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ppt/ink/ink6.xml" ContentType="application/inkml+xml"/>
  <Override PartName="/ppt/ink/ink7.xml" ContentType="application/inkml+xml"/>
  <Override PartName="/ppt/ink/ink8.xml" ContentType="application/inkml+xml"/>
  <Override PartName="/ppt/ink/ink9.xml" ContentType="application/inkml+xml"/>
  <Override PartName="/ppt/ink/ink10.xml" ContentType="application/inkml+xml"/>
  <Override PartName="/ppt/ink/ink11.xml" ContentType="application/inkml+xml"/>
  <Override PartName="/ppt/ink/ink12.xml" ContentType="application/inkml+xml"/>
  <Override PartName="/ppt/ink/ink13.xml" ContentType="application/inkml+xml"/>
  <Override PartName="/ppt/ink/ink14.xml" ContentType="application/inkml+xml"/>
  <Override PartName="/ppt/notesSlides/notesSlide2.xml" ContentType="application/vnd.openxmlformats-officedocument.presentationml.notesSlide+xml"/>
  <Override PartName="/ppt/ink/ink15.xml" ContentType="application/inkml+xml"/>
  <Override PartName="/ppt/notesSlides/notesSlide3.xml" ContentType="application/vnd.openxmlformats-officedocument.presentationml.notesSlide+xml"/>
  <Override PartName="/ppt/ink/ink16.xml" ContentType="application/inkml+xml"/>
  <Override PartName="/ppt/notesSlides/notesSlide4.xml" ContentType="application/vnd.openxmlformats-officedocument.presentationml.notesSlide+xml"/>
  <Override PartName="/ppt/ink/ink17.xml" ContentType="application/inkml+xml"/>
  <Override PartName="/ppt/notesSlides/notesSlide5.xml" ContentType="application/vnd.openxmlformats-officedocument.presentationml.notesSlide+xml"/>
  <Override PartName="/ppt/ink/ink18.xml" ContentType="application/inkml+xml"/>
  <Override PartName="/ppt/notesSlides/notesSlide6.xml" ContentType="application/vnd.openxmlformats-officedocument.presentationml.notesSlide+xml"/>
  <Override PartName="/ppt/ink/ink19.xml" ContentType="application/inkml+xml"/>
  <Override PartName="/ppt/notesSlides/notesSlide7.xml" ContentType="application/vnd.openxmlformats-officedocument.presentationml.notesSlide+xml"/>
  <Override PartName="/ppt/ink/ink20.xml" ContentType="application/inkml+xml"/>
  <Override PartName="/ppt/notesSlides/notesSlide8.xml" ContentType="application/vnd.openxmlformats-officedocument.presentationml.notesSlide+xml"/>
  <Override PartName="/ppt/ink/ink21.xml" ContentType="application/inkml+xml"/>
  <Override PartName="/ppt/notesSlides/notesSlide9.xml" ContentType="application/vnd.openxmlformats-officedocument.presentationml.notesSlide+xml"/>
  <Override PartName="/ppt/ink/ink22.xml" ContentType="application/inkml+xml"/>
  <Override PartName="/ppt/notesSlides/notesSlide10.xml" ContentType="application/vnd.openxmlformats-officedocument.presentationml.notesSlide+xml"/>
  <Override PartName="/ppt/ink/ink23.xml" ContentType="application/inkml+xml"/>
  <Override PartName="/ppt/notesSlides/notesSlide11.xml" ContentType="application/vnd.openxmlformats-officedocument.presentationml.notesSlide+xml"/>
  <Override PartName="/ppt/ink/ink24.xml" ContentType="application/inkml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trictFirstAndLastChars="0" saveSubsetFonts="1">
  <p:sldMasterIdLst>
    <p:sldMasterId id="2147483648" r:id="rId1"/>
  </p:sldMasterIdLst>
  <p:notesMasterIdLst>
    <p:notesMasterId r:id="rId37"/>
  </p:notesMasterIdLst>
  <p:handoutMasterIdLst>
    <p:handoutMasterId r:id="rId38"/>
  </p:handoutMasterIdLst>
  <p:sldIdLst>
    <p:sldId id="256" r:id="rId2"/>
    <p:sldId id="408" r:id="rId3"/>
    <p:sldId id="649" r:id="rId4"/>
    <p:sldId id="650" r:id="rId5"/>
    <p:sldId id="651" r:id="rId6"/>
    <p:sldId id="652" r:id="rId7"/>
    <p:sldId id="592" r:id="rId8"/>
    <p:sldId id="594" r:id="rId9"/>
    <p:sldId id="595" r:id="rId10"/>
    <p:sldId id="641" r:id="rId11"/>
    <p:sldId id="642" r:id="rId12"/>
    <p:sldId id="643" r:id="rId13"/>
    <p:sldId id="618" r:id="rId14"/>
    <p:sldId id="619" r:id="rId15"/>
    <p:sldId id="620" r:id="rId16"/>
    <p:sldId id="621" r:id="rId17"/>
    <p:sldId id="622" r:id="rId18"/>
    <p:sldId id="623" r:id="rId19"/>
    <p:sldId id="624" r:id="rId20"/>
    <p:sldId id="625" r:id="rId21"/>
    <p:sldId id="626" r:id="rId22"/>
    <p:sldId id="627" r:id="rId23"/>
    <p:sldId id="630" r:id="rId24"/>
    <p:sldId id="631" r:id="rId25"/>
    <p:sldId id="632" r:id="rId26"/>
    <p:sldId id="633" r:id="rId27"/>
    <p:sldId id="634" r:id="rId28"/>
    <p:sldId id="653" r:id="rId29"/>
    <p:sldId id="654" r:id="rId30"/>
    <p:sldId id="655" r:id="rId31"/>
    <p:sldId id="656" r:id="rId32"/>
    <p:sldId id="657" r:id="rId33"/>
    <p:sldId id="658" r:id="rId34"/>
    <p:sldId id="659" r:id="rId35"/>
    <p:sldId id="660" r:id="rId36"/>
  </p:sldIdLst>
  <p:sldSz cx="10058400" cy="7772400"/>
  <p:notesSz cx="6858000" cy="90297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accent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accent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accent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accent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accent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accent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accent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accent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accent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200">
          <p15:clr>
            <a:srgbClr val="A4A3A4"/>
          </p15:clr>
        </p15:guide>
        <p15:guide id="2" pos="3072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45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BCBCB"/>
    <a:srgbClr val="00FFFF"/>
    <a:srgbClr val="CCECFF"/>
    <a:srgbClr val="FFFF00"/>
    <a:srgbClr val="FF6600"/>
    <a:srgbClr val="CCFFFF"/>
    <a:srgbClr val="6666FF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360" y="120"/>
      </p:cViewPr>
      <p:guideLst>
        <p:guide orient="horz" pos="1200"/>
        <p:guide pos="3072"/>
      </p:guideLst>
    </p:cSldViewPr>
  </p:slideViewPr>
  <p:outlineViewPr>
    <p:cViewPr>
      <p:scale>
        <a:sx n="50" d="100"/>
        <a:sy n="50" d="100"/>
      </p:scale>
      <p:origin x="0" y="0"/>
    </p:cViewPr>
    <p:sldLst>
      <p:sld r:id="rId1" collapse="1"/>
      <p:sld r:id="rId2" collapse="1"/>
      <p:sld r:id="rId3" collapse="1"/>
      <p:sld r:id="rId4" collapse="1"/>
      <p:sld r:id="rId5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>
      <p:cViewPr varScale="1">
        <p:scale>
          <a:sx n="67" d="100"/>
          <a:sy n="67" d="100"/>
        </p:scale>
        <p:origin x="-1478" y="-58"/>
      </p:cViewPr>
      <p:guideLst>
        <p:guide orient="horz" pos="2845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notesMaster" Target="notesMasters/notesMaster1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handoutMaster" Target="handoutMasters/handoutMaster1.xml"/></Relationships>
</file>

<file path=ppt/_rels/viewProps.xml.rels><?xml version="1.0" encoding="UTF-8" standalone="yes"?>
<Relationships xmlns="http://schemas.openxmlformats.org/package/2006/relationships"><Relationship Id="rId3" Type="http://schemas.openxmlformats.org/officeDocument/2006/relationships/slide" Target="slides/slide7.xml"/><Relationship Id="rId2" Type="http://schemas.openxmlformats.org/officeDocument/2006/relationships/slide" Target="slides/slide4.xml"/><Relationship Id="rId1" Type="http://schemas.openxmlformats.org/officeDocument/2006/relationships/slide" Target="slides/slide3.xml"/><Relationship Id="rId5" Type="http://schemas.openxmlformats.org/officeDocument/2006/relationships/slide" Target="slides/slide9.xml"/><Relationship Id="rId4" Type="http://schemas.openxmlformats.org/officeDocument/2006/relationships/slide" Target="slides/slide8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92438" cy="452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8736" tIns="0" rIns="18736" bIns="0" numCol="1" anchor="t" anchorCtr="0" compatLnSpc="1">
            <a:prstTxWarp prst="textNoShape">
              <a:avLst/>
            </a:prstTxWarp>
          </a:bodyPr>
          <a:lstStyle>
            <a:lvl1pPr defTabSz="887413">
              <a:defRPr sz="1000" i="1">
                <a:solidFill>
                  <a:srgbClr val="FF0033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78263" y="30163"/>
            <a:ext cx="2994025" cy="454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8736" tIns="0" rIns="18736" bIns="0" numCol="1" anchor="t" anchorCtr="0" compatLnSpc="1">
            <a:prstTxWarp prst="textNoShape">
              <a:avLst/>
            </a:prstTxWarp>
          </a:bodyPr>
          <a:lstStyle>
            <a:lvl1pPr algn="r" defTabSz="887413">
              <a:defRPr sz="1000" i="1">
                <a:solidFill>
                  <a:srgbClr val="FF0033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-14288" y="8543925"/>
            <a:ext cx="2994026" cy="454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8736" tIns="0" rIns="18736" bIns="0" numCol="1" anchor="b" anchorCtr="0" compatLnSpc="1">
            <a:prstTxWarp prst="textNoShape">
              <a:avLst/>
            </a:prstTxWarp>
          </a:bodyPr>
          <a:lstStyle>
            <a:lvl1pPr defTabSz="887413">
              <a:defRPr sz="1000" i="1">
                <a:solidFill>
                  <a:srgbClr val="FF0033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78263" y="8543925"/>
            <a:ext cx="2994025" cy="454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8736" tIns="0" rIns="18736" bIns="0" numCol="1" anchor="b" anchorCtr="0" compatLnSpc="1">
            <a:prstTxWarp prst="textNoShape">
              <a:avLst/>
            </a:prstTxWarp>
          </a:bodyPr>
          <a:lstStyle>
            <a:lvl1pPr algn="r" defTabSz="887413">
              <a:defRPr sz="1000" i="1">
                <a:solidFill>
                  <a:srgbClr val="FF0033"/>
                </a:solidFill>
              </a:defRPr>
            </a:lvl1pPr>
          </a:lstStyle>
          <a:p>
            <a:pPr>
              <a:defRPr/>
            </a:pPr>
            <a:fld id="{2DB037D0-56F4-4F87-904A-E10C2F3576E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</inkml:context>
    <inkml:brush xml:id="br0">
      <inkml:brushProperty name="height" value="0.053" units="cm"/>
      <inkml:brushProperty name="color" value="#FF0000"/>
    </inkml:brush>
  </inkml:definitions>
  <inkml:trace contextRef="#ctx0" brushRef="#br0">20848 13847 7601,'-9'-18'0,"-8"-9"0,-4 2 0,-9-12 0,7 8 0,5 8 0,3 5 0,2 2 0,-2 1 0,-3 0 0,3 4 0,-2 1 0,2 2 111,1 4 1,1 2 0,1 5 0,2 10 0,0 9 0,-4 10 0,-4 7 0,-2 14 0,-4 10 0,11-26 0,-1 1 0,0 2 0,-1 2 0,-1 2 0,1 1 0,0 1 0,0 0 0,1 1 0,0 0 0,1-1 0,2-1 0,1-1 0,1 0 0,2-3 0,2 0 0,1-2 0,1 0 0,1-2 0,2-1 0,5 35 0,8-8 0,9-6 79,8-5 1,4-10 0,7-1 0,4-7-1,4-10 1,5-8 0,9-8 0,8-8-1,-33-4 1,1-4 0,1-2 0,0-4-1,0-3 1,0-1 0,0-5 0,0-1-1,-1-2 1,0-1 0,0-3 0,-1 0 0,-1-1-1,-1 0 1,-2-1 0,-2 1-250,-3 0 0,-1 1 0,16-21 0,-11 5 0,-5 6 1,-9 5-1,-7 8 0,-8 4 0,-4 6 0,-4 5 1,-6 7-1,-8 7 0,-9 11 0,-10 13 0,-9 18 1,20-15-1,-1 2 191,-1 4 1,1 3 0,0 6 0,1 1 0,2-1 0,2 0 0,2 0 0,3 1 0,3-1 0,3 0 0,1-1 0,3 0 0,3-1 0,2-2 0,3 0 0,1-1 0,4-1 0,3-1 0,3-1 0,3-1-155,3-1 0,2-1 0,2-1 0,2-3 0,3 0 0,1-2 0,0-3 0,2-2 0,1-1 1,2-3-1,1-3 0,1-1 0,2-3 0,2-3 0,-1-2 0,1-2 0,-1-2 0,1-3 0,-1-1 1,-1-2-203,2-4 0,-1-2 0,0 0 1,0-3-1,0-7 0,-1-4 1,1 0-1,-2-2 0,-2-1 0,-1-2 1,-1-1-1,-2-2 0,-2 0 1,-1 0 381,-1 0 0,-2-1 0,0-3 1,-3 0-1,14-30 0,-6 4 0,-10 3 1,-10 13-1,-6 7 268,-3 6 1,-5 11 0,-7 0 0,-11 8 0,-8 7 0,-11 7 0,-8 8-40,-12 13 0,22-3 1,0 4-451,-3 5 1,1 4-1,-2 6 1,1 2-1,-1 5 1,2 3-1,2-1 1,3 2 0,1 1-1,4 1 1,3-2-1,4-1 1,4 1-1,4 0-17,3-3 0,4 0 0,5 1 0,3-1 1,3-1-1,4-1 0,4-1 0,5-1 0,5-2 1,2-1-1,5 0 0,3-1 0,2-3 1,2-1-1,3-1 0,3-3 0,2-2 0,1-3-92,2-2 1,1-2 0,4-2-1,0-3 1,-3-6 0,0-1-1,-1-3 1,0-1 0,1-3 0,0-3-1,-4-3 1,0-2 0,0-3-1,-1-3-244,-2-2 0,-2-2 1,25-19-1,-3-6 0,-10-3 1,-10-6-1,-7-9 0,-7-5-2079,-5-4 2494,-11-5 0,-3 3 0,-6-3 0</inkml:trace>
</inkml:ink>
</file>

<file path=ppt/ink/ink1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</inkml:context>
    <inkml:brush xml:id="br0">
      <inkml:brushProperty name="height" value="0.053" units="cm"/>
      <inkml:brushProperty name="color" value="#FF0000"/>
    </inkml:brush>
  </inkml:definitions>
  <inkml:trace contextRef="#ctx0" brushRef="#br0">10091 17379 8475,'0'-34'-6,"0"-2"0,-2 11 1076,-2 9 1,1 7 0,-6 9 0,0-2 0,2-2-585,2-5 0,4 6 0,1 7 0,0 13 0,0 6 451,0 4 0,0 6 0,0 2 1,0 4-1,0 1 0,0 0 0,0 0 1,0 0-235,0 0 1,3-1 0,4 1-1,8-1 1,4-3 0,7-4 0,2-2-704,3-4 0,1 2 0,-1-10 0,5-3 0,3-3 0,-1-5 0,-1-1 0,-1-3 0,-7-1 0,2-2 0,-4 1 0,-5 2 0,-3 2-2187,1-2 1,-7-1-1,2 3 1,-6 4 2186,-3 3 0,-2 7 0,-4 2 0</inkml:trace>
  <inkml:trace contextRef="#ctx0" brushRef="#br0">11184 17885 8336,'12'-25'0,"-2"4"0,-1 8 626,1 7 0,2 6 1,2 4-1,-1 4 23,0-1 0,1 4 0,-1-6 0,-1 3 1,-2 4-1,-1 2 0,0 6 0,0 0 227,0 4 1,-6 1 0,1 2-1,-2-2 1,-2-1 0,0-2 15,0 2 1,0 1 0,0 2 0,0-1 0,0-1 0,0-1 0,0-3-1195,0-2 1,0 3 0,0-4 0,0-2-551,0-1 1,-2-7 0,-1-5 335,-1-6 0,-1-5 0,5-7 0,0-2 1,0-4-1,0-1-21,0-1 474,0 1 1,0-4 0,0-1 0,2 0 0,2 1 0,5 0 53,3 4 1,6-1 0,1 3-1,2 1 1,2-2 0,3 2 0,2 0 275,3 3 0,-3 1 0,2 1 1,-5 1-1,-3 1 0,0 3-3,-1 5 0,-2 1 1,-5 0-1,-1-1 1,-1 2 103,-3 5 1,1 4 0,-6 7 0,-1-1 0,-1 0 0,-2 2 0,0 1 88,0 2 0,-6 0 0,-3-3 0,-3 1 0,-1 2 0,0-3-551,-1-5 0,1 0 1,0-4-1,-1 0 1,1 0-2537,0-3 2668,-1-1 1,8-7 0,6 1-1,8 1 482,4 1 1,2 2-1,3 0 1,0 0-1,1 0 1,0 2 0,0 2-521,-2 5 0,3-1 0,1-1 0,0 0 0,4 1 0,1 2-962,2 2 0,-1 1 0,1-1 0,0-2 0,-1-1 0,0 0-8869,-4-1 9741,3-2 1,-4-6-1,5 0 1</inkml:trace>
  <inkml:trace contextRef="#ctx0" brushRef="#br0">12290 17845 9037,'9'-25'0,"0"4"4913,2 8 0,0 5-3709,3 8 0,-2 6 0,-2 5 1,-3 5-1,1 8 0,-2 5 0,1 7 1,-1 2-1176,0 2 0,-2 0 0,-4 2 0,0-1 0,0 1 0,0-4-2487,0 1 0,5-5 1,-1 1-1,1 1 2449,1-2 0,1-2 0,6-5 0</inkml:trace>
  <inkml:trace contextRef="#ctx0" brushRef="#br0">9104 18498 8582,'0'-13'0,"-1"5"0,-3 4 0,-4 4 0,1 4 756,2 5 0,4 3 0,1 3 0,0 3 0,0 2 0,0 3 1,1-1-1,4 0 0,4 0 0,2 0 0,3 2 0,-1 0 1,0-2 34,1-4 1,-2-3 0,-2-2-1,-1-1 1,1-3-1779,2-5 1,-6-5 0,-6-7 0,-6-7 0,-3-5 0,0-7 976,-1-3 1,0-5-1,-1 2 1,4 1 0,-1-1-1,3 4 810,-1 0 0,1 4 0,5 3 1,0 4-1,0 3 0,2 2 365,2 0 1,5 4 0,9 2-1,2 1 1,3 3-1606,-1 1 0,0 4 0,3 2 0,0 5 0,1 3 0,2 3-2238,0 2 1,2 0 2677,1 5 0,-3-6 0,4 3 0</inkml:trace>
  <inkml:trace contextRef="#ctx0" brushRef="#br0">9531 18551 8401,'7'-29'1544,"-2"2"1,2 9 0,4 14-1,3 2-1050,4 2 1,6 0-1,-2 0 1,2 0-1,0-1 1,-2-2-1,0-1 1,0-1-241,0-1 1,-5 5-1,1-5-1300,-4 0 0,-8 0 0,-7-3 1,-10 5-1,-8 2 0,-5 2 1065,-4 0 0,-6 6 1,3 3-1,2 3 1,0 1-1,4 0 166,3 1 0,4-1 1,8 0-1,2 1 0,3-1 1,3 2 461,5 3 1,4-4-1,8 4 1,3-3-1,4-2 1,3 2-1,4 0-1850,2-2 1,-2 4-1,5-10 1203,-1 0 0,4-1 0,-3-6 0</inkml:trace>
  <inkml:trace contextRef="#ctx0" brushRef="#br0">9811 18591 8401,'0'-19'0,"0"4"0,1-1 820,4 6 0,-2 2 0,6 5 1,1-1-1,2 1 0,1 1 1,1 2 817,-1 0 0,0 5 1,1-1-1,0 1 0,3-1 1,1 2-1417,-2 2 0,-1-4 1,-2 3-2670,0-1 1,-5-3 0,-4-7 1834,-2-5 0,-4-1 1,-1-1-1,-1 2 1,-1-1-1,1-2 1069,-1-1 0,1 4 0,4 0 1918,0-1 0,1 4 0,4 1 1,4 5-2457,3 5 1,5 2 0,3 6 0,-1 1 0,2-1 0,-2 0-854,0 1 0,9-1 1,0-1 933,5-3 0,-3 3 0,2-5 0</inkml:trace>
  <inkml:trace contextRef="#ctx0" brushRef="#br0">10251 18565 8401,'-21'-20'992,"3"1"1,5 1 0,4 5 671,5 1 0,2 5 0,5-1 0,5 3 0,6 2 547,6 1-2124,-4 2 0,9 0 0,-3 0 0,4 2 0,0 1 0,-1 1-853,-2-1 1,0-2-1,-5-1 1,-2 0-1,-1 0 5,-1 0 0,-9 0 0,-5 0 0,-7 0 0,-5 0 1,-3 0-1,-1 0 680,-2 0 1,1 0 0,3 0 0,1 0 2753,0 0 0,5 2 1,5 1-2269,6 1 1,5 7 0,6-4 0,3 2 0,2 0 0,2 0-618,2-2 0,3 1 0,0-5 1,-1 1-1,-1-1 0,-3-3-696,-2-5 1,-6 3 0,-5-7-1,-4-2 1,-5-1 0,-7-1 971,-4 0 0,-1 1 0,0 3 0,1 3 0,2 2 494,1-1 0,7 1 0,2 4 0,9 0-1759,7 0 1,11 0 0,12 0 1200,8 0 0,8-6 0,11-2 0</inkml:trace>
  <inkml:trace contextRef="#ctx0" brushRef="#br0">12384 15966 8319,'-14'7'486,"1"-2"1,0-4 98,-1-1 0,8 0 1,6 2-1,9 1 1,8 1-1,5-1 1,5-3 60,4-4 1,-2 1-1,8-5 1,3 1-1,3-1 1,0 0-717,-1 0 0,1-4 1,0 3-1,-3-1 1,-2 0-1,-5 2-5398,-4 2 5468,-2 2 0,0 4 0,-1 0 0</inkml:trace>
  <inkml:trace contextRef="#ctx0" brushRef="#br0">13837 15913 8263,'-2'-26'0,"-1"4"490,-1 4 1,-5 11 0,4 7 0,3 7 335,0 5 1,2 2 0,0-1-1,0 2 1,0 3 0,0 4 0,0 1-228,0 0 1,4 2 0,1-3-1,-2 2 1,-2-2 0,-1-4-914,0-3 1,6-4-175,3-2 0,2-9 1,-3-10-1,-3-6 0,-4-8 1,-1-4 245,0-3 1,-4-9-1,-2 3 1,0 1-1,-1 1 1,1 4-1,0 1 1307,3 5 1,-3 11-1,1 1 1,3 1-538,0 0 0,9 6 0,5 5 0,6 5 1,3 4-1644,3 2 0,2 2 0,4 1 1,2 1-1,2 0 0,2 1 1115,-2-1 0,10 2 0,-2-9 0</inkml:trace>
  <inkml:trace contextRef="#ctx0" brushRef="#br0">14210 15939 8157,'0'-17'1184,"0"-1"0,1 7 0,4 11 1,4 8-567,3 4 0,1-1 0,0-2 0,1-3 1,-1-1-1,0-1 0,2-1-860,3-1 1,-3-4 0,2-1 0,-3-3 0,-4 0 0,-2-1 0,-3 0-620,-2-4 0,-7-1 0,-5-1 0,-3 0 0,-3 1 1,-2 3 988,-6 4 0,0 4 1,1 1-1,4 0 1,3 0-1,2 0 801,-1 0 1,5 6 0,2 3 0,1 3 0,5 1 0,2 0-887,4 1 1,5 0 0,0 1 0,5 2-1,4-4 1,2 0 0,3-4-2340,1-2 1,6-2 2295,0-5 0,0 0 0,-4 0 0</inkml:trace>
  <inkml:trace contextRef="#ctx0" brushRef="#br0">14530 15859 10553,'7'-10'2592,"-2"-3"-2327,-4 2 0,1 1-205,2 5 1,4 1-1,5 5 1,0 4-1,1 2 1,-1 2 664,0 0 0,1-4 0,-1 3 1,0 1-1,0 0-1143,1 0 1,-1-6-1,0 1 1,1-2-1,-1-4-628,0-2 0,-5 1 1,-4-6-1,-1 0 0,0 0 1230,2 1 1,-1 3-1,-5-2 1083,-4 1 1,-1 3 0,-3 7 0,5 5 0,4 2-658,4-3 1,2 4-1,6-3 1,0 3 0,4 0-1,4-3-854,3-5 0,1-2 0,1-2 1,-1 0-1,1 0 0,-3-2 1,-1-2-371,-5-5 0,-2-5 1,-4-2-1,-3-2 1,-1 2-1,-3 0 86,-1-2 1,-4 8 0,-1-4 0,-3 4 0,-1 3 0,-2 1 0,0 1 1704,0 1 1,0-1 0,-2 7 0,2 2-869,4 5 0,4 3 0,2 3 1,2 1-1,3 2 0,2-2 1,2-1-1,2-2-994,1 1 0,6-1 685,4 0 0,2 1 0,1-1 0</inkml:trace>
  <inkml:trace contextRef="#ctx0" brushRef="#br0">15823 15633 8101,'0'-21'0,"-2"-3"581,-2 7 1,-2 6 0,-3 11 0,5 8 0,2 3 0,2 4 0,0 3-1,0 4 168,0 3 1,5 2-1,-1 1 1,1 2-1,-1 2 1,0-1 0,-1 1-1,0-6 1,0 1-900,2-3 1,-1-7 0,-4 1 0,0-3-359,0-2 0,0-7 0,-1-6 0,-2-7 0,-2-7 0,1-5 0,-1-6-6,1-5 0,0-11 0,5-1 1,3-2-1,5-2 0,3 3 0,2 3 347,-1 5 137,0 2 1,1 8 0,-3 3 0,0 5 0,-2 6-1,1 3 1364,2 2 0,-3 0 1,0 3-1,1-1 0,0 2-977,-1 5 1,-3 5-1,-6 5 1,0 0-1,0 1 1,-1-1 0,-4 0-567,-4 1 0,-2 1 0,-3 1 0,1 2 1,0-2-1,-1-3-941,1-4 0,4 3 1,0-3-1,0 3 1112,2 1 0,2-1 0,10-2 0,4-1 1,3 2-1,1-1 308,0-1 0,2 3 0,1-5 0,4 2 0,-1 0 0,0 0-89,-3-2 1,4 3 0,-3-4 0,0 0-1,-3 0 1,0-3 0,1-1 0,1-2-6479,2 0 6297,5 0 0,4-6 0,7-2 0</inkml:trace>
  <inkml:trace contextRef="#ctx0" brushRef="#br0">16356 15473 9893,'0'-27'2502,"0"14"1,0 8 0,0 11-2266,0 6 1,5 6-1,0 0 1,3-2 0,1-1-202,-2-2 1,4-4 0,-6-2 0,1 1 0,0-1-1,-1 2-830,1-1 1,-5 3 0,4-2 0,-2 2 0,0-1 472,1-1 1,2 0 0,-2 4 0,5-1 0,3-2-1,0-1 1372,-3 2 0,3-4 0,-3 0 1,2 1-1,3-2 0,-2 1-564,-4 0 0,4-4 0,-3 3 1,3-1-1,1 1 0,1 0-1056,-1 0 0,2-2 0,1-4 0,3 0 0,1 0 0,0 2 0,0 0 569,-1 3 0,5 5 0,-4-2 0</inkml:trace>
</inkml:ink>
</file>

<file path=ppt/ink/ink1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</inkml:context>
    <inkml:brush xml:id="br0">
      <inkml:brushProperty name="height" value="0.053" units="cm"/>
      <inkml:brushProperty name="color" value="#FF0000"/>
    </inkml:brush>
  </inkml:definitions>
  <inkml:trace contextRef="#ctx0" brushRef="#br0">3519 4438 8127,'0'-19'0,"0"4"0,0-3 0,-1 5 5,-4 4 1,2 3 0,-6 6 0,-1 0 0,-2 0 0,-1 0-1,-2 0 1,-1-1 0,-4-2 0,0-2 0,-2 2 0,-1 2-1,3-1 643,0-2 0,-6 2 0,0-2 0,0 2 0,-4 2 0,2 0 0,-2 0 0,1 0-623,-2 0 0,-11 5 0,1-1 1,-4 1-1,-2-1 0,1 2 1,-1 1-1,-1 4 0,-2 1 321,-2 1 0,-1 0 0,-1 1 0,1 0 0,0 3 0,-1 0-257,1 0 0,0 2 1,1-1-1,2 0 1,1-1-1,-2 3 1,1-1 38,1 0 1,3 3-1,6-2 1,0-1-1,0 2 1,0-1-1,0 4 110,0 1 0,5 2 1,1-1-1,0 1 0,1 0 1,-1 1-1,1 1-53,1 3 1,-4 3-1,5-4 1,1-1 0,2-1-1,3 1 17,3 1 1,-2 5 0,6-5 0,2-2-1,1 0 1,4-3-1883,2 1 1394,3 0 1,6-1 0,0 1 0,3-1 0,6 1 0,10 0 637,9-1 1,6 1-1,7 0 1,2-1 0,2 1-1,1 0 1,1 1-352,2 3 1,6 2 0,-6 4 0,4-3 0,5-2-1,3-2 187,-1-2 0,5-3 1,-1-1-1,4-5 0,5-3 1,-1-4-1,2 0 75,1 0 1,-37-7 0,1-1 0,2 0 0,1-1 0,1 1 0,1 0 0,0-1 0,1-1 0,1 2 0,0 0-82,-1 0 0,0-1 1,-1-1-1,-1-1 1,2 2-1,-1 0 1,1 0-1,-1 0 1,-2 1-1,0 0 1,1 0-1,-1 0 1,-1 1-1,-1-1-130,1 1 0,0 1 1,-2-1-1,0 1 0,0 1 1,-1 0-1,0-1 1,0 1-1,1 0 0,0-1 1,1 1-1,0 0 0,2-1 1,-1 1 64,1 0 1,-1-1 0,-2-1 0,1-1-1,2 1 1,0-1 0,-2 1 0,0-1-1,-2 0 1,0 0 0,34 0 493,1-3 0,-4-1 0,6 0 0,-3 0 0,-2 0 0,-1 0-611,2 0 0,-1 0 0,4 0 0,0-1 0,0-2 0,-36 1 0,0 0 0,0-1 0,-1 1 0,1-1 0,0 0 0,37 2 0,-35-2 0,0 1 0,0 1 0,0 1 0,0 0 0,-1 0 0,-1 0 0,1 0 0,36 0 0,-34 0 0,0 0 0,-3 0 0,1 1 0,1 0 0,0 1 0,-1 1 0,0 0 0,0 0 0,-1 0 0,1 0 0,1 0 0,0-1 0,0-1 0,28 0 0,5-1 0,-4 0 0,-4 0 0,3 0 0,-2 0 0,-1 0 0,6 0 0,-6-1 0,0-2 0,5-3 0,-1 0 0,5 0 0,-34 4 0,0 0 0,35-3 0,-36 2 0,2 0 0,-1 1 0,1-2 0,0 1 0,-1-1 0,2 1 0,-1-1 0,1-1 0,-1-1 0,-1 3 0,0-1 0,3 0 0,0-1 0,0 0 0,-1 0 0,-2-1 0,0 0 0,0-1 0,0-1 0,-2 0 0,-1 0 0,0-1 0,0 0 0,33-13 0,-7 2 0,-2 1 0,0-3 0,0-2 0,2-4 0,-3-1 0,-1 0 0,-7 0 0,-2-2 0,-1 0 0,0 0 0,-2-1 0,-4 6 0,-6 5 0,2 0 0,-2 1 0,0-3 0,-3 3 0,-3 2 0,2-1 0,-2-1 0,-3 1 0,-3-2 0,-4 2-401,-2 0 0,-1-3 0,-6 1 1,-4-3-1,-3-4 0,-4 0 0,-2-2 35,-4-1 1,-3 2-1,-10-7 1,-4 1 0,-4 1-1,0 2-298,-1 4 0,-1 6 0,-3 0 0,-6 0 1,-5-1-1,-4 3 0,-1 0 221,-3 4 0,-7-3 0,-3 0 1,-4-1-1,-4 1 0,0 3 0,-2 1 478,-1 2 0,34 4 0,0 0 0,-3 0 0,0 0 0,0 1 0,0 0 0,1 0 0,-1 1 0,2 0 0,-1 1 284,1-1 0,1 0 0,-33-6 0,-1 0 0,3-1 0,1 1 0,1 0 0,-1 1-7,0 3 0,1-1 0,-2 4 0,-2 0 0,-3 0 0,1 2-277,-1-2 1,35 5 0,-1 0-1,-35-3 1,-1 2 0,-1 2 0,37 0-1,0 0 1,-2 0 0,0 0 35,-1 0 1,0 0-1,-1 0 1,1 0-1,3 0 1,0 0 0,-1 0-1,0 0 1,-1 0-1,0 0 1,-2 0 0,-1 0-1,0 0 1,-1 0 41,-1 0 1,0 0 0,-1 0 0,0 0 0,-2 0 0,0 0 0,-1 0 0,1 0 0,-3 0 0,0 0 0,1 0 0,0-1 34,1-2 1,0 1 0,2 2 0,0-1-1,0-1 1,0-1 0,1 2 0,1 1 0,-3 0-1,0 0 1,3-1 0,0 0 0,-1 0 0,1-1-119,1 0 0,1 0 0,1-1 0,0 0 0,-1 1 1,1 1-1,-2-1 0,1 0 0,-1 0 0,-1 1 0,-2-1 1,0 1-1,0-1 0,0 1-71,1-1 0,-1-1 1,-4 1-1,0 0 1,4 2-1,0 0 1,-1 0-1,0 0 0,-1 0 1,0 0-1,0 0 1,0 0-1,1 0 1,-1 1-75,0 1 1,1 1 0,3-2 0,0 1 0,-1 2 0,-1 1 0,1 0 0,-1 2 0,3-1 0,0 2 0,-1 2 0,0 0-95,1 0 1,0 0-1,4-1 1,0 0-1,-3 2 1,0 0-1,2 1 1,2 0-1,2 0 1,1 0 0,-35 11-1,6 0-393,4 0 1,-2 2 0,6 1 601,2-4 0,1-1 0,5-4 0,5 6 0,7 2 0</inkml:trace>
  <inkml:trace contextRef="#ctx0" brushRef="#br0">9824 5611 7850,'-13'-8'0,"1"-4"0,3 4 0,5-4 4778,2-2-2363,8 1-1991,2-6 1,11-2 0,3-6 0,3 2 0,2 2 0,1 0 0,2 1 0,1 0 0,-2 1 0,-2 2 17,-5 3 1,4-2 0,-6 3 0,1 3 0,-3 2 0,-3 2 0,-2 4-1408,0 3 0,1 2 1,-1 5-1,0 4-5415,1 2 6380,-1 4 0,6-8 0,2 5 0</inkml:trace>
  <inkml:trace contextRef="#ctx0" brushRef="#br0">10717 5171 7891,'8'-13'409,"4"-5"1,-5 0 0,2 0-1,1 1 551,5-1 0,-4-1 0,3 2 1,0-1-1,-4 2 0,0 1 1,-1 2-98,0 0 0,-6 4 0,2 0 0,-5 0 1,-5 2 1195,-4 2-1797,-9 4 1,2 7-1,-5 4 1,2 5-1,1 4 1,1 2 143,-1 2 1,2 3 0,5 2-1,4 0 1,1 0 0,3-3-1,3-1-227,4-3 1,5-2 0,9-7 0,4-3-1,5-5 1,4-4-919,5-4 1,-2-5-1,0-8 1,-2-2-1,-2-2 1,-2-2 0,-3-1 409,-3 2 0,-2-2 0,-7 6 0,-1 2 770,-3 1 0,-3 9 0,-8 6 0,-4 11 0,-6 10 248,-4 10 0,-6 6 1,3 4-1,-2 4 1,-1 3-1,-1 4 1,3 0-690,1-3 0,-5 3 0,3-5 0,0 1 0,5-4 0,4-4 0,5-5-1576,1-3 0,1-6 0,7-5 1,4-8 1575,7-7 0,12-16 0,9-5 0</inkml:trace>
  <inkml:trace contextRef="#ctx0" brushRef="#br0">11357 4984 7875,'8'-13'2946,"-2"4"0,-8 2-2437,-2 1 0,-2 3 1,-5 7-1,3 7 0,-3 5 1,-1 6-1,-1 5 0,0 4 878,-1 4 1,1 4 0,0 1-1,1 0 1,3-2 0,4-2-1512,4-5 1,1-3-1,3-3 1,4-4-1,8-8 1,6-7-1,6-6-574,2-4 1,2-6 0,-4-11 0,0-7 0,-2-5 0,-3-4-1,-6 0 421,-5 2 0,-5-7 0,-6 7 0,0 2 1,-2 5-1,-2 4 298,-5 2 1,-2 6 0,1-1-584,1 7 0,8 4 1,1 8-1,9 0 0,7 3 1,6-2 561,3-2 0,14-1 0,2 0 0</inkml:trace>
  <inkml:trace contextRef="#ctx0" brushRef="#br0">11997 4531 10545,'8'2'1418,"-4"2"0,-3 5 0,-1 10 0,0 9 220,0 11 0,-5 7 1,-7 10-1,-8 3 0,-6 6 1,-4 2-1331,14-32 0,0 0 1,-13 33-1,-2-4 1,3-4-1,2-1 1,-1-2-1,2-2-726,2-2 0,0-6 1,5-4-1,3-4 1,3-5-1,5-3 1,1-6-9414,3-6 9266,2-4 0,12-8 0,4-1 0</inkml:trace>
  <inkml:trace contextRef="#ctx0" brushRef="#br0">12250 4824 9028,'9'-25'0,"-1"3"0,-1 4 1904,1 3 1,-6 7-1220,3-1 1,-4 12 0,-2 3-1,-2 8 1,-4 10 0,-4 6-1,-5 8 1,-2 7 801,-1 3 0,-5 12 0,2-7 1,-3 0-1,0-1 0,2-4-2148,6-3 1,-1 0-1,3-7 1,5-2-1,2-6 1,5-7-1,2-5-4255,1-3 1,7-8 4843,7-2 0,5-16 0,7-4 0</inkml:trace>
  <inkml:trace contextRef="#ctx0" brushRef="#br0">12544 4944 10250,'6'-13'1801,"-11"7"1,1 6 0,-7 9-883,-2 7 1,4 5-1,0 7 1,0 3-1,0 3 1,2 0-1,1-3 1,3-2-830,2-3 0,2-5 0,4-3 1,4-5-1,4-4 0,5-5-208,4-2 0,7-14 0,4-7 0,-2-8 0,-3-5 0,-7-1 0,-5-1-463,-2 0 1,-8 3 0,-6-3 0,-8 1-1,-5 5 1,-5 3 0,-4 4 209,-3 2 0,4 1 0,3 6 1,3 3 370,2 5 0,6 8 0,1 4 0</inkml:trace>
  <inkml:trace contextRef="#ctx0" brushRef="#br0">12677 4451 7828,'-6'8'0,"3"2"0,-6-4 0,-1 1 0,4 2 0,-4 0 0,7-1 0,3-4 0,6-5 691,5-7 1,6-11 0,11-8 0,3-10 0,4-9 0,7-11 0,-19 24-1,1-1 292,2-4 0,2-1 0,4-6 0,1-2 0,0-1 0,0-2 0,2-2 0,0-1 0,3-5 0,1-1-679,1-3 0,0 0 1,-12 20-1,0 0 0,0 0 1,3-3-1,0-1 1,-1 1-1,1 0 0,0 0 1,-1 1-1,0 2 1,-1 0-1,1 1 0,14-21 1,1 2-1,-3 5 1,0 1-623,0 0 0,1 2 1,-3 4-1,1 2 1,-1 2-1,-1 2 0,-2 1 1,1 0-1,0 2 1,0 0-1,-3 3 0,1 1 290,-1 1 0,1 1 0,0-1 0,1 2 1,-3 2-1,0 2 0,-2 0 0,-1 1 0,1 1 1,-1 0-1,26-20 0,0 3 0,-9 8-6,-5 5 1,-1 2 0,-10 9 0,0 1-1,-4 2 1,-8 5 0,-3 2-1212,-4 2 1,-4 4-1,-2 0 1,-1 6-1,-3 6 1245,-1 3 0,-2-5 0,0-1 0</inkml:trace>
  <inkml:trace contextRef="#ctx0" brushRef="#br0">15663 1159 7849,'12'-34'378,"-3"3"0,-3 5 0,-5 3 0,4 7 1,2 4 1535,0 3 1,5 2-1,-3-2 1,3 6 0,1 8-832,1 8 0,-6 12 1,0 14-1,-2 7 1,-3 11-1,-2 10-864,-1-29 1,0 1 0,0 2 0,-1-1 0,-1 0 0,-1 0-1,-1 0 1,-1-1 0,0-1 0,-1-1 0,-8 33 0,1-6 0,1-7-220,3-2 0,-1-7 0,5-6 0,1-6 0,-1-9-1477,1-8 1,0-13 0,5-11 0,4-14 0,2-13 0,2-11 1590,0-3 0,0-8 0,4 4 0,-1-2 0,-2 6 1,-1 8-1,0 8 1038,-2 7 0,5 3 0,-3 8 0,3 4 0,1 5-824,1 6 0,-3 4 0,0 8 1,-2 3-1,0 4 0,-1 3 1,0 3-329,-2 3 0,3-3 0,-3 3 0,1-4 0,3-5 0,4-3 0,2-2-4916,2-4 1,5 2 4534,0-11 0,8-5 0,3-7 0</inkml:trace>
  <inkml:trace contextRef="#ctx0" brushRef="#br0">16329 1573 7849,'0'7'9830,"0"-1"-7888,0-6 0,2 1 1,2 2-1,5 3-1137,3 2 1,1-5 0,1 1 0,-2-4-806,-4-4 0,-2-4 0,-7-4 0,-4 4 0,-3 5 0,-4 6 0,-2 4 0,1 8 0,0 3 0,1 4 0,2 3 0,1 2 0,6-1 0,-2 2 0,4 0 0,1 1 0,1-4 0,4 0-65,4 0 0,2-4 0,4-3 0,3-5 0,4-4 0,3-5 0,2-4-3212,0-4 0,-1-9 0,1-10 1992,0-2 1,5-7-1,2-3 1</inkml:trace>
  <inkml:trace contextRef="#ctx0" brushRef="#br0">16703 1626 9913,'4'-13'0,"1"-1"1404,-2 1 0,-2 7 0,-1 6 1,0 9-1,0 6 0,0 2 1,0 1 380,0 1 1,0-4-1,0 5 1,0-3 0,1 1-2147,4-2 1,2-7-1,7-6 1,-1-6-1,0-7 1,1-5 0,-1-4-1250,0-2 0,-4 3 0,-1-2 0,-2 0 0,-3 4 2997,-2 1 1,-2 8 0,-2 4 0,-2 6-761,2 6 1,2 3 0,1 1 0,0 0-1,1 1 1,4 0 0,3 3 0,4 0-1926,2 0 1,5-7-1,3-3 1,3-1-1,3-4 1,2-5 1297,1-6 0,6-9 0,-3-2 0</inkml:trace>
  <inkml:trace contextRef="#ctx0" brushRef="#br0">17183 1506 8361,'-8'13'3912,"2"-4"0,6 0-2662,0 1 1,5 2-1,1 0 1,1-2-1,3-1 1,2 0-1,3-1-1046,3-4 0,-2-2 1,5-2-1,0 0 1,-1-2-1,3-2 1,-1-7-793,0-5 1,-1 1 0,1-3 0,-4 4 0,-3 0 0,-2 2 787,0 4 0,-4-3 1,-2 10-1,-1 7 0,-3 10 489,-1 8 0,-2 8 0,0 5 0,-2 6 0,-2 6 0,-5 3 1,-3 1-690,-1 0 0,0-5 0,-1 2 0,1-5 0,1-2 0,2-3 0,1-6-318,-2-8 1,4-2 0,-2-9 0,-1-5 0,-1-4 0,1-9-760,1-9 0,6-7 0,0-9 0,6-5 0,6-5 0,4-7 0,5-1 1178,4 1 0,4-4 0,-1 6 0,-2 4 0,0 8 1,0 7-1,2 7-1322,2 2 0,0 7 0,1 4 0,2 1 1221,1-1 0,0-10 0,-5-6 0</inkml:trace>
  <inkml:trace contextRef="#ctx0" brushRef="#br0">18409 786 9614,'0'-1'1122,"0"7"0,-2 14 0,0 4 0,-4 7 106,-2 6 1,-7 9 0,-5 15 0,-3 7-1,1 3 1,10-35 0,0 1 0,-11 31-552,1-5 0,-2 1 0,6-6 0,2-3 0,1-6 0,3-8 0,3-5-3135,5-4 0,2-2 1,4-10-1,5-6 2034,11-8 1,9-29-1,13-6 1</inkml:trace>
  <inkml:trace contextRef="#ctx0" brushRef="#br0">18649 1293 7827,'-13'0'1664,"-1"0"0,1 0 0,0 3-692,-1 6 0,2-1 0,2 12 0,3-1 0,-1 5 0,2 5 0,0 5 0,3 0-12,2-3 1,1 2 0,1-3 0,4-5 0,4-6 0,3-6-1561,1-4 0,2-3 0,1-7 0,2-4 0,0-5 0,-1-8-186,1-8 1,0-1-1,-5-6 1,-1 4-1,-3 1 1,-5 2-1,-2 1 2319,-2 0 0,-2 4 0,-2 4-1135,-5 2 0,3 9 0,3 4 1,6 8-1,6 5-1233,3 3 1,1-2-1,2-3 1,1 2-1,2-1 1,0 0-1,1-2-741,3-2 1,-2-2 0,-1-4 0,-1-1 0,-1-2 0,0-3 1290,-3-2 1,0-1-1,-1-4 1,0 0-1,-1-1 1,-1 1 3871,-2 0 1,-6 4-2456,1 0 0,-3 12 0,-1 3 1,-1 7-1,-2 6 0,-1 2 1,1 3-541,1 1 0,2-3 1,0-1-1,0 0 0,0-2 1,2 0-920,2-3 0,3-7 0,7-6 0,-2-6 0,-3-6-24,-5-2 1,2-7-1,-2-1 1,-1-2-1,-3-1 1,-4-1 0,-4 3-599,1 0 1,1 3-1,6 3 1,0 1-1,2 1-270,2 3 1,9 2 0,10 4-1,5-1 1,4 1 0,4 1 1218,-4 2 0,4 0 0,-2 0 0</inkml:trace>
  <inkml:trace contextRef="#ctx0" brushRef="#br0">19489 1306 11769,'-14'6'1809,"1"3"1,1 7-1,2 5 1,1 3-1263,-1 4 0,-1 3 0,1 0 0,1 3 0,0 2 0,0-2 1,2 0-1,-1-3 108,1-3 0,2 1 1,-2-8-1,0 0 0,-1-3-2013,-2-3 1,3-10 0,-1-5 0,2-8 0,3-9 0,3-8 773,5-9 0,4-3 1,8-12-1,6 0 1,0 2-1,1 2 901,-2 4 1,-6 3 0,2 2 0,-3 6 0,-2 7 0,1 5 1386,-1 3 0,-4 8 1,-2 4-1,-1 6 0,-3 7-1483,-1 6 1,-2 1 0,0 3 0,0 1-1,0-2 1,0 1-1495,0-4 0,1-1 1,4-2-1,5-1 0,5-3 1,6-5-1,2-2-3530,5-2 0,6-11 4803,-2-2 0,5-15 0,-3 0 0</inkml:trace>
  <inkml:trace contextRef="#ctx0" brushRef="#br0">19929 1186 11891,'11'-25'0,"-2"3"0,-4 4 0,-4 3 0,-2 3 1228,-4 3 1,4 5 0,-4 10 0,4 6-1,1 6 1,0 1 0,0 2 0,0-1-546,0 4 0,0 1 1,0 0-1,0-1 0,0-3 1,-2-1-1,-1 0-507,-1-1 0,-2-1 0,3-5 0,-3-1 0,-1-2 0,-5-2 0,-3-1-578,-3 0 0,-10-2 1,0 2-1,-3-1 0,-5-1 1,1 1-4118,-2 2 1,-3 0 4518,9 1 0,6-6 0,5 3 0</inkml:trace>
  <inkml:trace contextRef="#ctx0" brushRef="#br0">3532 6797 29239,'0'-39'-9831,"0"4"9738,0-4 1,-1 35 0,-3 1 0,-5 6 0,-5 3 0,-2-3 0,-3-2-1,0-2 1,-1-2 0,3-2 0,-3 2 1033,-2 2 1,1-4-1,1 1 1,-3 1 0,1 2-1,-3-1 1,1-1-110,-1-1 0,0-1 1,-2 5-1,1 0 1,-3 0-1,0 0 0,-5 0 1,-2 2-719,-1 2 1,-9 4-1,5 5 1,-5 0 0,-3 2-1,0 1-208,0 2 0,5 1 0,-5-2 0,0 0 0,2 0 0,2-2 0,4-2 250,1 0 0,4 0 0,2 1 1,0-1-1,2 0 0,-1 2 1,3 2-157,2 0 0,1 3 0,1-4 0,-2 3 0,-2 2 0,-3 3 0,1 1 0,-1 1 0,-4 5 0,3 1 0,-1 0 0,1 2 0,0 3-35,-1 0 1,6 0 0,-2 2 0,3-2 0,2-3 0,4-2 0,4-2-302,4-2 1,0-3 0,1-1 0,1-2 0,2 2 0,2 0 214,2-2 0,2 2 0,4-5 0,0 2 0,0 2 0,0 2 0,0 2-53,0 0 0,6 4 0,1 1 1,2 2-1,-1 5 0,-1 4 1,0 4-256,4 1 1,1 2 0,1-6 0,2-1 0,3-1 0,2-4 252,1-2 1,7-4 0,-4-5-1,1 0 1,3-1 0,2 1-1,1-2 506,1-3 0,3 4 0,5-6 0,0 3 0,0-3 0,0 0 0,0-3 42,-1 3 1,6-4 0,1 5-1,0-1 1,1 1 0,1 1 0,3 0-139,6 1 1,-1-6 0,6 6 0,2-1-1,1-1 1,2-4 19,-1-2 1,2-1 0,2-3-1,1 0 1,-1-4 0,-2 1 0,-1-3-255,-1 1 0,1 0 0,0-3 0,-1 3 0,1 0 0,-1 0 0,1-2 0,0 2 0,-1-4 0,0 2 0,-3-1 0,-2 0 0,-2 2 0,-2-2 0,-1-2 0,-1-1 0,1 0 0,-1 0 0,2 0 0,1 0 0,1 0 0,4 5 0,-3-1 0,4-1 0,4-2 0,0-1 0,2 0 0,1 0 0,-6 0 0,5 0 0,1 0 0,0 0 0,3 0 0,0 0 0,-3 0 0,5 0 0,-38 0 0,1 0 0,-1 0 0,1 0 0,-1 0 0,1 0 0,35 0 0,-2 0 0,-32 0 0,-1 0 0,34 0 0,-5 0 0,-2 0 0,-2 0 0,0 0 0,-2 0 0,-3 0 0,5 0 0,1 0 0,-3 0 0,2 0 0,1 0 0,-6 0 0,8 0 0,-3 0 0,-4 0 0,1-1 0,0-2 0,1-1 0,6-1 0,-4 5 0,3-1 0,4-2 0,-2-2 0,2 2 0,-4 2 0,-2-4 0,0 1 0,-1 1 0,-3 0 0,1 0 0,-1-3 0,-2-1 0,6 2 0,-10-2 0,3-1 0,1 1 0,-1-2 0,1 0 0,3 0 0,-4 1 0,0-6 0,1 1 0,-3 0 0,3-1 0,1 1 0,-3 0 0,4-1 0,-2 1 0,-1 1 0,0 2 0,0 1 0,-2-2 0,2 0 0,-3-3 0,-2 1 0,3 0 0,2-1 0,1-1 0,-1-2 0,-6 2 0,6-4 0,-4 1 0,-2-1 0,-1-2 0,-3-3 0,3-2 0,5-6 0,2-3 0,-2-4 0,0-1 0,-1 0 0,-2 0 0,2 5 0,-10 1 0,-2 1 0,-2 4 0,-2 1 0,-4 1 0,-4 0 0,-3 2 0,-1 1 0,-2 2 0,-3-2 0,-4-1 0,-3-1 0,-3-1 0,-2 0 0,-2 1 0,-2-1 0,-3 0 0,-2 1-652,-1-1 0,0-4 1,-1 0-1,-2 1 1,-3 2-1,-2 1 351,-2 1 1,0-1 0,-1 0-1,2 2 1,-1 2 0,-2 0-1,-3 1 461,-2 1 0,-6-4 0,-8 5 0,-4-3 0,-5 3 1,-5-1-1,-4 2-313,-3-1 1,-4 3 0,0 3-1,1 1 1,0 0 0,3-1 265,2 1 1,3 4 0,-4 0 0,4-1-1,0-2 1,-1-1 0,-2-1 379,-2 1 1,2 0-1,-1-1 1,-1 1-1,2 0 1,-2-1-1,0 3-271,-1 2 0,-3-6 0,0 3 1,1 0-1,-3-1 0,0 2 1,-4 0-223,-3-1 0,6 3 0,-7 1 0,3 3 0,2 0 0,-3 1 0,1-1 0,6-1 0,-9 3 0,0-3 0,3 0 0,-2-1 0,-1 1 0,-2 0 0,-1 0 0,2 3 0,2-1 0,1-1 0,3 1 0,2 0 0,-4-2 0,0 3 0,0-2 0,-1 2 0,3 2 0,-1-1 0,-3-2 0,1 2 0,-5-2 0,3 2 0,6 2 0,-3 0 0,1 0 0,-1 0 0,-4 0 0,8 0 0,1 0 0,2 0 0,4 0 0,0 0 0,2 0 0,-2 0 0,1 0 0,0 0 0,2 0 0,0 0 0,1 0 0,0 0 0,-4 0 0,1 0 0,2 0 0,-1 0 0,-2 0 0,-1 0 0,0 0 0,-2 0 0,-1 0 0,-4 0 0,1 0 0,0 0 0,-3 0 0,1 0 0,-1 0 0,-5 0 0,2-1 0,-3-2 0,0-1 0,5-1 0,-5 4 0,2-2 0,3-2 0,3 2 0,2 2 0,-1 1 0,-1 0 0,-3 0 0,2 1 0,0 2 0,3 2 0,-1-1 0,-2 2 0,5 0 0,-12 4 0,0-2 0,1-2 0,-4-2 0,-1 2 0,1-4 0,33 0 0,0 0 0,0-1 0,-1-1 0,0 1 0,-1-2 0,0 1 0,-1 0 0,0 0 0,-1 0 0,0 1 0,0-2 0,-3 1 0,1-1 0,2 0 0,1-1 0,2 0 0,1 0 0,-32-3 0,7 1 0,2-1 0,5 2 0,-2 2 0,10 1 0,1 0 0,3 0 0,2 1 0,2 2-1178,0 2 0,6 5 0,3 0 0,4 5 944,5 3 0,-3 0 1,4-5-1</inkml:trace>
  <inkml:trace contextRef="#ctx0" brushRef="#br0">2719 9835 27012,'-13'14'-875,"0"-2"0,-1-1 0,1 1 0,0 5 637,-1 2 1,3-1-1,0 2 1,4 1-1,1 0 1,3 3 0,1-1-1,2 2 1,0 1-1,2 3 1,2 4 0,5 4-1,3 3 172,1 4 0,1 5 0,-2 9 0,-2 5 1,-3 7-1,-1 4 0,-4-36 0,-1 0 0,1 37-33,-2-36 0,0-1 0,0 1 0,0 1 0,0-1 1,0 0-1,0 35 0,0-6 0,0-6 0,0-2 1,0-6-88,0-3 0,0-5 0,0-6 0,1-3 0,2-5 1,3-5-153,1-2 0,-2-6 0,4-2 0,1-7 0,3-6 0,4-2 688,1-2 0,11-12 0,-1-3 0</inkml:trace>
  <inkml:trace contextRef="#ctx0" brushRef="#br0">2906 9609 29143,'0'-48'-2458,"6"6"0,4 10 1,7 10-1,5 7 2690,3 7 0,8 2 0,2 6 0,7 0 1,6-2-1,12-1 0,6-1 0,-28 2 0,0 1-5,3 0 1,1 0-1,0 1 1,0 0-1,7 0 1,0 0-1,0 0 1,0 0 0,-1 0-1,1 0 1,2 0-1,1 0-103,0 0 1,-1 0-1,0 2 1,1 1-1,4 0 1,2 0-1,-1 0 1,1 0 0,-1 0-1,0 0 1,1-1-1,0 0 1,-3 0-1,1 0-68,-1 1 0,1-1 0,-2 0 0,0 0 0,-1-1 0,1-2 0,-2 1 1,1 0-1,1 0 0,0-1 0,-2-1 0,0-1-53,-1-1 0,1-1 0,1 0 0,-1 0 1,-2 0-1,0 0 0,-1 0 0,-1 1 1,1-1-1,-1-1 0,-2 1 0,0-1 0,-1 0 1,1 0 36,0 1 1,0 1-1,-1-2 1,1 0-1,-1 2 1,0 1-1,2-2 1,-1 1-1,0 0 1,0 0-1,1 1 1,-1 0-1,-2 2 1,0-1-6,-3 2 1,1-1 0,3 1-1,0 0 1,-4 0 0,0 0 0,-1 0-1,-1 0 1,2 0 0,-2 0-1,0-1 1,-1 1 0,0-2 0,0 1 338,33-4 1,-7 1 0,-3 4 0,-2-2 0,-3-1 0,0-1 0,-1 1-353,-2 1 1,4-2 0,-10-1 0,2 3 0,0 0 0,0 2-57,-2 0 1,5 0 0,-3 0 0,3 0 0,1 0-1,2 0 1,1 0 29,2 0 1,4 0 0,-6 0 0,-4 0 0,-6 0 0,-4 0 0,-5 0 142,-6 0 0,-2 0 1,-11 0-1,-2 0 1,-1 0-1,-3 2-47,-3 2 1,-3 5-826,-6 9 1,0-2 0,0 8 0,0 4 0,0 4 306,0 2 0,6 9 0,3-1 1,3 2-1,1 4 0,0-1 403,1 3 1,3-2 0,3 1 0,-1 1 0,0 0 0,-3 1 0,-1-3-41,-1 3 1,-3 2 0,-2 3-1,-4 5 1,-4 4 0,-4 8 0,0-35-1,-3 1 91,-2 1 0,-1 0 0,-2 2 0,-1 0 0,0 0 0,1 1 0,0-2 0,1 1 0,1-2 0,0-1 0,-3 36 0,6-9-395,5-7 1,1-4 0,1-3-1,4-3 1,4-6 0,3-3 0,-1-3 285,-2 0 0,2-2 1,-7-8-1,1-2 0,-1-1 1,0-3-110,-1-2 0,-3 0 0,-4-3 0,-6 2 0,-7 0 0,-5 0 0,-5 1 1,-5 2 32,-8 2 1,-6 1 0,-10 1-1,-4-1 1,-3 1 0,-2-3 66,-5-1 1,-1 1 0,32-12 0,-1-2 0,1 0 0,0 0 0,-3 0 0,-1-1 0,-1-1 0,-2 0 0,-3-1 0,0 0-62,0 0 1,-1-1 317,-2-2 1,-1-1 0,-3 2-1,-1 0 1,-4-2 0,-1-2-1,1 1 1,-2 0 0,-3 0-1,-1 0 1,0 0 0,0 0 90,-1 0 0,-1 0 0,-6-2 0,0-2 0,24 2 0,0-2 1,-1 1-1,-1 0 0,-1-1 0,0 1 0,-4-1 0,-1 1 1,1 0-1,0 0 0,-1 0 0,1 0 0,-2 0 0,1 0 1,-1 0-38,-1 0 0,0 1 0,2-1 0,6 1 0,1 0 0,-1 1 0,-5 0 0,-1 1 0,1 1 0,1-2 0,1 1 0,0 1 0,2-1 0,1 0 0,0 1 0,0 0 0,1 1 0,0 1 0,-21 2 0,1 2-515,3 0 0,2 2 0,-2 2 1,1 0-1,10-1 0,1 0 1,1-1-1,1 1 0,1 0 1,1-1-1,4-1 0,0-1 5,4-2 0,0 0 0,0 1 0,1-1 0,-30 0 0,1 1 0,5 0 0,6-1 0,3-1-199,3 1 1,1 5 0,3 0 0,0 5 487,-1 3 0,4 6 0,-10-2 0,-2 3 0,0 2 0</inkml:trace>
  <inkml:trace contextRef="#ctx0" brushRef="#br0">8691 11235 26626,'-9'-18'-2380,"0"0"1,-5 0 1673,5 5 1,-3 1 1245,-1 3 0,4 2 0,0 4 0,0 0 0,2 5 1,1 8-708,6 8 1,6 4-1,4-3 1,6 2 0,6 3-1,4 1 269,0 1 0,7 1 0,5 1 1,8 3-1,11 5 0,5 1 0,-28-18 1,0-1-1,0-1 0,0 0 91,34 16 1,-33-16-1,0 1 1,0-2 0,-1-1-1,35 15 1,0-2 0,-1-1 682,0-1-624,5-5 1,0 0 0,-34-12 0,2-1 0,0 3 0,0-1 0,-1 1 0,0-1 0,1 0 0,0-1-36,0 1 1,1-1 0,-3-1 0,0 1-1,3 1 1,-1 0 0,1 1 0,1-1-1,-1 0 1,2-1 0,1 1 0,0 0-162,1-2 0,0 0 1,-3 0-1,0-1 0,0 0 1,0-1-1,1 1 0,0-1 1,0 1-1,0-2 0,0 1 1,-1-1-1,-2-1 1,0-1-10,-3 0 1,1 0-1,1 2 1,0-1 0,34 0-1,-5-1 1,0-1-1,-7-2 4,-2 0 1,-2-2 0,-4-1 0,-3-3 0,-3 0 0,-7 1-52,-4 2 0,-7 1 0,2 2 0,-6 0 0,-3 0 0,-2 0 0,0 0-516,0 0 0,-5 0 0,2 0 0,-2 0 0,0 0 0,2 0 0,-2 0 443,-1 0 1,4 0 0,2 0 0</inkml:trace>
  <inkml:trace contextRef="#ctx0" brushRef="#br0">12064 11848 12006,'12'-22'0,"5"-1"0,7 4 865,3 3 1,5 10 0,5 7 0,6 10 0,8 7-391,5 2 0,2 3 0,8 3 0,-30-12 0,1-1 0,0 0 0,0-1 0,0 0 0,-1 0 1,29 10 382,-5 2 0,-8-1 0,-7 1 1,-5-2-1,-5 0 0,-5 1-985,-6-1 0,-7-1 0,-8 2 0,-4-2 0,-5 0 0,-5-2 1,-8 2 218,-12-1 0,-8-2 1,-19 3-1,-5-2 0,-6-3 1,-6 1-572,-4 1 1,34-9 0,-2 1 0,-1 1-1,0 1 467,0-1 0,1 1 1,-3 1-1,0 2 1,1 2-1,-1 0 0</inkml:trace>
  <inkml:trace contextRef="#ctx0" brushRef="#br0">16356 10382 25468,'13'0'0,"1"0"0,2 0 0,5 0 190,5 0 1,9 6 0,-1 3-1,4 3 1,9 1 0,8 0-1,9-1 1,6-2 0,-31-5-1,2-1 1,2 1 0,1 1 0,4-1-1,0 0 1,1 0 0,0 0-30,2 0 1,0-1-1,1-2 1,0-1-1,2 2 1,0 0-1,0-1 1,0 1 0,1-1-1,0 0 1,-1-1-1,0-1 1,1 0-1,-1-2-295,1-2 1,-1-1-1,-1-3 1,0-2-1,0 0 1,-1-1-1,1 0 1,0 0-1,-4 0 1,-1 0-1,-1-1 1,0-1-33,-3-2 0,-1 0 1,-2 0-1,-1-1 1,-3-3-1,-1-1 1,-1-1-1,-2-1 0,25-22 1,-9-5-48,-9-3 0,-15 3 0,-4-8 1,-9-4-1,-10 2 0,-7-5 186,-13 2 1,-12 4-1,-16 0 1,-6 5 0,-2 3-1,24 26 1,-1 2 0,-1 0-1,0 2-23,-34-14 0,30 19 0,-1 2 0,-2 1 0,-1 0 0,-1 2 1,-2 1-1,-2 1 0,-2 0-87,0 1 1,-1 2 95,3 2 1,-1 2-1,-6-3 1,0 2-1,2 2 1,1 3-1,-1 0 1,0 1-1,1 3 1,-1 1 41,2 1 0,0 1 0,1-1 0,1 0 0,1 2 0,2 2-5,3 0 0,0 2 1,1-1-1,1 3 0,4 1 1,2 2-1,-28 19 1,10 4-1,10 3-848,7 4 1,13 2 0,8 1-1,12-1 1,13-3 851,12-5 0,9 4 0,11-2 0,4-4 0,3-3 0</inkml:trace>
  <inkml:trace contextRef="#ctx0" brushRef="#br0">18756 9742 13208,'0'-29'0,"1"3"1216,3 10 0,10 7 0,8 9 0,5 0-915,4 0 1,10-1 0,14-5 0,10-8 0,-28 5-1,2-2 1,2-2 0,1 1 0,3-2 0,2-1 0,1 1-1,1-1 9,2-1 0,0 1 1,8-3-1,-1 0 0,-1 2 1,1 0-1,0-1 0,1 1 1,1 0-1,1-1 0,-3 2 1,0 1-856,-3 0 1,-1 0 0,2-1 0,-2-1 369,-9 0 0,-1 0 1,-2 1-1,-1-1 1,-5 3-1,0 0 0</inkml:trace>
  <inkml:trace contextRef="#ctx0" brushRef="#br0">21302 8783 28102,'19'0'741,"-3"0"0,6 1 0,2 4-903,1 3 0,8 4 0,1 2 0</inkml:trace>
  <inkml:trace contextRef="#ctx0" brushRef="#br0">21928 8783 30962,'8'-14'-2408,"-4"1"1,-3 4 0,-1 0 2315,0-1 1,-4 2-1,-2 1 1,0 0-1,-1 1 1,-1-2 730,-2 1 1,-2-1-1,-1-2 1,-1 3-1,0 1 1,-3 1-1,0 1-134,0-1 0,1 1 0,0 4 0,-2 1 0,2 2 0,-1 5 1,3 2-728,0 5 1,-2 6 0,9-2-1,-1 2 1,4 4 0,2 2-169,2-1 0,2 7 0,2-10 387,5 1 0,9-2 1,4 1-1,5-6 0,2-2-111,2-1 0,0-7 0,-4-3 1,0-2-1,-2-2 0,-3-2 248,-4-2 1,-3-3 0,-2-7-1,-1 1 1,-3 0 0,-5-1 0,-2 1 2231,-2 0-2159,0 5 0,4 4 0,2 8 0,2 7 0,3 3 0,4 4 1,4 0-933,2 1 1,-2-3 0,7 5 0,2-2 0,1-1 0,4 0 0,4 1 1110,6 2 1,4-5 0,7 3 0</inkml:trace>
  <inkml:trace contextRef="#ctx0" brushRef="#br0">16249 11115 29204,'0'-13'-868,"0"-1"1,0 5 0,2 2 0,1 0-1,3 1 1,1-2 0,4 2 0,0 0 0,3 3 1307,-1 2 0,2 1 0,1 0 0,3 0 0,1 0 0,0 0 0,1 0 22,3 0 0,7 0 1,6-2-1,4-1 0,7-1-241,4 1 1,1 0 0,12 0 0,5-1 0,1 1 0,4 1 0,1 2 0,-37 0 0,1 0-171,-2 0 1,1 0-1,36 0 1,1 2 0,-5 1-1,-5 1 1,-3-1 448,-6-1 0,-2-2 0,-3 0 0,-3 0 0,-5 0 0,-2 0-689,-2 0 0,-6 0 0,-3 0 0,-3 0 0,-3 0 0,-3 0-156,-4 0 0,1 1 1,-1 3-1,-1 5 579,-3 3 1,6 7 0,0 2 0</inkml:trace>
  <inkml:trace contextRef="#ctx0" brushRef="#br0">18316 11901 13980,'-9'-12'-594,"0"3"0,4-2 0,-2 2 1,3-2 1318,5 2 0,1 4 0,6 5 0,3 0 0,2 0 1,5 1-1,6 3-306,5 5 0,4 3 0,5 2 1,1-1-1,4 0 0,1-1-180,2-3 1,7 1 0,-1-4-1,2 0 1,2 0 0,-1-2-1,1 1 18,2-1 0,-1 1 0,7-5 0,3 0 0,-1 0 0,6 0 1,-1 0-117,1 0 0,-33 0 0,-1 0 0,36 0 0,2 0 0,-1 0 1,-1 0-287,-4 0 1,4 1-1,-10 2 1,-2 2-1,-3-2 1,-7-2 0,-7-1-1774,-8 0 1515,-5 0 1,-5 0 0,-2-1 0,-3-2 0,-4-2-921,-3 2 1,-3 0-1,-2 0 1296,-1-1 1,6-6-1,5 2 1</inkml:trace>
  <inkml:trace contextRef="#ctx0" brushRef="#br0">21462 11355 9751,'11'-40'287,"-2"0"1,2 7 0,-7 7 0,1 8 85,0 7 1,-2 5-1,5 8 1,-1 2-1,-1 7-8,0 5 1,3 5 0,-3 7 0,0 5-1,1 6 1,1 10 0,1 6 227,-2 3 1,0 10-1,-4-1 1,2 1 0,-2-2-1,0-3-639,1-6 1,-2-5 0,4-7-1,-2-10 1,2-5 0,1-5-1,4-4-262,1-8 0,-2-6 0,3-7 0,5-3 0,3-5 92,1-10 1,2-7-1,5-5 1,2-3 0,0 1-1,1-2 1,-1 1 452,-2 1 0,-1 2 0,-2 8 0,-3 4 0,-2 5 0,-2 4 267,-2 4 0,-3 4 0,0 1 0,-1 1 0,0 4 0,-1 4-376,-3 3 0,-3 1 0,-6 0 0,0 2 0,-1 1 0,-4 2 0,-4-2-729,-3-1 1,-2-2 0,-4-1 0,-3-3-1,-1-4 1,0-4-107,-2-1 1,-6 0 0,-2 0 0,-1-1 0,-1-2 0,1-2 0,-1 2 726,0 2 1,5-5-1,-4-2 1</inkml:trace>
  <inkml:trace contextRef="#ctx0" brushRef="#br0">18036 11968 16573,'-6'-8'21,"-3"4"1,3 8 0,3 5 0,7 3-1,10 1 1,8 1 0,9 1 0,9 2-1,9 6 1,7 3 0,6 5 0,4 5 451,-33-17 0,0 0 1,28 17-1,-3-1 1,-5 2-1,-6 2 1,-8 1-1,-11 0 1,-9 0-1,-5 0-375,-5 0 1,-3-2-1,-8-1 1,-2-1 0,-5-1-261,-3 0 0,-7 2 0,-4-6 0,-3-2 0,-5-1 0,-5-2 0,-2-3-362,-2-1 1,0-5 0,0 1 0,0-4 0,1-2 0,2-1-289,2-3 1,9-3 0,1 2 0,4-1 841,5-3 1,7-1-1,3-2 1</inkml:trace>
  <inkml:trace contextRef="#ctx0" brushRef="#br0">18969 12554 12264,'6'-19'0,"3"7"1323,2 11 0,10 12 0,6 13 0,8 4 1,8 3-1080,6-1 0,-1-6 0,2-4 0,3 0 0,5-6 0,3-3 0,1-7-265,-1-2 1,10-2-1,0 0 1,-33 0-1,1 0 1,1 0-1,0 0 1,-1 0-1,0 0-730,37 0 0,-37 0 0,-1 0 0,35 0 0,-2-2 0,-2-2 0,-5-4 0,-5 1 522,-7 3 1,-5-2-1,-8 1 1,-5 2 0,-6 2 282,-4 1 0,-2 6 0,5 1 0</inkml:trace>
  <inkml:trace contextRef="#ctx0" brushRef="#br0">21235 12661 11230,'7'-21'-713,"-2"3"1,-5 9-1,-5 6 1233,-4 6 0,2 0 1,0 6-1,-1 0 1,2 2-1,0 0 1,2 6-60,-2 2 0,5 5 1,-4 5-1,5 4 0,5-1 1,6 4-139,10 2 0,-2-5 0,12 4 0,4-6 1,0-7-1,4-3-230,1-5 0,-3-3 1,6-4-1,-5-5 0,-4-2 1,-1-4-1,-5-2-511,-4-5 0,-1-3 0,-5-3 0,-3-2 1,-5-5-1,-5-2 26,-4 2 0,-2-4 0,-2 6 0,-3-1 0,-2 2 0,-1 1 0,1 2-460,-1 4 0,6-2 0,1 7 894,10 0 0,6-5 0,13 4 1</inkml:trace>
  <inkml:trace contextRef="#ctx0" brushRef="#br0">22075 12727 10866,'0'-19'840,"-2"13"1,-1 6 0,-1 17-446,1 11 1,1 1-1,2 5 1,2 0-1,1-1 1,3 0-1,1-2-113,4 1 0,-4-4 1,0 3-1,1-4 1,-2-3-1,1-3 1,-1-2-1004,0-3 0,0-7 0,-3-6 279,1-6 0,7-10 0,-2-10 0,2-2 0,3-1 0,-1-1 282,0 0 1,1-4 0,-1 2-1,0 2 1,-1 5 0,-1 2 0,-4 4 1543,-1 1 0,-2 6 1,-5 2 148,-4 1-1343,-2 2 0,-6 4 0,-1 1 0,3 4 0,0 2 0,2 2-391,-1 0 0,0 0 1,-1 4-1,4 0 1,4 1-1734,9-1 1,9-6-1,16-2 1,7-5 1957,10-5 1,0-8 0,12-8 0</inkml:trace>
  <inkml:trace contextRef="#ctx0" brushRef="#br0">22995 12434 13297,'-2'-22'0,"-2"1"2192,-5 6 1,3 13-1,0 12 1,1 5-1847,1 2 0,-6 6 1,2-6-1,-1 1 0,0 1 1,-1 4-1,-2 0 1,-1 1-411,0-2 1,-1-4 0,1 3-1,0-2 1,1-3 0,3-1-1,4-2-2210,4 1 0,-1-7 1438,-2-2 0,2-5 0,-3-3 0,-1-2 1875,-3 2 0,-3 2 0,-1 1 0,1 1 0,1 4 0,4 4-812,1 2 1,2 3-1,4-1 1,0 0-1,1 1 1,4-1-1122,3 0 0,10-4 1,7-1-1,8-2 1,8-3-1,4-2 874,1-1 1,10 0 0,-1 0 0</inkml:trace>
  <inkml:trace contextRef="#ctx0" brushRef="#br0">23288 12647 14319,'-14'-13'540,"1"0"1,0 1 0,-1 3 0,1 5 0,1 5 0,2 7-296,1 5 0,6 5 0,-1-2 0,2 2 0,2-2 0,0-1 0,2-2 0,2 0-517,5 1 0,9-5 0,5-2 0,7-1 0,6-3 342,2-2-27,2-1 0,12-6 1,3-1-1</inkml:trace>
  <inkml:trace contextRef="#ctx0" brushRef="#br0">23781 12368 24494,'-6'-27'-233,"-3"0"1,-3 7-1,-1 8 1,1 13-1,2 10 330,1 5 1,0 8-1,-3-2 1,2 3-1,2 2 1,1-1-1,1 2 1,-1 2-1345,-1 1 0,4 9 0,-5-1 0,0-1 0,0 2 949,0-3 0,0-6 0,-4 2 0</inkml:trace>
  <inkml:trace contextRef="#ctx0" brushRef="#br0">23594 12794 12012,'-9'-27'0,"1"2"1481,-3 3 0,4 3 1,-2 7-687,-1 3 1,-1 5-1,4 7 1,7 2-1213,7 3 1,9-1 0,5 4-1,3-2 1,6-1 0,2 1 494,5 0 1,2 0 0,1 4 0</inkml:trace>
  <inkml:trace contextRef="#ctx0" brushRef="#br0">23941 12767 12687,'12'-1'0,"-2"-4"0,-2-3 849,-2-4 0,-4 4 0,-6 4 0,-5 2 1,-1 4-1,-2 2 0,0 5-765,-3 3 1,-5 3 0,0 1-1,0 3 1,-4 2 0,-1 1-1,-2 1 1,0-3 0,1 1-2601,-1 0 0,3-5 2485,7 2 0,-1-3 1,10-2-1</inkml:trace>
  <inkml:trace contextRef="#ctx0" brushRef="#br0">24914 12408 18177,'0'-9'-2552,"0"0"2968,0-2 1,-4 0-1,-2-1 1,-2 1-1,-2 3 1,-2-1-1,-1 0 1,-1 1 110,1 2 0,-2 2 1,-1 4-1,-2 1 1,2 4-1,1 4-460,2 3 0,1 5 0,2 3 1,2 0-1,2 4 0,3 1-147,2 2 0,1-2 1,1-1-1,2-4 1,5 0-1,2-4 1,5-3-293,0-4 0,1 2 0,0-7 0,2-1 0,-2-3 0,-2-4 85,-6-5 0,3-3 1,-7-1-1,1-1 1,-1 1-1,1 0 1886,-2-1-1767,-2 7 1,4 8 0,0 13 0,3 5 0,2 3-1,4 0-1970,3 2 0,4 1 2026,6 2 1,11-1 0,4 1 0</inkml:trace>
  <inkml:trace contextRef="#ctx0" brushRef="#br0">25367 12714 12688,'0'-21'655,"0"2"0,-1 7 0,-4 3-1,-4 5 1,-2 10 0,-3 6 0,1 4 0,-2 2-1,-1 1 1,-3 3-870,-2 3 1,5-2 0,-1-1 0,7 2 0,5-1 0,4 1-1,2-3 213,4-2 1,14 5 0,9-4 0</inkml:trace>
  <inkml:trace contextRef="#ctx0" brushRef="#br0">25887 12208 10351,'5'-48'0,"-1"5"0,0 12 1557,2 13 1,-3 10-860,6 3 1,-4 4-1,2-2 1,-1 6-1,-3 7 1,-3 6-313,-4 7 0,-4 14 1,-5 7-1,-2 9 1,-1 8-1,-4 4 1,0 2-878,-4 1 0,3-13-161,-1 7 0,10-16 0,0-2 0,5-10-580,4-6 1,3-10-1,3-9 1022,1-12 0,2-12 1,-1-4-1,2-2 0,2-2 1,0-3-1,0 0 1121,-2-1 0,4 2 0,-7 3 1,1 4-669,0 3 0,-3 9 0,2 6 0,-2 9 0,-2 7-437,0 7 0,6 2 1,1 1-1</inkml:trace>
  <inkml:trace contextRef="#ctx0" brushRef="#br0">25807 12714 13270,'14'-19'-464,"-6"0"1,1-4-1,0 6 901,-1 2 1,5 1-1,-1 1 1,4 0-1,0 0 1,-1-1-1,-2 1 1,1 0-240,-1-1 0,2 2 0,1 2 0,2 3 0,0 1 0,1 3-275,3 1 0,-1 2 0,0 0 1,-1 2-1,0 2 0,-1 5 1,-3 3 135,-1 1 0,-2 2 0,-1 1 0,-3 4 0,-4-1 0,-4 2 0,-4-1 449,-6 4 0,-6-5 1,-13 0-1,-1-2 0,-5-2 1,-2-5-688,-1-3 1,-3 2 0,7-3 0,1 0 0,-2 1 0,1-1 0,1 2-2104,2-1 0,6 2 2336,2 4 1,0 7-1,-5 0 1</inkml:trace>
  <inkml:trace contextRef="#ctx0" brushRef="#br0">23981 13487 8318,'0'-13'0,"0"-1"1139,0 1-552,0 6 1,-4 7 0,-1 10 0,2 6 0,2 7 0,1 3 0,0 4 0,0 2-126,0 2 1,0 5 0,0 2-1,0-1 1,0 0 0,0-1-699,0-5 1,4-1 0,1-5-1,-1-5 1,0-2 0,1-5-750,-2-1 0,-2-9 0,-1-7 1,0-11 723,0-9 0,-4-6 0,-1-2 0,4-4 1,2 1-1,7-2 0,1 1 625,1 0 1,8 4 0,-6 5 0,1 3-1,3 2 1,-2 3 0,-3 3 619,-2 4 0,0 1 1,5 5-568,-1-1 0,-6 1 0,-2 7 0,-5 5 0,-5 3-780,-4 1 1,-2 1-1,-3-1 1,-1-1-1,-1-3 1,-2-3-261,2 0 1,-3-5 0,1 4 0,2-4-351,1-1 0,11-6 1,6-3-1,13-3 0,7-1 973,7 0 0,12-7 0,1 0 0</inkml:trace>
  <inkml:trace contextRef="#ctx0" brushRef="#br0">24461 13407 9534,'0'-24'0,"0"-1"0,0 2 1605,0 3 1,0 6 0,-2 2-1359,-2 3 1,2 4-1,-1 10 1,5 5-1,4 6 1,1 8-1,5 7-1005,4 9 0,-1 6 0,3 7 0,-3-1 1,-2-1-1,0-6 758,1-3 0,-1 1 0,0-9 0</inkml:trace>
  <inkml:trace contextRef="#ctx0" brushRef="#br0">24594 13767 8318,'-9'-18'0,"2"-7"0,-1-5 755,1 4 1,4 1-1,-1 7 1,2 2-1,4 1-381,2 1 1,5 5-1,7 2 1,5 1 0,3 3-1,4 2 1,1 1-1876,4 0 1501,-5 0 0,17 12 0,-4 2 0</inkml:trace>
  <inkml:trace contextRef="#ctx0" brushRef="#br0">25074 13687 8318,'0'-33'2043,"0"19"1,0 5-1719,0 13 1,6 12 0,3 2 0,3-1 0,1-4-1,0-4-818,1-5 0,-5 2 1,-2 0-1,-1 1-148,-3 4 0,-9-1 0,-7-1 1,-8-3-1,-7-2 0,-6 2-1199,-6 2 1840,-9 1 0,1 4 0,-5 0 0</inkml:trace>
  <inkml:trace contextRef="#ctx0" brushRef="#br0">4119 10862 8549,'7'-6'0,"5"-2"0,-3-4 0,2 2 0,-1 1 221,-1-1 0,-6 2 1,3 0-1,-2-3 1,1-1 2387,-2-1-2029,-2 6 0,-2 1 0,-4 6 0,-4 0 0,-3 0-211,-1 0 0,0-2 0,-2-1 1,-1-1-1,-4 1 0,1 1 1,-2 2-280,1 0 1,2 2 0,-4 1 0,-1 1 0,1 1 0,0-1 0,0 2 111,1 1 0,-3-2 0,5 2 0,0-1 1,-2-1-1,2-1 155,0 1 1,-4 3 0,4-3 0,0-1 0,0 1 0,1 1 0,0 0-197,0 0 0,-1 2 1,3-2-1,-2 2 0,0 2 1,0 0-160,1-1 1,-3 3 0,4-3 0,-2 3-1,2 1 1,0 1 0,-1-1 185,0 0 1,-1-1 0,5-2 0,-1-1 0,2 2-1,2 1 1,1 1 31,-1 0 1,2-4-1,1 0 1,1 1-1,3 2 1,2 2 0,1-1-115,0 0 0,0 1 1,0-1-1,0 0 0,0 0 1,0 1-126,0-1 1,0 5 0,1 0 0,2-2 0,3-1 0,0-2 0,0 2 94,-3 3 1,4-4 0,1 4 0,0-3 0,1-2 0,2 2 0,-1 1 14,-1 2 1,7 0-1,-2-5 1,2 1 0,2-1-1,1 0-68,2 1 1,-4-1 0,6 0-1,-1 1 1,0-1 0,0 0-1,2 1-160,1-1 0,-3 5 0,1-1 0,0 0 0,1-2 0,0-2 119,-2 0 0,0 1 0,3-1 0,-1 0 1,-2-1-1,2-2 0,1-1 203,2 2 0,-1-4 0,3 0 0,0 1 0,4-2 0,-1 1 0,2-1-85,0 0 1,-2 3 0,2-5-1,0-1 1,0 0 0,1 0-101,-1 2 0,3-1 0,-6-4 0,1 0 0,-1 0 0,0 0 0,0 2 0,1 2 0,-3-2 0,3 2 0,-1-2 0,0-2 0,1 0 0,0 0 0,-2 0 0,5 1 0,1 2 0,-1 1 0,1-1 0,-1-1 0,1-2 0,0 0 0,-5 0 0,4 1 0,1 2 0,-2 2 0,-3-2 0,-3-2 0,3-1 0,0 0 0,-1 0 0,-2 0 0,-3 0 0,0 0 0,2 0 0,-3 0 0,7 0 0,-3 0 0,-1-1 0,1-2 0,1-2 0,3 2 0,3 0 0,-2 0 0,-1-1 0,2 1 0,-1 0 0,-1-1 0,4 2 0,-3-4 0,-2 2 0,0-1 0,-3 1 0,2-2 0,-4-1 0,-2-1 0,1-2 0,-4 4 0,1-2 0,0-2 0,1 0 0,-3 1 0,4-3 0,-5 3 0,2-1 0,1-1 0,0 2 0,1-1 0,-7-2 0,3-1 0,-1 1 0,1 2 0,0 1 0,2-2 0,0 0 0,-5-3 0,2 2 0,-2 2 0,-1 1 0,0-1 0,-3-2 0,0-1 0,-2-1 0,0 1 0,-2 0 0,-1-1 0,-1 1 0,0 0 0,3-5 0,-3 0 0,0 2 0,0 0 0,-2-1 0,1 0 0,-1 0 0,2 1 0,-3 0 0,1-2 0,-1 2 0,-1 1 0,-2 0 0,0-3 0,0 3 0,0-2 0,0 2 0,0 1 0,0 1 0,-2 0 0,-2 0 0,1-1 0,-5 1 0,1 0 0,0-1 0,-4 1 0,-1 0 0,-2 4 0,-3 0 0,-2-2 0,0 0 0,-2-1 0,2 1 0,0 2 0,-5 2 0,2-3 0,-2 2 0,0 1 0,2 1 0,-2-1 0,-1-1 0,3 4 0,0-4 0,-2 2 0,-1 3 0,-2 2 0,1 1 0,-1-4 0,0-1 0,1 2 0,-1 2 0,2 1 0,1 0 0,2 0 0,4 0 0,-4 0 0,0 0 0,-1 0 0,3 0 0,-1-2 0,0-2 0,3 2 0,-4-2 0,0 2 0,0 2 0,1-1 0,2-4 0,-3 4 0,2-4 0,1 2 0,0 1 0,1-3 0,0 1 0,0-2 0,-4 4 0,4-2 0,1 2 0,-3 2 0,0 0 0,-3-1 0,1-4 0,0 4 0,-3-4 0,0 4 0,1 1 0,-1-1 0,1-4 0,0 4 0,-2-4 0,-1 2 0,2 0 0,1-1 0,2-1 0,-2-1 0,1 5 0,-1-5 0,3 2 0,0-1 0,1 1 0,-4-1 0,-1 1 0,3-1 0,-1 5 0,0 0 0,-3 0 0,0 0 0,-1 0 0,1 0 0,-1 0 0,-1 0 0,-2 0 0,-1 2 0,0 1 0,-2 1 0,5 2 0,-4-3 0,0 2 0,1-2 0,2-1 0,1 3 0,-4-4 0,1 4 0,2-4 0,1-1 0,1 0 0,-1 0 0,-2 0 0,-1 0 0,0 0 0,3 0 0,-2 0 0,-2-1 0,-1-2-429,0-2 0,-2 1 1,2 4-1,-1 0 1,-3 0-1,-1 0 1,-2 0-323,0 0 1,0 1 0,0 2 0,0 3 0,1 2 0,2 2 0,3 2-745,2 1 1,-5 1-1,1-1 1,-1 0 0,0 1 1494,1-1 0,1 0 0,-5 1 0</inkml:trace>
</inkml:ink>
</file>

<file path=ppt/ink/ink1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</inkml:context>
    <inkml:brush xml:id="br0">
      <inkml:brushProperty name="height" value="0.053" units="cm"/>
      <inkml:brushProperty name="color" value="#FF0000"/>
    </inkml:brush>
  </inkml:definitions>
  <inkml:trace contextRef="#ctx0" brushRef="#br0">1706 11541 29664,'-20'0'191,"0"-4"1,8-2 34,4-1 1,2 5 0,7 1-1,4 4 1,5 1 0,6 0-1,8 1 1,4-2 0,5 0-1,1 0 1,3 1 0,1-1-227,2-1 0,0-2 0,5 0 0,1 0 0,1 0 0,2 0 0,-2 0 0,-1 0 0,-1 1 0,-1 2 0,-1 2 0,-3-1 0,-5-4 0,-2 1 0,-3 2 0,-2 2 0,-4-1 0,-2 1-511,-2-1 1,-3 5 0,-1-3 0,-4 0 0,-5 1-5153,-1 1 4943,-1 1 1,-11-2 0,-2-1 0</inkml:trace>
  <inkml:trace contextRef="#ctx0" brushRef="#br0">2626 11528 29664,'2'-12'-9831,"0"2"9056,3 1 0,5 6 0,-1-2 0,3 4 1417,1 1 1,2 1 0,1 4 0,2 2 0,0 4 0,1-1 0,2 3 0,1 1 206,0 2 0,-5 0 0,1-2 0,-5 0 0,-3 3 0,-2 0-987,-2 0 1,-4 2 0,-6 0 0,-6 1 0,-7 0 0,-5 1 0,-4 3-1875,-6 1 1,-3 2 2081,-10-1 0,4 1 0,-5-1 0</inkml:trace>
  <inkml:trace contextRef="#ctx0" brushRef="#br0">15730 12288 8397,'6'-21'0,"-4"6"0,7 8 0,0-1 193,-1 1 0,3 2 0,-2-3 1,3-1-1,2 1 0,-3 2 1,0 2-1,-4-2 0,1 0-38,-1 0 1,-4 0 0,0 3 0,-6-1 0,-4-1 3,-1-1 1,-4 5 0,3-3-1,-1 4 1,1 4 1,-3 2 0,3 4 0,-2-1-134,-3 2 0,-4 5 1,-1 2-1,-2-1 0,-2 3 98,-2 2 0,-1 3 0,3 5 0,2 2 0,2 7 0,2 1 13,3 3 1,6 0 0,4-2 0,4 2 0,4 1 0,7-2-87,5-5 1,3 0 0,6-5 0,-1 0 0,3-3 0,-1-5-103,4-3 1,0-4 0,-4-5-1,1-3 1,0-4 0,-1-4-1,1-4-280,0-6 0,-1-3 0,-1-14 0,-2-7 0,-6-5 0,-2-7 0,-3-2-119,-3-1 0,-3-8 1,-8 3-1,-4-2 0,-7 0 1,-8 5-1,-4 4 371,-1 6 0,-3 9 0,-2 1 0,-6 7 78,-6 5 0,2 9 0,-5 3 0</inkml:trace>
  <inkml:trace contextRef="#ctx0" brushRef="#br0">4692 12048 8118,'6'-14'0,"-4"1"307,2 0 1,-2 7 0,-2 6 0,0 7 0,0 5 0,1 0 580,3-3 1,4-3-1,5-6 1,1 0-1,0 0 1,3 0-400,0 0 1,6 0 0,-4 0-1,2 0 1,1 1 0,-1 2-341,-4 2 0,3 5 0,-3-3 0,0 2 0,-3 0 0,0 2 109,-1 0 1,-1 4 0,-2 1-1,-1 2 1,2-1-44,0-3 1,3 0 0,1-1-1,1-1 1,2-2 0,-1-2 0,1-2-172,0-3 0,4 2 0,-3 0 0,1-1 0,-1 1 0,-3-1 0,-1-1-1219,-2-1 1,-4 2 0,-1 2-6928,-2 1 8102,-2-4 0,-4 9 0,0-4 0</inkml:trace>
  <inkml:trace contextRef="#ctx0" brushRef="#br0">5372 12248 8316,'0'-14'706,"-1"22"-589,-4 5 1,5 6 0,0-7 0,8-1 0,5-4 0,5 0 0,4 1 761,3 2 1,2 2 0,-1 0 0,1-2-1,-2-2 1,-3-1-445,-4 0 1,-3-2-1,-3 4 1,-3 1-389,-5 2 1,-5 1-1,-8-1 1,-9-2-1,-7-1 1,-5 0-1,-2 0-370,-2 0 0,4-5 1,-1 4-1,4-2 0,3-3 1,4 0-260,1 1 1,5-2 581,5 2 0,0-2 0,-4-2 0</inkml:trace>
  <inkml:trace contextRef="#ctx0" brushRef="#br0">17996 11088 28676,'-9'0'-147,"1"-1"56,2-4 1,2 2-1,6-4 1,2 1-1,5 2 1,4-1-1,3 1 1,5-1-1,3 1 1,4-1 0,2 2 335,2 2 1,1-4 0,5 1 0,1 1-1,2 2 1,2 1 0,3 0 0,3 0-1,4 0 1,4 0-29,0 0 1,1 0 0,-4 0 0,-3 0 0,0 0-1,-5 0 1,-3 0-100,-5 0 0,-8 0 0,-2 0 0,-6 0 0,-3 0 0,-2 0-338,-3 0 0,-9 0 0,-8 0 0,-12 0 121,-9 0 0,-2 0 0,-14 0 0,-6 0 1,-5 0-1,-2 0 120,0 0 0,-2 0 0,0 0 0,-1 0 1,1 0-1,-1 0 0,1 0 200,0 0 0,5 0 0,3 0 0,5 0 0,4 0 0,5 0-200,3 0 1,10 0 0,2-2 0,6-1-481,8-1 1,12-5 0,21 4-1,9 2 1,12 0 0,11 0 434,10-1 0,-22-1 0,3 0 0,3 1 0,0 0 0</inkml:trace>
  <inkml:trace contextRef="#ctx0" brushRef="#br0">15570 13834 21641,'6'-14'-5240,"-3"2"4335,5 4 0,-5 0-16,2 4 0,-5 2 3,-5-2 1115,-2 2 1,-2 7-1,0 1 1,-1 0-1,-1 1 1,1-1 0,1 1-1,-1 1 104,-2 2 1,0 2-1,2 1 1,1 2-1,-2 1 1,1 4-263,1 0 0,-1 4 0,5 6 0,2 1 0,2-2 0,1 1 0,1 0-181,4 1 1,7 1-1,8-2 1,4-1-1,6-2 1,1-3 329,2 0 0,8-5 0,-1-1 0,3-5 0,3-3 0,3-2 0,3-2-56,1-3 1,5-3 0,-1-3 0,-2-5 0,-3-2 0,-5-6-858,-1-4 511,-1-2 0,-11-6 1,-3-3-1,-3-5 0,-3-4 1,-4-3-141,-8-1 1,-5-6 0,-8 1-1,-3-3 1,-5 0 0,-6 3-1,-7 5 298,-7 2 1,-5 4-1,-5 4 1,-1 7 0,-1 9-1,-6 8 1,-4 6-149,-3 2 0,-4 5 0,2 6 0,4 9 0,0 5 0,2 4 179,0 0 0,7 5 0,-4 2 0</inkml:trace>
  <inkml:trace contextRef="#ctx0" brushRef="#br0">3106 13407 8379,'0'-13'-178,"-2"5"1,-1 5 177,-1 6 0,-12 11 0,1 6 0</inkml:trace>
  <inkml:trace contextRef="#ctx0" brushRef="#br0">2653 13154 16793,'-14'0'-567,"-3"4"1,-1 2 376,2 2 0,-5 1 0,0 4 0</inkml:trace>
  <inkml:trace contextRef="#ctx0" brushRef="#br0">2506 13207 11999,'-13'0'149,"-1"0"0,1 0 341,0 0 1,7 0 0,6 2 0,9 1 0,7 1-424,6-1 0,0 0 0,4 0 0,2 1 0,1-1 0,2-1 0,2-2 0,0 0-166,-1 0 1,4 0 0,-5 0 0,-1 0 0,-2 0-1,-2 0 1,-1 1-304,-2 4 1,-4-2 0,-6 4 0,1 1 0,-3-1 0,0 3-2383,-2 2 2734,-6 2 0,9-1 0,-5 0 0</inkml:trace>
  <inkml:trace contextRef="#ctx0" brushRef="#br0">3133 13181 13350,'0'-20'-986,"1"7"1082,4 0 1,2 13 0,6 12 0,-1 4 0,-2 0-1,-2-1 1,-2-2 0,-3 1-414,-2-1 1,-1 0 0,0 1 0,0-1 0,-1 0 0,-4 2 169,-4 3 0,-8-3 0,-6 4 0,-2-1 0,-1-1 1,-1 0-1,-1-1 143,-3 2 0,-3 2 0,-6 7 0</inkml:trace>
  <inkml:trace contextRef="#ctx0" brushRef="#br0">4719 12594 8253,'-6'-13'0,"3"5"0,-6 5-225,-1 6 0,-1 0 0,1 5 0,1-2 0,0-2 1104,2 2 0,7-6 0,9 0 1,3-7 2,1-5 0,-6 3 0,-1 2-697,0 1 0,-3 1 0,5 7-108,-3 2 1,1 2 0,-1 4 0,4-2 0,3-1 0,1-1 142,0 0 0,5 0 0,1-3 0,2 1 0,3-1 0,1-1 113,1-2 1,6 0-1,-1 0 1,-3 0 0,-3 0-1,-4 0-183,-2 0 0,3 0 0,-4 0 0,-2 0 0,-1 0 0,-2 1 0,1 4-424,-1 4 0,-4-2 0,0 2 0,1 1 0,1 2 0,-1 1 255,-1 1 0,0-5 0,6-2 0,1 0 0,2-1 0,-1 0 0,1-1 417,0 1 1,6-5-1,-4 4 1,3-4 0,-1-1-1,0 0-40,-1 0 1,2 0 0,-3 0-1,-1 0 1,0 0 0,-2 0-540,-3 0 1,0 5-1,-1 0 1,0 1-1,-1 2 1,-1-1-1,-3 2-113,3-2 1,-4 5 0,2-4 0,1 1 0,2-2 0,2 0 384,-1 1 1,2-5 0,1 1-1,3-2 1,1-1 0,0 2 0,1 2 246,3-2 1,-1-2 0,1-1 0,-2 0-1,2 0 1,0 0-295,-2 0 1,-1 0 0,-5 0-1,2 0 1,-2 0 0,-1 2-181,-2 2 0,-4-3 0,-1 5 0,-1 0 0,0 3-39,4 3 0,-1 1 0,0-1 0,-2-1 0,-1-4 0,-1 0 231,0 1 0,4-5 0,-1 3 1,3-2-1,2 1 0,-1-2 0,0-2 125,1-1 1,-1 0-1,2 0 1,1 0 0,2 0-1,-2 0-143,-1 0 0,-2 0 0,0 0 0,1 0-629,-1 0 302,-5 6 0,3-3-254,-2 6 1,-1-2 0,-1 4 0,0-4 0,-1 0-322,0 1 0,0-5 0,-3 3 1,3-2-1,0 2 0,1 0-1864,1 0 2728,1 4 0,4-8 0,0 4 0</inkml:trace>
  <inkml:trace contextRef="#ctx0" brushRef="#br0">6505 12994 8347,'0'-18'-102,"0"0"0,0 5 0,2 6 286,2 1 0,-2 0 0,3 3 1,1-2 285,3 3 0,-1 0 0,-1 4 1,0 0-1,1 4-80,2 2 0,2 1 0,1 4 1,1-1-1,1-2 0,1-1 1,3 1-109,2 2 1,-5 2 0,2-1 0,-2 0-1,1 1 1,-1-1-282,-4 0 0,1-1 0,-6-2 1,1-1-1,-4 2 0,-2 1 16,-2 1 1,-2-4 0,-2-2 0,-5 1 0,-3-2 0,-3-1-201,-3-2 0,-1-1 1,-4-1-1,0 2 0,0 2 1,-1-2-1,0 0-908,2 1 0,0-1 0,-5 5 0,0-1 1091,1 0 0,-1 2 0,0 5 0</inkml:trace>
  <inkml:trace contextRef="#ctx0" brushRef="#br0">15650 16113 8574,'-14'0'-13,"1"0"0,0 0 0,-1 0-36,1 0 448,0 0 0,-1-6 0,1-2 0,0 1 0,-1 2 0,1 7 0,0 4 43,-1 3 0,2 11 0,2-2 0,1 4 0,0 4 0,0-1 0,2 4 0,0 4 0,1 4-166,0 1 0,1 4 0,7 1 0,2 1 0,7-1 1,6-3-1,10-4 0,9-5-191,7-3 1,4-3 0,8-3 0,1-4 0,2-5 0,-2-4 0,-1-4-13,-2-4 0,-1-2 0,-3-5 0,-5-6 1,-4-7-1,-4-3-304,-5-2 0,0-10 0,-3 1 0,-6-7 0,-4-6 0,-7-1-299,-4-3 0,-4-2 0,-9 0 0,-7 3 1,-8 5-1,-4 2 0,-3 2 228,-3 0 1,1 6-1,-6 5 1,-2 5-1,-4 8 1,-5 5-1,-2 8-1686,-1 6 1988,-11 11 0,12 12 0,-10 8 0</inkml:trace>
  <inkml:trace contextRef="#ctx0" brushRef="#br0">6665 11941 8129,'0'-13'0,"0"-1"109,0 1 1,-4 4-1,-2 2 391,-2 1 0,4 3 1,-4 7-1,1 5 0,0 5 1,-4 2-390,-1 2 1,-1-1 0,0-3 0,-1-1-1,0 0 1,-3 2 0,0 2 0,0 0 23,2 0 1,-2-3 0,-3 1 0,1 2 0,-2 0 0,2 0-1,-2-1 26,1 2 0,3-7 0,0 6 0,2-1 0,2-1 0,-1 0 0,1-2-50,0 0 1,-1 2 0,1 1 0,0 2-1,-1 0 1,1 0 0,0-1-110,-1 0 0,1 2 0,0-1 0,-2 0 0,-2-1 0,0 3 0,-1-1-18,-1 0 0,4 3 0,-4-4 0,1-2 0,0-1 1,0 0 160,-1 3 0,4-3 0,-3 2 0,2-2 1,0 0-1,-2 1 0,0 3 0,1 1 24,-1-1 0,0 0 0,3-2 0,-1 2 1,-2 0-1,2 2-260,1-1 1,2-3-1,-2 2 1,-1-1-1,-2 0 1,1-1 0,1 1 40,-2 0 0,2 1 1,-5-3-1,2 2 0,1-2 1,1 1-1,-1-1 186,2 2 1,-4 1 0,1-3 0,0 2-1,-1-2 1,3-1 0,-1 0 11,0 3 0,0-3 0,5 2 0,0 0 0,-1-1 0,1 2 0,0-2-108,-1-1 0,0-2 0,-3 0 0,0 1 0,0-1 0,2 0 0,1 1-129,-4-1 0,3 0 1,-3 1-1,3-2 1,2-2-1,0-1 0,-1 0 292,1-2 0,0 5 0,-1-3 1,1 3-1,0 0-177,-1-4 1,6 4 0,-1-3 0,0 3 0,0 1 0,0-1 0,0-1 0,0-3-339,0 3 0,1 1 0,-6 1 1,1-1-1,1-2 146,3-1 0,-3-6 0,5 3 0,-2-2 0,0 2 66,-1 2 1,2-5 0,1 3-1431,1 0 0,3-5 1530,7 3 0,10-8 0,7-3 0</inkml:trace>
  <inkml:trace contextRef="#ctx0" brushRef="#br0">4866 13687 8053,'-6'-13'297,"-2"1"0,-4 4 0,2 8-16,1 8 1,5 2 0,-4 1 0,1-3 0,1 3 0,-2-1-385,1-1 0,4 3 1,-1-3-1,2 3 1,4 1-51,2 0 0,4-1 0,5-3 142,0-5 1,2-2 0,1-2 0,4-2 0,0-1-41,4-1 0,1-9 0,2 1 0,-1-1 51,1-4 0,6 1 0,1 3 0</inkml:trace>
  <inkml:trace contextRef="#ctx0" brushRef="#br0">6172 13394 8061,'7'0'-1061,"-2"0"0,-10 0 1628,-4 0 1,3-2 0,2-2 413,3-5 1,1-3-577,0-1 0,-2 5-279,-2 4 0,1 2 1,-6 2-1,0 2 1,0 1 27,0 1 0,6 2 0,-3-3 1,0 2 105,-3-2 0,2 3 1,-2 0-1,-1-1-152,-2 1 1,3 3 0,0-3-1,-1 2 1,-2 2 0,-1 2-1,-1 1-12,1 0 1,0 2 0,-2 2 0,-2 2 0,0 0 0,0 2 44,3-1 0,0-3 1,1 2-1,0-1 0,-1 0 1,1-2-1,0-1 19,-1-2 1,1 0-1,0 1 1,1-1-1,1 0 1,3 1-131,-3-1 0,-1 0 0,-1 1 1,0-1-1,-1 2 0,1 1-89,0 2 1,-2 1 0,-1-3 0,-2 4 0,0-1 0,0 2 0,-1-1 118,-2 4 0,3-3 0,-2-1 1,0 0-1,4-3 0,0 1 0,0 0 91,-2-2 1,0 4-1,5-3 1,1 0 0,2-3-1,1 0-162,-2-1 1,-1 0 0,1 1 0,0-1 0,2 0-27,-1 1 0,-2-2 1,0-2-1,2-1 1,-1 1-1,-2 2 1,-3 3-40,0 3 1,1-4-1,1 4 1,1-3-1,0-2 1,-1 1-1,1-1 199,0 0 1,-1 1 0,1-1 0,0 0 0,-1 1 0,3-1-101,2 0 1,-3 1 0,3-1-1,-3 0 1,0 1 0,2-3-145,1-2 0,0 3 1,-3-3-1,2 1 1,1 1-1,-1-2 27,-2 1 0,-1 0 0,1 1 0,1-4 0,4 1 0,-1-3-110,1 1 1,3 3 0,-4-3-656,2 2 1,2-7 0,5-1 0,4-7 0,4-5 858,3-1 0,7-7 0,2 0 0</inkml:trace>
  <inkml:trace contextRef="#ctx0" brushRef="#br0">4919 14540 8505,'-8'1'1236,"4"4"-993,2 4 1,2-2 0,0 2 0,0 1 0,2 2-286,2 2 1,4-3 0,5-2 0,2-4 0,1-4-1,4-1 1,0-1-488,4-4 0,6-4 0,2-7 0,1-3 0,1-2 0,-3-3 529,-3-1 0,8-7 0,-8-2 0</inkml:trace>
  <inkml:trace contextRef="#ctx0" brushRef="#br0">5999 12448 8498,'4'8'-209,"0"1"-50,-1 2 0,-1 1 0,-2 1 782,0 0 0,-6-5 1,-1-5-1,-2-6-284,0-6 0,4-5 1,-2-2-1,1-3 0,2-2 1,-2-3-127,-3-1 0,1-3 0,-1-3 0,-1-5 0,-2-3 0,-1-4 0,0-5 206,-1-4 1,1 2-1,1-8 1,2 2-113,1-2 0,4 0 1,-2-7-135,1-3 0,2-6 0,5 0 0,2 0 1,0 36-1,0-1 0,1 1 0,1 1-43,2-3 0,1 0 1,-2 0-1,1 0 1,2 0-1,1 1 0,0 1 1,0-1-1,0 0 1,0 0-1,1 0 0,0 1 1,0-1-1,-1 1-147,0 0 1,-1 2 0,11-32 0,-4 7 0,2 2 0,-2 4 0,-1 4 0,-3 8 67,-3 6 1,1 0-1,-4 5 1,0 1-1,1 1 1,-1 6-487,0 4 0,4-2 1,-2 4-1,1 1 1,0 4-1,1 3-616,2 1 0,1 6 0,1-2 1151,-1 4 0,6-5 0,2-1 0</inkml:trace>
  <inkml:trace contextRef="#ctx0" brushRef="#br0">6852 9636 8452,'4'-18'0,"1"0"0,-2 2-460,-2 1 0,-1 2 1,0-1-1,0 1 721,0 0 1,-1 5 0,-2 2 0,-3 2 0,-2-1-93,-2 2 0,-2 2 0,-1 2 0,-1 2 0,1 3 1,0 0 65,-1 0 1,1 3 0,-2-3 0,-1 3 0,-2 4 0,2 3 0,1 2-53,2 1 1,-1 2 0,3 4-1,2-1 1,4-2 0,4 2-223,1 1 0,10-4 1,5-2-1,4-1 1,6 0-1,5-4 1,6-3-136,2-7 0,2-2 1,-1-2-1,-2 0 0,-3-3 1,-3-5-1,-6-6 104,-6-6 0,-4 0 0,-3-6 0,-3 3 1,-6-4-1,-8 0 42,-8-2 1,-6-1 0,-11 4 0,-3 0 0,-5 4-1,-1 4 1,-1 4-592,3 0 1,6 7 618,0 2 0,3 4 0,1 1 0</inkml:trace>
  <inkml:trace contextRef="#ctx0" brushRef="#br0">6079 13607 8063,'-8'-6'298,"4"6"1,5 8 0,7 3 0,6 4 0,7 1-8,7 2 1,5 0 0,10-6 0,4-2-1,9-1 1,7 0 0,6-2 0,4-2-253,-35-4 0,1-1 0,3 0 0,2 0 0,0 0 0,1-1 0,-2 0 0,1-1 0,1-1 0,-1 0 1,-2-1-1,-1-1-122,-2-2 1,0-1-1,4 2 1,0-1-1,-2-2 1,0 0 0,-1 1-1,0 1 1,-1 1-1,0-1 1,35-6-297,-3-1 0,-8 5 1,-7 1-1,-6-1 1,-7 0-1,-6 1 0,-4 1-41,-1 0 0,-5-2 0,1-5 1,-6 1-1,-1 0 0,-2-1 298,1 1 1,3-2 121,0-2 0,2 2 0,1-5 0</inkml:trace>
  <inkml:trace contextRef="#ctx0" brushRef="#br0">8718 13021 8167,'-9'-14'453,"0"2"-386,-1 4 1,2 2 0,-1 6 0,-1 0 0,-2 0 0,-1 0 0,-2 0 364,-3 0 1,2 6 0,-5 4 0,1 6 0,0 9-1,1 7-217,3 3 1,2 11-1,6-5 1,3 4 0,7 2-1,6-2-238,10-4 0,13 1 0,11-11 0,7-3 0,7-6 0,0-9 0,4-7 0,-6-6-156,0-4 0,-5-8 0,-9-9 1,-2-4-1,-4-8 0,-6-4 86,-4-3 1,-14-1 0,-1-3-1,-7-4 1,-8-2 0,-8-2-1,-6-3 21,-5 0 1,-5 10-1,-3 3 1,-5 4 0,-2 6-1,-2 7-407,5 8 479,-3 8 0,6 3 0,-6 6 0</inkml:trace>
  <inkml:trace contextRef="#ctx0" brushRef="#br0">16436 12861 8031,'-1'-8'303,"-4"4"0,4 4 0,-4 4 0,5 4 0,5-1 1,5-2-1,6-4 0,7-1 0,3 0 0,4 0 1,4-1 43,4-4 1,4-2 0,8-7-1,-2 0 1,-1-4 0,-1-4-1,0-5 1,-5-3 0,-4-2-624,-6-2 1,-4-6 0,-6-5 0,-8 1-1,-8-1 1,-10 0 0,-10-1 0,-8 1 65,-7 7 0,-13-5 1,0 6-1,-4 1 0,-2 2 1,0 6 203,2 4 1,-4 5-1,7 7 1,1 3-1,1 5 1,4 2 124,2 2 0,4 12 1,7 8-1,2 8 1,6 7-1,3 5-652,5 5 336,3 8 0,8 3 0,2 6 0,8 2 197,9 1 0,7 2 0,-8-34 0,0 0 0</inkml:trace>
  <inkml:trace contextRef="#ctx0" brushRef="#br0">16103 16672 8005,'-6'2'0,"7"4"264,11 7 0,3-4 0,7 4 0,3-2 0,5-4 0,6-3 0,4-4 1,4-4-1,3-6 0,2-7 0,0-5 0,3-5 0,1-4-186,1-4 1,0-8 0,-9-4 0,-4-4 0,-5-5 0,-9-2 0,-10-3-337,-6 1 1,-7 2 0,-10-3 0,-7 3 0,-9 5 0,-8 4 224,-5 3 0,-4 8 0,-2 8 0,-4 7 0,-2 6 0,-2 7 375,0 6 0,0 9 0,-3 10 0,2 10 0,2 9 0,4 8 1,6 5-702,5 7 0,11 12 1,5 2-1,9 3 359,8 2 0,4-34 0,3-1 0,4-1 0,-1 0 0</inkml:trace>
  <inkml:trace contextRef="#ctx0" brushRef="#br0">2346 15619 8572,'0'-13'0,"-6"0"0,-1 5 0,-7 2 0</inkml:trace>
  <inkml:trace contextRef="#ctx0" brushRef="#br0">2159 15593 8770,'-5'-14'0,"-3"1"0,-1 1 0,0 3 9,-1 5 0,-2 2 0,-1 2 0,0 0 173,-1 0 0,5 2 0,2 2 1,2 5-1,7 2 102,5-2 0,7 1 1,3-6-1,9-1 1,5-1-1,7-2 0,2 0-48,3 0 1,0 0-1,-3 0 1,0 0-1,0-2 1,0-1-379,0-1 1,-1-1 0,-2 5 0,-3 0 0,0-1-1,-2-2-511,1-1 0,-6-2 1,-7 1-1,0-4 0,-4-3 1,-1 1 652,-2 2 0,0-9 0,1 3 0</inkml:trace>
  <inkml:trace contextRef="#ctx0" brushRef="#br0">2826 15340 24970,'6'5'230,"3"-5"0,3 0 0,1-4-328,0 3 0,-1 2 0,-3 3 0,-3 5 0,-2 3 0,1 2 1,-5 0-1,-6 4-274,-7 4 0,-10 5 0,1 4 0,-3 3 0,-3 3 0,-3 2-241,-5 2 0,2 7 1,-1-4-1,-1-1 503,2-2 1,-10-1 0,2 0 0</inkml:trace>
  <inkml:trace contextRef="#ctx0" brushRef="#br0">4599 14087 7900,'-13'0'0,"-1"-5"0,2 2 387,4 5 0,2-1 0,7 7 0,5-2 1,6-3-1,4 0 0,3 0 0,2 1 0,3-1 1,0-2 459,1-1 0,0 0 0,2 0 0,-1 0 1,1 2-1,0 1 0,-1 1-590,1-1 1,-2 3 0,-1 0 0,-4 2-1,1 0 1,-2 1-55,1 0 0,2 0 0,-4 4 1,-1 2-1,3 2 0,0 0 0,3 0 56,-1-3 1,0 0 0,5-1 0,1 0 0,2-1 0,1-1 70,-2-3 1,4-3 0,-1 2 0,2-1-1,2-3 1,-2 0-172,-3 2 0,2-4 0,-2 5 0,-1-2 1,-2 1-1,-2-1 0,-1 1-156,-2-1 0,0 7 0,-3-4 0,-1 2 0,2 0 0,-1 0-102,4-2 116,-5 5 1,7-6-1,-4 4 1,3-2 0,2-1-1,-1-1 140,1 0 1,4-2 0,0-4 0,-1 0 0,-2 0-1,-1 0 1,-2 0 109,-3 0 0,2 5 1,-7-1-1,0-1 0,-2 0 1,-2 0-227,0 1 1,0 2 0,-1-1 0,-1 2 0,-2 2-1,1 0 1,2 1-267,1 2 1,5 2 0,1-1-1,0 0 1,2-1 0,0-2 183,3-1 0,1-1 0,0 1 1,-1-3-1,-2-2 0,0 2 169,-1 1 0,3-4 0,-7 2 0,0-2 0,-3 0 0,0 1 0,-1 1 0,0-1 49,1 0 0,-1 7 1,0-4-1,1 2 1,-2 0-296,-4 1 1,4 2 0,-3 1 0,3 1-1,1-1 45,1 0 1,-1-4-1,0 0 1,1 0-1,0 0 1,3-2-1,1 1 1,-2-2 209,-1 0 1,-2 3 0,0-5-1,1-1 1,-1 0 0,0 0-70,1 1 0,-5 2 0,-1-1 0,3 2 1,-1 2-69,-1 0 0,1-5 0,-5 5 0,-1 0 0,1 0 0,-1 0 0,1 0 0,1-2 0,-5 5 0,5-5 0,-2 2 0,2 0 0,0 2 0,0 0 0,3-2 0,-3-1 0,0-1 0,1 0 0,1 4 0,-1 1 0,3 1 0,-1 0 0,0 1-107,-1-1 1,-2 0-1,-5 1 1,2-1-1,1 0-1416,-1 1 0,-1-1 1,-1 0-1755,4 1 0,4-7 0,7-4 3143,2-6 0,11-16 0,0-9 0</inkml:trace>
  <inkml:trace contextRef="#ctx0" brushRef="#br0">7492 15140 7494,'-14'-6'2007,"7"4"0,2-4-1031,10 6 0,2 0 1,7 0-1,-1 0 1,0 2-305,1 2 1,-1-1-1,-1 6 1,-3 1-1,-5 2-382,-2 2 0,-5-1 0,-5 0 0,-7 2 0,-2 1 0,-4 2-745,0-2 1,0-2 0,-1-4 0,3-2 0,1-1 0,0-1-4813,2 0 5267,1-2 0,8-10 0,1-1 0</inkml:trace>
  <inkml:trace contextRef="#ctx0" brushRef="#br0">15730 12967 8258,'7'-19'0,"-1"-2"0,-2 1 290,1 2 0,-1 3 0,-4 2 1,-1 1-1,-4 3 0,-4 5 0,-2 2 1,-3 1-1,1-2-191,0-2 0,-1 1 0,1 5 0,-2 2 0,-1 3 0,-2 1 0,0 5 1,1 5-1,-3 5 0,0 5 131,-4 4 1,3 6 0,-1 11 0,0 10 0,2 7 0,6 6 0,8-33 0,3 0 0,0 1 0,3 0-138,1 2 0,4-2 0,14 34 1,-2-39-1,3-1 0,23 24 0,7-8 1,5-10-167,3-11 1,4-13 0,-1-14-1,1-7 1,3-10 0,-3-8-1,-2-10-318,-9-7 0,-3-8 0,-11-9 0,-6-4 1,-10-5-1,-9-4 0,-11-3 56,-8 0 1,-2 35 0,-3 1 0,-5 3 0,-3 1 0,-1 0 0,-3 2 0,-1 4-1,-3 2 1,-33-16 334,-4 15 0,24 20 0,-2 3 0,-2 1 0,1 0 0</inkml:trace>
  <inkml:trace contextRef="#ctx0" brushRef="#br0">1786 16272 32126,'-23'-37'-4541,"5"6"0,0 6 1884,9 12 2687,3 5 1,3 3 0,12 5 0,9 0-1,7 0 390,6 0 0,8 0 0,8 0 0,3 1 0,8 3 0,4 5 0,8 3 0,1 2-402,2-1 1,-35-6-1,1 1 1,-2 0-1,0 0 1,0 1-1,0 0 1,32 7-1,-5-1-425,-6-2 0,-11-4 0,-7-2 0,-7-1 0,-6-3 290,-5-1 1,-16-8 0,-15-3 0,-12-3 0,-7-1 0,-5-1 0,-1 1 0,-3 0 0,0 1-1,2 3 1,2 6 245,0 6 0,1 7 0,-5 11 0,3 7 0,1 5 0,2 4 0,0 3 659,0 4-739,0 4 0,4 5 0,0 0 0</inkml:trace>
  <inkml:trace contextRef="#ctx0" brushRef="#br0">17303 15886 28384,'-8'-13'-2199,"1"5"0,4 2-25,-2 0 2420,1 5 1,4-6-507,0 2 0,0 2 0,-2-4 736,-2 1 0,1 1 1,-6 5-1,-1 0 659,-2 0-884,-1 0 0,4 0 0,0 0 1,-2 0-1,0 0 0,-3 0-116,1 0 0,0 2 0,-1 1 0,1 3 0,0 0 0,-1 1 88,1 0 1,0-2-1,-1 4 1,1 1-1,0 3 1,-1 4-1,1 2-88,0 2 1,4-4 0,0 4 0,-2 1-1,1 1 1,0 2 0,2-1-118,2 1 0,-2-5 1,2 3-1,0-1 0,-2 0 1,1 0-1,-2 2 178,2 1 1,-4-3-1,7-1 1,-1 1-1,1 1 1,-1 2-215,2-2 0,2 1 0,1 3 0,1-1 0,4 1 0,4 0 0,4-2 102,5-3 1,-2 2 0,6-6 0,4-2 0,2-1 0,4-4 0,2-2 317,3-4 1,3-4 0,3-1 0,2 0 0,-2 0 0,0-1-327,1-4 1,-2-6-1,2-7 1,-1 0-1,-2-1 1,2-5 0,-1-4-312,1-3 1,-2-6 0,-4 1 0,-3-2 0,-1-4 0,-5-1-728,-4-1 0,-5-11 1,-7 2-1,-3-2 1,-6-1-1,-6 1 0,-9 0 683,-9 3 1,-2 8 0,-13-1 0,-3 6-1,-2 3 1,-3 6 0,1 7 222,1 5 1,-2 9-1,-2 5 1,0 4-1,0 5 330,3 9 1,-4 11 0,-1 9 0</inkml:trace>
  <inkml:trace contextRef="#ctx0" brushRef="#br0">18022 11328 12845,'2'-18'-993,"2"1"0,-2-6 1209,2 6 1,-4 3 0,-4 7 0,-5 1-1,-3 3 1,-3 1 0,-3 2 0,-4 0 0,-3-1-1,-2-2 1,-1-1 0,-3-1 0,-4 1 0,-4-1-1,-4 2-33,-6 2 1,-1-4 0,-12 1 0,-3 1 0,-4 0 0,-3 0 0,-1-1 0,36 2 0,-1 1-69,-1 0 1,-1 0-1,2-1 1,-1 0-1,-3-1 1,0 1-1,0 0 1,1 0 0,0 0-1,0-1 1,1 1-1,-1 0 1,2 0-1,-1 0 1,1-1 0,0 1-115,0 0 0,-1 0 0,2-3 0,-1 1 1,1 1-1,-1 1 0,0 0 0,0 0 0,1 0 1,0-1-1,1 1 0,-1 0-29,-36-1 1,3 0 0,-3 0 0,0-1 0,-1 1 0,0 1 0,1 2 78,3 0 1,-5-1 0,2-2 0,3-2 0,0 2 0,3 2 0,-2 1 45,-1 0 1,6 0 0,-5 0 0,1 0 0,1 0 0,-3 0 0,-1 0-13,1 0 0,29 0 1,0 0-1,-34 0 0,37 0 1,-2 0-1,1 0 0,0 0 1,2 0-1,-1 0-2,-36 0 0,4 0 0,-3 0 0,1 0 0,2 1 353,-2 4-332,11-4 0,-9 11 0,9-3 0,-2 3 0,-1 1 0,3 1 0,-2-1 69,1 0 1,8 0-1,-7 1 1,5-1-1,5 0 1,2 1-1,3 1 13,1 2 1,-2-2-1,7 3 1,4-3 0,1-2-1,4 0-69,-1 1 1,3-1 0,7 2-1,2 1 1,0 2 0,2 0 0,-2-1-198,1 1 1,3 6-1,1-2 1,4 3-1,3 3 1,0 4-3,2 3 1,0 1 0,4 2 0,-2 7 0,2 3 0,2 9 0,1 0 102,0 3 1,-5 6 0,-1-1-1,-1 4 1,-3 3 0,4-34 0,0 0-3,-1 2 0,0 0 1,-1-3-1,-1 1 0,-1 4 1,0 1-1,0-3 1,0 1-1,-2 1 0,0-1 1,0-1-1,0 0 1,0 0-1,1 0-32,-1-1 0,1 0 1,3-1-1,0 0 1,-1-1-1,0 0 1,-6 37-1,4-2 0,2 1 1,4-3 144,4-2 0,1 6 0,0 1 0,0 1 0,0-37 0,1 0 0,1 0 1,-1-1-234,1 1 1,1-1 0,1 1-1,1 1 1,-2 2 0,-1 0 0,1 0-1,0 1 1,0 0 0,0 1 0,0-2-1,-1 0 1,0 1 0,2-1-135,0 0 1,1 0 0,-2-3 0,0 1 0,-1 1 0,1 1-1,0-2 1,0 1 0,1-2 0,0 1 0,0-2 0,1 1 112,-1-1 0,1 1 0,3 30 0,6-1 0,-1-1 0,0-5 0,1 0 0,-1-2 110,0-1 0,1-2 0,-1-3 0,0-1 0,1 0 1,-1-1-1,0-1-41,1-3 1,-1-3-1,0 2 1,2 1-1,1-2 1,4 1-72,0 0 1,-2-4 0,4 2-1,1-2 1,-1-2 0,-1 2-1,-1-1-41,1 0 0,-3 1 0,4-3 0,0-1 0,1-2 0,-3-3 206,0-1 0,3 2 0,-1-4 0,2-3 0,0-3 0,-2-4 0,3-2 415,5-2 0,-1-2 1,7-2-1,1 0 0,3 1 1,4-1-1,7 2-85,5 2 1,5-2 0,7 4 0,5-1 0,-34-9 0,2 0 0,2-1 0,2 0-417,3 0 1,1-1-1,-2 0 1,0 1-1,4 0 1,-1 0-1,2 1 1,0 0-1,2-1 1,1 0-1,2 0 1,-1 1-1,0-1 1,1 0-61,-1 1 0,0 0 0,0 0 0,1-1 0,2-1 0,2 0 1,1-1-1,0 0 0,0-1 0,-1 0 0,2-1 0,0 1 229,0 0 0,0 0 1,-2 1-1,-1 0 0,3 1 1,0-1-1,2 1 0,1 0 1,-1 0-1,0 1 0,2-1 1,-1 2-1,-1 0 1,1 1-70,-1 1 1,1-1-1,2-1 1,-1 0-1,1 1 1,0 0-1,-1 0 1,0 0-1,0-2 1,0 0-1,-1-1 1,0 1 0,2-2-1,-1-1-123,1 0 1,-1-1 0,-3 2 0,1-1-1,2-3 1,0 0 0,0 0 0,0-1-1,-2 0 1,0 0 0,1-1 0,0 0 120,0 0 0,0 0 0,-2 0 0,1 0 0,-2 0 1,1 0-1,0 0 0,-1 0 0,-1 0 0,-1 0 0,0 0 1,-2 0-1,-2 0 0,0 0 31,1 0 1,0 0 0,-2 0 0,-1 0 0,0 0-1,0 0 1,-4 0 0,0 0 0,-3 0 0,0 0-1,-2-1 1,0 0 0,-1 0 0,-1-1-214,-3 0 1,-1 0-1,-1-1 1,-1 0 0,30-2-1,-1-4 1,-6-4-1,-5-3-19,-3-2 1,-5-7-1,-4 0 1,-2-6 0,-4-3-1,-2-5 1,-4-4 192,1-6 0,-5-7 0,3-5 0,-4-2 0,-5-8 0,-13 33 0,0 0-69,-2-2 1,1-1-1,-2-4 1,1 1-1,0-2 1,-1 0-1,1-2 1,0 0-1,0-3 1,0 1-1,1 0 1,1-1 0,0 0-1,-1-1-184,1 0 0,-1 0 0,0-4 0,0-1 0,0 5 0,0-1 1,2-1-1,0-1 0,-1 1 0,1 1 0,0-1 0,-1 0 145,-1 1 1,0-1 0,2-1 0,0-1 0,-1 1 0,-1-1 0,1-1 0,-1 0-1,-1 1 1,0 0 0,0-3 0,0 1 0,-1-1 0,1-1-100,0 1 1,-1-2 0,1-6 0,0 0 0,-1 1 0,0 1 0,-1-1 0,0-1 0,0-3 0,-1 1 0,0 1 0,1 1 0,-1-1 0,1 0-103,-1-1 1,1 0-1,-3 5 1,0-1-1,2-5 1,-1 0-1,1 0 1,-2 0-1,1 2 1,-1-1-1,0-2 1,0 1 154,0-1 1,1 1 0,0 6-1,0-1 1,-2 1 0,1 0-1,0 1 1,0 1 0,0 4-1,-1 1 1,-1 1 0,0 2-1,-2 3 1,0 1 301,-2 3 0,-1 1 1,-1 3-1,0 0 1,-1 5-1,-1 1 0,-10-33 1,-4 7-1,-5 6-340,-4 7 1,-3 4 0,-7 7-1,-4 4 1,-5 5 0,-6 7-1,-8 5-739,-6 3 1,33 9 0,-1 0 885,-4 1 0,-1 1 0,1 3 0,0 1 0,-4 2 0,-1 0 0,-3 0 0,0-1 0,-1 0 0,-1 0 0</inkml:trace>
  <inkml:trace contextRef="#ctx0" brushRef="#br0">14450 10342 28701,'-13'0'-740,"-1"4"0,2 2 1,2 0-1421,1 0 2760,6-1 1,-1-5-1,10 0 1,5 0 0,6 0-1,-1-2 1,0-1-1,1-1-248,0 1 0,1 1 1,-3 2-1,1 0 1,2 0-1,-2 0-263,-1 0 0,-1 0 1,-1 2-1,0 1 1,2 3-1,3-1 0,4 3 91,3-1 0,2-4 1,1 3-1,5-1 1,5-1-181,5-1 0,12-1 0,0-2 0,4 0 0,5-2 0,1-1 0,3-3 0,3-1 0,-7-1 0,1-2 0,-3 3 0,-4 1 0,-2 3 0,-7 0 0,-6-2 0,-6 4 0,-12-4 0,-3 4 0,-4 1 0,-3 0 0,-8 1 0,-4 4 0,-6 4 0,-7 3-286,-6 1 0,-5 6 0,-6 2 0</inkml:trace>
  <inkml:trace contextRef="#ctx0" brushRef="#br0">22928 15513 8372,'-5'-9'558,"1"0"1,0 5-1,5-5 1,3 0-1,7 0 1,5 0 0,6-1-1,4-2 1,0 0-1,2 3 1,3 5 0,3 1-1,2 0 425,0-2 0,-7 2 0,2 6 0,-4 3 0,-3 2 0,-4 3 0,-2 4 0,-4 3 0,-6 0 0,-2 1-582,-3 3 0,-4 5 0,-7 3 0,-6 1 0,-6 0 0,-3 1 0,-4 2 0,-3 2-401,-1-1 0,-4-5 0,2 1 0,1-3 0,-1-1 0,3 0-48,2-1 1,3-5 0,1-2-1,4-1 1,0-2 0,4-2-1,1-5-1424,2-4 0,4 0 1,0-5 2420,-1 0 0,4-2 1,3-1-1,6-1 1,6 1-950,3 2 0,5 1 0,3 0 0,0 0 0,4 0 0,1 1 0,2 3 0,0-2 0,-1 2 0,1-2 0,-1-2 0,1 0 0,0 0 0,-1 0 0,3 0 0,0-2 0,2-1 0,-1-2 0,-2-3-1306,-1-2 1,-5 2 0,-1-2 0,-1-3 0,0-4 1305,-1 1 0,5-5 0,-4 1 0</inkml:trace>
  <inkml:trace contextRef="#ctx0" brushRef="#br0">23994 15460 8316,'0'-21'0,"-1"4"4915,-4 7 0,4 6-4196,-4 8 0,4 4 1,1 5-1,0 0 1,0 2-1,0 1 1,1 4-1,4-1-399,4 0 1,3 3 0,1-4-1,2-3 1,3-3 0,4-5-1846,3-1 1,2-3 0,1-7-1,1-5 1,2-5 0,-2-3-1594,-6-6 2609,2-8 1,-10 2-1,3-5 1,-5 1-1,-4 3 1,-4 1 982,-4-2 670,-1 8 1,0-6 493,0 11 0,0 14 1,-1 15-1,-2 16 0,-3 13 1,-2 6-844,-2 4 0,-2 2 1,-1 1-1,-2 1 1,-1 1-1,-3 1 1,-1 2-796,1-2 0,0-6 0,2-2 0,0-3 0,0-3 0,3-4 0,0-5-2642,1-5 1,0 0-1,-1-10 2642,1-2 0,-6-7 0,-2-3 0</inkml:trace>
  <inkml:trace contextRef="#ctx0" brushRef="#br0">22608 14913 11197,'0'-28'0,"1"7"2247,4 9 1,16 11-1,16 5 1,13-1-1881,11-1 0,-23-3 0,2 0 0,5-1 0,1 0 0,5-2 0,1-1 0,6-1 0,1-1 0,3-1 0,1-1 0,3 0 0,1-1-375,3 0 1,-1-1 0,-2 3 0,-1 0 0,4-1 0,0 0 0,-6 2 0,-1 0 0,-5 0 0,-2 0 0,-3 1 0,-1-1 0,-4 0 0,-1 1-1398,-3-1 1,-2 0 0,29-2-1,-19 2 1,-11 1 0,-9 3-1,-9 2 1103,-5 1 0,-3-6 0,-2-2 0</inkml:trace>
  <inkml:trace contextRef="#ctx0" brushRef="#br0">23341 13380 7996,'-27'-19'0,"2"6"0,3 0 0,6 8 0,5 8 786,5-1 1,3 3 0,3-5 0,8 0 0,7 0-1,11 0 1,10 0 0,11 0 0,5-1 313,4-3 0,11 1 0,1-6 1,2 0-1,-1 0 0,-5 0 0,-3-1 1,-6-1-775,-5 2 1,-1-1-1,-9 4 1,-8 0-1,-6 0 193,-9 3 0,-5 3 1,-7 5-253,-10 4 0,-11 8 0,-8 7 0,-5 6 0,-7 7 0,-2 6-267,-2 6 0,0 2 0,0 3 0,1-1 0,4 0 0,3-1 0,4-1 0,2-3 0,5-3 0,3 2 0,3-1 0,2-4 0,1-4-1189,3-2 1,3-2-1,6 1 1189,0-4 0,0 3 0,0 0 0</inkml:trace>
  <inkml:trace contextRef="#ctx0" brushRef="#br0">20262 14793 8349,'-11'-29'0,"-2"2"0,-3 11 487,3 16 1,5 1 0,4 8-1,2 1 1,2 2 0,0 3 0,0 4-1,2 6 1,2 8 0,5 4 785,3 4 0,1 7 0,2-1 0,3 1 0,4 0 0,2-5 0,-1-1-1113,0-5 1,-3-6-1,3 0 1,-4-4-1,-1-5 1,-1-4-816,0-3 0,-3-8 0,0-4 528,-1-6 0,-5-6 1,-3-7-1,0-5 0,1-3 1,0-4-1,1 0 216,1 0 0,-4-3 0,3 0 0,-1 1 0,-3 3 0,0 4-283,2 1 0,-2 5 1,4 0-1,0 2 0,-1 1 1,2 1-1,-1 1-2637,4 3 0,0-3 2831,3 4 0,-1-4 0,0-2 0</inkml:trace>
  <inkml:trace contextRef="#ctx0" brushRef="#br0">21008 14353 12638,'-6'-28'0,"-2"7"1842,-4 14 0,4 20 0,4 14 0,2 1-1337,2 0 1,2 3-1,1 3 1,1 5-1,1 8 1,-1 7 0,1 3-1,-2 0-936,-2-3 1,-1 4 0,1 0 0,2-2 0,2-2 0,-1-7-4226,2-7 0,-3-6 4656,6-7 0,0-7 0,4 0 0</inkml:trace>
  <inkml:trace contextRef="#ctx0" brushRef="#br0">20968 14966 8288,'0'-26'1489,"-4"1"1,-1 2 0,2 6-758,2 2 0,2 7 0,4 4 0,5 4 0,7 3 0,6 3-2926,7 1 1,4 2 2193,6 4 0,6 1 0,1-1 0</inkml:trace>
  <inkml:trace contextRef="#ctx0" brushRef="#br0">21315 14886 10765,'-18'-28'0,"0"6"2457,2 10 0,7 9 0,5 8-2133,2 4 0,2-2 0,0 2 0,2 0 1,1 0-1,4-2 0,3-1-3699,5-3 1,6-2 3374,-3-1 0,11-5 0,0-3 0</inkml:trace>
  <inkml:trace contextRef="#ctx0" brushRef="#br0">21382 14393 10979,'7'-37'0,"-3"6"2092,-2 9 1,-1 12-1961,4 5 1,2 4-1,7-1 1,-1-1 0,2-1-1,1 1 1,2 1-1263,-2 2 1,0 0 0,1-1 0,0-2-1,0-1-147,-2 1 0,-7 1 0,0 1 1729,-2-4 0,-3 5 0,-6 0 0,-2 8 0,2 5 0,2 5 0,1 7 1186,0 9 0,-2 4 1,-1 14-1,-1 4 0,1 4 1,2 2-775,1-1 1,0-1 0,0-2-1,0 4 1,0 2 0,0-2-1288,0-4 0,0-8 0,1-2 0,3-4 423,5-5 0,9-11 0,3-9 0</inkml:trace>
  <inkml:trace contextRef="#ctx0" brushRef="#br0">21981 14487 8319,'0'-26'2796,"-6"7"1,-2-3 0,-3 13-2484,2 11 0,5-1 0,8 4 0,5-4 0,5-2 0,3-2 251,6-2 0,3-4 0,4 5 0,2 1-564,2 1 0,2 2 0,4 0 0</inkml:trace>
  <inkml:trace contextRef="#ctx0" brushRef="#br0">22008 14900 8209,'6'-8'4915,"4"5"0,5 5-3918,3 2 0,10 1 0,0-5 0,5-2 0,4-2 0,1-4-997,2 1 0,12-5 0,3 5 0</inkml:trace>
</inkml:ink>
</file>

<file path=ppt/ink/ink1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</inkml:context>
    <inkml:brush xml:id="br0">
      <inkml:brushProperty name="height" value="0.053" units="cm"/>
      <inkml:brushProperty name="color" value="#FF0000"/>
    </inkml:brush>
  </inkml:definitions>
  <inkml:trace contextRef="#ctx0" brushRef="#br0">5665 6277 28281,'-9'-30'-3883,"1"4"1,5 2 3654,-2 11 1,2 5 0,-1 4 0,-5 2 0,-3 4 0,-1 2-242,-1 5 0,2 9 1,4 4-1,3 2 0,4 0 1,1-2-1,0 3 1,0 5 948,0 5 0,-2 4 0,-1 2 1,-1 5-1,-1 7 0,-1 8 1,-4 6-104,-6 4 1,1-2 0,6-31 0,-1 0 0,0 0 0,0 1 0,0-1-1,-2 1 1,1 0 0,-1-1 0,0-2 0,0 0-455,-10 33 0,5-4 0,1-10 0,4-1 1,5-3-1,1-4 0,3-4 0,1-2-624,2-1 0,0-5 1,0-6-1,0-5 1,2-6-1,2-5-1975,5-4 1,3-5 2884,1-8 0,7-21 1,0-11-1</inkml:trace>
  <inkml:trace contextRef="#ctx0" brushRef="#br0">5732 6250 27846,'1'-43'-2639,"4"4"1,-2 7 0,6 16 2961,1 6 0,2-1 0,1 7 0,1 1 0,0 0 0,6 0 0,6-1 148,8 1 0,6-3 0,6 1 0,5 2 0,5 2 0,3 1 0,8 0-321,4 0 0,-33-2 1,1-1-1,2 1 0,-1-2 1,2 1-1,-1-1 1,0 0-1,0-1 0,0 1 1,-1-1-1,-1 1 1,-1-1-69,35-5 1,-2-2 0,-3-1 0,-4 0 0,-5-2 0,-7-2 0,-6 0-91,-5 0 0,-2 3 0,-4 0 0,-4 1 0,-4 0 0,-3-1 0,-3 2 64,-2 4 1,4-3 0,-2 5 0,1 0 0,1 0 0,0 3 0,3 2 0,0 1-130,1 0 0,0 0 1,1 0-1,1 1 0,5 4 1,2 2 311,1 1 1,7 4-1,-7-4 1,-1 4 0,-1 2-1,-2-1 1,0 0-227,-4 1 1,-1 3 0,-2 3 0,-3 0 0,-2 4 0,0 1 0,-2 3-235,0 3 1,-1 4-1,-5 4 1,1 3-1,-1 2 1,-1 5 89,-3 3 0,1 6 0,-4 3 0,0 2 0,0 7 0,-2 2 0,-1-33 0,-1-1 85,0 2 1,0-1-1,1-1 1,0 1 0,-1 0-1,-1 0 1,2 1 0,0 0-1,0-1 1,0-1 0,4 36-1,-1-4-123,0-3 0,-1-2 0,-5-10 0,0-1 0,0-3 0,0-4 1,-2-4-39,-2-2 0,1-1 0,-8-1 0,-2-4 0,-5-3 0,-2-4 0,-6-3 359,-3-3 0,-11-3 0,-11-5 1,-5-2-1,-9-4 0,-6-2 1,31-3-1,-2-1-43,-3 0 1,0 0 0,1 1 0,-1-1 0,-7-2-1,-1 0 1,0 0 0,1 0 0,-1 0 0,1 0-1,-4 0 1,1 0 579,-1 0 0,1 0-660,1-1 1,1 2-1,-3 1 1,1 0-1,3 0 1,0 1-1,3-1 1,0 0-1,2 0 1,0 0-1,2 1 1,1-1 52,-1 0 1,1-1 0,-2 0 0,2-1 0,2 1 0,1 0 0,0 0 0,2 1 0,-2 0 0,2 0 0,-35 1-1,1-1 78,3-2 1,10 0 0,-6 0-1,6-2 1,3-1 0,3-1-1,2 1-834,3 1 1,-1 2 0,4 0 0,0 0 673,0 0 0,-2 0 0,5 0 0,1 0 0,-3 0 0</inkml:trace>
  <inkml:trace contextRef="#ctx0" brushRef="#br0">7998 11142 14116,'0'-55'-564,"-4"9"1,-2 16 0,-2 8 0,-2 9 838,-2 7 1,-7 0 0,-5 1-1,-7 1 1,-7-2 0,-8-3-1,-8-4 1,-8-3 0,-6-4 0,31 11-1,0-1 1,-1 0 0,-1 1-224,0 0 0,-2 1 1,-9-1-1,-1-1 1,4 1-1,-1 0 1,-1 1-1,-1 0 1,-3 1-1,0-1 0,-2 1 1,-2 1-1,-5 0 1,-1 0-1,-4 1 1,-1 0-1,-5 1 1,-1 0 121,24 2 1,0 0 0,-1 0-1,-1 1 1,1-1 0,-1 1-1,-2 1 1,0 0 0,0 0-1,-2 0 1,-1 0 0,0 0-1,1 0 1,-1 1 0,1 0-1,-2 0 1,0 0 0,1 1-1,2 0 1,1 1 0,0 1-197,1 0 1,0 0-1,0 0 1,-1 0-1,0 0 1,1 1-1,1 0 1,0 0-1,0 0 1,-22 3-1,0 0 1,1 1-1,1 0 1,4-1-1,1 0 2,3-1 0,1 1 1,0 1-1,1 0 0,6 0 1,1 1-1,3 0 1,1 1-1,-1 0 0,1 1 1,4 0-1,0 0 55,0-1 1,0 0 0,1 4 0,1 0 0,3-2 0,2 1 0,2-1 0,1 2 0,0-1 0,2 1 0,-27 16 0,4 5-49,7 2 1,12 4 0,4 2-1,6 7 1,9 4 0,6 5-431,8 5 404,5 5 1,1-28-1,1 0 1,2 1 0,2 0-1,2 2 1,2-1 0,4 3-1,1-1 1,1 2 0,1 1 82,0-1 0,0 0 1,2 4-1,0 1 1,-2 0-1,-1 1 1,0 0-1,-2 1 0,0 2 1,-2 0-1,-2 2 1,-2 1-1,-1 2 1,-1 2-7,-2 1 1,-2 1-1,0 1 1,-2 1 0,-1 4-1,0 1 1,-2 0 0,-1 1-1,1-24 1,0 0 0,0 1-1,-1 2 1,0 0 0,0 1-1,0 1 1,-1 1-1,1 0-160,-1 2 1,0 0-1,0 1 1,-1 5-1,-1 1 1,1 0-1,1-4 1,0 0-1,0-1 1,0-1 0,1 1-1,0-1 1,0-1-1,0 1 1,0-2-1,1-3 1,0 0-1,0-2-35,1 0 0,1-1 1,-2 0-1,-3 24 1,-1-2-1,2-7 0,1-1 1,-2-5-1,0 0 1,-1-4-1,0 0 1,0-4-1,1 0 0,0-2 1,-1 1 178,2-3 0,-1 0 1,0-3-1,1-1 0,-1-2 1,2 0-1,0-2 0,1 0 1,1-2-1,1 0 1,1 31-1,2-5 60,4-6 1,4-5-1,10-4 1,8-5-1,8-4 1,10-4-1,8-5-195,8-3 1,-23-15 0,2-1-1,4 0 1,3-2 0,4-1 0,3-1-1,5-2 1,2-1 0,5 0 0,1-2 68,5 0 0,1 0 0,-20-1 0,1-1 0,1 0 0,3 0 0,1-2 0,1 1 0,4 0 0,1 0 1,0 0-1,2 0 0,-1 0 0,1 0 0,3 0 0,1 0 0,0 0 0,0 0 0,0 0 0,0 0-45,0 0 1,0 0-1,1 0 1,-16 0-1,1 0 1,1 0-1,-1 0 1,18 0-1,0 0 1,0 0-1,0 0 1,0 0-1,0 0 1,-17 0-1,0 0 1,-1-1 0,1 1-1,18-1 1,-1-1-1,1 0 1,-19 0-1,0 0 1,1 0-1,-1-1 46,1 1 1,0-1 0,0 0 0,-1 0 0,14-2 0,0 0 0,-1 0 0,3-1 0,1 0 0,0-1 0,-2-1 0,0-1 0,0 0 0,-2 0 0,0-2 0,0 0 0,1 0 0,-1-1 0,0 0 0,-3-1 0,0 0 0,-1-1 286,-3 0 0,0 0 1,0-1-1,2-1 0,1-1 1,-3-1-1,-6 2 0,-1 0 1,0 0-1,1-1 0,0-1 1,-1 1-1,1-1 0,0 0 1,0-1-1,-3 1 0,0-1 1,-1 0-31,-1 0 1,-1 0 0,0-1 0,-1-1-1,0 0 1,-3-1 0,12-8 0,-3-2-1,-3 1 1,-2-2 0,-3 0 0,-3-2-1,-3 1 1,-2-3 0,-3-2 0,-2-2-355,-2 1 1,-3-3 0,-2-3 0,-2-2 0,-1-6 0,-2-2 0,-2-6 0,-2-2-1,-2-4 1,-3-2 0,-6 19 0,0-1 0,-2-2 0,0 0 0,-2-1 0,-1-1-81,0-3 0,-1-1 0,-1-1 0,0-4 0,0-1 0,-1 0 1,-1 1-1,0-1 0,0 1 0,-1-2 0,0 0 0,0-1 1,-1-1-1,0-1 0,0 0 0,1 3 0,0 0 0,0 0 0,1-1 1,0 1-1,0-1 123,1 1 1,0 1 0,0 1 0,1 7 0,1 1 0,0 1 0,-1 1 0,1 0 0,-1 1 0,0-19 0,0 4 0,-2 10 0,-1 4 0,-3 5 0,-2 4 0,-2 5-1,-3 3-749,-19-30 0,-11 13 0,-5 14 846,-5 8 0,-1 2 0,-14 9 0,-2-3 0</inkml:trace>
  <inkml:trace contextRef="#ctx0" brushRef="#br0">3186 16606 8413,'0'-24'385,"0"-3"0,4-5 0,1 4 0,-1 4 178,2 3 1,-3 3 0,6 7 0,1 5 0,2 10 0,3 15-371,3 14 1,-6 17 0,2 23-1,-6-30 1,-2 1 0,-1 6-1,-1 1 1,0 6 0,-1 1-1,-1 5 1,-1 2-43,0 2 1,0 2-1,-1-18 1,0 2-1,0-2 1,0 22-1,0 0 1,-1-23 0,1 1-1,-1 0 1,0 2-1,0 1 1,-1 0-1,-1 3 1,0-1 0,0 2-1,-1 3 1,0 1-1,0 0-214,0 2 1,-1 1-1,1 0 1,-2 1 0,0 0-1,0 0 1,0 3 0,0 1-1,0-1 1,0-2-1,1-1 1,0 0 0,0-2-1,1-1 1,-1-1 0,2-3-1,-1 0 1,1-1 0,0-4-1,1-1 1,0 0-135,-1 21 0,0-2 0,-2-5 0,-1-3 0,3-9 0,-1-1 1,0-3-1,-1-1 0,1-4 0,1-2 0,-1-4 0,0-1-14,-3 30 1,2-5 0,-2-11 0,0-1 0,-1-3-1,-1-6 1,0-6 149,0-6 1,7-9 0,-4-4 0,1-3-1,2-3-4303,5-3 4364,10-21 0,8-5 0,7-15 0</inkml:trace>
  <inkml:trace contextRef="#ctx0" brushRef="#br0">3666 16526 8894,'18'-27'0,"8"2"139,14 3 1,19 8-1,13 11 1,-33 4-1,2 1-98,3 2 0,2 1 1,11 1-1,3 2 0,4 0 1,2 1-1,6 2 0,1-1 1,-18-3-1,0-1 0,1 0 1,3 0-1,0-1 0,1-1 1,5 0-1,2-2 0,-1 1 1,3-1-1,-1 0 0,1 0-124,1-1 0,1 0 0,0 0 1,-13-1-1,0 1 0,1-1 0,0 0 1,0 0-1,-1 0 0,1 0 1,-1-1-1,1 0 0,0 0 0,0-1 1,0 0-1,1 0 0,1-1 1,0 0-1,0-1 0,-3 0 0,0 0 1,-1-1-1,1 0 92,-2 0 1,1 0-1,-1 0 1,1 0 0,1-2-1,1 1 1,-1-1-1,0 0 1,-1-1 0,0 0-1,0 0 1,0-1 0,17-1-1,0-1 1,0 0-1,0 0 1,1-1 0,-2 1-1,-1-1 1,-1 1 0,0 0-1,0-1 1,0 0-1,0 0-36,1 1 1,-1 0-1,-1-1 1,-8 1-1,-2-1 1,0 1-1,3 1 1,0 1-1,-1 0 1,-3 0-1,0 0 1,-2 0-1,-2 2 1,-2 0-1,1 0 1,-3 2-1,1-1 1,-1 1 69,21-2 1,-2 1-1,-7 2 1,-2 0 0,-4 2-1,-1 0 1,-5 2-1,-1 2 1,-7 0 0,-1 3-1,-3 2 1,-2 2-1,25 15-31,-10 8 0,-5 17 0,-17 9 0,-5 9 0,-15-29 1,-2 2-1,-2 5 0,-2 1 67,-1 2 1,-1 3 0,-2 9 0,0 3 0,-2-2 0,-2 2 0,-1 4 0,-2 1-1,2-18 1,-2 1 0,1 0 0,0 2 0,-1 0 0,1 1 0,-1 4 0,0 1-1,0 0-16,0 3 0,0-1 0,1 0 1,-1-3-1,0-1 0,0 1 0,0 6 1,-1 1-1,2 0 0,0-2 0,2 0 1,-1-1-1,2-2 0,0 0 0,0 0 1,1 2-1,-1 1 0,1 0 0,0-2 1,0 0-1,0 0-70,0 1 1,0 0-1,0 1 1,0 0-1,1 1 1,0-2-1,0-5 1,1-1-1,-1 0 1,0-1 0,0 0-1,0 0 1,0-2-1,-1 1 1,1-2-1,-1 0 1,1-2-1,-1 1-56,0 23 1,-2 0 0,-1-2-1,-1-2 1,-3-5 0,-2-2-1,1-4 1,-2 0 0,-1-4-1,-2-2 1,-1-4 0,-1-2 0,0-3-1,-3-3 79,1-4 1,-2-3 0,-17 21 0,-11-15 0,-3-9 0,-4-8 0,-8-6 216,-5-7 1,31-7-1,-2-1 1,-2-4 0,-1-2-1,-4-2 1,0-2-1,-2-1 1,-1-2 0,-5-2-1,-3 0 1,-3 0-1,-2 0-265,-5-1 0,-2 1 0,-3 0 0,-2-1 1,23 5-1,-2 1 0,0-1 0,-3 0 0,0 0 1,-2 0-1,-5 0 0,-1 1 0,0 0 1,-3 0-1,-1 1 0,0 0-101,-3 0 1,0 1 0,0 1-1,0 0 1,-1 1 0,0 0 0,16 1-1,-1 0 1,-1 1 0,1-1-1,-2 1 1,0 0 0,0 0 0,0 1-1,-4-1 1,-1 1 0,1-1-1,-1 1 1,0 0 0,1 0 0,0 1-1,-1-1 42,1 0 0,0 1 0,-1-1 1,0 1-1,-1 1 0,-2 1 1,1 0-1,0-1 0,4 1 1,0 0-1,0 1 0,1-1 0,-1 1 1,1 0-1,0 0 0,0 0 1,-1 1-1,-1-1 0,1 1 1,1 0-1,2 0 0,1 0 0,0 0 1,0 0 109,0 0 1,1 1 0,0-1-1,0 1 1,-14 2 0,0 2-1,0-1 1,2-1 0,-1 0-1,2 1 1,2 0 0,2 1 0,0 1-1,2-1 1,1 2 0,0 0-20,3 0 0,0 1 0,1 0 0,0 0 0,-1 0 0,1 0 0,0 1 0</inkml:trace>
  <inkml:trace contextRef="#ctx0" brushRef="#br0">4106 17139 8171,'7'-27'0,"-2"8"0,-10 5 637,4 7 1,-5 13 0,6 3 0,0 3-1,0 1 1,-2 0 0,-2 2 0,-4 3 0,1 3-1,1 2 1306,0 4-2559,5-3 1,-10 8 0,7-6 0,1-4-1,3-3 1,4-3-4338,5-2 4953,3-4 0,7-10 0,2 0 0</inkml:trace>
  <inkml:trace contextRef="#ctx0" brushRef="#br0">4639 16899 8358,'-2'-45'0,"-2"11"1672,-5 15 1,-3 21 0,-1 12 0,1 6-2153,3 3 1,-3 1-1,3-2 1,-1-4-1,0-3 1,2 0 0,2 2-2004,3 6 2483,2 8 0,1 3 0,0 6 0</inkml:trace>
  <inkml:trace contextRef="#ctx0" brushRef="#br0">4106 18032 8338,'13'-12'800,"0"4"1,1-5 0,-1 7-280,0 5 1,1-4 0,-1 1-1,0 1 1,1 0 0,-1 0-1,0-2 51,1 2 1,-1 2 0,-1 2-1015,-3 4 1,-5 7 0,-7 6 0,-3-2 0,-1-1 0,-2-2 0,0 0 450,0 1 1,6-1-1,-1 0 1,2 1-1,4-3 1,4 0-1,7-4 558,8-1 0,4-1 0,2-5 1,-1 0-1,1 0 0,0-2-310,-1-2 0,1 2 0,0-4 0,-1 2 0,2-2-257,3-2 0,4 0 0,5-6 0</inkml:trace>
  <inkml:trace contextRef="#ctx0" brushRef="#br0">4852 17792 8226,'0'-39'1216,"0"4"0,0 15 0,0 16-898,0 10 1,-4 6 0,-1 1 0,1 0 0,-1 1-1,1 1 1,0 2 0,-1 7-2259,1 6 0,-5 2 1940,4 4 0,-5 8 0,3-2 0</inkml:trace>
  <inkml:trace contextRef="#ctx0" brushRef="#br0">4346 18805 8334,'-14'-21'1064,"7"2"0,2 11 0,10 4-29,4 2 0,4 2 0,5 0 0,3 0-669,-1 0 0,4 0 0,-5 0 0,2 0 0,1 0 0,-1 0-237,-3 0 1,-5 2-637,-4 2 0,-9 4 1,-9 3-1,-3 0 0,0-2 1,2 0-1,3 0 655,1-1 1,1-3-1,7 4 1,2 0 252,5-2 1,4-1-1,4-6 1,0 1-1,1 2 1,0 2-1,-2-1-184,-4 2 0,0-3 1,-8 6-1,-1 1 0,-3 2-429,-4 2 0,-8-1 0,-7 0 0,-2 1 0,-1-3 0,0 0 1,1-2-717,2 1 0,-4 2 1,6 0-1,2-2 928,5-1 0,4-6 0,6 3 0</inkml:trace>
  <inkml:trace contextRef="#ctx0" brushRef="#br0">5039 18511 9286,'6'-44'3603,"-6"8"0,0 17-3593,-5 19 1,2 6 0,0 9 0,-1 3-1,-1 5 1,0 7-504,-4 6 0,3 11 0,0 2 1,1-2-1,1-1 493,1-1 0,1-1 0,2-4 0</inkml:trace>
  <inkml:trace contextRef="#ctx0" brushRef="#br0">4639 19498 8583,'6'-31'661,"-6"1"-194,-8 5 1,1 6 0,0 11 0,1 8 0,3 8-794,1 3 0,2 4 1,0 1-1,2 4 1,2 0 325,5 4 0,9 7 0,3 3 0</inkml:trace>
  <inkml:trace contextRef="#ctx0" brushRef="#br0">4679 19738 9389,'-2'-26'2158,"-2"4"1,2 10-2251,-2 12 1,8 6-1,5 6 1,3 0 0,2 0 91,-1 3 0,0 7 0,1-1 0</inkml:trace>
  <inkml:trace contextRef="#ctx0" brushRef="#br0">4746 20084 9279,'-14'-25'0,"1"3"864,0 4 1,1 10-1,3 8 1,4 8-1488,4 4 0,1 1 0,0 0 1,0 2 622,0 3 0,6 3 0,1 5 0</inkml:trace>
  <inkml:trace contextRef="#ctx0" brushRef="#br0">4626 20284 10429,'5'-13'1017,"-2"5"0,6 4-877,2 2 1,1 2 0,1 0-1,2 0 1,2 0 0,4 2 0,1 1-1,-1 3-255,-2 1 1,4-3-1,-6 4 1,0-1-1,-2-1 1,-4 2-127,-2-1 1,-3-3-1,-6 5 1,-1 2 0,-2 1 572,-2 1 0,-10-4 0,2 0 0,-2 3 1,1 2-1,0 4 0,1 0-370,0 1 1,1 2 0,1 6 0,4-2 0,1-2 0,3 0 0,2-1-2900,1-1 1,4 2 2936,0-5 0,13 0 0,-2-5 0</inkml:trace>
  <inkml:trace contextRef="#ctx0" brushRef="#br0">5452 20057 11555,'-3'-38'0,"-4"4"1462,-7 7 0,2 12 0,5 12 0,0 5-1329,-1 2 0,4 7 1,-5-2-1,-1 2 1,-2 4-1,-2 3 1,0 6-1,-1 5 204,1 7 1,-2 7 0,9 1-338,-1-1 0,-4-1 0,5-2 0</inkml:trace>
  <inkml:trace contextRef="#ctx0" brushRef="#br0">17929 10928 30140,'13'-20'-3848,"-1"0"0,-1 8 3578,-3 4 0,-3 2 0,1 4 0,-5-2 0,-7-5 1,-4-3-1,-2-1 0,0-1 0,1 1 0,-4-2 2402,0-3-1864,-6 4 1,0-7 0,-5 5 0,-1-1 0,-3 4 0,-4 3-1,-7-1 1,-5 1-121,-4 1 0,-8-1 0,-6 5 1,-5 1-1,30 2 0,1-1 1,-3 1-1,0-2 0,-2 1 1,-1-1-1,-1 0 0,1-1-45,-1 2 0,0-1 1,-6-2-1,1 0 1,2 1-1,0 1 1,-3-2-1,1-1 1,-1-1-1,0-1 1,0 0-1,-1 1 0,1-1 1,-1 1 30,-1 1 0,-1-1 0,0 0 0,0-1 0,-4 0 1,0 0-1,3 1 0,-1 0 0,3 0 0,0 1 1,1 0-1,0 1 0,2-1 0,-1 2-202,2 0 0,-1 1 1,1 0-1,0 2 0,2 2 1,1 0-1,1 0 0,0 0 1,-1 0-1,1 0 0,1 0 1,-1 1 336,0 1 1,-1 1-204,-6 0 1,0 1 0,7 2 0,1 0-1,-4-1 1,0 0 0,1 0 0,0-1-1,2 1 1,-1-1 0,-2 1 0,1-1 55,-1 1 1,1-1 0,0-2 0,-1 0 0,2 2 0,0 0-1,1-1 1,-1 1 0,0 0 0,0 0 0,-1 0 0,0 2-1,2 0 1,0 0 10,2 0 0,0 1 0,5 0 0,1-1 0,-34 8 0,5 1 0,4 1 0,3 3-289,-2 2 0,-2 0 1,6 2-1,4-1 1,0 2-1,4 1 1,1 2 49,5 0 0,0 1 0,0 3 0,-2 6 0,-1 4 0,0 5-16,3 2 1,6-2-1,3 4 1,3 3-1,4 1 1,5 3-1,4 3-93,6 3 0,-1 5 1,5 2-1,-1 0 0,2 4 1,4-37-1,0 1 164,2 0 1,-1 0-1,-1 2 1,0 1-1,0-2 1,0 1-1,0 0 1,-1 1 0,-1 2-1,0 1 1,-1 1-1,0 1-320,0 0 0,-2 1 331,-4 5 0,-1 1 1,4-5-1,-1 0 0,-4 6 1,0 0-1,0 3 0,1-1 1,1 0-1,0 1 1,0 1-1,-1 1 0,1-3 1,1 0-46,-1-2 1,1 0-1,2 2 1,1-1-1,2-7 1,1-1-1,1 0 1,-1 1-1,1-1 1,-1 1-1,1-4 1,1-1 86,1-1 0,0 0 0,0 4 0,1-1 0,-1-5 0,1 0 0,-2 0 0,1 1 0,1 0 0,1 1 0,0-1 0,1 1-108,1 0 0,1 0 76,5 3 1,0 1-1,-4-3 1,1 1-1,3 2 1,2 0-1,-2-1 1,0 0 0,0-1-1,0 1 1,1 1-1,0 0-16,-1 2 0,0 0 0,2 2 0,0 1 1,-1 2-1,-1 2 0,1-1 0,-1 1 1,-1 1-1,0-1 0,1 2 0,-1 0 1,1 2-1,1-1-140,-1 2 0,1 0 1,0 1-1,0 0 1,-2-7-1,1 0 0,0-1 1,0-1-1,1-2 1,0-1-1,-1-2 1,0 0-20,0-2 1,-1 0-1,2 0 1,0-1-1,0-4 1,0 0-1,-1-1 1,0 0-1,-1 0 1,1-1-1,5 36 1,0-3-669,1-6 908,-1 2 0,0-17 1,1 4-1,-1-4 1,0-3-1,1-2 61,-1-4 0,3-1 1,1-1-1,-3-2 0,3-3 1,-3-1-39,1-4 0,-1-1 0,0-1 0,3 0 0,2-1 1,0 1-1,2 0-125,0-1 1,2 1 0,9-1 0,3 1-1,5 0 1,6-2 0,6-1-57,4-2 1,9-6-1,2 2 1,7-3-1,-34-8 1,1-1-1,2 0 1,0 0 185,1-2 1,1 1-1,7 1 1,1 0-1,-2-2 1,1 1-1,1 0 1,0 0-1,2 0 1,0 0-1,0 0 1,-1-1-115,1 1 0,1 1 0,8-1 0,1 1 0,0 1 0,-1 0 0,1-1 0,1 1 0,2 0 0,0-1 0,-1 1 0,1 0 0,1 0 0,1 0 25,0 3 0,1-2 1,-6-2-1,0-1 1,6 1-1,0-1 1,0 0-1,0-2 1,1-1-1,0-1 1,2 0-1,2-1 1,-1 0-1,1 0 65,-1 0 0,1 0 0,-22 0 1,1 0-1,0 0 0,-3 0 0,0 0 1,0 0-1,0 0 0,0 0 1,1 0-1,-1 0 0,1 0 0,-1 0 1,23 0-1,-1 0 127,-1 0 0,-1 0 0,-20 1 0,0-1 0,0 1 0,19 0 0,-1 2 0,0 2 0,0 1 0,0 0 0,-2 2 0,-3 1 0,-1 0-298,-3-1 1,-1 0 0,6 2 0,-1 0 0,-8-1 0,0-1 0,-1 1 0,0-1 0,-2-1 0,-1 1 0,-5-2 0,-1-1 0,-2 0 0,-1-1-104,-3-1 1,-1-1 0,33-1 0,-4-2 0,-5-5 0,-6-8 0,-5-6-1,-3-5 387,-1-2 0,-7-7 0,-1-6 0,-5-7 0,-5-8 0,-5-6 155,-2-6 0,-8-4 1,-6 35-1,0-2 1,-2-2-1,0-1 1,0-4-1,-1-1 1,-2-1-1,0 0 1,0-3-1,-1-1-395,0-1 0,-1 0 0,-1 0 0,-1-1 0,2 0 0,-1 0 0,-1-3 1,-1 1-1,0-1 0,-1 0 0,0-2 0,-1-2-188,0-3 0,-1 0 0,-1 3 0,0-1 0,1-5 0,1 0 0,0-2 0,0 0 0,-1-2 0,1-1 1,0-3-1,0 0 0,0 0 0,1 0 180,0 0 1,0 0 0,1 23 0,0 0 0,0 0 0,0-2 0,0 0 0,0-1 0,0-1 0,0 0 0,0-1 0,1-1 0,-1-1 0,1 0 0,0 1 0,0 1 0,1-1 28,1 0 1,0 1-1,0-1 1,-1-1 0,0 0-1,0 0 1,0 2 0,0 1-1,0-1 1,0 1 0,-1 1-1,0-1 1,1-1 0,0 0-1,-1 0 1,0 2-1,0 1 1,0-1 104,-1 0 0,1 0 0,-1 1 0,2 1-1,-1 2 1,1-1 0,0-25 0,0 1 0,0 1 0,-1 1 0,0 2 0,0 0 0,-1 3 0,0 0 0,0 3 0,0 1-56,0 4 0,0 0 0,-3 2 0,-2 1 0,0 2 0,-2 2 0,-1-1 1,-1 1-1,-1 3 0,0 1 0,0 2 0,0 2 0,0 3 0,-1 1-286,-1 2 1,0 1 0,0-1-1,1 1 1,-13-32 0,2 5-1,-4 8 1,-3 6-274,-7 7 1,-2 4-1,-4 6 1,-2 7-1,-6 9 1,-5 8 576,-3 6 0,-4 2 0,4 5 0,2 6 0,1 6 0</inkml:trace>
  <inkml:trace contextRef="#ctx0" brushRef="#br0">21768 15100 8226,'-12'-14'461,"3"7"1,-2 5-1,11 8 1,8 0 0,7 0-1,5-1 1,-1-1-1,3 1 943,3-2 0,-1-2 0,8-1 1,1 0-1,1 1 0,3 2 1,0 2-740,0-2 1,3 4 0,-9 1 0,-3 1 0,-2-1 0,-7 3-751,-4 1 1,-1 1 0,-9 0 0,-2 1-1,-2 0 1,-2 3 352,-4 0 1,-8 7-1,-8-2 1,-2 2 0,-3 0-1,0-3 35,2-2 1,-3 0 0,7-3 0,-1 2 0,2-2 0,2-1-304,4-2 0,-2-4 0,11 0 0,1 2 0,1 0 0,2 3 0,6-2 0,3-2 0,3-3 0,3 1 0,3-2 0,4 0 0,5-2-96,4 2 1,3-4 0,6 2 0,0-3 0,1-1-3103,4 0 0,2 5 1,8-1 3197,3-1 0,2 5 0,7-1 0</inkml:trace>
  <inkml:trace contextRef="#ctx0" brushRef="#br0">23168 15353 8425,'-14'-33'0,"1"1"0,0 7 4705,-1 11 0,7 13-3904,3 5 1,2 4 0,2 5 0,2 0 0,2 2 0,5 3-1,3 4 46,1 3 1,0 6 0,1 0 0,-1 1 0,0-1 0,-1 0-904,-3-2 0,-3 5 0,-6 0 0,0 0 0,0-1 0,-1-2-721,-4 0 1,-4 0-1,-8-5 1,-7-3-1,-6-2 1,-4-2 53,0-3 0,0-2 0,4-5 0,-1-5 0,2-2 0,2-2 0,3 0 375,2 0 1,10-6-1,0-5 1,6-5-1,8-6 1,8-3 485,11-2 1,9-6 0,14-2 0,8-4 0,6-1 0,-26 20-1,1 0 1,0 0 0,1 0 531,0 0 0,1 0 0,-1 0 0,0 0 1,30-18-1,-5 2 0,-4 4 0,-8 1-470,-4 0 1,-4-5 0,-5 4-1,-7-1 1,-10-1 0,-6 0-1,-7-3-689,-2-2 0,-11 4 0,-9 1 0,-13 1 0,-11 4 0,-8 0 218,-6 3 1,1 7 0,-3 4 0,3 6 0,4 3 0,3 3 0,8 1-148,8 2 1,5 6 0,5 3 0,4 5 0,5 3 0,4 6-1709,4 2 0,11 6 2126,8 0 0,11 6 0,9-3 0</inkml:trace>
  <inkml:trace contextRef="#ctx0" brushRef="#br0">21808 14673 10047,'-13'-12'3542,"2"11"1,8-4-3090,12 11 0,15 5 1,15-2-1,8-3 1,17-2-1,-26-2 1,2 0-1,9 0 1,1-1-1,5 0 1,1-2 49,5 0 1,1-2 0,6 0 0,1-1 0,0-3 0,1-1 0,2 0 0,1-1 0,-22 4 0,0-1 0,0 0 0,22-3 0,0 1-736,0 1 1,-1 0 0,-2 0 0,-2 2 0,-4 0-1,0 1 1,-5 1 0,0 1 0,-4 1 0,-2 1-300,-7-1 0,-2 2 0,-1 1 0,-1 2 0,32 3 0</inkml:trace>
  <inkml:trace contextRef="#ctx0" brushRef="#br0">22635 13407 8379,'13'-29'0,"0"2"0,7 3 0,2 11 99,3 0 1,2 4 238,-1 0 1,-4 1 0,1-1 0,-1 4 0,-1 0-1,-4 1 1,-2 1 0,-3 3 0,-2 6 0,-2 5 145,-2 6 0,-5 6 0,-8 0 0,-8 2 0,-4 1 0,-5 3 0,-1 0 0,-2 5 2841,1 5-3210,-1-8 1,-4 13 0,0-8 0,3 1 0,2 0 0,6-3-351,0-1 0,3 2 0,5-4 0,1-1 0,4-2 0,1-3 0,3-1-455,2-2 1,5-6-1,2 1 1,1-6-1,5-3 1,5-2 689,5-3 0,9-2 0,3-1 0</inkml:trace>
  <inkml:trace contextRef="#ctx0" brushRef="#br0">23621 13420 8392,'34'-47'2213,"-4"4"1,-11 14-2037,-6 11 1,-10 10-1,-3 11 1,-7 3-1,-5 0 1,-1 2-1,-1-1 174,1 3 1,-2 8 0,-1 4 0,-3 3 0,-1 2-1,1 1 1,4 2-242,5 1 0,0 0 0,5-4 0,4-1 1,5 0-1,9-3-212,8-1 0,6-5 0,2 1 0,4-5 0,3-3 0,2-2 0,2-2-1403,-1-4 0,-4 0 0,4-4 1505,1-2 0,-9-9 0,7-8 0</inkml:trace>
  <inkml:trace contextRef="#ctx0" brushRef="#br0">24301 13460 10166,'0'-28'1817,"-3"22"0,-6 23 1,-9 11-1502,-5 6 0,-9-5 0,0 4 0,-2 0 0,-5 4 0,-2 4 0,-5 6 0,-1 4-320,-4 4 1,26-25 0,0 2 0,-1-1 0,1 2 0,3-1 0,0 2 0,2 0 0,1 0 0,-10 30 3,2-3 0,8 2 0,0-2 0</inkml:trace>
  <inkml:trace contextRef="#ctx0" brushRef="#br0">24701 15273 8429,'0'-16'-15,"-2"4"1,-1 3 358,-1 2 0,-1-2 0,7-5 0,2 1 0,5 0 0,3 1 0,3 1 0,1 4 0,2 0 0,-2 1 0,1 0 0,-1 3 221,2 1 0,-1 2 0,-3 0 0,-1 2 0,0 2 0,1 4 0,-1 1 0,-1-1 0,-3 4-2041,-5 5 0,-1-1 0,0 6 0,2 2 1476,-2 1 0,-8-4 0,-2-2 0</inkml:trace>
  <inkml:trace contextRef="#ctx0" brushRef="#br0">24581 15486 8399,'-21'-19'4465,"3"4"-4146,9-3 1,5 9 0,10 5-1,7 3 1,8 1 0,6 1 0,2 2-625,2 1 1,5 7 0,-4-2 0,1 3 304,0 1 0,4 0 0,-3 0 0</inkml:trace>
  <inkml:trace contextRef="#ctx0" brushRef="#br0">25767 15180 9669,'5'-15'412,"-1"-3"1,8 9-1,0 0 95,4 6 1,6 8 0,-1 1 0,3 0 0,7 1 0,3 0-1,6 4 1,0 1-205,3 1 0,-2 5 1,-2 0-1,-2-2 0,1-1 1,-2-2-385,-2 0 0,-4 1 1,-8-1-1,-4-1 1,-4-2-1,-2-1 160,-3 1 0,-4 2 1,-10 0-1,-5-2 1,-7-1-1,-3 2 210,-1 1 1,-4 1 0,3 0 0,-4 1 0,0 0 0,1 3 0,1 0 0,2 1-142,-2 1 0,3 1 0,0 3 0,2 0 0,3 0 0,1 1-920,2-2 1,4-3 0,1-4 0,3 1-1,3 2 1,5-3-1469,6-5 1,9 1 2239,4-7 0,3 1 0,2-5 0</inkml:trace>
  <inkml:trace contextRef="#ctx0" brushRef="#br0">26700 15326 8925,'2'-7'945,"2"2"1,-1 4 0,6 1 0,0 1-142,-2 4 0,5-2 0,-3 6 0,1 1 0,1 2-663,-2 1 1,-2 1 0,2 0-1,-3 3 1,-2 2 0,1 0-147,-2 0 1,-2 5 0,-2-3 0,-2 1 0,-3-1 0,0-1-1,-1 0-644,-1-1 0,5 0 0,-3-2 1,2 0-1,-1 0 0,2-3 0,3-2 649,5-3 0,2 3 0,7-5 0</inkml:trace>
  <inkml:trace contextRef="#ctx0" brushRef="#br0">27074 15420 9205,'4'-14'859,"0"1"1,1 4-535,-5 0 1,-2 6 0,-2-1 0,-5 2 0,-3 2 0,-3 2 142,-2 2 1,-3 8 0,-5 7-1,1 0 1,-2 2 0,-1-2 0,-2 2-542,0 0 1,6-3 0,2 2 0,2 1-1,2-2 1,3 1 0,2-4-748,3-1 1,-1-2-1,5 0 820,2 1 0,8-1 0,2 0 0</inkml:trace>
  <inkml:trace contextRef="#ctx0" brushRef="#br0">26660 15513 8268,'-4'-21'934,"-1"3"1,2 9 0,8 5-158,4 3 1,9 1 0,4 0 0,4 1 0,4 3 0,3 4 0,-1 1 0,2 0-925,0 1 1,0 2-1,2 1 1,-5 0 0,-3-1-1,-1-1 147,0-2 0,-1 5 0,1 7 0</inkml:trace>
  <inkml:trace contextRef="#ctx0" brushRef="#br0">27393 15273 8904,'-5'-7'3459,"2"1"-2782,-6 6 0,4 1 0,-2 4 0,-1 3 1,1 4-1,-3 3-463,-2 3 1,-2-3 0,3 4 0,0-1 0,4-1-1,1 0-604,3-2 0,3 2 1,3 1-1,3-2 1,1-2-1,4-5-685,0-5 0,4 2 1,2-2-1,0-1 0,1-3 1,1-4 1074,4-5 0,-4-9 0,0-2 0</inkml:trace>
  <inkml:trace contextRef="#ctx0" brushRef="#br0">27580 15286 8175,'-7'-13'767,"-1"1"177,4 3 0,1 3 0,-6 6 0,0 2-255,2 2 1,-5 8-1,3 9 1,-3 2-1,-3 7 1,-2 3-1,-6 4-553,-2 1 1,3 8 0,-2 3 0,-2 3 0,-4 0-1,0-2-1184,2-1 1,6-2 0,1 2 0,2-5 1047,3-2 0,1-8 0,2-1 0</inkml:trace>
  <inkml:trace contextRef="#ctx0" brushRef="#br0">17276 11728 28360,'13'-24'-3927,"1"6"0,-3 1 1400,-2 8 2511,3 3 1,-12 0 0,0 6 0,-9 0 0,-6 0 0,-2 0 0,-1-2 0,-1-2 0,-4-5 0,-2-3 0,-3-1 591,-3 0 0,-2 1 1,-5 1-1,-1 3 1,-4-1-1,-2 1 394,-6 4 0,-5 1 1,-5 0-1,-1-2 1,-5 2-1,2 2-939,0 1 1,-8-4-1,7-2 1,-2-2 0,-1-1-1,3 0 1,-2 1 92,-3-3 1,7-1-1,-3 1 1,4 0-1,2 2 1,2 0-24,-1 2 0,8-3 0,-4 5 1,0 2-1,1 2 0,-1 1 0,0 0 194,-2 0 0,-4 0 1,1 1-1,-1 4 1,-6 4-1,-1 1-211,0-1 0,28-1 1,-1 0-1,3-1 1,1-1-1,-3 2 0,0-1 1,-2 1-1,0 0 1,2 1-1,0-1-21,-1 0 0,1 2 1,-7 1-1,-1 0 1,5-2-1,-1 1 0,-1 0 1,-1 1-1,-1 1 1,0 1-1,0 1 1,1 0-1,-1 2 0,1 1-61,1-1 1,0 2 0,4-1-1,0 1 1,0 2 0,1 0-1,1 1 1,0 0 0,2 0-1,1 1 1,-2 1 0,1 1-1,0 1 1,1 0-155,-1 2 1,1 1 0,0 1-1,1 1 1,4-1 0,1 0-1,0 0 1,1 0 0,-1 2 0,1 2-1,0-1 1,1 1 31,-1 1 1,1 1 0,-1 2 0,2 0 0,1 0 0,1-1 0,0-1 0,1 1 0,1 1 0,1 0 0,2 0 0,0 0-9,2 2 1,0 1 0,-2 2-1,2 0 1,3-4 0,1 1 0,0 1-1,0 0 1,1 2 0,2 0 0,-1 0-1,2 1-65,-1 0 1,2 1-1,1 3 1,0-1-1,-1-1 1,-1-1-1,1 1 1,1 1-1,0-1 1,2 1-1,-1 0 1,1-1-1,0 1 1,2-1-1,0 0 1,1-1-78,1 0 1,2 0 0,0 0 0,0 1 0,1-2 0,0 1 0,0 0-1,0-1 1,0 2 0,0-1 0,1-2 0,0 1 89,0-1 1,2 0-1,0-1 1,1 1-1,3-1 1,1 1-1,0 1 1,1 0-1,0 2 1,1 0-1,0-1 1,1 1-1,0 0 1,1 0 15,1 1 0,-1 0 1,2-3-1,-1 0 1,1 3-1,0 1 1,1 0-1,0-1 0,1 2 1,0-1-1,1 2 1,0 0-1,1-2 1,0-1 7,-1-3 1,0 0-1,4 4 1,1 1 0,-2-4-1,0 1 1,1 1 0,-1 0-1,1 0 1,0-1 0,-1-1-1,0 0 72,0-1 1,0 0 0,2 1 0,0 0 0,2-1 0,0-1 0,0-1 0,2-1 0,2 0-1,0-1 1,1-2 0,0 0 94,0-1 1,1 0 0,4 0 0,1-1 0,-2-1 0,2-1 0,0 0 0,1-1 0,1 0 0,0 0-1,0-1 1,0-1 0,1 0 0,1 0 126,0 1 0,0-1 0,2-1 0,0 0 0,0 1 0,1 1 0,0-1 0,0 0 0,0 0 0,-1 0 0,1 0 0,-1 0 0,0-1 0,0 0-7,-2-2 0,2 1 0,3 2 0,0 0 0,-1-3 0,-1 0 0,2 0 0,1 1 0,1-1 0,1 0 0,0 0 0,1-2-13,1 0 1,1-1 0,3 2 0,1 0 0,-3-2 0,0-1 0,0 1 0,2-2-1,0 0 1,2-1 0,-1-1 0,1-1 0,4 0 0,1-1-83,1-2 1,1 0 0,-6-1 0,0 0 0,6-2 0,-1-1 0,-1 0 0,-1-2 0,-2 0 0,1-2 0,1-1 0,1-1 40,-2-1 0,1-1 0,-3 2 0,-1-1 1,0-3-1,-1 0 0,0 0 0,-1-1 0,-2 0 1,0-1-1,1 0 0,-2-1 0,0-1 1,-2 0 29,1-2 0,0-1 1,-1-1-1,0-2 1,0 0-1,1-1 1,-1-2-1,1-1 1,1 0-1,0-2 1,-2-2-1,0-1-30,1-2 1,0-2 0,-3-1 0,-1-2 0,4-4 0,-1-2 0,-3 0 0,0-2 0,1-3 0,-2-2 0,0-1 0,-2-1 0,2-4 0,0-2-61,-2 0 0,0-1 1,-3-1-1,-1 0 1,3-4-1,0-3 1,-2-2-1,0-2 0,-2 1 1,-1-1-1,-1-3 1,-1 0-1,0 1 1,-1 0-127,0 0 0,1-1 0,-1-5 0,-1 0 1,-1-1-1,0 1 0,-2 0 0,0 0 0,-2-1 1,0 1-1,0 1 0,0 1-31,0 1 1,-1 0 0,0-3 0,0-1 0,-1 0 0,0 0 0,-1 2 0,-2 0 0,0-1-1,-1 0 1,-2 2 0,-1-1 4,0 0 0,-2-1 0,0 1 1,-2-1-1,-3 1 0,-1-1 1,-3 1-1,-1-1 0,-2 0 0,-2-1 1,-1 1-1,-1 0 0,0-1 1,-1-1-10,-1 1 0,-1 0 0,0 0 0,-2 0 0,-3-3 1,-2-2-1,-1 1 0,-2 0 0,-1 0 0,-2 0 1,-1 0-1,-1 1 0,-2 0 0,0 1 39,-2 1 1,-1 0 0,7 20 0,-2-1 0,-1 1 0,-1-1 0,-2 0 0,0 0 0,0 0 0,-1-1 0,-1 1 0,-1 0 0,-1 0 0,0 0 0,-1 2 0,0-1 0,-1 1 54,1 1 0,-1 0 0,-1 1 0,-3-2 0,-2 1 0,-1 1 1,2 0-1,-1 1 0,-1 1 0,0 1 0,-1 1 0,-1 1 0,0 2 1,-1 0-1,0 2 0,0 1 0,0 1 0,-1 0-99,-19-14 1,-3 3 0,17 17-1,-1 1 1,-2 2 0,0 2 0,-2 2-1,0 2 1,-2 0 0,0 2 0,-1 2 148,-1 1 0,-1 2 0,-1 1 0,0 2 0,-1 2 0,0 1 0,0 1 0,1 0 0</inkml:trace>
  <inkml:trace contextRef="#ctx0" brushRef="#br0">25101 13514 8257,'0'-22'0,"0"-1"0,0 6 0,0 8 0,-2 9 0,-2 3 0,-4 8 484,1 4 1,-5 6-1,5 0 1,-2 1-1,0 0 1,-1 2-1,-2 1 1,0 2 0,1-1-1,4 0 1,1-3-1701,3-1 0,2-5 1216,1 0 0,6-8 0,1-3 0</inkml:trace>
  <inkml:trace contextRef="#ctx0" brushRef="#br0">25141 13407 8340,'0'-40'1455,"6"19"-1474,2 13 0,0 6 0,1 11 0,0 1 0,0 1 0,-1-1 0,3 0 19,1 5 0,7-1 0,2 5 0</inkml:trace>
  <inkml:trace contextRef="#ctx0" brushRef="#br0">25487 13527 8840,'-1'-25'987,"-4"3"1,-1 10 0,-4 12 0,3 7-520,1 5 0,0 1 0,3 1 0,-2-1 0,1 0 0,-1 1 0,1-1 0,1 0-767,2 1 0,1-1 1,0 0-1,1 1 1,4-2-515,3-4 0,4-2 1,2-6-1,-1-1 0,-1-5 1,-2-6-1,-2-4 925,-3 0 0,0-5 0,-5-1 0,0-2 0,0 0 0,0 3 1488,0 2 1,0 1 0,-2 5 0,-1 0-1286,-1-1 1,0 13 0,5 7 0,2 9 0,3 7-1680,1 3 0,2 2 0,5-1 0,0 1 1364,4 0 0,3-7 0,6 0 0</inkml:trace>
  <inkml:trace contextRef="#ctx0" brushRef="#br0">25821 13527 8703,'7'-24'1381,"-3"-2"1,-2 9 0,-1 14-1204,4 14 0,-4 2 0,4 5 1,-4-2-1,-1 1 0,0 2 1,0 1-1,0 4-578,0 1 0,-4 1 1,-2-3-1,0-2 0,0-2-2758,3-3 3158,2-1 0,1-7 0,0-2 0</inkml:trace>
  <inkml:trace contextRef="#ctx0" brushRef="#br0">26194 13314 9612,'0'-13'535,"0"-1"1,-2 17 0,-1 8 0,-3 6-681,-1 7 1,0 1 0,-4 3 0,2 2 0,0 2 0,1 3 0,0 0 0,2 1-802,3-1 1,2-5 0,1-1 945,0-5 0,6 1 0,1-4 0</inkml:trace>
  <inkml:trace contextRef="#ctx0" brushRef="#br0">26100 13727 8415,'-7'-6'-27,"-5"-7"0,5-9 0,-2-2 0,1 0 1,3 2-1,2-2 1230,1-1 0,8 3 1,3 1-1,4 2 0,4 3 1,2 2-1,0 4-964,0 1 0,5 6 0,-2 2 0,3 6-239,2 9 0,6 14 0,1 0 0</inkml:trace>
  <inkml:trace contextRef="#ctx0" brushRef="#br0">8531 5358 30062,'0'-14'-2458,"0"1"0,0 0 1,2 1-1,1 1 1047,1 2 0,2 6 0,-3-2 1,3 0 1106,1 1 0,-5-1 0,-2 5 0,-6 2 0,-3 1 0,0 1 2355,-1-1 0,2-1-1620,0-2 1,5 5 0,-2 4 0,4 3-474,1 2 0,-5-1 0,1 0 1,-1 1-1,1 0 0,-1 3 0,1 2 99,-2 2 1,3-1 0,-4 4 0,1-3 0,3-1 0,1 1-295,2 3 0,0-3 0,0 1 0,0 0 0,0 0 0,0-1 0,0 0 428,0-1 1,0-3 0,0 2 0,0-1 0,-1 1 0,-2 0 0,-3 2-71,-1 0 1,2 1 0,-4 5 0,-1-1-1,-2 1 1,-1 0 0,-1-1 95,1 1 1,0 0-1,-1-1 1,1 1-1,1-1 1,2 1-1,2 0-461,2-1 1,2 1 0,4 0 0,0-1 0,0 1 0,0 0 95,0-1 1,0 1 0,0-2-1,0-1 1,0-2 0,0 2-1,2 1 245,2 2 1,-3-1-1,4 1 1,-4 0-1,-2-1 1,-2 1-84,-2 0 1,-3-1 0,2 2 0,0 2 0,0 1 0,3-1 0,1-1 44,2 2 0,0-2 0,0 2 1,2-3-1,2-2 0,5 3 1,3-1 191,1-2 0,1 7 0,-1-8 0,0 0 0,1 2 0,-2-3-177,-4 1 0,3 3 0,-5 2 0,0-2 0,0 1 0,-3-1 0,-2 1-125,-1-3 0,0 2 0,0 2 0,0 3 0,0-1 1,0 2-1,0-1 61,0-1 0,0 4 0,1-4 1,2 1-1,3 0 0,2-4 179,2-1 1,-2-1-1,0 0 1,1-1 0,-1 1-1,-2 0 1,-2-1 1,1 1 0,-1 0 0,-4-1 0,0 1 0,0 0 0,0 1 1,0 1-158,0 2 0,0 5 1,0-2-1,0 3 0,0 6 1,-2 1-146,-2 2 0,3-1 0,-4-5 1,4 0-1,1 0 0,0 0 368,0 0 1,0-2 0,0-1 0,0-3 0,0-1 0,1-4 0,2 0-436,2-3 0,-1 2 0,-4 0 0,0 1 0,0-4 1,0-2-433,0-2 0,0 3 0,0-6 1,1-1-1,2 1 0,2 0 0,-2-2-1214,-2-1 0,5-2 1,3-1 2025,3-3 0,7 3 1,2-5-1</inkml:trace>
  <inkml:trace contextRef="#ctx0" brushRef="#br0">5425 8343 9459,'0'-18'0,"0"0"113,0 2 0,0 1 0,0 2 256,0 0 0,2 1 1,1 1-1,3 2 95,1-1 0,-2 6 0,2 4 1,0 7-511,1 5 0,-4 6 0,5-1 0,0 0 0,0-3 0,0 0 174,1-1 1,6 0 0,2 1 0,0-1 0,0-1-1,1-2 1,0-2 161,1-2 1,2 3-1,-4-5 1,-2-1-1,-1-2 1,-2-1 589,0 0 1,-4 0-557,0 0 1,-6 2-1,3 1 1,-2 3 0,2 0-1,0 1-66,0 1 0,5-4 0,-3 5 1,6 1-1,2 1 0,5-1 11,4-1 1,-1-5-1,8 4 1,-1-1 0,2-1-1,1 0 1,2-2-124,-2 2 1,3-4 0,-5 2 0,-1-2 0,-1-2 0,-5 0-140,0 0 0,-1 0 1,-2-2-1,-4-1 0,-3-3 1,-2 0-252,0 0 556,1 2 1,-5 0 0,0-2 0,1 0-58,2 0 1,-3 1 0,0 5 0,1 0 0,2 0 0,3 0-32,2 0 1,6 5-1,8 1 1,4 0-1,4 1 1,2-1 308,4 0-639,2 4 0,5-8 0,-2 2 1,-2-1-1,-1 0 0,-1 2 6,0-2 1,-2-2 0,-5-1 0,-2-1 0,-3-2-1,-2-3 1,-2-2-9,-2-2 1,-3-2 0,-1-1-1,-3-1 1,-2 0 0,-3-3 154,-1 0 0,-6-1 1,0 4-1,0 1 1,0 1-1,-2 2 1,1 2-1405,-1 3 1,2 0 0,4 5 1245,1 0 1,-7 12 0,-1 3-1</inkml:trace>
  <inkml:trace contextRef="#ctx0" brushRef="#br0">5625 9316 10515,'5'-14'0,"-1"1"0,-1 0-232,-1-1 1,4 1 0,2 0 433,4-1 0,-3-3 1,0-1-1,1 2 0,1-1 1,-2 1-1,-3-2 1079,0 2-972,-5 1 1,6 2 0,-4-1 0,2 1 0,-2 0 285,-2-1 1,-1 1 0,-1 1-338,-4 3 0,-2 4 1,-6 6-1,-1 5 0,1 6-360,0 4 1,-1 2 0,2-3 0,4 1 0,3 3-1,4 0 1,1 1-38,0-4 1,1-1 0,4-3 0,3-2 0,6-1 0,2 0 242,2-2 1,1-1-1,-3-6 1,2 0 0,-2 0-1,-2-1-59,-5-4 1,-3 2 0,-6-6 0,0-1 0,0-2 0,0-1 197,0-1 1,-5-3 0,-1-1 0,-1 2 0,-2 1-348,2 1 1,-1 3 0,7 2-1,1 6-511,6 6 0,5 4 1,7 6-1,6 1 1,6-1-1,5 0 626,4 1 0,7 5 0,1 2 1</inkml:trace>
  <inkml:trace contextRef="#ctx0" brushRef="#br0">6159 9142 18455,'-9'-25'-1025,"0"3"0,6 7 1117,-2 6 0,5 8 0,5-1 0,4 5 0,3 2 87,1 1 1,6 0 0,2 4 0,1-1 0,0 0 0,1 0 0,-1-2-445,0-1 1,-6-2-1,2-4 1,-3 0 177,-2 0 0,-5-1 1,-4-3-1,-3-5 1,-1-3-1,0-2 1,-1 3-122,-3 2 0,2-3 1,-2 3-1,1-1-299,-2 1 0,5-2 1,0 7-1,8 2 0,3 5 1,3 6 366,-1 3 1,6 7 0,2 2-1</inkml:trace>
  <inkml:trace contextRef="#ctx0" brushRef="#br0">6572 9236 17827,'-8'6'-1082,"8"-5"1,9 4 1431,3-4 1,-3-2 0,0-2 0,0-3 0,0-2-390,0-2 1,-2-2 0,3-1 0,-2-1 0,-2 1 0,-3 0-183,-2-1 0,4 1 0,-1 0 0,0 1 0,1 2 0,1 2-164,1 2 0,2 2 1,4 4-1,1 0 1,-1 0-1,0 0-14,1 0 0,3 0 437,1 0 0,6 6 1,-3 1-1</inkml:trace>
  <inkml:trace contextRef="#ctx0" brushRef="#br0">7092 8903 32480,'-5'-26'-4492,"1"4"0,-2 10 4295,1 12 1,2 6 0,-4 8 0,0 0-1,-1 4 1,-1 4 0,0 4 0,2 2-522,1 3 0,-3 1 1,5 5-1,1-3 1,1 0-1,4-1 451,2 0 0,10 4 1,6-3-1</inkml:trace>
  <inkml:trace contextRef="#ctx0" brushRef="#br0">7198 9169 12257,'-9'-30'0,"2"5"1252,1 5 0,2 2-1743,4 4 909,0 7 1,1 7 0,2 9 0,3 3-1,0 1-1456,0 0 1,4 1 0,-1-2 945,3-3 1,-3-4 0,0-5-1,0-1 1,-1-3 214,1-5 1,-4-2-1,2 1 1,1 1 0,-2-1-1,1-2 671,0-2 0,2 3-287,5 2-29,-7 3 1,-3 12 0,-7 3 0,-1 2-230,1 3 1,2-1 0,1 2-1,0 3 1,0 4 0,0 3-271,0 2 1,1 4 0,2 0 0,3-1 0,1-2 0,2-3 0,0-1-44,0-2 1,-5-10-1,4 1 1,-1-3 71,1-2 1,-5-8-1,3-11 1,-2-5 0,0-6-1,1-5 1,-1-2 140,1-3 0,4-5 1,-3 2-1,0-4 0,-1 1 1,0 2-1,-1 7 597,1 5 0,-1 0-862,-4 7 0,0 6 1,-3 13-1,-4 10 1,-8 8-1609,-4 5 0,-3 8 0,-5 3 0,-1 4 0,-2 3 1903,-1 1 1,-6 0 0,3-4-1</inkml:trace>
  <inkml:trace contextRef="#ctx0" brushRef="#br0">9878 6597 11373,'7'-13'0,"-1"1"-2734,0 3 2968,-5 3 1,1 4 0,-8 0 0,0-4 0,-1 0 0,-1 0 543,-2 3 0,-1 0 0,1 0 0,1-3 0,-1 0 0,-1-1 20,3-1 1,-4 1 0,4-4 0,-1 3 0,2-3 0,0-1-317,-1-1 1,1 0-1,-4-1 1,3 1 0,-3 0-1,-1-1-172,-1 1 1,0 0-1,-2-1 1,-1 3 0,-4 0-1,1 2 1,-2-1-224,1-2 0,-3 0 0,-3 2 0,-1 1 0,0-1 1,1-2 280,-1-2 1,0 1-1,2 1 1,0 2-1,1 0 1,-1-4 155,1-2 0,5-2 1,-1 5-1,0 0 0,2-1 1,1-1-196,-1-2 1,-1 5 0,2-3 0,-2 2 0,0 2 0,-2-1 0,0 2-330,-2 1 0,-1-3 0,0 5 0,2-2 0,-2 0 0,-1 0 0,-1 2 0,-1-4 0,0 6 0,1-1 0,-1 0 0,2 1 0,0 1 0,-2-1 0,8-3 0,-7 3 0,4 1 0,3-1 0,-2-1 0,1-1 0,3 4 0,-2-2 0,1 4 0,0 1 0,1 0 0,-3 0 0,6 0 0,-12 0 0,4 0 0,-2 0 0,1 0 0,1 0 0,-2 0 0,-1 0 0,-2 1 0,0 2 0,2 2 0,1-1 0,2 1 0,-1-1 0,2 2 0,0-3 0,2 3 0,1 0 0,0 0 0,1-3 0,-1 3 0,3-2 0,-1 1 0,-2-1 0,2 0-17,1-1 1,1 3 0,1-1 0,0-1 0,-1 1 0,1-1-1636,0-1 1,-1 5 0,3 0-1389,2 4 0,3-3 2476,6 0 1,0-12-1,0 2 1</inkml:trace>
  <inkml:trace contextRef="#ctx0" brushRef="#br0">7931 5744 27502,'-5'-19'-1973,"-3"5"1,-5 1-1,-1 7 1995,1 5 0,-6 1 1,-2 1-1,-1 4 0,1 2 1,2 2-1,1 0 0,0 0 58,1-2 0,-3 5 0,4-3 0,-2 3 0,3 1 0,4 0 0,3 1-78,2-1 0,-3 0 1,5 1-1,1-1 1,3 0-59,4 1 0,-1-6 1,6 1-1,2 2 1,2 1-1,2 1-335,-2 0 1,8 1 0,-8-1 0,3 0-1,4 1 1,2 0 0,5 3 574,4 0 1,9 7 0,7-3-1</inkml:trace>
  <inkml:trace contextRef="#ctx0" brushRef="#br0">7465 7943 28773,'13'-12'-2939,"-4"3"0,0-9 1043,1 4 1,-4 5 1754,-1 0 0,-4 7 1,-1 2-1,0 8 0,2 4 353,2 1 0,-1 0 0,6 1 1,0-1 87,-2 0 0,7-4 1,-3 0-1,6 1 1,-1 1-1,0-1 0,2-1 125,4 1 1,2 2 0,1 2 0,0-1 0,4 0 0,0 2-166,4 3 0,-4-8 0,7 4 0,1-3 0,1 1-29,2 2 204,0-7 1,0 3 0,-1-5 0,-2-2 0,-2 0 0,3 0 51,0 1 1,5 1-1,0-4 1,-2 2-1,2 1 1,-1 1-1,-1-1-270,-1 1 0,0 4 0,0-3 0,0-1 0,-1 3 1,-2-2-218,-2 0 0,1 4 0,-2-8 0,-3 3 0,-3 0 0,-1-1 0,0-1 0,-1-1 0,1-2 0,0 0 0,-2 0 0,-2 0 0,0 0 0,0 0 0,-3-6 0,3 3 0,-5-4 0,0 1 0,0 1 0,-1 1 0,0-1 0,-3-4 0,0 5 0,-1 0-543,0-2 1,-4 4-1,-1-4-792,-2 0 1,4 5 0,-1-4 0,3 4 0,1 1 1295,0 0 0,1 0 0,-1 0 0</inkml:trace>
  <inkml:trace contextRef="#ctx0" brushRef="#br0">9238 8183 27509,'1'-12'-3277,"4"3"0,-2-1 0,6 5 3762,1 2 0,6 2 0,2 1 0,0 0 0,0 0 1,1 1-1,0 2 0,2 3 201,0 2 1,-4 1 0,4 4 0,-2 0 0,-2 1-1,-4-1-888,-4 0 0,1 1 1,-5-1-1,-2 0 1,-2 0-23,-1 1 1,-1-2 0,-4-2 0,-4-1-1,-4 1 1,-3 2 0,-4 1 0,0 1-75,-4-1 0,0 0 0,1 1 0,0 1 222,0 2 1,3-2-1,1 4 1</inkml:trace>
  <inkml:trace contextRef="#ctx0" brushRef="#br0">9478 6077 29719,'0'-13'-4916,"0"0"1,1 1-386,4 3 5443,2 3 1,6 4 0,1-2-1,-1-5 1,0-3 0,1 0 0,-1 2-1,0 1 1,1-1 285,-1-2 0,2 3 0,1 0 0,2 0 0,-2 0 0,-1 2 0,-2 1-378,1 3 1,-1-3 0,2 2-1,1 1 1,2 1 344,-2 2 0,5 6 1,0 2-1</inkml:trace>
  <inkml:trace contextRef="#ctx0" brushRef="#br0">10344 5651 28753,'0'-14'-3277,"0"7"0,0 3 0,-1 7 2257,-4 1 0,4 6 0,-4-1 0,4 3 0,1 1 1074,0 1 1,0 1 0,0 1-1,0 3 1,-2 0 0,-1 2 1,-1 0 0,-5-1 0,3 4 0,0-3 1,-1-2-1,1-3 0,0-1 0,2-1-1866,-2-1 1603,4-6 0,-4-7 0,8-9 0,1-2 0,3-4 0,1-2 263,3 0 1,2-5 0,2 4 0,-1 1 0,2 1 0,1 1 0,2 1 93,-2 2 1,-1 1 0,-2-1-1,1 2 1,-1 3 0,0 1-1,1 3 618,-1 1 0,-4 2 0,-2 2 0,1 2 0,-3 5 0,1 3-951,-3 1 1,3-4 0,-1 0 0,-1 1 0,1 2-1,1 2-192,1-1 0,2 0 1,4-1-1,2-1 1,3-3 944,4 3 0,9-5 0,3 0 0</inkml:trace>
  <inkml:trace contextRef="#ctx0" brushRef="#br0">10944 5824 28894,'-9'-13'-2018,"0"-1"1,5 1 2015,-5 0 1,0 1 0,-4 3 0,1 6 0,3 6-797,5 6 1,2 3 0,4 2 0,2 3 0,5 1 568,3-2 0,1-1 1,2-4-1,1 0 1,2-4-1,-2-1 0,-1-3 414,-2-1 1,1-2 0,-2-2 0,-4-2 0,-3-5-293,-4-3 1,-2-1 0,-4-1 0,-3 1 0,-4 1-108,-2 3 1,7-3-1,4 5 1,7-2-4361,10 0 4784,11 0 1,9-4 0,6 0 0</inkml:trace>
  <inkml:trace contextRef="#ctx0" brushRef="#br0">11544 5517 24840,'-13'-7'0,"-1"3"154,1 2 0,0 10 0,-2 3 0,-2 7-780,0 3 1,-6 0 0,6 1 0,0-3 0,3-1 0,0 0 0,2-1 0,2 1-4074,1 0 4144,6 0 0,-3-5 1,6 0-1</inkml:trace>
  <inkml:trace contextRef="#ctx0" brushRef="#br0">11291 5731 9129,'4'-18'0,"2"2"0,1 4 2173,4 6 0,2 4 0,3 4-1263,2 2 0,0-1 1,-5 5-1,2-1 0,3-1 1,4 1-294,3 1 1,8-5 0,1 3 0</inkml:trace>
  <inkml:trace contextRef="#ctx0" brushRef="#br0">11744 5757 21162,'-12'-10'0,"2"-3"376,1-2-603,6 6 0,-2-1 471,10 5 1,-2 1 0,6 5 0,1 4 0,2 2-1,1 2-595,1 0 1,-6-2 0,0 4 0,-1-3 0,1 3 176,2 1 1,-3 0 0,1-2 74,-2-1 1,-2-5 0,-4 5-70,0 1 0,6-4 1,2 0-1</inkml:trace>
  <inkml:trace contextRef="#ctx0" brushRef="#br0">12237 5304 9806,'22'-49'0,"-1"11"-109,-2 11 0,-1 8 1198,-5 6 1,-4 5-1,-1 5 1,-2 6 0,-5 6-1393,-4 3 0,-3 12 0,-6 4 1,2 4-1,-3 7 0,-1 2 245,-2 4 1,0 5-1,4-3 1,2 2 0,2 0-1,2 0 1,3-2-845,2-2 1,7-8 0,4-3 0,5-3 1264,3-6 0,11-4 0,-1-8 1</inkml:trace>
  <inkml:trace contextRef="#ctx0" brushRef="#br0">12570 5291 28517,'0'-21'-2527,"-1"15"1,-4 15 0,-3 10 2053,-4 7 0,-2 0 0,2 1 1,2 0-1,1-1 0,0 1 0,0 1 1,2 0-79,1-1 0,2 5 1,4-8-1,0 0 0,0 1 1,0-1 85,0-2 0,1 1 0,4-3 0,2-1 637,0 0 1,11-1 0,-3-5 0</inkml:trace>
  <inkml:trace contextRef="#ctx0" brushRef="#br0">12664 5824 8266,'0'-13'0,"1"1"61,4 3 0,-4 2 1090,3 2 0,-1 4 0,0-5-1436,2 0 0,-2 0 0,-8-3 0,-4 4 1001,-2 4 1,-3 2 0,1 2 0,0 3 0,1 2 761,3 2-1402,-3-4 0,11 6 0,-4-3 0,4 3 83,1 1 1,4-4 0,2-2-1,1-1 1,4-3 0,1-1 0,1-2 42,0 0 0,1 0 0,-1 0 0,-1-2 0,-2-2 0,-2-5 0,-1-3-867,0-1 0,-4-1 0,2 0 1,-4-3-1,1-1 0,1 2 317,1 1 1,7 4 0,-3 0-1,4 4 1,2-1 0,-1 2 894,0 0 0,1 2 1,-1 4-1,0 0-81,1 0 0,-1 0 0,0 0 1,1 0 381,-1 0 0,-4 4-235,0 1 0,-5-1 0,4-2 0,-1 1 0,0 3-14,4 1 0,1-2 0,1 2 1,0 0-1,1-1-718,-1 0 1,0 3 0,1-4 0,-1-1-1,0 0 1,1 1 1980,-1-2-2293,0-2 1,-4 4 496,0-1 1,-6-5 0,1-8 0,-2-3 182,-2-1 1,0 4 0,1 0-608,4-1 1,-4 5 0,4 5-1,-4 9-179,-1 7 0,0-1 0,0 4 0</inkml:trace>
  <inkml:trace contextRef="#ctx0" brushRef="#br0">11957 5291 28873,'13'-56'-3277,"1"2"0,-2 7 0,-2 16 1531,-1 9 1,-6 10 1639,1 3 0,2 7 0,-1 2 0,-2 8 0,-2 5 0,-2 3 1,-2 5-1,-2 4 111,2 8 1,2 5 0,-1 8 0,-1 6 0,-3 7 0,-1 7 298,-3 6 1,4-32-1,0 0 1,-1 2 0,0 0-1,1 1 1,-1 0 0,0 4-1,-1 0 1,0 2 0,0 1-169,-1 4 1,0 0 0,0 1-1,0 1 1,2 4 0,0 0-1,-1 0 1,-1 1 0,1 3 0,0 1-1,1 0 1,1 1 0,0 1-1,1 0 92,0 1 1,0-1 0,2 0 0,0-1 0,0 2 0,0 1 0,1-4 0,0 0 0,-1-5 0,1 0 0,1-1-1,-1-1-2052,1-2 0,1-1 1915,2-6 0,2 0 0,-1-4 0,1 0 0,3-7 0,1-1 0,8 33 0,2-5 0,-2-6 0,-2-2 130,-5-6 0,1-6 1,-4-1-1,0-4 0,0-4 1,-3-5-416,-2-3 147,-1-7 1,0 2 0,0-5-1,-1-1-977,-4-3 0,-2 0 0,-7-1 0,3 0 0,0 1 1024,2-1 0,1 0 0,-6 1 0</inkml:trace>
  <inkml:trace contextRef="#ctx0" brushRef="#br0">15263 5504 29387,'-7'13'-2458,"2"10"0,4 20 1,1 16-1,0 10 2081,0-29 0,0 0 0,-5 8 1,-2 2-1,-2 6 0,-3 1 1,-2 2-1,-3 0 0,-3 2 1,-3 0-1,0-3 0,-1 1 0,-3-1 1,0 1-1,1-2 0,0 0-182,1-1 1,-1 0-293,-2-1 1,1-2-1,6-8 1,0-2-1,-2-1 1,0 1 0</inkml:trace>
</inkml:ink>
</file>

<file path=ppt/ink/ink1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</inkml:context>
    <inkml:brush xml:id="br0">
      <inkml:brushProperty name="height" value="0.053" units="cm"/>
      <inkml:brushProperty name="color" value="#FF0000"/>
    </inkml:brush>
  </inkml:definitions>
  <inkml:trace contextRef="#ctx0" brushRef="#br0">4412 5744 21596,'-20'-13'0,"3"-1"0,5 1 0,4 1 169,-3 3 0,-1-3 1,-1 5 434,0 0 0,5 2 0,7 8 0,7 2 1,8-2-1,6-2 0,5-1 0,3 0 124,3 0 1,11 0 0,1-1 0,5-4-1,10-4 1,4-4 0,8-3 0,1-2-729,2 2 0,-32 6 0,1 0 0,0 1 0,2 1 0,2-1 0,1 1 0,3 0 0,1 0 0,0 0 0,0 1 0,2 0 0,0-1 0,2 2 0,-1 1 0,-2 1 0,1 2 0,1-2 0,1 0 0,-1 1 0,0 0 0,0 1 0,-1 1 0,2 0 0,0 1 0,-3 0 0,-1 0 0,-2 0 0,0 0 0,0 0 0,0 1 0,-5 0 0,-1 1 0,-1 1 0,-1 0 0,1 0 0,-1 0 0,-2 1 0,-1 0 0,36 3 0,-1-3 0,-15 4 0,-4-2 0,-3-2 0,-8 1 0,-5 0 0,-2 3 0,-7-5 0,1 1 0,-6-2 0,-5-2 0,-1 0 0,-1 0 0,1 0 0,-6-2-791,-3-2 1,-3 1 283,-6-6 1,0 6 0,0-3 0</inkml:trace>
  <inkml:trace contextRef="#ctx0" brushRef="#br0">2933 7437 30889,'-15'-6'-2661,"-3"3"2629,9-6 0,3 4 0,2-4 1,4 1-1,4-1 0,7 1 1,3 2-1,6 3 0,0 0 1,3 0-1,0-1 520,4 1 1,-3 2 0,8 1 0,1 0 0,1 0-1,3-2 1,1-1 0,4-3 0,-1 0 0,2 0-489,2 3 0,-8-3 0,3 2 0,-2 1 0,1 2 0,1 1 0,-2 0-643,-2 0 1,-4 0-1,-3 0 1,-1 1-1,0 4 1,-4 2 752,-4 0 1,10-7 0,-2-7 0</inkml:trace>
  <inkml:trace contextRef="#ctx0" brushRef="#br0">3759 7357 29697,'0'-20'-3277,"2"6"0,2-3 0,5 5 3877,3 4 1,7 5-1,3-2 1,3 4-1,4 1 1,2 0 0,4 0-1,4 0-91,1 0 0,-5 0 1,-1 0-1,-1 0 1,-5 1-1,-4 2 0,-6 3-990,-4 1 1,-6 2 0,-4 5-1,-5 0 1,-8 3 0,-10 2 0,-10 0-37,-6 0 1,-5 10 0,-6-1 0,-6 3 0,-4 3-1,0 0 505,1 3 0,1 1 0,1 2 0</inkml:trace>
  <inkml:trace contextRef="#ctx0" brushRef="#br0">6092 12208 15576,'0'-14'-730,"6"7"0,3 1 0,4 2 1098,5-1-265,8 1 0,6 4 0,8 0 1,7 0-1,8 0 0,8 1 1,7 2-1,-31 0 0,1 0 1,3 1-1,1-1 0,4 2 1,0-1-1,3 1 0,0-1 0,2 1 1,0-1-1,1 1 0,0 0 1,-1 1 0,2 0 1,4 1-1,0 0 1,2-1-1,0 0 1,1-1-1,0 0 1,2-1-1,0 1 1,-2-1-1,0 1 1,1-1-1,0 1 1,-2-2-1,1 1-32,-1-1 0,1 0 0,6 2 0,0 0 1,-3 0-1,-1 1 0,1 0 0,0 2 0,1 2 1,-1 0-1,-3-1 0,0 1 0,2 0 1,-1-1-1,0 0 0,-1-2-120,0 1 0,0-1 0,1-1 0,-1 0 0,-4 0 0,-1-2 0,1 0 0,1 0 0,2-1 0,0 0 0,-3-1 0,1-1 0,0 0 0,0-1 5,-1 0 0,0 0 1,-2 0-1,0-1 1,1-1-1,-1-1 0,-1 0 1,-1-1-1,-2-1 1,-1 1-1,-3 0 0,0 1 1,-5-1-1,0 0-301,-4 0 0,0 1 1,32 0-1,-9-2 0,-5 5 344,-7 5 0,-10 1 0,-9 6 0,-3 1 0,-1 3 0</inkml:trace>
</inkml:ink>
</file>

<file path=ppt/ink/ink1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</inkml:context>
    <inkml:brush xml:id="br0">
      <inkml:brushProperty name="height" value="0.053" units="cm"/>
      <inkml:brushProperty name="color" value="#FF0000"/>
    </inkml:brush>
  </inkml:definitions>
  <inkml:trace contextRef="#ctx0" brushRef="#br0">10104 1453 7975,'0'7'-2,"-1"-1"0,-2-5 0,-2 4 0,2 4 491,2 3 1,-4 7-1,1 2 1,1 2-1,2 2 1,1 5-1,0 1 1,0 5-1,0-1 1,0 5-1,0 0 1,0 5-1,0-2 1,0 1-489,0-1 0,-2-9 0,-1 5 0,-1-5 0,1-5 1,1-2-1,2-5-1,0-4 0,0-3 0,0-2 0</inkml:trace>
  <inkml:trace contextRef="#ctx0" brushRef="#br0">10224 1386 7877,'-13'-27'3090,"0"13"1,5 0 0,5 11-2666,6-1 1,10-1-1,10 5 1,3 0 0,7 0-1,7 0-365,7 0 1,5 0 0,3 0 0,3 0-1,5 0 1,6 0 0,3 0-18,2 0 0,-36 0 1,1-1-1,2 0 1,1-1-1,2-1 0,0 0 1,0 0-1,0 0 1,3-1-1,0 1 1,-1-1-1,0 0-23,-1-1 0,1 0 0,4 1 1,0 1-1,-4-1 0,1 0 1,0 0-1,1 1 0,0-1 0,0 0 1,-1 0-1,1-1 0,0 1 1,0 0 34,0-1 1,0 1-1,-2 1 1,0 1-1,3-1 1,0-1-1,-1 0 1,0 0-1,0 1 1,0 0-1,2 0 1,0 1 57,0 0 0,0 1 0,2-2 0,0 0 0,3 0 0,0 0 0,0-1 0,1 0 0,-1 0 0,1-1 0,-1 1 0,1 0 1,0 0-1,-1 0-43,0 1 1,0 0 0,1-2 0,0 0 0,-1 1 0,0 0 0,-3 1 0,-1-1 0,-1 1 0,-2 0 0,-2 1 0,-1 0 0,-1-1 0,0 0-1,-1 0 1,0 0-124,2 0 1,-1 0 0,-4 0 0,0 0 0,0 1 0,0 1 0,-1-1 0,-1 0 0,0 0 0,0 1 0,37-1 8,-36 2 0,-1 0 1,36 0-1,2 0 0,-1 0 1,1 2-1,-2 1 1,-1 3-352,-4 1 0,-5-3 1,-3 4-1,-1-1 1,-2-1-1,0 0 1,-3-3 396,1-2 0,0-1 1,-1 0-1,0 0 0,-2 0 1,-5 0 347,-5 0 0,-3-4 0,0-2 0,-2 0 1,-1-1-1,-3 1 0,-1-2-290,-4 1 1,-1 3 0,-2-4 0,-3 2 0,-2 2 0,-2-1 0,-2 1-313,-3 1 0,0-3 1,-1 2-1,0 1 1,-1 0-1,-1 0 949,-2-2 1,-5 1 0,5 4 0,0 1-254,-2 4 1,4 2-1,-6 7 1,1 0-1,0 4 1,-1 4-1,-1 6-355,1 8 0,-1 1 0,-4 10 1,0 2-1,0 0 0,-1 4 0,-4 1 1,-2 1-90,-1-5 0,-4 2 0,4-8 0,-6-1 0,-2-1 0,-3-2 0,-1-2 0,1-2 0,-4 1 0,-1-6 0,-4-2 0,-5-1 0,-1-2-171,-3-4 1,-9-3 0,-10-6 0,-12-1 0,28-7-1,-2-1 1,-3-1 0,-2-1 0,-4-2 0,-1 0-361,-4-2 1,-1-1 0,-2 2 0,0-1 0,-4-2-1,-2-1 1,-4 0 0,-2 0 0,-4 0 0,0 0-1,22 1 1,-1 0 0,0 1 0,-2 0 0,-1 1 0,1 0 463,-3 0 1,0 0 0,-1 0 0,-5 0 0,-1 0 0,0 1 0,0 1-1,1 0 1,-1 0 0,-2 0 0,0 0 0,0 0 0,-2 0 0,-1 0-1,1 0 1,1 1 0,-1-1 0,0 1 0,1 0 0,0 0 0,0 1 211,1 1 0,-1 0 1,2 0-1,3 1 0,1 0 1,0 0-1,-1 0 0,0 1 1,1-1-1,2 1 1,1 0-1,0 0 0,5 0 1,0 0-1,1 0 0,2 0 1,1 1-1,1-1 1,-20 2-1,1 0-31,3-2 1,2 1 0,4 2 0,3-1 0,8-3 0,1 0 0,3 0 0,0 1 0,4-2 0,1 1 0,-33 3-1062,11 1 0,9-5 1,7 1-1,9-2 947,7-2 0,0 0 0,8 0 0,-3 0 0</inkml:trace>
  <inkml:trace contextRef="#ctx0" brushRef="#br0">11291 1453 8870,'0'-14'2819,"0"1"1,0 7 0,0 8-1807,0 9 0,6 10 0,1 9 0,2 4-736,0 4 1,-6 1 0,3 10 0,-2 1 0,1 0 0,-3 1 0,0-2 0,-4-1-1490,-2 0 1,3 2 0,-5-5 0,1-2 0,1-2 0,1-1 1211,1 0 0,-4-12 0,-1-3 0</inkml:trace>
  <inkml:trace contextRef="#ctx0" brushRef="#br0">11037 1759 7869,'-13'-6'0,"0"0"1229,-1-3 1,3 5-1,2 8 1,3 4 0,1 2-1,1 2-155,1 3 1,1 7-1,2 0 1,-1 3-1,-2 2 1,-2 0-1,3-1-1546,0 1 1,-2-2 0,-1-3 0,2-4 0,2-3 0,1-2-642,0 1 0,-2-8 1,-1-6-1,-1-8 1,1-5-1,1-6 909,2-8 0,-4 0 0,0-5 1,1 1-1,1 0 0,2-1 1027,0 0-284,0 10 1,2-12 0,1 11 0,2 3 0,3 0 0,2 3 57,2 0 0,6 4 0,1 3 0,2 2 0,3 2 0,-1 3 0,1 0-1243,-2-1 0,0 3 1,5-4-1,-2 4 1,-1 1 645,-2 0 0,0 0 0,5 0 0</inkml:trace>
  <inkml:trace contextRef="#ctx0" brushRef="#br0">10917 1839 12046,'2'-12'0,"2"3"454,5 5 0,12 2 0,4 2 0,2 0 0,2 0-681,0 0 0,6 0 0,4 0 227,4 0 0,13-5 0,-1-3 0</inkml:trace>
  <inkml:trace contextRef="#ctx0" brushRef="#br0">12064 1506 8207,'-14'0'1197,"1"0"-1197,0 0 0,-1-6 0,1-1 0</inkml:trace>
  <inkml:trace contextRef="#ctx0" brushRef="#br0">11944 1759 7840,'0'-19'514,"0"-3"0,0-2 1,1 2-1,2 4 699,2 3 1,5 2 0,-1 1 0,3 2-1,1 2 1,0 2-412,1 3 1,-1 8 0,-1 5 0,-2 7 0,-1 6 0,2 7 0,-1 4 0,-1 1-182,-5 1 1,2-2 0,-1 3-1,-2-3 1,-2 0 0,-1-3 0,0-1-1920,0-5 0,-4-7 0,-2-2 692,-2-6 1,1-5 0,-2-11 0,5-7 0,2-10 0,2-6 0,2-7-6,2-2 0,3-2 1,7 1-1,-2 4 1,-2 5-1,-3 6 1,1 7 1845,-1 2 0,-2 3 1,2 5-1,0 7 1,-1 9-495,0 7 1,3 5-1,-4 5 1,-2 2 0,-2 3-1,-1 5 1,-1 1-682,-4-1 1,-2 1 0,-5-6 0,2-2 0,1-2 0,-2-5-1,1-4-2809,1-3 0,-1-5 0,10-7 2749,10-12 0,11-15 0,19-10 0</inkml:trace>
  <inkml:trace contextRef="#ctx0" brushRef="#br0">12970 1266 7761,'-12'-19'4915,"4"-3"0,-7 10-4451,6 7 1,0 11 0,9 11 0,0 2 0,1 3 0,2 8 0,2 10 425,-2 11 1,-2 9-1,-1 9 1,-1 2-1,-4 3 1,-5-3-1,-5 2-1336,-3 0 0,-5-7 1,2 2-1,-1-1 0,1-5 1,2-1-1948,2-5 0,9-7 2393,3-5 0,4-2 0,1-2 0</inkml:trace>
  <inkml:trace contextRef="#ctx0" brushRef="#br0">13557 1519 9102,'-6'-7'838,"0"2"0,-3 10 0,5 4 270,2 3 0,2 5 0,0 3 0,0 0 0,0 6 0,2 2 0,1 4 0,1 1-187,-1-1 1,-2 4 0,-1-5 0,0-3 0,2-3-1001,2-2 0,-2-7 0,2-3 0,-2-10-1285,-2-12 0,4-13 0,2-3 0,0-8 1,1-2-1,-1-4 0,2 2 991,-1-1 0,1 1 0,3 1 0,0 5 0,1 3 0,-2 3 1025,2 3 1,1 2 0,4 7 0,0 1 0,1 2 0,0 2 0,1 2 189,2 3 0,-3 2 0,2 1 0,1 0 0,-2 0 0,2 0 1,-2 1-1817,1 4 0,2-4 0,-4 5 0,-2-1 0,-3 1 974,-4 1 0,3 2 0,-5 4 0</inkml:trace>
  <inkml:trace contextRef="#ctx0" brushRef="#br0">13597 1679 7865,'-8'6'1548,"4"3"0,2 3 0,4 1 0,1 1-1038,1-1 0,7 0 0,-2 1 0,2-1 1,1 0-1,-1-1-566,-2-3 56,-7 3 0,4 1 0,-6 8 0</inkml:trace>
  <inkml:trace contextRef="#ctx0" brushRef="#br0">13503 2012 7823,'14'8'1301,"-1"-4"1,5-2 0,1-2-1,2 0-753,3 0 0,5 0 0,4 0 0,-1-2 0,2-2 0,0-5 0,5-3-548,4-1 0,-2-7 0,5 0 0</inkml:trace>
  <inkml:trace contextRef="#ctx0" brushRef="#br0">14490 1573 7870,'-5'-14'1979,"1"1"0,4 0 0,6 1-1786,1 3 1,2-1 0,3 4 0,-2 0-773,-1 0 0,0 3 0,3 7 0,-3 5-891,-5 3 0,-4 1 0,-4 1 0,-3-1 2045,-1 0 996,-4-5 1,11-4 0,-4-8 0,5-4 0,3-1-553,2 1 0,4 3 0,-3-4-1662,1-1 0,-4 2 1,1 0 54,-2-3 0,-2 4 0,0-2 0,0-1 802,0-2 1,0-2 0,1 1 0,2 0-1,3-1 1,0 1 0,2 0 15,-1-1 0,-3 1 0,4 0 0,-1 1 0,-1 2 0,2 1-305,-1-2 1,-3 4-1,5-2 1,2-1 104,0-2 1,-2 0 0,-1 2 0,-1 2 1905,1 2 0,-4-3-1229,5 5 0,-6 1 0,1 7 0,-2 8 0,-4 7 0,-2 11 0,-4 7-201,1 9 0,-5 3 1,2 3-1,-5 0 1,-4 2-1,0 3 1,-2-1-507,0-3 0,3 3 0,-2-8 0,-1 1 0,2-3 0,-1-3-1103,4-5 1,1-2 0,2-2-1,1-8 1,3-6 1102,5-6 0,2-6 0,2-2 0</inkml:trace>
  <inkml:trace contextRef="#ctx0" brushRef="#br0">15276 1413 7790,'-13'-21'3276,"12"8"1,1 13 0,8 9-1951,-3 2 1,-4 7 0,-1 3 0,0 3-1258,0 4 0,-6 1 1,-2-2-1,-4 0 1,-2-1-1,1 1 0,0-2 1,-1-1-945,1-2 1,6-6 0,2 2 176,4-3 1,7-8 0,4-4 0,5-7 0,4-8 0,0-6 0,1-3 368,-4-2 0,3-2 0,-1-2 0,-2 2 0,-1 3 0,-2 2 2425,1 1 1,-5 6-1153,-1-1 1,-5 8 0,2 11 0,-4 5 0,-1 5 0,0 3-1,0 0 1,0-1-320,0 1 0,0 0 0,0-5 1,0 1-687,0-1 1,2-7-1,2-6-887,5-8 1,-1-5-1,2-3 1,3-2-1,4 0 1,0 0-1,1 1 272,0 0 1,4 4 0,-3 4 0,1 5 0,0 2 0,0 4 0,-1 2-790,-3 5 0,3 4 1,2 4 1464,4 0 0,-1 7 0,9-3 0</inkml:trace>
  <inkml:trace contextRef="#ctx0" brushRef="#br0">16276 1053 9263,'0'-21'4806,"0"9"-4234,0 12 0,-4 12 1,-2 12-1,-2 5 1,-4 7-1,-4 4 0,-7 6-83,-7 7 0,2 2 1,-5 6-1,1-1 1,-4 0-1,-2-1 1,-2-1-1328,0 1 0,-3-4 0,0 2 0,3-2 0,1-3 1,7-3 837,2-5 0,3 4 0,1-1 0</inkml:trace>
  <inkml:trace contextRef="#ctx0" brushRef="#br0">16143 1506 9245,'7'0'2543,"-1"0"0,-6 6 0,0 3-1918,0 3 1,0 2 0,0 3 0,0 2-353,0 2 0,0-1 0,0 3 0,0-4 0,0-1 1,0-1-505,0 0 0,0-2 1,2-4-1,2-2-252,5-4 0,3-10 1,1-4-1,0-2 0,2-3 1,2 1 380,0 0 0,0 4 0,-7 1 0,-3 4 765,-1 5 0,-1 5 0,-5 8 0,0-1 0,0 2 0,0 1 156,0 2 0,1 1 0,2-3 0,2 2 1,-1-3-1,2-3 0,3-5-545,3-1 1,1-2 0,0-4 0,2-1-1,3-3 1,4-7 0,3-4-614,2-2 1,-5-7 0,1 2 0,-1-2-1,-2 0 1,-2 4 0,-3-1-2939,-2 0 0,2 5 0,1-2 3045,2 3 1,6-4 0,-3-2 0</inkml:trace>
  <inkml:trace contextRef="#ctx0" brushRef="#br0">5545 6250 29797,'12'-22'-1229,"-3"0"0,3 6 1,-5-2-1,1 3 0,-5 5 1,-6 4-1,-6 7 0,-2 5 1051,3 5 1,-3 2-1,7 3 1,1 2-1,1 0 1,2 1-1,0 3 1,0 5 382,0 4 1,0-1 0,0 5 0,0 4 0,0 2-1,0 5 1,0 1 0,-1 5-91,-4 5 0,-2 5 0,-8 7 1,7-32-1,0 0 0,-1 1 1,0 0-1,1 1 0,0 0 1,0-1-1,1 0-250,-6 36 1,1 0 0,3-6-1,6-4 1,6-4 0,6-5-1,3-3-327,1-3 0,2-11 0,0 1 0,-1-6 0,-2-7 1,0-4-1,0-2-89,1-4 1,1-7 0,0-5-1,4-4 1,4-6 0,4-7 217,0-8 1,7-16 0,1-4 0</inkml:trace>
  <inkml:trace contextRef="#ctx0" brushRef="#br0">5945 6370 7981,'-7'-35'0,"2"1"0,2 4-347,-1 5 1,3 9-1,-4-4 1,4 3 0,1-1 766,0 2 0,4 1 0,2 1 0,1 1 0,5 0 0,5 1 791,5 3 1,4 3 0,5 8 0,5 1 0,4 3 0,3 1-754,1 3 0,17 2 1,1 1-1,6 1 1,-30-7-1,0-1 0,2 1 1,1-1-1,4 1 1,1-2-297,1 0 1,1-1-1,-5 2 1,0-1-1,1-2 1,0-1 0,-2 1-1,-1 0 1,-2 1-1,-1-2 1,35 1-116,-6-1 0,-10-8 0,0-3 0,-6-3 0,-3-1 0,-1-2 10,1-3 0,-7 3 0,1-2 0,-7 3 1,-2 5-1,-4 4 337,-1-1 0,-1 4 0,-2-2 0,-1 2 0,-3 4 0,-1 2 0,1 6-64,3 7 0,1-1 0,2 8 0,-1 2 0,3 5 1,-1 4-1,1 3 59,1 5 0,-6 4 0,4 7 0,-5 0 0,0 3 1,-1 2-387,0 2 0,-1 1 0,1 3 0,-4-1 1,-5-4-1,-2 1-219,-3 0 1,-5 0 0,2-1 0,-4-3 0,-1-6 0,0 0 0,0-5-406,0-3 0,-10 0 0,-5-1 1,-3-2-1,-4 0 0,-3-3 1,-8 2 260,-4-1 1,-6 2 0,-4-1 0,-8-4 0,-3-3 0,-4-6 387,-3-4 1,4-2-1,-8-7 1,-2-1 0,-2-3-1,35-7 1,1 0 0,-38 0 172,4-2 0,33-3 0,-1 0 1,1-1-1,-1-1 0,1-1 0,-1 0 1,1-1-1,-1 1 0,2-1 0,-1 0-94,0 1 1,0-1-1,0-1 1,-1 0 0,0 0-1,0 1 1,-34-3 0,2 2-1,4 5 1,1 2-224,-1 1 1,11 7 0,-8 6 568,2 8 1,-11-2-1,5 1 1</inkml:trace>
  <inkml:trace contextRef="#ctx0" brushRef="#br0">5639 17112 29839,'0'-13'-1043,"0"-1"0,0 1 0,0 0 1,1 1-1,4 2 0,3 2 0,4 2 1,2 5 1193,-1 4 1,-4 9 0,-2 8 0,-1 4 0,-1 6 0,-1 2 0,1 7-1,-3 2 1,0 5-293,-2 1 0,-2-1 0,-2 6 0,-5 3 0,-3 0 0,-1 1 0,1-1 29,3-2 0,-1 2 0,5-11 0,2-2 0,2-2 0,1-3-72,0 0 0,0-2 0,0-8 0,0-2 0,1-3 0,2-4 0,3-5-358,2-4 0,-4 2 0,5-7 0,1-1 0,2-1-1848,2-2 2075,-1-6 1,0-8-1,1-6 1</inkml:trace>
  <inkml:trace contextRef="#ctx0" brushRef="#br0">5879 17125 9882,'0'-20'0,"0"2"-87,0 3 1,1 8 1042,4 2 1,2 4-1,8 1 1,1 0-1,5 0 1,2 0-1,9 1-229,5 4 1,-3-4 0,10 5 0,5-1-1,4-1 1,8-1 0,3-3-356,4-5 1,-31 2 0,1-1 0,0-2-1,0-1 1,1 0 0,0 0 0,1 1 0,0-1-1,0 0 1,-1 1-124,-1-1 0,-1 0 1,35-6-1,-10 0 1,-4-1-1,-4 1 1,-2 0-165,-3-1 1,-5 6-1,-7 0 1,-2 2-1,-3 3 1,-4 2-1,-3 1-175,-2 0 1,-6 1 0,4 2-1,0 5 1,-2 1 806,0 1 0,5 9-433,-2-5 0,2 6 1,0-1-1,-2 1 1,3 0-1,3 1-238,3 3 0,5-5 0,-3 0 0,-1-2 0,2-1 0,-1-3 525,-1-1-314,-1 3 0,-5-12 0,-3 6 0,-2 0 0,-2 0-257,-2-1 0,-4-3 0,-4 4 0,-3 1 0,-2 2 0,1 3 0,-2 3-285,-2 4 1,-1 4 0,0 7-1,0 6 1,-1 5 0,-2 2-117,-2 0 0,-4 3 0,3-3 0,0-2 0,1 0 1,2-2-1,1 2 494,2 2 0,0-6 0,0 2 0,0-2 1,0-3-1,-1 0 0,-2-2-203,-2 1 0,-4-2 0,3 3 0,-1-2 1,-3 4-1,-1 1-1532,2 0 1295,-8 3 1,8-11 0,-11 4 0,3-4 0,-3-2-1,0-3-2288,-4-7 3004,5-3 0,-12-5 0,0-4 0,-8-3 0,-7-5 0,-6-5-70,-4-3 0,-14-10 0,34 6 1,0 0-1,-4-2 0,0 0 0,-4-2 1,0 1-1,0 0 0,-2 0 0,-2 1 1,0 0-225,-2 1 1,1-1 0,0 1 0,0 0 0,-2 0 0,0 1 0,0 1 0,-1 1 0,2 2 0,0 3 0,1 1 0,0 2 0,1 1 0,1 0-253,0 1 0,1 0 1,2 1-1,0 0 1,3 0-1,-1 2 1,4 1-1,1 1 0,-31 8 1,7 4-356,6 0 0,6 1 1,12-5-1,5 2 854,4 3 0,-2 3 0,9 5 0</inkml:trace>
  <inkml:trace contextRef="#ctx0" brushRef="#br0">6812 15513 29354,'-14'13'-1624,"1"0"0,0 1 0,-1 1 0,3 1 1255,2 2 1,-2 4 0,7-3-1,1 2 1,1 3 0,4 1 0,1 1-1,3 1 1,0 0 0,1 1-1,-1 1 1,1 5 0,-1 4 717,0 3 1,-1 8 0,-5 0 0,0 3 0,0-1 0,0 0 0,0-2-717,0 1 1,0-4 0,0-2 0,0-4 0,1-3-3,4-1 1,-4-11 0,4 0 0,-4-4 0,-1-5 0,0-1-181,0-2 0,0-4 1,2-1-1,2-2 1,5-5 879,3-4 1,1-4-1,0-7 1</inkml:trace>
  <inkml:trace contextRef="#ctx0" brushRef="#br0">6945 15460 29431,'7'-27'-2458,"-2"0"0,-2 8 1,1 4-1,5 5 2168,3-1 0,1 4 0,1-2 1,0 0-1,4 0 0,4 0 0,4 1 1,0-1 847,1 0 1,9 6 0,2-2 0,2 4-1,4 1 1,2 0 183,5 0 0,5 0 0,5 0 0,1 0 0,5-2 0,-2-1 0,3-2-298,0-3 1,-7 4 0,5-5 0,-3 0 0,-6 0 0,-5 0-1,-4 0-417,-5 2 1,-3-1 0,-3 6-1,-3-4 1,-2 0 0,-4 0-1,-2 3-76,-4 1 1,-2 2 0,3 0 0,-6 0 0,-2 0 0,0 0-62,3 0 1,-3 2-1,4 1 1,-1 3-1,1 1 1,2 3 0,1 2 302,-1 2 0,4 0 1,-4 3-1,1 2 1,0 2-1,0 2 1,-1 3-237,-3 0 1,1 5 0,-1 0 0,-2 2 0,-1 3-1,-2 5-59,1 5 1,-6-2 0,1 5 0,0 4 0,0 5 0,0 7 0,0 2 5,-2 3 1,4 4-1,-5-2 1,1 2-1,-3-36 1,1 0-1,5 36 1,2-3-42,3-3 0,1-12 0,-3-4 0,-1-4 0,-1-7 0,-4-4-190,-1-6 1,-2-4-1,-5-5 1,-3-4-1,-7-5 1,-7-4 0,-8-5 250,-8-2 0,-9-2 0,-5 0 0,-3-2 0,-9-2 0,-5-6 0,-6-5-174,33 6 1,0 0-1,1 0 1,-1 0 0,-1 2-1,-1 1 1,0-1 0,-1 1-1,1-1 1,0 2-1,0 0 1,0 1-269,0 1 0,0 1 0,-28 1 1,-6 2-1,1 4 0,4 4 0,-4 4 737,36-4 1,0 0 0,-24 6 0,-10 4 0</inkml:trace>
  <inkml:trace contextRef="#ctx0" brushRef="#br0">8185 13674 32022,'9'4'-956,"-2"4"1,0 2 0,-1 6 0,0 5 0,-1 7 0,-1 6 0,1 6 662,-2 4 1,-2 1 0,-1 7 0,0 3 0,0 1 0,-1 2 0,-2-2 0,-2-3 0,2-4 0,2-3 0,1-5 0,0-4 202,0-6 1,6-2-1,1-4 1,2-3 0,0-6-1,3-5 1,4-7 0,6-4-1,2-4 296,-2-5 0,9-21 1,-3-5-1</inkml:trace>
  <inkml:trace contextRef="#ctx0" brushRef="#br0">8745 13514 15038,'28'-34'0,"1"6"585,2 8 1,6 8 0,-1 12 0,3 0-326,1 0 1,4 0 0,3 0 0,4 0 0,4 0 0,1-1 0,3-2 0,2-1-110,-1 1 1,6 0 0,-4 0-1,2-2 1,-2 2 0,-4 2 0,-4 1 52,0 0 0,-8 1 0,-5 4 0,-5 2 0,-4 3 0,-2 2 0,-2 5-198,-1 2 1,-2 5 0,-2 7-1,-2 4 1,0 5 0,-2 5-17,0 3 1,1 10-1,-4 4 1,2 5-1,-2 6 1,-8-33-1,-1 1 1,0 4-1,-1 0-11,1 3 1,0 1-1,0 2 1,0 1-1,1-1 1,1-1-1,0 2 1,1 1-1,0 0 1,1-1-1,0 2 1,1 0 21,1 0 1,0-1 0,0-3 0,0-1 0,0 2 0,-1-1 0,0-5 0,0-1-1,-1-5 1,0 0 0,0-2 0,0-1 0,10 26-83,-3-9 1,-3-10-1,-3-10 1,-3-8-1,-5-4 1,-3-5 193,-1-1 0,-8-8 0,-12-4 0,-12-6 1,-13-7-1,-8-6 0,-12-8-20,27 10 0,-1-2 1,-3-1-1,-1-1 1,-3-3-1,-1 0 0,-3 0 1,-1 1-1,0 0 1,-1 1-1,-5 0 0,0 1 1,-1 1-1,0 2 1,-4 0-1,0 2-541,-4 0 0,1 2 0,5 4 0,0 2 0,-5-1 0,-1 0 0,3 2 0,1 1 0,5 1 0,2 1 0,-2 0 0,1 2 219,-1 1 1,1 0 0,6 1 0,0 2-1,-6 1 1,1 1 0</inkml:trace>
  <inkml:trace contextRef="#ctx0" brushRef="#br0">6318 17365 8258,'-11'-9'1258,"2"1"0,-2 3 0,7-4 0,1-1-568,2-2 0,-1 0 0,-2 3 0,-5 5 1,-3 2-1,-1 2 0,-1 2 0,1 2-146,0 5 0,-1 3 0,1 1 0,1 1 0,2-1 0,2 0 0,2 1-334,3-1 1,2 0 0,1 1-1,1-1 1,4-1 0,4-2 0,3-2-1,2-3-330,4-2 0,-3-1 0,4-2 0,-1-2 0,0-2 1,-2-5-70,-1-3 1,-3-1-1,-3 0 1,-4-1 0,0 1-1,-1 0 1,-1-1 192,-1 1 114,-8 6 1,0-5 0,-6 3-1,0-2 1,-3 3 0,1 2 434,-1 0 0,-3 4 1,0-2-1,2 2 0,1 2 1,2 0 235,0 0 1,5 6 0,5 3-790,6 3 0,5 0 0,5-2 0,0-1 0,1 1-2420,-1 2 1,-4-3 0,-2 0 0,1 1 2419,-1 2 0,2-4 0,4-2 0</inkml:trace>
  <inkml:trace contextRef="#ctx0" brushRef="#br0">6305 17392 8041,'-13'0'781,"0"0"-153,-1 0 0,2-2 0,5-2 0,7-5 0,7-3 280,5-1 1,3 0 0,1-1-1,4 1 1,-1-2 0,2-1-463,-1-2 1,-2 0 0,3 4 0,0-3 0,-2-1 0,1 1 0,1-1-132,3 0 0,-3-6 0,1 4 0,2-2 0,-1 1 0,1 0 0,-2 0-186,2-2 1,0-1 0,-1 0-1,0 2 1,0-2 0,2-1-1,2-1 79,0-1 1,-1 0-1,1 1 1,0-1 0,-1 2-1,0 1-41,-4 2 1,1 6 0,-5-2 0,-1 3 0,-3 3-123,0 3-1582,-7-3 1,0 11 0,-2-4-1,4 4 126,3 1 1,2 4 0,3 1 0,2-2 0,2-2 0,2-2 1410,3-4 0,-6-2 0,0-6 0</inkml:trace>
  <inkml:trace contextRef="#ctx0" brushRef="#br0">7172 16406 8041,'-14'-6'48,"1"-3"1,0 3-1,-1 2 523,1 2 0,7 2 0,6 0 654,7 0 1,5 0 0,3-1 0,1-2 0,4-3 0,0 0-318,4 0 0,0-3 0,-1 3-745,0-1 1,-7 2 0,2-2-1,-3 1-222,-2 3 1,-1 3-1,-5 4 3,-7 5 0,-6 5 0,-7 3 1,0 4-1,-1 1 0,1-1 1,1 0 11,3-1 0,3 1 1,6 3-1,0-3 0,0-1 1,0 0-1,2-1-738,2-3 0,8 0 782,6 2 0,6-3 0,-4 4 0</inkml:trace>
</inkml:ink>
</file>

<file path=ppt/ink/ink1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</inkml:context>
    <inkml:brush xml:id="br0">
      <inkml:brushProperty name="height" value="0.053" units="cm"/>
      <inkml:brushProperty name="color" value="#FF0000"/>
    </inkml:brush>
  </inkml:definitions>
  <inkml:trace contextRef="#ctx0" brushRef="#br0">8305 8943 28215,'1'-8'-8615,"2"2"8213,2 0 0,0 3 1,-2-6-1,2-1 0,-2-2 1,-2-1-1,-1 0 1082,0-1 1,-6 7-1,-2 2 1,-4 4-1,-3 1 1,-3-2-1,-4-1 1,-3-1 0,-3 1-1,-2 2-220,-1 1 0,-9 0 0,1-2 0,1-1 0,-4-1 1,2-1-1,-3 1-40,2-1 1,-2-1-1,2 3 1,-1-1-1,4 1 1,1 2-206,2 1 1,-3 1-1,4 2 1,0 3-1,3 1 1,1 5-1,0 3-441,-1 3 0,2 0 0,4-4 0,1 3 1,-1 2-1,1 0 0,-1 2 133,0 0 1,-1-1 0,3 4 0,1-2 0,-1 2 0,1 1 414,0 2 0,6-1 0,-2 1 0,3 0 0,3 1 0,2 3 1,1 3-66,-1 0 0,2 5 0,-1-2 1,0 4-1,0 5 0,2 0 1,0 1-302,-1 1 1,5-4 0,-3 5 0,2 1 0,-1 2 0,3 3-1520,0 3 1230,2-4 1,0 6 0,0-7 0,0 0 0,0 1 0,0-3 139,0-2 0,0 2 0,0-5 0,0-1 0,0 3 0,0-2 0,-1 1 162,-4 1 0,-2-4 1,-5 3-1,1 1 0,3-2 1,-1 0 7,1-4 1,-2 1-1,5 0 1,1 2-1,0-2 1,-1 0-1,2 0 44,2 1 1,1-1 0,0-6 0,1-1 0,2 1 0,2 1 0,-1 1-105,2-4 1,-5-1 0,4-3 0,-4 5 0,-1 2-1,0 2 1,0-1 35,0-4 1,0 4 0,0-5 0,0 1 0,0-1-1,0 1 98,0-1 1,2-3 0,1 4 0,1 1-1,1 1 1,-1 1 0,2 4-57,1-1 0,-2 2 1,4-1-1,1 1 0,2-3 1,1 0-1,1-5 17,-1-1 1,0-3 0,1-4 0,-1 0 0,2-2 0,1-2 123,2 0 1,6-6 0,-2 4 0,3-2 0,3-2 0,2-3 0,4 0-72,4-1 1,-1 0 0,8 1 0,-1-2 0,1-2 0,4-3 0,-1 1-93,6-1 1,-4-4-1,0 2 1,2-4-1,3-1 1,0 0 0,3 0 96,1 0 0,-1 0 1,2-1-1,1-4 1,-2-2-1,2-2 1,-2 1-69,1 3 0,-6-6 1,-6 4-1,-5-2 1,0 1-1,-3 1-6,-3 0 1,0 2-1,-5-2 1,1-1 0,-1 1-1,-3-2 1,-4 0 1,-3 0 1,-4 0-1,3-4 1,-2 0-1,-3-1 1,-1 0 0,-2-4 1,1-4 0,-1-3 0,-1-4 0,-2-2 0,-1-4 0,0-5 0,-2-5 0,5-2 0,-4-6 0,0-1 0,1 0 0,0-3 0,0-2-165,0-2 1,-2-1-1,4-3 1,-4 1-1,-1 4 1,-3 0-63,-2 4 0,-1-3 0,0 1 0,0 2 0,0 1 0,0 2 0,0 1 138,0 3 0,0-1 0,0 4 0,0-2 0,0-3 0,0-4 1,0-3-99,0 2 1,0-5 0,0 0-1,0-2 1,0-1 0,0 0-1,0 4-23,0-1 0,0 6 1,0-3-1,0 4 1,0 2-1,-1 1 114,-3 3 0,-2 5 0,-5-3 0,2 1 0,1 2 0,-1 3 0,1 3 52,2 0 1,-4 3-1,3-1 1,-2-1-1,0 1 1,0-2-1,0-3-114,0-3 0,0-6 0,-6 3 1,-1-3-1,-2-3 0,2-1 80,1 1 1,2 3 0,0-1 0,1 4 0,1 3-1,2 6 1,-1 3 160,-2 4 1,3 2 0,0 2 0,1 0-174,0 4 1,-4-2-1,3 7-187,-2 0 0,-3 0 0,1 2 0,1 3 0,2 2 1,1 2-1,-2 4-1008,0 2 1,-3 2 0,-1 0-1,-1 3 1462,-2 6 1,-5 0-1,2 10 1</inkml:trace>
  <inkml:trace contextRef="#ctx0" brushRef="#br0">14796 5078 28669,'-5'-14'-1950,"3"5"0,-4 2 0,2 0 0,-2 1 2667,-2 0 1,-1 1 0,-4 7 0,0 1-1,-2 3 1,-1 0-453,-2 0 0,-1 2 0,2-2 0,-2 2 0,0 2 0,-2 2-169,0 1 1,5 1-1,-3-1 1,1 0 0,0 1-1,2-1 1,3 0-23,4 1 0,-6-1 0,5 0 0,-1 1 0,-1-1 0,1 0 12,-3 1 0,-4 3 1,1 3-1,0-1 0,3 2 1,0-1-187,1 4 1,0 1 0,-1 2 0,-1 1 0,-1 2 0,-2 1 0,2-2-192,1-1 1,-2 4 0,-1-1 0,1-2 0,3-1 0,0-1 488,1 0 1,0-5-1,1 0 1,1 2-1,3-1 1,-3 1-1,1-2-291,1 2 0,-3 1 0,3 2 0,-1 0 0,-1-1 0,3 1-1342,-3 0 1305,-1-1 1,-1 5 0,0 0 0,-1 0 0,1 1 0,0 0 0,1 1-89,3-1 1,-3-1 0,5-4-1,-2 0 1,1-1 0,1 1 150,0 0 1,4-2 0,-3-1 0,1-2 0,1 1 0,-1 3 0,1 0 161,-1 1 0,0-5 0,2 0 0,-3 2 0,0 1 1,-2 3-248,1 3 1,3-1-1,-4 4 1,1 0-1,-1-1 1,-1-1-1,1-2-138,-1-2 1,6 3 0,-3 0 0,1-1 0,1-2 0,-1-3 240,-1-3 1,5 4 0,-3-4-1,2 3 1,2 0 0,0-1-1,0-2 329,0 2 1,0-4 0,0 3 0,0-1 0,0 0 0,0 0 0,0 1-355,0-3 1,-4 10-1,-1-3 1,2-1-1,2 1 1,1-3-94,0-1 1,0 5 0,0-7 0,1 1 0,2 1 0,2-1 263,-2-2 0,4 1 0,0-5 0,1 2 0,-2-1 0,-2-3 161,1 0 1,5 5-1,-3 2 1,2-1-1,-1 0 1,-1-3-1,-1 3-135,0 0 1,3-2 0,-3 4 0,0 1 0,1-1 0,0 0-209,4 2 0,1-4 0,1 1 1,0 0-1,1 0 0,-1 1 230,0-1 1,5-1 0,0-3 0,-2 0 0,-1 1 0,-2 0-1,1 0 505,-1-2 0,0-1 0,1-2 0,-1 2 0,0 1 1,1 3-465,-1 2 1,0-5 0,1 4 0,-1-3 0,2 3 0,1-1 0,2 0-83,-2-2 0,3 2 0,1 0 0,-1 0 1,2 1-1,-1-4-111,4-1 1,-5-2 0,1 0 0,-3 1 0,3-1 0,-1 0 436,0 1 0,-1-6 0,-5 0 0,2-1 1,1 1-1,2 1-418,-2-2 0,1 5 1,-1-5-1,2 2 1,0 0-1,-1 0 1,1 0-13,-2 0 0,4-2 0,-3 2 0,1-3 0,0-2 0,0 1 0,-2-2 0,-1-2 0,3-1 0,-1 0 0,0 0 0,-3 0 0,0 0 0,-1 0 0,0-4 0,2-2 0,2 0 0,0-2 0,0 1 0,-3-3 0,6-2 0,-5-1 0,2-1 0,0 1 0,-1 0 0,2-2 0,-2-3 0,-1 6 0,-2-4 0,0 0 0,1 1 0,-1-2 0,0 1 0,1-2 0,-1-1 0,0 3 0,1-3 0,-1-2 0,-1-3 0,-3-1 0,3-2 0,-3 1 0,2-1 0,3-1 0,-2-2 0,-2-2 0,-1-2 0,-2 4 0,4-3 0,-3 2 0,1 0 0,0 0-178,0-1 0,-4 2 0,2-4 1,0 0-1,-1 1 0,0 1-498,-3 2 0,3 0 0,-1 1 0,-2-4 0,-2 1 0,-1-2 1,0 1 286,0 0 1,0-6 0,0 0 0,0-1 0,0-3 0,0 2-729,0-1 964,0-4 0,-4 3 0,-1-4 0,2 1 0,2 3 0,1 2-66,0 1 0,0 3 0,-2 0 0,-1 0 0,-1 3 0,1 1 15,1 2 1,-2-2-1,-1 4 1,1-4-1,0 0 1,-2-1-1,0 0 152,0-3 1,0 3 0,3-1 0,-2-2 0,2 0 0,2 0 107,1 1 1,0 2-1,0-3 1,0 2-1,0-1 1,0 0-1,0 2-110,0 2 1,0 1 0,0 4-1,0 0 1,0 1 0,0 1-47,0 2 0,0-2 0,-1 3-1,-2-2 1,-2 1 0,2 0 0,0 1 94,-1 1 0,2-4 0,-2 3 0,2-3 0,2-2-330,0 1 470,0 5 1,0-7 0,0 4 0,0 0-1,2-1 1,1 1-183,1 2 1,1-1 0,-5 3-1,0 1 1,0-2 0,0 2 0,-2 0-1,-2 3-20,-5 1 0,1-3 0,0 0 0,-3 2 0,-1 1 0,-2 2 202,-4-1 0,3 0 1,-3-3-1,3 0 0,2-1 1,0 0-1,-1 0 101,1 2 1,-5-3 0,1 1 0,0 0 0,2 2 0,2 1 0,-2 3-240,-3 0 0,2 2 1,-6 0-1,-2 2 1,-1 2-1,-2 3 0,1 2-417,-1 1 0,-1 6 0,-2 3 0,-1 4 0,2 3 0,0 4 0,4-1 677,3 0 1,3 11 0,6-2 0</inkml:trace>
  <inkml:trace contextRef="#ctx0" brushRef="#br0">14983 4824 7765,'-13'0'1689,"-1"0"1,9-1 0,5-5 0,8-6 0,7-6-331,3-2 1,6-3-1,-2-5 1,5-3 0,2-4-1,2-4 1,0-2-1375,2-4 1,-3 2-1,4-5 1,-2-1-1,-4 1 1,-2 4-1,-6 4-1121,0 4 1,-3-1-1,-3 8 1,-1 2 0,0 5-1,-1 3-367,-3 2 1,1 2 0,-4 4 0,2 2 1502,2 4 0,2-2 0,1-1 0</inkml:trace>
  <inkml:trace contextRef="#ctx0" brushRef="#br0">15943 3185 7816,'-9'0'1316,"2"2"1,-1 4-137,1 7 1,4 2 0,-2 7 0,2 3 0,0 3-1,-1 5 1,1-1-1315,2 1 0,1-2 1,0-6-1,0-3 0,0-4 134,0-3 0,5-8 0,3-1 0</inkml:trace>
  <inkml:trace contextRef="#ctx0" brushRef="#br0">15970 2932 7816,'-14'-2'1727,"1"0"0,0-3-844,-1 2 1,7 3 0,4 5-1,6 2 1,6 0 474,3-2-1358,7-4 0,7-7 0,9-1 0</inkml:trace>
  <inkml:trace contextRef="#ctx0" brushRef="#br0">16383 2386 13357,'4'19'1423,"1"3"0,5 11 0,-3 7 1,2 7-1029,0 5 0,-6 6 0,3 2 1,-1 2-1,-1 1 0,0-9 1,2-5-1,2-6-395,-1-3 0,11 3 0,-3-9 0</inkml:trace>
  <inkml:trace contextRef="#ctx0" brushRef="#br0">15730 5971 8557,'1'-14'0,"2"1"0,3 1 736,1 3 0,-2 3 0,1 8 1,-5 2-1,-7 5 109,-4 3 0,-3-3 0,-1-2-12,1-1 0,0 3 1,-1-3-1,1 0 1,0 1-449,-1 1 0,1-4 0,0 4 0,-1-1 0,1 0 0,-2 4 0,-1 1-274,-2 1 0,-1 5 1,3 1-1,-4 0 1,1 2-1,0-2-154,2 0 0,3 4 1,0-4-1,1 0 1,0 2-1,-1-2 75,1 0 1,1 4 0,2-4 0,2 0 0,1 2 0,1-2 0,-1 2 141,-1-1 0,5 1 0,-1 3 0,2-2 0,1 0 1,-2 1-1,-2-1-361,3 1 1,-4 7-1,0 1 1,-2-1 0,-1-2-1,0-1 1,1-1 236,-3 1 0,1 0 1,-1-2-1,3-2 1,-1 0-1,0-1 0,1 0-151,2 0 0,2-4 0,4 3 0,0-1 1,0 0-1,0 0-213,0 1 0,0 1 1,0 5-1,0-2 1,-1-1-1,-2-2 1,-2 3-26,2 5 0,0-2 0,0 3 0,-3-1 0,0-1 0,1 2 0,0-1 252,-1-2 0,5-1 1,-5 0-1,1-1 1,1-1-1,1-1 144,1-2 1,2-1 0,0 3 0,0-2 0,0 2 0,0-1 0,0 2-109,0 2 0,0-6 1,0 8-1,0 1 1,0-2-1,0 2 1,0-1-135,0 3 1,0 3 0,0-2 0,0-1 0,0 2 0,0-1 0,0-1 20,0-2 0,0-2 1,0-1-1,0-1 1,0 0-1,0-3 0,0 0 275,0 0 1,0 1 0,0 0 0,0-2-1,2 2 1,1-1 0,1 1 13,-1-2 0,3 0 0,0 5 0,0 0 1,1-1-1,1 1 0,1 0-218,-2-1 1,3 5-1,-4 0 1,2-1 0,1-2-1,0-3 76,-1-2 1,-3 2-1,2-3 1,1 2 0,-2-1-1,1-2 1,-1-2 210,0-2 0,0 2 0,-2-1 1,4-2-1,1-1 0,-1 0 0,1 1 578,-1 2 0,4-1 0,-4-3 0,4 1 0,2 1 1,-1 2-1,0-1-690,1 3 1,-1-6 0,0 6-1,1-3 1,-1 1 0,0 0 0,-1 0-16,-3 0 1,3 4 0,-5-4 0,2-2 0,0-1-1,1-2 247,2 0 0,2-1 1,-1-2-1,0-1 1,2 2-1,1-1 1,4 0-8,0-1 1,3-4-1,3 2 1,2 1-1,2-1 1,1 2 0,-3 0-297,-4 0 1,0-6 0,-5 3 0,0-2 0,2 2 0,-2 0 0,0 0 187,-2-3 0,-1 3 1,0-2-1,2-1 0,-2-1 1,-1-2 455,-1 0 0,3 0 0,1-2 0,-2-1 0,-1-3 1,-2-1-656,1-4 0,4 0 0,1-3 0,0 1 0,0-2 0,-2-1 0,-1-3 0,2-2 0,-3 3 0,2-4 0,-2-2 0,-2 0 0,1 1 0,-1 1 0,0-2 0,-4-1 0,0-2 0,0 0 0,0-1 0,-2-1 0,1-4 0,-1-1 0,-4 0 0,2-3 0,-2 1 0,0 1 0,1-1 0,-1 1-215,-2-2 1,-1 0 0,0 0 0,0 1 0,0 1-1,0-1-205,0 1 1,0 3-1,0-3 1,0-1 0,0 1-1,-1-1 1,-2 1 83,-1 1 0,-2-5 0,3 4 0,-3-4 1,0-1-1,-2 0 0,2 0-61,1 0 0,-4 2 0,4 1 0,2 1 0,2 1 0,1 1 0,0 1 176,0 0 0,0 5 1,0-1-1,0 3 1,0 4-1,0-1 0,-2-1 166,-2 2 0,1-4 0,-5 4 0,3-3 0,0-2 0,1 2 0,-2 2 86,-2 0 0,4 0-2,-5-8 0,6 5 0,-1-3 1,2-1-1,2 2-49,0 0 1,0 1 0,0 1 0,0 0 0,0 3 0,0 2-173,0 2 1,0 1 0,2 3 0,1-1-1,1-2 1,-1 0 0,-2 1-238,-1-1 444,0 0 1,0 0-1,-1-1 1,-2 0 0,-1-2-1,1 0 1,1-2 73,2-3 1,0-5-1,0 0 1,0 0-1,0 0 1,0 0-1,0 1-110,0 2 1,0 3-1,0 1 1,0 4-1,0-1 1,2 2-105,2-1 0,-2 1 0,2 3 1,-3-2-1,-2 2 0,-2 1 1,-3 0 142,-1-3 0,-2 4 0,-5-6 0,0 3 0,-3-3 0,-2 1 0,0-2 72,0 1 1,-4 3-1,6-2 1,0 1-1,1 1 1,0 0-1,-2 2-101,2 2 0,1 0 0,2-1 1,-1 3-1,1 2 0,-2 4 0,-1 4-327,-2 1 0,-1 0 0,1 0 0,-3 1 0,0 4 1,4 4 53,2 2 1,-1 4 500,2 3 1,-2 3 0,9 5 0</inkml:trace>
  <inkml:trace contextRef="#ctx0" brushRef="#br0">16583 5677 29177,'-6'-14'-8890,"4"-4"4614,-2 9 4174,2-3 1,2 6-1,0 6 1,0 8-229,0 3 1,0 3 0,0-1-1,0 0 1,0 1 0,0-1 87,0 0 1,-6 7 0,-1 0 0</inkml:trace>
  <inkml:trace contextRef="#ctx0" brushRef="#br0">16729 5477 12972,'-13'-31'0,"1"2"0,3 4-98,5 5 1,-4 11 0,0 5 857,-4 3 0,4 2 0,5 2-557,6 1 1,11 7 0,6-4 0</inkml:trace>
  <inkml:trace contextRef="#ctx0" brushRef="#br0">17049 5251 30993,'0'-25'-4916,"0"3"1,0 2 4484,0 7 1,2 4 0,2 0-1,5 0 1,3 2 0,3 2-1,1 4 1141,2 1 1,1 0 0,-1 1 0,3 2 0,-1 3-1,0 2 1,-3 2-953,1 2 0,-2 3 0,-7 1 0,-3 2 0,-1 0 0,-2-1 0,-5 1-55,-5-2 1,-7-1 0,-5 0 0,-5 1 0,-4 2-1,0-2 375,-1-1 1,-1-1-1,5-1 1,3-1-1,5-2 1,7-1-1,5 1-24,4 2 0,8 1 1,7-1-1,8-1 0,8-2 1,5 1-1,4 0-340,1-1 1,4 2-1,0-6 1,-1 3 0,-1 2-1,-4 2 888,-2 1 0,2 1 0,-4-1 0</inkml:trace>
  <inkml:trace contextRef="#ctx0" brushRef="#br0">16569 6810 30252,'0'-21'-1063,"0"2"1,-1 13 0,-2 6 0,-2 8 0,3 4 0,-1 1 0,0 0 638,-2 1 0,1 3 0,4 3 0,-2-1 1,-1 2-1,-1-1 0,1 4 0,1 1 243,2 2 1,0 1-1,0 2 1,0 2 0,0 2-1,0 2-79,0-2 0,0 4 0,0-2 1,0 2-1,0 2 0,0-1 102,0-4 1,0 2 0,0-6 0,0 1 0,0-1 0,0 1 0,0 1 205,0-1 0,-4 4 0,0-4 0,1 1 1,0 1-1,0 0 39,-2 3 0,-4 2 1,3 2-1,-1 2 1,-2 3-1,0 1 0,2 2-572,1-1 0,-3 3 0,3-3 1,0 1-1,-1 0 0,1-1 1,0 0 848,3-4 1,0 1 0,0-4-1,-1-2 1,-1-2 0,1-2-124,-1 1 0,1-7 0,2 4 0,-1-2 1,-1 0-1,1-1 0,1-1 0,2 2 0,-4-2 1,0 3-1,1-1 0,1 0 1,1 0-1,-2 1-301,-2-1 0,-1 4 0,3-2 0,-1-2 0,1-2 1,1-3-1,2-3 16,0-2 1,0 3-1,0-6 1,0-2-1,0-1 1,0-2-1,0 0 283,0 1 0,0-1 0,0 0 0,0 1 0,0 0-253,0 4 0,0 1 0,0 5 0,0-3 1,0-2-1,0-1 0,0 0-227,0-1 0,0 6 1,0-4-1,2 0 1,1 0-1,1-1 0,-1 0 219,-1 0 0,2 1 0,1-3 0,-2 2 0,0-2 0,0-1 0,1-2 299,-1 1 1,0 4 0,0-1 0,1 0 0,-1-1 0,-1 0-1,-2 2-319,0-2 1,0 5 0,0 0 0,0 1 0,0 0 0,0 0-20,0-1 0,4 4 0,1-3 0,-2 4 0,-2-1 0,1-3 1,1-3 91,1 0 1,5-4 0,-3 3 0,0-3-1,1-2 1,-1 2 0,1 1 156,1 2 1,-4 1 0,4-2 0,-1 2-1,-1 2 1,0 1-220,-3-1 1,3 7 0,-2-3 0,-1 1 0,0 4 0,0-2 0,2 0 0,-1-1-63,2 0 0,-3-5 0,4-1 0,1-2 0,-1-3 0,2-1 0,0-2 161,0 1 1,-2-1 0,4 0-1,-3 1 1,1-1 0,-1 0 0,-2 1-78,0-1 1,-5 0 0,5 1 0,-2-1 0,1 2-1,-2 1-97,-2 2 1,1 4 0,1-3 0,1 0-1,1 1 1,-1-4 0,2-1 81,1-2 1,-2 0 0,4 1 0,1-2-1,2-3 1,1-4 331,1 1 0,-1-4 1,0 2-1,1-2 0,-1-2 1,0 1-97,1 4 1,3-4 0,1 4 0,-2-4-1,1 1 1,-1 1 0,3 1-279,2-1 1,-3 0 0,3 0 0,-2 1-1,-1-1 1,-1-1 0,1-2 69,-2 0 0,4 0 0,-3 0 0,0-2 0,-1-1 0,0-3 163,2-1 0,0 3 0,-5-5 0,1 0 0,-1 0 0,0 0 9,1-1 1,-6-1 0,1 1 0,2 1-1,1-1-267,1-2 1,-4 3 0,-2 0 0,1 0-1,-3 0-13,1 0 1,3 1-1,-3-6 1,0 1-1,0 0 1,-1-1 60,0 1 0,-2-2 0,5-3 0,-1-4 0,1-3 1,1-2-7,-2 1 0,3-1 1,-4-1-1,0-2 1,2-1-1,-3 1 1,1 2-1,-1 2-70,1-1 1,-5-4 0,4 0 0,-4 1 0,-1 2 0,0 1-48,0 1 0,0-1 0,0-1 0,0 0 1,0-2-1,0 2 35,0-2 0,0-1 0,0 2 0,0-4 0,0-1 0,0-1 0,0-1 30,0 1 1,5 0-1,-1-2 1,0 3-1,1 2 1,1 2-1,0 2-2,0 1 0,-2 1 0,-4-1 0,0 2 1,0 1-1,0 2 11,0-2 0,-4-1 1,-2-1-1,0-1 0,-2 0 1,1 1-1,-2-3 88,2-2 1,-1-1 0,5-4-1,-1 4 1,1-1 0,2-1 260,1 0-225,0-5 0,0 7 0,0-5 0,0 1 1,0 1-1,1-1-34,3 1 0,-2 1 0,2-3 1,-2 3-1,-2-1 0,0 1 0,0-1-57,0 1 0,-2-5 0,-1 4 0,-1-4 1,1 1-1,2 1 0,1 1 61,0-1 1,0-1-1,0-2 1,0 0-1,0 0 1,0 0 4,0 0 0,4 1 1,0 2-1,1 2 0,-1-2 1,1 0-1,-2 0-66,-2 1 0,-1 7 0,0-4 0,0 2 0,0 0 0,0 0 0,0 0 53,0-1 0,-4 1 1,-1 3-1,1-1 0,-1-2 1,1 1-1,1 2 34,2 1 1,-1-1 0,-1-2-1,-1-1 1,1 2 0,1-1-1,2 0-113,0-1 1,0-4 0,0 4 0,0 1 0,0 0-1,0 1 1,-1-2 53,-4 1 0,4 0 1,-5 1-1,1-4 1,-1-1-1,-1-1 1,-2-1-4,2 1 1,-5 5-1,3-3 1,-3 2 0,-3 0-1,-1 2 127,-2 0 1,1 4-1,3 2 1,1 0-1,0 1 1,-2 1-1,0 2-43,2 0 0,-4 4 1,8-3-1,-2 4 1,-1 0-1,1 2 1,4 2-266,1 1 0,-3 5 0,3-4 0,-1 2-251,-4 3 0,0 8 0,-4 4 0,-2 3 0,-2 2 0,-2 4 833,-2 4 1,-8 4 0,-3 0 0</inkml:trace>
  <inkml:trace contextRef="#ctx0" brushRef="#br0">17516 6704 6878,'0'-21'0,"0"3"496,0 3 0,0 2-268,0 0 1,4-1-1,1 1 1,-1-2 0,1-1-128,-1-2 0,5 0 1,-3 6-1,1 2 1,4 3-1,0-1 1,3 2-147,-1 0 1,6-2 616,4 3 0,8-5 0,3 2 0</inkml:trace>
  <inkml:trace contextRef="#ctx0" brushRef="#br0">18116 6117 29370,'-8'-13'-4183,"-2"0"1,4 1 4467,-1 3 1,-2 4 0,-5 10 0,3 4 0,2 3-1240,4 1 1,4 0 0,1 0 0,0 1 0,0-1 494,0 0 0,6 1 0,1-1 0</inkml:trace>
  <inkml:trace contextRef="#ctx0" brushRef="#br0">18369 5864 7131,'0'-13'0,"1"-1"194,4 1 1,-4 4 243,4 0 0,1 5 1,0-4-1,0 1 1,1 1-1,0-1 353,4-1 1,-4 5 0,2-1 0,1 2 0,2 2 148,2 0 0,-6 0 0,1 0 0,0 2-971,-1 2 0,2-1 0,-6 6 1,-2 0-1,-5-2 14,-6-2 1,2-2-1,-1 1-57,2 5 0,2-1 0,5-1 1,4 0-1,4-1 0,3 2 0,1-2 451,0 0 0,1 4 0,-1-3 0,0 2 0,1 0 0,-1 1-180,0 2 1,-1 2 0,-2-1-1,-1 0 1,2 1 0,-1-1-131,-1 0 0,-2 1 0,-4-1 0,2 0 1,-2 1-356,-2-1 0,-1 0 1,-1-1-1,-4-2 1,-4-2 127,-2-2 0,-9 4 1,-2-1-1,-3 1 0,-3 1 1,-3-2-733,-5 1 1,2 3 0,-2 4 0,1 0 972,1 0 1,-5 3 0,5 1 0</inkml:trace>
  <inkml:trace contextRef="#ctx0" brushRef="#br0">18249 8369 23471,'-13'0'-983,"5"-1"0,4-3 1,2-5-1,2-3 792,0-2 1,-6 3-1,-1 0 1,-2 4-1,0 1 1,-1 3 449,-2 1 1,-6 2-1,0 0 1,1 0 0,-3 2-1,-2 1-152,-3 1 1,-2 7 0,1-4 0,-1 2 0,-1-2 0,-2 1 0,-1-1 4,2 4 0,5-4 1,3 2-1,0 1 1,2 2-1,0 1 1,3 1-200,1-1 0,1 5 0,1 1 0,0 2 0,-1 3 0,3 2 0,0 4-88,2 1 1,0 6 0,-5 0 0,-3 4 0,0 5 0,-1 0 49,-1 0 1,2 4 0,-5-1 0,0 3 0,1 0 0,5-3 0,4-6 162,3-6 1,2 1 0,-2-4 0,3 0 0,1-1 0,1-2 0,0 2 109,-2 1 1,4-3 0,-2 4 0,2 1 0,2-2-1,0-1 1,0-1-248,0 4 0,0 2 0,0 4 0,0 1 0,0 2 1,0 3-1,0 2 0,0 2-68,0 1 0,0-1 0,0-1 1,0-6-1,0-2 0,0-4 163,0-1 1,-4-1-1,-1 0 1,2-1 0,2-1-1,1 1 1,0 0 50,0 1 1,0-3 0,0 0 0,0-2 0,1-1 0,2 2 0,3 1-65,2 0 1,-5 3 0,3-4 0,-2 1-1,2 3 1,0 0-27,0-2 0,-2 7 0,-4-5 0,0 0 0,0 1 0,0-1 1,0 2 74,0 1 1,0-8 0,0 7 0,0-4-1,0-2 1,0 1 0,0-1 0,0-1-69,0-2 0,5-2 1,1-1-1,-1 1 1,3 1-1,-1 2 0,4-1-12,1-2 1,-4-1 0,0 1 0,-1 2 0,-1 1 0,0-2 47,-3-1 0,3 4 1,-2-1-1,-1-2 1,-1 1-1,-2 0 0,0 2 54,0 2 0,0-3 0,1 3 0,2-1 0,2-2 0,-1 2 0,2 1-100,3 0 0,3 3 0,1-5 1,0 1-1,1-1 0,-1-2 15,0-2 0,5-3 1,0-1-1,-3-2 0,-3 0 1,-3 1-1,1-3 116,2 0 1,-3-1 0,0-3 0,2 2 0,4-2 0,4-1-101,2-2 1,1 1-1,7-2 1,2-4-1,4-2 1,4-1-1,2-1-49,4-1 0,1-1 1,4-2-1,-3-2 1,-1-1-1,-3-1-4,-1 1 0,-4 0 0,-1 0 0,-3-3 1,-1-1-1,-5-2 0,-3 0 107,-3 0 0,-1 0 1,3-4-1,-3-2 0,-2-1 1,-1-4-1,-1 1 53,1 0 1,0-5 0,-5 2 0,1-3 0,-3-3-1,0-3 1,-2-5-52,1-2 1,0-2 0,1 1 0,-2 1 0,0-1 0,-1-2-345,1-1 1,0-1-1,3 0 1,-2-3 0,-1 0-1,2-1 1,-1 1 52,-1 0 1,1-3 0,-5 2 0,-2-2 0,-2-3 0,-1 2-1,0-2 482,0 0 1,0-1 0,0 0-1,0-1 1,-1 1 0,-2 1-6,-2 3 1,1-1-1,4 4 1,0-1 0,0-2-1,0 0 1,-2 2-354,-2 1 0,2-3 0,-2 3 1,2 0-1,2 0 0,0 2 0,-1-1-60,-3 1 0,2-5 0,-2 5 1,2-1-1,1 1 0,-2-2 261,-2-2 1,1 4-1,4-3 1,0 1 0,0 3-1,0 0 1,-2 0-41,-2-2 0,1 0 0,-4 2 1,1-2-1,1 2 0,-1 2-261,-3 1 0,2 0 1,-2 0 16,-1 0 1,2-2-17,-1-2 0,2 3 1,-3-5 157,1 0 0,6 0 0,-2-6 0,4 2 0,1-2 0,0 0 0,0-1 193,0 1 1,0-4-1,0 8 1,0-1-1,-2 2 1,-2 1-46,-5 3 1,2 3 0,-2 5 0,-2 2 0,0 3-1,-4 1 1,-2 2-163,0 2 0,-6-3 1,4 6-1,-2-4 0,-2 0 1,-2 1-1,-1 1-39,4 2 1,-2 1 0,7-3-1,0 2 1,3 0 0,0 1-1,2 2-152,4 0 1,0 5 0,5-1-1,-1 5 1,2 1 428,5 2 1,11-5 0,6 5 0</inkml:trace>
  <inkml:trace contextRef="#ctx0" brushRef="#br0">18569 8050 29467,'0'-14'-1234,"0"1"1,1 0 0,2-1-1,3-1 1,3-1 0,4-2-1,4 1 1771,-1-3 0,0 1 1,1-5-1,2 4 0,0-1 1,2 2-1469,0 0 1,-5 1 0,3 4 0,0 1 0,2 0 1117,0-1 1,10 1 0,-3 0-1</inkml:trace>
  <inkml:trace contextRef="#ctx0" brushRef="#br0">19382 7357 30464,'-6'-8'-683,"3"4"0,-4 8 0,-1 5 6,1 3 1,2 0 0,-2-2 0,1-1-1,2 1 1,-1 2-790,1 2 1,-1-1 0,5 0 795,0 1 0,0-7 1,0-1-1</inkml:trace>
  <inkml:trace contextRef="#ctx0" brushRef="#br0">19369 7170 12108,'-12'-30'0,"1"4"313,3 5 1,-1 11 1109,-5 5 1,8 5 0,6 3-6661,8 2 5796,10 5 1,8-3-1,8 7 1</inkml:trace>
  <inkml:trace contextRef="#ctx0" brushRef="#br0">19849 6930 11749,'4'-21'0,"0"4"110,-1 2 1,3 6 788,-1 0 0,1 8 1,-3 1-1,1 7 1,1 5-882,1 1 0,1 5 0,8 0 1,1-2-1,3-1 0,2-2 146,3 0 1,5-5 0,2-2 0,-1-2 0,-2 1 0,-1-4-103,0-4 0,-2 0 0,-3-6 1,-4 0-1,-5 1 0,-3-1 0,-2-2-20,-2-1-70,-2 5 1,-5-3-1,-4 5 1,-5 4-1,-5 4 892,-3 6 0,-5 8 1,0 7-1,0 6 0,-1 5 1,3 4-685,2 1 1,1 0 0,6 1 0,3 2 0,5 2 0,4-1-557,4 2 0,10-5 1,7 5-1</inkml:trace>
  <inkml:trace contextRef="#ctx0" brushRef="#br0">14050 4944 28549,'1'-13'-2238,"4"0"1,-1 1-1,8 2 1,3 1 2226,0-2 0,6 1 199,1 1 1,-1 3-1,-1 5 1,0-2 0,-4-2-1,-1 2 1,-4 3 0,0 5-1,-4 4 1,-1 2-1,-3 3-378,-1-1 1,-7 0-1,-1 2 1,-1 1-1,-4 4 1,1-1-1,0 2 1,1-1 241,-2 4 1,6 1-1,-1 2 1,1 0-1,1 1 1,1 3 0,1 3-1,4 1 99,2 1 1,-2-2-1,4 3 1,-2 0 0,2 3-1,0 3 1,0 0-258,-3-2 1,-2 1-1,-1 1 1,-1 1-1,-2-1 1,-3 0 0,-1 0-345,-4 2 1,-1 3 0,0-3-1,2-2 1,3-2 0,-1-1-73,1 0 299,4 0 1,-7-1 0,4-2-1,0-2 1,0 1 0,1-1-8,-1 1 1,5-5-1,-4 3 1,4-1 0,1-2-1,0 0 1,0 1 330,0 2 1,0 2-1,0 2 1,0-1-1,-2-1 1,0 1-150,-3 2 1,-4 0 0,5 1 0,-1-1 0,1-2 0,-1-3 0,2-1-35,2-4 1,-3-2 0,-1-5 0,2-3 0,2-1-1,1 0 434,0-2 1,4-1 0,2-3-1,1-2 356,4-1 1,1-6 0,2 3 0,3-2-1,2 2 1,3 2-135,6 2 0,-1-2 0,7 0 1,2 3-1,5 1 0,4-1 1,2 0-338,0-2 1,4 0 0,3 2 0,3 0-1,-2-2 1,2 0 0,1-1 220,1 1 1,2-6 0,-5 3 0,1-1-1,2-1 1,0 1 151,-1 0 0,6-3 0,1 2 0,1-2 0,4-2 0,-2 0-112,0 0-498,-28 0 0,-1 0 0,27 1 0,-28 1 0,0-1 0,36 4 0,0-1 0,-36-2 0,0 1 0,-1-1 0,1 0 0,36 1 0,-1 3 0,-7 0 0,0 0 0,-1 1 0,-3 1 0,-3 2 0,6-3 0,-11 2 0,1 0 0,-1 0 0,-2-2 0,-3-1 0,7 5 0,-2-4 0,2 1 0,2-3 0,-1 0 0,1-1 0,1-1 0,2 3 0,6-1 0,-1-2 0,1 0 0,1 0 0,2 1 0,1-1 0,2 3 0,-4-2 0,2-1 0,0-1 0,-1-2 0,-3 0 0,-2 4 0,-9 1 0,0-2 0,-2-2 0,-5-1 0,-4-1 0,-2-4 0,-3 4 0,-3-5 0,-2 1 0,-1-1 0,-2-1 0,1-2 0,-4 2 0,4-5 0,-2 3 0,-1-3 0,-2-1 0,-3 0 0,-3-1 0,2 1 0,-6 0 0,-4-2 0,-2-2 0,-4-2 0,-2 0 0,-3 0 0,3-4 0,-2 4 0,-1-2 0,-2-1 0,-2 0 0,-2 1 0,-1 2 0,-7-3 0,2 3 0,-3-1 0,-2 0 0,-3 0-488,0 1 0,-9-5 1,1 1-1,-4-5 1,-3-3-1,0 1 141,-4 2 0,-2-3 1,-4-2-1,-1 1 0,-1-1 1,1 3-1,0 1 181,-1-2 0,1 2 1,-6-3-1,-2 1 1,1 0-1,0 0 1,1 0 384,-1-1 1,-2-5-1,-2 2 1,3-2-1,-1-2 1,0 2-129,-3 0 0,24 14 0,0 0 0,-31-17 0,30 20 0,0-1 1,0 0-1,0 0 0,-28-19 68,0 1 1,3 0 0,3 2 0,1 3 0,0 0 0,-1 1 0,1-1 117,0 0 1,-2 3 0,-1-3 0,-4 0 0,1 1 0,-2-1 0,1 0-153,-4-3 0,-1 3 0,31 16 0,0 1 0,0-1 0,-1 0 0,1 0 0,-1 1 0,0-1 0,0 0-120,-2-1 1,0 1-1,0 1 1,-1 1-1,-1 0 1,1 0-1,0 0 1,2 1-1,-1-1 1,1 1 0,-32-15-6,4 2 0,0 1 0,5 1 0,1-1 0,1 2 0,2 1 0,-1 2 0,-1 0 0,10-1 0,2 3 0,4 0 0,3 3 0,0-1 0,3 0 0,1 0 0,-3 5 0,1 0 0,-2-2 0,-4 0 0,-5 0-47,-5 3 1,2 4 0,-8-1 0,3 4 0,2 4 0,1 1-555,3 0 0,5 0 0,8 1 0,5 2 0,4 3 0,5 2-1048,4 2 0,9 2 1,7 3 1362,4 2 0,18-2 1,8 4-1</inkml:trace>
  <inkml:trace contextRef="#ctx0" brushRef="#br0">18782 5984 8061,'-44'7'0,"-1"-2"0,4 1 0,10-2 0,9-1 80,5-1 0,8-2 0,2-2 0,1-4 0,3-7 0,2-8 0,1-6 0,1-2 0,3-5 0,5-3 0,5-5 0,3 1 842,6-1 1,6-7 0,2 1-1,1 0 1,2 1 0,4-1-1,7-2-748,2-3 0,3-2 0,-21 21 0,0-2 1,3-3-1,0-2 0,1-1 0,2-1 0,3-5 1,1 1-1,1-1 0,1 0-334,2-3 1,0 1-1,7-2 1,0 0-1,-7 4 1,-1 0-1,1 1 1,0 1-1,0-1 1,-1 0-1,-4 4 1,-1 0-341,-2 4 0,0 0 0,-1 2 1,-1 1-1,20-17 0,-7 6 0,-6 5 1,-8 8-1,-2 6 78,-5 4 0,-7 10 0,0-1 0,-3 6 1,-2 3-1,2 3 422,2 2 0,4-5 0,6-2 0</inkml:trace>
  <inkml:trace contextRef="#ctx0" brushRef="#br0">21462 2332 8288,'-15'-6'0,"-2"-1"518,0 0 0,-1 1 0,5 7-298,-1 4 1,1-3 0,0 6-1,-1-1 1,1 1 0,0 1 0,-1-2-1,1-1 451,0 0 1,-5-3-1,0 6 1,0 3-1,1 2-486,-1 4 0,0 1 1,5-1-1,-1 4 0,1 6 1,1 7 813,3 5-867,-3 8 1,11 6-1,-4 8 1,4 6 0,1 5-1,0-34 1,1 0 0,1 1-1,1 1-106,1 3 1,1 0-1,0-5 1,2 0 0,0-1-1,0 0 1,11 30 0,4-6-1,2-7-920,-2-9 0,4-8 0,-4-12 1,1-4-1,1-4 0,-2-5-2237,2-4 3131,-5-3 0,1-18 0,-7-3 0</inkml:trace>
  <inkml:trace contextRef="#ctx0" brushRef="#br0">21155 3252 8111,'-19'-27'1270,"-1"6"1,-2 5 0,4 6-849,4 5 0,6 5 0,5 5 1,6 5-1,8 6 0,3 5-764,4 0 1,6-2 0,0-6 0,5-1 0,7-3 0,2-4 341,2-4 0,6-7 0,2-1 0</inkml:trace>
  <inkml:trace contextRef="#ctx0" brushRef="#br0">21542 3105 8111,'-23'0'958,"0"0"1,0 2 17,3 2 1,2 2 0,5 4 0,-1-1-973,1 2 1,5-4 0,3 2-1,0 1 1,2 1 0,5-2-858,5-5 1,11-5 0,6-8 0,5-12 852,7-12 0,8-14 0,-20 17 0,0-1 0</inkml:trace>
  <inkml:trace contextRef="#ctx0" brushRef="#br0">21728 2426 9373,'-6'-12'0,"-1"1"2332,-1 2-2021,-3 6 1,11 2-1,-2 8 1,7 4-1,2 5 1,3 2-1,4 3 1,2-1-128,2 4 1,5 1 0,1 0 0,4-2 0,6-7-185,5-6 0,-2 2 0,9-5 0</inkml:trace>
  <inkml:trace contextRef="#ctx0" brushRef="#br0">22141 2039 8121,'-25'-40'2311,"0"9"1,-6 9-1615,9 11 1,11 16-1,7 8 1,2 8-1,2 6 1,2 4-1,1 9 1,3 10-317,1 12 1,1 11 0,3 1-1,-5-37 1,0 1 0,2 2 0,1-1-1,-1-2 1,1 0-762,11 32 0,3 2 1,0-10-1,0-5 1,1-2-1,-2-8 1,3-5-5996,5-5 6375,-2-10 0,17-12 0,-4-8 0</inkml:trace>
  <inkml:trace contextRef="#ctx0" brushRef="#br0">22528 1733 8098,'-19'-9'587,"-4"0"1,6 7 0,3 17 0,8 10-261,5 9 1,1 11-1,0 5 1,0 5-1,1 6 1,2 2 0,3 8-1,2 3-189,-3-36 1,0 1 0,-1 6 0,0 1 0,-1-3-1,1 1 1,0 1 0,-1 0 0,0 3 0,0-1 0,1-1-1,0 0-93,0 0 0,-1 0 1,-1 3-1,1 0 0,0-5 1,1-1-534,-1-2 1,0-1 0,-1 1-1,0 0 1,-2 33 0</inkml:trace>
  <inkml:trace contextRef="#ctx0" brushRef="#br0">21248 3958 8039,'-19'-12'0,"0"5"0,-2-5 639,8 11 0,23 7 0,17 7 0,8-1 1,8-3-1,5-6 0,8-9 0,8-11-368,-29 6 1,2-3-1,8-7 1,1-2-1,2-1 1,1-1 0,1-2-1,1-2 1,3-4-1,2-1 1,-1-1-1,2 0 1,4-2 0,1 0-272,3 0 0,0 0 0,-7 5 0,0 1 0,7-2 0,0 0 0</inkml:trace>
  <inkml:trace contextRef="#ctx0" brushRef="#br0">13623 10488 27986,'-8'-11'-5351,"-1"0"7928,-2 2-2398,-1 6 0,1-4 0,0 4 0,4-3 1,1-1-1,4-2 0,5 1 0,8 4 1,7 3-1,8 1 4772,8 0-4835,5 0 0,7 0 0,3 0 0,4 1 0,2 2 0,-1 3 0,-2 0-116,0 0 0,-6 3 0,-2-3 0,-4-1 0,-4 1 0,-6-1 0,-7-1 0,-5 1 0,-5 5 0,-5-1 0,-8 3 0,-8 1 0,-5 0 0,-5 1 0,-4-1 0,-5 0 0,-2 1-33,-2-1 1,4 5 0,5 0-1,-2-1 1,0 1 0,1 1 0,2 1-781,2-1 0,1-1 1,5-4-1,1 3 1,3 1-1,3-2 625,0-1 1,5-2-1,-5 0 1</inkml:trace>
  <inkml:trace contextRef="#ctx0" brushRef="#br0">13943 10728 17502,'-13'-34'-499,"-5"9"0,0 12 943,2 7 0,-5 10 0,-1 4 1,-3 1-1,-2-2 0,-1 0 0,-3 1 150,-4 2 1,-7 2-1,-5 3 1,-8 4 0,-4 6-1,-5 6-529,-1 3 0,28-18 0,0 0 1,-2 0-1,1 2 0,-2-1 0,0 0 1,0-1-1,1 0 0,0 1 1,0-1-1,0-1 0,-1-1-96,0 1 1,0-1-1,-1 0 1,-1 1 0,1 0-1,-1 0 1,2-1 0,0 0-1,0 1 1,0 0 0,3-2-1,-1 0-511,1-1 0,0 0 1,-31 16-1,8-4 0,7-1 1,3 3-1,2 0 0,4 4-1286,2 1 0,4 4 1696,2-3 1,4-1 0,5-5 0</inkml:trace>
  <inkml:trace contextRef="#ctx0" brushRef="#br0">11517 12141 10130,'21'-34'2509,"-8"1"-2281,-7 19 0,-7-4 0,-4 10 0,-4 1 0,-2 3 107,-3 2 1,-6 2-1,-6 2 1,-3 2-1,-4 5 1,-2 3-254,-5 1 0,-3 5 0,3 0 1,1-1-1,2 1 0,2 1 0,-1 2 1,2 1-89,3-1 1,9 3-1,2-5 1,4 0-1,3 2 1,5 0-22,5 2 1,3-2 0,0 1 0,2 1 0,4-1 0,6-1 0,4-1 108,0 1 0,-1 1 1,-2 3-1,-1-1 0,-1-2 1,-4 0-1,-1 1-128,-3-1 1,-3 0 0,-6 5 0,-7-2-1,-8-1 1,-4-2-89,-2 2 1,-4-5 0,-3-1 0,-3-4 0,-3 0-1,1-2 1,4-2-209,2-1 0,2-6 0,6 1 0,3-2 0,4-2 0,5-2 302,4-2 0,9-10 1,7-6-1</inkml:trace>
  <inkml:trace contextRef="#ctx0" brushRef="#br0">11571 12168 8896,'-6'-54'0,"-3"10"307,-3 14 1,0 27 0,0 15 0,0 7 368,-2 5 0,-3 7 1,4-6-1,1 2 0,2 4 1,1 2-1,0 5 0,2 5-828,2 6 0,2 3 0,0 1 1,-1 1-1,1-1 0,1-3-191,2-5 1,6-1 0,5-10 356,5 0 1,-1 5 0,4-5-1</inkml:trace>
  <inkml:trace contextRef="#ctx0" brushRef="#br0">11344 12741 12786,'0'-39'144,"0"4"1,0 8 0,0 9-1,0 3 128,0 2 0,10 6 0,4 2 0,2 4 0,3 1 0,3 0 0,5 1-326,4 4 1,-1 4 0,5 7 57,2 2 1,2 5 0,1-2-1</inkml:trace>
  <inkml:trace contextRef="#ctx0" brushRef="#br0">11837 12781 8535,'-19'-40'300,"0"12"1,-4 7 2407,6 9 0,2 6-246,2 6-2293,5 0 0,4 0 1,8 2-1,5 1 0,3 2-1060,1 3 0,5-4 1,0 4-1,-2-1 0,-1-1-58,-2 0 1,-5 0 0,-5-3 1920,-6 1 1,-5 1 0,-5-5 0,0 1-273,-1 4 0,7-2 1,2 6-1,5 1 0,5 2-1078,4 1 0,7-1 0,5-3 0,4-3 0,7-2 0,5 1-1856,3-2 1,9-3 2233,0-5 0,12-2 0,-6-7 0</inkml:trace>
  <inkml:trace contextRef="#ctx0" brushRef="#br0">12370 12501 25036,'-6'-27'-2011,"5"15"0,-3 11 2460,2 11 0,2 7 1,2-6-1,0 0 1,3-2-1,-2 1-310,-2 2 1,-1 1-1,0 1 1,2 0-1,1 3 1,1 0-1,-1 0-1290,-1-3 1,-4 0 0,-2-1 0,-7-1 759,-5-3 1,1-2 0,-4-4-1,1 2 1,-1-2 0,-2-2-1,-1-1 1488,1 0 1,1 0 0,3 2 0,0 1-438,0 1 0,8 6 0,8-1 0,7 3 0,9 1-1368,4 1 1,5-1 0,7 0 0,6 1 0,4-1 0,5 0 0,0-1-305,0-3 1,3 1 0,-5-5 0,-2-2 0,-5-2 0,-6-1 1628,-3 0 0,-9-1 297,-5-4 0,-13 5 0,-8 0 1,-2 11-1,0 8 0,-2 8 0,0 2 5,-3 4 1,-3 7 0,-1 10 0,1 5 0,3 3-1,0-2 1,2-1-1255,4-2 0,-3-10 0,7-4 0,1-7 1,1-7-1,2-5-1152,0-6 0,0-8 0,0-6 0,0-9 0,0-5 535,0-4 0,-6-6 0,-4 3 0,-6 1 0,-8 2 0,-6 5 795,-5 4 1,-15 3-1,-5 6 1</inkml:trace>
  <inkml:trace contextRef="#ctx0" brushRef="#br0">11211 13740 8463,'13'-4'0,"0"-2"-60,1-1 0,0 2 0,3-2 0,1-1 1441,-2 1 1,-1 4-643,-2-2 0,-16 5 1,-7 5-1,-8 4 1,-6 3-1,0 1-430,2 0 0,-3 1 0,4 0 0,1 3 0,2 0 0,3 0 1,3-2-463,3-2 0,-1 0 1,5 1-1,2-1 0,3 0 1,5 1-56,4-1 0,3 0 1,1-1-1,0-2 1,-1-1-1,-3 2 1,-4 1 78,-4 1 0,-1 0 1,-1 1-1,-4-1 0,-5 2 1,-8 2 267,-9 6 1,1 0 0,-7 2 0,2 1 0,0 2 0,1 0-584,2 0 1,7-3 0,4-3 0,3-4 0,5-3 0,8-3-3763,8-3 4206,8-3 0,24-24 0,2-4 0</inkml:trace>
  <inkml:trace contextRef="#ctx0" brushRef="#br0">11744 13514 8426,'7'-55'0,"-2"9"1513,-4 12 1,-7 16 0,-3 20-1035,-2 10 0,-3 2 0,1 7 0,0 0 1,-2 1-1,-2 6 0,0 8 0,2 8-392,4 9 1,4 1 0,4 6-1,-1 0 1,1 0 0,3-3-2905,4-4 0,2 0 2817,3-8 0,15 5 0,-2-3 0</inkml:trace>
  <inkml:trace contextRef="#ctx0" brushRef="#br0">11677 14007 11656,'-6'-49'1443,"5"13"-1506,-4 28 1,10 6-1,4 12 1,3-2 0,2-2-1,4-2 1,4 2-738,4 3 1,3-2 0,5 2 820,6 2 0,9 1 1,-2 1-1</inkml:trace>
  <inkml:trace contextRef="#ctx0" brushRef="#br0">12170 13994 10968,'-5'-14'0,"-4"1"0,-3 1 2020,-2 3 1,1-1 0,1 4-1509,3-2 0,3 7 1,6 1-1,2 7 1,2 5-1,5 2-747,3-1 1,6 0 0,1-1 0,0-2 0,2-2 0,0-2-708,3-3 1,-1-2 0,1-1 0,-3 0-1,-2-1 1,-3-4 368,-1-4 1,-3-4-1,-2-3 1,-2-3-1,-2-2 1,-3-1-1,-2-1 390,-1 1 1,-1 4-1,-2-2 1,-3 0-1,-2 4 1,-1 1 1642,2 2 1,-3 0-1076,5-1 1,2 7 0,8 2-202,4 4 0,1-1 0,0 0 0,-1-3 1,0 1-1,0-1-231,0 1 1,-5-1-1,5 7 1,0 4-1728,-2 7 1556,-1 0 0,0 17 1,3-3-1,3 2 1,0 4-1,-2 1 190,-1 0 1,0 4 0,4-3 0</inkml:trace>
  <inkml:trace contextRef="#ctx0" brushRef="#br0">12544 14060 10135,'-5'-18'0,"-1"1"0,-1-3 0,-3-2 0,-2-5 695,-2-1 1,7 0 0,3 0 0,2-2 0,2-1 0,0 3 0,0 3 0,2 6-441,2 4 1,3 0 0,7 12 0,-1 5 0,0 7 0,1 8 0,-1 12-3614,0 9 3333,-5 2 1,4 18-1,-5-3 1</inkml:trace>
</inkml:ink>
</file>

<file path=ppt/ink/ink1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</inkml:context>
    <inkml:brush xml:id="br0">
      <inkml:brushProperty name="height" value="0.053" units="cm"/>
      <inkml:brushProperty name="color" value="#FF0000"/>
    </inkml:brush>
  </inkml:definitions>
  <inkml:trace contextRef="#ctx0" brushRef="#br0">4266 6624 8462,'-9'-8'0,"0"4"-208,-1 2 0,-2 2 83,-2 0 1,1 5 0,0-1-1,2-1 1,8-1 437,12-2 0,9 0 0,9 0 0,-1 0 0,1 0 0,1 0 1,0 0-1,2 0-199,0 0 1,-5 0-1,6 0 1,-3 1-1,-1 2 1,1 3-1,1 0 1,2 1-1,-1 1-134,-2 2 1,0-3 0,2 1 0,3-2 0,-1-2 0,2 1 109,0-1 1,2 2 0,4-3 0,0 1 0,0-1 0,0 0 0,0 0 56,0 2 1,1 4 0,1-5 0,-1 1 0,-2 0 0,-1 3-338,1-1 202,1 5 0,4-9 0,1 4 0,-2 1 0,-2-2 0,-1 0 309,0-3 1,0 0 0,0 0 0,0 1 0,1-1 0,2-1 0,2-2 256,-2 0 1,0 0-1,-2 0 1,2-2 0,-3-1-1,2-1-293,-1 1 1,-2 1 0,4 2 0,-3 0 0,-3 0 0,1 0 0,-1 0-58,2 0 1,-2 0-1,0 0 1,-3 0-1,0 0 1,0 0 43,3 0 1,0 0-1,0 0 1,-3 0 0,2 2-1,-1 1 1,5 1 86,2-1 1,-7-1-1,8-2 1,2 0-1,0 0 1,6 0 0,-1 0 75,-1 0 1,6 0 0,-3 0 0,1 0-1,3 0 1,-2 0-141,-4 0 1,5-2 0,-5-1 0,-1-1 0,-2-1 0,-4 1 0,0-1-225,2 2 0,-7 2 1,5 1-1,0 0 0,-3 0 1,0 0-131,0 0 1,-6 0-1,9 0 1,2 0 0,-1-2-1,3-1 1,1-3 53,2-1 0,-2 3 1,0-4-1,1 1 0,2-1 1,-1-2 86,0-2 0,5 0 1,-6 1-1,3 0 1,1-1-1,1 2 1,-3-3-480,-2-4 301,-3 3 1,-7-6-1,-2 7 1,-3 0-1,-2-1 1,-2-1-69,-2-2 0,-3 2 0,-1-4 0,-2 1 0,0-1 0,1-2 0,-1-3-87,2-1 0,-5 3 0,0 0 0,-1-2 1,0 0-1,-2 1 0,-1 2-178,-2 2 0,0-4 0,1 6 28,-1 0 1,-1 2 0,-2 2 85,-1 0 1,-4 4 0,2 0 0,-1-1 0,-3-2 49,-2-1 0,-4 1 0,-4 1 0,-9 2 0,-7-1 0,-8-2 1,-4-1 209,-7 0 1,-5 4 0,1 0 0,0-2 0,-1 1 0,1 0-1,0 1 256,3-2 0,0 4 0,2-2 0,-2-1 0,3-1 0,-2 1 1248,1 1-1129,2 0 1,-7-3 0,6 2 0,-1 1-1,-4-1 1,-2-2 0,-2-1-17,0-1 0,0 5 0,-4 1 1,-3-3-1,-2-1 0,-4-1 0,1 0 11,-1-1 1,1 3-1,6 0 1,-1 2 0,-3-1-1,-1 0-64,1 1 1,-3-2-1,3 5 1,0 0-1,-1-1 1,3 1 0,-1 0-130,0 3 1,3-3 0,5 2 0,-2 1 0,2 1 0,-1 2 0,4 0-120,2 0 0,0 0 0,-1 0 0,0 0 0,-2 0 0,2 0 0,0 0 7,4 0 1,-4 0 0,0 0 0,0 0 0,0 0 0,1 0 0,1 2-72,0 2 0,-7-2 0,2 2 1,-1-1-1,0 0 0,2 2 35,2-2 0,-3-2 0,4-1 0,0 0 0,1 0 0,4 0 0,-2 0 0,2 0 98,-3 0 0,2 0 0,2 0 0,2 0 0,-3 0 0,0 0-97,-3 0 0,0 0 1,3 2-1,-1 1 1,-2 1-1,-2 0 1,1 1-63,-2-1 1,5 5 0,-4-4 0,2-1 0,2 0-1,-2 1 1,1-1 75,-1 2 1,2-3 0,4 5 0,1-2 0,-1-2 0,-1 0 0,-1 1 169,4-2 1,-2-2 0,4 1 0,-1 1 0,-1 1 0,-1-1 0,2-1-140,1-2 0,1 1 0,2 2 0,-2 2 0,-1-1 0,-1 0 0,1 2-21,1 2 0,-4-4 0,4 5 1,-2 1-1,-3 2 0,-2 2 1,-1-1-878,0 0 1,2 1 0,0 0 0,4 3-1,2 0 1,2 0 804,2-2 0,3-2 0,1 0 0,2 1 1,0-1-1,0 0 0,1 1-65,2-1 0,1 0 0,4 1 0,1 0 1,0 3-1,1 0 0,2 1-211,1 1 0,6-2 1,-2 5-1,4 0 1,4 0-1,4 1 392,7 0 0,12 1 1,4 0-1,5-4 1,8 1-1,5 0 1,6 1 113,7-1 0,1-1 0,4-3 0,2 1 1,1-2-1,2-1 0,-1-2-511,-5 0 0,0 5 1,-7 0-1,0-2 0,-2 0 1,-1 1-1,-3 0 418,0 0 0,0-2 0,1-2 1</inkml:trace>
  <inkml:trace contextRef="#ctx0" brushRef="#br0">3453 7210 30010,'0'-13'-4916,"0"-1"1,0 1 4516,0 0 0,1 5 0,3 4 0,5 2 1,3 2-1,2 0 0,-1 0 703,0 0 1,0 5 0,2 1 0,3 0 0,4 0 0,3-3 0,2-2 1415,0-1-1526,5 0 0,1 0 0,5 0 1,-1 0-1,2 0 0,-2-1-276,2-4 1,-7 4-1,-1-4 1,-3 4 209,-1 1 0,-6-6 0,-2-2 0</inkml:trace>
  <inkml:trace contextRef="#ctx0" brushRef="#br0">4186 7130 29875,'9'-19'-1623,"-1"5"0,-3 7 0,4 9 1,0 2 1134,-2 5 0,5 1 0,-5 1 0,2-3 1,0 3-1,1 1 0,1 1 0,-1 0-297,-1 1 1,-6 0 0,1 3 0,-2 1 0,-4-2 747,-2-1 0,-3-1 1,-8 3-1,-3 2 1,-6 2-1,-5 2 295,-7 3 0,-4 0-140,-4 1 0,-4 5 1,-5 3-1</inkml:trace>
  <inkml:trace contextRef="#ctx0" brushRef="#br0">16503 8289 27801,'0'-13'-3277,"0"-5"0,1 2 0,4 4-70,4 6 4016,2 5 1,3 1 0,-1 1 0,2 2 0,1 3 0,3 0 0,2 2 0,1-3 0,1 1 0,-3-1-1,0-1 1,-3 1-653,3-2 1,-6-2 0,4-1 0,-3 0 0,-2 0-1,2 0 1,1-1 0,4-2-2160,0-2 2113,-3-5 1,14-3 0,-3-8-1</inkml:trace>
  <inkml:trace contextRef="#ctx0" brushRef="#br0">17609 7930 26525,'13'-12'-1681,"1"3"1,-5-1 0,-2 4 1410,-1-2 995,4 5 0,-7 2 1,5 7-1,-2 1 0,-3 3 1,-2 2-498,-1 2 0,0 0 0,0 4 1,-1 3-1,-4 3 0,-2-1 0,-2 4 31,0 1 1,-4-3-1,-5 6 1,0-2 0,0-3-1,1 1-201,0 0 0,7-5 0,3-2 0,1 0 0,3-4 0,1-1-272,2-2 1,2-1 0,2-3 0,5-5 0,4-2 0,4-2 0,2 0 91,2 0 1,-4-2 0,6-1 0,0-3 0,2 0 0,2-1-70,0 0 0,-1 4 0,0-3 0,-3 1 0,-2 1 0,0 1 0,0 0-1206,2-1 0,2 2 0,2-4 0,0 2 1272,-1-1 0,13-11 1,2 1-1</inkml:trace>
  <inkml:trace contextRef="#ctx0" brushRef="#br0">18556 7850 19947,'5'-27'-5244,"-3"6"5913,2 4 0,-2 9 0,-4 8 0,-1 9 0,-2 7 0,-3 7 0,-4 2-38,-4 1 1,1 2 0,-4 2-1,1 3 1,-1 1 0,0 1 0,-1-1-394,4-3 1,6 1 0,2-4 0,2-3 0,3-1 0,2-4-96,1-2 0,7-3 1,5-2-1,6-1 1,3-2-1,1-2 0,0-2-545,0-3 1,1-2 0,3-1-1,1-1 1,-2-2 0,0-3-1,-1 0-1451,0 0 0,4-3 0,-6 3 0,3 0 1766,2 0 1,5-10 0,3 1 0</inkml:trace>
  <inkml:trace contextRef="#ctx0" brushRef="#br0">19315 7916 18872,'0'-28'-158,"0"6"1,0 18 0,0 9-1,0 9 202,0 4 0,-1 4 0,-2-1 1,-3 2-1,0 7 0,-1 1 1,-1 3-1,-1 0 398,2 3 0,-3 0 1,5-1-1,2-5 1,2-3-1,1-3-471,0-3 1,6-3 0,4-5 0,5-2 0,3-3 0,-1-5 0,3-3 19,2-1 0,0-7 1,2-6-1,1-9 1,-1-7-1,-1-3 0,0-1-36,-1 1 0,-4-8 1,2 3-1,1 1 0,-2 2 1,1 6-414,-4 4 1,3 1-1,-1 5 1,-2 1 0,-1 4-1,0 4 1,3 5-1414,4 2 0,0 2 2116,5 0 0,2 0 0,11 0 0</inkml:trace>
  <inkml:trace contextRef="#ctx0" brushRef="#br0">20235 7876 19900,'6'-35'31,"3"8"0,1 17 0,-1 23 1,-4 6-106,-4 2 0,-1 4 1,0-1-1,0 4 1,-1 6-1,-2 2 0,-3 2 1,-2-2 137,-2-2 0,3 1 0,-1-5 0,2-3 0,2-5 0,-1-3-558,1-3 1,0-1 0,4-4 552,0-7 1,5-11 0,3-16 0,2-2 0,2-1 0,4-1-1,2 0 329,1 1 1,4-1-1,-6 2 1,0 3-1,-4 4 1,-4 3-1,-3 3 692,0 3 1,-5 5-1,4 8 1,-4 7-1,-2 5 1,-2 5-1237,-2-1 0,-4 8 1,3-4-1,1 0 1,-3 1-1,2-1-377,0-2 1,2-3-1,4-5 1,0-1-1,1-1 1,4-5 310,4-7 1,7-7-1,3-11 1,2-4 0,4-5-1,3-3 715,3-1 0,0-4 0,-2 4 0,-1 3 0,0 4 0,-3 6 200,0 3 1,-6 8 0,-1 2 0,-3 4 0,-2 2 0,1 5 0,-1 8 0,0 6-1181,1 6 0,-1 5 1,0 1-1,1 1 0,-1 1 1,0-2-1381,1 1 1,-1-2-1,2-4 1,3-1 1745,4 1 0,9 0 0,3-1 0</inkml:trace>
  <inkml:trace contextRef="#ctx0" brushRef="#br0">22075 8143 26227,'7'-9'-142,"-2"0"0,-4 8 0,-1 1 0,0 7 0,-1 5 0,-2 3 0,-2 1 0,1 3 402,-2 2 0,0 0 1,-4 2-1,1 0 1,-2 0-1,1 1 1,0 0-1,1-4 1,-2 0 166,-1-4-900,5-1 0,-3-2 0,5 0 0,1-1 266,-2-3 0,6-4 0,0-10 1,7-5-1,5-7 0,3-6-43,3-7 1,-2 2 0,5-3-1,-1 3 1,0 1 0,-1 1-1,-1 0 802,1 4 0,-4 3 0,3 7 0,-4 2 0,0 2 1,-1 2-319,0 3 1,-1 8-1,-1 4 1,-3 4 0,1 3-331,-1 2 1,2 0-1,-4-3-826,1 2 1,2-2 0,5 4 0,0-1 0,4 2 1270,4 0 0,16 2 0,3 5 0</inkml:trace>
  <inkml:trace contextRef="#ctx0" brushRef="#br0">22781 8316 24187,'8'-27'-155,"-2"5"1,-8 3-1,-2 3 1,-5 5-1,-5 4 602,-3 4 0,0 4 0,-3 7 0,0 7 0,4 4 1,3 5-1,4 1 0,6 3-231,6 3 1,12 2 0,11 4 0,8-3 0,5-3 0,1-5-1,-2-5-732,-2-6 0,1-5 1,-7-10-1,-5-1 0,-6-7 1,-6-8-1,-4-10 421,-4-7 0,-11-3 0,-8-5 0,-6-2 0,-5-1 1,-2 2-1,0 4 774,1 2 0,5 8 0,3 1 0,5 8-955,4 4 0,21 2 1,10 0-1</inkml:trace>
  <inkml:trace contextRef="#ctx0" brushRef="#br0">23941 7690 20976,'21'-34'-1610,"2"4"1,-3 12 0,-1 9 2248,0 6 1,-1 14-1,-5 4 1,-1 4-1,-3 5 1,-5 2-1,-4 7 1,-5 5-851,-9 5 1,-14 12-1,-12 0 1,-4 3 0,18-28-1,0 0 1,-1 0-1,0 0-1388,0-1 1,0 1 1516,0 5 0,0-1 0,1-5 0,-1-1 0,0 4 0,1 1 0</inkml:trace>
  <inkml:trace contextRef="#ctx0" brushRef="#br0">23328 9022 17317,'0'-32'-1428,"0"17"0,-2 8 2044,-2 16 1,-4 4-875,-5 5 0,6-9 1,1-4-1</inkml:trace>
  <inkml:trace contextRef="#ctx0" brushRef="#br0">2933 10102 28669,'-14'-13'-1053,"1"4"1,-2 1 0,-1 2 952,-2 3 1,-4 6 0,3 3-1,-1 0 1,1 0 0,3-3-1,1 0 1,2 0 1025,-1 2 1,8-1 0,6-4 0,8 0-385,4 0 1,1 0 0,2 0 0,3 1 0,4 2 0,3 2 0,3-2 0,3-2-543,5-1 0,4 0 0,3 0 0,3-1 0,-2-2 0,1-3 0,-3-1 0,-2 4 0,6-3 0,-3 0 0,-4-2 0,-1-1 0,-1 1 0,-1-3 0,2 4 0,-2-1 0,1 1 0,0 1 0,-3-1 0,-1 1 0,-4 0 0,-1 1 0,-2 5 0,-3 0 0,-2 0 0,-2 0 0,-2 0 0,-3 0 0,-2 2-1684,-3 2 1,-1-2-364,-4 2 360,-3-2 1,11-2 1583,-3 0 1,9-6 0,3-2 0</inkml:trace>
  <inkml:trace contextRef="#ctx0" brushRef="#br0">3999 9809 27601,'0'-8'-7,"6"2"1,3 8-1,4 1 1,5 1 2793,4-1-2186,3 5 0,3-7 0,2 5 1,1-1-602,-1-1 0,1 0 0,-3-2 0,-3 1 0,0 1 0,-1 1 0,-2 1 0,-4 1 0,-9 6 0,-5 1 0,-2-1 0,-2 0-388,0 1 1,-6 5 0,-4 2-1,-7 1 1,-5 0 0,-3 0-378,-2-1 0,1 3 0,-1-6 1,2-2-1,1-1 0,3-2 1,1 0-531,-1 1 0,5-1 0,-4 0 1134,1 1 1,4-1 0,-4 0 0</inkml:trace>
  <inkml:trace contextRef="#ctx0" brushRef="#br0">16903 11341 8249,'0'-13'0,"-2"6"0,-2 2 0,-4 4 0,-5 1 0,0 0 0</inkml:trace>
  <inkml:trace contextRef="#ctx0" brushRef="#br0">16849 11315 8249,'-9'0'58,"1"0"0,-3 0 0,-2 0 0,-2-2 1,0-1-1,3-1 0,1-1 0,-1 1 0,-2-2 970,1-1 0,0 4 1,1-3-471,3 0 1,3 6-1,8-2 1,3 5-184,9 0 1,1-1 0,7-2 0,3 0 0,5 0 0,7 0 0,4 0-17,4 0 0,9-2 0,0-1 0,2-1 0,3-1 0,2 1 0,3 0 0,-1 1-185,1 1 1,7 2 0,-6 0 0,0 0 0,4 0 0,-4 0-135,0 0 1,-1 0-1,-8 0 1,2 0-1,-2 0 1,-3 0 215,-4 0-77,3 0 0,-9-1 0,4-2 1,-1-2-1,-3 2 0,-1 2 16,-2 1 1,-5 0-1,1 0 1,-1 0-1,-1 0 1,-1 0-1,-3 0-274,-4 0 0,2 0 1,-8 0-1,-1 0 0,0 0-83,-3 0 0,-7 1 1,-6 2-1,-7 2 1,-10-2-4,-6-2 0,-7-5 0,-4-2 0,-8 0 0,-8-2 1,-11 3 132,-5-1 1,-7-3 0,-3 3 0,34 3-1,0 0 1,-2-1 0,0 0 0,-1 1-1,-1 1 1,0-2 0,0 2 93,0 0 0,1 1 0,-1 0 0,0 0 0,1 1 0,0 0 0,0 0 0,-1 0 0,2 0 0,0 0 0,1 0 0,1 0 109,-31 0 1,-1 0-1,9 2 1,4 1 0,6 3-1,10-1 17,5 1-150,4 5 0,12-10 0,5 5 0,6 0-43,5 3 1,11-3 0,7 0 0,10-2 0,6 1 0,7-2-361,2-2 0,8-1 0,5 0 0,3 0 0,4 0 0,0-1 0,0-2-558,-1-2 0,1 1 0,-5 4 1,-1 0-1,-4 0 0,-8 0 1,-8 1-681,-4 4 1603,-1-4 0,0 17 0,-1-3 0</inkml:trace>
  <inkml:trace contextRef="#ctx0" brushRef="#br0">4452 11621 27093,'-9'-4'-2624,"2"-2"2330,1-1 1,2 2 0,5-4-1,4 0 1,3 2 0,4 2-1,2 4 1462,-1 1 0,0 0 0,1 0 1,-1 1-1,0 2 0,1 3-979,-1 2 0,2-5 0,1 1 0,3-2 0,2-2 0,3 0 0,1 0 0,2 0 40,-1 0 1,2 0 0,2-2 0,1-1 0,-1-3 0,-2 0 173,-2 0-790,1 2 0,-5 2 0,-1 0 1,0-3-1,-2 2 0,0 3-5873,-2 5 6278,-3 2 1,0 0 0,-1-1 0</inkml:trace>
  <inkml:trace contextRef="#ctx0" brushRef="#br0">5225 11515 11921,'14'-18'199,"-1"0"1,0 2 0,2 7 0,3 5-164,4 2 0,-1 8 0,0 1 0,-2 2 1,-3 0-1,-1 1 0,-2 2 0,1 2 95,-1-1 1,-4 0 0,-2 2 0,-1 1 0,-3 4 0,-3-1-48,-4 0 1,-5 3-1,-7-2 1,-4 0-1,-2 4 1,-3 0-1,-3-1-527,-2 0 0,4-1 0,-9 5 0,1-1 0,2 1 434,-1-1 0,-4 7 0,3 1 0</inkml:trace>
  <inkml:trace contextRef="#ctx0" brushRef="#br0">3626 13927 31352,'-14'-16'-1645,"1"2"1,0 4 0,-1 11 1529,1 4 0,0-2 0,-2 6 0,-1 0 0,-2-2 0,2-1 0,1-2 0,2 1 0,1-1 591,3 2 1,4-3 0,10 5 0,4-3-1,4 0 1,3-1 0,5 1 0,3-2 0,5-2 2394,4-1-2840,2 0 1,10 0-1,1 0 1,0-1-1,1-2 1,-1-2 0,1 1-32,1-2 0,-4 4 0,4-3 0,-2 0 0,-3 1 0,-2 1 0,-2 0 0,-4-2 0,2 4 0,-6-4 0,-3 4 0,-2 1 0,-6 0-230,0 0 0,2 0 1,-5 0-1,0 0 0,-2 0 1,-4 1-2288,-2 4 0,-1 1 2395,-4 3 0,4 2 0,5-3 0</inkml:trace>
  <inkml:trace contextRef="#ctx0" brushRef="#br0">4626 13807 32442,'14'-16'-939,"4"2"0,3 4 0,6 10 0,-1 1 1159,1 4 0,0 2 1,-2 7-1,-2-1 0,-2 0 1,-2 1-1,-2-1 0,-3 2-481,0 2 0,-7 0 0,-4 5 1,-6 2-1,-7 1 0,-5 0 178,-3-3 0,-7 3 0,-2-2 0,-5 0 0,-4 1 0,2-3 0,0-1-519,0 1 1,-1-3-1,-5 4 1,-2 3 503,-2 5 0,8-2 0,-2 5 0</inkml:trace>
  <inkml:trace contextRef="#ctx0" brushRef="#br0">22701 9649 25670,'-9'-12'-1033,"0"3"0,2-3 0,-2 3 0,6 1 1487,6 3 1,0 4-1,5 12 1,-1 4-1,-1 2 1,1 2 0,1 3-577,2 3 1,-4 6 0,-2 3-1,-1 2 51,2 1 0,-4 9 0,2-5 0,-6 5 0,-6 5 0,-2-1 323,-3-1 1,-4 3 0,1-5 0,0 0 0,1-2-1,1-4 1,0-1-92,4 0 1,2 0 0,-2 0 0,4 0-1,1 0 1,3 2-1002,2 2 373,1-3 0,0 11 1,0-3-1,0 1 1,0 2-1,0 0 128,0 3 0,-2 1 0,-1-2 1,-1-3-1,-1 0 0,-1-4 0,-1-1 185,0-3 0,-4-3 0,5-3 0,-1-3 0,-2-1 0,2-4 0,1-2 246,0-5 1,4 2 0,-2-7 0,2 0 0,2-1-66,0 2 0,2 1 1,2 3-1,5-4 1,3-5-55,1-4 1,5 3 0,0-4 0,-2 0 0,0 1 0,1 0 0,2 0-15,2 0 1,-4-2 0,7 4 0,3-2 0,4 0 0,4-2-1,7-3 183,5-2 0,13-2 0,5 0 1,7 0-1,-33-1 0,-1 0 1,3 0-1,0-2-72,-1-1 0,1-1 1,2-1-1,0-1 0,0-1 1,0-1-1,0 0 1,0-1-1,-1 0 0,0-1 1,-1-1-1,-2-1-6,0-1 0,-1-1 0,-2 0 0,-2 0 0,2-2 1,-1-2-1,-1 1 0,-1-1 0,30-19 0,-3-2-68,-5 0 0,-1-3 1,-9 0-1,-2 2 1,-3-2-1,-5 1 1,-2-1-1,-2 0-138,0-1 0,0 0 0,-3 2 0,2-1 1,1-3-1,-1 0-157,-2 0 0,-3-4 1,-1 1-1,-4-1 1,1-1-1,-2 4 202,1 1 1,-3 2 0,-3 4-1,-2 0 1,-2 0 0,-3 1-1,-1 2 32,-3 2 1,-1 4 0,-2-5 0,0-1 0,0 0 0,0-1-1,-2-1-65,-2-2 0,-4-2 0,-6 3 1,-3 0-1,-3 0 0,-4 0-537,-4 0 646,-8 0 1,-1 0-1,-10 1 1,-7 2-1,-2 3 1,-3 0-1,-3 2 57,-3-1 1,27 17 0,0 1 0,0 1 0,-1 1 0,1 0-1,0 1 1,1 1 0,-1 0 0,-33-7-122,3 3 0,-3 2 0,11 0 0,6 1 0,2 3 0,4 4-517,4 4 0,-1 1 0,5 1 0,6 4 0,3 4 0,3 3 1,0 2 634,3 4 0,7 3 0,-1 6 0</inkml:trace>
  <inkml:trace contextRef="#ctx0" brushRef="#br0">23354 10462 15343,'0'-22'-277,"0"-1"0,2 13 1,1 3 431,1 8 0,1 7 1,-5 5-1,0 0 0,0 0 1,0 2-1,-2 2-207,-2 0 1,1 7 0,-5-2 0,3 3 0,0 1 0,1-3-639,-1 0 1,1-6 0,4 4 0,0-2 634,0-2 0,-6-3 0,-2 0 1</inkml:trace>
  <inkml:trace contextRef="#ctx0" brushRef="#br0">23354 10302 23046,'9'-36'-2435,"0"1"1,-4 1 1904,4 12 0,-1 8 0,6 10 0,-1 2 1015,0 2 1,13 6 0,2 2 0</inkml:trace>
  <inkml:trace contextRef="#ctx0" brushRef="#br0">23888 10209 21553,'-14'-20'845,"1"7"0,1 1 1,2 12-1,1 14-1148,-1 11 1,-4 7 0,-2 8-1,-2 0 1,2 0 0,1 2 0,2 1-4924,-1 1 4933,7 6 1,1 4 0,6 6 0</inkml:trace>
  <inkml:trace contextRef="#ctx0" brushRef="#br0">24821 10715 8524,'-5'-9'-246,"1"0"1,-1 5 475,5-5 1,0 4 0,0-3 0,2-1 0,1 0 0,3 1-1,0 1 191,0 0 0,-3 5 1,-8 2-107,-4 8 1,-1-1-1,0 2 1,1 0 0,0 0-1,0-1 2,0 3 0,6 1 0,-3 3 0,2 1 0,-2 3 0,0 2 0,0 2 147,3 3 0,-3 2 1,2 3-1,-1 4 0,1 5 1,-1 3-147,2 2 1,-3 10 0,0 1 0,0 8-1,-1 10 1,4-35 0,-1 0-210,-1 0 0,-1 2 0,1 9 0,-2 1 0,1-3 0,-1 0 0,1 0 0,0 0 0,1 1 0,0 0 0,0-2 0,1-1 0,-1 2 0,0 0-101,-1 0 0,0-1 0,-1-1 0,0 0 1,1-1-1,1 0 0,-1 1 0,1-1 0,1-3 1,-1 0-1,1-2 0,-1 0 0,-3 34 128,-1-1 0,5-36 1,0 1-1,-6 33 1,3-3-1,-1-1 1,2-5-62,0-3 1,0 2 0,3-13 0,-3-1 0,1-3 0,-3-2-149,1-2 0,4-6 1,-3-3-1,0-3 1,-1-3-1,-2-3 1,1-4-1431,2-3 0,0-6 0,3-3 1,-1-6-3530,1-11 5032,2-6 0,18-28 0,6-4 0</inkml:trace>
  <inkml:trace contextRef="#ctx0" brushRef="#br0">24901 10715 8567,'-8'-18'0,"4"0"-34,2 2 1,2 6-1,0 1 156,0-1 0,0 2 0,2 1 0,2 1 0,5 1 0,3 1 0,1 0 0,1 1 130,-1 1 1,6 2 0,4 0 0,3 0 0,7 0 0,7 0-195,7 0 0,6 0 1,8 0-1,6 0 1,5 0-1,1 0 0,3 0-145,-38 0 0,1 0 0,35 0 0,-5 0 0,-4 0 0,-4 0 0,-2 0 9,-2 0 1,-11 0 0,-5 0 0,-1 0 0,-6-1 0,-3-2 0,-7-2 185,-3 2 1,1 2 0,-4 1-1,-2 1 1,-1 4 0,-3 4-73,-4 2 1,0 9-1,-4 2 1,4 5-1,1 4 1,-1 6 79,3 6 0,-4 5 0,2 12 1,0 6-1,0 8 0,-5-33 1,-1 1-1,1 2 0,-2 1 18,0 1 0,-1 1 1,0 9-1,0 1 1,-2-1-1,0 1 0,-1 4 1,0 2-1,-2 3 1,-1 0-1,-1-2 0,0 1-69,-1-1 1,1 0-1,-1 4 1,0 1-1,1-5 1,1 0-1,-1 0 1,1-2-1,1-1 1,1-2-1,0-2 1,0-1-1,1-3 1,1-1-6,0-1 0,0-1 1,1-4-1,0-1 0,0-3 1,0-1-1,0-1 1,0-1-1,0 33 0,0-2 216,0-5 0,0-7 0,-1 0 1,-2-4-1,-3-3 0,-1-4 1,-4-5-136,-1-4 1,-1-2-1,0-10 1,-1-1 0,0-2-1,-4-6 1,-3-3-85,0-5 1,-5-3 0,1-6-1,-7-2 1,-2-2 0,-4-5-361,-5-3 1,-5-7-1,-6-4 1,-4-2-1,-6 0 1,-4 1-1,-4 4-16,35 10 1,-1 0-1,1 1 1,-1 1 0,-2 1-1,0 0 1,1 1 0,-1-1-1,2 0 1,1 1 0,-34-8-1,6 1 164,7 0 1,5 4 0,11 1 0,2 3 0,8 0-1,6 1-690,9-1 845,8 1 0,3 4 0,6 0 0</inkml:trace>
  <inkml:trace contextRef="#ctx0" brushRef="#br0">24914 9529 28310,'-13'0'597,"5"-6"1,4-3 0,2-3-3451,2-1 3175,0 6 0,8 1 1,4 6-1,5 0 0,3 0 1,0-2-42,1-2 0,1-2 0,5-5 1,0 3-1,-1-1 0,0 0-499,-4 0 1,1 0 0,-5-4 0,-1 1 0,-3 1-613,0 3 0,-1 5 877,0-2 1,-5 5-1,-4 5 1,-1 3 0,2 4-1,2 3 1,2 1-147,0 2 1,0 1 0,4-1 0,0 3-1,1 0 1,-1-2-357,0 0 0,1-3 0,-3 5 0,0-2 0,-4-2 0,-1-2-1726,-3-2 1,-1 0 1914,-2 1 1,6-7 0,1-1 0</inkml:trace>
  <inkml:trace contextRef="#ctx0" brushRef="#br0">25287 9622 32767,'-12'-1'0,"2"-2"0,3-3-1782,1-2 1,-3 7 1498,4 1 0,-3 1 0,3 8 0,2 2 0,2 1 0,1 1 0,0 0 0,0 2 226,0 3 0,0 3 1,0 5-1,0 2 1,0 3-1,-2 2-162,-2-3 0,2 5 0,-2-7 0,2 3 1,2 2-1,0-3 0,0-1-466,0 2 0,0-7 0,0 3 0,2-2 0,1-2 0,1 1 0,-1-3-107,-1-2 1,-2 3-1,0-4 1,-2-2 0,-2-1-1,-5-3 436,-3-3 0,0 3 1,2-5-1,1 1 1,-1-4-1,-2-2 0,-2-2 117,1 0 1,4 0-1,0 0 804,-1 0 0,5 0 0,5 0 1,8 0 194,4 0 1,1 5 0,0 4 0,1 5 0,0 2 0,3 2-308,1-2 1,4 3 0,-3-1 0,2-2 0,2-1-1,3-3-537,0-3 1,-3 1-1,-1-4 1,1 0-1,1 0 404,-2-3 0,4-2 0,-6-1 1</inkml:trace>
  <inkml:trace contextRef="#ctx0" brushRef="#br0">25087 11941 8462,'-1'-19'327,"-4"6"0,2 5 0,-5 8 0,-1 2 0,0 2 0,1 5-225,2 3 1,2 6 0,4 1 0,0 2 0,0 2 0,0 2 0,2 1 0,0-4-1187,3-4 1,5 1 1083,-1-1 0,9-1 0,3-3 0</inkml:trace>
  <inkml:trace contextRef="#ctx0" brushRef="#br0">25181 11781 10987,'0'-19'-1172,"0"-3"194,0 8 0,0 1 938,0 9 0,6-4 0,1-5 0</inkml:trace>
  <inkml:trace contextRef="#ctx0" brushRef="#br0">25461 11781 11028,'6'-26'1022,"-4"6"-1046,7 7 0,-1 11 1,2 11-1,-1 2 1,0-1-1,0-1 0,-2 1 1,-1 2 6,-3 2 1,-1 3 0,-2 3 0,-2-1 0,-2 2 0,-4-2 0,-1 2 0,0-2 126,-1 0 0,-2 3 0,0-4 0,4-2 0,3-1 0,4-2 48,1 1 0,1-1 0,4 0 0,3-1 1,6-1-1,2-4 0,3-1-292,2-3 0,1 0 0,5 0 0,0 1 0,-1-1 0,1-1 0,0-1 122,-1 4 0,-5-4 0,-2 5 1</inkml:trace>
  <inkml:trace contextRef="#ctx0" brushRef="#br0">26727 11781 18179,'-13'0'-334,"-1"0"0,5-4 0,2-2 105,1-2 1,2 4-1,5-3 1,2 2 9,2 7 1,-3 4 0,-6 7-1,-3 0 1,-2 1 422,0-1 0,1 2 0,-2 1 1,1 2-1,0 0 0,0-1 88,1 1 0,5 6 1,-2-2-1,4 3 1,1 2-1,0-1 0,0 1-111,0 0 0,0 4 0,0 1 0,0 2 0,0 3 1,0 3-1,0 3-198,0 2 0,0 1 0,0-2 0,0 4 0,0 2 0,-2 2-154,-2 3 0,-4 7 0,-5 0 0,1 0 0,2-1 0,1-3 46,-1 2 1,4-2-1,0 0 1,1-3-1,1-2 1,-1 0 0,1 0 37,-1 1 0,-3-1 1,2 0-1,0 2 1,-2 1-1,2 2 1,-1 0 58,0 1 0,-1-5 0,-2 0 1,2-3-1,1-2 0,1-2 78,0-3 0,-3-4 0,3-3 0,0-1 0,-1 1 0,0 0 0,-2 0 31,1-2 0,-4-3 0,4 2 0,-4-2 1,0-2-1,2-1 0,2 1-129,2 1 0,-3-1 0,5-7 0,1 0 1,1-1-1,2 0-427,0 0 1,0-5-1,0 0 1,0-2 347,0-2 1,2-5 0,2-4-1,5-2 244,3-2 1,1 0-1,1 0 1,1 1 0,1 2-1,5 2 1,2-1-214,5 2 1,8 0 0,1 4 0,4-1 0,7 0 0,1 0 37,1 0 1,5-2 0,-6 4 0,1-4-1,0 0 1,-4-1 0,-3 0 264,-4-3 1,-4 3-1,2-1 1,-3-2 0,-2-2-1,-6-1 1,-2 0 268,0 0 1,-1 0-1,1-1 1,-3-2-1,0-3 1,-1 0-361,4 0 0,0-4 0,-1 1 1,0-2-1,-1 1 0,0 1 1,-1-3-87,-2-4 0,-1 1 1,-5-4-1,-1 1 1,-2-1-1,-2-2 1,-1-4-15,1-5 1,-4 1 0,5-7 0,0-1 0,0-3 0,1-4-58,5-5 1,-2-3-1,8-3 1,0-1-1,4-3 1,1-2 0,4-4-361,-2-5 1,5 5-1,-17 30 1,0-1-1,1 0 1,-1-1 0,0 1-1,-1-2 1,-10 25 256</inkml:trace>
  <inkml:trace contextRef="#ctx0" brushRef="#br0">27939 11952 12169,'-8'-2'-28,"-30"-2"-116,-2-1 77,-3-1 0,0 0 1,1-4-1,1 1 5,1-1 0,-8 2 1,10-1-1,-1 1 1,4-1-1,1 1-244,0 2 1,3-3 0,-5 3 0,0 1 0,1-1 0,1 1 305,1-1 0,-4-1 0,3-6 0</inkml:trace>
  <inkml:trace contextRef="#ctx0" brushRef="#br0">26967 10742 18693,'-8'-14'-2302,"4"1"1,-3 6 2934,-2 2 0,3 5 0,3 5 1,6 2-1,6 0-339,3-2 0,2 1 0,3 0 0,2 0 0,0 0 0,0-3-64,-2-2 0,2-1 0,-1 0 0,0 0 0,-1 0 1,1-1-401,-2-4 0,-2 2 0,-4-6 0,-1-1 0,1-2 0,2 0-298,2 3 1,-7-3-1,-1 5 475,0 0 1,-5 2-1,4 10 1,-4 4-169,-1 2 0,0 4 1,0 1-1,0 4 0,0-1 1,0 2-1,0-2-603,0 0 0,5 3 0,1-4 1,1-2 592,3-1 0,2-1 0,1-1 0</inkml:trace>
  <inkml:trace contextRef="#ctx0" brushRef="#br0">27180 10862 20134,'-13'0'-111,"0"0"1,-1 1 0,2 4-1,2 5-176,1 6 0,6 1 1,-1 3-1,2 1 1,2 0-1,0 2 1,0 3 491,0 0 1,2 7 0,1 2 0,1 4 0,-1 1 0,-1-2-304,-2-2 0,0 2 1,0-2-1,0 1 1,0 0-1,0-3 0,0-3-938,0-6 0,0 0 1,-2-5-1,-1-1 988,-1 0 0,-13-1 1,3-5-1</inkml:trace>
  <inkml:trace contextRef="#ctx0" brushRef="#br0">26967 11608 20134,'-12'-6'3054,"3"-3"-2767,-3 3 1,15 2 0,-1 8-1,4 4 1,6 1-195,4-1 1,5-3-1,5 2 1,2 1-1,2-2 1,3-1-1,1-2-1031,3-1 1,-5-2-1,1-2 1,-2-1-1,2-2 859,1-3 1,-5-7 0,4-5-1</inkml:trace>
  <inkml:trace contextRef="#ctx0" brushRef="#br0">26167 9969 18205,'-19'-8'-98,"-2"-4"0,-6 5 0</inkml:trace>
  <inkml:trace contextRef="#ctx0" brushRef="#br0">26034 9755 18181,'0'14'-641,"0"4"1,0 1 0,0 0-1,0 2 1,-2 0 619,-2 2 1,2 2 0,-4 2 0,2 0 0,0-2 0,1-1 0,1-4 0,1 0-741,-4-4 1,4-1-1,-4-2 1,5-1 1030,5-3 0,2-9 0,6-8 0</inkml:trace>
  <inkml:trace contextRef="#ctx0" brushRef="#br0">26034 9716 18205,'-5'-23'-2767,"-1"3"2943,-1 0 0,4 3 1,-3 5 284,0 3 0,5 4-825,-4 10 1,10 1 0,5 4 0,5-1 0,4 0 522,2-2 1,1 5 0,5-4 0</inkml:trace>
  <inkml:trace contextRef="#ctx0" brushRef="#br0">26407 9769 30871,'-4'-6'-2018,"-1"6"1,1 12-1,4 10 1,-2 3 1456,-2 2 1,2-6-1,-4-4 1,2-2-1,-1-2 1,3 1-1,0-1-3270,2 0 3922,0-5 1,12 4 0,3-5-1</inkml:trace>
  <inkml:trace contextRef="#ctx0" brushRef="#br0">26380 9516 28790,'-6'-33'-3141,"1"2"1,-4 0 0,3 10 2423,0 9 0,6 6 581,0 6 0,6 6 0,7 3 0,0 3 152,1 1 0,-1 1 0,0-1 1</inkml:trace>
  <inkml:trace contextRef="#ctx0" brushRef="#br0">27060 13127 29633,'-6'-26'-2491,"3"6"1,-6 7-1,1 9 2289,0 7 1,-2 5-1,5 9 1,2 0-1,0 1 1,0 0-1,-1 1 1,0 1-1,-1-1 1,1-1-1,1-1 1,1 1-3084,2-2 2987,0-1 0,0-1 0,0-1 0</inkml:trace>
  <inkml:trace contextRef="#ctx0" brushRef="#br0">26994 12954 28770,'0'-40'-3277,"0"-3"0,0 5 0,0 8 4080,0 9 0,1 12 0,3 5 1,5 2-1,3 2 0,3 0-507,3 0 1,-2 2 0,8 2 0,2 5 22,4 3 0,7 1 0,-3 1 0</inkml:trace>
  <inkml:trace contextRef="#ctx0" brushRef="#br0">27447 12941 15680,'-9'-34'0,"0"5"3588,-1 10-3731,4 7 1,0 14-1,7 1 1,4 1 0,4-1-1,2-1 1,3-2 665,-1 0 1,-1 1-1,-2 2 1,-1 2-1,0-1 1,0 0-774,0 1 0,-5 4 0,4-3 0,-2 1 0,-2 2 557,2-2 1,0 5-1,4-4 1,-1 1 0,2-1 53,0 3 0,1 1 0,-1 1 0,-2 0 0,-1 1 0,0-1 64,-4 0 0,-2-4 0,-2 0 0,0 1 0,0 2-449,0 2 0,0-6 0,0 1 0,-2 0 0,-2-1 0,-4-2 0,0-2 144,-1 0 0,0 1 0,-5-4 1,1 2-1,0 2 222,-1-2 1,1-2 0,0 1 0,1 2-1452,3 5 0,3 3 1,6 1-1,0 2 1,-1 3 775,-4 4 1,-2 3 0,-7 2 0</inkml:trace>
  <inkml:trace contextRef="#ctx0" brushRef="#br0">2826 16406 17403,'0'-14'-2067,"0"1"0,0 4 689,0 0 1164,0 6 0,-1-3 0,-4 6 0,-4-1 1,-3-2-1,0-3 0,2 0 865,1 0 0,0-3 0,-4 5 1,0 1-1,-1 1 305,1 2 0,7 2 1,8 1-596,9 1 0,4 1 0,7-5 0,5 0 0,4 0 0,8 0 0,2 0 13,7 0 1,2-2 0,3-1 0,2-1 0,3-1 0,3 1-453,-1 0 1,0-1 0,-7 5 0,0 0-1,1 0 1,-3 0 0,0 0-84,-2 0 0,-6 2 0,1 2 1,-3 5 435,-1 3 1,0 1 0,0 0-1</inkml:trace>
  <inkml:trace contextRef="#ctx0" brushRef="#br0">3946 16219 8520,'9'-35'0,"7"8"1872,9 9 1,15 11-1,0 4 1,2 4-1029,-1 4 0,-1 5 1,1-1-1,2 3 1,5 1-1,1 1 0,1 0-534,-4 4 1,-3-2 0,-6 7 0,-4 0 0,-10 1 0,-6 0 0,-10-2-611,-4 2 0,-15-1 1,-9 1-1,-11-3 0,-14-1 1,-9 1 687,-7 3 1,25-10-1,0 1 1,-3 2-1,0-1 1,-3 1-1,0 0 1,-4 2 0,-1 1-359,-1 1 0,0 1 0,2-2 0,1 1 0,3 2 0,0 0 0</inkml:trace>
  <inkml:trace contextRef="#ctx0" brushRef="#br0">16263 17085 8532,'-14'-11'0,"1"2"334,0 4 0,-1 4 1,3 2-1,3 2 0,8 2 1,8-2 1,8-2-1,3-1 1,3 0 0,7 0-1,3-1 1,5-4 0,0-2-81,0-1 1,5-3-1,-8 2 1,0-3-1,-3-2 1,-4 1 0,-4 0-1,-2 1 1,-3 2-822,-6 1 1,-1 4-7,-6-4 0,-5 8 0,-5 1 1,3 7 195,0 5 1,4 1 0,2 2 0,6 2 0,5 0 0,4 0 0,2-3 375,3 0 0,1-1 0,2 0 0</inkml:trace>
  <inkml:trace contextRef="#ctx0" brushRef="#br0">16663 17045 8449,'-18'-4'451,"0"0"113,2 1 1,3 4-1,4 8 1,4 7 0,4 6-184,1 5 0,1-3 0,4 7 0,4-1 0,2-1 0,3 2 1,1 0-202,2 2 1,-2-5-1,3 3 1,-3-3-1,-2 0 1,-1 1-907,-3-3 0,1 4 0,-5-8 0,-2 3 1,-2 2 725,-1 0 0,0 5 0,0 2 0</inkml:trace>
  <inkml:trace contextRef="#ctx0" brushRef="#br0">17116 17912 8442,'1'-12'0,"2"1"1639,2 3-1128,-1-1 0,-5 1 0,-4 5 1,-2 6-1,-2 6 0,0 5-156,-1 3 1,-2 0-1,-1 6 1,-1 2-1,1 4 1,0-3-1,-1 2-270,1 1 1,4-4-1,2 6 1,1-3-1,1-1 1,1-1-735,-1 1 1,-5 0 0,1-1-1,-3 2 1,-3 2 0,-1 1 0,-2 0 648,2 2 0,-11 1 0,-1 6 0</inkml:trace>
  <inkml:trace contextRef="#ctx0" brushRef="#br0">16743 18405 8442,'19'-36'906,"-6"1"1,1 5 0,-4 12-1,5 4-767,3 0 1,-1 7 0,-3 2-1,0 4 1,4 2 0,4 5-1,4 8 1,0 6 160,1 6 1,0 5-301,-1 0 0,1 6 0,0-3 0</inkml:trace>
  <inkml:trace contextRef="#ctx0" brushRef="#br0">17263 18445 9792,'0'-43'0,"-2"4"2234,-2 10 1,2 11-1983,-2 9 1,4 5 0,4-4 0,5 4 0,4 5 0,4 7 0,0 4-450,0 1 1,2 0-1,-1 2 197,-2 3 0,5-3 0,0 4 0</inkml:trace>
  <inkml:trace contextRef="#ctx0" brushRef="#br0">17316 18298 8445,'-12'-40'406,"3"0"1,3 8-1,6 5 1,0 8-1,0 4-280,0 2 1,6 1 0,3 3 0,4 4 0,5 4 0,4 2 0,4 4-127,0 4 0,7 9 0,1 2 0</inkml:trace>
  <inkml:trace contextRef="#ctx0" brushRef="#br0">17622 18005 9306,'5'-41'934,"-1"5"1,2 12 0,-1 20 0,2 4-669,1 4 1,3 4 0,-2 5 0,2 0 0,-1 1 0,-1 2 0,1 6 0,2 8-63,1 2 1,1 11-1,1-1 1,1 1 0,2 0-1,-4-6-3325,-3-3 0,-1-5 3121,-5-6 0,5 2 0,-3-5 0</inkml:trace>
  <inkml:trace contextRef="#ctx0" brushRef="#br0">18036 17912 9830,'0'-34'620,"0"14"0,0 17 0,0 14-419,0 10 1,0-1 0,-2 2 0,-1 2 0,-1 4 0,1 6 0,1 9 1000,2 8-973,0-1-564,6 9 1,2-5 0,5-1 0</inkml:trace>
  <inkml:trace contextRef="#ctx0" brushRef="#br0">20182 17352 8367,'-6'-7'1232,"6"1"-893,0 6 0,6 0 0,9 0 1,1 0-1,3 0 0,2 0 1,3 0-1,1-2 139,1-2 0,6-4 0,-1-5 0,-2-2 0,-1-1 0,-1-2-585,0 2 0,-1-3 0,0-1 1,-4 1-1,-4-2 0,-4 2-777,0 0 1,-7 6-1,-2 4 902,-4-2 1,-5 11-1,-1 5 1,1 7 0,-1 5-1,1 6-56,1 2 0,1 3 0,4 1 0,2 4 0,5 0 0,3 1 0,1-2-1472,1 1 1510,5-2 0,2-10 0,5-2 0</inkml:trace>
  <inkml:trace contextRef="#ctx0" brushRef="#br0">20622 17392 8367,'-15'-18'613,"-3"0"1,3 7-1,-4 8 1,1 6-1,1 8-626,0 10 0,-2 7 0,1 12 0,2 2 1,1 1-1,2 4 0,-1 2-4,1 1 0,1 14 0,3-5 0,5 3 1,2 2-1,2-3-1605,0-4 1622,-5 4 0,-3-12 0,-5 3 0</inkml:trace>
  <inkml:trace contextRef="#ctx0" brushRef="#br0">20315 18391 9175,'0'-26'0,"0"1"1191,0 2 0,0 4-818,0 6 0,0 8 1,0 8-1,0 11 0,0 3 1,-1 6-1,-2 0 81,-2 6 0,-1 6 0,3-1 0,-1 2 1,1-2-1,1-2-355,2-2 1,0 1 0,0-3 0,0-4 0,0-3 0,0-5-959,0-1 1,-7-8 0,-5-2 0,-6-4 0,-1-4 732,0-6 0,-5-1 1,4-12-1,-3-1 1,3 1-1,0 0 0,4-2 938,1-1 1,3 3 0,2 1 0,3 2-342,1 3 1,3 8-1,6 8 1,3 8-1228,1 3 0,6 9 0,5 3 1,0 6-1,1 3 0,3 2 756,4 3 0,6 2 0,2 1 0</inkml:trace>
  <inkml:trace contextRef="#ctx0" brushRef="#br0">20515 18751 9511,'0'-47'3645,"2"10"-3449,2 15 1,3 7-1,7 12 1,-1-2-1,0 3 1,1-1-1,1 0-306,2-2 1,-2 1 0,4 5-1,-1 2 1,0 3 0,-2 0-2281,-1 0 1,-2 4 2389,1-1 0,5 9 0,2 3 0</inkml:trace>
  <inkml:trace contextRef="#ctx0" brushRef="#br0">20915 18738 8877,'-6'-25'1449,"-3"3"1,2 8-1060,-2 10 1,2 4 0,-1 3-119,8 1 1,8 2 0,9-1 0,5 2 0,2 0 0,0-1 0,-2-1-1026,2-1 1,-1 1-1,1-5 1,-3 0 0,-2-2-1,-3-2 1022,-1-5 1,-7-3 0,-4-1 0,-1-1-1,0 1 1,2 0 1522,-3-1 0,1 10-1821,2 8 0,2 5 0,8 13 0,3 4 0,4 3 0,3 7 0,2 2 29,0 2 0,5-6 0,2-1 0</inkml:trace>
</inkml:ink>
</file>

<file path=ppt/ink/ink1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</inkml:context>
    <inkml:brush xml:id="br0">
      <inkml:brushProperty name="height" value="0.053" units="cm"/>
      <inkml:brushProperty name="color" value="#FF0000"/>
    </inkml:brush>
  </inkml:definitions>
  <inkml:trace contextRef="#ctx0" brushRef="#br0">12584 5904 30672,'0'-16'-9831,"1"4"9787,4 4 0,2 4 0,6 4 0,1 0 0,-1 0 0,0 0 1,1 0-1,0 0 0,4 1 0,4 2 509,4 2 1,2 1 0,1-3 0,5 1-1,3-1 1,6-1 0,3-1 0,5 2-1,1 1 92,1-1 1,9-1 0,2-1-1,-2 2 1,2 2 0,-4-1-413,0 2 0,11-4 0,-9 4 0,3-2 0,0 0 0,-4 1 1,0-1-60,-1 1 1,-2-1-1,3-4 1,0 0 0,-2 2-1,2 1 1,-2 1 202,0-1 1,-1-1 0,-5-1-1,1 2 1,-1 1 0,0 1-190,0 1 1,1-3-1,1 4 1,1 1 0,2-1-1,-2 2 1,-1 0 8,-2 0 0,0-6 0,1 3 0,1-2 0,-1 0 0,1-1 1,-3-1-110,0-2 0,0 0 0,1 0 0,0 0 0,1 0 0,-1 0 0,0 0 0,-1 0 0,-2 0 0,-2 0 0,-1 0 0,1 0 0,2 0 0,2 0 0,-2 0 0,1 0 0,0 0 0,0 0 0,-1 0 0,-1 0 0,0 0 0,3 0 0,2 0 0,-2 0 0,-1 0 0,-2 0 0,-1 0 0,0-5 0,2 1 0,-2 1 0,-1 2 0,-1-1 0,1-1 0,1-1 0,-2-1 0,4 5 0,2 0 0,-2 0 0,3 0 0,1 0 0,-1 0 0,8 0 0,-8 0 0,2-1 0,3-2 0,1-2 0,3 2 0,6 2 0,-5 1 0,2 0 0,3 0 0,1 0 0,4 0 0,1 0 0,0 1 0,-36 1 0,0-1 0,33 4 0,-5-2 0,0 0 0,-3 0 0,1 1 0,3 2 0,-8-3 0,0 1 0,2-1 0,-2-1 0,0-2 0,-1 0 0,-5 0 0,1 0 0,-1 0 0,-1 0 0,-2 0 0,-2 0 0,-2 0 0,2-2 0,-2-1 0,0-3 0,2 1 0,-2-3 0,-1 1 0,0 4 0,-5-2 0,0 2 0,-2 0 0,-2-1-513,-5 1 0,0 2 1,-3 2-1,-3 2 0,-1 3 1,-2 0-1,-1 1 0,0 1-2162,0 2 1,-5 2 2695,2 1 0,2 1 1,1-1-1</inkml:trace>
  <inkml:trace contextRef="#ctx0" brushRef="#br0">19675 7090 22758,'2'-12'-3114,"2"3"0,7 5 3575,5 2 1,6 2 0,8 0 0,4 0 0,4 0 0,8 0 0,6 0 0,6 0 0,1 0 0,2 0 0,0 0 0,4 0-1,3 0-132,4 0 0,-2-4 1,-32 2-1,0 0 1,0 0-1,1 1 1,0 0-1,0 0 0,1 1 1,0 0-1,0 0 1,0 0-1,0 0 1,0 0-1,0 0 0,0 0 1,0 0-1,0 0 1,0 0-1,0 0-127,0 0 1,0 0 0,-1 0-1,0 0 1,37 0 0,-5 0-1,-4 0 1,-5 0 0,-4 0-1,-5 0-301,-4 0 123,-3 0 0,-6 0 0,-2 0 0,-2 0 0,-7 0 0,-3 0-766,-4 0 1,-6 0 0,0 2-1,-4 2 1,-4 5 0,-2 4 429,-3 5 0,-2-9 1,-1 3-1</inkml:trace>
  <inkml:trace contextRef="#ctx0" brushRef="#br0">3852 7970 30330,'-1'-26'-4916,"-2"4"1,0 6 5206,4 6 1,2 4 0,9 6 0,5 0 0,3 0-1,8 0 1,7-2 0,5-1 0,4-1 0,5 1 0,3 1 202,1 2 0,3 0 0,-1 0 0,-3-1 0,0-2 1,0-2-1,-1 3 0,-2-1 351,-4-2-1043,-4 4 0,-2-5 0,-4 4 0,-4-1 0,-4-1 0,-5 1-843,-4 1 0,-5 4 1,-2 1 660,-2 1 1,-12 7 0,1-4 0</inkml:trace>
  <inkml:trace contextRef="#ctx0" brushRef="#br0">16823 7756 20655,'-2'-13'-2471,"-2"0"0,2 4 689,-2 0 1992,2 6 1,4-7-1,1 4 1,3 0-1,1 0 1,3 3 51,2 1 1,2 4-1,-1 1 1,0 1-1,2-1 1,3-1-1,4-2 1,2 0 115,-2 0 0,6 0 1,-3 0-1,2 0 0,1 1 1,-3 2-99,-1 2 1,-3 1 0,1-2 0,-4 5 0,-3 3 0,-2 1-343,0 0 0,1 7 1,-1 2-1,-1 3 1,-2 3-1,-2 3 0,-1 8-43,0 8 0,-4 5 0,2 13 1,-2 5-1,1 2 0,0-33 1,0-1-1,0 1 0,0 1 181,1 0 0,-1 0 0,1-1 0,-1 0 0,2 0 0,0-1 0,4 36 0,-1-3 0,2-5 0,-1-7 179,-1-4 1,1-7 0,-4 0 0,0-1-1,0-2 1,-3-1 0,0-3-106,1 2 1,-2-1 0,2-5 0,-2-3 0,-2-1 0,0-5-379,0-5 1,-5 1 0,-1-5-1,-1 1 1,-3-1 0,-2-4-1,-3-4 93,-3-2 0,-2-4 0,-7 2 1,-3-1-1,-2-3 0,-5-1 0,0-2 56,-2 0 1,2 0 0,0 0 0,1 0 0,-1 0 0,0 0-585,2 0 1,-2 4 0,6 2-1,1 1 1,2 4 0,3 2-1666,3 5 1537,-4-3 928,18 4 0,-10-6 0,10 1 1</inkml:trace>
  <inkml:trace contextRef="#ctx0" brushRef="#br0">18409 8556 29910,'-6'-7'-1613,"5"7"1,-4 9 0,4 4 0,1 3 0,0 2 1430,0-2 1,0 3 0,0 1 0,0 0 0,-2 4-1,-1 1 352,-1 2 0,-1-5 0,4-1 0,-2 0 0,-2-2 1,2 2-1,0-2-1684,-1 0 1355,3-1 1,-7-9 0,4-3 0,-5-6 317,-3-11 0,5-3 1,1-12-1,1-2 0,1-1 1,2-3-615,5 1 252,5 0 0,5 5 1,0 0-1,-1 4 1,-1 4-1,-3 4 633,3 0 0,1 7 0,1 2 1,0 4-1,1 1 0,-3 1-316,-2 4 1,3 1 0,-3 6 0,3-2 0,1 3 0,1 1-697,-1 2 1,0 2 0,2 0-1,1 2 1,4 3 0,-1-1 889,0 1 1,11 3 0,-2 0 0</inkml:trace>
  <inkml:trace contextRef="#ctx0" brushRef="#br0">19115 8796 13345,'-8'-27'0,"-1"4"2778,-2 5 1,4 6-1990,-2 12 1,5 1 0,-4 4 0,2 4-1,3 3 1,2 1-1690,1 0 1,0 5 0,0 1-1,1 1 1,2-1 0,3-3 150,2-1 0,0-2 1186,6 1 0,-7-9 1,-2-5-1,-5-7 1,-6-5-1,-6-3 1,-4-1-29,-1-2 1,2 1-1,2 3 1,1 1-1,2 1 1,3 2-634,1 1 1,3 4 0,9-2 0,7 1 0,9 3 0,11 2-1932,11 1 2511,-2-6 0,-6 2 0,3 0 1,31-9-1</inkml:trace>
  <inkml:trace contextRef="#ctx0" brushRef="#br0">19942 8263 11797,'9'-19'0,"0"-1"916,1 4 0,-3 4 0,1 14 1,-1 2-689,1 5 0,-4 3 0,4 3 1,-3 1-1,0 2 0,-1-1 0,1 3 1,-2 2-82,-2 3 0,4 6 0,-1 0 0,-1-1 0,-1-2 0,-2-1-592,0-1 0,0 0 0,0-3 1,0-2-1,0-2 0,-2-4 517,-2-5 1,1 1 0,-6-7 0,-3-2 0,-3-5 0,-4-6 0,0-3 672,-1-1 1,1 4 0,3 0 0,-2 0 0,2 2 0,2 1 691,6 0 1,-3 6-1,7 0-1656,1 7 0,1 5 0,2 1 0,2 1 1,4 0-1,6 3 0,5 2 0,4 0-643,3 1 0,7 2 0,4-4 0,5-2 1,3-1-1,3-4 1376,2-2 0,6-3 1,7-6-1</inkml:trace>
  <inkml:trace contextRef="#ctx0" brushRef="#br0">20488 8716 28083,'0'-13'-7910,"6"1"8833,3 3 0,3 7 1,1 7-1,1-2 1,-1 0-1,0 0 1,1 1 744,-1-1 1,0-1-1582,1-2 0,-10 0 0,-7 0 0,-10-2 0,-6-1-307,-5-1 0,-1-1 0,0 5 0,1 0 0,3 0 0,2 0 1,3 2 122,1 2 1,3-1 0,2 6 0,2 1 0,2 4 0,3 2 0,3 2-379,5-2 0,4 3 0,8 1 0,7-1 0,6 0 0,5-3 439,4-1 0,7-1 0,1-1 0</inkml:trace>
  <inkml:trace contextRef="#ctx0" brushRef="#br0">20942 8769 27407,'0'-28'-3797,"0"10"1,0 18 3961,0 8 0,0 8 0,0 2 0,0 0 0,0 1 0,0 3 1,0 3-1,0 2-285,0 0 0,0-1 0,0-1 0,0-1 1,0-3-1,0-2-210,0-3 0,1-7 1,4-6-1,2-7 51,0-10 1,10-6 0,-4-11 0,2-6-1,1-5 1,0-4 0,2 0 140,-2 0 1,-1 3 0,-3 6 0,-1 3 0,-4 3 0,-1 5 633,-3 2 1,-2 8-1,-2-1 1,-4 7-1,-4 6-569,-2 2 0,-3 8 0,2 4 0,2 5 0,3 4 0,1 2 1,3 3-1531,1 1 1,5 2 0,8-1 0,11 1 0,10-2 2163,7-3 0,13-2 0,3-7 1</inkml:trace>
  <inkml:trace contextRef="#ctx0" brushRef="#br0">21795 8636 19901,'0'-19'-894,"0"4"1,1 6 0,2 11 1430,2 3 1,-1 0 0,-4 4 0,2 1 0,1 2 0,3 1-311,1 1 0,-3 3 1,5 3-1,2 0 1,-1 4-1,0 0 1,1-1-178,4 0 1,-5-7 0,6 2-1,0-5 1,-1-4 0,0-5 0,-2-2-210,1-2 0,1-3 0,1-4 1,2-8-1,-4-5 0,-2-3 1,-3-2 284,2-2 0,-4 5 0,0 0 0,1-1 0,-2 1 1,0 1-1,-2 2-23,2 3 1,-5 5 0,5 4 0,0 4-2470,3 9 0,5 1 1,5 13 2630,7-1 0,7-4 1,7 4-1</inkml:trace>
  <inkml:trace contextRef="#ctx0" brushRef="#br0">22555 8703 31304,'0'-21'-1875,"0"9"1,-2 12 0,-1 7 917,-1 5 1,-1 2 0,4-1 0,-2 0 0,-2 1 0,2 0 0,2 3 0,1 2-3142,0 2 3926,0-5 0,0 3 1,0-5-1</inkml:trace>
  <inkml:trace contextRef="#ctx0" brushRef="#br0">22501 8609 28792,'0'-25'-2584,"0"3"0,0-2 2333,0 6 0,2 2 0,2 7 0,5 6 0,3 6 0,1 8 0,2 3-1650,3 4 1,3 10 2149,5-1 1,7-3 0,1-5 0</inkml:trace>
  <inkml:trace contextRef="#ctx0" brushRef="#br0">22901 8783 27826,'-9'-26'-605,"0"4"1,1 9 496,-6 8 1,7 5-1,2 5 1,4 4-1,1 3 1,1 1 0,2 0-868,2 1 0,5-1 0,-1 0 0,3-1 910,1-3 1,-5-5 0,-4-8 0,-4-6 0,-4-5 250,-5-3 0,1 0 0,-1 5 0,1 0 0,0-1 1,2 1-1,2 0 231,-1-1 1,1 5 0,5 2 0,4 1 0,4 5-1229,3 4 0,5 4 1,3 6-1,2 1 1,4-1 799,4 0 0,7 7 0,-3 0 1</inkml:trace>
  <inkml:trace contextRef="#ctx0" brushRef="#br0">23314 8743 26014,'-7'-29'-4775,"0"6"5640,2 14 1,-2 3 0,-5 7 0,3 4-1586,5 4 1,2 3 0,2 1 0,0 0-1,2 1 1,2-3 600,5-2 0,4 3 1,5-4-1,3-1 1,1-3-1,-1-2 0,-1-2-2192,1 0 2210,-5-12 0,10-3 0,-6-11 0</inkml:trace>
  <inkml:trace contextRef="#ctx0" brushRef="#br0">23528 8569 29877,'7'-26'-4404,"5"-1"1,-3 2 4320,3 3 0,-3-2 0,-1 6 0,3 2 0,1 3 0,0 2 72,-4 2 1,10 6 0,-1-1-1,2 2 1,-1 2 0,-4 0-1,0 0-426,-1 0 1,0 6-1,-1 3 246,-3 3 1,-3 1 0,-7-1-1,-4-1 1,-2-2 0,-2 1 443,0 2 1,0 1-1,-4 0 1,1 1-1,1-1 1,4 0-48,1 1 1,2-1 0,4 0 0,1-1 0,4-1-1,3-3 1,4 3 0,2-1-173,-1-1 1,0 1 0,1-5 0,-1-2-1,0-2-15,1-1 0,-5-4 1,-2-2-1,-1-1 1,-2-2-1,1 0 236,-1 0 1,2 6-1,-3 1 1,2 8-2405,-3 8 1772,0 8 1,10-7 0,3 4 0</inkml:trace>
  <inkml:trace contextRef="#ctx0" brushRef="#br0">6092 7916 28400,'-6'-7'125,"-3"2"1,-3 4-1,-1 1-206,0 0 1,-1 0 0,1 0-1,0 0 1,-2-1 0,-2-2 0,0-2-1,0 1 1,3-1 0,0-1 0,1-1-1,0-2 1,-1 0 189,1 0 0,-2 5 0,-1-4 0,-2 1 0,0 1 0,1 0 0,-3 3 0,0 2 0,-6 1-44,-3 0 0,-1 1 1,-4 2-1,0 3 1,-2 0-1,-2 1-133,-1 1 1,-8-1-1,7 4 1,-1-3-1,1 1 95,4-1 0,-1 4 60,6-4 1,-2 0 0,5-1-1,0 1 1,4-1 0,2 3-1,3 2-178,0 2 0,-4-1 1,6 2-1,0 1 0,1 3 1,0 2-1,-2 3-825,2 1 0,-1 2 1,1-1-1,-2 1 1,2-2-1,3-1 1,2-2 567,2 2 1,5-5 0,-3 0 0,1-1-1,3 0 1,1-2 313,2-1 0,2-6 1,1 0-1,3-1 1,2 1-1,6-1 0,4-1 224,2 1 1,4-4 0,6 3 0,4 1 0,3-2 0,6 0 0,1-2-45,2 2 0,7-5 0,-1 5 0,1-1 0,5-1 1,0-1-1,3 0-59,-1 2 0,-6-4 1,2 4-1,0-4 0,-1-1 1,1 2-1,-1 0 48,-1 3 1,6-1 0,-6-4 0,0 0-1,4 0 1,0 0 0,4 2 0,-1 1 125,1 1 1,3 5-1,-6-3 1,1 0 0,2 1 856,3 1-829,-7-5 0,11 7 0,-9-4 1,-1 1-1,2 2 0,-1 0 0,3 0-2,-3 1 0,-3-2 0,-7-1 1,2 1-1,-3-2 0,0 0 1,-3-2-187,-1 2 1,4-5 0,-3 5 0,0-1 0,2 1 0,-3 0-1,4 1-107,3 0 1,-6-2-1,6 2 1,-3 1 0,-3-1-1,1 2 1,-1 0-56,0 0 1,4 0-1,-2 4 1,1-1-1,-2-2 1,0-2 87,1-3 1,-1 4 0,4-4 0,-4-1 0,0 1 0,-1-1 0,2-1 78,-1-1 1,2-1-1,4 2 1,1 1-1,-3-1 1,1 0 0,-1 0-121,-1 2 1,3 1-1,-7-3 1,0 3-1,1 0 1,-1-1 104,0-2 1,3 3 0,-3-1 0,0-2 0,1-2-1,-1-1 1,2 0-40,-1 0 0,-2 0 1,3 0-1,3 0 1,1 0-1,1 0 1,0 0-53,1 0 0,0 0 0,4 2 0,3 1 0,1 1 0,-1-1 0,0-1 0,-1-2 0,-2 0 0,3 1 0,-2 2 0,-3 1 0,-1-1 0,-2-1 0,1-2 0,-1 0 0,0 1 0,1 2 0,-1 2 0,0-2 0,2-2 0,3-1 0,-8 0 0,4 0 0,-3 0 0,1 0 0,3 0 0,3 0 0,-8 5 0,5-1 0,0-1 0,1 0 0,2 0 0,0 1 0,-1-1 0,0-1 0,-7-2 0,-3 0 0,1 0 0,-2 0 0,0 0 0,-2 0 0,-2-2 0,2-2 0,5-5 0,1-1 0,1-1 0,-3 2 0,1-4 0,3-5 0,-1 2 0,-4 1 0,0 2 0,1-2 0,2-3 0,-3 4 0,1-4 0,-2 1 0,-2 1 0,1-2 0,-1 1-52,-1-3 0,-6 6 1,-3-4-1,0 2 1,-1-2-1,-1-3 1,-4-1-252,-4 0 1,0 1 0,-6-3 0,-2 2 0,-1-2 0,-3 1-228,-4 0 1,4 0 0,-4 3-1,-1 1 1,-2 0 0,-2 3-1,0 1 1,1 1-648,-1 1 0,-2 0 0,-2-1 1,-4 1 1024,-3 0 1,-9 0 0,-2 1 0,-2 1 0,-2 2 0,-4 1 0,-4-1 136,-5 0 1,-2 4-1,-4-4 1,-2 1-1,-4-1 1,0 0 0,-1 0 101,-2 1 1,0-3 0,-3 3 0,2-1 0,2 0 0,1 1 0,-1-1 183,-2 0 1,5 0 0,2-3 0,2 2 0,0 1 0,-1 0 58,1 2 0,0-4 0,0 5 1,-4 0-1,-4 0 0,-4 3 0,1 0-58,-1-1 1,-3 3 0,-1-4 0,-2 4 0,-3 1 0,1 0-110,0 0 1,0-5 0,4 1 0,-2 1 0,-3 1 0,0 2 0,1 0 79,1 0 1,4 0-1,-4-1 1,-1-2-1,1-2 1,1 1-1,2 0 54,3-1 1,1-4 0,0 3 0,-1-1 0,-3-2 0,-1 0-1,-2 0-243,-3-1 0,6 2 0,-6 1 0,4 1 0,5 3 0,1 0-244,2-1 0,4 2 0,1-2 1,1 2-1,2 2 0,1-1 0,3-2 54,-2-2 1,0 1 0,3 4 0,0 0 0,-2-1 0,1-2 0,-2-2 270,0 2 1,3-3 0,-8 0 0,0 0 0,-1-1 0,-3 1 0,3 0 1,2 3 1,-2-3 0,3 2 0,1-1 0,1 1 0,2 0-135,-1 1 0,-2 1 1,2 2-1,1 0 1,-2 0-1,-1 0-113,-1 0 0,-3 0 0,2-1 0,-2-2 0,-6-2 0,-1 2 0,-6 2 108,0 1 0,2-2 0,0-1 1,-1-1-1,2-1 0,0 1 1,2-2 152,2-1 1,-2 4 0,-1-3-1,2 1 1,1-1 98,2-1 0,2 3-214,-2-5 1,7 6 0,-7-3-1,-1 1 1,-1 1 0,-4-1-1,0 1-57,0 0 1,-9-1-1,-1 5 1,-3 0-1,33 0 1,-1 0-1,0 1 1,0 0-107,1 1 1,-2 0-1,-4 1 1,-1 1-1,2 3 1,2 1 0,-2 0-1,0 1 1,0-1-1,1 1 1,1 0 0,1 0-1,0 0 1,1 0-64,-1-1 1,2 2 0,-1 1 0,1 1 0,1-1 0,1-1 0,-35 12 0,7-1 0,5 0 0,5-2-213,3 0 0,-1-1 0,8-5 0,4 1 0,2-1 0,4 0 270,-2 1 0,-2-1 0,-1 0 0</inkml:trace>
  <inkml:trace contextRef="#ctx0" brushRef="#br0">6718 9769 8550,'9'-34'614,"0"6"0,2 8-1061,0 11 1,-3 5-1,-5 1 1,-5-3 603,-2-1 0,-7-1 1,3-2-1,-6 1 1,-4 0-1,-4 2 1,-3 2-1,-2 4 129,1 1 0,-5 0 0,-2 0 0,-1 0 0,-3 0 0,-3 0 496,-4 0 1,-1 0 0,-7 0 0,-3 0-1,-2 0 1,-4 0-428,-1 0 1,-12-5 0,3 0 0,32 1 0,-1 0 0,-2-1 0,-2 0 0,-1-1 0,0 0-285,-1-1 0,0 1 0,-7 1 0,-1 1 1,3 0-1,0 0 0,-3 1 0,0 0 1,-1 2-1,-1-1 0,1 1 0,0 1-217,3 0 0,-1 0 0,-3 0 0,0 1 0,1 1 0,0 1 0,-1 1 0,-1 2 0,2 2 0,-1 0 0,2 3 0,0-1-128,1 0 0,0 1 1,0 1-1,0 1 1,2-2-1,0 0 1,3 2-1,0 0 0,3-1 1,1 1-1,4-1 1,0-1-1,-32 10-30,3-2 1,10 4 0,6-6 0,7 0-1,6-1 1,4 0-548,5 2 0,5 0 1,3-5 850,6 0 0,5 2 0,-1 3 0,-4 3 0</inkml:trace>
  <inkml:trace contextRef="#ctx0" brushRef="#br0">1546 10262 26577,'8'-6'-3771,"4"0"3806,-4-3 1,-2-3 0,-1 3 563,-4-2 1,-2-3 0,-4 2 0,-5 4 0,-5 3-144,-3 4 1,-5 1 0,0 1 0,-2 4-1,-1 3 1,0 4 0,3 2-211,1-1 1,1 5-1,-1 1 1,4 0-1,3 0 1,3-1 0,2 1-346,1 4 1,6-3-1,-1 3 1,2-1 0,2 0-1,0-1-663,0-2 1,6 5 0,3-2 0,1 3 0,1 2 0,-3-1-1,3 1 354,1 0 1,1-1-1,0 1 1</inkml:trace>
  <inkml:trace contextRef="#ctx0" brushRef="#br0">1826 10808 10360,'-6'-17'1337,"-3"-1"1,2 6-1443,-2 8 1,5 1-1,-4-2 1,2-4 0,3-4-1,2-3 591,1-2 0,0-10 0,1 1 0,4-3 0,4-2 0,3-2-452,1 0 0,0-3 1,2 6-1,0 1 1,0 3-1,-3 5 0,-2 4-548,-3 4 1,5 6-1,-3 5 1,1 6 513,-1 6 0,9 15 0,-3 4 0</inkml:trace>
  <inkml:trace contextRef="#ctx0" brushRef="#br0">2226 10675 12296,'-9'-30'1179,"0"4"0,8 9-1103,1 17 0,1 0 0,8 6 0,3-1 0,3 1 0,3 0-227,-2 0 0,3 3 0,0-5 0,1-1 0,-1-3 0,-4-5-163,-5-3 0,-4-10 1,-6-4-1,-1-2 1,-4 0-1,-4 2 541,-3-2 1,1 1 0,0 0 0,2 6-1,0 2 1,1 2-97,-1-1 1,7 7 0,2 2 0,8 5 0,5 5-1992,5 4 0,7 4 1860,6 5 0,12 2 0,-2 7 0</inkml:trace>
  <inkml:trace contextRef="#ctx0" brushRef="#br0">2839 10488 9920,'-12'-31'0,"2"3"0,3 6 1761,1 7 0,0 11-636,1-1 1,4 5-1520,-4 5 1,0 2-1,-1 8 1,0 3-1,-2 2-91,1 1 1,-1-2 0,-2-4 0,1 2 0,-1 0 0,0 0-96,1-3 0,-3 0 1,4-1-1,1 2 1,3 1 579,2 2 0,-4 0 0,-1-5 0</inkml:trace>
  <inkml:trace contextRef="#ctx0" brushRef="#br0">3133 10502 8999,'0'-25'0,"-2"2"1322,-2 6-1029,2 8 0,-4 4 0,6 11 0,2 6-261,2 4 1,2 4 0,4-3 0,-1 4 0,0 1 0,-1 1 0,-4 0 12,-2 2 0,-2 2 1,-2-2-1,-4-1 1,-6-2-1,-5 2 0,-6 1-110,-5 2 0,-3-2 1,-7 0-1,1 0 0,-3 5 65,-2 2 0,4-2 0,-8 3 0</inkml:trace>
  <inkml:trace contextRef="#ctx0" brushRef="#br0">1573 11541 10035,'0'-25'2027,"0"3"1,0 10-1794,0 12 0,-4 6 0,-1 9 1,1 3-1,-2 4 0,-2 4 1,-1 4-810,1 1 1,5 5 0,-2-5 0,4-2 0,1-2 0,1-3 574,4-2 0,2-12 0,6 2 0</inkml:trace>
  <inkml:trace contextRef="#ctx0" brushRef="#br0">1626 11355 10404,'5'-36'0,"-1"2"0,1 7 1213,1 11 1,-4 7 0,7 6-1200,2-1 0,-4-1 1,2 7-1,3 2 1,3 5-1,4 3-14,2 1 0,7 7 0,6 0 0</inkml:trace>
  <inkml:trace contextRef="#ctx0" brushRef="#br0">2000 11168 10880,'0'-28'-65,"0"6"1,0 17 296,0 10 1,0 10 0,1 4-1,2 0 1,3 2 0,0 0-1,1 4 1,-1 3-73,0 3 1,3 6 0,-5 0 0,1 3 0,-1 1-1,1-2-1979,-2-1 1,3-1 1796,-2-1 1,6-3-1,-2-7 1</inkml:trace>
  <inkml:trace contextRef="#ctx0" brushRef="#br0">2013 11448 8314,'1'-46'1883,"4"6"1,2 18-1632,7 13 1,-1 8 0,0 4-1,1 2 1,-1 3 0,2 2-1,2 2 1,6 1-5152,2 1 4899,1 5 0,1-4 0,0 4 0</inkml:trace>
  <inkml:trace contextRef="#ctx0" brushRef="#br0">2426 11568 7268,'-7'-21'-1206,"1"9"1974,6 12 0,1 0 1,4 5-1,4-4 1,2-1-1,3 0 1,-1-1-562,0-4 1,5 2 0,1-5 0,1-3-1,-1-1 1,-3-1-865,-1 0 1,-6-1-1,-2 1 1,-1 0-1,-3-1 132,-1 1 1,-2 7-1,0 6 1,-2 8 710,-2 3 0,2 3 1,-2-1-1,2 0 1,2 2-1,0 1 1,0 2 203,0-1 0,5-7 1,-1-1-1,1 0 1,-1 0 3054,1-1-1467,-1-5 0,-4 5-2205,0-4 0,2-1 0,2 5 1,5-2-1,4-4-503,5 0 0,-3-2 1,4 0-1,0-2 1,2-2-1,1-5 1,-1-4 729,-2-5 0,5-9 0,-3-7 0</inkml:trace>
  <inkml:trace contextRef="#ctx0" brushRef="#br0">3026 11022 10059,'0'-11'0,"0"7"0,0 10 314,0 8 1,0 7 0,-2 6 0,-2 1 0,-5 3 0,-1 3 0,-1 3 0,3 2-228,-3 2 1,-1 7-1,0-1 1,2 2-1,3 1 1,1-4-1,3-3-87,1-3 0,2-6 0,0-1 0</inkml:trace>
  <inkml:trace contextRef="#ctx0" brushRef="#br0">2999 11515 8913,'0'-36'0,"0"2"2283,0 6 1,2 12-2546,2 11 1,-1 5-1,6 5 1,1 4-1,2 2 1,2 3-2373,-1-1 2634,6 0 0,2 7 0,6 0 0</inkml:trace>
  <inkml:trace contextRef="#ctx0" brushRef="#br0">3239 11421 9195,'-4'-20'4452,"-1"2"-4253,-5 9 1,8 6 0,-2 10 0,3 7 0,1 1 0,0-1-275,0 0 0,1-1 0,3 0 0,4 1 0,1-2 0,-2-2-883,-1-1 1,4-6-1,-2 0 1,1-5-1,-2-4 1,-1-3-1,-3-4 756,-1-3 1,-2-6-1,0 2 1,0 1-1,-2 0 1,-1 3 0,-1 1 1608,1 1 1,-3 1-1,1 0-647,2-1 0,3 7 0,5 3 1,4 2-1,3 2 0,1 2-588,0 2-297,1-2 0,-1 9 0,0-3 0,2 1 0,1-2 0,2 0 1,-2-1-486,-1 0 1,-1-1 0,-1-5 0,0 0 878,1 0 1,-1-5-1,0-1 1,-1-1-1,0-2 1,0 0-1,3 2 309,-1 1 0,3-3 0,-1 5 0,3 1 0,0 1 0,2 2 0,-2 2-698,1 2 1,3 3 0,0 8 0,0 2 0,1 2 0,-3 2-2204,-2 2 1,-3 2 2322,-7 2 0,3 0 0,-5-1 0</inkml:trace>
  <inkml:trace contextRef="#ctx0" brushRef="#br0">1840 12034 11366,'0'-25'552,"0"3"0,0 15 0,0 11 0,1 8-326,3 6 0,-2 2 0,4 9 0,-2 2 0,2 6 0,0 4 0,2 4-183,-1-2 0,-3 2 1,4 0-1,-1-4 0,-1-2 1,2-7-1,-2-2-740,-1-5 0,0-7 0,-7-2 681,-2-5 1,-5-8 0,-9-11 0,-2-5-1,-3-3 1,1-2 596,-2 0 1,5-4 0,1 4 0,4 2 0,0 1 925,1 2 0,6 7 1,4 6-1740,6 7 0,-1 5 0,7 3 1,2 1-1,1 2 0,1 0-752,0 1 0,2-4 0,1 2 0,4 0 1,-1-1-1,2 0 0,-1-2 984,4-4 0,1-1 0,2 4 0</inkml:trace>
  <inkml:trace contextRef="#ctx0" brushRef="#br0">2173 12434 9340,'0'-25'1319,"0"3"1,-5 3 0,1 5 69,1 1 1,1 4-809,2 0 0,-1 6-1309,-3-1 1,2 4 267,-2 4 0,2-1 0,2 6 1,0 1-1,0 2 18,0 2 1,0-6 0,0 1 0,0 2-1,0 1 21,0 1 1,5 0-1,1 1 1,1-1-1,2 0 1,0-1-1,0-3 107,1-5 1,2-2 0,1-2 0,0-2-1,1-2 1,-1-6 313,0-7 0,1 1 0,-1-5 0,0 1 0,1 0 0,-1 3 0,0 5 0,1-2 956,-1 5 1,-1 5 0,-3 6 0,-5 9 0,-2 10-315,-2 4 0,1 2 0,2 0 1,2 1-1,-1 1 0,1 2 3,-1-1 1,5-2 0,-5-1-1,1-1 1,-1 0 0,1-4 0,-1-4-1587,2-4 0,-3-2 0,4-4 472,-1-8 1,-1-12-1,-5-13 1,0-8 0,0-8-1,0-5 1,0-6 37,0-4 1,0 1 0,1-1 0,4 5 0,2 7 0,2 4 1382,0 4 1,-2 8 0,4 9 0,-2 3 0,1 5-312,2 4 1,1 2 0,0 5 0,-1 2 0,-1 2 0,-4 5-731,-1 3 0,-2 6 0,-5 1 0,-4 2 1,-3 1-1,-4-1-875,-2-3 1,1-4 0,0-2 0,-1-1-1,1-4 1,0-1-2805,-1-3 3768,7 4 0,1-5 0,6 4 0</inkml:trace>
  <inkml:trace contextRef="#ctx0" brushRef="#br0">2866 12194 8870,'-12'-37'1947,"3"-3"0,-1 9-1352,5 9 1,2 10-1,8 5 1,4 1 0,1 4-455,-1 5 1,1 5 0,-5 7-1,-2 1 1,-2 3 0,-1 2-421,0 3 1,-9-1-1,-2 1 1,-3-3 0,-2-2-1,0-3 1,-2-1 226,0-2 1,0-4-1,5-1 1,-2-1-1,-1-1 1,-2 1 66,2 1 1,0-4-1,-1 5-15,-1 1 0,-11 2 0,1 2 0</inkml:trace>
  <inkml:trace contextRef="#ctx0" brushRef="#br0">21755 10968 13031,'0'-26'-599,"-6"5"0,-3 5 0,-3 5 453,-1 7 1,-1 2 180,1 2 0,-5 0 0,-1 0 1,0 0-1,0 0 0,2 2 0,4 2 1,6 5 957,7 3 1,13-3 0,15-2 0,9-1 0,9-3 0,6-1 0,9-2 4506,7 0-5348,0 0 0,-30-1 0,1 0 0,35-2 0,-36 0 0,-1 0 0,3 0 0,0 0 0,0 0 1,0 0 109,2 2 1,-1-1 0,-2 1-1,-1-1 1,33 0 0,-4-3-1,-3 2 1,-5 2-499,-4 1 0,-6 0 1,-14 0-1,-4 0 0,-4 0 1,-5 0-689,-4 0 805,-9 0 1,-3-2 0,-8-1 0,-2-1-226,-5 1 1,-7-3-1,-4 0 1,1 0-1,-3 0 1,-2 3-1,-4 2-806,0 1 1,-3 1 1145,-5 4 0,1 2 0,-11 6 1</inkml:trace>
  <inkml:trace contextRef="#ctx0" brushRef="#br0">5305 11675 8551,'-4'-17'839,"0"4"0,1 9 0,8-1 0,9 5 0,7 3 0,5 1 0,7-1 45,7-1 1,12-2 0,10 0 0,4 0 0,4 0 0,3 0 0,1 0 0,-36 0 0,1 0-565,0 0 1,0 0 0,1-1-1,-1 0 1,-1 0 0,-1-1 0,36-3-1,-4-1 1,0-2 0,-6 1-404,-2-4 0,-5 4 0,-7 0 0,-6-1 0,-6 2 0,-6 0 0,-3 2-3063,-1-2 2665,-6 5 1,-6-5-1,-7 6 1,3 0 0,1 0-5771,1 0 6251,0 0 0,1 6 0,-1 1 0</inkml:trace>
  <inkml:trace contextRef="#ctx0" brushRef="#br0">22861 11221 8455,'8'-5'0,"-4"-4"0,-2-3 854,-2-2 0,1 7 0,2 4 1,1 6-1,-1 6 0,-1 3 1,-1 3-1,2 1 374,2 2 1,5 5 0,-1 0 0,4 0-1,5 1 1,4-3 0,4-2 0,2-3-341,3-1 0,-2-2 0,7-1 0,1-3-1774,1-4 1,1-4 0,-2-1 0,-4 0-1,-4 0-1572,-4 0 0,-7-4 1,0-1-1,-3 2 2395,-2 2 1,0 1 0,1 0 0</inkml:trace>
  <inkml:trace contextRef="#ctx0" brushRef="#br0">23901 11461 8476,'0'-26'-84,"0"5"0,1 5-245,4 5 0,2 1 0,7 6 0,-1 1 0,0 1 329,1 2-38,-1 0 0,0 0 0,1 2 0,-1 1 0,0 1 5590,1-1-3715,-1 4 1,-7-5-1,-6 2 1,-8-2 0,-3-2 1253,-3 0 1,5 0-2689,0 0 0,7-2-517,-3-2 0,2 2 0,-1-2 0,-5 2 88,-3 2 1,-1 6 0,-1 3-1,1 3 1,0 1 0,1 1 15,3-1 0,-1 0 0,5 2 1,2 1-1,2 2 0,2-1-1031,4-3 0,-1 0 1,8-1-1,3 0 1,1-1-1,3-1 0,2-3-6063,0 3 7104,10-5 0,-3 6 0,12-5 0</inkml:trace>
  <inkml:trace contextRef="#ctx0" brushRef="#br0">24394 11661 10914,'0'-19'2105,"-6"10"0,5-4 1,-4 8-1355,4-4 0,1-2 0,1-4 0,4-1-566,4-2 1,3-1-1,1 2 1,0-1-1,1 1 1,-1-1-1,-1-1-212,-3-2 1,2 5-1,-2-1 1,2 6-1,-1 3 1,-1 2-1613,1 3 1,2 3-1,1 5 1,2 4 0,2 4-1,2 3 1338,2 2 0,1 6 1,4-4-1</inkml:trace>
  <inkml:trace contextRef="#ctx0" brushRef="#br0">24767 11555 8645,'-13'0'803,"0"0"1,-1 0-1,1 0 2144,0 0 1,4 0-2022,0 0 0,8 0 0,1 0 0,7 0 1,6 0-1,4 0-1007,0 0 0,6-2 1,-6-1-1,1-3 0,0-1 1,-2-3-1,-3-2-882,-2-2 1,-8 1-1,1 0 1,-2-1 0,-4 3-1,-2 0 506,-5 2 1,-3 6-1,-1-1 1,-1 2 385,1 2 1,6 2 0,2 2 0,4 7 0,1 3 0,0 4 0,3 0-1211,6 1 0,-1-4 1281,10 3 0,9 3 0,1-1 0</inkml:trace>
  <inkml:trace contextRef="#ctx0" brushRef="#br0">25247 11555 8362,'6'-27'1975,"-4"6"0,-2 8 0,-9 8 0,-3 4-1617,-1 1 1,-1 0 0,0 0-1,-3 0-96,-1 0 0,-4 0 0,4 0 1,2 1-1,1 2 0,2 3-2046,0 2 1334,5 1 1,4 4-1,8 0 1,7 1-1,3-1 450,4 0 0,12 1 0,-2-1 0</inkml:trace>
  <inkml:trace contextRef="#ctx0" brushRef="#br0">25381 11608 8520,'0'-13'873,"1"1"0,4 3-200,3 4 0,4 4 0,2 1 0,0 0 0,3 0 0,2 0 0,0 0-36,0 0 1,-1 0-1,-4 0 1,-3 1-1,-2 4-757,-4 4 1,-10 3 0,-5-1-1,-6 0 1,-7-2-140,-2 1 0,-3 3 0,-2 2 0,-1 2 0,2-3 0,1 3 0,2-3-1596,4 1 0,-1-1 1855,5-1 0,0 0 0,5 1 0</inkml:trace>
  <inkml:trace contextRef="#ctx0" brushRef="#br0">24301 12314 8441,'0'-20'3099,"0"6"0,0 10 1,1 7-2523,4 1 0,-4 7 0,4-3 1,-4 4-381,-1 2 0,-1-1 0,-2 2 1,-2 1-1,1 2 0,-1-2 1,0-1-2918,-3-2 0,5 1 2720,-1-1 0,2-6 0,2-1 0</inkml:trace>
  <inkml:trace contextRef="#ctx0" brushRef="#br0">24288 12221 8265,'1'-41'2838,"3"-4"1,-2 10-2286,2 12 0,-2 12 1,-1 2-1,4 0 0,4 1 1,3 4-1,1 1-713,0-1 1,6 2-1,5-2 1,4 2-1,3 4 1,0 1 159,2 1 0,1 6 0,6-2 0</inkml:trace>
  <inkml:trace contextRef="#ctx0" brushRef="#br0">24727 12034 8265,'0'-5'2785,"0"5"0,0 7-1985,0 5 0,-1 6 0,-2 1 0,-1 0 0,1 2 0,0-1 0,0 4-443,-2 1 0,-4-2 1,5-1-1,1 0 0,0-1 1,0-2-3806,-1 0 0,-1-8 3448,5 2 0,0-9 0,0 2 0</inkml:trace>
  <inkml:trace contextRef="#ctx0" brushRef="#br0">24727 12261 8265,'8'-13'1015,"-4"-1"1,-2 1-1,-1 1 1,4 2 28,4 1 0,2 6 0,3-1 0,-2 4 0,-2 2 0,-1 4-1157,1 2 1,2-4 0,1 5 0,1 0-1,1 0 1,1-2 0,3-1-642,2-3 0,0-1 1,1-2-1,-3 0 1,-1 0-1,0-2 1,-2-1 614,-1-1 1,2-7 0,1 4-1,-1-2 1,-3 2 0,0 1 772,-1 3 0,0 1 0,1 2 0,-1 2 0,-1 2 0,-3 5 1,-5 3-11,-2 1 1,-2 11 0,0 3 0,-2 2 0,-2 5-625,-5 6 0,-9-6 0,-3 5 0</inkml:trace>
  <inkml:trace contextRef="#ctx0" brushRef="#br0">23888 13274 8330,'13'-27'-4,"0"1"0,1 5 0,-1 3 1,0 3 1407,1 2 0,-1 4 0,0 2 1,1 2-1,-1 7 0,-1 5 1,-3 6-82,-5 5 0,-2 3 0,-2 6 0,0-1 0,0 1 0,0 0-1353,0-1 1,-6-1-1,-2-1 1,-1-3 0,2-2-1737,1-3 0,2-4 0,4-7 0,0-11 1345,0-9 0,6-3 0,2-6 1,4-2-1,2-1 0,-1-3 0,0 2 837,1 0 1,-3 6 0,0 1 0,-4 2 0,1 4 0,-2 3 0,1 5 65,0 1 1,2 3-1,5 8-993,-1 3 1,0 4 0,2 3 0,1 1 510,2 2 0,6 6 0,-3-3 0</inkml:trace>
  <inkml:trace contextRef="#ctx0" brushRef="#br0">24381 13207 8283,'0'-25'4380,"0"3"-2452,0 4 0,0 8 0,0 4 0,0 4-1573,0 8 0,1 9 0,2 3 1,2 0-1,-2-1 0,-2 1-899,-1-2 1,0-1 0,0-1-1,0-1 1,0 0 0,0 1-1055,0-1 0,5-4 0,1-2 0,1-1 0,3-3 1598,2-2 0,7 5 0,2 2 0</inkml:trace>
  <inkml:trace contextRef="#ctx0" brushRef="#br0">24687 13274 8273,'8'-2'2213,"-4"-2"1,-1 2-1654,2-2 1,2 3-1,6 1-79,1 0 0,-7 1 0,-2 3 0,-5 5 0,-6 3-884,-8 2 1,-5-1 0,-8 0-1,1 2 1,-1 1 0,0 4-1,2-1 403,3 0 0,-3 11 0,4-2 0</inkml:trace>
  <inkml:trace contextRef="#ctx0" brushRef="#br0">24021 14180 8630,'0'-27'0,"-2"4"0,-1 4 2485,-1 5-104,0 10 1,4-4-1607,0 4 1,-2 2-1,-2-2 1,-5 2-607,-3 2 0,3 6 1,2 3-1,-1 3 0,2 1 1,0 2-1226,3 3 0,2-2 1,1 5-1,1 0 0,2-2 1,5 0-1,2-1 1056,5 1 0,1-4 0,-2 4 0</inkml:trace>
  <inkml:trace contextRef="#ctx0" brushRef="#br0">24181 14273 8032,'0'-13'465,"0"0"0,0-1 1,0 1-1,-2 1 1749,-2 3 0,1 3-1365,-6 6 1,6 6-1,0 3 1,5 3-1,4 1 1,0 1-1,1-2-1347,0-4 1,2 3-1,5-7 1,-1-1-1,0-1-605,1-2 0,-7-2 1,-1-2-1,-2-5 1,1-3-1,-1-1-2167,2-1 3270,-4 7 0,9-5 0,-3 5 0</inkml:trace>
  <inkml:trace contextRef="#ctx0" brushRef="#br0">24474 14233 8032,'8'-17'0,"-4"-1"807,-3 2 0,1 5 1,1 2 948,1-1 0,1 6 1,-5 4-1,0 7 0,0 6-1446,0 5 0,0-2 1,-2 5-1,-1 0 1,-1-2-1,-1 0 0,1-2-1312,0-3 1,-1-5 112,5 0 0,0-7 0,0-2 0,0-8 1,2-4-1,2-2 940,5-4 1,1 3 0,1-3-1,-2 5 1,1 3 0,2 2-1,1 2 12,0 3 0,1 2 0,-1 1 0,0 1 1,1 2-1,1 3-1186,2 2 0,-2-4 1123,3 5 0,3 0 0,-1 4 0</inkml:trace>
  <inkml:trace contextRef="#ctx0" brushRef="#br0">25021 13860 11586,'0'-22'611,"0"9"1,-5 14-1,-1 21 1,-1 4 45,-3 0 1,-7 5 0,-2 2 0,-2-1 0,-2 3 0,-1-1 0,0 3 0,3 1-1241,2 2 1,-3 0-1,4-1 1,3-4 0,4-2-1,3-4 583,2-2 0,2-3 0,4-11 0</inkml:trace>
  <inkml:trace contextRef="#ctx0" brushRef="#br0">24807 14247 8133,'5'-30'0,"-1"3"0,-1 7 0,0 5 999,2 6 0,-4 5 0,5 8 0,-1 5 0,0 3 0,1 3 0,2 1 0,-1 3-1274,4 2 1,0-3-1,3 2 1,-1 1-1,0-2 1,1-1 0,-1-5 274,0-2 0,1-2 0,-1 4 0</inkml:trace>
  <inkml:trace contextRef="#ctx0" brushRef="#br0">25007 14327 8296,'0'-18'0,"0"-1"0,0-1 0,0 1 2070,0 3 0,0 6 0,0 1-1801,0-2 0,0 11 0,0 5 1,0 5-1,2 3 0,1 2 1,3 2-1,0 0-290,0 0 0,2-3 1,-2-2-1,2-1 21,2-3 0,2 1 0,1 5 0</inkml:trace>
  <inkml:trace contextRef="#ctx0" brushRef="#br0">25367 13914 8133,'0'-14'1266,"0"1"1,0 7-1,0 6-1046,0 7 1,-1 5 0,-2 2 0,-2 0-222,2 4 0,-2 3 0,-1 6 0,0-1 0,-2 1 0,2-1 1,0 1-550,3 0 1,0-2-1,1-1 1,-3-2-1,2 0 550,2-1 0,7 4 0,1-4 0</inkml:trace>
  <inkml:trace contextRef="#ctx0" brushRef="#br0">25301 14313 8133,'-14'-6'66,"1"-2"1,0-4-1,-1 0 669,1 3 1,4 3-1,0 6-701,-1 0 0,5 2 1,5 2-1,8 5 0,5 3 1,5 1-1,4 0-1445,3 1 0,8-5 1411,2-1 0,10-5 0,2 3 0</inkml:trace>
  <inkml:trace contextRef="#ctx0" brushRef="#br0">25807 14273 8573,'0'-17'0,"-1"-1"0,-4 2 1293,-4 1 0,-2 3 0,-3 3-1026,1 5 0,0 2 0,-1 2 1,2 2-1,2 1 0,3 2 1,1 3 340,3 2-571,1 8 1,2-3 0,2 3-1,2-4 1,6 0 0,4-1-148,-1 0 0,8-4 0,-8 0 0,2 0 944,0-2 1,-9-1 0,-5-4 0,-5 1 0,-4 3-913,-2 1 0,-2 3 0,-1 8 1,-2 4-1,-1 5 78,-2 4 0,-6-3 0,4 5 0</inkml:trace>
  <inkml:trace contextRef="#ctx0" brushRef="#br0">12210 13954 29688,'14'0'-305,"4"-2"1,-1-1-1,0-1 1,-3-1 0,0 1 14,-1-1 1,-4-4-1,-3 5 1,-5 1-1,-7 2 1473,-4 1-1068,-3 5 0,-1-3 0,0 2 1,-3-2-1,-2-2 0,-2 0 0,-2 0 1,-3 0-1,0-2 91,-1-2 1,0 1-1,1-6 1,-1-1 0,-1-2-1,-3-1 1,-3-1-61,0 1 1,-11 1 0,2 3 0,-4 5 0,-2 2 0,-3 2-313,-4 0 1,0 2-1,-7 1 1,3 3 0,-1 0-1,-1 1 1,-6-1 60,-3 0 1,31-3 0,0 0 0,1-2 0,1 1 0,-4 0 0,1 0 0,-1 0 0,-1-1 0,-2 0 0,0-2 142,-2-1 1,1 0-1,1-1 1,1-2 0,-4-2-1,-1-1 1,1 0 0,-1 0-1,1-1 1,-1 0 0,0 1-1,1-1 1,0 0-1,1 0 213,-1 0 0,0 0 0,-1 0 1,1 0-1,1 3 0,0 0 1,-1 1-1,1 0 0,-1 1 1,-1 1-1,1-1 0,0 0-307,-2 0 1,-1 1-1,3 1 1,-1 1 0,-2-1-1,0-1 1,-1 2 0,0 1-1,-3 0 1,0 0 0,0 0-1,1 0-16,-2 0 1,1 0 0,0-2 0,0 0 0,0-1 0,0 1 0,0 0 0,-1 1 0,0 0 0,0 1 0,1 0 0,0 0 0,1 0 0,0 0 168,1 0 1,1 0 0,-2-1 0,1 0 0,4 0 0,0-1 0,-1-1 0,0 0 0,1 0 0,1 0 0,1 0 0,0 0 0,2 1 0,1 0-54,0-1 1,0 0 0,0 0 0,-1 0 0,2-1 0,1-1 0,-1 2 0,0 0 0,-1 1 0,0 0 0,1 0 0,0-1-45,1 2 0,-2 0 0,0-2 0,0 0 0,1 0 0,0 1 0,0 0 0,0 1 0,-1 0 0,0 1 0,1 0 0,1 0-20,-1 0 0,0 0 1,-2 0-1,1 0 0,0 0 1,0 0-1,0 0 1,-1 1-1,-1 0 0,-1 1 1,2 1-1,0 0-21,1 1 0,0-1 1,-5 2-1,-1-1 1,5 3-1,1 0 1,-1-1-1,0 1 1,-3 0-1,0-1 1,0 1-1,1 1 1,-2 1-1,0 0 61,1 2 0,0 0 1,3 0-1,1-1 1,-3 0-1,-1 1 1,1-1-1,-1 0 1,2 1-1,1-1 0,-2 2 1,0 0-1,3 0 1,-1 1-78,2 0 0,-1 1 0,-2-2 0,-1 1 0,1-1 0,1-1 0,2 0 0,-1-1 0,0 1 1,1-1-1,1 0 0,1-1 0,-2 1 0,1-1 5,2 0 0,0-1 1,1-1-1,0-1 1,-1 0-1,1-2 1,1 0-1,1 0 1,-33 3-1,5-1 186,3 0 0,5 4 1,0-1-1,3 3 1,7 1-1,6 2-527,3 3 52,9-3 0,2 12 0,9-2 0,4 6 0,2 4 0,1 5-307,3 3 0,5 8 0,-3-3 1,1 4-1,1 5 0,1 3 0,1 7 44,2 1 1,0 2 0,0-2-1,0 1 1,0-1 455,0 2 0,5 4 0,-1-1 0,1-1 0,1 2 0,2 0 0,-2-35 0,0 1 0,0 0 0,0 1 359,-1 1 1,-1 1 0,2 2 0,0 0 0,-1-1 0,0 1 0,2 1 0,1 0 0,1 0 0,0 1 0,0 0 0,0 1 0,-1 0 0,1 0-419,0 1 1,0 0 0,3 0 0,0-1 0,-1-1 0,0-2-1,1 1 1,1-1 0,0-2 0,1 1-450,-1-1 1,1 0 0,-2-4-1,1 0 158,9 32 0,-8-35 0,2-1 0,10 34 0,2-6 1,2-4-1,0-5 363,1-4 0,6-7 0,-2 1 0,4-2 0,2-4 0,4-2 0,5-3 247,6-1 1,2-8-1,9 1 1,5-4 0,-34-13-1,0 0 1,2 0-1,0-1 581,2 0 1,0-1-614,-3 1 0,1-1 1,10-1-1,2-1 1,-4 0-1,-1 0 0,1-1 1,2 0-1,0-1 1,2 0-1,-1 0 1,0 1 21,0-1 1,2 0-1,3 0 1,2 0-1,-4-1 1,1 0-1,1 0 1,1 1-1,0 0 1,1 0-1,1 0 1,-1-1-1,5 1 1,0-1-53,4 2 1,0-1 0,-5-2 0,1 1-1,7 1 1,1 1 0,0-2 0,-1 1-1,-1-1 1,1 1 0,2 0 0,0 0 0,-1 0-1,1-1-86,4 0 0,0-1 0,-2 2 0,1 1 0,-23-2 0,1 1 0,-1-1 0,1 0 0,0 0 0,1 0 0,2 0 0,1-1 0,0 1 0,1-1 0,-1 0 0,0 0 87,1 0 1,0 0 0,1 0 0,2 0 0,1 0-1,-1 0 1,-2 0 0,-1 0 0,1 0 0,-1 0 0,0 0-1,1 0 1,1 0 0,1 0 0,0 0 0,-2 0 0,0 0-1,1 0 1,1 0 0,1 0 0,0 0-1,-1 0 1,1 0 0,-2 0 0,-2 0 0,-1 1 0,0-1 0,3 1 0,0 0 0,1 0 0,0 1 0,0 1 0,1 0 0,-2 0 0,0 0 0,0 1 0,2 1 0,1 0 0,-1 0 0,-2 0 0,1 0 0,-1 0-126,-2-1 1,1 1-1,0 0 1,2 1 0,1 0-1,-2 0 1,-4 0 0,-1 0-1,0 0 1,0 0 0,0-1-1,0 0 1,1 0-1,0 0 1,-1 0 0,-1 0-1,0-1 1,0 0-22,-2 1 0,1 0 1,0-1-1,2-1 0,0-1 1,-1 0-1,0 0 1,-1-1-1,0 1 0,0-2 1,0 1-1,0-1 1,0 0-1,1 0 0,-1 0 1,-2 0-1,0 0 1,-1 0 122,22 0 0,0 0 0,3 0 0,0 0 0,-6 0 0,-1 0 1,-1 0-1,-2-1 0,1-1 0,0-1 0,-4 0 0,-1-1 0,1-1 1,-1 1 59,-3-1 0,-1 1 0,-2 0 1,-1-1-1,1-1 0,-1-1 1,-1 0-1,-1 0 0,-2 1 1,0-1-1,-2 0 0,0 1 0,-3-1 1,-1 0-252,-3 1 0,1-1 1,1-2-1,0-1 1,-5 0-1,-1-1 1,34-11-1,-4-2 1,-6-2-98,-2-4 0,-3-7 0,-6 1 1,-2-4-1,-2-4 0,-3-6 171,-2-7 1,-2-3-1,-20 25 1,-1 0-1,0-2 1,-1 0 0,2-3-1,-1-1 1,1-2-1,-1 0 1,1-3-1,-1 0 44,0-2 0,0 0 0,0-3 0,-1-1 0,3-2 0,-1-1 0,0-2 0,-1 0 0,-1 0 1,0 0-1,0-2 0,0-1 0,0 2 0,-1-1 19,0-1 1,0 0 0,0 1 0,-1 0-1,-2 6 1,0 1 0,-2 1 0,0 1-1,-2 2 1,0 1 0,-2 3 0,0-1-67,0 2 0,0 1 0,-3 0 0,-1 1 0,0 2 0,-1 2 0,-1-32 0,-1 3 0,0 4-63,0-1 1,-4-1 0,-2 0-1,0 3 1,0-1 0,3 0 0,0-5-19,-2-1 1,3 8-1,-6-7 1,1 2-1,1 1 1,-2 0 0,1 2 260,-3-1 0,-4 8 0,-4 2 0,-4 4 0,-4 6 0,-7 7-92,-7 7 1,-6 3 0,-10 6-1,-5 5 1,-10 6 0,32 5 0,-2 2-1,-4 1 1,-2 1-70,-1 0 1,-2 2 0,-2 2 0,-2 1-1,-4 3 1,-1 1 0,-5 0 0,-1-1 0,-3 1-1,0-1 1,-5-1 0,1 1 81,-2-2 0,1 1 0,-1-1 0,0 0 0,0-1 0,0-1 0,23-2 0,-1 0 0,1 0 0,0-1 0,0 1 0,0-1 0,-2 0 0,-1 1 0,0-1 0,0 1 0,0-1 0,0 1-26,1 0 1,-1 0 0,0 0 0,-4-1 0,-1-1-1,1 2 1,5 0 0,0 2 0,0 0 0,1 0-1,-1 1 1,0 1 0,-1 0 0,-1 2 0,1 0 16,2 1 0,-1 1 0,1 1 0,-1-1 0,0 0 0,1 1 0,2 1 0,1 2 0,1 0 0</inkml:trace>
  <inkml:trace contextRef="#ctx0" brushRef="#br0">13503 13061 26713,'-17'-18'-1754,"-1"0"0,0 5 2085,5 4 0,5 4 0,7-2 0,8 1 1,13 2-1,8-1 0,9-1 0,7 0 1,11 0-1,10 3 0,11 2 9,-35 1 1,1 0 0,4-1 0,1 1 0,3-2 0,1 1 0,1-2 0,1 1-1,1 0 1,1 1 0,5 0 0,0 1 0,3 0 0,0 0-246,2-1 1,1 2-1,4 1 1,2 0-1,-3 1 1,0 0 0,1 0-1,0 0 1,3 0-1,-1 0 1,0-1 0,0 0-96,0 1 0,0 0 0,-2-2 0,0 0 0,3 1 0,0 0 0,-2-1 0,1 0 0,1-1 0,1 0 0,0 0 0,0 0 0,-22 0 0,0 0 0,1 0 0,2 0 0,1 0 0,-1 0 0,-2-1 0,-1 1 0,1-1 0,3 0 0,1 0 0,-1 0 0,1 0 0,-1-1 0,0 1 0,-2 0 0,0 0 0,0 0 0,-3 0 0,1 0 0,-1 0 0,21-1 0,-1-1 0,0 3 0,-1-1 0,-2-1 0,-1-1 0,0 3 0,1 0 0,-4 2 0,0-1 0,-1 2 0,-1 0 0,-3 1 0,0 0 0,-2-1 0,0 1 0,1 1 0,0 1 0,-1-2 0,0 0 0,-3 1 0,-1-1 0,-2 1 0,0-1 0,-3 1 0,0-1 0,-5-2 0,0 1 0,-3 0 0,0 1 0,-1-1 0,-1 0 0,32 0 0,-4-2 0,-10-1 0,-8 0 0,1 0 0,-11 0 0,-1 0 0,-4 0 0,-6-1 0,-5-4 0,-3 4 0,-7-5 0,-3 0 0,-3 0 0,-6-3 0,0 3 0</inkml:trace>
  <inkml:trace contextRef="#ctx0" brushRef="#br0">18036 13474 8354,'0'-24'0,"1"-1"46,4 1 1,-2 9 0,5 11 0,3 4 0,-1 4 0,1 5 865,-3 3 1,0 3 0,2 3-1,-1 4 1,1 6 0,2 6-1,2 8-95,-1 3 0,0 6 0,1 4 0,-1 2 0,0 0 0,1 0 0,0-3-579,4-1 0,-3-1 0,4 1 0,-1-1 0,0-2 0,-2-2 0,-3-1-1784,-4 0 0,-3-4 0,-6 2 0,0-2 1546,0 1 0,-6-2 0,-1 4 0</inkml:trace>
  <inkml:trace contextRef="#ctx0" brushRef="#br0">18169 15193 8313,'9'-6'595,"0"-3"0,-5 3 0,5 2 126,1 2 1,1 5 0,-1 5 0,-1 6 0,0 7-1,0 7 1,0 6 1167,1 5-1249,-4 1 1,0 0 0,-5 1-1,2 2 1,2 0 0,-2-3-883,-2-3 1,-1-3 0,0 2 0,2-5 0,1-4 0,1-5-922,-1-4 0,-1-4 1,-4-2-1,-2-3 1,-7-7 517,-5-10 0,0-2 1,-5-12-1,2-4 1,2-2-1,1-4 1491,-2-2 0,4 8 0,-4 1 0,4 5 0,4 3 841,1 2 1,2 10 0,-2 5 0,5 7-1184,2 5 1,2 6 0,1 1 0,2 0 0,2 2 0,-2 0-822,-2 2 1,4 1-1,-1-2 1,-1-4 0,0-2-1,0 0-4482,2 2 3770,-1 0 0,-4-5 28,0 1 1,3-1 0,4 0-82,7 1 1082,8-7 0,5 5 0,7-5 0</inkml:trace>
  <inkml:trace contextRef="#ctx0" brushRef="#br0">18796 15659 9791,'0'-34'949,"0"3"1,0 11 0,0 20-527,0 7 0,0 5 0,0 1 1,1 0-1,2 2 0,3 3 1,0 4-697,0 3 0,-2 2 1,-2 0-1,1-1 1,1 0 272,-1-4 0,4 3 0,1-4 0</inkml:trace>
  <inkml:trace contextRef="#ctx0" brushRef="#br0">18742 15619 9830,'-1'-40'0,"-2"3"912,-2 6 0,1 6 0,5 12 0,4 1-949,4 3 0,3 3 1,1 6-1,2 0 0,2 2 1,6 4-1,3 5-957,5 6 1,-2 5-1,2-3 994,-3 2 0,4 1 0,2 5 0</inkml:trace>
  <inkml:trace contextRef="#ctx0" brushRef="#br0">19102 15619 9605,'-9'-8'0,"2"-3"0,1 1 677,3-2 1,3 6-1,4 2 1,5 2 0,3 4-1,3 2 1,1 3 0,2 2-105,-2 0 0,-1 0 0,-3 4 0,-3 1 0,-5-1 0,-2 0-800,-2 1 0,-6-2 1,-3-2-1,-4-3 1,-4 1-1,-2-1-489,-2 4 1,5-6 0,-2 1 0,3-1 0,4 1 715,2 1 0,3 2 0,6 4 0</inkml:trace>
  <inkml:trace contextRef="#ctx0" brushRef="#br0">19609 15633 8097,'-11'-34'2021,"-2"3"0,3 14 0,-8 8-1366,3 6 0,3 5 0,3 2 0,5 5 0,2 5-758,2 3 1,6 4 0,3 6-1,4-1 1,7 1 0,3 0 102,3-1 0,15 7 0,-5 1 0</inkml:trace>
  <inkml:trace contextRef="#ctx0" brushRef="#br0">19915 15753 8070,'-9'-34'0,"0"6"2212,-1 8 0,3 4-751,-2 12 0,6 1 0,-2 7-1185,4 5 1,2 3-1,2 1 1,5 0-1,2 1 1,5-1-1,1-1-667,4-3 1,-6-3-1,4-6 1,-3 0-1,-3-2 55,-3-2 1,-3-4 0,-6-5 0,-2-2 0,-2-1 0,-7-3 0,-4 1 479,-2 3 0,-4-1 0,6 8 0,3 1 1,0 3-414,1 2 1,5 4 0,6 2 0,9 5 0,5 3 0,7 3-1500,4 2 1,0 4 1767,11 6 0,0-1 0,4 1 0</inkml:trace>
  <inkml:trace contextRef="#ctx0" brushRef="#br0">20262 15806 8070,'-19'-21'535,"5"4"0,1 8 0,6 3 0,-2 1 981,0 1 0,6 1 1,-2 7-1,5 5 1,5 3-1,4 1-1224,3 1 0,1-5 0,2-2 0,1-1 1,2-3-1,-1-2-1124,3-1 1,-5 0-1,1-1 1,-4-4-1,-5-5 1,-1-5 0,-3-3 1055,-2 2 0,-1-3 0,0 1 0,-1 3 327,-3 5 0,2 6 0,-2 8 1,2 6-1,4 5-593,2 3 1,2 4 0,6-3 0,0 1 0,4-1 0,3-3 0,5-1-2137,1-2 1,3-1 0,2-3 2177,1-5 0,6-2 0,-3-2 0</inkml:trace>
  <inkml:trace contextRef="#ctx0" brushRef="#br0">20862 15220 8070,'9'-14'716,"-1"1"0,-5 7 0,3 8 0,-1 8 0,-1 6 1,1 8 0,-5 0 0,0 4 0,0 6 0,-2 1 0,-2 5-1,-4 0-354,1 3 1,-3 5-1,4-4 1,0-1-1,-2-2 1,2-2-304,0-4 1,1-2 0,2-6 0,-2-2-60,2-3 0,-10-3 0,-2-5 0</inkml:trace>
  <inkml:trace contextRef="#ctx0" brushRef="#br0">20742 15726 8070,'0'-33'451,"0"-1"0,0 2 0,0 5 0,0 8 0,0 4 238,0 2 0,6 7 0,3 7 0,2 10 0,4 8 0,3 5-689,4 4 0,15 7 0,5-1 0</inkml:trace>
  <inkml:trace contextRef="#ctx0" brushRef="#br0">21128 15779 8005,'-13'-41'3666,"0"2"1,1 26-3047,3 9 0,3 8 1,6 9-1,0 1 0,0-1 1,0 2-789,0 3 1,1-4 0,2 4 0,3-3 0,2-3 0,2-2-224,2-1 1,1-6-1,1 0 1,-3-6-1,-2-7 1,-3-5-3877,0-3 4359,-4-6 0,4 4 0,-6-5 1,0 1-1,0 3 75,0 2 0,1 3 1,4 8-1,3 8 1,4 9-1,3 7-81,3 7 1,0 3-1,7 4-86,3 1 0,2 6 0,-4-3 0</inkml:trace>
  <inkml:trace contextRef="#ctx0" brushRef="#br0">21608 15913 8090,'-4'-39'1158,"-1"4"1,-4 12-211,5 10 1,1 4-1,7 0 1,5 5-1,3 2 1,3 2-1,1 0-916,2 0 1,6 6-1,-2 3 1,2 3 0,-1 1-1,-2 1-1374,-2-1 0,-1-1 0,-6-2 0,-2-2 0,-2-1 813,-2 0 0,-2-5 0,-5-1 0,-2-5 0,-3-3 0,-2-4 0,-1-1 2601,2-1 0,-3 4 1,4 0-1687,-2-1 0,8 5 0,3 5 0,11 6 0,3 3 0,6 0 0,0 0-1216,5-2 1,11 4 0,-1-7 0,1-1 0,2-1 0,-2-2-1,1-2 285,-3-2 1,-6-5 0,-1-7-1,-7-4 1,-5 1 0,-4-3-1,-6 0 701,-3-2 0,1-7 0,-2 6 0,-1-1 0,-1 0 0,-2 4 1506,0 1 1,0 8-1,0 7 1,1 6-1185,4 10 1,-2 3-1,5 10 1,3 2-1,-1 3 1,1 3-912,-3-1 1,-5-2 0,2 0 0,-5 1 0,-6 3 0,-10-3 0,-13 1 432,-9 1 0,-23-3 0,-1 5 0</inkml:trace>
  <inkml:trace contextRef="#ctx0" brushRef="#br0">18862 16886 8195,'13'-27'0,"1"0"0,1-1 0,1-2 604,2-1 0,-1 0 1,-2 5-1,2 0 1,0 4-1,0 4 1,-3 5-1,0 4 434,-1 5 1,0 2 0,1 4-1,-1 2 1,0 8 0,1 9-981,-1 10 0,0 6 1,-1 4-1,-3 4 1,-3 2-1,-1 1 1,-1-4-558,-1-3 0,3-1 0,-2-1 0,1-4 0,-1-3 0,1-6-2559,-2-4 2516,4-2 0,-6-10 1,2-5 785,-6-10 0,1-16 1,-7-8-1,0-7 0,0-5 1,1-2-1,1-2 580,0 1 0,4-5 0,-2 6 1,4 3-1,1 6 0,0 4 1,0 7-364,0 2 1,0 3-1,1 5 1,4 1 0,4 2-1,2 2-543,3 2 1,4 2-1,1 4 1,2 0 0,1 0-1,-2 0 1,0 1-862,-1 4 0,-6-2 0,2 4 0,-6 1 516,-3-1 1,-3-4 0,-9 1 0,-7-2-1,-7-2 1,-2 0 0,0 0-9,-2 0 0,4 4 1,-1 2-1,3 2 1,6 2-1,9 3-4401,11 5 4836,6 3 0,25 6 0,2-1 0</inkml:trace>
  <inkml:trace contextRef="#ctx0" brushRef="#br0">19782 16819 9601,'0'-19'0,"0"-4"859,0-2 0,-4 3 0,-2-2 0,0-1 0,-2-1 0,2 0-480,0 1 0,2 6 0,4 1 0,1 3 0,4 2 0,4 1 0,4 2-1403,5 1 1,0 6 0,5 0 0,4 6 0,-2 6 0,2 4 1023,-3 5 0,-7-3 0,3 4 0</inkml:trace>
  <inkml:trace contextRef="#ctx0" brushRef="#br0">19995 16672 8139,'-1'8'118,"-4"-4"0,-4-2 1756,-2-2 0,2-2 1,3 1-1481,4 1 1,5 1 0,11 11 0,-1 0-1,2 3 1,1-1 0,2 1-629,-2-1 1,-1-3 0,-2 0 0,1-4 0,-1-1-34,0-3 1,-5-7-1,-4-5 1,-4-5-1,-3-3 1,-3-6-1,-1 0 804,-4 1 0,0-4 1,-3 6-1,1-1 1,1 3-1,2 5-527,1 4 0,7 0 1,2 9-1,9 7-1117,7 8 1,5 6 0,6 6 0,1 1 0,2 1 1106,1 2 0,6 6 0,-3-2 0</inkml:trace>
  <inkml:trace contextRef="#ctx0" brushRef="#br0">20448 16766 9450,'-8'-30'0,"0"2"0,1 4 1444,-1 3 1,5 4 0,-3 3-1092,1 1 1,5 7 0,-2 6 0,7 9 0,2 7-703,3 6 1,-2 8 0,2 3 0,3 1 0,4 1 0,0-1-879,3-3 0,-4-2 0,6-4 0,2-3 1227,1-4 0,2-4 0,-1 0 0</inkml:trace>
  <inkml:trace contextRef="#ctx0" brushRef="#br0">20702 16886 8040,'-6'-18'0,"-2"-2"0,0 3 0,0 0 0,1 7 0,1 1 32,0 2 1,3 4 0,6 0 0,3 4 139,1 4 1,-2 4 0,4-5-1,-1 1 1,1-1 803,0 0 0,-7 1 0,-2-5 0,-8 0 0,-4 0 0,-1 0-725,0 0 1,-2 1 0,-1 2-1,-2 3 1,3 3 0,3 4-1,5 5-785,1 3 0,1 1 1,5 5-1,2-1 0,2 1 1,5-2-1121,3-2 0,1 2 0,2-5 0,2 1 1654,0-3 0,13-3 0,-2-2 0</inkml:trace>
  <inkml:trace contextRef="#ctx0" brushRef="#br0">21288 16965 9352,'-1'-26'0,"-4"1"1295,-4 2 1,-2 10 0,-3 9-1034,1 2 1,0 2 0,-1 2-1,1 1 1,0 3 0,-1 1-1,2 3-240,4 2 1,-3 1-1,5 2 1,0 2-1,0 0 1,3 1-678,2 1 1,2-2 0,2 3-1,3 0 1,3-3 0,5 1-1,2 0-679,0-2 1,-1-2-1,-2-4 1334,1-1 0,-8-6 0,-6 1 0,-8-2 0,2-2 0,-6 6 0,5 1 0</inkml:trace>
  <inkml:trace contextRef="#ctx0" brushRef="#br0">21648 17112 8142,'8'-6'0,"-2"-1"-323,-1-1 0,3 2 473,5 6 1,-1-1 382,-3-4 0,-5 4 0,-8-3 0,-5 2 0,-3 2 0,-1 0 0,0 0 127,-1 0 1,1 0 0,0 0 0,-1 2 0,-1 1-1,1 2-408,0 3 1,-2-4-1,7 4 1,-1-1-1,1 1 1,4 2-531,4 2 0,1 1 0,3 0 0,4 1 0,8-2-163,4-4 1,-1-2 0,3-6 0,0 0 0,-2 0-1,0 0 492,-3 0 1,-1-6-1,-3-2 1,-3-6 0,-5-2-1,-2-2 641,-2 2 0,0 1 0,-2 0 1,-1-1-1,-1-2-502,1 2 0,1 6 0,4 2 1,2 2-1,5 3-670,3 2 1,3 1 0,3 0 0,4 0 0,2 0 0,1 0 10,1 0 0,-6 0 1,5 0-1,-4 0 0,-5 0 1,-1 0 272,-2 0 0,0 0 0,1 0 482,-1 0 1,-1 1 0,-2 2 0,-1 3 0,3 2 0,4 3-5,7 6 1,2-1 0,3 5 0,3-1 0,5 0 0,1-1-161,-2-3 0,2 3 1,-6-1-1,-1-3 1,-2-3-1,-3-3 1,-3 3-968,-4 4 0,-7-1 1,-4 4 844,-1 0 0,-2 2 0,-4 6 0</inkml:trace>
</inkml:ink>
</file>

<file path=ppt/ink/ink1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</inkml:context>
    <inkml:brush xml:id="br0">
      <inkml:brushProperty name="height" value="0.053" units="cm"/>
      <inkml:brushProperty name="color" value="#FF0000"/>
    </inkml:brush>
  </inkml:definitions>
  <inkml:trace contextRef="#ctx0" brushRef="#br0">19795 6650 6277,'2'-12'0,"2"2"791,5 1 0,-2 5 0,2-5 0,2 0 1,1 0-1,2 2 0,3-1 0,2 2 1,2 0-1,2 3 437,3 2 1,6 1 0,4 1 0,4 4-1,6 5 1,7 5 0,9 3 0,8-2-500,-33-8 0,1-1 0,5 0 0,2-1 0,0 1 0,2 0 0,-2-1 0,0-1 0,1 1 0,0-1 0,-2-1 0,1-1-729,1 0 0,1 0 0,-1 0 0,0-1 0,-2-2 0,1 0 0,-3-1 0,0 0 0,1-1 0,0 0 0,-2-2 0,1-1 0,0-1 0,-1 0 0,-2-1 0,-1 1 0,33-8 0,-9 1 0,-3-2 0,-8-1 0,-8 0 0,-9 2 0,-8 4 0,0 2-1067,-9 0 0,-6 3 0,-13 11 1363,-10 7 0,-7 1 1,-8 5-1</inkml:trace>
  <inkml:trace contextRef="#ctx0" brushRef="#br0">13370 7810 22105,'2'-6'-6454,"4"4"6797,7 5 0,3 2 1,9-5-1,5 0 1,3 0-1,5 0 1,4-2 299,2-2 1,11 1 0,-2-5-1,2 3 1,0 0 0,-2 1-80,0-1 1,2-4 0,1 3 0,2 0-1,0 1 1,0 0-276,-1-1 0,7 5 0,-2-4 0,4 2 0,0 0 0,1-1 0,2 1-276,7 1 1,-5 1 0,-31 0 0,0-1-1,0 0 1,0 0 0,1 0 0,0 1 0,2 0-1,1 0 1,0 1 0,1 0 10,0 0 0,0 0 0,4-2 1,0 0-1,-4-1 0,0 1 0,-1 1 1,0-1-1,-1 1 0,0 1 1,-3 0-1,1 0 59,0 0 0,1 0 1,2 0-1,-1 0 0,-1 0 1,-1 0-1,-1 0 0,0 0 1,-1 0-1,-1 0 0,1 0 1,-1 0-1,1 0 0,-1 0 350,38 0 0,-2 0 0,-6 0 0,2 0 0,-1 0 0,4 0-385,-1 0 1,-32 0-1,-1 0 1,35 0-1,1 0 1,-2 0-1,-3 0 1,-5 0 89,0 0 1,-3-5-1,0 1 1,-1-1-1,6 1 1,2 0-139,4 1 0,3 1 0,-4 2 0,1-1 0,-1-2 0,-2-2 0,-2 2 0,-1 2 0,-4 1 0,3 0 0,2 0 0,-2 0 0,-1 0 0,-4 0 0,-2 0 0,8 0 0,-2 0 0,2-2 0,4-1 0,0-1 0,2 1 0,-34 2 0,0 0 0,35 0 0,-3-2 0,2-1 0,-2 1 0,5 1 0,-37 2 0,0 0 0,29 2 0,-30-1 0,0 1 0,36 4 0,-2-1 0,1 3 0,-3-2 0,-4 0 0,4 0 0,-9-3 0,-1 1 0,-1 0 0,-2 1 0,-1-1 0,0-1 0,-4-1 0,4-2 0,-2 0 0,-4 0 0,0 0 0,-4 0 0,-3 0 0,2 0 0,-1 0 0,-1 0 0,-1 0 0,-2 0 0,0 0-459,0 0 0,0 0 0,0 0 0,0 1 0,0 2 1,-2 3-1,-1 0-364,-1 0 0,-7 4 0,4-2 0,-2 1 0,0 0 0,-1 1 909,-2 2 1,-1 1 0,-1 0 0</inkml:trace>
  <inkml:trace contextRef="#ctx0" brushRef="#br0">4652 11368 15322,'14'0'0,"-1"0"-78,0 0 1,1-6-1,-1-1 1</inkml:trace>
  <inkml:trace contextRef="#ctx0" brushRef="#br0">4759 11341 15322,'9'-1'-560,"0"-4"1578,1-3 883,-4 2-1426,0-6 0,-2 12 0,1 0 0,-2 7 0,-3 5-148,-5 1 0,-4 2 0,-7 3 1,-3 3-1,-2 1 0,-3 0 1,-1 2-1,-1 0-71,-1-2 1,0 1 0,2-5 0,3-2 0,4 1-1,3-1-266,2 2 0,6-5 0,5-5 0,8-3 1,9-2-1,6-1 434,7-2 1,0 0 0,7 0 0,1 0 0,-1 0 0,1 0-258,1 0 0,-4 0 0,-1 1 0,-2 2 0,-2 3 0,-4 0 0,-4 0-1228,-3-3 1,-3 3-1,0 0 1,-1 1-2016,0 4 1,1-1-1,-1-1 3107,0-5 0,7-14 0,0-5 1</inkml:trace>
  <inkml:trace contextRef="#ctx0" brushRef="#br0">5185 11475 11616,'-7'-27'362,"3"0"785,2 13 0,4 2 0,2 12 0,6 0 0,5 0 0,4 1-757,2 4 1,1-2 0,5 4-1,0 0 1,-1-1 0,1 2-1,0-2 1,-1 0-367,1-3 1,-2 2 0,-3 1-1,-4 0 1,-3 0 0,-2-3-605,1-1 1,-1-1 0,0 2 0,1 2 0,-1-2 0,0-1-1427,1 3 1,-5-4-1,-1 4 265,3-4 1,-7-1 2009,-4 0 0,-1-4 1,-8-1-1,0 1 1826,2-2 1,-1 6-1135,4 0 1,1 10-1,-5 8 1,1-1 0,0-1-1,-4 2-1098,-1 4 1,-2 3 0,-3 2-1,-2-1 1,-2 1 0,-2 0 0,-1-1 97,2 1 0,-4 0 0,6-1 1</inkml:trace>
  <inkml:trace contextRef="#ctx0" brushRef="#br0">14223 6330 7790,'-20'6'0,"-4"-3"0,8 6 0,4 2 0,4-6 0,8-5 0,2-10 0,2-6 0,5-8 0,6-7 0,6-9 0,7-9 0,6-9 0,-14 26 0,1-2 0,2-3 0,0 0 0,3-4 0,0-1 0,3-5 0,0 1 0,-4 3 0,0 0 0,7-8 0,0-1 0,0 0 0,0-1 0,-2 3 0,0 0 0,1-1 0,1 1 0,-3 4 0,1 0 1092,0 2 0,-1 1 0,-3 2 0,0 2 1,-3 7-1,0 2 0,20-27 0,-2 7 1,-2 7 300,-1 6 0,-5 4 0,-2 8 0,-4 3 0,-4 4 0,-2 3-2881,-2 2 1,-1 6 0,-5 2-1,1 4 510,-1 1 0,5 0 0,1 0 0,2-2 0,4-1 978,5-1 0,4-6 0,6 2 0</inkml:trace>
  <inkml:trace contextRef="#ctx0" brushRef="#br0">16369 3425 7895,'8'-13'1535,"-4"-1"0,-1 3-745,2 2 0,-2 3 1,4 7-1,-1 4 1,-2 4-1,1 5 1,1 7-149,1 6 0,-4 14 1,3 4-1,-1 6 1,-1 7-1,0 4-134,2 4 0,-4 5 0,2 0 1,-4-3-1,-3-3 0,-3-4 0,0-1 1,1-2-1277,2-3 0,1-5 0,2-11 0,0-4 0,0-5 768,0-6 0,6-17 0,1-8 0</inkml:trace>
  <inkml:trace contextRef="#ctx0" brushRef="#br0">16289 4118 7895,'-1'-30'368,"-3"4"1,4 2 0,0 12 0,7 2 859,5 1 1,1 6 0,2-1 0,3 2-1,5 2 1,6 0 0,3-1 0,1-2-1145,-1-2 0,10-1 0,-1 2 0,4-5 0,2-4-84,0-5 0,2-9 0,5-7 0</inkml:trace>
  <inkml:trace contextRef="#ctx0" brushRef="#br0">17209 3172 9100,'-6'-13'2027,"5"7"0,-4 6 0,4 7 0,2 6-942,4 5 1,-4 4 0,5 11 0,0 5 0,2 7-1,0 2 1,1 4 0,0-1-690,-1-1 1,2-3 0,-4-6-1,0 0 1,1-2 0,-1-4 0,0-6-665,-3-4 1,3-8-1,0 1-456,1-7 0,-2-12 0,2-11 0,-1-8 0,-1-5 1,-1-5 1045,0-5 1,1 4 0,-5 0 0,0 4 0,1 3 0,2 1-1,3 4 255,2 0 0,-4 7 1,5 6-1,1 1 1,1 4-578,-2 5 0,2 6 0,-2 7 0,3 4 0,0 0 0,-2 3 0,-1-1-528,2 0 0,0-1 0,3 3 0,1-4 0,1 0 0,2-6 528,-2-3 0,5-5 0,-1-6 0</inkml:trace>
  <inkml:trace contextRef="#ctx0" brushRef="#br0">17822 3612 11517,'2'-6'3188,"2"3"1,-8-6 0,1 0-2442,-2 2 0,4-10 0,-3 4 0,2-2 1,4-1-1,1 0 0,2-4 0,3 1-1697,2 0 1,7-3 0,0 4 0,1 2 0,1-1 949,4 0 0,8-4 0,3-6 0</inkml:trace>
  <inkml:trace contextRef="#ctx0" brushRef="#br0">18169 3292 7802,'-7'6'1059,"-4"-3"0,7 6 279,1 1 1,1-3-1,4 1 1,1-1-1,3-1 1,1 1-1,3-1-930,2 0 0,2-1 1,-1-5-1,2 0 1,1 0-1,2 0-176,-2 0 0,0 0-232,2 0 0,3 0 0,6 0 0</inkml:trace>
  <inkml:trace contextRef="#ctx0" brushRef="#br0">18636 3239 7832,'0'-14'5014,"0"1"343,0 0-3514,0 5 1,0 4-1,1 7 2067,3 1-3965,-2 1 0,4-7 0,-5-1 0,2-3-315,2-1 1,-1 5 495,-4 2 1,0 2 0,0 8 0,0 5 0,0 4 0,0 3 0,0 1 56,0 0 0,0 2 0,2 1 0,1-4 0,3-3 1,1-1-184,3 0 0,2-2-834,2-7 0,0-3 0,3-8 0,0-2 0,0-5 81,-2-3 1,-2-7 0,0-3 0,1-2 0,-3 0 0,0 2-213,-2-2 0,-6 4 1,1-1-1,-3 2 0,-1 2 1,2 4-461,2 4 0,-1-1 1,6 4-1,3 0 1425,4 0 0,-1-10 0,4 1 0</inkml:trace>
  <inkml:trace contextRef="#ctx0" brushRef="#br0">19115 3065 7832,'8'6'1643,"-4"3"0,-4 3 0,-3 1 0,-1 2-418,1 3 1,1 3-1,2 7 1,0 3-1,0 6 1,0 4 0,0 4-1,0-2-482,0-2 1,0-2 0,0-2 0,0-5 0,0-2 0,0-7-1885,0-2 1,0-6 0,2-12 166,2-12 0,1-12 1,8-13-1,5-7 0,3-5 1,1-4-1,0-1 671,-1 2 1,-2-1 0,-6 7 0,1 5 0,-2 6-1,-2 9 1,-3 5 3689,-1 3 1,-1 5-2597,-5 5 0,-5 7 0,-2 13 0,-3 1 1,-4 3-1,2 0-1369,2 1 1,3 2 0,-2-4 0,4-2-1,4-1 1,2-3 0,4-3-1042,4-5 0,10-3 0,6-3 0,6-7 1619,3-9 0,-4-12 0,2-4 0</inkml:trace>
  <inkml:trace contextRef="#ctx0" brushRef="#br0">19582 2932 16094,'-4'9'1731,"-1"0"1,1 0 0,4 4-1,1 2-1359,4 3 1,-4-2-1,4 5 1,-3-2 0,3-3-1,2-1 1,4-3 0,-1-2-1283,0-1 1,10-6 0,-6 0-1,6-8 1,5-8 0,3-8-2327,3-4 1,5-7-1,-5-5 3236,-2-6 0,0-5 0,-3-5 0</inkml:trace>
  <inkml:trace contextRef="#ctx0" brushRef="#br0">20235 2412 7832,'0'19'574,"0"-4"1,-1 5 0,-2-1 653,-2 3 1,-5 5 0,0 5 0,-5 7-1,-3 5 1,0 2 0,0 1 0,1-1-1559,0 0 1,4 3 0,1-3 0,0-2 0,-2-4 329,-1-10 0,-6-8 0,0-8 0</inkml:trace>
  <inkml:trace contextRef="#ctx0" brushRef="#br0">19875 2999 7865,'0'-34'407,"0"2"0,11 10 1,3 4-1,6 2 317,3-2 1,3 2 0,2-5 0,1 1 0,4 0 0,1 0 0,4 0 0,2 1-725,0 3 0,3-5 0,-9 0 0</inkml:trace>
  <inkml:trace contextRef="#ctx0" brushRef="#br0">17356 2665 7882,'-5'-20'0,"1"0"240,1 1 1,2 4-1,1-2 1,0 0 0,1 1 138,3-2 0,4-4 0,4 4 1,-2 1-1,-3-1 0,1 0 1,-2 2 146,0 1 0,-3 2 0,-8-1 0,-5 1 0,-6 0-203,-7-1 0,-3 5 0,-7 2 0,-7 1 0,-9 3 0,-7 3 0,-8 5-200,-5 3 1,-4 6-1,33-6 1,-1 2 0,-4 1-1,1 1 1,-2 2 0,0 2-1,-3 2 1,-1 1 0,-1 2-1,1 1 19,-2 2 0,0 1 0,-4 3 1,0 1-1,1 3 0,2 0 0,-3 2 1,1 0-1,-2 3 0,1 0 1,2 1-1,1 1 70,3 1 0,1 2 1,1 3-1,1 1 0,6 1 1,1 1-1,1 1 0,1 1 1,0 5-1,2 0 0,2 1 1,1 1-1,1 4 0,2 2-158,0 3 1,2 1-1,7-5 1,1-1-1,-2 4 1,1 0 0,3-3-1,2-2 1,3-4-1,2-1 1,2-1-1,3-1 1,3-4 0,2-1-115,1-2 0,3-1 0,5 3 1,4 0-1,5-7 0,3-2 0,5-1 1,2-1-1,5-1 0,3-2 0,3-3 1,2-3 60,2-2 1,4-3 0,12 0 0,4-3 0,5-6 0,4-3 0,-21-4-1,2-2 1,1-1 0,4-1 0,2-2 0,0-2 0,2-1 0,2-2 0,-1-1 362,4-2 0,1-2 0,2-2-429,-9 0 1,1-3 0,1 0-1,-1 0 1,-2 0 0,0-1-1,0 0 1,1-1 0,7-2-1,2-2 1,0 0 0,0 0-1,2-1 1,-1 1 0,1-1-1,0 0 1,1 0 0,-1 0-1,1 0 1,0 0 0,-12 3-1,0 0 1,-1 0 0,1 0-1,1-1 1,0 1 0,0-1-1,1 0 1,0 0 0,0-1-83,2 0 0,1 0 0,0-1 0,1 0 0,0 0 0,1-1 0,0 0 0,1 0 0,0 0 0,-1 0 0,1 0 0,-1 0 0,0 0 1,0 0-1,1-1 0,-2 1 0,1-1 0,-1 0 0,0 0 0,0 0 0,0 0 0,-1 0 0,0-1 0,0 1 0,0-1 0,-1 1 0,-1-1 1,0 0-1,0 1 0,0-1-187,-1 0 1,1 0 0,0-1 0,-1 1 0,0-1 0,-2 1 0,-1 0 0,-1 0 0,0-1 0,-1 1 0,9-5 0,0-1 0,-2 0 0,-1 0 0,-4 2 0,0-1 0,-2-1 0,-1 0 0,-3 1 0,0 0 0,-2-1 0,0 0 0,10-9-1,-1 1 1,-2-2 0,-4 1 0,-1 0 0,-2 0 336,-3 1 1,-3 1-1,-2-2 1,-5 1-1,-3 0 1,-1 0-1,11-16 1,-4 0-1,-6 0 1,-5 0-1,-5 2 1,-5 0 0,-5 1-1,-4 0 1,-5 1-1,-4 1 699,-5-1 0,-6 0 0,-10-1 0,-7 2 0,-8 0 0,-7 3 1,-7 0-1,-5 3 0,12 14 0,-3 1 0,-1 2 0,-6 0 0,-2 2 1,-2 2-646,-4-1 0,-2 1 1,-2 2-1,-7 0 1,-2 1-1,-3 3 0,15 4 1,-2 2-1,-1 0 1,0 2-1,-5 0 1,0 1-1,-2 2 0,0 0 1,10 1-1,-1 1 1,-1 0-1,0 1 1,-1 0-1,-2 1 0,-1 1 1,0 0-1,0 0 1,-1 1-1,-3 1 1,0 0-1,0 0 0,0 2 1,-1 0-180,-3 0 1,1 2 0,-1 0-1,0 1 1,1 1 0,5-1-1,0 2 1,1 0 0,0 0-1,0 1 1,-2 1 0,0 0-1,-1 1 1,1 1 0,1-1-1,0 1 1,1 0 0,0 0 0,0 0-1,1 0 1,2 1 0,1 0-1,1-1 1,0 2 0,0-1-1,-12 4 1,0 0 0,2 1-1,1 0 1,5 0 0,1 0-1,2 1 1,0 1-788,5-1 0,1 0 0,0 1 0,1 2 0,1 1 0,1 2 0,1 1 0,2 0 909,-8 6 0,2 2 0,0-1 0,-2 0 0,1 0 0,1 0 0,6-1 0</inkml:trace>
  <inkml:trace contextRef="#ctx0" brushRef="#br0">10904 2639 7907,'0'-14'0,"-4"1"0,-1 0 0,2-1 0,2 1 0,1 0 0,0-1 0,0 1 0,0 0 0,1 0 0,4 1 1627,4 3 0,-2 3 0,0 7 0,-1 5 0,-3 8 0,-1 8 11,-2 7 0,-2 5 1,-2 9-1,-5 5 0,-1 5 1,-1 2-1444,2 0 0,2-3 1,-3-1-1,2 0 0,2-2 1,3-8-3032,2-7 0,7-6 0,3-4 2836,2-6 0,9-1 0,0-9 0</inkml:trace>
  <inkml:trace contextRef="#ctx0" brushRef="#br0">11357 2292 10169,'0'-7'3276,"0"13"1,0 12 0,0 5-1832,0 4 0,0 10 1,0 4-1,0 5 0,0 5 1,-1 0-1446,-4 3 0,4-1 0,-5-1 0,2-3 0,-1-5 0,2-4 0,2-4-2541,1-5 0,0-7 0,1-5 2541,4-4 0,2-5 0,6-10 0</inkml:trace>
  <inkml:trace contextRef="#ctx0" brushRef="#br0">10997 2359 7916,'-26'-2'2765,"-1"-2"1,6 3-1376,4-4 1,9 4 0,10 1 0,11-2 0,12-1 0,9-3-409,5-1 1,8-2 0,5-4-1,4-2 1,-1-1 0,-3-2 0,-3 1-2550,1 3 1,-4 5 0,-2 1-1,-4 1 1,-4 1 1566,-5 0 0,-3 8 0,-1 5 0</inkml:trace>
  <inkml:trace contextRef="#ctx0" brushRef="#br0">10797 3225 10971,'-20'8'0,"3"-2"2621,7-1 0,6 1 0,8 3-1959,5-4 0,9-4 0,8-2 1,11-5-1,14-9 0,8-10 0,-25 8 1,0-2-1,3-1 0,0-1-821,2-1 1,1-1-1,0-1 1,1-1-1,-1 3 1,0 0 158,0 1 0,-1-1 0,-3-1 0,2-1 0,5 0 0,0 0 0</inkml:trace>
  <inkml:trace contextRef="#ctx0" brushRef="#br0">11930 2332 12943,'-17'-6'0,"-1"-1"2721,2 0 0,8 1 1,8 6-2475,8 0 0,8 0 0,5 0 0,1 0 0,5-2 0,-1-1 0,5-3 0,0 0-6697,2 0 6450,-2-4 0,2 3 0,1-7 0</inkml:trace>
  <inkml:trace contextRef="#ctx0" brushRef="#br0">11930 2665 7809,'-7'2'3754,"4"1"-2992,6 1 1,4 5 0,8-4 0,5-2-1,6-3 1,10-6 0,8-8-1786,10-6 1023,5-6 0,-26 8 0,0-2 0,1-1 0,-1 0 0</inkml:trace>
  <inkml:trace contextRef="#ctx0" brushRef="#br0">12997 1679 7898,'-13'0'3717,"-5"-1"1,2 4-2314,4 7 0,3 11 0,6 1 1,-2 5-1,1 5 0,-1 7 1,1 7-904,1 5 0,-3 0 0,2 7 0,1-4 0,1-2 0,2-3 1,0-5-502,0-2 0,5-8 0,-1-3 0,7-3 0,-4-1 0</inkml:trace>
  <inkml:trace contextRef="#ctx0" brushRef="#br0">13623 1852 8856,'-7'-5'4455,"1"3"1,8-2-3488,2 8 1,3-2-1,8 2 1,2-3-1,2-1-1429,2 0 0,-4-1 1,7-2-1,3-4 1,2-4-1,2-5 1,2-2 460,3-1 0,2-17 0,2 1 0</inkml:trace>
  <inkml:trace contextRef="#ctx0" brushRef="#br0">13983 1533 7888,'-12'-9'5365,"2"1"-4160,1 2 0,8 2 0,1 5 0,7 2 0,5 3-679,1 2 1,2 1-1,1 4 1,2 0-1,0 1 1,0-1-1,0 0-741,-2 1 1,-1-1-1,-2-1 1,0-2-1,-1-1 1,-1 0-1,-4 0-499,-1 0 0,-2-5 0,-4 5 0,0 1 0,-1 1 506,-4-2 1,2 2 0,-4-2-1,0 2 1,1-1 0,0-1-1,3 1-3854,1 2 4062,8-4 0,8-3 0,6-5 0</inkml:trace>
  <inkml:trace contextRef="#ctx0" brushRef="#br0">14756 1466 7857,'-11'1'0,"2"4"0,4 4 1228,4 3 1,1-2 0,0 2 0,0 4-1,0 2 1,0 3 0,0-2 0,0 2-1059,0-1 0,0 1 0,0 3 0,0-3-170,0-2 0,-6-1 0,-2-5 0</inkml:trace>
  <inkml:trace contextRef="#ctx0" brushRef="#br0">14703 1346 7784,'-18'-13'0,"1"1"2822,0 3 1,8 5-2187,5 8 0,3 3 0,1 7 0,1-1 0,3 0 1,7 1-1,4-1-7028,2 0 6392,7-5 0,-9 4 0,4-5 0</inkml:trace>
  <inkml:trace contextRef="#ctx0" brushRef="#br0">14930 1373 7784,'0'9'3276,"0"-1"1,0-3 0,0 4-2259,0 1 0,0 2 0,0 3 0,0 1 0,0 2 1,0 0-980,0 1 1,0-3 0,0 5 0,0 0 0,0-2 0,0 0 0,0-1-4956,0 1 1,0-4 4720,0 3 1,-6-3 0,-2-2 0</inkml:trace>
  <inkml:trace contextRef="#ctx0" brushRef="#br0">15596 1146 7791,'-4'-13'0,"-2"1"1228,-1 3 1,4 2 0,-2 5 0,4 2-1,1 6 1,0 6 0,0 7 0,0 6-563,0 5 1,-2 7 0,-1 0 0,-1 3 0,-1 3 0,1-3 0,-1 0 0,1-3-3269,-2 1 1,5-1 0,-4-1 2601,4-5 0,-5-3 0,-2-1 0</inkml:trace>
  <inkml:trace contextRef="#ctx0" brushRef="#br0">15530 1493 12546,'-12'-17'1353,"3"4"1,4 7-1,11-3-1905,8-1 1,1 2-1,8 0 1,5-3 551,6-1 0,5-7 0,1-2 0</inkml:trace>
  <inkml:trace contextRef="#ctx0" brushRef="#br0">15916 1186 11349,'-13'9'1243,"0"0"1,-1-2-1,2 4 1,2-2-521,1 1 0,5 3 1,-4 4-1,2 2 0,3 0 1,2 2-1,1-2 1,0 2-803,0-1 0,1-3 1,2 1-1,3-4 0,2-2 1,2-1-1,2-4-1294,1-1 0,1-2 0,-1-4 0,0 0 0,-1-1 0,-2-4 781,-1-3 0,-6 0 2899,2-1 1,-2 8 0,1-1-1271,5 5 0,3 6 0,1-4 1,1-2-1,0-2 0,3-1-903,0 0 1,1-1 0,-5-4 0,1-4 0,-2-3 0,-2 0 0,-3 2-788,-1 1 0,3 0 0,-3-2 0,0 0 0,2 4 0,-1 1-2333,3 3 1,2 3 0,1 3 2985,1 1 0,5 7 0,2-4 0</inkml:trace>
  <inkml:trace contextRef="#ctx0" brushRef="#br0">16943 773 9492,'-14'-21'2272,"1"6"1,0 7-1306,-1-3 1,1 5 0,0 2 0,-1 4 0,1 4 0,0 7-103,-1 5 1,1 6 0,0 9 0,-1 5-1,1 4 1,-2 3 0,-1 1-959,-2-1 0,2 0 0,5 0 0,3 1 0,-3-1 0,1-1 0,-1-2-4522,3 0 1,0-2 4614,-1-2 0,-3-4 0,5-5 0</inkml:trace>
  <inkml:trace contextRef="#ctx0" brushRef="#br0">16623 1359 12335,'-6'-13'2823,"6"1"1,0 3-2722,7 5 0,5-2 1,3 2-1,1 1 1,5 0-1,3-2 0,5-2 1,2-2-1779,2 0 1,7 0-1,-5-3 1676,-2 3 0,-3-8 0,-4 2 0</inkml:trace>
  <inkml:trace contextRef="#ctx0" brushRef="#br0">16969 1213 7797,'-17'0'0,"2"1"756,3 4 1,-3-2 0,6 4 0,-1 0 647,1 1 0,3-4 0,6 5 1,0 2-1,0 0 0,0 3 1,0-1 198,0 0 0,0-2 1,0 1-1,0 2 1,0 1-3295,0 0 1,1-6-1,4-2 1,4-1-1,4-4 286,5-5 1,-3-5 0,2-5-1,-2 1 1,-3 2 0,-1 2-1,-4 1-263,-1 0 1,-3 4 4098,-8-2 1,2 5 0,-4 5 0,1 4-1668,3 2 1,2 3 0,1-1 0,0 0 0,0 1-1196,0-1 0,-5-4 0,2-2-9400,5-1 9830,4-1 1,7-17 0,0-3 0</inkml:trace>
  <inkml:trace contextRef="#ctx0" brushRef="#br0">17516 786 11172,'-14'-6'4283,"1"-3"-4283,0-2 1,4 3 0,2 5-1,1 6 1,1 8 0,1 5-1,-1 6 1,1 5 1637,-2 4 0,-1 1 1,-5 5-1,1-2 0,2-1 1,1-2-2671,0 1 1,-2-2 0,5-6 0,2-3 0,2-4 0,1-3-6326,0-2 7357,0-5 0,12-8 0,3-8 0</inkml:trace>
  <inkml:trace contextRef="#ctx0" brushRef="#br0">17449 1093 12764,'-1'-12'0,"-2"2"1803,-2 1 0,2 6 0,8-2 0,4 4 0,3 1-1686,1 0 0,0 0 0,0 0 1,1 0-1,-1-2-841,0-2 1,-4 1-1,-1-6 1,-1-1-1,1-1-367,2 2 1,2-1-1,1 6 1,0 1 1090,1 1 0,-1-10 0,0-2 0</inkml:trace>
  <inkml:trace contextRef="#ctx0" brushRef="#br0">11464 3665 8431,'0'-13'0,"0"-1"406,0 1 0,1-2 0,2-3 0,3-2 118,2-1 1,1 2-1,2 4 1,0 0 0,-2 0-1,0 3 1,-1 2 854,1 3 0,-4 1 1,2 7-1,-1 7 1,-3 9-556,-1 13 1,-4 13 0,-2 9 0,-5 6 0,-3 5-1,-1 1 1,-1 1-691,1 0 0,0-3 1,-1-2-1,2-6 1,4-6-1,3-5 1,4-5-1473,1-2 0,0-10 0,3-9 1,4-7 1337,6-5 0,10-22 0,-3-5 0</inkml:trace>
  <inkml:trace contextRef="#ctx0" brushRef="#br0">11731 3358 8887,'7'-20'2612,"-3"2"1,-2 3-1623,-2 2 1,1 5-1,2 5 1,3 6 0,2 8-1,1 7 1,-1 8-1,0 8-153,-2 5 1,-2 5 0,-4 4 0,0 2 0,0 5 0,0-2-1460,0-3 1,0-1 0,0-7 0,0-4 0,0-1 0,0-3 0,0-4 0,0-6 621,0-7 0,-6-2 0,-1-2 0</inkml:trace>
  <inkml:trace contextRef="#ctx0" brushRef="#br0">11477 3545 10926,'-13'-7'2590,"0"-7"1,5 5-1688,4-4 1,7 7 0,4-1 0,3 1-1,8 1 1,4 1 0,8-2 0,1 0-899,2 0 0,4-4 0,-2 2 0,2 0 0,0-1 0,-1 0 0,0 1-5476,-2 4 5471,4 2 0,-10 2 0,5 0 0</inkml:trace>
  <inkml:trace contextRef="#ctx0" brushRef="#br0">11237 4198 7913,'-20'7'0,"3"-1"2389,7 0 1,5 0-1187,10 3 0,13-3 0,11-6 0,7-1 1,8-5-1,5-8 0,6-8 0,0-6-1515,0-3 1,2-9-1,3 3 1,-3 0 311,-2-2 0,-24 18 0,0-2 0,24-24 0</inkml:trace>
  <inkml:trace contextRef="#ctx0" brushRef="#br0">12290 3478 7788,'-6'-13'2003,"4"6"-913,-7 2 0,6 2 1,0 0-1,6-1 1,6 1-1,2 1 1,3 2-1697,-1 0 1,5 0 0,1 2-1,0 1 606,1 1 0,3 7 0,-2-4 0</inkml:trace>
  <inkml:trace contextRef="#ctx0" brushRef="#br0">12330 3625 7797,'3'-4'3149,"8"-1"-1903,6 2 0,6 0 0,5 0 0,3-3 0,5-1 1,2-5-1,2-3-1246,0-3 0,6-11 0,1 1 0</inkml:trace>
  <inkml:trace contextRef="#ctx0" brushRef="#br0">13130 2945 8582,'-9'-19'8274,"0"6"-7555,6 5 1,-2 16-1,5 7 1,0 11-1,-2 11 1,-1 8-1,-1 1-340,1-1 0,1 4 0,1-3 1,-2-1-1,-2-2 0,2-6-414,2-3 1,1-5 0,0-5 0,0-3-1205,0-2 0,0-9 0,1-10 1,2-10-1,3-9 0,2-8 0,2-1 1172,2 0 1,0-2 0,-2 2 0,-1 4-1,1 4 1,1 3 1658,-2 3 0,2 6 0,-2 4 1,2 4-741,-2 4 1,1 4-1,-6 6 1,-1 3-1,-1 2 1,-2 2-1,0 1-880,0-1 1,-2 7-1,-2-5 1,-3 0-1,-2-1 1,1-3-4779,2 0 0,-3-1 4806,5-5 0,0-5 0,4-2 0</inkml:trace>
  <inkml:trace contextRef="#ctx0" brushRef="#br0">13410 3092 10046,'-13'0'1527,"-1"0"1,3 6-1,2 3 1,3 3-1,1 1-1158,1 0 1,-1 5 0,4 1 0,-2 2 0,-1 1 0,1-1 0,1-3-2254,2-4 0,2-6 0,2-5 0,3-6 1884,1-6 0,4-15 0,-5-4 0</inkml:trace>
  <inkml:trace contextRef="#ctx0" brushRef="#br0">13383 3065 8338,'8'-22'0,"-4"1"2456,-2 2 1,-2 6-1666,0 4 0,0 7 0,0 2 0,0 8 1,1 4-181,4 1 1,1 5 0,4-1-1,-1 0 1,1-2 0,4-2-1,2 0-1935,2 1 1,1-7 1323,-1-3 0,2-2 0,7-2 0</inkml:trace>
  <inkml:trace contextRef="#ctx0" brushRef="#br0">14343 2839 7852,'-13'-14'0,"6"5"0,1 1 0,1-3 0,1-1 1439,-1 5 1,7-5 0,2 5 0,7-2-1,3 1-163,4 3 1,4-4 0,-2 4 0,0 2 0,4 2-1,1-1-1276,2-2 0,0 2 0,-1-4 0</inkml:trace>
  <inkml:trace contextRef="#ctx0" brushRef="#br0">14916 2492 8083,'-5'-7'99,"3"-1"0,-4 5 6746,0-1-6035,5 0 1,-7 4-1,5 1 1,-3 2 0,0 3-1,1 1-493,2 4 1,1 1 0,2 1-1,0 0 1,2-1 0,2-2-34,5-1 0,3 0 1,1 3-1,0-2 1,1-1-1,-2 2 1,-2 0-102,-1 3 0,-6-1 1,1 2-1,-2 3 0,-2 4 1,-2 2-1,-2-1-786,-5-1 1,-3 1 0,-1 2 0,-2-3 0,0-4 0,0-3 0,3-2-6173,1 0 6775,5-5 0,0-2 0,6-6 0</inkml:trace>
  <inkml:trace contextRef="#ctx0" brushRef="#br0">15316 2119 7885,'0'-13'3276,"0"11"1,0 8 0,0 9-2171,0 7 0,-4 14 0,-2 4 0,-1 3 1,-4 3-1117,-1 2 1,-1 4-1,0 0 1,1-3-1,1-5 1,4-4-1,1-4 1,3-5-8439,2-3 8448,1-7 0,12-8 0,2-7 0</inkml:trace>
  <inkml:trace contextRef="#ctx0" brushRef="#br0">15476 2372 7914,'-17'0'1512,"-1"0"1,1 2-1,7 2 74,1 5 0,6 3 0,-1 3 0,2 1 1,4 2-1,1-2-1252,1-1 0,7-3 1,-3-3-1,4-5 1,0-4-1,-1-4-1091,-3-5 0,0-9 0,2-3 0,-2-1 0,-2 1 0,-4 2 0,0 3-858,-2 1 0,0 6 1291,0 0 0,6 6 1,1 0-1,2 5 1,0 4-1,3 0 1,3-1-330,3-2 1,1-1 0,-1-2-1,2-2 1,1-2 0,-2-3 275,1-1 0,-6-10 0,3 1 1,-7-6 3074,-6 1-451,-2 3 1,-1 12 0,4 2 0,4 5-1644,3 5 0,1-2 0,0 4 0,1-1 0,-1-3-44,0-2 0,1-1 1,-1 0-1,0 0-810,1 0 1,-3-6 0,0-1-29,-2 0 0,-5-4 0,5 7 0,1-1 826,2-1 1,2 5 0,-3-5 0,0 2 0,-2-1 0,1 2 0,2 2-360,1 1 1,2-2-1,3-1 1,5-1-1,7-1 1,7 1-168,6-1-22,4-5 0,1-3 0,-2-8 0</inkml:trace>
  <inkml:trace contextRef="#ctx0" brushRef="#br0">5772 12048 8169,'-13'0'0,"-1"0"0,1 0 0,0 0 0,1 1 465,3 4 1,-3-4 0,6 2-1,3-4 1,6-5 9,3-2 1,6 4-1,-3-4 1,3 3-1,1 2 1,-1 0-903,-3-2 319,-3 4 0,-8-5 426,-2 6 0,-4 4 0,-5 1 1170,0-2 1,4-2 364,0-1-1634,6 0 1,-5 0 0,6 2 0,-3 2 10,2 5 1,2 3 0,1 1 0,0 0 0,0 1 29,0-1 1,0 0 0,0 1 0,0-1 0,0 0 0,0 1 38,0-1 1,0 0 0,0 1 0,0 0 0,0 3 0,0 1 0,0-2-23,0-1 0,0 2 1,0 3-1,0-1 1,0 2-1,0-2-125,0 0 1,0 0-1,0-2 1,0 0 0,0 1-1,0 0 1,0 0-1,1-2-144,4-1 0,-4-2 1,3 2-1,-1 1 1,0 2-1,2-2 119,-2-1 1,3 0-1,-2 1 1,1 3-1,-1 1 1,1 0 0,-3 1-313,0 3 1,-1 1 0,2 2 0,2-1 0,-2 0 0,-2-3 0,-1-1-31,0 2 1,0 0 0,2 0-1,1-4 1,1 1 0,-1-2 220,-1 1 0,-2 2 0,0-5 0,1 0 0,2-2 0,2-2 0,-3 0 309,0 1 0,-1-1 0,2 0 0,2 1 0,-2-1 1,-2 0-297,-1 1 1,0-1 0,0 0-1,0 1-648,0-1 0,0 0 534,0 0 0,2-5 0,1-5 0,1-6 262,-1-6 0,3-4 0,-1-4 1,-1-2-1,0 0 0,1 0 1,-2 1-410,-2-1 0,4-1 0,-1-3 0,-1 2 0,-1 0 0,-2 0 1,0-1-41,0 2 1,0-6 0,0 4-1,0-3 1,0-2 0,0 1 210,0-1 0,0 0 1,-2 1-1,-1-1 1,-1-1-1,1 0 1,1-2-1,2 4 242,0 0 0,0-6 1,0 5-1,0 0 1,0 1-1,-1 2-235,-4 0 1,4-4 0,-4 6 0,2-2 0,1 1 0,-3 0 0,1 1-5,-2 2 1,3-4 0,-6 6 0,0 0-1,2 1 1,1-3 0,1 1 128,1 0 0,-1-5 0,5 2 0,0-3 0,0-2 0,0 0-260,0 1 0,0-1 1,2 0-1,1 2 0,1 2 1,-1 2-923,-1 2 1002,-2 1 0,-2 16 0,-1 8 0,-1 8 0,-1 3 0,1 1 1,-1 0 20,2 0 0,0 4 0,1-4 0,-3-2 0,2 0 0,2 1 207,1 0 0,0 3 0,0-4 1,0 3-1,0 2 0,0 1 1,1 2 258,4 2 0,-4 4 0,5 10 0,-2 0 0,2 0 0,0 1 1,0 4-123,-3 4 0,3 2 0,-1 3 0,-1-1 0,2 2 1,1 0-286,1-2 0,4 2 0,-4-11 0,4-2 0,2-4 1,-3-4-1,0-1-162,-2-4 0,-5-2 0,4-3 1,-3-3-1,-2-2 0,-1-1-922,-2 1 1,0-4 0,0 2 0,0-2-6389,0-2 7511,-6 1 0,5-7 0,-5-1 0</inkml:trace>
  <inkml:trace contextRef="#ctx0" brushRef="#br0">5092 14447 7983,'5'-9'1617,"-1"0"1,5 4 2238,-5-3-3347,1 5 0,-7-3 0,-2 7 1,-5 4-479,-3 3 1,-3 6 0,-1 2-1,-3 3 1,-2 1 0,-3 0 92,-1 1 0,0 0 0,3 1 0,4-4 0,3-3 0,2-2 85,0 0 0,5 1 1,4-1-1,2 0 1,4 1-192,2-1 1,4-4 0,5-2-1,0 1 1,0-3 0,1 3 0,-1-1 21,0 4 1,-4-4-1,-1 2 1,-2 1-1,-3 2 1,-2 3 49,-1 3 0,0-3 0,0 2 0,0-2 0,-1-2 0,-4 2 0,-4 0-171,-3-2 0,-1 4 0,0-8 0,-1 1 0,1 0 0,0-2 0,0-2-390,-1-3 0,-4-2 1,1-1-1,0 0 1,3 2-1,0 0 1,1 3-443,0-2 1,-1-2 0,2 1-1,2 1 1,3 3-79,1 1 0,7-4 1,10 2-1,3-4 991,4-1 0,12-6 0,-2-1 0</inkml:trace>
  <inkml:trace contextRef="#ctx0" brushRef="#br0">5465 14500 8083,'0'-13'1778,"-4"11"0,-1 7-1360,3 5 1,-4 3 0,1 2 0,2 3 0,2 3 0,-1 1 0,-1 0-1,-1 2 228,1 1 0,1 4 1,2 1-1,0-3 0,0-1 1,0-2-1,0 1-1466,0 0 0,0-2 1,0-1-1,0 0 820,0-1 0,0 4 0,0-4 0</inkml:trace>
  <inkml:trace contextRef="#ctx0" brushRef="#br0">6772 14607 8898,'-6'-12'431,"-3"3"0,2-2 1,-2 7-324,-2 1 1,4 2 0,-2 2 0,-1 2 0,-2 3 0,-2 0 0,1 1 581,0 1 1,-1 1-1,1 4 1,0 0-1,-1-1 1,1-2-426,0-1 1,1 0 0,2 5 0,1-3-1,0 0 131,1-2 1,2-5-367,6 5 0,0-5 0,0 5 1,2 2 45,2 0 0,2 3 0,5-1 0,-2-1 0,1 0 1,2 1 0,1 6 0,-5-1 0,-3 0 0,0-3 0,-1-2 0,-2 2 13,-5 3 0,-5-6 0,-6 4 0,-3 0 0,0-3 0,-1-1-657,-1-3 0,4-6 0,-3 2 0,3-4 0,2-1 1,-1 0-344,1 0 0,4 0 0,2-1 910,1-4 0,7-2 0,7-7 0</inkml:trace>
  <inkml:trace contextRef="#ctx0" brushRef="#br0">6985 14580 7893,'6'-7'574,"3"2"0,-2 4 0,2 1-164,1 0 1,2 0-1,2 0 1,-1 0-140,0 0 1,5 0 0,1 0-1,1 1 1,0 2 0,0 1 0,0-1-1,0 0 383,-1 2 1,-1-2 0,-7 6 0,-2 1 0,-4 2-504,-4 1 0,-7 5 0,-4 1 0,-8 0 0,-7 2 0,-6-2-61,-3 1 1,4-3-1,-1-3 1,4-1-1,5 0 1,4-1-134,4-3 0,6 3 0,4-3 0,4 1 0,4 1 0,8-4 1,7-1 78,8-3 1,4-2 0,2-1 0,4 0 0,3 0 0,-2 0-633,1 0 0,-1 0 0,1 0 0,-2 0 0,-2 0 596,2 0 0,-4 0 0,0 0 0</inkml:trace>
  <inkml:trace contextRef="#ctx0" brushRef="#br0">6372 10835 8398,'1'-12'54,"4"3"0,-4 2 684,4 2 0,-2 4 0,0-2-445,1 6 1,-1 0 0,-7 4 0,-5 1-1,-3-2 1,-2 1-33,1 0 1,0 1 0,-1 2-1,1-1 1,0 1 0,0 2 0,-1 2-1,2-1-180,3 0 0,-1 1 0,6-1 0,1 0 0,1 1-187,2-1 1,6 0 0,3 1 0,4-3 0,4 0 0,2-4 0,0 1 225,0-1 0,-1 0 0,-5 4 0,1-2 0,-1 0 0,-1-1-21,-3 1 1,-3 0 0,-6 5-1,-2-1 1,-2 0-165,-5 0 1,-3-4 0,-1-1 0,-2-1 0,-1-1 0,-4 0 0,1-3-361,0-2 1,0 4 0,2-1 0,0-1 0,0-1-1806,3-2 1864,6 0 0,4-2 1,10-1-1,7-3 366,8-1 0,10-2 0,3-4 0</inkml:trace>
  <inkml:trace contextRef="#ctx0" brushRef="#br0">6745 10848 21937,'2'-23'-915,"2"-4"1,-3 3 1302,4 6 1,1 11 0,0 7 0,0 7 0,0 5 0,-3 3-362,-2 3 0,-1 3 0,0 7 0,0 1 0,-1 4 0,-2 1-1114,-2 3 1,-5-3 0,2 2 0,1-1 969,3-1 1,-4 5-1,1-5 1</inkml:trace>
  <inkml:trace contextRef="#ctx0" brushRef="#br0">7731 11261 9403,'5'-8'-257,"-1"-1"0,1 4 569,-5-4 1,0 5 0,-2-3 0,-2 1 366,-5 3 1,2 1 0,-2 2-1,-2 0-366,-1 0 0,4 5 1,0 1-1,1 1 1,-1 3-1,0 2-219,0 1 0,1 1 0,4-1 1,-2 0-1,2 1 0,2-1 1,1 0-227,0 1 1,1-1 0,2 2 0,2 1 0,-2 2 17,-2-2 1,-1 3-1,-1-1 1,-4-1-1,-4-3 1,-2-2-15,-3-3 1,-4 1-1,1-4 1,0 0-1,3 0 1,0-3-1,1 0-1695,0 2 0,5-5 1826,4 0 0,2-12 0,2-9 1</inkml:trace>
  <inkml:trace contextRef="#ctx0" brushRef="#br0">7838 11315 8544,'0'-25'531,"0"2"1,6 6-1,3 8-209,3 4 1,6 2 0,-1 0 0,0-1-1,-1-1 1,0 1 0,3 0 0,1 1-83,-1 1 1,-1 2-1,-6 2 1,-4 2 0,-2 5-1,-1 3-494,-1 1 0,-5 5 1,-8 0-1,-3-1 1,-3 1-1,-3 0 1,-2-2 273,-1-1 1,2-2 0,5 1 0,3-1 0,0 0 0,4 1 53,1-1 1,1 0-1,7-1 1,4-1 0,7-3-1,9 1 1,8-1 264,6-4-556,2-2 0,8-2 0,3 0 0,1 0 1,1 0 216,-3 0 0,7-12 0,6-3 0</inkml:trace>
  <inkml:trace contextRef="#ctx0" brushRef="#br0">7731 9609 29756,'8'-6'-1702,"-2"3"1473,-6-6 1,-2 6-1,-2-1 1,-5 2 0,-3 2-1,-1 0 1,-1-1 815,1-4 0,0 4 0,0-4 0,-1 4 0,1 1 1,0 0-379,-1 0 1,1 0 0,0 1 0,-1 2 0,1 3 0,0 0 0,1 2-522,3-1 1,-2 2-1,7 4 1,1 1-1,2-1 1,1 0 4,0 1 0,4-1 0,2 0 0,1-1 0,4-2 0,-1-1 0,0 2 183,-1 0 0,-4 3 0,2-1 1,-1 0-1,-3 1-220,-1-1 0,-2-4 0,-2 0 0,-2 0 1,-5 0-1,-3-2 0,-1 0 19,-1 1 1,1-5-1,-2 3 1,-1-2 0,-2 2-1,2 0-1257,1 0 1343,7-2 0,8-4 1,8 0-1</inkml:trace>
  <inkml:trace contextRef="#ctx0" brushRef="#br0">7918 9542 30557,'0'-19'-3221,"0"-3"0,0 10 2814,0 7 0,2 16 1,1 10-1,1 2 0,-1 2 1,-2 4-1,-2 0-273,-3 4 0,-2-4 1,-5 7-1,4-1 0,1 0 1,3-3 431,1 1 1,8-5-1,2 4 1</inkml:trace>
  <inkml:trace contextRef="#ctx0" brushRef="#br0">8865 9622 26365,'-14'-4'-36,"1"-1"0,-5 1 1,0 4-1,2 0 127,1 0 0,-3 4 1,1 2-1,0 0 1,3 2-1,0-3 1,1 1 110,0-3 0,-1 5 0,2 1 1,2 1-1,3 0 0,1-1-727,3 2 0,1-4 0,4 2 0,2 1 0,5 2 0,3 1 0,1 1 129,1-1 0,-1 0 0,-1 1 0,-2-1 0,-2 0 0,-3 1 0,0-1-121,1 0 0,-5 1 1,2-1-1,-6 0 1,-6-1-1,-2-3 167,-3-4 0,5 1 0,0-2 1,-1-1 140,-2-2 1,-1-1-1,0 0 1</inkml:trace>
  <inkml:trace contextRef="#ctx0" brushRef="#br0">9038 9649 22781,'0'-25'-1034,"0"2"1,6 6-1,3 8 1,3 3 1336,1 0 0,2 3 0,1-4 0,3 1 0,2 1 0,1 1 0,0-1 1,-1 2-1,0 2-77,0 1 0,-7 6 0,1 1 0,-6 2 0,-3 0 1,-3 3-624,-2 4 0,-2-1 1,-3 3-1,-7-2 0,-4 0 1,-2 2 294,0-2 0,2-1 1,2-1-1,1-1 1,2-1-1,3-2 129,1-1 1,-3 0 0,6 3 0,4-3 0,7-5-1,5-1 212,5 1 1,4-2-1,8 4 1,2 0-314,2 3 0,8 2 0,5 3 0</inkml:trace>
  <inkml:trace contextRef="#ctx0" brushRef="#br0">14876 14167 8301,'-5'-14'0,"-4"1"0,1 6 206,-1 2 1,5-1 0,-4 0-1,1-1 1,0-2 0,-4 2-1,-1 5 1,-1 8 0,-2 9-1,-1 4 886,-2 5 0,-1 1 0,3 5 0,-2 4 1,0 7-1,0 5 0,1 4 0,0 4 1,4 4-281,4 4 0,-1-6 1,5 0-1,4-1 0,4-5 1,7-4-1,6-4-889,7-2 0,6-6 0,4-3 1,1-3-1,4-1 0,4-2 0,2-3-1477,-1-4 0,0-3 1554,2-2 0,2 0 0,6 1 0</inkml:trace>
  <inkml:trace contextRef="#ctx0" brushRef="#br0">15970 14007 8375,'13'-19'484,"-1"-2"1,0 2 0,-1 5 302,4 8 1,12 6-1,0 5 1,1 4-1,1 4 1,2 5-1,3 4 446,1 3 1,-3 5-1,-7 4 1,-2 7-1,-6 7 1,-3 6 0,-5 7-836,-5 4 0,-4 6 0,-6 1 0,-7-1 0,-10 0 1,10-36-1,-2 1-723,0-1 1,-1-1 0,-3 2 0,-2-1-1,2 0 1,0 0 0,-2-1 0,0 0 0,-1 1-1,-2 0 325,2-1 0,-2 0 0,-21 22 0,5-4 0</inkml:trace>
  <inkml:trace contextRef="#ctx0" brushRef="#br0">16516 15353 9973,'0'-18'0,"2"2"2131,2 4 0,-1 6 0,4 11-1212,-1 3 1,3 9 0,-3 3 0,0 4 0,1 6 0,-1 2 0,2 5-188,-1 2 1,-4 2-1,2 2 1,-4 3-1,-1 0 1,0 1-1299,0 1 0,2-10 0,0 2 0,3-3 1,-2-3-1,0-3-8875,1-2 9441,-2-9 0,4 5 0,-6-4 0</inkml:trace>
  <inkml:trace contextRef="#ctx0" brushRef="#br0">16449 15833 8075,'-11'-36'0,"0"1"0,4 2 745,1 3 1,1 8 0,5 1 0,0 2 630,0 3 1,6 3 0,3 4 0,3 3 0,1 1 0,2 1 0,3 1-1270,4 1 1,3 7-1,2 1 1,0 0 0,-1 1-1,1-1 1,0 1-3385,-1 1 0,-3-5 0,-3 1 2253,0-2 0,-10-2 0,-10 0 0,-7-2 1,-7-1 1153,-4-1 0,4-1 0,-4 5 1,3 2-1,2 2 0,-1 5 1274,1 3 0,1 7 0,2 5 1,1 4-1,0 3 0,0 0 1,2 0-1189,1 1 1,1 3 0,5-4 0,0-3-1,0-3 1,-1-5 0,-2-4-1727,-2-4 1,0-8 0,0-2 0,-4-8 0,-3-9 665,-1-4 0,0-5 0,-1-5 1,1-3-1,1 3 0,2 1 1783,1 1 1,6 2 0,-1 3 0,2 4 0,2 3 306,0 2 0,6 5 0,3 4 0,3 2 0,1 2 0,2 2 0,1 2-1257,2 5 1,1 3 0,-1 1 0,3 1 0,1 1 0,0 1 10,2 2 0,7-1 0,3-3 0</inkml:trace>
  <inkml:trace contextRef="#ctx0" brushRef="#br0">17236 15526 7916,'7'-13'1594,"1"1"1,-4 3-535,5 5 1,-2 2 0,2 2 0,0 2 0,-1 2 457,-4 5 1,-4 9 0,-4 4 0,-5 5-1,-3 4 1,-1 4-1432,-1 4 0,-4 5 0,1 1 0,0-2 1,3-2-1,2-1-1370,3 0 0,-2-2 1,7-1-1,1-4 1,2-3-1,1-7 1283,0-2 0,11-3 0,4-5 0</inkml:trace>
  <inkml:trace contextRef="#ctx0" brushRef="#br0">17529 15486 9531,'0'-28'4355,"0"-3"-3176,0 3 1,0 20-1,0 13 1,0 5-1,0 5 1,2 4-1,1 8-91,1 7 0,0 4 0,-4 4 0,0 1 0,0 3 1,0-2-1631,0-2 1,0 1 0,-1-8 0,-2 2 0,-1 0-1,1-3 1,0-1-7687,-2-4 8228,4-6 0,-11-4 0,4-6 0</inkml:trace>
  <inkml:trace contextRef="#ctx0" brushRef="#br0">17343 15619 7843,'-6'-50'3772,"-3"9"-1766,-3 14 1,4 11-889,4 11 1,4 4-1,4-4 1,7 4 0,4 2-1,4 4 3124,2 4-4680,1 2 1,9 7 0,0 0 0,0 0 0,0 1 0,0 2-2158,-1 0 1,-8 8 2594,-4-2 0,-3 14 0,-2 1 0</inkml:trace>
  <inkml:trace contextRef="#ctx0" brushRef="#br0">16983 16153 16355,'-8'-29'1608,"8"16"1,11 17 0,5 5-1200,6 0 0,8 2 0,2-5 0,2-1 1,5 3-1,4-2 0,6 0 0,1-2-5325,-1 2 1,1-4 4795,-5 2 0,-1-14 0,-4-5 0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</inkml:context>
    <inkml:brush xml:id="br0">
      <inkml:brushProperty name="height" value="0.053" units="cm"/>
      <inkml:brushProperty name="color" value="#FF0000"/>
    </inkml:brush>
  </inkml:definitions>
  <inkml:trace contextRef="#ctx0" brushRef="#br0">1440 4744 7573,'0'-32'34,"1"8"0,2-1 1,3 6-31,1 7 1,-5 0 0,-2 8 0,-7-1 0,-5 1-1,-2-2 1,1 0 0,0-1 0,-1 1 0,1-2 2232,0 1 1,7 4-1,6-2-1844,7 4 0,5 2 0,3 2 0,1 2 0,2-2 0,0-2 0,1-1 1,2 0-1,2 0 0,1 0 95,0 0 0,8-1 0,-5-4 0,1-4 0,0-2 1,-1-1-1,0 1 0,-1 2-434,1-1 1,-2 3-1,-3-1 1,-4 2 0,-3 3-1,-2 2 1,1 1 0,-1 1-1,-1 4 1,-2 4 0,-1 4-1,1 5 1,2 4-1549,2 3 1,-1 3 0,0 2 0,1 0 1734,-1-5 0,0-5 0,1-6 0</inkml:trace>
  <inkml:trace contextRef="#ctx0" brushRef="#br0">1933 4438 22364,'-13'-6'0,"1"-3"-3030,3-3 3009,3 5 0,4-3-186,-2 5 0,2-5 0,0 2 0,4-1 0,9 2 0,5 0 997,6-1 1,9 5 0,6-3-1,6 2 1,6-1 0,2 2-516,-2 2 1,2 2-1,-3 2 1,-2 3-1,-5 0 1,-5 2-1,-5-1-621,-6 3 1,-6 2 0,-10 2 0,-4 0 0,-5 3 0,-6 2-1,-9 2 175,-10 2 1,-8 7-1,-10 1 1,-3-1-1,-4-2 1,1-1-154,2-1 0,4 1 1,6 1-1,4 2 0,5 1 1,9 0-1,7 3-3764,7 6 3952,10 0 1,20 0 0,11-8 0</inkml:trace>
  <inkml:trace contextRef="#ctx0" brushRef="#br0">4212 7743 30014,'-9'-4'-3627,"1"-2"2652,-3-2 1,-1 5 920,-1-1 1,0 2 0,-2 2 0,-1 0 0,-2 0 0,2 0-1,-1 0 1,1 0 0,-2 0 0,2 2 0,1 1 0,2 1-1,-1-1 503,1-1 0,0-2 0,-1 0 1,1 0-1,0 0 866,-1 0 0,6 0-1256,-1 0 0,12 0 0,3-2 0,8-1 1,9-3-1,2 0 0,3-1 70,3 0 0,-1 2 1,5-2-1,1 1 0,-1 1 1,-1 1-219,-1 0 0,-3-1 1,-7 5-1,-2 0 1,0 0-1,-2 0 0,0 0-436,-3 0 1,-5 5-1,-2 0 1,1 3 0,2 1-1,1-2 218,1-2 0,-1-4 1,2-1-1,1 0 0,2 0 307,-2 0 0,5 0 0,0 0 0</inkml:trace>
  <inkml:trace contextRef="#ctx0" brushRef="#br0">4452 7583 30014,'-13'0'-179,"1"-6"1,3-3 0,6-1 0,5 0 0,4 2-1,3 2 1,4 3 0,5 2 0,1 1 0,2 0 0,-2 0-1,2 1 1,-1 4 86,4 4 1,-5 3 0,-1 1 0,-3 0 0,-2-1-1,-1-2 1,-2-1-918,-1 2 0,-6-4 0,2 2-458,-4 1 1,-2-2 0,-4 1 1157,-4 1 0,-2 0 0,-4 2 0,-3 0 0,-3 4 0,-1 4 1,0 3-1806,-2 2 2102,-1 2 1,-2-6-1,1-2 1</inkml:trace>
  <inkml:trace contextRef="#ctx0" brushRef="#br0">6305 8769 29882,'-1'-7'-777,"-4"2"0,-4 2 0,-2 1 0,-3-3 0,1 2 1149,0 2 0,4-1 1,0-1-1,0-3-686,1-1 1,-3 4-1,3-3 383,1 0 0,-5 5 0,3-5 157,-3 0 0,-1 4 1,-2-2-1,-1 2-85,-2 2 0,-1 0 1,1 0-1,-3 0 1,-1 0-1,1 0 1,1 2-82,-1 2 0,5-2 0,-2 2 0,3-2 0,0-1 0,-1 2 0,-2 2 173,2-3 0,1 0 0,2-2 0,-1 0 0,2 1 0,2 2-178,1 2 1,0 5-1,-4-2 1,1 1-1,2-1 1,1 3-302,-2 1 0,0 1 0,-1 0 1,1 1-1,3-1 0,-1 0 0,0-1 96,0-3 1,6 3-1,-2-3 1,4 3 173,1 1 1,0-4 0,0 0-1,1 0 1,4-1 0,4 1 0,3 2-1,1-1 43,0-1 1,5 3 0,1-3 0,2 2 0,3 3 0,-1-1-199,0 0 1,2 1 0,-3-1 0,2 0-1,-1 1 1,0-2 0,0-2 0,3-1 725,0 1 1,1 1-1,1-1 1,2-3 0,2-1-1,2-3-522,3-1 1,-3-2 0,2 0 0,0 0 0,-1 0 0,1 0 0,-1 0 0,1 0 6,-1 0 0,-4 4 0,5 1 1,-1-2-1,0 0 0,-4 0 1,-2 1-81,2-1 0,-5 3 0,3-2 0,2 1 0,0-1 0,3 1 0,-1-2 0,0-2 0,2-1 0,-2 0 0,1 0 0,1 0 0,-1 0 0,-3 0 0,2-4 0,0-1 0,-1 2 0,1 2 0,-4 1 0,1 0 0,1 0 0,-1 0 0,4 0 0,0 1 0,-1 2 0,1 3 0,-2 0 0,1 0 0,4 3 0,-2-3 0,2 0 0,0 0 0,-3-3 0,1-2 0,-1-1 0,1 0 0,4 0 0,-2-1 0,-3-2 0,-2-2 0,-2 1 0,-2-2 0,3 4 0,0-2 0,-1 2 0,-2 2 0,0 0 0,2 0 0,1 0 0,6 2 0,-3 1 0,2 3 0,-1 0 0,2 1 0,2-1 0,1 0 0,0 3 0,0-3 0,0 0 0,1 1 0,1-1 0,-2 0 0,7-2 0,-7-4 0,1 0 0,2 0 0,0 0 0,2 0 0,-2 0 0,-2 0 0,-1-1 0,0-2 0,0-2 0,0 2 0,-1 2 0,-4 1 0,4 0 0,-2 0 0,4 0 0,4 0 0,-1 1 0,0 2 0,1 2 0,5-1 0,-1-4 0,3 0 0,1 0 0,1 0 0,-1 0 0,-4 0 0,-2 0 0,1 2 0,-4 1 0,-1 1 0,-4-1 0,-1-1 0,1-1 0,1 2 0,-2 2 0,-1-2 0,-1-2 0,1-1 0,0 1 0,0 2 0,-3 2 0,0-2 0,0-2 0,3-1 0,1 0 0,2 0 0,-1 0 0,-1 0 0,1 0 0,4-1 0,3-4 0,-3 4 0,1-4 0,-1 4 0,0 1 0,2 0 0,-2 0 0,-2 0 0,2 0 0,-2 0 0,-2 0 0,-1 0 0,1 0 0,-1 0 0,-2 0 0,2 0 0,-3 0 0,0 0 0,2 0 0,3 0 0,2 0-61,-4 0 0,7 0 1,-4 0-1,3 0 1,2 0-1,-3 0 67,-1 0 1,1 0 0,0 0 0,-2 0 0,2 0-1,-1 0 1,-1-1-2,-1-4 0,0 2 0,0-4 0,-1 1 0,-2 1 0,-2 1-48,2-1 1,-3 1-1,2 4 1,1 0-1,0 0 1,0 0-1,-2 0-85,2 0 0,2 0 1,1 0-1,-2 0 0,1 0 1,-2 0-1,1 0 182,0 0 1,-1 0 0,1 0 0,1 0 0,-2 0 0,3 0 0,0 0 17,3 0 1,-5 0 0,-2 0 0,1 0-1,1 0 1,1 0-233,-4 0 1,2 0 0,-4 0-1,-1-1 1,1-2 0,-3-3 0,-1-2 30,2-2 1,-3 2 0,4 0 0,-4-3 0,0-2 0,1-3 14,3-2 0,-1-1 0,-5 2 0,1 0 1,0 0-1,1 1 0,1 0-182,3-2 0,-1 2 1,-5 5-1,1 2 0,-2-1 1,-1 0-1,-3-1-171,-2 2 1,3 2-1,-6-3 1,-2 2-1,-4 1 1,-1-1 205,-2-2 0,-1 3 1,-6-2-1,0-2 30,0 0 1,2-1-1,1 1 1,1 2-1,1-1 7,0-2 0,-2 0 0,5 2 0,-1 1 0,1-1 0,2-2 1,0-1-306,-1-1 0,2 5-263,-7 0 688,1 7 0,-7-4 0,-2 4 0,-5-1 1,-5-1-1,-2 1 0,-3 1 4,-2 2 1,3-1 0,-4-2 0,-2-2-1,-1 1 1,-1 0 0,-3-2 376,-2-2 1,2 4-1,-5-4 1,1 1-1,2 1 1,0 0 145,0 3 1,1 0 0,5 0 0,0-1-1,-3 1 287,-1 1 1,0 1-1,-1-2-466,-1-2 1,-4 1 0,2 4 0,-1 0-1,-3 0 1,-2 0 0,-1 0-112,0 0 0,0-1 0,0-2 1,-1-2-1,-1 2 0,0 0 1,0 0 24,-1-1 1,0-5-1,2 3 1,-1 0-1,-1-1 1,2 1-64,-2 0 1,-2-3-1,1 3 1,-3 0 0,-4-1-1,1 1 1,-3 0 0,-2 3-310,-6 1 0,3 2 1,0-1-1,5-2 1,3-2-1,2 3 120,2 0 1,4 2 0,5 0 0,2 0 0,0-1 0,-1-2 0,-4-2 0,0 1 230,-3-2 1,-4 0-1,0-5 1,-4 4-1,-5 0 1,-2-1-92,-1-2 1,-9 3-1,0-1 1,-5 2-1,35 4 1,1 0 0,-1 0-1,0-1 1,0 1-1,1 0-189,-2 0 0,1 1 0,-37-1 0,3 2 0,1 0 0,4 0 1,2 0-1,6 0 53,2 0 1,4-1-1,1-2 1,2-1 0,1 1-1,0 0 204,2-2 0,-5 4 0,3-5 0,-3 1 1,-1-1-1,0 0 0,-1-1-71,1 0 1,0 4-1,-1-2 1,-1 4 0,-1 1-1,-3 0 1,0 0-253,-1 0 1,-2 0 0,3 0-1,0 0 1,0 0 0,2 0-1,2 0-92,2 0 1,0-2 483,-1-2 0,6 2 0,-1-4 0,-2 1 1,0-3-6,-3 1 0,1-4 0,0 5 1,-1-1-1,1-2 0,-2 0 0,-3 2-150,-4 1 1,0 1-1,-2 5 1,-2 0 0,0 0-1,-2 0 1,3 2-326,0 2 0,-6-1 0,9 5 1,1-1-1,2-1 0,2 0 248,6-3 0,-6-2 0,7-1 0,1 0 0,0 0 0,3 0 0,-1 0 209,-1 0 1,8 0-1,-2 0 1,-3 0 0,1 0-1,-2 0 1,1 0-97,-1 0 1,3 0 0,-5 0 0,-3 0 0,-2 2 0,-2 1 0,-1 3-288,0 1 1,2 1 0,-7 2 0,1-1 0,0 0-1,0 0 1,1-2 152,-1-1 1,3 3-1,3-5 1,2-1-1,2-1 1,3-2-1,1 0 88,3 0 0,6 0 0,3 0 0,1 0 1,3 0-1,1 1 0,1 2-85,1 2 0,-7 1 0,6-1 0,-3 7-1,-2 5 0,-10 0 0,2-3 0</inkml:trace>
  <inkml:trace contextRef="#ctx0" brushRef="#br0">2719 10968 30510,'0'-47'-3277,"0"2"0,0 11 0,0 8 2797,0 6 0,5 13 0,1 6 0,1 5 0,3 2 0,4 0 0,2-3 1141,2-2 1,10-1-1,0 0 1,5 0-1,5 0 1,4 0-1,5 0 1,3 0-1,7 0-358,2 0 0,-1-4 1,3-1-1,-1 2 0,-2 2 1,-2 1-1,-5 0 0,-4 0-1599,-4 0 1,-2 0-1,-2 0 1512,-3 0 1,-4 0 0,-5 0 0</inkml:trace>
  <inkml:trace contextRef="#ctx0" brushRef="#br0">3652 10648 24308,'-13'-29'-5832,"0"2"5332,5 3 1,8 23-1,8 5 1,1 5-1,0 2 1,-1-2-1,1 1 616,0 2 1,0 6 0,4 1 0,-1 0 0,-3 3 0,-4 2-149,-4 4 1,-2 2 0,-2-4-1,-3 1 1,-2-2 0,-2-1 0,0-3-1,-1-2-237,2-3 1,2 0-1,-3 1 1,2 0 187,2 0 0,-4-2 1,2-2-1</inkml:trace>
</inkml:ink>
</file>

<file path=ppt/ink/ink2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</inkml:context>
    <inkml:brush xml:id="br0">
      <inkml:brushProperty name="height" value="0.053" units="cm"/>
      <inkml:brushProperty name="color" value="#FF0000"/>
    </inkml:brush>
  </inkml:definitions>
  <inkml:trace contextRef="#ctx0" brushRef="#br0">17396 14127 14881,'-8'-6'-478,"3"-2"0,3-3 495,-2 2 0,2 1 1,-2 4 252,2-5 0,1 3 0,-4 2 0,-4 2 0,-2 2 0,-3 0 0,-1 0 0,-1 0-16,-2 0 1,1 0 0,3 0 0,-1 0 0,-1 0 0,-2 0-1,2 0-51,1 0 0,2 0 0,0 0 1,-1 0-1,1 0 0,0 0-110,-1 0 1,-4 0 0,1 0 0,-1 0 0,-1 2 0,-2 1 0,-3 1 38,-2-1 0,6 3 1,-5-2-1,3-1 1,3 0-1,-2 0 1,2 2 53,-1-2 0,-2 3 1,4-2-1,2 0 0,1 1 1,1 1-1,-3 0-97,-1 0 0,1 4 0,3-3 0,0 2 0,-3-1 0,-2-1-95,-2 1 1,5 0 0,-3 4 0,1-1 0,0-2 0,0 1-1,1 2 122,-1 1 1,0 0 0,5 1-1,-1-1 1,1 0-57,0 1 0,4-1 0,1 0 0,1 1 1,1-1-1,0 0 0,2 1-205,-2-1 1,4-3 0,-2 4-1,2 3 1,2 3 41,0-3 1,0-2 0,0-1 0,0-1-1,2 0 1,1 1 232,1-1 0,7-4 1,-2 0-1,2 1 0,3 0 1,-1 1-1,2-2-33,3 1 1,-2 2 0,5 0-1,-1-2 1,1-1 0,3 1-1,1 2-3,2 2 1,4-6 0,1 1 0,1 2 0,1-1 0,0 0 0,3-1-2,2 2 0,1-4 0,-2 0 0,1 1 1,-1-2-1,2 0 0,-1-2 3,-2 2 0,-3-3 0,3 4 0,-2-1 0,1-1 1,-1-1-6,1 1 0,-2 1 0,3-3 0,-1 1 0,2-1 0,2 0 0,3 0 81,0 1 1,-7 1 0,7-5 0,1 1 0,2 2 0,3 2 0,0-2 51,0-2 1,-2-1 0,3 0 0,-2 0 0,-2 2 0,-3 1-199,-2 1 0,3 0 0,1-2 1,-2 1-1,-3 3 0,-3 0 1,-3 0-96,-2-3 1,6 3 0,-4-2 0,1 0 0,1 1-1,1-1 1,1-1 208,2-1 1,3-2-1,0 0 1,-1 1-1,2 2 1,0 2 72,2-2 1,3-2 0,-3-1 0,2 0 0,2 0 0,2 2 0,1 0-108,0 3 0,-2 4 0,-1-5 0,3 1 0,-1-1 0,2 2 0,-4 1-232,2 4 1,0-4 0,1 2-1,-1 0 1,-2-2 0,-2-1 64,-3 0 0,4-3 0,-1 5 1,1-2-1,2-3 0,1-2 1,3-1 192,1 0 1,1 0-1,-4 0 1,5 1 0,0 2-1,2 2 1,-2-2-145,-5-2 0,4-1 0,-7 2 0,0 1 0,1 1 0,-2-1-120,-1-1 0,-3 2 0,4 2 0,0 0 0,-1 1 0,0-1 0,1 2 82,3-1 0,-6-2 1,7 2-1,-1-1 1,0-3-1,1-2 1,0-1 270,0 0 0,1 0 0,-1 0 0,0 0 0,2 0 0,0 0-177,-2 0 1,4 0 0,-8 0 0,1 0 0,0 0 0,-2 0 0,-1 0-331,0 0 1,-4 0 0,2 0 0,-2 0-1,-2 0 1,2 0 0,-1 0 154,1 0 0,0 0 1,-2 0-1,2 0 0,1 0 1,-1-1 276,-1-4 1,2 2-1,1-5 1,-2-3-1,-2-1 1,-1-2 13,0-4 1,5-3 0,-1-4 0,-1 1 0,-2 0 0,-1-2-1,-1-4 1,-4 1-282,-3 0 0,-6 4 1,-2 2-1,-3 2 0,-2 0 1,-3 2-525,-1 0 1,-2 1-1,-1 3 1,-1-1 0,-3-2-1,3 2 212,1 1 0,-3 2 0,-2-1 0,-1 1 0,-2 1 500,2 3 0,-4-3 1,1 3-1,-5-2 1,-5-3-1,-4 2-285,-3 4 0,-9-7 1,-2 3-1,-7-1 0,-10-4 1,-2 2-1,-5 1-293,-3 0 1,5 1-1,-10 0 1,1-1 0,1 1-1,-1 0 1,1-1 385,2 1 0,-12 0 0,4-1 0,-4 1 1,-6-2-1,0-1 224,-2-2 0,35 8 0,-1 1 0,1 1 1,-1 0-1,-1-1 0,-1 0 0,-3 0 0,-1 2 1,-2-1-1,0 1 0,-3 0 0,0 0 26,-1 0 0,-1 1 1,-2 1-1,-1 1 1,-2 0-1,0-1 1,-2 0-1,1 0 1,-1 0-1,1 0 1,-2-1-1,0 1-221,-1 0 0,0 1 0,4 2 1,0 0-1,-2-2 0,0 1 0,0-1 1,1 0-1,1 1 0,0 0 1,-1 0-1,0 0 0,2 2 0,0-1 63,-2 1 1,0 1 0,3 0-1,1 0 1,-1 0 0,1 0-1,4 0 1,0 0 0,1 0-1,0 0 1,1 0 0,1 0-1,-1 0 1,0 0-13,1-1 1,-1 2-1,-1 1 1,0 2 0,0-1-1,-1 1 1,-2 1-1,0-1 1,0 0 0,-1-1-1,0 1 1,0 0-116,0 0 0,0-1 1,-2-1-1,1 1 1,4 1-1,1 1 1,-1-1-1,0 0 1,3 0-1,0 0 1,0-1-1,2 0 1,2-1-1,0 0-240,1 0 0,1 1 0,-30 1 1,7-4-1,11 0 0,5 0 1,7 0 399,4 0 0,0 0 0,9 0 0,7 0 0,8 0 0</inkml:trace>
  <inkml:trace contextRef="#ctx0" brushRef="#br0">23608 13994 8569,'-14'-9'-314,"1"0"0,0 6 0,-2-2 1,-1 4 336,-2 1 1,0 0 0,5 0 0,-1 0 0,1 0 995,0 0 1,7 0 0,6 0-1,9-2 1,6-2-328,2-5 0,3-3 0,-3-3 1,4-1-1,1-2 0,0 2-179,2 1 0,1-3 0,2 1 0,0 0 0,1 1 0,1 0 0,3-2-998,-3 2 0,-1 5 0,-3 4 0,-1 0 0,-2 1 0,1 0 0,-1 3-6878,0 1 7363,-6 2 0,10 6 0,-6 2 0</inkml:trace>
  <inkml:trace contextRef="#ctx0" brushRef="#br0">24661 13500 8369,'0'-13'2725,"0"4"-2228,0 0 1,0 12 0,0 2 0,0 5 0,-2 5 0,-2 3 0,-5 2 462,-3 1 0,0 4 1,2-2-1,1 2 0,0 1 1,0 0-1368,0-4 0,6-3 0,-1-6 1,2 1-36,2-1 1,2-7-1,1-6 1,1-8-1,-1-6 1,0-7-7,2-6 1,-4-2 0,4 1 0,-4-2 0,1-1 0,1 1 1039,1 2 1,0 7 0,-2 2 0,1 1 0,3 2 0,1 3-37,4 2 0,0 8 0,3-1 0,1 2 0,2 2 0,6 2 0,2 2-1776,1 5 0,7 5 1,3 3-1,2 4 1,2 1 1219,0 1 0,6-1 0,1 4 0</inkml:trace>
  <inkml:trace contextRef="#ctx0" brushRef="#br0">25021 13607 8369,'-9'-25'490,"0"3"0,6 2 1043,-1 7 1,2 4 0,4 2 0,2 1 0,5 4-1454,3 5 0,1 0 1,0 6-1,1 2 1,-2 0-461,-4 3 1,0-5-1,-5-1 1,1 3 0,-2 1-1,-5 1 1,-6 0 438,-3 1 1,-1-1-1,-1-1 1,1-2-1,0-1 1,-1 0 0,1 0 589,0 0 1,1-5 0,1 4-1,4-1-172,1 0 1,2 2-2158,4 5 1,0-5-1,1-2 1,4-1-2270,4-3 3260,2-2 689,3 5 0,5-4 0,2 4 0</inkml:trace>
  <inkml:trace contextRef="#ctx0" brushRef="#br0">25461 13714 9517,'0'-27'950,"-2"8"0,-2 5-517,-5 8 1,1 5-1,-1 1 1,-1 0 0,0 1-1,-1 4 1,3 2 37,-3 1 1,-1 4 0,0-4 0,2 4 0,3 2-306,1-1 0,1 0 0,5 1-383,0-1 0,2-6 0,1-4 0,3-6 293,1-6 1,-4-2 0,1-3-1,-2 1-5,-2 0 0,1 1 0,4 3 0,4 4 0,4 4-908,5 1 0,-2 0 0,6 1 0,2 4 0,1 2 837,2 1 0,6 9 0,1-2 0</inkml:trace>
  <inkml:trace contextRef="#ctx0" brushRef="#br0">25741 13847 9121,'-9'-5'1981,"1"0"-1322,2-3 0,2 4 1,4-5-1,0-2 1,3 0-1,4-3-459,7 1 0,2 4 1,-1 2-1,1 1 1,3 3-1,0 0-1240,1-2 1,2 4 0,-4-4 0,-2 4-1,0 1 1040,2 0 0,-3 0 0,4 0 0</inkml:trace>
  <inkml:trace contextRef="#ctx0" brushRef="#br0">26074 13780 8502,'0'-9'2081,"0"1"1,0 3-1293,0-4 1,0 0-349,0-4 1,-2 6-1,-1 4 1,-3 4 0,-1 5-1,-3 0-375,-2 0-1,-2 4 1,1-1 0,1 3 0,3 1-529,5 1 1,-2-1 0,2 0-1,-1 1 1,1-1 0,-1 0-478,2 1 1,-4-6 0,-1 1 0,0 0 0,0 0 939,2 0 0,2-6 0,4 3 0</inkml:trace>
  <inkml:trace contextRef="#ctx0" brushRef="#br0">26274 13807 12831,'-8'-6'-729,"1"5"481,2-4 0,-2 4 1,-5 2 1427,3 4 0,-1-3 0,6 7 697,1 2-2435,1-5 362,2 0 0,-1-6 1,-2-2-1,-3-1 1,-2-1 523,-2 1 1,-2 1 0,-1 2 0,1 2 84,3 2 0,3-1 1,6 6-1,2 1 1,2 2-717,5 2 1,3-4-1,3 2 1,2 3 294,6-1 1,2 1-1,1-1 1</inkml:trace>
  <inkml:trace contextRef="#ctx0" brushRef="#br0">26474 13940 11403,'0'-22'989,"0"0"0,1 5-898,4 13 0,2 1 1,6-1-1,1-4 1,-1 1-1,0 2 322,1 4 0,-2 2-290,-4 4 1,-3 2 0,-10 5 0,-3-2 0,-4-1-1,-2 2-128,1 1 0,0-4 0,-1 1 1,1 0-1,0 0 0,1 0 0,1 1-1206,3 2 0,6 2 1,2-1 1206,8 0 0,9 1 0,4-1 0</inkml:trace>
  <inkml:trace contextRef="#ctx0" brushRef="#br0">26860 13967 8541,'-12'-6'2458,"4"-3"1,0 3-1719,4 2 1,2 5-1,-2 8 1,2 7-553,2 4 1,-1 0-1,-4-2 1,-4 3-1,-2 1 1,-4 0-1208,-3 2 0,-9 0 0,-8-1 1019,-4 0 0,-7-1 0,-1 4 0</inkml:trace>
  <inkml:trace contextRef="#ctx0" brushRef="#br0">15303 18911 8323,'-1'-26'-8,"-4"-1"1,4 6-1,-5 5 1,1 4 800,1 3 0,1 6 0,6-3 0,3 2 0,1-1 0,3 2 0,4 2 0,4-1 0,4 0 0,4-4 1,4-2-622,1-2 0,5-2 0,-5-1 0,-2-1 0,0 0 0,-3-3 0,-1-1 0,-2 2-53,-6 1 1,-2 2 0,-1 1-1,-3 2 1,0 2 472,-2 3 0,-6-1 0,1 4 0,-2 4-490,-2 8 0,1 3 1,2 11-1,1 3 1,-1 4-1,-1 1-1394,-2 1 1,1 8 0,2-2-1,3-1 1,2-2 0,2-4 130,2-2 0,1-3 1161,1-5 0,-1-3 0,0-5 0</inkml:trace>
  <inkml:trace contextRef="#ctx0" brushRef="#br0">15743 19018 8237,'-27'-13'154,"1"-1"1,-1 1 0,0 1 0,2 3 0,1 5 1213,2 2 0,6 4 0,-2 4 1,3 5-1,2 9 0,0 3 1,-2 7-956,-3 3 0,3 7 0,-3 5 0,4 4 0,0 6 0,1 6 0,0 3 0,-1-1-1286,1-1 0,-5-8 1,0 2-1,2-1 1,0-3-1,0-2 1,-2-1 872,2-2 0,-5 5 0,0-5 0</inkml:trace>
  <inkml:trace contextRef="#ctx0" brushRef="#br0">14970 20124 8187,'-12'-18'2633,"-6"0"0,0 7-1998,1 6 1,2 5 0,3 6-1,2 6 1,2 6 0,1 4-1,1 5-428,0 2 0,1 4 0,5-1 0,0 5 0,0 5 0,0-2-1528,0-2 0,5 4 1,1-7 1320,1 4 0,-4 1 0,3 0 0</inkml:trace>
  <inkml:trace contextRef="#ctx0" brushRef="#br0">14557 20537 8187,'-27'-47'1723,"8"8"1,5 13 0,8 6-1283,5 6 0,2 0 0,5 1 0,6 1 0,6 2 1,3 2-1,4 2-281,4 3 1,1 2-1,7 2 1,3 4-1,3 4-160,0 3 0,-2 7 0,-1 2 0</inkml:trace>
  <inkml:trace contextRef="#ctx0" brushRef="#br0">15036 20417 8187,'-10'-28'515,"-3"-3"0,4 4 401,9 14 0,10 6 1,8 7-1,0 0 1,1 0-1,3 0 1,3 1-1,2 2-1386,0 1 1,4 8 0,0 0 0,-1 4 0,-2 1-1,-3-2 1,-3-1-2628,-4 4 0,-5-3 3097,-4 3 0,-3-3 0,-6-2 0</inkml:trace>
  <inkml:trace contextRef="#ctx0" brushRef="#br0">15330 20471 8187,'-21'-18'314,"3"0"0,5 2 1,2 1 569,3 2 0,0-1 1,-1 1-1,5 0 0,2-1 1,4 2-519,2 4 0,5-3 1,7 7-1,2 1 1,-1 1-1,-1 2 1,2 0-1,2 0 1,3 2-697,-1 2 0,-4-1 1,2 6-1,0 0 0,-4 0 1,-1-2-1,-2-1 1,-1-1-1705,-3 0 0,-2-3 2761,-2 2 1,-4-8 0,3-5-1,-2-3 1,-1-1 241,4 0 1,-2 1 0,6 3 0,1 3 0,3 1 0,5 1 138,4 1-997,4 2 1,2 1 0,1-2 0,4-1 0,1-1 0,3 1-752,2 1 1,-5 2 0,-3 0 0,-5 0 0,-3 0 0,-6 0 198,-2 0 1,-7-1-1,-5-2 3290,-6-2-2375,-5 1 1,-1 4-1,0 1 1,1 5-1,0 8-1036,4 6 1,8 7 0,6 6 0,7 7 561,5 7 0,15 11 0,4 2 0</inkml:trace>
  <inkml:trace contextRef="#ctx0" brushRef="#br0">14676 15300 8152,'-1'-20'693,"-3"7"0,-2 4 1,-2 8-1,8-1 1,8 4-1,5-1-127,5 1 1,-2 2 0,6 0 0,2-1-1,3-1 1,2-2 0,4-2 0,-1-2 0,1-5-510,-3-3 0,-2 0 0,-3 1 1,-3-1-1,-4-3 0,-3 0 0,-3 0 1,-4 2-338,-3 0 1,1 4-1,-2 0 1,-1-1 915,-1-2 1,-2 6 0,0 6-332,0 7 0,4 5 1,2 3-1,2 1 1,2 3-1,0 2-656,-1 3 0,3-1 0,-3 1 0,1-2 0,1 2 0,-4 1 0,-1 2-1877,-3 0 0,-2-1 0,1-1 2228,2-2 0,-2 2 0,4-5 0</inkml:trace>
  <inkml:trace contextRef="#ctx0" brushRef="#br0">15116 15313 8152,'-13'-2'0,"0"-1"1844,-1-1 0,7 1-1323,3 8 0,2 6 0,4 9 1,2 0-1,5 4 0,3 3 1,0 4-1,-2 3-2,-1 0 0,0 9 0,3-3 0,-4 1 0,-2 1 0,-1-2-126,-1 0 1,1 4-1,-5 1-194,0-3 1,0 0 0,0-2 0,0 0-1,-2 0-79,-2 0 1,2 0 0,-2-2 0,1-1 0,0-1-1,-2-1-25,3 0 0,0 2 1,2-5-1,0 1 0,0 1 1,0-2-1,0 1 12,0-3 0,2 2 0,0-1 1,3 0-1,-2 0 0,-2 2 1,-1 0-60,0-1 0,0 4 1,0-4-1,0 1 1,0-1-1,0-2 0,0 0 11,0 1 1,0-3 0,0 3 0,-1-3 0,-2-1-1,-2-1 52,3 1 1,0-5-1,1 0 1,-2 2 0,-2 0-1,2 0 1,2-4 41,1 0 1,0 2 0,0-3 0,0 0 0,-2 2 0,-1-2-121,-1 0 0,-1 5 0,5-3 0,0 1 0,0 2 1,-1 1-1,-2 3 0,-1-1 13,1-2 0,-3 3 0,1-6 0,2 2 0,0 0 0,0-2 4,-1 2 0,-1-4 1,5 1-1,0 0 1,0-2-1,0 2 1,0-2-62,0 0 0,0-1 0,0-3 1,0 1-1,0 2 0,0-2 58,0-1 1,0-2-1,0 1 1,0-1-1,0 0 1,0 1-1,0-1 173,0 0 0,0 1 0,0-1 0,0 0 0,0 1 0,0-1 0,0 0-199,0 1 0,-4-1 0,0 0 0,1 1 0,1-1 0,2 0-21,0 1 0,0-6 0,0 1 0,0 2 0,0 1-489,0 1 0,0 0 0,0 1 1,0-1-147,0 0 0,0-4 0,0 0 0,0 1 0,0 2 1,0 1-1,0 1-1180,0-1 0,0 0 0,0 1 1,2-1-676,2 0 1,-3-2 1331,4-7 1,-5-1 0,-5-10 1157,-3 1 0,-4-4 0,-2 2 0</inkml:trace>
  <inkml:trace contextRef="#ctx0" brushRef="#br0">14943 18511 7938,'0'-8'1681,"0"-1"1,0 0 0,-1-3 2701,-4 3-3718,4 3 1,1 8 0,9 2 0,2 5-312,3 3 0,4-3 0,-1-2 0,1-1 0,1-3 0,4-2 0,2-2-562,1-3 0,1-5 1,0-8-1,-1-2 1,1-2-1,-2-1-285,-3 1 0,-2-4 1,-7 5-1,-1-3 1,-3 1-1,-5-2 0,-2-1-2850,-2-1 1,4 3 3342,1 1 0,5 0 0,-3-5 0</inkml:trace>
  <inkml:trace contextRef="#ctx0" brushRef="#br0">7252 16552 8365,'13'-34'0,"-4"5"0,-2 9 0,1 7 865,-1 1 0,2 5 0,4-1 0,1 3 1,-3 3-1,-2 6 0,-4 10 0,-5 7 118,-5 4 0,2 10 0,-6 5 0,1 3 0,-1 9 0,0 3 0,0 5 0,2-2 0,1-1 0,1-4-667,1 0 0,-1-4 0,5-2 0,0-2 0,0-4 0,0-2 0,0-2 0,2-5-2540,2-2 1,-1-3 0,5-1 0,-1-1 2223,0-2 0,2-4 0,5-6 0</inkml:trace>
  <inkml:trace contextRef="#ctx0" brushRef="#br0">7185 17139 8365,'-7'-34'1205,"-4"7"1,7 9-1,1 3 1252,1 2 1,4 6-1,2 2 1,7 4-2183,5 1 1,6 7 0,9 5 0,5 4 0,2 2 0,4 1-276,2 4 0,9 2 0,8 1 0</inkml:trace>
  <inkml:trace contextRef="#ctx0" brushRef="#br0">7731 17099 10836,'0'-40'0,"-1"1"7824,-3 8-7016,2 13 0,-4 14 1,8 8-1,2 5 0,6 3 1,5 3-800,3 3 1,6-3 0,-2 2-1,2 0 1,-1-1 0,0 2-10,0-2 0,2-1 0,2-2 0</inkml:trace>
  <inkml:trace contextRef="#ctx0" brushRef="#br0">7918 17085 8221,'0'-40'0,"0"8"0,2 7 1180,2 10 1,-1 7 0,4 7-1,1-2 1,-1-3 0,4 0-1,2 0-895,5 3 1,-4 2 0,6 1 0,-2 1 0,2 2 0,2 3-1537,2 2 0,4-4 0,-5 3 0,2 1 1251,1-1 0,-5 2 0,-2 4 0</inkml:trace>
  <inkml:trace contextRef="#ctx0" brushRef="#br0">8291 17019 8221,'-7'-8'4915,"3"4"0,8 8-2458,5 5 1,-2-1-1,2-1 1,1-1-3118,2-3 0,-3-2 1,0-1-1,1 0 0,2 0 1,0-1-1799,-3-3 0,-2-4 1,-4-5-1,2-1 1322,-2 1 3161,-2 0-1192,-1 5 1,6 2-1,2 8 1,1 1 0,-1 3-1,3 1-409,1 4 0,1-1 0,0 0 0,2-1 0,1 2 0,4-1 0,-1 0-2821,0-1 1,8-1 0,-2 0-1,2-3 2397,2-4 0,1 5 0,-3 2 0</inkml:trace>
  <inkml:trace contextRef="#ctx0" brushRef="#br0">8798 17059 10762,'0'-14'0,"0"1"1228,0 0 1,6 5 0,3 4 0,4 2-1,3 2 1,4 2 0,0 1 0,4 1-557,1-1 1,2 3-1,0-1 1,-2-2 0,-3-2-1,-4-1 1,-3 0-1,-4-1-1228,-2-4 0,-3-2 0,-7-7 0,-4 1 0,-5 0 0,-6-1-133,-7 1 0,-2 4 0,-1 2 0,-1 1 1,2 3-1,2 1 0,6 2 3859,2 0-2920,7 0 0,-2 8 1,6 4-1,2 6 1,5 4-1,6 4-362,3 4 0,7 4 0,5-4 0,2-2 0,4 1 0,0 0 112,4-1 0,-3-2 0,1 1 0</inkml:trace>
  <inkml:trace contextRef="#ctx0" brushRef="#br0">10024 16486 8238,'8'-21'0,"-4"3"0,2 3 0,-2 2 862,-1 0 1,-1-1 0,-2 1 0,0 0-1,0-1 1,-2 3 141,-2 2 1,1-2-1,-6 5 1,-1 0-1,-2 1-649,-1 2 0,-1 1 1,1 2-1,-2 0 1,-1 2-1,-2 1 1,2 2 325,1 3 1,2 1 0,1 4 0,3 0-380,4 1 0,5-2 1,5-2-1,5-1 1,7 0-1,5-2-525,3-2 0,6-4 1,2-1-1,-1 0 1,2 0-1,-1 0-443,-1 0 1,-2-6-1,-8-1 1,-4-2-1,-3 0 1,-2 0 741,1 2 1,-7-5 0,-3 3 1307,-2-3 0,-8 0 0,-3 5 0,-3 7 0,-1 7 1,0 5-1385,-1 1 0,1 5 0,0 1 0,-2 2 0,-3 3 0,-3 1 0,-1 3 0,0 3 0,0-1 0,-5 4 0,-1 0 0,-2-1 0,-2 1 0,-2 0-188,-3 3 0,2-3 1,0 0-1,-1 0 0,1-2 1,1 1-1218,1-3 1,4-2 0,5-3-1,3-1 1,3-4 0,5 1-1,4-2-1069,3 1 1,2-1 0,7-3 2473,6 2 0,5 6 0,13-4 0</inkml:trace>
  <inkml:trace contextRef="#ctx0" brushRef="#br0">10171 17165 8238,'19'-26'0,"-6"1"1991,-7 2 1,0 4-1,-1 6 576,-2-1 0,-3 3 0,-3 3-2390,-2 8 0,-4 11 0,5 6 0,0 1 1,-1 1-1,1 2-676,1 0 0,1 3 1,4-7-1,2 0 1,4-3-1,0 0-152,1-1 0,0-6 1,5-2-1,-3-5 1,-2-5-1,-4-3 592,-4-4 1,-2-8 0,-5-2-1,-6-1 1,-4-1 0,-2 3 78,-1 2 1,4 1 0,-3 5-1,5-1 1,2 3 0,4 0-774,1 2 753,2 6 0,15-8 0,4 3 0</inkml:trace>
  <inkml:trace contextRef="#ctx0" brushRef="#br0">10917 16592 8537,'0'-17'0,"0"-1"0,0 1 1549,0 3 1,0 5 967,0 0 1,0 7-1344,0 2 1,0 12-1,0 10 1,0 4-1,0 2 1,-1 3-1,-4 4-545,-3 4 1,-4 1 0,-2 0 0,0 1 0,-3 1 0,0-1-856,0-2 0,2-4 1,2 2-1,1-3 1,2-1-1,2-3 1,3-2-1414,2-2 1,-3-5-1,1-3 1,2-3 0,3-3-1,5-2-4588,4-1 6227,2-6 0,9-9 0,0-9 0</inkml:trace>
  <inkml:trace contextRef="#ctx0" brushRef="#br0">11291 16566 10203,'7'-48'0,"-1"5"0,-2 11 2095,1 10 0,4 7 0,-3 3-1589,1 3 0,-2 3 0,3 6 1,3 0-1,-1 2 0,1 3 1,-4 7 468,-1 5 1,-2 12 0,-4 4-1,0 5 1,-1 7 0,-4-1 0,-4 5-718,-2 0 0,-9 0 1,0 0-1,-3-3 1,3-4-1,-1 1 1,2-3-1632,-1-1 0,4 1 0,6-9 0,2-1 0,2-2 0,2-3-3197,-2-3 1,5-3 4569,-4-5 0,-8-7 0,-2-1 0</inkml:trace>
  <inkml:trace contextRef="#ctx0" brushRef="#br0">10837 16619 8306,'0'-30'762,"0"4"0,-4 6 466,0 12 1,1 5 0,8-2 0,7 4-1,6 1 1,3 0 0,6 0 0,5 1-915,8 4 0,5 1 0,-3 4 0,4 0 0,2 4 0,2 2-849,2 0 1,0 3 0,-3 1 534,-5 0 0,-2-3 0,-2 2 0</inkml:trace>
  <inkml:trace contextRef="#ctx0" brushRef="#br0">10744 17059 8650,'-34'0'0,"3"0"657,3 0 0,7 12 0,5 5 0,5 6-229,7-1 0,4-1 0,6-5 0,7 2 0,9-2 0,8-1 0,7-2 0,5-1 1104,2-3 1,5 1 0,-5-4 0,-1 0 0,-1 1 0,-2-1-393,0 0-1140,0 5 0,6-4 0,1 6 0</inkml:trace>
  <inkml:trace contextRef="#ctx0" brushRef="#br0">12010 17219 8345,'-10'-17'387,"-3"4"0,-4 3 0,4 10 0,1 1 0,2 4 174,1 4 1,6 2 0,-1 3 0,2-1 0,4-1 0,4-2-1,7-1 1,8 1 135,4 2 0,7 0 0,4-1 0,4-3 0,4 1 0,4-1-256,-1-4 0,9 2 0,-2-1 1,1-1-1,1 0 0,-1 1 1,-1-2-87,-2-2 0,-1 4 0,0-1 0,0 1 0,-2-1 0,0 1 0,-1-3 54,1 0 1,-4-2 0,4 0 0,0 0 0,-1 0 0,1 0-170,2 0 0,0 0 0,3 0 1,-1 0-1,0-2 0,2-2 1,0-3-241,-2-1 0,4-2 0,-10 4 0,2 0 0,-2 0 0,-1 2 0,-3-1 0,-1 1 0,-7-5 0,-1 4 0,-1 1 0,-2 0 0,-1-1 0,-2 1 0,-3-2 0,-3 4 0,2-2 0,-3 1 0,-1 0 0,0-2 0,-1 1 0,-3-2 0,3 5 0,-1-4 0,-2 4 0,-2-1 0,-4-1-1296,-1-1 1,0-1-278,4 5 0,-5 2 0,-5 4 0,-6 6 0,-5 4 0,-1 0-5595,0-1 7168,1-2 0,0 1 0,2-1 0</inkml:trace>
  <inkml:trace contextRef="#ctx0" brushRef="#br0">14290 17219 9457,'0'-20'0,"1"1"2772,4 3-2441,-4-2 0,10 15 1,-5-4 192,1 1 1,-3 3 0,5 6 0,2 3 0,1 1 0,1 2 57,0-2 1,2 5-1,1-4 1,4 1-1,0-2 1,3 0-1,-1 1 1645,0 2-1970,-6-4 1,8 4 0,-5-4 0,-1 2 0,-2 1 0,-4 0-350,0-1 0,-6 1 0,0 5 0,-2-1 0,1 0 0,-2 1 0,-3-1-600,-5 0 1,1 2 0,-8 1 0,-3 4 0,-1 0-1,-3 4 1,-4 1-759,-2 2 0,-6 0 0,-1 1 0,-1 1 1450,0 2 0,-10 12 0,2-1 0</inkml:trace>
  <inkml:trace contextRef="#ctx0" brushRef="#br0">11131 11488 8428,'-20'-7'0,"1"1"0,-3 6 0,3 1 0,1 4 347,0 3 1,0 0 0,5-1 0,3-1 0,5-3 0,11-3 0,9-4 0,9-5 417,5-3 0,7-3 0,7-3 0,6-5 0,3-4 0,7-3 0,3 2 0,-26 13 1,1 1-433,2-1 0,2 2 0,0-2 0,2 1 1,2 2-1,0-1 0,2 1 0,1 1 0,1 0 1,0 1-1,3 0 0,1 1 0,-1 0 0,1 0 1,1 0-1,0 0-177,2 0 1,-1 0-1,-4 2 1,-1 1-1,5 1 1,1 1 0,-2-1-1,-1 0 1,-1 0-1,-1-1 1,2 1 0,0 0-1,-2 1 1,0 1-215,-1-1 0,-1 2 1,1-1-1,-1 1 0,-6 1 1,-1 1-1,-1-2 1,-1 1-1,0-1 0,0-1 1,-1 1-1,-1 0 0,1 0 1,-1-1-679,35-1 1,-8 0-1,-6 2 1,-3-1 0,-5-1-1,-4-1 1,-5 1-353,-5-1 0,-6-4 0,-7 5 0,-4 0 0,1-1 0,0-1 1088,2-1 0,3-8 0,0-6 0</inkml:trace>
  <inkml:trace contextRef="#ctx0" brushRef="#br0">15263 10822 9507,'4'-14'0,"1"1"784,-2 0 0,-2 4-11,-1 0 0,-1 6 1,-2 0-1,-3 7 1,-1 8 151,-4 5 0,4 6 1,-2-1-1,0 4 1,0 2-1,2 1-563,1 2 1,-3 1 0,4-6 0,1-1 0,0-1 0,-1-3 0,2-2 102,2-3 0,1-1-690,0-1 0,0-9 1,0-5-1,0-7 0,1-6 1,2-5 161,2-4 0,5-3 1,-1-2-1,3 0 1,0 2-1,-2 3 484,-1 4 0,0 3 1,4 3-1,-1 2 288,-3 1 0,1 8 1,-5 1-1,-1 7 1,0 5-1,1 1-628,-2 1 1,0-1 0,0 2-1,1 1 1,1 2 0,-1-2-300,1-1 0,0-2 1,0-1-1,2-2 1,2-2-1,0-2 1,1-3-351,2-2 1,8-1 0,0-1 0,3-4 0,-1-5 0,1-6 678,3-7 0,-1-2 1,-1-1-1,-4-1 1,-1 0-1,-2 2 1,-4 3 1485,-4 4 1,1 8-1463,-5 1 1,-2 7 0,-6 4 0,-3 8 0,0 7 0,0 0 0,2 3-632,-2 2 1,4 3 0,1 2 0,7-2-1,8-2 1,7 0-2782,7 0 0,5-3 0,8-3 2912,4-2 0,-4-1 1,5-1-1</inkml:trace>
  <inkml:trace contextRef="#ctx0" brushRef="#br0">16236 10848 8486,'8'-28'432,"-1"4"535,-3 16 1,-1 2-1,6 6 1,2 0 130,0 0 0,-2 1 0,-1 4 1,-2 3 29,-3 4 0,-2 2 0,-1 0 0,0 4 0,-1 4 0,-4 4 0,-4 2-579,-3 3 0,4-3 1,-1 2-1,0-5 0,0-3 1,0 0-1391,-1-1 0,2 3 0,1-7 0,-1 0-11,1-3 0,4-8 0,-1-7 0,2-9 1,2-8 527,0-3 0,6-10 0,3-8 0,4-1 0,4-2 0,2 0 0,2 1 417,2 1 1,2 4 235,2 1 1,-5 6 0,-1 1 0,-2 6-1,-2 4 881,-3 6 1,0 1-1,-2 5 1,-2 0-693,-1 0 0,-8 3 0,-1 6 0,-7 3-1004,-5 1 0,-7 1 1,-2 2-1,-1-1 1,1 0-1,0 0 0,2-1 39,0 3 0,6-1 1,5 1-1,1-4 0,1 0 1,0 1 428,3 2 1,1 2 0,4 1-1,1 1 1,3-1 0,1 0 379,4 1 0,0 3 0,3 3 0,-1 0 0,2 4 0,1 1 0,2 2-940,-2 0 1,-1-5-1,-2-1 1,1-1-1,-1-1 1,0 2-448,1 0 0,4-5 1,1 2-1,1-3 0,4-3 1,3-3 1024,4-5 0,9 3 0,7 1 0</inkml:trace>
  <inkml:trace contextRef="#ctx0" brushRef="#br0">17223 10848 8443,'0'-35'0,"0"-1"1830,0 4 1,-2 15 0,-1 13 0,-3 8-985,-1 4 0,2 5 0,-4-1 1,1 6-1,-1 2 0,0 6 1,0 3-741,2 7 0,-5 7 0,3 0 0,-3-3 0,0-3 0,2-2-4160,1-1 1,4 3 4053,-4-6 0,1 0 0,-6-4 0</inkml:trace>
  <inkml:trace contextRef="#ctx0" brushRef="#br0">16876 10915 8625,'4'-43'0,"1"0"0,-1 4 0,-1 3 2345,3-24 1,5 16 0,-3 22-1,4 4-1575,2 3 0,-1 0 0,0-1 0,1 0 0,0 2 0,3 5 0,0 4-1528,0 2 0,4 3 1,-1 4-1,2 6 1,1 8 763,0 9 0,3 11 0,0 10 0</inkml:trace>
</inkml:ink>
</file>

<file path=ppt/ink/ink2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</inkml:context>
    <inkml:brush xml:id="br0">
      <inkml:brushProperty name="height" value="0.053" units="cm"/>
      <inkml:brushProperty name="color" value="#FF0000"/>
    </inkml:brush>
  </inkml:definitions>
  <inkml:trace contextRef="#ctx0" brushRef="#br0">9318 6290 7877,'-14'-4'0,"1"0"0,7-1 0,6 5 0,8-1 0,9-2 0,6-3 0,2 0 0,1 0 0,1 0 407,0 2 0,4 1 0,0-5 0,-1 2 0,-2 2 0,-3-1 0,-1 1 0,-4-1 0,0 1 0,-4 0 1946,-1 1 0,-2-3 1,-1 0-2354,-3-2 0,3 17 0,-5 0 0</inkml:trace>
  <inkml:trace contextRef="#ctx0" brushRef="#br0">10424 6011 9562,'-9'0'4801,"0"0"-4050,-1 0 0,-2 0 0,-1 1 0,0 3 0,-1 4 0,1-1 0,0-1 18,-1 0 1,2-3 0,2 4-1,3 1-585,1-1 1,7-2 0,10 2 0,3 1 0,4-3 0,0 1 0,1-1 160,3 1 1,-2-3 0,-3 6 0,-2 1 0,-1 2 0,-1 1 0,-1 0-25,-3 1 1,-3 5 0,-6 2 0,-2 1 0,-2 0 0,-5 2 0,-5 1-536,-3 2 0,0-2 0,-3-1 0,-1-4 1,2 0-1,-1-6-2244,4-3 0,6-1 1,4-7-1,4-4 2339,8-7 0,10-10 0,5-2 0</inkml:trace>
  <inkml:trace contextRef="#ctx0" brushRef="#br0">10797 6117 7894,'-1'-7'2192,"-3"2"0,-5 4-810,-3 1 1,3 0 0,1 1 0,1 4 0,1 4 0,-1 2 0,1 3-488,0-1 1,-3 0 0,3 2 0,0 2 0,0 0 0,3 0 0,2-3-1241,1 0 0,1-1 0,4-1 1,5-3-1,5-5 0,6-4 1,2-4-1,4-5 0,-2-4 1,-1-5-1,-3-3-431,-5 0 1,2 2 0,-11 6 0,0-1-1,-2 1 1,-5 1 1556,-5 3 0,-2 3 0,-5 8 0,2 4 0,2 6-154,3 4 0,0 3 1,5-2-1,2 0 1,2 1-1,3 0-1158,1 0 0,5-1 0,-1-5 0,4-3 1,2-4-1,1-4 0,4-2-9300,2-4 9186,1-2 0,1-13 1,0 0-1</inkml:trace>
  <inkml:trace contextRef="#ctx0" brushRef="#br0">11197 6051 7894,'8'-8'4915,"-2"2"0,-5 8-3672,4 2 1,-4 4 0,4 5 0,-3 0 0,1 2-1,2 1-637,-2 2 1,-2 0 0,-1-5 0,0 0 0,2 1-1796,2-1 0,-1-5 1,6-4-1,0-4 0,0-3 1,0-3 254,1-1 1,-2-2 0,-1-5 0,0 1 2691,1 0 1,-5-1-671,1 1 0,-2 7 1,-2 6-1,0 8 0,1 3 1,2 3-1,2-1-1052,-3 0 0,0 5 0,-1 0 0,2-2 1,3-2-511,2-5 0,-4-4 1,5-6-1,1-3 0,2-7 1,2-5-548,-1-6 0,-1-4 1,-2 0-1,-1 1 1,0 1-1,0 2 0,-2 0 523,-1 1 0,3 2 0,-3 7 436,1 3 0,-2 3 0,2 9 0,-1 4 0,-1 7 0,-1 0 0,2 3-1316,1 0 0,-2-2 1,4 3 1377,1-3 0,8-2 0,3 0 0</inkml:trace>
  <inkml:trace contextRef="#ctx0" brushRef="#br0">11744 6051 10090,'9'0'3314,"-2"-2"0,1-1-2499,-1-1 1,2-2-1,4 3 1,1-2-1,-1 1 1,0-1 0,2 0-659,3-3 0,0-1 0,1-4 1,-7 0-1,-3 1 0,-4 1 0,1 2-800,-3-1 1,-3 3-1,-4-1 1,-5 2 0,-3 3-1,-1 2 1,-1 2 434,1 4 0,4 4 1,2 7-1,1 2 0,3 0 1,2-1-1,2 3-398,3 0 1,1-2 0,8 3 0,5-2 0,3-3 605,1-1 0,6-7 0,6-3 0</inkml:trace>
  <inkml:trace contextRef="#ctx0" brushRef="#br0">12650 5797 7834,'-13'0'978,"1"2"0,3 2 0,5 5-92,2 3 0,2 1 0,0 2 0,0 3 0,0 3 0,0 1 1,0 0-1,0 0-1766,0-1 1,0-2 0,2-5-1,2-3 880,5-2 0,3-9 0,1-7 0</inkml:trace>
  <inkml:trace contextRef="#ctx0" brushRef="#br0">12664 5624 8429,'0'-13'197,"0"-1"0,-2 3 0,-1 0 0,-3 4 3254,-1 1 1,4 3-3636,-2 7 0,11-1 0,6 5 0,6-2 184,3-3 0,7-2 0,6-1 0</inkml:trace>
  <inkml:trace contextRef="#ctx0" brushRef="#br0">13090 5251 11606,'-6'-8'-652,"6"4"1,5 4 0,5 3-510,-1 1 1,0 1 981,4-5 0,-5-2 0,-4-2 1952,-2-5 1,-2-3 0,0-1 1865,0 0 1,1 5-2506,3 4 1,-2 8 0,2 7-1,-2 3 1,-2 7 0,-2 4-1,-2 8-912,-5 4 1,-3 0-1,-1 1 1,0 5-1,-1 2 1,1 1-1154,0-3 0,-1-2 0,2-2 0,2-4 0,3-4 1,1-4-1,3-5-3985,1-4 1,2-6 4064,0-8 1,6-11 0,2-14 0</inkml:trace>
  <inkml:trace contextRef="#ctx0" brushRef="#br0">12957 5624 7834,'0'-13'0,"0"-1"0,0 1 0,0 0 634,0-1 1,6 6 0,3 0-1,3 2 1,1 3 0,0 2-1,2 1 1,1 0-533,2 0 1,6 0-1,-2-2 1,3-1-1,2-3 1,0 0-2084,-1 1 0,-4-1 1981,1 1 0,-7-2 0,3-7 0</inkml:trace>
  <inkml:trace contextRef="#ctx0" brushRef="#br0">13330 5491 7834,'0'9'2048,"0"0"1,2-6 0,1 2-1,3 0-1773,1-1 0,2 2 0,4-3 0,0 2 0,1-2 0,-1-2-874,0-1 0,1 0 0,-1-1 0,0-2 0,1-3 0,-2-2-711,-3-2 0,1 3 1,-6-2-1,1-2 1369,1-1 1,-5-1 1885,4 0 0,-2 1-744,1 3 1,-2 9 1050,2 9-1085,-3-3 1,-5 1-1347,0-2 1,-1 2 0,5 6 0,0 1 0,0 1-466,0 2 1,0-2 0,0 3 166,0-3 0,2-8 0,2-4 0,6-7 1,5-10-1,4-6 0,4-7-327,5-4 0,-2 1 0,6-5 0,-3-2 0,1-2 0,1-2 449,-1-4 1,-2-2 0,-2-5 0,0 5 0,-4 8 0,-6 10 0,-4 6 787,-3 4 1,-8 3 0,-1 8 0,-7 8 574,-5 8 0,-1 10 0,-1 4 0,1 4 0,0 4 0,-1 1 0,0 0-892,-4 2 0,7-5 0,-2 3 0,3-4 1,1-4-1,1-2-3635,2-2 2753,2-1 0,4-12 0,0-6 0,0-7 0,2-5 1742,2-1 1,-3-1-1,5 2 1,-1 2-119,-1 1 0,7 6 0,-2-1 0,2 2 0,3 2 0,-1 2 0,0 1-791,1 1 0,1 5 0,2-5 0,5-1 0,4-1 0,0-2 0,1 0-3591,0 0 1,2-5 3523,-2 1 0,3-18 0,-10 0 0</inkml:trace>
  <inkml:trace contextRef="#ctx0" brushRef="#br0">9611 7503 29564,'-13'-6'90,"7"5"1,6-5-1,7 1 1,5 1-1,3 1 1,3 2-1,4 1 1,3 0 0,2 0-1,-1 0 1,2 0 276,4 0 1,-6 0 0,2 0 0,-5 1 0,-3 2 0,0 1-1175,-1-1 1,-1 3 0,-5 0 0,0 0-1,1 0 1,-1-3-2326,0-1 3065,1-2 1,5-6 0,2-2-1</inkml:trace>
  <inkml:trace contextRef="#ctx0" brushRef="#br0">10597 7343 29592,'15'-20'-3199,"3"6"0,-9 8 3977,3 0 0,0 3-541,-3-5 0,-5 5 0,-8-2 1,-5 5-1,-3 3 221,-2 2 1,1 5 0,-2-3 0,-1 2 0,-2 0 0,2 1 0,1 2-422,2 2 0,-1-6 1,3 1-1,2 2 1,3 1-351,0 1 1,4 0-1,-1 1 1,6-1-1,8 0 1,4-1-1,4-2-630,2-1 0,5-1 1,5 1-1,0-3 1,1-2 937,-1 0 0,12 7 0,-2-4 0</inkml:trace>
  <inkml:trace contextRef="#ctx0" brushRef="#br0">11131 7557 28782,'0'-6'-1800,"0"6"1,0 6-1,-2 7 1,-2-1 2085,-5-3 1,1 1 810,0-6 1,5-1-1137,-2-7 0,10-2 0,2-6 1,2 0-1,0-4 0,1-2 1,1-3-906,-3 1 1,3-1 0,-7-1 0,1 3 0,-1 1-1,1 0-1549,-2 2 0,-1 5 2104,3 2 1,-2 7 0,6-3 0,1 4 0,2 1 405,1 0 1,12 6 0,4 1 0</inkml:trace>
  <inkml:trace contextRef="#ctx0" brushRef="#br0">11597 7410 29644,'-13'0'780,"0"0"1,-1 0 0,1 0 0,0 0-781,-1 0 0,7 1 0,2 4 0,4 4 0,2 3 0,2 1 0,3-1 0,2-2-467,2-1 1,2-6-1,1 1 1,1-2-1,-3-4-472,-2-2 1,-3-3 0,-6-7 0,-1 1 0,-5 0 0,-6-1 0,-4 2 1618,-1 3 1,3-2 0,0 3-1,1-1-791,0 0 1,5 8 0,5 0-1,6 5 1,6 2 0,4 1-1,5 1 1,4 2-958,4 2 0,2-3 0,1 0 0,4 0 0,1-2 1111,3-3 1,2-2-1,1-2 1</inkml:trace>
  <inkml:trace contextRef="#ctx0" brushRef="#br0">11997 7410 28641,'21'0'0,"-3"-2"-414,-4-2 1,0 2 0,-1-3 20,0-1 1,-4 3 0,-1-6-1,-1 0 274,1 2 0,-7 1 1,-1 6-1,-6 1 290,-1 4 0,-5 2 0,3 6 0,-3 1 0,-1-1 96,-1 0 0,1-1 0,0-2 0,-1-2 0,3-1-1702,2 1 0,-2-4 0,8 5-20,5 1 1417,4-4 1,9 0 0,1-6-1,2 0 1,-2 0 0,-1 2-243,-2 2 1,0-2-1,-1 4-758,-3-1 1,-4-3-1,-10 4 1,-2 0-1,1 1 1153,6 1 0,12 3 1,8-3-1</inkml:trace>
  <inkml:trace contextRef="#ctx0" brushRef="#br0">12504 7397 28353,'0'-20'-9831,"0"6"6187,0 0 3983,0 8 1,-6 8 0,-2 2-100,1 5 1,-3-2 0,4 2-1,0 2 1,-2 1 0,2 1 0,-1 0-167,0 1 0,4-1 0,-2 0 0,4 1 0,1-1 0,1 2 0,4 1-365,4 2 1,-2 0-1,2-5 1,0 0 0,-2 0-1,-2 1 1,-4-1-168,-1 0 0,0-4 0,-1-1 0,-4-2 0,-5-2 0,-5 1 0,-3-1-647,2-1 1,1-2 1584,2-1 1,5 6 0,2 2 0</inkml:trace>
  <inkml:trace contextRef="#ctx0" brushRef="#br0">13077 7557 27211,'0'-20'-4525,"0"10"1,-2-2 5115,-2 5 1,1 8 0,-6 8 0,-1 1 0,-2-1 0,0-3 0,2 0-746,1 3 0,0-2 0,-4 2 0,1 2 0,1 0-922,2 3 0,2-1 838,-2 0 1,-3 1-1,5-1 1</inkml:trace>
  <inkml:trace contextRef="#ctx0" brushRef="#br0">13064 7303 27890,'0'-38'-2670,"0"2"0,0 10 1,0 8 1419,0 3 0,1 8 0,3 2 1413,5 4 0,3 5 0,3 2 0,1 1 230,2 4 1,12 1 0,-2 1 0</inkml:trace>
  <inkml:trace contextRef="#ctx0" brushRef="#br0">13410 7197 24416,'0'-28'-5350,"0"11"4830,0 22 1,0 4-1,-1 13 1,-2 0 0,-2 0-1,2 0 1,0 2-1,0 1 204,-1 2 0,-1 0 1,5 1-1,0 1 1,0 2-1,0-1-1975,0-2 2319,6-7 1,2 4 0,5-4 0</inkml:trace>
  <inkml:trace contextRef="#ctx0" brushRef="#br0">13437 7477 28779,'0'-40'-8644,"0"8"6928,0 16 1,0 12-1,1 8 1870,4 5 1,2-2 0,6 1 0,1-1 0,1 1-1,1 1-249,2-2 1,-1 3-1,-3-4 1,-1 0-1,0 2 218,1-1 1242,-1-4 1,-6 1-808,-2-8 1,-2 4-2177,1 0 2212,4 0 0,11 12 0,2-5 0</inkml:trace>
  <inkml:trace contextRef="#ctx0" brushRef="#br0">13890 7517 27683,'-13'0'203,"-1"0"0,5 0-92,1 0 1,5-2 0,0-2 0,6-4-1001,6 1 0,2 1 0,3 6 0,-1 0 111,0 0 1,-5 1 422,-4 4 0,-8-4 0,-4 5-228,1 0 0,1-6 970,6 0 1,2-6-1,0-7 1,4 0 15,2-1 0,-5 1 0,1 0-1200,-2-1 0,-4 7 0,-2 2 475,-5 4 1,-1 7 0,-1 1 0,4 2 0,-1 0 0,2 1 7,0 2 0,-2 2 1,3-1-1,2 0-368,2 1 0,1-6 0,1 0 0,4-2-293,4-3 1,2 3 0,3 0 1288,-1 1 0,6-4 1,2 3-1</inkml:trace>
  <inkml:trace contextRef="#ctx0" brushRef="#br0">14157 7703 28879,'-8'-13'-760,"2"5"0,6 1 0,0 3 0,2-5 0,1-3 1,3-2-1,1 1 0,5-2 0,3-1 0,3-2 1,-2 2 562,-1 1 1,-2 2-1,0 0 1,1-1-1,-1 2 1,-1 2-1,-2 3-99,-1 1 1,-5 1-1,5 5 808,2 0 1,6 0 0,4 0 0</inkml:trace>
  <inkml:trace contextRef="#ctx0" brushRef="#br0">14703 7477 29906,'-7'-27'-7075,"-5"12"7588,3 6 0,-1 8 1,-1 4-1,4 3 1,1 1-1621,3 3 1,3 2 0,4 2 388,5-1 0,3-6 1,1-2 2032,1-4 0,-7-2-703,-2-4 0,-2 4 0,0-2 0,3 6-521,1 6 1,-3-2 0,5 0 0,0 1 0,0-2-1,0 0 1,3-2-1190,4 2 0,5-4 0,5 2 0,3-2 1547,2-2 1,3-12-1,6-3 1</inkml:trace>
  <inkml:trace contextRef="#ctx0" brushRef="#br0">15183 7117 27900,'-13'-15'382,"-1"6"0,1 8 0,0 6 0,-1 9-794,1 7 1,-5 2 0,1 1 0,0-2-1,2 2 1,4-1 0,0 1 0,4-3-313,1-2 1,-3 8-1,5-3 1,1-2-1,1 0 1,2-1 172,0 2 0,6-3 1,3-3 722,3-2 1,1-7 0,0-2 0</inkml:trace>
  <inkml:trace contextRef="#ctx0" brushRef="#br0">15090 7397 27369,'-2'-14'-6324,"-2"1"6320,2 0 1,2 5 0,9 4-1,3 2 1,1 2 0,1 0 233,-1 0 1,0 5 0,2-1 0,1-1 0,2 0 0,0 0-497,1 1 0,-4 1 0,3-5 0,-3 0 0,-3-2 1,-2-1-115,-1-1 0,-5-5 1,4 3-1,-2-1 0,-3-4 1064,-2 0 1,-1 2 0,-1 1 1293,-4 2-1662,4 2 1,1 5 0,8 2 0,4 2-1,2-1 1,-1 1 0,0-1-437,1-1 0,-1-1 0,0-2 0,1 0 476,-1 0 1,-4-2-564,0-2 1,-2 4 0,4 0 0,-3 9-1,4 7 1,5 8-2920,5 5 3201,-3-7 0,12 15 0,-3-8 0</inkml:trace>
  <inkml:trace contextRef="#ctx0" brushRef="#br0">2119 8116 29221,'0'-19'-9831,"0"-3"7013,0 3 3221,12 5 0,2 13 0,9 5 0,-2-1 0,1-1 1,2-2-1,4 0 0,0 0 0,2 0 0,0 0 0,2 0 27,2 0 1,-3 0 0,3 0-1,0 0 1,-1 0 0,0 0 0,-4 0-84,-1 0 1,-1 0-1,0 0 1,-1 0 0,0 0-1,-3 0-841,-1 0 0,-5 0 1,1 0-1,-4 0 0,0 1 1,-1 2 688,0 1 1,7 1 0,0-5 0</inkml:trace>
  <inkml:trace contextRef="#ctx0" brushRef="#br0">2959 7930 30871,'-13'-9'-1977,"0"0"0,5 1 1931,4 13 0,10 1 0,7 4 0,9-1 0,6 0 0,5 0 0,1 0 0,3 0 702,2-2 1,1 5-1,-2-3 1,-2 3 0,-7 1-1,-5 0 1,-6 1-1160,-3-1 0,-8 2 1,-3 1-1,-5 3 1,-9 1-1,-13 0 1,-9 0 129,-7-1 0,-8 4 0,-5 0 0,-4 0 0,-1 3 0,3-3 0,0 4 351,1 1 1,-6-3 0,-2 8-1</inkml:trace>
  <inkml:trace contextRef="#ctx0" brushRef="#br0">22888 1119 8091,'-2'-17'0,"-2"-1"0,1 0 0,-4 5 1,1 0 191,3-1 0,1 1 1,2 0-1,2 1 0,1 1 1,3 4-1,0 0 0,1 1 1,-1-2-1,0 1 0,-2-2 98,2 1 1,-4-3 0,2 2-1,-2-3 1,-2-1 0,-2 1 0,-2 1-1,-5 2 1,-3 1 83,-1 0 0,-1 1 0,-1 4 0,-1-2 0,-3 2 0,0 3 0,-2 5-200,0 4 1,0 9 0,-2 4 0,0 4 0,1 4 0,2 4 0,0 3-90,1 5 1,4 5 0,-1-1-1,4 1 1,5 4 0,1 0 26,3 3 1,1 2 0,4 0 0,4-1-1,6 0 1,5-5 0,6-2-66,5-3 1,-2-8 0,7 1 0,1-7 0,4-8 0,8-2 0,5-6-138,4-5 0,5-5 0,0-11 0,-1-8 0,2-9 0,-4-8-170,-2-5 0,0-14 1,-11 2-1,-2-5 0,-4-9 1,-7-3-1,-5-5 17,-10 0 0,-10 5 1,-3-4-1,-8 4 1,-8 5-1,-8 4 1,-5 6 279,-6 2 0,-2 10 0,-4 7 0,2 4 0,4 5 0,1 6 76,0 5 0,4 1 0,5 5 0,-1 4 1,3 5-1,2 8 0,5 6-842,4 3 1,-3 1 0,4 6-1,1 2 1,3 1 728,2-2 0,-4 5 0,-1 1 0</inkml:trace>
  <inkml:trace contextRef="#ctx0" brushRef="#br0">23101 1293 8053,'-13'-5'0,"-1"1"2025,1 1-1582,6 1 1,1 8 0,6 5-1,0 5 1,0 6 0,0 3 0,0 5-1,0 3-68,0 2 1,0 7 0,0-8-1,-2 0 1,-1-2 0,-1-1-807,1 0 0,2-1 0,2-6 0,3-5 1,5-3 430,3-4 0,1-7 0,1 1 0</inkml:trace>
  <inkml:trace contextRef="#ctx0" brushRef="#br0">23274 2159 7941,'-4'-13'-414,"0"-1"1,-1 1 0,5 0 555,0-1 0,0 1 0,0 0 0,2-1 0,1 1 1985,1 0-1028,0-1 0,-4 6-124,0-1 1,0 7 0,0 2-1,0 8-589,0 3 0,0 9 0,0 2 0,2 5 0,2 4 1,4 3-1,1 3-213,0 3 0,-1-2 0,6 10 0,-1-3 0,0-3 1,1-2-78,-1 0 0,0-3 0,1 6 0,-1-5 0,2-2 0,1 2 0,2 2-90,-2 0 0,4 8 1,-3-7-1,1 4 0,0 1 1,0-4-108,-2 0 1,-1-7 0,-2 0 0,0-4 0,1-3 0,-2-3 76,-4-1 0,4-2 0,-4-9 0,-1 1 0,-1-1-395,0 0 0,-5 0 0,5-1-2676,0-3 0,-3-3 3095,6-6 0,0 0 0,4 0 0</inkml:trace>
  <inkml:trace contextRef="#ctx0" brushRef="#br0">23501 3318 8125,'-13'0'0,"-1"0"0,7 2 539,3 2 1,4 2-1,5 5 1,7-2 0,6-1-1,3 1 1,4-1-111,5-2 1,-1-2 0,5-4 0,0 0 0,0 0 0,2 0 0,-2 0-297,-3 0 0,-4-6 0,-3-1 0,-4-2 0,0 0 0,-6-1-303,-3-2 1,-1-6-1,-5 0 1,-3 2-1,1 1 1,0 2-1280,2 0 0,-1-1 1,-2 1 1448,2 0 0,4-1 0,5 1 0</inkml:trace>
  <inkml:trace contextRef="#ctx0" brushRef="#br0">24021 4025 8026,'0'-14'23,"0"1"1,0 0-1,0-1 1,0 1 192,0 0 0,0 4 0,0 0 1,0-1-1,0-2 0,0-1 1,1 1 90,4 3 0,-2-3 1,4 3-1,-1-3 0,-1 0 466,1 3 1,-5-2-1,3 2-294,-2-3 0,-8 3 1,-3 2-1,-3 1 1,-1 3-1,0 1-154,-1 2 0,1 5 0,0 1 0,-1 1 0,1 3 1,0 2-237,-1 2 1,1-1 0,0 2 0,-1 2-1,1 6 1,0 3 0,-1 4-162,1 1 0,0 3 0,-1-1 1,1 5-1,0 2 0,-1 3 224,1-1 1,4 3 0,2 1 0,-1 2-1,2 2 1,0 2 0,3 0-210,2-3 1,1 7 0,0-3 0,1 2 0,4 0 0,5-3 0,5-2-200,3-1 0,7-6 1,0 0-1,5-5 1,-1-5-1,3-4 0,2-6 37,6-7 0,4-1 0,1-12 0,2-6 1,3-11-1,2-9 361,3-7 0,-24 9 0,0-1 1,28-22-1,-29 20 0,-2-1 0,24-27 1,-5-1-1,-4-8-192,-21 28 1,-2-2 0,-3 0 0,-2-1 0,0-2 0,-3-1 0,-2-2 0,-2 0 0,-2 0 0,-2-1 0,-1-2 0,-1 0 0,-2 0 0,0 0 34,-2 0 1,-1 1 0,-2 1 0,-2 1 0,-2 1-1,-2 1 1,0 2 0,-1 0 0,-13-32 0,2 10 185,-3 4 1,3 9 0,-3 3-1,3 6 1,-2 7 0,2 7 0,1 5-266,1 3 1,4 8 0,-4 2 0,2 4-1,1 1 1,0 1-670,0 4 1,1 6 0,3 7 0,2 2 0,2 0 0,3 5-1,1 2 763,3 3 0,1-1 0,2-2 0</inkml:trace>
  <inkml:trace contextRef="#ctx0" brushRef="#br0">24154 4411 9395,'-12'-9'0,"2"1"1217,1-3 1,6-1-1,0-1-850,6 0 1,6 4 0,9 0 0,3 0 0,2 0 0,1 2 0,1 1-87,-1 3 1,-2 1 0,2 4 0,-4 2 0,-2 5 0,-4 3-155,-4 1 1,-7 7 0,1 2 0,-4 3 0,-4 2 0,-5 1 4,-3 3 1,-7-3 0,-3 5 0,-2-2 0,0-2-1,4-2 1,0-3-244,4-1 0,1-2 0,2 0 1,1-2-1,3-3 0,5-1-42,2-2 0,4-4 0,2-1 0,5-2 0,4-3 0,4-2 113,0-1 1,7-4 0,-2-2 0,4-2 0,0-4 0,1-2-972,0-4 0,4-1 1,0 1-1,-2-6 1011,-1-5 0,-1-11 0,0-8 0</inkml:trace>
  <inkml:trace contextRef="#ctx0" brushRef="#br0">24101 2052 8101,'-7'-6'262,"-5"5"1,4-5 425,1 0 1,-1 5 0,4-4 329,-5 4 1,3 7-426,2 3 0,4-4 0,4 0 0,4-5 1,0-3-164,1-2 0,0 1 0,5 3 0,-1-2 0,0-2 0,1 2 1,-1 2-264,0 1 0,-1 6 1,-2 1-1,-2 2 0,-2 1 1,-3 4-245,-2 2 0,-1 6 1,0-3-1,0 2 1,0 3-1,-1 0 1,-4 1 172,-4 1 1,2-6 0,-2 5-1,0-5 1,0-3 0,0-1 0,1 0 110,0 2 1,-2 0 0,4-5-100,-2 1 0,7-3 0,1-2 0,7-4 0,5-4 180,2-1 0,0 0 0,3-1 0,2-2 0,0-3 0,2 0 0,-2-1-156,0-1 0,4 4 0,-6-4 1,1 1-1,0 1 0,0 0-439,-2 3 0,-1 0 0,-2 0 1,1-1-1,-1 1 0,0 1-1435,1 2 0,-6 0 1375,1 0 1,-4 5 0,2 1 0,-1 1 0,-3 3-558,-2 2 0,1-3 0,1 0 1,1 1 923,-1 2 0,5 2 0,-1-1 0</inkml:trace>
  <inkml:trace contextRef="#ctx0" brushRef="#br0">25141 2106 7898,'-8'0'612,"4"0"0,8 0 0,5 0 0,3 0 0,3-2 0,1-1 0,2-1 0,-2-1 179,-1-1 0,3 3 1,1-5-1,2-3 1,2-1-1,1 1 1,0 0-1,-3 2-1035,-2-1 1,3 3 0,-4-1 0,-2 1 0,-1-1-1,-2-1 244,1 2 0,5-5 0,2 5 0</inkml:trace>
  <inkml:trace contextRef="#ctx0" brushRef="#br0">25834 1413 8156,'-33'0'0,"7"0"2344,6 0-1893,11-6 1,5 4 0,8-2 0,5 2-1,5 2 1,2 0 0,3 2 0,0 1 290,1 1 1,-1 8 0,-3 0 0,2 6-1,-2 4 1,-2 5 0,-4 4-186,-1 3 0,-6 1 0,1 7 0,-2 2 1,-2 4-1,0 2 0,0 0-209,0 1 0,0 2 0,0-9 0,0-1 0,0-3 0,0-4-386,0-5 1,0-3-1,0-3 1,0-3 0,0-4-2033,0-3 0,0-11 0,-2-7 738,-2-8 1205,-4-12 1,-3 3 0,0-6 0,2 4 0,0 4 0,2 4 895,3 0 0,-2 5 1,1 4-1,2 3 41,2 8 0,2 10 0,2 6 1,3 4-1,0 0 0,2 0-770,-1-4 0,-3 6 0,4-4 0,-1-2 0,1-2 0,2-3 0,2-4-1950,1-4 1,0 1 0,1-5 0,-1-4 0,2-4 1909,3-6 0,2-14 0,7-5 0</inkml:trace>
  <inkml:trace contextRef="#ctx0" brushRef="#br0">26287 2039 9526,'2'-7'1313,"2"2"1,3 4 0,7 1-1063,-1 0 1,0 0-1,1 1 1,-1 2 435,0 2 0,-4-1 1,0-4-356,2 0 1,-6-1 0,0-4-339,-4-4 0,-2 2 0,-4-1 0,-3 3 1,-4 2-1,0 3 570,3 4 1,-1 3-1,4 7 1,0 1 0,0 1-1,3 3 1195,1 2-1816,2-5 1,0 8 0,0-6-1,0-2 1,2-1 0,2-2-958,5 0 0,3-1 0,1-3 0,1-3 1,-1-2-1,2-1-2884,3-4 3064,2-5 834,1-13 0,10-8 0,-3-7 0</inkml:trace>
  <inkml:trace contextRef="#ctx0" brushRef="#br0">26727 1533 8434,'-27'-5'1496,"1"1"1,9-1-633,4 5 1,10 0 0,2 2 0,5 4-1,2 7 1,0 6-324,-3 2 0,3 10 0,-2 2 0,-1 7 0,-3 7 0,-3 0-962,-1-1 0,-1 6 0,5-12 0,0 0 0,0-3 0,0-6 0,0-3 0,2-2-6864,2-4 7285,4-3 0,5-6 0,0 1 0</inkml:trace>
  <inkml:trace contextRef="#ctx0" brushRef="#br0">26900 1932 8007,'-13'-7'948,"0"3"1,-1 2 744,1 2 1,6 2-1,4 1-1168,6 1 0,4 5 1,6-5-1,1-1 0,-1-1-809,0-2 0,1 0 1,-1 0-1,-1-2 1,-2-2-1,-1-5-952,1-3 990,-4 5 1,5-5 0,-5 4-1,0 0 771,-1-1 1,0 7 0,-5 4 0,1 8 0,2 9 0,2 5 726,-2 4 0,-2 8 0,-1 1 0,2 4 0,1 4 0,1-2-1219,-1-2 0,-1-3 0,-2 0 0,0-4 0,0-2 0,-2-2 0,-1-4-672,-1-3 1,-7 0 0,2-5 0,-4-3 0,-3-3 0,-2-5 0,0-1-1072,-1-3 0,4-1 0,-4-4 0,1-2 1208,0-5 1,7-3 0,8 0 0,6 3 305,5 5 1,4 2-1,2 2 1,0 0-1,3 0 196,0 0 0,7-6 0,-3-1 0</inkml:trace>
  <inkml:trace contextRef="#ctx0" brushRef="#br0">25940 2919 11096,'23'-5'0,"6"-2"1875,10-5 0,14 0 0,3-10 0,8-3-2019,-28 10 0,1 0 0,-2 1 0,1 0 1,0-2-1,-1 1 0,32-13 0,-5 3 1,-4 1 143,-4 2 0,0 5 0,-1-2 0</inkml:trace>
  <inkml:trace contextRef="#ctx0" brushRef="#br0">4252 8383 14003,'-20'-18'-832,"2"0"734,3 0 0,3 5 1,2 0-1,2-1 1,1 3 482,0 2 1,4-3 0,-2 6 0,5 2 0,5 5 0,3 5 0,6 4 0,4 2 74,4 1 1,13 4 0,8-2-1,8-4 1,9 0 0,7-2-1,7-2 1,0-1-209,-1-3 1,-31-3 0,0 0 0,32-3 0,-36 0 0,0 0 0,0 0 0,-1-1 0,36-5 105,-2 1 0,-3-3 1,-15 3-1,-1-1 1,-3 2-1,-6-1-334,-6 1 0,-4 4 0,-8-1 0,-3 2-925,-4 2 1,-12 0 0,-12 0-1,-16 0 1,-18 0 0,-15 0 726,-10 0 0,23 0 1,-2 0-1,0 0 0,-1 0 1,-2 1-1,1 0 1,-2 0-1,-1 1 0,1 0 1,0 2 152,-1-1 1,0 1 0,1-1 0,0 1 0,3 1 0,1 1 0,2-2-1,1-1 1,2 1 0,1 0 0,-31 1 0,6 3-119,10-1 1,12-2-1,9 4 1,7 1 53,8 2 1,-1 7-1,10 2 1</inkml:trace>
  <inkml:trace contextRef="#ctx0" brushRef="#br0">24661 6544 8320,'-19'-12'0,"4"4"1501,-3-5 1,9 0 0,6 5 0,6 1-697,6 2 1,1 10 0,-1 4 0,-4 4-1,-4 5 1,-1 4 0,0 3 0,0 0-104,0-2 1,0 0 0,0-3 0,0-1 0,0 0 0,0-3-1,0-1-1265,0-1 0,-1-7 0,-2-4 0,-2-6 0,2-7 163,2-7 1,1-5-1,0-9 1,0-5-1,1-1 1,2 0-1,3 3 253,2 2 269,0 1 0,1 6 1,0 2-1,2 6 1,0 2 506,3 1 0,-1 7-865,0 3 1,1 4 0,-1 4 0,0 5-527,1 3 0,-1 5 0,0 3 0,2-1 0,2 0 0,2-2 762,2-3 0,1 0 0,4-1 0</inkml:trace>
  <inkml:trace contextRef="#ctx0" brushRef="#br0">25127 6157 8320,'8'-27'646,"4"7"0,-4 2 0,4 3 0,2 3 0,-1 2 917,0 1 1,1 6 0,-1 0 0,-1 8 0,-3 6 0,-3 9-663,0 5 1,-5 0-1,3 11 1,-4 2-1,-4 4 1,-3 3-1,-1 1-839,4 0 0,-2 2 1,1-5-1,2-2 0,3 1 1,3-5-4135,2-5 0,5-5 4072,-1-5 0,3-3 0,1-5 0</inkml:trace>
  <inkml:trace contextRef="#ctx0" brushRef="#br0">25514 6157 8276,'-7'-13'1095,"2"5"1,10 2-42,3 1 1,4 3-1,2-4 1,-1 2-1,2-1 1,1 2 0,2 0-1081,-2-1 0,-1 2 1,0-2-1,1 3 1,2 1-1721,-2 0 1,-1 0 0,-2 0 1745,1 0 0,-1 5 0,0 3 0</inkml:trace>
  <inkml:trace contextRef="#ctx0" brushRef="#br0">25661 6317 8276,'-6'9'1477,"-3"0"-120,3-6 0,1 3 0,11-5 1,6 2-1,4 2 0,4-2 0,0-2-4504,3-1 3147,-1 0 0,-3 6 0,2 1 0</inkml:trace>
  <inkml:trace contextRef="#ctx0" brushRef="#br0">26127 5904 7923,'8'-6'0,"-3"-3"475,1-3 0,-3 0 0,5 2 0,-1 1 0,-1-1 597,0-2 0,0-1 0,-2-1 0,5 2 391,3 4 0,-5 3 0,-2 10-401,-4 3 1,-1 10 0,-1 6 0,-2 6 0,-3 7 0,-1 4 0,-4 3-1192,-1-1 0,-1 0 1,1 0-1,2 0 1,2-3-1,1-3-330,0 0 1,4-4 0,-2-2-1,4-3 1,1-3 458,0-3 0,0-2 0,0-7 0</inkml:trace>
  <inkml:trace contextRef="#ctx0" brushRef="#br0">26247 6237 8368,'0'-13'1189,"0"4"531,0 0 1,2 6 4094,2-1-5160,-3 2 1,7 7-1,-5 0 280,1 3-1948,1-5 1434,-5 3 0,0-5 0,0 4 0,0 4 1,0 2-29,0 3 1,0-5 0,0 0 0,0 1 0,0 2-883,0 1 0,6-4 0,3-2 0,2-1 0,4-4-1150,3-5 1,-3-5-1,3-5 1,-5-2 0,-3-1-1,-1 0 470,2 4 0,-6-1 1,0 4-1,-4-3 1987,-1-2 1,-1 7 1474,-4 3 1,4 4 0,-3 4-2146,2 5 0,2-2 1,2 1-1,2-2-994,5-3 0,3-2 846,1-1 0,6-6 0,2-1 0</inkml:trace>
  <inkml:trace contextRef="#ctx0" brushRef="#br0">26660 6024 8502,'0'-13'17,"0"-1"0,0 1 0,2-2 0,1-1 777,1-2 0,2 0 0,-3 5 0,3 0 0,1-1 532,4 1 1,-1 7 0,-1 6 0,-5 7-806,-2 5 0,-2 6 0,-2 1 0,0 2 0,-4 4 0,0 3 1,0 3-186,3-1 1,-3-2 0,1-3 0,2-1 0,2-3 0,1-2 0,0-3-1987,0-1 0,1-3 0,4-3 1099,4-5 1,-3-4 0,-3-3 0,-6-3 0,-6 0 940,-3 1 0,-1 0 0,-1 5 0,1 0 0,1 2 307,3 2 0,2 3 1,4 7-1,-2-1 0,2 0 1,3 2-1,3 2-1286,2 0 0,4 6 1,-2-6-1,4 1 1,3 0 588,1 0 0,6-1 0,0-3 0</inkml:trace>
  <inkml:trace contextRef="#ctx0" brushRef="#br0">25434 7197 8189,'-33'-20'0,"7"7"0,-1 0 1119,8 7 1,11 6-1,8 4 1,8 5-1,5 3 1,3 1-1,4-1-505,0-3 0,3 3 1,3-5-1,1 2 0,0-1 1,-1-1-1,1-1-225,0 0 1,-2 4-1,-2-2 1,-2 1-1,-2-1-383,-2 3 0,2 1 0,-1 1 1,-3 0-1,-4 2 0,-2 1-778,2 2 1,1 0 0,1-5 0,0-1 0,1-2 0,-1-1 0,0 0-347,0-1 0,-2 2 0,1-6 0,3-1 0,-1-1 1,1-2 1117,-2 0 0,1-12 0,-1-3 0</inkml:trace>
  <inkml:trace contextRef="#ctx0" brushRef="#br0">25927 7410 8189,'-19'0'0,"4"0"0,-3 0 0,4 0 722,0 0 1,1 0-1,0 0 1,1 1-77,3 4 1,3-2 0,6 6 0,0 1 0,0 2 0,0 1 140,0 1 0,6-1 1,3-1-1,1-2 0,0-1 1,-1 0-1,3 0 0,3-2-1303,3-1 1,1-1 0,-1-5 0,2 0-1,4 0 1,1-2 0,3-4-1718,1-7 1,5-2 0,0-6 2232,0 2 0,-2-11 0,-5 2 0</inkml:trace>
  <inkml:trace contextRef="#ctx0" brushRef="#br0">26380 8116 9710,'-13'-7'2236,"0"2"0,4 4-1630,0 1 0,6 1 0,-1 4 1,1 4-1,0 4 0,-2 5 1,2 3-1,2-1 81,1-2 0,-5 1 1,1 1-1,1-1 0,1 0-314,2-3-858,0-1 0,0-15 1,0-9-1,2-9 0,1-5 1,3-1-1,0-3 283,0-1 1,0 8-1,-4-7 1,4 3-1,2 2 1,2 1-1,1 2 182,-3 3 1,4-2-1,-3 3 1,3 3-1,1 2-277,1 3 1,-1 1-1,0 6 1,1 0-1,-1 0 1,0 1 0,2 4-4098,3 3 4394,-3-2 0,10 6 0,-4-4 0</inkml:trace>
  <inkml:trace contextRef="#ctx0" brushRef="#br0">26900 7810 8184,'-6'-8'1914,"-1"-4"-410,0 11 1,1-3 0,6 8 0,0 5-713,0 3 0,0 7 0,0 3 0,0 3 0,0 2 0,0 0 0,0-1-579,0 1 0,0 1 1,0 2-1,0 1 0,0-2 1,0 0-1,1-3-2407,4 1 0,-3-2 0,7-1 0,2-2 2194,1 2 0,1-5 0,0 0 0</inkml:trace>
  <inkml:trace contextRef="#ctx0" brushRef="#br0">27433 7916 8184,'8'-13'0,"-1"1"0,-4 2 0,2 1 325,-2-1 0,-2-2 200,-1-2 0,-1 7 0,-4 3 0,-4 1 0,-3 0 0,-1-2 31,0 2 0,5 3 0,4 5 0,2 4 0,2 2 1,0 3-1,0-1 0,0 2-241,0 3 1,0-2-1,0 6 1,0 2-1,-1 1 1,-2 2-1,-3-1-1194,-1 1 1,4 4 0,-2-1 0,4-2-1,1-2 879,0 3 0,-6-6 0,-2-3 0</inkml:trace>
  <inkml:trace contextRef="#ctx0" brushRef="#br0">27327 8116 8741,'0'-13'1670,"0"0"0,0-1 0,1 1-1017,4 0 1,8 5 0,11 4 0,5 2-654,7 2 0,8 6 0,4 2 0</inkml:trace>
  <inkml:trace contextRef="#ctx0" brushRef="#br0">27247 5784 8184,'1'-9'0,"4"0"0,-4 5-262,4-5 2098,-4 6-1308,-1-3 0,0 5 85,0-4-346,0 4 1,-1-5 0,-2 7-1,-3 2 1,-2 3 56,-2 1 1,-2 1 0,-1 2 0,-2-1 0,-1 3 0,-2 3-1,2 4 140,1 2 1,2-3 0,-1 4 0,1 1 0,0 3-1,1 2-368,3 3 1,-2-3 0,7 3 0,1-1-1,2-1 1,1 2-120,0-1 1,5-2 0,4-3 0,3-1-1,2-2 1,-1 0-198,0-1 1,1 3 219,-1-6 0,0 5 0,1-2 0</inkml:trace>
  <inkml:trace contextRef="#ctx0" brushRef="#br0">27460 6184 8184,'-13'0'488,"4"0"0,1 1-56,3 4 1,-1 2 0,3 6 0,-2 1 0,1-2 591,-2-3 1,4-2-679,-2-3 0,2-4 0,4 0 0,1-7 0,3-6-413,1-5 0,-2 2 1,2-5-1,0 0 1,-1 2-1,0 0 1,-1 1-527,1-1 0,-5 4 0,4-3 0,-4 3-116,-1 2 1,6 5 0,3 3 0,3 0-387,1 1 0,5-1 1095,0 5 0,5-12 0,-2-2 0</inkml:trace>
  <inkml:trace contextRef="#ctx0" brushRef="#br0">27620 5931 8436,'-13'7'508,"4"-3"0,3-8 1,4-5 0,1 3 0,10 2 0,1 1 0,4 0 0,2-2 0,2 2-5,-2 2 1,-1 1 0,-3 1 0,-4 4-292,-3 4 0,-4 3 0,-1 1 0,-1 0 0,-4 1 1,-2-1-108,0 0 1,-5 5-1,4 1 1,0 0-1,0 1 1,2-4-475,3-1 1,2-2-1,1 0 1,0 1 234,0-1 0,6-5 0,3-4 0,2-3 0,4-1 0,2-1-958,0-3 1,3 1-1,-3-5 1091,6 2 0,-4-4 0,0 2 0</inkml:trace>
  <inkml:trace contextRef="#ctx0" brushRef="#br0">27873 5797 8184,'-13'-12'1173,"6"8"-466,2-9 1,10 8 0,4 1 0,2 5 0,3 5-1,-1 6 1,-1 3-268,-3 6 0,-2 2 0,-4 5 0,2 4 1,-4 3-1,-4 4-614,-6 1 0,-7 4 0,-2 2 0,2 0 0,0 1 1,-1-1-1,-2 0-6125,-2-3 6299,5-2 0,-15-1 0,3 0 0</inkml:trace>
  <inkml:trace contextRef="#ctx0" brushRef="#br0">25194 9889 8255,'0'-11'0,"0"7"361,0 8 0,0 7 0,1 2 0,2 2 0,2 1 0,-2 3 0,-2 2 0,-1 3 1,0 1-1,0 0 0,0-1 408,0-2 0,0-6-792,0 2 1,0-15 0,0-9 0,0-7 0,0-8 0,2-3 0,1-4-1,1 0 1,7-4 0,-4 1 0,2 1 0,0 2 0,0 3 532,-2 2 1,5 3-1,-3 3 1,3 0-1,1 2-240,0 4 1,-4 4 0,0 4 0,1 0-1,2 5 53,2 5 1,-1 0 0,2 2-324,3 2 0,2 6 0,7 4 0</inkml:trace>
  <inkml:trace contextRef="#ctx0" brushRef="#br0">25741 9729 8437,'0'-18'0,"0"0"1179,0 6 0,1 7 1,3 5-1,5 0 1,2 1-854,-2 3 1,-3 4 0,-6 5 0,0 1 0,0-1 0,-2 0-516,-2 0 1,-2 1 0,-5-1 0,2 0-1,-1 2 183,-2 3 157,-1-3 1,5 4-1,4-6 1,4 1 108,4-1 1,8-4 0,6-2 0,-2-1 0,-1-1-1,0-1-830,3 1 0,-3-1 1,4-2-1,-1 1 0,1 1 1,2-1-3467,2-2 4036,2-1 0,8 6 0,1 2 0</inkml:trace>
  <inkml:trace contextRef="#ctx0" brushRef="#br0">26300 9636 8544,'-7'-20'2434,"1"10"-1461,6-3 1,0 10-1,0 4-562,0 11 1,0 3 0,0 7 0,-1 2 0,-2 1 0,-3 2-517,-2-1 1,1 5 0,-3 2 0,2-1 0,1 2 0,1-1 104,0 0 0,1-2 0,5-5 0</inkml:trace>
  <inkml:trace contextRef="#ctx0" brushRef="#br0">26314 9769 8759,'-6'-19'1395,"-2"10"1,2-3 0,5 13-1,5 2-1955,4 2-16,-5 5 0,9-3 0,-2 7 0,6-2 576,7-3 0,2 2 0,1-3 0</inkml:trace>
  <inkml:trace contextRef="#ctx0" brushRef="#br0">26727 9582 8585,'-13'0'-14,"-1"3"1,2 5 710,4 5 1,-3 3-1,5-1 1,0 1 0,0 4-1,3 0 1,0 4-358,-1 1 0,3 3 1,-4 2-1,4 2 1,2 1-1,2 0-340,2-4 0,5-1 0,-3-1 0</inkml:trace>
  <inkml:trace contextRef="#ctx0" brushRef="#br0">26660 9902 9437,'-4'-31'1610,"-1"0"1,2 12-1,8 8-2049,4 4 0,9 5 0,5-2 0,7 2 439,5 2 0,10 0 0,2 0 0</inkml:trace>
  <inkml:trace contextRef="#ctx0" brushRef="#br0">25314 10355 8530,'0'-9'603,"0"0"0,0 5 0,0-5 0,-2 0 0,-2 2-206,-5 2 0,2 5 0,-2 5 0,-2 4 1,0 3-1,-3 1 0,1 0 0,1 1-101,3-1 1,-3 0 0,4 1-1,-4-1 1,-2-1 0,1-2 93,0-1 0,-1 0 1,1 4-1,0 0 1,-2-1-1,-1-1 1,-2-4-190,2-1 1,1 3 0,1-3-1,0 0 1,-3 0 0,-2-3 3,-2-2-251,5-1 0,-8 0 0,5 0 0,-2 0 0,-1 0 1,0 0 72,0 0 0,1-1 1,-1-2-1,2-3 1,3-2-1,-1-1 1,2 1 55,1-1 1,1 0 0,1-6 0,1-1-1,2-2 1,1 0 0,-1-1-76,-2-3 0,3-3 0,0-2 0,-1 0 0,-2 1 0,-2-1 39,1 0 0,1-4 1,2 0-1,1 1 0,0 1 1,0-1-1,2-1 1,1 2-67,3 0 0,-3-2 0,2 0 1,1 2-1,1 0 0,2 3-74,0-1 0,0 2 1,0 1-1,2 2 1,1 0-1,1 0 0,1-1-62,0 0 1,-3 0 0,4 0 0,-2-2 0,2 1-1,0-1 1,2 0 187,-1-2 1,-3 2 0,5 1 0,2 3 0,-1 1 0,0 0 0,-1 0-45,2-1 1,2 5-1,3-2 1,2 3-1,-2 2 1,-1-1-1,-2 1-195,1 0 1,-1-1-1,0 3 1,1 0-1,-1 2 1,0 0 135,1 2 1,-1-5 0,0 5 0,1-2 0,-1 1 0,0 1 0,1 0 78,-1-4 1,2 1-1,1 0 1,3 1-1,1 0 1,2 0-1,0 2-24,2 1 0,4-3 0,-4 3 0,4 0 1,3 0-1,-1 3 0,-4 1-31,-4 2 0,2-4 0,-5 0 0,1 1 1,-1 1-1,-3 2 103,-1 0 0,-2 0 1,1 0-1,-1 0 0,0 0 1,1 0 31,-1 0 1,2 0-1,1 0 1,2 0 0,0 0-1,-1 0-102,1 0 1,6 0 0,-3 2-1,1 1 1,0 3 0,2-1-80,1 1 0,-3 5 0,-1-4 0,-2 2 0,-1 0 1,0 1-1,-1 1 132,0-2 1,-2 2 0,-2-3-1,0 1 1,1-2 0,-1 0 0,0-1 203,1 0 1,0 3 0,3-3 0,0 2 0,1 0 0,0 1-208,0 0 0,1-4 1,-3 2-1,4 0 1,-1 1-1,0 1 0,-3 0-80,-1-1 1,-6 1 0,0 5-1,0-1 1,-2 0 53,-2 1 1,-4-1-1,-1 0 1,0 1-1,0-1 239,0 0-318,0 1 0,2-1 0,1 0 0,1 1 0,-1-1 0,-2 0-260,-1 1 1,2-3 0,1 0-1,1-2 1,-1 1 0,-1 2-1004,-2 1 1,0 1 0,0-1 0,0 0 1330,0 1 0,6-1 0,1 0 0</inkml:trace>
  <inkml:trace contextRef="#ctx0" brushRef="#br0">26340 9489 9385,'0'-25'350,"0"8"94,0-5 0,2 12 1,2 7-1,5 4 1,3 5 20,1 2 0,1 1 0,-2 5 0,-2 3 1,-3 0-1,-1 0-348,-3-2 1,3-1-1,-1 3 1,-4 0-1,-4 0 1,-6-2-1,-4-2-192,-5 0 0,2 1 0,-8-1 0,-3-1 0,-4-2 1,-4-3-696,-7-1 0,5 0 1,-4-3-1,1 2 0,3-2 766,-2-2 1,1 5 0,-2 2 0</inkml:trace>
  <inkml:trace contextRef="#ctx0" brushRef="#br0">24714 10982 14159,'-40'-27'0</inkml:trace>
  <inkml:trace contextRef="#ctx0" brushRef="#br0">24967 10568 7800,'-1'-11'431,"-4"2"1,4-3 78,-3 3 1,8 3 0,5 2 0,3 2 0,1 4 0,-1 2-188,-3 5 1,3 3-1,-5 1 1,2 2-1,-2 1 1,-1 3 0,-3 2-56,-1 3 1,-2-3 0,-2 1 0,-2 0 0,-5 0 0,-3-1-82,-1-2 1,-5 5 0,-1-3-1,-2-1 1,-4 0 0,-3-3-6,-3 1 0,-5 4 0,3-4 0,1-2 1,-2 1-1,1-2-62,1-2 0,-5 3 0,1-8 0,-3 0 0,-1 0 0,2-2 0,-1-3-74,-1-2 0,2-1 0,-9 0 1,-2 0-1,0 0 0,-5-1 0,1-4-125,-3-4 1,0-2 0,1-4 0,-1-2 0,-4-2 0,0-2 31,-4-2 0,0-2 0,0-2 0,4 0 0,1-2 1,4-4-17,4-2 1,1-7 0,6 5 0,2-4-1,5-5 1,4-2 0,4-2-15,2-2 1,2-9 0,10-2 0,0-5 0,4 0-1,-1-2 116,0 2 0,3-2 0,0 2 0,-1-1 0,-4 2 0,-2-1 0,-2 1 46,2-2 1,-3-4 0,0 3 0,-1 2 0,0-3 0,0 2-46,1 0 1,8 31-1,0-1 1,-7-30-1,2-1 1,1-2 0,2 1 94,-1-2 0,1 2 0,1 3 1,3-2-1,5-1 0,2 2 1,2 0-68,0 3 0,2-2 1,1 0-1,3-2 1,1 3-1,2-1-166,-2 0 1,5 7 0,-4-5 0,0 1 0,0 0 0,-1-2 0,-1 0-105,0 1 0,3-5 1,-3-2-1,0 0 1,1 1-1,-1 2 168,0 2 1,4-4-1,-1-2 1,-3 36-1,2 0 1,0 0 0,1 0-1,2 1 1,1 0-1,1 1 1,2 0 156,2 0 1,1 1 0,0 1 0,1 0-1,6-3 1,1 1 0,1 2 0,1 1 0,1 1-1,1 1 1,1 0 0,0 0-182,0-1 1,0 1-1,0 5 1,0 1 0,2-2-1,0 0 1,-1 1-1,-1 0 1,-1 1 0,0 0-1,-1 0 1,-1 0-189,29-24 0,-10 6 0,6-1 0,-1 2 0,0 2 0,3 0 0,1 2 80,2 2 1,4-5 0,-3 4 0,2 0 0,-29 17-1,1 1 1,2 0 0,0 0 167,2-2 1,1 2 0,1-1 0,-1 1 0,2 0 0,-1 1 0,-1 1-1,1 1 1,1 1 0,0-1 0,-1 2 0,0 0 0,1-1 0,0 1 30,-1-1 0,-1 2 0,1 0 0,-1 2 0,1 0 0,-1 1 0,0 0 0,-2-1 0,34-8 0,0-2 0,-2 1 0,-5 3 0,-2 0 0,1 2 0,1 1 0,2 1 0,-2 0-152,3-1 0,-1 1 0,4-2 1,3-1-1,-35 7 0,0 0 1,35-7 73,-34 8 1,0 1 0,-1 0-1,1-1 1,1 0 0,-1 0 0,35-10-1,-2 4 1,-4 2 54,-2 3 0,1 1 0,-6-2 1,-3 3-1,1 1 0,-5 3 1,-1 1 5,-6 2 1,-3 0 0,-4 0 0,-4 2 0,-4 2 0,-4 5-132,-5 3 1,2 1 0,-6 1 0,-2-1-1,-1 0 1,-2 1 0,-1-1 58,-3 0 1,3 5-1,-3 0 1,2-2-1,4-1 1,2-2 165,0 0 0,1 5 0,-3 1 1,1 1-1,3 0 0,1 1-37,-1 3 0,-1-3 1,-5 1-1,-1 2 1,-2 1-1,-2 1 1,-2 1-128,-3 0 1,3 1 0,-2 1 0,0 3 0,2-3-1,3-1 1,2-1 98,-3 0 0,4-2 0,-3-2 1,3-2-1,0 0 0,-2-2 57,-1 0 0,-6-1 1,2-4-1,-4-1 0,-1 0 1,0 0-621,0 1 0,-1-1 0,-2 0 0,-3 1-385,-2-1 0,5-4 903,-1 0 0,2-6 0,2 3 0</inkml:trace>
  <inkml:trace contextRef="#ctx0" brushRef="#br0">27593 5358 8395,'-13'-2'0,"0"-2"302,5 2 0,7 2 0,7 9 0,1 3 1,5 1-1,3 2 0,3 1 0,-2 4 186,-1 0 0,3 1 1,-1 3-1,0-4 0,-3 0 1,0-3-267,-1 3 0,0-10 0,1 3 0,1-2 0,2-4 0,6-2-440,2-4 0,3-7 0,4-4 1,0-4 42</inkml:trace>
  <inkml:trace contextRef="#ctx0" brushRef="#br0">12824 13847 12566,'7'-6'-371,"-1"-1"1,-6-7 0,0 1 0,0 0 0,1 1 868,4 3 1,-4-3 0,5 3-1,-1-3 1,1 0 0,1 4-1,3 3 1,2 4 0,2 1 0,-1 3-1,0 5 514,1 10 0,-3 7 0,-2 5 1,-3 3-1,-1 1 0,-2 4 1,-5 4-791,-5 2 1,-4-1-1,0-4 1,0-1-1,-1 2 1,2-3-1,-2-3-1043,0-1 1,5-10 0,1 3 0,1-6 0,1-3-926,1-3 1,2-8 1732,1-6 0,1-10 0,2-11 0,3-3 1,1-4-1,2 0 0,0 0 0,0 3 696,1 3 1,-2-2-1,1 8 1,0 2-1,-1 6 1,0 0-20,-2 1 0,4 4 0,-2 0 1,0 6-1,0 6-662,-2 2 0,4 9 0,-2 3 0,0 6 1,1 3-1,2 1 0,1 1-9400,1 0 9398,0 1 0,6 5 0,2 0 0</inkml:trace>
  <inkml:trace contextRef="#ctx0" brushRef="#br0">13303 14300 8125,'-1'-41'2372,"-3"5"-1143,2 12 1,-2 18 0,8 8 0,5 2 0,3 4 243,1-1-1717,6 5 1,-4-5 0,4 7 0,-1-2 0,-1-2-1,-4-3-2656,-3-1 2918,-7-1 1,-7-10 0,-10-1 0,0-1 0,-3-2-1,1 0 380,-2 0 0,0 6 1,7 0-1,2 6-865,4 6 1,10 3 0,5 1-1,6 1 1,7-1 466,2 0 0,13 7 0,4 0 0</inkml:trace>
  <inkml:trace contextRef="#ctx0" brushRef="#br0">13743 14233 8815,'0'-20'0,"-1"2"2119,-4 3 1,5 3-1,0 3-1733,8 5 0,4 4 0,1 4 1,0 5-1,1 3 0,1 1 0,1 1-346,2-1 0,-1-1 1,-3-2-1,-1-2 1,2-1-1,1-1-1461,2 0 0,0-2 0,-6-5 1600,-4-4 0,-2 3 0,-6-7 814,0-2 0,0 7 0,0 4-493,0 7 0,2 5 0,2 3 0,5 1 1,3 2-1,1 0 175,1 1-634,-1-4 0,2 3 1,1-8-1,3-3 1,1-1-1,0-3 1,0-3-283,-1-4 1,-1-4-1,-5-6 1,0-4-1,1-4 1,-3-4-91,-2 0 1,-3-5 0,-4 1 0,1 3 0,1 5 0,-1 3-1,-1 1-330,-2-1 1,0 9 0,0-1 0,1 8-2155,4 9 2815,2 10 0,6 11 0,1 7 0</inkml:trace>
  <inkml:trace contextRef="#ctx0" brushRef="#br0">15010 14047 10033,'0'-25'2565,"0"16"1,0 0-2215,0 13 0,4 8 0,2 2 0,0 0 0,1 3 0,1 2 0,1 2-200,-2 2 0,4-2 0,-6 0 0,1-1 0,0 0 0,-1-3-865,1-5 0,-5 2 1,5-7-1,-1 2 320,-1 0 0,0-8 0,-4-1 1,0-7-1,2-5 0,1-1 591,1-1 0,1 1 0,-5 0 0,1-1 0,2 1 0,2 0 1583,-2-1 0,2 6 1,1 0-1392,2 2 0,-5 3 0,3 8 0,-2 4 0,1 2 0,-1 3-315,2-1 1,-3 0-1,6 1 1,1-1-1662,2 0 829,-5-5 1,5-2-1,-4-8 339,-1-2 1,-1-5 0,-6-7 0,2-2 0,0 2 1187,3 1 1,1 3 0,-3 2-213,1 1 1,5 7-1,-3 2 1,0 8-1,1 3 1,-1 4-1781,0 3 1,5-2-1,-3 7 1,4-1 0,2 0-1,-1-1 1223,0-2 0,7-1 0,0-5 0</inkml:trace>
  <inkml:trace contextRef="#ctx0" brushRef="#br0">15530 14247 8325,'13'-27'1312,"-1"2"-451,-3 3 1,1 7-1,-4 6 1,1-1 173,4-2 0,-4 4 0,2 4 0,1 4-560,2 4 0,-4-1 0,-4 6 0,-1 2 0,0 0 0,3 3-2442,1-1 1,-2-4 0,2 0 0,1 0 0,-1-2 1207,3-2 1,-2-4 0,1-1 0,0-1 0,-1-2 1312,1-2 1,-4 1 0,4 2 0,1-1 0,2-1-1,3 2 1,1 5 716,2 6 1,1 5 0,-3 3-1,2 6 1,-2 3 0,-2 5-754,-5 5 1,-3 2 0,-6 2 0,-2 2 0,-2-1-1,-5 1-604,-3-4 0,-6-7 0,-1 0 1,0-2-1,-1-4 0,4-5 0,1-5-1345,2-4 1,4-8-1,2-2 1,2-7 935,7-7 1,5-14 0,11 0-1,4-2 1,3-4 0,0-1-580,-2 0 1074,2-4 0,-10 10 0,4-5 0</inkml:trace>
  <inkml:trace contextRef="#ctx0" brushRef="#br0">16623 14113 8414,'13'0'2292,"0"0"0,-4 0-1845,0 0 1,-6 2 0,2 2 0,-5 5 0,-3 3 0,-3 1 0,-2 1-48,-2-1 1,-6 5 0,-2 0 0,2-1 0,1 1-401,1 0 0,1 6 0,0-4 0</inkml:trace>
  <inkml:trace contextRef="#ctx0" brushRef="#br0">16649 13967 8322,'0'-45'1185,"0"1"1,0 7 0,0 9 0,0 6-573,0 2 0,0 3 0,2 5 0,2 3 0,5 4 1,5 4-1831,3 1 1,4 6 0,6 3 1216,-1 3 0,7 1 0,1 0 0</inkml:trace>
  <inkml:trace contextRef="#ctx0" brushRef="#br0">16929 13780 10611,'2'-12'3491,"1"5"-3374,1 7 1,2 6 0,-1 7 0,2 2 0,0 3 0,-1 4 0,-1 3 0,-1 2 170,-1 0 1,-1-1 0,-4 1 0,-1-2 0,-3-1 0,-1-2-2005,-4 2 0,0-5 0,-3-1 0,1-4 1716,0 0 0,-1-1 0,1 0 0</inkml:trace>
  <inkml:trace contextRef="#ctx0" brushRef="#br0">16849 14087 10454,'9'-14'0,"-1"1"0,-1 0 0,0 1 0,2 2 0,0 2 0,0 1 648,1-1 0,2 5 1,2-2-1,-1 0 0,0 1 1,1 1-1,-1 1 1,0 2-1037,1 0 1,-1 2 0,0 1 0,1 3 0,-3 1 0,0 2 0,-2-2 387,1-2 0,2 2 0,1 1 0</inkml:trace>
  <inkml:trace contextRef="#ctx0" brushRef="#br0">17316 14180 9014,'0'-7'2357,"0"1"1,6 4-1,1-2-2332,1-5 1,3 2 0,-2-1 0,2 1-1531,-2-1 1,1 4 0,-4-3-2594,1 1 4878,-4-5 1,2 10 0,-8-5-1,-3 1 2610,-2 1 0,5 1-3087,-1 7 1,3-1 0,2 6 0,3 0-1216,5-1 0,-1 3 0,1-3 0,1-1-1277,2-2 0,1 1 1,1-2 1874,-1-1 1,0-6-1,0-3 1,2-1-1,2-5 1,0-3-1,1-4 314,1-2 0,2-7 0,6-6 0</inkml:trace>
  <inkml:trace contextRef="#ctx0" brushRef="#br0">17929 13647 9074,'5'-13'707,"-1"-1"0,0 10 1,-4 7-1,-1 10 1,-4 6-1,-3 7-67,-4 3 0,-2 5 0,0 5 0,-3-1 0,0-1 0,-1 2 0,0-2-1279,0 1 0,2-4 0,6 0 0,1-2 1,0-6-1,1-2 0,2-2 639,1-1 0,3-2 0,-4-6 0</inkml:trace>
  <inkml:trace contextRef="#ctx0" brushRef="#br0">17796 14060 9828,'12'-18'0,"-2"1"0,-1 0 0,1 4 638,2 4 0,1 5 0,1 7 1,-2 3-1,-2 1 0,-1 3-960,1 2 1,2 0 0,0-2 0,-2-2 0,-2-1 0,-1-1-356,0 0 1,-4-3 0,2-7-1,-4-5 1,-1-3 0,2-1-1,1-2 1148,1-3 1,5 3-1,-3-3 1,1 4-1,4 0 1,1 1 677,1 0 1,2 5 0,1 4 0,2 2 0,-3 4 0,-3 2-859,-4 5 0,0 3 0,2 1 0,-1 2 0,1 3-229,2 4 1,2-3 0,-1-2-1529,0-7 1,-4-4 0,-1-5 1465,-2 4 0,4-4 0,-3 5 0</inkml:trace>
  <inkml:trace contextRef="#ctx0" brushRef="#br0">19342 13420 8931,'16'-32'0,"-2"-2"0,-4 0 1903,-3 3-1230,-1 8 1,-1 9-232,-1 5 1,7 9 0,-4 3 0,0 12-1,-2 8 1,-4 11 0,-1 6 138,0 5 0,-1 11 0,-5 2 0,-7 5 1,-8 4 392,-4 0-1004,-2-1 1,2-5-1,3-3 1,4-5 0,3-4-1,3-6 1,2-6-610,1-6 1,6-4 0,-1-5 0,4-6 52,4-5 1,-3-7 0,5-10 0,0-6 0,3-4 0,3-2 0,1-1 850,1-3 0,-1 1 1,0 0-1,1 2 0,-2 3 1,-2 2 1033,-1 5 1,-5-1-1,5 6-694,2 1 1,-4 3-1,0 4 1,-1 5-1,-3 3-592,-1 1 1,-2 1 0,-2-1-1,-2 2 1,-4 1 0,-1 2-2050,1-2 1,3-1 0,-2-2 0,1 0 2035,3 1 0,-5-1 0,1 0 0</inkml:trace>
  <inkml:trace contextRef="#ctx0" brushRef="#br0">19622 13980 8276,'7'-12'0,"-1"-4"3192,0-3-669,-4 5-1865,4 9 0,-6 6 0,0 3 1,0 5-1,0 3-52,0 2 0,4-1 0,1 0 0,-1 1-4304,2-1 2972,1 0 1,-1-5 0,-6-4 0,-7-2 0,-5-2 1483,-1 0 0,4 0 0,1 1-399,2 3 1,8 4 0,8 5 0,7 0 0,5 1 0,3-1 0,2 0-1815,-1 1 1,4-2 0,4-2 0,6-3 1454,1-1 0,1-1 0,-2-5 0</inkml:trace>
  <inkml:trace contextRef="#ctx0" brushRef="#br0">20115 13980 9102,'-1'-25'1041,"-4"3"1,2 3-348,-6 5 0,2 13 0,-2 7 0,5 8 0,2 9 0,2 2 0,0 2-1033,0-1 1,6 5 0,3 0 0,3-2 0,3-4 0,2-5 0,7-2 338,6-6 0,10 1 0,7-5 0</inkml:trace>
  <inkml:trace contextRef="#ctx0" brushRef="#br0">20808 13487 8227,'0'-32'0,"0"21"0,-6 8 0,-2 28 778,-4 5 0,-6 7 0,-1-1 0,-2 4 0,-3 4 0,-1 3 0,-2 5 0,2 1 1469,3 2-2945,3 10 0,5-16 0,3 9 1,2-5-1,4-4 698,4-4 0,13-4 0,2-1 0</inkml:trace>
  <inkml:trace contextRef="#ctx0" brushRef="#br0">20808 14140 12009,'-13'-47'0,"1"5"0,2 10 0,1 9 1880,-1 7 0,-2 4-1878,-2 3 0,3 9 1,2 9-1,6 5 0,6 2 1,6 3-1,4 0-567,5 1 1,-2 2 0,6-3 0,3 0 0,3 1-1,5-3-4132,1 3 4697,-4-5 0,8 4 0,-4-6 0</inkml:trace>
  <inkml:trace contextRef="#ctx0" brushRef="#br0">8345 14567 14366,'-5'-14'-697,"1"1"1,-7 0-1,4-1 1314,0 1 1,-5 0 0,3-1-1,-3 2 1,-1 4 0,-1 3-125,1 4 0,6 2 0,5 4 1,10 2-1,9 0 0,9-1 1,8-1-1,7-1 127,6-1 0,19-1 0,-4-4 0,6-2 0,5-4 0,1-1-462,0 1 1,-35 3 0,0 1 0,-1-3 0,0 0-1,0 1 1,1-1 0,-1 1 0,-1 0 0,33-4-1,-5 2-406,-3 2 1,-3-2 0,1 3 0,-8 2 0,-7 2 0,-5 1-114,-3 0 0,-5 0 0,2 0 0,-2 1 0,-2 2 1,-2 3-1,-1 0 264,-1 0 1,1 3 0,-2-3 0,-1 0 0,-2 0 0,0-2 318,-1 2 0,4-5 0,-4 4 0,0-4 1,-2-1-1,-1 0 0,-1 0-1,0 0 0,-2 0 0,-7 0-730,-8 0 1,-8 0 0,-22 0-1,-6 0 1,-9 2 0,-10 1-1,-9 1 183,-6-1 1,1 3-1,31-3 1,0 0 0,0 0-1,1 0 1,-37 3-1,1-2 416,1 2 1,12-4 0,1 2 0,6-2 0,8-2 0,7 0 790,7 0 0,8 0 0,10 0 0,12 0-879,14 0 0,17-2 0,10-1 0,7-1 0,8 1 0,5 1-566,7 2 0,9 2 0,-39-1 0,1 1 0,2 0 0,0 2 0,2-1 0,-1 1 0,1 1 0,-1 0 562,-2 1 0,1 0 0,2 3 0,1 2 1,-2-1-1,0 0 0</inkml:trace>
  <inkml:trace contextRef="#ctx0" brushRef="#br0">18262 7570 8487,'14'-13'0,"-3"-1"0,0 2 0,-4 2 0,-1 1 0,3 5-492,-4-5 1,-1 4-1,-6-2 1485,-2 1 1,3 3-541,-4 7 1,2 2-1,-1 5 1,-5-4 0,-3 1-1,-1-1 1,-1 2-257,1-2 1,-5 5 0,0-3-1,2 1 1,1 1 0,2-2 32,0 1 0,4 2 0,1 1 0,1 0 0,1 1 0,-1-1 0,1 0-29,0 1 1,-5 1-1,4 1 1,-2 2-1,2-1 1,-1 1-1,1 0-29,-3-2 0,2-1 1,-1 0-1,-1 1 0,0 2 1,-1-2-1,2-1 50,-1-2 0,-2 5 0,-1 0 0,-1 0 0,1-1 0,0 1-18,-1-2 1,6 4-1,-1-1 1,-2 0-1,-1 0 1,-1-1-1,0 0-57,-1 0 0,6 1 1,-1-3-1,0 2 1,0 0-1,1 0 1,3 1-110,2 2 0,0-5 0,0 3 0,-2-1 0,2 0 0,2-1 25,1 3 1,0-4 0,0 5 0,0-1 0,0 0-1,0 0 1,0 0 22,0-1 0,0 3 0,0-3 0,0 1 0,0 0 0,0 1 0,0 1-26,0-1 0,-5 3 0,1-5 1,1 2-1,1 1 0,2 0 1,0-1 16,0-2 0,2 3 1,1-4-1,3 0 1,0 0-1,1-1 1,1 1 53,2 1 1,2-4-1,0 3 1,-2-3 0,-1-2-1,0 0 1,0 2-42,0 3 0,-7-3 0,3 3 0,-4-4 0,-1 1 0,0 2-73,0 0 1,0 6 0,0-4-1,0 2 1,0 2 0,0 1 0,2 0-52,2-2 0,-1-4 1,5 2-1,-1 1 1,1-2-1,2 2 0,2-2 156,1 1 0,0 2 1,1-3-1,-1 0 0,0 0 1,-1-2-1,-1-1 0,-4 0 47,-1 2 1,3 1 0,-5-2 0,-1 0 0,-1 0 0,-1-1-256,4 2 0,-4-3 1,4 2-1,-2-2 1,-1 0-1,4 3-130,2 4 1,-4-7 0,4-2-1,-1-1 1,0-2 0,2 1-1,0-4-800,0-1 0,-4 0 0,2-2-64,-1 5 1,-2-1 0,-2 1 0,1 1-1367,1 2 0,8-3 2446,1 0 0,7-1 0,6 6 0</inkml:trace>
  <inkml:trace contextRef="#ctx0" brushRef="#br0">18182 9862 8157,'-6'-24'1763,"-2"7"-1459,2 11 0,0 9 0,6 6 220,0 1 1,0 2-1,0 1 1,1 0-1,2 1 1,2-1 0,-2 0-1,-3 2-723,-5 3 1,-2-2 0,-7 5 0,1-2 0,-2-2 0,-3-3 0,-4 0-326,-3-1 1,-2 0 0,-1-1 0,-1-1 0,-5-4 523,-5-1 0,2 4 0,-9-2 0</inkml:trace>
  <inkml:trace contextRef="#ctx0" brushRef="#br0">16383 8343 14972,'-19'-6'91,"2"4"1,-5-2-1,-2 2 1,-1 4-133,-2 2 0,1-1 1,-1 5 132,0-2 0,7 3 1,2-5-1,3-1 0,3 0 1,3 1-1,5 5 0,4 3 1,7 3-1,10 3 347,8 4 0,18 3 0,6 2 0,10-1 0,11 3 0,-33-15 0,3 1 0,3 1 0,1-1 0,2 0 1,0 0 506,2 0 1,0-2-881,3-2 1,0-1 0,-1 2-1,-1-1 1,3-1 0,0-2 0,-1 1-1,0-2 1,1 1 0,0-1 0,0 0-1,0-2-141,-1 0 0,0-1 0,-1 0 0,-1-2 0,-3-2 0,-1 0 0,-2-1 0,1-1 0,-3-1 1,-1-1-1,0-3 0,-1-1 0,32-11-186,-6-5 0,-6-12 0,-5-5 0,-2-5 0,-4-6 0,-5-4 0,-6-8 48,-20 30 0,-3-1 0,1-1 0,-1 0 0,-2-2 0,-1-2 0,-1-1 1,-2-1-1,-3 0 0,-1 0 0,-2-1 0,-1 0 0,-2 1 0,-1 1 187,-1 0 0,-3 0 0,-2 2 0,-5 0 0,-4 1 0,-4 2 0,-1 2 0,-2 1 0,-4 3 0,-2 2 0,-1 3 0,-2 2-95,0 2 1,-2 2 0,-8-1-1,-1 3 1,3 2 0,-1 1-1,-3 2 1,0 1 0,-4 0-1,0 1 1,0 2 0,0 1 162,0 2 0,-1 0 1,-4-1-1,0 2 1,1 1-1,-1 1 0,-1 1 1,1 2-1,-2 2 1,0 1-1,1 5 0,1 2 1,1 2-1,1 3 53,1 3 1,2 2-1,2 2 1,1 2 0,1 3-1,1 1 1,3 2-1,1 2 1,2 1 0,3 2-1,4 2 1,2 2 0,2 2-1,3 1-49,3 0 0,2 2 0,4 2 0,2 0 0,4-5 0,2 0 0,1-1 0,1 0 0,4-1 1,2 0-1,4-2 0,2 1 0,6 0 0,2 0-391,4 0 0,2-1 1,3-2-1,3-1 1,2 1-1,2-1 1,4 0-1,0 0 0,2-1 1,0 0 344,1 0 0,1-1 0,2-1 0,0-1 0,-4-4 0,1 0 0,1-1 0,1 1 0,0 0 0</inkml:trace>
  <inkml:trace contextRef="#ctx0" brushRef="#br0">17076 7077 7995,'13'-8'0,"1"2"0</inkml:trace>
  <inkml:trace contextRef="#ctx0" brushRef="#br0">17169 7063 7995,'0'-13'-192,"0"0"1,0-1 0,0 4 0,0 6 68,0 8 0,0 6 1,0 4-1,0 1 1,0 2-1,0 4 65,0 0 0,0 4 0,0-4 0,0 1 1,0-1-1,0-2 895,0-3 0,0-1 1,0-2-1,0 1-500,0-1 1,-1 0-1,-2 1 1,-2-1-1,1 0 447,-2 1 0,3-3 0,-4-3 1,1-8 49,3-8 1,1-9 0,4-9 0,1-5-1,1-7 1,1-4 0,1-6-532,2-7 1,-2 1 0,0-8 0,-1-7 0,-3 31-1,0 0 1,0-3 0,-1-1-378,0-2 1,0-1 0,-1-3 0,0-1 0,0-7 0,0-1 0,0-1 0,0-1 0,-1 1 0,0-1 0,-1 0 0,0 1 0,-2 2 0,0 1-545,1 4 0,-1 0 0,-2 1 0,0 2 0,2 6 0,1 1 0,-2 2 0,1 1 1,-4-30-1,2 12 0,3 9-260,2 7 1,1 10 0,-2 3 0,-1 8 0,-1 4-1580,1 2 2457,2 5 0,1 3 0,0 5 0</inkml:trace>
  <inkml:trace contextRef="#ctx0" brushRef="#br0">17023 3625 8296,'-6'-49'0,"-3"3"393,-3 5 1,5 5 0,2 13-1,4 0-208,1 0 1,0 2 0,0 0 0,0 0 0,0 2 0,0 0 0,1 3 506,4 1 0,2 7 0,6 4 0,1 3 0,0 3 0,3 7 78,0 9 0,7 12 1,-2 7-1,2 6 1,1 7-1,0 6-240,4 7 0,2 2 0,-2 1 0,4-1 0,-1-1 0,3-3 1,-3-3-632,1-7 0,2-5 0,-4-10 0,0-5 0,-1-4 0,-2-7 0,-4-5-1068,-3-4 0,-7-10 913,-9-1 0,-12-7 1,-17-13-1,-6-5 1,-5-4-1,-5-1 566,-5 2 0,4 9 1,-4 4-1,5 6 0,5 3 1,5 3 353,6 1 0,5 4 1,6 2-1,1 5 0,3 3 1,5 3-1,2 3-307,2 4 0,2 3 0,2 3 0,7 2 0,3 2 1,6 1-1,0-2-704,4-6 0,3 0 0,4-8 0,3-5 1,1-6-1,-1-6-825,-1-5-1,9-8 1,-2-11 0,1-7 0,0-9 0,-2-6 1172,-3-1 0,2-11 0,-4 3 0</inkml:trace>
  <inkml:trace contextRef="#ctx0" brushRef="#br0">17849 3718 8163,'-13'0'2046,"-1"0"-1130,1 0 0,6-1 0,2-4 1,5-2-1,5-2 0,2 0 41,0-1 0,4 2 1,-5 1-1,1 1-339,4 3 0,-4 2 0,0 2-614,-1 4 0,-1 2 0,-4 6 0,4 1 0,2-1 0,2-1 0,-2-2-365,-1-1 1,5-6 0,-4 3 0,2-2 402,0 1-168,-6-1 1,4-4 0,-4 2-280,2 2 0,1-1 0,-2 5 0,5-3 0,3-2-566,1-1 0,0-4 1,1-2-1,1-5 0,1-3 1,3-3 970,2-2 0,-5-4 0,3-6 0</inkml:trace>
  <inkml:trace contextRef="#ctx0" brushRef="#br0">18222 3225 8160,'-6'-31'0,"-4"1"0,-3 5 688,-1 6 1,-2 3 0,9-2 0,-2-3-448,0 1 0,6-6 0,-2 6 0,4-3 0,1 3 0,0-1 0,0 2 0,0-1 217,0 4 1,0 6-76,0 1 0,0 12 0,0 4 0,0 13 0,0 12 0,1 10-74,4 6 1,2 9 0,8 2 0,1 0 0,4 0 0,-1-1-1,2-2-301,-1-2 1,3-2-1,2-11 1,0-1 0,-1-6-1,1-6-1252,-1-6 0,-1-4 0,2-9 1,-1-6-1,-3-7 1244,-2-10 0,5-11 0,-3-9 0</inkml:trace>
  <inkml:trace contextRef="#ctx0" brushRef="#br0">18476 3305 8484,'-14'-13'0,"1"1"0,0 2 0,-1 2 2207,1 2 0,6 3 1,4 8-1848,6 4 1,4-3 0,6-1 0,1 0-1,-1-1 1,0-1 0,1-1-369,-1-2 0,5-6 1,-1-3-1,0-3 1,-2-3-1,-4-1 1,0-2-1043,-2 2 1,-6-3 0,1 1-1,-2 2 1,-2 1 1439,0 2 1,0 4 81,0 0 1,0 7 0,1 1 0,3 5 0,5 4-1,3 2 1,3 3 79,3 5 1,1 3 0,5 7 0,-4 3-1,1 5 1,-2 4 0,2 3-826,0 1 0,-5-1 1,1-6-1,-6-3 1,-2-3-1,0-6-165,-1-5 0,2-6 0,-6-3 1,-1-7-1,-1-11 102,-2-13 1,0-5 0,0-12 0,-2-1-1,-1 1 1,-1-2 196,1 1 0,1 8 1,2 5-1,0 4-4390,0 5 4529,6 19 0,2 18 0,5 20 0</inkml:trace>
  <inkml:trace contextRef="#ctx0" brushRef="#br0">17529 7650 7938,'-13'0'316,"-1"0"0,3 1 1,0 2-1,2 2 526,-1-2 0,3-2 0,-1 1-432,2 2 1,3-2 0,8 2-1,4-3-68,3-1 0,-4-1 0,0-3 1,-1-5-1,-1-3 0,0-3 78,-3-3 1,3-8 0,0-11 0,0-8 0,1-8-1,2-11 1,4-10-231,-5 33 1,1-2 0,4-6-1,2 0 1,-1-4 0,0-1 0,2-2-1,2-2 1,2-2 0,2-1 0,1-2-1,1-1-332,1-3 0,2 0 0,1 2 0,2 1 0,-1 3 0,1 1 0,-1 3 0,1 1 1,0 3-1,1 1 0,-2 5 0,1 1-407,-1 3 0,1 2 1,-1 5-1,-1 2 1,19-19-1,-7 7 1,-8 6-1,-5 6 0,-5 6-1095,-4 4 0,-3 12 1114,-2-1 1,-7 13 0,-4 1 0,-5 5 529,0 5 0,1 0 0,2 3 0</inkml:trace>
  <inkml:trace contextRef="#ctx0" brushRef="#br0">18862 4278 8724,'-13'-13'1934,"1"4"-1287,3 0 1,5 6 0,8-1 0,5 4 0,3 4 17,1 5 0,5 9 0,1 4 0,0 3 0,1 3 0,-3 2-584,3 1 1,-5 4 0,2-4 0,-3-1-1,-4-3 1,-1-4 0,1-2-1211,2-2 1,-4-5-1,-4-5 741,-3 1 0,-6-4 0,-6-2 1,-5-2-1,-6-2 0,-4 1 824,0 4 1,-2-2 0,0 6-1,-1 0 1,6-1 0,2 1 305,5 2 1,1-4 0,3 2 0,3 1 0,5 2-1,4 0-478,4-3 1,4 3 0,5-3 0,0 2 0,2 3 0,3-1-760,4 0 0,-1-1 0,1-3 0,2-4 0,1-4 0,1-1-941,1 0 0,0-6 1,-1-4-1,1-6 1436,0-7 0,-1-14 0,1-4 0</inkml:trace>
  <inkml:trace contextRef="#ctx0" brushRef="#br0">19235 4451 8565,'-25'-4'0,"3"-1"4977,4 2-4537,9 2 0,-1 2 0,7 4 0,5 4 0,5 3-290,5 1 0,3 6 0,1 2 1,3 1-1,0-1 0,2 0 0,-2-4 1,2 0-2012,0-6 0,-5-6 0,2-1 1861,-3-2 0,4-20 0,2-4 0</inkml:trace>
  <inkml:trace contextRef="#ctx0" brushRef="#br0">19302 4438 8012,'-27'0'0,"1"0"983,-1 0 1,2 0 0,3 0 0,2 0 0,3 0-442,-1 0 1,6 1 0,9 2-1,8 2-1408,8-2 1,3 3 0,9-2 0,5-2 865,3-5 0,2-5 0,5-5 0</inkml:trace>
  <inkml:trace contextRef="#ctx0" brushRef="#br0">19502 4278 7923,'-38'0'941,"2"0"1,-3 1-1,13 2 356,7 2 0,7-1 1,7-4-1,10 0-1035,5 0 0,5 0 1,1 2-1,3 1 1,2 3-1,3 1 0,0 3-173,-2 2 1,1 2 0,-5-1 0,-1 0 0,-3 2-1,-2 1-695,-3 2 0,3 1 1,-5-2-1,1 0 0,-4 0 1,-2-2-1,-2-2-690,0 0 1,1-5 0,2-7 0,2-8 1295,-2-11 0,-2-18 0,-1-5 0</inkml:trace>
  <inkml:trace contextRef="#ctx0" brushRef="#br0">19529 3838 7923,'-6'-31'0,"-3"0"0,-3 6 0,0 7 464,3 3 1,5 3 0,8 4 0,7 3 0,3 5 0,6 6 273,0 7 1,3 7 0,3 6-1,1 2 1,0 3 0,-1 5-1,1 1-1108,0-1 1,-5 1 0,0-5 0,0-1 0,-1-1-1,-3-5 1,-3-1 0,-2-5 369,0-6 0,1 1 0,-1-7 0</inkml:trace>
  <inkml:trace contextRef="#ctx0" brushRef="#br0">19782 4051 7923,'-10'-13'1304,"-4"0"0,-2 5 1,3 4-979,-1 2 0,8 2 1,6 0-1,9 0 1,6 0-467,3 0 1,4 0 0,-1-1 0,1-2 0,3-3 0,-1-1 0,0-5-664,-4-4 1,1 1-1,-6-3 1,0 5-1,-5 2 1,-3 2-1,-5 1 803,-5 0 0,-1-2 0,-8 5 0,-3 2 0,0 2 0,-1 1 0,-1 0 1213,0 0 0,-1 4 1,5 1-1,1-1 276,3 2 0,3-3 1,7 6-1,4 0 0,5-2-1570,7-2 1,-3 1-1,4-2 1,-2-1 0,1 0-1,0 0-929,0 1 0,2 1 0,-1-5 0,0-2 1,-1-2-1,1-5 0,-2-4 1010,-1-5 0,4-3 0,2-5 0</inkml:trace>
  <inkml:trace contextRef="#ctx0" brushRef="#br0">20075 3678 7923,'-18'-12'0,"1"4"5138,0 3-4818,3 4 0,8 1 1,6 1-1,7 4 0,5 3 1,1 4-1,1 0 1,-1-1-201,0-3 1,1 0 0,-1 2 0,0-2 0,-1-1 0,0-1 0,0 0-959,3-3 1,1-3 0,-4-5 0,-2-2 0,-3-2-1,-1 0 1,-3-1 352,-1-2 1,-2-1-1,-2-1 1,-2 2 0,-5 2 1907,-3 1 0,-1 6-921,0-1 1,7 7 0,6 3 0,7 0 0,6 0-929,5-4 1,1 0-1,7-2 1,-1 0-1,3-2 1,0-2 425,0-5 0,-1-9 0,-1-2 0</inkml:trace>
  <inkml:trace contextRef="#ctx0" brushRef="#br0">20462 3518 9539,'-15'-1'0,"-1"-2"0,-2-2 0,2 3 0,1 0 0,1 2 1778,1 0 1,7 0 0,6 0 0,9 0-1850,7 0 0,5-1 0,6-4 0,-1-4 0,1-3 0,0-1 0,-2-2 0,-3-1-566,-4-2 0,-3 0 0,-3 5 501,-4 0 1,-3 5 0,-10 4 0,-5 5 0,-5 7 0,-2 7 813,0 4 0,8-3 1,5 3-1,2-1 1,2 0-1,3-2 1,8-1-708,11-2 1,9-5 0,14-8 28,8-12 0,3-10 0,-20 2 0,1 0 0</inkml:trace>
  <inkml:trace contextRef="#ctx0" brushRef="#br0">18489 9782 8334,'0'-13'0,"0"-1"0,4 6-64,1-1 1,-1 4-1,-5-2 1,-4 1 0,-4 3 594,-2 2 0,2 1 0,0 0 825,-2 0 892,6 0-1622,-1 0 0,4 0 0,-2 0-611,-5 0 0,-3 0 0,-1 0 0,-1 0 0,1 1 0,-2 2 0,-1 1-14,-2-1 1,0 0 0,5 0 0,0 2 0,-1-2 0,1 0 315,0 1 1,4-2 0,0 2 0,0-1 0,0 0 0,0 3-156,-1 1 1,-2 4 0,-1 5 0,-1 2 0,1-1 0,-2 1-192,-3 0 0,2 6 0,-5-2 1,2 3-1,3 2 0,1-1 1,2 1-18,-1 0 0,3-1 1,0 0-1,4-3 1,1-1-1,3 2 330,1 1 0,2-3 0,2-1 0,2 0 0,7 0 0,3 1 0,6-1-40,0-4 1,3 3 0,5-3 0,3 0-1,3-2 1,3-2-221,3 0 0,-1-4 1,8-2-1,0 1 1,-1-2-1,2 0 1,-4-3-327,-2-2 0,3-1 1,-8 0-1,-1 0 1,-2-1-1,-4-2 227,-2-2 1,-3-7 0,-1 1 0,-5-7 0,-3-3 0,-5-3 0,-2-4-6,-2-7 1,-4-1 0,0-10 0,-6 0 0,-4-1 0,-4 0-32,-2 2 0,2 2 0,-6 2 0,0-1 1,1 5-1,-2 3 0,1 5-822,-3 0 1,5 9 0,-4 0 0,1 4 0,1 1 932,0 4 0,3 0 0,0-2 0</inkml:trace>
  <inkml:trace contextRef="#ctx0" brushRef="#br0">18422 8983 8202,'0'-14'-17,"0"5"9,0 0 7,0 6 1,2-7-1,2 6 1,5 1 0,3 1-1,1 2 1,1 0 0,-1 0 544,0 0 0,-1 2 0,-3 2 1,-3 4-1,-2 0 0,1 1 345,-2 2 1,0-4 0,0 2 0,3 0 0,0 0 0,1 0 0,0 1 0,4 0-568,1-1 0,5 3 0,3-2 0,-1 5 0,2 4 1,-1 1-1,4 0 384,1 1-594,8 1 0,-5 4 0,5-3 1,-2-1-1,0 2 0,-3 1-32,-4 2 0,-1-5 0,-3 0 1,-1 1-1,0-1 0,-4-1 0,-3-1 1,-3 1 102,1 3 1,0-4 0,1 3-1,-2-1 1,1 0 0,0 0 7,-1 2 0,7 1 1,-2 2-1,1 0 1,1-1-1,0 1-193,2-1 0,0 1 1,-5 0-1,0-1 0,1 3 1,-1 0-1,-1 2 99,-3-1 1,1-2-1,-4-1 1,0-1 0,0 1-1,-3 0 1,-2-1 79,-1 1 0,0-5 1,0 0-1,0 2 1,0 1-1,0 2 1,0 0-1,0-1-113,0 1 1,0-2 0,0 0-1,0-1 1,0 1 0,0-1-66,0 1 1,-1 0 0,-4 3 0,-2 2-1,-2 1 1,-1 0 0,-4 0 153,-2 0 0,-3 0 0,3-4 0,-4 0 0,1-1 0,0 2 0,3 1-148,1-3 1,-3 4 0,0-8-1,2 2 1,3-1 0,2-2 0,2 0-6,-1 0 0,-2-4 0,-1 4 0,1-2 0,2-2 0,1-3 0,0 0-183,1-1 1,-2 0 0,4 1 0,0-1 0,-1-1-1065,-1-3 1,5-2 0,-1-2 0,2 4 67,2 2 1,2-3 0,4-4 0,6-2 1178,4-2 0,14 6 0,-2 1 0</inkml:trace>
  <inkml:trace contextRef="#ctx0" brushRef="#br0">19009 11248 7910,'-21'-19'941,"-3"6"0,7-1 1,0 8-500,2 5 0,2 5 1,1 2-1,2 0 0,3 2-53,1-1 0,0-3 0,3 5 1,-2 2-1,2 0 0,2 3 1,1-1-1,0 0 43,0 1 0,1-1 0,2 0 0,3-1 0,2-1 0,2-2 0,3-1-598,5 0 1,3-2 0,7-6 0,2 0 0,2-2 0,2-2 0,5-5-1573,4-3 1,-2-1-1,5-1 1738,0 1 0,-5-6 0,5-2 0</inkml:trace>
  <inkml:trace contextRef="#ctx0" brushRef="#br0">25087 10369 8385,'8'1'-15,"-4"3"1,-2-1 157,-2 6 0,0-4 1,0 4-1,0 1 0,0 2 1,-2 0 3120,-2-3 1,1-2-2948,-6-3 1,1-1-1,-2 5 1,1-1-1,-1-1 1,-2 0 0,-3-3-1,-1 0-184,-2 1 0,-4-2 0,3 2 1,-1-4-1,0-3 0,0-3 1,0-1-1,0-2 85,1 2 0,1-10 0,5 4 0,1-3 0,2-2 0,2-1 1,3-2 0,0-1 0,5-5 0,0 1 1,0-3-1,0 0-76,0-2 1,0 0-1,0 4 1,0 0 0,0 1-1,0-1 1,0 0-349,0 1 0,0-2 0,0-2 0,0-1 1,0 1-1,0 2 0,2 1-121,2 1 0,-1-1 0,6 0 0,1 1 1,2-2-1,1 0 454,1 1 1,-1-7-1,0 7 1,1-1-1,1 0 1,1 1-1,2 1 22,-2-1 1,3 6-1,-1 3 1,0 2-1,-1 0 1,1-2-226,-1 2 0,2 5 1,-1 3-1,-2-1 1,-1 1-1,-1 2 1,3 2-232,1-1 0,5 1 0,-1 4 1,5 0-1,3 0 0,2 0 277,2 0 0,2 0 0,4 0 0,-2 0 0,-1 0 0,-2 0 0,-1 0 32,0 0 0,-5 0 1,2 0-1,-2 2 0,-3 0 1,-1 3-35,-2-2 0,0 0 1,-3 0-1,-1 3 0,0 1 1,-3 2-1,-1 0 46,-2 0 0,1 0 0,1 4 0,1 0 1,2 1-1,-2-1-67,-1 0 0,3 1 0,-1-1 1,0 0-1,-3 1 0,0-1-1174,-1 0 0,-4-4 0,-2 0 0,-1 1-2422,-3 2 3648,-1-4 0,4 3 0,1-3 0</inkml:trace>
  <inkml:trace contextRef="#ctx0" brushRef="#br0">26114 9516 8664,'-14'0'0,"3"-2"0,0-1 0,2-1 0,-1 2 1540,-2 5-1504,-1-1 0,-1 10 1,1-4-1,0 4 1,-1 2-1,3-1 1,0 2-1483,2 2 1446,0-2 0,-4 10 0,0-4 0</inkml:trace>
  <inkml:trace contextRef="#ctx0" brushRef="#br0">25474 10622 23312,'21'-33'214,"-2"11"1,-13 3 0,-8 16 0,-8 4 0,-8 5 0,-1 0 0,-2 3 0,2 0 65,0 1 1,-5 5 0,3-6 0,2 3 0,4 1 0,6 0 0,3 1 0,3-1-1,2 2 134,1 3 0,1-4 0,2 4 0,3-2 0,3 1 1,5 1-1,3-2-29,4-1 0,1 2 0,6 1 0,4-2 0,3-1 0,4 0-385,1 3 0,3-3 0,-2 4 0,-4-1 0,-1-1 0,-5 0 0,-3-2-789,-7-2 1,-2 0 0,-4 1 0,-5-1 0,-3 0-6042,-4 1 6585,-1-7 0,-2-1 0,0-6 0</inkml:trace>
  <inkml:trace contextRef="#ctx0" brushRef="#br0">25634 10968 25743,'-6'-26'869,"-1"11"0,-1 6 1,5 16-1,6 7 1,8 2-536,5 3 1,6-4-1,9 4 1,6-1 0,5 1-1,2 1 1,1 2 0,-1 0-335,0 2 0,-1 8 0,-7-5 0,-5 0 0,-4-1 0,-5-2 0,-4 0 0,-9 7 0,-5-6 0,-3 1 0,-2 4 0,-5-2 0,-7 2-2267,-8 1 1,0-1 0,0 4-1,2-2 1898,3-2 0,1-8 0,2-3 0</inkml:trace>
  <inkml:trace contextRef="#ctx0" brushRef="#br0">25047 12034 10331,'8'-5'0,"-2"-3"2856,0 1-1715,-5-5 1,5 12-1,-6 1 1,0 10-1,0 6-568,0 4 0,-4 3 0,-1 7 0,2 5 1,2 2-1,1 3 78,0 4 0,0-2 1,0 4-1,1 1 0,2-4 1,3-1-999,1-5 1,-4-2 0,3 0 0,-1-7-1,-1-5 1,-1-6-400,-1-4 0,-4-6 0,-2-4 0,-5-4 0,-4-4 0,-5-5 0,-4-4 597,-4-5 0,0-1 1,1-5-1,1 3 0,2 2 1,-1 3 1178,3 1 1,-4 2 0,6 1 0,2 3-1,1 4 1,2 4-71,-1 1 0,3 6 0,0 3 0,4 4 0,1 3-961,3 2 0,1 0 0,2-3 0,0 1 0,0 2 1,2-1-981,2 3 0,-1-5 0,6 4 0,2-1 0,0-1 0,4 1 1038,3 1 1,9-4-1,7 4 1</inkml:trace>
  <inkml:trace contextRef="#ctx0" brushRef="#br0">25341 12661 11421,'0'-27'0,"0"2"1933,0 3 0,0 10 0,-2 12-772,-2 7 0,2 5 0,-4 1 0,2 1 0,-1-1-766,2 0 0,2 1 1,1-1-1,1 0 1,4 1-1,4-2 1,4-2 2563,5-1-2592,-3-6 1,10 3 0,-4-6 0</inkml:trace>
  <inkml:trace contextRef="#ctx0" brushRef="#br0">25447 12607 19432,'-13'-17'122,"0"-1"0,4 0 0,0 5 4029,-2 0-4427,6 5 0,6 7 1,12 7-1,8 1 0,4 3 1,3 1 468,4-2 0,2 2 0,6-3 0</inkml:trace>
  <inkml:trace contextRef="#ctx0" brushRef="#br0">25754 12581 21818,'0'-8'1333,"0"4"1,0 8-908,0 5 1,0 3 0,0 1 0,0 1 0,0 1 0,0 1-232,0 2 0,0 4 1,0-4-1,0-2 0,0 0 1,-2 1-1336,-2 0 0,1 1 0,-4-5 0,2-1-6351,7-3 7837,4-3 1,13-6 0,2 0 0</inkml:trace>
  <inkml:trace contextRef="#ctx0" brushRef="#br0">26180 12421 25625,'0'-24'678,"0"-2"1,0 9-1,0 13 1,0 11-1,-1 8 1,-4 4-1,-2 1-634,0-1 0,-5 4 0,4 1 0,0 4 0,-1 5 0,0-1 1,0 4-3021,0 3 1,6-8 0,-3 4 2726,0-5 1,5-10-1,-5 0 1</inkml:trace>
  <inkml:trace contextRef="#ctx0" brushRef="#br0">26034 12781 17284,'0'-20'-1646,"0"-2"0,0-1 2184,0 0 0,4 0 1,2 5-1,2 2 391,2 1 0,2 1 0,1 3 1,0 2-1,2 4 0,3 4-1106,4 1 1,5 6 408,4 3 1,3 2 0,6 3 0</inkml:trace>
  <inkml:trace contextRef="#ctx0" brushRef="#br0">26594 12714 12949,'-6'-34'1114,"0"7"0,-5 11 0,3 7 1010,-3 9 0,4 0-2018,-2 5 0,6 2 0,0 0 0,6 2 0,6 0 0,4 2-333,5 0 1,-2-2 0,6-1 0,2-2 0,0-3-1,0-2 1,-4-1 22,0 0 0,2 0 0,-4 0 0,-2-1 0,-1-4 0,-4-4 377,-2-3 1,2-5 0,-5-3-1,0 1 1,-1-2 0,-2 2 0,-1 0 797,-2 3 1,1-4 0,2 3 0,2 0 0,-2 3-598,-2 0 1,1 7 0,2 2-140,5 4 1,1 2-1,1 4 1,-2 4-1,0 3 1,-1 1-572,1 0 0,-4-4 0,2 1 1,1 4-1,-2 2 0,1 2 130,0 1 1,-4 3-1,2 9 1,-7 6-1,-7 6 1,-10 9-1,-8 7-178,-4 8 1,13-28 0,1 1-1,1-3 1,1 1 0,0-2 0,2-1-1,-13 32 1,7-8 0,3-4-271,4-8 0,8-10 1,-1-6-1,4-4 1,1-5-1,0-4 1038,0-3 0,4-6 0,2-2 0,1-3 0,2-5-98,-1-6 0,2-11 0,-5-3 0,-1-3 0,0-1 1,1-3-1,-2 0-28,-2 0 1,-1-3 0,0-2 0,0 2 0,-1 1 0,-2 5-610,-2 0 0,-5 6 0,1 1 1,-1 3-1,-1 3 0,3 4-1285,-3 3 0,1 5 0,-1 5 1648,3 3 1,-1 10-1,-5 3 1</inkml:trace>
  <inkml:trace contextRef="#ctx0" brushRef="#br0">25900 13474 9819,'0'-19'0,"-1"-2"2992,-3 0 0,-4 9 0,-5 12-2314,-1 8 1,-3 11 0,-1 6-1,0 6 1,-1 5 0,-2 4 0,-3 4 1840,-2 3-2762,2 2 0,-7 5 1,7-1-1,4-1 1,0-2-1,6-4-2281,3-5 0,5 2 0,8-7 2529,2 2 1,4 8 0,5 2-1</inkml:trace>
  <inkml:trace contextRef="#ctx0" brushRef="#br0">23408 18085 12771,'9'-7'549,"0"2"1,-2 2 0,3 0 0,-1-1-1,0-1 388,-2-1 1,-1 3 0,-6-5 0,-1-3 0,-4 1-762,-3 1 0,-4 3 0,-2 6 0,1 0 1,-2 0-1,-3 0-79,-4 0 1,-1 0 0,-1 0 0,3 0 0,0 0-1,2 0 1,-2 1 571,1 4 1,8-2-1,-1 6 1,1 1 0,1 2-1,2 1-267,5 1 1,2-1-1,2 2 1,0 1-1,2 2 1,2-2-1,5-1-344,3-2 1,6 1 0,1-3 0,0-2-1,2-4 1,0-4-876,3-1 0,-4 0 1,1-1-1,-2-4 1,-2-4-1,-4-2 290,-4-3 1,1-4-1,-4 1 1,0 0-1,0 1 1,-3 0-1,-2-2 1503,-1 2 1,0 1 0,0 2-134,0-1 0,-4 8 0,0 6 0,1 8 1,1 4-1,4 1-646,2 0 0,-1 1 1,6-1-1,0 2 0,0 1 1,0 2-1,-1-2-242,0-1 1,2-2-1,-4 2 1,0 1 0,0 2-1,-2-2-1506,2-1 0,-4-1 1,2-1-1,-2 2 1,-1 1-1,2 2-6549,2-2 8045,-1-1 1,-4 4 0,0 2 0</inkml:trace>
  <inkml:trace contextRef="#ctx0" brushRef="#br0">24328 17645 9870,'11'-15'0,"-2"-1"2504,-4-2 1,1 1-1702,-2 3 1,-1 7 0,-7 2 0,-5 4 0,-3 2 0,-1 2-222,-1 2 1,-4 5-1,-1 0 1,0 5-1,-2 3 1,2-2-428,0-1 1,-4 1 0,4 1-1,-2-2 1,-2 1 0,-1-3-108,2-2 0,-2 0 0,5-2 1,0 3-1,-1 0 0,3-2 0,-1-1 56,0 2 1,2 0 0,5 1 0,4-1 0,0-2 0,1 1 0,0 3 259,3 5 0,1-2 0,2 6 0,0 1 1,0 0-1,0 3-42,0 2 0,0 1 0,2-1 0,1 2 0,1 1 0,-1-1 0,-1-1 0,-2 1-328,0 1 1,0-4 0,0-5 0,0 0-1,0 0 1,0-1-21,0-2 1,1-1-1,2-5 1,2 1-1,-1-1 1,2-1-59,3-3 0,-2 1 1,2-5-1,1-2 1,2-2-1,2-1 0,0 0 1,4 0-188,4 0 0,-2-4 0,-1-1 0,-1 1 0,-1-1 0,0 1-1997,-2 1 0,-2 1 0,2 2 0,1 0 2217,2 0 0,5 0 0,-2 0 0</inkml:trace>
  <inkml:trace contextRef="#ctx0" brushRef="#br0">24501 18005 8450,'-9'-4'0,"0"-1"901,-1 2 0,-1 3 0,1 5 0,3 3-515,1 4 1,-3 3 0,3 1 0,0 4-1,0 0 1,2 3 0,-1 0 232,1 4 1,-1-8 0,5 6-1,2-4 1,1-5 0,3-1-977,1-1 1,2-3 0,4-2-1,1-4 357,-1-4 0,6-1 0,2 0 0</inkml:trace>
  <inkml:trace contextRef="#ctx0" brushRef="#br0">24474 17845 8410,'6'-27'2181,"-3"11"1,6 4-1369,1 5 0,-2 2 0,1 5 0,1 0 0,2 0-1853,1 0 1,2 0-1,1 2 1040,2 2 0,6 4 0,-4 5 0</inkml:trace>
  <inkml:trace contextRef="#ctx0" brushRef="#br0">24874 18085 10018,'0'-13'2706,"6"5"0,3 4-2324,3 2 0,1 2 0,2-1 1,1-2-1,2-2 0,-2 2 0,-1 2-717,-2 1 1,1 0 0,-1 0 0,0 1 334,1 4 0,-1 2 0,0 7 0</inkml:trace>
  <inkml:trace contextRef="#ctx0" brushRef="#br0">25381 17872 8915,'0'-15'1468,"0"-3"0,0 8-840,0-4 0,1 10 0,4 0 0,3 2 1,4 2-1,2 0 0,-1 0-113,0 0 1,5 0 0,0 0 0,-2 0 0,-3 2-1,-2 1-624,-2 1 1,-6 6-1,1-1 1,-5 3 0,-7 1 26,-5 1 0,-9 3 0,-1 3 0,-2-1 1,0 0-1,1-1 0,4 0 426,0 0 0,7 1 0,6-3 1,1 2-1,3-2 0,3-1 0,6 0-137,7 3 0,5-8 0,5 3 0,0-2 1,0-4-1,3-1-1061,0 0 1,-1-5-1,-1 4 1,-3-4-1,0-1 1,-2 0 853,0 0 0,5-12 0,-3-2 0</inkml:trace>
  <inkml:trace contextRef="#ctx0" brushRef="#br0">25781 17552 8523,'0'-27'-6,"0"1"632,0 11 0,1 3 1,3 12-1,5 0 0,5 0 1,2 0-1,2 0-77,-2 0 0,-1 6 0,0 3 0,1 3 0,2 1 0,-3 0-355,-5 1 1,2-1-1,-5 2 1,2 1-1,0 3 1,0 0 190,-2 1 0,4 3 1,-5 0-1,-1 2 1,3 1-1,-1 1 1,2 0 2241,-1-1-2343,3 1 1,-5 3-1,5-2 1,-4-3 0,-1 0-1,-3-1-169,-2-2 1,4-1 0,-1-5 0,-2 2 0,-5-3 0,-6-3-1225,-3-4 741,-7 1 1,1 3 0,-7-2 0,-3-1 0,-2 0 0,-1 0-296,0 0 0,-2-5 0,4 4 0,-2-1 0,2-1 0,4 2 0,5-1-485,0 3 1,8-2 0,8 1 1147,3 1 0,6 2 0,3 1 0</inkml:trace>
  <inkml:trace contextRef="#ctx0" brushRef="#br0">26394 17765 8299,'0'-19'0,"0"-2"2497,0 0 1,1 4 0,4 6-1893,4 2 0,-2 6 0,3-1 0,4 2 0,2 2 0,2 0 1,1 0-1,2 2-227,-1 2 1,0 2 0,-7 6 0,0 0-379,1 3 0,-7 13 0,-1 0 0</inkml:trace>
  <inkml:trace contextRef="#ctx0" brushRef="#br0">26247 18032 8282,'6'-26'0,"1"7"0,7-3 0,1 12 1404,2 7 0,4 3 0,6 0 1,-1 0-1,1 0 0,0 0 1,1 0-56,3 0 0,0 1-1349,9 4 0,3 2 0,10 6 0</inkml:trace>
  <inkml:trace contextRef="#ctx0" brushRef="#br0">25847 15846 8371,'-13'-7'-200,"5"-1"1,4 4 0,4-4 0,4 1-1,5 2 516,3 4 0,1-3 0,-1-2 573,-3-2 1,-3 4 0,-6-5 0,-1 0 789,-4 2 1,4-5-1350,-4 3 0,4-3-307,1-1 1,0-1 0,-2 3 0,-2 2 0,-5 4 271,-3 4 1,-1 1-1,-2 0 1,-1 0 0,-4 0-1,1 1 115,0 4 1,1 2 0,5 6 0,0 2 0,1 1 0,3 2 0,4 0-187,4 1 0,1-4 0,1 3 0,4-3 1,4-2-1,4 0-540,5 1 0,-2-7 0,5-3 0,-2-2 1,-1-2-1,1-2-79,3-2 0,-7-3 1,-3-7-1,-5 1 1,-2 0-1,-1-1 1,1 1 472,-2 0 0,-2 4 1,-1 0 477,0-1 1,0 5 0,0 5 0,0 8 0,0 3 217,0 3 0,2-1 0,1 0 0,3 2 0,1 1 0,2 2-1594,-2-2 0,5-1 0,-3-3 0,3-1 1,0-3-1,0 1 820,1-1 0,-3 4 0,9-5 0</inkml:trace>
  <inkml:trace contextRef="#ctx0" brushRef="#br0">26514 15380 10524,'0'-14'-892,"1"2"1007,4 3 1,-2 4-1,4 3 1,0-1 0,1-1 799,2 1 1,1 3-1,-4 4-538,-7 5 1,-6 1 0,-7 2 0,-1 0 0,0 3 0,-4 0 0,-4 1 0,-2 2 192,2 4 1,-7-1 0,6-1 0,1 1 0,-1-2 0,4 1-303,0-4 0,3-1 1,5 0-1,4 1 1,-1 0-1,2-3 1,1-2-436,2-1 1,1-2-1,4-1 1,2 0-1,5 1 15,3 2 1,-3-2 0,-2 0 0,0 3 0,-1 1 0,0 1 647,-3 0 0,3 1 0,0 0 0,0 3 0,0 1 1,-2-2 67,2-1 1,-3 2 0,5 1-1,-1-2 1,-1-1 0,1-1-974,1-1 0,1 0 0,4-1 0,0-3 0,1-5 0,-1-2-946,0-2 1,1 0 0,0 0 0,3 0 0,1 0-1,-2 0-1623,-1 0 0,-2 0 2972,0 0 0,-5 0 0,-2 0 0</inkml:trace>
  <inkml:trace contextRef="#ctx0" brushRef="#br0">26860 15699 8354,'6'-20'0,"-4"-4"0,2 6 1585,-2 2 0,-2 9 0,0 7-670,0 7 1,0 5 0,0 1 0,1 0 0,2 2 0,1 2-1311,-1 0 0,-1 1 0,-2-5 0,0 1 0,0-1 395,0 0 0,0 1 0,0-1 0</inkml:trace>
  <inkml:trace contextRef="#ctx0" brushRef="#br0">26874 15460 10666,'6'-21'1456,"2"-6"1,0 12-990,1 2 1,0 4-1,4 5 1,0 1 0,2 0-1,1 0-1449,2-2 1,0 1-1,-5 4 1,1 1 953,-1 4 0,6-4 1,2 5-1</inkml:trace>
  <inkml:trace contextRef="#ctx0" brushRef="#br0">27140 15353 8422,'12'-13'711,"-3"-1"1,4 7 0,-1 2-396,4 4 0,4 1 0,-4 0 1,3 0-1,2 0 0,3 0 1,-1 0-1,1 0-145,-2 0 1,-1 0 0,1 0 0,-4 0 0,-3 1-123,-2 4 1,-5 2-1,-4 7 1,-3 0-1,-2 3 1,-2 3-1,-3 4 490,-1 4 1,2 8 0,-2-1 0,-1 4-1,2 1 1,1 0 0,2-2-274,1-2 1,2 1 0,0-5 0,0 1 0,0-2 0,0-4-635,0-4 0,-4-6 1,-2 0-1,-2-3 0,-2-4 1,-3-2-1,-5-3-1791,-4-2 0,-1-1 0,-2-2 2159,-3 0 0,-7-12 0,1-3 0</inkml:trace>
  <inkml:trace contextRef="#ctx0" brushRef="#br0">24874 15806 8335,'-9'-15'904,"0"6"1,5 6 0,-2 3 0,4 2-983,8 2 0,9-2 0,3 4 0,-2-2 0,-1 2 0,0 1 0,1 2 78,2-1 0,0 4 0,-5-5 0</inkml:trace>
  <inkml:trace contextRef="#ctx0" brushRef="#br0">24874 16019 8335,'-13'8'431,"7"3"0,6-3 1,10-1 451,11-2 1,4-4 0,12-1-1,3 0 1,0 0-884,3 0 0,12-12 0,0-2 0</inkml:trace>
  <inkml:trace contextRef="#ctx0" brushRef="#br0">26767 15193 8074,'-9'-2'0,"2"-2"413,1-5 0,1 2 0,4-1 0,-2 1 0,-3 1 0,0-1 0,-1 1 0,1-2 0,-2 1 0,2-3 0,-1-2 0,1-2 196,0 1 1,-3-5 0,5-1 0,-1 0 0,1-2 0,-1 0 0,2-1 0,2 0 0,1 0 0,0-1-765,0 3 1,0-4-1,0 6 1,0 2-1,0 1-2342,0 2 0,6 7 2497,3 6 0,3 6 0,1 7 0</inkml:trace>
  <inkml:trace contextRef="#ctx0" brushRef="#br0">26900 14153 8805,'-6'-19'0,"-3"-2"0,-2 1 919,-3 2 1,5 9 0,0 5 0,-1 2-400,-2 2 1,3 2 0,2 4 0,0 7 0,1 9 0,-2 6 0,2 5-756,0 1 0,-2 1 0,3 4 1,2-4-1,2-3 0,2-4-3791,4-2 4026,2-5 0,6-2 0,1-5 0</inkml:trace>
  <inkml:trace contextRef="#ctx0" brushRef="#br0">27100 14140 8074,'-18'-12'0,"1"3"0,0 5 0,3 8 0,0 7 0,2 4 908,3 2 1,-2 9-1,3-1 1,-1 4 0,2 2-1,1 0 1,3 2 0,2 0-693,1-1 0,1-7 0,5-7 1,6-5-1,6-4 0,1-6-663,0-6 1,5-10 0,-2-12 0,2-8-1,-1-8 1,-2-5 279,-2-4 1,-5 2 0,-7-1 0,-1 0-1,-3 2 1,-3 4 0,-4 6 266,-5 6 0,1 9 0,1 4 0,-1 5-222,1 4 0,4 4 122,-1 10 0,2 2 0,2 7 0</inkml:trace>
  <inkml:trace contextRef="#ctx0" brushRef="#br0">24834 18738 8291,'0'-13'-167,"0"5"0,-1 2 0,-4 6 1,-4 0-1,-3 0 783,-1 0 0,6-1 0,2-4-343,4-3 1,1 3-169,0 5 0,0 6 0,0 7 0,-2-1 0,-1-1 63,-1-3 1,-1 1 0,5 5 0,0-1 0,2 0 0,2 1 0,5-1 259,3 0 0,6 7 0,0 2 1,-1 1-1,1 1 0,0-2-272,-2 2 1,-1 0 0,-3-1 0,-2 0 0,-2 0 0,-2 1 0,-3 0-475,-2-2 1,-2-6-1,-4 2 1,-4-2 0,-4-1-1,-5 0 1,-4-3 108,-3 0 1,-2-5 0,-1 0 0,-2-1 0,-2-3 0,1-1 160,2-2 1,0-2-1,8-2 1,0-7-1,5-3 1,6-6-1,5 0 282,4-4 0,4 2 0,4-2 0,9-3 0,7 2 0,6-1 0,2 2-102,2-1 0,0 1 0,-2 0 0,3 2 0,1 0 0,1 1 0,-1 2-62,-1 0 1,-1 5 0,-6 0 0,-1 3 0,0 2 0,-4 0-555,-4 1 1,1-1 0,-1-5-1,-4 1 1,-3 0 249,-7-1 1,-8 1 0,-8 0 0,-7-1 0,-10 1 0,-3 0 0,-7-1 260,-4 1 1,2 1-1,-3 3 1,1 5 0,0 4-1,-2 6-27,2 7 0,2 6 0,1 8 0</inkml:trace>
  <inkml:trace contextRef="#ctx0" brushRef="#br0">23994 18498 8061,'6'-7'0,"-3"1"663,6 6 1,0 0 0,4 0 0,1 0 0,-1 1-1,-1 4 1,-2 4 0,-2 2 0,-3 3 0,-2-1-1,-1 0-88,-2 1 0,-2 1 1,-2 1-1,-5 2 0,-3-2 1,-3-1-1,-2-2 0,-6 0 1,0 1-1,-2-1-92,-2 0 0,3 1 0,-5-2 0,2-2 0,3-3 0,-1-1 0,1-3-115,-1-1 0,4-2 0,1 0 0,-1 0 0,2 0 1,-2 0-89,0 0 1,1 0 0,-4 0 0,2 0 0,-2 0 0,0 0 0,1-2-281,0-2 0,1 2 0,-5-4 0,1 2 0,1-2 0,1 0 0,3-1 0,2-1 0,-3 4 0,2-5 0,1-1 0,0-4 0,3-2 0,1-2 0,-3-6 0,2 4 0,2-2 0,4-1 0,1 0 0,0-4 0,0-4 0,6 3 0,-1-5 0,1 2 0,0-2 0,-1 1 0,1-1 0,1-4 0,2 3 0,0-1 0,-1 1 0,-2 0 0,-2 0-8,2-4 0,2 0 0,1-2 0,0 2 1,0-1-1,0 1-43,0-4 0,0-1 0,1 5 0,2 1 0,2 0 1,-1-2 25,2 1 1,-4-10 0,2 8 0,-3-1 0,-1-1 0,2 2-28,2 0 0,-2 0 1,2 0-1,-2 2 0,-2-1 1,1 2-1,2-1-66,2 1 0,-1 0 0,-4-2 1,2 1-1,1 1 0,1-2 1,-1 2 14,-2-1 0,1-1 0,1-1 0,3 0 0,0 0 0,1 0-86,1 0 1,0 5-1,6-1 1,-1 1-1,0 1 1,1 3 26,-1 2 1,0-2-1,1 0 1,-2 2 0,-2-1-1,-1 0 1,1-2 147,2-2 0,1 3 1,1-5-1,-1 1 1,0-1-1,1 2 1,-1 1 21,0 4 1,1-4-1,1 2 1,1 3-1,2 3 1,-2 3-91,-1-2 0,2 0 1,1 1-1,-1 0 1,-1 0-1,0-1 1,3 0 9,2 2 1,-3 0 0,3-5 0,-1-1 0,0-2 0,0-1 69,1 2 1,-3-1 0,4 0-1,2-2 3,1-2 0,2 4 0,-1-1 1,1 3-137,0 1 1,-1 1 0,1 0 0,0 3 0,-1 2-1,-1 2 1,-1 1 0,-2 0-492,2 0 1,-3 1-1,0 3 643,-2 1 1,3 1 0,-3 2 0,2 1 0,1-1 0,0-1 22,1 2 0,-3-1 0,6 4 1,-3 0-1,4-1 0,0 1-94,2 0-50,7 1 0,-4 5 1,5 0-1,-3 0 1,-1 0-1,-3 0 1,-2 0-174,-2 0 1,-3 0-1,-3 0 1,0 0 0,-4 0 1106,-1 0-392,-8 0 0,4-1 0,-6-3-263,3-5 0,1 3 0,4 1 0,0 4 0,1 1 0,-1 0 1,2 0-410,3 0 0,-2 0 0,6 0 1,0 0-1,-1 0 0,-2 1 0,-1 2 183,0 2 0,4 1 0,-4-3 0,-2 1 0,0-1 1,1-2 220,1-1 1,-1 0-1,-3 0 1,-1 0-1,0 0 1,1 0-1,-1 0-153,0 0 1,1 2-1,-1 1 1,0 3 0,1 1-1,-1 4-133,0 0 1,2 0 0,1-1 0,2 2 0,-2 0 0,-1 1 150,-1-1 0,3 4 0,1-7 0,-2 2 0,1-1 0,-1-3 0,2 1 227,-2-1 1,-1-2-1,0 3 1,1 1-1,2 0 1,-2-1-194,-1-2 0,-2 4 0,2-1 0,1 3 0,4 1 1,-1 0-1,2 1-80,-1-1 1,-3 0-1,0 1 1,0-1-1,-1 0 172,2 1 0,-1-5 1,-3-1-1,-2 3 316,-3 1 1,-2-4 0,-4 1-1511,1 2 0,1-4 1,-5 2 24,0 1 0,0-2 0,1-1 0,2 1 72,2-1 1,-1-3 0,-2 4-1,1-1 1,3-1 935,1 0 0,2 4 0,4-2 0</inkml:trace>
  <inkml:trace contextRef="#ctx0" brushRef="#br0">26074 15086 8582,'-2'-13'241,"-2"0"1,4 1 749,0 3 1,1 3 0,8 6 0,2 0 0,0 0-300,3 0 1,-1 6-1,0 3 1,1 3-1,-1 1-399,0 0 0,-1 2 0,-1 1 0,-4 2 0,0-1 0,-1-3 0,0 1-201,-3 3 1,-1-2 0,-2 5 0,0-2 0,-2-3-1,-2-1 1,-4-1 103,1-1 0,-5 0 0,2 1 0,-5-3 1,-3 0-1,2-4 31,1-1 1,0 3 0,-1-5-1,-2-1 1,2-1 0,1-2-356,2 0 0,-5 0 0,0 0 0,2 0 0,0 1 0,-1 2 0,0 2-688,0-2 0,2 3 1,2 0-1,0 1 1,0 2 815,-1-2 0,1 5 0,0-4 0</inkml:trace>
  <inkml:trace contextRef="#ctx0" brushRef="#br0">22928 14353 8449,'0'-20'227,"4"0"0,1 7 452,-2 0 0,0 4 0,0 0 1,3 0-1,1 2 0,3 4 0,1 7 267,-2 9 0,1 5 1,-4 7-1,0 1 1,0 3-1,-3 2 1,-2 3-501,-1 0 1,0-2-1,0 2 1,0-2-1,0-2 1,0-2 0,-1-3-839,-4-3 0,4 2 0,-4-6 0,2-3-390,-1-5 0,-3-4 1,-7-8-1,1-2 1,0-5 682,-1-3 1,1-1 0,0 0 0,-2-2 0,-2-2 1365,0 0 0,-4-1 0,6 6 0,3 3 1,0 5-209,1 2 0,3 4 1,4 2-1,2 5-1080,2 3 1,0-3-1,0 0 1,2 1-1,1 2 1,3 1-1,0 1-1618,-1-1 1,4 0-1,-3-1 1,2-2 0,4-1-1,2 2 1601,4 0 0,6 3 1,-3-1-1</inkml:trace>
  <inkml:trace contextRef="#ctx0" brushRef="#br0">23074 14673 8420,'9'-4'375,"0"-1"0,-4-1 0,4 3 1,1-1 426,2 1 1,1 6-1,0 3 1,-1 1-1,-1 4 1,-2-1 0,1 0-1,0-1-1512,-1 2 0,2-4 0,-6 0 0,1 1 710,0-1 0,5-4 0,-4 3 0</inkml:trace>
  <inkml:trace contextRef="#ctx0" brushRef="#br0">23221 14633 10954,'0'-21'542,"0"4"1,0 9 0,2 7 0,2 5 0,5 2-492,3 0 0,6 3-51,-1-5 0,13 7 0,-2-4 0</inkml:trace>
  <inkml:trace contextRef="#ctx0" brushRef="#br0">23474 14580 8486,'0'-27'699,"-4"14"0,0 8 0,2 10 306,5 2 1,0 4 0,4-5 0,1 1 0,-1 3 0,4 2 0,0 2-639,3-1 0,-5 3 1,-2-1-1,-1-3 0,-3 0-1496,-2 0 0,-1-4 0,0-2 1129,0-4 0,0-11 0,0-12 0</inkml:trace>
  <inkml:trace contextRef="#ctx0" brushRef="#br0">23741 14340 8216,'0'-34'3736,"0"3"-2963,0 9 0,1 14 1,2 13-1,2 5 1,-1 5-1,1 3 1,1 4-1286,1 3 1,-2 2 0,3 1 0,1 1 0,0 3 0,-1-3 511,-2-1 0,10-7 0,-1-2 0</inkml:trace>
  <inkml:trace contextRef="#ctx0" brushRef="#br0">23821 14527 8216,'-9'-6'586,"0"-3"1,5-2 0,-4 1 1698,2 1 0,3 6-2063,8-1 1,2 2 0,7 4 0,-1 1 0,2 3 0,1 1-1016,2 3 0,0-4 0,-5-1 0,0-4 0,1-1 0,-3-1 446,-2-4 1,-3-2 0,-7-5 0,-2 2 0,-3 2-1,0 1 2256,0 0 1,0 4-1,5-2 1,1 4 559,6 1-2251,4 0 1,0 4 0,4 2 0,3 0 0,3 1 0,-3-1-545,-2 0 1,3-1 0,0-5 0,-2 0 0,-1-2 0,-2-2 0,1-5-452,-1-3 0,-4-1 0,-2-1 0,-1 1 0,-3 0 0,-1-1 821,-2 1 1,-6 1-1,-2 2 1,-1 2-1,0 2 1,-1 4 408,-2 0 1,0 5-1,2 4 1,3 8-1,1 6 1,1 7-563,-1 6 1,3 6 0,-6 3 108,-1 1 0,-8 13 0,-2-2 0</inkml:trace>
  <inkml:trace contextRef="#ctx0" brushRef="#br0">23101 15206 8179,'0'-9'910,"0"1"0,0-3 0,0-7-212,0-4 0,2 3 0,1 1 1,1 3 398,-1 2 1,-3 1-1015,-4 3 0,-2 9 0,-3 9 1,4 3-1,4 3 0,1 3 1,0 2-154,0 1 1,4 3 0,2-6-1,2-1 1,2 1 0,2-2-1,1-2-263,0-4 1,1-7-1,-2 0 1,-3-7-1,-5-8 434,-3-5 1,-1 0-1,0 2 1,0-1 0,0-4-1,0 1 1,0 0 514,0 2 1,0 3-1,0 0 1,0 1 0,0 0-253,0-1 0,6 7 0,3 1 1,3 2-1,1-1 0,1 2 1,-1 2-580,0 1 1,7 0-1,0 0 1,1 0-1,-2 0 1,-1-2-744,0-2 1,-5 1 0,-4-5 0,0 1 0,-2 0 1197,-2-4 0,-10 4 0,-3-1 0,-6 3 0,-4 3 1,-2 5-1,-2 6 539,-1 3 0,6 11 1,-4 6-1,0 3 0,2 7 1,0 4-556,2 5 0,7 3 1,3-1-1,1-2 0,3-3 1,1-2-1,4-1 1,2-4-1434,5-2 1,7-5-1,2-9 1,-2-6-1,-1-5 647,-2-7 1,-4-4-1,-1-6 1,-2-7-1,-3-8 1,-2-4-1,-1-3-23,0-3 1,0 1 0,0-5-1,0-2 1,2 0 0,2 1 584,5 5 0,9-3 0,2 0 0</inkml:trace>
  <inkml:trace contextRef="#ctx0" brushRef="#br0">23621 15046 11310,'0'-20'0,"0"2"0,0 3 0,2 2 0,2 1 0,5 2 962,3 1 0,7 6 0,2-2 0,2 4 0,3 1 0,2 0 0,0 0 0,0 1-653,-1 4 1,-1-2 0,-1 4 0,-2 0 0,-7 1 0,-4 2 0,-5 2-309,-1 1 1,-7 2 0,-11 1 0,-9 4 0,-10-1 0,-6 2 0,-2-2-264,4 0 0,-2 0 0,6-2 0,3 1 1,4-4-1,8-2 0,5-3 63,7 1 0,14 2 1,9 0-1,13-2 0,12-2 1,12-2 115,8-3 0,3-2 0,1-1 1,0 2-1,-1 2 0,-7 7 83,-3 5 0,-4 5 0,0 5 0</inkml:trace>
</inkml:ink>
</file>

<file path=ppt/ink/ink2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</inkml:context>
    <inkml:brush xml:id="br0">
      <inkml:brushProperty name="height" value="0.053" units="cm"/>
      <inkml:brushProperty name="color" value="#FF0000"/>
    </inkml:brush>
  </inkml:definitions>
  <inkml:trace contextRef="#ctx0" brushRef="#br0">8438 1386 8328,'7'-13'0,"-1"4"0,-6 0 954,0-1 0,5 2 1,1 1-1,1 1 1,0 3-1,-4 3 1,-7 4-1,-8 4-309,-6-1 0,-2 5 0,-8-3 1,-2 3-1,-3 3 0,1 1 1,-1 2-1,4-2 0,-1 0 917,-1 2-1533,3-3 0,0 4 0,7-6 0,3 1 0,5-1 0,4 0 0,3 1 0,3-1-124,1 0 0,8-1 0,3-2 1,6-2-1,4-2 0,6-2 1,2 1 310,3-1 0,-1 5 0,-2-3 0,0 0 0,-1 1 0,1 1 1,-2 1-113,-3-2 1,2 5 0,-6-3 0,-3 3 0,-3 1 0,-5 0 0,-1 1-206,-3-1 0,-3 0 0,-5 2 1,-5 1-1,-6 2 0,-6 0 1,-4 1-145,0 3 1,-1-2 0,-1-1 0,-2-1 0,-1-1 0,0 1 0,0 0-878,0 0 1,4-1-1,6-5 1,4-1-1,5-3 80,6 3 0,7-5 0,10-3 1,11-6 1041,11-6 0,11-9 0,3-3 0</inkml:trace>
  <inkml:trace contextRef="#ctx0" brushRef="#br0">9065 1573 9153,'25'-14'0,"-2"1"692,0 0 1,-7-1 0,0 1 0,-4 0 898,-3-1 1,-6 1 0,1 0-935,-2-1 0,-8 7 0,-3 2 0,-3 5 0,-3 5 0,-2 4 0,-6 3-359,-2 1 1,-1 0 0,-1 2 0,0 1-1,1 2 1,-1 0 0,2 0-161,2-1 1,0 1 0,6-4 0,4-1-1,4 0 1,3 1 0,5-1-157,4 0 1,6-1 0,8-2 0,6-1-1,2 0 1,2 0 0,-1-2 261,1-1 1,0 5 0,-1-4 0,-1 2 0,-2 0 0,-6 1 0,-2 2-244,-2 1 1,-1 1 0,-1-1 0,-4 0-1,-1 1 1,-3-1-279,-2 0 1,-2 1 0,-3 1 0,-4 1 0,-2 2 0,-2-2 0,-3-1-592,0-2 0,-4 0 0,1 1 1,2-1-1,1-1 0,2-3-5254,0-5 6122,5-2 0,14-14 0,9-3 0</inkml:trace>
  <inkml:trace contextRef="#ctx0" brushRef="#br0">9464 1986 8137,'8'13'1417,"-4"0"0,-2 1 1,-1-2-1,2-2-330,2-1 1,-1-5 0,-2 4 0,2-2 0,3-5-692,1-4 1,4-4-1,-3-7 1,2 0 0,4-4-1,1-4 1,2-5-910,-1-4 1,-1 0-1,0-8 1,3-2-1,2-2 1,1-3-1,1-3 51,-1-3 1,-1 0 0,2 5 0,-2 6 0,-2 5 0,-2 5 0,-4 4 1337,-4 4 0,1 11 0,-4 0 1,0 6-87,0 7 0,-2 7 0,-4 10 0,0 5 0,0 7 1,0 5-435,0 4 1,-1 5 0,-2 1-1,-2-2 1,2-2 0,2-2-1,1-2-816,0-2 1,0-4-1,1 3 1,4-1-1,4-5 1,3-4-1,1-6-4456,0-4 1,-4-6 4350,0-4 1,-12-8 0,2-4 0</inkml:trace>
  <inkml:trace contextRef="#ctx0" brushRef="#br0">9651 1866 8130,'-13'-9'747,"-1"0"1,8 2 0,6-4 0,11 4 122,10 1 0,5 0 0,13 3 1,-1-1-1,5 1 0,0 0 0,2 0 1,-5-2-613,-2 2 1,2 2 0,-7 1-259,1 0 0,1 6 0,5 1 0</inkml:trace>
  <inkml:trace contextRef="#ctx0" brushRef="#br0">17023 2532 11592,'-2'-21'0,"-2"4"1239,-5 2 1,1 7 1658,0 4-2710,-1-3 0,0 4 1,0-5-1,-2 1 1,0-1-1,-3-2 1,1 0-1,0-1 1,-1 4-1,-1 0 1,-1 1-1,-3-2 180,-2 1 1,-1 4-1,-6-3 1,-2 1-1,-2 1 1,-2 1 0,-3 0-1,-3 0 1,-2-1-79,2 1 0,-7 0 0,5-2 0,-2-2 0,-5-2 0,0 0 0,-4-1-23,-2-2 0,5 0 0,-5 2 0,6 1 0,1-2 0,3 0 0,-1-3 0,3 2 1,1 2 165,2 1 0,-4 2 0,-2-4 0,-2 4 0,-2 0 1,-2 1-169,-1 0 1,0 1-1,-2 4 1,-1-2 0,-2-2-1,2 2 1,-1 1 0,1-1-160,-2-2 0,-5 1 0,2 2 0,0-1 1,2-1-1,1-1 0,-3 1-61,-4-1 1,6 0-1,-6 2 1,3-3-1,2 0 1,-2-2 0,0 1-46,-2-3 0,-2 2 0,5 1 0,0 1 0,-1 3 0,3 1 0,-4 2 0,6 0 0,-4 0 0,0 0 0,-4 0 0,-3 0 0,-5 0-69,1 0 0,-4 0 0,5 2 0,-3 1 0,3 1 1,-2 1-1,4-1 15,1 1 1,0 1-1,8-4 1,1 3 0,0-1-1,2 1 1,3-1 13,0-1 1,5 3 0,1-1-1,-3-1 1,1 0 0,0 2-1,1 0 91,-2 0 1,1-1-1,0-5 1,2 1-1,1 2 1,-1 2-1,-2-2 35,-2-2 1,3-1 0,2 0-1,1 1 1,3 2 0,0 2-1,0-2-131,-1-2 0,-1 4 0,5-1 0,0-1 0,-1 0 0,-2 0-29,-2 2 1,1-1 0,3-4 0,-2 0 0,-2 0 0,2 0 0,2 0 0,1 0 243,0 0 0,0-4 0,1-1 0,2 2 0,3 2 1,2-1-171,2-2 0,2 2 0,1-2 0,0 2 0,1 1 0,-1-2 0,2-2 0,1 1 0,2-2 0,0 3 0,-5-4 0,2-1 0,1 2 0,2-1 0,-2 0 0,4 2 0,-3-2 0,0-1 0,-1 2 0,0-1 0,2 1 0,-2 0 0,4-3 0,-3 3 0,0 0 0,-2-1 0,-4 1 0,0-1 0,-2-1 0,-6 4 0,0-5 0,-5 0 0,-5 0 0,-2 0 0,-3 0 0,2 2 0,-5-3 0,-3 4 0,-1 0 0,0 0 0,-4 3 0,1 1 0,-4 2 0,-1 0 0,2 0 0,1 0 0,-3 2 0,1 1 0,-4 1 0,2 1 0,3-5 0,0 0 0,-3 0 0,-2 1 0,-1 2 0,0 2 0,4 1 0,6-3 0,1 2 0,-1 1 0,-1 2 0,1-2 0,3 0 0,1 3 0,0-4 0,2 1 0,-1 2 0,1-2-196,1 0 0,-3 4 0,1-3 226,0 1 0,4 2 1,-4-4-1,2 0-18,1 0 1,7-2 0,-9-2 0,0 1 0,-1 3-1,-2 0 1,1 1-61,-1 0 0,-4 1 0,2 2 0,0-1 0,-3 0 0,3 0 0,0-2-49,1-1 1,4 3 0,-4-3-1,1 1 1,1 2 0,-1 0 0,0-1 127,0-2 1,-4 2 0,4-2 0,4 0 0,2 2 0,4-2 0,2 1-35,3 0 1,1 1 0,0 2 0,-1-2 0,2-1 0,-2 0 0,1 2-99,1-1 0,1 4 1,-2-4-1,-1 4 1,-3 2-1,-1-1 1,-3-1 115,-2-3 0,-4 4 0,-4-3 0,-2 4 1,1-2-1,2-1 0,1 1 119,2 2 0,3-1 0,2-1 0,4-2 0,0-1 0,2 1-136,4 2 1,-7 1 0,8 1 0,-1-1 0,-1 0 0,2 1 0,-1-1 0,-2 2-145,-1 3 1,-7-2 0,1 6 0,-6 2 0,-7 1 0,0 2 81,0-1 0,0 1 0,3 0 0,1-2 0,-1-1 0,2-2 0,1 1 21,6 3 1,2-4 0,1-1 0,5-1 0,5 0-1,-1 0 1,4 0-59,1-1 0,3 3 1,3-3-1,-1 0 1,1 2-1,3 0-65,0 3 1,1-4 0,0 1 0,4 0 0,-1 0 0,2 1 0,-2 0-1,2 0-111,0 2 0,1 0 0,4 1 1,3-2-1,0 3 0,4-3 1,-1 3-269,1-1 1,4-3 0,-1-1 0,2-1-9,2 1 1,6 0 0,1 3 540,1-2 1,10-5 0,-1 4 0,7 0 0,4 0 0,2 1 0,2-1 6,2-4 1,-2 0-114,3 0 0,1-2 0,4 3 0,0-2 1,0 1 116,0 0 1,6 1-1,4-3 1,3 0-1,5 1 1,0-3 114,2-1 1,9 3 0,-4-6 0,6 1-1,-34-4 1,1-1 0,2-1 0,0-1 0,2 1-1,1-1 1,0 1 0,0-2 92,0 1 1,0 0 0,0 0 0,1-1-1,-2-2 1,-1 0 0,0 0 0,-1 0-1,3 0 1,-1 0 0,0 0 0,0 1-22,1 1 1,0 1 0,0-3 0,-1 1-1,-2 1 1,1 1 0,0-2 0,1-1-1,0 0 1,0 0 0,0 0 0,-1 0-1,1 0 1,-1 0 49,2 0 1,-1 0 0,-2 0 0,0 0 0,2 0-1,2 0 1,0 0 0,0 0 0,1 0 0,-1-1 0,2-1-1,0 1 1,0-2 0,0 1-140,0 1 1,1-1 0,5 1 0,0 1 0,2 0 0,2 0 0,1 0 0,1 0 0,4 0 0,1 0 0,0 0 0,1 0-98,1 0 0,0 0 0,8-2 0,-1-1 0,-1 1 0,-1 0 0,1 0 0,0 1 0,-1 0 0,0 0 0,-4 1 0,-1 0 0,-1 0 0,-2 0 0,-1 0 0,-2 0 0,-1 2 0,-2 1 0,0-1 0,-1 0 0,-3 1 0,-1-1 0,-4 0 0,0 0 0,-1 1 0,-1 0 0,-1 0 0,-1 0 0,0 0 0,0 0 0,1 1 0,1 1 0,-3-2 0,0 0 0,-1 0 0,0 0 0,-1 0 0,0 1 0,0-1 0,0 0 0,2 0 0,2 0 0,1-1 0,1-1 0,3 0 0,0-1 0,1 0 0,1 0 0,4 0 0,1 0 0,2 0 0,1 0 0,4 0 0,1 0 0,1 0 0,1 0 0,-1 0 0,2 0 0,2 0 0,1 0 0,-3 0 0,-1 0 0,0 0 0,0 0 0,-2 0 0,-1 0 0,-4 0 0,-1 0 0,-2 1 0,-2 0 0,-3 1 0,-1 0 0,-4-1 0,-1 0 0,-2 2 0,-1 0 0,-2-1 0,0 0 0,32 4 0,0 0 0,-7 1 0,-6 1 0,8-1 0,-7 4 0,5-3 0,7 3 0,-1-1 0,-34-5 0,1 1 0,2-2 0,-1 0 0,26-1 0,-22 2 0,1 1 0,-6-4 0,0 0 0,2 0 0,0 1 0,1-1 0,1 0 0,-2 1 0,0 0 0,-3 1 0,1-1 0,2-1 0,0-1 0,28 4 0,2-2 0,1 0 0,-4 1 0,-1-1 0,-2-1 0,-6-2 0,0 0 0,-2 0 0,0 0 0,2 0 0,0 0 0,1 0 0,2 4 0,5 2 0,-1 0 0,-2 1 0,-4-1 0,-1 0 0,-1-1 0,0 1 0,5-5 0,0 3 0,-1-2 0,3-2 0,-4 0 0,1 0 0,0 0 0,-6 0 0,-4 0 0,1 0 0,0-2 0,1-2 0,1-5 0,-1 2 0,0-2 0,1 0 0,0 0 0,3 2 0,1-1 0,-2 1 0,3 4 0,-1-3 0,-2 2 0,-1-2 0,-2 0 0,1-2 0,-1 1 0,5-1 0,-1-3 0,0 0 0,-4-1 0,-3 1 0,-1-4 0,2-2 0,-1-2 0,0 3 0,-2-3 0,-2-1 0,-3 0 0,-1-1 0,3-3 0,-7-1 0,5-2 0,0-1 0,-3-1 0,-1-4 0,-4-1 0,2-3 0,0 4 0,0 1 0,-2-1 0,-3-1 0,-2 0 0,-4 2 0,-3-1 0,-3 9 0,-2-2 0,-5 2 0,2-3 0,-6 2 0,-3 1-369,-3 2 0,-3 0 1,-6-5-1,-7 1 0,-8-1 1,-6 0-1,-7-1-199,-10-3 1,-2 2-1,-15-5 1,-4-1 0,-2 3-1,33 15 1,-1 0 0,-1 0-1,1 0 458,-3-2 1,0 1-1,2 1 1,1 1-1,-33-16 1,6 2-1,1 0 1,2 4-1,-2-1 145,0 3 0,4 7 1,-4 0-1,-1 7 0,-2 6 1,-6 4 50,-2 4 0,34 2 0,0 1 0,-2 4 1,0-1-1</inkml:trace>
  <inkml:trace contextRef="#ctx0" brushRef="#br0">8851 12181 14378,'-13'-47'-542,"0"10"1,-1 14 0,1 13 550,0 7 0,-7 3 1,-2 0-1,-5 0 0,-2 0 1,-4 0-1,-2 0 0,-5 0 1,-5-1-1,-2-2 0,-3-3 1,-2-2-1,-3-2 0,-1-2 1,-5 0 249,-4 3 0,1-2 0,-7 2 1,0-5-1,34 6 0,0 0 1,-2-1-1,-1 0 0,0 1 0,0 0 1,1 0-1,0 1 0,-1 0 1,1 1-175,1-1 0,-1 1 0,-3-1 0,-2 2 0,-1 0 0,0 1 0,1 1 0,-1 0 0,0 1 0,0-1 0,0 1 0,-1 0 0,-1 0 0,-2 1 0,0 1 0,0 0-192,0 2 1,-1 0 0,-2 0-1,0-1 1,2 3 0,0 0 0,-1 0-1,1-1 1,0 1 0,1 0 0,1 0-1,0 1 102,1-2 1,0 1 0,-3 2-1,0 0 1,3-2 0,0 1-1,1 0 1,-1 0 0,1 0-1,0 0 1,3 0 0,0-1 117,2 1 1,1 1 0,-3-1 0,0 1-1,5 1 1,0 0 0,-34 6 0,1 2 0,2 1 381,3 2-428,-4 6 0,9-7 1,-4 9-1,2 2 1,3 0-1,3 2-326,0 1 152,5-3 0,-11 10 1,4-1-1,1 5 0,0 4 1,5 1 128,1 3 0,-1 1 0,7 1 0,1-1 0,1 6 0,2 0 91,-1 3 0,5 3 1,2 1-1,1 3 0,17-33 1,0 1-1,1 0 1,0 0-97,1 2 0,0 0 0,0-2 0,0 1 0,3 0 0,0 0 0,-1 0 0,1 0 1,0 0-1,-1 0 0,1 0 0,0 1 0,-1 0 0,1 1 2,0 1 0,-1 1 0,1-3 0,0 0 0,0 3 0,1 1 0,0 0 0,0 0 0,1-1 0,0 0 0,-1 1 0,0 0-17,-1 0 1,1 0 0,1-2 0,0-1 0,0-1 0,1 0 0,0 0 0,1 0 0,-8 36-1,3-1 1,0-2 128,1-2 0,0 1 0,1 1 1,1 0-1,4 4 0,4-37 1,0 1-37,1 0 0,1 0-169,0 4 1,1 0 0,0 29 0,0-30-1,0 0 1,0-1 0,0 1 0,0 0-1,0 1 1,0 0 0,0 0 0,0 0-1,0-1-70,-1-1 0,2 0 0,1 6 1,1 0-1,1-3 0,0-1 0,0 0 1,1 0-1,-1 0 0,-1-1 1,1-2-1,0 0-20,-1-1 0,1 0 0,-1 0 0,1 1 0,7 33 0,-2-1 0,1-1 0,0-6 311,-1-4 1,3 3-1,-4-7 1,-1-3 0,-1-2-1,-2-3 1,1 1 133,-2 0 1,3 0-1,-2 4 1,1 2-1,-1 1 1,2 2-1,0 0-476,0 1 0,4-4 1,-1 3-1,3-5 1,3-3-1,1-2 54,2-2 0,5-2 0,1-5 0,4-2 0,3-2 0,-1 1 395,-2-2 0,3-2 0,0-5 0,0 0 1,2-1-1,1-1 0,2-1 161,-1-2 0,5 1 0,6 2 0,1-2 1,5-2-1,5 0 0,5-2-237,3 0 0,3 4 1,3-6-1,-33-8 1,1 0-1,2 0 1,0 0-1,1 0 1,2 0-325,-1-1 0,1 0 0,-1 0 0,0-1 0,2 0 0,0-1 0,-1 1 0,0-1 0,2 1 0,1 0 0,-1-1 0,0 1 283,1 0 1,1-1-103,1 1 0,-1 0 0,-7-3 1,-2 1-1,3-2 0,1 1 1,-1 0-1,0-1 0,-1 0 0,0 0 1,0 1-1,1 0 128,-1 0 0,0-1 0,2-1 1,0-1-1,-1 2 0,-1 0 0,2-1 1,0 0-1,1 1 0,0-1 0,1 0 1,0-1-1,1 0 0,0-1 18,0 0 1,1 0 0,1 1 0,0 0 0,1 0 0,-1 1 0,-1 0 0,0 0 0,2 0 0,0 1 0,0-1 0,0 0-136,0 0 1,1 1-1,3 0 1,-1 0-1,-1-2 1,-1 0 0,0 2-1,-1 0 1,2 0-1,0 0 1,-1 0-1,0 0-224,-4-1 0,1-1 0,4 2 1,0 0-1,-7 0 0,0 0 1,-1 0-1,1 0 0,0 0 0,-1 0 1,-1-1-1,-1-1 0,0 0 1,0-1 193,1 0 0,-1 0 1,30 0-1,3 0 1,-3-1-1,-4-4 1,-1-3-1,-2-4 0,0-2 198,-5 1 1,2-2-1,-5-3 1,-1-5-1,-3-5 1,1-6-163,2-5 1,-8 1 0,6-11 0,-1-3 0,-1-3 0,-27 25-1,0-1-30,-1-1 1,-1-1 0,1 2 0,0-1 0,-1-4 0,0 0 0,0 1 0,1-1 0,-1 0 0,0 0 0,1-3-1,0-1 1,0 1 0,0 0-124,0 0 1,0-1 0,-1 0 0,0-1 0,-1 2 0,0 1 0,0-2 0,1 0-1,0-1 1,0-1 0,0 1 0,-1 1-172,0-2 0,0 1 0,-1-1 1,0 1-1,-1 1 0,0 0 1,-1 0-1,0 0 0,-2-1 1,0 0-1,0 0 0,-1-1 0,1 0 1,-1-1 154,0-1 1,0 0-1,-1 2 1,-1 0 0,-2-2-1,0 0 1,-1 1 0,-1-1-1,0 0 1,0-1-1,0-1 1,0-1 0,-1-1-1,-1 0 42,-2 0 0,0-1 0,1 1 0,0-1 1,-2 1-1,1-1 0,0 1 0,1 0 0,1-2 1,0-1-1,0 0 0,-1-1-25,1-2 1,-1 1 0,1 3 0,0 0 0,0 0 0,-1 0-1,0 1 1,0 1 0,-1-2 0,0 0 0,0 1 0,-1 1-379,2 0 1,-1 1 388,-2-5 0,0 2 0,0 9 0,1 0 1,-2-4-1,-1 0 0,1 0 0,0 1 1,0 2-1,-1 0 0,0 0 0,0 1 0,-2 1 1,0 1-10,0 1 0,-2 1 0,-1-3 0,-1 1 0,-3 1 0,0 1 0,-1-2 0,0 1 0,0 0 0,0 0 0,-9-33 41,1 3 1,-7-3 0,2 0 0,-5 1 0,-3 2 0,-2 2 54,-2-1 0,16 31 0,0 1 0,-2-1 0,0 1 0,0 0 0,0 0 0,0 1 0,-1 0 0,0 1 0,-1 1 0,-1 0 0,0 0 46,0 1 1,-2 0-1,-1 1 1,-1 1 0,-2-1-1,-1 1 1,0 1 0,-1 2-1,0 1 1,-1 1 0,-2 1-1,-1 2-53,-2 0 0,-1 2 0,1 3 1,0 1-1,-6-1 0,0 1 1,-1 1-1,-1 3 0,1 0 1,-1 2-1,-2 3 0,-1 0 1,0 2-1,-1 1-181,-2 1 0,-1 1 0,-6 0 0,-2 1 0,1-1 1,1 2-1,-3-1 0,0 1 0,-2 0 0,-1 1 0,1 1 1,0 0-64,0 1 1,-1-1-1,-6-1 1,1-1 0,5 2-1,2 0 1,-1 0 0,1-1-1,0 0 1,0 0 0,3 0-1,1 1-178,0-1 1,0 2 430,-6-1 0,-1 1 0,11 1 0,0 0 0,-6 0 0,0 1 0,4-1 0</inkml:trace>
  <inkml:trace contextRef="#ctx0" brushRef="#br0">4799 13327 8071,'9'-4'0,"0"-1"0,-5-1 0,5 3 0,1-1-17,2-6 0,2 8 1,-1-2-1,2 1 1,2-2-1,4-4 1,0-1-1,-3 1 0,-4 5 1,0 1 1385,-1-2 1,0 4-908,1-4 1,-8 5 0,-6 3-1,-8 3 1,-4 0 0,-1 2-1,-2-3 9,-2 1 0,2 0 0,-5-3 0,1 2 0,-3-2 0,-3-2 0,-2-1-50,1 0 1,-7 0-1,-3 0 1,-2 0 0,-4-1-1,-1-2-164,-1-2 1,-5-5-1,3 1 1,-1-1-1,-4-1 1,0 2-1,-4-1 26,-3-2 0,2-1 0,-6 1 0,-2 3 0,0 3 0,1 2 0,2-1-302,2 2 1,1 2-1,4 1 1,1 0 0,0 0-1,1 0-58,3 0 1,-1 0 0,4 0-1,0 0 1,0 1 0,3 2-286,2 2 1,8-1 0,5-4 0,6 0 0,2 0 0,4 0-882,1 0 1,8-1 1242,2-4 0,10 4 0,2-5 0</inkml:trace>
  <inkml:trace contextRef="#ctx0" brushRef="#br0">1146 13674 8315,'0'-21'0,"0"3"0,5 3 0,-1 2 14,-1 0 1,-1 4 0,-2 0 474,0-1 1,1 2 0,2-1 0,2-1 350,-2-2 1,-2 6 0,-1 6 0,2 8 0,0 3 0,3 4 158,-2 3 1,0 3-1,0 7 1,1 1-462,-1 3 0,-1 5 0,-2 0 0,0 4 0,0 5 0,0 1-39,0 4 0,0 1 0,0-1 1,0 0-1,0-2 0,0 1-58,0 2 0,0 1 0,0 0 0,0 1 0,0 0 0,0 1 0,0 2-441,0-1 0,0-4 0,-2 5 0,-1-3 0,-3-4 0,0-1 0,0 1 0,-4-1 0,3 1 0,-2 2 0,0-4 0,0-2 0,0-6-215,0-2 1,6 2 0,-1-9 0,2-3 0,2-3 0,0-4-1,0-2-1093,0-2 1,2-8 0,1-3 0,3-2-1,1-1 1,4-6-606,0-9 0,4-9 1,3-11 1912,4-8 0,3-12 0,2-9 0</inkml:trace>
  <inkml:trace contextRef="#ctx0" brushRef="#br0">1413 13434 8315,'-13'-8'823,"4"-2"653,0 6 1,7-1-533,2 5 1,3-1 0,9-2-485,3-2 1,6-5-1,-2 2 1,2 0-1,4-1 1,3-2-137,3-1 1,9-1 0,-1 0-1,1-2 1,4-1 0,2-4-1,3 1 1,-2-1-450,-2-1 0,-1 0 0,-2-3 1,-4 4-1,-1 0 0,-4 4-260,-7 1 1,0 2-1,-9 1 1,0 2-1,-3 2 1,0 2 453,-1 3 0,-4 2 0,-2 2 0,1 4 1,-2 5-1,1 7 0,1 6 422,2 7 1,-3 5 0,2 10 0,3 4 0,3 4 0,4 5 0,2 5-136,3 7 1,-10-34 0,1 1 0,1 1 0,-1 1 0,0-2 0,0 1-201,-1 1 0,0-1 0,0-1 0,-1 0 0,0 0 0,-1-1 13,10 32 1,-3 4-1,-5-6 1,-1-1-1,0 3 1,1-2-1,-2 6-56,-4 0 0,4-7 0,-4-1 0,-1-6 0,-2-8 0,-2-4 0,-1-6 15,3-3 1,-1-7 0,-4 1-1,0-3 1,0-2 0,0 0-13,0-4 1,-6 1 0,-1-5 0,-2-1 0,0-3 0,-1 1 0,-2 1 0,-1 2-227,-1-1 1,-3 2 0,-3-1 0,0-2 0,-3 0-1,1 0-332,0 2 1,-5 0 0,-5-5-1,-2-1 1,-3-3 0,-3-3 270,-5 0 1,-7-5 0,-7 4 0,-2-4 0,-4-1 0,-3 0-1,-6 0 1,0 2 471,1 2 0,33-3 0,0 1 0,-29 6 0,-4-1 1,2 0-1,4 2-280,5-1 0,0 3 0,7-2 0,6 2 0,5-1 0,8-1 0,5 0-839,6-2 0,7 4 0,2-5 1,6 1 817,5 3 0,22 2 0,5 1 0</inkml:trace>
  <inkml:trace contextRef="#ctx0" brushRef="#br0">1360 16219 7885,'-6'-21'0,"3"4"487,-6 8 0,7 4 1,1 10-1,5 2 1,4 4-1,1 0 1,0 4-1,-1 1 1,3 4-1,1 2 1,1 3 210,0 2 1,1-1-1,-2 1 1,-2-2-1,-3-1 1,-1-3-1,-3-2 1,-1-3-1,-1-1-599,4-2-389,-4 1 1,-1-8 0,-7-6 0,-2-11 0,0-7 146,-1-4 0,4-10 1,0 4-1,1-4 0,1-2 1,1 0 356,1-3 0,2 5 1,0-1-1,0 4 1,2 0-1,1 4 209,1 0 1,5 1-1,-3 2 1,1 4 0,4 4-1,-1 0 1,1 2-1602,-3 4 1,1-3 0,5 7 0,0 1 0,4 1 0,4 4 1177,4 2 0,6-2 0,2 4 0</inkml:trace>
  <inkml:trace contextRef="#ctx0" brushRef="#br0">1853 15939 11691,'-13'-34'792,"5"12"1,5 10 0,6 5-478,6 4 1,-2-5 0,4 1-1,2-2 1,3 2 0,2 1-1,0 3 1,0 1-310,-2 2 0,3 0 1,-1 0-1,-2 0 1,-1 2-73,-1 2 0,-1 4 1,0 5-1,1 0 0,-1 1 1,0-1 56,0 0 1,-4-4-1,0 0 1,0 1-1,0 2 1,-2 2 487,-1-1 0,3 0 1,-3 1-1,0 0 1,2 3-1,-1 0 1,2 0-226,-2-2 1,5-2 0,-3 0 0,1 1 0,1-3 0,-4 0-281,-1-2 1,-2 0 0,-5 2 0,-2 0-1,-4-4-97,-5-1 0,-2-1 0,-11-5 0,-3 0 0,0 0 0,-2 1-154,-1 3 0,3-2 0,-3 4 0,3-2 0,1 2 0,2 2 0,3 2-1841,4 2 0,5 3 0,4 1 2118,4 2 0,4-1 0,1-3 0</inkml:trace>
  <inkml:trace contextRef="#ctx0" brushRef="#br0">1160 13834 14568,'-8'-6'-216,"-4"4"1,5-1-1,-2 5 1,0 4 0,0 1 226,2 3 0,-5-2 0,5 1 0,-1 1 0,4 2 0,2 1 0,2 1 0,2-1 0,2 0 0,7-1 0,6-2 0,10-2 732,7-2 1,6-2-1,5-5 1,5-4-1,6-4 1,6-2-1,2-3 1,0-1 731,-2-2-1561,-6 2 1,8-9-1,-6 5 1,-3 0-1,-5-1 1,-7 4-291,-6 1 1,0 6-1,-6 2 1,-1 0 0,-4 1-1,-2 0-653,-2 3 0,-5 1 1,2 2-1,-1 0 0,-1 0 1,1 2-799,1 2 1,-4 2 1708,3 3 0,-3 3 0,-2-5 0</inkml:trace>
  <inkml:trace contextRef="#ctx0" brushRef="#br0">1320 14300 8263,'0'-13'345,"6"1"1,2 3 0,4 5 0,3 4 80,3 4 1,-2-3 0,6 4 0,4-4-1,3-1 1,7 0 0,1 0 110,-2 0 0,8 0 0,-1 0 0,2 0 0,4-1 0,-2-2-535,-1-1 0,6-7 0,-2 2 0,1-3 0,-1-1 0,-5 1 0,-4 2-700,-4 1 1,1 2 0,-6-2 0,-3 4 0,-3 4 0,-4 1-643,-2 0 1,-5 1 1339,-5 4 0,-6 8 0,2 8 0</inkml:trace>
  <inkml:trace contextRef="#ctx0" brushRef="#br0">1080 14793 8857,'13'-7'418,"6"-4"1,5 7-1,6 1 92,5 1 0,8-3 0,6-3 1,4-2-1,10-2 0,3-4 1,7-2-1,-36 8 0,0-1-116,1 1 0,-1-1 0,0 3 1,0 0-1,2-1 0,-1-1 1,0 1-1,-1 0 0,35-9 1,-4 1-564,-4-3 0,-6 7 1,-9-2-1,-5 5 1,-4 1-1,-4 2 0,-5 2-949,-3 4 1,-8 1-1,-2 0 1,-3 0-1,-3 1 1,-3 4-1087,-5 3 0,-2 9 2204,-2 0 0,-12 1 0,-3-4 0</inkml:trace>
  <inkml:trace contextRef="#ctx0" brushRef="#br0">1213 15033 8203,'6'-7'488,"6"-4"0,9 7 0,2 1 169,5 1 1,12 4-1,5 1 1,7 1 0,10-1-1,5-1 1,7-2 0,1 0-386,1 0 1,-36-2 0,0-1 0,34-3 0,-5 0 0,-2-1 0,-9 1-1,-5 0-967,-4 3 0,-12 0 0,-2 0 695,-5-1 0,-3-1 0,-1 5 0</inkml:trace>
  <inkml:trace contextRef="#ctx0" brushRef="#br0">1440 13554 8477,'7'-6'0,"3"3"0,-4-5 9,2 3 1,-4 0-1,4 4 1,-2-1-1,-5 1 1,-2 4 1369,-4 3 1,1-5 0,5 0-1182,4-3 1,-4-1 0,3 7-1,-2 5 1,-4 3 0,-2 3-146,-5 2 1,-1-2 0,-1 4 0,4-1 0,1 0 0,3-2 109,2-1 0,5-2 1,4-1-1,2-1 1,5-4-1,1-1 1,3-3-1,2-2 24,0-1 0,2-1 0,-3-4 0,-1-4 0,2-4 1,-2-3-484,0-2 1,-3-4-1,-5 3 1,-4-2-1,-1-3 1,-3-1 35,-1-2 0,-8 7 0,-5 0 0,-4 4 0,-5 1 1,-4 5-1,-6 3-237,-2 4 1,2 1-1,-1 4 497,3 2 0,-5 9 0,-1 8 0</inkml:trace>
  <inkml:trace contextRef="#ctx0" brushRef="#br0">1560 13780 32767,'0'-16'-599,"0"3"0,-2 10 1,-1 3-1,-3 7 0,-1 5 1,-2 1-1,0 1 0,0-1 1,-1 0 67,-2 1 1,-1-1 0,-1 0 0,2 1 0,2-1-1,3 0-169,1 1 1,-3-6-1,4 1-472,2 2 1,2 1 0,1 1 877,0 0 1,6-5 0,1-2 0</inkml:trace>
  <inkml:trace contextRef="#ctx0" brushRef="#br0">1880 14087 15645,'-2'-8'-1400,"-1"5"1,-3 5 2102,-1 2-296,4 1 1,-2-5-1,10-2 1,2-2 149,1-5 0,2 2-522,-6-2 1,-5 6-1,-8-2 1,-3 5 155,-1 5 1,0 2-1,-1 6 1,2 1-1,3-1 1,5 0-20,3 1 1,2-2-1,3-2 1,7-3 0,5-1-1,6-3-34,4-1 0,5-2 1,1 0-1,1 0 0,1-2 1,-3-2-1,-1-4-520,-5 1 0,-3-5 0,0 5 1,-5-2-1,-7 0 0,-6-1 1,-4-2-109,-4-2 1,-8 6 0,-9-1-1,-2 0 1,-7 0 0,-1 2 417,-2 1 0,2 0 0,5 3 0,0-2 0,4 2 147,4 2 0,9 1 0,4 0 1</inkml:trace>
  <inkml:trace contextRef="#ctx0" brushRef="#br0">2173 13354 18327,'-9'-5'0,"0"1"-320,-1 1 1,2 1-1,1 1 1964,1-3-835,1 2 0,5-5 0,2 4-332,2-2 0,2 2 1,3 8-528,-4 4 0,-4 4 0,-2 3 0,-4 4 0,-4-1 0,-3 1 0,1 1 25,2 3 1,-2-3 0,7-1 0,1 1 0,2-2-283,1 1 1,0-3 0,1-5 336,3-3 1,4-4-1,4-10 1,-2-4-1,-3-4 1,-1-3-1,-1-5-398,1-4 0,-5 5 1,4-6-1,-4 2 0,-2 3 1,-2 2 150,-2 0 0,-1 6 0,3-2 1,-3 6-1,1 1 417,-1 1 0,0 6 0,3 1 0,-2 7 0,2 6-389,2 5 1,5-3 0,2 4-1,2-1 1,2 1 0,3 0-2499,5 1 2777,-3 3 1,10 4 0,-4 7 0</inkml:trace>
  <inkml:trace contextRef="#ctx0" brushRef="#br0">2479 13314 10118,'-11'-2'-60,"0"-1"-10,2-1 391,6 0 1,-3 2 0,8-1 0,2-1 0,5 1 0,3 1 348,1 2 1,-5 2-1,-4 2-727,-2 5 0,-2-2 0,0 2 0,1 0 0,2 0 247,2 0 0,1 0 0,-2 4 0,3 2 1,4 1-1,-1 2 0,3 0 143,2 1 1,-7 2 0,5 4 0,-3-1 0,-1-2-1,-1 0 1,-2 0-748,-3 0 0,-3-1 1,-5 3-1,-4-3 1,-3-2-1,-1-3-1961,0-1 0,-5-3 2336,0-3 1,-6 3 0,4-5 0</inkml:trace>
  <inkml:trace contextRef="#ctx0" brushRef="#br0">2426 13487 8421,'18'-47'0,"0"4"0,-2 6 853,-1 6 0,4 8 0,3 6 1,3 3-1,2 4-744,0 1 0,-1 2 0,1-2 1,0 3-1,-1 1 0,1 2-109,0 5 0,5 4 0,2 7 0</inkml:trace>
  <inkml:trace contextRef="#ctx0" brushRef="#br0">2893 13660 9338,'-14'-12'1582,"-5"5"1,-2-5-1603,1 11 0,5 13 0,6 8 0,0 1 0,2-3 0,2-2 0,4 0 0,1 4-31,0 0 0,7 1 0,5 3 0,6-3 0,2-1 1,4 0-777,1-1 0,2-7 1,0-8-1,-1-2 0,-1-4 827,-2-2 0,2-10 0,-4-6 0</inkml:trace>
  <inkml:trace contextRef="#ctx0" brushRef="#br0">2999 13727 8188,'-13'0'0,"0"0"0,-1 0 96,1 0 1,4 6-1,2 6 1,1 7 189,3 8 1,1 4 0,2-2-1,0 4 1,0 1 0,2 3-1,1 2 1,3 1-287,1-1 0,8 1 0,6 0 0</inkml:trace>
  <inkml:trace contextRef="#ctx0" brushRef="#br0">2826 14487 9644,'-13'-14'0,"-1"2"2855,1 4-2768,6-4 1,2 10 0,10-2 0,3 1 0,6 0 0,4-2 0,4 1-83,3-2 0,2 5 1,-2-4-1,-1 4 1,-2 1-1,0 0-632,-1 0 0,-6 0 0,-10 1 0,-5 2 626,-10 2 0,-3 5 0,-8-3 0,0 2 1,2 0-1,0 0 499,2-2 0,3 4 0,2-5-191,3 1 0,10 0 0,11 2 0,6-4 1,3-2-1,1 1 0,0 4-218,0-1 0,-5 5 0,0-5 0,-2 2 0,-3 0 1,-3 1-184,-5 2 0,-2 2 0,-4-1 0,-2 0 0,-6 1 1,-5-3-142,-3-2 1,0 2-1,3-5 1,-1-1 0,0 3-1,3-2-583,2 0 1,4 0 0,-4-3 817,3 1 0,5 6 0,-3-2 0</inkml:trace>
  <inkml:trace contextRef="#ctx0" brushRef="#br0">2906 14913 8058,'0'-13'130,"0"4"177,0 0 1,1 6 0,4-1-1,4 2 1,4 2 0,3 0 0,4 0-1,-1 0 262,0 0 1,3 0 0,-4 0-1,-2 2 1,-1 1 0,-3 2-550,-3 3 0,1 1 0,-5 4 0,-4 2 0,-4 1-240,-6 2 0,-2 0 0,-3-5 0,1 0 1,0 2-1,-1 1 0,1 2 37,0-1 1,4-3 0,0-2 0,0-1-1,2-3 240,2 3 1,7-1-1,5-1 1,8-4-1,4-4 1,5-2-361,1-4 1,0 4 0,-1-5 0,-2 1 302,2 1 0,-5-7 0,0 4 0</inkml:trace>
  <inkml:trace contextRef="#ctx0" brushRef="#br0">2946 15513 9329,'0'-14'1317,"0"1"0,0 7 0,0 6-1022,0 8 0,0 3 0,0 4 0,0 3 0,0 4 0,-2 3 0,0 4-616,-3 2 1,-4 4 0,3 8-1,0 0 1,0-3 0,3-3 320,2 0 0,-5-4 0,-1-1 0</inkml:trace>
  <inkml:trace contextRef="#ctx0" brushRef="#br0">2839 16432 7882,'-13'0'718,"0"0"0,-1 2 0,1 2-254,0 5 1,1-1 0,3 0 0,4 3 0,4 1 0,1 1 0,0 2 0,0 1-445,0 2 1,10 6-1,5-2 1,4 1 0,7 0-1,2-6-260,3-2 1,6-7 0,-2-4 0,2-4 0,-1-4 0,-5-5-28,-3-3 0,-7-7 0,-5-4 0,-5-2 1,-7-1-1,-4-1 267,-4 0 0,-5-1 0,-10 0 0,-7 0 0,-5 4 0,-1 5 0,-2 6-1408,0 2 1408,4 8 0,-3 3 0,7 8 0</inkml:trace>
  <inkml:trace contextRef="#ctx0" brushRef="#br0">16489 7570 30068,'-7'-6'-3667,"0"-1"3614,2-7 0,-2 2 0,-7 3 1,1 5-1,0 3 0,-1 1 1,1-2-1,0-1 0,-2-1 1,-1 1-1,-2 1 0,2 2 1,-1 0-1,1 0 270,-2 0 0,-5 0 0,0 0 0,0 0 1,-1 0-1,2 0 0,-2 0 0,-1 0 0,-2 0 72,1 0 0,-3 0 0,0 0 0,-2-1 0,1-2 1,0-2-1,1 2 0,-4 0 0,1 0-168,-1-1 1,-3 0 0,4 4 0,-2 1 0,-3 2 0,0 3-187,1 1 0,-5 1 0,2 4 0,1-1 0,-2 4 0,3 0 0,-2 0 107,1-2 1,2 0 0,2 1 0,0-1 0,1 0 0,1 1 0,2-1-76,2 0 0,1 2 0,1 2 1,-1 0-1,2 1 0,3 0 0,2 1 1,4 0-134,3 1 1,-3 3-1,7-2 1,-2 1-1,2 0 1,3 2-187,1 1 0,3 2 0,-2 0 0,1-1 0,0 1 0,-2-2 1,2-1 73,2-2 0,1-1 1,0 2-1,0-2 0,0-2 1,0-1-1366,0 1 1413,6-4 0,-3 4 0,6-4 0,1 2 0,2 0 0,1 0 326,0-3 1,7 4 0,2 0-1,3-2 1,2 1 0,1-1-1,2 2-69,1-2 1,0 3 0,-3-1 0,1 0 0,3-1 0,-3 1 0,1-1 48,1-3 1,-3 0 0,5-1 0,-1 0 0,2 1 0,2-1 0,-1-1 315,2-3 1,-2 1-1,0-4 1,2 0 0,2 1-1,1-1 10,0 0 1,4 3 0,2-4-1,1-1 1,4 0 0,1 1-1,1-1-86,0 2 1,2-3 0,1 5 0,1-3 0,-4 0-1,-4-1 1,-2 2-92,1 2 1,-6-4 0,3 4-1,-4-1 1,-1-1 0,0 0 0,0-2-226,0 2 0,5-3 0,1 5 0,0-3 0,1 0 0,0-1 0,4 1 0,1-1 0,2-2 0,3 1 0,0 1 0,1-1 0,0-1 0,0-2 0,-3 0 0,-5 0 0,2 0 0,-3 0 0,-1 0 0,-2 0 0,0 0 0,-1 0 0,-5 1 0,0 2 0,-2 1 0,-1-1 0,-1-1 0,-1-2 0,5 0 0,0 0 0,2 0 0,1 0 0,1 0 0,-1 0 0,-1 0 0,2 0 0,2 0 0,0 0 0,1 0 0,-1 0 0,0 0 0,0 0 0,-3 0 0,1 0 0,-1 1 0,-1 2 0,-2 2 0,0-2 0,0-2 0,-2-1 0,-1 0 0,-3 0 0,0 0 0,1 2 0,2 2 0,0-2 0,1 2 0,-1-2 0,2-2 0,-4 0 0,1 0 0,-2 0 0,0 0 0,1 0 0,-2 0 0,0 0 0,2 0 0,2 0 0,-1 0 0,1 0 0,-5 0 0,2 0 0,2 0 0,-1 0 0,1 0 0,-5 0 0,3 0 0,0 0 0,-1 0 0,1 0 0,-1 0 0,-1 0 0,4 0 0,-4 0 0,2 0 0,3 0 0,0 0 0,0 0 0,-1 0 0,-1 0 0,7 0 0,1 0 0,1 0 0,1 0 0,1 0 0,3 0 0,1 0 0,2 0 0,-2 0 0,2 0 0,-2 0 0,2 0 0,0 0 0,1 0 0,-1 0 0,-1 0 0,-3 0 0,3 0 0,-1 0 0,-1 0 0,3-5 0,-5-1 0,2 0 0,-2 0 0,1 2 0,-1-2 0,2 0 0,4-4 0,1 2 0,-1 1 0,0 1 0,2-1 0,3-1 0,-3 1 0,4-4 0,-3 2 0,-1-2 0,-3-4 0,0-4 0,0-2 0,-2 3 0,0-3 0,4-1 0,-2-2 0,1-4 0,-3 0 0,-2-1 0,2-1 0,0-3 0,-4 1 0,-3-1 0,-3 2-223,0-1 1,3 3 0,-1-2 0,-5 3 0,-3 0-1,-5-2 1,-1-1-175,-1 2 1,0-1 0,-2 0 0,-3-1 0,-3 0 0,-1 0-1825,0 0 1899,0 0 1,-5 0 0,0 0 0,-1 1-1,-3 2 1,-4 1-59,-4 1 0,-1-1 0,-1 0 0,-4 1 0,-5-1 0,-5 2 0,-4 0 82,-2-2 0,-3 3 0,-5-7 0,-4 3 1,-1 2-1,-2-1 0,1 0 321,-1 1 0,2 0 0,-3 1 0,3 2 0,0-1 570,0 5-430,4-4 0,-8 9 0,2-4 0,-2 3 0,-4 2 0,-1 1 1,-2 1 65,-3 3 0,-1-1 0,-4-3 0,0 1 0,-1 4 0,1 0 0,0 1-73,-1 0 0,1-3 0,-2 4 1,-1 3-1,-2-1 0,2 0 6,1-2 0,2-4 0,-1 5 0,3 1 0,0 0 0,4 0 0,-1-2 0,3 3 147,-1 0 1,-3-2 0,3-1 0,-2 1-1,-2-1 1,0 1-181,1 1 0,-7-3 0,2 2 0,-2-1 1,-2 1-1,0-1 0,2 1 0,0-1-142,-2 1 0,3-1 0,-2 5 1,2 0-1,0-1 0,-1-2-21,-2-1 0,2-1 1,5 5-1,4-1 1,-1-2-1,1-2 0,-2 2 72,2 2 0,-1 1 1,5-2-1,-2-1 1,-1-1-1,0 1 1,3 1-53,1 2 0,2 0 0,-1 0 0,-2 0 0,-2-1 0,1-2 0,0-1 2,-1 1 0,-4 1 0,3 2 1,-1 0-1,-3 0 0,-1 0 1,1 0-50,1 0 1,-3 0-1,-3 0 1,5 0 0,1 0-1,3 0 1,-1 0 82,-1 0 1,8 5 0,-3-1-1,-1-1 1,0-2 0,-4-1-1,4 0-24,2 0 1,-5 0-1,5 0 1,-2 2-1,-2 1 1,2 1-75,-2-1 0,-2 0 0,-5 0 0,1 2 1,0-1-1,0 1 0,-4 0 15,-3 3 1,-2-5 0,-1 3 0,3-2-1,1 1 1,0-2 0,0 0 150,-1 1 0,4-3 1,-4 5-1,1-1 0,-1 1 1,-2 0-1,-2 1-188,-2 0 0,1-2 1,2 4-1,-2 1 0,3 1 1,-4 0-1,1 1-97,-1 3 0,-6 1 0,7-2 0,2-1 1,2 0-1,3 1 0,4-1-222,4 0 1,3 1 0,8-1 0,1 0 0,3 2 0,-1 1 0,3 2-2917,-1-2 3221,-4 5 1,3-6-1,-6 4 1</inkml:trace>
  <inkml:trace contextRef="#ctx0" brushRef="#br0">25007 9409 31676,'-6'-13'-4254,"-1"-1"1,-5 5 4633,3 1 1,-1 3 0,7-2-1,3 2 1,4 5 0,4 5-54,2 2 0,-2 2 0,0 4 1,1 2-1,-1 1 0,-2 5 1,-2 1-1,1 5 0,-2 0 237,-2 2 1,-7 7 0,-3 1-1,-4 4 1,-5 7 0,-3 1-1,-2 4-505,-4 2 1,6 4-1,-7 9 1,3 2-1,4-1 1,3 4 0,4-1-60,2-1 0,3 2 0,0-2 0,5 0 0,2 2 0,2 1-84,0 0 0,0 1 0,0-7 0,0-4 0,0-3 0,0-5 0,0-1-616,0-2 0,-1-8 0,-2-4 1,-3-1-1,-2-4 0,-2-1 0,-2-2 287,-1-1 0,-1-1 0,3-5 0,0-4 0,2-5 0,0-2-1914,2-1 1,3-3 0,10-2 0,8-6 2298,12-6 0,18-22 0,11-10 0</inkml:trace>
  <inkml:trace contextRef="#ctx0" brushRef="#br0">25327 9276 19098,'-13'-23'-1134,"0"1"0,-1 2 1529,1 11 0,7 3 0,6 6 1,9 0-1,7 1 59,6 4 1,5-4 0,6 5 0,5-1-1,7-1 1,2-1-272,3-2 1,8-1 0,3 0-1,0-1 1,-4-2 0,-3-3-1,-4-1 160,-1-4-348,-12 5 0,10-6 0,-11 4 1,-4-4-1,-2-2 0,-5 1 13,-3 0 0,4-5 0,-6 0 0,1 2 1,-3 1-1,-2 3 105,2 3 0,-3-2 0,4 2 1,0-2-1,2 1 0,1 3 1,-1 1 124,-2 3 1,3 1 0,-4 2 0,-1 2 0,-3 2-1,0 5-227,-1 3 1,0 4 0,-1 5-1,-3 7 1,-4 5 0,-4 7 0,-1 5 114,0 9 0,-1 12 1,-4 7-1,2-33 1,-1 1-1,-1 6 1,1 0-1,-1 1 1,1 1-94,-1 4 1,0 1-1,1 0 1,0 2 0,0 4-1,-1 1 1,0 0 0,0 1-1,-1 2 1,0 1 0,-1-2-1,1 0 1,0-1 0,0 0-273,1-3 1,1-1 0,-2 1 0,2-1-1,1-3 1,1 0 0,0-2 0,1 0-1,0-5 1,1-1 0,0-4 0,0-2 0,0 33 251,0-7 0,0 1 1,0-9-1,0-4 0,0-3 1,0-5 152,0-2 1,0-5 0,-2-5 0,-1-4 0,-1-2 0,1-4 0,1-3 22,2-4 0,-1-5 0,-2-3 0,-3-2-357,-1-2 0,2-2 1,-4-4-1,-1 0 0,-3 0 1,-4 0-179,-1 0 1,-7-1 0,-1-2 0,-8-3 0,-8-2 0,-5-2 0,-10-2 266,-6-1 0,-7 0 1,31 6-1,-2 0 1,1 1-1,0-1 1,1 0-1,0 1 1,0-1-1,1 0 1,-36-6 295,1 0 0,3 1 1,8 1-1,4 2 1,4 1-1,2 0-544,3 4 0,4-2 0,10 1 0,4 2 1,3 0-1,3 1 0,1-3-1613,2 2 0,5 2 0,0 1 2017,2 0 1,7 6-1,2 1 1</inkml:trace>
  <inkml:trace contextRef="#ctx0" brushRef="#br0">25007 9742 30676,'-9'-6'-1801,"1"-3"1,6 3 2315,2 2 1,6 3-1,7 1 1,1 0 0,-1 0-1,0 0 1,2 0 0,1 0-255,2 0 0,6 0 0,-2 0 0,3 1 0,3 2 1,4 1-262,3-1 0,5-1 0,5-2 0,3 0 0,6-2 0,1-1 0,2-3 0,4-1 0,-2 3 0,12-4 0,-2 1 0,-6 1 0,-2 0 0,-3 3 0,-12-3 0,1 2 0,-7-1 0,-7 1 0,-4-1 0,-5 2-527,-3 2 0,-4 1 0,-3 0-489,-1 0 0,-6 1 0,-1 4 0,-1 4 871,-1 3 0,7 1 1,-4 0-1</inkml:trace>
  <inkml:trace contextRef="#ctx0" brushRef="#br0">24981 10329 30705,'4'-9'-6189,"2"1"6534,1 2 1,-2-3 0,2 4 0,1-1 0,-1 0 0,4 1 0,0 1 416,3-1 0,0 1 0,4 4 1,4 0-1,5 0 0,4 0-605,5 0 0,8-5 0,8 1 0,9 1 0,8 2 0,5-1 0,-36 1 1,0-1-158,1 0 0,-1 0 0,35-3 0,-2 5 0,-3-1 0,-3-2 0,-1-2-366,-2 2 0,-10 2 0,1-1 0,-3-1 0,-2-1 1,-5 1-1,-6 0 0,-8 0-485,-5-1 1,0-1 0,-6 5 0,-2 0-359,-1 0 1,-8 2 0,-2 2-1,-5 4 1204,-5-1 1,-2 11-1,-7-3 1</inkml:trace>
  <inkml:trace contextRef="#ctx0" brushRef="#br0">24834 10942 13198,'13'0'0,"2"0"824,3 0 1,3 0-1,8 0 1,5-2-331,6-2 0,11 1 1,2-5-1,6 1 1,4 1-1,-3 0 0,2 2-283,4-2 0,-3 4 0,8-4 0,-2 2 0,-4-1 0,-3 1 0,-4 0-360,-4-1 1,0 1 0,-2 4 0,-3 0 0,-5 0 0,-3 0-629,-1 0 0,-6 0 0,-2 1 0,-4 2 0,-2 3 0,0 0-2869,-4 0 3629,-3 4 0,0-8 1,2 4-1</inkml:trace>
  <inkml:trace contextRef="#ctx0" brushRef="#br0">24061 9422 29038,'-13'0'0,"-1"0"0,1 0 261,0 0 0,-1 5 0,2-2 0,5-3 74,7-3 1,2-2-1,6 4 1,3-2 0,1-2-1,1 2 1,2 2 0,1 1-444,2 0 0,4 0 0,-3 0 1,2 0-1,1 0 0,-1 0-121,-3 0 0,-3 4 1,-2 1-1,0-2 251,1-2 0,-9-1 0,-5 0 0,-8 0 156,-9 0 1,1 0 0,-5 0-1,1 0 1,0 0 0,1 0 0,1 0-142,-1 0 0,4 0 0,-4 0 0,1 0 0,0 0 1,2 0-38,1 0 0,2 0 0,0 0 0,1 2 0,1 1 0,3 1 0,6 1 0,2-5 0,2 0 0,6 0 0,3 0 0,1 1 0,1 2-302,0 2 1,1-1 0,-1-3 0,0 2 0,-1 3 0,-2 0-5246,-1 0 5456,6-1 0,6 1 0,6 1 0</inkml:trace>
  <inkml:trace contextRef="#ctx0" brushRef="#br0">24661 9236 24589,'0'-14'-4124,"0"6"1,-2 0 3540,-2 2 0,2 0 0,-2 2 3356,2-5-2473,2 3 0,0 2 0,0 8 64,0 5 0,0 3 0,0 1 0,-1 0 0,-2 1 0,-1 1 0,-1 1-106,-1 2 1,3 4-1,-4-3 1,-1 0-1,1 1 1,-2-3-1,0 1-324,0 0 1,5 0-1,-3-5 1,1 0-1,3 1 1,1-1-794,2 0 0,2-5 0,1-5 740,1-6 1,2-5 0,-2-7 0,4-1 0,1-3-1,0 0 1,-1-2-22,0 0 1,2 0 0,-5-2 0,-1 1 0,1-1 0,-1 3 87,-1 2 0,-2 3 1,-1 2-1,0-1 1,0 1 323,0 0 0,0 4-257,0 0 0,0 12 1,0 1-1,0 7 0,0 2 1,0 2-1,0 1 0,0 3 360,0 2 0,5 0 1,-1 3-1,-1-2 0,-1 1 1,-2 3-461,0 0 0,0 1 0,0 0 0,-2-1 0,-1 1 0,-3-2 1,-1-1-1274,-3-2 0,2-4 1,-1 2-1,-1 0 0,0-4 1432,1-1 1,-9-2-1,3 1 1</inkml:trace>
  <inkml:trace contextRef="#ctx0" brushRef="#br0">24288 10142 25786,'-2'-7'-7534,"-2"2"9939,-4 4 0,1-1-1083,2-2 0,2 2-1352,-1-2 0,1 2 249,-6 2 0,0 0 0,-4 0 201,0 0 0,4 0 0,1-1 0,1-2 593,-1-2-896,5 1 0,-4 4 0,4 1 1,-3 2-1,0 3-14,0 2 1,-3-4-1,4 4 1,-3-1 0,-1 0-1,0 2-226,0-1 0,5 4 75,-5-4 0,5 3 0,-4-1 0,2-1 1,3 1-1,0 1-56,-1-2 0,3 3 0,-4-4 0,4 4-270,1 2 0,0-1 1,0 0-1,1-1 1,2-2-1,3-1 259,1 2 0,-2-4 0,4 2 1,1 1-1,2 1 0,1-1 160,1-1 0,-1-6 0,2 1 1,1-1-1,3 0 0,1 2 1,0-2-127,1-2 1,1-2 0,5-2 0,-2-2-1,-1 1 1,-4-2 33,0-3 0,2-3 0,-4-1 0,-3 0 0,-4-1 1,-3 1-1,-2 0-92,-3-1 1,-2 1 0,-1 0 0,-1-1 0,-4 1 0,-4-2 0,-2-1 247,-3-2 0,-4 0 1,-1 5-1,0 0 1,-2-1-1,2 1 1,0 1 29,2 3 0,3-3 1,0 5-1,1-2 0,0 0-313,-1-1 0,5 4 0,0 1 0,1 5 0,0 5-3493,4 4 3240,2 3 0,-4 1 0,-1 0 0</inkml:trace>
  <inkml:trace contextRef="#ctx0" brushRef="#br0">24168 10808 22609,'1'-13'-2156,"3"0"0,-2 4 0,4 1 2708,0 2 1,-3-2 130,6 3 1,-6 2-1,1 8 1,-2 3-1,-2 4 1,0 2-546,0-1 0,-5 0 0,1 1 1,-1-1-1,1 0 0,-2 2 0,0 1-126,0 2 1,0 0-1,3-5 1,-1 2-1,1 1 1,1 2-1,2-2-1171,0-1 1,2-1 0,2-1 0,5-1 1285,3-3 1,1 2-1,1-3 1</inkml:trace>
  <inkml:trace contextRef="#ctx0" brushRef="#br0">23981 11461 8533,'-13'-11'802,"-1"2"1,5 3-381,1 6 1,6 0 0,2 0-114,7 0 0,7 0 0,2 0 0,3 0 0,1 1 0,0 2 0,1 3-22,3 1 0,-5 1 0,-1 2 1,-3-1-1,-4 1-199,-2 2 0,-3 8 1,-9 2-1,-4 1 0,-6 0-159,-2-6 1,0-2-1,0-1 1,-1 0-1,-2 3 1,2 0-1,1 0 154,2-2 1,5-2 0,2 0 0,2 1 0,-1-1 78,2 0 1,8 1 0,4-3 0,3 0-1,2-4 1,4-1 492,4-3-644,-2-1 1,3-2 0,-3 0 0,-1 0 0,2 0 0,-2 0-480,0 0 1,3 0 0,-2 0 0,-1 0 0,2 0 0,-2 0 0,2 0 467,-1 0 0,3 0 0,3 0 0</inkml:trace>
  <inkml:trace contextRef="#ctx0" brushRef="#br0">26007 9329 8097,'-13'0'1079,"-1"0"-1258,7 0 403,1 0 0,6-1 1,2-2-1,1-3 1,3-2-1,-1-2 1,1-2-1,-3-1 1207,-1-1 0,-2 5 1,-2 1-1,-2-1 0,-4 0 1,0 1-563,-1 3 0,6-1 1,-3 3-1,1-3 1,1-2-1,-1-2 1,1-2-1,0-4-577,1-6 0,1-2 0,2-12 0,2-4 0,1-4 0,3-6 0,-1-2 0,3-3-292,-1-1 0,-2-2 0,2 6 0,1 2 0,-1 4 0,2 3-478,-2 4 1,1 13 0,-5 1-1,1 4 1,-1 5 0,-2 1 0,1 3-1981,2 3 0,-1 3 1,6 6-1,2 0 2142,0 0 0,9-6 1,0-1-1</inkml:trace>
  <inkml:trace contextRef="#ctx0" brushRef="#br0">26247 7850 8250,'0'-14'53,"0"1"1,0 0 324,0-1 1,0 1-1,0 0 1,0-1-1,0 1 341,0 0 0,0 4 85,0 0 0,5 5 1,-1-5-1,-1-2 1114,-2-1 0,-1-1 0,0 0 2480,0-1-3930,0 7 0,-1 3 0,-2 8 0,-1 5 0,-1 4-286,-1 5 0,0 0 0,-4 7 0,2 5 0,3 1 0,0 3 1,1-2-183,-1 1 0,1 1 0,4-6 0,0-3 0,1-1 0,4-3 0,4-4 0,2-2 0,3-3 0,-1-2 0,0-2 0,2-2 0,2-3-193,0-2 1,3-2 0,-4-2-1,2-3 1,-1-2 0,1-2 0,0-2-1585,-2-1 0,-1 0 0,-2-1 0,1 1-1005,-1 0 1,-4 5-1,-2 5 2782,-1 6 0,-1 11 0,-5 6 0</inkml:trace>
  <inkml:trace contextRef="#ctx0" brushRef="#br0">26367 9982 8613,'-9'-4'1148,"0"-1"1,8 1 0,1 4 0,9 0-688,7 0 1,0 0 0,5 0 0,0 0-1,-1 0 1,4 0 0,1 0 0,2-2-595,0-2 1,-1-4 0,2-5 0,2 0 0,1-1 0,0 3-913,2 2 0,-5-3 0,3 3 0,-4-1 0,-5-1 1045,-4 2 0,3 0 0,-1-4 0</inkml:trace>
  <inkml:trace contextRef="#ctx0" brushRef="#br0">27180 9622 8042,'-6'8'1874,"-1"-2"-807,-1-1 0,-2 4 1,6 8-1,1 2 0,1 2 1,4 2-1,2 2-597,5 2 0,3-5 1,1 1-1,1-1 0,-1 0 1,0-1-750,1-2 0,-6-1 0,1-6 0,0-2 0,0-3 0,-2 1-690,-1-1 0,-1-5 0,-5-4 1,0-8 708,0-6 1,-5-7 0,1 3 0,-1-4 0,1-6-1,-2-2 267,-1-5 0,4 3 1,-2-2-1,4 1 0,1-1 1,0 3-1,0 4 411,0 4 0,4 5 0,2 1 0,0 3 0,2 4 1,-1 2 378,3 2 0,-2 2 1,1 8-1,1 2 1,0 5-494,-1 3 0,3 6 1,-5 1-1,2 2 1,-1 2-1,-1 3 1,-1-1-390,0-3 0,-2 3 0,-4-4 0,0 0 0,-1-4 0,-3-2 0,-5-2-214,-3 1 1,-2-1-1,0-1 1,-3-2 0,-2-2-1,0-2-537,0-3 1,-4 3-1,6-2 1,0-1-1,3-2 836,0-1 0,1 6 0,0 2 0</inkml:trace>
  <inkml:trace contextRef="#ctx0" brushRef="#br0">26447 10488 8042,'-13'0'35,"4"0"397,0 0 0,6 6 0,0 2 471,6-1 1,3 1-1,4-5 1,-1 1-1,2-1-334,0-2 1,3-1-1,-2 2 1,-2 1 0,-1 1-1,1-1-808,2-1 0,-3-2 1,0 0-1,3 0 0,2 0 1,4 0-1,0 0-5836,1 0 6075,2 0 0,6 0 0,-1 0 0</inkml:trace>
  <inkml:trace contextRef="#ctx0" brushRef="#br0">26967 10435 8042,'-8'0'1404,"13"0"-1118,8 0 0,4 6 0,-4 3 0,-1 4 41,-3 5 0,-2-2 1,-4 7-1,1 0 1,-1 2-1,-1 2 0,-2 0 427,0-1 0,-5 1 0,1 0 0,1-1 0,0 0 0,0-3 0,-1-2-800,1-2 0,1-1 0,2-5-614,0 1 0,0-8 0,2-6 0,1-9 0,3-8 0,1-5 0,2-4 73,-2-6 1,5-2-1,-4-4 1,0 1-1,0 3 1,-2 0 806,-3 0 1,-2 8 0,-1 1 0,0 5 0,0 3 0,0 2 1295,0 2 1,0 4-790,0 0 0,2 8 0,1 1 0,1 7 0,-1 5-513,-1 1 0,2-4 1,0 0-1,-1 2 1,-3 0-1,-4 3 1,-3-1-139,-1 0 1,-4 1 0,3-2 0,-1-2 0,0-1-1,2 1 1,2 2-1263,3 1 0,2-4 0,4-1 0,4-2 0,8-3 1186,4-2 0,4-1 0,3 0 0</inkml:trace>
  <inkml:trace contextRef="#ctx0" brushRef="#br0">27380 10369 8042,'-18'-5'1587,"1"1"-943,-1-1 1,10 7 0,4 2-1,2 5 1,2 3 0,0 3-1,2 2 1,1 4-241,1 0 1,5 4-1,-4-1 1,-1 4-1,1 3 1,-1-1-446,-1-2 0,-2-2 1,-1 0-1,0-3 0,0-2 1,0-2-985,0-2 1,0-6 0,2-8 680,2-12 1,-1-5 0,5-12 0,-1-3 0,-1-2 0,0-2 0,-3 2 456,-2-1 0,-1 3 1,0-2-1,0 3 0,-1 1 1,-2 2-1,-1 3 1278,1 4 0,1 4 1,4 0-1,2 2-1026,5 3 1,3 4 0,1 5 0,0 1 0,1 3 0,-1 5-344,0 3 0,-4 2 1,-1 0-1,-2 4 0,-3 4 1,-2 2-407,-1-2 1,-1 3-1,-4-2 1,-5 2-1,-5 1 1,-4 1-1,-1 0 1,0-1-3856,-1 1 0,3 0 4239,-4-1 0,0-5 0,-5-2 0</inkml:trace>
  <inkml:trace contextRef="#ctx0" brushRef="#br0">26540 11435 8042,'-13'-5'2406,"0"1"0,5 1-1719,4 7 1,13-1-1,6 6 1,4 0-1,4 0-634,3 0 0,0-6 0,1 3 0,0-2 1,-1 1-1,2-2 0,1-2-3066,-3-1 0,4 0 3013,-8 0 0,3-6 0,2-1 0</inkml:trace>
  <inkml:trace contextRef="#ctx0" brushRef="#br0">27140 11341 9061,'-6'-11'0,"-3"2"0,-2 4 1349,-3 4 1,5 2 0,2 4-913,1 4 1,2 4 0,5 5 0,2 2-1,3 4 1,1 1 0,4 3-45,1 1 0,1 0 0,0 1 1,1 1-1,-3-2 0,0 0-675,-2-3 1,-6-1-1,3-2 1,-2-6-1,0-2 1,-1-1-569,-1-1 1,-8-1-1,-3-3 570,-3-5 0,-1-4 0,1-4 0,2-7 0,2-4 0,1-5 0,1-4 214,0-4 0,2-6 0,4 1 0,0-1 1,0-3-1,0-1 0,1-2 383,3 0 1,4 6-1,5 3 1,1 2-1,-3 4 1,0 2 292,-2 0 1,-2 7 0,3 0 0,-1 5-223,2 7 0,-1 4 0,0 4 0,-2 5 0,-1 3 0,-1 1-371,0 1 0,0 5 0,-3 3 0,1 3 0,-1 2 0,-1-2 0,-4-1-199,-2-2 1,-2-1-1,-4 1 1,1-3-1,-2-1 1,0 0-1,-3-3-1260,1-5 0,4 0 0,3-7 1442,5-4 0,4-11 0,10-9 0</inkml:trace>
  <inkml:trace contextRef="#ctx0" brushRef="#br0">27500 11115 10068,'-18'0'2572,"1"0"-2030,-7 0 1,16-5 0,4 1 0,11 1 0,8 2-437,3 1 0,0 0 0,-5 0 0,0 0 0,1 0 0,-1 0-21,0 0 1,1 0 0,-1 1 0,0 2 0,-1 3-38,-3 1 1,-3-2-1,-6 4 1,0 1 0,0 2-1,-1 1 203,-4 0 1,-2 1 0,-7 1 0,1 1 0,0 2 0,-2-2 0,0-1 67,2-2 0,-3-1 1,8-2-1,1-1-319,2 2 1,5-6-1,5 0 1,4-4 0,2-1-1,3 0-423,-1 0 0,0 0 1,1 0-1,-1 0 0,-1 2 1,-2 1 709,-1 1 1,-6 7 0,2-2 0,-4 2 0,-1 3 0,-1-2 58,-4-4 1,-1 4-1,-4-3 1,1 3 0,-1 1-1,-2 1-521,-2-1 0,-3-1 1,-1-2-1,2-2 1,1-2-1,1-3 1,1-1-4953,0 3 5127,-1-4 0,1-1 0,0-7 0</inkml:trace>
  <inkml:trace contextRef="#ctx0" brushRef="#br0">25554 10035 8042,'1'-11'0,"2"0"61,2 2 0,5 6 0,-2-3 304,-1 0 1,-3 5 0,-7-5 0,-1 0-1,1-3-47,2-3 1,-5 5 0,-3 3 0,-3 2 0,-1 2 0,-1 0-1,-1 2-213,-2 2 0,0 3 0,-5 7 0,0-1 0,0 0 0,1 1 0,2-1 104,2 0 1,3 1 0,0-1 0,2 0 0,4 1-52,3-1 0,5-1 0,3-2 0,4-2 0,4-2 1,5-4-1,2 1-312,1 2 0,0-4 0,-2 4 0,0-4 0,0-1 1,-2 0-1,-4 2-761,-2 2 1,3-2 0,-4 4 0,0-2 0,1 2 914,2 1 0,7-4 0,2 3 0</inkml:trace>
  <inkml:trace contextRef="#ctx0" brushRef="#br0">25381 10582 13230,'0'-8'-966,"1"2"1323,4 6 0,-4 2 1,5 1-1,-2 3 1,2 1-1,2 2-1,2-2 0,-3 5 0,1-3 0,-1 3 0,-1 1 0,2 1-23,-1-1 1,-4 0 0,1 2-1,-2 1 1,-2 2 0,0 0-302,0 1 0,-5-4 1,0 3-1,-1-3 1,-2-2-1,2 0-446,0 1 0,-3-5 0,4-2 39,-3-1 0,5-3 1,-3-8-1,2-4 1,-1-4 125,2-5 0,-2-1 0,0-5 0,2 2 0,2-1 0,1-1 0,0 0 117,0 2 1,1 4-1,4-3 1,3 2-1,4 3 1,2 1 402,-1 2 0,0 4 1,1 1-1,-1 1 1,2 1-1,1 0 1,2 3 31,-2 2 1,0 2 0,-1 4 0,0 2 0,-3 2 0,-2 1 0,-1 4-364,0 2 1,-6 2 0,1-5 0,-2 0-1,-4 1 1,-2-2 46,-5-4 0,-4 4 0,-4-4 0,0-1 0,0-1 0,3-2 0,-1 1-79,-3-2 0,8-2 1,-4-1-1,2 0 0,1-1-618,-3-4 0,8 4 758,6-3 1,6 2 0,8 2-1</inkml:trace>
  <inkml:trace contextRef="#ctx0" brushRef="#br0">25167 11355 8507,'0'-14'229,"6"7"251,3 3 1,3 2-1,1 4 1,-1 2 0,-1 5-1,-3 3-84,3 1 0,-1 2 0,1 1 1,-4 3-1,0 2 0,-1 1-132,0-1 0,0 3 0,-3-6 0,2-2 0,-3-1 1,0-2-607,-2 0 0,-2-1 1,-2-3 22,-5-5 0,-1-4 0,1-4 1,3-5-1,2-3 0,-1-3 1,1-2 36,-2-5 1,4 1-1,-2-1 1,2-2-1,2 0 1,0 2 493,0 4 1,2-1 0,1 1 521,1 2 1,-1 4 0,-6 8-492,-1 8 1,-2 2 0,3 3-1,-3 0 1,0 0 0,0 0-479,3 1 0,-3-3 1,0 2-1,-1 2 1,-3-1-438,-2-1 0,3-2 0,0-4 0,-1 2-851,-2-2 1,4 0 1522,4 1 0,2 3 0,2 7 0</inkml:trace>
  <inkml:trace contextRef="#ctx0" brushRef="#br0">25474 11395 8462,'7'-20'869,"5"7"0,-3 0-672,3 7 0,1 9 1,1 3-1,-3 1 1,1 2-1,-1 0 1,0 1 412,0 5 1,-1 0 0,2 6 0,-2-1-1,-2 0 1,-2 0-625,-3 1 1,-2-3 0,-1 3 0,0-2 0,0-3 0,-1-1-504,-4-2 0,-2-7 0,-5-6 0,3-7 287,5-5 1,2-6 0,2-1 0,0-2 0,0-2 0,0-3 0,0 0 194,0-1 1,2 2 0,1 3 0,3 2 0,1 3 1037,3-1 1,-4 5 0,0 5-615,0 2 1,0 8 0,3 7-1,-5 2 1,-2 3 0,-2-1-452,0 0 1,-5 5 0,0 0 0,-3-2-1,-2-1 1,-2-2 0,-1-1 0,-1-1-1317,1-3 0,-2 0 0,-1 1 1,-2-3 1377,2 0 0,-5-5 0,0 5 0</inkml:trace>
  <inkml:trace contextRef="#ctx0" brushRef="#br0">24701 13101 8448,'0'-26'-2,"0"13"-1,0 0 1,1 13 656,4 18 1,-4 2-1,4 7 1,-2 1-1,0 2 1,1 4 0,-1 3-1,-2 6 1,-2 1-1,-2 1 1,-1-5-1,1-3 998,1 0 1,2-6-1,0-3 1,0-6 0,0-3-1826,0-2 1,0-12 0,0-7-1,-1-12 1,-2-7 0,-2-5-1,2-5 1,2-3 78,1-3 1,0 1 0,1-2 0,5-4 0,6 1 710,4-1 1,8 2-369,-2 0 1,8 0 0,2 2-1,1 1 1,0 4 0,-4 4-250,-1 3 0,-1 9 0,-2-1 0,-1 5 0,-3 4 0,-2 4-1700,-3 4 1100,-1 1 0,-2 6 1,1 4-1,0 6 600,4 6 0,3 4 0,6 0 0</inkml:trace>
  <inkml:trace contextRef="#ctx0" brushRef="#br0">25421 13061 9480,'-5'-37'0,"-1"7"3132,-1 12 1,5 9 0,2 9-2677,8 0 0,5 0 0,5 0 0,4 0 1,3 0-1,2 2 0,1 2 0,0 5-288,-1 3 1,2 1-1,-8 1 1,0-3-1,-5 0 1,-4-2-670,-3 1 0,-6-2 1,1 0-1,-2 3 1575,-2 1-850,-6 1 0,4-4 0,-2 0 1,3 1-1,2 2 0,3 1 0,5 1 294,3-1 1,3 5 0,1 1 0,4 0 0,-1 2 0,0 0-289,-3 2 0,-2 1 0,-5 0 0,-3-2 0,-2 0 0,-1 0-230,-5 1-23,-4-7 1,-8 3 0,-4-7 0,-6-2 0,-5-2-1,-5-1 1,-2-1-168,0 0 1,2-2 0,-3-4 0,3 0 0,2 0 0,4 0-1614,4 0 1,5 0 0,5 0-4472,1 0 4355,6 6 1919,1 2 0,6 11 0,0 2 0</inkml:trace>
  <inkml:trace contextRef="#ctx0" brushRef="#br0">5545 12861 8432,'6'-8'30,"-4"2"1,4 0 0,-6-2 0,0-4 0,0-3-1,1-1 1,2-2 0,3 2 0,0 1 0,1 1 518,1 1 0,-4 0 1,4-1-1,-1 3 0,-1 0 1,0 2 1218,-3-1-1608,-2 4 1,-7 0 0,-2 6 0,-6 0 0,-2 0 0,-3 0 0,-2 0 0,-3 0 16,-1 0 0,3-1 0,0-2 0,-1-2 0,1 2 0,0 2 0,0 1 75,1 0 0,-3-5 0,5 1 0,0 1 0,-2 1 0,2 2 0,-2 0 46,0 0 1,1 5-1,-6 2 1,1 4-1,-3 4 1,0-1-191,0 1 0,1 4 0,-1 2 0,-2 1 0,-1 1 1,2 0-1,1 2-10,1 2 1,0-5 0,2-1 0,1 0 0,4-1-1,0 3 113,4-3 0,0 4 1,-1-5-1,0 1 0,0 0 1,3 1-1,2 1 4,3-1 0,-3 3 0,5-5 0,-2 2 0,1 4 0,1 2-194,-1-1 0,6 8 1,-3-7-1,4 1 0,1 0 1,1-1-1,4-1 2,3 1 0,6 0 0,2-1 0,3 1 0,1-2 0,0-1 684,1-2-634,1-6 0,5 8 0,0-6 1,-1-2-1,1-1 0,1-2 302,3 1 1,2-3 0,5 0 0,1-4 0,4-1 0,1-3 0,3-1-290,1-2 0,-4 0 0,4-2 1,-1-2-1,-1-5 0,1-5 1,-1-2-87,0-2 0,3-5 0,-4 1 0,-2-4 0,-2-2 0,-1-1 0,1-4 0,1 0 0,-2 1 0,3-7 0,-8 1 0,2-5 0,0-1 0,-4-1-521,-5 1 1,2-2-1,-9 3 1,-1-2-1,-3 1 1,-7 1-1,-6 0 10,-2 0 1,-4 5 0,-2-5 0,-6 4 0,-5 5 0,-4 0 0,-2 1 179,-3 1 0,-1 2 1,-3 7-1,-2 2 1,-2 0-1,-3 2-171,-2 0 0,-1 2 0,-2 8 0,0 5 0,0 3 0,0 1 0,1 0-655,4 0 0,-2 10 0,6 3 1157,1 2 0,2 6 0,1 0 0</inkml:trace>
  <inkml:trace contextRef="#ctx0" brushRef="#br0">6292 12607 12791,'-5'-17'0,"-1"0"0,1 4 283,-1 3 1,0 7 0,1-2 538,-4 4 0,-2 1 1,-3 0-1,1 0 2480,0 0-2828,5 6 1,8-5 0,10 4-1,5-4 1,5-2 0,0-4-1,4-4-78,1-2 0,6-7 0,0 0 0,0 0 1,1 0-1,0-1-238,2-2 0,2 5 0,4-3 0,0 1 0,0 0 0,1 2-124,4 1 1,-4 2 0,5 0 0,0-1 0,1 1 0,2 0 0,0-1 227,1 1 1,4 0-1,4-2 1,1 0 0,2-1-1,-2 1-69,1-1 0,13-1 1,-3 4-1,2 0 1,-1-1-1,-3 1 0,-1 0-207,0-1 0,-1 1 1,0 0-1,-3-1 1,-2 1-1,0 0 22,-1-1 0,-3 6 0,1-1 0,-4 0 0,1 0 0,1 2 0,2-1 115,-2 1 0,4 2 1,0-2-1,4 1 1,6 2-1,2-1-5,-33 3 1,-1 0 0,35-3 0,-1 5-1,1-1 1,1-2 0,-36 1 0,0-1-63,-1 2 0,1-1 0,36 1 0,-35 1 0,1 0 1,35 0-1,1 0 0,-4 0 0,2 0-146,-1 0 0,0 0 0,-7 0 0,2 1 0,3 2 0,4 2 155,-1-2 1,0 0 0,-6 0 0,1 1 0,0 1 0,0-1 0,-1 0 23,0-1 0,2 3 0,0 0 1,-1 0-1,4 2 0,-1-3 1,-1 3-90,-2-1 0,-6-2 0,1 4 0,1-1 0,-3 1 0,2-1 0,1-2 0,-1 4 0,7-3 0,-4 2 0,-5-1 0,-3-1 0,-1 1 0,0 2 0,-2-3 0,-6 2 0,-2 0 0,-1 0 0,-1 0 0,0 1 0,-2 2 0,-2 1 0,1 1 0,1-1 0,-1-1 0,-1-3 0,2 7 0,2-3 0,0 2 0,3 0 0,0-2 0,2 1 0,0-1 0,1 0 0,-2-4 0,0 0 0,-2 1 0,-1 2 0,-1 2 0,0-1 0,-2 0 0,-4 1 0,-1-3 0,-2 0 0,-3-2 0,-1 1 0,2 2 0,-4 1 0,-1 1 0,0-1 0,-1 0 0,2 1 0,-1-1 0,-2-4 0,-3 0 0,-1 1 0,-2 0 0,2 1 0,1-2 0,-3-2 0,0 3 0,1-1 0,-1 0 0,0 0 0,0-2 0,-1-1 0,3 3 0,-5-3 0,0 0 0,0 0 0,-1-2 0,0 1 0,0-1 0,0 1 0,-5-5 0,0 1 0,1 2 0,-1 2 0,-4-1 0,0-4 0,1 0-3741,2 0 1,-5 2-1695,-2 2 5200,-4 3 1,-1 7-1,0-1 1</inkml:trace>
  <inkml:trace contextRef="#ctx0" brushRef="#br0">14503 12621 15143,'0'-19'0,"0"-4"0,0 0 0,0 0 0,0 6 0,0 2 0,0 2 464,0-1 1,0 5 0,0 0 0,-1 1 500,-4 0 1,4 4 0,-4 8 0,4 5-1,2 3-394,4 1 0,-2 1 0,4-1 0,1 2 0,-1 1 0,3 2-283,2-2 0,-3 0 0,-2 1 0,-1 0 0,-3 0 0,-1-1-966,-2 2 1,0-3 0,0 2-1,-2 0 1,-2-1 0,-6 2-1,-7-2-83,-5-1 1,-5-3 0,-2-2 0,-4-1 0,1 0 0,-2 0 0,-1-1-1748,-2 3 2583,-1 1 1,-8 1 0,-1 0 0</inkml:trace>
  <inkml:trace contextRef="#ctx0" brushRef="#br0">11851 12594 8582,'0'-19'759,"0"-2"792,0 0 0,0 7-836,0 5 1,0 7-1,0 2 1,0 8 0,0 5-1,0 5 45,0 4 0,0 3 1,0 3-1,0 2 0,0 1 1,0 0-297,0 2 0,-5-5 0,1 3 1,-1-3-1,1-3 0,-1-3-172,2-4 1,-3-3-407,2-2 0,0-11 0,4-8 0,0-7 0,1-8 0,3-3 0,4-5-99,-1-4 1,7 0 0,-3-4 0,6 0 0,0 3 0,1 2 0,2 1 485,0 1 1,2 2 0,5 1 0,0 2 0,-2 1 0,-1 4 422,-2 0 1,-1 1-1,2 3 1,0-2 0,0 3-1,1 3-630,-2 4 0,2 3 0,-5-2 1,2 1-1,1 3 0,-1 1 1,-3 2-723,-4 0 0,0 0 0,-1 0 1,0 0-1,-1 2 0,-1 2-866,-3 5 1,-5 3 0,2 3-1,-4 1 1,-1 3 0,0 1 1521,0-1 0,-6 4 0,-1-2 0</inkml:trace>
  <inkml:trace contextRef="#ctx0" brushRef="#br0">11904 12701 9326,'-21'-6'544,"-3"4"0,7-2 0,2 4 0,6 3-27,9 1 0,6 1 0,9-5 1,4 0-1,6 0 0,5 0-323,-1 0 1,4 0-1,-2 0 1,-1 0 0,-2 0-1,-3 0 1,-3 0-1037,-4 0 0,-3 0 0,-2 1 1,-1 4 841,-3 4 0,-3 8 0,-6 4 0</inkml:trace>
  <inkml:trace contextRef="#ctx0" brushRef="#br0">11797 12967 8515,'-9'0'1169,"2"2"-509,1 2 1,2 4-1,5 4 1,3-4-52,5-3 1,9 1-1,4-2 1,4-1-1,0 0 1,1 0-1,-1 2-915,1-3 1,-5 1 0,1 0 0,-1 2-1,0-2 306,0-2 0,0-7 0,5-1 0</inkml:trace>
  <inkml:trace contextRef="#ctx0" brushRef="#br0">12544 12727 8291,'13'-45'3281,"-6"22"1,-2 10-2617,-4 16 1,1 9 0,1 3-1,3 2 1,1 6 0,3 2 0,2 3-1,2 2-661,-1 1 0,5 1 0,0-4 1,-1 0-1,1-4 0,0-3-716,-2-5 1,-3-5 0,-2-4 0,-2-1 0,0-5 0,-2-4 85,-3-5 0,-1-10 1,0-4-1,2-4 1,-2 0-1,-2 1 534,-1 2 0,5-5 1,1 6-1,1 3 1,3 4-1,2 5-179,2 1 0,0 6 0,4-2 1,4 4 270,4 1 0,6 0 0,2 0 0</inkml:trace>
  <inkml:trace contextRef="#ctx0" brushRef="#br0">13250 12647 10873,'5'-25'0,"-1"13"1150,-1 18 1,-1 18 0,-4 12 0,-1 2 0,-3 1-471,-1-4 0,2-1 1,-2-4-1,1 1 0,2 0 1,-2 0-1,-2 0-690,1-1 0,-4-2 1,5-3-1,1-3-429,-1-4 0,1-10 0,5-8 0,2-9 0,2-9 0,6-9 0,8-7-174,9-4 1,4-2-1,6 0 1,-1 0 0,1 0-1,0 3 1015,-2 6 1,-2-3-1,-7 11 1,0 4 0,-3 3-1,-2 2 1,-2 3 1158,-2 2 1,-6 3 0,-6 6-1636,-10 0 1,-11 1 0,-6 4-1,-2 2 1,1 2 0,2-2-290,2-1 0,1 5 1,6-2-1,3 2 1,5 3 269,2-1 1,8 2 0,3 0 0,4 1 0,4-1 0,0 1 0,1-1 741,1 0 1,-4-2 0,3 0 0,-3 1 0,-2-1 0,0 0-631,1 1 1,-2 3-1,-2 1 1,-3-1-1,1-1 1,-2 0-1,0 3-1611,-3 2 0,4-3 0,0 4 1,2 2-1,2-1 1592,3 0 0,6-4 0,6-6 0</inkml:trace>
  <inkml:trace contextRef="#ctx0" brushRef="#br0">16769 12701 8430,'0'-27'0,"2"6"0,1 4 0,3 3-105,1 5 1,2 3 0,4 6 0,1 0 0,-2-1 0,-2-2 0,-3-3 0,-1-1 0,-4-2 0,-5 1 307,-6 4 0,-4-2 1,-5 2-1,-4-1 0,-4 1 1,0-1-1,-2 2 1,-2 2 7,-1 1 1,-11 1 0,1 4-1,-4 4 1,-3 3 0,-1 2-1,-5 4 1,1 3-88,-3 0 0,1 4 0,5-2 0,4 7 0,4 6 0,10 2 52,6 2 0,9 6 1,8 4-1,6 5 1,9 4-1,13 2 1,15 1-136,-12-31 1,2-1 0,5 0-1,3-2 1,1-3 0,2-3 0,3-1-1,1-2 1,0-2 0,2-3 0,1-2-1,2-2 1,-1-2 0,1-2-331,1-2 0,0-2 0,0-4 1,-2-1-1,-4-1 0,-1-2 0,-1-2 1,0-2-1,0-2 0,-1-3 0,30-19 1,-7-7-224,-10-8 0,-13-1 0,-11-13 0,-10 0 0,-11-2 0,-8-2 474,-10 0 0,-12 7 0,-13 3 0,-7 7 0,-4 7 0,-6 6 38,-3 6 0,2 9 0,-2 3 0</inkml:trace>
  <inkml:trace contextRef="#ctx0" brushRef="#br0">17556 12341 9489,'-5'-25'0,"1"3"304,1 4 0,3 9 1,7 3-1,10 2-143,8-1 1,21-5 0,7-1 0,11-5 0,-26 5 0,2-2 0,3-1 0,0-3-1,6-1 1,1-2 0,3-2 0,0-1-181,3 0 0,2-1 1,4 0-1,2-1 1,2-1-1,1-1 1,2 0-1,1 1 1,-20 7-1,0 1 0,1 0 1,1-1-1,0 0 1,0 0-49,-1 0 0,1 0 0,0 0 0,4-2 1,0 0-1,0 0 0,-3 2 0,-1-1 1,1 0-1,1 0 0,0 1 0,1-1 0,2 0 1,0-1-1,1 1 0,-3 1 0,1 0 1,-1 0 89,-2 0 0,0 1 1,1 0-1,2-2 0,2 0 1,-2 1-1,-4 1 0,-1 2 1,0-1-1,-2 1 1,-1 0-1,0-1 0,21-6 1,-2 0-1,-6 3 0,-2 0 20,-4 2 0,0-1 0,-1 2 0,0 0 1,-3-1-1,-1-1 0,-1 2 0,0-1 1,0-1-1,1 1 0,-1-1 0,0 1-130,0 0 1,1 0 0,0-2 0,0-1 0,-2 1 0,-1 1 0,-1 0 0,-1 0 0,-1-1 0,0 0-1,-1 2 1,-1 0 0,1 0 0,0 1 60,1-1 0,-1 2 1,-6 1-1,-1 0 0,5 0 1,1 0-1,-1 3 1,-1 1-1,-1 1 0,1 0 1,0 1-1,0 1 155,0-1 1,0 0-1,26-4 1,4 4-1,-9 0 1,-10 0 0,-6 2-1,-8 1-131,-6 3 0,-9-3 1,-4 0-1,-3-2 1,-2-2-1,-1-3-16,-3-5 0,3-3 0,-3-5 1,2-1-1,4 0 0,5 1 36,6-1 0,7-4 0,8 1 0,4 4 1,4 2-1,2 0 0,3 1 75,-1 0 0,0 0 0,1 5 0,-2 2 0,-5 1 0,-6 1 1,-5 1 22,-3 0 1,-2 1 0,-6 2 0,-3 1-1,-4-2 1,-3-1 0,-2-1-207,0 0 0,1 2 0,-1-2 1,0-5 36,1-1 0,-6 0-41,1 6 1,0-1-1,6-1 1,1-1-1,2-2-29,-2 2 1,-1 1-1,-1 3 1,-1 2-1,0 3-573,1 1 0,-7 3 662,-3 7 0,-8 4 1,-3 5-1</inkml:trace>
  <inkml:trace contextRef="#ctx0" brushRef="#br0">23861 9569 17657,'-4'-13'0,"-2"1"0,-2 3 832,-2 4-1774,4 4 1,3 1-1,10 0 1,7 0-1,2 1 1883,3 4 1,2-4 0,6 5 0,-1 0 0,2 2 0,1 0-298,-3 1 1,7-1-1,-9 4 1,-2-1-1,-2 4 1,-5 2-931,-4 2 1,-1-3-1,-6 6 1,-2 2 0,-5 3-1,-6 2 1,-1 4-272,1 1 1,-3-4 0,3 1 0,-1-3 0,1-2-1,3 1 1,1-2-485,1-3 1,0 7 847,4-7 0,0 6 0,0-7 1</inkml:trace>
  <inkml:trace contextRef="#ctx0" brushRef="#br0">4932 13607 8044,'-13'0'0,"4"2"1461,0 2 1,5-3-356,-5 4 1,6-10 0,0-2 0,4-2 0,5 2-407,2 1 0,-4 1 0,5 5 0,0 2 1,0 1-1,0 3-322,1 1 1,2-4 0,1 3 0,0-2 0,2 1 0,3-2-50,4-2 1,-1-1-1,1 0 1,0 0 0,1 0-1,-3 0 1,1 0-13,0 0 0,-3 0 0,4 0 0,0 0 0,0 0 0,1 0 0,0 0-153,2 0 0,1 0 0,-1 2 1,-2 1-1,3 1 0,-3-1 1,3-1-263,-1-2 0,-3 0 0,-1 0 1,-1 0-1,0 0 0,-1 0 145,-3 0 1,0 0-1,1-2 1,1-2 0,-2-4-1,-1-1 1,-1 1-9,4-3 0,-3-1 0,3-1 0,-3 0 0,-2-2 0,0-1 1,1-2-40,-1 2 0,0-4 0,1 3 0,-1-1 0,0 0 0,-1 0 0,-2 0-126,-1-1 1,-4 4-1,2-2 1,-1 2-1,-3 2 1,-1-1-170,-2 1 1,0 0 0,0-1 0,1-1 0,2-2 276,1-6 1,1 4 0,-5 1-1,0 4 1,0 0 0,0 1-1,0 0 66,0-1 0,-2 1 0,-1 0 1,-2-1-1,-3 2 0,-1 2-79,2 1 1,-5 5-1,3-4 1,-3 1-1,-1 1 1,0-1-1,-1 1 54,1 0 1,0-3-1,-1 3 1,1 0-1,0-1 1,-1 1 70,1 0 1,0-5-1,-2 3 1,-1-3 0,-2 1-1,1 1 1,3 0 114,0 2 1,0-5 0,-3 4-1,-1 1 1,1 1 0,-1 2 0,0-1-210,2 2 0,-3 2 0,-1 1 0,1 0 0,0 0 0,3 0 0,1 0 0,1 0 0,1 0 0,0 0 0,-1 1 0,1 2 0,0 2 0,-1-2 0,1-2 0,-5 3 0,1 1 0,0-1 0,1 1 0,0-1 0,-2-1 0,-1 3 0,2 0 0,-2 1 0,-2 4 0,-1 1 0,0 1 0,0 0 0,1 2 0,-3 1 0,4 4 0,-1-1 0,2 2 0,-1-2 0,4 0 0,1 5 0,3-3 0,2 1 0,3 0 0,-1 0 0,2 0 0,0 1 0,2-6 0,4 6 0,0-1 0,0 0 0,0-1 0,0 0 0,0-1 0,6-3 0,1 2 0,2-1 0,1-1 0,4 0 0,4-3-302,2 0 0,-2-1 1,4 0-1,2 1 0,1-2 1,2-2-548,-1-1 1,1-2-1,0 4 1,-1-4 0,0 0-1,-3 1 1,-2 1-4018,-2-2 0,4 5 4866,-6-3 0,7 3 0,-3 1 0</inkml:trace>
  <inkml:trace contextRef="#ctx0" brushRef="#br0">6279 14313 8130,'-14'0'359,"1"5"0,1 1 166,3 1 1,3-5-1,6-2 1750,0-8 0,0 1-991,0-2 0,0 7-997,0 2 1,6 5-1,4 5 1,7-1-1,5 0 1,3-2 856,2-2-942,5 2 0,-2-5 1,6 2-1,-1-4 1,1-3-1,-1-3 113,2-1 1,0-2 0,0-4-1,-3-1 1,0 0 0,-1-3-104,0 0 1,-2-1 0,-5 4-1,0 1 1,-3 0 0,-2-1-145,-2 1 1,0 0-1,-2 1 1,1 2-1,-2 1 1,-1 0-1,-2 0-160,0 0 1,1 0-1,-1-3 1,2 2 0,1 1-1,2-1 1,-2-1 139,-1 2 0,3-2 0,0 2 0,-2-5 0,-1-2 0,-2-2 74,0 2 0,1 1 0,-1 0 0,-1-1 0,-3-2 0,-3 1 0,-2-1-108,0 0 0,1-1 0,-5 2 0,0 0 0,0 0 0,0 1-276,0-2 0,-5 4 0,0-4 0,-1 3 1,-2 2-1,1-2 0,-4-1 33,0-2 0,-3 0 0,-1 5 0,-1-1 0,-2 1 1,1 0 298,-3-1 1,4 1-1,-5 0 1,1 1 0,-1 2-1,-1 1-4,1-2 1,-7 4 0,3-1 0,-1 3-1,-2 2 1,2 0 0,-4 0 25,2-2 1,0 1-1,1 4 1,0 0 0,2 1-1,2 2-30,0 2 1,1 5-1,-5-3 1,2 2-1,2 0 1,2 2-1,2 2 39,2 5 1,-2-2-1,1 6 1,2 0 0,1 2-1,2 1 24,-1 3 0,-3 3 1,-1 1-1,3 3 1,3 4-1,3 1 1,0-2-826,2-2 1,1-2-1,6-6 1,0 1-1,0-2 1,3 0-308,6-4 1,6-5 0,13 1 0,5-1 0,7-1 0,7-4-1331,5-3 2337,7-1 0,8 4 0,7 1 0</inkml:trace>
  <inkml:trace contextRef="#ctx0" brushRef="#br0">17716 14113 9524,'0'-13'-180,"0"0"0,0-1 666,0 1 0,0 4 0,0 0 0,1-1 0,4 0 0,4 1-3,2 4 1,-2 8 0,-1 3 0,-1 0 0,1 0 0,2-1 0,2-1 0,1 0-106,0-1 0,7-1 0,0-2 1,3 0-1,-3 0 0,1 0 0,0 0 1,3 0-127,1 0 0,1-5 0,1 1 0,0 1 0,-1 0 0,1 0 0,0-1-68,-1 1 0,0 1 0,-3 2 0,-1 0 1,2 0-1,1 2 0,2 1-132,0 1 0,-1 6 0,-1-2 0,-1 1 0,-2 0 0,2 1 1,1 0-103,2-1 1,-2 2 0,-1-7-1,-2-1 1,2-2 0,1-1 67,2 0 0,-1 0 0,1 0 0,0 0 0,1 0 0,1-1 108,2-3 1,-1 1-1,-6-5 1,-4 1-1,1 1 1,-2-2 11,1 1 0,-3 0 1,-5-4-1,-3 2-408,-4-1 1,-5 4 0,-5 2 0,-2 1-1,-2 0 1,0-2-16,-1 2 1,-7 2 0,0 1 0,-1 0 0,0 0 0,-1 0 207,-2 0 1,-1 0 0,-5 1 0,1 2 0,-3 2 0,-2-1 168,-4 2 1,-4-4-1,-2 4 1,-4-1 0,-2 3-1,-2-1 1,0-1-58,-1 0 0,-2-3 0,0 4 0,3-1 0,3-3 0,3 0 47,3 2 1,-1-4 0,10 4-1,1-4 1,4-1 0,3 0 112,6 0 1,3-1-521,5-4 1,9 4 0,9-5 0,3 1 0,1 1 0,1 1 0,-1 1-5472,0 2 5793,-5 0 1,10 0 0,-4 0 0</inkml:trace>
  <inkml:trace contextRef="#ctx0" brushRef="#br0">5399 14460 20878,'0'-16'-1153,"0"2"0,-6 10 1,-2-2-1</inkml:trace>
  <inkml:trace contextRef="#ctx0" brushRef="#br0">5199 14340 13112,'-9'-7'-406,"0"4"1,-1 4 0,-2 5-205,-2 1 0,1-4 1616,0 2 1,7-5-1,6-3 1,7-2-700,5 3 0,1 0 0,2 1 0,2-2 1,2-2-1,2 2-204,2 2 1,1 1 0,0 0-1,-2 1 1,2 2 0,1 2 0,0-2-1,-3-2-86,-4-1 1,1 0-1,-1 0 1,-2 0 0,-1 0-1,-2 0 65,1 0 0,-5 0 0,-2-1-138,-1-4 0,-8-1 0,-6-4 0,-6 2 0,-2 1 1,-3 1-1,-1 0 21,1 3 1,-3-3-1,4 2 1,2 1-1,1 1 1,3 1 0,2-2-426,1-1 1,5-1-1094,-5 5 1,12 0 1532,1 0 1,12 12 0,5 3 0</inkml:trace>
  <inkml:trace contextRef="#ctx0" brushRef="#br0">19022 14886 8503,'-1'-7'-217,"-4"3"0,2 2 1,-6 4-1,-1 1 1,-2 2-1,-1 1 0,-1 0 1,1-1-1,0-1 679,-1 1 0,1-1 0,0-4 1,-1 0 735,1 0 1,0-4-907,0-1 0,4 1 1,0 4-195,-2 0 1,1 1 0,1 4 0,5 4-71,2 2 1,2-2 0,2-1-1,2-1 1,5-1 0,3 0 0,3-3 298,2-2 0,4-1 1,6 0-1,2 0 0,4 0 1,6 0-1,1 0-51,2 0 0,6 0 0,-1 0 0,2 0 0,3 0 0,-3 0-214,-2 0 0,4 0 1,-4 0-1,0 0 0,-2 0 1,-4 0-82,-1 0 0,-1 0 0,-4 0 0,-4 0 0,-2 0 1,-3 0 57,1 0-171,-6 0 1,-2 0-1,-6 2-115,1 2 1,-8-2-1,-6 2 1,-8-2-1,-5-2 1,-4 0 319,0 0 1,-7 0 0,0 0 0,-4 0 0,-4 0 0,-2 0 0,-2-2-14,2-2 0,-5 1 0,4-5 0,-2 1 0,0 0 0,3-4 0,1 1 60,4 1 0,-4-3 1,3 3-1,4-1 1,3 0-1,4 2-350,3 2 0,1 2 0,3 5 0,3 4-339,5 4 0,4-2 0,4 2 0,5 1 0,5 2 0,3 1 0,6 1-733,2-1 0,1-4 1302,1 0 0,6 0 0,1 4 0</inkml:trace>
  <inkml:trace contextRef="#ctx0" brushRef="#br0">7638 15086 8423,'0'-13'0,"2"1"645,2 3 1,-2 5 0,2 8-514,-2 5 1,-2 3 0,0 1 0,0 1 155,0-1 0,1-1 0,3-3 0,7-5 0,4-2 0,5-2 75,6 0 1,0 0 0,13-2 0,4-2-1,3-5 1,2-3-104,0-1 1,-1-1 0,-4 3 0,2 0 0,-2 2-1,-2 0 659,-1 2-1209,-12 1 1,3 5 0,-10-2-1,0-2-1,-3 2 0,-13 2 1,-8 2-1,-11 2 1,-10 2-1,-10-1 189,-8 2 0,-2 0 1,-8 4-1,-3-1 0,1 0 1,-1 0-1,4 0 77,7 1 0,-3-4 0,11 0 0,3-2 0,5 1 1,6-2 2,4-2 1,9-2 0,8-2 0,7-2-1,10 1-498,8-2 0,5 5 1,11-4-1,2 4 520,2 1 0,-2 6 0,4 1 0</inkml:trace>
  <inkml:trace contextRef="#ctx0" brushRef="#br0">5505 14233 8500,'14'-7'0,"-1"-3"42,0 5 0,-4 1 1,-1 5-1,-2 4 60,-3 4 0,2 2 0,1 1 0,2-1 0,4-2 0,2-1 0,6 1 0,2-1 182,6-2 0,0 2 0,8-3 1,1-2-1,3 0 0,3 0-3,1 1 1,1 1 0,-4-5 0,2 0 0,1 0 0,-1 0 0,-1 0 0,-2 0-212,0 0 0,-5 1 0,-1 2 0,-1 2 0,-3-2 0,-4 0-105,-3 1 0,5-1 0,-5 4 1,1 1-1,1-2 0,-1 0 1,0-2 96,-2 2 1,0-5 0,5 5 0,-1-1-1,1-1 1,0-1 70,-1-1 0,3-2 0,0 0 0,2 0 0,-1 0 0,0 0 0,-1 0-7,2 0 0,5 0 1,-5 0-1,-1 0 1,-2 0-1,-2 1-128,1 4 1,0-4 0,1 4 0,0-3 0,0 1 0,-3 2 5,0-2 0,-4 0 1,1 0-1,1 1 0,-1-1 1,-1-1-1,-1-2 106,1 0 1,0 0 0,2 0 0,0 0 0,-1 0 0,-1 0 0,-4 0 42,-2 0 0,3 0 0,0 0 1,-2 0-1,-1 0-438,-2 0 0,0 1 0,1 2 0,-1 3-69,0 1 1,-5-2-1,-2 2 1,-2 1 0,2-2-1,0 1-627,0 0 0,-2-2 1,-4 4-388,0 1 1,-1-4 1367,-3-2 0,-4-2 0,-5-2 0</inkml:trace>
  <inkml:trace contextRef="#ctx0" brushRef="#br0">7665 14473 15370,'9'-19'59,"0"6"0,-1 7 0,6 9 0,-1 3-251,0 1 1,1-2 0,-1 2 0,-1 0 0,-2 1 0,-1 2 0,0 2 0,0 3 212,0 3 1,-6-2 0,1 5 0,-4-1 0,-3 0 0,-4-1-36,-5-3 0,2-1 0,-10-2 0,1 1 0,-3-1 0,-3 0 0,-2-1-1696,1-3 1730,-1 3 1,0-5 0,1 6-1</inkml:trace>
  <inkml:trace contextRef="#ctx0" brushRef="#br0">18849 14953 8386,'0'-13'0,"1"5"0,2 5-103,2 6 1,5 3 0,-1 5-1,4-2 1,5-1 0,4 0-1,5-4 1,7-2 0,9-2-1,10 0 1,7 0 0,5 0 2399,4 0-2218,5 0 0,-34-3 1,0 0-1,0-1 0,0 0 1,0 0-1,0 0 1,0-1-1,0 1 0,1-1 1,0-1-1,0 1 1,1-2 35,0 1 1,0-1-1,1 0 1,-1 1-1,-3-1 1,0 0-1,0 0 1,-1 0-1,-1-1 1,0-1-1,36-10-158,-4-2 1,-6 4-1,-7-6 1,-6 0-1,-5-2 1,-5-4-136,-5-2 1,-8 0 0,-9-6 0,-5-3 0,-4 0-1,-6-4 1,-8-1 33,-8-1 1,-6-2 0,-8 3 0,-1 2 0,-3 3 0,-6 5-21,-6 4 0,-5 7 0,-8 3 0,-6 3 0,-11 7 0,34 7 0,-2 2 0,-2 1 0,-1 0 169,-2 1 1,0 0 0,3 0 0,-1 0 0,-4 1 0,0 0-1,-1 1 1,1 2 0,1 1 0,-1 1 0,1 3 0,0 0 184,0 1 1,0 1-1,1 0 1,-1 2-1,1 1 1,2 3 0,1 0-1,1 3 1,4 0-1,2 3 1,3 0 0,3 3-1,-22 27-137,10 5 1,10 7 0,11 7 0,9 2 0,11-35 0,2-1-54,3 2 0,4-1 0,3 1 0,3 0 0,3 0 0,0 0 0</inkml:trace>
  <inkml:trace contextRef="#ctx0" brushRef="#br0">7971 13061 8456,'14'0'-112,"-1"-2"1,0-1-13,1-1 0,-1-5 1,0 3-1,1-1 1,-1-4-1,-1-2 1,-2-3-1,-1-2 274,2 1 1,-4 3 0,0 0 0,1 0 0,-2-3 0,0-1 158,-3 2 0,-2 1 1,-2 2 60,-4 0 1,2 5 0,-4 2 720,1 0 0,1 4-355,5-7 0,-1 1 0,-2-2 0,-3 2-363,-1 3 0,2-1 0,-4 3 1,-1-2-1,-2 2 0,-1 2-275,-1 1 0,1 0 1,0 0-1,-1 0 0,1 1 1,-2 2-1,-1 2 106,-2-2 0,0 3 0,5-2 0,-2 0 0,-1 1 0,-2-1 0,2 1 108,1 1 0,2-5 1,-1 5-1,0-1 0,-3-1 1,0 0-154,0 2 1,-2-3 0,0 6-1,0 0 1,-2 0 0,2-2-179,-1-1 1,-3 5-1,2-4 1,-1 2 0,-1-2-1,1 1 1,0-1 143,0 4 1,4-1-1,-3 0 1,1-1 0,0 1-1,1 2 195,3 2 1,-4-1 0,3 0-1,0 1 1,3-1 0,0 0-1,1 1-127,0-1 1,4 2 0,0 1-1,0 3 1,0 1 0,2 0-115,1 1 0,-3-3 0,4 3 0,2-1 0,2-1 1,1 2-273,0 0 1,1-5 0,2 3-1,3-1 1,2 0 0,4 0 0,2 0 259,4-1 0,1 3 0,-1-4 0,3 2 0,3-2 0,1-1 49,3-2 1,3 5-1,0 0 1,5-2-1,2-1 1,1-2-1,-1 0-103,2 1 1,-7-5-1,7-2 1,-2 0-1,1-1 1,1 0-90,0-3 1,-3-1-1,0-2 1,3 0 0,0 0-1,3-2 1,-2-2 198,1-5 0,2-4 0,1-4 0,-2-2 1,-2 0-1,-1-2 0,0 0-151,0-2 0,0-3 1,-2 0-1,-2-2 0,-5-2 1,-3-3-127,-1-1 0,-6 2 0,-5-7 0,-6-2 0,-5-1 0,-4-1-277,-1-1 0,-3 1 0,-6-4 0,-8 1 0,-6 4 1,-2 4-1,0 4 93,-3 1 0,-6 4 0,0 5 0,-3 3 0,-5 2 0,1 4-5,-1 5 0,-2-1 0,-1 7 0,3 1 0,-3 3 0,-1 4 0,-4 7-1640,-1 5 1,1 6-1,-2 9 1983,3 5 0,-2 8 0,3 4 0</inkml:trace>
  <inkml:trace contextRef="#ctx0" brushRef="#br0">3799 15726 13701,'-1'-13'-2116,"-2"-1"2195,-2 1 0,-1 6 0,2 1 0,-5 1 0,-3 1 116,-1 1 1,5 3 0,5 3 0,6 1 0,8-1 0,5-1 0,6-2 368,3 0 1,-2 0 0,-1 0 0,2 0 0,1-2 0,0-1 0,-1-3-366,-2-1 1,-1 3 0,1-4 0,-4 1 0,-4 1 0,0-2-668,-1 1 1,0 4-1,-1-3 1,-1 2-388,-3-1 0,0-1 0,2 3 0,-1-1 196,1 1 0,-2 1 1,1 1-1,1-2 0,2-1 756,1 1 1,7-5-1,0 1 1</inkml:trace>
  <inkml:trace contextRef="#ctx0" brushRef="#br0">4306 15486 13669,'-5'-9'-176,"1"0"1,-1 8-1,5 1 1,0 7-1,2 4 1,2-1-1,5-1 1,3 0 542,1-2 1,1 5 0,-1-5 0,-1 2 0,-2 0-1,-1 0 1,0 0-446,-2 0 0,1-2 0,-5 4 0,1-2 0,-2-1 0,-5 1 0,-8 0-169,-5 2 1,0 0 0,-6 4 0,-2 2 0,-1 0 255,-2 0 1,-6 3-1,-1 1 1</inkml:trace>
  <inkml:trace contextRef="#ctx0" brushRef="#br0">20475 12941 7996,'-13'0'218,"-1"0"0,9 0 0,5 0 0,8-2 0,7-1 0,4-3 0,1 0 0,0-1 0,1 0 0,3-4 0,0 1 164,-2 1 0,3-3 0,-4 3 0,1-4 0,-1-3 0,-2-2 0,-3 0 0,-1 0-325,-2 1 0,1-7 0,1 2 0,1-2 0,2-1 0,-1 0 0,1-4 0,1 1 301,2 0 0,1 2 1,6-1-1,2 0 1,1 1-1,-1-1-299,-2 0 1,3 1 0,0 0-1,-1 3 1,-2 2 0,-1 0-1,-1 1-158,1-4 0,-5 3 0,0-1 0,1 0 0,-1-1 1,0 1 92,2-1 0,-4 2 1,1-1-1,0-2 0,-2 0 1,2 1-1,0 0 40,2 0 0,1-5 1,0-2-1,-2 2 0,2-3 1,1 0 72,1-2 1,0 2-1,-3 4 1,-2 1-1,0-1 1,-2 2-50,0 3 1,4-2 0,-6 6-1,1 2 1,0 0 0,0-1 0,-2-2-49,-1-2 0,3 5 0,-1-3 0,1 1 0,1-1 0,4-1-2,2 1 1,-3-3 0,2 3 0,2-1 0,4 0 0,0-1-1,-2-1 91,-2 1 0,1-3 0,0 5 1,-1 0-1,1-2 0,0 2-91,-1 0 0,-1 1 0,-1 3 1,-2-1-1,1-3 0,-1-1 1,-1 0-65,-2-1 1,0 3 0,-3-3 0,2 1 0,0 0 0,0 1 62,-1 3 1,7-3 0,-3-1 0,1 1 0,0 0 0,2 1 0,1 0 244,2 0 1,0 1-1,-1 2 1,1 0-1,0-1 1,-1 2-262,1 3 0,0-4 0,-1 7 0,1 0 0,-1-1 1,0 0-55,-4 1 1,2-2-1,-5 4 1,0 0 0,0-1-1,-2-1 137,-3-2 1,0 0-1,-1-1 1,0 2-1,1-1 74,-1-2 0,2 0 1,1 2-1,2 1 0,-2 0 1,1 0-1,-1 2-168,2 1 1,1-3 0,-3 5 0,2 1 0,-2 0 0,-1 0 0,-2-2-160,1 2 0,-1 2 1,-1-1-1,-2-1 1,-1-1 89,2 1 0,-6 0 0,1 0 0,-1-3 0,1 0-242,1 0 1,-2 2 0,3 4-1,1-2 1,0-1-809,0-1 1,0 0-1,4 4-2948,1 0 1216,-1 0 2871,-6 0 0,5 5 0,-4 3 0</inkml:trace>
  <inkml:trace contextRef="#ctx0" brushRef="#br0">23594 10302 8465,'8'-6'618,"2"3"0,-4-4-256,1 1 1,-4 0 0,3 3 0,0-3 0,3 0 123,3 0 1,3 2 0,1 5 0,2 2 0,0 3 0,-1 1-203,1 4 1,6 1-1,-3-1 1,-1 0-1,-2-2 1,-3 1-88,-2 2 1,1 1-1,-3 1 1,-2-1-1,-4 0 1,-4 1-1,-1-1-134,0 0 1,-6 0-1,-3 1 1,-4-1-1,-3-1 1,-2-2 0,2-1 5,1 2 0,2-4 0,-1 0 0,2 1 0,2-2 0,3 1 145,1 1 1,1-4-215,5 5 0,12 6 0,3 5 0</inkml:trace>
  <inkml:trace contextRef="#ctx0" brushRef="#br0">20408 13114 8441,'8'-19'989,"-4"-4"1,-1 10-1,2 4 1,4 6-1,2 3-474,3 0 0,4 6 1,2 3-1,4 1 0,6 2 1,1 0-1,3 4 0,0 2 1,4 3 297,5 0 0,0-5 1,5 2-1,-2-3 1,-3-2-1,-1 0 1,1 1-1,2-3-475,-2-2 0,-6 2 0,-3-5 0,-1-1 0,-5 1 0,-5-1 0,-5-1-1743,-3 1 1,-2-1 0,1-2-1,-1 1 1,0 1 0,1 0-1,0 1-8352,4-1 9757,-3 1 0,10-11 0,-4-2 0</inkml:trace>
  <inkml:trace contextRef="#ctx0" brushRef="#br0">21875 13221 10504,'6'-24'721,"3"-3"1,7 11 0,2 10-1,-2 9-190,-1 4 1,-2 1-1,-1 2 1,-2 0 0,-1 5-1,0 5 1,-2 3 0,-2 4 237,-4 5 1,-1 1 0,0 1 0,-1 0-1,-4 0 1,-3 2 133,-4-2 0,-2 3 0,3-6 0,0-1 0,4-4 0,1-2-865,3-2 0,-3-10 0,2 1 0,1-4-635,1-6 0,7-9 0,0-13 0,1-3 0,2-6 0,-1-6 1,4-5-100,0-1 1,3-3 0,-1 0 0,0 2-1,1-1 1,-1 5 1100,0 5 0,1 1 0,-1 2 1,0 6-1,1 1 0,-1 4 446,0 3 1,1 0-1,-1 11 1,0 1-1,1 1 1,-1 2-617,0 0 1,-1 2 0,-3 2-1,-3 5 1,-2 4 0,1 4 0,-2 0-236,-2 0 0,-1-2 0,-1-2 0,-4 0 0,-3 1 0,-4-3-80,-2-2 0,0 2 0,-3-7 0,-1 1 0,2-1 0,1 0-2230,2-1 0,-5-1 0,1-2 1110,0 0 0,10 0 0,7-2 0,9-1 0,7-1 0,6 1 0,3 0 378,2-1 1,0 1 0,-2-5-1,-1 1 1,-4 1 0,1 0 821,0 3-31,-5 2 0,2 6 0,-8 3 0,-1-1 1005,1-2 0,-2 1 992,1-2 0,0 1 0,4-5 0,0-2 0,1-1-1592,-1-1 1,0-5 0,1 3 0,-1-2 0,0-2 0,1 0 0,-1-1-514,0 2 0,1 6 0,-1-1 0,2 1 0,1-1 139,2-5 0,6-9 0,-4-3 0</inkml:trace>
  <inkml:trace contextRef="#ctx0" brushRef="#br0">22728 13221 8238,'0'-26'3261,"0"4"1,1 10 0,4 11-2553,4 4 0,3 6 0,1-3 0,0 0 0,1 1-886,-1 0 0,-4-4 0,-2 3 0,1-1 0,-1 1-2075,3 1 1045,-4-4 241,0 3 0,-7-6 1088,-4 0 0,2-5 0,-4 0 0,0-1 2975,-1 0 0,5 3 0,-1 7-2756,2 5 1,2 0 0,0 3 0,0 3 0,0-1 0,2 1-1150,2-1 1,-1-1 0,6 0 0,1 0 0,4 1 0,2-2 807,2-3 0,5 2 0,-2-3 0</inkml:trace>
  <inkml:trace contextRef="#ctx0" brushRef="#br0">23248 13234 8221,'0'-27'2866,"0"14"0,0 10 1,0 12-2096,0 7 0,1-3 1,2-4-1,2 2 0,-2 1 1,-2 2-1,1 3 0,1 0-229,1 0 1,5-7 0,-3-3 0,0 1 0,1-2-1,1 0-1279,2-3 0,2-2 1,1-1-1,-1-1 1,-2-4 219,-1-4 1,-4-3 0,2-1-1,-1 0 1,-3 0 0,-2-1-1,1 2 420,2 3 1,-2-2-1,4 3 1,0 1-1,3 2 1,2 4-5993,3 1 6089,-7 0 0,11-6 0,-3-1 0</inkml:trace>
  <inkml:trace contextRef="#ctx0" brushRef="#br0">22688 13834 8178,'0'8'1027,"0"1"0,0 2-74,0 1 0,0 1 0,0 0 0,-2 1 0,-1-1 0,-1 0 0,0 1-115,-2-1 0,4 0 1,-4 1-1,2-1 1,-1 0-1,2 1-1241,2-1 1,1 0 0,1-1 0,4-3 0,4-5 402,3-2 0,7-2 0,2 0 0</inkml:trace>
  <inkml:trace contextRef="#ctx0" brushRef="#br0">22781 13807 8178,'14'-19'1095,"-6"5"0,0 0 15,-2 3 0,7 7 1,-3-4-1,1 2-1115,1 3 0,4 2 0,3 1 0,0 0 0,2 0 1,-2 0-1,2 0 0,0 0-2933,3 0 2938,-5 0 0,12 0 0,-3 0 0</inkml:trace>
  <inkml:trace contextRef="#ctx0" brushRef="#br0">23168 13674 8707,'0'-14'700,"-5"5"548,1 1 0,-1 6 1,5 2-1,0 7 0,0 7-492,0 4 0,0 2 1,0 7-1,0 0 1,0-1-1,0 1 1,-1 0-1,-2-1 1,-1 1-1,-1-2 1,1-1-2617,-1-2 0,-4-6 0,3 2 1860,-1-3 0,4-2 0,-3 1 0</inkml:trace>
  <inkml:trace contextRef="#ctx0" brushRef="#br0">23074 13927 8986,'0'-13'1100,"0"-1"0,0 5 0,2 2 1,2 1-704,5 3 0,3 2 0,1 1 0,1 0 1,-1 1-1,2 2 0,1 3 0,2 1-764,-2 4 0,-1-5 1,0 0 366,3-1 0,-3 3 0,4 5 0</inkml:trace>
  <inkml:trace contextRef="#ctx0" brushRef="#br0">23368 13927 10920,'6'-6'2241,"3"6"0,1 1 1,0 7-2095,-1-2 1,0 3 0,4-5-1,1 1 1,-1-1 147,0 0 1,1 2-296,-1-1 0,0-4 0,1 5 0</inkml:trace>
  <inkml:trace contextRef="#ctx0" brushRef="#br0">23634 13914 10987,'0'-14'2183,"0"1"1,0 7-1,0 6 1,2 7-2111,2 5 0,-2-3 1,4-1-1,0-1 0,3-1 1,2 0-4779,3-3 4964,-1-2 1,-6-7 0,-4-1-1,-6-1 1359,-5 4 1,-3 4 0,2 6 0,5 6-1306,2 4 0,8 2 1,2-5-1,1 1 1,-1-1-1,3 0-1159,1 1 1,2-7 0,3-1 0,1-2-1,-1 1 1,1-2 0,0-3 0,-2-5-2258,-1-4 0,-2-4 0,-1-5 3103,-3-4 0,9-3 0,-3-2 0</inkml:trace>
  <inkml:trace contextRef="#ctx0" brushRef="#br0">23981 13780 9586,'9'-12'0,"-2"2"2036,-1 1 0,3 8-1488,-5 1 1,1 6-1,-5 7 1,0 2-1,0 1 1,0 3-1,-2 2 1,-1 1-1,-2 0-226,-3 1 1,5-7-1,-3 2 1,2-2-1,-2 0 1,0 2-2290,0-2 1,2-5 0,5-4 0,4-2 0,3-5 1813,4-3 0,-3-8 0,-1 2 0,-3-2 0,0-3 0,-1 1 0,1 0-704,-2-1 1374,-2 1 0,1 4 887,2 0 0,2 8 0,4-1 1,-2 7-1,-1 2 0,-1 3 1,2 2-1117,-1 2 1,2-1-1,3 0 1,-2 1 0,-1-3-1,3-2 1,3-3-756,2 0 0,1-4 0,-4 2 0,-1-2 0,0-4 0,1-1-72,-1-1 0,-1-7 0,-2 4 0,-1-2 0,1 0 0,2 0 1283,2 2 0,-6 1 0,0 7 0,-2 5 749,-3 8-2417,-2-1 0,4 12 0,-1-3 924,-1 3 0,-1 8 0,-2 1 0</inkml:trace>
  <inkml:trace contextRef="#ctx0" brushRef="#br0">25101 14273 8786,'13'-19'1793,"-1"4"-309,-3-2 0,-5 9 3062,-8 8-3461,-4 12-804,1 3 0,1 4 0,5-4 1,-2 1-1,-2 3 0,2 1 115,2-1 1,7-1 0,2-5 0,4-1-1,5-3 1,2-5-429,3-2 1,11-2-1,-7-2 1,2-2-1,-1-5 1,-3-3-1,-3-3-739,-2-3 0,-6 4 0,-5-4 0,-2 3 0,-4 2 0,0-1-454,-2 1 1,-2 6 0,0 4-1,-3 6 1,2 6 101,2 2 1,7 7 0,4 1-1,8 1 1123,8-1 0,7-1 0,7-5 0</inkml:trace>
  <inkml:trace contextRef="#ctx0" brushRef="#br0">25661 14407 8086,'11'-2'-503,"-2"-2"941,-4-5 1,-4-3 0,-1-1 2047,0-1 1,-4 1 0,-2 1-1899,-2 3 0,7 5 1,1 8-1,7 5 1,5 3-1,2 1 1,-1 1-1,0-1-545,1 0 1,3-4 0,3-1 0,0-1 0,3-1 0,-1 0 0,0-3 0,0-2-824,-1-1 0,-2 0 0,-6-1 0,-1-4 1,-1-3-1,-4-4 0,1-2 286,-1 1 0,-4 0 0,1-1 1497,-2 1 1,-7 7 0,1 6 0,1 8-491,1 3 0,2 3 1,0 0-1,2 3 0,2 1 1,5-2-1,5-1-626,3-2 0,-2-4 1,3-2-1,-3-1 0,-2-3 1,0-1-1131,1-2 0,-5-2 0,-2-2 605,-1-5 0,-2 6 0,-4 7 638,0 13 0,-5 6 0,-3 4 0</inkml:trace>
  <inkml:trace contextRef="#ctx0" brushRef="#br0">17756 14020 8392,'7'22'265,"7"1"0,6-1 0,13 4 1,8 0-1,11-4 0,12-6 1,8-5-1,-31-9 0,1 0 1,2-2-1,0 0 0,2-2 1,1 0-1,0-2 0,-1-1 0,4-2 1,0 0-185,2-1 1,-1-1 0,-3-2 0,-1-1 0,2-2 0,0-1 0,-3-1 0,-2-1 0,-3 1 0,-2-2-1,-1-1 1,0 0 0,-4-2 0,0 0 0,-2-2 0,-2-1-843,23-28 1,-7 2 0,-12-8-1,-7 2 1,-9-1 0,-9-3-1,-9-1 899,-8 2 0,-14-5 0,-8 14 0,-7 2 1,-10 4-1,-8 7 130,-7 3 1,-8 9 0,33 15-1,-1 3 1,-2 1 0,-2 2 0,-2 1-1,-2 1 1,-1 2 0,-1 2 0,-1 1-1,0 3 3,0 2 0,1 2 0,-2 1 0,2 3 0,2 0 0,2 3 1,-1 1-1,2 2 0,3 2 0,0 2 0,2 2 0,2 2 364,3-2 1,2 2-805,4 2 1,3 1-1,3 3 1,3 2-1,3 2 1,3 1-1,2 0 1,3 0-1,2 1 1,2 0-1,5 0 1,2 0 168,4 0 0,5-1 0,9-1 0,5 1 0,4 1 0,0-1 0</inkml:trace>
  <inkml:trace contextRef="#ctx0" brushRef="#br0">19315 13820 8585,'0'-13'82,"-1"1"1,-2 5 145,-1 7 0,-1 1 1,7 8-1,2 1 1,6 2-1,8 2 1,9-1-23,7 0 0,12 2 0,7 1 0,11 4 0,8 0 1,-30-8-1,1 0 0,3 0 0,1 0-79,4-1 0,2 0 1,7 2-1,3-1 1,1 0-1,2 0 1,1 1-1,1 0 1,3 2-1,0 0 1,-1 0-1,1 0 1,2 1-1,0 0-164,0 0 1,0 1-1,-24-5 1,1 2 0,-1-2-1,20 5 1,-1 0 0,2 2-1,0-1 1,-4 1 0,-1-1-1,-1 2 1,-2 0-2,-2 1 1,-1 0 0,-5-2 0,0 2 0,-1 2 0,1 1 0,-2 0 0,-1 0 0,-2-1 0,-1 0-1,-1 0 1,0-1 127,-1 0 1,-1-1-1,-4-1 1,-1-1 0,0-1-1,0 1 1,-1 0 0,-1 0-1,-3-1 1,0 0 0,31 16-1,-6-4 64,-4-2 1,-4 3 0,-3 0-1,-6-1 1,-5-4 0,-4-2-1,-1-3-301,-4-2 1,-2-1 0,-3-4 0,-5 3 0,-3 1 0,-5-2-782,-4-1 1,-3-2 0,-4 0-1,-1 1 1,-5-1 927,-7 0 0,2-2 0,-6 2 0,-1 3 0</inkml:trace>
  <inkml:trace contextRef="#ctx0" brushRef="#br0">23661 15233 8577,'13'-34'581,"1"7"1,-5 14 0,-2 10-570,-1 6 0,-2 0 0,-5 4 0,-4-1 0,-3-3 401,-4-1 0,-3 2 1,-1 2-1,-4 0 0,1 1 1,0-1-1,3 0 1319,1-3 0,6 3 1,1 0-1368,2 1 1,9 2 0,11 5 0,5-3-1,3 0 1,0-2-355,2 1 0,0 5 0,-2 1 0,-4-3 0,-3 2 1,-3-1-1,-4 2 66,-3-1 1,-4 0 0,-2-2-1,-5 0 1,-7-1 0,-10-2-81,-6-1 1,-1-1 0,-5 2 0,-1-3 0,2-1 0,3-3 0,3-1-1292,1-2 0,6 0 0,8 0-995,12 0 1,15 0-1,22 0 2289,2 0 0,8-6 0,2-2 0</inkml:trace>
  <inkml:trace contextRef="#ctx0" brushRef="#br0">23928 15486 10143,'-5'-21'0,"-1"4"0,0 2 4408,0 2 1,2 4-4155,4 0 0,0 7 0,0 2 0,1 8 1,2 4-1,2 1-692,-2 0 1,3 1 0,0-3 0,1 0 0,3-2-5,2 1 0,-3-4 0,0-2 898,1-2 0,-4-4 0,0-1-875,0-1 0,2-1 0,5 5-159,0 0 1,1 0 0,-1 0-1,0 0 1,1 0 0,-1 0 0,0 0 577,1 0 0,5 0 0,2 0 0</inkml:trace>
  <inkml:trace contextRef="#ctx0" brushRef="#br0">24341 15433 8336,'7'-6'1565,"1"4"1,-5-1-803,1 6 1,1 0 0,-5 6 0,0 2 0,0 1 0,0 1 0,1 0-239,3 0 0,-2 1 0,2-1 0,-1-1 0,0-2 0,3-2-2579,2-2 1,-4-2-1,5-4 1527,1 0 0,1-6 1,-1-3 5586,-1-3-4058,-6-1 0,3 7 0,-6 6 0,0 8 0,0 3-1073,0 3 0,0-5 0,1 0 0,4-1 1,4 0-1092,2-4 0,3-2 0,-1-2 0,2 0 0,1-2 0,2-2 0,-2-5 758,-1-3 0,-6 0 1,0 2-1,1 1 1,1-1-1,-1-1 1381,-1 2 0,-5-1 0,5 6 0,2 1 59,0 1 1,-3 4 0,-2 1 0,0 3-1,3 1-1027,2 3 1,4 2 0,2 1 0,2-1 0,0-1 0,2-2 0,0-1-1173,2 0 1,-2-1-1,0-4 1,-2 2-1,-3-2 1,-1-2-87,-2-1 1,-5-1 0,-4-4 0,-2-4 1650,-2-3 1,-5-1 0,-1 1 3377,-1 3 1,5 3-3872,2 6 1,6 5 0,8-1 0,-1-1-1,0-1-838,1-2 0,-5 0 1,-1 0-1,1-2 152,-1-2 0,-4-4 0,-8-3 0,-5 2 327,-3 4 0,-1 4 0,-1 1 450,1 0 0,0 6 0,-1 1 0</inkml:trace>
  <inkml:trace contextRef="#ctx0" brushRef="#br0">25847 15686 8255,'13'0'-34,"1"0"1,-5 0 0,-2 2-1,1 1 160,-1 1 0,-3 0 0,4-5 0,-1-2 1845,1-1 1,-4-1-768,5 5 1,-8 0-1,1 2 1,-7 2-1,-2 3-1228,-3 1 0,2 4 0,-1-5 0,0 2 0,2 0 0,1 0-2225,0-2 0,6 5 0,0-5 2249,8 1 0,3-8 0,3-8 0</inkml:trace>
  <inkml:trace contextRef="#ctx0" brushRef="#br0">25967 15593 8507,'0'-24'0,"0"-3"0,-4 2 0,-1 5 0,2 0 1014,2 4 0,1 1 0,0 2 0,1 0-611,4-1 1,2 7 0,6 2 0,1 4 0,1 1-1,1 1 1,5 4 0,2 4-404,5 3 0,2 1 0,-3 0 0</inkml:trace>
  <inkml:trace contextRef="#ctx0" brushRef="#br0">26354 15393 11000,'4'-25'302,"1"2"1,-1 12 0,-4 11 0,0 7 0,0 5 0,0 1 490,0 1 0,0-1 1,0 0-1,0 2 0,0 1 1,-1 4-1,-2-1 1,-2 2-1116,2-1 0,0 2 0,0 4 0,-1-3 0,1-2 0,0 0 0,0-2 289,-2 0 1,-5 5 0,3-3 0</inkml:trace>
  <inkml:trace contextRef="#ctx0" brushRef="#br0">26260 15686 10263,'0'-21'1480,"0"4"-1411,0 2 1,6 7-1,3 4 1,3 2 0,1 2-1,1 0 1,1 0 0,2 2-1,6 1 1,0 3-839,-1 1 1,2-2 0,-6 2 0,-2-1 0,-1-3 603,-2-2 0,-7-1 0,-6 0 0,-7-1 1080,-5-4 1,0 3 0,2-6 1815,1 2-1863,6 2 0,-1 10 0,6 3 0,4 1 0,2 0-508,2-1 0,-2-1 0,0 0 0,1-2 0,0-1-1493,0-1 0,0 1 0,3-7 419,-3-2 0,-2-2 0,-4-4 0,3 1 1189,1-2 0,-2 5 0,2 0 0,1 2 192,-1 0 0,-2-1 1,2 7-1,-1 2 0,-2 5 1,1 3-728,-1 1 1,7 0 0,-3 1-1,4-1 1,2 2 0,0 1-462,4 2 1,-3 0 0,4-5 0,-1-1 0,0-2 0,0-1 0,-2 1-4347,-3 2 4867,4-4 0,-10 4 0,6-5 0</inkml:trace>
  <inkml:trace contextRef="#ctx0" brushRef="#br0">24594 16272 8377,'2'-7'0,"2"3"0,-2 4 0,3 4 4387,1 5-3117,2 3 1,1 1-1,0 0 1,1 2-828,2 3 1,-3-3 0,0 3 0,1-4 0,0 0 0,1-1-1,-2-1-450,1-3 0,2 1 1,1-5-1,0-2 1,1-2-1,-1-1 1,0 0-988,1 0 1,-1-7 0,0-5 0,1-6-1,-1-3 1,0-1 0,-1 0 633,-3 0 0,2 1 0,-7-1 0,-1 4 0,-2 3 143,-1 2 0,2 5 0,2 5 0,5 6-1343,3 6 1,3 5 1559,3 3 0,8 4 0,8 6 0</inkml:trace>
  <inkml:trace contextRef="#ctx0" brushRef="#br0">25354 16312 8377,'-9'-29'1073,"0"2"0,5 1 1,-4 11-1,2 3 0,3 0-514,2 0 1,2 0 0,4 3 0,2 6 0,2 6 0,0 6 0,1 3-330,2 2 0,2 3 0,-1 3 0,0 0 0,1 2 0,-1 1 0,-1-3-900,-3 0 0,1-3 0,-4-3 1,0-1-38,0 0 1,-3-5-1,-8-5 1,-4-6 0,-1-6-1,0-3 1,1-1 1743,-2-1 1,4 3-1,0 0 1,1 2 48,3-1 1,1 6 0,2 4 0,2 5 0,2 4-1402,5 0 0,-2 2 1,2 5-1,2 2 1,2-2-1,3-1-1660,2-2 0,4 0 0,-2-1 1975,0-3 0,3 9 0,3-3 0</inkml:trace>
  <inkml:trace contextRef="#ctx0" brushRef="#br0">25714 16259 9077,'0'-13'0,"0"2"918,0 7 1,4 5 0,1 13 0,-1-1 0,2 0-1,2 2 1,0 2 0,1 2-887,2 2 0,-1-1 0,0 2 0,-1-2 0,2-1 0,1 2-32,1-1 0,0 6 0,0-6 0</inkml:trace>
  <inkml:trace contextRef="#ctx0" brushRef="#br0">25900 16486 8377,'0'-20'353,"0"6"1,2-3-1,1 6 1,3 3 363,1 2 0,-2 3 0,5 8 0,3 4 0,5 2 0,3 3 0,3-1 1542,1 0-2096,-4 1 0,7-2 1,-5-2-1,1-3 1,0-1-1,-4-3-211,-2-1 0,-3-2 1,-2 0-1,-1-2 1,-3-2-358,-4-5 1,-4-3-1,-1-1 1,-1-1-1,-4 1 1,-4 1-1,-3 2 1185,-1 1 1,0 6-1,-1 0 1,3 6-1,2 7 1,4 7-693,4 5 0,1 3 0,0 2 0,0-1 0,3 2 0,4 4 0,8 2-1276,4 0 1188,-3 4 0,16-4 0,-4 6 0</inkml:trace>
  <inkml:trace contextRef="#ctx0" brushRef="#br0">8398 16726 8571,'0'-9'-420,"0"0"1,0 4 0,0-4-1,0-1 548,0-2 0,1 0 1,2 2-1,3 1 1,0-1-1,2-2 427,-1-1 1,-5 5-1,-2 4 1,-8 2-1,-4 2 1,-1 0-1,0 0 1,-1 2-720,1 2 0,-2-2 1,-1 2-1,-2-1 0,0 0 1,-1 2-1,-2-3 476,1 0 1,-6 2 0,4 2 0,-3 0 0,-2 2 0,1-1-59,-1 3 1,0 4 0,1 2 0,1 3 0,1 2 0,3 3 0,0 1 0,2 3-11,0 3 0,6-1 0,4 5 0,0 1 0,1-1 0,4 1-189,2 1 0,10 0 0,7 0 1,8-3-1,10 0 0,5-1 438,8-1-423,11-7 0,6-1 1,10-8-1,-34-8 0,2-2 1,1-1-1,0-1 1,5-1-1,0 0 0,1-2 1,0 0-18,1 1 1,1-2-1,1-2 1,0-2-1,-2 0 1,0-1-1,-1 0 1,-1-2 0,-2 0-1,0 0 1,-3-2-1,-1 0 1,-2-2-1,-2 0 1,29-13-352,-6 2 0,-13-8 0,-8 2 1,-11-5-1,-11-4 0,-6-1 1,-8-4-52,-6-2 1,-12-8 0,-12-7 0,-7 1 0,-4 3 0,-5 8 1,-6 4 1,0 10 0,-9 5 0,2 8 0,1 5-1,-1 7 1,3 5-402,1 3 1,-2 0 0,10 2 0,3 2 747,4 5 0,-2 9 0,5 3 0</inkml:trace>
  <inkml:trace contextRef="#ctx0" brushRef="#br0">5412 15819 8190,'-9'-4'-247,"0"-1"0,0 1 0,-4 4 0,0 0 0,-1 0 0,1 0 399,0 0 1,-5 0 0,0 0-1,2 0 1,1 0 0,2 0 960,-1 0 1,7-1-1,3-4-710,2-4 1,4 3 0,2 2-1,5 2 1,3 2 0,3 0-276,2 0 0,4 0 0,7 0 0,3 2 1,3 1-1,3 3-144,3 1-41,-3-4 1,9 3 0,-6-5 0,-1 2 0,-2 2 0,-3-2-12,-1-2 0,-7-1 1,-5 0-1,-2 0 0,-4-1 83,-5-4 0,-4-2 0,-9-5 0,-4 2 1,-8 1-1,-6 0 0,-5 0-52,-4 0 1,-1 2 0,1-2 0,-2 3 0,-5 2 0,1-1 0,2 2-297,5 2 0,0 1 0,3 0 0,-1 0 0,2 1 0,1 4 1,3 2-2207,2 0 2539,7 5 0,0 2 0,5 6 0</inkml:trace>
  <inkml:trace contextRef="#ctx0" brushRef="#br0">5305 17125 12610,'-6'-16'-436,"-2"3"0,0 2 0,-1 11 363,-1 0 1,-6 2 0,-2 1 0,2 3 0,1 0 0,1 0 0,1-3 0,1 0-1,3 1 431,5 5 0,2-2 0,4 1 1,2-2-1,7-2 0,4 1 1,4-1-40,2-1 0,2-2 1,7-1-1,2 0 1,3 0-1,2 0-244,1 0 1,2 0-1,0 0 1,-1 0-1,-2 0 1,-2 0-72,2 0 1,-4 0 0,-2 0 0,-3 0 0,-3 0 0,-1 0-382,-2 0 1,-6 0 0,1 2-83,-7 2 1,-6-2 0,-9 4 0,-9-2 0,-7 2 0,-4 0 33,-1 0 1,-3-2-1,0-4 1,-2 0 434,1 0 0,-10 6 1,-1 2-1</inkml:trace>
  <inkml:trace contextRef="#ctx0" brushRef="#br0">15223 17365 28041,'9'-19'-9243,"0"6"6924,-6-1 2117,3 7 0,-2-2 0,-1 2 1,-3-1-1,-4 2 0,-4-1 0,-2 1 1,-2-1 719,-1-1 0,-2 1 1,-1-4-1,-4 3 1,1-1-1,0 0 1,1 0 367,-1-1 1,3-2-1,-5 0 1,0 2-1,2 2 1,-2 2 0,0 3-565,-2 2 0,-3 1 0,-2 0 0,-1 1 0,-2 4 0,1 4-436,2 2 1,1 3 0,-1 1 0,0 1 0,0 2 0,3-2 103,-1-1 1,3-2 0,0 0 0,4 1 0,1-2 0,1-2 496,0-1 0,3-2 0,0 4 1,1-3-1,0 1 0,-1 0 1,2 0-223,3 1 1,-2 2 0,2 2 0,-2-1-1,3 2 1,2 0-426,0-2 0,4 8 1,-2-8-1,2 2 1,2 0-1,0-2 232,0 0 1,6 1 0,3-1-1,4 0 1,5 1 0,3-1 1002,0 0-888,10 0 0,-8-4 0,10-1 1,-2-1-1,-1-1 0,4 0 1,1-2-188,1 2 0,5-4 0,-4 2 0,0-1 0,2 0 0,-2 2 0,-1-2 0,2 3 0,-2-2 0,2 0 0,4 1 0,-1 1 0,2 0 0,0 0 0,-3 0 0,7-3 0,-1 2 0,-3 1 0,0 0 0,-1-3 0,1 0 0,0 2 0,-5-4 0,5 4 0,-3-4 0,-2-1 0,4 0 0,-1 0 0,1 0 0,2 0 0,2 0 0,2 0 0,2 0 0,0 0 0,-1 0 0,0 0 0,-6 0 0,-1 0 0,0 2 0,0 1 0,1 1 0,1-1 0,-1 3 0,5-2 0,-2-1 0,-3-1 0,-2-1 0,-2 2 0,-4 2 0,7 1 0,-5-3 0,0 1 0,3-1 0,1-2 0,4-1 0,-1 0 0,-3 0 0,2 0 0,3 0 0,2 0 0,2 0 0,2 0 0,-2 0 0,2 0 0,3-1 0,0-2 0,-1-1 0,0 1 0,-1 1 0,-1 2 0,-2 0 0,-2 0 0,-2 0 0,-3 0 0,-3 0 0,-5 0 0,4 2 0,-4 1 0,2 1 0,0-1 0,-1 0 0,1 1 0,1-2 0,2 4 0,0-2 0,-1 1 0,-1-2 0,1-2 0,2-1 0,7 0 0,-4 2 0,-1 0 0,0 3 0,0-2 0,3-2 0,1-1 0,-4 5 0,2-1 0,-4-1 0,-1-1 0,-1-1 0,-2 2 0,-2 2 0,4-1 0,4-2 0,-3 0 0,0 3 0,-3-2 0,1-2 0,-1 4 0,2-1 0,-2-1 0,3 0 0,0 0 0,3 2 0,-2-2 0,-2-2 0,-2-1 0,3 0 0,-2 0 0,4 0 0,-2 0 0,3 0 0,4 0 0,-1 0 0,0 0 0,1 0 0,1 0 0,2 0 0,0 0 0,-1 0 0,-3 0 0,-1 0 0,-1 0 0,-1 0 0,1 0 0,-1 0 0,-3 0 0,0 0 0,-6 0 0,-1 0 0,-3 0 0,-10-1 0,7-2 0,-3-3 0,-4-2 0,-2-4 0,-3-2 0,-2-4 0,1-4 0,-1 2 0,-1 0 0,-2-4 0,-2 0-386,-2 2 0,-2 1 0,-4 5 1,0-2-1,0 0 0,0 1 0,-1-1-171,-4 2 1,-2 1 0,-7 2 0,0-1-1,-4 2 1,-4 2 231,-4 1 382,-6 0 1,2-4-1,-5-2 1,-2-1 0,-3-2-1,-3 2-111,-2 1 0,-5 0 1,2-1-1,0-2 0,-3 0 1,-2 1-1,-3-1 58,-1 1 0,-3-2 0,0 1 0,0 1 1,-1-1-1,-4 0 0,-2 2 142,-1 1 1,1-1 0,-1 1 0,-1 3 0,-4 0 0,-1 2 48,36 5 1,-1 1 0,0 0 0,-1 2 0,0 2 0,0 0 0,0 0 0,0 0 0,0 0 0,0 0 0,2 0 0,-1 0 1134,-32 0-1679,33 3 1,-1 0-1,-23 0 1,-7 4 0,2 1-1,3-1 1,1 2-895,3-2 1,4 5 0,4-4 0,2-1 993,1-2 1,0 2 0,-4 0 0</inkml:trace>
  <inkml:trace contextRef="#ctx0" brushRef="#br0">14876 17539 29809,'0'-14'-7321,"0"5"6808,0 0 1,-1 6 0,-3-1 1053,-5 3 1,-5 1 0,-2 0-1,-3 0 1,-2 0 0,-3 0 0,1 1-162,0 3 1,-2-2 0,3 4 0,-2-2-1,2 1 1,4-1-100,4 2 1,-4-4-1,0 4 1,2-2-1,-1 2 1,1 0-1,-2 0-97,2-3 1,-3 3 0,0 0 0,-1-1 0,0 3 0,-1-1 0,-3 4-148,-1 1 1,0-4 0,1 1-1,2 2 1,-2 0 0,-1 3-176,-2-1 1,-2 0-1,-1 1 1,2-1-1,-2 0 1,4 1-1,0-1 1,4 0 484,-1 1 0,-3-1 1,0 0-1,1-1 0,1-1 1,2-2-168,-2 1 1,-1 2 0,-2 1 0,2 0 0,1 1 0,2-1 0,-2 0-327,-1 1 0,-3 3 0,0 3 0,-2-1 0,2 2 0,-2-2 1,2 2-270,0-1 1,3-3 0,1 2 0,4-1-1,0-1 1,4 0 327,1-2 0,2-4 0,-1 0 1,1-4-1,1 1 0,2-2 1738,1-1 0,6 6-1593,-1-2 1,4 3 0,4-1-1,4 0 1,0-4 13,1-1 0,5 0 0,5-3 0,0 3 0,2 0 1,0 0-73,2-3 0,4 3 0,3-2 0,2 1 0,1-1 0,1 0 0,0-1 0,0-1 0,3-2 0,-1 0 0,1 0 0,1 0 0,2 0 0,-1 0 0,-4 0 0,2 0 0,-6 0 0,-1 0 0,-2 0 0,-1 0 0,-1 0 0,-5 1 0,-2 2 0,-1 2 0,0-2 0,-2-2 0,-1-1 0,-2 0 0,1 0 0,-1 0 0,0 0 0,1 0 0,0 0 0,3 0 0,0 0 0,3 0 0,-2 0 0,2 0 0,2 0 0,1 0 0,0 0 0,-2-1 0,1-2 0,1-2 0,-1 2 0,-2 2-204,0 1 1,3 0 0,-2 1 140,0 4 0,4 2 1,-4 6-1</inkml:trace>
  <inkml:trace contextRef="#ctx0" brushRef="#br0">14623 18232 29867,'0'-8'-9831,"0"4"8835,0 8 1,0-1 0,0 6-1,0 1 1,2 1 1664,2-2 1,-2 2 0,4-2 0,-2 3-150,0 2 1,1-1 0,-5 0 0,-2-1-357,-2-3 0,1 1 1,-6-4-1,-1 2 0,-2 0 1,-3 1-1,-1 0-387,-2 2 0,-1 0 0,2 3 0,0-1 1,-1 0-1,-1 1-221,-4-1 1,3 0 0,-1 1-1,2-1 1,1-1 0,0-2-567,0-1 1,1 0 0,3 4-1,2 1 1224,4-1 0,-10 6 1,3 2-1</inkml:trace>
  <inkml:trace contextRef="#ctx0" brushRef="#br0">13450 18525 29733,'21'-14'-2198,"-2"3"0,-6 2 2548,1 4 1,-5-1-1,0 2 1,-1 2 0,0 5-1,-4 6 1,-2 3-1,-2 1-238,0 1 0,-2 5 0,-2 5 0,-5 4 0,-3 4 0,0 2 0,2 5 0,1 2-74,-1 4 1,-2 5 0,0 1 0,2 2 0,2 5 0,1 1-118,-1 6 1,5 3 0,-1-1 0,4-2 0,6-1-1,6-4 267,4 0 1,9-10 0,2-9 0,7-5-1,6-4 1,3-3 0,3-6 252,1-5 0,4-8 0,3-2 0,1-2 0,-6-3 0,-5-2-1039,-5-1 0,-8-4 0,-1-2 0,-7-2 1,-5 0-1,-3 0 0,-2 2-3727,1 0 0,-1 5 4268,0-4 0,1 4 1,-1 1-1</inkml:trace>
  <inkml:trace contextRef="#ctx0" brushRef="#br0">14597 19644 17803,'11'-10'0,"0"-2"-109,-2 2 0,-5 2 0,3 7 2461,-1-4 0,3 2-1834,-4-6 0,-2 7 0,-8-3 0,-4 4-85,-2 1 0,-3 6 0,1 2 0,0 4 0,-1 0-286,1-3 0,4 3 0,2-3 0,1 3-116,3 1 1,3 0 0,4-1-1,5-2 1,4-1 0,5 2-1,4 1 401,4 1 1,0 0-1,-1-1 1,-1-2-1,-3-1 1,-2 2-1,-3 0-328,-1 3 0,-6-2 0,-2-2 0,-1-1 0,-4 1-148,-5 2 0,-6-3 0,-9-2 0,-3 1 0,-1-1 0,0 2-482,-2-1 0,1 2 0,-1-4 0,3 0 0,0 1-894,1 1 0,5 0 0,2 6 0,10-2 0,10-2 1522,11-1 0,11-6 1,6 3-1</inkml:trace>
  <inkml:trace contextRef="#ctx0" brushRef="#br0">14996 19871 15434,'18'-24'0,"0"-1"0,-3 0 0,-3 4 0,-3 5 0,-1 4 0,0 0 0,-2 2 0,-2-1 923,1 2 0,-2 8-749,-8 1 1,2 6 0,-6 7 0,0 2 0,1 3 0,-1 3 0,0 1-1,1-2-408,4 0 1,2 2-1,2-4 1,0-2 0,0-1-1,2-2 511,2 0 0,4-5 0,5-4 1,0-2-1,1-2 0,1 0-177,2 0 0,-2-2 1,3-1-1,-5-3 1,-2-1-1,-4-3-1216,-1-2 0,0 0 1,-3 2-1,1 1 1,-2-2-2717,-5-1 4013,1 5 0,8 7 0,9 7 0</inkml:trace>
  <inkml:trace contextRef="#ctx0" brushRef="#br0">15423 19711 29456,'0'-13'-3715,"0"-1"0,0 5 4132,0 0 0,1 11 0,4-1 1,4 7-1,1 5 0,1 3 1,-3 2-1,3 0-78,1 0 1,1 4 0,0-4 0,-1-2 0,-1-1 0,-4-2-1154,-1 0 1,4 1-1,-1-2-145,3-3 1,-5-5 0,-4-8 395,-6-5 1,2 1 0,-4-1 0,2-1 0,1-2 973,-3-1 0,1 4 1,5 2 815,4 1 0,2 1 0,6 5 0,1 0 0,-3 2 455,-2 2 1,3-1-1,-3 4-2727,3-1 0,-3 3 1,0-4-1,1-1 458,2 2 1,1-4 0,1 3 0,-1 0 0,0 1 92,1 1 0,-1-2 0,0 4 1,1-1-1,-1 1 0,0 0 1,1 2-155,-1 0 1,0-2-1,2-1 1,1-1-1,2-1 1,-2 0 1266,-1-3 0,-3-3 1,-3-5-1,-5-3-335,-2-4 1,-2-6 0,0 0 0,0 2 0,1 0 0,4-1 737,4 0 1,3-1 0,2 3 0,3 0 0,2 0 0,2 4 0,2 0-394,2 4 1,-4 1-1,-3 6 1,-3 0-1,-2 0-1128,0 0 1,-7 0-1,-6 0 1,-7 0 0,-5 1 26,-1 4 1,-1-2 0,1 4 0,0-1-1,1-1 1,2 0 76,1 4 0,6-1 0,-2 1 1,4 1-1,2 3 0,4 4 0,5 2 264,6 2 1,5-5-1,6 3 1</inkml:trace>
  <inkml:trace contextRef="#ctx0" brushRef="#br0">16929 19458 29952,'-1'-14'-664,"-4"1"1,-1 12-1,-2 6 1,3 9 368,4 4 0,1 5 1,0-1-1,0 4 0,0 2 1,0 1-1,0 4 56,0 1 1,1 2 0,4 4 0,3 1 0,4 0 0,3 2-805,3 0 1,-3-6 0,2 3 0,-2-6 0,-1-4-1,-3-2-4953,-2-3 5723,-3-13 1,-12 6 0,-1-11 0</inkml:trace>
  <inkml:trace contextRef="#ctx0" brushRef="#br0">16756 19924 29047,'-9'-38'-4256,"2"2"0,1 5 4015,3 3 1,7 7-1,5 3 1,4 5 1264,5 4 1,7 2 0,8 4 0,0-2 0,1 4 0,0 4-1239,3 6 1,4 4 0,2 5 0,-3 3 0,0 1 0,-4 0 0,-2 2 249,-5 1 1,0 1-1,-3 1 1</inkml:trace>
  <inkml:trace contextRef="#ctx0" brushRef="#br0">17316 19817 29047,'1'-29'-2058,"4"2"0,2 4 0,7 9 1,-1 2 3041,0 3 0,6-1 1,4 6-1,0 1 1,1 1-1,-3 4-201,-2 2 1,3-1 0,-4 6 0,-2 1 0,-1 2 0,-2 2-1545,1-1 1,-7 0 0,-1 1 0,-1-1 0,-1 0-436,-1 0 0,-3-4 0,-4-1 0,-5-2 1,-3-3-1,-2-2 1973,1-1 1,0-1-1,1-4 1,3-4 127,5-3 1,4 5 0,4 3 0,5 2 0,3 2 0,3 2-669,2 2 1,4 2-1,6 4 1,-1-1-1,1 0 1,0 0-1,-1 0 1,0 0-449,-4-2 1,-1-1-1,-5-6 1,2 0-1,-2 0 1,-3-1-509,-4-4 1,-3-2-1,-6-7 1,0 0-1,-1-3 1,-2 0 721,-2 0 0,-1 7 0,3 1-112,-1-1 1,1 10 0,7 6 0,5 7 0,5 6 0,2 2-1,3 4-1016,2 5 0,1 2 1,5 5-1,-1-1 749,1 1 0,6-5 0,1 1 1</inkml:trace>
  <inkml:trace contextRef="#ctx0" brushRef="#br0">19222 20111 29047,'-13'-5'-1554,"-1"1"1699,-5-1 1,-2 5 0,-5 0 0</inkml:trace>
  <inkml:trace contextRef="#ctx0" brushRef="#br0">18836 19751 29006,'-9'-5'2000,"0"1"-288,6 0-1741,-3 4 0,6 1 0,0 3 0,0 5 0,0 3-277,0 2 1,4-1 0,2 2 0,2-1-1,3 1 1,4-3 0,3 0-96,-2 0 0,1 0 0,-1-3 0,2-5 1,-2-3 108,-1-1 1,-8-1 0,-2-3-1,-4-5 1,-2-3 0,-4-2 660,-4 1 1,2 1 0,0 2-1,-1 3 1,1 1 335,-4 3 1,4 1 0,0 4 0,1 2 0,3 5 0,1 4-1061,2 5 1,0-2 0,2 7 0,2-1 0,5 0 0,3-1-693,1-2 1,2 0 0,1-2 0,4 0 0,0 0 0,4-3 0,1 0-3583,2-1 4823,-1-6 1,0 4-38,-4-7 0,3 1 0,-4-5 0</inkml:trace>
  <inkml:trace contextRef="#ctx0" brushRef="#br0">19222 19964 7734,'0'-30'0,"2"4"1112,2 5 1,-1 5 0,6 4-1,1 3-129,2 5 0,6 2 0,1 2 0,2 0 0,3 2 0,1 1 0,1 3 0,1 1 0,-2 3 0,-3 2-700,-4 1 1,-7 1 0,-4-1 0,-1 0 0,-6 2 0,-6 2-1,-9 2-945,-4 2 0,-3-5 1,-3 2-1,1-2 0,3 0 1,2 2-1,3-2 0,2 0-2069,5 2 1,5-3 2659,8 3 1,10 3 0,6-1 0</inkml:trace>
  <inkml:trace contextRef="#ctx0" brushRef="#br0">20262 19511 7075,'0'-40'0,"-2"1"0,-1 5 2348,-1 8 1,-6 7-1262,1 10 1,1 4 0,-1 11 0,-1 7 0,-2 10 0,-1 6-1,0 7-1221,-1 2 0,5 4 0,2 2 0,1 5 0,3 1 0,2 2-584,1 2 1,0-9-1,0 6 1,1-7 0,3-7-1,5-1 1,2-5-1903,-2-3 0,1-3 2835,-6-7 1,-5-17 0,-8-6 0,-1-16 0,-1-12-1,2-2-78,-1-2 0,3-9 0,-1 6 0,2 1 1,3 5-1,2 8 0,1 2 631,0 3 0,1 3 0,4 9 1,4 5-1,3 3 0,2 1-102,4 0 1,3 5-1,7 4 1,3 5 0,3 2-1,0 3-1811,-3 2 0,-1 0 1,-2 1-1,-1-4 1,-7-5 1510,-3-4 1,-11-3 0,-6-8 0,-8-2 0,-4-6 88,-1-7 1,0 2-1,-1-2 1,1 2 0,1 2-1,2 1 1280,1 3 0,6 0 0,0 9 0,6 6 0,7 4-1237,7 4 0,3 0 0,7 4 0,1 3 1,2 1-1,2 0-237,3 2 0,0-5 0,4-1 0,-4-3 0,-4-3 0,-4-4 0,-5-2-1195,-4 0 0,-3-4 0,-3 1 0,-4-6 1,-5-6 649,-6-3 1,-2-3 0,-7-1 0,0-2-1,-4 2 1,-2 1 1304,-1 2 1,1 5 0,4 2 0,1 2 0,1 1 0,3 6-1126,5 9 1,2 3 0,4 7 0,4 2 0,7 1 0,8 3-1096,4 3 1,3-3 0,5 3 0,5-3-1,7-2 1407,2-4 1,2-3 0,4-6 0</inkml:trace>
  <inkml:trace contextRef="#ctx0" brushRef="#br0">21701 19404 30453,'0'-13'-2183,"0"0"1,0 11 0,0 8 0,0 9 1878,0 7 1,5 3 0,-1 3 0,1 2 0,-1 3 0,2-1 0,0 1 575,0-4 1,4 1 0,-2 0 0,1 1 0,0-2 0,-1 0-330,0-3 1,4 1 0,-3-1 0,2 0 0,3-4 0,-1-4-610,0-4 1,-4-5-1,-1-3 1,-2-4-1,-3-8 801,-2-5 1,-5-8 0,-1-3-1,1-2 1,-1 1 0,1 2 838,1 2 1,1 1 0,2 5 0,2 1-830,2 3 0,-1 9 1,6 10-1,0 5 1,0 4-1,-2 2-666,-1 3 0,3-4 1,-4 3-1,-2-1 1,-2-1-1,-2-4 207,-4-2 1,-2-6 0,-7-2 0,0-1 0,-4-3 0,-4-3 417,-4-4 0,1 1 0,2-6 1,2-1-1,2-2-879,2-2 1,8 1 436,5 0 1,14-1 0,5 1 0</inkml:trace>
  <inkml:trace contextRef="#ctx0" brushRef="#br0">22341 20151 29655,'0'-23'-4586,"0"1"1,-4 6 4778,-1-2 0,1 3 0,3 4 0,-2 0 98,-2 2 0,1 5 1,4-5-1,1-1-465,4-2 0,1-2 0,4 1 0,-1 0 0,1-1 0,2 1 0,1 0-763,1-1 1,-1 1 0,-1 0 0,-2 1 0,-1 3 550,1 5 1,-2 2 0,-1 4 0,1 2 0,-2 5 0,1 3 444,0 1 1,8 0 0,6 1 0</inkml:trace>
  <inkml:trace contextRef="#ctx0" brushRef="#br0">22821 19911 9626,'0'-30'0,"-1"2"0,-4 4 0,-4 4 0,-2 3 1404,-3 3 0,1 6 0,0 4 1,1 4-1,1 3 0,4 3 1,1 2-1378,3 7 1,-3 0 0,2 6 0,1 0 0,1-2 0,2 1 0,0 0-214,0-1 1,5 3 0,-1-4-1,1-3 1,-1-3 0,2-5 536,1-1 0,-4-3 1,2-8-1,-4-3 1,-1-4-485,0-2 0,0 0 0,0-3 1,0 0-1,0 0 0,-1 1 1611,-4-2 1,4 3-1473,-4-2 1,4 9-1,2 7 1,4 5 0,2 4-1,2 0 1,0 1-613,1 0 0,2 0 1,2 4-1,0 1 1,3-2-1,0-2 1,0-1-703,-2 1 1,-2-4-1,0 0 1,1-1 1710,-1-1 0,-1-6 0,-3-6 0,-5-4 0,-2-2-250,-2 1 1,0 4 0,0 0 0,1 0 524,3 2 0,-1 1 0,6 8 0,2 1 0,1 2 0,1 1-334,0 0 1,1 3-1,-1-4 1,0-2 0,0-2-1,1-1-30,-1 0 1,-1-1-1,-3-4 1,-5-4-342,-2-3 1,-2-1-1,0 0 1,-2 1-1,-2 2 1,-5 1 609,-3-2 0,3 5 1,2 3-933,1 6 0,1 5 0,5 5 0,2 0 0,1 2 1,3 2-204,1 0 0,7 1 0,5-6 0,2-2 0,2-2 0,2-1 1997,2 1-1935,6-6 0,-4 1 1,5-10-1,-1-8 0,-3-4 1,-2-8 179,-2-7 1,7-1 0,1-11 0</inkml:trace>
  <inkml:trace contextRef="#ctx0" brushRef="#br0">23594 19658 29047,'21'-27'-1482,"1"2"1,-7 1 0,-3 5 0,-2 3 0,-1 5 1807,0 4 0,-6 5 0,2 10 1,-4 6-1,-2 6 0,-2 3 390,-2 3 0,-4 5 0,3 1 0,0 2 0,0 2 1,4-1-1311,0 1 1,2-2 0,0 2-1,0-5 1,0-3 0,0-2-1312,0 1 1,2-2 0,0-1-1,3-3 1806,-2-2 0,4-1 0,1-5 1</inkml:trace>
  <inkml:trace contextRef="#ctx0" brushRef="#br0">16609 20590 29047,'-9'0'902,"2"2"0,0 1 1,1 0-397,0-5 1,1-1-507,5-1 0,0 5 0,-1 14 0,-2 2 0,-2 0 0,3 0 0,0-1 0,2 0 0,0 2 0,2 0 0,2-5 0,5-1 0,3-3 0,1-3 0,0-6 0,1-2 0,-1-1 0,0-3 0,1-1 0,-1-3 0,0-2 0,-1-2 0,-1 1 0,-4 0 0,-1-1 0,-3 1 0,-2 0 0,-1 4 0,0 0 0,0-1 0,-4 5 0,-1 5 0,2 8 0,2 3-119,1 3 0,1-5 1,4 0-1,2 1 1,2 2-1,0 1-1520,1 0 1,2 1-1,3 1 1,1 1 0,2 2-1,-1-2 1567,-3-1 0,6-2 0,0 0 0</inkml:trace>
  <inkml:trace contextRef="#ctx0" brushRef="#br0">17209 20617 29047,'0'-18'-6858,"0"1"7907,0 5 0,0 7 0,2 10 0,2 2 0,4 2 0,0 0 0,1 1 0,0 2-743,-1 1 1,3 1-1,-2-1 1,2 0 0,-1 1-1,-2-1 1,-1-1-1477,0-3 0,-4-2 618,2-2 0,-4-5 0,-1 0 1,0-8-1,0-4 0,0-1 783,0 0 1,0-2-1,0-1 1,0-2 0,2 2 523,2 1 1,4 7-1,5 4 1,0 2-1,1 4 1,-1 2-756,0 5 0,2-1 0,1 1 0,2 1 0,-2 2 0,1 1 0,-1 0-1967,2 1 1,4-1 0,-3-1 0,2-2 0,3-2 1950,1-2 1,7-2 0,2-4-1</inkml:trace>
  <inkml:trace contextRef="#ctx0" brushRef="#br0">17902 20404 29047,'6'-13'497,"-3"7"0,5 6 0,-1 7 0,-1 5 1,1 0-322,1-3 0,1 2 0,4-3 1,2 1-1,1 0 0,2 1 1,0 2-177,1 1 0,-6-4 0,2-2 0,-6 1 0,-2-2 0,-2 0 0,-4-3 0,-5-2 0,-14-1 0,-4 0 0,-3 0 0,-2 0 0,-1 0 0,-3 0 0,3 0 0,-2 0 0,5 2 0,4 2 0,2 5 0,3 3 0,2 1 0,5 0 0,6 2 0,6 2 0,8 0 0,5 1 0,6 1 0,9-2 0,5 3 0,4 1-75,4 0 0,10-5 0,6 3 0</inkml:trace>
  <inkml:trace contextRef="#ctx0" brushRef="#br0">19075 20204 29498,'-11'0'1580,"2"7"0,4 8-1565,4 1 1,1 5-1,0 1 1,0 4-1,0 0 1,0 1 0,0 0-16,0-1 0,0 1 0,0 0 0,1-1 0,2-1 0,3-1 0,2-2 0,-4-5 0,3 0 0,-1-2-929,-3-2 0,-3-5 1,-4-4-1,-5-4 1,-3-3-1,-3-4 1,-1-3 698,-2-5 1,-4-2 0,3 4 0,0 1 0,-1 2 0,4 1 2854,1-1 0,2 4 0,-1 1-2625,1 4 0,6 2 0,4 4 0,6 4 0,6 2 0,4 3 0,5-1 0,-2 0 0,5 1 0,0-1 0,-1 0 0,2 1 0,-1-1-589,4 0 0,-5-1 0,3-1 1,0-2-1,0 1 0,2 0-5623,2-1 6462,0 3 1,-1-5 0,1 7 0</inkml:trace>
  <inkml:trace contextRef="#ctx0" brushRef="#br0">19275 20697 29047,'-6'-27'-3660,"4"7"0,-7 2 5359,-2 3 0,5 9 0,2 6 0,4 6-975,4 2 1,4 6 0,7-2-1,1 2 1,3 2-622,2-1 1,1-1-1,3-2 1,-1-1-1,-3-4 1,-2-1-104,-3-3 0,-7-3 0,-4-5 0,-4-3 0,-2-6 0,-4-2 0,-5-3-760,-7-2 1,1 0-1,-5-2 1,2 2 0,3 2-1,1 4 1,3 3 258,3 3 0,6 6 0,11-1 1,7 4-1,4 4 180,5 5 0,1-2 0,3 2 0,1 2 0,4-1 0,-2 0 888,-3-1 0,8-6 1,-8 3-1</inkml:trace>
  <inkml:trace contextRef="#ctx0" brushRef="#br0">19689 20550 29587,'0'-13'-1942,"0"0"0,1 1 0,4 3 3666,3 5 0,6 2 0,1 4 1,-1 1-1,-2 3-1660,0 1 0,4 2 0,2 4 0,-2 0 0,-1 1 1,-1-1-716,-1 0 1,0-4 0,-1 0 0,-2 2 0,-1-1 0,0 0-318,-1-1 1,-1-6 0,-4 0 0,1-6 0,-1-6 0,-1-3 0,-2-1 0,0 0 2059,0-1 0,6 1 0,1 0 0,2 1 1,0 3-1,1 5 0,2 2 0,3 2 1,1 0-641,2 0 0,0 0 0,-5 0 0,1 0-452,-1 0 0,-7 0 0,-6 0 0,-5-1-719,-4-4 0,5 4 0,8-2 0,5 6 790,3 6 1,13 2 0,4 3 0</inkml:trace>
  <inkml:trace contextRef="#ctx0" brushRef="#br0">21022 20550 29047,'-14'0'81,"1"2"1,1 4-197,3 7 1,3 1-1,6 3 1,0-2-1,0-2 1,0 2 0,2 2 433,2 0 1,-1 1-1,5-5 1,-1 1 0,-1-1-1,1 0-4688,1 1 1,-4-1 3978,5 0 1,-12 1-1,2-1 1</inkml:trace>
  <inkml:trace contextRef="#ctx0" brushRef="#br0">20848 20630 29643,'2'-26'-1772,"2"-1"1,-1 6 0,6 4 0,2 2 2386,0 2 1,3-1-1,-1 1 1,0 1 0,1 2-1,0 2 1,4 2 0,3 3-1,3 3-743,2 5 0,0-2 0,8 7 0,0 3 0,-2 4 0,1-1 386,-4-1 1,6-8 0,-1-1 0</inkml:trace>
  <inkml:trace contextRef="#ctx0" brushRef="#br0">21342 20537 30000,'-2'-12'-328,"-2"3"0,2 5 605,-2 8 0,2 4 1,4 5-1,1 2 1,3 1-1,1 2 1,3 0 991,2 1-1258,-4-4 0,3 4 0,-2-6 0,3-1 0,2-1 0,-1-4 0,0-1-1113,1-3 0,-3-3 0,0-5 0,-4-3 0,-1-4 0,-1-2 0,-1 1 757,0 0 0,1-5 0,-5 0 968,0 2 1,4 13 0,2 9-1,2 7 1,3 6 0,4 2-1497,3 3 1,9 0 0,-1-1 0,4-2 1254,4-2 1,12 5 0,-5-3 0</inkml:trace>
  <inkml:trace contextRef="#ctx0" brushRef="#br0">22461 20511 28306,'0'-18'-4916,"0"0"1,0 2 5000,0 1 1,0 6 0,2 0-1,1-1 1,3-1 0,0 1 0,1 3 1880,0 1 0,-2 1 0,4 5 0,0 3 0,0 3-1799,-1 3 1,-5 10 0,3-4 0,-1 4 0,1 4-1,0-1 1,1 0-348,0 2 0,-2-5 1,4 0-1,0-1 1,-1-2-1,1-2 268,2-4 1,1-7-1,1 1 1,-1-4 105,-3-4 0,1-4 0,-6-5 1,1 1-346,1 3 1,-5 5 0,4 8 0,-4 5 0,1 3 633,2 1 1,-1 2 0,6 2-1,1 0 1,2 0 0,2-4 0,0-3-484,4-1 0,3-6 0,4 2 0,0-5 0,-1-5 0,1-4 0,-3-3 0,-1-1 0,-3-6 0,-6-3 0,-2-4 0,-3 0 0,-1-1 0,-3 0-159,-1 1 0,-2 1 0,0 1 0,0 3 1,0 2-2660,0 3 0,0 8 0,0 8 1594,0 8 1,4 5 0,2 3 0,2 4-1,3 0 1,4 3 1244,3-3 0,12-1 0,-2-5 0</inkml:trace>
  <inkml:trace contextRef="#ctx0" brushRef="#br0">23328 20471 29047,'6'-18'-2382,"3"0"1,-2 0 0,2 5 3609,1 0 1,2 5 0,1 4 0,1 4-1,-1 4 1,0 5 0,-1 3 0,-1 3-1100,-2 2 0,-2 4 0,2 6 1,-5 0-1,-2-1 0,-2 1 0,0-1 1,0 0-130,0-4 0,0 2 0,-2-7 0,-2 0 0,-5-4 0,-3-4 0,-1-3 0,1-8 0,3-2 0,5-5-864,2-3 1,4-1 0,2-2 0,5-3 0,3-3 0,1-1 0,0 0 405,1-2 0,-1 4 0,-1-1 0,-2 3 0,-2 5 0,-2 2 0,-2 3 66,2 0 1,-5 1 1722,4 2 0,-4 5 0,1-1 1,2 4-1,4 1 0,1 1-1003,-1-1 1,1 5 0,5-3 0,1 0 0,1 1-263,2 1 1,-1-5 0,-3 1-1,-1-2 1,0-1 0,1 2-67,-1 1 0,-6 1 0,4 1 0,-5 3 0,0 2 0,0 3 0,-2-1 0,-5 0 0,-4 1 0,-4 1 0,-3-1 0,-1 0 0,-2 2 0,-1-7 0,-2 1 0,0 1 0,1-4 0,-1 0 0,2-1 0,1 0 0,1-1 0,1-5 0,0 0 0,-1 0 0,1 1 0,-2 2 0,-1 2 0,-3-1 0,-2 2-1478,-3 3 1,-1 3-1,-5 3 1,-4 2 1305,-6 6 1,-8 2 0,0 1 0</inkml:trace>
</inkml:ink>
</file>

<file path=ppt/ink/ink2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</inkml:context>
    <inkml:brush xml:id="br0">
      <inkml:brushProperty name="height" value="0.053" units="cm"/>
      <inkml:brushProperty name="color" value="#FF0000"/>
    </inkml:brush>
  </inkml:definitions>
  <inkml:trace contextRef="#ctx0" brushRef="#br0">20475 7636 29047,'0'-13'-9831,"0"0"9658,0-1 1,-1 6 0,-4 0 0,-4 2-1,-3 3 1,-1 2 0,1 2 0,2 2-1,1 2 2326,-1-2 166,4-2 0,0-7-1948,6-3 0,0 2 0,-2 0 0,-2 1 456,-5 3-296,-3 1 1,6 2-1,6 0-219,8 0 0,-1 0 0,0-1 2410,-1-4-2567,-1 4-112,-5-11 1,0 9-1,1-4 1,4 1-1991,4 3 2223,2 1 0,-5 2 934,-6 0-908,-6 0 0,1 0-1310,5 0-19,0-6 1,5 3 1798,-5-6-381,0 6-201,0-2 0,2 5 14,2 0 0,-1 0 0,5 1 0,-1 3 0,-1 5 1,1 3-229,1 2 1,-5 5-1,3 3 1,-2 2-1,1-1 1,-2 0-278,-2 0 1,-1 2 0,0 2 0,0-2 0,-1-3 0,-2-4 0,-2-1-501,2 0 0,2-6 0,1 2 1,-2-3-1,-2-2 1095,-5-4 1,2-4 0,-2-4-1,-2-5 1,-1-4 0,1-4-708,2 0 0,-2-7 0,5 2 1,1-2-1,-1 0 0,3 2 0,1 0 172,2 1 1,0 0 0,0 5 0,0-2 0,2 2 0,2 1 555,5 2 1,-2 4-1,4 2 1,2-1-1,3 2 1,1 0-149,-3 3 0,4 2 1,0 1-1,-2 0 1,1 0-1,-1 0 1,2 0-578,-2 0 0,-6 0 1,-1 1-1,0 4 0,-2 4-1915,-2 3 0,-4 1 1,-1 0 2430,0 1 0,6-1 0,2 0 0</inkml:trace>
  <inkml:trace contextRef="#ctx0" brushRef="#br0">22621 7716 12531,'-1'-38'-564,"-4"2"1,4 10-1,-4 8 328,4 3 1,-4 6 657,1 0 1,0 8 0,4 1-1,0 9 1,0 7 0,0 8-1,0 7 1,-2 7 0,-2 8 0,-5 5-1,-3 6 240,-1 7 0,-1 1 0,1 8 0,0-1 1,-1-2-1,2 2 0,2-2 0,3 1 0,-1-4-574,1-4 1,4 1 0,-2-6 0,4-2 0,1-1 0,0-3-461,0-3 1,0-5-1,-2-7 1,0-3-1,-3-1 1,2-5-877,2-4 1,1-5 0,0-6 0,3-1 0,5-3 1227,10-5 1,18-20 0,5-6 0</inkml:trace>
  <inkml:trace contextRef="#ctx0" brushRef="#br0">22955 7570 23897,'0'-18'-2894,"0"0"1,-5 1 2737,1 3 508,-1 7 1,11-4 0,3 5 0,4 1 0,5-3 0,6 1-1,5-2 176,7 1 1,4-2 0,4 4-1,7 0 1,5 0 0,6 2-1,3-1 1,1 1-276,-4 1 0,1 2 0,-5 1 0,-3 0 0,-3 1 0,-6 2-479,-5 1 0,1 5 1,-13-3-1,-2 0 1,-5 2-1,-4-1 1,-5 3 52,-2 2 0,-7 3 0,4 1 0,-3 4 0,-2 2 0,-1 4 0,-2 6 387,0 2 0,1 7 0,2 8 1,2 3-1,-2 3 0,0 2 0,0 5 1606,1 4-1654,1 6 1,-4 1 0,0-35 0,1 1 0,4 35-1,0 0 1,1 0-91,-3-36 0,0 1 0,3 32 0,3-3 0,-2-6 0,-1-3 0,-1-2 0,2-2-475,-1-2 1,-4-6 0,1-2-1,-2-4 1,-2-2 0,-2-4 0,-2-4 138,-5-3 1,-3 2-1,-3-2 1,-2-3 0,-6-1-1,-3-3 1,-5-3 131,-5-4 0,-8-6 0,-5-4 1,-4-4-1,-5-4 0,-6-7 222,-6-5 0,-1-2 0,32 6 1,0-1-1,-2-1 0,-1-1 0,0-1 1,-1 0-1,0-1 0,-1 0 0,2 1 1,0 0-15,1-1 1,0 1 0,0 0-1,-1 1 1,5 2 0,0-1-1,1 1 1,1 0 0,-30-12-1,9 2 1,4 6-960,6 2 1,9 6 0,6 2 0,4 1 1063,5 3 0,20-11 0,11 0 0</inkml:trace>
  <inkml:trace contextRef="#ctx0" brushRef="#br0">22821 9942 8435,'0'-13'0,"-1"1"0,-2 4 0,-2 10 469,2 10 1,2 3 0,1 7 0,0 2 0,0 1-1,1 3 1,2 1 0,2 4 0,-1 1 0,1 2-1,-1-2 1,-1-3-317,-1-3 0,-2-3 1,-2-4-181,-2-8 0,1-11 0,-6-14 0,0-7 0,0-10 0,0-2 292,-1-1-151,4-5 0,0 4 0,6-4 0,0 3 1,0 1-1,0 2 908,0-1-658,0 10 0,4-8 0,2 12 1,2 2-1,2 1 0,2 2-139,1-1 0,5 7 1,1 3-1,1 2 1,-1 2-1,-1 0-1462,1 0 877,2 6 0,2 1 0,2 7 0,4 1 0,-1 2 0,1 6 0,1 0-2295,1-1 2655,6 4 0,-3-6 0,6 7 0</inkml:trace>
  <inkml:trace contextRef="#ctx0" brushRef="#br0">23581 9929 8429,'0'-42'841,"-6"11"4,-3 18 0,3 11 1,2 11-1,2 3 1,2 3-1,0 3 0,0 4 1,0 5-664,0 4 1,0 3 0,0 4-1,0-1 1,2-1 0,2 1-2990,5 1 2807,3-4 0,1-7 0,1-8 0</inkml:trace>
  <inkml:trace contextRef="#ctx0" brushRef="#br0">22675 8303 29506,'-20'-14'-365,"6"7"0,-4 3 0,3 2 0,2 1 1075,-1-4 0,5 4 1,2-5-1,3 1-397,5 1 0,6-2 1,10 3-1,2-1 0,0-1 1,2 1-314,0-1 0,-4 1 0,6 4 0,0 0 0,3-2 0,0-1 0,1-1 0,0 1 0,1 2 0,1 1 0,4 0 0,2 0 0,7 0 0,7 1 0,7 3 0,2-2 0,6 2 0,1-2 0,-3-4 0,0-1 0,-1-1 0,-8-5 0,2 3 0,-2 0 0,-5-1 0,-2 1 0,-8 0 0,-4 3 0,0-3 0,-13 2 0,0-1 0,-4 1 0,-2-1-495,-1 2 1,-3 3 0,-2 5 229,-4 4 1,2 3 0,1 1 0</inkml:trace>
  <inkml:trace contextRef="#ctx0" brushRef="#br0">24901 7756 22597,'0'-13'-6353,"0"0"6610,0-1 0,0 6 1,0-1-1,-2 0 1,-2 1-1,-5 4 0,-3 2 1,-1 2 374,-1 0 0,0 2 1,-3 2-1,0 5 1,0 3-1,1 1 0,0 1-444,-2-1 0,2 5 0,5 0 1,4-2-1,-1 0 0,2 0-238,1 2 1,0 0 0,5-5 0,0 1-1,2-1 1,1 0 0,2 1-210,3-1 1,1-1 0,4-2 0,-1-1 0,-2 0-1,-1-2 1,0-1-396,-1 0 0,3-3 0,-2 5 0,3-1-91,1 0 1,1-2-1,-1 2 1,0 1 0,1-2-1,1 1 1,1-1 2152,2 0-886,-1-2 0,-3-4-491,-1 0 1,0-6-1,1-1 1</inkml:trace>
  <inkml:trace contextRef="#ctx0" brushRef="#br0">24807 8823 31119,'12'-6'-4284,"-3"-3"2313,-4-3 2122,-4 5 1,1 2 0,1 11 0,1 6 96,-1 4 1,0 8-1,0-2 1,1 3-1,1 2 1,-1-2-1,1-1-112,-2-2 0,3 0 0,-2 3 0,-1-1 0,-2-2 1,1 0-1,1 1-573,1-1 0,1-6 0,-4 2 0,2-3-217,2-2 1,1-6-1,-3-4 1,1-6-1,-1-7-123,-2-6 1,-1-2-1,-1-7 1,-2-5-1,-3-2 1,0-5 551,0-2 0,2 2 0,4 0 1,1-1-1,4 1 0,4 0 0,2 3 492,3 2 0,3 6 1,1 4-1,-1 4 0,-1 3 1,0 2 414,2-1 1,4 5-1,-3 2 1,2 1-1,3 3 1,0 3-325,-2 5 1,1 2 0,-3 6 0,-1 1 0,0 0 0,-4 4-626,-5 4 0,1 2 1,-7 0-1,-1-2 1,-3 0-1,-4 0 1,-5-1-59,-3-2 0,-3-1 1,-3-4-1,-5-3 0,-7-2 1,-4-3 306,0 0 170,-5-4 0,5 4 0,-4-6 0,1-2 1,3-1-1,3-1-25,5 1 1,1-3 0,8 1 0,2 1-5,4-2 1,5-1-1,6-7 1</inkml:trace>
  <inkml:trace contextRef="#ctx0" brushRef="#br0">23861 6770 7881,'-19'0'0,"4"0"0,-1-1 0,5-4 552,7-4 0,2 2 0,2-2 0,0-1 0,0-2 1,2-1-1,1-2 0,3-3 0,1-4 0,2-5 0,0-4 1,0-5-1,3-6 117,4-12 1,0 1 0,5-20 0,-10 35 0,0-2 0,1-3 0,0 0 0,2-4 0,1-1 0,1 0 0,0-2 0,1-1 0,1-1-602,1-2 0,1 0 1,-2 3-1,1 0 1,3-6-1,0 0 1,-1 3-1,0 2 0,-2 4 1,0 2-1,0 1 1,1 2-1,-2 4 1,1 0-178,-1 1 1,1 2 0,1 0-1,0 2 1,11-27 0,-2 8-1,-1 9 1,-1 7-965,0 6 1,-6 8 0,-4 7 0,-2 6 0,0 5 0,1 4 0,2 1-3432,-2 0 4504,-1 6 0,4 1 0,2 6 0</inkml:trace>
  <inkml:trace contextRef="#ctx0" brushRef="#br0">24754 3252 8032,'-9'-5'962,"0"1"0,5 0 1,-4 2 196,3-2 1,0-4 0,7-7-1,2-1 1,6-2 0,7 2-1,5 0-559,3-2 0,6 3 0,2-3 0,-1 4 0,2 2 0,-1 3-678,0 4 1,-7 4 0,-5 1-1,-2 1 1,-2 4 0,-4 5 0,-4 6 221,-5 7 0,-2 3 0,-5 5 0,-5 4 0,-5 0 0,-3 1 325,-4 1 0,1 0 1,-3 0-1,4-3 1,3-2-1,2-4-56,0-4 1,5 0 0,4-6-1,2-2 1,5-1 0,5-2 0,7-1-424,4-3 1,3 1-1,5-5 1,1-2 0,1-2-1,4-2-890,1-4 0,-3-2 0,3-7 0,0 0 0,-1-3 0,0-2 0,-4-2-3106,-1-2 0,3-4 4006,0-4 0,1 3 0,-6-5 0</inkml:trace>
  <inkml:trace contextRef="#ctx0" brushRef="#br0">25701 2852 8654,'-30'-28'0,"3"6"2877,7 10 0,9 1-1801,7 3 0,8-3 0,7 2 0,3 6 1,4 6-1,-2 8-440,-1 5 0,-1 6 0,-3 9 0,0 5 0,-4 2 0,-1 2 0,-3-1-494,-1-4 0,2 2 0,0-6 0,-1-2 0,-1-6 0,-2-5-892,0-3 0,0-5 0,0-5 367,0-10 1,0-16 0,0-5-1,0-4 1,0-4 0,0-3-1,0-3 459,0 2 0,0 7 0,0-1 0,0 4 0,0 3 0,0 3 2021,0 4 1,-5 3-1,1 2-2077,1 0 1,3 5 0,4 4 0,5 2 0,5 4-1,2 1-1360,2 1 1,5 1-1,1-5 1,4 0 0,3 1-1,-1 2 1340,-2 2 0,-1-1 0,-1-4 0</inkml:trace>
  <inkml:trace contextRef="#ctx0" brushRef="#br0">26060 2745 8041,'-13'-4'1429,"0"0"5139,-1 1-5707,1 1 0,9 2 0,8 0 0,11 0 0,7 0 1,3-1-231,3-4 1,2 2 0,-3-6 0,-1-1 0,0-3 0,-3-4-1470,0 0 1,-12-1 0,1 3-1,-4-1 1,-5-2 0,-2 2 0,-2 2 202,-4 5 0,1-1 1,-8 6-1,-3 1 1,-1 1-1,-2 2 1200,0 0 1,0 6 0,5 3 0,1 3 0,3 1 0,5 0 0,2 1 783,2-1 0,0 0 0,2 1 0,2-1 1,7 0-1,4-1-1368,2-3 0,7-3 0,-2-6 0,3 0 0,2-1 0,-2-4-510,-3-4 1,2-3-1,-8-1 1,-2 0 0,-5-2-1,-3-1 1,-5-2-506,-4 2 1,-4 1 0,-7 3-1,0 3 1,-3 5 0,-2 2 1540,-2 2 0,5 0 1,-2 0-1,3 2 0,4 2 381,2 5 1,3 3 0,6 1 0,1 0-1,4 1 1,5-1-447,6 0 1,5-5 0,7-4 0,3-2 0,5-5 0,2-6-608,2-9 0,-1-6 1,-4-4-1,-3-1 1,-6-4-1,-4-1 0,-5-3-883,-7-1 0,-7-1 1,-10 4-1,-10 2 0,-5 3 1,-8 4 1139,-2 5 0,2 11 0,-1 5 0,3 5 0,1 6 0,2 7 0,3 10 424,4 6 0,5 10 0,4 10 0,5 7 1,2 10-1,4 7-903,-1-35 1,2 0 0,10 36 0,-2-36 0,2 1 0,1-2 0,2 1 386,1 1 0,1-1 0,1-1 0,1-1 0,0 0 0,0 0 0</inkml:trace>
  <inkml:trace contextRef="#ctx0" brushRef="#br0">25900 3825 8479,'0'-25'0,"0"3"357,0 4 0,0 3 1,-1 2 1097,-3-1 0,2 4 0,-2 7 0,2 10 0,2 13-23,0 9 0,0-1 0,2 17 0,1 2 0,3 2 1,1 0-969,3-5 1,-2-2-1,1-4 1,1-1-1,2-4 1,0-4 0,-2-6-1657,-1-7 0,0-1 0,3-14 1,-3-7 306,-5-10 0,-3-14 0,-2-7 0,-3-4 0,-5-6 0,-3-4 0,-3-5 558,-3-3 1,2 5 0,-5 0 0,0 2-1,2 7 1,0 7 3955,3 7-1856,1 9 1,6 2-626,0 7 1,6 7 0,-1 6 0,4 7 0,3 5-1149,1 2 0,6 3 0,-1 1 0,3-2 0,1-1 0,1-1-1573,-1-1 0,0 0 1,1 1-1,-1-3 0,0-2 1,1-4-5170,-1-4 6742,-5-1 0,9-12 0,-2-2 0</inkml:trace>
  <inkml:trace contextRef="#ctx0" brushRef="#br0">26180 3558 7940,'-13'0'0,"0"2"621,-1 2 1,7-1 545,3 6 1,4-6 0,4 2-1,5-4 1,3-1 0,1-1-1,2-4 1,3-4-1102,4-3 0,-1-2 0,-1-3 0,0-1 0,-4 2 0,-3 1-1123,-4 2 0,1 0 1,-7-1-1,-4 3 1,-6 2 943,-5 4 0,-6 5 0,-1 5 0,-2 4 0,-1 4 1,1 3 1076,3 2 1,3 1 0,4-1-1,2 3 1,4 1 0,4-1-1,2-1 1,4 0-1376,4-1 0,8-1 1,7-7-1,4-2 0,5-4 1,1-4-3630,3-1 4040,1-12 0,2-2 0,0-13 0</inkml:trace>
  <inkml:trace contextRef="#ctx0" brushRef="#br0">26554 3425 7940,'-18'0'1576,"0"0"0,2 2 0,5 2-891,3 5 1,5-2 0,-2 2 0,4 2-1,2 0 1,4 3 0,3-1 44,4 0 1,3 1 0,1-1 0,2 0-1,-1 1 1,-3-1 0,0 0-1219,-1 1 1,-1-5 0,-2-1 0,-2 3-546,-2 1 1,-4-1 0,-6-2 0,-5-3 0,-3-1-294,-1-1 1,0 1 0,-1-5 0,1 0 0,1-2 0,3-2 1325,5-5 0,2-9 0,2-3 0</inkml:trace>
  <inkml:trace contextRef="#ctx0" brushRef="#br0">26714 3478 7940,'11'-13'313,"-2"0"553,-4-1 0,1 6 759,-2-1 1,-4 4-151,-4-4 1,-1 8 0,7 1-1057,2 7 1,-2 5 0,2 3 0,-1 1 0,0 2 0,2 0-104,-3 1 1,0-3-1,-2 6 1,0 1-1,0-1 1,0 0-1,0 0-361,0-1 0,0 3 1,0-6-1,0-2 1,0-1-1,0-2-2008,0 0 0,1-5 0,4-4 1,2-4 2052,1-4 0,4-10 0,-5-6 0</inkml:trace>
  <inkml:trace contextRef="#ctx0" brushRef="#br0">26834 3398 7940,'0'-13'0,"-2"1"797,-2 3 0,1 3 0,-5 8 0,2 2 15,3 5 1,6 3 0,3 0-1,2-2 1,2-1 0,3 0-1,4-2-5338,0-2 4526,7-4 0,-9-1 0,4 0 0</inkml:trace>
  <inkml:trace contextRef="#ctx0" brushRef="#br0">27047 3265 7940,'-10'-7'823,"-4"2"1,-1 4-1,1 1 1069,0 0 1,2 6 0,2 3-1212,1 2 0,6 3 0,-1-1 0,4 0 0,3 1 0,3-1-448,1 0-27,-4 1 1,9-1-1883,-3 0 0,-2-5 0,1-5 852,-3-6 0,0-5 0,-5-5 1,0 0-1,0-1 0,0 1 1,0-2-47,0-2 0,6-6 0,3-6 870,3-2 0,1-12 0,0 1 0</inkml:trace>
  <inkml:trace contextRef="#ctx0" brushRef="#br0">27167 2812 9157,'-22'0'0,"1"2"1024,2 2 1,-1 8 0,4 7 0,-2 2-210,2 2 1,6 3-1,2 2 1,2 1-1,3 4 1,2 0 0,2 1-1082,4 0 0,-2-5 0,6 1 1,3-5-1,2-4 0,4-2 1,-2-3-2156,-1-1 1,-3-6 0,-2-2 2420,-1-1 0,-6-1 0,3-5 0</inkml:trace>
  <inkml:trace contextRef="#ctx0" brushRef="#br0">27114 3185 7940,'0'-13'752,"-6"1"1,-3 2 1609,-3 1 1,0 4-1762,3-4 1,5 6-1,8-1 1,5 4-1,3 3 1,3 3 0,1 0-927,2 0 1,4 4 0,-3-1-1,2 3 325,3 1 0,-5 6 0,0 2 0</inkml:trace>
  <inkml:trace contextRef="#ctx0" brushRef="#br0">25701 4851 8128,'-9'-7'486,"9"2"1,14 4 0,22-1-1,4-2 51,4-5 1,7-3 0,10-3 0,7-1 0,4-3-1,-34 9 1,0-1 0,0-1 0,1-1-422,1-2 0,0 0 0,-2 1 1,-1-1-1,4-3 0,0 0 1,-2 0-1,-1-1 0,0 0 1,-1 0-1,1-2 0,0-1-196,0-2 0,-1-1 0,-4 1 0,0-1 1,0-4-1,0-1 0,-1 1 0,-2 0 1,0 0-1,-2-1 0,-1-1 0,-2-1 88,-1-1 0,-1-2 0,0 2 0,-1-2 0,-2-2 0,-2-1 0,1-1 1,-2-1-1,-2 0 0,0-1 0,-3-2 0,-1-2 0,-1 0 0,-2-1 20,0-4 1,-1 0-1,-1-2 1,0-1-1,-1-1 1,-1-1-1,-2-1 1,0 1-1,-1-1 1,-1-1 0,1 0-1,-2-1-149,2-2 1,-2 0-1,-3-3 1,-2 0-1,-1 1 1,-1 1-1,-1 1 1,-1 1-1,-1 1 1,-2-1-1,1 4 1,-1-1-1,0 1 1,-2 1-74,0 2 1,-1 0 0,1 2-1,0 1 1,-1 5 0,-2 1 0,1 2-1,0 2 1,1 2 0,-2 3 0,-20-30-17,-5 6 1,-2 9 0,-7 5 0,-5 4 0,-6 4 0,28 21 0,-1 1 0,-1 1 0,-1 3 46,-2 3 1,-2 1 0,-4 1-1,-2 3 1,-4 3 0,0 2-1,-6 2 1,-1 2 0,-7 4 0,0 3-1,-3 3 1,0 2 135,21-5 0,-1 1 0,0 2 0,-3 2 0,0 1 0,0 1 1,-4 3-1,0 0 0,-1 1 0,0 1 0,1 1 0,-1 1 0,-1 3 1,-1 1-1,1 0 0,1 1 0,-1 0 0,1 2 0,-1 1 0,0 1 1,1 1 184,0 0 0,0 0 1,2 1-1,2 3 0,1 0 1,2 2-1,3-1 0,1 0 1,2 3-1,3 0 1,0 1-1,3 2 0,4 0 1,1 2-1,3 1 0,1 3 1,2 1-1,3 1 847,1 1 1,3 1 0,2 0-909,3-5 1,2 1 0,2 0 0,3 4 0,3 2 0,2-2 0,3-5 0,3 0-1,2-2 1,2-1 0,2-1 0,3-1 0,11 23 0,6-4 0,5-5 0,6-4-154,2-3 1,6-6 0,10-4 0,5-7 0,-16-16-1,2-3 1,1-2 0,2-2 0,3-1 0,1-2-1,4-2 1,1-2 0,1-2 0,1-3 0,1-1-1,0-3 1,5-3 0,0-2 0,1-3 55,3-4 0,1-2 0,1-2 0,-19 4 0,0-1 0,1 0 0</inkml:trace>
  <inkml:trace contextRef="#ctx0" brushRef="#br0">22488 13207 8347,'-4'-13'0,"-1"0"458,2-1 0,3 2 1,5 4-1,3 3 1,6 5-1,2 5 1,3 5-1,1 8 1,0 8-1,0 8 1,0 5-1,0 2 296,-1 4 1,-3 2 0,-6 9 0,-2 4 0,-2 6-1,-3 4 1,-2-32 0,-1 1 0,0 1 0,0 0-379,0 3 0,0 1 0,0 1 1,-1 1-1,-1 2 0,-1 1 1,0 1-1,-1 1 0,-1 2 0,1 1 1,0-1-1,1 0 0,-1 3 1,0-1-1,1 0 0,0 0-287,1-2 1,-2 0-1,0 4 1,-1-1 0,2-2-1,1-1 1,-1-1 0,0 1-1,0 0 1,0 0 0,0-2-1,1-1 1,0-1 0,0 0-90,0-1 0,-1-1 0,1-7 0,0 1 0,2 3 0,0-1 0,0-1 0,0-1 0,0-1 0,0-1 0,-1 0 0,0 0 0,0 0 0,-1 1 0,1-1 0,-2 0 0,-1 1 0,-1 0 0,-1 30 0,0-4 0,-1 1 0,1-5 0,0-1 0,-4 3 0,7-10 0,-6 3 0,-2-4 0,0-4 0,-3 0-180,1-3 1,0-6 0,-1 3 0,1-3 0,0-3-1,1 1 1,1-2-723,3-2 1,5 1 0,-2-4 0,4-1-1,1-2 1,0-3-963,0-3 1,1 2 0,4-6 0,5-3 1863,6-5 0,5-10 0,6-7 0</inkml:trace>
  <inkml:trace contextRef="#ctx0" brushRef="#br0">22888 13047 8508,'7'-28'0,"-1"7"419,0 10 0,3 3 0,9 5 0,4-1-150,3 1 1,6 0-1,3-2 1,3-2-1,6-2 1,3 0-1,8-1-105,6-2 1,1-1-1,13-1 1,-35 8-1,1 1 1,-1-1-1,0 1 1,2 1-1,0 1-63,1 0 1,0 0-1,32-3 1,-32 4-1,0 1 1,-1-2 0,-2 0-1,0 0 1,-1 0-1,2 0 1,-1 0-144,1 2 0,0-1 1,28-4-1,5 2 1,-5-1-1,-6 1 1,0 0-1,-4 1 252,-3 1 0,1 2 0,-7-1 0,1-2 1,2-3-1,-2 0-70,1 0 1,2-3 0,-8 3-1,-2 0 1,-1-1 0,0 1 75,-2 0 1,1-3 0,-8 3 0,0 0 0,-1 0 0,-4 3 0,-3 2 60,-2 1 1,-6 1 0,4 4-1,-2 4 1,-2 2 0,-2 4 2,-2 3 1,-1 9 0,-2 8 0,-2 5 0,-3 5 0,-2 5 0,-1 6 254,-2 6 1,0 8 0,0 3-1,0-1 1,0 2 0,-2 0-357,0-35 0,0-1 1,1 2-1,0 0 0,-1 2 1,-1 1-1,0-1 0,1 1 1,0 1-1,0-2 0,0 0 1,1-1-48,0 1 0,0-1 0,1-1 0,0-1 0,0 36 0,0-36 0,-1-1 0,-1 2 0,1 0 0,-1 1 0,-1 1 0,2 0 0,-1 1-132,1-2 0,1 0 0,0 2 0,0-1 0,0-1 0,0-1 0,0 0 0,0-1 0,0-1 0,0 1 0,0 35 0,0-3 0,0-2 0,0 0 0,0-1 0,0-3 0,0-1 0,0-2 0,0 0 0,-2-6 0,-1 2 0,-1-3 0,0-2 0,-1-1 0,1-3 0,-7 6 0,2-5 0,-1-1 0,-2 0 0,0-3 0,-2-1 0,-3 1 0,2-3 0,-1 3 0,-2 0 0,2 0 0,1-2 0,2 1-130,0-1 1,1 5-1,1-4 1,3-3 0,-1 0-1,1-2-15,4 0 1,-2-2 0,0-1-1,0-1 1,0 1 0,2 0 0,-1 0 162,1-1 0,-2-5 0,3 3 0,-3 0 0,0-2 1,-1 1-218,-1-3 1,4-1 0,-4 1 0,2 1 0,2-3-1,0-1 104,-1-1 1,-5-6-1,2 5 1,-1-3 0,1-3-1,-1 0 1,0-2 172,0-2 1,0 1-1,-4 0 1,-1-1-1,1 1 1,1-1-56,3 0 0,-3-2 1,4 1-1,-3-1-478,2 0 1,-3 0-1,4-1 1,-3-1 0,1-2-1,-1-1 143,-3 0 0,-6-1 1,-8-4-1,-1 2 1,-5-1-1,-5 1 713,-7-1 0,-4 0 0,-7-4 0,-2 0 0,-6 0 0,0 0 316,0 0 1,3 0 0,7 0 0,0 0-1,2 0 1,5 0 0,4 0-696,-1 0 0,7 0 0,-5 0 0,-2 0 0,0 0 0,-6-1-101,-1-3 1,-1 2-1,0-2 1,-1 1-1,1 0 1,0-3-1,-1 0 170,1 0 1,1-3 0,2 5-1,2-1 1,3 1 0,3-1-434,5 2 1,2-3-1,5 2 1,3 1 0,1 1-1,3 2-1582,3 0 1,-3 2-1,6 2 1,0 5-1,4 5 1924,4 3 0,-3 4 0,5 6 0</inkml:trace>
  <inkml:trace contextRef="#ctx0" brushRef="#br0">23421 18152 8349,'7'-30'-8,"-2"3"0,-4 8 120,-1 10 1,-1 6-1,-4-1 1,-2 4-1,0 6 1,2 7-1,4 9 1,1 6 979,0 3 0,0 11 0,0-1 0,1 4 1,4 1-1,4-3 0,2-2 0,3-1 1,-1 0-1133,0 0 0,1-4 0,-1-2 0,0-3 0,-1-5 0,-3-3-558,-4-4 0,-2-6 1,-1-7-1,1-6 1,-3-10 708,-3-9 0,-1-13 0,4-5 0,0-6 0,0-5 0,0-4-2,0-2 0,6-3 1,4-1-1,7 3 1,5 5-1,3 7 0,2 4 1,-1 5-10,1 2 0,4 2 0,0 8 0,-3 4 0,-2 3 0,-4 3 136,1 4 1,-3 2 0,-3 6-1,-2 0 1,-1 0 0,-3 1-1,0 5-278,-2 7 0,-6 1 1,1 5-1,-4-1 1,-4 1-1,-7 0 0,-5 2-26,-6 0 1,-3-5 0,-5 2 0,-3-3 0,-4-2 0,2-1 501,1-3 1,0-3 0,4-6 0,3 0 0,2 1 0,6 2-153,3 1 1,8 2 0,4-1 0,5 4 0,7 3-1,7 1-170,4 0 0,3 2 1,5 1-1,1 2 0,1 0 1,3 0-1,-3 1-89,-1 2 0,-1-5 1,0 2-1,-2-2 1,-1 0-1,-4 2 1,1-2-598,0-1 1,-1-2-1,4 1 1,-2-2-1,4-2 1,2-3-8765,3-1 9338,12-1 0,-8 1 0,11 1 0</inkml:trace>
  <inkml:trace contextRef="#ctx0" brushRef="#br0">24581 18138 8334,'0'-32'-7,"0"5"0,1 12 1235,4 11 1,1 4 0,4 4 0,-3 7-1,1 5 1,-1 6 0,2 5 0,0 2-72,0 2 1,0 5 0,4-3 0,-1-1 0,-2 1 0,-2-5-2040,-2-4 1,3 1 0,-4-5 0,1 1 0,0-3 158,-3-3 1,-1-9 0,-2-6 0,0-9 0,0-7 0,0-10 0,0-6 676,0-8 0,1-11 0,4-2 0,4-5 0,4-1 1,3 3 508,2 0 0,4 5 0,-3 8 0,1 6 0,0 6 0,0 5 0,0 3-249,1 6 1,0 8-1,3 4 1,-2 4-1,2 1 1,1 1-1,3 5-2082,3 7 1,-3 2 0,5 9 0,-4 3 1867,-2 2 0,8 8 0,-6-3 0</inkml:trace>
  <inkml:trace contextRef="#ctx0" brushRef="#br0">24727 18232 8295,'-20'-11'505,"2"-2"1,6 2 336,8 7 0,11 7 0,18 3 0,8 0 0,10 1 0,4-1 1,8 2-1,3-2-1337,7-1 1,3 6-1,0-2 495,3 3 0,-3-5 0,5-1 0</inkml:trace>
  <inkml:trace contextRef="#ctx0" brushRef="#br0">22875 13687 8323,'-27'-19'0,"6"10"0,3 0 0,4 6 0,0 3 436,1 0 1,7 1 0,7 2 0,11 3-1,12 0 1,9 2 0,8-2 0,8 0 0,9-2-1,8 0-102,7 1 0,-32-3 1,1 0-1,3-1 1,2-2-1,2 1 1,1-1-1,1-1 1,2-1-1,2-1 0,1 0 1,1-2-1,1 0 1,3-1-1,1-1 1,0 0-1,-1 0-271,0-1 1,0 0 0,4-3 0,0 0 0,-4 2 0,-1-1 0,0 0 0,-1 0 0,-2 1 0,0-1 0,-5 2 0,-2-1-152,-4 2 1,-2 0 0,-1-1 0,-3-1 0,27-8 0,-8 3 0,-7 3 0,-9 5 0,-7-1-302,-10 1 0,-6 6 0,-12 1 0,-5 7-4221,-6 5 4610,-4 7 0,-18 8 0,-3 7 0</inkml:trace>
  <inkml:trace contextRef="#ctx0" brushRef="#br0">21781 13287 8568,'8'-6'625,"-4"-3"0,-2 2 1,-4 0-268,-2 1 0,-4 3 1,-5 7-1,1 5 0,2 3 1,3 1-1,1 1 27,3-1 1,1 9 0,4 2 0,2-1 0,6 3 0,8-3-287,9 0 0,5 0 1,10-5-1,2-3 1,5-3-1,0-5 0,-1-1-409,-4-3 0,-11-3 1,2-5-1,-7-3 1,-6-6-1,-5-4 1,-7-4-17,-5-3 1,-7-2-1,-7-1 1,-9 0-1,-7-1 1,-4 2-1,-5 0 435,-5 4 0,6 5 0,-5 2 1,4 4-1,6 4 0,4 2-657,6 3 1,5 5-1,4 5 1,8 8 547,8 4 0,8-2 0,11 2 0</inkml:trace>
  <inkml:trace contextRef="#ctx0" brushRef="#br0">22621 14567 9545,'-13'-23'0,"0"3"521,-1 5 0,5 6 0,2 10-401,1 4 1,2-2 0,4 6 0,1 0 0,5-1-1,9 1 1,11 3 338,13 5 0,10-3 0,12 4 0,10-3 0,-31-9 0,1 0 0,6-1 0,1-1-277,2-2 0,2 0 0,7-1 0,1 0 0,3-1 0,1 0 0,6-1 0,1 0 0,0-1 0,1 0 0,2-2 0,1-1-251,-2-1 1,0 0-1,1-1 1,-1-1 0,-1 0-1,-1 0 1,2-2 0,-2 1-1,-3-1 1,-1 0-1,-1 0 1,-2 0 0,-4 0-1,-3 0-265,-3 1 0,-3-1 0,-2-1 0,-3 0 1,-7 2-1,-2 0 0,26-7 0,-11 1 0,-12 3-321,-7 3 0,-11 3 1,-6 5-1,-7-2 655,-9-2 0,-12 7 0,-8 5 0</inkml:trace>
  <inkml:trace contextRef="#ctx0" brushRef="#br0">22141 14207 8295,'14'-33'2470,"-5"12"-2011,-1 4 1,0 9 0,1 13 0,-5 4-1,-2 4 1,-2 5 0,0 4 15,0 3 1,-2 6 0,-2 2 0,-4 1 0,-1 1 0,1 1-726,-3-1 1,-1 4 0,1 2 0,0-2-1,4-1 1,1-1 0,3 0-1539,1-1 0,2-6 0,0-1 1788,0-5 0,6-5 0,2-6 0</inkml:trace>
  <inkml:trace contextRef="#ctx0" brushRef="#br0">22355 15526 8262,'-14'-21'1190,"-2"2"0,1 7-845,3 3 1,9 4 0,6 5 0,14 1 0,15 2-1,16 1-62,14-1 1,-24 0-1,2 0 1,7 0-1,1-1 1,5 0 0,2 0-1,5 0 1,2 1-1,5-1 1,2 0-1,4 0 1,2-1-216,-22 0 1,1-1 0,1 0 0,-1 0 0,0-2 0,0 0 0,1 0 0,0 0-1,0 0 1,-2 0 0,0-1 0,-1 1 0,0-1 0,0-1 0,0 0 0,23-1 0,-1-1-1,0-1 1,-1 0-244,-3 1 1,-2-1 0,-5 0 0,-2 1 0,-3-1 0,-2 0 0,-5 1 0,-2-1 0,-7 0 0,-2 1 0,29-8 0,-18 2-1992,-11 3 0,-14-2 0,-16 3 2166,-13 1 0,-22-11 0,-17 3 0</inkml:trace>
  <inkml:trace contextRef="#ctx0" brushRef="#br0">21422 15140 8284,'4'-18'601,"0"0"1,7 6 0,1 6-1,7 2-323,8-1 1,10 0 0,1 0 0,7-2 0,2-2 0,0 1 0,-1 2 0,-3 4-17,0 0 0,-6 2 0,-6 0 0,-4 0 0,-5 0 0,-4 2-807,-3 2 1,-9 3-1,-6 8 1,-9 1 0,-8 2 579,-5-1 0,-3 2 1,-2-1-1,1-1 1,-1 1-1,2 1 241,3 2 1,2-3 0,7 3 0,1-1 0,3 0 0,6 0 0,8 0-62,8-1 0,9-1 0,13-5 0,6-1 0,3-2 0,4-3 0,-2 1-754,0-1 1,4-2 0,-1 2-1,1 1 1,1-3 538,-3 1 0,7 5 0,6-4 0</inkml:trace>
  <inkml:trace contextRef="#ctx0" brushRef="#br0">22208 16419 8091,'-4'-22'590,"-1"0"0,1-1 0,5 10-255,4 0 0,4 5 0,11 2 0,10 2 0,13-2 0,13 0 1,17 0-55,-32 5 1,2-1 0,6-1 0,1 0-1,2 0 1,2 0 0,2 1 0,2-1 0,1-1-1,2 0 1,3 1 0,2-1-114,2-2 1,2 1 0,-2 2 0,1-1 0,3 0 0,0-1 0,-3 0 0,-2 0 0,-2 0 0,-1-1 0,1 1 0,-1 0 0,-3 1 0,-1 1-132,-1-1 0,-1 2 0,-3-1 0,-1 1 1,-4 2-1,-1 0 0,-4 0 0,-1 0 1,-4 0-1,0 0 0,28 0-850,-6 0 1,-10 0 0,-9 2-1,-8 1 1,-9 3 0,-12 1 0,-8 3-4209,-4 2 5021,-14 7 0,-21-4 0,-16 4 0</inkml:trace>
  <inkml:trace contextRef="#ctx0" brushRef="#br0">21701 15846 8580,'-1'-27'0,"-2"2"795,-1 3 1,-5 3 0,6 7-593,4 3 0,1-1 1,7 5-1,1 1 1,2-1-1,1 1 0,2 1-64,3 1 0,1-2 1,5 0-1,-2 1 1,0 1-1,0 4 1,-1 1-212,-2 1 1,-1 5-1,-5-3 1,1 1 0,-2 5-1,-2 1-102,-1 1 1,-6 6-1,1-6 1,-4 1-1,-4-1 214,-5 0 1,-3-2 0,-1-2 0,-1-1 217,1 1 0,6-2 0,4-1 0,6 0 1,6-1-145,2 0 0,7 0 1,0-3-1,0 3 1,0 1-1,-1 4 125,0 1 0,-4 1 0,-3 0 0,-2 1 0,-2-1 1,-3 0-1,-3 1-21,-5-1 1,1 0-1,-8 1 1,-4-1 0,-4-1-1,-3-2-370,-3-1 0,-2 0 1,-1 3-1,-2-2 1,1-1-1,3 1 0,5 2-3872,4 2 4024,3-1 0,2 0 0,0 0 0</inkml:trace>
  <inkml:trace contextRef="#ctx0" brushRef="#br0">22408 16979 8212,'-21'0'192,"-2"-5"1,5-1-1,1 1 212,3-1 0,6 0 0,4 1 1,4-2-1,6-2 0,9 2 169,10 1 0,10-3 0,13 3 0,8 0 1,8-2-1,10 3-363,-34 2 0,1 0 1,2-1-1,0 2 0,4 0 1,1 1-1,2-2 0,1 0 1,0-1-1,1 0 0,1 0 1,1 0-1,-1-1 0,1 1-245,-2-1 0,1 1 1,-1 0-1,1-1 0,-1-1 1,0 0-1,-5 1 1,0 0-1,-2 1 0,-1 0 1,-2 1-1,-1-1-542,0 0 1,0 0 0,-2 3 0,0-1 0,-1 0 0,0-1 141,33-3 1,-9 3-1,-6-5 1,-5 1-1,-8-1-809,-6-2 1,-6 3 0,-9-1 1243,-4 2 0,-9-3 0,-5 5 0</inkml:trace>
  <inkml:trace contextRef="#ctx0" brushRef="#br0">23461 16499 8975,'0'-31'0,"0"1"0,-1 7 1287,-4 8 0,2 3-1141,-6 8 0,6 5 0,-1 8 0,2 4 0,4 4 1,2 3-197,5 5 1,5-5-1,3 8 1,6 0-1,2 0 1,3-1-1,1-5-676,3-3 0,5 2 0,-2-6 726,4-3 0,1-8 0,0 2 0</inkml:trace>
  <inkml:trace contextRef="#ctx0" brushRef="#br0">23821 16566 8289,'-18'0'0,"-1"3"0,-2 6 238,-2 8 0,-1 14 1,0 9-1,3 8-559,2 4 1,1 1 0,7 2 320,2 2 0,-3-2 0,4 4 0</inkml:trace>
  <inkml:trace contextRef="#ctx0" brushRef="#br0">23768 17285 10537,'-2'-53'1843,"-2"9"-2223,2 14 0,-4 30 1,6 9-1,0 3 1,0 1-1,0 2 0,0 4 1,0 6-730,0 5 1,2 11 1108,2-1 0,4 3 0,5-3 0</inkml:trace>
  <inkml:trace contextRef="#ctx0" brushRef="#br0">23754 17765 8237,'-7'-13'132,"0"1"1,4 5-38,-2 7 0,2 5 1,6 9-1,2-1 1,-1 2-1,2 1 0,3 3-95,3 2 0,1 7 0,0 6 0</inkml:trace>
  <inkml:trace contextRef="#ctx0" brushRef="#br0">23821 18112 8625,'-9'-24'786,"0"6"0,6 8 1,-1 14-1108,2 5 1,2 3 0,2 3 0,1 3 0,3 5 320,1 7 0,8 4 0,6 6 0</inkml:trace>
  <inkml:trace contextRef="#ctx0" brushRef="#br0">23674 17552 8518,'0'-9'-27,"0"0"21,0-1 1,0-2 1208,0-1 1,0 4 0,0 0 0,0-2-1,2 3 1,2 2 0,5 9-715,3 7 1,0 2 0,0 10 0,0 2 0,2 2 0,1 4-490,0 1 0,-2 12 0,1-2 0</inkml:trace>
  <inkml:trace contextRef="#ctx0" brushRef="#br0">23581 17992 8252,'0'-34'2501,"-4"10"-1767,-1 15 0,7 15 0,7 13 0,2 0 0,3-2 0,1 1 0,2 1-939,6 4 0,2 9 1,3 3 204,3 4 0,-3-5 0,5-2 0</inkml:trace>
  <inkml:trace contextRef="#ctx0" brushRef="#br0">23688 18405 8252,'-21'0'385,"-3"-6"1,6-2 0,2 1 257,1 3 1,8 4-1,3 4 1,2 5-1,2 4 1,0 5-1,0 4 1,2 3-644,2 2 0,9 12 0,8 2 0</inkml:trace>
  <inkml:trace contextRef="#ctx0" brushRef="#br0">21755 19911 8170,'-14'-6'-316,"1"0"0,0-4 0,-1 2 439,1 2 0,0 0 1,0 3-1,1-3 0,1-1 417,2-3 0,6 2 1,-1-1-1,3-1 1,1-2-1,0-1 1127,0 0 1,1 1 0,3 3 0,5 4-1193,3 4 0,2 11 0,-1 5 1,0 6-1,0 7 0,1 4 1,-1 4-1,0 0-760,1 1 1,-2-5 0,-2-1 0,-3-3 0,1-2 0,-2-4-745,0-4 1,-2-4-1,-4-3 1,0-8 808,0-12 1,0-10 0,-1-11 0,-2-4 0,-2-5 0,1-5-1,-1-3 1047,1-2 0,-1 3 0,5 0 0,0 7 0,0 5 0,0 5-461,0 1 1,6 7-1,3 3 1,3 5 0,1 4-1,1 4 1,1 4-1292,2 1 1,0 6 0,5 4 0,3 7 0,3 5 0,5 3 924,1 2 0,-5-1 0,4 1 0</inkml:trace>
  <inkml:trace contextRef="#ctx0" brushRef="#br0">22475 19564 7856,'-9'0'-242,"0"0"1,4 0 1836,-3 0 1,5-1 0,-2-4-869,4-4 1,1 2 0,0-2 0,1 0 0,2 0-1,3 1 1,3-3-377,6-1 1,0 3 0,7 2 0,0 1 0,0 2-1,-1-1 1,0 1-452,-1 1 0,-3 1 0,0 2 1,-2 0-1,-3 2 0,-2 2-71,-1 5 0,-7 3 0,-1 1 1,-7 1-1,-2-1 0,-4 0 381,1 1 1,1-1-1,-3-1 1,1-2-1,3-1-265,4 1 0,4-2 0,2 1 1,4 0-1,4-2 0,3-3-76,1-2 0,0 2 0,1 1 0,-1-1 0,0 1 604,1-1 0,-7 6 0,-3-1 0,-2 3-184,-2 2 1,-6 3 0,-3 1 0,-4-2 0,-4-1 0,-2 0 0,0 1-741,0 2 1,1 0 0,5-5 0,-1 0 0,1-1 0,1-1 0,3-2-3320,5 1 1,4 2 3769,4 1 0,15-5 0,10-3 0</inkml:trace>
  <inkml:trace contextRef="#ctx0" brushRef="#br0">23088 19498 8170,'0'-33'2196,"1"27"1,2 8 0,2 12-1800,-2 10 0,-2 1 0,-1 5 0,0 4 1,0 7-1,0 5 0,0 6 0,0 3-752,0 3 0,2-1 1,2-3-1,5-2 0,3-4 1,1-3 354,0-4 0,7-7 0,0-1 0</inkml:trace>
  <inkml:trace contextRef="#ctx0" brushRef="#br0">23035 19204 8348,'-14'-19'349,"1"6"1,0 0 815,-1 7 0,8 4 0,8 4 1,10 1-1,11 2 0,11 3-543,11 2 0,10 1 1,5-1-1,4-1 0,6 0 1,2-2-614,-34-4 1,1-1 0,2-1-1,1-1 1,0 0 0,1 0-1,-2 0 1,1-1 0,-2-1-1,1-1 1,-1 0 0,0-1-1,-1-1 1,0 1-407,-1-1 1,0 1 0,33-5 0,-9-3 0,-5 2 0,-6 1-1,-5-1 1,-3-1 470,-4 2 1,-8 3 0,1 6-1,-2 0 1,0 2 0,-4 2 83,0 5 1,2 5-1,-8 2 1,3 3-1,-1 3 1,0 5-1,0 4 95,1 3 1,-1 3 0,3 6 0,-1 2 0,-4-1 0,1 0 1467,0 1-1461,-5 5 0,8-8 0,-5 4 0,0-2 0,2 0 1,-2-2 164,1-5 0,-3 1 0,-3-4 1,-1 2-1,-1-2 0,-2-1 1,-1-2-230,1 1 0,-4-4 0,0 4 0,-1-4 0,-1-2 0,-1 1-225,-1 0 0,-2-1 0,-2 1 0,-1 0 1,-3-2-1,-1-2 0,-3-2-153,-2-2 1,-2-1 0,1-4 0,0-1 0,-1 0 0,1 1 0,-2-3 4,-3-2 1,2 3-1,-5-3 1,1 3-1,0 1 1,0 0-1,-1 1-331,-3-1 0,-1 5 0,-2 0 0,2-2 0,0-1 0,0-2 0,-5 0 330,-2 1 1,-1-2 0,-5-4 0,-5-2 0,-5-1-1,-7-1 479,-5-1 1,-8-1 0,-4-4-1,-2-1 1,3-3 0,-1 0 0,4 1 365,4 2 0,-6 1 0,16 2 0,2 0 0,1 0 1,4 2-1,-2 1-928,2 1 0,1 2 1,6-3-1,0 3 1,1 0-1,1 0 0,1-3-67,0-2 1,-9-1 0,7 0 0,1 0 0,1 0 0,1-1 483,2-4 0,-3-4 0,6-7 0,1-3 0,2-1 0,3 1 0,3 1-95,4-1 0,3 4 1,3-2-1,2 2 1,1 1-390,-1 1 1,-1 4-1,1 2 1,1 1-1045,-1 3 0,4 3 0,1 4 0,4 5 0,2 3-813,4 1 1,2 1 0,7-1 2184,-1 0 0,0 1 0,1-1 0</inkml:trace>
  <inkml:trace contextRef="#ctx0" brushRef="#br0">23448 19271 8351,'-14'6'463,"1"4"1,1 7 0,2 6 0,2 7 260,3 6 1,-4 2 0,4 3 0,2 2-1,2 3 1,1 2 0,0 4-3,0 4 0,1 0 0,4 5 0,4-1 0,2 1 0,4 3-789,3 1 0,-3 3 0,3 2 0,-4 1 0,-2-3 0,-1-4 0,-4-5-983,-1 0 1,-2-6 0,-4 2 0,0-4 0,0-3 0,-1 0-2829,-4-4 3878,-2-2 0,-6-8 0,-1-2 0</inkml:trace>
  <inkml:trace contextRef="#ctx0" brushRef="#br0">25087 12714 14040,'0'8'-104,"-1"-3"0,-4-5 1,-3 0-1,-3-1 1,1-2-1,1-3 499,-1-1 0,2 4 1,-1-2-1,-1 4 1,-2 1-1,-1 0 1,-1 0-280,1 0 1,-2 0 0,-3 0 0,-4 0 0,-3 0 0,0 0 54,3 0 1,-8 0-1,3 0 1,-1 0-1,2 0 1,2 0 38,2 0 1,1-5 0,-3 1 0,4 1-1,0 1 1,4 2 0,1 0-101,2 0 0,-1 0 1,0 0-1,-3 0 0,0 0 1,-1 0-49,-1 0 0,-2 0 1,-6 0-1,1 0 1,-1 0-1,0 0 0,1 0-134,-1 0 1,-4 5-1,0-1 1,1-1 0,2-1-1,1-2 226,1 0 1,0 4-1,3 1 1,0-2-1,0 0 1,-1 0-64,2 1 0,-3 5 1,4-5-1,-1 1 1,0-1-1,-1 1-333,3-2 121,-6 4 1,6-6 0,-7 4 0,0-2 0,1 0-1,-1 1 231,0-1 0,1-1 0,-1-1 1,0 2-1,1 2 0,-1-1 1,0 1-68,1-1 0,4 2 0,1-3 0,0 3 0,2 0 0,-2 1-103,0 0 1,4-2 0,-4 4-1,0 0 1,0 0 0,-1-2-1,0 0 45,0 1 1,4-4-1,-3 4 1,0-1-1,1-1 1,-4 0 121,-1-3 1,3 3 0,1 0 0,-1 0 0,-1 1 0,-2-1 0,2 1-53,-3 1 1,3-1-1,-1 4 1,3-3 0,1 3-1,-1-1-160,-3-1 1,0 3 0,1-3 0,0 3-1,0 1 1,-2 0-210,-2 1 413,0-1 0,5 0 1,0 1-1,-2-1 1,-1 0-1,0 1 96,3-1 1,-4-4 0,6 0 0,-3 1 0,3 2 0,-1 0 0,2-2-110,-1-1 1,-2 4-1,4 5 1,2-2-1,1 1 1,2-1-276,0 2 0,-2 5 1,-1 0-1,-2 2 1,2 1-1,1 1 94,1 0 0,1-1 0,0 1 1,1 0-1,0-2 0,2-1 1,-2-2 110,1 1 0,1-3 0,-3-1 1,1-1-1,2 1 0,2 0 198,2 0 1,-3 4 0,5-6 0,1 1 0,1 1-1,2 2-307,0 0 44,0 4 0,0-4 1,0 6-1,0-1 1,2 2-1,1 2 1,1 1-92,-1-1 0,3-1 0,0-1 0,2 2 0,0-2 0,3 2 170,2-2 1,-5-4-1,8-4 1,0 1 0,-1-2-1,1 1 1,1-4 149,0-1 1,7-2-1,0 0 1,4-1-1,4-1 1,2-4-1,4-1 68,0-3 0,2 3 1,0-2-1,0 1 0,0-1 1,0 0-1,0 1-106,0 1 0,0-3 1,-2 4-1,-1 1 0,-1-2 1,0 1-82,-2 0 0,3 1 0,-6 2 1,0-1-1,0 0 0,0 0 43,-1 0 0,7-2 0,0 3 1,-2-2-1,2-1 0,-1-1 45,1 0 0,9-1 0,-5-5 1,5 0-1,3 0 0,0 0 1,0 0 122,1 0 1,-7 0-1,0 0 1,0 0 0,-1 0-1,-1 0 1,-2 0-122,-4 0 0,2 0 1,-4 0-1,-1 0 0,2 1 1,-1 2-170,-1 1 1,6 2 0,-4-3 0,1 2 0,2-2 0,2-2 0,2-1 20,2 0 0,-3 0 1,7 0-1,1 0 1,-2 0-1,0 0 1,-3 0 93,-2 0 0,-1-1 1,0-2-1,0-3 1,2 0-1,-1-2-31,-1 1 0,3-2 1,-6-4-1,3 0 1,1-1-1,-2 1-69,-1 0-14,1-1 1,1 1 0,0 0-1,0-2 1,0-2 0,0 0-1,0 0-26,0 3 1,0 0 0,0-1-1,0-1 1,-2-2 0,-1 1-85,-1-3 0,-6 4 1,1-5-1,-3 1 0,-1-1 1,-1-3-33,1-1 52,-6 4 1,4-4-1,-5 3 1,3-3 0,-3-2-1,1 2-77,0 3 0,0-3 0,2 4 0,-2-1 0,-2 1 0,-2 0 0,-3 2-155,0 0 1,-1-5-1,0 3 1,1-1-1,-2 0 1,-2 0 52,-1 1 0,-5-4 0,4 2 0,-1 0 0,1-1 0,2 2 46,2-2 1,-3-1 0,0-2-1,1 1 1,2-1 0,0 2 0,-2 1 32,-1 2 0,-5 1 0,4-2 0,-2 2 0,-3 0 0,-3 0 62,-5-2 1,2 2-1,-6 0 1,-1 0 0,-3 2-1,-4-2 1,-2 1-70,-2-4 0,-1-1 0,-3-2 0,1 2 0,2 0 0,-2 1 175,-1 1 0,-2-4 1,1 8-1,-1-1 1,-1 0-1,-2 0 97,-1 1 0,-6-3 0,2 4 0,-5 2 0,-5 1 0,-4 3 0,-4 2-247,-5 1 1,1 2-1,-7-2 1,-1 3-1,2 1 1,1 1-604,2 1 519,3-5 0,-5 7 435,9-3 1,-15-4 0,5 1 0</inkml:trace>
  <inkml:trace contextRef="#ctx0" brushRef="#br0">22555 13074 21445,'0'-18'-2059,"0"0"1,0 5 2318,0 4 1,-5 5 0,-1-4 0,-1 2 0,-5 2 0,-3 0 0,-6-2 30,-4-2 0,0-1 0,-10-5 0,-4-4 0,-2-4 0,-7-5 1075,-4-4-1104,2-3 1,-11-11 0,6-1 0,-1-1 0,3-2 0,0 0-33,2 0 0,2 4 0,0-1 0,5 7 0,4 5 0,4 6 1,7 4-1732,5 6 1,0 4 0,7 2-1255,0 3 0,10 10 2846,7 13 0,12-1 1,9 6-1</inkml:trace>
  <inkml:trace contextRef="#ctx0" brushRef="#br0">20089 11701 23338,'7'-7'-470,"-3"-6"0,-2 7 0,-4 3 0,-1 13 0,-1 11 0,1 4 1,2 3-1,2 2 0,3 2 0,5 1 0,3 1 1439,2 0 1,-1-3 0,0 5 0,1-1 0,-1-1 0,0-3 0,1-4-1,-3-5-1408,-2-4 1,2-11-45,-7-7 0,-1-13 0,-6-12 0,-3-6 0,0-3 344,0-3 1,-4-6-1,3-2 1,-1 2-1,4 0 1,2 0-1,2-1 1,2 1 541,2 2 1,4 2 0,6 2-1,3 3 1,2 1 0,2 5-190,2 5 1,2 3-1,2 7 1,0 0-1,-1 1 1,1 3 0,1 5-672,3 2 0,-2 2 1,2 0-1,-3 0 0,-2 2 1,0 2-7296,-4 5 7840,3 3 1,-4 1 0,5 0 0</inkml:trace>
  <inkml:trace contextRef="#ctx0" brushRef="#br0">20995 11435 9664,'-1'-34'5563,"-4"3"-5113,4 2 0,-4 22 0,11 3 0,6 2 1,6 2-1,2 0-123,4 0 1,0 2 0,-2 2-1,-4 3 1,-3 2 0,-2 0-589,0 2 0,-5 0 1,-5 3-1,-8-1 1,-8 2-1,-9 3 0,-8 2 181,-6 1 1,2 4 0,0-4 0,2 1 0,4 0 0,5 2 355,10 1 1,6 2-1,7-2 1,4-1 0,9-2-1,16 0 1,11-1 118,8-3 0,10-3 0,6-4 1,4 0-1,3-4 0,-3-1 0,-4-3-1415,-6-1 0,-8-2 1,-3 0-1,-2 0 1020,-7 0 0,-4-6 0,-7-2 0</inkml:trace>
  <inkml:trace contextRef="#ctx0" brushRef="#br0">23674 14846 8532,'9'-11'-495,"0"0"64,1 2 0,-2 6 0,1-1 0,1 2 745,2 2 1,-3 0-1,-2-1 1,-1-3 1268,-3-5 1,-1 1-1072,-2-1 1,-2 6 0,-2-1 0,-5 2-383,-3 2 0,-7 0 0,-2 0 1,-1 0-1,0 0 0,-2 0 1,-1 0 100,-2 0 0,2 0 1,1 0-1,2-1 0,0-2 1,0-1-35,-1 1 1,7-3 0,-3 1 0,1 2 0,0 2 0,2 1 0,1 0-210,2 0 0,-2 6 0,-1 1 0,-4 2 0,0 0 0,-4 0 43,-1-2 0,-2 5 1,0-3-1,1 1 0,-1 1 1,-1-2-1,0-1 314,1 0 1,-5 4 0,8-5 0,2 2 0,-1-2 0,4 1 0,0-2-59,3 0 1,1 0-1,2-2 1,-1 5-1,1 1 1,0 1-815,-1-2 475,1 5 1,-5 1 0,-1 4 0,0-1 0,-2 1 0,2 2 114,-1 3 1,-3 1 0,2 2 0,-1-1-1,1 1 1,2 0 0,2-1 80,3 1 1,2-5 0,3-1 0,3 0 0,2-2 0,-1 0 628,2-3-689,2-1 0,1-1 1,0 0-1,0 3 1,0 0-1,0 0-33,0-3 1,1 0 0,2 1 0,3 1 0,0 3-1,1 0 1,1 2-172,2 0 0,-2-3 1,0 4-1,4 2 1,3-1-1,4 1 1,2-3 224,3-2 1,5 3 0,4-4-1,0-2 1,1-1 0,-2-2 108,1 1 0,2-1 1,-2-1-1,-1-2 0,3-2 1,-3-1-1,2 0-6,0 4 0,-3-4 0,5 2 0,2 1 0,4 2 0,4 2 0,0-3-444,0-2 0,3 2 1,-4-5-1,1 0 1,2 1-1,-2-1 343,0 0 0,2-2 1,0-4-1,1 0 0,4 0 1,-1 0-1,1 0 398,-2 0 0,3 0 0,4 0 0,1-1 0,1-2 0,2-2-199,2 2-250,-10-4 1,20 4-1,-8-4 1,-1-1-1,1 2 1,-2-1-383,1-1 1,-1 0 0,0-6 0,-4 1 0,1-2 0,-2-1 0,2-2 181,0 2 0,-5-3 0,2-1 0,-3 0 0,-2-3 0,0 1 135,1 0 1,-1 4-1,-1-4 1,-2 0-1,-4 1 1,-2 2-1,-4 1 187,-1 0 1,-2-4 0,-7 4 0,1 2 0,-2 1-1,-2 0 1,-3-1-565,-2-2 0,-6-1 0,2 1 1,-3-4-1,-3-3 0,-3-2 49,-5 1 1,-3-1 0,-2-1-1,-5-2 1,-7-1 0,-10 1-1,-6 2 29,-7 2 1,-8-1 0,-6 0 0,-7 1 0,-6-1 0,-7 2 0,32 13 0,-1 0 147,-2 0 1,-1 2-1,0 2 1,0 1-1,-3-1 1,-1 1-1,0 2 1,0 1-1,1 1 1,0-1-1,-1 1 1,0 0-446,0 0 0,0 0 284,0 1 1,-1 0-1,1 1 1,0 2-1,2-1 1,-1 0-1,4 0 1,-1 0-1,3 0 1,0 0-1,-34 0 1,4 0 320,4 0 0,1 6 0,-3 1 0</inkml:trace>
  <inkml:trace contextRef="#ctx0" brushRef="#br0">20475 15513 8354,'-9'-5'0,"0"1"0,5-1 0,-5 5 0,-1 0 678,-2 0 1,4 6 0,4 3-1,2 3 1,4 1 0,2 1-1,5 1 1,3 1 0,1 3-1,1 0 1,-2 1-151,-3-4 1,2 3 0,-2-1 0,2-2 0,-2-1 0,-5-2 0,-1-1-848,1-3 0,-4 1 0,0-5 0,-6-4 0,-2-4-125,-1-5 0,1-9 1,-2-2-1,2 0 1,3-2-1,0 0 0,1-1 854,-1 1 0,1-2 0,4 3 0,0 1 0,1 0 1,4 1 574,4-1 0,2 4 0,3-3 0,-1 5 1,0 4-1633,1 5 1,-1 2-1,0 2 1,1 2-1,-1 1 1,0 3-1,2 2-6703,3 7 7350,-3-1 0,16 5 0,-3-6 0</inkml:trace>
  <inkml:trace contextRef="#ctx0" brushRef="#br0">20928 15380 11009,'0'-30'1438,"0"-3"12,0 2 0,0 12-679,0 19 1,0 10 0,0 10-1,0 0 1,0 6 0,0 2-1,0 4-521,0 2 0,0 3 0,0 6 0,2 3 0,1 2-270,1 2 0,13 2 0,-3 1 0</inkml:trace>
  <inkml:trace contextRef="#ctx0" brushRef="#br0">19195 16379 8384,'8'-27'0,"-1"10"337,-2 8 0,1 4 1,4 13-1,-1-1 1,3 1-1,4 0 1,5 1-1,2 0 1,3 2-1,2 0 1,1 3-1,4-1 1,1 0 210,0 1 0,5-1 0,-5-1 1,0-2-1,-2-2 0,-2-1 1,-2-1-1,-4 1 0,-3-1-368,-5 0 0,-1 3 0,-4-3 0,-2 1 0,-4 4 1,-4 1-1,-1 1-167,0 0 0,-7 1 0,-5-1 0,-6 0 0,-2 1 0,-4-1-30,-1 0 1,-4 1 0,0-3 0,-4 0 0,1-2 0,-2 0-243,0-2 1,4 5 0,0-3 0,5 1-1,4 0 1,4-1 0,3 0-1,5 2-800,3 2 0,4-7 0,7 7 1059,9-1 0,5-6 0,8 0 0</inkml:trace>
  <inkml:trace contextRef="#ctx0" brushRef="#br0">19475 16699 8803,'8'-13'0,"-2"1"504,0 3 115,-5 3 0,4 6 0,-11 0 41,-8 0 1,-2 0-1,-9 0 1,-3 0-1,-2 0 1,-4 0-1,-6 0-95,-7 0 1,-10 0 0,-3 0 0,-4 0-1,-6 0 1,-1 0-388,-1 0 0,31 0 0,0 0 0,1 0 1,-1 0-1,-1 0 0,-1 0 0,0 0 1,-1 0-1,1 0 0,1 0-122,2 0 0,-1 0 0,-3 0 1,1 0-1,2 0 0,2 0 1,-1 0-1,0 0 0,0 0 1,1 0-1,-33 0 0,3 0-149,9 0 0,5 0 0,8 0 1,5-2-1,8 0 0,4-3-282,5 2 0,7 2 0,1 1 0,3 1 0,7 4 375,7 3 0,6 4 0,7 2 0</inkml:trace>
  <inkml:trace contextRef="#ctx0" brushRef="#br0">11451 17059 8117,'0'-14'64,"-6"-2"1,-2 1 858,1 3 0,-5 7 0,6-3 0,3 4 0,8 5-168,5 7 0,3 8 0,1 3 1,-1 2-1,0 4 0,-1 3 1,-3 3-1,-5-3-471,-2-4 0,2 4 0,1-4 1,-2-2-1,-2 0 0,-1-2-664,0-1 0,-1-6 0,-2-4 0,-3 0-27,-2-2 0,6-7 0,-3-10 0,4-6 0,1-6 1,1-4 364,4 0 0,-3-7 0,7-1 0,0-1 1,0 0-1,0 3 0,1 2 578,2 2 1,2 3-1,-1 1 1,0 5-1,-1 3 1,-2 4-367,-1 0 0,0 6 1,5 2-1,0 4 1,3 4-2965,0 5 598,7 3 0,-8 6 2196,7-1 0,5 13 0,6-2 0</inkml:trace>
  <inkml:trace contextRef="#ctx0" brushRef="#br0">12104 17059 9871,'0'-34'1628,"0"3"0,1 10 0,4 19-1330,4 5 0,2 2 0,4-5 0,2 0 0,0 0 0,0 0 0,-3 0-520,0 0 1,-2-2 151,-4-2 1,-9 2 0,-12-2-1,-8 2 1,-4 2 0,-2 2-1,0 1 468,1 1 0,5 7 0,3-2 0,3 2 0,2 3 0,1 1-104,3 2 1,3 0 0,6 5 0,0 0 0,2 0 0,2 1-1176,5 0 0,9 1 1,4 0-1,3-4 1,5 0 880,6-4 0,-1-1 0,11-2 0</inkml:trace>
  <inkml:trace contextRef="#ctx0" brushRef="#br0">12410 17165 8089,'-1'-31'1487,"-4"9"0,4 10 1,-3 17-1,4 2-1029,4 0 1,2 5 0,4-3 0,-1 5 0,2 3 0,0 6 0,1 2 211,-3 1 0,1 7 1,-4 2-1,0 5 1,-1 3-1,-7 2 0,-5-4-1651,-5-4 1,-6 0 0,-1-6-1,-2-1 1,-2-3 0,-1-5 239,2-4 1,-2-5 0,6-4 0,0-5 0,1-4 0,0-4 0,4-6 0,3-7 699,-1-5 0,5-9 1,2-6-1,2-5 0,4-2 1,2 3 609,5 4 0,-1 0 1,1 5-1,1 4 1,3 5-1,4 5-914,0 3 0,7 3 0,-2 3 345,3 5 0,8-4 0,1 1 0</inkml:trace>
  <inkml:trace contextRef="#ctx0" brushRef="#br0">12890 16726 8133,'0'-34'523,"0"1"1,0 8-1,0 3 1,0 4-1,0 3 1,0 2-1,0-1 461,0 1 0,2 6 1,2 5-1,4 10 0,-1 11 1,-3 9-633,-2 7 1,-2 8 0,0 3-1,-2 0 1,-2 2 0,-5-3-444,-3 1 1,3 2-1,2-7 1,0-2-1,1-1 1,0-1-2113,3-1 1572,1 2 0,2-10 0,0 4 0,2-6 0,2-4 0,5-5-4371,3-7 5002,7-4 0,2-24 0,6-4 0</inkml:trace>
  <inkml:trace contextRef="#ctx0" brushRef="#br0">13144 16446 8777,'-5'-34'0,"-1"3"1382,-1 7 1,4 18 0,-2 10 0,4 7-663,1 2 0,0 6 0,0 5 0,1 6 0,2 7 0,3 4 1,2 5-667,2 1 1,2 2-1,0 5 1,-2-1 0,-1-1-1,1-3 1,1-5-1871,-2-3 0,1-1 1,-6 0-1,-1 0 1816,-1 0 0,-2-6 0,0-1 0</inkml:trace>
  <inkml:trace contextRef="#ctx0" brushRef="#br0">12690 16925 10486,'0'-47'3204,"0"3"-2960,0 8 1,2 18-1,2 9 1,7 5-1,5 3 1,6 1-1,5 0-314,4 0 0,4 0 0,7 0 0,-1 0 1,-4 1-1,-1 3 70,-2 5 0,-4 9 0,2 3 0</inkml:trace>
  <inkml:trace contextRef="#ctx0" brushRef="#br0">12704 17165 8043,'9'-32'1319,"-1"5"1,3 12-1,8 11 1,6 2-540,5 2 0,10 0 0,-3 0 1,0 0-1,3 0 0,3 0 0,6 0-780,3 0 0,1 6 0,0 2 0</inkml:trace>
  <inkml:trace contextRef="#ctx0" brushRef="#br0">13850 16726 8482,'-12'1'-24,"2"2"1,2 3 341,2 1 1,-4-2 0,3 4-1,-2 0 1,1-1 0,2 1-1,4 2 1,0 1 0,2 1-1,0 0 1,0 2 0,0 1-1,2 2 125,2-2 0,-1-1 0,4 0 0,1 1 0,-1 2 0,2-2 0,0-1 0,-2-2-1938,-1 1 1,0-1-1,-3 0 1495,2 1 0,-7 5 0,-5 2 0</inkml:trace>
  <inkml:trace contextRef="#ctx0" brushRef="#br0">13610 17085 10164,'13'-26'0,"-1"1"1120,-3 2 0,9 4 0,0 6 0,5-1-890,4 1 1,1 1 0,2 2 0,2 3 0,1-1 0,0 2 0,-4-1 0,-1 1-1531,-1 0 0,0 2 1300,-1 4 0,1 5 0,0 3 0</inkml:trace>
  <inkml:trace contextRef="#ctx0" brushRef="#br0">14543 16499 8686,'12'-30'1028,"-3"4"1,-2 2-1,-2 12-772,4 3 0,-2 3 1,2 8-1,0 2 0,0 5 1,-2 5-1,-1 5 173,-3 7 0,-1 3 0,-2 6 0,0 2 1,0 2-1,0 1-275,0 0 1,0 0 0,0 0 0,0 0 0,0 0-1,0 0 1,0-2-402,0-2 1,0 1 0,0-6-1,0-2 1,1-1 0,2-2 0,1-3 246,-1 0 0,-1-1 0,-2 4 0</inkml:trace>
  <inkml:trace contextRef="#ctx0" brushRef="#br0">14530 16925 8274,'0'-31'1962,"0"9"0,1-7-1238,4 12 0,-2 10 1,6 7-1,1 0 0,2 0-664,1 0 1,5 4-1,1 2 1,2 2-1,1 3 1,0 4 0,1 3-61,0-2 0,2-1 0,2-2 0</inkml:trace>
  <inkml:trace contextRef="#ctx0" brushRef="#br0">14810 16899 8304,'-5'-25'2365,"1"2"1,-1 9-2004,5 5 0,0 7 0,2 1 0,2 5 0,5 2 0,3 2 0,1-3-103,1 1 1,4 5 0,-1-4 0,1 2 0,0-2 0,0 1-4370,-2-1 1,-1-4 2021,-2 2 2088,-6-4 0,5-13 0,-4-2 0</inkml:trace>
  <inkml:trace contextRef="#ctx0" brushRef="#br0">14876 16779 8328,'9'-5'0,"0"1"0,2 1 0,0 0 275,3-1 0,4 2 0,1-2 0,2 2-275,2 2 0,2 0 0,2 0 0</inkml:trace>
  <inkml:trace contextRef="#ctx0" brushRef="#br0">15183 16726 8257,'-9'0'0,"0"0"1679,6 0 0,-7 1-1045,5 4 1,1-3-1,6 7 1,2 2-1,3 1 1,2 1-1,0 0 1,2 1-169,0-1 0,3 5 0,-1-1 1,0 0-1,-1-2 0,-1-4-2052,-3-2 0,0 3 1,2-3 139,-1 3 0,-6-6 1,2-8 1146,-4-10 1,-5-1 0,-1-5 1464,2 4 1,-3 0 0,2 1 884,1 0 1,1 4-1,2 3-1680,0 4 1,5 5 0,1 9 0,1-2 0,2-1 0,0 0 0,0 0-804,1 0 1,2-2-1,1 2 1,1-4 0,-1-4-850,0-1 0,1 0 0,-1-1 0,-1-4-352,-3-4 1828,3-2 0,-11-3 1,3 1 472,-2 0 1,-1 5 0,4 4 0,4 2-974,3 2 1,1 6-1,0 3 1,2 3-1,3 1 1,4 1 304,3-1 0,2 6 0,0 2 0</inkml:trace>
  <inkml:trace contextRef="#ctx0" brushRef="#br0">15756 16925 8252,'-7'-5'2428,"-1"-1"0,5-5 0,1 4-1890,3 1 1,2 2-1,9 4 1,4 0 0,3 0-1,5 0 1,1 0-630,2 0 1,0 0-1,-2 0 1,-3 0-819,-4 0 1,-17-2 0,-11-1 0,-14-1-1,-11 1 1,-7 1 888,-2 2 1,-1 2 0,7 2-1,1 5 1,4 3 0,3 3 0,8 1 364,6 2 0,1 5 1,11 0-1,4 2 1,7 1-1,12 3 1,10 0-1743,6 2 1397,10 0 0,2-4 0,6 0 0</inkml:trace>
  <inkml:trace contextRef="#ctx0" brushRef="#br0">11251 16606 8232,'0'-14'120,"0"1"-45,0 0 0,-2 1 1,-2 3-1,-5 3 1,-3 2-1,-3-1 1,-1 2-1,-2 2 0,0 1 1,1 1 384,-1 4 1,-6 2 0,3 8 0,-1 4-1,1 8 1,2 8 0,3 8 0,1 9-96,2 9 0,5 2 1,6-25-1,1 0 1,3 2-1,1 0 0,2 2 1,3 0-1,2 3 1,2-1-274,3-1 1,0 0 0,-1-2 0,2-1-1,1-1 1,3-2 0,0-1 0,1-1 0,3-1-1,1-1 1,2-2 0,1 0 0,1-2 0,1-2-583,0-1 0,1-1 1,3-4-1,3-2 1,2-3-1,2-1 1,1-1-1,0 0 209,4 0 0,0-2 0,4-1 0,1-1 0,-1 0 0,0-1 0</inkml:trace>
  <inkml:trace contextRef="#ctx0" brushRef="#br0">16036 16193 8141,'0'32'835,"0"5"1,0 6-352,0 6 0,5 9 0,1 4 0,-1 0 0,3 0 0,-2-3 0,1 2 119,1-3 1,-5 3 0,2-4 0,1 0 0,2-3 0,-1 0-1,-2 1-1087,-4 2 1,-2 1-1,-5 4 1,-8-3 0,-8 4-1,-6-3 484,-3 1 0,8-29 0,-3 0 0,2-2 0,-1 0 0</inkml:trace>
  <inkml:trace contextRef="#ctx0" brushRef="#br0">13890 18085 8360,'13'-24'739,"1"-2"0,-2 2 0,-2 6 0,-1 5-779,1 4 1,2-3 0,0 3 0,-2-1-1,-2-1 268,-2 3 0,-3 5 1,-8-2-1,-4 4 258,-3 1 0,-1 4 0,1 2 0,2 1 0,1 4 0,-1-1 0,-1 1-196,2-3 0,3 3 1,6 5-1,0 2 0,2-3 1,2-3-1,7-4-337,5 3 0,5-4 1,5 1-1,1-2 1,0-4-1,-1 0-150,1-2 1,-2-4-1,-1-2 1,-3 0-1,-4-2 1,-3 2-1,-5-1 658,-3 0 0,-2-2 1,-6-3-1,-2 3 0,-5 4 258,-3 4 0,-3 2 1,-1 5-1,-2 6 1,2 6-1,0 3-438,-2 2 1,3 3 0,-4 2-1,1 1 1,-1 2 0,0 1 0,-2-1-665,0 0 1,3 1 0,-4-2 0,-1 3 0,-3-1 0,-2 2-857,-3 0 0,3 2 0,-3 2 0,4-1 0,4-1 0,2 1 0,2 1 1239,2 2 0,2-6 0,2-1 0</inkml:trace>
  <inkml:trace contextRef="#ctx0" brushRef="#br0">14317 18511 10599,'0'-34'0,"-2"3"480,-2 8 1,1 11 0,-5 9 0,1 4 0,-1 5-226,-2 2 0,0-4 1,-1 5-1,2 3 0,1 4 1,0 6-1,4 3 158,2 2 0,2 0 0,2 1 0,2 1 0,5 3 0,4-4-623,5-5 1,1-3 0,5-8 0,-3-2 0,-2-3 0,-3-1 0,-1-4-80,-1-5 1,-7-9 0,-3-7 0,-4-2 0,-6-3 0,-5-1-58,-6-2 0,-6 2 0,0 3 0,-2 4 0,0 3 0,3 2 346,4 0 0,3 5 0,2 2 0</inkml:trace>
  <inkml:trace contextRef="#ctx0" brushRef="#br0">15343 18112 8437,'0'-14'1921,"0"1"-978,0 6 0,0 2 0,-1 10 0,-2 3-476,-2 4 0,-5 2 1,-1-1-1,-3 0 0,-4 1 1,0-1-98,-1 0 0,2 1 0,-3-3 0,0 0 0,4-2-269,1 1 0,4 2 0,2 1 0,6 1-186,6-1 0,4-1 1,8-2-1,1-1 0,3 1 1,2 2-1,3 2 338,1-1 0,0-4 0,-3 0 1,-2 1-1,-3 2 0,0 1 0,-4 0 126,-3 1 0,-7-1 1,2 0-1,-4 2 1,-1 2-1,-1 0-371,-4 0 0,-6 2 0,-10-1 0,-1-2 0,-5-1 0,-1-3-185,-6-4 0,3 3 1,0-5-1,2 0 0,4 0 1,2-3-1,2-2-1980,2-1 0,2-1 1258,8-4 0,6 2 1,12-4-1,9 1 1,7 1-1,5-1 899,1-2 0,0-4 0,-4-2 0</inkml:trace>
  <inkml:trace contextRef="#ctx0" brushRef="#br0">15850 18178 6831,'5'8'1370,"1"-1"0,3-3 0,-3 5 0,-1 3-271,-1 2 1,1 0-1,-5 4 1,0 4-1,0 2-539,0-2 1,0-1 0,0-3 0,0 2 0,0 3 0,0-1-1,0 0-1260,0-1 1,4 3 0,2-5 0,0 0 0,1 0 699,1-2 0,1 3 0,4 1 0</inkml:trace>
  <inkml:trace contextRef="#ctx0" brushRef="#br0">15836 18165 8422,'0'-34'1804,"2"9"1,2 10-1298,5 5 1,3 7 0,1-3 0,2 1-1,3-1 1,3 0 0,2 0 0,2 2-496,4-2 1,2 5-1,0-4 1,3 4-1,1 1 1,1 0-1372,1 0 0,-3 6 1359,2 2 0,-7 4 0,4 2 0</inkml:trace>
  <inkml:trace contextRef="#ctx0" brushRef="#br0">16329 18205 8309,'-8'-5'3423,"-1"1"0,7 0-2752,2 4 0,2 0 1,5 1-1,0 3 1,-1 5-1766,0 3 0,0-3 0,-3 1 0,2 4 0,-1 2 1094,2 0 0,1-1 0,7-1 0</inkml:trace>
  <inkml:trace contextRef="#ctx0" brushRef="#br0">16543 18258 8296,'-8'-6'2122,"-4"5"0,8-4-1723,0 10 1,7-4 0,14 5 0,6 0-1,2 2-437,1-1 1,1 3-1,1-5 1,0-2-1,0-2 1,-4-1-621,-3 0 0,-5-1 0,-7-4 0,-6-4 0,-7-2 0,-11-4 1034,-10-3 0,-4 3 1,-6-3-1,-2 4 1,0 0-1,1 2 1,5 4 964,3 3 1,7 4 0,4 2 0,3 4 0,5 5 0,5 6 0,5 6-1360,8 4 0,8 0 0,14 1 0,7 1 0,10 2 18,9 1 0,7 6 0,3-3 0</inkml:trace>
  <inkml:trace contextRef="#ctx0" brushRef="#br0">14450 17205 8036,'4'-9'433,"1"1"1,-1-3 0,1-2-1,-1-3 1,-1-2 0,-1 2 0,-2 1-1,-2 3 1,-2 3 108,-5 5 0,-5 7 0,-3 4 0,-6 3 0,-3 7 0,-7 2 0,-5 5 0,-5-1 0,-2 1 0,-2-2-435,-6 2 1,-5 1 0,-6 2 0,2-2 0,-3-1 0,-5-4 0,33-10-1,-1 0 1,-1-2 0,-1 0 29,0-1 0,0 1 1,-1-2-1,-1 1 1,0 0-1,0-1 1,-1 1-1,0 0 0,-4 0 1,1 0-1,-2 1 1,-1 1-100,0-1 1,-1 1-1,-1 3 1,0 0 0,1-1-1,1 0 1,-2 2 0,-1 0-1,-1 0 1,0 2 0,-3 0-1,1 1 1,-2 1 0,0 0-221,-2 0 0,1 0 0,1 1 0,1 1 0,-2-2 0,-1-2 0,-3 2 0,-2-1 0,-1 1 1,-2-1-1,-3-1 0,0-1 0,-1 1 0,-1-2 202,2 1 0,-2-1 0,-2 0 0,0-1 0,3 0 0,0-2 0,1 0 0,-1-2 0,1 0 0,0-1 0,0 0 0,0-1 98,2 1 1,0 0 0,-6-3 0,0 1-1,3-2 1,0 1 0,-3 0 0,0-1-1,23 0 1,1-1 0,0 1 0,-25 2-1,0 0 1,25-1 0,-1 0 0,1 0 0,-25 3-1,0-1-134,1 1 1,0 0-1,21-1 1,-1 0-1,1 1 1,-18 3-1,0 1 1,-1 0 0,0 0-1,1-1 1,0 1-1,4-1 1,1 0-65,2 1 0,0-1 1,-3-1-1,0 0 1,6 1-1,2 0 1,1 0-1,2 0 1,1-2-1,2 0 1,3 0-1,2-1 1,1 0-1,2-1-364,3 1 1,1 0 0,-30 1 0,6 1 0,8 0 0,10 0 0,6 0-1,7 0-2563,4-2 1,9 7 3006,3-1 0,1-1 0,3 1 0,4-6 0</inkml:trace>
  <inkml:trace contextRef="#ctx0" brushRef="#br0">2493 17645 26758,'7'-19'-3305,"-1"4"0,-6-3 3093,0 4 1,0 5 0,-1 1 0,-4 1 0,-4 1 0,-3 0 564,-1 3 1,0 2 0,-1 1 0,1 0 0,0 0 0,-1 0 0,1 0 100,0 0 0,1 5 1,2 4-1,1 5 1,-2 5-1,-1 6-470,-1 5 0,0 7 0,-1-2 0,3 5 0,2 3 0,4 2-24,4-2 0,4-8 0,4-4 0,8-3 0,4-2 0,5-4 0,1-6 414,2-6 1,4-4 0,1-6 0,3 0 0,0-3 0,-1-4-593,-3-6 1,-3-8 0,-2 0 0,-4-3 0,-6-4 0,-6 0-1,-5-1-246,-4-3 1,-2 4-1,-4-3 1,-5 5-1,-5 2 1,-4 3 398,-2 2 0,-1 6 0,-5 5 0,2 2 0,3 3 0,4 2 0,3 1-432,2 0 0,6 1 0,2 4 0,5 4 394,5 2 0,14 9 0,9 0 0</inkml:trace>
  <inkml:trace contextRef="#ctx0" brushRef="#br0">3119 17738 13458,'0'-26'438,"-4"14"1,-1 13-830,2 19 0,0 17 0,-1 12 0,-3 1-1,-4-1 1,1-6 0,-2-6 0,3-6-125,2-3 0,2-1 1,4-1-1,-2 1 467,-2 0 0,1 5 0,4 2 0</inkml:trace>
  <inkml:trace contextRef="#ctx0" brushRef="#br0">3706 17818 11558,'0'-13'1024,"-5"16"0,1 7 0,-1 7-962,0 2 0,2 0 1,-6-3-1,-2 4 1,1-1-1,0 0 1,1-1-811,-2 1 1,4-4-1,0 3 1,1-3 712,3-2 1,1-6-1,2-1 1</inkml:trace>
  <inkml:trace contextRef="#ctx0" brushRef="#br0">3786 17485 24604,'-9'-13'-330,"0"0"0,6 7 0,-1 6 0,2 7 0,1 6 534,-4 5 0,-2 4 0,-8 9 1,-1 4-1,-4 0 0,1-1 1,-2 0-1,1 0-301,-4 3 0,5-4 0,2-2 0,6-3 0,3-1 0,1-1-375,-1 1 0,5-6 0,-1-2 0,4-1 1,4 0-1,5-2 399,3-1 0,7-2 0,2 0 0</inkml:trace>
  <inkml:trace contextRef="#ctx0" brushRef="#br0">4066 17992 8460,'-2'-12'1063,"-2"3"1,-2 4 0,-3 13 0,3 8-1024,0 9 0,3 3 0,-6-4 0,0-3 0,0-2 1,1-1-1,-1 1 0,0 3-706,0 4 0,0 2 1,-3 1-1,2 4 0,1 1 1,0 0 665,2-4 0,-5 1 0,4-11 0</inkml:trace>
  <inkml:trace contextRef="#ctx0" brushRef="#br0">4466 17658 11325,'0'-25'-38,"0"3"0,6 9 1,4 10-1,5 6 0,4 4-96,2 1 1,-1-1 0,3-4 0,-4 1 0,-1-1 0,-1-1-1,0-2 637,-2 0 1,-4 1 0,-2 4 0,-4 4 0,-4 2 0,-2 3-403,-4-1 0,-2 5 0,-8 0 1,-1-2-1,-2-1 0,2-2 1,1 0-1,3 1 133,3-1 1,3 0 0,6 1 0,2-1 0,2-1-265,5-3 0,13-2 0,5-4 0,1 2 0,2-2 1,-1-2-1,2 1-3204,-1 2 3229,-2-3 1,5 11-1,1-4 1</inkml:trace>
  <inkml:trace contextRef="#ctx0" brushRef="#br0">5039 18018 10518,'-14'0'0,"0"0"0,-3 2 0,0 5 0,2 11 0,3 12 0,3 5 141,-1 1 1,-2 2 0,-2-2-1,1 1 1,1 0 0,3-3 0,5-2-1,3-2-141,1-2 0,5-1 0,3-1 0</inkml:trace>
  <inkml:trace contextRef="#ctx0" brushRef="#br0">5532 17525 9639,'-13'-7'0,"1"1"13,3 0 0,2 4 1752,2-2 1,-1 4-1343,-3 4 0,5-2 0,8 2 0,5-1 0,3 0 0,3 2 0,1-1-214,2 2 1,0-4 0,-4 2 0,3-1 0,1 0-790,-2 1 0,-7 2 0,-5-1 142,-2 4 0,-8-2 0,-3 2 0,-2 1 0,3 2 636,3 2 0,4-1 0,1 0 1,1 0-1,4 1 0,3-1 224,4 0 0,6 5 1,0 0-1,-3 0 0,-3 0 1,-5-1-305,-1 0 1,3-1 0,-5 0-1,-4 2 1,-6-2 0,-9-1 0,-4-2-290,-4 1 1,-3-2 0,0-2-1,-1-3 1,2 1 0,1-2-830,2 0 0,6 2 0,-2-2 0,5 2 971,4 2 0,9 2 1,7 1-1</inkml:trace>
  <inkml:trace contextRef="#ctx0" brushRef="#br0">5999 18005 9822,'4'-31'0,"0"1"0,-1 5 2264,-1 6 1,-1 10-2438,4 5 0,-4 4 1,2 4-1,-6 6 1,-4 5-1,-3 6 1,-2 3-964,-3 4 1,-1 3 0,4-2 1135,3 3 0,-3-1 0,5-5 0</inkml:trace>
  <inkml:trace contextRef="#ctx0" brushRef="#br0">6612 17605 8549,'-2'-28'0,"-2"0"1157,-5 1 1,2 9 0,-1 17 0,2 7-1072,3 7 1,0 4 0,0-4 0,-1 0 0,1 1 0,1 0-1,2 4 1,2 3-378,2 0 1,10 2-1,9-3 1,6-1-1,3 0 1,2-3-1321,3-1 0,2-7 1611,1-4 0,0-3 0,0-1 0</inkml:trace>
  <inkml:trace contextRef="#ctx0" brushRef="#br0">6985 17725 8549,'7'-13'532,"-1"-1"1,-7 1-1,-4 1 1,-5 3 96,-6 5 0,-6 14 1,-10 8-1,-3 7 1,-4 6 187,-1 5-455,0 2 1,5 4-1,-1 4 1,1 6-1,1 5 1,3 6-363,2 5 0,16-32 0,0 0 0,-1 4 0,1 0 0</inkml:trace>
  <inkml:trace contextRef="#ctx0" brushRef="#br0">15743 19204 8410,'-2'-34'0,"-2"3"351,3 9 0,1 16 1,10 5-1,5-2 0,4-3 1,2 0-1,2-2 0,1 3 1,0-1-1,-2 1 0,2 1 1,-1-1-1,1 1 0,-2-2-109,2-3 1,-3-3 0,-1-1 0,0 0 0,-4-1-1,-1 1 1,-2 0 499,0-1 1,-4 1 0,0 0 0,2 1-1,-1 1 1,2 4 0,0 1 0,3 3-265,-1 2 1,3 1-1,0 0 1,6 3 0,2 4-1,1 8 1,1 3-728,0 1 1,4 4 0,0 1 0,-3 4 0,-3 6 0,-4 2-4514,-2 1 1,-2 4 4761,-9-5 0,4 8 0,-4 4 0</inkml:trace>
  <inkml:trace contextRef="#ctx0" brushRef="#br0">16316 19444 8444,'-6'-19'1108,"-1"6"0,-5 1 0,3 12 0,5 12 1,2 8-119,2 6 1,0 2 0,0 3 0,0 7 0,0 8 0,2 9 0,1 3-465,1 1 1,6 8 0,-1-4-1,3 1 1,0 0 0,-2-4-1416,-1-2-695,0-3 1,0-2 0,0 1 1583,1-1 0,2-6 0,1-1 0</inkml:trace>
  <inkml:trace contextRef="#ctx0" brushRef="#br0">16729 19658 8419,'0'-33'2543,"0"6"1,2 13-1869,2 9 0,-1-1 0,8 2 1,2 1-1,5 0 0,2 0 0,4-2 1,3 2-170,4 2 1,1-3 0,4-1-1,-5 2 1,-3 2 0,-1 1-1501,0 0 1,-7 0 243,-2 0 812,-9 6 0,-9-5 1,-9 3-1,-4-1 0,-4 0 1,0 2 743,0-2 0,7 0 0,3 1 0,2 5 0,7 3-531,5 1 0,9-1 0,5-2 0,3-1 1,4 0-1,0 0-614,0 0 0,-6-2 0,-1 4 0,-2-4 1,-2 1-1,-4-1 0,-4 3 767,-5 2 0,-2 2 1,-4-1-1,-4 2 1,-7 1-1,-8 3 1,-4 2-240,-1 3 1,-1 1-1,0 1 1,1 0 0,-1-3-1,2 0-1387,3 0 0,2-2 1,8 0-1,2-1 1,3 0-1,2-1 1,8-3 1197,9-1 0,7-8 0,8-1 0</inkml:trace>
  <inkml:trace contextRef="#ctx0" brushRef="#br0">17529 19564 8419,'12'-28'1229,"-3"-1"0,-3 3 0,0 10 0,4 10 0,5 5 0,3 1-64,-2 0 0,-1 0 0,-2 0 1,0 0-1,1 1 0,1 4 0,1 3 1,2 4-1276,-2 2 1,-3-1-1,-2 2 1,-4 3-1,-1 2-248,-3 1 1,-2-2 0,-2-5 0,-3-1-1,-5 0 1,-3-1-63,-2-3 1,6 1-1,0-4 1,2 2 1142,3 2 0,3-3 0,5 2 0,5 2 0,5-1 0,6 0 0,2-2-843,5-2 0,8 0 0,0-3 0,2 1 0,2-1 0,-1 0-3615,-4 1 3735,10 4 0,-10 11 0,11 2 0</inkml:trace>
  <inkml:trace contextRef="#ctx0" brushRef="#br0">21768 11528 8420,'-6'-27'0,"-1"7"801,-1 6 1,8 8 0,9 6 0,3 0 0,3 0 0,3 0 0,4 0 0,3 2 0,2 1 0,-1 3 0,3 0 0,0 1 426,2 0 1,11-4 0,-2 2 0,1-4-1,2-1 1,0 0 0,3 0 0,0 0-1409,0 0 1,3-4 0,-6-1 0,-3 1 0,-5 0-1,-2-2 1,-4 0 0,0 0-3098,-3 3 0,-5 1 0,-2 2 3272,1 0 0,-6 0 0,6 0 0</inkml:trace>
  <inkml:trace contextRef="#ctx0" brushRef="#br0">22701 11275 8380,'0'-42'901,"0"7"0,2 11 0,2 20 31,5 2 0,13-2 0,5-2 0,3 0 0,4 0 0,4 3 0,5 2 0,0 1-405,-1 0 0,2 5 0,0 4 1,-1 3-1,-3 1 0,-4 1-279,-5-1 1,-10 0 0,-6 1 0,-7-1 0,-3 2 0,-7 1-1,-7 3-103,-7 2 1,-6-3 0,-8 3 0,-2-1 0,-1 0 0,1 0 0,3 0-214,6-1 0,1 3 1,7-4-1,4 0 1,5-1-1,8 3-3100,5 0 1,16-3 0,8 0 3167,10-2 0,15-1 0,18-1 0</inkml:trace>
  <inkml:trace contextRef="#ctx0" brushRef="#br0">23941 11048 14394,'-6'-19'1436,"-3"6"1,2 11 0,-1 11 0,1 3 0,1 1-914,0 1 1,-3 0 0,3 3-1,0 3 1,0 4 0,3 6-1,2 2 364,1 5 0,0 0 0,0 0 0,0-3 0,0-1 0,1-5-958,4-4 0,-4-1 0,5-5 0,0-3-361,3-5 0,-3-5 0,-2-11 0,-2-7 1,-2-8-1,0-6 0,0-4-517,0-4 1,0-4-1,0-1 1,0 2-1,0 1 1,1 3 961,4 1 1,-2 6 0,6 7 0,1 0 0,3 4 0,4 3 0,2 4 1237,2 4 1,-4 4-1,6 1 1,0 1 0,3 2-1,-1 3-1303,-3 2 1,2 1 0,-7 4 0,-2 0 0,-4 2 0,-7 1 0,-2 2 46,-2-2 0,-2-2 0,-4-4 0,-6-1 0,-5 0 0,-4 0 0,-3-2-4,-1-1 1,-2-2 0,1-4-1,0 2 1,3 1 0,2 1-1014,2-1 0,1-1 0,5-2-345,-1 0 0,14-5 0,9 1 1,12 1-1,9 0 0,7 0 0,4-1 1367,3 1 0,13-11 0,-2-1 0</inkml:trace>
  <inkml:trace contextRef="#ctx0" brushRef="#br0">24781 10875 12493,'12'-15'0,"-2"0"2457,-1 6 1,-2 12-1,4 17 1,-4 0-1665,-1 4 1,0 1-1,-3 3 1,1 2-1,-1 3 1,-1 1-1,-2 3 1,-2 0-794,-2-2 0,1 2 0,-5-4 0,1-1 0,0 2 0,-2-1 0,1 0 0,-4-4 0,5-5 0,-2-2 0,0 0 0,0-1 0,1-2-1001,-1 1 1,6-10 0,-2 3 1000,4-1 0,1 0 0,0 1 0</inkml:trace>
  <inkml:trace contextRef="#ctx0" brushRef="#br0">23381 11835 9661,'0'-21'1482,"9"19"1,10 17-1,14 10 1,13 8-1,7-1-1211,6 1 0,-18-15 1,3-2-1,-1-2 1,3-1-1,4-2 0,2-2 1,4 0-1,2-3 1,2-1-1,1-1-250,2-1 1,2-1 0,7-1 0,2-1 0,-1 0 0,-1 0 0,-21 0 0,0-1 0,0 1 0,0-1 0,1-1 0,-1 0 0,24-2 0,0-2 0,-4-2 0,0-2 0,-5-2 0,0-3-558,-4 0 0,-1-4 0,-5-2 0,-3-2 1,-6-2-1,-2-2 0,-4-2 0,-2-3 1,-4-3-1,-3-2 0,-4-3 0,-3-2 149,-2-1 1,-5-3 0,-4-2 0,-5-1 0,-4-1-1,-4-1 1,-4 0 0,-3 0 0,-7-1 0,-4 0 0,-5-1-1,-5 1 410,-3-1 1,-4 1 0,-5-2 0,-3 3 0,0 4 0,-2 3-1,-2 3 1,-3 3 0,-3 0 0,-2 4 0,-5 4 0,-2 3 0,-7 2-1,-3 4 181,20 9 0,-1 2 1,-1 1-1,-1 0 0,0 2 1,-1 2-1,-1 1 1,0 2-1,-1 1 0,0 0 1,-1 2-1,0 2 1,0 0-1,0 2 0,1 1 1,-3 2-1,1 2 1,0 0-76,2 2 0,0 0 0,1 1 0,1 1 0,0 1 0,2 1 0,2 1 0,1 2 0,1 1 0,-21 10 0,2 1 0,6 0 0,3 2 0,5 1 0,3 3 0,6-1 0,4 3-115,3 1 0,3 2 1,8-2-1,4 1 1,6-2-1,4 1 1,4-2-1,3 1 1,6 0-1,5 0 1,6-1-1,6 0-306,8 0 0,6-2 0,10 0 0,6-1 0,9-1 0,5-2 0,2 1 0,3-1 1,-19-10-1,2-1 0,0 0 0,0 0 0,1-1 0,0 0 292,2 0 0,1 0 0,-1-1 0,2 1 0,1-1 0,-1 0 0,-2-1 0,0 0 0</inkml:trace>
  <inkml:trace contextRef="#ctx0" brushRef="#br0">21995 12061 8269,'4'-19'0,"1"-3"0,4 7 0,-5 1 122,0 10 1,-4-8 0,0 3 0,0-3 974,0-1 0,-1 6 1,-4 2-1,-3 5 1,-4 5-1,-2 4-746,1 2 1,-5 3 0,-1-1 0,0 2 0,-2 1 0,2 3 0,-2 1-171,0-1 0,5 3 1,-2-4-1,3 0 1,2-1-1,1 1-98,3-1 1,-1-1 0,6 0-1,1 2 1,1-2 0,2-1-14,0-2 0,0 1 0,0-1 0,0 0 0,0 1 0,0-1 0,2 0-322,2 1 0,2-1 0,4 0 0,-1 1 0,2-3 0,0 0 1,3-2-455,-1 1 0,0-3 0,1 2 0,-1 0 0,2-1 0,1-2 706,2-1 0,6-3 0,-4 4 0</inkml:trace>
  <inkml:trace contextRef="#ctx0" brushRef="#br0">22301 12341 8488,'-1'-24'0,"-2"8"1976,-2 12 0,1 8-1551,4 9 0,0-4 0,0 0 1,0 1-1,0 2 0,0 2-1584,0-1 0,6 0 1,3-1-1,3-2 1159,1-1 0,0-12 0,1 2 0</inkml:trace>
  <inkml:trace contextRef="#ctx0" brushRef="#br0">22408 12168 8328,'0'-25'367,"0"2"1,0 9 413,0 5 1,1 0 0,4-3 0,5 3 0,5 3 0,4 2 0,2-1-969,3 2 0,5 2 1,4 2-1,1 2 1,2 3-1,-1 0-709,1 0 0,-5 3 0,3-5 0,-3-1 1,-6-1-1,-6-2 0,-4 0 986,-1 0 0,-9 0 0,-5 1 1296,-7 4 0,-3 4 0,-1 8 0,4 6 1,1 5-1,3 4-908,2 4 1,1 10-1,0-6 1,0 1-1,0-1 1,0-4-1,0-4-479,0 1 1,-5-5 0,-1 2 0,-1-5-1,-4-5 1,0 1 0,-4-3-1940,-3-3 0,-3 1 1,-7-9 1939,-3 1 0,-3 4 0,-6-5 0</inkml:trace>
  <inkml:trace contextRef="#ctx0" brushRef="#br0">16623 12887 8291,'7'14'0,"-2"-1"517,-4 0 0,-1 1 1,0-1-1,0 0 1,-1 1-1,-2-1 0,-2 0 1,2 1-1,2-1 1,-1 0 207,-2 1 1,2-1 0,-2-3-995,2-5 1,2-7-1,0-11 1,0-2 0,0-4 215,0-8 1,0 1-1,0-7 1,0 2-1,0 0 1,0 1-1,2 2 642,2 1 1,-1 5-1,6 1 1,0 2-1,1 4 1,2 4-532,3 2 1,1 6-1,-1-3 1,1 1-1,2 1 1,-1 1-1,-1 3-402,2 4 0,-2-1 0,5 6 0,1 2 0,2-1 344,4-1 0,7 9 0,-1-4 0</inkml:trace>
  <inkml:trace contextRef="#ctx0" brushRef="#br0">17276 12687 8355,'0'-29'0,"0"2"0,0 11 0,1 14 0,2 7 888,2 2 0,-1-2 0,-4 4 0,0 1-489,0 2 1,0 1 0,0 0 0,0 2 0,0 2 0,-1 0 0,-2 0-507,-2-3 1,-4 0-1,5-1 1,0 0-1,-1 1 1,-1-1 29,-1 0 0,4 1 1,-2-1-1,4 0 1,1 1 512,0-1 0,1-4 0,4-2 0,5 1 1,5-2-1,4 1-360,2 0 0,1-2 0,5 4 1,1 0-1,2-2-76,1-2 0,12-4 0,-2-1 0</inkml:trace>
  <inkml:trace contextRef="#ctx0" brushRef="#br0">18209 12434 10749,'-6'-19'64,"-3"6"0,-3 5 0,-1 8 0,0 0 250,-1 0 1,1 0 0,0 2 0,-2 1 0,-1 3 0,-4 1 0,1 3 186,0 2 1,1-3-1,5 0 1,-1 1-1,1 2 1,0 2-341,-1-1 1,7 0-1,1 2 1,2 1-1,-1 4 1,2-1-1,0 2-7,-1-1 0,1 4 0,-5 6 1,1 1-1,0-2 0,-4 1 58,-1 1 1,4-3 0,0 3 0,1-3 0,1-1 0,0 0-72,3-1 0,1 0 1,2-3-1,0-2 0,0-2 1,0-3-1,2-1-761,2-1 1,-2-6-1,4 0 1,0-1-1,3-1-72,2 0 1,3-1 0,-1-5-1,2-2 1,1-1 0,3-3 0,2-1-313,3-4 0,1 4 0,3-2 0,3-1 1004,5-2 0,-4-1 0,1-1 0</inkml:trace>
  <inkml:trace contextRef="#ctx0" brushRef="#br0">18422 12754 8203,'-20'-27'496,"-6"13"1,6 6 0,-1 10 76,3 7 1,-1 2-1,1 1 1,2-1-1,1-2 1,3 1 0,3 2-195,5 1 1,2 5 0,4 0 0,4-1 0,6 1 0,5-2-498,4-4 1,1 0 0,6-7 0,1-2 0,-1-2 0,-3-1 0,-1-1-373,-4-4 1,-2-2 0,-9-8 0,-5-1-1,-2-2 1,-4 0 0,-2-1 363,-5-3 0,-7 2 1,-3 3-1,-1 2 0,1 1 1,4 1 296,5 0 0,0-1 0,7 3 1,4 2-1,8 3 0,7 1-2275,6 1 2104,10-6 0,2 2 0,6-5 0</inkml:trace>
  <inkml:trace contextRef="#ctx0" brushRef="#br0">18769 12368 8543,'-9'-9'912,"0"0"0,6 7 0,0 16 1,6 6-1,7 6-526,7 0 1,-1 1-1,8 0 1,4-1-1,4 1 1,7 1-1,2 2 1,7 1-184,1-2 0,0-1 1,-2-1-1,-7 0 1,-9-2-1,-7-3-447,-6-4 0,-10-3 0,-3-2 1,-8 0-1,-9 1 0,-13-1 1,-11 0-152,-10 1 0,-2-2 0,-4-2 0,1-1 0,1 0 1,4 0-1,5-1-706,5 3 0,5 1 1,9 1 1100,4 0 0,3 7 0,2 0 0</inkml:trace>
  <inkml:trace contextRef="#ctx0" brushRef="#br0">19449 12754 8204,'-18'-13'0,"0"-1"0,-4 7 0,4 3 455,2 2 1,4 2 0,9 0 0,10 0 0,10 0 0,5 0 0,6 0 0,6 0-1,5 0 1,2 0 0,1 0-510,-2 0 1,7 0 0,-8 0-1,-2 0 1,-3 0 0,-5 2 0,-1 1 53,-2 1 0,-3 6 0,4-2 0</inkml:trace>
  <inkml:trace contextRef="#ctx0" brushRef="#br0">19889 12714 9045,'-6'-30'1107,"-3"4"-1144,-3 14 1,6 0 0,6 14 0,9 1 0,6 3 0,4 1 0,0 3 600,0 2 0,5 1 1,-3 2-1,1 2 0,-1 0 1,-2 0-592,-3-3 0,-2 1 1,-4 2-1,-2 0 1,-3 0-1,-2-3-232,-1 0 0,-4 3 1,-2 1-1,-6-1 1,-7-1-1,-3 0 0,-3 2 259,1-2 0,0-1 0,-5-2 0</inkml:trace>
  <inkml:trace contextRef="#ctx0" brushRef="#br0">19569 13540 8103,'-14'-4'0,"1"0"0,1 4 0,3 7 0,-3 8 0,5 11 0,-2 3 1103,0 2 0,6 3 0,-1 6 0,2-2 0,2 1 0,0-2 0,0 1-586,0-1 1,0-6 0,0-1 0,0-6 0,0-7-1,2-2-1135,2-1 1,-1-7 0,5-4-1,-1-6 1,-1-7 0,0-8-81,-3-9 0,3-5 1,0-8-1,0-2 1,1-1-1,-1-1 529,0 1 0,3-2 0,-3 2 0,0 3 0,1 2 0,0 5 0,4 5 1123,1 6 1,1 3 0,0 5 0,1 3 0,-1 0 0,0 4-231,1 1 0,0 1 0,3 7 0,1 1 1,-4 3-1,-3 1-722,-7 4 0,-2 0 0,-2 3 0,-2-1 1,-2 0-1,-5 1 0,-3-1-601,-1 0 0,-2-1 0,-1-1 0,-4-4 0,1-1 0,-2-3-987,1-2 0,3 1 0,-1 1 1586,4 1 0,18 7 0,5-4 0</inkml:trace>
  <inkml:trace contextRef="#ctx0" brushRef="#br0">20102 13487 8073,'-6'-34'2841,"-3"6"-1023,-3 9 1,5 8-1670,2 16 0,4-2 1,1 6-1,0 1 0,0 3 1,0 5-1,0 4 1,0 5-61,0 4 1,1 2 0,4 4 0,2-3 0,4-2 0,0-4-481,4-4 1,2-5 0,-4-5 0,0-3 0,1-2 0,-3-6 101,-2-6 1,-3-6-1,-6-8 1,-1-6-1,-4-2 1,-4-3-1,-2-1 369,-3-3 0,1 1 0,1 5 1,2-1-1,2 0 0,2 2 1,3 3-258,2 4 0,2 3 0,4 4 0,5 0 177,6 2 0,5 6 0,6-3 0</inkml:trace>
  <inkml:trace contextRef="#ctx0" brushRef="#br0">17742 14167 8376,'14'7'-6,"1"5"1,4-3 0,7 3-4,9 1 175,9 6 1,12-4-1,12 3 1,-31-11 0,2-1-1,5-1 1,1-1 0,3-1-1,2-1 1,4-2 0,1 0-1,2-2 1,0 1 0,4-2-1,0 1 1,1 0 0,0 0 48,4-1 0,1 0 1,4 1-1,-1 1 0,-1-3 1,-2-1-1,-1 0 0,-1 0 1,-1-2-1,1 0 1,-4-1-1,-1-2-310,1 0 1,-1-2 0,2 0 0,-1-1 0,-5-1-1,-2 0 1,-2 0 0,0-2 0,-4 0 0,0 0 0,-4 0-1,-1-1 1,-1 0 0,-1 0 108,-1 0 1,-1 0-1,-4 0 1,-1-1-1,0-2 1,-1 0-1,26-22 1,-4-1-1,-3-3 1,-5 0 101,-7 0 0,-6-2 0,-8 2 0,-4-2 0,-4-2 0,-5 0-309,-4 1 0,1-3 0,-5 3 1,-4-3-1,-5 0 0,-10 2 1,-6 1-75,-6-1 1,-3 1 0,-5-1 0,-8-2 0,-4 3 0,-6 2 185,-4 4 1,-2 1-1,26 22 1,-1 2 0,-1-1-1,0 1 1,0 0-1,-2 2 1,0-1 0,-2 1-1,0 1 1,-1 0 14,1 1 0,-2 0 1,-6 0-1,-1 0 0,2-1 1,1 0-1,-3 0 0,-1-1 1,-1 1-1,-1 1 0,0-1 1,-1 2-1,-1-1 0,-1 1 92,-3 0 1,1-1 0,0-1 0,-1-1 0,-6 0 0,-1 1 0,1 0 0,0 0 0,-1 2 0,0 0 0,-3 1 0,-1 0 31,-3 1 0,0 0 1,2 1-1,-1-1 0,-5-1 1,0 1-1,2 0 1,1 1-1,2 0 0,-1 1 1,1 0-1,-1 1 1,0 1-1,1 1 31,0 1 0,0 1 1,-1 0-1,1 2 0,7 2 1,1 0-1,2 0 1,1 0-1,2 1 0,1 1 1,2 1-1,2 1 0,1 4 1,1 1-111,3 2 0,1 1 1,3 0-1,1 2 0,4 3 1,0 3-1,3 0 0,0 1 1,3 2-1,0 1 0,2 2 1,0 2-1,3 0 1,0 2 11,2 0 0,3 2 0,2 2 0,2 3 0,1 1 1,2 2-1,2 3 0,2 0 0,2 4 0,3 1 0,2 2 1,3 1-47,2 2 0,3 2 1,1-1-1,3 1 0,5 3 1,2 0-1,0-2 0,3-1 1,4 2-1,2-2 0,3 0 1,3-3-1,5 0 0,3-2-199,5-3 1,3-3 0,4-6 0,4-4 0,9-2 0,3-5 0,-20-10-1,1-1 1,2-3 253,2-1 0,2-2 0,0-1 0,0 1 0,1-2 0,2 0 0,7-3 0,1-1 0</inkml:trace>
  <inkml:trace contextRef="#ctx0" brushRef="#br0">7718 12021 7965,'-13'-25'0,"-1"3"0,0 2 0,-3 7 23,0 0 0,-3-1 0,3 1 1,-6 0-1,-2 0 0,-3-2 0,-2-2 1,-2-2-1,-2 0 0,-3-2 1,0 2-1,-2-2 0,1 0 61,-4-2 1,-1-1-1,2 0 1,-2 4 0,-3 0-1,0 4 1,-1 3 0,-1 2-15,-2 3 0,-2 0 0,-1-2 0,-2 2 0,-3 2 0,-3 2 0,-1 0 0,1-1 218,2 2 1,-9-3-1,1 2 1,-2 1-1,-2 1 1,-2 4-135,-1 2 0,37-1 0,-1 2 0,-2 1 0,0 1 0,-1 0 0,0 1 0,-1 0 0,0 2 1,-1 0-1,0 0 0,-1 2 0,0 0-181,0 1 0,0 1 1,3-2-1,0 1 0,-5 3 1,0 2-1,2-1 0,-1 0 1,3-1-1,0 1 1,-1-1-1,0 2 0,0-1 1,0 1-46,-2 3 1,-2 0 0,0-1 0,0 1 0,0 3-1,0 1 1,1 0 0,-1 0 0,0 1 0,1 0-1,-1 1 1,2 1 0,0 0 0,1 0 91,1 1 1,1 0 0,-1 2 0,1 2 0,0-3 0,1 2 0,0 1 0,2 0 0,0 2 0,1 0 0,0 0 0,0 1 0,1-1 0,0 0 109,1-2 0,1 2 1,2 3-1,2 1 1,0 1-1,0 1 0,0 1 1,1 1-1,1 0 1,1 1-1,1-1 1,2 1-138,1 1 1,0 1-1,2-1 1,0 2 0,2 0-1,1 2 1,2-1 0,0 0-1,3 1 1,2 0 0,1-3-1,2 1 1,2 1 0,1 0-80,1 1 1,1 0 0,1-2 0,2-1 0,2 2-1,2 1 1,2-1 0,2 0 0,2-1 0,1-1 0,4 1-1,2-1 1,1 0 0,1-1 74,2 0 1,2 0-1,4 4 1,1 0 0,0-4-1,1 0 1,2 0 0,1-1-1,3 1 1,1-1 0,3-1-1,1-2 35,2 0 1,1 0-1,9 6 1,2 0-1,0-2 1,1-2 0,2 0-1,2 0 1,-17-14-1,0-1 1,1 1-1,21 11 1,2 0 0,-21-14-1,2 1 1,0-1-61,2 2 0,2-1 1,-2-2-1,-2-1 0,-1-2 1,2 1-1,6 1 0,2 1 1,0 0-1,1-1 0,0 0 1,-1 0-1,1 0 0,-1-1 1,0 0-1,3 1 0,0-1 1,0 1-1,-1-2 0,0 1 1,0-2 7,2 2 0,-1-2 1,2 1-1,1-1 0,1 0 1,0-1-1,-1-2 0,1 0 1,0-1-1,0 1 0,-1-1 1,1 0-1,2 0 0,0 0 1,1-1-1,-1 0 0,0-1 1,0 0-1,2 0 0,1-1 1,-1 0 16,-2-1 0,0 0 1,0 0-1,0-2 1,-1 0-1,1-1 1,3 1-1,-1 0 1,1 0-1,1-1 1,0 0-1,1-1 1,-1 0-1,1-1 0,0-1 1,1 0-1,1 0 1,-1 0-44,1-1 1,1-1 0,-1 0-1,-1-1 1,-1 0 0,2-1 0,-15-1-1,1 0 1,0-1 0,0 1 0,18 0-1,1 0 1,-1 0 0,-18-1 0,0 0-1,0-1 1,0 1 0,3-1 0,0 0-1,0 0 1,0 0 0,0-1 0,-1 0-1,1 0 1,0-1 79,0 1 0,-1-2 1,1 1-1,1-1 0,0 1 1,0-1-1,0 0 0,0 0 1,-4-1-1,0 1 0,-1-1 1,1 0-1,-1 0 0,1-1 1,0 1-1,-1-1 0,1 0 1,0 0-1,-1-1 0,1 0 1,18-3-1,0 0 0,0 0 1,-18 2-1,-1 0 0,1-1 1,0 1 17,17-3 1,1-1-1,-1 0 1,-18 2 0,1 0-1,-2-1 1,1 0 0,15-3-1,-1 1 1,-1-2 0,-1 1-1,-1-2 1,0 1-1,-4-1 1,0 0 0,-1 0-1,-2 0 1,1 0 0,-2-1-1,-1 0 1,-2-1 0,1 0-67,-2-1 1,0-1-1,1 0 1,0-1-1,0 1 1,-1-2 0,-3 0-1,-1-1 1,0 0-1,-1 0 1,0 0-1,0 0 1,-1-2 0,0 1-1,-1-2 1,-1 1-1,-1-1 1,-1-1 0,-1 0-1,0 0 1,0-1-105,19-12 0,-2-3 0,-4-2 0,-3-1 0,-1 1 1,-2-1-1,-2-1 0,-2-2 0,-3-2 0,-2-1 0,-2-2 1,-1-2 109,-3-1 1,-1-1 0,-4-1 0,-2-1 0,-1-2 0,-4-1 0,-2-1-1,-2-1 1,-4 0 0,-3-1 0,-2-2 0,-2-1 0,-4 1 0,-1 0 62,-2-1 0,-1-1 0,-6-5 1,-4 0-1,-1 4 0,-3 1 0,-5-1 1,-3-1-1,-4 1 0,-3 0 1,-3 3-1,-3 1 0,9 22 0,-1 0 1,-1 1 15,-1 0 1,-1 0 0,-1 0-1,-1 2 1,-2 1 0,-1 0 0,-3-4-1,-2 1 1,0 0 0,-2 0 0,-1 2-1,-1 0 1,-1 1 0,-2 2 0,0-1-1,-3 1 1,-1 0 0,-1 0 0,-2 1-1,-2 1 1,0 0-100,-3-1 1,0 1-1,-2 1 1,-3 0 0,-1 2-1,0 0 1,-3 0-1,-1 0 1,0 1 0,16 9-1,-1-1 1,0 2-1,-1-1 1,-2 1 0,0 0-1,-1 1 1,-1 0-1,0 1 1,0 1 0,-1 0-1,-1 0-28,-1 1 1,-1 1 0,0 0 0,-2 0 0,-6-2 0,-2 1 0,-1 0 0,1 0-1,0 2 1,0 1 0,0 0 0,-1 1 0,14 2 0,-1 0 0,0 1 0,0 0 0,0 0-1,-1 1 1,0-1 0,-1 1 0,1 1 0,-1-1 0,1 0 0,-1 1 0,1 0 0,-1 0-1,0 0 1,-1 0 0,-1 1 0,0 0 0,1 0 0,-1 0 53,0 0 1,-1 0 0,1 1 0,0 0 0,-1 0 0,1 0 0,1 0 0,-1 0-1,0 1 1,1 0 0,0 1 0,1 0 0,0 0 0,0 1 0,0-1 0,0 1-1,-1 0 1,1 0 0,0 0 0,0 1 0,0 0 0,0 1 0,0-1 0,0 1-1,0 0 1,-1 0 0,0 1 0,0-1 0,0 1 0,0 0 0,0 0 0,1 1-1,-1 0 1,1 0 0,-1 1-254,1 0 1,0 0 0,-1 0 0,1 1 0,0 0 0,1 1-1,1-1 1,-1 1 0,1 1 0,0 1 262,-14 1 0,1 2 0,0 0 0,0 1 0,0-2 0,-1 1 0</inkml:trace>
</inkml:ink>
</file>

<file path=ppt/ink/ink2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</inkml:context>
    <inkml:brush xml:id="br0">
      <inkml:brushProperty name="height" value="0.053" units="cm"/>
      <inkml:brushProperty name="color" value="#FF0000"/>
    </inkml:brush>
  </inkml:definitions>
  <inkml:trace contextRef="#ctx0" brushRef="#br0">4759 4998 7946,'0'-14'0,"-2"3"0,-1 0 0,-1 2 699,0 6 1,4-4-1,0 5 1,0 4 0,-2 8-1,-1 10 705,-1 5 0,-5 4 0,3 4 1,-2 4-1,0 0 0,-1 1 1,1-1-793,2-1 1,-3-3-1,5-8 1,1-2 0,2-2-1,1-2-1311,0-2 0,1-8 0,2-6 0,3-6 0,0-8 382,0-5 0,4 0 1,-2-5-1,0 0 1,1 2-1,2 0 1,1 2 689,1 3 0,0 6 0,1 4 0,-1 2 1,0 2 382,1 0 1,-3 6 0,0 3 0,-2 3 0,0 3 0,-2 1 0,-1 3-533,0 2 0,-5-3 0,4 2 1,-4 1-1,-2-2 0,-2 1 1,-3-4-595,-2-1 0,0-3 0,-6-2 0,1-3 0,-2-1 1,-1-3-3161,-2-1 2738,-6-2 0,9 0 0,-4 0 0,1 0 0,2-2 0,4-4 792,6-7 0,5-6 0,1-8 0</inkml:trace>
  <inkml:trace contextRef="#ctx0" brushRef="#br0">5332 4784 7946,'7'-13'1834,"-2"0"-466,2 5 1,-5 4 0,2 10 0,-2 6 0,-4 5 0,-2 4 0,-5 3-278,-3 1 0,-1 2 0,-1-1 0,0 1 0,-3 0 0,0-1 0,0 0 177,2-4-1765,2 3 0,0-10 0,1 2 0,2-2 0,2-1-748,2-1 0,0-1 0,3-2-362,-1-1 1672,-1-6 0,7 3 0,1-5 0,3 2 0,0 3 0,1 0 1048,1 0 1,0 3 0,6-3 0,-2 1-1,-2 4 1,-1 1-949,1 1 1,2 0-1,1 1 1,-1-1-1,-1 0 1,-2 1 0,1-3-909,2-2 0,1 2 0,0-7 0,2-1 1,3-3 742,4-4 0,9-10 0,3-6 0</inkml:trace>
  <inkml:trace contextRef="#ctx0" brushRef="#br0">5785 4998 9772,'-9'17'1658,"1"1"1,3 0 0,-2-3-1,-1 1 1,2 3-979,0 2 0,2-3 0,4 3 0,0-2 0,0-3 0,0-1-1958,0-2 0,6-5 1,3-5-1,3-8 1278,1-8 0,6-12 0,2-9 0</inkml:trace>
  <inkml:trace contextRef="#ctx0" brushRef="#br0">5799 4851 8173,'-5'-18'3348,"1"1"-2668,-7 5 1,11 6-1,-1 7 1,5 4-1,4 2 1,2 1-1,2-3-921,1 1 1,7-4-1,2 2 1,3-2-1,3-2 1,2-2 240,1-2 0,0-9 0,-4-8 0</inkml:trace>
  <inkml:trace contextRef="#ctx0" brushRef="#br0">6225 4731 7946,'8'13'477,"-4"2"0,-1 2 1087,1 0 0,-2 7 0,2-2 0,-1 3-984,2 2 1,-2 4 0,4 0 0,1 0 0,-3 0 0,1 1-1,-3-3 1,-1-1 802,-2-1 0,0-5 1,0-1-1,-2-2 0,-2-4-2309,-5-5 1,-3-4 0,-3-6-1,-1 0 1,-2-1 0,2-4-1,1-4-483,2-2 0,1-4 0,3-2 0,5 0 0,2-1 1409,2-1 0,0-2 0,0-6 0</inkml:trace>
  <inkml:trace contextRef="#ctx0" brushRef="#br0">6652 4878 9460,'-14'-8'2223,"7"2"1,3 11 0,8-1 0,5-1-1358,3-1 0,7-2 0,3 0 0,5 0-1091,4 0 0,-3 0 0,5 0 1,-2-2-1,0-1 0,-1-3 0,-2 0-4111,-2 1 4336,1-6 0,0 10 0,-1-5 0</inkml:trace>
  <inkml:trace contextRef="#ctx0" brushRef="#br0">6732 5064 7847,'-14'0'1548,"7"8"-907,3 5 0,4 0 0,5 5 0,10-5 0,10-4 1,10-4-1,5-4 1449,4-1 1,8-1-2091,6-4 0,11-8 0,-1-8 0</inkml:trace>
  <inkml:trace contextRef="#ctx0" brushRef="#br0">7691 4944 7825,'0'-13'3095,"-5"1"-1129,-4 3 0,-2-3 0,1 4 0,1-4 0,-1 0-946,-2 3 0,3-1 0,0 5 1,-1 4-983,-2 4 1,4 0-1,3 6 1,0 1-1,1 2 1,1 1-1,1 0 1,2 1-261,0-1 0,0-4 0,2 0 0,2 0 0,5-2 491,3-2 1,1-4 0,1-1 0,-1 0 0,0 0 0,-1-1 485,-3-4 1,-3 5 0,-6 0 0,0 8-756,0 3 0,0 4 0,0 1 0,-2 4 0,-1 0 0,-1 3 0,1-1 0,2 0 0,1-4 0,0 3 0,1-2 0,5-3 0,6-3-1967,4-4 1,8-4 0,-1-11 0,7-7 0,4-10 907,0-6 0,11-11 0,-4-8 0</inkml:trace>
  <inkml:trace contextRef="#ctx0" brushRef="#br0">8318 4651 7895,'-6'-12'3592,"-3"3"0,2 4-1135,-2 5 1,0 0-1,-4 1 1,-1 3-1706,1 5 0,1 3 1,2 2-1,1-1 1,0 0-1144,2 0 1,-1-1-1,5-1 1,-1-2 0,1 1-1,0 2-715,-2 1 1,4 0-1,-3 1 1,1-1 1384,-2 0 1,2 1 0,-4 1-1,1 1 1,3 3 0,0 0 0,0 2 105,-1 0 0,-1-3 0,5 4 1,0 0-1,0 0 0,0-1 0,2-2-993,2-3 0,3-1 1,7-1-1,-1-3 0,3-2 1,4-4-1,5-5-4308,3-5 1,2-5 4358,5-12 0,-2 0 0,-7-11 1</inkml:trace>
  <inkml:trace contextRef="#ctx0" brushRef="#br0">8678 4838 7821,'-7'-6'7801,"-5"0"-7361,3-3 0,3 9 0,1 9 0,4 3 0,1 1 1,0 0-1,0 1 94,0-1 1,0 0-1,0 1 1,0-1-1,0 0-3811,0 1 0,4-8 0,1-8 3057,-2-10 0,-2-7 0,-1-8 0</inkml:trace>
  <inkml:trace contextRef="#ctx0" brushRef="#br0">8638 4758 7821,'-12'-19'1059,"3"-4"0,-1 9 0,5 0 0,2 2 0,2 1 1695,1-3 1,1 7 0,4 2-2704,4 4 0,3 1 0,1 0 0,0 0 0,2 0 0,3 0-1280,4 0 0,2 0 0,-1-2 0,0-1 1,0-3-1,1 1 0,0-1 0,-3 3 307,-2 1 1,3 2-1,-4 0 1,-2 2 0,-1 1-1,-3 3 1070,-3 1 1,2 2 0,-2 4 0,3 1-1,2 0 1,-1 3 1255,0 0 0,-1 7 0,-2-2 1,-2 3-1,-2 2 0,-3 0 1,-2 1-230,-1 3 1,-1-3 0,-2 3 0,-3-3 0,-2-1 0,-2-2 0,-2-1-2105,-1-2 0,0-6 1,-1 4-1,1-4 1,0-1-713,-1-3 0,7-5 1641,2-3 0,10-17 0,2-15 0</inkml:trace>
  <inkml:trace contextRef="#ctx0" brushRef="#br0">9838 4611 18896,'0'18'1374,"-2"1"1,-1 2-699,-1 3 0,-1 1 0,5 3 0,0 2 0,0 1 0,0-2 1,0 1-2041,0 1 1,0-7 0,0 2 0,0-2 0,0-3 0,0-3-5187,0-4 6550,0-6 0,-6-8 0,-1-8 0</inkml:trace>
  <inkml:trace contextRef="#ctx0" brushRef="#br0">9651 4944 11841,'-15'-13'0,"0"0"0,1 1 0,3 2 0,4 1 0,4-2 0,3 1 1160,4 1 1,4 3-1,7 6 1,2-1-1,6-2 1,2-3 0,1-2-1,1-2-1912,0-2 0,-1-1 0,2-1 0,2 1 0,1-2 1,-3-1-1,-4-2-3687,-6 2 4439,-9 7 0,3-3 0,-5 5 0</inkml:trace>
  <inkml:trace contextRef="#ctx0" brushRef="#br0">9904 4731 7811,'-19'21'0,"4"-2"0,-4-4 0,1 1 0,0 3 0,2 1 0,1-1 0,2-3 1033,0-1 1,4 3-1,1 0 1,2-2 0,2-1-1,0-2-1363,-1 0 1,1-4 0,5-1 0,4-4 0,3-5 0,4-7 0,0-5 329,-3-5 0,9-9 0,-3-7 0</inkml:trace>
  <inkml:trace contextRef="#ctx0" brushRef="#br0">9998 4718 7811,'20'0'-230,"-2"0"0,-3 0 0,-2 0 0,1-2 168,-1-2 0,0 1 0,1-4 0,-3-1 0,0 1 0,-2-2 1,1 0 61,2 0 0,1 2 0,-1-4 0,-2 4 521,-1 1 1,-6 3 738,2 7 1,1-1 0,0 5 0,1-2 0,3-3 0,2 0 3392,2 1-3888,-1-2 0,5 4 0,-1-5 1,0 2-1,-2 1 0,-2-1-532,0-1 0,-1-1 0,-2 2 0,-2 3 0,-5 2-505,-9 2 0,-3-3 1,-12 2-1,0 2 1,2 0-1,-1 3 0,0-1-145,1 0 1,1 1-1,5-2 1,1-2-1,3-1 1,5 1 433,2 2 0,2-3 0,0 0 1,2 0-1,2 0 0,4 0 0,2-1 1,2 1-492,3 0 1,7-1 0,0 0 0,3-3-1,3-4 1,3-1-1299,5 0 1,4-1 0,3-4 0,3-5 1771,1-6 0,2-5 0,4-6 0</inkml:trace>
  <inkml:trace contextRef="#ctx0" brushRef="#br0">10957 4625 7811,'0'-14'1403,"-1"2"1,-2 2 882,-2 1 0,-5 5 0,1-4-1394,-3 2 1,4 2-1,-1 7 1,-2 4-1,-1 8 1,-1 4 27,0 5 1,-1 1 0,1 2 0,1-1-1,2 3 1,2-1-1067,3-2 1,0 4-1,5-9 1,2 1-1,2-1 1,5-4-1,3-3-1221,1-4 0,0-7 1,1 2-1,-1-4 0,-1-2 1085,-3-4 0,-5-1 0,-8-4 0,-7 2 0,-3 1 0,-6 1 284,0 0 0,-1 2 0,-1 5 0,4 4 1,3 4-1,2 2-2136,-1 3 1,7 3 2133,3 1 0,8 12 0,3-2 0</inkml:trace>
  <inkml:trace contextRef="#ctx0" brushRef="#br0">1626 11142 8529,'-12'-30'-2,"4"3"258,-4 9 0,4 13 0,-5 6 1,0 2-1,-1 1 0,1-1 652,0-1 1,17-7 0,9 1 0,11 1 0,7 0 0,5 0 0,4-3 0,4-1 0,4-2-294,-1 1 0,5 3 0,-5 5 0,2 0 0,-2 0 0,-1 0-1103,-3 0 0,-3 1 0,-4 2 0,-4 1 0,-2 1 0,-2-1 0,-4 1-3327,-3-2 1,-5 0 3814,-7 1 0,3-2 0,-5 4 0</inkml:trace>
  <inkml:trace contextRef="#ctx0" brushRef="#br0">2319 10968 8500,'0'-13'0,"0"0"882,0-1 0,6 2 0,6 4 0,6 3-259,4 4 1,12 1 0,-4 0 0,4 0 0,2 0 0,-1 0 0,-1 0-212,-3 0 1,-3 7 0,-2 5 0,-4 6 0,-6 2 0,-6 6-659,-5 3 0,-4-4 0,-2 5 0,-5 0 0,-6-2 1,-6 1-1,-2 1-2546,-4 1 0,-1 0 2792,-2-4 0,-6 5 0,-1 2 0</inkml:trace>
  <inkml:trace contextRef="#ctx0" brushRef="#br0">5545 7530 28725,'-7'0'3080,"1"0"-2599,6 0 0,1 0-481,4 0 0,-4 6 0,5 3 0,-1 3 0,1 1 0,1 0 0,1-4 0,2 0 0,-1 1 0,1 2 0,2 0 0,1-3 0,-4 1 0,0-5 0,1-1 0,2 1 0,2 0 0,-1 1 0,0 0 0,1-3 0,-1 3 0,0 0 0,2 0 0,1 1 0,2-1 0,-2 0 0,1 3 0,-1-3 0,2 2 0,-2 0 0,-1 1 0,-2 0 0,1 2 0,-1-4 0,2 0 0,1 1 0,2-2 0,-2 1 0,-1-1 0,-2 0 0,5-2 0,0-2 0,-2 1 0,-1 1 0,-2-1 0,1-1 0,-1 4 0,0-3 0,1 4 0,-1 0 0,0-1 0,1 2 0,-1-1 0,5 1 0,-1 2 0,0-1 0,-2 0 0,-2 0 0,0-1 0,0 3 0,-1-4 0,-1 1 0,-2-1 0,1 0 0,2 2 0,1-1 0,-1-1 0,-2-4 0,-1 2 0,2-1 0,0 0 0,3 1 0,-1-1 0,0-4 0,1 0 0,-1 2 0,0 1 0,1 1 0,-1-1 0,0-1 0,1-2 0,-1 0 0,0 0 0,1 0 0,-1 0 0,-4 0 0,0 0 0,0 0 0,4 0 0,0-2 0,1-1 0,-1-3-980,0-1 0,1-1 0,1-2 751,2 1 0,-2-6 0,4-5 0</inkml:trace>
  <inkml:trace contextRef="#ctx0" brushRef="#br0">6705 7890 15993,'13'0'198,"1"0"0,1 0 0,1 1 1,2 2 195,-2 2 1,3 0 0,0-2-1,1 3 1,0 2 0,0 1 0,-1 0-1,-3-1-170,-1 3 1,-2 1-1,1 1 1,-2 0-1,-2 1 1,-3-1-401,-1 0 0,-1 7 1,-7-1-1,-2 0 1,-5-4 210,-3-3 0,-6 2 0,-3-5 0,-1 2 0,-3-1 0,1-2 0,1-3 0,0 0 36,1 1 0,6-5 0,-2 4-1289,3-4 0,8 1 1043,3 2 0,8 4 1,3 5-1</inkml:trace>
  <inkml:trace contextRef="#ctx0" brushRef="#br0">18995 7317 13009,'6'-9'0,"3"0"1207,3-2 0,0 4 0,-2-2 0,-1 0 0,2 0 0,0 2-761,3 1 0,-7 3 0,-4 6 0,-4 3 0,-4 1 0,1 4 0,-1 1 0,-1 1 0,0 2 45,1 3 0,-1-2 0,3 5 0,-2-2 0,2-1 0,2-1-466,1 1 0,0 0 0,0-5 0,0 1 0,0-1-1162,0 0 1,-5-7 567,1-6 0,-1-10 0,5-10 1,0 0-1,0-4 0,0-1 1,2-2-1130,2 1 1557,-2-1 0,8 2 0,-4 3 0,0 2 1,1 4-1,-1 1 683,0 3 1,5 3-1,-2 1 1,2 3-1,3 4-116,-1 1 1,0 0 0,1 0 0,-1 1 0,0 2 0,2 3-1240,3 1 1,-3-2 0,4 4-1,0 0 1,4 0 0,0-2-1,2 0-2324,2 1 3803,-3-5 1,14-3 0,-4-8 0</inkml:trace>
  <inkml:trace contextRef="#ctx0" brushRef="#br0">19715 7010 17635,'-1'-30'-964,"-4"4"1,-2 8 1231,-6 14 1,1 4 0,3 4-1,4 5 1,2 4 0,1 4-102,-3 0 1,1 7 0,4-2-1,-2 2 1,-1 0 0,-1-2-1,1 2 72,1 1 1,2 1-1,0 1 1,0 1 0,0 2-1,0 1 1,0-3-689,0-4 0,0 1 1,0-4-1,0-1 1,0 0-1,0-3 1,-1 0-1726,-4-6 1,-3 1 2285,-10-7 1,3-1-1,-4-4 1</inkml:trace>
  <inkml:trace contextRef="#ctx0" brushRef="#br0">19449 7370 15252,'16'-19'0,"5"4"0,7 4 0,4 3 1259,5 0 1,1-2 0,0 5 0,-1 2-1070,0 2 1,5 1 0,-8 1 0,1 2-52,1 2 1,-1 5 0,5-2 0</inkml:trace>
  <inkml:trace contextRef="#ctx0" brushRef="#br0">3146 17898 17638,'0'-34'-1034,"-2"5"1,-2 11 0,-5 9-1,-3 6 1665,-1 3 0,0 0 0,-1 0 1,2 2-1,4 2 0,3 6 0,4 5 1,1 4-1,1 2 0,2 3 483,1 1 1,1 8 0,-5 1-1,0 1 1,0 1 0,0 1-1,0 1-746,0 2 1,-5-1 0,1-2 0,0-3-1,-1 0 1,1-3 0,1-1-712,1-5 1,2-7 0,0-1 0,0-2 0,2-3 0,2-3 377,5-5 1,9-2 0,4-4-1,5-2 1,4-5 0,3-1-564,0 1 0,4-2 1,-2 7-1,1 1 1,0 1-1,-3 2-2694,-1 0 1,2 0 3479,-4 0 0,12 0 1,-1 0-1</inkml:trace>
  <inkml:trace contextRef="#ctx0" brushRef="#br0">3799 18258 21619,'0'-25'-101,"-6"6"1075,-3-3 0,-1 14 0,1 17 0,3 3 0,2 1 1,-1 1-658,2-1 1,2 6 0,2 3-1,4 2 1,4 0 0,2-2-1014,3 2 0,-5-5 0,0-1 0,1-4 0,2 0-552,1-1 1,-7-7 0,-5-6-1,-5-9 1170,-3-7 0,-2 0 1,-5-5-1,1 0 0,0 0 1,1-1-1,2 0 925,1 0 1,6 5 0,-2 0-1,5 3-1484,5 5 0,7 4 0,7 5 0,2 0 0,4 0 0,3 1 0,4 3-3703,3 5 4295,-6-3 0,10 6 0,-5-4 0</inkml:trace>
  <inkml:trace contextRef="#ctx0" brushRef="#br0">4119 18218 16398,'7'-12'254,"-1"8"1,-6-9 1064,0 1 0,2 6 0,2 1 0,5 4 1,3 2-1,1 4-89,1 4 1,-1 1 0,0 0-1,1-1 1,-1 2-1861,0 1 0,-1 1-1284,-3 0 1,-5-5 0,-8-4 555,-5-2 1,5-2 0,4 0 1558,7 0 1,6 0 0,5 0 0,4 0-1,4 0 1,2 0-1533,3 0 1,1-2 0,4-1 1345,-5-1 0,9-19 1,2 1-1</inkml:trace>
  <inkml:trace contextRef="#ctx0" brushRef="#br0">4692 18072 13289,'0'-14'-1080,"0"1"1,0 0 3160,0-1 1,2 2 0,2 5 0,5 6-805,3 4 0,-3 7 0,0 0 0,2 5 1,3 3-1,1-2 0,-4 0-1508,1 2 1,-6-3-1,-1 3 1,-4-3-1,-4-2 1,-6 0-1,-8 1 1,-9-1-948,-5 0 1,-1-4 0,-4-1 0,5-3 0,3-2 0,3-1 0,3-2 1017,4 0 0,12 0 0,9-2-134,9-2 0,16 2 0,3-2 1,6 3 300,3 1 1,6-6 0,1-2 0</inkml:trace>
  <inkml:trace contextRef="#ctx0" brushRef="#br0">5945 17952 8511,'0'-20'0,"-1"7"0,-2 1 1082,-2 11 1,-4 8-828,5 11 0,-5-2 1,5 6-1,-1 2 1,1 1-1,-2 2 0,0 1 1,0 2-1,3 1 1,2-2-1,1 0-736,0-3 0,6-4 1,2-1-1,4-3 481,2-6 0,-1 1 0,0-5 0</inkml:trace>
  <inkml:trace contextRef="#ctx0" brushRef="#br0">5799 17992 9037,'-8'-46'3188,"4"6"-3135,2 18 0,8 10 0,5 12 0,3 0 0,7 0 0,3 0 0,7 1 0,4 4-3010,7 4 2957,1 2 0,3 9 0,1 0 0</inkml:trace>
  <inkml:trace contextRef="#ctx0" brushRef="#br0">6225 17952 8910,'0'-30'2156,"0"3"1,2 10-1626,2 12 0,5 4 1,9 1-1,4 0 1,3 0-1,3 1 1,2 2-1,3 3-555,1 1 0,-5 2 0,1 5 0,-6-1 0,-7 0 0,-2-1-150,-2-3 0,-5 3 0,-4-3 0,-4 3 1,-6 1-1,-5 2 0,-9 1-74,-5 2 1,6-5 0,-8-4 0,3 1-1,2 1 1,2-1-494,0-1 0,10 0 1,11 3 740,11-3 0,13-3 0,9-6 0</inkml:trace>
  <inkml:trace contextRef="#ctx0" brushRef="#br0">7118 17698 12225,'-13'-13'0,"0"1"2797,-1 3-2356,7 3 0,2 6 1,11 0-1,8 0 1,6 0-1,7 0 514,4 0 1,-1 2 0,4 1 0,0 1 0,-3-1 0,-1 0-637,-5 2 1,-7-4 0,-1 5-1,-3 0 1,-5 3-424,-5 3 1,-10 1 0,-7 0 0,-8 2 0,-4 2 0,-2 0-252,1 0 1,0 2 0,4 0-1,4 0 1,5 2 0,4-2 0,5 1 524,2-4 1,4-1-1,4-2 1,7 0-1,6-1 1,5-1-243,3-3 0,-4-5 0,8 2 0,-1-4 1,0 1-1,1 1 0,-2 1 72,0-1 1,3-1 0,2-2 0</inkml:trace>
  <inkml:trace contextRef="#ctx0" brushRef="#br0">8505 17219 8450,'0'-40'160,"-6"9"1,-3 10-1,-2 15 293,3 12 0,-4 7 0,3 5 0,-3 4 0,-1 5 0,-2 4 0,-1 6 0,-4 6 0,0 9 0,-3 7 0,1 8-114,0 1 1,9-31 0,-1 1 0,-1 1 0,-1 1 0,1 1 0,-1 1 0,1-1 0,-1-1 0,0 0 0,1-1 0,0-2 0,0 1 0,1 0 0,0 1-471,0 1 0,1-1 0,-9 30 0,1-4 1,1-2-1,0-4 0,1 0-831,3-3 1,0-7 0,-1-4 0,1-5 0,3-6 961,2-8 0,2 1 0,-4-6 0</inkml:trace>
  <inkml:trace contextRef="#ctx0" brushRef="#br0">8945 17632 14340,'7'-27'823,"0"12"0,-4 9-697,2 12 1,4 3-1,-3 11 1,-1-1-1,1 1 1,-3 3 0,-1-1-1,-2 2 549,0 1 1,0 1 0,0 3 0,0 0 0,0 2 0,0-1-577,0-2 1,0-6 0,0-1 0,0-2-1,-2-2-640,-2-3 0,2-9 1,-3-8-1,0-11 25,1-5 0,-1-3 1,7-6-1,1-2 0,3-2 1,1-1 653,3 1 1,-2 5 0,1 6-1,0 2 1,-2 3 776,-3 1 1,-2 9-1,-2 6 1,1 9-270,4 7 0,-4 0 0,5 7 0,0-1 0,4 0 1,5-1-926,3-2 0,1-1 1,-2-6-1,0-4 1,0-3-1,-3-4 1,0-1-409,-1 0 1,-1-1 0,-2-5-1,-2-6 1,-2-6 0,-2-2-1,1-4 486,-1-1 0,0-2 1,-4 2-1,0 1 0,0 4 1,0 0 1864,0 4 0,0 6-1266,0 1 1,2 7 0,1 2 0,3 9 0,1 6 0,4 4-1337,0 2 1,4 1-1,2 3 1,2-1-1,2-3 1,4-2 0,4-3 948,7-1 0,2-2 1,2 1-1</inkml:trace>
  <inkml:trace contextRef="#ctx0" brushRef="#br0">9731 17445 13230,'13'-41'1557,"-4"14"0,-1 20-1179,-2 8 0,2 7 1,-2 5-1,0 0 1,2 2-1,-2 1 1,1 4-1,-1 0 103,0 4 0,3 4 1,-3 2-1,0-4 0,0 1 1,-3-5-1318,-2-1 0,-1 1 1,0-4-1,0-2 0,-1-1-37,-4-2 1,-2-5 0,-5-5 0,1-6 0,3-6 0,-1-4 0,1-4 909,4 0 0,-2-10 0,1 3 0,1 1 0,0-3 0,-1 3 1460,2 0 1,2 0-1,1 5 1,0 2-1,1 1-952,4 2 0,2 1 1,6 3-1,1 4 0,-1 5-1287,0 5 1,1 2-1,-1 7 1,0 0-1,2 3 1,1 2-1,4 0 725,0 0 0,3 5 1,3-3-1</inkml:trace>
  <inkml:trace contextRef="#ctx0" brushRef="#br0">10158 17499 12306,'1'-39'1371,"4"4"0,-3 14 1,7 12-1,2 7-1333,1 7 0,1-4 1,0 4-1,2-4 1,3-1-1,4 0 1,3 2-1,0 1-435,-2 1 1,2 7 0,-4-4-1,-1 2 1,-3 0-106,-7 1 0,-4 2 0,-6 1 0,-2 1 0,-4-1 0,-5 2 0,-7 1 813,-3 2 0,-1 5 0,-3 0 0,1 2 0,3 1 0,1 3 0,0 0 271,1 2 1,6 5 0,5-4 0,2 1 0,3 1 0,3-1-5233,5-1 4618,8-1 1,8-4-1,6 0 1</inkml:trace>
  <inkml:trace contextRef="#ctx0" brushRef="#br0">10824 17619 14062,'0'-26'2607,"0"17"0,-1 1-2606,-4 12 0,2 8 0,-4 1 0,-1 1 0,1-1 0,-3 0 0,-2 2 0,0 1-1380,3 2 0,-1 6 0,5-2 1366,2 3 0,-4 2 0,-1-1 0</inkml:trace>
  <inkml:trace contextRef="#ctx0" brushRef="#br0">10717 17525 8584,'0'-55'1374,"2"17"-1247,2 20 0,-1 9 1,6 9-1,2 0 1,2 0-1,3 0 1,5 2-1,4 2-127,8 5 0,10 3 0,4 1 0</inkml:trace>
  <inkml:trace contextRef="#ctx0" brushRef="#br0">11091 17579 8561,'-14'-26'472,"-3"7"1,-1-3 1920,2 12 1,7 8-1,4 6-1886,4 5 1,2 3-1,4 2 1,4-1-1,2 0 1,3 1-682,-1-1 1,3 0 0,-1 1 0,-3-1 0,-2 0 0,-2 0 0,-2 2-699,0 3 1,-5-3 0,2 3 0,-7-2 0,-10 0 0,-6 2-143,-6-2 0,0-2 0,-1-4 1,0-3-1,2-1 1014,3-3 0,3-1 0,5-2 0</inkml:trace>
  <inkml:trace contextRef="#ctx0" brushRef="#br0">11571 17232 8197,'-12'-1'0,"1"-2"871,2-2 0,7-1-273,-3 2 1,10-4-1,3-5 1,6 1-1,3 2 1,4 1 0,1-1-1,1-2 52,0-2 1,1 7-1,-2 3 1,-2 2-1,-3 2-696,1 0 0,-2 2 0,-7 2 1,-4 5-1,-4 3-245,-1 1 1,-4 5 0,-2 0 0,-2-1 0,-2 1 0,0 1-1,1 1-317,4-1 0,4 0 1,2-3-1,4 2 1,5-2 665,6-1 0,1-3 0,5-1 1,2-4-1,-1 0 0,0-1 724,-6 0 0,-2 3 0,-3-3 0,-2 0 0,-2 1 0,-2 1-362,-3 2 1,-9 2 0,-8 1 0,-6 2 0,-6 1 0,-2 2-718,-3-2 0,3-1 1,-4-1-1,2-1 1,2 0-1,4-1-922,3-3 0,5 3 0,7-3 0,5 2 1,4 3 1218,4-1 0,15 0 0,10 1 0</inkml:trace>
  <inkml:trace contextRef="#ctx0" brushRef="#br0">12317 17445 9188,'6'-40'7036,"-5"18"-6679,5 4 1,-6 24 0,-1 3-1,-2 4 1,-1 5 0,1 3-489,1 0 1,2 4 0,2-4-1,2 1 1,3-1 0,2-1-1,0-1-1235,2 1 0,5-2 0,2-7 1,-1-2-1,1-3 0,0-1 707,-2-1 1,-1-1 0,-3-7-1,-3-5 721,-5-3 0,-2-1 0,-2-1 0,0 1 0,0 0 0,-2-1 851,-2 1 0,2 4 1,-2 0 174,2-1 1,4 4 0,2 1-1,7 5 1,3 3-863,4 2 0,4 4 0,-2-5 0,0-1 0,4 0 0,0 0-981,-2 1 156,3 1 1,-10-5-1,3 0 1,-3 0-1,-4-2 88,-2-2 0,-4 2 0,-11-2 0,-6 3 0,-4 1 1338,-1 0 0,-3 5 0,-1 4 0,-1 5 0,0 2 0,-2 3-285,-1 2 0,4-3 1,3 2-1,3 1 0,3-2 1,2 2-466,1 0 1,6-5 0,-1 3 0,2-1 0,4 0 0,4-2-78,7-1 0,12-2 0,9 1 0</inkml:trace>
  <inkml:trace contextRef="#ctx0" brushRef="#br0">13010 17459 9952,'-13'-23'0,"0"12"1034,-1 11 0,2 11 1,2 7-1,1-3-844,-1-5 1,-2 2-1,-1-3 1,1 3 0,3 1-1,4 1 1,4-1-408,1 0 1,6 5-1,4 0 1,7-3 216,5-5 0,9 2 0,3-5 0</inkml:trace>
  <inkml:trace contextRef="#ctx0" brushRef="#br0">13370 17192 8222,'0'-27'820,"-1"8"0,-2 7-336,-2 11 1,-4 2 0,3 7 0,1-1 0,-1 1-463,3 2 1,1 6 0,2 2-1,0 0 1,0 1 0,0 2-23,0-1 0,6 6 0,1-6 0</inkml:trace>
  <inkml:trace contextRef="#ctx0" brushRef="#br0">12437 17552 10617,'-9'-2'514,"0"-2"1,6-3 661,-1-7 0,1 5-913,-2 0 1,2 6 0,-5-1 0,-1 4 0,0 4 0,1 5-121,2 3 0,-2 6 1,3 1-1,2 0 0,2 1 1,2-2-1,4-1-789,4 1 0,8 4 0,6-4 1,2-3 629,1-5 0,7 2 0,1-5 0</inkml:trace>
  <inkml:trace contextRef="#ctx0" brushRef="#br0">13224 17379 8543,'-14'0'586,"1"0"1,0 4 0,-1 2-1,1 0-321,0 0 1,-1 4 0,2-1-1,5 1-739,7-1 1,7-3-1,11-6 1,4 0 473,4 0 0,6 0 0,2 0 0</inkml:trace>
  <inkml:trace contextRef="#ctx0" brushRef="#br0">13343 17419 8255,'-13'0'0,"-2"0"0,-1 0 0,-3 1 0,0 4 0,-2 3 742,0 4 1,5 6-1,-2 0 1,3 0 0,3-1-1,3 1 1,5-2-432,3-1 0,1-1 0,1 0 0,3 1 0,5 0 0,3-3-1693,2 0 1382,-1-1 0,6 3 0,2-1 0</inkml:trace>
  <inkml:trace contextRef="#ctx0" brushRef="#br0">4572 19857 8342,'-6'-20'0,"-1"2"0,-6 9 0,-1 8 0,1 5 0,1-2 175,3-5 1,-1 0-1,4-6 1,-2-2-1,-2 1 1,-2 1 1150,-1 5 0,4 2 0,0 2 0,-1 0-1331,-2 0 0,0 6 0,2 3 0,2 3 0,2 3 0,3 1 0,2 3 158,1 2 0,6-3 0,3 2 0,4 1 0,5-2 0,4-1-98,3-6 1,0 1-1,-1-5 1,-2-1 0,1-2-1,-3-4 1,-2-1-653,-3 0 1,-6 0 0,-2-1 0,-1-4 547,-3-4 0,-6 2 0,-3-1 0,-1 3 0,-4 2 0,0 1 287,-3 2 0,5 0 0,2 2 1,1 2-1,3 5 239,2 3 0,2 1 0,5-1 0,6-3 0,4-3 0,2-2 1,1 1-712,3-2 0,4-2 0,2-1 0,1-1 0,2-4 0,-1-4-487,-2-3 0,-6-1 0,-1 0 0,-2-1 0,-2 1 1,-4-2-1,-3-1 420,-1-2 1,-6 0-1,2 5 1,-5 0 0,-5 1 759,-4 3 0,-3-1 527,-1 5 1,6 2 0,4 6 0,7 2 0,8-2-735,4-2 0,13-1 0,-1 0 1,4-1-1,7-4 0,2-4 1,4-3-448,-2-1 0,-5-2 1,-1-1-1,0-3 0,-4 0 1,-5-2-1,-6 2-367,-4-1 0,-5-3 0,-4 0 0,-4-2 0,-4 0 0,-1 1 0,-1 4 218,-4 0 0,-4 1 1,-7 4-1,-3 1 0,-1 3 1,0 4 838,-1 4 120,5 1 0,-8 4 0,6 4 0,2 6 1,1 5-1,3 3-154,3-1 0,3 8 1,8-2-1,2 1 0,7 4 1,5-2-1,8-1-211,5-5 0,13 2 0,10-8 0,5-4 0,3-6 0,-1-5 0,-1-1-1020,1 0 0,-10-6 0,0-4 0,-8-6 0,-7-7 1,-6-2 293,-4-1 0,-14-6 1,-1 0-1,-6-1 1,-6-1-1,-6 2 0,-8-1 383,-7 3 0,-9 8 0,-1 6 0,-3 6 1,0 5-1,0 7 0,3 7 657,0 8 1,12 7-1,-2 3 1,6 1 0,5 1-1,6 4-680,4 1 1,4 6 0,7 6 0,9 0 0,16 0 0,11-3 0,14-2 115,-24-20 0,0-2 0,31 15 0,-25-18 0,-1 1 0</inkml:trace>
  <inkml:trace contextRef="#ctx0" brushRef="#br0">6412 19604 9830,'-9'-16'1814,"0"3"0,2 8-1589,-2 14 0,4 1 0,10-1 0,4-4 0,4-4 0,5-1-139,4 0 0,3 0 0,2 0 0,1 0 1,2-1-1,1-2 0,-3-2-996,-5 2 1,1-4 0,-8-2 647,-4-3 1,-15 0-1,-11 4 1,-4 3 0,-3 4-1,0 1 1,-2 0 1187,-3 0 0,4 1 0,1 2 0,2 3 1,3 1-1,3 4 0,4 1-702,4 1 0,4 5 0,2-1 0,4 0 0,7-1 0,7-1-919,7-2 1,14 3-1,2-8 1,4-1-1,6-2 1,1-4 694,0-1 0,4-18 0,-10-4 0</inkml:trace>
  <inkml:trace contextRef="#ctx0" brushRef="#br0">6945 19311 8342,'0'-30'1054,"0"4"0,0 11 1,0 18-441,0 9 0,0 4 1,0-3-1,0 1 0,0-1 1,0 2-1,0 1 0,0 3-444,0 2 1,4 6 0,2 5 0,0 1 0,2 1-1,-1-1-2326,3-1 1,-2-1-1,1-6 2156,1-2 0,2-4 0,1-6 0</inkml:trace>
  <inkml:trace contextRef="#ctx0" brushRef="#br0">7158 19658 8342,'-16'-6'0,"3"-2"692,1 1 0,0 1 0,-1 6-283,-1 0 0,5 0 0,2 1-364,1 4 1,8 1-1,6 3 1,4-5-1,3-2 1,3-2-497,4 0 0,3 0 0,2 0 0,-2-2 0,-1-1 0,-3-3 0,-1 0 419,1 0 0,-6 0 0,0 3 1,-6-2-1,-4-3 821,-2-2 1,-3-1 0,-4 1 0,-5 1 0,-3 0 999,-1 2 0,0 1 1,-1 6-1898,1 0 0,6 6 1,5 3-1,8 1-998,7-1 1,10 1 0,-1-5 0,4-2 0,5-2 1105,5-1 0,3-6 0,1-1 0</inkml:trace>
  <inkml:trace contextRef="#ctx0" brushRef="#br0">8385 19045 28990,'13'-6'-2330,"-6"6"1900,-2 0 0,-4 7 0,-1 9 0,-1 4 0,-2 0 0,-3 5 0,-1 4 1484,-4 2 0,-1 6 0,-1-2 0,1 4 0,2 1 1,1 1-1,0 2-1198,2 2 1,1-1 0,6-3 0,0 1 0,1-1 0,4-2-2524,3-1 0,10-1 2621,4-1 0,4-4 0,0-5 0</inkml:trace>
  <inkml:trace contextRef="#ctx0" brushRef="#br0">8985 19458 24762,'0'-20'-1922,"-6"12"1,-3-1 0,-3 6 2965,-1 3 0,-1 0 0,1 0 0,0 0 0,-1 1 0,-1 2 1,-1 3-924,-2 1 1,2 7 0,6 4 0,2-1 0,2 1 0,3 1 0,2 2-784,1 3 0,1-4 0,5 1 1,8-2-1,5-2 0,5-2 157,2-2 1,-2-6 0,7-2-1,-1-4 1,-2-1 701,-2 0 0,10-6 0,-8-1 1</inkml:trace>
  <inkml:trace contextRef="#ctx0" brushRef="#br0">9131 19551 29829,'2'-16'-2666,"2"10"3366,5 9 1,1 4-1,2-4 1,0 2-1,4-1 1,4 0-1,3 1 1,2-2-791,2-2 1,4-1-1,0 0 1,-1 0 0,-3 0-1,-4 0-666,0 0 0,-7-1 0,0-4 0,-6-4 205,-5-2 1,-10 2 0,-3 1 0,-6 2 0,-2 3 0,-3 2 1496,-2 1 0,3 6 0,-3 3 0,1 3 0,0 1 0,1 0 0,3 1-906,1-1 0,3 5 0,2 1 0,2 0 0,3 2 0,2-2-1498,1 0 1,2 4 0,3-4 0,6 0 1746,9 0 1,11-1-1,5-5 1</inkml:trace>
  <inkml:trace contextRef="#ctx0" brushRef="#br0">9758 19444 24017,'-2'-34'-1082,"-2"3"0,1 9 0,-6 18 0,0 4 1400,2 4 1,-5 2-1,3 4 1,-1-1-1,-1 0 1,2 0 0,0 1 2707,2 5-3265,-5-2 0,11 13 0,-4-4 0,5 3 0,6 2 0,6-2-837,4-3 0,9 2 0,1-8 0,5-3 1289,3-2 0,7-14 0,7 1 0</inkml:trace>
  <inkml:trace contextRef="#ctx0" brushRef="#br0">10171 19124 9891,'-2'-23'0,"-1"1"806,-1 7 1,-5 10-1,3 23 1,0 3-525,0 0 0,0 4 1,3-3-1,-2 2 1,-1 1-1,0 0 1,3 5-66,1 2 0,2 4 0,0 4 0,0-2 1,2-1-1,2-3 0,4-1-157,-1-4 1,11-6 0,-3-4-1</inkml:trace>
  <inkml:trace contextRef="#ctx0" brushRef="#br0">10278 19538 21414,'4'-29'-2339,"2"0"0,0 2 3590,0 6 0,0 11 0,-2 3 0,5 1-445,3 3 0,1 3 0,1 3 0,-1 1 0,2-1 0,1-1 1,2-1 120,-2 4 1,-1-4 0,-5 4-3148,-5-4 1639,-7-1 1,-11 0 0,-2 0-1,-3 1 1,-4 2 0,-3 3 1081,-2 2 1,5 1 0,1 5 0,2 3-1,3 3 1,2 3-135,5 0 1,4 10 0,8-5 0,5 5-213,10 4 0,18 1 0,5 2 0</inkml:trace>
  <inkml:trace contextRef="#ctx0" brushRef="#br0">18302 6850 8105,'0'-13'0,"6"0"0,3 1 189,3 3 0,-3-2 0,-2 5 1,1 1-1,-1-1 537,3 3 1,-10 1 0,-4 2 100,-6 0 1,4 0 0,4 2-496,5 2 1,2-1 0,-4 6 0,2 1 0,2 2 0,-3 2-119,0-1 1,-2 5 0,0 1 0,0 2 0,-2 2-1,0 1 1,-3 1 57,2 2 0,-3-4 1,2 9-1,1-3 1,1 1-1,2 1 1,0-1-193,0-2 0,2 3 1,2 0-1,4-2 1,1 0-1,-1-4 0,3-3-375,1-4 0,-5-2 0,-1-1 1,-2 0-1,1-3 0,-2-1-839,-2 1 0,-1-3 0,-1-2 0,-2 1 0,-3-2 1134,-1 0 0,-2-8 0,-5-5 0</inkml:trace>
  <inkml:trace contextRef="#ctx0" brushRef="#br0">18356 7263 8861,'-6'-15'1686,"-3"7"0,1 11 1,1 7-1261,1 6 0,2 5 0,4 4 1,3 0-1,4-1-476,6 0 1,10 8 0,-1-7-1,4 1 1,4-4 0,1-3-1,-1-4 1,-2-3 49,-1-3 0,-1 0 0,1 4 0</inkml:trace>
  <inkml:trace contextRef="#ctx0" brushRef="#br0">4692 8596 13857,'14'-6'-229,"-1"5"1,0-4 168,1 4 1,-1-5 0,0-2 0</inkml:trace>
  <inkml:trace contextRef="#ctx0" brushRef="#br0">5545 8583 13435,'14'-5'-126,"-1"1"0,-6-1 0,-1 5 0</inkml:trace>
  <inkml:trace contextRef="#ctx0" brushRef="#br0">5772 8516 13393,'0'-13'-965,"0"-1"0,0 6 0,0-1 0,-2 0 689,-2 1 0,1 2 1,-4 8 839,1 2 1,3-2-10,7 2 1,-1-2 0,6-2 0,0-2 1527,-2-2-2082,5 2 76,-10-4 1,4 8 107,-6 2 1,1-2 0,4 2 0,2-4 0,2-3 151,0-1 1,0-1 0,4 4 0,0-2 0,1-1-175,-1 1 0,0 1 0,1 2 0,-1 0-192,0 0 1,1 0 0,-3 2 0,0 1 0,-2 1-1,1-1 131,2-2 1,1-1-1,2 0 1,1 0 0,2 0-1,0 0 1,1 0 0,2 0 116,0 0 0,4 0 0,-4 0 1,1-1-1,0-2 0,0-1-192,-1 1 1,3 1-1,-5 2 1,0-1 0,2-2-1,0-2-32,2 2 0,-2 2 0,1 1 0,0 0 0,1 0 1,-1 1-1,0 2 101,-1 2 1,3-1 0,-5-4 0,2 2 0,1 1 0,0 1 18,0-1 1,-4-2 0,3-1-1,-1 2 1,1 1 0,3 1-133,1-1 1,2 0 0,-2 0 0,0 2 0,-1-2 0,2-2-1,0 1-59,-1 2 1,3-3 0,-6 5 0,2-1 0,-2-1 0,-4 1 0,-2-1 141,2 1 1,-3 1 0,2-4-1,-2 4 1,-1 0 48,-1 0 1,0 3 0,1-3 0,-1 0 0,0 1 0,1-1-67,-1 0 0,0 0 0,2-3 0,1 3 0,2 0 1,0 1 32,1 1 0,0-4 1,5 4-1,-2-2 0,1-3 0,-1-1 45,0 3 0,-4-4 0,2 4 0,0-4 0,-4-1 1,-1 2-1,0 1-28,2 1 0,-2 2 0,3-3 0,-2 3 0,1 1 1,0 2-196,0-1 0,2 4 0,0-4 0,0 3 0,2-1 0,-2-2 0,1-1-4,-4 0 0,3-2 0,-1 2 1,0-1-1,0-3 0,-1-1 309,0-2 0,-3 0 0,0 0 0,-1 0 0,0 0 0,1 1-875,-1 4 1,0-4-146,1 3 0,-7 4 0,-1-1 0,-1 2-317,-1 0 1,0-5 0,-4 5 0,2 0 111,2-1 1,4 2 0,5-6 1020,0-1 1,7-1 0,0-2 0</inkml:trace>
  <inkml:trace contextRef="#ctx0" brushRef="#br0">8065 8756 12001,'0'-18'0,"0"0"-660,0 2 1,6 7 0,1 3 831,0 0 0,1 5 0,-4-5 0,5 2 566,3-1 285,-5 1 1,-1 10-1,-6 2 1,0 4-1,0 2-309,0-1 1,5 0-1,1 1 1,1-1-1,4 0 1,0 2-417,3 3 0,-1-3 1,0 2-1,1-2 1,-1-3-1,-1-2-305,-3-1 1,1 0-1,-5 5 1,-4-3-1,-4 0-7,-6-2 1,-9-6 0,-4 1 0,-4-1 0,-4 0 0,-1 1 0,1-1-124,2-1 0,6-2 0,1 1 0,2 2 0,3 2-222,1-2 1,3 0-1,3 1 159,5 5 1,8-3-1,3 0 1</inkml:trace>
  <inkml:trace contextRef="#ctx0" brushRef="#br0">19009 8596 14545,'6'-21'-336,"-5"2"1,7 12-1,-5 4 1,1 6 0,-1 6-1,-2 2 311,-1 3 0,0-1 0,-1-1 1,-2-2-1,-3-1 0,0 1 1,-1 2 221,-1 2 0,4-5 1,-5-1 108,-1 3 0,4-4 3,1 2 0,4-7-412,1-2 1,0-6 0,1-8-1,2 1 1,2 0 0,-1-1 156,2 1 1,-3 0 0,4-1-1,1 2 1,-2 2-152,0 1 0,0 5 0,-2-4 0,5 2 80,3 4 1,-3-4 0,0 1 0,1 2 0,2 2-260,1 1 1,-4 0-1,0 1 1,1 2-1,2 2 1,1-1 426,1 2 0,5-5 1,2 5-1</inkml:trace>
  <inkml:trace contextRef="#ctx0" brushRef="#br0">19569 8263 27473,'0'-21'-9831,"-2"8"8539,-2 8 1,1 4-1,-5 2 1163,2 4 0,-2-2 1,3 6-1,2 1 1,2 2-1,1 1 1,0 0 463,0 1 1,0 1 0,0 1 0,1 3 0,2 2-1,2 1 1,-2 2 419,-2 2 0,-1-6 0,0 6 0,0 0 0,0-1 0,-1 1-1597,-4 1 0,-2-2 0,-7-3 902,1-4 0,-6-3 0,-2-2 0</inkml:trace>
  <inkml:trace contextRef="#ctx0" brushRef="#br0">19489 8583 28255,'34'-20'-533,"-6"6"0,-6-4 0,0 3 0,-1 3 0,-2 3 531,1 5 1,-6 2-1,4 2 1,-3 0 161,-2 0 1,7 12-1,0 3 1</inkml:trace>
  <inkml:trace contextRef="#ctx0" brushRef="#br0">18516 11875 8149,'6'-8'218,"-5"4"0,3 8 0,-1 5 0,2 1 0,2 1 0,2-4 0,0 1 146,1-1 1,2 0-1,2 4 1,-1-2 0,0-1-1,1 1 1,0 0 0,3 2-1,0-1 1,1 0-97,1-1 1,-2 0-1,3 3 1,0-2 0,-2-2-1,1-1 1,2-1 0,2 1-61,4 1 0,-8-4 0,8 4 0,-2-1 0,0-1-110,2 0 0,-1-2 0,1-4 0,-2 0 1,0 0-1,1 0 0,2 0 95,0 0 0,0 0 0,-1 0 0,-1-1 0,1-2 0,0-3-44,-1-1 0,1-2 1,0-3-1,-1 2 0,1 1 1,0-2-1,-1-1-148,1-1 0,0 0 0,-2-1 0,-1 1 0,-4 0 0,0-2-48,-4-3 1,-1 3 0,-2-4-1,0 1 1,1-1 0,-1-2 96,0-2 0,1-1 0,-1 0 0,0 2 0,1-2 0,-1-1 0,2-1 176,3-1 0,-2 0 1,5 1-1,-1-1 0,0 0 1,0 1-76,1-1 1,-3 0-1,3 1 1,-1-1-1,0 0 1,-1 1 0,-3-1-142,-1 0 1,-2 1 0,1-2-1,-1 0 1,-1-2 0,-2 2-1,-3-2 51,-1 2 1,3-2 0,-4 1 0,-2-4 0,0 1-1,0-2 3,1 0 0,5 4 0,-3-1 0,0 3 0,1 1 1,1 0 54,2 1 0,-3 3 0,2 1 0,2 0 0,-1 0 0,0 0 1,-2-1-122,-2 3 0,3-4 0,-5 5 0,0-1 1,1 0-1,-1 1-53,-1-1 1,-1-3-1,-2 0 1,1-2-1,2-1 1,2-1-1,-2 0-122,-2 1 1,4-6-1,1 0 1,1-1-1,2 1 1,0 1 0,0 0 44,1-1 1,2-3 0,1 2 0,0 1 0,2-2 0,0 1 140,-2 1 0,4-4 1,-8 3-1,2 1 1,1-2-1,-1 1 1,-4-1 167,-1 0 1,3-3 0,-5-4 0,1-1 0,-1 4 0,1-1-196,-2 1 0,3-2 0,-2 0 0,-1 0 0,-2 0 0,-1-2 0,0-1-140,0-1 1,0-1 0,0 4 0,0-2-1,0-1 1,0 1 0,0 0 335,0-2 1,-1 2 0,-2-4-1,-3 0 1,0 2 0,0 1-53,3 1 0,2 4 0,1-5 0,0 2 1,0 2-1,1 2 0,2 1-199,2 1 1,4 1 0,-5-5 0,0 1 0,1 2 0,-1 2 0,-1-2-89,-1-2 0,-2-1 0,0 0 0,0 2 0,0 1 0,0 1-17,0-1 1,0-1 0,0-2 0,0 0 0,0 0-1,0 0 1,0 0 221,0 0 0,0 0 1,0-2-1,0-1 0,0-1 1,0 1 26,0 2 0,-2-4 0,-1 1 0,-1 1 1,-1 3-1,-1 3-89,-2 1 1,0 2 0,1-3 0,-1 3 0,1 0 0,-2 2-1,0-3-52,0 1 1,5 3-1,-4-4 1,1-1-1,1 1 1,0-1 28,3-1 0,-3 0 1,2 0-1,1 2 1,1-1-1,1 0 1,-2 1 46,-1-2 1,-2 4 0,3 2 0,-3 3-1,0 0 1,-2 0-132,1 1 1,3-2-1,-4 6-44,2-2 0,-4-1 0,2-1 70,1 0 0,-5 1 0,5-1 0,-2 0 1,0 1 15,-1-1 0,2 0 0,-1 1 81,-1-1 1,-2 0 0,0 1 0,2 1 0,1 1 0,0 2 25,2-2 0,-4 3 0,5 0 0,1 2 0,-3 3 0,2 1-83,0 2 0,-4-5 1,3 0-1,-2 2 0,0 1 1,-2 2-1,0 0-27,-3-1 0,5 1 0,0 0 1,-1 1-1,-2 1 0,-1 2-72,0-1 160,-1-2 1,1-1 0,0 0-1,-1-1 1,1 1 0,0 0 2,-1-1 1,1-4-1,0 1 1,1 0-1,1 3 1,2 0-1,-1 1-33,-2 0 1,-1-1 0,0 1 0,-1 1 0,1 2-149,0 1 0,-1 6 0,1-2 0,0 4 0,-1 1 1,1-1-1,-2-2 23,-3-2 1,4 1-1,-4 4 1,3 0 0,0 0-1,-1 0 1,-2 0 122,2 0 1,0 0-1,-1 0 1,-1 0 0,2 0-1,0 0 19,-2 0 0,3 0 1,-4 0-1,1 0 1,0 1-1,1 2 1,-1 2-28,0-2 1,0-1 0,4 1 0,-3 3 0,-2 0 0,-2 2 0,-1-1-10,1 3 1,-4-2 0,4 1 0,-1 0 0,0 0-1,-2-1 1,1 3-5,0 1 0,3-4 1,3 1-1,-2 0 1,0 0-1,0-1 45,2-3 0,2 6 0,2-4 1,1 2-1,2-1 0,1-1 1,-1-1-5,-2 0 0,-2 3 1,1-3-1,0 1 1,-1 2-1,1 0 1,0 0-15,0 1 0,4-3 0,0 1 0,0-1 0,0 1 57,0 2 0,2 2 0,-4 1 1,4 1-1,1-1 12,3 0 1,2-4 0,1 0 0,0 1 0,-2 2 0,-1 1-46,-1 1 0,-1 1 0,5 1 0,0 2 0,0-1 0,-1 1 0,-2 0-150,-2-2 1,1 5 0,2 1 0,-1 2 0,-3 0 0,1-4-1,-3 1-183,1 0 0,2-5 0,-2 2 0,0-2 0,-1 2-139,-2 4 1,2-7 0,1-2 0,0-2-531,-1-4 0,4-1 0,-5-6 862,-2 0 0,0-2 1,-3-1-1,1-2 1,0-1 336,-1 0 1,1-5 0,0 2-1,1-2 1,1-1 0,4 1-1,0 3 260,-1-3 1,5-1 0,-1-1 0,4 1-1,4 2-287,5 1 0,3 6 0,1-2 0,2 4 1,1 2-1,2 2 0,0 3-45,1 2 1,-4 1 0,4 3 0,-1-2-1,0-1 1,-3 1-161,-5 2 0,2 1 0,-3 1 0,3-1 0,-1 0 0,0-1-146,-2-3 181,0 3 0,4-5 0,0 7 0</inkml:trace>
  <inkml:trace contextRef="#ctx0" brushRef="#br0">5732 9889 8452,'0'-14'0,"0"1"-115,0 0 1,0-1 0,-2 3 387,-2 2 0,3 4 0,-2 10 7,6 4 0,0-2 1,5 0-1,3-1 0,1-1 1,1-1-1,0 2 77,1 2 0,3-4 0,3 3 0,-1 1 0,2-1-218,-1 4 0,3-4 0,3 2 0,1 1 0,0 2 0,1 1 0,3 1-32,4-1 0,4 5 1,2 0-1,2-2 1,5-1-1,1-2 1,4 0 101,2 1 0,-3-5 1,5-2-1,0 0 1,-1-1-1,3 2 0,0-2-49,1 0 0,6 2 0,-2-2 0,-2 0 0,0 2 0,-2-1-77,-1 3 0,3-2 0,-3 1 0,-1 0 0,0-1 0,-3 0-36,1-2 0,5 3 0,-1-3 0,1 0 0,3-1 0,-4-2 0,4-1 235,-2-2 1,-1 0-1,3 0 1,2 0 0,0 0-1,2-2 1,-3-2 89,0-5 1,2 2 0,-7-2 0,1-2 0,1 1 0,-4 0-362,0 1 0,-2 0 0,-2-4 0,0-1 0,4-1 1,1-1-1,1-3 126,-3-2 0,-3 3 1,6-4-1,1-1 0,-2-3 1,2 0-1,-3-1 20,-3 0 0,5-4 0,-5 0 0,3 2 0,0 0 0,-5 3 0,-3-2-206,1-3 1,-4 1 0,1-6-1,-1-1 1,-1-1 0,1-2 27,1 0 0,-4-2 0,3 0 0,-1-4 0,-3 0 0,-1 0 21,-2 3-12,0-5 0,-5 7 0,-1-3 0,-1 2 0,-3 1 0,-2-2 0,-2-3-272,1-2 1,-6 4-1,-3-2 1,-4 2-1,0 2 1,-1-2-1,-1-1-137,-3-1 1,3 4 0,-5 5 0,2 1 0,0-1 0,0-2-75,-2-1 497,5 0 1,-5 3 0,5-1-1,-1-3 1,-3-1 0,1-1 0,-1 0 70,-4-1 1,-2-1 0,-2 4-1,0-2 1,0 0 0,0 3-347,0 3 1,-2 3 0,-1-3-1,-3 3 1,0 0 0,-1 1-1,1-1 52,0 0 1,0 4 0,3-1 0,-1 2 0,1-1-1,1-2 1,1-1 242,-4 0 0,2 2 1,-4 3-1,0-1 1,-1-4-1,-2 0 189,-2 1 1,-3-4-1,-1 4 1,-3-1 0,-2 1-1,-3 2-281,-1 2 1,-2 3 0,-1 1 0,-1 3-1,-2 2 1,1 3 0,0 1-197,-1 2 1,3-1 0,-3 1 0,1 0 0,1-1 0,-4-1 0,1-1 362,-1-2 1,-3 1 0,4 3 0,-1 1 0,1 0-1,2-1 991,2 1-907,-5 0 0,5-1 0,-3 2 0,3 2 0,0 1 0,-2 0-68,-1 2 1,-2-3 0,2 4 0,-4 0 0,-4-2-1,1 2 1,1 0-79,1 3 1,1-2 0,-5 0 0,1 1 0,2-1-1,3 1 106,2 1 0,-4 1 0,5 2 0,3 0 1,3 0-1,2 0-61,0 0 0,-1 0 0,0 0 0,2 0 0,0 0 0,0 2 0,1 1 0,0 3 18,0 1 1,4-2-1,-4 3 1,0 1-1,2 0 1,-2 0-16,0 1 0,1 2 0,-3 2 0,6-1 1,2 0-1,2 1 0,-1 0-103,1 4 0,0-3 0,1 3 1,1-2-1,4 0 0,1 4-6,3 0 1,-3-2 0,2 3 0,-1 0 0,1-1 0,-1 4 0,2 1-5,2 2 0,1-1 1,0 1-1,-2 0 1,-1 1-1,-1 2-60,1 1 0,0 0 0,0-5 1,-1 0-1,1-3 0,0-2 1,0 0-7,-2-1 1,-1-3 0,3 0 0,-1-2 0,0-1 0,-1-1-381,1 0 1,-7-1 0,4-2-729,0-1 1,-1-6 0,7 2 0,1-4 1265,6-1 0,10-6 0,5-1 1</inkml:trace>
  <inkml:trace contextRef="#ctx0" brushRef="#br0">8705 7263 16570,'-17'-6'518,"4"-3"0,-9-2 0,5-1-394,-2 3 1,0 3 0,6 6 0,-1 0 0,1 0-166,0 0 0,5 6 1,4 3 377,2 3 1,13-5 0,3-1 0,4-2-1,4 1 1,2-2 0,6-2-204,2-1 0,-1 0 0,4 0 0,-3 0 1,-2 0-1,-4-1 0,-3-2-973,-6-2 1,0-5-1,-1 1 1,2-3 724,-2-1 1,-1 0 0,-2-1 0</inkml:trace>
  <inkml:trace contextRef="#ctx0" brushRef="#br0">11504 7503 19757,'13'-18'-484,"1"1"0,-1-1 1,0 6-1,-1 2 1,-2 2-1,-2 1 1,-1 1 772,1 0 0,-5 3 0,1 7 1,-2 5-1,-2 3 0,0 3 0,0 1-260,0 2 0,0 6 0,0-3 0,-2 2 0,-1 1 0,-1 1 0,-1-1 184,-1 1 1,5-4 0,-4-1-1,2 0 1,0-4-580,-1-1 1,0-9 0,4-8-1,0-10 1,0-8 135,0-6 1,0 0-1,0-2 1,0-2 0,0-1-1,0 1 142,0 2 1,4 3 0,2 1-1,1 4 1,2 0 0,0 4-1,0 1 28,1 2 0,-2 0 0,-1-1 1,1 2-1,-2 2 0,1 3 50,0 1 1,2-3 0,5 4 0,-1 2-1,0 2 1,1 1 0,-1 0-768,0 0 1,2 0 0,3 0 0,4 1 0,3 2 1008,2 2 0,5 5 1,2-2-1</inkml:trace>
  <inkml:trace contextRef="#ctx0" brushRef="#br0">12717 6943 8474,'0'-20'181,"0"0"0,-3 7-48,-6 0 0,-1 5 1,-12 4-1,-1 2 1,0 2-1,-1 0 1,-1 2-1,1 2 73,-1 5 0,6 3 0,1 3 0,3 3 0,2 4 1,1 3-1,1 3-76,3 3 1,5 3-1,-2 6 1,4 2 0,1 1-1,0 1 1,0-1-409,0-1 1,6 2 0,1-1-1,0-3 1,-2-3 0,-4-1 277,-1-2 0,0 4 0,0-4 0</inkml:trace>
  <inkml:trace contextRef="#ctx0" brushRef="#br0">12290 7543 9704,'-7'-25'0,"6"-6"0,8-3 1055,11 3 1,10 0-1,3 8 1,-1 0-994,-2 1 1,3 8-1,1 8 1,2 2-1,3-1 1,1 2-1,0 2 1,1 1-63,2 0 0,8 0 0,-2 0 0</inkml:trace>
  <inkml:trace contextRef="#ctx0" brushRef="#br0">20502 5691 25784,'0'-14'-7790,"-2"5"7632,-2 1 0,4 5 0,0-2 0,7 4 0,5 2 0,1 2 0,1 2 1461,-1-2 1,-4 0 0,-2 1-1376,-1 5 0,-6-2 0,-3 1 6,5-2 1,-1-2-1,8-4 1,2 0 377,0 0 0,-5 0 1,-6 0-1,-9 0 1,-5 0-1,-7 0-252,-4 0 1,4 0-1,-7 2 1,1 0-1,5 3 1,0-2-1,3-2-151,-1-1 1,2 0 273,5 0 1,12 0-1,5-1 1,6-2-1,4-2 1,1 3 0,1 0-89,2 2 1,4 0 0,-3 0 0,0 2 0,2 0 0,-2 4-722,1 2 0,2-4 0,-3 5 815,2 1 0,1 2 0,5 2 0</inkml:trace>
  <inkml:trace contextRef="#ctx0" brushRef="#br0">21022 5691 25928,'-14'-8'-2906,"1"-2"853,0 5 2390,5 1 1,4 4 0,8 0 176,5 0 0,-1 2 1,0 0-1,1 4-427,-1 2 1,-1-5 0,-2 1 0,3-2 0,4-2 33,2 0 0,2 0 1,3 0-1,5 0 1,0 0-1,1 0 1,-2 0-46,0 0 0,0 0 0,-5 0 1,-5 0-136,-7 0 1,-17 0 0,-18 0-1,-2 0 1,-1 0 107,2 0 0,-2 0 1,0 0-1,3 0 1,1 0-1,2 1 0,4 2 303,4 2 1,4-1 0,3-4-221,7 0 0,1 0 1,13 0-1,4 0 1,3 0-1,3 0-273,-1 0 1,5 2 0,-2 0 0,3 3 0,2-2 0,-1-2-1,1-1-91,0 0 1,-1 5 0,1-1-1,0-1 247,-1-1 0,1-2 0,0 0 1</inkml:trace>
  <inkml:trace contextRef="#ctx0" brushRef="#br0">21275 5104 8279,'-13'0'0,"-1"0"0,2-1 546,4-4 1,-3-4 0,7-7-1,2-2 1,5 1 0,6-3-1,3-2 1,1-3 0,2-5-1,3-4 1,6-7 2959,5-5-3351,5-3 1,8-6 0,1 1 0,1 0 0,-1 5-1,-1 3 1,-4 2-129,-2 1 0,1 8 0,-8 3 0,-2 6 0,-3 4 0,-2 4-636,-1 3 483,-2 2 1,-1 1 0,-1 1 0,0 4 0,-3 1 0,0 3-201,-1 2 0,5-1 1,0-1-1,-2-1 1,-1-1-1,-2 1 1,0-2-523,1-1 1,-1 2-1,2-4 1,1-1 0,2-2-1,-2-1 848,-1-1 0,-2 1 0,1 0 0</inkml:trace>
  <inkml:trace contextRef="#ctx0" brushRef="#br0">22408 3412 8244,'0'-21'145,"0"3"0,0 3 0,1 4 0,4 0 556,4 2 1,9 6 0,2-1 0,3 2 0,-1 2 0,1 2-1,1 2 1,0 7-46,-2 5 1,-1 6-1,2 9 1,-2 3-1,-2 3 1,-4 0-309,-4 0 0,-1 3 0,-4-7 0,0 0 0,0-1 0,-2-4 1,1-4-740,-1-6 1,1-3 0,-5-5 0,-2-6-28,-2-8 1,-4-17 0,-5-7 0,-2-6-1,-1-6 1,-2-4 47,2-4 0,2-4 0,4-2 0,1 3 0,0 4 0,0 4 0,2 1 768,1 3 1,2 9 0,4 3 0,1 4-1,4 2 1,3 3 0,4 5 563,2 4 0,0-2 1,3 7-1,2 1 0,0 2 1,0 1-854,-2 0 1,2 5 0,-1 4 0,-2 3 0,-3 3 0,-2 1-203,-2 2 0,-6 1 0,0-1 0,-6 3 0,-6 1 1,-3-1-1,-3 0 0,-1-2-389,-2 0 0,-1-1 0,2-6 0,0-3-859,0-5 0,4-4 0,6-6 0,8-7 0,11-8-1933,9-4 2234,10-8 937,-3 5 0,10-10 1,-3 4-1</inkml:trace>
  <inkml:trace contextRef="#ctx0" brushRef="#br0">23048 3012 8887,'13'0'599,"-1"-2"1,-2-2 0,-1-5-1,0-3 1,0-1 0,-2 0 306,-1-1 0,3 1 0,-3-2 0,0-1 0,2-2 0,-3 2-1409,1 1 0,0 2 0,-1-1 0,4 1 0,2 1 1,3 3 502,-1 5 0,0-4 0,1 1 0</inkml:trace>
  <inkml:trace contextRef="#ctx0" brushRef="#br0">23314 2785 8244,'-13'2'1933,"0"2"1,4-2-1119,0 2 0,8-2 0,2-2 1,9 0-1,8 0-379,3 0 0,-3 0 0,2 0 1,1 0-1,-2-2 0,1-1 1,-4-3-1247,-1-1 1,-3 2 0,-2-3 0,-3-3-173,-1-1 1,-1-1 0,-7 1-1,-2 3 1,-5 5 0,-3 2 698,-1 2 0,-1 0 1,1 0 1689,0 0 1,7 2-1,7 1-1146,11 1 0,3 1 1,7-5-262,2 0 0,7 0 0,3 0 0</inkml:trace>
  <inkml:trace contextRef="#ctx0" brushRef="#br0">23661 2652 8193,'-19'-7'655,"10"1"0,3 10 1,16 1-1,5-1 1306,3 2 0,6-4 0,-1 2 0,5-3-1660,4-1 1,-1-5 0,-5-4-1,1-5 1,-2-3 0,-3-4-1,-4-3 1,-3-1-1211,-2-3 1,-5-3 0,-4 1-1,-2-1 1,-2 1 0,-2 4-395,-2 4 0,1-2 1,-5 6-1,1 3-637,0 5 1630,4 10 0,-3 9 1,6 7-1,1 3 310,4 2 0,2 1 0,6 5 0</inkml:trace>
  <inkml:trace contextRef="#ctx0" brushRef="#br0">24048 3305 8073,'-14'-13'0,"2"7"949,4 6 0,3 6 0,8 9 1,1 2-1,-1 6 0,0 3 0,0 5-562,2 5 0,5-2 1,-2 0-1,0 0 1,1-1-1,0-1 1,0-2-938,0-2 0,-5-7 550,5-4 0,-6-8 0,3-3 0</inkml:trace>
  <inkml:trace contextRef="#ctx0" brushRef="#br0">23928 3292 8073,'-12'-33'436,"-2"7"0,-6-1 1,5 6-1,6 3 1781,3 1 0,0 3-1790,2 5 0,2 5 1,-1-3-1,6 1 0,6 3-785,3 1 0,7-2 0,3-1 0,4 1 0,0-1 0,1 0 358,0-3 0,-1-7 0,1-5 0</inkml:trace>
  <inkml:trace contextRef="#ctx0" brushRef="#br0">24194 2892 8242,'-21'-12'1081,"4"3"1,8 9 0,6 9 0,6 4 0,4 4-214,1 1 1,3 5-1,-2 2 1,3 6-1,2 7 1,-1-3-1,2 1-1416,2-2 0,-2-3 1,3 1-1,-3-1 0,-3-4 1,-2-2-1,-3-5 548,-1-4 0,5 3 0,-4 2 0</inkml:trace>
  <inkml:trace contextRef="#ctx0" brushRef="#br0">24261 3252 8242,'0'-21'1592,"-6"3"1,-1 8-1,-1 1-1070,4-1 1,1 2 0,0-1 0,0 1 0,4-1 0,7 1 0,4 2-787,1 3 1,6-4 0,2-2 0,1-3-1,0 0 1,2 2 0,0 1 263,-2-1 0,3-2 0,-4-1 0</inkml:trace>
  <inkml:trace contextRef="#ctx0" brushRef="#br0">24461 3012 9249,'0'13'0,"0"1"0,1-3 449,4-2 1,2 2 0,6-7 0,1 1 0,1-1 0,2 0 0,6 1-2062,2 1 1612,1-5 0,1 5 0,0-6 0</inkml:trace>
  <inkml:trace contextRef="#ctx0" brushRef="#br0">24714 2985 8242,'-13'-7'1194,"1"-1"1,3 4-193,5-5 0,4-3 0,4 0 0,5 4 1,3 2-1,1 1-821,0 1 0,1-1 0,-1 5 1,0 0-1269,1 0 0,-2 2 0,-4 2 836,-3 5 1,-8-1-1,-3 0 1,-1 3-1,-2 1 1055,1 1 0,1 0 0,4 1 0,-1-1 1,2 0-363,5 1 1,4-3 0,7 0 0,-1-4 0,2-1 0,1-4-1005,2-5 0,4-6 0,-3-10 0,1-7 562,-1-3 0,5-8 0,-4 3 0</inkml:trace>
  <inkml:trace contextRef="#ctx0" brushRef="#br0">24967 2426 10548,'-11'13'0,"0"0"1429,2 1 1,6 3-1,-1 3 1,2 0-784,2 4 0,2 1 1,1 2-1,1-1 1,1 3-1,-1 0 0,2 2 1,1-1-553,4-2 1,-1-7 0,1-2 0,-3-3 0,1-1-1,0-5-9910,0-2 9816,-6-4 0,9 2 0,-5 2 0</inkml:trace>
  <inkml:trace contextRef="#ctx0" brushRef="#br0">25034 2719 8242,'0'-14'2888,"0"6"-229,0-1 1,2 6-2268,2-2 1,-1 4 0,6 2-1,1 2 1,2 2 0,1-2 0,1-2-981,-1-1 1,5-1 0,0-2 0,-2-3 0,-1 0 0,-2 0 0,-1 1-1856,-3 0 0,-2 3 0,-4-4 4265,2 0 0,-1 6-388,-4 0 0,1 2 0,2 7 0,3 1 0,2 2 0,2 1-1010,2 0 0,1-4 1,1-1-1,-1-1 0,0-1 1,1 0-704,-1-3 1,5-2 0,-1-1 0,0-1-1,-2-2 1,-2-3-563,0-1 0,1 4 0,-1-2 1,2 4-1,4 1 0,8 3 0,8 4 841,8 6 0,5 10 0,5-3 0</inkml:trace>
  <inkml:trace contextRef="#ctx0" brushRef="#br0">6052 10782 8365,'6'-8'251,"3"4"0,3 2 0,1 2 0,0 0-29,1 0 1,-1 0-1,-1-1 1,-2-2-1,-1-2 1,1 2-1,2 2 1,0 2-72,-3 4 0,3-4 1,-3 5-1,3-1 0,1-1 1,2-1-1,1 0 205,2 2 1,-1-4 0,-3 4-1,1-4 1,1-1 0,2 1-1,-2 2-31,-1 2 0,3-1 0,-1-2 1,0 1-1,-3 3 0,0 1 1,-1 3-1,0 1-99,1-2 0,-1 7 0,0-3 0,2 2 0,3 0 1,3 0-341,-1 3 1,6-4 0,-4 4 0,3-5 0,3-2-1,2-2 221,1 1 1,4 0-1,-2 1 1,1-4-1,3 1 1,2-2 0,1-1 242,0-2 1,-3 3-1,1-1 1,5-1-1,2 1 1,0-1 0,0-1-174,1-1 1,-3 2-1,6 0 1,1-1 0,3 0-1,2 0-221,-2 2 0,10 4 0,-7-5 1,3-1-1,0 0 0,-1 0 1,1 1 58,2-1 0,-3-1 1,3-2-1,-1 0 1,0 0-1,0 0 0,1 0 113,3 0 1,-5-5-1,2-1 1,-2-1-1,3-3 1,-1-2 26,1-1 0,3-1 1,-5 1-1,-1-2 1,2-1-1,-2-3 0,0-1-144,-3 1 1,1-5-1,-3 4 1,1-3-1,-3 1 1,-2-2-1,-1-1-4,0-1 1,-1-1 0,2-1 0,-1-2 0,1-2 0,0-2 57,-1-3 0,2 3 1,-5-2-1,1 0 1,3-1-1,1 0 1,-1-3 52,-1-1 0,-5 5 0,4-7 1,-2-1-1,-3 0 0,-3-2 1,-3 3 319,-2 1-452,-5-4 0,7 3 0,-7-4 0,-4 1 0,-2 3 0,-2 0-118,-1-1 0,-2 2 0,-6-2 1,-1 1-1,-1 0 0,-4-1 1,0 1 66,1 1 0,-5 2 0,1 0 1,-1 2-1,0 1 0,2 1-17,-2-1 1,0 0-1,0 0 1,1 3 0,0 0-1,1 0 1,-1-2-1,-1 1-50,-1-1 0,2 5 1,1-3-1,-2 0 1,-2 2-1,-1-1 25,0 3 0,0 2 0,-1 2 0,-2 0 0,-3 3 0,-2 1-69,-2-2 0,3 0 0,-1 0 0,1 2 0,1 0 0,-2 0 0,1 1 110,-3 2 1,2-5-1,1 3 1,-1-1-1,2 1 1,-1 2-1,1 1 66,0-1 0,-4 3 0,1-5 1,-1 2-1,-1 3 0,2 1-41,-1 2 0,-2-5 0,-1 0 0,-1 2 0,1 1 1,0 3-22,-1 3 1,1-3 0,-2 3 0,-1-1 0,-3 0 0,0 2 0,-2 1 83,0-1 1,-1 4-1,-3-3 1,-1-1 0,3 2-1,-2-1 1,1 1 36,-1 0 1,0-3-1,-2 5 1,2-1-1,1 1 1,2-1-24,-2 2 0,3-2 0,-1 0 0,0 2 0,0 2 0,-1 1 1,0 0 10,-2 0 1,-2-5-1,0 1 1,1 1-1,0 1 1,1 2 0,2 0 30,-1 0 0,-4 0 1,7 0-1,-1-1 0,0-2 1,-1-2-29,3 2 0,-6 2 0,4 1 0,-1-1 0,-1-2 0,2-2-56,-2 2 1,-1 2 0,-2 1 0,0 0 0,1 0 0,-1 0 0,-1 0 0,-2 0 12,-1 0 0,0 0 0,3 0 0,-2 0 1,-1 0-1,2 1 52,0 4 1,-2-4 0,-1 4 0,-1-4 0,-1-1-1,2 0 4,-1 0 1,-3 0-1,4 0 1,-1 1-1,-1 2 1,2 2-38,-1-2 0,-3 3 0,5 0 0,2 0 0,-1 1 0,2-1 0,-2 1 0,4-1-199,1 0 1,-7 3 0,9-3 0,-1 0 0,-3 1 52,-2 1 305,7-5 0,-10 3 0,10-6 1,-3 1-1,-2 2 0,2 1-110,3-1 0,-3 3 0,4-1 1,-1-1-1,0 1 0,-1 1-132,3 1 0,-6 0 0,4 4 0,-3-2 1,-2 0-1,2-1 0,2 1 0,0 0 8,0-1 1,-1 3 0,0-3-1,3 1 1,1-2 0,1 1 70,-1-1 1,-2-4 0,4 3 0,0-2 0,1 1 0,-1-1-73,2 2 0,-1-4 1,1 4-1,-2-2 1,1 2-1,-1 0 1,0 1-65,2 1 1,-4 0-1,3 4 1,-1-1-1,0-2 1,-1 1-1,0 2 26,-1 1 0,3 0 0,2 2 0,-2 2 0,0 0 0,0 0-165,3-3 0,-3 4 1,1 0-1,1 0 0,-1 1 1,1 2-1,0 1-268,2 0 0,0-4 0,1 4 0,1 2 0,4 0 0,0-1 0,1-1 471,0 2 1,1 1-1,5 2 1</inkml:trace>
  <inkml:trace contextRef="#ctx0" brushRef="#br0">7092 8863 25824,'-26'-18'-2786,"4"2"3208,4 4 0,4 6 0,0 10-452,1 5 0,1 3 0,3 3 0,5 1 0,2 3 0,2 1 0,2 0-1179,2 1 1,7 1-1,9 3 1,9-1 1169,3-2 0,10 6 0,5 6 0</inkml:trace>
  <inkml:trace contextRef="#ctx0" brushRef="#br0">18556 13687 8268,'0'13'249,"0"1"1,0-5 0,1-1 0,3 1 0,5 0 0,3-1 0,2-1 0,-1 0 0,0 2 156,1-1 1,0 4-1,3-4 1,2 4-1,0 3 1,3 1-1,2 4-359,4 0 1,2-2 0,-3 3 0,-1 0 0,1-2 0,-1 0-51,1-3 0,0-1 0,-1-1 0,1-1 0,0 2 0,-1-1 218,1 0 0,0 5 1,-1-9-1,1 1 1,0 1-1,-1-2 4,1-1 1,1 1-1,2-4 1,2 0-1,2 0 1,4-3-3,0-2 1,6 4 0,1-1 0,-1-1 0,1-1 0,1-2 0,1 0-51,3 0 1,-1 0-1,3 0 1,3 0 0,0-2-1,0-1 1,-4-3-124,-2-1 1,5 0-1,-7-5 1,-1 1 0,1-2-1,1 0-55,1-4 1,-2 0 0,2 0 0,-3-2 0,0-2 0,1-2 0,2-4 160,0-4 0,-9 1 0,4-5 0,2-2 0,0 0 0,0-2 0,-3 2 12,-3 0 0,7-13 1,-7 5-1,0 1 0,-1-2 1,-4 0-110,2-3 0,0-5 0,0 5 0,-2-3 0,-3-3 0,-2 0 0,-1-1-116,2 0 1,-2 7-1,2-6 1,-3 0-1,-1 3 1,-1-2-16,1-1 1,-1 3 0,0-6 0,-3 2 0,0-2 0,-1-4 0,0-2-44,0 2 1,-4-3 0,3 3 0,-2-2-1,-1-1 1,0 1 194,-1 1 0,1-4 0,-5 6 1,1 1-1,-1-4 0,0 3 1,1-2-54,-1 0 0,-4 6 0,0-1 0,1 2 0,1-1 1,-1 1-1,-3 3 90,-1 2 0,0 7 0,-3-3 0,2 1 0,-2 1 0,-2 1-152,-1-1 1,2-3-1,0 3 1,3 2 0,-2 2-1,-2 1-180,-1 0 1,-1 1 0,-2 4-1,-2 4 1,1 1 0,-2 0-1,-1-1-1369,-1 2 1547,-4 1 0,5-4 0,-6 0 0,-1-1 0,1-1 0,0 2 189,-1-1 1,3-2-1,0 3 1,2 1 0,-1 0-1,0 0-48,1 2 1,-3-3 0,3 3 0,-3 2-1,-1 1 1,-1 3 0,1 1-352,0 1 1,-2 5 0,-1-3 0,-4 1-1,0 0 1,-3 2 0,1 0-78,0-2 0,-2 3 0,-5-4 0,-2 1 0,1-3 0,3-1 455,5-2 1,-2-2 0,5 7-1,0-2 1,0-1 0,2-1 257,3 1 0,-1 6 0,-2-2 0,0 3 0,0 2 0,3 0 0,0-1-360,1 1 0,-2 4 0,-1 0 0,-2 0 0,0 0 1,0 1-1,-1-1 5,-2 1 1,1-4 0,-4 4 0,2-4 0,-2 0 0,-1 2 79,-2 1 1,1 0 0,-1-5 0,2 3 0,1 0 0,2 2 0,-2 0-31,-1 2 0,4 1 0,2 6 0,1 0 0,0 0 0,2 0 0,1 0-163,2 0 0,-5 0 0,-1 0 1,0 0-1,-1 0 0,3 0 329,-3 0 0,1 0 0,-4 0 0,2-1 0,0-2 0,2-2 35,0 2 1,-4-3 0,4 2 0,0 1 0,-2 1 0,2 2 0,-2 0-169,0 0 0,5 0 1,-3 0-1,1 0 1,-1 0-1,0 0-57,-1 0 0,-3 0 0,2 0 0,-1 0 1,-1 0-1,1 0 0,0 0 93,0 0 1,5 0-1,-2 0 1,1 0 0,1 0-1,0 0-59,3 0 0,0 0 0,1 0 0,0 0 0,-1 0 0,1 0 0,-2 0-206,-3 0 0,2 0 0,-6 2 0,0 1 1,-1 1-1,1 1 0,-2-1 112,-1 1 0,3 1 0,0-3 0,-2 1 0,-1-1 0,0-2 147,3-1 1,-4 0-1,4 0 1,-2 0-1,1 0 1,1 0-38,-2 0 1,5 0 0,-1 0 0,3 0 0,-1 2 0,2 1 0,-1 3-174,-1 1 0,4-2 1,-4 2-1,3 0 0,2 1 1,-2 1-1,-1 0-86,-2 0 0,0-2 1,5 3-1,-1-2 0,1-1 1,-2-1 166,-3 0 1,4 3-1,-6-5 1,3 1-1,-3-1 1,1 1 7,0-2 1,1 2 0,5 0 0,-2-1 0,-1 1-1,-2-1 1,2 1 14,1 1 0,-3-3 0,-1 4 0,0 0 0,-2 1 0,0 2 0,-1 1-132,1-3 0,-4 4 1,3-3-1,-3 2 1,-1-1-1,4-3 58,4-1 0,-1 3 0,1-3 0,2 0 1,3 1-1,2-1 130,2 0 0,2 0 0,-3-3 0,1 3-619,-2 1 0,5-2 1,2 4-1,3 1-2370,1 2 2311,5 1 1,3-1 599,5-3 0,1 3 0,-1-5 0</inkml:trace>
  <inkml:trace contextRef="#ctx0" brushRef="#br0">18729 9489 29446,'-13'-13'-3433,"-1"5"0,2 4 4123,3 8 1,2-2-1,4 4-1122,-1 0 1,-1-4 0,4 6 0,-2-1 776,-2 1 0,1-4 1,2 4-1,-1-1-448,-1 0 1,0 2-1,4 5 1,0-1-111,0 0 0,5-4 0,4 0 0,3 0 0,3 0 0,1-2 130,2-1 1,10 3-1,0-5 1,5-1-1,4 0 1,1 0-1147,2 2 1169,6-1 1,-4-4 0,2 0 0,-4 0 0,-4 2 0,-5 2-1920,-3 5 2379,-1-3 0,-7 6 0,0-5 0</inkml:trace>
  <inkml:trace contextRef="#ctx0" brushRef="#br0">2693 9755 25738,'-9'-16'-1319,"0"3"1,0-2-1,-4 9 1,-1 0 1152,1 0 0,0 2 131,-1 4 1,0 0 0,-3 0 0,0 0 0,0 0 0,2 0 0,2 0 0,0-2 0,-1-1 0,1-1 0,0 1 874,-1 2 0,1 1 0,0 0 0,-1 1 0,3 3-449,2 5 1,9-3 0,10-1 0,5-4 0,6-1-1,2 0 1,7 0 0,4-1 91,7-4 0,1 2 0,5-6 0,1 1 1,-2-1-1,1 1 0,0 1 405,4-1-1232,-5 5 0,4-2 0,-7 5 0,-3 0 0,-4 0 0,-2 0 0,-2 0-1147,1 0 0,-7 1 0,-5 2 1526,-2 1 0,5 7 0,-3-4 0</inkml:trace>
  <inkml:trace contextRef="#ctx0" brushRef="#br0">3373 9676 27573,'-2'-20'-624,"-2"7"1,2 11 0,-4 13 0,2 5 294,-1 6 1,-9 5 0,-1 3 0,-5 2 0,-3 2 0,-2 2-1,-2-1 1,0-1-2938,1-1 3154,-1 4 0,0-3 0,1 6 0</inkml:trace>
  <inkml:trace contextRef="#ctx0" brushRef="#br0">4572 10089 15600,'0'-14'-814,"0"-3"1,0-1 0,0 2 0,0 1 981,0 1 1,0 1-1,0 3 1,2 5 171,2 10 0,-1 5 0,6 3 0,3 1 0,3-1 1,4 0-1,2 1 0,5-1 636,8 0 0,3-4 1,11-1-1,1-2 1,0-3-1,2-2 2071,0-1-2769,5-6 1,-1 3-1,3-6 1,-4-1-1,0-1 1,-1 1-257,0 1 0,-1 2 0,-3-4 0,-4 4 0,-4 1 1,-2 2-587,-4-2 1,-4 4-1,-7-2 1,-3 2-1,-2 2 1,-3 0-1667,-1 0 0,-3 2 0,-3 2 131,-5 5 2074,-8-3 0,-4 6 0,-5-5 0</inkml:trace>
  <inkml:trace contextRef="#ctx0" brushRef="#br0">5759 10089 8576,'-8'-6'659,"-4"-2"1,11 2 0,-2 5-277,6 4 1,0 1-1,6-4 1,1 0-1,2 0-12,1 0 0,1 0 0,-1 0 0,2 0 0,1 0 0,2 0 1,0 2-99,1 2 1,2-1-1,5 5 1,1-1 0,1-1-1,2 1 13,1 1 1,6-4 0,-3 4-1,1-2 1,-1-2 0,1 0 0,-3 1-24,1-2 1,-2 3 0,-3 0 0,2 0 0,1 0 0,0-2-143,1 2 1,-3-3 0,3 4 0,-1 1 0,0-1 0,-1 2 0,-2 0-143,-1 0 0,-1-2 1,1 3-1,1-1 1,0 2-1,2-1 1,-2 0 85,2-1 0,4 0 1,-2 3-1,1-2 0,1-1 1,-1 2 152,-1 1 0,8-1 0,-3 0 0,-1-2 0,-1 1 0,-2 0 1,-1 1-214,-2-2 1,0-1 0,-2 6 0,1-1 0,-2 0 0,0 1-27,-3-1 0,-2 0 0,1 1 0,0-1 0,0 0 0,1-1 0,0-1 163,-2-2 1,-1-2 0,2 3-1,-2-1 1,0 0 0,-2 0-1,2-2-5,0-1 0,-4 5 0,4-4 0,0 2 0,-2 0 1,0 1-1,-2 2-251,-3 1 0,4-4 1,0 0-1,-2 1 0,-1 2 1,0 2 50,3-1 0,-4 0 0,6 1 0,-2-1 0,-1 0 1,1 1-1,0-3 292,0-2 0,4 3 1,-4-4-1,-1 1 1,1-1-1,0 1 0,-2 0-103,-1 0 1,-2-2-1,1 4 1,-1-4-1,-1 1 1,-2-1-293,-1 3 0,-4 1 0,2-1 0,-1-1 0,-2 1 0,1 2-684,-1 2 1,5-1 0,-4 0 0,-1-1-1,0-2-881,1-1 0,1-6 0,-3 3-4134,1 0 5865,1-4 0,1 4 0,1-6 0</inkml:trace>
  <inkml:trace contextRef="#ctx0" brushRef="#br0">8465 11075 8698,'0'-13'0,"1"1"1544,4 3-888,-4-3 0,11 10 1,-3 0-1,3 4 1,1 6 580,0-1 0,1 5 0,-1-3 0,-1 3 0,-2 1-972,-1 1 0,-6-6 0,1 1 0,-2 2 0,-4-1 0,-2 0-243,-5-1 0,-4 0 0,-5 3 0,-4-2 0,-5-1 0,-4 2 0,-6 0-1301,-6 3 1,0 1-1,-6 1 1,-3 3-1,-1 0 1,-5 4 1286,-2 2 0,6-2 0,-11 10 0</inkml:trace>
  <inkml:trace contextRef="#ctx0" brushRef="#br0">18316 11795 16217,'0'-14'-379,"0"1"0,-2 5 0,-2 4 586,-5 3 1,1 1 0,1 1 0,0 3 0,-1 5 47,-2 3 1,2 2 90,0-1 0,3 0 0,-2 1 0,-1-1 0,2 0 0,-1 1 143,0-1 1,2 0 0,-4 0 0,0 1 0,0-1-1,1 2-165,-3 3 0,-1 1 0,-1 5 0,0-4 0,-1 3 1,1-1-73,0 2 0,-5 8 0,0-5 1,2 1-1,0 0 0,1-1 0,0-1-28,3 1 0,2 0 0,-2-1 0,2 1 0,2 0 0,2-1 0,2 1 198,-2 0 0,4-1 0,-4 1 1,2 0-1,0 1 0,1 1-465,1 2 0,-2 0 0,-1-2 0,1 2 0,-1 3 0,1 1 24,1 1 0,-3-2 1,2 3-1,-1-2 1,1 2-1,-1 2 1,1 1 5,-2 0 0,4-5 0,-2 0 0,1-1 0,0-2 0,-1 1 0,1-4-4,1-1 1,2-1 0,0 0 0,0-1-1,0 0 1,0-3-1,0 0 0,2-1 0,1 4 0,1 0 1,0-3-1,1-1 4,-1 2 0,5 1 0,-4 2 1,-2 0-1,0-1 0,0 1 1,1 0 8,-1-1 1,3 2-1,-2 2 1,1 1 0,-1-3 3,1-4 0,1 1 0,-2-3 0,-1-1 0,4 0 0,1 0 0,-2-1 0,1 2 0,1-1 0,0-2 0,6-4 0,-2 2 0,-2 0 0,-1 1 0,1 0 0,2 0 0,1-1 0,1-2 0,-1 1 0,-1 2 0,-2-1 0,-1-3 0,-4 4 0,2 0 0,-1-2 0,-3 0 0,0 1 0,0 1-173,1-2 1,1-1-1,-5-2 1,0 0-1,0 1 1,1-1-1470,4 0 0,-2-4 1,5 0-1,3 0 90,1-2 1,1-1 0,-1-7 1551,-3-4 0,-3-8 0,-6-8 0</inkml:trace>
  <inkml:trace contextRef="#ctx0" brushRef="#br0">18169 14300 8103,'-9'-25'0,"2"3"1477,1 4 0,1 8-1087,5 1 0,2 1 0,2-1 0,7 3 0,3 2 0,6 0 0,-1 1 610,0 1 0,5 4 0,-2 2 0,2 5 1,0 3-1,-4 3-677,0 2 1,-3-2-1,-5 4 1,-3 1-1,-5 2 1,-2 2-325,-2-2 1,-10 3 0,-5-3 0,-4 2-1,-5 0 1,-1-4 0,-2 0-1018,0-4 1,-1-1 0,-3-2 0,-3 0 0,-2-1 0,2-3-992,2-5 1,-1 2 2008,2-1 0,3-7 0,-5-5 0</inkml:trace>
  <inkml:trace contextRef="#ctx0" brushRef="#br0">16369 13687 8151,'8'-10'0,"-4"-4"1117,-2-1 1,2 1 0,2 2-144,2 3 0,0 3 1,6 8-1,-2 2 1,-2 5-410,-1 3 1,-6 8 0,3 6 0,-2 3 0,1 2 0,-2 0-578,-2 0 1,-1 2 0,2-5 0,1 0 0,1-2 0,-1-3 0,-2-2-481,-1-3 0,-1-5 0,-4-4 0,-3-5 48,-4-2 1,3-4-1,1-2 1,1-6 0,1-7-1,0-5 1,3-5 511,2-4 1,1 3 0,0-3 0,0 1-1,0 1 1,0-2 2926,0 1-2612,0 8 0,1-2 0,4 5 0,2 0 0,2 1 1,0 5-136,1 2 0,2 4 0,1-2 0,1 5 0,-1 2 0,0 2 0,2 0-965,3 0 1,-2 2-1,5 2 1,-2 5 0,-2 4-1,-1 3-4627,2 2 5344,-4 6 0,12-3 0,-6 5 0</inkml:trace>
  <inkml:trace contextRef="#ctx0" brushRef="#br0">17023 13327 8311,'-2'-18'-482,"-2"1"1,-4 0 1102,-5 8 0,4 4 0,2 6 1,1 3 268,3 5 1,1 3-1,2 3 1,0 1-1,0 4 1,0 0-315,0 4 1,6 1-1,2 3 1,1 2 0,-1 2-1,1 1 1,0 1-657,0 0 1,-2 2 0,4 4 0,-4-2 0,1-1 0,-2-3 0,-1-1-3601,-2-4 1,-1 4 3679,-2-2 0,0 0 0,0-4 0</inkml:trace>
  <inkml:trace contextRef="#ctx0" brushRef="#br0">16983 13767 9623,'7'-28'0,"-3"-2"0,-2 1 0,-1 2 1079,4 3 0,1 8 1,4-2-1,-1 5 0,3 2-1433,4 3 0,0 5 0,7-2 0,0 5 354,3 5 0,0 2 0,1 6 0</inkml:trace>
  <inkml:trace contextRef="#ctx0" brushRef="#br0">18436 8516 8304,'-8'-1'0,"2"-2"0,0-2 680,5 1 1,-5-2 0,7-2 0,4 1 0,4 1 575,3 0 0,-5 6 0,-4-1-776,-6 4 1,-4 6-1,-5-4 1,1 1 0,3 0 773,-3-3 0,5 5 0,3 1-960,6 2 0,-1 3 0,4-1 0,-2 0 0,1 2 0,-3 1 61,0 2 0,-2 1 1,0-2-1,0 2 0,-2 0 1,0 2-1,-4-2 108,-2 1 0,5 3 0,-1-2 0,2 1 0,2 0 1,0 1-464,0-3 0,0 4 0,0-5 0,0 0 0,2 2 0,2-2 0,4 2 0,-1 0 0,5-5 0,-5 2 0,2-3 0,-1-2 0,-1 0 0,0 1-679,-4-7 0,3 5-2057,-6-3 1,-1-3 442,-4-2 1,5-2 0,0-2 0,9 0 2292,8 0 0,3-6 0,7-2 0</inkml:trace>
  <inkml:trace contextRef="#ctx0" brushRef="#br0">18262 9142 8304,'-13'-11'442,"0"2"0,-1 4 107,1 4 1,7 1 0,6 1 0,7 2 0,5 3-1,2 2 126,-1 2 1,2 2 0,1 1 0,2 0 0,0 2 0,-1 2-1,3 0 1946,0 0-2375,-3-3 1,3-2-1,-3-1 1,0-4-1,1-1 1,0-3-276,0-2 1,0-2 0,-5-4 0,-1-5 0,-2-6-603,-1-6 0,-2 1 0,4 0 0,-4 0 0,1 2 1,-1 0-1,3 1 631,2-1 0,2 4 0,-1-4 0</inkml:trace>
  <inkml:trace contextRef="#ctx0" brushRef="#br0">18529 11808 8408,'-9'0'1332,"0"0"-722,12 0 0,-1-2 0,11-1 0,0-1 0,1 1 0,-1 2 0,0 1-112,1 0 0,-7 1 0,-3 3 0,-1 5 0,0 3 1,3 2-1,0-1 0,2 0-38,-1 1 1,2-1-1,4 0 1,2 0-1,3 1 1,4-1 19,3 0 0,-1-1 0,1-1 0,3-4 0,0-1 0,2-3 0,0-2-117,1-1 1,4 0 0,-4 0 0,-1 0-1,-2 0 1,-1-1-177,-1-3 0,1-2 0,0-5 0,-2 4 0,-1-1 0,-4 1 0,1-3-227,0-2 1,0-2 0,2 1 0,-1 0 0,2 0-1,3-2 1,2-2 60,3 0 0,0-7 0,-2 3 0,1-1 0,-1 0 0,-2 0 0,-2-1 111,1 1 1,-5 0-1,-1-5 1,-2 1-1,-3-1 1,-1-1-1,-1-2-95,-1-1 1,-4-1-1,-2 0 1,-1-2-1,-1-1 1,-1-1 0,0 1-38,-1 1 0,-1-5 0,-2 5 0,0-1 0,0-1 0,0 1 0,-2-1-412,-2 0 0,1 5 0,-6-3 0,-1 3 0,-2 5 1,-1 2 389,-1 0 1,-3 0-1,-3 1 1,0 2 0,-3 2-1,1 3 1,0-1 63,-2-1 0,-1 4 0,0-4 0,1 2 1,3-1-1,1 0 0,0 0-24,1 2 1,-3 2 0,4 0 0,0-1 0,-1 1 0,-2 1 0,1 2-30,2 1 0,-1 6 0,-1-1 0,0 2 0,-3 2 1,1 0-1,0 0 15,-2 0 1,-1 0-1,0 0 1,1 2-1,2 2 1,0 3-1,0 2 169,-1 0 1,6 0 0,-4 4 0,2 1 0,1 1-1,0 1-2,0 2 0,-4 5 0,4 0 0,1 2 0,-1 0 0,0 0 0,2 0-267,1 3 0,2 2 0,-1-3 0,1-2 0,1-1 0,3-2 0,3 1-1231,0 3 0,5-4 0,-4-1 1,4-2-1,1-3 0,0-1-2563,0-2 1,6-5 3889,3-4 0,8-2 0,4-2 0</inkml:trace>
  <inkml:trace contextRef="#ctx0" brushRef="#br0">18729 10875 9603,'-13'-21'1858,"-1"3"0,7 11 1,2 7-1577,4 7 1,1 1 0,0 1 0,1 1 0,5 2 0,6 1 0,7 2-1368,7 3 1085,-3 3 0,16 5 0,-5 1 0</inkml:trace>
  <inkml:trace contextRef="#ctx0" brushRef="#br0">18502 13447 8057,'-6'-21'592,"-3"4"0,-2 9 0,-3 8 0,1 8 0,1 3 0,3 3 0,5-1-67,2 0 1,2 1-1,2-1 1,2 0 0,7 2-1,5 2 1,6 2-1,5 0-76,4 0 0,1 3 0,5-4 1,-1-1-1,1-1 0,2 0-239,1 2 1,2-5 0,0-4 0,-4 0 0,1-2 0,-1-2-65,2-4 0,-1-1 1,-1 0-1,0 0 1,2-1-1,-2-4 9,1-4 0,6-4 0,-5-3 1,3-3-1,2-2 0,-1-3 0,2-2-23,5-6 0,-9 4 1,9-3-1,-5 2 0,-2-1 1,1-3-1,-2 1-253,-3-1 0,-3-2 1,-11 2-1,-1 1 0,-1-4 1,-5 0 70,-4-1 0,0-8 0,-11 5 0,-1-2 1,-3 1-1,-4 1-19,-5 0 0,-3 4 1,-1 1-1,0-1 1,-1 2-1,1 3 1,0 3-46,-1 1 0,1 2 0,0 1 0,-1 4 0,2-1 0,2 2 1,1-1-676,-1 4 766,-2 7 0,-3-3 0,-1 5 1,-2-2-1,0 2 0,-1 1 199,-3 3 1,-5-3 0,-2 1 0,-6 4-1,-2 2 1,-4 5 0,-1 2-59,1 2 1,-3 6 0,-2 4 0,0-1-1,-2 0 1,2-1 0,1 0-144,2-1 1,6 1 0,2-5 0,4 2-1,5 0 1,4 0 0,2-3-112,4 0 0,1-2 1,3 0-1,3-1 1,5 2-1537,2 0 0,2 3 0,0-1 1672,0 0 0,12 7 0,3 0 0</inkml:trace>
  <inkml:trace contextRef="#ctx0" brushRef="#br0">18915 12794 8133,'-1'-30'853,"-3"4"201,2 8 0,-4 18 1,5 9-1,-2 3 0,-2 3 1,2 2-1060,2 6 1,1 0 0,0 1 0,1-2 0,4 2 0,4 0-1386,2-2 0,3 3 1,1-4 1389,2-1 0,4 6 0,6-6 0</inkml:trace>
  <inkml:trace contextRef="#ctx0" brushRef="#br0">4386 11595 8366,'9'-5'0,"-1"-1"0,3 0 451,1 0 1,-4-2-1,1 2 1,2 0-1,1 0 1,1 3 0,0 3-1,1 3 1,-1 3-112,0 1 0,2-2 0,3 2 0,4-1 0,5-2 0,4 1 0,4-1 0,2-1 0,2-1 140,1-2 0,-3 0 0,7 0 0,-2 0 0,-2 0 1,1-2-1,2-1 0,2-1-149,-2 1 0,-2-3 0,-1 1 0,0 2 0,0 2 0,2-1 0,0 0-321,3-3 0,1 1 0,-3 2 0,3-1 0,0-3 0,0-1 0,-2-2 0,0 0-131,1 0 1,4 0-1,-5-4 1,-1 0-1,-1-1 1,-4 1 64,-2 0 1,5-5 0,-4 0 0,-1 0-1,-1 1 1,-4-3 116,-3 0 0,5 2 0,-9-4 0,-2-2 0,0-1 0,-3 0 0,1-1 852,-4 0-791,-1 2 1,-3-8 0,-2 3-1,-3 0 1,-1-4 0,-3-1-280,-1-3 1,-4 5 0,-2-1-1,-5 2 1,-4 0 0,-5 3-186,-4 4 1,-4 0 0,-2 6 0,-3 2 0,-6 1 0,-6 4 0,-7 0-29,-6 2 1,-2 6-1,-6-1 1,-4 2-1,0 2 1,-6 2 0,0 2 331,34 1 0,0-1 0,0 0 1,0 0-1,0 0 0,0 2 1,0 0-1,0 1 0,-2 1 0,-1 1 1,2-1-1,-1 1 192,0 1 1,0 0 0,1-2 0,1 0 0,1 3 0,1 0 0,1 0 0,1 0 0,-32 12 0,7-1 0,6 3 275,6 5 0,4-1 0,6 5 0,4 0 0,5 0 0,6 5-771,6 4 1,4 0-1,2 4 1,3-1-1,6-2 1,6 1-1,7-1-844,7-1 0,8 2 0,9-4 0,3-2 0,7-2 1,4-3 1184,2-3 0,17-3 0,-5-1 0</inkml:trace>
  <inkml:trace contextRef="#ctx0" brushRef="#br0">5892 13114 8496,'-6'-13'-3,"-1"-1"0,-7 2 0,1 4 151,0 3 0,-2 4 0,-1 1 0,-2 0 0,1 1 0,3 4 0,2 3 0,3 4 0,4 2 0,7-1 1,8 0 555,13 1 1,5-7-1,13-1 1,11-2 0,10 1-1,11-2 1,2-2-489,-37-1 0,1 0 1,4 0-1,0 0 1,-2 0-1,0 0 0,0 0 1,1-1-1,0 0 1,0-1-1,-2-1 0,0 0 1,0 0-1,0 0-103,-1 0 1,-1 0-1,35-6 1,-1 3 0,-2-1-1,-7-4 1,-2 0 0,-5-3-325,-1 1 1,-4-5-1,-5-1 1,-8 0 0,-4-2-1,-6 0 95,-4-2 1,-6-3 0,-9-2 0,-5-3 0,-2-4 0,-4-4-96,-2-1 0,-10 0 0,-9-1 0,-7-2 0,-7-3 1,-5 0-1,-3 0 180,-3 3 0,2 5 0,-4 2 0,-3 0 0,-2 7 0,-6 2 0,-1 9 67,0 7 0,-8 5 1,3 6-1,-2 1 1,-1 4-1,2 5-96,3 6 1,3 5-1,-1 7 1,7 3-1,6 5 1,5 2-252,4 2 1,13-1 0,7-2 0,9-2 0,8 1 0,5-1-1,10-1-4469,11-1 4780,3-8 0,19-6 0,-2-5 0</inkml:trace>
  <inkml:trace contextRef="#ctx0" brushRef="#br0">5825 11155 11524,'-15'-18'0,"-1"2"0,-2 4 811,2 6 0,1 6 0,2 3-777,0 1 1,-1 7-1,2-2 1,4 3 0,3 1-1,4 2 226,1 2 0,0 0 0,1 5 0,5 3 0,6 3 0,4 5 75,0 1 1,5 0 0,1 3 0,4-2 0,0 1 0,2 0 71,4-1 0,-4 1 1,3 2-1,-3-1 1,-1-3-1,-1 0 0,1-1-164,0-1 1,-5 4-1,-1-3 1,-2-2-1,-1 0 1,-1-3-62,1 1 1,0 0 0,-3-6 0,1 0 0,3 0 0,0 1-28,1-2 0,2 2 0,-3-6 1,0-2-1,2-1 0,-2-2 0,2 0-337,0 1 1,-3-5-1,2-1 1,0 1-1,-4-1-1018,-1-4 0,-8-1-461,-2 2 1,-4-2 0,1 4 617,2-1 0,-1-2 0,6-4 1,3-1 977,4-4 1,5-2-1,5-6 1</inkml:trace>
  <inkml:trace contextRef="#ctx0" brushRef="#br0">6558 12168 8527,'-13'-14'736,"0"1"0,1 4 0,2 2-298,1 1 1,6 3-1,0 7 1,6 5-1,6 3 144,2 1 0,7 2 0,1 1 0,2 4 0,1 0 0,-1 4 0,-3 0-496,-3-2 0,-2 3 1,-1-4-1,-3 1 1,-5-1-1,-4 0-535,-4-1 0,-5-2 0,-9 3 1,-4-2-1,-3-3 0,-3-1 0,-5-1-820,-7-1 1,3-4 0,-6 0 1268,0 1 0,-6 2 0,2 1 0</inkml:trace>
  <inkml:trace contextRef="#ctx0" brushRef="#br0">18329 15366 8103,'-21'-6'0,"2"5"0,6-4 0,1 2 0,1 0 297,3-1 0,5-2 0,0 3 0,6-1 0,4-1 0,2 1 0,0-1 0,0 1 0,0-1 746,-1 1 1,-5 1-1,2 8 1,-4 3-1,-1 6 1,0 3-1,0 6-321,0 2 1,0 3 0,0 2 0,0 2 0,0 1-1,0-1 1,0-1-429,0 2 0,0 0 0,0 4 1,0-3-1,0 0 0,0-2 1,2 2-244,2 0 0,-2-4 0,2 1 0,-2-4 0,-2-4 0,1 0 1,2-1-1854,2-1 0,-1-2 0,-4-4 0,1 1 0,2 2-637,2-2 1,4-4 0,-5-8 1912,-1-8 1,-1-6-1,-2-4 1,0 1-1,-2 0 1,-2-1 1017,-5 1 0,1 0 0,1-1 0,0 2 1,1 2-1,-2 3 0,2-1 1073,0 1 1,3 4 0,8-2 0,4 4 0,4 2-1363,5 4 0,3 1 0,5 3 0,1-3 0,0-2 0,1 0 0,1-1-1076,2-1 0,1-2 0,-7 0 0,-2-2 0,0-1 1,-1-2 872,-1-3 0,4-7 0,-4-5 0</inkml:trace>
  <inkml:trace contextRef="#ctx0" brushRef="#br0">19515 15593 8392,'8'-6'1662,"-2"6"0,-6 0-1306,0 7 0,0 5 0,0 1 1,0 1-1,0 1 0,0 1 1,0 3-1,0 0 80,0 1 1,0 2-1,1-4 1,2-2 0,2-1-1,-2-2-2389,-2 0 1592,5 1 1,-5-10 0,4-7 0,-4-10 0,-1-6 0,0-7 357,0-3 1,2 1 0,1-3 0,1 1 0,-1 0 0,-1 1 0,-2 2 826,0 3 0,1 4 0,2-3 0,3 6 0,1 2 1,2 2-1,0-1-751,0 1 0,0 5 1,4 4-1,2 3 1,1 1-1,4 0 1,-1 0-1099,0 0 0,3 5 1,-2 4-1,0 3 1,4 3-1,0 1 1025,-2 2 0,9 0 0,-3-5 0</inkml:trace>
  <inkml:trace contextRef="#ctx0" brushRef="#br0">20062 15473 7959,'7'-15'839,"-2"-1"-448,-4-2 0,-1 0 0,0 5 1,2 0-1,1-1 0,3 2-41,1 3 0,2-1 1,4 4-1,1 0 0,-1 0-291,0 3 0,1 3 0,-3 5 0,-2 4 0,-4 3 0,-2 2 0,0 3-293,1 0 0,1 7 0,-5-2 1,-2 4-1,-1 0 0,-1 2 0,-1 2-2771,-1 1 3005,5 0 0,-11-4 0,5-1 0</inkml:trace>
  <inkml:trace contextRef="#ctx0" brushRef="#br0">19995 15739 8883,'-9'-19'0,"2"-3"0,1-2 518,3 2 0,2-2 0,2 5 0,3 0 0,7 0 1,5 2-78,6 2 0,8 2 0,3 0 0,1-1 0,4 1-441,5 0 0,10-6 0,8-2 0</inkml:trace>
  <inkml:trace contextRef="#ctx0" brushRef="#br0">22501 11501 8271,'0'-13'414,"0"4"1,2 2 0,1 2 0,1 7 0,1 5 777,1 5 0,-3 4 1,4 4-1,-1 5 0,-3 3 1,-2 4-1,-1 2-720,0 2 1,-1 0 0,-4 2 0,-2-2 0,-2-5-1,0-3 1,-1-1-1025,-2-1 1,0-5-1,2-5 1,2-4-1,1-5-393,0-1 1,4-7 0,-2-9 0,4-8 0,1-9 0,0-7 0,0-4 779,0-2 1,4-5 0,1 1 0,-1 1 0,0 3 0,1 3 0,-1 3 1167,2 1 0,-4 2 1,4 6-1,-2 3 0,2 4 1,1 3-503,4 2 1,-1 4 0,1 1-1,-3 3 1,4 2 0,3 1-1,3 2-823,-2 0 0,5 6 0,1 1 0,3 2 0,2 0 1,0 3-1,-1 3 322,1 3 0,5 5 0,3-2 0</inkml:trace>
  <inkml:trace contextRef="#ctx0" brushRef="#br0">23248 11235 8918,'0'-34'798,"-5"3"1,-1 10-329,-1 8 1,-2 5 0,-4 8 0,1 2 0,2 4 0,2 5 233,2 6 0,2 8 0,4 2 0,0 7 0,0 6 1,0 4-603,0 5 1,4 7 0,2 2 0,0-2 0,0-1 0,-3-3 0,-2-3-334,-1-5 0,0-2 0,0-4 0,0-4 231,0-7 0,-11-1 0,-4-5 0</inkml:trace>
  <inkml:trace contextRef="#ctx0" brushRef="#br0">22915 11541 12260,'4'-44'0,"2"1"0,1 4 0,4 8 0,1 6 0,2 6 0,4 3 0,6 5 372,5 4 0,1 2 0,4 5-372,-1 0 0,10 6 0,-2 2 0</inkml:trace>
  <inkml:trace contextRef="#ctx0" brushRef="#br0">20049 11568 10677,'7'0'347,"-1"1"0,-6 4 0,1 2 1,2 2-1,2 0 0,-1 0 1,1 0 389,-1 0 0,2 0 0,-3 4 0,1 0 1,1 1-1,-1-1 0,1 0 0,-2 1-627,-2-1 1,-1 0 0,0 1-821,0-1 1,0-7 0,0-6-1,0-8 1,-1-3 0,-2-4 246,-2-3 1,1-1-1,4-6 1,0 1 0,0-1-1,0 2 1,0 1 731,0 2 0,4 3 0,2-1 1,0 4-1,2 2 0,-1 1 1,3 4 84,2 1 1,2 0 0,0 3 0,3-1-1,2 1 1,2 1-692,2 2 0,2 0 0,2 0 0,1 0 374,3 0 1,3 0-1,6 0 1</inkml:trace>
  <inkml:trace contextRef="#ctx0" brushRef="#br0">20702 11301 8587,'-6'-26'2742,"0"12"-2271,-3 10 0,3 10 0,6 10 0,0 2 0,0 0 0,0 0 0,0 2 0,2 2-413,2 2 1,-1 4-1,4-4 1,-1 4-1,-3 3 1,-1-1-3626,-2-2 1,0-6 3566,0 0 0,0-5 0,0 2 0</inkml:trace>
  <inkml:trace contextRef="#ctx0" brushRef="#br0">20635 11555 8771,'0'-18'0,"0"0"745,0 2 0,5 1 0,0 3 0,1 2 0,2 2-576,-1 2 1,4 2 0,5 4 0,3 0 0,2 0-170,3 0 0,7 6 0,3 1 0</inkml:trace>
  <inkml:trace contextRef="#ctx0" brushRef="#br0">20195 12967 8380,'8'-19'2643,"-2"4"-2343,-6-2 0,0 9 0,0 8 0,0 8 0,0 5 0,0 3 0,0 3 0,0 2 242,0 3 0,4 1 0,2 2 0,0-2 1,0-2-1,-3 0-1164,-2 0 0,4-3 0,-1-3 130,-1-2 0,-1-10 1,-4-8-1,-1-9 1,-1-6-1,-1-3 187,-1-1 0,5-10 0,-4 5 0,4 0 0,1 2 0,0 3 719,0-2 0,0 3 0,1 1 0,4 0 0,4 4 1,3 1-1,1 2-61,0 0 0,5 5 1,0 2-1,1 2 1,2-1-1,2 3 1,1 0-1857,1 2 0,5 4 1503,1 1 0,0 5 0,-4-2 0</inkml:trace>
  <inkml:trace contextRef="#ctx0" brushRef="#br0">20675 12607 10077,'-4'-34'-692,"-2"6"1829,-2 9 0,5 9 0,-1 14-800,2 5 1,2 3 0,2 3-1,1 1 1,3 3 0,0 2-1,1 3 1,1 1-578,2 1 1,0 6 0,1 0 0,-4 1 0,0 1 0,-1-3 230,0-3 0,5 2 1,-4-10-1</inkml:trace>
  <inkml:trace contextRef="#ctx0" brushRef="#br0">20582 12927 8576,'0'-19'0,"0"-2"992,0 1 0,6 0 0,4 9 0,8 0-828,8 2 0,7 5 0,9-4 0,0 1-164,3 0 0,11 4 0,-1-3 0</inkml:trace>
  <inkml:trace contextRef="#ctx0" brushRef="#br0">16023 9382 16524,'-13'-12'-548,"-1"10"1,1-6 533,0 10 0,5 5 0,5 6 0,6 1 0,6-1 1,4 0-1,5 1 0,4-3 0,6 0 0,7-2 1,6 0-1,5-1 0,6 0 0,4-2 326,6-3 0,8-2 1,2-1-1,2-1 1,-35-2-1,0 0 0,-1-2 1,1-2-1,0-2 1,0-1-306,2-2 0,-2-1 0,28-13 0,-32 10 1,-1-2-1,28-17 0,-7-2 0,-6-6-256,-9-3 1,-7-4-1,-13-8 1,-6-6-1,-11-5 1,-6 31 0,-2 0-1,-3 0 1,-3 1 51,-2 1 1,-2 0-1,-6-4 1,-2 1-1,-5 2 1,-1 2-1,0 0 1,-2-1 0,-3 2-1,-1 0 1,2 4-1,-2 1 245,1 4 0,-1 1 0,-8 1 0,-2 3 0,4 6 0,-1 2 0,-2 0 0,-1 3 0,-2 1 1,0 1-1,0 2 0,0 1 0,-1 2 0,-1 3 48,-1 2 1,0 1 0,3 0 0,1 2-1,-2 5 1,1 2 0,1 1 0,0 2-1,4 1 1,1 3 0,3 2 0,1 2 0,4 1-1,1 1-141,0 3 0,3 2 0,2 3 0,4 3 1,2 2-1,3 2 0,3 1 0,4 2 0,2 1 1,3 0-1,3-1 0,3 1-172,2-2 0,3 0 0,4 3 1,6-2-1,6-5 0,4-2 1,4 0-1,2-2 0,6 1 1,4-2-274,3 0 0,3-2 0,1-1 0,1-1 0,7 0 0,0-1 0</inkml:trace>
  <inkml:trace contextRef="#ctx0" brushRef="#br0">18742 10395 31425,'0'-9'-279,"0"9"0,6 3 0,3 15 0,3-3 0,3-2 0,4 0 0,6 1 0,8-1 0,5-1 0,11-3 0,9-5 0,10-2 593,5-2 0,2 0 0,-34-1 0,0 0 0,0 0 0,0-2 0,2-1 1,-1-1-1,-1-1 0,-1-1 0,0-2 0,-1 0-316,-1-2 1,-1 0 0,1-2 0,0 1 0,1-2-1,0-1 1,0 1 0,-2-1 0,-2-1 0,0-1 0,28-15-1,-5-4-528,-3-2 0,-8 1 0,-4-9 1,-7 0-1,-10-2 0,-8-2-124,-7-3 1,-7 1-1,-10-9 1,-9 2 0,-10 3-1,-10 2-951,-8 5 1747,-17 4 1,-8 12 0,28 19 0,-3 1 0,0 3 0,-1 3 0,-4 0 0,0 3 0,-4 2 0,0 1-258,-4 1 1,-1 3 0,1 5 0,0 2 0,-1 3 0,0 2 0,1 1 0,1 2 0,1 2 0,1 2 0,2 1-1,0 1-163,1 1 1,1 2 144,2-1 1,2 1-1,5 0 1,3 1-1,4-1 1,4 2-1,3 0 1,3 1-1,-14 30 1,11-1-1,13-3-280,12-1 0,18-5 1,19-4-1,13-7 1,17-5-1,-27-19 1,1-2 376,4-1 1,2 0 35,4-2 0,1-1 0,-1-1 0,1 0 0,2-1 0,0-1 0,1 0 0,-1-1 0</inkml:trace>
  <inkml:trace contextRef="#ctx0" brushRef="#br0">17316 10022 27393,'12'-15'-1463,"-3"-3"1,2 4 0,-2-3-1,3 6 1080,2 2 0,-1 6 654,0-2 0,1-1 0,-1 2 1,-1-1-1,-5 1 143,-7 0 1,-13-1-1,-14 5 1,-7 0 0,-9 0-1,-9-1 1,-11-2-236,-9-2 1,34 0-1,-2-2 1,-3 2-1,-1-1 1,-4-2-1,-1-1 1,-2 0-1,-1 0 1,-5 0-1,0-1-33,-4-1 1,0 0 0,-1 0-1,0 1 1,-3 0 0,-1 0-1,0-1 1,-1 1 0,1 0 0,0 1-1,-1-1 1,-1 0 0,3 2-1,0 0-82,2 0 0,-1 1 0,-3 1 0,0 0 0,7 1 0,0 1 0,2 2 0,-1 0 0,1 1 0,-1 1 0,5-1 0,0 2 1,3-1-1,2 0-381,4 0 0,1 0 0,3-2 0,2-1 0,-32-1 0,10 1 0,11 1 0,11 1 0,11-2 18,9-2 0,5-1 0,7 3 0,20-4 299,11 3 0,7-5 0,0-6 0</inkml:trace>
  <inkml:trace contextRef="#ctx0" brushRef="#br0">19182 10395 27611,'0'-13'-3154,"-6"1"1,-3 3 3673,-3 5 1,2 2 0,-2 2 0,-3 0 0,-1 0 0,-3 0 0,-5-1 98,-5-4 0,-6 2 0,-7-6 0,-6 1 0,-8-1 0,-8 0-412,-8-2 0,31 6 0,0-1 0,-3-1 0,-1 0 0,-1 1 0,-1-1 0,-4 0 0,0 1 0,-3-1 0,0 0 0,-5 0 0,-1-1-107,-2-1 1,-2 1 0,-3 2 0,-2 1 0,-1-1 0,-1-1 0,-2 1-1,-2 2 1,25 1 0,0 0 0,-1 1 0,-2 0 0,0 1 0,-1 0-150,0 0 0,-1 0 1,1 1-1,1 1 0,0-1 1,1 1-1,-23 0 0,2 1 1,0 0-1,2 2 1,5-1-1,2 1 0,1 1 1,1 0-1,5 1 0,0 0-29,2 1 1,1 0 0,-5-1 0,1 1 0,3 0 0,1-1 0,2 1 0,1 0 0,1-1 0,2 1 0,4 0 0,2-1 0,2 0 0,0 0-136,2-1 1,1-1 0,-23 6 0,5-5 0,10-2 0,9-2 0,6-1 312,10 0 0,3 0 1,6-1-1,3-2 0,8-3-100,8-2 0,3 5 0,3-2 0</inkml:trace>
  <inkml:trace contextRef="#ctx0" brushRef="#br0">15583 9036 28407,'9'-9'-2510,"0"0"0,-5 6 2331,5-1 1,0-4-1,4 1 1</inkml:trace>
  <inkml:trace contextRef="#ctx0" brushRef="#br0">15623 8983 28310,'0'-14'-9138,"0"1"8481,0 0 0,0 4 1,0 0-1,0-2 0,0 0 1,0-3 1020,0 1 1,-2 0 0,-2 1 0,-6 1-1,-7 1 1,-6-3 0,-5-5 0,-7-1 241,-3-1 1,-5-3-1,-10 0 1,-4-2 0,-3-3-1,-8 0 1,32 14 0,-1 0-735,-1 1 1,-1 1 0,2 0 0,0 0 0,-1-1 0,0 1-1,0 0 1,-1 0 0,1 2 0,-1-1 0,1 1 0,-1 0 1219,1-1 0,1 1 0,-33-6 0,-2-4 1,-1 3-1,36 8 0,0 0 0,-36-6 1,7 3-947,6 3 0,7 5 0,4-3 0,5 1 0,4 1 0,4 1 0,7-1 0,5 2 0,6 2 0,3 1-146,2 0 0,1 1 0,3 4 0,5-2 0,8 6 0,5 1 0,15 8 0,4 2 0</inkml:trace>
  <inkml:trace contextRef="#ctx0" brushRef="#br0">13024 8956 30008,'-14'-13'-5214,"2"-1"6890,3 1 1,5 7-1194,8 6 0,-1 7 0,5 11 0,-2 6 1,-3 5-1,-2 7-297,-1 2 1,-1 2 0,-4 2-1,-2 1 1,-2 3 0,0 0 0,0 0-1,0-5-267,0-4 1,2-1 0,-3-8 0,2-5 0,2-2 0,2-6 198,-2-5 0,3-4 0,-4-7 0,-1-5 0,2-9 1,-1-10-237,-1-9 1,4-6-1,-3-5 1,1-2-1,3-2 1,1 0 0,2 0-677,0 2 1,0 1 0,0 6 0,0 3 0,0 5 0,0 6 752,0 6 1,0 2 0,2 6-1,1 2 1,3 2 0,1 2 1224,3 3-924,2 2 0,2 1 0,0 0 0,3 1 0,2 2 0,0 3-1233,0 2 1,5 1-1,-2 4 1,2 0-1,0 2 1,-2 1-2777,2 2 3637,1 0 0,7-5 1,3 0-1</inkml:trace>
  <inkml:trace contextRef="#ctx0" brushRef="#br0">13717 8823 7820,'0'-33'0,"0"9"0,-2 12 0,-1 12 0,-3 6 1218,-1 5 0,-2-4 1,-3 2-1,2 1 1,2 4-1,1 4 1,0 2-742,-4 1 1,5 4 0,2-3 0,2 2 0,2 0 0,0-4 0,2 1 0,2-2-104,5 1 0,8-3 1,2-5-1,2-3 0,2-4 1,1-4-1,0-2-333,-2-4 1,-4-4 0,2-7-1,0-3 1,-4-2 0,-1-1-1,-2 0 983,0-1 0,-5 7 0,-4-2-297,-2 4 1,-2 8 0,0 6 0,0 9-1,0 5-907,0 4 0,1 1 0,4-1 0,3 3 0,6 1 0,4-1 0,5-2-1723,7-3 0,4 4 0,6-4 0,0-3 2231,0-2 1,6-3 0,1 6 0</inkml:trace>
  <inkml:trace contextRef="#ctx0" brushRef="#br0">19862 9942 13797,'-5'-18'-672,"1"1"1,-5-1-1,5 4 933,1 1 0,7 4 0,4 0 1,0 0-1,0 1 0,-1-1 0,1 0 1,2 0-1,3 0 0,7-1 1,6-2 71,8-2 0,23-5 0,12-3 0,-27 9 1,2-1-1,8-1 0,1-1 0,6-1 0,2-1-91,4-2 1,2 1 0,-15 6 0,2 0 0,0-1 0,1 0 0,1 1 0,0-1 0,2 0 0,0-1 0,0 1 0,2-1 0,1 0 0,0 0 0,-3 1 0,0 0 0,1 1 0,-1 0 0,1 0 0,0 0-148,0 1 1,-1 0 0,0 1 0,-7 1 0,-1 0-1,0 0 1,3 0 0,0 0 0,-1 1 0,-1 0-1,-1 1 1,-1 0 0,19-3 0,-1 1-122,-4 0 0,0 1 0,-2-1 0,-1 2 0,-10 1 0,-1 0 0,-2 1 1,-2-1-1,-2 1 0,-1-1 0,30-7 0,-7 1 0,-8 1-1613,-7 3 1,-6-2-1,-8 2 1,-5-3 0,-3-2-1,-3 1 1639,-2 0 0,2 5 0,-5 3 0</inkml:trace>
  <inkml:trace contextRef="#ctx0" brushRef="#br0">24448 8649 24820,'7'-26'-3173,"-3"-1"2931,-2 12 1,-4 11 0,-1 17 0,-4 6 441,-5 2 1,2 4 0,-8-4 0,2 3 0,-1-1 0,-2 4 0,0-2 160,0 0 1,1 4 0,6-7 0,2 1 0,2 1 0,2-3 0,3-2-349,2-3 0,1-8 0,1-8 8,4-8 0,2-9 0,5-7 1,-2-6-1,1-5 0,2-4 0,3-1-639,1 0 0,-1-1 364,2-4 1,-3 10 0,2-1-1,-2 8 1,-3 6 562,-3 4 1,1 3 0,-4 2-446,2 0 0,-4 7 0,3 6 1,1 7-1,-1 5 0,4 1 1,2 1-685,5-1 0,7 5 0,9 0 0,3-2 0,6 0 1,3-1-600,4-2 1,2 2 1879,1-10 0,1-7 1,-1-5-1</inkml:trace>
  <inkml:trace contextRef="#ctx0" brushRef="#br0">25234 8529 25105,'0'-19'-1899,"-2"3"1,0-5 1974,-3 2 0,-5 6 0,1 5 0,-3 2 0,0 5 0,2 2 274,1 4 1,4 5-1,-2-1 1,1 3-1,3 1 1,2 0-1,2 1-91,4-1 1,2 0 0,8 1-1,3-2 1,2-4 0,3-2 0,-1-1-1,1-1-379,3-1 1,-4-1 0,-1-2 0,-2-2 0,-3-1 537,-1-1 0,-9-1 1,-5 7-1,-5 2 1,-3 7-1,-2 3 229,1 4 1,-2 1 0,5-2 0,2 2 0,3 0 0,5 1 0,5-4-665,7-1 0,0-2 0,8 0 0,5-1 0,1-3 0,3-5 0,-1-2-1274,-1-2 1,0 0 0,-7 0 0,-3 0 0,-4-3 1239,-3-6 1,-2-6-1,0-11 1</inkml:trace>
  <inkml:trace contextRef="#ctx0" brushRef="#br0">21448 14700 8383,'-21'-33'-5,"-2"13"1,5 2 0,3 12 418,5 9 0,5-2 1,10 2-1,5-6 1,5-6-1,6-2 1,2-3-1,7 1 0,3 0 1,5-1-1,4-1 1,4-1 569,1-2 1,-7-5-1,3 0 1,0-2-1,-3-1 1,-2-1 0,-4 2-742,-1 3 0,-2 2 1,-6 7-1,-3 1 1,-4 3-1,-3 5 0,0 4 84,3 4 0,-2 4 0,5 7 1,-1 2-1,0 6 0,0 3 1,1 4-1,3 4-1117,1 4 0,0 1 1,-1 8-1,-2-1 0,2-3 790,1-1 0,8-2 0,1-1 0</inkml:trace>
  <inkml:trace contextRef="#ctx0" brushRef="#br0">22168 14687 8394,'-44'-39'1371,"-1"5"1,2 13 0,3 18 0,6 18-1,8 12-23,6 5 0,7-1 1,3 5-1,2 2 1,4 4-1,5 5 0,8 4-950,7 3 0,7 7 0,8-2 0,6 2 0,-16-30 0,2 0 0,3 0 0,1-1 1,3-1-1,1-2-1095,1-1 0,1-1 0,1-4 0,0-1 1,1-2-1,0-2 0,1 1 0,-1-1 1,0-1-1,0-1 697,33 14 0,-1-1 0,-1 0 0</inkml:trace>
  <inkml:trace contextRef="#ctx0" brushRef="#br0">23008 15619 8273,'-18'26'1813,"0"3"0,2 5-585,1 2 1,-3-2 0,-1 3 0,0-2-1,-2 2 1,2 2 0,0 2 0,4 1-72,4-2 0,6 3 0,5-9 0,0 0 0,1-3 0,3-4-1346,5-5 0,8-4 1,0-8-1,1-3 0,0-2 1,0-7-1112,-2-5 1,3-12 0,-1-9 0,-3-11 0,-3-10 0,-5-4 0,-1-3 1589,-3-1 0,-1 6 0,-2-6 0,0 7 1,0 7-1,1 6 1031,3 6 1,-2 9-1,2 4 1,-1 5-1,2 4 1,4 4-1534,3 4 0,2 2 0,4 5 0,3 7 0,3 10 0,2 5-1442,7 3 0,4 6 1,6-2-1,4 1 1654,6-5 0,10 0 0,-3-10 0</inkml:trace>
  <inkml:trace contextRef="#ctx0" brushRef="#br0">23714 15873 14825,'-14'-43'0,"-3"6"0,-1 10 1966,2 11 0,9 13 0,7 3 0,9 6 0,7 3-1685,6-1 1,3 1 0,2 3-1,-2-3 1,-1-3 0,-3-2-1,-2 1-1921,-3-2 0,-10-2 0,-9-2 0,-10-2 0,-6-2 2229,-5 2 1,0 2-1,-1 1 1,1 0-1,1 1 1,3 4 0,4 5 284,3 7 0,5-3 0,4 6 0,2-1 0,2 2 0,2 2 0,2 1-1238,5 0 0,7 4 0,5-6 0,4 2 0,9-2 0,6-4-2913,5-3 0,4-4 0,-5-2 3175,-1-4 0,5-10 1,-1-2-1</inkml:trace>
  <inkml:trace contextRef="#ctx0" brushRef="#br0">24048 15993 9893,'-18'-12'792,"0"3"1,-4 3-1,4 6 1,2 0-287,1 0 0,8 6 1,2 3-1,4 4 1,2 3-1,5 4-809,7 0 1,10 1-1,11 3 1,7-4 302,5 0 0,15-2 0,7-5 0</inkml:trace>
  <inkml:trace contextRef="#ctx0" brushRef="#br0">24727 15699 10709,'-13'-50'0,"0"7"0,1 12 4765,3 10 0,2 12-4085,2 5 0,4 4 1,-4 4-1,5 7 1,3 5-1,3 8 1,2 4-1,2 4 1,2 3-1,0 2-758,-3 1 0,2-2 0,-2-2 0,3-2 0,1-2 0,-1-4 0,-1-3 0,-4-6 0,-1-2-1758,-3-1 0,-3-8 1,-3-6-1,-3-8 2661,-1-4 1,4-1-1,-3 1 1,1 5 235,1 7 1,-1 9 0,7 11 0,1 7 0,3 3 0,1 2-1062,4 4 0,-3 4 0,3 1 0,2 2 0,0-1 0,4 0 0,-2 0-1639,-1-1 1,-2 4-1,-3-1 1,-4-1 0,-5-1-1,-5-4 1438,-4-2 1,-20-4 0,-7-5 0</inkml:trace>
  <inkml:trace contextRef="#ctx0" brushRef="#br0">23208 17072 8472,'12'-43'602,"-3"3"0,1 5 1,-4 11-1,1 3 46,4 2 0,-4 3 0,2 5 1,1 4-1,1-1 0,-1 3 0,-1-1 3564,1 3-3906,-4 7 0,2 9 1,-5 13-1,1 8 1,-3 10-1,-3 8 18,-7 6 1,-5 2 0,-3 7-1,-4 0 1,0-1 0,3-1-1339,3-2 0,2-4 1,1-6-1,3-1 0,5-2 1,1-2-1,0-4 1014,-1-5 0,-1-5 0,5-8 0</inkml:trace>
  <inkml:trace contextRef="#ctx0" brushRef="#br0">23128 17685 8101,'0'-56'404,"0"3"1,-5-1 0,1 14 0,1 8 99,1 7 0,4 1 0,2 8 0,5 2 0,5 5 0,3 3 0,6 3 0,2 2 0,3 2-914,3 4 0,5 7 1,8 7-1,3 0 0,2 2 1,-1-2-1,-2 0 0,-3-2-450,-2-2 1,-8-7-1,-7 0 1,-6-2 0,-9-5 2209,-6-4 1,-8 0 0,-13-4 0,-2 0 0,2 1 0,1 0-261,1 3 0,3 3 1,2 4-1,4 5 0,4 3 1,1 3-1,3 1-917,6 2 1,4 0-1,12-4 1,2 1-1,4 0 1,3-5-1038,1-2 0,0-4 0,0-4 0,-5-1 1,-7-4-1,-5-4 0,-5-2-367,-4-3 1,-4-5-1,-10-2 1,-5 0 0,-6 2 1230,-7 0 0,-8 4 0,-3-4 0</inkml:trace>
  <inkml:trace contextRef="#ctx0" brushRef="#br0">23248 18192 9050,'0'-18'1535,"0"0"1,1 5 471,4 4 1,2 6-1278,6-2 0,-5 10 1,-4 4-1,-2 3 1,-2 1-1,-2 0 0,-1 1-470,-1-1 1,-1 5 0,5-1 0,0 0 0,-1-1 0,-2 0-650,-1 2 0,-2-2 1,1-5-1,-5-2 1,-5 0-1,-4-2-395,-2-3 1,-6 2-1,-4-1 1,2-2 0,0-2-1,3-1 1,1 0-3582,2 0 4365,4 0 0,6 6 0,0 1 0</inkml:trace>
  <inkml:trace contextRef="#ctx0" brushRef="#br0">23794 18178 8368,'-6'-26'367,"-2"0"1,-4 9 833,-2 8 1,1 7-1,0 2 1,-2 2-592,-3 2 1,2-2 0,-5 4-1,2 0 1,4 2 0,5 4 0,5 3-1,4 1-941,1 2 0,1 4 0,5-4 0,7-2 0,10-1 0,6-1-364,7-1 1,2-1 0,2-3 0,-1-5 0,-2-2 0,-3-2-1,-1-3 196,-4-6 0,-7 0 0,-4-9 0,-3 2 0,-3-2 0,-3-3 0,-5-1 0,-2 1 499,-2 2 0,-2 1 0,-1 5 0,-3 1 0,0 2 0,-1 2 1621,-1 2 0,7 2 0,1 4 0,7 0-886,5 0 0,3 0 1,1 0-1,4 1 0,0 2 1,3 2-498,-3-2 1,4 0-1,-6 0 1,-2 1 0,-1-1 223,-2-1 1,-5-1 0,-4 4 102,-2 3 0,-1 0 0,3 1 1,7 1-1,5 2 0,6 0-217,4-3 0,6 1 0,4-6 0,2-1 0,4-1 0,1-2-434,1 0 1,5 0-1,-5-2 1,-1-2-1,-1-6 1,-4-5-1,-1-6-403,-1-4 1,-7 0 0,3-9 0,-6 0 0,-5 1 0,-6-1 580,-5 0 1,-8 9 0,-1 0-1,-7 4 1,-6 6 0,-7 5-1,-5 5 489,-2 4 0,-1 7 0,0 4 0,1 8 1,1 10-1419,2 10 0,1 10 1,9 10-1,5 5 0,5 5 837,3 3 0,5-32 0,2-1 0,8 36 0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</inkml:context>
    <inkml:brush xml:id="br0">
      <inkml:brushProperty name="height" value="0.053" units="cm"/>
      <inkml:brushProperty name="color" value="#FF0000"/>
    </inkml:brush>
  </inkml:definitions>
  <inkml:trace contextRef="#ctx0" brushRef="#br0">17196 6850 28986,'-8'-13'-6281,"1"4"6559,3 0 1,1 6-1,-5 0 1,1 5 0,1 4-1,0 1 1,3 3 0,0 2-156,-1 1 1,2-4 0,-2 0 0,4 0 0,3 0 0,3 0 0,1 1 0,3 1 220,2-2 0,2 2 0,-1-2 0,0 3 1,1 1-1,-1 1 0,0 1 0,-1 1-472,-3 2 0,3 4 0,-5-3 1,1 0-1,-2 2 0,-2 0 0,0 1 1,1 0-259,1 0 1,-5-5-1,4 2 1,-4-1-1,-1 0 1,2-2 285,2-1 1,-1-2-1,4 0 1,1-1 35,-1-3 1,2-3 0,5-6 0,-1 0 0,0 0-1,1 0-407,-1 0 1,0 0-1,1 0 1,-1 0 0,2 0-1,1 0-1340,2 0 0,-1 0 0,-3 0 2187,-1 0 1,6 0 0,2 0 0</inkml:trace>
  <inkml:trace contextRef="#ctx0" brushRef="#br0">17502 7237 17473,'-11'-21'-448,"2"3"1,3 11 554,6 7 1,0 1-1,1 7 1,4-1-1,2 0 1,2 4-1,0 1 1,1 1 76,2 0 0,-3 1 1,-2 0-1,-1 3 1,-3 0-1,-1 0-342,-2-2 1,-6-2 0,-4 2 0,-5 1 0,-5 2 0,0-2 0,-4-1-286,-1-2 1,-2-4 0,1 0 0,-1 1 0,0 1-1,2-1 483,3-1 0,-3 6 0,4 6 1</inkml:trace>
  <inkml:trace contextRef="#ctx0" brushRef="#br0">17862 7370 26544,'0'7'-473,"-6"-1"1,-2-6 0,-4 0 0,0 2 0,2 1 0,1 1 0,-2-1 612,-1-1 1,4-2 0,-1 0 0,-2 0 0,-1 0 413,-1 0 0,0 0 1,-1 0-1,1 0 1,0 0-433,-1 0 1,0 0 0,-3 0-1,-2 0 1,-2 0 0,-2 0-1,-4 0-152,-4 0 1,3 0 0,-5 0 0,2 0 0,0 0 0,0 0 0,0 0 217,0 0 1,0 0 0,4 0 0,2 0 0,1-2 0,3-2 158,2-5 0,1 1 0,5-1 1,0 1-1,-1-1 0,1 0 1,0-2-346,-1 0 1,1-3 0,0 1 0,-1 0 0,1-1 0,0 1-91,-1 0 1,-1-2-1,-1-1 1,-2-2 0,2 0-1,1-1 1,2-2 80,0 0 0,-1-2 1,2 2-1,2-3 1,3-4-1,1 0 1,1 0 36,-1 1 1,5-4 0,-4 0 0,3 1 0,-1 2-1,-2 2-187,2-1 1,2 0 0,-1 1 0,-1-1 0,-1 0 0,-1 1 0,1 0-148,-1 4 1,1-3-1,3 3 1,-2-3-1,-2-2 1,1 0 28,-2 1 0,4-5 0,-4-2 0,2 0 0,-1-1 0,2 2 1,2-2 166,1 0 1,-4 3 0,-1-3-1,2-1 1,2 3 0,1-2-1,0 1-154,0 1 1,0-5 0,0 3 0,0 0-1,0 2 1,0 4-42,0 2 1,0-1-1,0 0 1,0 1-1,1-1 1,2 2-1,2 1 202,-2 2 1,-1 0 0,1-5 0,2 0 0,-2 2 0,-2 2 0,-1 0 58,0 0 0,0-1 1,0 0-1,0 4 0,0-1 1,0 2-26,0-1 1,0-2 0,-1 4-1,-2 2 1,-2 1 0,2 2-447,2 0 1,1-1 0,0 1-832,0 0 0,-1 5 782,-4 4 1,-1 4-1,-4 4 1,2 5-1,2 4 1,4 4-1,0 2-2193,2 2 2940,6-5 0,7 9 0,8-4 0</inkml:trace>
  <inkml:trace contextRef="#ctx0" brushRef="#br0">16649 5131 29820,'-20'0'0,"2"0"0,3-2-431,2-2 1,-1 3 0,1-4-1,0 2 261,-1-1 0,0 2 1,-3-2-1,0 2 1,0 4-1,2 1 38,2 1 0,0 2 0,-1-3 627,1 2-595,6-1 1,2-6 0,10 0 0,2-4 0,2 0 0,1-2 0,4 1 151,2-4 0,2 4 0,-5-2 0,0-1 0,1-1 0,-2 1-815,-4 1 0,4 6 347,-3-1 0,3 4 0,1 3 0,1 3 300,-1 1 1,-3-2 0,2 2 0,3 0 0,0-1 0,0 2 0,0-1 310,2 3 1,0 2 0,5 2 0,0-1 0,0 0-1,-1 1 1,0-1-537,-1 0 0,-2 2 0,3 1 0,-2 2 0,-3-2 1,-1-1-631,-1-1 1,-3 0 0,0 4 1027,-2 4 1,0-2 0,4-1 0</inkml:trace>
  <inkml:trace contextRef="#ctx0" brushRef="#br0">16129 12767 11566,'-4'-17'-638,"0"-1"0,-1 8 316,5 10 306,0 11 0,0 10 0,-1 7 1,-4 3-1,-4 5 0,-3 4 0,-1 3 1,0 3-1,0 3 0,-1 4 0,1 3 1,1 0 20,3-1 1,-3 4 0,5 2-1,-2 3 1,2-1 0,1 3 0,3-4 921,1-1 0,2 5 0,0-1 0,0 0 0,0 4-668,0-1 1,0-2 0,0 10-1,0-36 1,0 0 0,0 2 0,0 0-1,0 4 1,0 2-206,0 1 1,0 1-1,0-2 1,0 1 0,0 8-1,0 1 1,0 1-1,0 1 1,0 2 0,0-1-1,0 3 1,0 0-225,0 0 1,0-1 0,0-8 0,0 0-1,0-2 1,0 0 0,0-3 0,0-1 0,0-4-1,0-2 1,0-3 0,0 0 181,0 31 1,0-10 0,0-7 0,-1-5 0,-2-4 0,-2-5 462,2-3 1,-3-2 0,0 5-1,1 0 1,-1 2 0,1 2-1,1 3-292,-1 1 0,1 13 0,4-1 0,0 5 0,0 6 0,0 1-434,0 0 1,0 4-1,1-4 1,2 2-1,0-35 1,-1-1 0,-1 1-1,1-1 1,-1 38 156,-1-5 0,2-9 0,1-4 0,1-5 0,-1-6 0,0-4 423,1-1 1,-2-11-1,2 5 1,-2-7 0,-2-2-1,0-1 1,0 1-196,0 0 0,0 1 0,0 2 0,0 2 0,0 2 0,0 3-283,0 2 1,-5 5 0,1 2 0,0 0 0,-1 1 0,1-1 0,-1 2-84,-1-1 1,5-6 0,-4 1 0,2-5-1,0-2 1,-1 0 0,1-4 417,2-3 1,1-3 0,1-1 0,2-4 0,3 1 0,0-2 52,0 1 1,4 2 0,-1-4 0,3-2-1,1 0 1,1 0 0,-1 2-489,0-2 0,6 4 0,2-3 0,3 0 0,1-2 0,5-2 256,2 0 1,5 1-1,8-3 1,5 0 0,5-4-1,4-1 1,2-3 176,3-1 0,5-1 0,4 2 1,1 3-1,-35-3 0,0 0 1,2 0-1,0 1 0,2 0 1,0 0-223,0 1 1,1 0 0,0 1 0,-1 0 0,4 0 0,1 1 0,2 0-1,1 0 1,0-1 0,0-1 0,2 1 0,-1-1-104,1-1 0,-1 1 0,2-2 0,1 1 1,0 1-1,1 0 0,1-1 0,1 0 1,1 0-1,1-1 0,0 0 0,0 0 1,-1 1-1,0 0 106,-1-1 1,0 1-1,1-2 1,0 0-1,-1 2 1,0 0 0,0-1-1,1 1 1,-1 0-1,1 0 1,-2 0 0,0 0-1,0 1 1,0-1 128,0 1 1,0-1 0,-2-2 0,1-1 0,1 2 0,0-1-1,-1-1 1,-1-1 0,-2 0 0,-1 0 0,-1 0 0,-1 0-49,0 0 0,-1 0 0,-1 0 0,-1 0 0,1 0 0,0 0 0,-2 0 0,-1 0 0,-3 0 0,0 0 0,-1 0 0,-1-1 1,0-1-1,-1 1 36,-1-1 1,0-1 0,33-1 0,-9 4 0,-6 0 0,-4 0-1,-6 0 1,-3 0-296,-5 0 0,-11-2 0,-2-1 0,-4-1 0,-6-1 99,-5 0 1,-3 2 0,-4-6-1,2-3 1,-2-3 0,-2-6 0,-1-2 366,0-6 0,2-6 1,1-4-1,3-5 1,1-6-1,2-2-108,-2-4 0,8 2 0,-3-6 1,1-1-1,4-3 0,-3 0 1,1-1-134,-1 0 0,-1-1 0,-1-1 0,-3 0 0,-3-1 1,-2-1-1,1-3-151,-3 3 0,-1 31 1,0-1-1,-1 0 1,0 1-1,0-1 1,0-1-1,1-1 1,-1-1-1,2 0 1,-1 0 91,1 1 0,1-1 0,2-4 0,0-1 0,0 3 0,-1 0 0,1-1 0,0 0 0,1-2 1,-1 1-1,-1 1 0,1 1 47,0 0 1,0 1 0,-1-1 0,-1 0 0,2 3 0,-1-1 0,1 2 0,-1-1-1,1-1 1,-1 1 0,0 1 0,0 0 0,-1 1 0,-1 0-235,0 1 1,-1 0 0,1-33-1,-2-3 1,0 0 0,0 3-1,0 0 1,0 3 31,0-2 0,0 0 0,-2 4 0,-1 1 1,-1-1-1,1 1 232,2-3 0,2-3 0,2-1 0,0 33 0,0 1 0,0-4 0,1 1 0,2-1 0,0-1 0,1-1 0,1-1 46,0 1 0,2 0 1,1 1-1,0 1 0,-2 0 1,0 1-1,0 2 0,0 0 1,7-32-1,-1 4 0,-3 8-117,-1 1 1,-3 8 0,-1 5 0,-1 4-1,-3 1 1,0 0-268,1 0 0,-2-5 0,2 0 0,-2-3 0,-2-1 0,0-1 0,0 0 224,0-1 0,1-8 0,2 6 0,3-2 0,2-1 0,1-1 0,-1 0 99,1 0 0,0 8 0,3 4 0,-2 2 0,-2 3 0,-2 6 0,-3 5-43,-2 7 1,-1 7-1,0 7 1,-1-1-1,-4 1-167,-4 4 0,-2 2 0,-4 2 0,-3 0 0,-4 0 0,-3 2 0,-2 1 175,0 1 0,-4 1 0,-3-5 0,-3 0 0,-6-2 0,-3-2 1,-7-5 226,-8-3 0,-3-1 1,27 6-1,-1 0 1,-1 0-1,1 0 1,-2-1-1,0-1 0,-3 0 1,0 0-158,-3 1 1,-1 0 0,-2 2 0,-2 2 0,-2 0 0,-2 0 0,-1 1 0,0 0 0,-2 2 0,-1 1 0,-3 1 0,1 2 0,-1 3 0,1 0-212,0 2 1,-1 1 0,-5 1 0,1 2-1,4-3 1,2 1 0,1 0 0,0 1 0,-1 0-1,1 1 1,3 0 0,0 0 0,-1 0 0,1 0-66,2-1 0,0 0 1,3-1-1,1 1 0,-2 0 1,1 1-1,3-1 0,2 1 226,3 0 0,0-1 0,2 0 0,-1-1 0,-2 1 0,0 0 0,1 1 0,1 0 0,1 1 0,1-1 0</inkml:trace>
  <inkml:trace contextRef="#ctx0" brushRef="#br0">18089 17565 27622,'0'-32'-3030,"0"5"1,0 8-1,0 4-61,0 2 4594,0 5 0,1 1-1090,4 2 1,-4 2-114,4-6 1,-5 7-1,-5-3 1,-3 2 0,-4 0-1,-3-1 27,-3 1 1,-3 1 0,-5 2 0,-2 0 0,-2 0 0,-3 0-310,-1 0 1,-1 0 0,-5 0 0,0-1-1,0-2 1,0-3 0,0-1 233,0-4 0,-3-7 0,1-2 0,4-1 0,-1 2 0,1 1 38,-2 0 0,4 2 1,2 5-1,2 3 0,2-1 1,2 0-1,0 0-260,-3-1 0,5 2 0,-2-1 0,2-1 0,2-2 1150,-1-1-1058,0-7 1,2 6 0,3-6 0,-1 3 0,2-3 0,-1 0-1,4-3 105,1 3 1,-2-5 0,-1 2 0,3-2 0,3-1-1,3-1-539,-1 0 1,-1 1-1,1 0 1,3 3 0,1 0-1,1 0-254,-1-2 0,5-2 0,-5 0 0,2-1 1,-2-3-1,0-4 372,0-4 0,-3-5 0,4-2 0,1-2 0,0-2 1,-2-3-1,0-4 414,0 0 0,0-3 1,3 4-1,-2-2 0,3 2 1,0 0-274,2-2 1,0 6 0,0-3 0,0 2 0,0 4-1,0 0 1,0 4-393,0-1 0,4 1 0,1 4 1,-2-1-1,-2 1 0,-1 2 307,0 1 0,0 1 0,0 0 1,-1 1-1,-2 1 0,-2-1 1,1 1 253,-2-2 1,5 3 0,-4-2 0,4-1-1,1 0 1,1-2-172,4-1 1,-2 8 0,4-8 0,0 1 0,1 2 0,1-1 0,0 1-173,-1 0 0,-3-5 0,2 7 1,-1-2-1,-3 0 0,-1 3 2,-2 1 0,0 2 0,0 4 0,0 1 0,0-1 0,0 2 370,0 3 0,-6-3 1,-2 2-1,1-2 1,1-1-1,2-1 16,-1 0 1,1-4 0,4 0 0,-2 0 0,-1-2 0,-1-1 0,1-3-30,1-3 0,-2 6 1,-2-7-1,0-1 0,-1 4 1,-1-2 15,-2 3 1,2 1 0,0 1 0,-3 4 0,1 2 0,-1 4 0,3 2-832,-3 0 0,1 7 1,0 0-1,2 4 1,1 5 530,-1 1 1,5-5 0,-1 2-268,2-2 1,2 2 0,2 0-1,1-2-397,1 0 0,1 2 0,-7 1-1421,-2 2 0,2 3 2411,-2 8 0,-4 8 1,1 8-1</inkml:trace>
  <inkml:trace contextRef="#ctx0" brushRef="#br0">16249 13221 30924,'-7'-6'-2458,"3"-3"0,7 0 1,2-3-1,3-3 2692,2 0 1,7-4 0,2 1-1,2 1 1,2-1 0,2-1-1,2-2 285,0-3 1,-1-1-1,0 0 1,-3 3 0,-2 2-1,0 3 1,-2-1-170,0 2 0,-1 1 0,-5 3 0,-1 1 0,-1 4 0,-3 1-713,3 3 1,-4 2 0,2 2 0,2 4 0,-1 4-401,-1 2 0,3 9 0,-2 3 0,5 7 0,3 5 0,-2 4 0,0 4-2011,2 6 2257,-3-6 1,10 14-1,-4-9 1</inkml:trace>
  <inkml:trace contextRef="#ctx0" brushRef="#br0">18609 14367 7682,'-13'-8'0,"-1"4"497,7 2 1,1 4 0,6 2 0,0 5 0,-2 3-1,-2 1 1,-5 1-35,-3-1 0,3 0 1,0 1-1,-1-1 0,-2 0-129,-1 1 1,1-1 0,2-1 0,2-2 0,1-1 0,1 1 0,0 2 913,3 2-1097,-4-1 1,4 2 0,-6 2-1,-2 6 1,0 2 0,-3 2 127,1-1 1,-5 5 0,-1 2 0,0-1-1,-2 2 1,0-2 41,-3-4 0,1 6 0,-1-8 1,3 3-1,2-1 0,3-3 0,1-1-43,2-2 0,-1 0 0,1 5 0,0-1 0,1 1 0,1 0 0,4 1-178,1 3 1,-3-2 0,3 7 0,0 0-1,-1-1 1,1 1-237,0 1 0,-3-3 0,3 1 0,-1 1 0,-3-1 0,-2-1 291,-2-1 0,1 2 1,0-2-1,-1 0 0,1-1 1,0-2-1,-1-1 75,1 3 1,0-4 0,-1 3-1,3-3 1,0 0 0,2 2-1,0 2-216,2 2 0,1 0 1,5 3-1,-2-3 0,-2 1 1,2-3-164,2 1 0,1-2 0,0-3 0,0 0 0,0 0 0,0-3 0,0-1 217,0-3 1,0 2-1,0-5 1,0-1-1,0-3 1,0 0 72,0-1 1,6 0-1,1 1 1,2-1-1,0-1 1,1-2-426,2-1 1,0-5-1,-2 4 1,-1-1-1,2-1 1,-1 2-141,-1-1 1,1-3-1,-4 4 1,0-1-1,1 1-134,1 2 1,-4 0-1,4 1 1,-1-2-1,-1 1-676,0 2 1,4-5 0,-2-1 0,1-1 0,-1-1 1233,3-1 0,7-13 0,2-5 0</inkml:trace>
  <inkml:trace contextRef="#ctx0" brushRef="#br0">17809 16606 8400,'7'-8'0,"-4"-2"2213,-6-2 0,2 0-2278,-3 8 1,1 2 0,-2-2 0,-4 2-1,-1 4 1,0 2 634,1 5 0,4 4 0,-2 5 0,1 3 0,3 1 0,1 0-205,2 2 1,0 0-1,2-1 1,2-2-1,7 0 1,4-2-120,2 0 1,6-5-1,-4-7 1,2-1-1,2-3 1,2-1 0,2-5-842,0-6 1,1-2 0,1-11-1,4-2 1,0-2 0,-1-4-1,-2-1 595,-2 1 0,5-10 0,1-1 0</inkml:trace>
  <inkml:trace contextRef="#ctx0" brushRef="#br0">18289 15926 7657,'12'-12'413,"7"2"0,8 1-254,4-2 1,7-5-1,1-3 1,5-2-1,5-2 1,4-1 0,7 0 214,5 2 0,3 1 0,-30 9 1,1 1-1,0-1 0,-1 1 0,1 0 1,1 0-1,0 0 0,1 0-223,1 0 0,-1 0 0,-2 0 0,0-1 0,3 0 0,-1-1 0,0 1 0,0 1 0,-2-1 0,0 1 0,2 0 0,0-1-76,-1-1 1,0 1 0,-2-2 0,1-1-1,4 1 1,1-1 0,1-1 0,-1-1-1,0 1 1,1 0 0,1-1 0,1 0-57,1 0 0,-1-1 1,-1 1-1,0-1 0,3-2 1,0 0-1,-1-1 1,0 1-1,0-1 0,0 0 1,1 0-1,0 1-1696,-1 0 0,0 1 1729,3 1 1,-1-1-1,-3 0 1,-1 0-1,2 0 1,-1 1-1,-2 0 1,0 0-1,0 0 1,1-1-1,0 0 1,1 1 50,2 0 0,0 0 0,-3 0 0,1 1 0,1 2 1,-1 2-1,-3 0 0,-1 1 0,0 0 0,0 0 0,-1 1 1,1 0-1,0 0 0,1 1-101,-2 0 1,0 1 0,1-2-1,-1-1 1,-1 3 0,-1-1-1,2 0 1,-1-1 0,0 0 0,0 0-1,0 0 1,-1 0-28,-1 0 1,-1 0 0,32-7 0,-11-3 0,-3 1 0,-5-1-1,-5-1 285,-8 1 1,1-3 0,-8 6 0,-3 1 0,-3-1 0,-4 0-190,-2 2 1,-1 6-1,-6 1 1,-2 0-1,-1 1 1,0 2-1,0 2-466,0 0 0,4-2 1,5 3-1,-1-2 1,1 2-1,2 2-664,0 1 0,-3-2 1,0-1-1,-2-1 1059,-2 1 0,1 1 0,-1 2 0</inkml:trace>
  <inkml:trace contextRef="#ctx0" brushRef="#br0">24074 13820 7680,'-7'-6'1306,"-1"3"0,5-6 348,-1-1 1,0 3-1,4-2-985,0-2 1,-2 1-492,-2 1 0,-1 5 0,-7 8 1,-2 5-1,-3 3 0,-2 3 289,-3 3 1,1 1 0,0 4 0,1 0 0,0 0 0,3 4 0,3 3-160,4 1 1,7 0-1,-2-6 1,4-1-1,1-4 1,1 1-910,4 0 0,2-5 1,8 0-1,1-4 1,5-4-1,3-2 1,4-3-828,0-2 1,0-7 0,-1-3-1,0-4 1428,-1-5 0,1-3 0,0-5 0</inkml:trace>
  <inkml:trace contextRef="#ctx0" brushRef="#br0">25021 13021 8361,'0'-14'1031,"0"1"1,-5 7 0,1 6 0,1 7-845,1 5 0,2 6 0,0 3 0,0 3 0,0 7 1,0 4-1,0 10 541,0 5 0,0 3 0,-1 11 1,-4 0-1,-2-5 0,-3-3 0,-2-4-290,-3-3 1,-1-3-1,2-8 1,1-2-1,0-5 1,1-3-1,2-3 1,1-3-1,0-4 1,0-3 806,0-2-2375,6-5 1,-4-2 0,2-8 0,-2-2 0,-2-5 553,0-3 0,5-6 0,-4 0 0,1 2 0,-1 1 0,-1 2 1064,2 0 0,-3 4 0,4 1 0,-2 2 1,-2 5 113,-2 4 0,3 6 1,2 7-1,1 3 0,1 1 1,1 0-1,0 0-951,1-1 0,1 3 1,2-4-1,2-2 1,2-1-1,5-2-1643,3 1 1,7-3 0,5-2-1,5-4 1992,7-4 0,14-7 0,5-1 0</inkml:trace>
  <inkml:trace contextRef="#ctx0" brushRef="#br0">25207 13794 9788,'-6'-8'2397,"5"8"0,-2 8-2054,6-1 1,0 5 0,6-5 0,1 2 0,2 0 0,3 0 0,1-2 0,3-1-481,2 0 1,-3-4 0,3 2-1,-2-2 1,-4-4 0,-3-1-90,-4-1 0,-5-7 0,2 2 1,-4-2-1,-2-3 0,-4-1 266,-4-2 0,-7 3 0,-3 0 1,-2 5-1,-1 3 0,1 3 0,2 1 580,0 2 1,4 0-1,-1 2 1,4 2-1,4 5 1,2 3 0,3 1-1004,2 1 0,1-1 0,1 2 1,4 1-1,5 2 0,7-2-1270,5-1 1,3-3 0,5-3 1652,5-5 0,1-2 0,10-2 0</inkml:trace>
  <inkml:trace contextRef="#ctx0" brushRef="#br0">25794 13714 7678,'0'-6'1882,"0"6"0,0 10 0,0 9 0,0 2-836,0 3 1,0 1 0,0 3-1,0 2-806,0 1 0,0 4 0,0-4 1,0-2-1,0-4 0,0-5 1,0 0 204,0-4-893,6-1 0,1-3 1,7-3-1,-1-5 1,0-3-1,0-3-372,1-7 1,-5-6-1,0-13 1,-1-3 0,1-6-1,-1-5 1,-2-4 576,-3-1 1,0 2-1,1-3 1,5-1-1,3 1 1,3 4 0,1 4 1138,2 4 0,5 5 0,0 9 0,0 4 0,1 5 1,-2 4-116,2 5 0,-3 2 0,-1 2 1,1 2-1,-2 2 0,1 5 1,-4 4-692,-1 5 0,-6 3 1,-2 4-1,-1 0 1,-3 0-1,-3 3-348,-5 1-8,-2-1 1,-11-3 0,-1-1 0,-2-4-1,-4 0 1,-3-4-627,-3-1 1,0-8 0,3-3-1,-1-2 1,1-4 0,6-2-2235,6-5 3126,0-3 0,14-13 0,-4-3 0</inkml:trace>
  <inkml:trace contextRef="#ctx0" brushRef="#br0">5225 4598 28084,'-6'7'-1504,"-1"-2"0,-6-10-1371,-1-4 1,1-2 2951,0-3 0,4 1 1,1 0-1,1-1 1,0 1-1,-2 0 1,1-1-1,2 1 1,2 0-1,-2 1 1,-1 3 57,-4 4 0,-1 2 1,-2 1-1,-4-3 0,-4 2 1,-4 2-1,-3 1 0,-5 0 1,-8 0-1,-4 0 319,-4 0 0,-2 0 0,-4 0-110,-6 0 0,4 0 0,-9 1 0,2 2 0,1 2-255,2-3 1,-6 6-1,4 1 1,2 4 0,0 5-1,4 3 1,0 2 0,5 2-361,1 4 0,-5 5 1,6 0-1,1 3 1,-2 4-1,2 1 236,1-1 0,-2 4 1,7 0-1,1 1 0,3 0 1,3-3-1,3-1 1,1-2 5,4 0 1,-4 0-1,4 1 1,2 2-1,3 4 1,0 4 45,-1 4 0,3 7 0,1 1 0,1 6 0,10-33 0,0 2 0,0 0 0,1 2 0,1 3 0,0 0-1021,0 2 0,1 0 787,0 2 0,1 0 0,1 1 0,1 0 0,0 0 1,0 0-1,1-1 0,0 1 0,2 0 0,-1 0 1,2-1-1,-1 1 64,1-1 0,0 1 0,0-3 1,0 0-1,0-1 0,0-1 0,0-1 1,0-1-1,1 0 0,-1 0 0,2-3 1,-1 1-1,5 32 148,2-8 1,1-2 0,2-5-1,0 4 1,-2-1 0,1 2-59,2-1 0,0 4 0,-2 7 1,-6-32-1,0 1 0,-1 2 0,0 1 1,-1 4-1,0 1 0,0 1 0,0 0-77,1 0 1,-1 1-1,0 2 1,0 0-1,-1-1 1,-2 0-1,1 1 1,0 0-1,0-2 1,0 0-1,0-3 1,0 0-1,0-4 1,0-1 36,0 0 0,0-2 1,2 30-1,1-5 0,3-6 1,0-6-1,1-2 373,0-1 0,2 2 1,5 1-1,-1 2 0,-1 1 1,-2 6-1,-2 5-236,-3 5 1,0-26 0,-1 0-1,-1 2 1,-1 1 0,-1 4-1,-1 2 1,-1 5 0,-1 3 0,-2 0-1,-1 1 1,-1 4 0,-1 2-9,-2 0 1,0-1-1,2-7 1,0 0-1,-2 1 1,1-1-1,2-9 1,2-3-1,1-8 1,1-2-1,1 26-26,1-14 0,6-10 0,1-10 0,4-8 0,0-6 0,6-6 0,1-2 1075,1-3 0,5-1 1,-2-6-1,4 0 1,5 0-1,4-1 0,2-2-493,3-2 1,4 1-1,14 4 1,4 0-1,5 1 1,2 4-1,2 4-749,-1 3 0,1 4 0,-1-1 0,-4-4 0,2 1 1,-2 0-6409,-1 1 6898,3 1 0,-7-7 0,5-1 0</inkml:trace>
  <inkml:trace contextRef="#ctx0" brushRef="#br0">653 8063 12733,'-13'0'-154,"1"-6"0,2-3 149,1-3 0,6 6 0,0 6 1,4 8-1,4 4 0,-2 2 1,-2 4 129,-1 4 1,0 9-1,0 5 1,-1 4 0,-2 3-1,-3 1 1,0-1 0,0-3-1,2-3-61,-2-1 1,4-11 0,-2 0 0,2-4 0,4-5 0,2-2 182,5-6 1,3-2-1,4-7 1,5-2-1,6-4 1,1-4 0,1-4-1,1-1-120,1-3 0,5 0 0,-5-4 1,-2 6-1,-2 2 0,-3 3 1,-4 3-594,0 5 1,-3-2 0,-3 1 0,-1 2 0,-1 3 0,-3 5-414,-5 4 0,4 2 0,1 3 0,2-1 0,3-1 714,-1-3 175,6-3 1,2-6-1,6 0 1</inkml:trace>
  <inkml:trace contextRef="#ctx0" brushRef="#br0">1360 8143 30523,'-8'-13'-2938,"4"8"1,1 13 2381,-2 8 1,2 5 0,-4 4 0,1-2 0,3 0 0,2 0 0,1 2 0,0 1 270,0-4 1,4 3 0,4-3 0,2 2-1,5 0 1,0-5 0,1-3-887,2-4 0,-2-3 0,5-2 1586,-2-7 0,5-12 1,-4-8-1</inkml:trace>
  <inkml:trace contextRef="#ctx0" brushRef="#br0">1466 8063 30955,'-12'-22'-2752,"4"0"1,2 4 2090,6 9 1,0 12 0,1 1 0,4 7-1,5 2 1,5 0 0,4 1 30,2-1 1,1 0 0,6-1 928,3-3 1,3-3-1,6-6 1</inkml:trace>
  <inkml:trace contextRef="#ctx0" brushRef="#br0">1826 8050 30081,'-1'-24'-1890,"-4"6"1,4 8 0,-4 14 0,4 7 992,1 5 0,0-1 0,0 2 0,0-2 0,0-1 0,0 0 1,1 3-1,4 2 1011,4 2 0,3-4 0,1 4 1,0-2-1,1-2 0,-1-2 0,0-4-51,1-2 1,-6-3 0,1-6 0,2 0 0,1 0-1,1 0 1,0 0 0,1-1 0,-1-4 0,0-4-1,1-2-2529,-1-3 2448,0 1 1,1-6-1,-1-2 1</inkml:trace>
  <inkml:trace contextRef="#ctx0" brushRef="#br0">2080 8143 29874,'13'0'521,"2"-2"1,1-1-310,2-1 0,4-2 0,-3 3 0,2-1 0,1 1 0,0 1 0,1 2 0,-1 0-174,-1 0 1,2 0-1,-5 0 1,-2 0-1116,-1 0 719,-7 0 0,-4-1 0,-10-4 1,-7-4-1,-8-2 0,-3-3 1,-1 1-1,1 0 339,1-1 1,-4 5-1,9 2 1,2 1 0,1 3 27,2 2 0,5 2 0,4 4 1,2 3-1,2 6 0,0 2 1,0 3-843,0 2 0,8 1 0,4 3 0,4-1 0,3-3 0,4-2 1,3-4 685,2-5 0,6-4 0,0-6 0</inkml:trace>
  <inkml:trace contextRef="#ctx0" brushRef="#br0">2453 8023 30665,'0'-30'-3277,"0"4"1,0 9 0,0 17 2642,0 8 0,-2 4 1,-1 1-1,-1 2 1,1 1-1,1 3 0,2 2 1,0 3 136,0 1 1,0 0-1,0-1 1,0-3-1,0-2 667,0-3 1,6-7-1,3-5 1,5-4-1,2-4 1,2-6-1,-1-7 1,1-3-3,0-1 0,0-4 0,-5 2 0,-1-2 0,-2 0 1,-2 3 666,-2 4 1,2 3-1,-2 3-653,2 4 0,1 8 0,3 10 1,-2 5-1,0 4 0,4 0-1633,2 0 1,8 5 0,-1-3-1,7-2 2066,5-6 1,10-5 0,2-8 0</inkml:trace>
  <inkml:trace contextRef="#ctx0" brushRef="#br0">2906 8010 12560,'-12'-29'0,"2"-2"0,1 3 1869,-1 8 0,2 8 0,1 13-2023,1 4 1,0 1 0,3 4 0,-2-1 0,2 1-1,2 2 1,1 3-869,0 3 0,0-2 0,1 6 0,2 2 0,3 1 0,2 2 0,2-4 1230,2-5 255,7 0 1,2-17-1,6 5 1</inkml:trace>
  <inkml:trace contextRef="#ctx0" brushRef="#br0">2973 8223 29653,'-14'0'-1435,"1"-12"1,0-3-1</inkml:trace>
  <inkml:trace contextRef="#ctx0" brushRef="#br0">3359 7890 28107,'-13'-27'-6663,"-5"8"6608,0 5 0,6 9 1,8 9-1,6 3 0,5 2-42,6 0 1,9-4 0,1 3 0,3 3-1,4 1 1,0 0 0,-4-2 201,-2-1 0,-3-2 0,1 4 0,-4-3 0,-4 3 0,-2 1-87,-3 1 0,-3 0 1,-7 1-1,-5-1 1,-8 2-1,-8 1 97,-7 2 1,-3 6 0,-6-2-1,-5 3 1,-3 2 0,-3-1-54,2 1 1,1-6 0,6-2 0</inkml:trace>
  <inkml:trace contextRef="#ctx0" brushRef="#br0">18316 17272 19773,'11'-13'-1110,"-2"-1"0,-1 1 0,-5 0 415,1-1 1,5 1 0,-6 1 839,-4 3 0,-1 3 0,-7 6 1,-1 0-1,-2 0 467,-1 0 0,-1 0 0,1-1 0,0-2 0,-1-1-361,1 1 1,0 1-1,-1 4 1,1 1 0,-2 4-1,-1 3 1,-2 5-283,2 0 0,-5 7 1,0 2-1,-2 4 1,-3 2-1,-2 4 324,0 3 1,0 7 0,1 2-1,1 1 1,1 2 0,2-1-218,6-4 0,6-3 0,4-1 0,1 0 1,4-1-1,5-4 0,8-2 220,5 0 1,0-10-1,8 4 1,1-3 0,3-4-1,0-2 103,2-3 0,0-8 0,-2-2 1,3-4-1,4-1 0,3-3 1,-1-4-210,-2-6 0,2-10 0,5 1 1,-1-4-1,-2-6 0,-2-3 1,-2-4-741,1-1 0,-7-4 0,2-2 0,-4-3 0,-5-3 0,-4-1-55,-3 1 1,-8-1 0,-2-2 0,-5 5 0,-5 2 0,-4 7-1,-4 2 257,-5 4 0,1 10 1,-9 0-1,-2 2 1,-1 6-1,-3 0 138,1 5 0,-4 8 0,2 0 0,1 4 0,-2 4 0,1 6 0,0 7-1335,4 5 1,1 10 1518,1 8 1,6 0 0,2 6-1</inkml:trace>
  <inkml:trace contextRef="#ctx0" brushRef="#br0">22995 16499 8301,'0'-13'717,"0"7"0,0 6 767,0 7 0,0 1 1,1-1-1,2 0 1,1 1-1318,-1 2 0,-1 2 0,-2 1 1,0 1-1,0-1 0,0 2-1735,0 3 0,0-2 0,-2 5 1568,-2-2 0,-3-1 0,-7-5 0</inkml:trace>
  <inkml:trace contextRef="#ctx0" brushRef="#br0">23021 16339 8354,'0'-30'0,"-1"4"2630,-4 5-2577,4 11 0,-4 8 1,10 8-1,4 0 1,4 2-1,5 0-53,4 7 0,9-1 0,3 5 0</inkml:trace>
  <inkml:trace contextRef="#ctx0" brushRef="#br0">23421 16392 8305,'-7'-13'652,"-1"6"1,5 4 0,-1 6-196,1 6 1,1 2-1,2 3 1,2-2-1,2-2 1,5-1-134,3 1 1,6 1-1,0-1 1,-1-1 0,3 1-1,0 1-434,1-3 1,-2 4-1,-7-3 1,-1 2-1,-4-1 1,-1-1-46,-3 1 1,-3 2 0,-5 0-1,-3-2 1,-6-2 0,-2-1 519,-2 0 0,-1 1 0,3 2 0,-2-2 0,2-2 0,1-2-470,1 2 1,6-3 0,0 6 0,2 1-1849,3 2 1,5-3 1952,7 0 0,5-6 0,13 3 0</inkml:trace>
  <inkml:trace contextRef="#ctx0" brushRef="#br0">24368 16432 8492,'4'-17'0,"0"-1"2340,-1 2-1692,5 1 1,-1 7 0,7 5-1,-1 6 1,0 6-304,1 3 0,-6 7 0,1 2 0,0 1 0,0 0 0,-2 2 1,1 0-574,-1-2 0,-2 2 0,2-5 1,1 0-1,-1 1 0,3-4-1640,2-1 0,3-8 0,1-3 1868,2-2 0,6-2 0,-4 0 0</inkml:trace>
  <inkml:trace contextRef="#ctx0" brushRef="#br0">24714 16472 8282,'0'-13'1312,"-1"3"0,-2 5-550,-2 10 0,-1 7 1,3 5-1,-3 6 1,0 3-1,-1 4 1,1 2-67,0 2 1,-3 2 0,3 4 0,0-2 0,-1 1-1,1-2-957,0 0 0,2 3 0,2-7 0,-1-1 261,-1 1 0,-1 4 0,5-3 0</inkml:trace>
  <inkml:trace contextRef="#ctx0" brushRef="#br0">25421 16059 15908,'1'-12'462,"4"3"-54,-4 4 1,5 10-1,-6 4 1,0 5 0,0 3-1,0 6 1,0 3-92,0 5 1,0-1 0,0 4 0,-2 0 0,-1-1 0,-1-1 0,1-2-754,2-2 1,-4-1 0,1 1 0,1 0 0,1 2 0,4-4 373,2-1 0,4 4 1,5-9-1</inkml:trace>
  <inkml:trace contextRef="#ctx0" brushRef="#br0">25621 16339 9514,'8'-25'919,"1"3"0,-6 10 1,3 12-741,0 7 0,-3 4 0,5 0 0,-1 0 0,-1 2 0,1 1 0,1 3 0,1 3-864,-2 3 0,5 1 0,-5 0 0,2-4 685,0 0 0,0 3 0,4-2 0</inkml:trace>
  <inkml:trace contextRef="#ctx0" brushRef="#br0">25794 16272 8338,'7'-34'1385,"4"3"-355,-7 9 0,6 9 0,-1 7 0,3 1-1124,1 1 1,-4 1 0,-1 7 0,-1 5 0,1 3 0,2 2 0,2-1-795,1 0 0,-1 0 0,-2 1 0,-1-1 888,2 0 0,0 1 0,3-1 0</inkml:trace>
  <inkml:trace contextRef="#ctx0" brushRef="#br0">26007 16379 8817,'0'13'412,"0"1"1,0 1-1,2 1 1,1 3-20,1 2 0,6-3 0,-1 2 0,3 0 0,1-4 0,1-3 0,1-2 91,2-3 0,0-5 0,3 2 1,1-4-1,0-2 0,3-4 1,-1-3-581,-1-4 0,2-3 1,-6-1-1,0-2 0,-2 0 1,-1 0-1056,-3 0 0,-3-1 0,-1 3 1,-3-2-1,-4 2 0,-2 1 890,-4 2 0,-2 1 1,-6 3-1,-1 5 1,0 2-1,-3 4 678,0 2 1,0 3-1,7 8 0,2 3 1,1 4-1,1 5 1,0 2 232,3 3 0,9 3-650,7-4 0,7 0 0,6-4 0</inkml:trace>
  <inkml:trace contextRef="#ctx0" brushRef="#br0">19715 14766 9179,'-1'-31'0,"-4"3"0,-4 8-271,-2 9 1,-7 8 0,-1 5 0,-1 1 0,1 3 0,3-1 237,1 1 0,2 0 1,-1-3-1,2 3 0,2 2 622,1 2 0,6 2 1,-1 1-1,2 0 126,2 1 0,6-1 1,5-1-1,5-2 0,8-1 1,4 0-1,4 0-29,2 0 1,-1 0 0,6 3 0,3-2 0,4-1-1,3 1-409,-1 2 1,3 7 0,-3 2 0,2 1 0,2 0 0,3 2-1,-2 1-246,-2 2 1,3 4 0,0 0 0,2-1 0,6-1 0,-1 1 0,1 1 148,-1-1 0,-6-2 1,4-3-1,2-3 0,-4-4 1,1-2 290,0 2 0,-6-8 0,4 4 1,-1-4-1,-3-1 0,-3 0-132,-4 1 1,0-2 0,-5 1 0,-2 1 0,-2 2-1,-5 1 1,-3 0-669,-1 1 0,-2-1 0,-1 0 0,-4 2 0,0 2 0,-4 2-384,-1 2 1,0-4-1,1 4 1,2-2-1,-1-2 1,3-3-1,2 0 1348,3-1 0,2-1 0,-1-2 0,3-2 1,0-2-1,4-3 1750,1-2-2417,1-1 1,4 4 0,-4 1 0,-3-2 0,-4 0 0,-3 0-1143,-3 1 0,-3 2 0,-5-3 0,-1 2 0,-1-1 8,-3 2 1,-5-5-1,-7 5 1,-3-1-1,-1 1-451,-3 1 0,-2-2 0,-2 2 1617,1-1 0,0 4 0,-1-2 0</inkml:trace>
  <inkml:trace contextRef="#ctx0" brushRef="#br0">22235 15566 8440,'17'-18'404,"1"1"1,0 5-1,-5 7 1,1 4-1,-1 4 1,0 4 37,1 7 0,-1 6 0,2-1 0,1 1 0,2 2 0,-2 2 0,-1 4 217,-2 0 1,1 6 0,-3 0 0,-2 2 0,-3-1-1,-1 1 1,-1-1-200,-1 1 1,-3-7-1,-4 2 1,-4-4 0,-1-3-1,1-3-237,-3-2 0,-1 3 1,-1-4-1,0-2 1,-2-1-1,-3-3 1,-4-2-486,-3-1 0,-6-5 0,-2 4 0,0-2 0,-1-3 0,0-2 0,-1-1-482,1 0 1,-3 0-1,6 0 1,1 0-1,2 2 1,3 2 743,2 5 0,4 9 0,6 2 0</inkml:trace>
  <inkml:trace contextRef="#ctx0" brushRef="#br0">11824 6637 7932,'-8'-9'-6,"4"0"0,3 0 0,1-4 1468,0 0 1,0-1 0,-2 2 0,-2 4-371,-5 3 0,1 5 0,-1 6 0,-1 6 1,0 7-1,-1 5 0,2 4 0,1 0 1,0 2-921,4 1 0,2-3 0,2 3 0,0-4 0,0-4 0,2-2 0,2-3-574,5-6 1,3-5 0,1-7 0,1-1 0,0-4 0,3-5 0,0-6 208,0-7 0,-7 1 1,-1-2-1,0-1 0,0 2 1,-2-1-1,-1 3 641,-3 3 1,-2 4 195,-1 0 1,0 14 0,0 9 0,0 10 0,0 5 0,0 0 0,0-2-657,0 2 0,0-1 0,0 0 0,0-4 0,2-3 0,2-1-1875,5-3 0,3-8 0,4-1 1887,7-6 0,-1-10 0,10-8 0</inkml:trace>
  <inkml:trace contextRef="#ctx0" brushRef="#br0">12250 6544 7890,'-6'13'1510,"4"2"0,-6 1 1,2 2-1,3-2-516,2-1 1,1 3-1,0-1 1,0 1 0,1 0-1,2 0 1,2-2-2,-2-1 1,4-8 0,2-2-1,3-5-1417,1-5 0,-1-4 1,-2-8-1,-2-6 1,-1-3-1,-1-5 1,0-3-1,-3 0 341,-2 2 1,-1 6 0,0 2 0,0 3 0,0 2 0,0 3 1735,0 1-2411,0 8 0,6 7 1,2 8-1,2 4 1,2 2-1,3-2 0,1-2 758,3-1 0,8-6 0,7 3 0</inkml:trace>
  <inkml:trace contextRef="#ctx0" brushRef="#br0">12610 6437 7880,'-4'9'848,"-2"1"0,-1 4 1,-4 2-1,-1 2 1,0 1 354,4 3 1,0 3 0,5 2 0,-1 0-1,1-1 1,1 1 0,2-2-1067,0-3 0,0-2 0,2-9 0,2-3 0,5-10-137,3-10 0,7-19 0,2-10 0</inkml:trace>
  <inkml:trace contextRef="#ctx0" brushRef="#br0">12637 6170 7871,'0'-20'752,"0"2"1,0 8-1,-1 2 2453,-4 2 0,5 2-3105,0 4 0,6 4 0,9 1 0,1-2 0,3-3 1,4-5-101,5-4 0,4-14 0,8-5 0</inkml:trace>
  <inkml:trace contextRef="#ctx0" brushRef="#br0">12944 5904 9444,'-14'13'506,"1"1"1,-5 3 0,2 3-1,3 0 81,2 4 0,2 3 1,-3 4-1,4 4 1,2 4-1,1 1 1,1 1-1,1 1-282,1-2 0,2 3 1,0-9-1,0 0 1,0-5-306,0-5 0,0-5 0,0-5 0</inkml:trace>
  <inkml:trace contextRef="#ctx0" brushRef="#br0">12810 6277 10935,'2'-13'0,"2"1"0,4 2 0,0 2 491,1 2 0,-4 2 0,4 4 0,3 0 1,2 0-1,4-2 0,0-1 0,1-3-3825,3-1 3334,4-2 0,0-10 0,1-2 0</inkml:trace>
  <inkml:trace contextRef="#ctx0" brushRef="#br0">13144 6077 9585,'-5'14'0,"-1"-1"0,0 0 0,0 0 0,2 1 0,-1-1 702,1 0 0,0 5 0,4 1 0,0 1 0,0-1 0,0-1 1,1 0-1,3-1 0,4 0 0,1-3 0,0-2 0,0-1 0,-1-4 1,1-1-544,2-3 0,5-8 0,3-3 0,0-6 1,1-4-1,-4-4 0,-1-1-1846,-2 0 1,-1 0 0,-3 5 0,-3 2 0,-2 1 2140,1 1 0,-2 4 1,-6 6-1,-2 8 327,2 6 0,2 4 0,1-1 1,0 0-1,1 1 0,2-1 1,3 0-396,2 1 0,-4-1 0,5-1 0,1-3 0,2-5 0,1-2-566,1-2 0,-1 0 1,0-2-1,1-2 1,1-7-1,1-3 1,0-6-1,-2 0-499,-4-4 1,-3-1-1,4-2 1,-4 0-1,0 1 1,1 1 814,2 2 0,-4 4 1,0 7-1,-1 2 1,0 3 694,3 1 0,1 7-653,4 8 1,-4 4-1,0 4 1,0 3-1,0 4-439,0 4 0,-5 3 0,3 0 0,-1 5 0,-3 2 0,-1 2 0,-2 0 0,-2 0 261,-2 0 0,-15 0 0,-10 0 0</inkml:trace>
  <inkml:trace contextRef="#ctx0" brushRef="#br0">12290 7463 7728,'0'-18'-265,"0"1"0,5-6 0,1 4 1,1 0 713,4 0 0,-4-5 0,2 3 1,1 1-1,1 2 0,-1 3 1,-1 3-1,0 2 3742,-2 1 0,3 7-3456,-5 2 1,-1 9 0,-4 12 0,0 7-1,-1 5 1,-4 5-633,-3 5 0,0 0 1,-1 4-1,-1-2 0,-2-5 1,0-3-1,2-2-1902,1 0 0,6-7 0,-1-8 1,2 0-1,2-9 1799,0-9 0,12-11 0,3-18 0</inkml:trace>
  <inkml:trace contextRef="#ctx0" brushRef="#br0">12517 7370 7728,'12'-6'1748,"-3"6"0,-3 6 1,-6 7-1,1 1-1079,4-1 1,-4 0 0,4 2 0,-3 1 0,1 4-509,2 0 0,4-3 1,-3 0-1,1-2 1,3-3-1,2-3 1,2-5-313,-1-2 1,0-2 0,1-3 0,-3-5 0,0-6 0,-4-4 0,-1-3 0,-3 2-13,-1 0 0,-2-4 1,-2 6-1,-2 0 1,-5 4-1,-2 3 915,3 1 1,-4 6 0,4 0-1553,1 6 1,2 0 0,10 6 0,4 1 0,3 0 0,2-1-5081,4-4 5289,3 2 1,4-5 590,-3 2 0,4-14 0,-6-5 0</inkml:trace>
  <inkml:trace contextRef="#ctx0" brushRef="#br0">12877 7330 7728,'7'-7'686,"-1"-1"40,-6 4 0,-4 4 1,-1 0-1,2 7-306,2 5 1,1-3 0,0 0 0,1 0 0,2-1 0,2 1 0,-1 0 0,1 0 141,-1 0 1,7-5 0,-3 4-1505,4-2 1,-1-2 746,-7-4 1,1 2 0,-8 1 0,6 1-1156,5-1 0,9-7 1,3-5 1349,6-3 0,-3-13 0,10-3 0</inkml:trace>
  <inkml:trace contextRef="#ctx0" brushRef="#br0">13317 6997 9899,'7'-21'0,"-2"3"0,-4 3 0,-2 4 899,-4 2 0,4 4 0,-4 10 0,4 5 0,1 6 0,0 7 1,0 3-1,0 4-330,0 1 0,4 10 1,1-1-1,-2 2 0,-2-1 1,-1-2-1,0-4 1,0-5-552,0-6 0,0-1 0,0-5-465,0-2 0,-6-10 0,-3-9 1,-3-8-1,-1-4 0,-2 0-593,-2 2 1,2-1-1,-3 1 1,3 1 374,2 3 0,5 5 1,4 8-1,4 5 1,4 4-1,5 4 665,3 0 0,2 1 0,-1-4 0</inkml:trace>
  <inkml:trace contextRef="#ctx0" brushRef="#br0">8478 8703 9664,'0'-14'0,"0"1"311,0 0 1,-2 5 0,-2 4 0,-5 2 0,-3 4 82,-1 2 1,0-2-1,-1 2 1,1-2 0,0-1-1,-1 2 720,1 2 0,7-1 1,6-4-694,7 0 0,10 0 0,4-1 1,2-2-1,7-2 0,1 2 1,2 2-195,-4 1 0,5 0 0,0 1 0,3 2 0,2 3 0,4 1-198,3 4 1,4-1-1,6 1 1,4-3-1,-1 1 1,2 0-1,-1-1 323,4-2 1,0-2 0,1-4-1,0 0 1,3 0 0,2 0 0,1 0 222,0 0 0,1 0 1,-3-2-1,-1 0 0,-3-3 1,-1 2-345,-4 2 1,0 1 0,-9 0-1,-2 0 1,-4 0 0,-4 0-489,-1 0 0,-4 0 0,-2 0 1,-2-2-1,-3-1 0,-4-3-373,-3-1 0,-10 4 0,1-3 0,-3 0-882,-2-3 0,-4 3 0,-8 2 0,-6 2 1502,-7 2 1,2 0 0,-4 0-1</inkml:trace>
  <inkml:trace contextRef="#ctx0" brushRef="#br0">13423 9702 8823,'8'-13'-17,"4"0"0,-3 1 0,1 1 0,0 4 8,-1 1 759,0-4 0,3 2 0,-2-4 0,-4 5 0,-4 7-580,-8 7 0,-10 5 0,-5 2 1,-1-1-1,-1 0 0,0 1 0,-1-1 1,0-1-17,2-3 0,6 1 0,-2-4 0,3 0 250,2 0 0,5 0 0,5-3 0,6 3-339,6 1 0,8-3 0,2 4 0,2-1 0,1 1 0,0 0-106,0 0 1,-1 4 0,1-3-1,-4 2 1,-3 3 0,-2-1-90,0 0 167,-5 1 1,-2 4-1,-6-1 1,0 0-1,-2-3 1,-2 0 35,-5-1 0,-3 0 1,-1 1-1,-1-2 1,0-2-1,-3-3 1,0-1-192,0-3 0,2 3 0,2-1 0,0-2 0,-1-2 0,1-1-1401,0 0 1,4 0 0,3 0 0,6 0 1519,10 0 0,14-6 1,10-1-1</inkml:trace>
  <inkml:trace contextRef="#ctx0" brushRef="#br0">13997 9476 17494,'13'-39'-870,"-4"5"0,-2-4 1299,-1 9 0,3 16 0,-6 13 0,-3 7 0,-3 7 0,-1 4-200,-2 4 0,0 4 0,-6 6 0,0 5 0,-3 6 0,0 5-299,1 4 1,0 2 0,1-1 0,0-1 0,1-2-1,1-3-5021,3-1 5017,5-1 1,-3-5 0,6 0 0</inkml:trace>
  <inkml:trace contextRef="#ctx0" brushRef="#br0">13917 9915 8323,'0'-45'754,"1"15"1,4 5 0,3 11-764,4 10 0,0 4 1,-1 4-1,-3 5 1,3 3-1,1 3 0,1 1-1098,0 2 1,5 6 0,0-2 1106,-2 3 0,5-4 0,0-2 0</inkml:trace>
  <inkml:trace contextRef="#ctx0" brushRef="#br0">14210 10022 11011,'0'-13'3750,"1"5"-3553,4 4 0,2 2 1,8 2-1,1 0 1,5 0-1,1 0 1,4 0-533,-3 0 0,-1-1 0,1-2 0,-4-3 0,-1 0 0,-1 0-143,0 3 0,-2-3 1,-2 2 751,0 1 1,-4 3-1,0 4 1,0 5-1,0 5 1,0 3-1,1 7-580,2 6 1,3-1 0,2 7 0,6 2 0,2 2-1,1 2 306,1-4 0,0-1 0,-1 3 0</inkml:trace>
  <inkml:trace contextRef="#ctx0" brushRef="#br0">13610 8716 29521,'7'-13'-2201,"4"-5"0,-5 2 0,0 2 0,1 4 1944,1 0 0,-1-2 0,2-2 0,-3 2 1,-2 2-1,1 1 0,-4 0 0,-2 0 1208,-4 1 0,-1 3 0,3-4 0,-3 0 0,0 0 0,-1 2 31,0 1 1,2 2-1,-4 4 1,-1 0 0,-2 0-1,-1 0 1,-2 1-780,-3 4 1,2 6-1,-5 7 1,2 0 0,3 0-1,1 1-444,1 2 0,7-5 0,3 2 0,2-2 0,2 0 0,0 2 0,2-2-853,2-1 0,5-6 0,7 0 0,3 1 0,4 2 0,2 0 0,5-3 1118,4-5 1,-2-2 0,14-2 0</inkml:trace>
  <inkml:trace contextRef="#ctx0" brushRef="#br0">14010 8663 10835,'0'-18'0,"-1"2"1966,-4 4 0,-2 4 0,-7 10 0,1 2 0,-2 5-1317,-3 3 1,4 1 0,-4 1-1,3-1 1,3 2 0,3 1-1,5 3 1,2 2-373,2 3 0,2-4 0,2 1 0,7-2 1,5-2-1,6-4 0,5-4 50,4-5 1,-3-2 0,2-2-1,-5-2 1,-4-2 0,-2-5-1,-4-6-1108,-5-7 0,-4 4 0,-6-8 0,-2 0 0,-2 1 0,-6 0 0,-5 1 695,-3 2 1,-6 6-1,4-2 1,-1 5-1,3 2 1,3 4-1,2 1 42,0 3 1,5 3-1,4 5 1,5 3 0,8 3-970,9-2 0,10 3 1205,3-4 0,18-2 0,0 0 1</inkml:trace>
  <inkml:trace contextRef="#ctx0" brushRef="#br0">14383 8569 30241,'-6'-10'0,"-1"6"0,0 9 0,2 9-239,4 4 0,-4 5 1,-1-1-1,0 4 1,0 0-1,2 1 0,-1 0 1,0-2-749,-3-3 0,5 2 0,-1-7 0,2 0 239,2-2 0,0-14 0,0-7 0,0-9 0,2-7 0,2-5 411,5-4 1,3 3 0,3-3-1,1 3 1,2 1 0,-2 2 0,-3 3-1,-2 6 1121,-2 5 1,-5 1 0,4 7-352,-3 4 1,0 5 0,-4 8 0,2-1 0,2 2 0,-1 1 0,2 3 0,3 1-2911,3-1 0,7-1 0,3-7 2554,4-2 1,6-3 0,2-6 0</inkml:trace>
  <inkml:trace contextRef="#ctx0" brushRef="#br0">14743 8623 30084,'8'-14'-1896,"-4"1"1449,-3 6 0,-1 7 0,0 10 0,2 5 1,1 3-1,1-1 0,1 1 562,1 0 1,-3 1 0,4-1 0,-1 3 0,-3-1-1,-2 0 1,-2-3-1019,-3 1 1,-2 0 0,-5-5 0,2-1 0,0-2 886,2-1 1,1-6 0,6 3 0</inkml:trace>
  <inkml:trace contextRef="#ctx0" brushRef="#br0">15010 8783 27765,'0'-29'-3589,"1"10"0,2 16 5117,2 6 1,4 0-1,-4 5 1,3-2-1,2-4 1,2 0-928,1-2 1,1 0 0,1 0 0,1 0 0,2 0-1690,-2 0 1,-7-2 0,-3-2 0,-2-5 0,-1-3-1,-4 0 1,-7 2 1013,-4 1 0,-1 0 0,-2-4 0,-1 1 0,-2 2 0,2 2 684,1 2 1,6 2 0,2 5 0,1 5-1,4 8 1,4 6-1550,2 6 0,7 0 0,-1 1 593,6 0 0,-1-7 1,4 0-1</inkml:trace>
  <inkml:trace contextRef="#ctx0" brushRef="#br0">15170 8929 27215,'0'-40'-3277,"6"8"0,3 5 0,2 9 3954,3 8 1,-2-2 0,-2 5 0,-1-2 0,1 0 0,2 0-2489,1 2 0,1 1 2257,-1 6 0,0 0 0,1 0 0</inkml:trace>
  <inkml:trace contextRef="#ctx0" brushRef="#br0">15623 8889 27764,'0'-13'-3106,"0"7"0,0 7 0,0 10 3687,0 5 0,0 2 0,0-5 0,0 1 0,1-3 0,2 0 1,3-4-34,2-1 1,-4 3 0,5-5 0,1-1 0,2-1 0,2-2 0,-1 0-531,0 0 1,5-6-1,1-3 1,1-3-1,-1-3 1,-3-1 0,-1-2-1010,-2 2 1,1 1 0,-1 2 0,-1 0 0,-2 1-1,-2 1 1,-1 4 960,0 1 0,2-4 0,5 2 0</inkml:trace>
  <inkml:trace contextRef="#ctx0" brushRef="#br0">15943 8849 30411,'0'14'-9143,"0"-1"9489,0 0 0,0-7 1,0-6-1,0-7 1,0-5 565,0-1 0,0 4 0,0 0 0,1 0 0,4 2-551,4 2 1,3 4 0,1 2 0,-1 4 0,0 3-1,-2 4 1,3 2 0,-1-1 0,1-1-1875,-2-3 1,-1 1 0,3-6 0,-1-2 1336,-3-5 0,-3-4 0,-6-7 0,0 1 0,0 0 0,2-1 0,1 1 0,3 0 1368,1-1-1455,2 1 0,9 0 1,1-1-1,0 2 0,2 4 1,0 2-651,2 0 0,2 3 0,2-5 0,-2 1 1330,-2 0 0,2-2 0,-5-5 0</inkml:trace>
  <inkml:trace contextRef="#ctx0" brushRef="#br0">16476 8543 29958,'-13'1'-315,"-1"4"0,0 5 1,-4 6-1,-4 6 391,-4 4 1,-6 6 0,-2 4 0,0 2 0,3 1 0,4-4 0,5-4-1,4-2-2124,3-3 0,8-4 0,2-1 1683,4-2 1,7-7 0,1-6 0</inkml:trace>
  <inkml:trace contextRef="#ctx0" brushRef="#br0">16529 8729 29884,'21'-13'-3116,"-8"0"3172,-8-1 1,-4 8 0,-2 6-682,-4 8 1,0 5-1,-6 3 1,4 4-1,1-1 1,3 2 0,1-1-1,2 3 92,0-3 0,6 1 1,5-6-1,3 0 0,4-5 1,-1-3 699,-3-4 1,0-1-1,-1-2 1,0 0-1,-1-2 1,-3-2-1,-3-5 1183,0-3 1,-5 3-1,4 0-737,-4-1 0,-2 4 0,-2 3 0,-2 6 0,3 6 1,-1 3-1,0 3 0,-2 2-6316,2 6 5325,2 2 0,-5 2 0,-2-1 1</inkml:trace>
  <inkml:trace contextRef="#ctx0" brushRef="#br0">13437 8729 28467,'15'-4'-1277,"1"-2"0,3 0 1426,2 0 1,1-4-1,5 2 1,-1-1 0,1 2-1,0 0 1,-2-1 0,-1-1 296,-2 2 1,-10-3 0,1 5 0,-3 1 0,-5-1-1,-10 1-337,-11 1 0,-9 0 1,-8-2-1,-7-3 0,-9-4 1,-5-2 221,-4 1 1,-6 0-1,2-2 1,-3-1-1,-2-4 1,-1 0 0,-2-4-332,-1-1 0,34 12 0,0-1 0,2 1 0,-1-1 0,-1 1 0,0 0 0,1 0 0,1-1 0,-1 1 0,1-1 0,-33-11 0,0 3 0,30 9 0,0 1 0,0 1 0,-1 1 0,1 0 0,-1-1 0,-1 2 0,0 1 0,0 0 0,0 1 0,-1 0 0,-1 1 0,1-1 0,-1 0 0,3 2 0,0 1 0,-3 0 0,1 1 0,1 0 0,1 0 0,-33 0 0,4 2 0,8 2 0,9 4 0,2-3 0,7 7 0,5 2 0,3-1 0,6 0 0,3-1-931,3 2 1,10-5-1,0 0 1,6-2-1502,7 0 1,5 5 2416,8-4 0,11-1 0,3-4 0</inkml:trace>
  <inkml:trace contextRef="#ctx0" brushRef="#br0">11637 7863 12602,'-9'-27'0,"0"10"941,-1 9 1,-3 8 0,-4 3 0,-2 3-650,-2 1 1,1 1 0,-4 2 0,3-2 0,1-2 0,-1-2-1,-1 0 519,1 1 0,-3 4 1,3-3-1,-1 0 1,-3 1-1,3 0 1,1 4-388,5 1 0,-2-3 1,3-1-1,3 3 1,2 1-1,1 1 0,2 0-924,1 1 1,1 3 0,5 1-1,0 0 1,0 0 0,0 1-1,2 0 154,2 0 1,8 1-1,9-4 1,4 2 0,6-2-1,6-1 1,5-2 217,4 1 1,8-6 0,-2 1-1,4 0 1,2 0 626,1 0 1,-4 6 0,5 5 0</inkml:trace>
  <inkml:trace contextRef="#ctx0" brushRef="#br0">8851 7823 29535,'0'13'-4916,"0"1"1,2-2 4936,2-4 1,-2 0 0,2-4-33,-2 5 0,-4-1 0,-2 0 0,-5 1 0,-3 0 318,-1 0 1,-1-1 0,1 2-1,0-1 1,-1 0 0,1 0 0,0-1 48,-1 3 0,5-4 0,2 2 0,0 0-585,-1-2 0,7 4 0,1-7 0,7 1 1,5-1 393,1 0 0,5 2 1,1-3-1,1 3 1,0 0-1,0 2 0,-1-2-435,-3-1 0,-1 6 0,-2-2 0,-1 3 1,-2 1-1,-2 0 0,-2 1 257,-3-1 0,-3-4 0,-5-2 0,-2 1 0,-2-3 0,0 1 568,-1-3 1,-1 0 0,1 0 0,1 2-944,-1-2 0,4-3 0,1-5 0,4-4 0,2-2-1746,4-3 0,2 2 0,8 1 2127,3-3 0,3-2 0,5-11 0</inkml:trace>
  <inkml:trace contextRef="#ctx0" brushRef="#br0">9198 7890 14066,'13'-23'0,"-1"3"0,-2 0 0,-1 4 0,0 1 0,0 4 0,-2 0 1385,-1 2 0,0 6 0,-3 0 0,2 6 0,-2 6 0,-2 5 0,-1 3-1821,0 6 1,0 6 0,-1 2 0,-4-1 0,-4-1 0,-3 1-1,-1 3 1,0-1-114,-1 1 1,6-2 0,0-4-1,2-1 1,3-1 0,2-2 0,1-6-4819,0-2 5083,0-7 0,0-2 0,0-6 1</inkml:trace>
  <inkml:trace contextRef="#ctx0" brushRef="#br0">9264 8036 21607,'14'-6'0,"-2"-3"0,-2-1 0,-1 0 0,1 1 637,2-2 1,1 6 0,1 0 0,-1 5-926,0 5 1,-1-2 0,-1 4-1,-2-1 1,1-2 0,2 1 0,1 1-1,0 0-528,1 0 0,-1-2 1,0-4 1446,1 0 2488,-7 0 1,-7-2-1669,-9-2-1292,-3 3 0,6-1 1,6 7-1,8-1 1,4 0-1,3 1 1,2-2-401,6-2 0,0-1 1,1 0-1,-2-1 0,0-2 1,-1-2-223,-3 2 1,-5 0 0,-2 1 0,-4-4 1580,-1-2-514,-2 5 0,-4-1 1,0 8-1,2 4 1,4 1-1,6-1 0,7 3-63,6 1 0,0-4-514,11 1 1,-1-6 0,4 2-1,-2-4 1,-3-1 62,-2 0 1,4-1 0,-5-4-1,-3-2 1,-4-2 0,-6 0-622,-3-1 1,-8-2 0,-3-1 0,-5 1 0,-6 3 0,-7 4 0,-2 4 480,-3 1 1,4 0-1,-4 0 1,1 1-1,0 4 1,3 4-382,5 3 1,4 1 0,6 2-1,0 1 1,1 3 0,5 2 371,8 3 1,11 1-1,9 2 1</inkml:trace>
  <inkml:trace contextRef="#ctx0" brushRef="#br0">4812 12634 22624,'14'-32'-210,"-7"3"0,-9 10 0,-9 13 1,-7 9-1,-1 3 0,-2 0 0,2-3 1,-2-1-1,2-2 0,-1 0 0,4-2 1,1-2-1,2-4 435,0 1 0,-2-5 1,-2 5-1,0-1 0,0 2 1,3 2-1,-1-1 1,-2 2 2986,0 2-3331,-7 7 0,3 6 0,-7 8 0,-1 4 0,-4 6 0,0 2 0,-1 7 0,2 4 1,-1 6 28,3 2 0,-2 9 1,1 2-1,1 6 1,16-32-1,0 2 0,1 3 1,1 1-1,0 2 1,2 2 197,0 3 1,2 1 0,0 5 0,1 2 0,0 2 0,1 1-1,-1 2 1,0 1 0,1 6 0,-1 1 0,0 3 0,1 1-200,1-21 1,1 0 0,-1 2-1,1 3 1,-1 1 0,1 0 0,0 4-1,-1 0 1,1 1 0,0 0 0,0 0-1,0 0 1,1 3 0,0 0-1,0-1 1,1-1 0,0-1 0,2 0-1,-1 0 1,2 1 0,0 0-14,1-2 1,2 1 0,-1-2-1,0-3 1,0-2 0,1 0 0,2 1-1,2-2 1,-1 1 0,0-3-1,0-1 1,0 0 0,2 19 0,1-2-1,0-3 1,-1-2 0,-1-7 0,-1-2 221,-2-5 1,0 0 0,1-3-1,-1 0 1,-3-5 0,0 0-1,0 0 1,-1 0 0,0 1-1,0-1 1,-1 0 0,0 0-1,0 1 1,1 1-52,1 1 0,1 0 0,-2-5 0,1-1 1,1 3-1,1-1 0,0-3 0,-1-1 0,3 27 1,2-7-1,-1-13-534,4-6 0,0-8 1,3-9-1,-1-4 0,0-5 1,2-2-1,3-4 297,4-1 0,0-2 0,4-4 0,3 0 0,4 0 0,5 0-71,5 0 0,5 0 0,3 0 0,1 0 0,-1 0 0,0 2 1,-2 2-2792,-1 5 1,-4 11 3031,-4 6 0,3 1 0,-3 4 0,-3-3 0</inkml:trace>
  <inkml:trace contextRef="#ctx0" brushRef="#br0">19022 18365 8527,'0'9'130,"0"0"1,2-8 0,2 1-1,3-7 1,2-2-131,0-4 0,0 0 0,4-3 0</inkml:trace>
  <inkml:trace contextRef="#ctx0" brushRef="#br0">19102 18565 8528,'8'-14'0,"-3"8"0,-5 6 0,0 6 0,0 8 0,2-1 0,2 0 0,5 2 0,3 1 0,3 4 0,3 0 0,4 4 0,3 1 466,2 2 0,-1-2 0,1-1 0,0-3 0,1-1 0,0 0 0,0 0 0,-3 0 0,-1-1 0,-3-4 920,-3-5 1,-4 0 0,-2-4-1,-1 0-1386,-3 0 0,1-1 0</inkml:trace>
  <inkml:trace contextRef="#ctx0" brushRef="#br0">19489 18605 8528,'6'-27'0,"0"2"0,2 3 0,-2 5 937,0 7 1,-4 6-1,2 8 1,-2 6-1,-2 7 1,-2 5 0,-2 5 466,-5 4 0,1 3 0,0 4 1,-3-2-1,-1-4 0,-1 1 1,-2 2-1045,-3 4 0,2-4 1,-6 0-1,-2-1 0,-1-2-360,-2 1 0,-5-2 0,-2-5 0</inkml:trace>
  <inkml:trace contextRef="#ctx0" brushRef="#br0">19062 18871 8528,'13'-32'554,"1"4"0,-1-2 0,0 8 0,1 7 672,-1 5 1,5 2 0,1-1-1,2 5 1,4 2 0,3 2-1,5 3 1,1 3-686,3 3 0,1 10 1,4-4-1,1 3-541,1 1 0,7 5 0,-4-3 0</inkml:trace>
  <inkml:trace contextRef="#ctx0" brushRef="#br0">19675 18738 8554,'14'-24'288,"-1"-2"1,-4 3-1,-2 12 1,1 8 939,-1 6 1,2 10 0,4-1 0,1 0-1,0 2 1,3 1 0,0 4 0,0 2 211,-2 1 1,-2 1 0,0 5-1,1 0 1,-3 2 0,-2-4-2020,-4-1 1,-4 2-1,-2-8 1,-2 0 0,-5 2-1,-2-2 1,-5 2-827,0 0 1,-4-9 0,0 1-1,0-3 1,-1-2 0,4-4-1,1-2 197,2-2 0,6-2 0,2-2 1,4-5-1,1-3 0,0-1 3174,0-1 0,0 6 0,1 0 0,2 1 0,3 1-522,1 0 0,-2 2 1,2 5-1,1 2-606,-1 1 1,-2 7-1439,3-2 1,0-5-1,2-4 1,-1-9-1,0-7 1,0-6-18,0-3 0,0-8 1,2-3-1,0-2 0,-2-4 1,0 0-1,-1-1-125,1 4 1,-4 2-1,2 9 1,-1 4-1,-1 3 1543,1 5 1,-4 4-1,7 8 1,0 8-7,-1 7 0,-1 2 1,-4 0-1,1 1 1,-1-1-1,-1 0-260,-2 1 1,0-1-1,0 0 1,-2 1-1,-2-1 1,-5-1-861,-3-3 1,-6 1-1,1-4 1,-1 1 0,0 2-1,0 0-2796,2 0 3121,7-6 0,3 9 0,6-5 0</inkml:trace>
  <inkml:trace contextRef="#ctx0" brushRef="#br0">20342 18485 8539,'9'-25'2910,"0"2"1,1 10-1,-6 10-2273,5 6 1,-1 4 0,-1 8 0,1 2 0,-3 2 0,1 2 0,-3 4 0,-1 3-218,-2 3 0,0 10 1,-2-1-1,-1 0 0,-3 0 1,-1-3-3698,-3 0 0,2-6 0,1-10 2359,1-2 0,1-13 1,5-7-1</inkml:trace>
  <inkml:trace contextRef="#ctx0" brushRef="#br0">20368 18858 8539,'6'-33'0,"2"2"0,5-6 0,0-1 0,1 2 0,-1 2 0,0 5 402,1 0 0,-1 9 0,0 2 0,1 5 1,1 4-1,1 4 645,2 4 0,1 11 0,-1 5 0,4 4 0,3 5-1047,2 1 0,-7 2 0,0-1 0</inkml:trace>
  <inkml:trace contextRef="#ctx0" brushRef="#br0">20768 18778 9432,'0'-13'1030,"0"-7"1,0-2-1,0-3 1,2-3-252,2-3 0,5 1 0,9-4 0,4 0 0,3 1 0,4 1 0,0 4 1,4 4-610,1 6 1,1 9 0,5 5 0,-1 2 0,-2 2-1,-3 2 1,0 4 0,-1 7-6006,-1 8 5835,-1 4 0,-4 14 0,0 2 0</inkml:trace>
  <inkml:trace contextRef="#ctx0" brushRef="#br0">19462 18911 8541,'6'8'2385,"1"-2"1,2-6-487,0 0 0,-6-6-1445,2-3 0,-5 3 1,-5 0-1,-4 1 1,-4 1-1,-5 1-646,-4 2 0,-5-1 1,-4-1-1,-6-3 1,-6 0-1,-7-1 1,-7-1-61,-5-2 0,-7-2 0,-5-3 0,35 8 0,1-2 0,-4 0 0,1-1 0,-2 0 0,0 1 248,-2-1 1,-1 0-1,-1-1 1,0 0-1,-1 1 1,-1 1 0,1-1-1,0-1 1,-2 0-1,-1 0 1,0 0 0,0 0 25,0-1 0,0 2 0,-4 1 1,-1 0-1,2-1 0,1-1 1,0 1-1,0 1 0,-3 0 0,0 2 1,1-1-1,-1 1 0,0 0 1,0 0-34,-1 1 0,1-1 0,4 0 1,-1 1-1,-2-1 0,1 0 1,-1 1-1,1-1 0,2 0 1,-1-1-1,2 0 0,0 0-3,1 0 1,1-2 0,4-2 0,1-1-1,2 0 1,1-1 0,0-1 0,1-2 0,1-1-1,1 0 1,1 1 0,1-1 0,2 0 0,1-1 573,-29-20 1,4-7 0,9-3 0,5-4 0,4-3 0,4-3-567,5-2 0,8 0 0,2-4 0,2 1 0,4-2 0,3-1 0,5-4-780,1-1 528,0 34 0,1 0 0,4-4 0,1 0 0,-2-1 0,-1 0 0,2 0 0,1 0 0,0-1 0,0-1 91,0-1 0,0 0 0,-2 1 0,-1 0 1,1-4-1,-1-1 0,-1 0 0,0 0 0,-1 0 1,0 0-1,-1-2 0,0 0 0,0 0 0,0-1 263,2-1 0,-1 0 0,-1-3 0,0 0 0,2 1 0,-1 1 1,0 0-1,0 0 0,0 1 0,1 0 0,2 1 0,0 1 209,1 1 0,0 0 0,1-1 0,0 0 1,0 3-1,0 0 0,0 2 0,0 1 1,1 1-1,0 1 0,1 3 0,0-1 1,2 1-1,1 1-368,1 1 0,0 1 0,6-36 1,-2 7-1,-1-1 0,1 0 1,2-2-1,0 1-606,-3-5 0,-5 36 0,-2 0 0,-2 0 0,0-1 0,0-35 0,1 0 1,2 0 499,-1 35 0,1 1 1,1-33-1,-4 1 1,0 5-1,0 0 1,2 3 761,2 1 0,-1 9 0,6 8 0,1 4 0,2 3 1,2 4-494,-1 5 1,0 5 0,1 9 0,-1 2 0,0 3 0,1 5 0,0 3-1091,4 1 0,-6 0 1,4 1-1,1 2 0,-3 3 388,1 1 1,-1-4 0,-1 3 0,0-1 0,1-1-1,0-1 1,3 0 47,0 1 0,6-2 554,-6 2 0,13-2 0,-2-2 0</inkml:trace>
  <inkml:trace contextRef="#ctx0" brushRef="#br0">15970 13420 19312,'26'-38'793,"1"-6"0,4-1 0,0 10 0,-3 17-1181,-4 12 0,1 7 0,-3 4 0,2 4 0,1 3 0,0 2 489,3 4 1,14-3 0,-1 4 0</inkml:trace>
  <inkml:trace contextRef="#ctx0" brushRef="#br0">19862 13780 9249,'-6'6'-12,"-3"-6"1,-3-4 0,-1-7 0,0 3 860,-1-3 1,1-7-462,0-4 0,5-3 1,4-2-1,2-1 1,4-3-1,4-4 1,7-5-1,8-3 1,7-3-1,6-3 1,9-4-103,7-4 1,-23 25-1,1-1 1,5 1-1,2-1 1,3-3-1,0-1 1,1-1-1,2-1 1,2-2-1,1-1 1,0 1-1,0 0-232,-2 0 0,0 0 1,3-2-1,0 0 0,-5 4 1,-1 0-1,-1-1 1,-1 0-1,1-2 0,0 1 1,-2 1-1,0 0-507,0 1 1,0 1 0,1-3 0,1 0 0,-2 3 0,-1 1-1,-2 1 1,-2 1 0,-2 2 0,-2 1 0,21-25 447,-8 7 1,0-8 0,-6 4 0</inkml:trace>
  <inkml:trace contextRef="#ctx0" brushRef="#br0">22328 11475 9959,'6'-39'903,"-5"15"0,5 1 0,-6 23 0,0 7 1,-1 5-1,-4 1 0,-2 1 0,-2-1-943,0 0 0,0 1 1,-4-1-1,1 0 1,2-1-1,2-1-1363,2-3 1,2 1 1398,4 5 1,6-13 0,1-2-1</inkml:trace>
  <inkml:trace contextRef="#ctx0" brushRef="#br0">22328 11221 9959,'0'-35'963,"0"-1"0,0 2 0,0 11 1,0 2 1200,0 2-2077,0 1 0,4 9 1,2 2-1,2 1 1,2 3-1,3 1 1,5 4-1724,4 2 1,5 4-1,4 5 1662,5 0 0,2 1 0,2-1 0</inkml:trace>
  <inkml:trace contextRef="#ctx0" brushRef="#br0">23074 10848 19971,'5'-44'-1437,"-1"-1"0,5 3 2104,-4 19 0,-7 11 1,-7 11-1,-3 5 0,-1 4 1,0 4-1,0 4-315,-1 6 0,1 9 0,0 6 0,-1 6 1,-1 6-1,-1 1-732,-2-1 0,2 2 1,6-7-1,2 1 0,2-3 1,3 0-1564,2-4 0,1-2 0,0-1 0,0-5 1862,0-6 1,0-5 0,0-6 0</inkml:trace>
  <inkml:trace contextRef="#ctx0" brushRef="#br0">22821 11341 12895,'-21'-26'-194,"4"-1"1,6 5-1,4 1 1,1 2-1,3 3 826,2 1 1,1 6 0,1 2 0,3 1-1,7 4 1,5 5 0,8 6 180,5 3 1,6 0-729,5-3 1,11-4-1,4-5 1</inkml:trace>
  <inkml:trace contextRef="#ctx0" brushRef="#br0">23714 10635 9858,'-6'-27'1493,"0"7"0,-4 3-1160,1 7 0,5 9 1,-4 6-1,1 3 1,1 2-1,0 2 0,2 3 1,-1 3 145,1 4 0,-5 7 0,4 6 0,1 3 0,0 8 0,-1 6-156,2 6 1,2-4 0,-1 6 0,-1-3 0,-1 3 0,1-1-1360,1 0 0,2-3 1,2-7-1,1-6 1,4-4-1,4-7 1043,3-4 1,9 2 0,-3-9 0</inkml:trace>
  <inkml:trace contextRef="#ctx0" brushRef="#br0">24114 11035 17123,'18'-34'1886,"0"-6"1,0 7-1605,-5 16 0,-4 15 0,0 14 0,1 6 0,2 2 0,0 4 0,-2 3 0,-1 4 299,1 4 0,1 10 0,-1 4 0,-2 2 1,-3 6-1,-3 0-732,-5 1 0,-4 3 1,-7-14-1,1 1 1,0-5-1,1-6 1,1-8-908,2-5 1,2-5 0,-2-8 0,5-8 0,2-14 565,2-12 0,2-15 1,2-9-1,5-5 1,3-7-1,1-5 1,1-2 527,-1-1 1,5 3-1,-1 2 1,0 0-1,-2 6 1,-2 2-1,-1 10 1751,-3 6 1,1 6-1,-6 10 1,1 4-1568,1 4 1,-3 6 0,4 7 0,-1 7 0,-3 9-896,-1 4 1,-2 4-1,-2 9 1,-2 3-1,-4 2 1,-2 0-1,-2-3-83,-3-1 1,-1 2 0,4-5 0,3-3 0,3-5 0,2-3 0,-1-3-1361,2-1 0,3-3 2121,5-3 1,14-3 0,9-6 0</inkml:trace>
  <inkml:trace contextRef="#ctx0" brushRef="#br0">24874 10688 8393,'6'-32'0,"-5"-2"0,5 19 0,-6 15 3333,0 16 1,0 3-2896,0-1 1,-1 3 0,-2 0 0,-3 2-1,-1 3-511,-4 2 0,-1 7 1,-2 2-1,-3 5 1,0 2-1,0-2 73,2-5 0,2-5 0,0-5 0</inkml:trace>
  <inkml:trace contextRef="#ctx0" brushRef="#br0">24807 10902 13390,'6'-39'0,"2"-1"0,-1 3 0,-1 12 2736,0 12 0,-3 7-2469,6 6 1,0 0 0,4 1 0,2 5 0,1 7 0,3 8 0,2 7-190,3 8 1,1-7-1,2 10 1</inkml:trace>
  <inkml:trace contextRef="#ctx0" brushRef="#br0">25127 11288 8535,'0'-41'0,"0"7"1487,0 8 0,0 7 1,0 6-1,0-2-1043,0-3 0,5-2 0,1-7 1,1 0-1,3-1 0,2-2 0,3-2 1,1 1-954,2 3 0,6 0 0,-2 8 0,3 1 0,2 0 0,0 2-1584,-1 3 0,5 5 0,0 1 2093,-1 2 0,-2 2 0,-1 4 0</inkml:trace>
  <inkml:trace contextRef="#ctx0" brushRef="#br0">25807 10822 8504,'9'-30'0,"0"-3"0,-2 4 1441,1 10 0,-5 10-276,6 9 1,-1 0 0,6 0-1,-1 1 1,0 4-3082,1 4 1,-5 8 1915,0 5 0,-1 10 0,6 2 0</inkml:trace>
  <inkml:trace contextRef="#ctx0" brushRef="#br0">25727 11168 13948,'2'-21'449,"2"4"1,-1 8 0,6 4 0,1 4-404,2 1 0,2 0 0,-1 0 0,2-2 0,2-1 0,4-1-14,0 1 1,10 2 0,-3 1 0</inkml:trace>
  <inkml:trace contextRef="#ctx0" brushRef="#br0">26500 10808 15022,'-13'0'1969,"7"0"1,5 2-1412,4 2 0,10-1 0,-3 5 0,1-1 0,0-1-544,1 0 0,2 4 0,-2-1 0,-2 4 0,-3 4 0,-1 1 0,-3-1-245,-1 3 0,-8-6 1,-2 6-1</inkml:trace>
  <inkml:trace contextRef="#ctx0" brushRef="#br0">26354 11155 13307,'13'-22'514,"-1"-1"0,-2 6 1,-1 5-1,2 7 242,0 4 1,3 1 0,-2-2 0,-2-1-1,-1-1 1,1 1 0,2 2-3295,1 1 1,1 0 2536,-1 0 0,6-6 0,2-2 0</inkml:trace>
  <inkml:trace contextRef="#ctx0" brushRef="#br0">26887 10902 18712,'-2'-12'1306,"-2"3"0,-3 4 1,-7 11-1,1 6-1213,0 5 1,-1 6 0,1-2-1,0 1 1,1-1 0,1 0-1,3-1 1,-3 3-458,-1-3 1,5 5-1,2-4 1,4 1-1,1-1 1,0-2-1,1-4-322,4-4 1,2-6-1,7-5 1,-1 0-1,0-1 1,1-3 0,-1-7 166,0-5 1,-1 1 0,-2-3 0,-2 4 0,-2 0 0,-2 1 2168,2 0 0,-4 4 0,4 1-499,0 2 0,1 2 0,6 4 1,2 0-1152,3 0 1,-3 0 0,2 0-1,-2-2 1,-1-2 0,-1-5-1801,0-3 0,-4 0 0,-1 2 0,-3 1 1774,-2-1 1,5-2 0,-1-1 0</inkml:trace>
  <inkml:trace contextRef="#ctx0" brushRef="#br0">27100 11208 12541,'9'-28'2360,"0"6"1,-6 13-2071,1 9 1,2 1 0,0 7 0,0-1 0,2-1-1022,-1 0 1,2 4 0,3-1 0,-2 2 64,-1-2 1,-5-4 0,4-3 0,-1 1-1,1 1 1,2-1 0,2-1 662,1-2 1,0-6 0,1-2 0</inkml:trace>
  <inkml:trace contextRef="#ctx0" brushRef="#br0">27393 11208 10607,'-7'2'8831,"3"2"-8659,2 3 0,2 7 1,0-1-1,0 0 1,-1 1-1,-2-1-559,-2 0 1,1-4-1,4 0 1,0 2-1,0 0 1,1 1-962,4-3 0,2-3 0,6-6 0,1 0 0,-1-1 0,-1-4-777,-3-4 1999,3-3 0,-11-1 0,4 0 0,-4-1 1194,-1 1 0,0 0-755,0-1 1,0 9 0,0 5-332,0 7 1,6 5 0,1 1 0</inkml:trace>
  <inkml:trace contextRef="#ctx0" brushRef="#br0">27580 10768 12392,'0'-25'24,"0"3"1,0 12 0,0 13 471,0 8 0,5 6 1,0-3-1,1 4 1,2 6-1,-2 6 1,1 7-1,-1 6 243,0 5 0,3 4 0,-5 5 0,-2 3 1,-5 7-1,-6-1-961,-3-2 0,-13 1 0,-8-4 1,-8 1-1,16-30 0,-2-2 1,-3 3-1,-2-2 0,-5 2 1,-3-1-1940,-5 2 0,-1-1 1789,1-3 0,-3 1 0,-7 4 0,-1 1 0,2-2 0,0 0 0</inkml:trace>
  <inkml:trace contextRef="#ctx0" brushRef="#br0">18995 16992 8548,'14'-34'0,"-1"3"0,-1 3 159,-3 15 0,-3 4 0,-8 1 1,-2 1-1,-5 1 0,-4 0 1,-4 2-1,-2-1 0,-2 1 0,-2 1 1,-3 1-1,0 1 0,-1-2 305,1-2 1,-1-4 0,0 4 0,1-3 0,-1-2-1,0-2 1,-1-1-176,-3-1 1,3 1 0,-5 0 0,1 1 0,-4 1 0,-2 4 0,-4 0 0,-1 1-245,-1 0 0,-7 1 0,4 5 0,-2 0 0,0-1 1,0-2-1,0-2 128,1 2 0,5 2 1,-3 1-1,1 0 0,-1 0 1,2-2-1,1 0 74,4-3 0,2 1 0,-1 4 0,1 1 0,3 2 1,0 3-290,0 1 1,3 2-1,-5 5 1,-1-1 0,0 0-1,0 1 1,1 0 30,-1 4 1,-1-3 0,-2 4 0,0-1-1,1 0 1,2 0 0,3-1 411,2 1 0,1 0 0,4-5 0,2 0 0,3 1 1,4-1-208,3 0 1,2 2-1,1 2 1,3 0-1,4 1 1,4 1 0,1 2-252,0 0 1,0 8 0,0-2 0,0 1 0,0 2 0,0-1 40,0 3 0,0 3 0,0-4 0,0 0 0,0 0 0,0 2-115,0 1 321,6-4 1,1 2 0,7-5 0,0 0 0,3-2 0,2-2 195,2 0 0,5-3 0,7 4 0,3-3 0,4-2 0,4-3 0,3-1 53,4-2 1,1 1-1,2-1 1,1-1 0,1-2-1,-1-1 1,2 0-236,-3-2 0,3 5 0,-1-4 0,2 1 0,-2-1 0,-1 3-214,-2 1 0,2-3 1,1-1-1,3 4 1,1 2-1,0 2 18,1 0 0,4-4 0,6 6 0,-33-10 0,0 0 0,0 0 0,-1 0 0,3 1 0,0 0 0,0-1 0,-1 0 13,-1 0 1,1-1-1,2 0 1,-1 0-1,0-1 1,-1 1 0,1-1-1,0 0 1,1-1-1,-1 0 1,-1 0 0,-1-1-1,36 6 1,-2 2 113,-1 2 1,-2-1 0,-7 0 0,-4-1 0,-2-2 0,1-1-61,1 2 1,4-5 0,-3 0 0,0-2-1,2 0 1,-2-1 0,3-3 36,4-4 0,2-3 0,-31 0 0,1 0 0,36-8 0,-1-2 0,-35 5 1,-1 0-113,2-2 0,-1-2 0,-3 2 0,0-1 0,4-3 0,1 0 0,-2 0 0,-1-1 0,-2 1 0,0-1 0,30-16 0,-9 3 0,-3 4 0,-2 2 0,-2-1 0,-6 0 0,-5 1 0,-4-1 0,-1 0 0,-2-1 0,-4-1 0,-2-2 0,-3-2 0,-4-3 0,-3-5-773,-2-5 1,-6-3 0,-2-4-1,-4 0 1,-1-1 0,-1 1 0,-5 1 466,-8 3 0,0 5 0,-9 7 0,0 3 0,-2 0 0,-2 3 0,-1 1 46,-3 5 1,-3 1-1,-6-1 1,-2 1-1,-1 4 1,-3-1 27,-1 0 0,-3 3 0,-8-4 0,-4-2 1,-4-1-1,-2-1 314,33 12 1,-1 1 0,0-1 0,0 0 0,-5-1 0,0 0 0,-3 0 0,-1-1 0,0 1 0,-2 0 0,-1 2 0,-1 0 0,0 1 0,0 2-41,0 0 1,-1 2 0,-4 1 0,0 1 0,0 0 0,1 3 0,-2 0 0,0 3 0,0 0 0,-1 3 0,1 1 0,1 2-1,-1 2 1,1 2-332,0 2 0,0 2 1,0 2-1,0 1 1,-3 2-1,0 2 1,3-1-1,2 1 0,2 1 1,2 1-1,1 1 1,2 1-75,0 1 1,1 0 0,5-3-1,0 1 1,-1-1 0,1 0-1,2-1 1,0 0 0,2 0-1,0 1 1,1-1 0,-1 2 362,-1 1 0,1 0 0,-2-3 0,0 0 0,-3 5 0,0 0 0,0-1 0,0 0 0,0-1 0,0 1 0</inkml:trace>
  <inkml:trace contextRef="#ctx0" brushRef="#br0">17742 18258 20780,'8'-15'-953,"-4"-2"1,-2 3 0,-2 14 0,1 6 0,2 3 1404,2 0 0,1-6 1,-2 0-1,5-5 0,4-2 1,5 0-1,4-2 1,5-3-1,4-3 0,5-3 1,2-3-1,2-4 1,2-3 80,2-2 1,-6-1-1,4-1 1,-4-3-1,-4 3 1,-2 1-1,-4 3 1,-5 2-360,-2 6 1,-7 6 0,-7 5 0,-1 5 0,-3 8 278,-2 8 1,-2 6 0,-2 7 0,-3 3 0,0 6 0,-1 4 0,1 7-589,0 4 0,-3-2 1,3 9-1,0-1 0,-1 0 1,-1 1-1,-1 0-1370,2-1 0,-5 7 0,5-12 1,-2 1 1161,0-4 1,0 2 0,-4-5 0</inkml:trace>
  <inkml:trace contextRef="#ctx0" brushRef="#br0">18209 18431 10182,'-1'-38'0,"-4"4"1452,-4 12 0,-3 11 0,-1 17 0,-2 8-529,-3 6 1,2 7-1,-8 6 1,-2 7 0,-5 10-1,-2 9 1,0 8-1,18-32 1,1 1-721,0 2 1,0 1-1,0-4 1,1 1 0,0 3-1,-1 0 1,1-2 0,0-1-1,-14 31 1,0-4-691,1 1 0,-2 3 0,13-33 0,0 1 0,-1 1 0,1-1 0,0 1 0,0-1 0,-11 35 487,3-3 0,-2-4 0,4-9 0</inkml:trace>
  <inkml:trace contextRef="#ctx0" brushRef="#br0">16876 20191 8474,'6'-18'0,"1"0"67,1 2 0,2 1 0,-4 3 0,0 2 0,1 2 0,-1 1 0,2 1 0,-1 0 0,3 3 797,2 2 0,2 7 1,-3 4-1,0 5 0,-4 4 1,1 2-1,-2 2-407,-1 3 1,0 0 0,-5 1 0,0 0 0,0-1-1,0 1-187,0 0 0,-5-1 0,0-1 0,-1-1 0,0-3 0,1 0-1118,-1-1 0,5-3 0,-4 0 388,4-2 0,1-10 0,0-10 0,0-11 0,1-8 0,2-4 0,3-3 137,2-5 1,1-1 0,4 0 0,-1 3 0,0 2-1,-2 4 643,0 4 0,5 0 0,-6 6 0,3 2 0,1 1 0,1 3 1,-1 4 432,0 3 0,1 4 0,-1 1 0,2 0 0,1 1 1,2 4-475,-2 3 0,0 6 0,1 2 0,0 3 0,-2 2 0,-3 1 0,-3 1-354,1-1 1,-4-5-1,-1 4 1,-4-2 0,-1-2-1,0-2-680,0-2 0,0 0 0,-1-1-585,-4-3 1148,-2-3 0,-1-9 0,4-4 0,3-8 0,2-5 0,3-3 0,5-2 42,3-2 0,6 0 0,1 1 0,0 0 0,1 4 0,-4 4 849,-1 4 0,-2 0 0,0 2 0,1 4 1,-1 3 1238,0 4-1701,1 7 1,-5 1 0,0 8-1,1 3 1,0 4 0,1 3-837,-2 2 1,-5 1 0,3 3 0,-1 3 0,-1 1 0,-1 1 0,2 1-5815,2 2 6413,0 1 0,6-6 0,-1-2 0</inkml:trace>
  <inkml:trace contextRef="#ctx0" brushRef="#br0">17316 20337 8474,'-13'-12'0,"-2"4"0,-2-9 0,0 7 307,5 10 0,12 3 0,10 4 0,6 1 0,8-2 1,4-1-1,6-2 0,2-1 0,4-2 0,-2 0 1,4 0-1,-4 0-240,1 0 1,-4-5 0,-9 0 0,-4-1 0,-6-2 0,-5 1 0,-9-2 0,-7 0 47,-13 0 1,-10 6-1,-15-1 1,-5 1-1,-2 0 1,-5-2 433,0 2 1,6-2 0,7 0 0,4 2 0,7 2 0,5 1-49,3 0 0,9 0 1,6 1-1,2 4 0,5 3-809,4 4 0,6 3 1,8 1-1,7 2 0,4-2 1,5-1-1,0-3-643,-1-3 0,-1 1 1,-4-4-1,-2 0 1,-1 0-413,-2-3 0,-9-1 1,-4-2 335,-12 0 0,-7 0 1027,-3 0 0,5-6 0,2-2 0</inkml:trace>
  <inkml:trace contextRef="#ctx0" brushRef="#br0">18316 20231 8474,'-8'-42'1240,"-4"16"0,5 18-586,0 10 0,2 6 0,8 9 1,3 1-1,0-2 0,1 0 1,1 0-795,2 2 0,0 9 0,1-2 0,-4 2 0,-1 2 0,-1-1 0,-1 1-1922,1-3 0,-1 1 2062,-4 0 0,0-7 0,0-1 0</inkml:trace>
  <inkml:trace contextRef="#ctx0" brushRef="#br0">18316 20071 8474,'6'-27'142,"-3"12"1,5 8-161,3 8 0,1 7 0,1 7 0,2 1 0,3 3 1,4 0-1,4 2 0,4 0-1098,1 2 0,6-3 1116,-1-3 0,2-2 0,2-1 0</inkml:trace>
  <inkml:trace contextRef="#ctx0" brushRef="#br0">18716 20231 9540,'-15'-15'0,"-2"-1"856,0-2 0,3 0 1,5 6-1,1 2-253,0 1 1,-1 7-1,9 2 1,8 8 0,5 5-463,5 5 1,5 1-1,-2 5 1,0-3-1,-3-2 1,-3-3 0,-4 0-1,0-1-177,-2-1 0,-6 2 0,1-7 1,-4 3-1,-4-1 0,-7 0-164,-5-2 0,0-5 0,-7 4 0,1-3 0,0 0 0,1-1 1,2 1-1,3-2-6808,1-2 7008,2-1 0,5-6 0,2-1 0</inkml:trace>
  <inkml:trace contextRef="#ctx0" brushRef="#br0">19809 20457 8683,'11'-1'0,"-2"-4"979,-4-4 0,1 2 1,-2-2-464,-1-1 0,-1-7 0,-2 0 1,-2 0-1,-2 3 0,-5 0-146,-3 1 1,2 6-1,-2 1 1,-3 1 0,0 1-1,0 1-212,2 1 1,-5 2-1,0 0 1,2 2-1,1 2-44,2 5 1,6 3-1,2 1 1,4 1 0,2-1-262,4 0 0,2-1 0,6-2 1,1-2-1,0-2 0,3-3-37,1-2 1,-1-1 0,-3 0 0,-1 0 0,-1-1 451,-3-4 0,-3-2 0,-6-6 0,0-1 0,0 1 0,0 0 0,0-1-196,0 1 0,0 0 0,0-1 1,1 2-1166,4 4 1,2 2 0,6 6 0,1 1 0,0 4 0,6 3-2737,6 4 3829,1-4 0,6-2 0,-7-6 0</inkml:trace>
  <inkml:trace contextRef="#ctx0" brushRef="#br0">20395 19817 8474,'8'-26'689,"-3"13"1,-5 8-1,0 12 1,0 10-399,0 5 0,-5 9 1,-4 5-1,-3 4 0,-2 4 1,1 6-1,0 5-430,-1 3 0,6 0 0,-1-5 0,0-1 0,1-3 0,4-3-2805,2-1 2944,8-9 0,8 3 0,6-13 0</inkml:trace>
  <inkml:trace contextRef="#ctx0" brushRef="#br0">20648 20204 9097,'8'-39'0,"-5"7"0,-6 10 589,-6 11 1,-4 10 0,-4 5-1,-2 5 1,0 3 0,-2 1 0,2 2-298,0 3 1,1-3 0,6 4 0,2-1-1,2 0 1,2-2 0,5-1 0,2-2-293,4 0 1,11-1 0,3-2 0,8-1 0,4 0 0,-1-1-695,-2-4 0,3 2 1,0-2-1,-1-1 0,-2-1 694,-2-2 0,1-6 0,0-1 0</inkml:trace>
  <inkml:trace contextRef="#ctx0" brushRef="#br0">22021 19671 9341,'9'-34'1224,"0"3"0,-7 14-918,-2 9 1,-5 11 0,-7 7 0,1 6-1,-6 8 1,-2 7 0,-5 9 219,-1 7 0,-2 16 1,1 2-1,-1 1 1,2-2-1,1-2-546,2-3 0,6-5 0,-1 2 0,6-6 0,3-5 0,2-4 0,3-2-3551,2-4 0,5-4 3571,1-8 0,5-4 0,-3-6 0</inkml:trace>
  <inkml:trace contextRef="#ctx0" brushRef="#br0">21662 20257 8474,'0'-26'411,"0"-1"1,1 2-250,3 3 1,4 8 0,5 10 0,2 2 0,1 2 0,4 2 0,0 1 0,4 3 0,3 3-222,4 5 0,0 1 0,6 6 0,3 0 1,0-2-1,3 0 0,-2-4 0,-1-5-502,-4-5 1,-5 1 0,-9-2 0,-6-2 0,-5-5 0,-7-6 0,-5-5 819,-8-3 0,0 0 0,-9-3 1,3 0-1,2 4 0,0 1 1889,-1 2 0,5 6 0,2 4-1974,1 6 0,2 5 0,5 9 0,2 1 0,3-1 0,1 1 0,4 0-56,1-2 0,1-1 0,0-3 0,1-3-290,-1-5 1,-1-4-1,-3-4 1,-5-5-1,-2-5 1,-2-2-154,0-2 1,0-5-1,1 2 1,2 0-1,3 3 1,1 4-1,5 2 325,5 3 0,3-3 0,7 5 0</inkml:trace>
  <inkml:trace contextRef="#ctx0" brushRef="#br0">22955 20151 8474,'4'-18'47,"2"0"0,0 2 402,0 1 1,3 2 0,-5-1-138,-1 1 1,3 4 0,0 2 0,1 2-1,2 7-416,-1 5 0,-2 7 0,-6 2 0,-2 2 0,-2-2 1,-5-1 518,-3-2 1,-1 2-1,-1 1 1,1 2-1,0-3 1,-1-3-19,1-4 0,0 1 0,1 5 0,3-1 0,4 0-374,4 1 0,8-6 0,5 0 0,6-1 0,3-1 0,1 2-429,-1-1 1,-2-4-1,-7 3 1,-2-2 0,-3 2-1,-1 2 621,-3 2 0,-7-4 1,-6 0-1,-7-2 1,-5 2-1,-3 0 385,-2 0 0,2 3 1,1-5-1,4-1 1,-1 0-1183,0 2 1,6-2 0,0 4 0,7 1 0,3-1 0,8 5 581,9 4 0,19-7 0,11 3 0</inkml:trace>
  <inkml:trace contextRef="#ctx0" brushRef="#br0">23461 20257 8474,'7'-6'0,"-1"11"0,-6 1 0,0 7 699,0 5 1,0 6 0,0-4 0,0 2 0,0 1 0,0 0 0,-1 3-313,-4 0 1,3-4-1,-6 1 1,1-1 0,-1 0-1,-2-1-844,-2-2 1,3-7-1,0-9 1,0-6-1,2-7 134,3-7 1,2-5-1,2-8 1,2-4-1,2-3 1,5-4 0,3 1 209,1 3 0,0 0 0,-1 6 0,-1 1 0,-4 3 1,0 5 2053,1 4 0,-4 4-1715,5 0 0,-1 8 0,0 6 0,-2 8 0,0 5 0,2 3 0,1 2-873,-1-2 0,1 4 0,5-1 0,-2 0 0,-1 0 0,0-2-896,-1-2 1,9-4 0,-4-2 1542,4-4 0,4-4 0,3-1 0</inkml:trace>
  <inkml:trace contextRef="#ctx0" brushRef="#br0">23968 20151 10216,'0'-23'0,"0"3"0,-2 0 1250,-2 4 0,1 9 1,-6 7-1,0 7 0,2 5-1174,2 1 1,-1-4 0,2 0 0,1 1-1,1 2 1,2 3 0,0 1-796,0 2 0,6 0 0,3-3 0,3 1 0,1 2 0,1-2 0,0-1 719,4-2 0,3 1 0,6-1 0</inkml:trace>
  <inkml:trace contextRef="#ctx0" brushRef="#br0">24234 20257 8474,'8'-28'2795,"-2"-1"-1902,-6 11 1,1 6 0,2 10-1,1 8-1271,-1 8 1,-1 3 0,-2 1 0,0 3-1,1 1 1,2 0 0,3 1-1009,2-3 0,-4 0 1,5-9-1,1-2 1386,2-4 0,2-4 0,-1-1 0</inkml:trace>
  <inkml:trace contextRef="#ctx0" brushRef="#br0">24394 20337 8208,'12'-9'-140,"-3"0"1,1-4 0,-5-5-1,-2 2 1763,-2 1 1,-1 2-1,2 1-864,2 3 0,-2 5 1,2 8-580,-2 5 1,-2 3 0,1 1 0,2 1 0,1-1 0,1 0-740,1 1 1,1-3-1,6 0 1,2-4-1,2-1 1,0-3-1,1-1 1,0-4-1,1-4 559,2-7 0,1-6 0,5-8 0</inkml:trace>
  <inkml:trace contextRef="#ctx0" brushRef="#br0">25247 19671 10114,'0'-33'300,"0"7"1,0 12-1,0 16 1,-1 10-180,-4 8 0,-2 7 0,-6 6 1,-1 5-1,0 7 0,-3 2 1,-2 3-1,-2 2-58,-2 1 0,-3 4 0,0-3 1,1-3-1,1-4 0,3-5-1032,2-5 0,5 0 0,7-6 1,1-3-1,3-4 969,2-7 0,7-8 0,1-3 0</inkml:trace>
  <inkml:trace contextRef="#ctx0" brushRef="#br0">24994 20351 8474,'12'-15'0,"-2"-2"0,-2 0 91,-2 0 0,2 3 0,-3 0 0,-1 2 380,2 4 1,-4 0 0,4 5 0,0-1 0,3 1 0,2 1 0,3 2-103,-1 0 0,0 5 0,1-1 0,-1-1 0,-1 0 0,-2 0 0,-1 2-833,1-3 1,2 0-1,2-2 1,-1 0-1,0 0 1,1 0 0,-1 0 463,0 0 0,1 0 0,-1 0 0</inkml:trace>
  <inkml:trace contextRef="#ctx0" brushRef="#br0">25354 20257 8474,'-13'0'605,"4"0"1,1-1 0,1-2-232,0-2 1,2 1-779,-4 4 1,6 1 0,-1 4 0,4 4 403,4 3 0,10 1 0,6 0 0</inkml:trace>
  <inkml:trace contextRef="#ctx0" brushRef="#br0">26127 19738 8533,'-12'-2'157,"3"-2"0,-4 2 0,1-1 94,-4 6 1,-6 10 0,1 13-1,-3 5 1,-5 9 0,-2 4-1,-4 8 1,1 1 241,-3 2 1,-6 1 0,-1-1 0,1-5-1,2-2 1,1-7-1464,0-4 1,5-4 0,6-6 0,5-2 0,6-2 969,4 0 0,0-7 0,1 3 0</inkml:trace>
  <inkml:trace contextRef="#ctx0" brushRef="#br0">25661 20337 9044,'26'-22'0,"-1"-2"0,-2 2 560,-6 1 1,-2 10 0,-1 5-586,-1 0 0,-1 6 0,-3 0 0,-5 7-20,-2 5 0,-2 1 0,0 1 1,0-1-1,0 0 0,0 1 0,1-1 188,3 0 0,-1-1 1,6-3-1,2-5 1,0-4 1064,3-4 1,-1-3 0,-1-7 0,-2 2-1271,-1 4 1,-6 3-1,2 11 1,-4 7-1,-4 8 1,-4 4 61,-7 2 0,-14 11 0,0 4 0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</inkml:context>
    <inkml:brush xml:id="br0">
      <inkml:brushProperty name="height" value="0.053" units="cm"/>
      <inkml:brushProperty name="color" value="#FF0000"/>
    </inkml:brush>
  </inkml:definitions>
  <inkml:trace contextRef="#ctx0" brushRef="#br0">18142 13301 17350,'8'-6'-1024,"-1"-2"0,-4-5 1,2 0 1288,-2-1 0,-2 1 0,-1 0 0,-1-1 1,-4 1-1,-4 1 0,-3 3 0,-2 3 1,-4 2 188,-4-1 1,-4 1-1,0 4 1,-2 0-1,-4 0 1,-2 0-1,-1 0 1,-1 0-1,1 0 74,1 0 1,-3 0-1,4 0 1,0 0 0,1 0-1,2 1-329,2 4 0,1-2 0,-1 6 0,-1 0 0,-2-1 0,1 1 0,0 2 9,-1 1 1,2 1 0,-7 0 0,-1 1 0,-1-1 0,-2 0 0,0 1 61,0-1 1,0 0 0,1 0 0,2-1 0,3 0 0,1-1 0,4 0-203,1 0 1,1-1-1,0 3 1,1 1-1,0-1 1,3 0 0,1 1-8,-2-1 1,-1 0 0,0 2 0,1 2 0,2 0 0,-2 0 0,0-3 83,2 0 1,-3 1 0,4 1 0,-1 2-1,1-2 1,2 0 0,3 0-192,1 2 0,1 1 0,1-2 0,1 1 0,3-1 0,5 1-43,2 0 0,2 0 0,0-4 0,0 3 1,0 0-1,0 0 0,2-1 100,2 2 0,4-3 0,4 4 0,-1-1 0,1-1 1,3 0-1,0-1 285,0 2 1,4-3-1,3 2 1,2-2-1,1-2 1,0 2-126,3 3 0,6-3 0,1 3 0,0-4 0,5 0 0,0 1 0,3 1-171,-2 2 0,7-1 0,-1-5 0,2-1 0,0-3 0,0 3 0,0-1 0,0-1 0,-2 3 0,5-5 0,0 2 0,3 0 0,-1 0 0,1-2 0,-2 4 0,1-5 0,-1 0 0,0 1 0,-1-1 0,0 1 0,-2-1 0,1 0 0,4 3 0,-6-4 0,1-1 0,0 0 0,-1 1 0,1-2 0,2-2 0,3-1 0,1 0 0,4 0 0,-1 0 0,3 0 0,3 0 0,-6 0 0,7 0 0,-4 0 0,-1 0 0,4 0 0,4 0 0,7 0 0,-5 0 0,-3 0 0,-6 0 0,1 0 0,-1 2 0,1 2 0,1-2 0,-8 2 0,1-2 0,-2-2 0,-2 0 0,2 0 0,-1 0 0,1-2 0,-1-1 0,-1-3 0,0-1 0,2-2 0,1 0 0,2 0 0,4 0 0,-2-4 0,-1-2 0,1-1 0,0-2 0,-1 2 0,2-3 0,-5-1 0,-1 0 0,0-3 0,-4 0 0,0-2 0,-1-4 0,-8-2 0,-2 2 0,-3-4 0,-5-1 0,-4-3 0,-5 0 0,-4 1 0,-3-6 0,-7 2 0,-3-2 0,-2 1 0,1 2-8,-2 4 0,-3-7 0,-5 5 1,-4 2-1,-4 0 0,-3 6 1,-3 1-473,-2 1 0,-1 0 1,-7 2-1,-2 2 0,-4 2 1,-5 2-1,-3 2 339,-2 2 0,-9 2 1,-3 0-1,-5 0 1,-10-1-1,33 8 1,1 0 135,-3 2 1,0-1-1,-7-2 1,0 0-1,3 1 1,1 0-1,-2-1 1,0 0-1,-1-1 1,1 0-1,1 1 1,1-1 0,-2 0-1,0 0 38,-2 0 0,1-2 0,5 0 0,0 0 0,-6-3 0,0 0 0,1 1 0,2 1 0,1 0 0,0 1 0,0 0 0,0 1 0,1 0 0,1 1-62,0 1 0,0 0 0,-2 0 0,0 0 0,1 1 1,-1 0-1,0 2 0,-1 0 0,-1 1 0,-1 1 0,1 1 1,0 1-1,-1 0 0,-1 0-332,1-1 1,-1 2 0,2 1 0,-1 2 0,-2 0 0,0 0-1,2 2 1,1 0 0,3 1 0,0 0 0,1 0 0,1 0-91,2 2 0,1 0 0,0 1 0,1 2 0,-30 18 278,5 1 1,27-13 0,2 1 0,-22 15 0</inkml:trace>
  <inkml:trace contextRef="#ctx0" brushRef="#br0">17303 13794 26551,'20'-14'-1921,"0"7"0,-7 2 2197,0 4 0,-5 7-923,-4 3 0,-2 3 0,-4-1 0,-2-2 0,-5-3 0,-3-1 0,-1-1 3104,-1-1 1,1-1-1,0-2 1,-1 0-1858,1 0 1,0-2 0,-1-1-1,1-1 1,-2 2 0,-3 5 0,-4 5-601,-3-1 0,-8 9 0,-2-2 0,-5 2 0,-3 2 0,-2-1 0,-3 6 0,2-6 0,0 1 0,0 0 0,3 0 0,1-2 0,2-1 0,2-2 0,2 0 0,5 2 0,3 2 0,1 2 0,1 0 0,-1 0 0,0 5 0,-1-2 0,-1 5 0,-2 3 0,-1 2 0,0 2 0,-1 0 0,-5 3 0,1-3 0,-2 0 0,2-1 0,-1-1 0,1 0 0,0-6 0,3 1 0,1 0 0,3-1 0,2 1 0,2 0 0,-1 1 0,2 1 0,1 2 0,3 0 0,2 1 0,3 0 0,1 2 0,-1 0 0,-1 5 0,3-2 0,-3 1 0,2-1 0,1 2 0,-1-1 0,-1 4 0,-4 2 0,1 4 0,-2-1 0,1-3 0,3-2 0,-1-2 0,4-2 0,2-1 0,3-3 0,3-1 0,0-3 0,5-2 0,-4-2 0,4 1 0,1 0 0,0 1 0,0 1 0,0 3 0,1-1 0,2-3 0,2 1 0,-1 4 0,0 0-51,1-1 0,-1 10 0,-2-1 1,1 3-1,1 5 0,-1 0-100,-1 2 0,-2 6 0,0-6 0,0-4 1,1-1-1,4-6 0,3 0 81,4-3 0,2 0 0,-1 1 0,2-1 0,3-2 0,4-3 0,3-2 118,2-2 0,-2-3 0,0-1 1,-1-2-1,2 0 0,0 0 10,-1 1 1,3-3 0,-7 4-1,-1-3 1,0-1 0,-3 0-44,1-1 0,1 6 0,-2 0 0,0 5 0,1 1 0,1 2 0,2 2 14,0 4 1,3-4 0,-5-1 0,2-1-1,1-4 1,0 0 0,-1-4-18,-2-3 0,5 3 1,-2-3-1,2 2 1,-1 0-1,0-4 5,0 0 1,1 2 0,0-3-1,-2 2 1,2 3 0,1 1 0,1 1 1,0 5 0,-1 2 0,-2 1 0,4 2 0,0-1 0,2 1-37,0 1 1,-1-5 0,-2-1 0,1-2 0,1-4 0,2-3 0,1-4-33,-1-3 1,4-2 0,1 0 0,2 1 0,0-3-1,-3 0-1,-1-2 0,4-2 0,-2 3 0,2-1 0,0 2 1,-2 2 34,-3 5 0,5-2 0,-1 5 1,4-1-1,3 1 0,1 1 1,1 1-1,-3-1 14,-2 2 1,6-1 0,-7-1-1,-1-4 1,4-1 0,-4-3-9,1 0 0,2 2 1,-5-7-1,1 1 1,0 1-1,-3-4-16,-1-1 1,2 4-1,-4-2 1,-3 1-1,-2-1 1,-4 1 0,0 0-4,-1 0 0,-2 0 0,-6 4 0,1-1 1,-1-2-1,0-1-151,1 2 1,-5 1 0,-1 1 0,1 0 0,0 1 0,-1-1-765,-2 0 1,-1-4 0,-2 0 0,3 1 0,0 2-1,2 0-960,-1-3 0,2 1 1,4-4-1,2 2 1829,3 2 1,-3-4 0,4 0 0</inkml:trace>
  <inkml:trace contextRef="#ctx0" brushRef="#br0">18409 18658 9517,'0'-27'0,"0"2"1834,0 3 0,0 3-1171,0 5 0,6 8 0,3 6 0,3 8 0,1 4-135,0 1 0,1 0 0,-1 2 1,0 1-1,1 2 0,-1-1 1,-1-3 103,-3 0 0,2-1 0,-3 0 0,1 1 1,0-1-335,1 0 0,-4-4 0,0-1 1,-2-1-1,2-1 0,2 1-126,2 1 1,0-4 0,1 5-1,-4 1-335,-1 2 1,-1-3 0,-5 0 0,0 1 0,-2 2 0,-4 2 86,-7-1 1,-5 0 0,-7 2-1,0 1 1,-5 4 0,-1-3 0,-5 1 162,-2-2 1,5-8 0,-5 5 0,2-2 0,2-3 0,-3 1 1183,-1 2-1439,-2-5 0,1 8 1,2-2-1,3 0 0,1 3 1,4-2-815,1 3 0,1 5 1,2-2-1,1 2 1,2 4-1,0 5-3737,1 6 4719,2 8 0,-6 3 0,-4 7 0</inkml:trace>
  <inkml:trace contextRef="#ctx0" brushRef="#br0">3426 10608 8547,'-6'-34'0,"0"3"0,-3 9-175,5 4 0,2 11 0,2 7 1,0 9 717,0 7 1,0 2 0,0 8 0,2 9-1,1 7 1,3 12 0,-1 9 0,-1-26 0,0 2-290,0 4 1,-1 3-1,-1 5 1,-1 3-1,2 5 1,0 2 0,-1 3-1,1 2 1,-1 4-1,2 1 1,-1 3 0,1 0-1,1 0 1,0 0-181,1-2 1,0-2 0,1-7 0,1-1 0,0-5 0,2-2 0,0-4 0,2-1 0,0-6 0,0-1 0,-1-4 0,1-1-112,11 29 1,-7-12-1,3-11 1,0-4-1,2-3 1,1-3-1,1 0 260,0 0 1,-2-4 0,3 1-1,2-3 1,4-1 0,1-1-162,2 1 1,1-5 0,7 0-1,5 2 1,7 0 0,8 0-1,4-2-158,2 1 0,-27-11 0,1 0 0,3 0 0,0 0 0,2-1 0,1-1 0,3 0 0,1-1 0,0-1 0,2 0 0,2 0 0,1-1 33,3 0 0,2-1 0,-2-1 1,2-1-1,5 0 0,2 0 1,0-1-1,-1-1 0,-1 0 1,0-1-1,2 0 0,0 0 21,2-1 0,-1 0 0,-5 0 0,0 0 1,5 0-1,1 0 0,0 0 0,1 0 1,-2 0-1,-1 0 0,3 0 0,1 0 1,-2 0-1,0 0 9,3 0 0,0 0 1,-22 0-1,1-1 1,0 0-1,22 0 1,0-1-1,1 0 1,1 0-1,-24 1 1,1-1-1,-1 1 1,0-1-1,0 1 1,0-1-1,1 1 1,0-1-1,1 1-34,-1 0 0,1 0 0,-1 0 1,-2 0-1,-1 1 0,1-1 1,5 1-1,0 0 0,0 0 0,-2 1 1,0-1-1,1 1 0,-3-1 1,1 1-1,0 1 0,1-1 0,0 1 1,-1 1-1,1-1 0,-1 0 1,0 1 105,3 0 1,-1 1 0,0-1 0,-2 1 0,-1 0 0,0 0 0,2 1 0,0 0 0,0 0 0,-1 0 0,-1 0 0,1 0 0,1 0 0,0 1-1,0-1 1,-2 0 0,0-1 0,1 0 0,0 1 0,-1 0 0,1-1 7,-1 0 1,-1-1 0,0 0 0,25 0-1,-1-1 1,-3 0 0,-2 0 0,1-1 0,-1 0-1,-3-2 1,-2 0 0,-2-1 0,0 0 101,-3-2 1,-2-1-1,0-1 1,-2-2-1,2 1 1,-2-2-1,0 0 1,0-1-1,-5 0 1,0-1-1,-1 0 1,-1-2-1,-3 1 1,-2-1 252,-3 0 1,0 0-1,2-3 1,-2 0-1,27-15 1,-2 2-1,-3-1 1,-4-1-1,2-6-381,0-6 0,-8 0 0,4-7 1,-30 24-1,0-2 0,0 0 1,-2-1-1,1-3 0,-1-1-155,0-5 1,0-1-1,-1 0 1,-1-1 0,2-8-1,-1-2 1,2-1 0,0-1-1,1-3 1,1 0 0,1-4-1,0-2 1,-2 0 0,0-1-199,-1-1 0,-1-1 0,-8 16 0,1 0 1,-1-1-1,-1 1 0,-1-1 0,1 1 1,0-2-1,0-1 0,-1 1 0,0 0 0,0 0 1,0 0-1,5-22 0,0 0 0,-2 3 1,1 1 374,-1 0 0,-1 1 0,-2 6 1,-2 1-1,1 3 0,-1 1 1,-3 5-1,-2 1 0,-2 7 1,-2 0-1,1-31 278,-4 12 1,-4 13 0,-6 11-1,-10 11 1,-9 12 0,-11 9 0,-8 5-921,-11 1 0,-7 1 0,-6 2 0,33 0 0,0-1 0,-1 0 0,0-1 0,-2 0 0,1-1 0,-2 0 0,-1 0 486,-1 0 1,-1 0 0,1 0-1,-1-1 1,0-1 0,-1-1-1,-3 0 1,0-1 0,-3 0-1,0-1 1,-4 1 0,-2-1-1,-2 1 1,0-1 144,-2 1 1,0 1-1,-3-1 1,-1 2-1,1 2 1,0 0-1,-3 0 1,0 0-1,-4 0 1,0 1-1,-2 1 1,-2 1 210,25-1 1,0 2-1,-2-1 1,-4 0-1,-1 1 1,0 1-1,-3-1 1,1 1-1,-2 0 1,-1 1 0,0 0-1,-2 0 1,-2 1-1,0 1 1,-2-1-1,-1 2 1,0 0-1,-1 0 1,-2 1-1,-1 0 1,0 0-229,18-3 1,-1 1 0,0 0-1,0 0 1,-1 1 0,0 0-1,0 1 1,0-1 0,-1 0-1,1 0 1,-1-1 0,-1 1 0,-1 1-1,-1-1 1,0 0 0,0 0-1,1 1 1,0-1 0,0 0-1,0 0 1,-1 0 0,0 0-1,0-1 1,0 0-748,1 1 1,0-1 0,0 0 0,1 0 640,-14 3 0,1-1 0,-2 0 0,15-3 1,0 0-1,-1-1 0,1 1 0,-16 1 0,2 1 1,-1-1-1,17-2 0,0 0 0,0-1 0,1 0 1,-1 0-1,0 0 0,0-1 0,1 0 1,0 0-1,0 0 0,0-1 0,1 1 44,-18 0 0,0 1 1,0-1-1,17-1 1,-1 1-1,0-1 1,1 0-1,-18 2 1,0-1-1,0 1 1,0-1-1,0 1 0,0 1 1,1-1-1,0 1 1,0 0-1,1 1 1,0 1-1,1 0 1,0 0-1,-1 1 1,0 0 13,-2 1 0,0 0 0,2 1 0,5 0 0,1 1 0,0 1 0,-4 1 0,-1 1 1,0 0-1,2 1 0,1 1 0,0 1 0,1 0 0,2 0 0,0 2 0,0 1 0,0 0 1,2 2-1,3 0 0,2 1 0,0 0 33,4 1 0,1 0 0,0 1 0,0-1 0,1 1 0,2 0 0,-17 9 0</inkml:trace>
  <inkml:trace contextRef="#ctx0" brushRef="#br0">12664 11581 8122,'7'-53'0,"-5"12"0,-7 15 0,2 28 770,2 23 1,-1 11 0,-2 12 0,-4 4 0,-1 3 0,1 4 0,-1 0 0,0 4 0,1-3 0,2 3 0,5-6 0,7 0-91,12-7 1,11-4 0,20-14 0,12-9 0,10-13 0,-30-9 0,1-3 0,3-4 0,2-2-531,4-3 0,1-4 0,6-9 0,1-4 0,8-4 1,1-3-1,-20 10 0,0-1 0,0-1 0,3-3 0,2-2 1,-2 0-1,1 0 0,-1-2 0,0 0-233,1-2 0,-2 1 1,1-2-1,1-3 0,0-1 1,0 0-1,-4 0 1,-1 0-1,0-1 0,-2 0 1,0 0-1,-1 0 0,-1 0 1,-1 1-1,-1-1 1,-3 4-1,-1-1 0,-1 1 1,16-17-1,-3 2-513,-5 5 1,-2 3-1,-5 3 1,-1 2-1,-6 9 1,-1 3 595,26-21 0,-2 5 0,-13 13 0,-3-1 0</inkml:trace>
  <inkml:trace contextRef="#ctx0" brushRef="#br0">22621 17698 8585,'0'-17'0,"0"-1"0,-6 8 0,-1 11 59,0 11 1,-4 1-1,5 5 1,0-3 0,-1-2-1,1 2 1,-1 1 0,1 3-1,-2 2 1,2 3 0,0 1 6102,3 2-6348,-4-7 0,6 4 0,-4-5 1,5 1-1,3-1 0,3-4 186,1-5 0,2-4 0,5-6 0</inkml:trace>
  <inkml:trace contextRef="#ctx0" brushRef="#br0">22555 17565 15539,'0'-47'514,"0"11"0,0 20-709,0 16 1,6 6-1,4 7 1,5 1 0,5-1-1,4 2 1,6 2-1180,2 6 1331,4 2 0,10 7 0,1 2 0</inkml:trace>
  <inkml:trace contextRef="#ctx0" brushRef="#br0">23114 17712 9205,'-1'-25'1053,"-3"2"0,1 4-128,-6 6 0,6 7 0,0 6 1,6 7-1,6 7 0,2 2-790,3 2 0,4 4 1,1-3-1,2 0 1,1 1-1,0-4-242,0-1 1,-5 3 0,0-1-1,-2-2 1,-2-2 0,1-2-2,-1-1 0,-5 5 0,-4-6 1,-4 3-1,-6 0 0,-6-2 1,-7-3 175,-6-1 1,0-1 0,-10-5 0,1 0 0,0 0 0,-1 0 0,1 0-270,3 0 1,7 0 0,3 0-2941,2 0 3137,13 0 1,25 6 0,17 1 0</inkml:trace>
  <inkml:trace contextRef="#ctx0" brushRef="#br0">24234 17832 8274,'8'-15'0,"-4"-3"0,-2-1 0,-1-3 0,2 4 0,1 3 548,-1 2 0,5-1 0,-1 1 0,2 0 1,0-1-1,1 1 0,2 1 0,0 2-292,-3 1 1,-5 6 0,-8-1 0,-5 2-1,-3 2 1,-3 0-118,-2 0 1,0 6 0,-3 2 0,0 2 0,4 2-1,1 3 519,2-1 0,1 1 0,3 0 0,5 1 0,2 2 1,2-2-716,0-1 0,2-2 0,2 1 0,5-2 0,3-2 0,1-3 1,1-1-294,-1-3 1,0-1-1,1-2 1,-1-2 0,0-2-1,-1-5-383,-3-3 869,3-1 1,-11-1-1,4 1 1,-2 0 1455,1-1 0,-1 7 0,6 4-1329,1 6 0,2 4 0,2 7 1,0 1-1,3 1 0,2 3 0,0 0-1447,0 1 1,4 2-1,-4-4 1,2-2 0,1 0-1,0-1 1184,0-2 0,0 4 0,5-10 0</inkml:trace>
  <inkml:trace contextRef="#ctx0" brushRef="#br0">25474 17205 8353,'0'-13'0,"0"0"0,1 1 913,4 3 0,-2-1 0,6 5 0,0 4 18,-2 4 1,3 9-1,-5 8 1,-2 4-1,-3 4 1,-3 2-1,-3 2-570,-2 4 0,0-1 1,-6 4-1,1 2 0,0 1 1,1-2-786,3-5 0,-2 2 0,7-6 0,0 0 0,-1-1 0,1 0-1579,1-1 1,1-3 0,2 5 2002,0-3 0,12-2 0,3 1 0</inkml:trace>
  <inkml:trace contextRef="#ctx0" brushRef="#br0">25647 17565 11993,'5'-49'1421,"-1"9"1,2 15 0,-3 22-1563,1 6 1,2 0 0,-3 6-1,3 3 1,0 3 0,2 4 0,-1 2-1,3 2-928,2 3 1,-3 6 0,0 2 0,0 2 1068,-2-1 0,5 1 0,-4 4 0</inkml:trace>
  <inkml:trace contextRef="#ctx0" brushRef="#br0">25701 17605 9841,'0'-44'0,"0"-1"0,1 5 1200,3 8 1,-1 2 0,6 12-1,2 2-914,1 1 0,1 6 0,2 2 0,1 1 0,3 3 0,2 2 1,3 4-1,1 4-2761,1 6 1,6 10 2474,-1-1 0,0 9 0,-5 3 0</inkml:trace>
  <inkml:trace contextRef="#ctx0" brushRef="#br0">25994 17685 10360,'-2'-29'0,"-1"-4"0,-1 2 2936,1 7 0,1 12-2557,2 3 0,6 6 0,3-1 1,5 3-1,2 1 0,3 1 1,2 3-461,3 5 0,-1 2 0,1-1 0,-2-1 0,2 1 0,1 1-844,2-2 1,-2 2 0,-1-3-1,-4 1 1,0-2-1233,-4-1 0,-4 3 1554,-8-5 0,-5 1 0,-13-5 1252,1 0 0,7 0 1,6 0 322,8 0 1,3-2-1,3-1 1,-1-3 0,0-1-1,1-2-370,-1 2 0,-1-5 0,-2 3 0,-1-3 0,0-1 0,-2 0 0,-1 1-745,0 3 0,-4-3 0,1 5 152,-6-1 0,-5 4 0,-5 8 0,0 7 0,-2 5 0,-1 6 37,-2 3 0,4 3 1,7 5-1,1 5 1,3 5-1,3 2 1,6 1-47,7 3 0,7-4 0,6 1 0</inkml:trace>
  <inkml:trace contextRef="#ctx0" brushRef="#br0">17489 14367 11501,'-22'20'0,"1"-2"-93,2-3 1,-5-2 0,2-1 0,-2-1-1,1-4 431,0-1 0,6-2 1,-4-2-1,2 1 1,2 1-1,3 1 0,0-1-252,1 1 0,-5 5 0,-1 0 0,-3 7 0,-5 5 1,-3 3-201,1 2 0,-5 10 0,-3 4 0,-5 6 0,-4 8 0,23-25 0,-1-1 98,-1 1 0,0 1 1,-3 8-1,-1 1 0,0-1 1,-1 0-1,0 2 1,1 0-1,-1 1 0,0 0 1,3-2-1,1 0 25,3-1 0,0-1 0,2-2 0,1-1 1,-7 29-1,6-4 0,5-2 0,3-5 139,-1-2 1,7-4 0,3 2 0,2-3 0,2 0 0,0 3 0,0 4 896,0 5-1191,0-3 1,5 10 0,-1-2 0,-1 6-1,-2 3 1,-1-1 21,0-3 1,0 8-1,2-5 1,0-34-1,2 1 1,2 1-1,1-1 1,12 35 177,2-5 1,10 0-1,0-10 1,6-3 0,5-3-1,1-7 102,1-3 0,2 4 0,-3-9 1,2 0-1,-1 1 0,-1-1 0,-3-1-410,-6-5 1,-6-3 0,-6-1 0,-2-1-1,-4 0 1,-1-1 0,-3-1-1117,-1-1 0,-3 5 1453,1-5 0,0 2 0,4 1 0</inkml:trace>
  <inkml:trace contextRef="#ctx0" brushRef="#br0">17343 17872 11984,'7'-20'-179,"3"10"1,-4-2 0,0 3 0,2 3 0,-1 1 0,2 3 235,-2 5 1,4 4-1,-7 7 1,-1-1-1,-1 0 1,-2 1-81,0-1 1,0 0 0,0 1 0,0-1 0,0 0 0,-2 1 0,-1-1-2015,-1 0 2002,-7 1 1,10-7-1,-5-1 1</inkml:trace>
  <inkml:trace contextRef="#ctx0" brushRef="#br0">19649 14313 15267,'0'-19'-1520,"0"-3"1,6 9-1,2 5 1471,4 10 0,-3 15 0,-1 12 0,-1 5 1,-1 6-1,1 4 0,1 5-100,2 6 0,2-1 0,3 7 1,3 0-1,4-2 263,3 0 1,3 4 0,2-4-1,1 0 1,0 0 0,0-2-1,2-1 219,1 2 0,-5-2 0,2 5 0,-1-1 0,0-1 0,1 2 0,-2 0-264,0 3 1,-3-1 0,1 1 0,-2-5 0,-1 0 0,-4-2-79,0-1 0,2 8 0,-3-10 0,2 4 0,3 3 0,1-2 96,1 0 1,7-2 0,3-7 0,1-3 0,0-1 0,-2-3 216,2-1 0,2-7 0,1 1 0,0 1 1,0 1-1,0 2 0,-2 0-279,-2 0 0,1 0 1,-6 0-1,-2 0 1,0 0-1,-4 0 0,-3 0-363,-4 0 1,-5-1-1,-3-4 1,-2-4 0,-2-3-1,-3-3 209,-2-2 1,4-4-1,-1-6 1,1-1-1,-1-2-13,0-1 1,7 0 0,-2 5 0,3-1 212,1 0 0,0 1 0,1-1 0</inkml:trace>
  <inkml:trace contextRef="#ctx0" brushRef="#br0">21342 17165 8489,'6'-32'-618,"2"5"1,4 15-1,0 17 620,-3 11 0,1 8 0,-4 4 0,2 1 0,2 3 0,0-4 0,1-3 1,-2-3 184,1 2 0,0-5 0,1 0 1,-4-1-1,1 0 0,-3-2 1,1-1-18,-3-2 0,-3 5 1,-4 0-1,-5-2 0,-4-1 1,-5-2-1,-3 1-238,0-1 0,-8-4 1,1 0-1,-5 1 0,-4 0 1,-1 1-453,-2-2 1,-5-2 519,1 2 0,-7 3 0,4-5 0</inkml:trace>
  <inkml:trace contextRef="#ctx0" brushRef="#br0">19142 14207 8168,'6'-14'0,"0"-3"0,4-1 0,-1 3 0,2 5 967,-6 4 1,3 4 0,-4-1 0,4-3 20,-1-1 1,-1 6 0,-6 1 0,0 7-511,0 5 1,-4 1-1,-2-1 1,-2-2 0,-1-1-1,1 2 1,-1 0 0,-3 3-1,-3-1 213,-3 0 0,-1 2 0,3 2 0,-4 2 0,1 1 0,-2 3 1,1 0-230,-4 4 1,3-2 0,-1 9 0,0 0 0,0 0 0,1 3-356,2 2 1,-4-4 0,6 1 0,0 1 0,3 0 0,0 0 0,1-3-108,0-1 0,4 4 0,1-2 0,1 2 0,1 0 0,-2-3 0,1-1 0,3 4 0,-5-2 0,0 3 0,0-1 0,2-3 0,-1-2 0,1-2 0,4-2 0,-2-1 0,2-1 0,0-1 0,-1-1 0,1-2 0,2 2 0,2 0 0,2-1 0,3-2 0,0 0 0,1-2 0,1 0 0,-4-1 0,4-3 0,-3 1 0,0 2 0,-1-2 0,1-1 0,-1-2 0,-4 1 0,0-1 0,0 0-1183,0 1 1,0-1 0,0 0-3734,0 1 1,6-8 4569,3-6 0,3-12 1,1-9-1</inkml:trace>
  <inkml:trace contextRef="#ctx0" brushRef="#br0">18556 15460 8253,'-14'-2'0,"1"-1"616,0-1 0,4-5 0,0 3 316,-2-2 1,4 1-1,0-3-60,1 1 0,1 7 0,5 2 0,2 9 0,1 6 1,1 6 164,-1 4 0,5 0 1,-1 11-1,2 1 0,0 1 1,1 2-422,2 0 1,1 0-1,1 0 1,-1-1-1,0-4 1,2-4 0,3-4-649,4-5 0,3-3 0,2-7 1,0-3-1,1-5 0,1-4-443,2-4 1,1-5-1,-6-9 1,-1-2-1,-1-4 1,-3-1-1,-2-5-837,-3-2 0,-1 0 0,-2-3 1,2-2-1,2 1 0,0 2 0,0 5 1312,-3-1 0,12-5 0,2 0 0</inkml:trace>
  <inkml:trace contextRef="#ctx0" brushRef="#br0">19222 14993 8001,'-13'-10'97,"-1"-4"0,-3 0 0,-1 5 0,2 4 1304,1 4 0,9 2 0,7 2-781,11 2 0,9 1 0,9-3 0,4 2 1,4 1-1,8 0 0,6-3-233,6-1 0,4-2 0,12-2 0,-33 0 0,2 0 0,6-2 0,0-1 0,4-1 0,1-1-282,1-2 0,1 0 0,9-1 0,2 1 0,0-3 0,2 0 0,3 1 0,3 0 0,-23 3 0,1 0 0,0 0 0,1 0 0,1-1 0,0 1 0,2-1 0,0 1 0,0 0-215,1 0 0,0 1 0,-1-1 0,-3 0 0,0-1 0,-1 1 0,4 1 0,0 0 0,0 1 0,0-2 0,1 1 0,-1-1 0,-3 1 0,1 0 0,-1-1 0,-2 1 0,1-1 0,-1 1 0,19-4 0,-2 0-90,-5-1 1,-2 1 0,2 3-1,-2-1 1,-8-1 0,-1-1-1,-2 1 1,-2-1 0,-2 2-1,-2-1 1,-5 0 0,-1 1-1,29-9 179,-9-1 1,-10 4 0,-6-3 0,-6 3 0,-6 2 0,-4 1 0,-7 2-357,-6 1 0,-2 4-1799,-8-3 1,-11 0 2175,-2 7 0,-10 1 0</inkml:trace>
  <inkml:trace contextRef="#ctx0" brushRef="#br0">23861 14353 8239,'13'-40'1364,"-1"12"0,-1 8 0,-4 6-515,-1 5 1,3 0-1,-3-4 1,0 0-1,0-1 418,-4 1 0,0 4 0,-5 2-888,-6 1 1,-1 1 0,-12 5 0,-2 0 0,-1 2 0,-3 2-1,-2 5-47,-1 3 0,0 6 1,4 1-1,2 2 0,3 4 1,4 3-1,3 5-336,2 1 0,5-3 0,4 3 0,2 0 0,4-1 0,2-1-650,5-2 1,5-2 0,2-3 0,5-3 0,1-4 0,4-5 0,1-4-274,3-4 1,5-5 926,1-5 0,14-14 0,5-9 0</inkml:trace>
  <inkml:trace contextRef="#ctx0" brushRef="#br0">24594 13780 8488,'12'-37'1524,"-3"6"1,1 13 0,-4 18-842,2 8 1,-5 4 0,1 1 0,-3 2 0,-1 4 0,0 6 0,-1 8 0,-3 5 387,-5 8 1,-3 0-1,-3 4 1,-1 2-1,-4 2 1,0-3-1080,-4 1 1,5-7-1,-1-4 1,3-5-1,0-4 1,4-4-674,3-4 1,2-9 0,-2-8 0,1-1 0,0-4-1,0-5-880,0-6 1482,1-9 1,-6-3 0,-1-4 0,-1 1 0,-2 4 0,2 0 1055,1 4 0,2 1 1,0 4-1,-1 2 0,1 4-457,0 4 0,5 2 1,2 5-1,2 7 1,-1 8-1,2 4 1,2 2-842,1 0 1,1-1 0,2 0 0,5-3 0,2-1 0,6 1-1,2-3-2956,1-2 0,11 0 0,1-5 2798,6-5 1,9-5 0,2-3 0</inkml:trace>
  <inkml:trace contextRef="#ctx0" brushRef="#br0">24647 14380 8322,'8'-6'6169,"4"-6"-5570,-3-6 1,2 7-1,3 8 1,-1 6-1,0 6 1,1 2-1,1 4 101,2 3 0,0-3 0,3 1 0,1-4 0,-2-3 0,1 0-520,-4-2 0,-1-1 0,-2-6 0,-1-2 0,-2-2 0,-2-5-708,-2-3 1,-3-7 0,-8-2-1,-4-1 1,-3 1 0,-1 2 0,0 3 156,-1 1 1,1 8-1,0 2 1,-1 5 612,1 5 1,6 6-1,2 9 1,4 2 0,1 5-1,1 2 1,2 1-710,2-2 0,5 5 0,0 1 0,5 0 0,4-3 0,2-5-1389,3-3 1,3-1 1855,4-9 0,3-2 0,6-11 0</inkml:trace>
  <inkml:trace contextRef="#ctx0" brushRef="#br0">25194 14513 8322,'6'-13'851,"-3"0"0,6 1 0,0 4 0,0 8 377,-1 8 1,-3 8 0,2 5 0,-1 2-1,-3 6 1,-1-1 0,-2 0 0,0-1 194,0-1 0,0 1 0,0-2 0,0-1 0,0-4-1423,0 0 0,0-7 0,0-7 0,0-6 0,1-12-1378,4-12 1,3-10-1,10-10 1,6-6-1,4-5 1,5-4 0,1-2 931,3-3 0,0 5 0,0 3 0,-5 7 0,-2 9 0,-6 9 1483,-4 7 0,-2 9 1,-4 8-1,-3 2 0,-2 7 1,-3 5-456,0 5 0,-4 3 1,2 1-1,-2 3 1,-2 2-1,-2 3 1,-2 0-550,-5-2 1,-3 1 0,-1-3 0,-2-1 0,-2 2 0,-2-2-1910,-2 0 1,-1-1 0,-6-5 0,-3-1 0,-6-1 1875,-6-3 0,2 1 0,-5 5 0</inkml:trace>
  <inkml:trace contextRef="#ctx0" brushRef="#br0">21568 13314 8854,'-9'-12'801,"0"3"0,8 2 1,1 4-1,7-2 1,5 1-1,2-1 0,0-1 1,4-1 26,4-3 1,4 2 0,2-1-1,1-1 1,5-2 0,2-1 0,4-2-1,0-1-865,3-2 0,0-6 0,-2 4 1,1-1-1,-1 2 0,-5 2 0,-5 3-2171,-6 2 1,-3 3 0,0-2 304,-4 3 1,-9 6 1902,-4 2 0,-10 6 0,-2 7 0</inkml:trace>
  <inkml:trace contextRef="#ctx0" brushRef="#br0">22928 12701 8367,'12'-28'327,"-3"-3"0,-2 8 0,-4 1-9,1 6 1,7 3-1,-4-1 1,2 2-1,-2 2 899,-1 1 1,-3 6 0,-7-1 0,-5 4-826,-3 4 1,-1 4-1,0 5 1,-1 0 0,1 2-1,0 1-286,-1 2 1,5 1-1,2-2 1,1 0-1,3 0 1,3-1 0,3 0 46,1 2 0,7 0 1,-2-3-1,4 1 0,3 2 1,1-2 179,-6-1 1,3-2 0,-7 0 0,1 1 0,-4-1 0,-2 0 0,-2 1-41,0-1 1,-2 0 0,-2 1 0,-5-1 0,-3 0 0,-1 1-383,-1-1 1,-5 0-1,-2 1 1,-2-3-1,-1 0 1,-1-4-1,1-1-1807,-1-3 1,5 3-1,3-1 1,2-3 1895,2 0 0,11-14 0,4-3 0</inkml:trace>
  <inkml:trace contextRef="#ctx0" brushRef="#br0">23514 12301 8339,'12'-52'0,"-3"0"5246,-4 6-4011,-4 9 0,-1 31 0,2 6 1,0 9-1,3 8 0,-2 6-447,-2 7 0,-1 5 0,-1 11 0,-4 8 1,-3 6-1,-4 3-1398,-2-6 1,-3 6 0,-1-12 0,2 0 0,2-5 0,4-5 0,2-1-8290,3 0 8899,0-6 0,5-1 0,0-7 0</inkml:trace>
  <inkml:trace contextRef="#ctx0" brushRef="#br0">23514 12661 8156,'0'-46'0,"0"7"1623,0 4 1,2 10 0,2 16-1,5 4 1,5 5 0,3 3-1848,6 2 1,3 10 0,5-1 0,3 4 0,2 3 0,-2-2-1160,-1 0 0,2-1 0,-5-6 0,-5-3 0,-7-3 0,-6-2 1272,-4 1 1,-6-2 0,-2-8-1,-9-4 1,-7-1 0,-7 0 1748,-2 1 0,3 0 1,1-3-1,2 3 0,3 3 1,1 2 757,2-1 0,5 2 1,5 6-1964,6 2 1,5 5 0,6-3-1,4 1 1,3-2 0,1-2 0,-1 1-1557,-2-2 0,3-2 0,-4-1 0,-3-1 1,-5-4-1,-5-4 502,-4-3 1,-2-2 0,-2-3 0,-3 0-1,-1 0 1,-4 3-20,-1 0 1,3 2 0,2 2 0,4 3-536,9 1 1,4 6 0,17 6 0,6 1 1174,4 3 0,3 8 0,0 3 0</inkml:trace>
  <inkml:trace contextRef="#ctx0" brushRef="#br0">24168 12647 9557,'-8'-13'640,"4"0"0,2 4 1,4 2-1,2-1-654,5 1 1,3 2 0,3-2 0,2 1 0,4 3 0,1 2 13,1 1 0,-1 0 0,5 0 0</inkml:trace>
  <inkml:trace contextRef="#ctx0" brushRef="#br0">24448 12594 8156,'1'-21'1945,"3"4"-1157,5 2 0,5 2 0,2-1 0,2 1 1,-1-2-1,1 0 0,0 0 0,-2 4-336,-1-1 0,-3 0 0,-3-1 0,-5-1 0,-5 2-191,-8 4 0,-6 0 0,-12 5 0,1-1 1,-2 2-1,0 5 0,-1 8 160,4 5 0,12 0 0,1 5 0,5 1 0,4 0 0,1 5 0,4 0-434,2 2 1,9 1-1,10-4 1,3 1-1,5 0 1,5-1 340,2 1 1,1 0-329,-3-1 0,2 1 0,-4 0 0</inkml:trace>
  <inkml:trace contextRef="#ctx0" brushRef="#br0">25341 12274 8555,'-8'-9'0,"4"1"1068,2-3 1,4-1-1,2-1 1,5 0-1,3 1 1,1 3-93,1 5 0,-7 4 1,-3 5-1,-2 9 1,-2 5-1,-2 5 0,-2 1 1,-5 4-1,-3 3-832,-1 0 1,-5 4-1,0-5 1,2-2 0,3-2-1,2-5-5379,3-4 4694,5 3 0,-3-18 0,6-6 0,1-14 0,2-11 0,3-4 618,1-5 1,2-2 0,5 1-1,-1 1 1,0 3 0,-1 1-1,-1 5 1404,-3 4 1,0 5-1,2 6 1,-1 1-1,1 3-827,2 5 1,2 2-1,0 2 1,3 2-1,0 2 1,0 5 0,-2 3-655,-2 1 0,0 6 0,1 3 0,-3 2 0,0 1 0,-4 1-1543,-1 2 0,0 1 1,-3-2-1,1 0 0,-1-1 1,-1 1 1542,-2 0 0,0-1 0,0 1 0</inkml:trace>
  <inkml:trace contextRef="#ctx0" brushRef="#br0">25847 12434 12099,'0'-41'8122,"2"10"-7605,2 17 1,-1 7-1,6 7 1,1 0 0,2 0-1,1 0 1,1 0-699,-1 0 1,5 0 0,1-2 0,0 0 0,1-4 0,-4-2 0,-3-2-657,-4-2 1,2-1 0,-7-1 0,-3 2 0,-3 2 0,-9 1 839,-5-1 391,-5 4 1,-1 0 0,1 6 0,2 0-1,1 0 1,0 1 506,1 4 1,3 2-1,7 7 1,1-1 0,3 2-1,1 1 1,2 3-1,0 2-1023,0 3 0,5-1 0,2 1 1,4-2-1,5 1 0,5-1 122,7 0 0,4 0 0,8 5 0</inkml:trace>
  <inkml:trace contextRef="#ctx0" brushRef="#br0">26220 12394 8962,'0'-18'4606,"0"1"0,2 5-3071,2 7 1,4 4-1,5 1 1,0 0-1421,1 0 1,-1-2 0,-1-2-1145,-3-5 1,-9 3-1,-9 0 1,-4 2-1,-5-1 1576,-4 2 1,7 2 0,1 2 0,3 2 0,0 3 0,2 2 103,5 2 0,2 8 0,2 3 0,0 1 0,2-1-1217,2-2 0,10 0 0,8-3 1,3 2 553,2-2 1,11-7 0,4-3-1</inkml:trace>
  <inkml:trace contextRef="#ctx0" brushRef="#br0">26794 12101 8410,'0'-34'3989,"0"3"1,0 6-3260,0 20 1,0 7 0,0 11-1,0 0 1,0 1 0,0 1-1,0 2 54,0 6 0,0 0 0,0 1 1,0-3-1,0-1 0,0 0-1967,0-1 0,-6-3 0,-3-5 1,-5-4-1,-2-1 0,-3-3 0,-2-2 970,-3-1 0,-1-4 0,-1-1 0,0 2 0,3 2 0,2 1 0,0 0 989,1 0 1,5 1 0,0 5 0,5 8 0,1 8 0,1 8 0,2 7-2465,0 6 1,5 4 0,-5 9 1687,0 6 0,-7-5 0,-8 8 0</inkml:trace>
  <inkml:trace contextRef="#ctx0" brushRef="#br0">24461 13407 8317,'0'-15'4968,"0"-2"-3286,0 2 1,-5 0 0,-1 8-1152,-1 1 1,4 7-1,-3 8 1,2 3-930,-1 1 1,1 0-1,5 1 195,4-1 0,2-5 0,7-4 0,-1-3 0,-1-2 630,-3-3 0,1 1 1,-4-6-1,0-2 1,1 1 1094,1 1 0,-5 2 1,2 5-1373,1 2 0,-3 3 1,6 12-1,0 1 1,0 3-1,0 1-1500,1-1 0,-2 3 0,2-3 0,3-1 0,4-1 0,0-6-5729,3 1 7079,0-6 0,7 0 0,0-6 0</inkml:trace>
  <inkml:trace contextRef="#ctx0" brushRef="#br0">25421 13301 8288,'6'7'-1763,"-4"-1"2321,7-6 0,0-2 0,5-2 1,-3-5-1,0-3 0,-4-3 1,1-1 1116,-1-2 1,-4-1-1,1 3 1,-2-2-1,-2 2-681,0 1 1,-6 2 0,-3 1 0,-3 3 0,-3 4 0,-1 5-673,-2 5 0,1 2 1,2 8-1,-1 1 1,-1 4-1,4 0 0,4 3-984,3-3 1,2 5 0,4-2-1,0 0 1,3 0 0,4-6-1607,6-2 0,10-2 0,-1-1 0,4-3 2240,6-4 1,2-4 0,6-1 0</inkml:trace>
  <inkml:trace contextRef="#ctx0" brushRef="#br0">26020 12941 10952,'0'-39'2893,"0"4"0,2 14-2133,2 12 1,-2 8 0,4 5 0,-2 6 0,1 7 0,-2 5-120,-2 3 0,-1 2 1,0-1-1,0 1 1,0 0-1,0-1-1065,0 1 1,-4-2-1,-2-1 1,0-3-1,0-2 1,1-4-353,0-5 0,2-4 1,-6-8-1,-2-2 1,-1-5 758,-1-3 0,0-1 0,-1 0 0,1-1 0,0 2 0,-1 2 1157,1 1 1,4 2 0,2-1 0,1 8-1305,3 8 1,1 8 0,2 3 0,0 2-1,2 3 1,2 1-1061,5 2 0,5-1 0,2-1 0,3-1 0,0-3 1224,1-2 0,9-1 0,-1-5 0</inkml:trace>
  <inkml:trace contextRef="#ctx0" brushRef="#br0">26194 13247 8387,'1'-13'713,"2"0"0,3-1 0,0 1 0,1 1 0,-1 2 322,0 1 1,5 6 0,-2-3 0,2 1 0,3 1 0,-1 1 0,2 2-1059,3 1 0,-7 4 0,6 0 0,-1 1 0,-1-1-1203,0 1 1,-6-1-1,-2-5 285,-1-4 1,-2-2-1,-4-6 693,0-1 0,2 7 1,1 4-1,3 4 1,1 5-1,4 2-82,0 2 1,3-3-1,-1 1 1,-1-1 0,-2-1-1,-1 0 1345,1-3 0,2-1 0,2-2 2838,-1 0 0,-6 1-2388,-2 3 1,-5-1 0,-3 6-1,-3 2 1,-1 1 0,-4 1-1466,-1 0 0,0 5 0,2 0 0,1-3 0,0-4 0,0-3 0,2-1-1587,1 1 0,0-5 0,3 0 0,-1-6 0,1-8 820,1-5 0,4 0 0,1-7 0,3 1 0,0 0 0,0 1 0,-3 2-644,-2 3 1,-2 7 0,-4 7 1410,-4 10 0,-14 7 0,-6 11 0</inkml:trace>
  <inkml:trace contextRef="#ctx0" brushRef="#br0">24727 5171 8483,'6'-13'0,"0"-7"0,5-2 0,-2-3 0,-1-2 0,0 1 0,4-1 86,-3 0 0,-2 5 0,0 0 0,-1 0 0,-3 1 0,-1 3 1,-2 3 1618,0 2-1143,0 12 1,-2 8-1,-1 17 1,-1 5 0,1 7-1,0 4 1,0 6-283,-1 7 1,-5 2-1,3 6 1,0-1-1,-2-1 1,2 1 0,-1-4-1,1-1-822,0-2 1,0-6-1,3-2 1,-1-5 0,1-5-1,1-5 1,4-6-1433,2-6 0,4-10 1974,5-3 0,6-10 0,2-2 0</inkml:trace>
  <inkml:trace contextRef="#ctx0" brushRef="#br0">25021 4851 8450,'-14'-21'936,"7"2"1,3 12 0,8 1-856,5 0 0,3 4 1,1-2-1,0 2-64,1 2 0,0-1 0,3-2 1,1-1-1,-2 1 0,-1 1 1,-2 4 110,0 2 0,5-1 0,0 7 0,-2 5 0,-1 6 0,-2 4 0,1 3 355,-1 3 1,0 5 0,1 7 0,0 3 0,3 0 0,2 2 0,0 1-248,0 2 0,7 2 0,-1-7 1,4 0-1,3 1 0,-1-1 1,0 0-573,-2-3 0,-5-6 0,-3-3 0,-2-3 0,-4-4 1,-5-5-1,-5-3 113,-4-2 0,-2-3 1,-5 0-1,-8-2 1,-8-2-1,-7-1 453,-7 1 1,-2 2 0,-4 1-1,-1 1 1,-1 0 0,1 3 0,1 0-525,2 0 0,6-2 0,5-2 1,5 0-1,6 2 0,3 1 294,2 2 0,0 6 0,-1-3 0</inkml:trace>
  <inkml:trace contextRef="#ctx0" brushRef="#br0">25194 6117 8413,'-7'-13'0,"-7"1"0,-5 3 310,-2 5 1,-4 2 0,3 2-1,-3 0 967,-2 0 0,0 2 0,1 4 0,-1 7 0,0 8 0,1 5 0,-2 7-1093,-4 7 1,3-3 0,-7 6 0,-1 1 0,0 1 0,-1 1 0,1-3-475,0-2 0,1-3 0,9 0 0,2-4 1,3-2-1,4-2-1297,4-2 0,6-3 0,4-3 0,2-4 1587,2-3 0,12-2 0,3 1 0</inkml:trace>
  <inkml:trace contextRef="#ctx0" brushRef="#br0">25127 6357 8301,'-26'-21'1992,"-1"4"1,14 3-1731,8 5 1,16 3 0,12 6 0,7 2 0,5 4 0,5 7 0,3 9 0,0 8-176,-4 6 1,-1 8-1,-7 3 1,-1 4-1,-3 1 1,-5 1-786,-4-3 1,-5 8-1,-3-5 1,-2 2-1,-1 0 1,-1-5 0,0-2 697,-3-4 0,5-11 0,-1 5 0</inkml:trace>
  <inkml:trace contextRef="#ctx0" brushRef="#br0">24381 7490 8314,'-34'-13'711,"3"1"1,7 3 0,3 4-381,2 4 0,1 2 1,5 4-1,1 5 1,3 6-1,3 8 1,2 6-21,-1 5 0,1 8 0,4 5 0,0 2 1,1 5-1,2 0 0,3-1-616,2 0 1,1-5 0,4-2 304,0-1 0,6-2 0,2-4 0</inkml:trace>
  <inkml:trace contextRef="#ctx0" brushRef="#br0">24461 7383 8777,'-43'-6'0,"3"-1"3848,6 0-3888,10 1 0,17 7 1,13 4-1,8 3 1,10 4-1,4 3 1,5 1-1,-1 4-311,1 0 1,-2 1-1,-4 3 1,-2-2-1,-1 2 1,-4-1 0,0 1 498,-4-2 0,-6 2 0,-2 4 0,-2 2 0,-3-2 0,-2 1 469,-1 0 0,-1-1 1,-4-2-1,-4 1 1,-1 0-1,0-1 1,1 0-374,-2-4 0,-1 1 0,-1-5 0,0-2 0,-1-1 1,1-1-1,0-3-1465,-1-2 1,1 2-1,1-8-1687,3-5 2908,3 2 0,12-24 0,2 2 0</inkml:trace>
  <inkml:trace contextRef="#ctx0" brushRef="#br0">25407 7463 9541,'-29'-4'1406,"2"-1"1,11 1-1108,16 4 1,6 10 0,8 5-1,4 4 1,4 6 0,5 5-1,3 6 1,1 2-521,-2 2 0,3 0 0,-4 0 0,-3-1 1,-1-1-1,-4-1-1163,-2 0 1,-3-1 0,-3-10 1383,-3 1 0,2-6 0,-3-2 0</inkml:trace>
  <inkml:trace contextRef="#ctx0" brushRef="#br0">25661 7410 8960,'0'-25'0,"-2"4"1487,-2 8 0,1 1-1149,-6 7 1,9 1 0,3 5-1,9 5 1,4 8 0,3 8 0,3 7-235,4 7 0,-4 3 0,0 1 0,0 0 1,-1-1-1,-3 1-269,-4 0 1,0-4-1,-1-2 1,-1-1-1,-2-2 1,-2-2-68,-2-2 0,-2 3 1,-7-8-1,-4 2 0,-8-1 1,-4-1 63,-5 2 0,-7-5 1,-5 1-1,-1-4 1,0-1-1,2-3-2687,-2-1 2855,4-5 0,-5 6 0,4-4 0</inkml:trace>
  <inkml:trace contextRef="#ctx0" brushRef="#br0">24714 8303 8144,'-41'0'1036,"4"6"0,16 3 0,8 2-884,7 3 0,12 1 0,7 2 0,9 6 0,9 2 0,9 1 0,6 1 0,4 0-431,4-1 0,-8 1 0,7 0 1,-1-2-1,-2-1 0,2-4 279,1 0 0,-8-3 0,7-3 0</inkml:trace>
  <inkml:trace contextRef="#ctx0" brushRef="#br0">25834 8210 8881,'-34'8'0,"-5"1"993,-4 2 0,3 6 0,6 6 0,2 2 0,4 3-733,4 3 0,0 5 1,6 7-1,2 4 0,3 3 1,4 5-1,4 0-1417,4 0 0,1-4 1157,0-2 0,0 3 0,0-4 0</inkml:trace>
  <inkml:trace contextRef="#ctx0" brushRef="#br0">25274 9182 8078,'-6'-20'182,"-1"0"1,-7 9 0,1 0 527,0 2 0,-1 6 1,1 0-1,1 6 0,2 8-261,1 5 1,6 5-1,-2 7 1,3 3 0,-1 5-1,-2 2-458,2 2 1,2 1-1,1 1 1,1 1-1,2-3 1,3 0-1,1-3 1,5 0-1483,5-3 1,-1-3 0,6-9 1490,2-4 0,1-9 0,2-3 0</inkml:trace>
  <inkml:trace contextRef="#ctx0" brushRef="#br0">25474 9102 8773,'-39'-4'1160,"4"0"0,8-5 1,11 3-947,6-2 1,4 4 0,9-3 0,4 1 0,8 3 0,4 3 0,6 4-407,5 5 1,-2 9 0,5 4-1,-2 3 1,0 2 0,-3-1-1,-3 3 52,-3 2 1,-5-6-1,0 3 1,-3-1 0,-4-4-1,-3 2 448,-1 1 0,-1-4 0,-7 0 0,-2 0 0,-3-1 0,-4-2 0,-1-1-76,-2 0 1,-3 0 0,4-5 0,1 0 0,2 1 0,1-1-233,-2 0 0,0 1 0,-3-1 0</inkml:trace>
  <inkml:trace contextRef="#ctx0" brushRef="#br0">26154 9556 8343,'-21'0'37,"2"-6"1,11-2 0,4-5 0,2-2 0,2-1 0,2-3-1,1-1 1,3 0 0,1-1 0,4-1 0,0 1 0,1 3 112,-3 3 1,2 2 0,-7-2-1,-1-1 1,-3-2 0,-5 2-1,-2 1-20,0 2 1,-7-2 0,4-1-1,-3-2 1,1 2 0,0 1 227,0 1 0,-1-3 0,1-1 0,2 2 0,1 1 0,-2 0 0,-1-1-260,-1-2 0,-2-4 0,-1 4 1,-3 0-1,-2 0 0,-3 1 46,-1 0 0,-1-2 1,-1 1-1,2 1 0,1-1 1,2 0-51,-2 2 1,5 1 0,1 2-1,3-1 1,2 1 0,0 0-199,-1-1 1,7 1-1,1 0 1,1-1-1,0 1 1,-1-2 0,0-1 36,3-2 1,-3-1 0,1 3-1,1-2 1,-2 0 0,-1 0-1,-2-1 218,0-2 1,0 4 0,-4-4 0,-1 0 0,1 2 0,0-2-142,-1 0 1,1 4-1,0-4 1,-1 2-1,1 2 1,0 1-1,-1 0-83,1-2 1,1 0-1,2 5 1,1 0-1,-2-1 1,0 1 0,-1 0 107,3-1 1,-1 1-1,4 0 1,0-1-1,-2 1 1,2 0 65,0-1 1,0 1 0,4 0-1,-3-2 1,2-1 0,2-2 0,2 0-334,4-1 1,-4 2 0,5-5 0,-2-1 0,2-1 0,0-1 0,0-1 111,-3-2 1,3-1 0,-1 1 0,-3-2 0,1-1 0,0 0 139,2-2 1,-1 5 0,-2-4 0,1 0 0,1 1 0,1 2 0,-1 1-24,1 1 0,3 0 0,-2 1 0,2-1 1,1 0-1,0 2-56,-1 3 1,0-2 0,2 5 0,-1-2 0,1-1 0,1 0 0,-1 0 34,-1-2 1,-2-1 0,4-2 0,-2 2 0,0 0 0,-1 0 60,1-4 0,0 0 0,5 2 0,-1 0 1,2-1-1,1-1 0,2-2-80,-2 1 0,0 0 0,1 1 1,0-4-1,1 1 0,0-2-41,0 0 1,0 4 0,-5-1 0,0 3 0,1 1 0,-1 0 0,0 1 63,1-1 1,-3 0 0,0 1 0,-4-1 0,1-1 0,-1-2-13,3-1 0,-2-1 1,-1 2-1,-1-3 0,-3-1 1,-2-1-1,-1-1 19,0 1 0,0-1 0,0-2 1,0 1-1,0 3 0,-1 0 1,-3 1 83,-5 0 1,1 2 0,-1 5-1,-1-1 1,-3 0 0,-4 2-61,0 3 1,-1-2 0,3 5 0,-1-2 0,-2-2 0,2-1 0,1-1-145,2-2 1,-1 6 0,1-8 0,0-1 0,1 2-1,1 0 1,2 1 73,-1 1 1,-2 0-1,-1 3 1,0 1 0,-2-1-1,-2 1 66,0 0 0,-1 6 0,3-2 0,-1 2 1,-2 1-1,2 0 0,-1 3 106,0 0 0,2 0 0,-3 1 0,2 0 0,0 2 0,-2 0 0,1 1-186,3-1 1,0 0 0,1-5 0,-2 1-1,-1 0 1,-2-1 5,2 1 1,-5 0 0,-1-1-1,-2 1 1,-1 0 0,0-1 19,-3 1 0,-2 1 0,2 3 1,-2 5-1,-2 2 0,-1 2 1,1 2 107,2 2 0,0 4 1,2 5-1,0 0 1,3 1-1,0-1 0,1 0-57,2 1 0,-3 4 1,4-1-1,-1 0 0,-1-3 1,0 0-19,-3-1 1,0 0-1,-1 1 1,1-1 0,-1 0-1,0 1 22,1-1 0,-1 2 1,0 1-1,1 3 0,-3 2 1,0 3-1,-2 2-21,1 6 0,2-3 0,1 7 1,1 1-1,-1 0 0,0 0 1,2-3 40,3-2 0,-3 4 1,2-2-1,0 2 0,-1 2 1,3-1 28,2 2 1,-3-7-1,4 1 1,2-2-1,1 0 1,2-1 0,-1-2-2,1-2 1,0 2 0,1 4 0,1 3 0,3 4 0,-3 2 0,-1 2-66,-1 1 0,1 11 1,0 1-1,2 5 1,-2 4-1,3-2 26,2-3 1,-2 1 0,3-5 0,0-2 0,0-3 0,3-5-1,0-3 1,0-3 74,-1 0 0,-1 0 0,5-1 1,0-2-1,0-2 0,2 2-58,2 2 1,-1 1-1,5 0 1,-1-2 0,0 1-1,2-1-13,-1 4 0,4 7 0,-3-1 0,2 4 0,3 3 0,-2 1 0,-2 4-24,-1 0 0,0-1 1,3 7-1,-2 2 0,-1-2 1,0-2-1,0-6 16,-1-3 0,1-4 1,3-2-1,-1-6 1,-3-4-1,1-4 107,-1 2 1,4-4 0,-4-2 0,4-3 0,3-1 0,1-2-1,4 0-68,0 2 1,-2-8 0,4 8 0,1-1 0,-1 2 0,0 5 0,2 0-61,1-1 0,0 5 1,-1-1-1,-2 4 1,0 3-1,0 3-97,1 1 1,-3-3 0,4 4 0,-2-2 0,2-3-1,0-2 1,-2-2 25,-4-4 0,1-1 0,-1-4 1,0 1-1,-1-3 0,1-3 1,-2-4 174,-1-2 0,-2-1 0,2-5 0,2 1 0,2-1 0,0 0-51,0 1 0,4-1 1,-4 0-1,2 1 1,2-1-1,1 0 1,0 2-81,-2 3 0,0-2 0,5 5 1,-1-2-1,1-1 0,0 0-1,-1-1 1,1 1-1,1-5 1,2-1 0,2-3-1,4-4 1,4-4-6,3-1 0,7-1 1,-1-4-1,3-4 1,3-3-1,0-1-129,-2 0 1,2 1-1,-11 3 1,-1 3 0,-3 2-1,-4-1 113,-5 2 0,-3 0 0,-3 0 0,-3-1 0,-2 1 0,-3 2 0,1 1 0,-2 0 223,-1 0 0,0-5 1,1-1-1,4-1 1,-1-5-1,2-4-192,-1-7 0,2-2 0,5-3 0,-2-2 0,-2-4 1,-6-1-77,-2-2 1,-3-9 0,-3 4 0,-5-2 0,-4-2 0,-4 3 0,-8 2 300,-9 1 0,-2 0 0,-12 1 0,0 4 0,-1 4 0,-2 4 0,2 5-314,2 4 0,-1 8 0,4 2 1,2 2-1,6 3 0,5 2 1,5 2-4048,4 4 4162,3 2 0,6 7 0,0-1 0</inkml:trace>
  <inkml:trace contextRef="#ctx0" brushRef="#br0">25301 9489 8320,'-6'7'-3,"-3"-2"0,-3-2 0,-1 0 0,-1 1 316,1-1 0,0-1 0,-1-2 1,1 0 20,0 0-353,5 0 0,1-2 0,2-1 166,-3-1 1,0-5 0,-1 3 0,-1 0 0,-3-1 0,-5 1 0,-4-2 0,-4 2 175,0 0 0,-2-2 0,-2 2 0,-3 0 0,-1 0 0,-3 1-134,-1-1 1,-7 5-1,1-4 1,1 4 0,1 1-1,4 0 1,1-2-174,1-2 1,5 3 0,-3-5 0,2 1 0,2-1 0,2-1-19,1-3 0,1 2 1,0-1-1,1-1 1,1-2-1,-1-1 1,2-1 30,-3 1 0,-3 0 0,-2-1 0,1 1 1,0 0-1,1-1 62,-2 1 1,0 0 0,4-1 0,0 1-1,1 0 1,-1-2 0,0-1-121,1-2 0,3 0 1,1 3-1,-1-1 1,-1-3-1,0 0 21,2-1 1,4-2 0,-3 3 0,2-2-1,3-1 1,1 0 0,2 1 9,-1 2 0,1-5 0,0 2 0,-1-3 0,1-2 0,0 0 0,-1 1-21,1-1 1,4 0-1,2 1 1,1-2 0,1-2-1,1-3 1,0 1-57,1-1 1,1-4 0,2 3 0,2-1-1,1-1 1,1 0 19,-1 2 0,-2 2 0,-1 4 0,0-2 0,0-1 0,0 1 1,0 2 57,0 2 1,-4-1 0,0 0 0,1 1-1,0-1 1,0 0-57,-2 1 0,1-1 1,4 2-1,0 1 0,0 2 1,0 0-1,1 0-88,4-1 0,-4 7 0,4-3 0,-4 1 0,-1 0-63,0 2 0,0 1-211,0 2 0,0 7-797,0 6 1,7 6-1,5 6 1212,5-3 0,0 2 0,-3-3 0</inkml:trace>
  <inkml:trace contextRef="#ctx0" brushRef="#br0">23261 7663 8369,'-19'-1'18,"-3"-4"0,2 4 0,3-4 335,2 4 1,7-1 0,5-1-355,6-1 0,5-5 0,5 5 0,0-1 1,2 1-1,2-1-11,0 2 1,6 2-1,-4 1 1,0 0 0,2 0-457,0 0 486,-5 6 1,3 1-1,-4 5 1,1 0-1,2 0 1,-2 2 0,1 1-3,0 0 0,-2 4 1,3 2-1,-3 1 1,-2 1-1,0 0 18,1 2 0,3 2 1,3 0-1,0-1-34,4 1 0,1 0 0,2-1 0</inkml:trace>
  <inkml:trace contextRef="#ctx0" brushRef="#br0">18076 1319 8320,'13'-13'-33,"-4"0"0,-2-1 127,-1 1 1,3 0-1,-3 1 1,0 2 1379,0 1 0,-2 4 0,-2-2-557,2 1 1,-2 4 0,4 10 0,-2 7 0,1 4 0,-1 6 0,0 5-164,1 5 1,-1 8 0,-2 5-1,1 2 1,1 8 0,-1 4-1,-1 7-718,-2 4 1,-6-2-1,-3 2 1,-3-2 0,-3-5-1,0-1 1,1-5-575,2-4 0,3-9 1,-2-4-1,4-6 1,1-7-1,3-6 1,2-7-3041,1-2 1,1-7 3577,4-4 0,8-20 0,8-6 0</inkml:trace>
  <inkml:trace contextRef="#ctx0" brushRef="#br0">18356 1213 8978,'-6'-34'0,"-2"3"1124,1 7 0,1 11 0,6 4-728,0-2 0,6 0 1,3-3-1,3 1 1,2 0-1,4 1 1,6 1-1,4 4-101,3 1 1,2-3 0,-2 5 0,4 1 0,4 1 0,1 1 0,0-2-250,0-2 0,0 2 0,0 6 1,0 3-1,-2 2 0,-2 3 0,-5 6 116,-3 5 1,-1 5-1,-2 5 1,-3 7-1,-4 7 1,-3 5 0,-3 10 268,-3 7 1,-4 2 0,-5 5 0,0-36 0,0-1 0,1 1 0,-2-1 0,1 2 0,-1-1-370,-1 1 0,0 0 0,0 32 1,0-33-1,0-1 0,0 35 0,2-8 1,0-1-1,0-8 0,0-3-368,0-7 0,5-9 1,-1-6-1,-1-4 1,-2-5-1,-2-4 1,-3-5-92,-5-4 1,-14-3-1,-6-6 1,-7 0-1,-8 0 1,-7-1 797,-8-4 1,-4-2 0,-7-6-1,-1 1 1,-2 1 0,5 4-1,3 1 1,6 3 55,5 2 1,4 1-1,10 0 1,7 0 0,7 1-1,7 3-2241,4 5 0,0 3 0,12 3 0,6 0 1784,9-2 0,19 3 0,10-8 0</inkml:trace>
  <inkml:trace contextRef="#ctx0" brushRef="#br0">19262 1733 8716,'-13'-6'4140,"4"4"-2885,0-2 0,6 1 0,0 0 1,7-2-840,10 2 0,2 3 0,8 3 0,4 3 0,2 0 0,5 0 0,1-1-512,2 0 1,-4 1-1,2 5 1,-1-2-1,-1 0 1,-2-1-1,-4 1-821,-2 2 1,-1-4 0,-2 0-1,-6 1 1,-2-1 0,-1 2-827,-1-1 1,0 2 1742,1-6 0,-1-5 0,0-7 0</inkml:trace>
  <inkml:trace contextRef="#ctx0" brushRef="#br0">19835 1639 8482,'-13'-12'2515,"0"4"0,5 3-1805,4 10 1,4 2-1,4 6 1,5 2-1,3 1 1,3 4-1,1 0 1,2 3-508,-2-3 0,-1 4 0,-3-6 0,-2-2 0,-2-1 0,-3-2-732,-2 0 1,-1 1-1,-2-1 1,-2 0 0,-2 1-1,-5-2 1,-4-2-1052,-5-1 0,-3 0 0,-5 6 0,0 1 1580,4 2 0,-3-1 0,4-3 0</inkml:trace>
  <inkml:trace contextRef="#ctx0" brushRef="#br0">19262 2266 7938,'0'7'2173,"6"-1"1,3-5-1,4 4-1641,5 4 0,-2 0 0,6 2 0,4 4 1,3 0-356,7 0 0,1-2 0,1 1 1,-1-3-1,0 0 0,-4-4-1271,-3-1 1,-4 3-1,2-5 1,1-1-1,-1-3 1,-5-4 1093,-2-5 0,3-15 0,-3-4 0</inkml:trace>
  <inkml:trace contextRef="#ctx0" brushRef="#br0">19929 2226 8913,'-6'-12'3090,"-3"3"0,3 4-2643,1 10 0,4 2 0,1 7 0,1-1 0,5 2 1,6 1-1,4 3 0,2 1-368,1-1 1,-4 3-1,3-3 1,-5 1 0,-4-1-1,-4-3-459,-4-1 0,-2-2 1,-5 2-1,-6 0 0,-7 1 1,-5-3-1,-4 1-170,0-4 0,-6 0 0,-2 4 0,-1-1 0,0 0 0,3 1 550,1-1 0,2-5 0,5-3 0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</inkml:context>
    <inkml:brush xml:id="br0">
      <inkml:brushProperty name="height" value="0.053" units="cm"/>
      <inkml:brushProperty name="color" value="#FF0000"/>
    </inkml:brush>
  </inkml:definitions>
  <inkml:trace contextRef="#ctx0" brushRef="#br0">18889 9755 17929,'-14'0'577,"1"0"0,7 0 128,6 0 0,6-1 0,7-2 0,-1-3 1,-1 0 224,-2 0 1,-5-3-786,5 5 290,-6 0 1,1 4 0,-7-2 1014,-1-2-794,-1 2 1,1-5 0,-2 4 0,-1-2-237,-4 2 0,4-3 0,-2 2 0,-1 1 0,-2 2 0,-1 1-338,-1 0 1,1 0 0,-2 0-83,-3 0 0,3 0 0,-2 0 0,2 0 0,2 0 0,-1 0 0,1 0 0,0 0 0,-1 0 0,1 0 0,0 1 0,-2 2 0,-3 1 0,-1 5 0,-4-3 0,6 0 0,2 2 0,2-1 0,-1 3 0,1-2 0,0 1 0,-1-1 0,1 1 0,0-1 0,-1-1 0,1 1 0,4-4 0,0 5 0,-1 0 0,-1 0 0,3 0 0,3 1 0,-1-3 0,2 2 0,-1 2 0,-1 0 0,0 3 0,-2-1 0,3 0 0,2 1 0,0-1 0,-1 0 0,1 1 0,0-1 0,0 0 0,-2 1 0,2-1 0,2 0 0,1 1 0,0-1 0,0 0 0,0 1 0,0-1 0,1 0 0,4 1 0,4 0-51,3 4 1,1-3 0,0 3 0,1-3 0,0-2 0,3 0 0,1 1 32,-2-1 1,3 0 0,-1 1 0,-2-1 0,0 0 0,1 1 42,0-1 0,1-1 0,-3-2 1,1-3-1,4 1 0,-1-1 0,2 2 1,-2 0 16,0 0 0,5-6 0,-2 3 0,3-2 0,2 1 0,0-2-42,-1-2 0,1-1 0,-1 0 0,0 0 0,-3 0 0,0 0 0,-1 0 0,-1 0 0,-1-4 0,-3-2 0,0 0 0,1-2 0,0 1 0,0-2 0,-2 2 0,-1-8 0,0 3 0,1-1 0,2-3 0,-2 1 0,-1 0 0,-3-3 0,-2-1 0,-1-2 0,1-3 0,2 1 0,0-1 0,-2 2 0,-1-2 0,-1 0 0,2 1 0,-3 1 0,1-2 0,-2 0 0,0 2 0,-2-2 0,-4 5 0,0 0 0,0-2 0,0 2 0,0-2 0,0 0 0,0 5 0,0-2 0,0 3 0,0 2 0,0 0 0,-1-1-54,-4 1 1,2 1 0,-4 2 0,-1 1 0,1 0 0,-3 0 16,-2 0 1,-2 5 0,0-3 0,-3-1-1,-2 2 1,-2-1 0,-2-1 49,-3-2 0,0 3 0,-1-1 0,0 2 0,1 2 0,-1-1 0,0 1 67,1 1 0,-2 2 1,-2 1-1,-1 0 0,0 0 1,-2 0-81,-2 0 0,2 5 0,1 4 0,0 3 0,1 3 0,2 1 0,1 2-839,1-2 0,5-1 0,1-1 0,2-1 0,4 0 0,5 2 856,5 3 0,4 2 0,1 7 0</inkml:trace>
  <inkml:trace contextRef="#ctx0" brushRef="#br0">2319 9089 21565,'-34'-13'416,"2"5"0,5 4-336,0 2 1,5 4-1,2 2 1,-1 5 0,2 2-1,-1-1 1,4-3 7,1-1 0,9-1 1,6-5-1,8 0 1,5 0-1,5-2 1004,4-2 0,8 1 1,2-5-1,2 1 1,5 1 1793,4 0-2754,-2 2 1,10-1-1,-7 1 1,-1-1-1,0 1 1,0 0 0,1 1-262,-1 1 1,-1 2 0,-4 0 0,-1-1 0,-3-2 0,-1-2 0,-5 2-95,-4 2 0,1 1 0,-4 0 0,1 0 0,-1 0 0,-2 0-522,-3 0 424,5 0 1,-5 4 0,6 1 0,1-2 0,-1-2-1,-1-1 733,-2 0 1,5 0-1,-4 0 1</inkml:trace>
  <inkml:trace contextRef="#ctx0" brushRef="#br0">3079 8903 30684,'-12'-12'-2715,"4"-6"1,3 8 3263,10 5 1,6 5-1,9 8 1,0-1-1,4-1 1,3 1 0,4-1-1,3 2-30,0-1 0,7-3 1,-4 5-1,0 2 0,2 1 1,-2 1-748,-1 0 0,-4 5 1,-7 1-1,-2 0 1,-7 2-1,-6 1 1,-5 5-752,-4 3 1,-8 7 0,-8-2 0,-9 4 0,-7 1 0,-4 0 0,-4 0-354,1 0 1,-14 4 0,6 2-1,-2-2 1259,1-2 0,-9 7 0,1-8 1</inkml:trace>
  <inkml:trace contextRef="#ctx0" brushRef="#br0">2399 6677 29749,'-7'1'-1574,"-3"-2"0,5-12 0,2-1 1,2 1 1435,1 0 0,0-1 1,0 1-1,1 1 0,4 3 1,4 6-1,4 6 0,3 5 561,2-1 0,6 5 1,-2-5-1,5 1 1,4-2-1,4-2 1,5 0-1,5-1-183,4-1 1,1-2 0,2 0 0,-2-2 0,0-1 0,-4-1 0,-4 1-234,-7 2 1,-2 1 0,-6 0 0,-2 0 0,-3 1-1,-6 4-2021,-5 3 0,-1 6 1509,-6 4 1,-5-4-1,-6 6 1</inkml:trace>
  <inkml:trace contextRef="#ctx0" brushRef="#br0">3146 6637 28629,'0'-27'-3277,"0"-2"0,1 2 0,2 6 3239,2 5 1,1 9 0,-3 1 0,3 1-1,1 1 1,3 1 739,2 1 0,6 2 0,1 0 0,1 2 0,-1 2 1,-3 5-873,-1 3 1,1 3 0,-2 3 0,-6 2 0,-2 3-1,-1-3 1,-4 1-2233,-4 0 2322,-10-5 1,-8 8 0,-5-7 0,-1 1 0,-1 0 0,-3 0-519,-5-2 0,2 3 0,0 1 0,1-1 286,4 0 1,-5 11 0,0-2 0</inkml:trace>
  <inkml:trace contextRef="#ctx0" brushRef="#br0">11331 10822 11274,'0'-6'-803,"0"6"1,0 7 1067,0 5 0,6-3 1,2-2-1,6 1 0,4-2 1,4 1-1,4 0 1,8 4-1,8 2 92,5 5 1,19-3 0,-4 4 0,6-1 0,4-1 0,-35-8 0,0-1 0,1-1 0,0 1 0,0-2 0,0 1-264,0 0 0,1-1 0,0-2 0,0 0 1,2-2-1,0 0 0,-1-1 0,0 0 0,0-1 1,0 0-1,35-2-90,-37 0 1,0 0 0,0-1 0,1-2 0,29-8 0,-5-2 0,0-3-1,-4-4-121,0-3 0,-3-2 0,-5-1 1,-5-3-1,-3-4 0,-6-5 1,-3-5 57,-5-4 1,-6-4-1,-6-2 1,-3 0-1,-5 2 1,-6 0-1,-6-1-124,-6 3 0,-8 3 1,-3 1-1,-4 5 1,-6 2-1,-2 5-69,-5 1 1,-6-2-1,-5 5 1,-2 2-1,-5 0 1,0 3-1,-1-1 161,-2 0 78,9 1 1,-17 1-1,7 1 1,-4 3-1,-3 2 1,-1 3 343,0 1 1,-7 6-1,6 2 1,-3 1-1,34 4 1,-1 1 0,-38-1-150,38 1 0,-1 2 1,1 3-1,1 3 1,-30 7-1,-1 6 0,0 3 1,-1 4-1,4 3-98,0 1 1,6 6 0,3-2 0,5 4-1,8 1 1,8 1-285,8 4 0,8 6 1,10 7-1,7 1 1,10 2-1,11 3 1,12-1-118,-10-30 1,3 0-1,2-1 1,2-1 0,7 1-1,3-2 399,1 0 0,2-2 1,1 0-1,2-1 0,3 0 1,-1-1-1</inkml:trace>
  <inkml:trace contextRef="#ctx0" brushRef="#br0">11997 8556 15937,'0'-13'-1658,"0"-1"0,0 1 2080,0 0 0,2 5 1,2 4-1,3 4 1,1 4-1,-4 5 0,-2 3 1,-2 3 97,0 3 1,-2 2 0,-1 7 0,-1 0 0,-1 1 0,1 1-1,-2 4 1,0 1-224,0 3 1,-3 0 0,3 0 0,1-3 0,-3-1 0,1-4-871,-4 0 1,1 0 0,0-1 0,2-3 0,2-1 0,3-3-6576,2-3 7151,1 2 1,12-5 0,2 4 0</inkml:trace>
  <inkml:trace contextRef="#ctx0" brushRef="#br0">12157 8916 28996,'8'-19'-8186,"-3"4"5842,-5-3 2735,0 9 0,0 5 1,0 8-1,0 5 1,2 3-1,1 1 1,1 1-305,-1-1 0,3 2 1,0 1-1,0 3 1,1 0-1,-1 2 0,2-2-679,-1 1 1,-2-3 0,2-3 0,-1-1 531,-3 0 0,4 1 0,1-1 1</inkml:trace>
  <inkml:trace contextRef="#ctx0" brushRef="#br0">12357 8743 24247,'0'-18'-1726,"0"0"1,0 0 0,0 5 1298,0 0 0,2 7 0,0 6 79,3 7 0,4 5 0,-3 1 0,1 2 0,4 1 0,0 2 508,3-2 0,5-1 0,2-1 0</inkml:trace>
  <inkml:trace contextRef="#ctx0" brushRef="#br0">12557 8889 23161,'-13'9'-417,"1"0"0,1 1 0,4 2 0,1 2 0,3-1 758,2 0 0,1 5 0,0 0 1,1-3-1,4-4 0,3-2 1,6 0-1,2-1 40,2-4 1,9 2 0,-4-2 0,-1-1-1,1-1 1,-4-4 0,2-2-1148,-1-5 0,-3-3 0,0-3 1,-2-1-1,-3-2 0,-3 2 1,-3 1-759,0 2 1,-5 0-1,4-1 1,-4 1 417,-1 0 698,0-1 0,0 5 0,0 0 1007,0-1 1,2 4-1,2 2 1,5 2-1,3 2 317,1 0 1,2 0-1,3 0 1,3 0-1,1 0 1,0 0-1,2 0-644,1 0 0,-3 0 0,-1 2 0,-2 1 0,-3 1 0,-1-1-2343,-1-1 1,-9 2-1,-5 0 1678,-7-1 1,-9-6-1,-3-1 1,-1 1-1,0 2 1,0 1 0,0 0-1,0 0 1052,1 0 0,1 5 1,5 4-1,0 3 0,1 2 1,1-1-416,2 0 1,7 1 0,-1-1 0,6 0 0,7 1 61,6-1 0,11 0 0,7 0 0</inkml:trace>
  <inkml:trace contextRef="#ctx0" brushRef="#br0">13250 8876 25842,'-7'-13'-1800,"1"-2"1,6 6 1961,0 10 1,0 8 0,0 5 0,0-1 0,0 0 0,0 2 0,1 1-266,4 2 0,-2 0 0,4-5 0,-1 2 0,-3 1 0,-1 2-1648,-2-2 0,0-5 0,0-5 0,0-5 1450,0-7 1,0-4-1,0-4 1,0 1 0,0 0-1,0 0 1,0-1 1606,0 1 0,0 4 0,1 2 0,3 1-1049,5 3 0,3 3 0,1 4 1,2 5-1,3 4 0,6 4 0,5 0-445,7 0 0,2-3 0,2 0 0</inkml:trace>
  <inkml:trace contextRef="#ctx0" brushRef="#br0">13757 8903 24515,'-12'-15'-2279,"3"-3"2775,-3-3 0,9 18 0,-4 5 0,1 4 1,3 4-1,3 2 0,3 1-658,1 1 1,7-1 0,-4 0 0,2 1 0,-2 0 0,1 3-1196,-1 0 1,1 1 0,2-5 0,-1 1 1295,1-1 0,8 0 0,3 1 0</inkml:trace>
  <inkml:trace contextRef="#ctx0" brushRef="#br0">14010 9036 17568,'12'-6'-656,"-3"-3"1,-5-3 0,-2-1 1779,-2 0 1,0 7-1155,0 6 1,0 6-1,0 7 1,0 0-1,-2 0 1,-2 1-534,-5-1 0,1 0 0,0-1 0,-3 0 607,-1 1 0,-7-2 0,-2 8 0</inkml:trace>
  <inkml:trace contextRef="#ctx0" brushRef="#br0">18356 6157 31122,'1'-21'-3277,"4"4"0,-2 3 0,5 5 3172,3 5 1,-4-2-1,1 0-329,-2-1 0,-4 4 0,-6 0 0,-5 4 863,-3 4 0,3 4 0,1-5 1,-3-1-1,-1-3 0,-1-3 125,0-1 0,4-7 1,0 4-1,-2-2 1,0 2-1,-1-1-83,3 1 1,-3 4 0,3-2-1,-3 4 1,-1 1-2,0 0 0,-1 6-771,1 3 0,0 3 1,-1 2-1,0 3 1,-3 2-1,-2 0 0,0 2 499,-1 0 0,3-1 0,2 3 1,-1-4-1,-4-1 0,1-1 81,0 0 0,-3-3 0,2 0 0,1-1 0,-2 0 0,2-1 99,0-3 0,-3 3 1,2-3-1,1 3 0,-2 1 1,2 2-934,0 3 379,1-4 1,0 7-1,1-3 1,-1 3-1,0 1 1,0 0-96,2 2 0,0 1 0,-1 0 1,0-1-1,0-2 0,2 2 1,2-1 222,0 0 0,0 0 0,-1-3 1,1 0-1,0 4 0,-1 0 75,1-2 1,4 2 0,0-5-1,-1 2 1,-1 2 0,1 2 0,1 2-103,-1 0 0,2-1 0,-1 3 0,-1 0 0,-2 2 0,-1 0 0,0 0-60,-1 1 1,1 3 0,0-4-1,1-1 1,1-2 0,2-1 114,-1-1 1,3 1 0,-2 0-1,0-2 1,2-2 0,2 0-62,4 0 0,1 2 0,0 2 1,0-2-1,0-1 0,0-2-526,0 2 517,0 1 1,0 2 0,0-1-1,0 1 1,0 0 0,0-1-1,0 1-31,0 0 0,0 4 0,0 0 0,0-2 1,0 0-1,1-3 154,4 1 0,-4-5 0,5 0 0,-2 2 0,2 0 0,2-1 0,1-2 236,-2-2 1,5 5 0,-3-3 0,3 1 0,1 0-1,0 0 1,1 1-70,-1-1 0,0 0 1,1 5-1,-1-1 0,0 1 1,-1 0-371,-3-1 0,3 1 0,-5 0 0,2-1 0,-2 2 0,1 1 4,-1-3 461,2 4 1,0-11 0,0 5-1,1-2 1,2 0 0,3 0 158,3 1 1,-2-7 0,6 3 0,2-1 0,1 0-1,2-2 1,-1-1-173,1-2 0,0 5 0,-2 0 0,-1-2 0,-4 0 1,0 1-283,-4 0 0,5 7 0,-7-3 0,4 5 0,-3 1 0,-2 0 0,1-2 0,-1-3 0,0 3 0,1-4 0,-1 1 0,0-1 0,2-2 0,3-3 0,4-1 0,2 3 0,0 0 0,-2-3 0,0-4 0,0-2 0,0 2 0,-5 1 0,2 1 0,-6 0 0,1 1 0,-2-1 0,-4 0 0,0-2 0,-5 0 0,1 4-976,-1 0 1,-1 0 0,-4-3 0,-1-2-726,-1-1 0,1-6 0,7 1 1,7-2 1810,5-2 1,11-6-1,7-1 1</inkml:trace>
  <inkml:trace contextRef="#ctx0" brushRef="#br0">18236 9529 22967,'-6'-18'-4962,"-3"0"5315,3 7 0,1 5 1,10 7-63,4 4 1,3 2 0,1 6 0,0 2 0,1 1 0,-1 4-73,0 0 0,1-2 1,-1 3-1,-1-2 0,-2-1 1,-1 1-1,0 3-70,-2 4 0,-1-4 0,-4 0 1,1 2-1,1-1 0,-1 1 1,-1-3-427,-2-2 1,-2 3 0,-1-4 0,-3-2-1,-1-1 186,-4-2 0,4-4 1,-2-1-1,-1-2 1,-2-3-1,-3-2 1,-1-1-1234,-2 0 1,-1 0-1,3 2 1,-4 0 1459,0 3 1,-3 11-1,-3-1 1</inkml:trace>
  <inkml:trace contextRef="#ctx0" brushRef="#br0">2426 7663 28262,'-13'-19'-1784,"-1"-3"1,3-2 0,0 3 2111,2 8 1,0 6 0,-2 8 0,2 3 0,6 4 0,4 1-1,7-2 1,2-1 84,5-3 0,11 3 1,4 0-1,7 0 0,11 0 1,5-3-1,8 0 0,1 0 1,3 1-127,-1-1 0,-5-2 0,2-1 0,-4 0 0,-5 0 0,-6 0-677,-4 0 1,-8 2 0,-5 1-1,-5 3 1,-6 1 0,-5 4-53,-4 0 0,-9 3 1,-7-1-1</inkml:trace>
  <inkml:trace contextRef="#ctx0" brushRef="#br0">2986 7690 28262,'0'-19'-8821,"1"2"7885,4-5 0,2 7 1,8 0 1462,3 5 1,-3 7-1,4 0 1,-1 6 0,-1 7-1,0 7 1,-2 5 0,-2 3-865,0 2 1,-4 4 0,-1 1-1,-3 3 1,-3 2 0,-5 1-230,-6 2 1,-13 3 0,-6-3 598,-5-6 1,-2-4 0,-5-4 0</inkml:trace>
  <inkml:trace contextRef="#ctx0" brushRef="#br0">2439 8276 30155,'-7'-6'-1056,"-5"0"0,5-4 1,-2 3-1,0 1 1,-1 3 1229,-2 1 1,-2 7-1,1-1 1,1 1-1,2-1 1,1 2-1,2 0 1,4 0-1,9-3 498,8-2 0,7-1 0,7 0 0,2 0 0,2 2 0,4 1 0,4 1 0,4 0 0,2 1-638,0-1 0,-1 5 0,-4-3 0,1 2 0,-1 2 0,-2 0 0,-1 1 0,-1-4-892,-1-1 1,-4 3 0,-5-5 0,-2-1 0,-1-1-1,-3-2 1,-2 0-147,-3 0 1,-1 0 0,-2 0 1001,1 0 0,-1-6 0,0-2 0</inkml:trace>
  <inkml:trace contextRef="#ctx0" brushRef="#br0">3239 8329 30414,'6'-29'-1761,"3"2"0,7 4 0,4 11 0,-1 3 2319,0 4 0,3 5 0,-2 5 1,0 2-1,4 4 0,0 0 0,-2 4 1,-3 0-1285,0 0 1,-8-2 0,1 2 0,-5 1 0,-5 3 0,-5 1 254,-6-1 1,-9 3 0,-6-3 0,-5 1-1,-7-1 1,-2-1 0,-2-1 602,0 1 1,-6 0 0,-2-5 0</inkml:trace>
  <inkml:trace contextRef="#ctx0" brushRef="#br0">4439 8743 30743,'9'-21'-4288,"0"3"0,1 3 2999,2 2 1503,-5 6 1,5-1 0,-3 5 0,3-1 0,1 1 0,2 3 0,1 4 0,4 4-1,0 1 1,6-1 0,2 3 207,3 1 1,10-3 0,1-2-1,2-1 1,2-3 0,-2-2 0,2-1-1,2 0-41,-1 0 1,1-10 0,-5-3-1,2-2 1,1-1 0,0-2-473,-3-4 0,-3-2 0,-4 0 0,-5 2 0,-4-2 0,-5-1-592,-4-2 1,-5-4 0,-4-1-1,-8-1 1,-8-1 0,-11 2-1,-7-3 379,-6 1 1,-3 5-1,-6-2 1,-3 3-1,-5 1 1,-5 2 689,-2 3 0,-1-2 0,0 6 0,-5 3 1,-1 5-1,-3 5 0,1 4 39,-1 1 0,11 0 0,4 3 1,6 4-1,2 7 0,5 2 1,5 3-986,6 3 0,6 9 0,8 5 0,3 4 0,7 4 0,10 7-1403,10 5 0,14 0 0,11 4 1776,9-6 1,-19-27 0,2-3 0,-1-4 0,0 0 0</inkml:trace>
  <inkml:trace contextRef="#ctx0" brushRef="#br0">18822 9062 8162,'0'-13'0,"2"1"-254,2 3 0,-1-1 0,4 4 1,-1-1-1,-1-2 0,-1 0 1041,1 0 1,-1 5 0,-4-5-1,-1 0 1,-2 0 5,-2 0 0,-1 6 0,2-1 0,-3 4-530,-1 4 0,-2-1 1,4 4-1,0 1 0,-2-2 102,1 0 0,4 4 0,-3-1 0,2 3 0,-1 1 0,2 2-42,2 3 1,1-2-1,0 6 1,0 2 0,0 1-1,0 2-195,0-1 0,0 3 0,0 0 0,-2 2 1,-1-1-1,-1-1 0,1 1 82,2 1 1,1 0 0,-2-4-1,-1 0 1,-1-2 0,1-2-1,1-2-64,2-2 0,0-1 0,0-4 0,0-1-1772,0 0 1,2-5-906,2-4 0,-2-8 2531,2-5 0,9-9 0,2-3 0</inkml:trace>
  <inkml:trace contextRef="#ctx0" brushRef="#br0">18636 9382 8101,'-8'-6'843,"2"11"0,6 1 0,0 7-472,0 5 0,0 4 0,0-3 0,2 1 0,2 0 0,5 1 0,3 3 0,3-1 101,2 0 0,4 0 0,6-5 0,0-2 1,-1-2-1,1-4 0,0-3-536,-1-1 0,-4-3 0,1-9 0,-1-5 0,-1-7 0,-2-3 0,-1-3-1089,-1-1 1,1-1 0,-5-1 0,1 2 0,-1 1 1152,0 2 0,1 0 0,-1-5 0</inkml:trace>
  <inkml:trace contextRef="#ctx0" brushRef="#br0">19009 9316 8918,'-8'-14'362,"4"7"0,8 3 34,5 2 0,8-2 0,3-1 0,4 1 1,7-1-1,5-1 0,7 0-149,3 0 0,4 1 1,6 2-1,3-3 1,4 0-1,3 0 1,4 1-231,-1-1 1,-31 5 0,0 0 0,0-3 0,0 0 0,36-2 0,-36 4-1,1 1 1,35 0 20,0 1 1,-36-2 0,-1-1 0,36-1 0,-1 1 0,1 1 0,-3 2 131,-2 0 0,-3 2 0,-1 1 0,-4 3 0,0 0 0,-6 1 0,-2-1-298,-3 0 1,-10-2-1,-1-4 1,-4 0 0,-6 0-1,-2 0 1,-6 0-139,0 0 1,-3 0 0,-2 0 0,1-1 0,2-2 0,-2-1-1155,-1 1 1,-1 1 1419,-1 2 0,6 0 0,2 0 0</inkml:trace>
  <inkml:trace contextRef="#ctx0" brushRef="#br0">21781 9276 8308,'2'-21'0,"1"3"336,1 3 0,7 8 0,-2 3 0,2 2-171,3 2 1,-2-1 0,-2-2-1,-1-2 1,1 2 0,2 2-1,1 1 406,1 0 0,-2 1 0,-2 4 0,-3 4 0,-1 4 0,-1 3-224,1 2 0,-5 4 1,4-3-1,-4 2 0,-1 1 1,0 1-206,0-1 0,-4-6 1,-2 2-1,0-3 1,-2-2-403,1 0 0,3-5 0,-4-5 1,2-8-1,3-8 30,2-8 0,7-8 1,3-4-1,2 0 0,4-2 1,2-1 365,0-1 0,3-3 0,-4 9 1,2 2-1,-2 2 0,-1 5 340,-2 4 1,0 0 0,1 3-1,-2 4 1,-2 0-681,-1 4 0,0-4 0,4 7 0,0 2 0,1 5-1041,-1 6 1,5 3 0,1 1 0,3 1 0,6-1 1244,6 0 0,5 7 0,1 0 0</inkml:trace>
  <inkml:trace contextRef="#ctx0" brushRef="#br0">22995 8849 8148,'13'-13'-418,"0"0"0,-4-5 1,-2 0-1,1 2 512,-1 1 1,-4 2 0,2-1 0,-4 1 0,-2 0 0,-2-1 0,-3 1 427,-2 0 0,0 5 1,-7 4-1,-2 2 0,0 2 1,0 2-1,1 2-267,-2 5 0,2 4 1,-5 5-1,2 6 1,4 4-1,3 5 1,5-1-8,1 1 1,-3 2 0,5-2 0,1-1 0,1 3 0,2-3-1,2 2-445,2 0 0,-2-4 0,2 1 0,-2-3 0,-1-1 1,2-1-1,1 0-1077,-1-4 1,-1-3 0,-4-6 0,-2 1 1273,-5-1 0,-9-6 0,-2-1 0</inkml:trace>
  <inkml:trace contextRef="#ctx0" brushRef="#br0">22621 9276 9831,'14'-20'0,"-1"7"282,0 7 0,1 0 1,-1 2-1,0 1-768,1 1 1,3-2 0,3 0-1,-1 1 486,0 1 0,11-4 0,-2-1 0</inkml:trace>
  <inkml:trace contextRef="#ctx0" brushRef="#br0">2973 9995 32767,'-21'0'-210,"2"-6"1,5-2-246,1-4 0,0 0 0,1 2 0,1 1 0,6 1 839,3 5 1,5 3 0,10 11 0,2-4 0,1 0 0,4-1 0,2 0-385,6-3 0,0 3 0,8-1 0,-1-2 0,1-2 0,-1-1 0,2 0 0,0 0-110,-1 0 1,1-4 0,-6-1 0,-3 2 0,-3 2 0,-4 1 228,-2 0 0,5 0 1,-3 0-1</inkml:trace>
  <inkml:trace contextRef="#ctx0" brushRef="#br0">3426 10035 32767,'7'-6'-2257,"5"-5"0,-3-6 2599,3 5 1,1 5-1,1 7 1,-1 2-1,0 0 1,0 3-1,1-2 1,-2 0-48,-3 1 0,1-1 1,-6 6-1,-2 2-1878,-5 0 1,-6 4 0,-10 1 0,-6 2 1630,-5-1 1,-13-3-1,2 0 1</inkml:trace>
  <inkml:trace contextRef="#ctx0" brushRef="#br0">16863 11208 21929,'7'-13'-119,"-3"-1"0,-1 3 1,0 3-1,3 7 0,0 5 1,0 4 174,-3 2 0,-1 6 0,-2 4 0,-2 0 0,-1 4 1,-3 0-1,0-1 0,-1-2 36,0-2 0,4-1 0,-2-5 0,2-1 0,0-1-70,-1-3 1,-1-6-1,5-2 1,0-7-488,0-5 0,5-6 0,-1 0 1,-1 2-1,-1 1-46,-2 2 0,0-1 0,1 1 650,4 0 0,2 4 1,6 1-1,1 3 0,-1 2 1,0 1-1,1 2 8,-1 0 0,2 0 1,1 0-1,2 0 1,-2 0-1,-1 0 1,-2 0-793,1 0 1,-6 0-1,1 2 1,2 2 0,-1 5-389,-1 3 1,-2 0 1079,-2-3 0,2 8 0,7-2 0</inkml:trace>
  <inkml:trace contextRef="#ctx0" brushRef="#br0">17223 11248 13964,'11'-12'-609,"-2"-5"0,2-1 1,-5 0 1663,1 3 0,-3 8 0,5 2 0,0 5 1324,-1 5-2309,-2-4 0,-2 11 0,0-2 1,-1 5-1,-1 5 0,-2-1-704,0 0 1,-5 5 0,1-4-1,0 3 1,-1-1 0,1 0 538,1-1 1,1 4 0,2-4-1</inkml:trace>
  <inkml:trace contextRef="#ctx0" brushRef="#br0">17489 11501 9089,'2'-17'1238,"2"-1"-1281,-2 6 0,3 12 0,-5 9 0,0 3 86,0 1 1,-1 2 0,-2 1 0,-1 2 0,-1-2-44,-1-1 0,5-2 0,-5 1 0</inkml:trace>
  <inkml:trace contextRef="#ctx0" brushRef="#br0">17716 11515 8396,'12'-18'971,"-3"0"-841,2 0 0,-8 12 1,5 6-1,-2 8 1,-3 4-1,-2 1 406,-1 0 0,0 5 0,-1 0 0,-2 0 0,-3-1 0,0 1-283,0-2 0,-3-1 0,5-1 0,-1-3-657,-1-2 0,5-6 0,-4-10 1,4-8-1,1-4 0,0-5 240,0-1 0,0-6 1,0 0-1,0 1 0,0 1 1,0 0 288,0 3 1,0-4 0,0 9-1,0 1 1,0 2 0,0 3 237,0 2 1,1 5 0,4 4 0,4 2 0,2 2-717,3 0 1,-1 0 0,0 2 0,1 2 0,-1 7 0,0 4 352,1 2 0,5 1 0,2-5 0</inkml:trace>
  <inkml:trace contextRef="#ctx0" brushRef="#br0">17929 11381 8395,'9'-29'268,"0"2"0,-5 5 0,7 13 48,3 5 0,4 1 0,4 0 0,-4-2 0,-3 1 0,-2-1-318,1 1 0,-7 5 1,-2 8-1,-4 5 1,-1 2-3,0 2 1,-9-1 0,-3-2-1,-1 2 1,-3 0 0,1 0-1,0-3 335,2 0 1,1-1 0,3 0-1,5 1-84,2-1 1,5-1 0,4-2 0,8-2 0,3-1 0,3-1 0,-2 1-864,0 1 0,5-5 1,-2 1 615,3-2 0,8 4 0,1 1 0</inkml:trace>
  <inkml:trace contextRef="#ctx0" brushRef="#br0">2866 10728 29534,'-9'-17'-2340,"0"-1"1,6-4 0,-1 4 0,2 2 2537,2 1 1,5 1-1,1 3 1,1 0 0,3 4-1,4 1 1,2 3-1,2 3 1,0 4 0,-1 5-1,3 3 1,2 1 93,6 1 0,0-5 0,8 0 1,1-1-1,1 1 0,4-1 1,1-2-1,3-3-291,1-2 1,-3-1-1,2 2 1,-1 0 0,-5 3-1,0-2 1,-5 0 203,-1 1 0,3-2 0,-3 4 1</inkml:trace>
  <inkml:trace contextRef="#ctx0" brushRef="#br0">3586 10622 26480,'-5'-18'-2479,"1"0"1,-5 9 1774,5 14 1,-1 7 0,5 11 0,0-2 0,2-2 0,1-2 0,3-3 0,1 0 1032,3-1 0,4 0 1,2 1-1,2-1 0,-2 0 1,-1 1-431,-2-1 0,0 0 1,-1 1-1,-3-1 1,-4 2-1,-4 1 1,-5 3-591,-10 2 0,-5 3 0,-22 5 792,-10 2 1,-12 6 0,26-19 0,0-1 0</inkml:trace>
  <inkml:trace contextRef="#ctx0" brushRef="#br0">2919 11621 9118,'-13'-13'-30,"0"6"1,-1 2 0,1 5 170,0 5 0,4-2 1,1 2-1,5-3 0,9-7 1,11-2-1,6 0 0,4-1 1,1 1 538,3-4 0,3 0 0,6-3 0,-1 2 0,-1 2 1,1 3-1,2 1 0,-1 3-843,-3 1 0,0 2 1,-7 0-1,-3 0 1,-4 0-1,0 2 1,-3 1-1296,-2 1 1,-3 5 0,-2-4-848,1-2 1699,-7-2 0,3-2 589,-5-4 1,5-8 0,-3-8 0</inkml:trace>
  <inkml:trace contextRef="#ctx0" brushRef="#br0">3493 11381 8556,'0'-13'330,"0"0"0,0 4 0,1 1 0,3 3-94,5 2 1,3 1 0,1 4 0,1 1 0,1 2 0,1 3 0,2 4 0,-1 3 24,3 2 1,-5 1-1,2-3 1,-2 1 0,-3 3-1,-3 1-220,-5-1 0,2-1 0,-1-4 0,-2 3 0,-3 1 0,-5-2-93,-4-1 1,-3-2 0,-2 2 0,-4 1 0,-4 3 0,-4 1 0,0 0-1087,-1 1 0,-1 1 1,-3 5-1,-5 0 1138,-2-1 0,-2 1 0,0 0 0</inkml:trace>
  <inkml:trace contextRef="#ctx0" brushRef="#br0">17076 13234 15016,'0'7'142,"6"-1"0,1-7 1,2-2-1,0-2 0,1 2 1,-1 3 855,-4 5 0,-2 2 0,-11 7 0,1 0 0,-1 3 1,0 0-1,-1 1-710,0 1 0,6-2 1,-2 3-1,4 0 1,1-4-1,0-1 1,0-2-1,1 0-618,4 1 1,-2-7-1,6-2 1,1-4 0,0-2 54,-1-4 0,-1-2 1,-5-8-1,1-1 0,-1-4 1,-1 0-1,-2-4 278,0-1 1,0 3 0,0-1 0,0 1 0,0 1 0,0 4 0,0 2 151,0 2 1,6-1-1,2 2 1,4 3 0,2 4-1,-1 0-411,0 1 0,5-1 1,1 4-1,2-2 1,1-2-1,0 2 1,1 2-926,0 1 1,-3 0 0,-1 0-1,-1 1 1,-1 2 1176,0 2 0,-2-1 0,-2-4 1</inkml:trace>
  <inkml:trace contextRef="#ctx0" brushRef="#br0">17556 13181 12215,'-8'0'3518,"2"1"-2924,6 3 0,6-1 0,3 5 1,3-1-1,1 1 0,1 1-215,-1-2 1,0 8-1,1-5 1,-1 0 0,-1 2-1,-2 0 1,-2 2-255,-2-1 0,-2 0 0,-4 0 0,-1 1 1,-4-1-1,-4 0-104,-3 1 1,-1-2-1,0-2 1,-1-1-1,1 0 1,0 0-180,-1 0 1,3-5 0,2 5 0,6 1 0,6 1 216,6-3 1,8-2 0,7-6 0,4 0 0,5 0 0,-1 0 221,1 0 0,3 0 0,-5 2 1,-2 1-1,-2 1 0,-5-1 1,-4 0-912,-3 2 1,-2-2-1,0 4 1,-1 0-1,-3 1-395,-4 2 0,-4 2 1025,-1 1 0,0 1 0,0-1 0</inkml:trace>
  <inkml:trace contextRef="#ctx0" brushRef="#br0">2679 12061 30278,'0'-9'-9831,"2"2"4270,2 1 6113,4 1 0,9 5 0,1 0 0,0 0 0,1 0 0,2 0 0,3 2 1,1 1-1,3 1 0,2-1 1442,2-1-1811,-4-2 1,11 0 0,-4 0-1,5 0 1,3 0 0,2 0 0,-2-2-1,0-1 1,0-3 0,1-1-33,-1-3 1,-1 4 0,-2 0 0,-2 1 0,-2 1 0,-5 1-182,-3 1 0,-2 2 1,0 0-1,-4 2 0,-4 2-307,-4 5 0,-6 3 0,-2 1 0</inkml:trace>
  <inkml:trace contextRef="#ctx0" brushRef="#br0">3626 11968 29998,'1'-25'-2354,"4"2"0,2 6 0,8 8 0,1 4 2566,2 4 0,4 2 0,-3 2 0,1 3 0,-1 2 0,-4 2 0,-3 2 0,-5 1-852,-1 0 0,-2 5 1,-5 1-1,-4 4 0,-5 3 1,-6 4 598,-6 0 1,-9-2-1,-5-2 1,-3 1 0,-1-2-1,0-1 1,-1-3 172,-3-2 1,2 0-1,-2-1 0,-4-3 0,1 4 1</inkml:trace>
  <inkml:trace contextRef="#ctx0" brushRef="#br0">4426 12288 29838,'11'1'-508,"-2"4"1,8 6-1,-3 10 1,6 1 0,5 5-1,3-2 1,6 2 0,3-5-1,5 0 1,-1-2 0,3-3-1,1-3 900,-1-4 1,13-7-1,-11 0 1,2-6 0,6-6-1,-1-4 1,3-7-1,-1-5 1,1-6-606,-1-3 1,-4 2 0,-5-7 0,-5-4 0,-7-3 0,-6-4-146,-6-2 0,-8-3 1,-10-1-1,-4-3 1,-7 0-1,-11-2 0,-13 2 42,-11-1 1,-5 10 0,-9 10 0,-3 9 0,-7 9 0,0 8 559,-4 8 1,0 8 0,2 7-1,0 10 1,0 9 0,6 8 0,4 4-329,6 4 1,14 4 0,2 5 0,8 0 0,7 2-1,8 0 1,9 0-3412,7-4 3205,10 0 0,14-4 0,7-1 1</inkml:trace>
  <inkml:trace contextRef="#ctx0" brushRef="#br0">11784 10848 22796,'-9'-12'-1606,"0"4"1,-1 3 1705,-2 4 0,3 1 0,0 0 0,0-2 0,3-2 1,6-4 430,8 1 1,15-3 0,10 4 0,8 0 0,11 0 0,5 3-1,6 1-190,5 2 0,-10 0 0,12 0 0,-8 2 0,-7 1 0,-5 1-710,-5-1 216,-4 5 0,-8-7 1,-7 4-1,-6-4-308,-6-1 1,-9 4 0,-10 1 0,-12-2 0,-13-2 0,-10-1 458,-7 0 1,-11 0-1,-3 0 1,0-1-1,4-4 1,3-2 297,5 0 1,-1-1-1,7 5 1,5-1-1,5 1 1,6 1-484,5 2 1,9 6-1,8 5-181,4 5 0,1 5 1,0 5-1</inkml:trace>
  <inkml:trace contextRef="#ctx0" brushRef="#br0">18409 10009 10939,'0'-18'-550,"0"0"1,-2 2 395,-2 7 1,1 3 0,-6 6 0,-1 0 0,-2 0 0,-1 0 330,-1 0 0,1 0 0,0 0 0,-1 0 0,1 0 0,0 0 0,-2 0 0,-1 0 0,-4 0 0,0 0 14,-4 0 1,-1 2 0,-1 1 0,1 2 0,2 1 0,-4 2 0,2-2-182,0 0 1,-4-2-1,7-2 1,-1 0 0,-1 3-1,2-2 1,-2-2 27,-1-1 0,3 0 0,-1 0 0,1 0 1,0 0-1,0 0 0,-1 0 1,3 0 1,-4 0 0,5 0 0,0 0 0,-2 0 0,0 2 0,-3 2-124,-1 5 0,-2 3 1,1 1-1,-1-1 0,1-1 1,-1-3-1,0 3 103,1 1 0,-6 0 0,1-2 0,0-3 0,0 1 0,-1-2 121,-3 0 1,6 2 0,-4-3-1,2-1 1,0 1 0,1-1-67,2-1 1,-1 0 0,1 0 0,2 2 0,1-1 0,1 0 0,1 2-174,1 2 1,-1 1 0,-2 4 0,0 0-1,0 2 1,-3 1 0,0 2 37,-1-2 1,-2 4-1,-1-3 1,-1 0 0,-1-2-1,1-2 168,1 0 1,-1 1-1,4-1 1,-2-1 0,1-2-1,2-1 1,1 1-33,0 2 1,5 1 0,0 1 0,0-1 0,0 0 0,1 1 0,0-1-115,0 0 0,1 5 1,-4 1-1,2 2 1,-2 1-1,0 1 0,1-1 1,0 2 1,7 1 0,-2 1 0,2 1-1,1-2 1,0-1 54,4-2 0,0 0 0,-1 5 0,2 0 0,3-1 0,1 1 0,3 0-28,1-1 1,2 5-1,0 0 1,0 1 0,0-1-1,0 1 1,0 2-53,0 3 1,5-3 0,-1 2 0,1-1 0,-1 1 0,2-1 56,1 2 0,-4 1 0,2-1 1,-2-2-1,0 1 0,1-1 1,-1 1 77,-1 1 0,-2-3 0,0 1 0,0 1 0,0 1 0,0 0 0,-2 3-66,-2 1 0,2-4 0,-2 5 0,2-5 0,2 0 0,2 1 0,1 2 9,1 0 1,2-1-1,-2-1 1,4 1-1,1 2 1,0 2-119,1 3 1,-3-3 0,2 6-1,0 1 1,0 1 0,0-1-1,0-1 3,-2 1 0,4-2 0,-5-1 0,-1 0 0,3-1 1,-2 2-1,1-2 160,1-1 1,-4 0 0,5-4 0,1 2 0,2 2 0,2-2 62,-1-2 0,5-1 1,-1 0-1,1 0 1,0 0-1,0 0 0,-1 0-136,3 0 1,-4 0 0,5-2 0,-2-1-1,-3-1 1,1 1-73,0 2 0,0 1 0,3 0 0,0-1 0,-3 1 0,1 0 0,1-1 58,2-4 1,0 7 0,3-5 0,-2-1-1,2-1 1,1-2 0,1 1 77,1 0 1,0-5 0,-1 2 0,1-1-1,-2 0 1,-1 1 13,-2-2 0,0 4 0,5-2 0,0-1 0,-1-2 0,1-2 0,0 1-37,-1 0 1,1-1-1,0 1 1,-1 0 0,1-1-1,0 1 1,-1 0-32,1-1 0,-5 3 1,0-1-1,1 0 0,-3-3 1,0 0-39,-1 0 1,-4 2-1,2 0 1,-2-1 0,-1 1-1,-1 0 1,2-2 43,2-3 1,-2 3 0,3-4 0,-3 1 0,0 0 0,1 0 29,2-1 0,0 3 0,-4-5 0,3 2 0,2 3 0,0-1 0,0 1-12,-2-2 0,-3 0 0,0 5 1,-1 0-1,0-1 0,1 1 1,-2 0-3,-3-1 1,1 1-1,-4 0 1,1-1 0,2 1-1,0-2 2,0-3 0,-5 3 0,5-4 0,2 1 0,0-1 0,3-2 1,1-1-1,1 0 4,2 0 0,4 0 0,-3-5 1,0 0-1,2 0 0,-2 1 19,1-1 1,-1 0 0,-3 1 0,2-1 0,-2 0-1,-1 2 1,-2 2-55,1 0 1,-2 3 0,-2-4 0,-1 3-1,1 0 1,2 1 0,0-4-92,-3-1 1,3 2-1,-2 1 1,5-3-1,3-3 1,-2-3-1,-1 1-127,-2 2 0,2 0 1,1-2-1,2-1 1,-2 0-1,-1 0-27,-2 0 1,1 0 0,-1 4 0,-1 0 0,-2 1 0,-2 0 0,-2 4-210,-4 4 1,0-1 0,-2 1-1,0 2 1,0 1 0,0 0 0,1 1 304,4 0 0,-4-7 0,5 7 0,0-6 0,3-3 137,3-3 1,1-6 0,1-2 0</inkml:trace>
  <inkml:trace contextRef="#ctx0" brushRef="#br0">18476 16925 7744,'0'-13'0,"-2"0"0,-1 0 0,-3-1 0,-1 2-26,-4 3 0,1 2 0,0 4 0,2 0 0,2 5 135,3 5 1,3 5-1,5 0 1,2-2-1,4-3 1,0 1-1,6-1 1,1 4 182,1 0 1,9 3 0,0 1-1,3 2 1,5 7 0,-1 4-1,5 5-415,2 1 1,-5 1 0,4 5 0,-5 2 0,-5 1 0,-4 1-917,-4-1 0,-8 0 1039,-2 2 0,1 2 0,-7 6 0</inkml:trace>
  <inkml:trace contextRef="#ctx0" brushRef="#br0">15116 15220 8471,'-19'-21'0,"4"3"488,-2 9 0,6 5 0,4 8 1,1 5-1,3 3 0,1 1 0,2 2 1,0 1-5,0 2 1,0 4 0,0-2-1,0-1 1,2 2 0,1-2-1,1 0-582,-1-3 0,0 4 0,0-3 0,2 0 0,-2-2-695,-2-2 1,-1 0-396,0 0 186,-6-5 0,5-1 60,-4-2 0,2-2 0,0 6 942,-1 1 0,-7 8 0,4 2 0</inkml:trace>
  <inkml:trace contextRef="#ctx0" brushRef="#br0">15090 15326 8275,'-8'0'1319,"1"-4"-871,2-1 1,3 1 0,-6 5 0,2 4-143,3 4 0,-4 3 0,-1 1 0,0 0 1,0 1-408,2-1 1,0-1 0,3-6 126,-1-11 1,4-4 0,6-14-1,1-6 1,4-5 0,0-4 0,3-2 153,-1 0 0,0 4 1,1 2-1,-2 0 0,-2 2 1,-1 1 193,1 5 1,-2 1 0,-1 8 0,0 0-505,1 2 1,1 8 0,4 3-1,0 2 1,1 2 0,-1 2-768,0 2 0,2-1 1,3 6-1,4 0 0,3 0 1,2-2 896,0-1 0,5 4 0,2-2 0</inkml:trace>
  <inkml:trace contextRef="#ctx0" brushRef="#br0">15596 14900 8307,'8'-19'0,"-2"4"500,-6 1 0,1 8 0,2 8 1,3 1-1,0 4 0,0 4 1,-3 5-308,-2 3 0,-1 5 0,0 6 0,-1 2 0,-2 2 1,-2 3-1,1 0-741,-2-1 0,5 1 1,-4-5-1,4 1 1,1 1 547,0 0 0,0-10 0,0 1 0</inkml:trace>
  <inkml:trace contextRef="#ctx0" brushRef="#br0">4332 9449 28678,'0'-21'-9617,"0"3"9246,0 4 0,5 0 0,-2 2 0,-5 4 0,-5 3 1,-5 4-1,-1 1 713,-1 0 1,1 0-1,0 0 1,-1 0-1,1 0 1,0 0-1,-1 0 1,1 0 0,0 0 299,-1 0 1,1-2 0,0-1 0,-1-3 0,1 0-292,0 0 0,-1 1 1,1 2-1,-2-2 0,-1 2 1,-3 2-1,-2 1-297,-3 0 0,-1 1 0,-2 2 0,1 3 0,-1 0 0,0 1 1,2 1-1,2 1 0,0 0 55,0-1 1,2-3 0,0 2 0,2 1 0,3-2 0,1 0 0,1-2-91,1 2 1,0-3-1,-1 6 1,1 0 0,0 0-1,1-1 1,2 3 0,1 1 201,-2 1 0,1 0 0,0 1 1,2-1-1,1 0 0,1 1-302,0-1 1,2 0 0,4 1 0,0-1 0,0 0 0,0 1-59,0-1 1,0 0-1,1 1 1,3-1 0,5-1-1,3-2 230,1-1 0,1-2 0,-1 4 0,2-2 0,3-1 0,2 1 0,3 0-139,-1 2 0,0-1 0,5 0 0,1-1 0,2 2 0,2-1 0,1 0 91,-1-1 0,5-4 1,-3 2-1,2 0 0,-1-1 1,1 0 135,-2-3 0,3 0 1,-4 0-1,-1 2 0,2-2 1,-1 0-1,1 0 0,-1 1 99,-1-1 1,1-2 0,-4 1 0,4 1 0,0 1 0,1 1-191,0 1 0,0-3 0,3 6 1,-3-1-1,0 1 0,0-1 1,2-1 46,-2 0 1,3-4 0,-5 3-1,1-1 1,-1-1 0,-1-1-1,1-1 1,0-2-30,2 0 1,-4 0 0,1 0-1,-3 0 1,-1 0 0,1 1 0,2 2-107,1 2 0,0-1 0,-5-2 0,3 0 0,0 3 0,2-1 0,0 1 0,2-1 0,1 1 0,2-1 0,-2 2 0,0 0 0,-2 0 0,1-3 0,-4-2 0,4 4 0,-2-1 0,0-1 0,0-1 0,0-1 0,1 2 0,0 2 0,1-1 0,4-4 0,0 0 0,1 0 0,4 0 0,-1 0 0,2 0 0,2 0 0,-2 0 0,1 0 0,0 0 0,-1 0 0,-3 0 0,3 0 0,-6 0 0,3 0 0,2 0 0,-4 0 0,1 0 0,-1 0 0,-1 0 0,0 0 0,2 0 0,-2-1 0,1-2 0,1-2 0,1 2 0,-1 0 0,-2 0 0,-2-1 0,2-1 0,2 1 0,1-2 0,0-1 0,-3 2 0,1-2 0,2-1 0,-1 1 0,-2-2 0,0 2 0,-3-5 0,1 3 0,1-3 0,-1-1 0,-1-1 0,-1 1 0,-3 0 0,-2-1 0,-2 1 0,1 0 0,0-2 0,-2-1 0,-3-2-223,-4 2 0,-3 1 1,-3 1-1,-2 0 0,-3-3 1,-1-2-1,-3 0-302,-1 0 0,-8-5 1,-3 2-1,-4-2 1,-5 0-1,-4 1 1,-4-3 319,0 1 1,-5-4 0,-2 6 0,-1 0 0,-3-1-1,-3 3 1,-4 2-25,-5 3 247,-3 1 0,0 3 0,-3 2 1,-7 2-1,-5 1 0,-5 1-159,-1 0 0,33 4 0,-1 0 1,0 1-1,0 2 0,-3-1 1,-2 1-1,-1 0 0,-1 1 1,-1 1-1,-1 0 0,0 0 1,-1 1-36,0 1 1,0 1-1,0 0 1,0 0-1,-2 0 1,-1 1 0,1-1-1,1 0 1,1-1-1,0 0 1,2 0 0,2-1-1,0 1 1,0 0 157,0 1 0,1 0 0,4 1 0,-1 0 0,-1-1 0,0 1 0,2-1 0,2 0 0,2-1 0,1 0 0,-34 4 0,4 1-109,5 2 0,4 6 0,9 0 0,6 0 227,6 1 0,-1 2 0,3 5 0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</inkml:context>
    <inkml:brush xml:id="br0">
      <inkml:brushProperty name="height" value="0.053" units="cm"/>
      <inkml:brushProperty name="color" value="#FF0000"/>
    </inkml:brush>
  </inkml:definitions>
  <inkml:trace contextRef="#ctx0" brushRef="#br0">7691 4211 8153,'21'-4'0,"-4"-2"0,-7-1 174,-6-4 1,-2 4 0,-2-2 0,-2-1 0,-1-4 0,-3-2 0,-1-2 0,-3 3 0,-1 4 0,1 3 0,1 2 0,-3 3 443,-4 2 0,-3 5 0,-5 2 1,0 0-1,-4 1 0,-4 1 0,-4 1 1,-1 0-1,-3-2 0,-4 0 0,-2-1 102,0 0 0,-5-1 0,2-5 0,-4 0 0,-5 0 1,-2 0 2658,-1 0-2952,-4 0 1,10-2 0,-3-1 0,3-1 0,2 1 0,0 1-218,-1 2 1,1 0-1,0 0 1,-3 2 0,-4 1-1,-5 3 1,-3 1-184,-6 4 1,1 0 0,36-4 0,-1 0-1,-1-1 1,1 1 0,-1 0 0,1-1 0,0 1-1,0 0 1,-34 6 313,-1 0 1,5-1 0,-2-1 0,5-3 0,4 3 0,2 1 0,3 0-364,1-4 0,3 4 0,2-4 1,3 1-1,-1-1 0,2 3 1,-1 1 211,-1 1 1,0 0 0,-6 2 0,1 1 0,0 2-1,-1 0 1,1 0-178,0-1 0,1 1 0,1-4 1,4 0-1,1 3 0,5 0 1,1 0-14,0-2 0,6 2 0,-8 1 0,2 0 0,5 0 0,-2 1 0,1 0 0,-1 0 0,-7 5 0,5-2 0,-1 3 0,-3 2 0,2 0 0,-1-1 0,2 1 0,6 0 0,3-1 0,3 0 0,1-3 0,2-2 0,3 0-24,4-1 1,3-2 0,3 3 0,2-2 0,3-1-1,1 0 1,3 1-11,1 2 0,4-4 1,1 4-1,4 0 0,3 0 1,8 2-1,4 3 0,8 0 250,3 1 1,4-1-217,7 1 0,5 1 0,7 2 0,3 2 0,2 1 0,3 0 0,-30-18 0,2-1 0,0-1 0,2-2 0,-1 0 0,1-1 0,3 0 0,0-1 0,0-1 0,1 0 0,1 0 0,1-1 0,4 0 0,0-1 0,-1 0 0,-1 0 0,2 0 0,-1-1 0,3-1 0,0-1 0,-2 0 0,1 0 0,2-1 0,0 0 0,0 1 0,-1-1 0,-1 0 0,0 0 0,1 3 0,1-1 0,-5-1 0,-1-1 0,1-1 0,0 0 0,1 1 0,0-1 0,-2 1 0,0-1 0,1 1 0,0 1 0,-2 1 0,1 1 0,-1-2 0,1 0 0,-3 0 0,1 1 0,2 1 0,-1 0 0,-1 1 0,0 0 0,0 0 0,0 0 0,-3-1 0,0 0 0,-1 0 0,1-1 0,4 0 0,2 0 0,-2 1 0,-1 0 0,2-1 0,1 0 0,0-1 0,1 1 0,-2-1 0,-1 0 0,1 0 0,0 0 0,1-1 0,0-1 0,-2 0 0,-1-1 0,6 0 0,0 0 0,1 0 0,-1 0 0,1 0 0,0 0 0,0 0 0,0 0 0,2 1 0,0-2 0,-2-1 0,1 0 0,2-1 0,0 0 0,-3 0 0,0 0 0,-3 0 0,-1 0 0,0 1 0,0 1 0,-1 0 0,0 1 0,0-1 0,0 2 0,-1-2 0,-2 2 0,1-1 0,0 1 0,-2 0 0,0 1 0,-2 1 0,0 0 0,1 0 0,-1 1 0,0 1 0,0-1 0,1 0 0,0 0 0,2 0 0,1-1 0,-1-1 0,0-1 0,0 1 0,1 0 0,-1 0 0,0-1 0,1 0 0,1 0 0,1-1 0,-1 0 0,1 0 0,1 0 0,0 0 0,-1 0 0,-2 0 0,-1 0 0,1-1 0,0 0 0,2 0 0,0-1 0,0 0 0,-1-1 0,-1 0 0,0 0 0,-2 0 0,-1 0 0,2 0 0,-1 1 0,1 1 0,1 1 0,0-2 0,0 1 0,-3-1 0,1-1 0,-1 2 0,0-1 0,36 1 0,-5 1 0,0 4 0,-9 1 0,2-2 0,-1 0 0,0 0 0,0 1 0,5 5 0,2-5 0,0-1 0,2-1 0,1-2 0,1 0 0,-35 0 0,-1 0 0,28 0 0,10-2 0,-2-1 0,-1-1 0,1 0 0,0-1 0,-37 3 0,1 0 0,3-1 0,0 1 0,33 2 0,0 0 0,-3 0 0,-4 0 0,-2 0 0,1 0 0,-6 0 0,5 0 0,-3 0 0,-4 0 0,0-1 0,-4-2 0,3-2 0,3-4 0,1 4 0,3-1 0,5-2 0,4-1 0,-35 2 0,1 0 0,1 0 0,1 0 0,2-2 0,-1-1 0,0 0 0,0 1 0,3-2 0,1-1 0,-1 1 0,0-1 0,1 0 0,0 0 0,-3 1 0,0 0 0,-3 3 0,0 0 0,-2-1 0,1 0 0,0 1 0,0 1 0,35-6 0,-3-1 0,-7 3 0,-3 2 0,-5-3 0,-6 4 0,-1 0 0,0-1 0,-1-2 0,-3-1 0,1-1 0,-9 4 0,2 0 0,-4-1 0,-2-2 0,0-1 0,-4-1 0,-5 0 0,-3-4 0,-1-4 0,0-4 0,-3-2 0,-5-1 0,-6-2 0,-4-12 0,-4 6 0,-2-9 0,-7 3-679,-5 4 0,0 7 1,-8-2 284,-4 1 0,1 2 1,-5 6-1,1 1 1,-2 3-1,-1 1 1,-3 0 345,-2 1 0,-1 1 0,0 5 0,-1 0 0,-2-1 0,-3 1 0,-1 0 142,-4-1 0,4 3 0,-3 0 1,-4 2-1,-3-1 0,-4-2 1,-4-1-47,-5-1 1,0 1 0,33 6 0,-1 1 0,0 0 0,-1 0 0,0 1-1,-1 0 1,0 0 0,-1 1 0,0-1 0,-1-1 22,0 1 0,0-1 0,-5-1 0,0 0 1,1 0-1,0 1 0,0 0 0,-1 0 1,-1 1-1,0 0 0,1 0 0,1 1 145,0-1 0,1-1 0,-3 1 0,0-1 1,1-1-1,-1 0 0,0 1 0,0 0 0,-1 1 1,0 0-1,3 1 0,0-1 0,0 1 1,0-1-217,1 2 0,0-1 0,2-1 0,-1-1 0,-4 3 0,-1 1 0,3-1 0,1 0 0,1-1 0,2 0 0,-1 1 0,0-1 0,1-1 0,-1 1 0,0 0 0,-1 1 0,-5-3 0,0 0 0,2 2 0,-1 0 0,-1 0 0,-1-1 0,-4 1 0,-1 0 0,-3-2 0,-1 1 0,-5 0 0,-1 0 0,0 0 0,1-1 0,-1 2 0,0 0 0,-3 0 0,1 0 0,2 0 0,1-1 0,2 2 0,-1 0 0,0 1 0,1 0 0,2 0 0,0-1 0,-3 2 0,0-1 0,-1 2 0,0-1 0,2 1 0,-2 0 0,-4 0 0,-1 0 0,-2 0 0,1 0 0,-1-1 0,0 1 0,-4-2 0,-1 1-292,24-1 1,0 1-1,0-1 312,1 1 1,0-1 0,-1 1 0,-2-1 0,-1 1 0,0-1-1,1 0 1,1 0 0,0 0 0,0 0 0,0 0 0,0 0-1,0 0 1,-1 0 0,1 0 0,2 1 0,-1 0 0,1 0-1,-23 0 1,0 0 17,4-2 0,1 1 0,6 1 1,2 1-1,1-2 0,1 1 0,2 1 1,0 1-1,3 2 0,0 0 0,1 0 1,-1 1-607,1 2 1,0-1 283,4-2 1,0 0 0,-9 2 0,0 2 0,5-2 0,0 0 0,-1 2 0,1 1 0,-1 1 0,1 1 0,3 0 0,0 1-832,2 0 0,1 1 0,-5 1 0,2 1 1115,7 1 0,1 1 0,-4 0 0,0 1 0,5 0 0,1 1 0,2-2 0,2-1 0,-31 14 0</inkml:trace>
  <inkml:trace contextRef="#ctx0" brushRef="#br0">17822 5051 31778,'-11'-25'-4685,"0"1"0,2 3 4420,-1 2 1,-2 1 0,-1 7 0,-1 2 0,1 4 0,0 4 0,-1 2 0,3 4 43,2 4 1,3-2 0,6 2 0,0 1 0,0 2-1,0 1 1,0 1 0,0-1 165,0 0 0,4 1 1,2 0-1,0 4 1,0 3-1,-2 3 305,2 2 0,-4-1 0,2 11 1,-1 1-1,0 2 0,2 2 1,-2 3-72,-2 5 1,-1 8 0,0 3-1,0 2 1,0 5 0,0 0-85,0 2 1,0 1 0,0-3 0,0-2 0,0 0 0,0-1-334,0-1 1,0 4 0,2-8-1,1-1 1,1 1 0,-1-1-1,-2 4 312,-1 0 1,5-4 0,1 0 0,1-2 0,5 0 0,3 4 0,3-1-102,-2 0 0,3 3 0,-1-1 1,0 1-1,0 3 0,-1-1 1,0 1-47,-3 0 1,1-6 0,1 1-1,2 2 1,-3 0 0,-3 3 74,-3 0 0,-2-1 1,4 0-1,-4 2 1,-1 0-1,-2 2 0,2-3-13,3 0 1,-3 9-1,-1-3 1,-4-33 0,0 1-1,1 2 1,-1 1-1,2 0 1,-1 0 0,0 3-1,-1-1-20,0 1 1,-1 1-1,0-3 1,0 1-1,0 4 1,0 0-1,0-2 1,0-1-1,0-4 1,0 0-1,0 0 1,0-2-1,0 0 1,0-1 120,1 1 0,-2-1 0,-1 1 0,0-2 0,-3 30 0,1-2 0,0-2 0,-2-2 143,-2-2 1,-1 8 0,-4-2 0,1 0 0,0 5 0,2-2 0,-2 5-258,2-2 1,-1-8 0,0 7 0,0 2 0,4 1 0,4-35-1,0 0 1,0 34-204,1 4 1,2-5-1,-1 1 1,-2-2-1,-1-1 1,1-2 231,1-2 1,2-3-1,-1-7 1,-2 0 0,-2 1-1,1-1 1,-1 1 167,1-1 0,-2 1 0,3 1 1,-1 3-1,1 6 0,0 8 1,1-35-1,1 0-91,-1 1 0,-1 0 0,-1 5 0,-1 0 0,3-2 0,0-1 0,0 1 0,1 0 0,-1 2 0,1 0 1,0-2-1,-1 0-228,0-2 1,0 1-1,-3 3 1,-1 0-1,2-3 1,1-1-1,-2 1 1,1-1-1,0 1 1,-1-1-1,0-2 1,0-1-1,-1 0 1,1-1 164,1 2 1,-1-1-1,-5 28 1,4 3 0,0-5-1,-1-5 1,1 0 0,0-2 57,3-3 0,-3 4 0,0 0 0,0-2 1,-1 0-1,1 1 0,-2 2-322,1 2 1,-2 1-1,-4 3 1,-2-1-1,-1-4 1,-2 3-463,2 2 658,-5-8 1,5 13 0,-5-12 0,2-2 0,2-1-1,2-3 251,2-3 1,0 1-1,1-4 1,3-2-1,3 1 1,2-4 0,-1 2-136,2-1 0,2-1 0,1 0 0,0 2 0,0 2 0,0-1 0,0 1-266,0-1 0,0 5 1,-2-3-1,-1 1 1,-3 5-1,-1 3 0,-3 3 161,-2-2 1,-1-6 0,-1-1 0,1 0 0,1-2 0,2-1 221,1 0 1,4-9 0,-2 3 0,1 0 0,3 0 0,2 3-1,1-3-102,0-1 1,0 6-1,0-5 1,1 3-1,2 2 1,1-1 0,1 1-297,1 1 1,-5-4 0,5 7 0,-1 2 0,-1-1 0,-1 2 0,-1-2 145,-2 1 1,0-1 0,0-6 0,0 4 0,0 1-1,0-3 124,0-5 0,0 6 1,1-7-1,2 0 0,3-1 1,0-5-1,1 0 63,1 0 0,-5 2 1,3 2-1,-2 1 0,0-2 1,-1 1-1,-1-1-211,-2 2 0,0 4 1,0 2-1,0 1 1,0 2-1,0-2 0,0 0-110,0-4 1,0 0 0,0-2 0,1 0 0,2 0 0,3-2 0,0-1 167,0-1 1,4-6-1,-1 1 1,3-3-1,2-2 1,-1 0 115,0-4 0,-1 3 0,-2-4 0,-1 1 0,2 0 0,0 0 1,4 1-1,2-3-48,0 0 1,7 2-1,0-3 1,5 0 0,8 2-1,5-2-176,2 0 1,17-2-1,1-7 1,8-2 0,-33-5-1,1 1 1,2-1 0,-1 0 79,-1 0 0,1 0 0,3-1 1,0 0-1,-2-1 0,0-2 0,0 1 1,0 0-1,-1 1 0,-1 0 0,33 2 1,-2 1-1,-3-1 153,1-1 0,-2 2 0,-1 0 0,-4-1 0,1-1 0,-2-1 0,2 2-29,0 2 1,-2-1 0,5-2 0,1 1 0,-1 1-1,1 1 1,-1-1-20,-2 0 1,1 1 0,-5-5 0,-2 0 0,-2 1 0,-5 2 0,-5 2 39,-2-2 1,-8-2 0,-5-1-1,-4 0 1,-4 0 46,-2 0 0,-1 0 0,-6-1-162,-3-4 1,-2-2 0,-4-6-1,2-2 1,-1-3 0,1-4 0,1-5-13,1-4 0,-3 0 1,5-8-1,2-4 0,-1-1 1,0-6 61,-1-7 1,2-2 0,-4 22-1,2-1 1,0-1 0,0 1-1,-1-1 1,0 1 0,0-1 0,-1 1-1,0-1 1,-1 1 104,1-3 1,-1 0-1,1 3 1,0-1-1,-1-2 1,1-1-1,0 1 1,1 1-1,0 0 1,0 0-1,1 1 1,0-1-1,-1 1 1,0-2-73,0 1 0,-1-1 0,0 2 0,-1 0 0,1-3 0,0 1 0,-1 0 0,1 2 0,0 0 1,-1 1-1,2-2 0,-1 0 0,1 0 0,1 0-196,-1-2 1,1 1 0,0-1-1,0 1 1,-2 0 0,-1 0-1,1 1 1,0-1 0,-1 0-1,1-1 1,-1 1 0,0 1 45,-2-2 1,1 1-1,1-2 1,0 0-1,-2 1 1,-1-1 0,1 1-1,1-1 1,-1-3-1,1 0 1,0-2 0,0 1-1,1-2 1,0 0 38,1 0 1,-1 0 0,1-1-1,0-2 1,-1 1 0,1 0-1,0-4 1,1-1 0,0 0-1,0 0 1,2-3 0,-1 1 0,1 0-1,0 2 47,-1-1 1,1-1-1,1-1 1,0-1 0,-1 1-1,-1 1 1,2 0-1,-1 0 1,1 0 0,0 1-1,0 1 1,1 0 22,-1 3 1,0-2 0,-3-2-1,0-1 1,2 5 0,-1 1-1,0 1 1,0 0 0,-1-1 0,0 1-1,-1 2 1,0-1 0,-2 0-1,-1-1-51,-1 0 0,0-1 0,-1 3 1,0 0-1,-2-3 0,0-1 0,0 2 1,0 0-1,0 1 0,0-1 0,0-2 1,0-1-1,0 0 0,0-1-87,0 0 1,0-1-1,0-4 1,0 0-1,0 5 1,0 0 0,0-1-1,0 0 1,1-1-1,-1 0 1,2 0-1,-1 1 1,2-1 0,0 0 184,1 1 0,0 0 0,-2 0 0,0-1 0,3-3 0,1 0 0,0 1 0,1 0 0,1 1 0,0 0 0,1 2 0,0 0 74,0-1 1,1 1-86,0-1 1,1 0-1,-1 3 1,1 0-1,-2 2 1,-1 0 0,0 4-1,-2 0 1,-1 2-1,0 0 1,-1 3-1,0 0-82,-1 1 1,-1 0 0,1 1 0,-1 1 0,-2 1 0,0 1 0,0-36 0,-2-1 0,-1 1 0,1 36 0,-1-1-89,-1 0 0,0 0 0,0-4 0,-1 0 1,-1-1-1,-1-1 0,0-1 0,1-1 1,-1-1-1,0 0 0,1-2 0,0 0 0,1 0 1,0 0 85,0-2 1,1 0-1,2 0 1,1-1 0,-1-1-1,0 0 1,1-1-1,0 0 1,1 0 0,0-1-1,1 1 1,0 1 169,1-1 1,0 2-1,1 0 1,2 0-1,1 2 1,1 0-1,0 2 1,-1 1-1,0 1 1,0 0-1,-1 3 1,0-1 0,0 3-1,-1 0 1,1 2-1,-1 0-6,0 2 0,0 0 1,1-1-1,0 0 1,-1-35-1,-2 36 1,-1 0-1,1-36 1,-2 2-402,0 2 0,0-4 0,0 36 1,0-1-1,0-1 0,0-1 1,-1-3-1,0 0 0,0 0 1,-2 0-1,-1-3 0,-1 0 204,-1 0 1,0-1 0,2 4 0,-1 0 0,1-4-1,-1 1 1,1-1 0,0 1 0,0 1 0,0 0 0,2-1-1,0 0 1,1 1 0,0 0 261,1 0 0,0 0 0,0-3 1,0 0-1,0 4 0,0 1 1,0 2-1,0 0 0,0 1 1,0 0-1,0 2 0,0 0 0,0 0 1,0 0 12,0-34 1,0 2 0,0 13 0,0 2 0,0 4 0,0 6-561,0 6 1,-6 9-1,-1 0 1,-3 3 0,-2 3-1,-3 1 1,-1 2-61,-4-2 0,0 0 1,-9-1-1,0 0 1,-2-5-1,0-1 0,0-3 1,-1 0 352,3-3 0,-4 0 1,2 0-1,2 2 0,-1-1 1,0 0 563,-1 1 1,-1 5-1,0-2 1,-2 2-1,-1 2 1,-1 4-1,-2 4-527,-5 3 0,0 4 1,-6 3-1,-3 2 0,-1 2 1,-6 6-1,-2 5-128,-4 4 0,24 0 0,0 1 0,3-3 1,-1-1-1,-1 2 0,-1-1 0,-3 1 0,0-1 1,1 0-1,-1-1 70,-1 1 1,-2-1-1,-3-1 1,-1-2-1,5-1 1,1 0 0,-1-1-1,0 0 1,-2-1-1,1 0 1,2 0-1,0 0 1,-1 0 0,1 0 197,2 0 1,0 0 0,3-1 0,0 0 0,-1 0-1,-1-1 1,4 0 0,-1-2 0,-32-2 0,3 1-1,2 2 40,-1 1 0,0 8 0,1 6 0,-1 7 0,32-5 0,0 2 0,-1 1 0,-2 3-609,-2 2 1,0 2 0,-1 3-1,1 3 1,1 3 0,2 3 0,2 2-1,1 2 455,1 3 0,2 1 0,1 0 0,1 1 0,3 1 0,1 2 0,2 1 0,2 1 0</inkml:trace>
  <inkml:trace contextRef="#ctx0" brushRef="#br0">3346 7903 30089,'-8'-46'-3277,"-3"11"0,3 1 0,-1 10-222,0 10 3830,6 7 0,1 7 0,10 0 0,12 0 0,9 0 0,13 0 0,8 0 0,9 0 0,4 0 228,0 0 0,8 0 0,-5 0 0,0 0 0,4 2 0,-4 1 0,-2 2-2178,-6 3 1832,-3-5 1,-2 3 0,0-6-1</inkml:trace>
  <inkml:trace contextRef="#ctx0" brushRef="#br0">4346 7636 29206,'-8'-20'-1398,"4"2"1,-2 21 0,1 12 0,1 13 918,-2 12 1,-7 6 0,-11 9 0,-7 2 0,-9 4 0,16-30 0,-1-1 0,-2-1 0,-1-2 0,0-2-1,-2-1-2,-26 16 480,1 0 0,-4-6 1,-2 6-1</inkml:trace>
  <inkml:trace contextRef="#ctx0" brushRef="#br0">3066 9289 29591,'-42'-49'-6784,"7"3"6558,5 5 0,10 10 0,2 14-12,3 7 1,8 10-1,2 9 1,7 3-1,8 1 1,12-1 0,14-3-1,11-5 399,11-2 1,16-8 0,-33 1-1,1-1 1,1-1 0,1 0-1,3-2 1,0 0 0,-1 0 0,1 0-135,1-1 0,0 1 1,0 2-1,0 1 0,-1-2 1,0 1-1,-2 2 0,0 1 135,-2 1 1,-1 0 0,0-2 0,0 0 0,32-3 0</inkml:trace>
  <inkml:trace contextRef="#ctx0" brushRef="#br0">3946 9116 9379,'-12'-43'0,"2"4"36,1 10 1,6 15 0,-2 19-531,4 11 0,1 12 0,0 5 0,-2 1 0,-4 4 1,-6 4-1,-7 5 1258,-6 5-97,1-13-388,-20 17 0,2-15 0,-11 13 0</inkml:trace>
  <inkml:trace contextRef="#ctx0" brushRef="#br0">3826 10222 29787,'-54'-25'74,"13"8"1,5-5 0,5 7-522,0 7 1,3-3 468,-3 7 0,3 1 0,1 6 0,2 3 0,3 1 1,4 3-1,5 2 0,4 2 0,7 0 0,11 3 0,15 2 265,13 2 1,16-5-1,17 2 1,-31-10-1,2-1 1,3-1-1,2-1 1,1 1-1,1-1 1,2-1-1,1-1-424,0 0 0,1 0 0,0 0 0,-1-1 0,-2-2 0,1 0 0,-1-1 0,0 0 0,-3-1 0,1 0 151,-1-2 0,0-1 1,-1-3-1,-1-2 1,-4 0-1,0-1 1</inkml:trace>
  <inkml:trace contextRef="#ctx0" brushRef="#br0">4679 10169 21430,'-61'-2'-21,"3"-2"1,1 8-1,14 2 1,1 9-87,-1 7 1,0 9 0,2 5 0,-1 2 0,-1 5 0,3 3 0,0 6-821,3 3 1,5-5 0,-2 9 728,1 2 0,12-28 0,-1 1 0,-19 26 1</inkml:trace>
  <inkml:trace contextRef="#ctx0" brushRef="#br0">19515 13527 7745,'-13'-27'0,"0"1"0,2 11 0,7 6 413,8 6 0,13-1 0,3-1 0,4 1 0,1-1 0,5 1 0,1 1 0,3 1 1,-1 2-1,-2 0 0,-5 0 0,-3 0 0,-4 2-382,-3 2 0,-3-1 0,-4 6 0,-6 2 0,-4 0 0,-7 3 0,-3-1 157,-9 0 0,-3 4 1,-4-1-1,0-3 1,1 2-1,-1-2 87,0 4 1,1-2-1,0-4 1,4 0 0,4 1-1,5-2 1,3 2 0,2 0-1,2 1 1,3 0-1,2 1-140,1-1 1,6 0 0,3 2 0,3 0 0,1 0 0,2-3-1,1-1-281,2 1 1,0 2 0,-6-1 0,-2-1 0,-3-2-1,-1-1 34,-3 1 0,-1-2 0,-2 1 0,-2 0 0,-2-1 0,-5 1 0,-4 3 343,-5 4 0,1-1 0,-5 5 0,-1-1 0,-1 2 0,0 1-74,2 0 1,0 0 0,-3 3 0,1-1-1,3-2 1,3 2 0,5 1-232,3 2 1,7-2 0,-2 0-1,4-1 1,1 1 0,0-1-282,0 1 0,1-1 0,2-1 0,3-1 1,1 2-1,2 0 54,-1-2 1,-1 2 0,-4-5 0,2 0 0,-1 0 0,0-1-76,1 1 332,-1-4 1,1 6 0,-1-5 0,1 2 0,-1-2 0,2-1-744,1-2 0,2-4 1,5-1 786,-1-2 0,12-2 0,3-4 0</inkml:trace>
  <inkml:trace contextRef="#ctx0" brushRef="#br0">19782 12634 7742,'0'-13'397,"0"11"0,0 7-34,0 5 0,4-1 0,1 0 0,-2 1 0,0 2 0,0 1 0,3 1-3,1-1 0,-4 5 0,1 1 0,-2 2 0,-2 1 0,0 0 0,0-1-97,0-2 1,-6 3 0,-3-1-1,-3 1 1,-1 4 0,0-4 88,-1-1 1,-3 1 0,-3-3 0,1 0-1,-2 2 1,2-2-94,0 0 1,1 1-1,5-2 1,-1 2 0,1 1-1,0-3 1,1-2-106,3 2 0,-3-2 0,5 5 0,-2 0 0,0-2 0,-1 2 0,-2-2-87,-2 0 0,1 3 0,0-4 0,-1-2 1,1-1-1,0 0 79,-1 3 0,3-4 0,0 4 1,2-3-1,-1-2 0,0 1 1,-1-1 55,2 0 0,5 1 0,-4-1 0,1 2 0,1 1 0,0 2 0,2-2-294,-2-1 1,4-2 0,-4 1-1,2-1 1,-2 0-340,-1 1 0,2-1 1,-2 0-1,-1 1-1772,1-1 1,4-4 0,0-2 45,6-1 0,0-1 2157,6-5 0,-12-6 0,1-2 0</inkml:trace>
  <inkml:trace contextRef="#ctx0" brushRef="#br0">19342 13567 9028,'-19'-4'0,"-2"1"0,2 4-272,5 7 1,1 2 0,4 0 0,-3-1 245,-1 2 1,1-4 0,2 2 0,1 1 0,0 2 0,2 1 0,2 1 0,4-1 1041,1 0 1,1-4-1,4 0 1,2 1-1,2 2 1,0 2-567,1-1 1,2 0 0,1 1 0,1-1 0,-1 0-1,0 1 1,1-3-705,-1-2 0,0 3 0,1-4 0,-1 0 1,0 0-1,2-2-503,3-3 0,-2-2 0,5-2 0,1-4 1,2-4-1,6-4 757,2-5 0,4-8 0,4-8 0</inkml:trace>
  <inkml:trace contextRef="#ctx0" brushRef="#br0">20062 12887 8119,'-13'-13'0,"1"0"0,3-1 349,4 1 1,5 6-1,6 2 1,8 4-1,8 1 1,7-2-1,10-2 1,10-5-1,12-3 1,8-1-1,-31 6 1,0 0-1,1 1 1,0-1-81,0 1 0,1-1 1,6-2-1,1 0 0,-2 0 1,0 0-1,3 1 0,-1 0 1,1 0-1,0 0 0,-2 0 1,-1-1-1,-1 1 0,-1-1 1,-1 0-1,-1 1-735,0 1 1,0-1 0,31-9 0,-7-1 0,-10 2 0,-9 1 0,-6 2 0,-4-1-5082,-5 1 5547,-3 5 0,-1-3 0,-1 3 0</inkml:trace>
  <inkml:trace contextRef="#ctx0" brushRef="#br0">23061 12088 9169,'13'-22'0,"1"2"0,-1 5 1498,0 8 1,-4 0-835,0 2 1,-1 2 0,1 8 0,-6 2 0,-6 2 0,-5 0-290,1 1-1,-5 4 1,3 2 0,-3 3 0,-1 0 0,1 1-282,3-4 0,-1 3 1,5 0-1,2 1 1,2-1-1,2-3 0,4-1-216,4-2 1,2 2 0,4 1 0,2 2 0,2 0 0,0 0 264,0-1 0,4 3 0,-6-4 0,1 2 0,0-2 0,-2 0 0,-2 1 127,-4 0 0,-7 1 1,1-3-1,-4 1 1,-6 2-1,-7-2 1,-9 1-646,-8 0 0,1-3 1,-5 1-1,-1-7 0,3-2 1,1-3-976,6-1 0,-1-2 1,10-2-1,4-4 1,6-7 1350,5-8 0,7-16 0,1-4 0</inkml:trace>
  <inkml:trace contextRef="#ctx0" brushRef="#br0">23168 12021 8229,'6'-32'1414,"3"-4"0,4 11 0,5 7 0,4 11-1123,3 5 0,2 2 1,-1 0-1,1 0 1,1 0-1,2 0 1,2 2-1,3 1-1089,2 1 1,1 2 0,2-2 0,0 5 797,0 3 0,6 1 0,1 1 0</inkml:trace>
  <inkml:trace contextRef="#ctx0" brushRef="#br0">23968 12154 8156,'0'-13'217,"0"0"0,6 5 0,2 4 0,4 2 614,2 2 0,5 0 0,5 0 0,4 0 0,3 0 0,0 0 0,0 2 0,0 1-1185,-1 1 0,1 2 0,-3-3 1,-3 2-1,0-1 354,1 2 0,0-5 0,1 5 0</inkml:trace>
  <inkml:trace contextRef="#ctx0" brushRef="#br0">24474 11928 9146,'-7'-19'0,"2"-2"658,4 0 0,1 6 0,1 8 0,4-1-341,4 1 1,2 0-1,4-4 1,3 2-1,6 1 1,4-1-1,6 1 1,2 2 221,1 3 1,8 2 0,-5 2 0,0 2-1,0 3 1,-3 2-404,1 2 1,-3 2 0,-8 3 0,-2 1 0,-3 2 0,-4 0 0,-5 1 25,-4 3 1,-3-1 0,-7 2 0,-5 4 0,-6 3 0,-6 1 99,-3 1 0,-1 2 0,-5 5 1,1-4-1,1-3 0,1-4 1,3-2-652,2 1 1,6 4 0,4 0 0,0-1 0,0-2 0,1-1-2160,3-1 0,0 1 2548,5 0 0,0-1 0,0 1 0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</inkml:context>
    <inkml:brush xml:id="br0">
      <inkml:brushProperty name="height" value="0.053" units="cm"/>
      <inkml:brushProperty name="color" value="#FF0000"/>
    </inkml:brush>
  </inkml:definitions>
  <inkml:trace contextRef="#ctx0" brushRef="#br0">5372 4611 27312,'-7'-21'-5218,"1"-2"2343,6 5 0,0 0 1,0 5 3062,0 0 1,0 4 0,-2 1 0,-2 2 0,-5 3-1,-3 0 1,-3 0 0,-3-2 0,-2-1 0,-4-2-1,-1 2 327,-3 0 0,-2-2 0,2 3 0,-2 1 1,-1-1-1,2-1 0,0 0 0,4 0-18,3 3 1,-3-2 0,1 0 0,-5 2 0,-5 0 0,-2 0 0,0-1-279,-1 1 1,-3 1-1,-3 4 1,-2 2-1,-1 4 1,-2 1-1,1-1-117,-4 3 1,1 1-1,1 1 36,5 0 0,2-4 0,2 2 0,2 0 0,2 3 150,5-2 0,-1-2 0,0 5 0,3 1 0,-1 2 0,1 0 0,-2-1-62,1 1 0,0 6 1,1-2-1,-4 3 0,0 2 1,-1 1-1,3 0-283,3-1 0,-6 7 0,7-6 0,-1 3 0,-1 2 0,1-4 0,-2-1-28,0-1 1,7 4 0,-6 0 0,6-1 0,1-2 0,1 0 0,3 2-101,3 1 1,2 0-1,1-4 1,2-1-1,2 2 1,1 2-92,-1 1 0,5 6 0,-1-1 0,3 1 0,1 1 0,0-1 0,0 2 0,0-2 58,0 1 1,5-5-1,4-1 1,3-1-1,3 1 1,3-3 371,4-1 1,3-1 0,2 0 0,0-2 0,1-2 0,3 0 0,4-1 0,2-1 161,-1-4 0,7 3 1,-2-3-1,4 0 0,2-1 1,1 0-1,3 2-125,6-2 1,-1-1-1,5 0 1,1 1-1,0 2 1,3-2-1,-1-1 9,1-2 1,0 1 0,2-1-1,-2-1 1,0-2 0,-1-2 0,3-1 669,1 0 0,-6-4-640,9 2 0,-9-4 1,6-1-1,-1 0 1,-3 0-231,1 0 0,-1 0 0,-1 0 0,-2 0 0,0 0 0,-2 0 0,3 0 0,3 0 0,-5 0 0,5 0 0,-3 0 0,-1 0 0,2 0 0,1-1 0,-2-4 0,3 4 0,-1-3 0,3 2 0,2 2 0,0 0 0,0 0 0,4-4 0,-4-2 0,1 0 0,3-2 0,-1 1 0,1-2 0,-4 0 0,-2 0 0,7 5 0,-7-4 0,1 3 0,0 0 0,-3 1 0,0-2 0,2-2 0,-9 5 0,4-1 0,-4 1 0,-2 0 0,2-1 0,-1-1 0,3-1 0,-6 5 0,4-5 0,-3 1 0,0-1 0,1 0 0,2 1 0,4-4 0,-3 3 0,1 0 0,0 0 0,0 3 0,0 0 0,0 0 0,-1-1 0,6-1 0,-3 5 0,-1 0 0,1 0 0,-4 0 0,-2 0 0,-3 0 0,1 0 0,-1 0 0,0 0 0,1 0 0,-1-1 0,-1-2 0,-3-2 0,7 1 0,-1 4 0,3 0 0,2 0 0,0 0 0,-1 0 0,6 0 0,-4 0 0,-2 0 0,2 0 0,-2 0 0,0 0 0,0 0 0,-4 0 0,3 0 0,-3 0 0,-2 0 0,0 0 0,1 0 0,-1 0 0,-4-5 0,0 1 0,1-1 0,2 1 0,0 0 0,-3 1 0,7-3 0,-1 1 0,3 2 0,2 2 0,0 1 0,-1 0 0,-3 0 0,3 0 0,-2 0 0,-3 0 0,0 0 0,2 0 0,2 0 0,1 0 0,3 0 0,-2 0 0,-1 0 0,1 0 0,0 0 0,-1 0 0,-3 0 0,1-5 0,-3-1 0,3-1 0,-3-3 0,3-1 0,-4 1 0,-3 1 0,7 0 0,-4-4 0,2 0 0,0-1 0,-2 1 0,2 1 0,2 3 0,0-3 0,3 3 0,1-1 0,0 0 0,3 1 0,-1 0 0,0 2 0,0-5 0,-5 3 0,0-3 0,-2-1 0,-1-2 0,-3-3 0,-2 0 0,3-7 0,1-3 0,-1-2 0,-1-2 0,0-4 0,1-2 0,-9-2 0,5 0 0,-7 0 0,-7 1 0,-4 2 0,-2 2-11,-3-2 0,-1 3 0,-1 0 0,-3 1 0,-2 2 0,-3 0-875,-1 0 0,-1 0 0,-1 4 0,-1 2 0,-2 1-842,-1 2 0,-5 1 1267,5-1 0,-6 1 0,2 5 0,-4-2 0,-1 2 0,-1 1 0,-4 0 112,-4-3 0,-7 4 0,-3-6 0,-3 3 0,-5-1 266,-3 2 1,-7 1 0,3 1 177,0 1 1,-9 0 0,3-1 0,-1 3 0,-2 0 0,0 4 151,-2 1 0,-3-3 1,3 5-1,2 1 0,2 0 1,2 0-1,1-2 0,1 2 138,0 2 1,-5-1 0,7-1 0,-4-1 0,-1 0 0,-1-1-72,-4 1 0,-2-5 0,-8 3 0,-1-2 0,-5 0 0,-1-1 0,-5 0 1,-1 0-158,-6 1 0,3-2 0,-3 6 0,1-1 0,-1 1 0,3-1 0,-2 2 690,1 2 0,5-4-852,-4 1 0,10 0 0,-5 2 0,1-1 0,1-1 141,2 1 0,-6-5 1,2 1-1,0-2 0,-4 0 1,3 0-53,4 2 1,-5-5 0,5 5 0,3-2 0,0 1 0,3 1 0,-1 1 0,0 0-78,0 3 0,-4-3 0,1 2 1,-1 1-1,-6 0 0,0 0-155,-2-2 1,31 3-1,0 0 1,-32 2-1,33 0 1,-1 0-1,-2-1 1,0 1-1,1-2 1,0 1-1,0-2 1,0 1 84,1 0 1,0 1-1,-31 0 1,31 1-1,0 0 1,-37 0 0,4 0-1,-1 0 1,3 0 140,2 0 0,2 0 0,-1 0 1,2 0-1,1 0 0,2 0 1,0 0 47,1 0 0,-4 0 0,4 0 0,-1 0 0,1 0 0,0 0 1,2 0-81,0 0 1,1 0 0,5 0-1,0 0 1,-1 0 0,2 0 0,2 0-37,1 0 0,0 0 0,-4 0 0,0 0 0,-1 0 0,3 0 0,0 1 4,2 4 0,0-4 0,-4 4 0,0-4 0,-1-1 0,1 1 19,0 4 0,-5-4 0,-1 4 0,0-2 0,-1 0 1,4 3-1,0 0-12,-2 0 0,3-1 0,-4-2 0,1 3 0,0 0 0,1 0 0,-3-1 17,-2 1 1,-3-5-1,-2 3 1,1-2-1,-4-1 1,-4 2-20,34 0 1,0-1 0,-1 0 0,-1 0-1,1-1 1,1 0 0,-2 0 0,1 1-1,-1 0 1,-1 0 0,1 0 0,0 1-1,0-1 1,1 0-71,1 0 0,0 0 1,-2 3-1,1-1 1,3-1-1,0 0 1,-1 1-1,-2 0 1,1 0-1,-1 1 1,0-1-1,-1 0 1,1 1-1,1-1-9,-2 2 1,1-1-1,-4-1 1,-1-1 0,2 1-1,1 1 1,2 0 0,0-1-1,2 0 1,0-1 0,-32 3-81,0 0 0,-2 0 0,5 4 0,4-1 0,1 2 0,0 1 1,0 1-1,4 0-628,2 1 1,-1 5-1,1 3 1,2 3-1,3 3 1,5 2-3382,1 1 3855,-5 12 1,16-13 0,-4 8 0</inkml:trace>
  <inkml:trace contextRef="#ctx0" brushRef="#br0">18329 9142 24838,'6'-35'-1736,"-6"-1"1,0 19 0,-8 2 0,-5 4 1890,-5 7 1,-7 1 0,-7 0 0,-4-3 0,-4 0 0,-4-1-1,-4-1 1,-2-2 0,0-2 0,-1-1 0,2 1 238,-1 3 0,-2-1 0,-4 4 0,-3 0 0,-7 0 1,0 2-1,-5-1 0,0 1 0,32 2 0,1 1-44,-4 0 1,1 0-1,0 1 1,0 0-1,-7 1 1,0 0-1,0 1 1,0 2-1,0 1 1,1 1 0,-1 3-1,0 0-339,-1 1 1,0 1-1,-1 0 1,1 2-1,-3 2 1,1 2-1,2 2 1,1 1-1,1 1 1,0 2-1,1 2 1,0 1-1,1 2 1,0 1-85,0 3 0,0 1 0,-1 4 1,3 2-1,3-1 0,3 1 0,0 1 1,3 3-1,2 2 0,3 3 1,2 2-1,4 2 66,1 3 0,4 1 1,4 5-1,5 1 1,5-2-1,3-1 1,3-1-1,4-1 1,7 1-1,6-2 1,5-3-1,6-2 1,9 1-1,5-3 218,7-1 1,5-3 0,-14-17 0,2-1 0,2-2 0,5 1 0,3-2 0,1-2 0,2 0 0,1-2 0,1-1 0,1-2 0,1-1 0,1-1 0,4-2 0,1 0 0,1-1 0,1-1 0,0-1 0,2 0-147,-15-2 1,1-1-1,0 0 1,1-1-1,3 0 1,0-1 0,1 0-1,0 0 1,1 0-1,1-1 1,0 0 0,0-1-1,-1 1 1,-1-1-1,1 0 1,0-1-1,3 0 1,-1 0 0,1 0-1,0 0 1,-2-1-1,0 1 1,0-1 0,0 0-66,0 1 0,1-1 0,0-1 0,0 0 0,2 0 0,0-1 0,0 0 0,-1-1 0,-5 0 0,0 0 0,-1-1 0,1 0 0,-3-1 0,0 0 0,0 0 0,0-1 0,18-2 0,-1-1 0,-1 0 0,-6-1 0,-2 0 0,-1-1 0,-4-1 0,-1 0 0,-2-2-236,-6 1 1,-1 0-1,-2-2 1,15-5-1,-3-4 1,-6-2-1,-2-4 1,-4-2-1,-2-2 1,-4-1-1,-4-3 1,-4-3-1,-4-3 1,-4-1-1,-5-2-197,-3-2 0,-5-2 0,-7-6 0,-5-2 1,-6-4-1,-6 0 0,-3-2 0,-6 2 1,-6-3-1,-5 1 0,-4 2 0,-3 2 282,-3 2 1,-5 2 0,-5 1-1,-5 2 1,17 20 0,-1 2 0,-2 1-1,-2-1 1,-1 2 0,-1 1-1,-4 0 1,-2 1 0,-2 2 0,0 2-1,-2 0 1,-1 3 0,-3-1-1,-1 2 1,-2 1-307,-2 1 0,-1 1 0,2 1 424,6 2 1,2 1-1,-2 0 1,-9 1-1,-3 1 1,3 0-1,8 3 1,2 0-1,1 1 33,-1 0 0,0 2 0,0 0 0,3 1 0,-1 1 0,1 0 0,1 1 0,1 2 0</inkml:trace>
  <inkml:trace contextRef="#ctx0" brushRef="#br0">21701 9875 16703,'0'-23'545,"0"-4"1,-1 6-1,-2 12 1,-3 12-573,-1 8 0,2 7 0,-4-1 0,-1 0 1,-2-1-1,-3 2 0,-1 5 0,-3 7 95,-2 6 1,0 2-1,-2 2 1,0 1 0,0 2-1,-2 0-290,-2-4 0,2-1 0,2-5 0,6 0 0,2-2 0,3-5 0,3-4-409,5-2 1,4-3 0,6-3 0,8-2 857,12-3 1,12-4-1,10-5 1</inkml:trace>
  <inkml:trace contextRef="#ctx0" brushRef="#br0">21995 10262 25273,'-6'-28'-240,"0"10"0,-4 18 1,1 7 125,-2 5 0,-1 2 1,-1-1-1,1 0 0,3 1 1,5-1-1,2 0 0,2 1 281,0-1 1,0 0-1,3 1 1,5 0 0,7 1-1,4 0-82,5-3 1,-1-3-1,1 0 1,-3-5-1,-2-3 1,-3-1 0,-2-1-1,-6-3-288,-3-5 1,-4-9 0,-2-3-1,-4-1 1,-5 1 0,-5 1-1,-4 0 405,-2 1 0,5 1 0,0 5 0,4 1 0,4 2 0,4 2-611,5 2 1,11 2 0,12 4 0,6 0 0,7 0 0,6 0-5065,6 0 5641,8 0 0,10 0 0,7 0 0</inkml:trace>
  <inkml:trace contextRef="#ctx0" brushRef="#br0">22541 10209 25285,'-13'-14'-1576,"0"4"2952,-1 5 1,7 7 0,1 11 0,2 1-1450,-1-1 0,1 0 0,4 1 0,-2 0 0,-1 3 0,-1 2 1,1 0-1,3 0-310,4-2 1,-1 0-1,6-2 1,1-4-1,2-4-202,2-4 0,-1-1 0,0-5 0,1-5 1,-3-7-1,0-4 0,-4-5 0,-1-1 515,-3-1 1,3-1 0,0 0 0,0 2-1,0 3 1,-2 4 0,1 3 999,-1 2 1,7 6 0,-1 2 0,5 4 0,4 2-1,0 4-1892,0 3 1,10 6 0,-1 2 0,4 3 0,5 1 0,2-1 0,1-3 897,0-1 1,0-2 0,0 1 0</inkml:trace>
  <inkml:trace contextRef="#ctx0" brushRef="#br0">23141 10222 17483,'5'-6'0,"1"7"0,-1 11 407,1 9 0,5 6 0,-4 4 0,2 3 0,0 1 0,0 1 0,-2-1 0,-2 1-1041,-4 0 1,-2-4 0,-4 1-1,-2-8 1,-4-3 0,0-4 0,-4-2-1,0-5 91,0-4 1,6-3 0,2-5 0,2-5 708,7-7 1,10-1 0,10-3 0,5 2 0,2 1-108,2 1 1,6 0-1,-3-1 1</inkml:trace>
  <inkml:trace contextRef="#ctx0" brushRef="#br0">22035 11062 10002,'12'-18'0,"-2"0"877,-1 2 1,-5 5-302,5 2 0,-7 8 0,-1 1 0,-7 9 0,-4 7 0,-6 6 0,-2 5-200,-1 4 1,-4 2 0,6 4-1,0-3 1,2 1 0,2 1-1255,0 1 1,4 4 0,1-5 0,3 1 0,3-2 0,5-3 877,6-4 0,9-8 0,2 0 0</inkml:trace>
  <inkml:trace contextRef="#ctx0" brushRef="#br0">22275 11301 8468,'7'-34'663,"0"3"471,-2 9 0,-4 10 0,4 12 0,-4 8-877,-1 3 0,0 3 0,0-1 0,0 0 0,0 1 0,2-1 0,1 0-449,1 1 0,7-5 0,-1-2 0,5-1 1,3-3-1,-2-2 0,-1-1-400,-2 0 0,-1-1 1,-3-4 1933,-5-3 0,-4-3-525,-4 2 1,-2 9 0,-3 9 0,4 3 0,5 1-1,3 2-1590,2 3 1,10-3 0,1 1-1,8-4 1,8-5 0,7-1 772,5-3 0,4-7 0,5-4 0</inkml:trace>
  <inkml:trace contextRef="#ctx0" brushRef="#br0">23021 10808 9411,'12'-16'1527,"-3"-6"1,-2 16 0,-4 13 0,2 13-1237,-2 8 0,-2 1 0,-1-2 0,-1 0 0,-2-1 0,-3 2 0,0 2 0,-2 3-477,1 1 0,-8 1 1,-5 5-1,-3 0 0,1 0 1,0-1 185,1-4 0,-4-2 0,4-7 0</inkml:trace>
  <inkml:trace contextRef="#ctx0" brushRef="#br0">22861 11155 17924,'8'-53'225,"2"8"-349,-6 10 1,2 14 0,-1 16 0,4 4 0,4 2-781,5 4 1,0 4 0,5 7 995,1 2 0,16 5 1,-5-2-1</inkml:trace>
  <inkml:trace contextRef="#ctx0" brushRef="#br0">23248 11261 14437,'1'-7'-306,"4"3"1,-2 2-1,6 2 3197,1 0 1,-3 6-1,2 3-2682,2 3 0,-1 1 1,0-1-1,-2-2-1552,-2-1 1,-2-7 0,-4-2 0,-1-8 0,-2-4 704,-2-1 0,-4 0 0,3-1 0,0 1 3582,1 0 1,2 1-2586,7 3 1,-1 9 0,6 9 0,1 3 0,2 1 0,3 0 0,1 2-2337,2 3 0,1-3 1,-1 1-1,4-4 2128,3-3 1,2-6 0,0 3 0</inkml:trace>
  <inkml:trace contextRef="#ctx0" brushRef="#br0">23634 11221 9367,'9'-22'0,"-1"2"1542,-2 0 1,4 3 0,-1 5 0,3 1-845,1 2 1,0 6 0,1-1 0,-1 3 0,0 1 0,1 0 0,-1 0 0,2 1-599,3 3 0,1-1 0,5 6 0,-2 2 1,0 1-1,0-1-1309,0-2 0,-5 3 1,0-3-1,-2 3 1,-3 3-1,-3 1 1001,-5 2 1,-2 5-1,-2 0 1,0 3-1,-2 5 1,-3 5 0,-7 4 4581,-5 4-3915,-6 4 1,-2 9-1,-8 3 1,0-1 0,-1 2-1,2-4-447,-1-2 1,3-6 0,8-13-1,4-7 1,4-7 0,2-7-725,3-4 271,3-8 0,8-3 0,3-11 0,10-7 1,9-7-1,7-7-439,3-7 0,2-1 0,4-10 0,-2-4 0,-1 1 0,-3-3 1,-1 3 729,-4 2 0,0-1 0,-3 5 1</inkml:trace>
  <inkml:trace contextRef="#ctx0" brushRef="#br0">22408 12141 8494,'21'-19'0,"4"0"0,-4-5 0,1 3 0,-1 2 755,-2 3 1,-1 1-1,-5 1 1,0 1 0,1 1-1,-4 5 1,-6 7 0,-8 9 186,-6 7 1,-10 6 0,-3 9-1,-5 5 1,-4 2 0,1 2-838,-1 0 0,8-4 1,-1-1-1,4 1 1,6-2-1,3-3 1,5-4-1,1-4-311,3 0 1,3-9-1,3 1 1,3-6-1,1-3 1,4-3 99,1-1 1,2-2 0,3 0 0,1-2 0,-2-1 0,-1-3-260,-2-1 0,0 2 0,1-2 0,-1 1 0,0 3 0,2 2-1067,3 1 0,-2 1 0,8 2 0,4 3 1432,6 1 0,11-4 0,2 3 0</inkml:trace>
  <inkml:trace contextRef="#ctx0" brushRef="#br0">23154 12394 13240,'-13'-41'-1028,"0"10"0,-1 17 1786,1 8 1,1 6-1,2 3 1,1 3-1,-1 2 1,-2 2-1,0 2 1,2 1-229,1 1 0,4 3 0,-2 3 0,1-1 0,3 2 0,3-2-1011,4 0 1,4-1 0,7-6 0,2-3-1,6-5 1,0-2 0,1-2-234,-2 0 1,-7-6 0,0-3-1,-6-3 1,-3-3 0,-3-1 980,-2-2 1,-8 0 0,-5 5-1,-4-2 1,-2-1 0,0-2-1,0 3 2734,2 5 1,1-2-3424,2 3 1,5 5 0,5 4 0,8 7 0,10 5 0,8 3-2514,7 3 2855,7-4 0,9 12 0,9-6 0</inkml:trace>
  <inkml:trace contextRef="#ctx0" brushRef="#br0">23581 12421 10918,'7'-22'0,"-2"-1"1528,-4 4 0,-2 9-305,-4 5 0,2 4 0,-5 1-1118,-3 0 1,5 1 0,2 4-1,2 4 1,2 3 0,0 1 0,0 0-507,0 1 0,2-1 0,2 0 0,5-1 0,3-3-594,1-5 1,1 2 0,-1-1 1303,0-2 0,-5-3 0,-4-5 0,-4-2 0,-4-2 1068,-5 0 0,1 6 1,0-1-1497,-3 2 1,5 4-1,2 2 1,4 5 0,3 3-1,4 1 1,4-1-1241,3-3 0,13 3 0,1-5 1345,5 1 1,2-2 0,5-6-1</inkml:trace>
  <inkml:trace contextRef="#ctx0" brushRef="#br0">24261 12128 8405,'13'-39'1807,"1"4"1,-7 15 0,-1 16-1279,0 10 0,-5 6 0,4 1 0,-4 0 0,1 2 0,1 2 0,1 2 2391,-1 1-2979,-1 3 0,-2 2 0,0-1 1,0-4-1,0 0 0,-2-3-682,-2 3 1,1-10-1,-5 3 1,1-2 0,-1-4-31,-2-3 1,-2-2 0,-1-2 0,0 0 0,-2 0 0,-2 0 1072,0 0 1,-3-2-1,4 0 1,-2-3-1,2 2 1,3 3 0,2 3 137,2 2 1,7 5 0,-3-1 0,5 4 0,6 3 0,6 2-1351,4-2 0,14 5 1,-1 0 909,4 0 0,17 4 0,-1-4 0</inkml:trace>
  <inkml:trace contextRef="#ctx0" brushRef="#br0">24647 12341 13555,'-1'-28'2386,"-3"-3"1,2 10-2087,-2 17 0,2 8 0,2 9 0,2 1 0,2 0 0,3 3 1,2 2-1,0 2-235,2 2 0,-4-2 0,0 1 0,-1 1 0,-3-3 0,-3-2-1798,-4-3 0,-8-2 0,-9 1 0,-2-3 1731,-6-2 0,-12 3 0,-1-4 1</inkml:trace>
  <inkml:trace contextRef="#ctx0" brushRef="#br0">16369 9875 8431,'8'-25'0,"4"9"0,-3-5 0,2 9 0,3 8 0,1 2 272,2 2 0,-2 0 0,3 0 0,-3 0 1,-2 0-1,0 0 253,1 0 1,-1-5 0,-1-4 0,-3-3 0,-3-3 0,-2-1-479,1-2 0,5-6 0,-1 2 0,1-5 1,1-2-1,-3-5 171,3-5 0,-4 4 1,1-7-1,-2 5 1,-2 0-1,0-1 1,1-1-139,-2 4 0,0-4 0,0 4 0,1-4 1,-1-1-1,-1 0-174,-2 0 1,0 0 0,0 0-1,0-1 1,0-2 0,0-3 49,0-2 1,-5 1-1,1-3 1,-1 1 0,1-1-1,-2-4 1,0-2 215,0-2 0,-3-1 1,5 4-1,-1-3 0,1 1 1,-2-4-97,-1 3 1,4 5-1,-3 3 1,1-2-1,1 1 1,1 1 0,1 1-99,2 0 0,0 2 1,0-3-1,0 1 1,0 0-1,0 0 3,0 0 1,0 0 0,-1-6 0,-2 1-1,-3-1 1,-1 2 93,-4-4 1,4 4 0,-2-6 0,0 1 0,0-1 0,2-2 0,1-3 60,3-1 1,-3 2 0,2-1 0,2-1-1,4 1 1,3-1-27,3 0 0,-4 3 0,5 1 0,2 0 0,0 2 0,1-2 0,-1 2-78,-3 0 1,-5-6-1,2 4 1,-4 2-1,-1-2 1,0 2-64,0 1 1,-4-1-1,-2-1 1,-1 1 0,-4-3-1,1 0 1,1-6 67,5-5 1,-2 9-1,3 27 1,1-1-1,0 0 1,1 0 0,0-37-1,1 36 1,1 1 65,1 0 1,1 0 0,4-34 0,-1 34 0,1-1 0,0 0 0,0-1 0,-1 3-1,0-1 1,-1-1 0,0 1-12,0-2 0,-1 1 0,3-29 1,2-6-1,-3 2 0,-2 2 0,1-1 1,-2 3-94,-2-2 0,-2 2 1,-4 4-1,-2 4 1,-2-2-1,2 1-139,1 2 1,-5-8 0,4 9 0,-2-4 0,2 0 0,1 3-12,3-1 1,-3 1 0,1-5 0,3 4 0,0 1 0,2 2-1,0 2 4,0 2 0,0 0 0,0 1 0,0 3 0,0 6 1,0 5-473,0 2 0,0 8 1,0 1-1,0 8 1,-1 6-417,-4 4 1,-1 13 0,-4 13-1,1 5 1035,-1 6 0,-8 8 0,-3-2 0</inkml:trace>
  <inkml:trace contextRef="#ctx0" brushRef="#br0">16369 2306 8867,'8'-48'0,"-4"-5"0,-2 0 2063,-2 5 1,1 11-1945,4 15 1,2 9 0,6 11 0,1 8 0,-1 10-1,-1 7-502,-3 5 0,1 3 1,-4 1-1,0 8 1,1 9-1,-1 6-167,0 3 0,0 5 0,-3 0 0,3 3 0,2 7 550,-4-33 0,2 0 0,6 34 0,-6-35 0,1 0 0</inkml:trace>
  <inkml:trace contextRef="#ctx0" brushRef="#br0">23194 8636 8568,'12'-1'0,"-3"-4"0,-3-4 0,-1-3 0,0-1-129,3 0 0,-5-1 1,3 1-1,-2 0 1,2-1-1,0 1 0,1 1 1,1 2-1,2 1 1630,2-1-1117,1 4 0,-4-2 1,0 5-1,2-1 1,-1-1-150,-1-1 0,-3 6 1,-8 0-1,-2 6 0,-5 3 1,-3-1 55,-1-2 0,-2 3 0,-1-4 0,-4 1 0,0 2 0,-4-1 1,0 2-9,2-2 0,-2 5 1,7-3-1,0 3 1,2 1-1,2 1 1,1-1-261,3 0 1,3 1-1,6-1 1,2 0-1,4 1 1,6-2-1,4-2 2,0-1 0,4-5 0,-3 4 0,0-2 0,-4-2 40,-4 2 1,1-3-1,-7 4 1,-4 1 0,-8-2-1,-6 1 95,-3 0 0,-1 2 1,3 3-1,-4-2 1,1-1-1,0 3 1,3 2-7,1-1 1,2 8-1,1-8 0,1 2 1,4 1-1,1 0-77,3 2 0,2 0 0,1-5 1,0 2-1,0 1 0,0 2 1,0-2-295,0-1 0,4-2 0,0 2 0,-1 2 0,-1 2 165,-2 2 1,0-5 0,0 2 0,0-4 0,0 0 0,0-1 30,0 0 1,0 2 0,0 1 0,1 2 0,4-1 0,4-3-169,3 0 0,2-1 0,4 0 1,4 1-1,3-1 0,2 0 1,1 1-4650,3-1 4838,-2-6 0,9-1 0,-4-6 0</inkml:trace>
  <inkml:trace contextRef="#ctx0" brushRef="#br0">23754 8956 16079,'6'7'259,"0"5"1,5-4 111,-3-1 1,0 5 0,1-3 0,-3 2 0,-2 3 0,2-2 0,0 0 1035,0 1-1773,-2-9 1,1 18 0,-1-8 0,1-1 0,1-1-1,1-3-61,0 1 0,10-4 1,-3-1-1,6-4 453,3-1 0,3 0 0,0 0 0</inkml:trace>
  <inkml:trace contextRef="#ctx0" brushRef="#br0">24074 9116 11497,'5'-14'0,"-1"1"0,-1 0 0,-4 1 0,-7 3 0,-5 6 0,-3 6 701,-4 6 1,1 12 0,-5 5 0,2 4 0,-2 5 0,1 1-1,-1 4-661,2 3 1,4-2-1,-3 2 1,2-4 0,4-5-1,5 0 1,5-1-1,5-2-2740,5-6 0,5-4 2718,13-8 1,11-6 0,13-1 0</inkml:trace>
  <inkml:trace contextRef="#ctx0" brushRef="#br0">24674 8516 8804,'-13'-10'449,"-1"-4"0,0 4 0,-3 6 1,0 2-291,0 2 0,1 0 0,0 2 0,-2 2 0,2 5 0,1 4 0,3 3 0,2 2 45,1-1 0,6 2 1,0 0-1,4 0 0,5 1 1,3-4-213,6-1 0,0 2 1,7 1-1,0-2 0,0-2 1,-1-4-1,-2-1-176,-2 1 0,-3 1 0,-2-1 0,-1-1 1,-4 1 8,-1 2 1,-3 2-1,-7-1 1,-5 0 0,-3 1 414,-2-1 1,7-4 0,3 0-1,2 1 1,2 2 0,3 1 0,6 2 207,9 3 0,11-2 0,8 5 0,5 0 0,2-2 1,-1 2-1,-4-2-332,-8 0 0,-2 0 1,-11-2-1,-3 0 1,-3 0-1,-5-3 1,-2 0-296,-7-1 1,-10 5 0,-11 0 0,-8-2 0,-11-1 0,-7-3-75,-3-4 0,-13 3 0,6-5 1,-3 0-1,0 1 0,5-1 1,10 0-1332,8-3 0,13-2 1584,8-1 0,9 0 0,3 0 0</inkml:trace>
  <inkml:trace contextRef="#ctx0" brushRef="#br0">23314 7463 8308,'2'-25'0,"2"3"0,-1-2 0,6 6 0,2 2 0,-1 1 520,-1 2 0,1 0 0,-7 1 0,-4 3 1,-5 6-1,-3 6-32,0 6 1,5 3 0,-4 1 0,2 2-1,2 3 1,-1 4 0,1 4 0,1 4-1,0 3-287,-1 1 1,2 1 0,-4 5 0,2 0 0,-2 0 0,0-1-303,0-4 1,1 2 0,4-6 0,-2-3 0,-1-2 0,1-6-1065,1 0 1,4-9 0,4-6 0,5-5 0,7-5 1164,3-3 0,7-16 0,6-4 0</inkml:trace>
  <inkml:trace contextRef="#ctx0" brushRef="#br0">23581 7570 8307,'6'-13'3519,"-6"-1"-3087,0 7 1,-6 2 0,8 10-1,0 4 1,3 3 0,-2 1-1,-2 2-323,-1 2 0,0 4 0,0 6 1,2-1-1,1 0 0,3-4-535,1-4 1,2-4 0,4-2 0,2-3 0,1-4 0,4-4 0,0-4-470,4-6 1,-3-6 0,1-11-1,0-2 1,-1-2 0,-3 0 639,-3 5 1,-4-1 0,-2 5 0,-4 0 0,-4 3 254,-1 4 0,-6 0 0,-1 1 0</inkml:trace>
  <inkml:trace contextRef="#ctx0" brushRef="#br0">23914 7450 8307,'14'-2'205,"-1"-2"1,-4 2-1,-2-3 427,-1-1 0,5 4 7,-3-2 1,3 4-1,-2 4-495,-5 5 1,-1 3 0,0 1 0,1 1 0,1-1 0,-1 0-252,1 1 1,5-6-1,-1 1 1,3 0-1,1 0-163,1 0 1,-1-6 0,0 1 0,1-2 0,-1-2 0,2 0 0,1 0-80,2 0 1,0 0-1,-5 0 1,0 0-1,-1-2 576,-3-2 1,-3 1 0,-6-6 0,0-1 398,0-2 1,1 3 0,2 0 0,2-1 0,-2-2 0,0-1 0,1-2-488,5-3 0,-2 2 0,1-5 0,-1 2 0,1 2-563,2 3 342,-4 6 0,0-1 0,-8 11 0,-2 8 140,-5 9 0,-3 7 0,-1 0 1,0 1-1,-1 0 0,2-1 0,2-1-201,1-2 1,6 2 0,-1-5 0,4 1 0,4-4 0,5-6-80,3-2 1,9-6 0,4 0 221,4-6 0,14-16 0,-1-9 0</inkml:trace>
  <inkml:trace contextRef="#ctx0" brushRef="#br0">24554 7303 8307,'-15'0'653,"-1"0"922,-2 0 0,6 2-1379,8 2 0,2 4 0,4 5 0,2 0 0,5 2 0,3 0 0,0 0 302,-3-3 0,1-2 0,-5 3 1,-1-1-1,1-2-1980,-1-1 1065,0-6 1,-4-3 0,0-9-1,0-2 1,0-3-740,0 1 1911,0 0 0,0 7 0,0 6 0,0 7 0,2 5-695,2 1-169,4 1 0,7-6 1,2 0-1,6-2 1,3-3-1,5-3-2098,5-5 1,8-7 2206,5-5 0,3-19 0,1 1 0</inkml:trace>
  <inkml:trace contextRef="#ctx0" brushRef="#br0">25114 7117 8307,'-12'-8'57,"-1"-2"0,-11 5 0,3 3 1,4 2-1,3 2 470,4 3 1,5 5-1,-2-1 1,3 3 0,4 1-1,4 1-310,3-1 0,2 0 0,5-1 0,-1-1 0,0-3 0,1 1-52,-1-1 0,0 4 0,1-5 1,-1 2-1,0 0 0,-1 1 0,-1 0-1474,-3-1 1,-5 3 0,3-4 0,-1 0 751,-1 1 1,7-6 0,-3 2 0,4-5 0,2-5 556,-1-4 0,0-2 0,7-9 0,0 0 0</inkml:trace>
  <inkml:trace contextRef="#ctx0" brushRef="#br0">25554 7103 8307,'13'-13'565,"-5"6"0,-2-5-169,-6 3 1,-6 3-1,-3 3 1,-2 6-1,1 4 1,1 4-1,-1 1-73,-2 2 0,-1 9 0,-1-1 0,1 3 1,0 3-1,-1 3-298,1 5 0,-5 1 0,-1-2 0,0-2 0,-2-2 0,0 0-580,-3-1 1,4-2 0,-2-3 0,-2-1 0,-3-2 0,-1 0-908,1-1 1462,-8-2 0,13 0 0,-11 2 0</inkml:trace>
  <inkml:trace contextRef="#ctx0" brushRef="#br0">17449 9716 11303,'14'-6'-165,"-3"-2"1,0-4 0,-2 2 0,1 1 242,2-1 1,0-2 0,-3-1-1,-4 1 1,0 1 0,-1 2 1066,-1-1 0,-1 6-37,-2 4 0,-2 6 0,-2 7 1,-5 0-1,-3-1-431,-1-3 0,-1 3 0,0-2 0,-3 5 0,-2 3 1,-2 0-321,-2 1 1,-2-3-1,-2 6 1,0 2 0,1 0-1,0-1 992,4 0-1291,-3-1 0,9 0 0,-5-1 0,2-2 0,4-3 0,5-1 0,5-2-339,4 1 1,2-7 0,4-2-1,3-4 1,6-1-277,3 0 0,4-6 1,6-4-1,0-7 1,1-5-1,1-3 1,2-3 7,-1-3 1,-6 7 0,-4-3 0,0 4 0,-5 2 0,-5 3 0,-6 3 958,-2 2 1,-5 1-1,-5 3 1,-6 5-1,-6 3 1,-3 1 362,-2 0 0,-2 5 0,2 4 0,1 5 0,2 2 0,0 3-1310,1 2 0,0-3 1,5 2-1,-2 1 0,2-2 1,-1 2-1,1 0-2928,-2 3 0,1 1 3442,3 1 1,1-5 0,0-2-1</inkml:trace>
  <inkml:trace contextRef="#ctx0" brushRef="#br0">17156 9182 8429,'4'-13'101,"2"1"0,0 2 555,0 1 0,4 6 1,-1-3-170,3 0 1,0 6 0,-3 0 0,-5 8-145,-2 3 1,-2 7-1,0 1 1,-2 1-1,-1 0 1,-1 0 168,1-1 1,-3 3 0,2-4 0,1 0 0,1-1 0,2 1 0,0-1-397,0-3 0,2 4 0,1 0 0,3-3 1,0-3-1,1-4-2162,0 3 1,2-1 0,5-1 2045,-1-5 0,0-2 0,1-2 0</inkml:trace>
  <inkml:trace contextRef="#ctx0" brushRef="#br0">17582 9236 8411,'0'-30'1203,"0"3"1,-1 10-828,-3 12 0,-4 5 0,-5 3 0,-1 3 0,1 2 0,0 2 0,-2 3 0,-1 4 234,-2 0 0,-1 7 0,2-3 1,-2 1-1,-2 2 0,-1 2 1,0 5-869,0 3 0,4-2 0,-3 2 0,1 0 1,0-2-1,1 2 0,3-1-1134,1-1 0,6-2 0,2-6 1,1-2 1391,3 2 0,1-5 0,2 0 0</inkml:trace>
  <inkml:trace contextRef="#ctx0" brushRef="#br0">17929 9142 8188,'9'-4'-80,"0"0"1,-6-7-1,3 4 531,0-1 0,-5 1 0,4 3 3433,-4-5-3352,-1 3 0,-1 0 0,-4 6 1,-2 1-1,-2 4 0,0 4-236,-1 2 1,1 3 0,-2-1 0,-1 0 0,2 2 0,-2 2 0,0 0-212,-1 0 1,0-3 0,1 0 0,2-1 0,2 0-909,2 1 0,3-2 1,8-5 488,4-7 1,2-6 0,3-7 0,-1-2 0,0-1 0,1-4-1,-1 1 159,0 0 0,-4-3 1,0 4-1,0 2 1,0 1-1,-2 1 538,-1 1 1,2 1 0,-8 3-189,-6 5 0,-5 7 0,-2 4 0,0 2 1,-1 5-1,1-1-337,0 3 1,1 0 0,2-2-1,1-1 1,-2 2 0,1 1 161,1 2 0,-3 12 0,5-2 0</inkml:trace>
  <inkml:trace contextRef="#ctx0" brushRef="#br0">9678 10955 20132,'-9'-13'-612,"0"-1"1,0 7 0,-3 1-1,2 2 1,1-1 0,0 1 0,0-2 3407,0-3 0,6 1-2421,-1 0 1,4 5 0,4 0 0,5 4 0,3 5 0,1 0-57,1 0 1,5 0 0,3-3 0,3 1 0,2-1-1,0-1 1,-1-2 152,1 0 1,4 0 0,2 0 0,-1 0 0,2 0-1,-1 0 1,1 0-232,0 0 1,-3 0-1,5 0 1,1 0 0,0 0-1,0 0 1,-2 0-316,2 0 0,-3 1 0,2 4 1,0 2-1,-2 2 0,-3-2-98,-3-1 0,1 5 0,1-4 0,-3 2 0,-1-2 0,-2-1 1,1-3-1,0-1 451,2-2 0,4 0 0,0 0 0,0 0 0,1 0 0,0 0-19,2 0 0,0 0 0,3 0 0,-1-2 0,-1-1 0,1-1-289,-1 1 0,0 1 0,2 2 0,-3 0 0,-2 0 0,-2 2 0,-1 1 0,1 3-285,1 1 1,0-3 0,-4 5 0,0 0 0,-1-1 0,2-4-36,4-2 0,-4-2 1,4 0-1,1 0 0,1 0 1,1 0 618,1 0 0,0 0 1,5 0-1,2-2 0,3-1 1,0-3-1,1 0-83,1 0 0,-5 2 1,1 4-1,-1 0 1,0 0-1,1 0 1,-1 0-314,-1 0 0,-2 0 1,1 0-1,1 0 1,1 0-1,-2 0 326,2 0 0,4 0 0,-2-2 0,-2-1 0,0-1 0,0 0 0,3-1-73,1 1 1,2-7 0,3 4-1,-2-2 1,-2 2 0,-1-1-128,0 1 0,2 4 0,3-3 0,-2 2 0,-2-1 0,-1 2 0,-1 2 0,0 1 0,-2 1 0,-2 2 0,-1 2 0,2-1 0,-3 0-227,-1 1 1,1 1-1,-8-3 1,1 1-1,1-1 1,-1-1-1,-1-2 218,-2 0 1,4 0 0,0 0 0,0-2 0,-1-1 0,-2-1 0,0-1-312,-2-1 1,-2 5 0,-3-4 0,-2 4 0,0 1 0,-1 0-2139,-3 0 0,1 0 1,-1 1-1,-2 2 2417,-1 2 1,-2 5 0,1-2 0</inkml:trace>
  <inkml:trace contextRef="#ctx0" brushRef="#br0">18036 10448 7986,'12'-29'0,"-4"2"0,0 9 636,-4 14 1,-2 4 0,1 4 0,-6 5 0,-6 3-1,-3 2 1,0-1 0,2 0 0,2 0 0,1 1 0,1-1 3534,0 0-4857,2 1 0,4-1 0,0 0 0,0 1 0,0-1 686,0 0 0,0 7 0,0 0 0</inkml:trace>
  <inkml:trace contextRef="#ctx0" brushRef="#br0">17862 10768 7986,'-13'0'1622,"6"2"1,2 2-1155,4 5 0,2-1 1,4 0-1,4 1 1,1 0-1,0 0 1,-1 1-469,2 2 0,6 2 0,4-1 0</inkml:trace>
  <inkml:trace contextRef="#ctx0" brushRef="#br0">17836 11115 8039,'0'-9'2088,"6"5"-1913,3 17 1,2-6 0,3-1-1,-1-1-175,0-1 0,7 6 0,0-2 0</inkml:trace>
  <inkml:trace contextRef="#ctx0" brushRef="#br0">17862 11355 7899,'-25'-17'4958,"3"4"-3681,4 6 0,9 14 1,3 6-1,2 2-1773,0 0 0,-1-2 0,5 1 0,2-1 0,2 2 0,5 1 0,3 3 496,1 2 0,6 1 0,2 5 0</inkml:trace>
  <inkml:trace contextRef="#ctx0" brushRef="#br0">17916 11968 9483,'7'-11'0,"-1"-2"459,0-2 1,-3 6 0,6 3 254,1 1 1,2 3 0,1-2-1,1 2 1,-1 2 0,0 2 0,1 2-1,-1 5-347,0 3 0,-4 1 1,-1 0-1,-1 1 1,-1 1-1,0 1-808,-3 2 1,-2-1 0,1-3 0,1-1 0,1 0-1,-1 1 1,0-1-4979,2 0 5419,2-5 0,6 4 0,1-5 0</inkml:trace>
  <inkml:trace contextRef="#ctx0" brushRef="#br0">18329 11994 7820,'0'-25'949,"-2"10"0,0 2 0,-3 18 0,2 15 0,0 5 246,-1-1 0,-2 6 1,-6-1-1,-1 7 0,-7 7 1,-3 3-1,-5 4 1,-2 2-1966,-1 1 0,0 4 0,4-3 0,2-2 770,3 0 0,-4 0 0,6 1 0</inkml:trace>
  <inkml:trace contextRef="#ctx0" brushRef="#br0">17742 12501 8147,'0'-9'317,"2"2"1,1-1 0,3 2-1,1 0 1,4 3 0,2 0-13,5-1 0,-2 1 1,5-4-1,-1-1 1,1 1-1,3-2 1,1 0-1,2 0 173,-1-1 0,1-2-582,0-1 0,5-1 1,2 1-1,2-2 0,-2-1 1,0-2-72,0 2 1,-3-3 0,3-1-1,0 1 1,-1 0 0,0 3 0,-4 1 123,-1 1 1,-1 1-1,-2 1 1,-3 2-1,-4 2 1,-3 3-1153,-2 2 1203,1-5 0,-7 13 0,-1-4 0</inkml:trace>
  <inkml:trace contextRef="#ctx0" brushRef="#br0">18622 11875 8211,'6'-14'0,"3"2"257,3 3 1,1-1 0,1 6 0,-1-1 15,0-1 0,1 5 0,0-4 0,3 4 0,2 1 0,0 0 0,0 0 0,-2 1 254,-2 4 0,-2 2 0,-1 7 0,-3-1 0,-5 0-313,-3 1 1,-1-1 0,0 0 0,-1 2 0,-3 1 0,-5 4 0,-5-1-319,-3 0 0,2 3 0,-3-3 0,3 1 0,3 0 1,3 0 10,5-1 93,3-1 0,1 1 0,0 2 0</inkml:trace>
  <inkml:trace contextRef="#ctx0" brushRef="#br0">19289 11701 8425,'0'-13'1487,"0"6"1,1 1-961,4 6 0,2 0 0,6 1 0,1 2-306,-1 1 1,5 7 0,0-1-1,-4 5 1,-2 3 0,-4-2-1,-1-1-654,0-2 0,-4 1 0,3 0 0,-1 3 1,-1 0 432,-1 0 0,5-2 0,-1-2 0</inkml:trace>
  <inkml:trace contextRef="#ctx0" brushRef="#br0">19715 11661 8067,'-13'-15'865,"0"7"0,1 16 0,1 9 0,3 3-239,-3 3 0,-5-1 0,-3 5 0,-1-1 0,0 2 0,0 2 0,1 3-651,3 1 1,1-3 0,3 3-1,3-2 1,5-2 0,2-2 0,4-3 24,2-3 0,10-2 0,6-7 0</inkml:trace>
  <inkml:trace contextRef="#ctx0" brushRef="#br0">20382 11248 8930,'-9'-6'0,"2"-3"863,1-3 0,-3 7 1,3 5-1,0 7-575,0 5 1,-6 6-1,0 1 1,-6 2-1,-1 2 1,-2 4 0,2 3-1,0 1 198,3-2 0,1 4 0,3-2-486,3-1 0,-3-8 0,5-3 0</inkml:trace>
  <inkml:trace contextRef="#ctx0" brushRef="#br0">18262 12368 8551,'-6'-27'-27,"-1"8"126,-6 5 0,-1 7 0,1 8 0,0 2 0,-1 2 0,1-1 0,1 2 0,2 5 0,2 3 0,2 6 1,3 0-1,2 4 0,1 3 328,0 4 0,6-2 0,3 5 0,4 1 1,3-1-1,4 3 0,0 1 0,4 2-555,1 0 1,-2 0-1,-3 0 1,0 0-1,-4 2 1,-3 0-1,-2 3 1,-4-1-47,-1 2 1,-3 0 0,-8 4 0,-5-1-1,-6 2 1,-7 0 130,-2 3 1,-1-5 0,-3-2 0,0 0 0,-2-1-1,1 0 1,1-3 310,-3-1 1,9-2 0,-4-2 0,3-1-1,2-3 1,1 0-98,2 0 1,1 2 0,5 2 0,0 1-1,1-1 1,2 5 0,2 3-339,2 5 0,2 0 0,4 4 1,0 1-1,0 4 0,1-1 1,2 0-123,2-3 0,-1-5 1,-2-4-1,1-1 1,1-3-1,-1-3 345,-2-4 1,-7 2-1,-2-4 1,-4 2-1,-3-2 1,-1 0 0,-4-2 322,0 1 0,-3 4 0,-5-2 0,-1 4 1,-2 2-1,1 1-344,2-2 1,1 7 0,0-7-1,2 2 1,2-1 0,2-1-243,2 0 1,-2-1-1,6-2 1,3-3-1,0-2 1,2-2-1,0-2 143,1-1 1,6-1 0,-2 1 0,4 0 0,1-1-1,-2 2 101,-2 4 0,-1-4 1,-6 4-1,-6-1 1,-2 0-1,-5 1 1,-1-1-22,-1 0 0,-7 6 1,-1-2-1,-2 2 1,1 2-1,-1-2 1,1 1-393,-1-1 1,8-4 0,0 1 0,6 0-1,2-1 376,4-1 0,1 5 0,2-3 0</inkml:trace>
  <inkml:trace contextRef="#ctx0" brushRef="#br0">16023 17738 8133,'9'-14'0,"-2"-3"367,-1 0 0,3 3 1,-3 7-1,1-1 1,4 3-1,0-1 1,3 3-1,-1 1 1,0 2-32,1 0 1,-1 11 0,0 3 0,-1 6 0,-3 3 0,-3 2 0,-1 2 0,-1 0-453,-1-1 1,-2 6-1,-1-1 1,0-2-1,0-1 1,0-2-756,0-4 1,0 1-1,0-5 1,2-2 0,4-2 870,7-5 0,6 3 0,8-5 0</inkml:trace>
  <inkml:trace contextRef="#ctx0" brushRef="#br0">16556 17778 9948,'-9'-17'0,"2"-1"0,1 2 1484,3 1 0,0 6-1257,-2 0 0,4 8 0,-3 1 0,2 8 0,1 9 0,-2 5 0,-3 5 0,-2 5-152,-2 8 0,-2 2 0,-1 6 0,-1 1 1,1 2-1,0-1 0,-1 2-958,1-2 1,4-4-1,0 1 1,-1-1-1,-2-3 883,-1-1 0,-6-2 0,-2 0 0</inkml:trace>
  <inkml:trace contextRef="#ctx0" brushRef="#br0">15476 17978 8096,'0'-13'740,"0"0"0,5 4 1,1 1-1,1 1-243,3 0 1,4-2 0,2-5-1,2 1 1,0 0 0,-1 1 0,3 2-323,0 1 1,1 6 0,3-2-1,-3 5 1,-2 5 0,-3 5-176,-1 6 0,-2 5 0,1 6 0</inkml:trace>
  <inkml:trace contextRef="#ctx0" brushRef="#br0">15476 18192 8739,'0'-33'0,"3"8"822,6 10 1,4 8 0,11 7 0,-3 0-1847,-2 0 1,5 6 1023,-2 2 0,3 4 0,2 2 0</inkml:trace>
  <inkml:trace contextRef="#ctx0" brushRef="#br0">14223 16632 23662,'0'-13'-6514,"0"0"6751,-6 5 1,5 4-1,-2 10 1,4 6-1,5 5 1,2 4-1,2 3 1,0 1-324,-1 2 0,3 4 0,-3 1 0,3 1 0,1-1 0,-1-2 0,0-2-1963,1-1 1552,-2-6 0,9 2 0,-3-6 0,2-6 722,2-5 0,1 2 0,5-1 0</inkml:trace>
  <inkml:trace contextRef="#ctx0" brushRef="#br0">14557 16659 23197,'0'-15'-1664,"0"-3"0,1 7 1,2 2 1670,1 12 0,5 7 0,-3 5 0,0 3 1,0 4-1,-1 4 0,-1 4 0,0 3-99,-1 1 1,-7 6 0,-5 4-1,-3 0 1,-3 1 0,-1-2-1869,-2-5 1,-1 2 1932,1-4 0,3-4 0,-4 1 0</inkml:trace>
  <inkml:trace contextRef="#ctx0" brushRef="#br0">15076 16726 25181,'0'-18'-7415,"0"0"7205,0 2 1,0 5 0,2 4-1,2 1 915,5 3 0,3 2 1,1 1-1,1 0 1,-1 1-1106,0 4 1,1 2 0,-1 6 0,0 1 431,1-1 1,-1 0-1,0 1 1</inkml:trace>
  <inkml:trace contextRef="#ctx0" brushRef="#br0">15116 16819 25181,'-7'0'-1016,"3"1"0,8 4 0,5 4 0,4 3 847,5 1 336,3 0 1,11 6-1,2 2 0</inkml:trace>
  <inkml:trace contextRef="#ctx0" brushRef="#br0">15650 17139 8432,'-14'-14'-529,"1"7"0,1 4 1070,3 6 0,-3-2 0,5 5-118,0 0 0,1 2 0,6 5 0,1-1 0,2-2-320,2-1 1,5-1 0,-1 2 0,3-1 0,1 1 0,-1 2-287,-3 1 0,1-4 0,-4 0 0,0 1 0,1 2 0,-1 2 30,0-1 1,-1 0 0,-5 1 0,1-3 0,2 0 0,1-2 42,-1 1 0,0 2 0,0 1 0,3-1 0,2-2 0,2-1 0,2 2 110,1 1 0,6 1 0,2 0 0</inkml:trace>
  <inkml:trace contextRef="#ctx0" brushRef="#br0">15903 17339 14103,'0'-14'-122,"0"8"0,0 6-211,0 8 0,0 4 0,0 1 0,0 0 0,0 1 0,0-1 0,0 0 251,0 1 0,-5 3 1,1 1-1,1 0 0,2 0 1,-1-1-1,-1 1-36,-1 1 1,-7-4-1,2 3 1,-2-3-1,-3-2 167,1 1 1,-12 5-1,-3 1 1</inkml:trace>
  <inkml:trace contextRef="#ctx0" brushRef="#br0">17836 15993 8201,'-12'-2'0,"2"-1"0,1-3 0,-2-1 0,4 2 0,-1-4 0,3-1 0,2-2 0,3-1 0,4 0 0,3 5 0,2 2 0,0 6 0,2 0 0,0 0 0,3 0 0,-1 0 1005,0 0 0,1 5 0,-2 1 1,-2 1-1,-3 3-896,-1 2 0,3 6 1,-4 1-1,-2 1 1,-2 0-1,-1 0-217,0-1 1,-1 3-1,-2-3 1,-3 0-1,0 1 1,0-2-1,3-1-167,1 1 1,2 0 0,2-5 274,2 0 0,10-5 0,6-2 0</inkml:trace>
  <inkml:trace contextRef="#ctx0" brushRef="#br0">18196 15939 8667,'-6'-25'1019,"-3"3"0,1 9 0,1 10 0,1 6-736,3 5 0,2 9 0,1 2 0,0 2 1,0 2-1,0 3 0,-2 2 0,-1 3-127,-1 4 1,-7 4 0,3 2 0,-4 1 0,-2-1 0,1-2-620,0-1 1,-1-1 0,3 0 0,0-3-1,4-1 1,-1-3 0,2-2-1603,0-2 2065,2-5 0,-2-2 0,-1-5 0</inkml:trace>
  <inkml:trace contextRef="#ctx0" brushRef="#br0">18609 15926 8077,'0'-13'2405,"1"5"-1235,4 4 0,-2-2-786,6 1 0,0 1 1,4 5-1,0 2 0,1 2 1,0-1-658,4 2-4,-3-4 1,6 8 0,-4-4 0,6 1 276,2 4 0,2 1 0,-1 1 0</inkml:trace>
  <inkml:trace contextRef="#ctx0" brushRef="#br0">18529 16153 8147,'-6'-23'566,"-3"1"0,5 7 1,4 14-392,7 4 0,15 1 1,5-4-1,3 2 0,2 1 1,4 1-1,4 1 0,1 0-175,-1 4 0,9 3 0,-8 2 0</inkml:trace>
  <inkml:trace contextRef="#ctx0" brushRef="#br0">19049 16046 8174,'9'-25'2171,"0"-6"-1686,-6 11 1,8 3-1,-2 18 1,5 2-340,3 1 0,-5 5 0,5-3 1,-1 2-1,-1 2 0,1 3 1,0 4-387,2 0 1,1 7 0,-2-2 0,0 4-1,0 0 1,-3-1 0,1-2 0,1-6 239,2-2 0,6 4 0,-3 2 0</inkml:trace>
  <inkml:trace contextRef="#ctx0" brushRef="#br0">19622 16059 8174,'0'-13'694,"0"-5"1,-1 2 0,-4 4-216,-4 6 1,-3 5-1,-1 4 1,-2 5-1,-1 12 1,-3 6-1,-1 8 1,0 3-79,-1 5 1,3 5 0,-3-2 0,2-1-1,3-1 1,1-1-1111,2-4 0,-1-2 1,3-1 708,2-4 0,-3-3 0,4-1 0</inkml:trace>
  <inkml:trace contextRef="#ctx0" brushRef="#br0">20142 15713 8051,'-11'-14'529,"0"3"1,-4 3-1,0 7-50,0 4 0,2 13 1,-2 3-1,-3 8 0,-4 7 1,-2 3-1,1 6 1,2 1-1947,2 2 1467,-5 10 0,9-7 0,-4 11 0</inkml:trace>
  <inkml:trace contextRef="#ctx0" brushRef="#br0">2599 9529 27286,'0'-19'-2272,"0"-4"0,0 3 1,2-1-1,1 2-119,1 2 2321,1 9 1,-1 5-1,1 11 1,-1 12-1,0 6 1,1 8 0,-2 5-1,-2 5 1,-1 4-1,0 1 1474,0 1 0,0-3 0,2-1 1,1-3-1,3-4 0,1-2 1,4-3-556,0-3 1,7-4 0,3-7 0,4-6 0,9-8 0,8-8 0,11-10 0,9-14-786,-27 6 0,1-2 0,7-5 0,0-2 0,-1-2 0,-1-2 0,3-1 0,-1-1 0,2-4 0,-1-1 0,1-1 0,-1-2 0,1-3 0,-1-2 0,-1 1 1,0-2-65,-2-1 0,-1-1 0,0 1 0,-3 0 0,-3 3 0,-1 2 0,-1 2 0,0 0 0,-2 3 0,-1 2 0,-3 3 0,0 1-1056,-2 4 1,-1 0 0,20-25 0,-7 18 0,-5 4 0,-3 10 0,-1 6 0,1 10 1671,3 4 1,3 3 0,6 0-1</inkml:trace>
  <inkml:trace contextRef="#ctx0" brushRef="#br0">3639 12528 22806,'0'-27'-1665,"0"0"0,0 2 0,0 3 0,2 6 1464,2 5 0,-2 2 1,2 9-1,-3 6 499,-1 5 1,2 3 0,1 4 0,3 4 0,1 5-1,2 4 1,0 6 0,-2 6 0,-1 9-34,-3 9 0,-1 2 0,-2 13 0,0-37 0,0 0 0,-1 2 0,0 0-336,-1 1 1,0 0-1,1-2 1,0-1-1,-3 32 1,2-5-1,2-3 1,0-7-1,0-4-497,0-3 0,2-11 1,2 1-1,5-5 1,3-6-1,1-5-3885,1-5 1767,-1-9 2809,6-3 1,2-18 0,6-3 0</inkml:trace>
  <inkml:trace contextRef="#ctx0" brushRef="#br0">3812 12594 22816,'0'-34'-1794,"6"4"0,6 11 0,7 7 2406,8 5 0,9 3 1,2 4-1,8 0 1,10 0-1,7 0 1,9 0-1,-32 0 1,2 0-299,4 0 1,2 0-1,6-1 1,1 2-1,3-1 1,1 1-1,0 0 1,2 1-1,1 1 1,0 1-1,0 1 1,0 1-328,2 1 0,0 1 0,2 0 1,0 0-1,-5-1 0,0-1 1,-1 1-1,-1 0 0,-2 0 1,0 0-1,-3 1 0,0 1 1,-1 0-1,-1 1-151,-1 0 1,-1 1-1,-3-3 1,-1 1-1,3 2 1,0 1 0,0-1-1,0 1 1,0 0-1,0 0 1,1 0 0,0 0 81,0-1 1,0 0 0,-4 0 0,1 0 0,2 2 0,0-1-1,-1 0 1,1 0 0,0-2 0,0-1 0,1 0 0,1-2 0,-2-1-1,1-1 148,1-1 1,0-1-1,1 0 1,0-1-1,2-2 1,2 0-1,-1 0 1,1 0-1,1-1 1,0 0 0,-1-1-1,0 0 1,1-2-1,0-1-21,0 0 1,-1-2 0,2-2 0,-1-1 0,0 0 0,-1-1 0,2-1 0,1 0 0,-1 0 0,-1-1 0,1 0-1,-1 0 1,-3 0 0,1 0-117,-1 1 0,0 1 0,3 0 1,0 1-1,0-1 0,-1 0 1,-3 1-1,1 2 0,-2 0 1,-1 1-1,-2 1 0,-2 0 1,0 1-1,0 0-278,-3 0 0,-1 1 0,-4 2 0,-1 1 0,3-1 0,1 0 0,-1 1 0,0 0 1,-3 1-1,1 0 0,35 0 187,-2 0 0,-7 0 0,4 0 0,-3 0 1,-4-1-1,-1-2 0,-5-3 574,-1-2 1,-7 4 0,-2-5 0,-2 0 0,0 0-1,-2 0 1,-5 1 9,-6 0 0,-3 2 0,-3 6 1,-2 0-1,-6 0 0,-2 0 0,-2 0-727,1 0 0,-2 2 0,-2 1 0,-3 3-2108,-1 1 1,-1-3 3114,-5 5-559,0 0 0,0 0 0,1 0 0,2 1 1,2 2-1,-2 3-120,-2 3 1,-1 1-1,0 5 1,-1-1-1,-4 4 1,-4 4-1,-4 3 92,-5 3 1,-3 3-1,-7 3 1,-1 0-1,-2-3 1,1-3 301,2 0-367,1-4 1,-1-2-1,-2-8 1,-1 0-1,0-1 1,0 0-127,0 0 1,-8-1-1,-1 3 1,-7-2-1,-6 3 1,-5 3-1,-7 3-211,28-16 1,0 0 0,-2 0 0,-1 0 0,-6 0 0,-1-1 0,-2 2 0,-1-1 0,-2 0 0,0 0 0,-3-1 0,-1 0 100,-4 0 0,0-1 1,2 0-1,0 0 1,-6 0-1,0-2 1,0-1-1,0-1 1,3-2-1,1 0 1,-2-2-1,-1 0 1,3-1-1,-1-1 192,0 0 0,-1-1 0,-5-2 1,1 0-1,4-2 0,1-1 0,1-1 1,0 0-1,-1-2 0,0 0 0,3-1 1,1-1-1,-3-1 0,0 0 332,0-2 1,1 0-1,3-1 1,0 0 0,-5 0-1,0 0 1,0 1 0,-1 0-1,1 0 1,-1 0 0,-2 0-1,-2 0 99,0-1 0,-1 2-536,-2 4 1,0 1 0,0-4 0,0 1 0,3 3 0,0 2 0,5-1 0,1 1 0,1 0 0,1 1 0,2 1 0,1 1-152,-1-1 0,1 2 0,1 0 1,0 1-1,0 1 0,1 1 1,0 3-1,1 1 0,-2 1 1,0 1-1,2 2 0,0 0 1,0 1-1,0 1-2720,3 1 1,1 1 2969,2-3 0,1 2 0,0 2 0,0 1 0,3-1 0,0-1 0,0 1 0,1 1 0,0 0 0,0 0 0</inkml:trace>
  <inkml:trace contextRef="#ctx0" brushRef="#br0">5545 14100 14926,'-13'0'0,"-2"0"0,-1 0 0,-2 0 0,2 0 0,1 0 285,-4 0 0,4 0 0,-3 0 0,5-1 0,4-4 0,5-4 1,2-3-1,4 1 1026,2 2 0,3-3 0,7 5 0,-1-1-389,0 4-928,1 2 0,1 2 1,1 0-1,3 2 1,2 1-1,2 3 1,4 1 119,4 3 0,3 2 1,6 0-1,2-2 0,2-2 1,5-1-1,3-1 375,1 0 0,5-2 0,0-4 0,-2 0 0,2 0 0,1 0 0,5 0-142,-1 0 1,-3-4 0,0 0 0,3-1 0,-1 1 0,4-1-290,3 2 0,-10 2 0,3 1 1,-4 0-1,-2 0 0,2 0 1,-3 0-185,-5 0 0,0 1 0,-4 2 0,0 2 0,2-1 0,-2 1 0,-1-1 259,-2-1 0,3 0 0,-1 0 0,-1 1 0,2-1 0,3-1 143,3-2 0,-3 0 0,-2 0 0,0 0 0,-1 0 0,2 0 0,-2 0-236,0 0 1,-2 4 0,-4 1 0,-1-2 0,-2 0 0,-3 0 0,0 1-105,0-1 0,-3 3 0,3-2 0,-1-1 1,-2-1-1,0-2 160,0 0 1,1 0-1,0 0 1,2 0 0,1 0-1,1 0 1,-1 0-56,-1 0 0,3 0 0,-4 0 0,0 0 0,1 0 0,-2 0 1,1-2-42,-4-2 0,0 2 0,-3-2 0,1 2 0,-2 2 0,-3-1 0,-3-2-35,1-1 1,-5-1 0,2 5 0,-2 0-1,-2 0-2815,1 0 1,-5 0 1973,0 0 1,-2 6-1,3 4 813,-1 7 0,6 3 1,6 7-1</inkml:trace>
  <inkml:trace contextRef="#ctx0" brushRef="#br0">5759 14500 8412,'-8'-6'0,"1"3"0,4-6 0,-2-1 0,2-2 305,2-1 0,-3 4 0,-2 1 0,-2 2 1,-4 3-1,-2 2 0,-6 1 0,0 0 0,-7 1 1,-6 2-1,-10 5 0,-7 1-347,-9 1 0,-6 5 0,-5-6 0,-3 3 1,36-6-1,-1 1 0,-1-1 0,-1 0 0,0-1 1,-1 0-32,-1 0 1,1-1 0,2 0 0,-1 1 0,-2 1 0,0 0 0,1-1 0,1 0 0,0 0 0,1-1 0,1 0 0,1 1 0,-35 4 0,6 0-133,4 1 0,2 2 1,10 1-1,3 1 205,2-1 0,7 0 0,-8 1 0</inkml:trace>
  <inkml:trace contextRef="#ctx0" brushRef="#br0">2186 15233 8383,'-9'-4'0,"2"-2"444,1-2 1,-3 4 0,3-4 552,-1 2 1,2 2 0,-2 5-801,1 4 1,1 4 0,5 7 0,0 3 0,0 2 0,0 1 0,0 0-629,0 1 0,0-6 0,0 4 1,0-2-1,0-2 431,0-2 0,0-2 0,0 0 0</inkml:trace>
  <inkml:trace contextRef="#ctx0" brushRef="#br0">1946 15193 8235,'8'-28'0,"-2"7"129,-1 9 1,7 8 0,6 7 0,-2 1-193,-1-1 0,-1-1 0,-1-2 0,2 0 0,1 0 0,3 0 0,2 0 0,3 0 63,1 0 0,1-6 0,1-2 0</inkml:trace>
  <inkml:trace contextRef="#ctx0" brushRef="#br0">2399 15166 8286,'5'-13'0,"1"0"451,1-1 0,2 8 1,4 6-1,-1 8 112,-3 4 1,3 1 0,-5 0 0,2-1-1,-1-1-430,-2-3 0,0 1 0,-3 5 1,2-1-1,1 0 0,0 1 1,-1-3-974,1-2 0,-3 2 0,6-7 429,1-1 1,-4-3-1,0-4 1,-2-5-1,1-5 1,-2-2 0,0-2 526,1 2 0,-3 1 0,5 3 0,-1 2 1,1 3-1,0-1 1074,0 1 1,4 4-1,-1-2 1,3 4-942,1 1 1,-4 6 0,0 3 0,0 3 0,0 1 0,-1 0 0,1 1-912,-1-1 0,7 0 0,-4 1 0,3-3 0,2-2 0,0-4 662,4-4 0,0-7 0,7-1 0</inkml:trace>
  <inkml:trace contextRef="#ctx0" brushRef="#br0">3093 14833 11820,'7'-29'663,"-3"2"1,-2 22 0,-2 11 0,0 15-1264,0 9 1,-6 5-1,-3-2 1,-3 1 0,-1 1-1,0-1 1,1-1 0,3-2-2276,4 0 2875,-2 0 0,6-4 0,-5 0 0</inkml:trace>
  <inkml:trace contextRef="#ctx0" brushRef="#br0">2933 15180 8235,'6'-27'1445,"2"0"-1005,4 1 1,2 6 0,0 6 0,3 5-414,1 3 0,1 1 1,-4 7-28,-2 2 0,9 10 0,-7 6 0</inkml:trace>
  <inkml:trace contextRef="#ctx0" brushRef="#br0">2266 15979 8262,'0'-13'1582,"0"0"0,-4 4 1,-2 1-382,-2 2 1,4 2-1179,-5 4 0,6 6 0,-1 3 0,2 3 0,2 1-119,0 0 1,6-1-1,3-3 1,3-5-1,1-2 1,0-2-1,1 0-357,-1 0 0,-4 0 0,-2-2 0,1-2 1176,-1-5 0,-4-3 1,2-1 1111,-4 0 0,1 5-2292,2 4 0,-1 4 0,6 4 1,1 4-1,2 0-799,1 1 1,1-4 0,-1 2 0,0-1 0,1-1 1255,-1 1 0,0-5 0,1 5 0</inkml:trace>
  <inkml:trace contextRef="#ctx0" brushRef="#br0">2813 15593 8236,'0'-18'0,"0"0"366,0 2 1,0 9-21,0 7 0,4 7 0,2 9 1,0 3-1,1 2 0,-1 3 0,0 1-82,-3 2 1,5-2 0,-1-1 0,2-4 0,0 0 0,0-4-198,-2-1 0,5-2-263,-3 0 1,-9-7 0,-5-6-1,-7-6 1,-4-3 0,-2 2 0,2 0 374,1-1 1,2 5 0,0-1-1,-1 2 160,1 2 0,6 6 1,2 3-1,4 4 1,2 2-1,2 0-406,2-3 0,6-2 0,1 2 1,6-3-1,3-5 0,2-2-675,3-2 1,0 0-1,1 0 1,1-3-1,2-4 742,1-7 0,0-8 0,-4 1 0</inkml:trace>
  <inkml:trace contextRef="#ctx0" brushRef="#br0">3266 15526 8050,'7'-13'750,"-1"7"1,-4 7 0,2 11-324,5 9 1,3 7 0,1 0 0,-1-3 0,-2-1 0,-1-2 0,2 1-383,1 0 1,1-4 0,0-1-1,1-4 1,-3-4 0,0-1-575,-2 1 1,-8-4-1,-2-1 1,-11-4-1,-10 0 333,-8 4 1,0-4 0,-5 5 0,-1 0-1,2 2 1,3 1 0,3-2 599,1-1 0,7 4 0,2-1 1,4 3-1,4 3 0,3 1-772,1 2 1,1 6-1,5-2 368,0 3 0,0 7 0,0 3 0</inkml:trace>
  <inkml:trace contextRef="#ctx0" brushRef="#br0">2386 16619 9371,'6'-7'2152,"0"2"1,3 10-1919,-5 3 1,-1 0-1,0 1 1,3 0-172,2-2 0,-4 3 1,3-4-1,1 0 0,-2 2-283,0-1 0,-3-4 0,-8 1 78,-4-2 0,-3-2 1,-2 0-1,-3 0 0,0 0 1,-1 1-1,0 2-80,0 2 0,0-1 0,5-4 0,1 2 0,3 2-1394,5 5 1,7-3 1615,10-2 0,4-2 0,15-2 0</inkml:trace>
  <inkml:trace contextRef="#ctx0" brushRef="#br0">2826 16539 8147,'0'-18'706,"0"0"1,1 8-1,4 10 1,4 8-259,3 3 0,2-2 0,3 0 0,2 1 0,0 2 0,2 2 291,0-1-939,-5-6 1,8 5-1,-5-3 1,0 1-1,0 1-439,-2-2 0,-8-8 1,-6-1-1,-8-7 191,-8-5 1,0-1-1,-7-2 1,4-1-1,1-4 1,3 1 603,0 0 0,5 0 0,0 2 0,1-1 0,3 2 0,3 1 0,4 2-281,5 0 0,4-1 125,5 1 0,3 0 0,6-1 0</inkml:trace>
  <inkml:trace contextRef="#ctx0" brushRef="#br0">3253 16153 8268,'0'-14'257,"0"1"1,5 7-1,4 7 1,5 10 117,3 5 1,3 11-1,2-2 1,-4 2 0,-2 4-1,2 0 1,4 3-154,3 0 0,-4-3 1,-3 3-1,-3-1 1,-2-5-1,0-3 1,0-4-836,1-2 0,-7-1 359,-2-5 1,-4-7 0,-2-6 0,-4-7-1,-2-7 1,-1-2 313,4-2 1,2-4 0,2 4 0,0 2 0,2 1 0,1 2 1228,1-1 1,7 3 0,-2 0-880,2 2 1,1 12-1,-3 2 1,-6 7-1,-6 4-1230,-6 2 1,-3 1-1,-2-3 1,-3 2-1,-2 0 1,-2-1-3335,-2 1 4154,-8 0 0,2-5 0,-3 1 0</inkml:trace>
  <inkml:trace contextRef="#ctx0" brushRef="#br0">2213 17512 8479,'12'-13'0,"-2"-1"0,-1 2-1,1 4 1,-2-4-1,1 3 1,1-3 689,2-1 0,-3-1 0,-2 1 0,-1 0 0,-3-1-43,-2 1 1,-2 1-1,-3 3 1,-5 6-466,-3 6 1,-2 5 0,1 5 0,0 0 0,1 1 0,2 0-297,1 4 1,6 3 0,-3 4 0,1-1 0,1-2 0,1 0 0,3 0-875,4 1 0,4-7 0,7 2 0,1-3 989,2-2 0,5 0 0,-2 0 0</inkml:trace>
  <inkml:trace contextRef="#ctx0" brushRef="#br0">2746 17392 8170,'7'-12'2172,"-1"3"-1847,-6-9 1,-1 11 0,-2 7 0,-2 7 196,2 5 1,-2 2-1,0-1 1,2 0 0,2 2-224,1 3 1,4-3-1,2 2 1,1-2-1,4-3-280,1-3 1,-3-3 0,-1-6-344,3 0 0,-5-6 1,-2-3-1,-2-3 1,-2-3-1,1-1 273,4-2 1,-4-1 0,4 3-1,-4-2 1,0 2 0,2 1 666,2 2 0,5 5 1,-1 4-1,3 2-167,1 2 0,1 5 0,-1 1 0,0 1 1,1 3-1,-1 2-457,0 2 0,1-5 0,-1-1 0,0 1 1,-1 0-1,-1-1-712,-3-3 0,-3 0 0,4-7 1,0-2-1,-2-5 276,-3-3 0,-2-1 0,-2-2 1,0-1-1,0-2 0,0 0 434,0-1 0,0 4 0,0-3 0,1 5 392,4 4 0,-2 3 0,6 8 0,1 1 0,3 4 1,5 4-2409,4 3 0,4 3 2026,0-4 0,7 0 0,1 1 0</inkml:trace>
  <inkml:trace contextRef="#ctx0" brushRef="#br0">3426 17272 8024,'0'-25'0,"1"4"740,4 8 0,4 11 0,8 13 0,4 3 0,0 4-360,-3-1 0,1 2 1,0-1-1,0-1 0,2 1 1,0 0-1,1-2 0,-1-1-1141,-3-2 0,-5-4 0,-3-1 598,-1-3 0,-6-7 0,0-10 1,-4-6-1,-5-3 0,-2-4 1,-2-5 168,-2-5 1,3 1 0,2-2 0,1 2 0,3 3 0,3 4 0,3 4 1810,1 2 0,5 2 1,-3 7-2439,2 3 1,-5 9-1,-2 12 1,-7 9 0,-9 10-1,-4 6 621,-5 3 0,-7 6 0,-3 1 0</inkml:trace>
  <inkml:trace contextRef="#ctx0" brushRef="#br0">12197 16113 27164,'0'-8'-723,"-1"2"0,-2 5 1,-2-4-1,2-4 1,2-2-1,2-1 1286,4 3 0,2 3 0,6 6 1,1 0-1,1 0 0,2 1 0,6 4 186,2 4 1,3-2-1,1 2 1,6 0 0,2 0-1,4-2 1,1 1 0,0-2-750,3-1 0,-2 0 0,6-5 0,1 0 0,2 0 0,3-2 0,3-2 0,-7-2 0,7-4 0,1 1 0,1-2 0,-1 0 0,-3-1 0,-3 3 0,7-2 0,-10 6 0,-1-1 0,-2 0 0,-5 3 0,-5 1 0,4 2 0,-4 0 0,-1 0 0,-2 0 0,-4 0 0,-2 2 0,-2 2 0,0-1 0,-3 5 0,-2-1 0,-2-1 0,-2 1 0,-3 1 0,0-4 0,-2 5 0,-4 1-161,-3 2 0,-4 2 1,-1-1-1</inkml:trace>
  <inkml:trace contextRef="#ctx0" brushRef="#br0">5652 16779 29716,'-1'-19'-2962,"-4"-4"0,2 9 0,-6 2 2944,-1 4 0,-6 4 0,-4 5 0,1 2 0,0 3 1,2 0-1,3 0 0,0-3 0,1-1 2095,0-2 1,4 0-1102,0 0 1,12 0-1,3 0 1,9 0 0,8 0 490,7 0-1304,10 0 0,9 0 1,9 0-1,4 0 1,6 0-1,4 0 1,-32 0-1,0 0-135,3 0 1,0 0-1,-2-2 1,0-1 0,4 0-1,0 0 1,-1 0-1,0-1 1,-2-1 0,0-1-29,2 1 0,-1-1 0,2-1 0,-2 0 0,31-6 0,-5 0 0,-3-1 0,-7 2 0,-4 2 0,-8 1 0,-11 6 0,-8-1 0,-6 2 0,-3 4-914,-2 2 0,-9 1 1,-3 8-1,-7 9 1,-7 9-1,-8 11 504,-7 4 0,-9 3 0,-1 4 0</inkml:trace>
  <inkml:trace contextRef="#ctx0" brushRef="#br0">10251 17858 19570,'0'-20'-2450,"0"2"1,1 5 3016,4 4 1,-2-2-1,6 7 1,1 1 0,2 1-1,1 2 1,1 0 0,-1 2-1,0 1 1,1 3-1,-1 1-112,0 4 1,1-4-1,-1 0 1,2 1-1,1-2 1,2 0-1,-2-3 1,-1-2-1,0-1-696,2 0 0,0 0 0,5 0 0,0 0 0,2-1 275,3-4 0,-4-2 1,10-7-1</inkml:trace>
  <inkml:trace contextRef="#ctx0" brushRef="#br0">10704 17605 31880,'0'-19'-1873,"0"-3"0,0 10 0,0 7 0,2 10 0,2 4 2551,5 0 1,3-6 0,1 3-1,2-2 1,3 0 0,4 1 0,3-1-234,2 1 1,-1 5-1,0-2 1,-4-1 0,-3-1-324,0 0 0,-4 0 0,1 4 1,-5-1-1,-7 1-592,-2 2 0,-4 1 0,-2 2 1,-5 2-1,-3 2 0,-1 0 176,-1 0 1,1 4 0,0-6 0,-1 1 0,1 0 0,1 0-700,3-2 1,-1-1 0,6-2 318,1 0 1,1 1-1,2-1 1</inkml:trace>
  <inkml:trace contextRef="#ctx0" brushRef="#br0">11504 17738 16558,'0'-8'279,"0"-1"0,0 4 0,1-2 1,4-1-1,4 3 0,3-1 0,-1 4-51,-2 5 0,-3 4 1,-6 7-1,0 1 1,0 2-1,0 4 1,0 1-1,0 1-506,0 0 0,0 1 0,0-2 0,0-4 0,0-3 0,2-3 389,2-4 1,4 3 0,5-7 0,0-1 0,1-3-1,-1-4-111,0-5 0,1-3 0,-1-3 1,0-1-1,1-3 0,-3-1-247,-2 1 0,2-3 0,-7 4 1,-1 2-1,0 1 0,0 2-428,1-1 0,2 7 1,-1 3-1,4 2-3217,3 2 4063,7 6 1,7 1 0,9 7 0</inkml:trace>
  <inkml:trace contextRef="#ctx0" brushRef="#br0">12090 17645 18555,'0'-6'-818,"0"8"0,0 8 1351,0 6 0,0 7 0,0-4 0,0 2 0,0 2 0,0 2 0,0 2-404,0 0 1,0-2 0,0-1 0,0-4 0,0 0 0,0-4-905,0-1 1,0-9 0,0-6 237,0-8 0,2-10 0,2-4 0,4-3 0,1-2 0,0 2 391,1 3 1,-3 1-1,2 5 1,0-2-1,0 3 1,-2 4 1636,-1 2 1,0 6-1,-1-2-962,4 4 0,-4 2 0,1 4 0,0 4 1,2 2-1,1 1-605,0-3 1,-5 3 0,5-3 0,1 3 0,4 1 0,2-1 249,2-3 0,11 9 1,-1-4-1</inkml:trace>
  <inkml:trace contextRef="#ctx0" brushRef="#br0">12570 17752 13785,'0'-25'703,"-4"16"1,-2-2 95,-1 11 1,4 11 0,-2-2-1,5 1 1,5 0 1218,3-1-2137,-2 0 1,6 4 0,-4 1 0,1-1 0,-2 0 0,-1 1-813,-3-1 1,3 0 0,-3 1 0,-5-1-1,-5 0 1,-5 1 447,-1-1 0,-7-1 1,0-2-1,-3-1 0,3 0 1,-1-2 107,0-2 1,5 1-1,1-2-877,9-1 1378,14-1 0,18-2 1,8 0-1</inkml:trace>
  <inkml:trace contextRef="#ctx0" brushRef="#br0">12890 17818 13427,'5'-13'195,"-1"0"0,5 4 0,-5 0 1360,-1-1 1,-3 2 0,-4 1-1024,-5 1 0,2 6 1,-1 6-1,2 1-878,3 4 1,-3 0-1,2 3 1,1-1-2099,2 0 0,2-1 2158,4-3 0,-5-3 1,0-7 2239,-8-4 0,1 4 0,-1-2-1333,2 6 1,2 0 0,4 6 0,0 1 0,1 0 0,5-1-1742,8-4 0,2-4 0,9-1 1,5 0-1,1 0 0,1-1 1233,-2-4 0,4-2 0,0-7 1</inkml:trace>
  <inkml:trace contextRef="#ctx0" brushRef="#br0">13250 17579 24158,'8'-14'-1170,"-4"10"1343,-2 10 1,-2 1 0,0 2 0,0 1-1,0 2 1,-2 2 0,-2 0-336,-5 4-315,3-3 0,-6 10 1,3-1-1,-3 4 1,-3 3-1,-1 0 370,-2 2 0,1 1 0,3 6 1</inkml:trace>
  <inkml:trace contextRef="#ctx0" brushRef="#br0">13117 17872 12515,'19'-48'1236,"-4"10"0,3 13 0,-3 10 0,-2 9-1206,0 4 1,5 2-1,0 2 1,0 1-1,1 3 1,3 1-1,3 4 1,2 0 21,-1 3 0,7 5 1,1 2-1</inkml:trace>
  <inkml:trace contextRef="#ctx0" brushRef="#br0">13450 17898 12515,'0'-17'-1566,"0"-1"2651,0 2 0,2 2 0,2 4 0,5 2-400,3 3 1,1 0 0,2 5-1,3 0 1,2 2 0,1 1-1,-2 1-997,1-1 0,-6-2-424,4-1 0,-10 0 1,-8 0-1,-9 0 0,-8 2-1055,-5 2 1,-3 5 1767,-2 9 1,-11 9-1,-4 7 1</inkml:trace>
  <inkml:trace contextRef="#ctx0" brushRef="#br0">10104 18631 18580,'0'-13'-2128,"0"0"0,0-1 2810,0 1 0,2 4 0,2 2 378,5 1 1,-2 1 0,4 5 0,4 2 0,5 1 0,6 1-434,0-1 0,2-1 0,2-2 0,1 1 0,-1 2 0,-2 2-826,-1-2 1,-1-2-1,-1 1 1,-2 1 0,-6 1-1,-2 0-1790,-2 2 1,1 0 0,-2 5 0,-2-3 1910,-1 3 1,-6 1 0,3 1 0</inkml:trace>
  <inkml:trace contextRef="#ctx0" brushRef="#br0">10584 18591 17713,'6'-29'11,"3"2"1,-2 5 0,4 12 0,2 2 415,3 2 1,4 0 0,-3 3-1,6-3 1,3 0 0,4 1 0,1 2-1,-1 1-65,-2 2 0,-6 6 0,-1 3 0,-4 3 0,-3 1 0,-5 0-1079,-3 1 1,-2 1-1,-4 1 1,-1 2 0,-4-1-1,-5 1 339,-7 0 1,1 4-1,-6-3 1,0 1 0,0-1-1,-1-3 1,1-1-649,1-2 1,2 1 1003,6-1 0,-6 6 0,-2 2 0</inkml:trace>
  <inkml:trace contextRef="#ctx0" brushRef="#br0">16156 9969 17652,'0'-27'-744,"-1"3"1,-2 5 0,-2 6-1,1 2 1,-2 4 1006,-3 3 1,2 2 0,-4 1 0,-2-2 0,-5-2 0,-1 2 0,0 2 0,2 1 0,3 0 0,0 0 0,1 0 0,0 0-107,-1 0 0,5-2 0,0-1 1,-1-3-1,-2-1 0,0-3 1,2-2 151,1-2 1,2 0 0,-4-3 0,2-2 0,-1 0-1,-2 0-216,-1 2 1,-2-2 0,-3 1 0,-2 1 0,-3-1 0,1 0-86,-2 2 1,-1-1 0,-1 1 0,-1-2 0,2 1 0,1-1-171,2 0 0,4-1 0,-4 1 0,-2-4 0,0-3 0,2-3 238,4-4 0,-1 4 1,1-4-1,1-1 1,0-2-1,1-4 0,3-1 200,1 0 1,-3 0 0,8-1 0,-2-1 0,1-1 0,1 2-322,0-2 0,2 1 0,-2 4 0,1 1 0,1-3 1,1 1-1,-2-2-140,-1-1 1,4 4-1,-3-6 1,0 1-1,-2 0 1,-1-3 118,1-2 0,5 4 1,-2-3-1,4-1 1,1 2-1,0-1 50,0 0 1,0-2 0,1-5-1,2 1 1,3-2 0,1-1 0,4-2 80,1 2 1,0 1-1,-2 2 1,-1 0-1,1-1 1,2 2-149,1 4 0,-4 2 1,0 4-1,0-1 1,0-3-1,-2 0 0,1-1-261,-1 0 1,-4 2 0,3-2 0,-2-1-1,1 1 1,-1-3 288,2-2 1,-3-1 0,5-1 0,-1 1 0,0-2 0,2-1 0,0-2 221,0 2 0,0 1 1,4 2-1,1-1 1,-1 1-1,0 0 1,2 0-94,3-1 0,-3 2 0,2 2 0,-2 1 0,-1 0 1,-1 0-123,0 1 1,1-1 0,-1-3-1,2 2 1,1 2 0,3 1 90,2-1 1,1 0 0,5-6-1,0 2 1,-1 4 0,1 0-1,-2 1 45,-3-2 0,3-4 1,-2 7-1,2 0 1,0-2-1,-1 2-84,-2 1 1,-4 2-1,2 6 1,0 3-1,-3 0 1,1 1-1,0 0-330,-2 4 0,-1 1 1,-3 2-1,-2 3 1,-1 2-1,0 2-17,-1 2 0,3 3 0,-2 0 0,3 2 1,0 2-1,-2 1 0,-1 0-507,2 2 0,0-5 0,3 5 0,-1-1 0,0 2 522,1 0 1,-1 1 0,-1-6-1,-2 2 1,-1 0 452,2 2 0,-6 0 0,1 4 0,0-3 416,3-2 0,-3 7 0,-1 1 0,-4 7-139,-1 5 1,0 9-1,0 4 1,0 5 0,0 2-1,0 7 1,0 8 635,0 8-1060,6 14 0,7 0 0,-2-29 1,-1 0-1</inkml:trace>
  <inkml:trace contextRef="#ctx0" brushRef="#br0">17582 9036 19811,'-7'-14'-1484,"1"1"1,8 0 1375,2 0 1,-1 1 0,6 1-1,1 4 1,1-1 0,-1 1-1,-3-3 1,1-2 0,-2-1 136,0-1 1,-8 7-1,-7 1 1,-3 1-1,-2 0 1,-3-1-1,-2 0 413,-2 3 1,4-5-1,-4 1 1,0-2-1,0 0 1,-2-1-58,-2-2 1,-2-1-1,0-1 1,1 1 0,-1 0-1,0 1 1,-1 3-114,-3 4 1,1 4 0,-5 1 0,-1 0-1,-1 0 1,-1 1-254,-4 4 0,-4 4 1,3 7-1,3 2 1,-1-2-1,2-1 1,-2 0 69,-1 3 1,4-4 0,-5 4 0,4-5 0,4-2 0,-1-2 229,2 1 0,-4 2 0,4 0 0,-2 0 1,1-2-1,-2 3 0,0 1-162,1 2 1,-1 0 0,4-1 0,1 3 0,-2 4 0,1 3-263,1 2 0,-4-2 0,5 0 0,3 0 0,3 3 0,4 1 42,2-1 1,1-2-1,5 1 1,-1-2 0,1 0-1,1-1 1,2 1 246,1-1 1,0 0-1,-3 1 1,2-2 0,2 0-1,2 0 1,2 3-335,-2 0 1,5 1 0,-4 0-1,4-1 1,1 2 0,0 2 14,0 1 0,0 5 0,1-2 0,2 1 0,3 5 0,1-1-77,4-1 0,6 2 0,7-7 0,4-1 0,5 2 0,1-3 422,3-2 1,2 0-1,2-7 1,3 4-1,5-1 1,3-2 0,1-2-1,1 0 206,-1 0 0,5 1 0,1 3 0,0-1 1,4-2-1,-1 2-387,1 1 1,-26-12 0,-1-1 0,32 12-1,3-4 1,-34-9 0,0-1 0,36 9 12,-1 1 1,-33-11-1,1-1 1,0-1 0,0 0-1,2-1 1,0 1 0,1-1-1,0 0 1,-2-1 0,0 0-1,-1-1 1,1 0-2,0-1 0,0 0 1,-2 1-1,2 0 0,2-1 1,1-1-1,0 0 0,-1-1 1,0 0-1,0-1 0,1 0 1,0 0-1,-1 0 0,0 0 44,0 0 1,0 0 0,-1 0-1,0 0 1,-3 0 0,0 0-1,37 0 1,-3 0 0,-4-1 23,-2-4 1,5 2 0,-8-5 0,0-3 0,2-1 0,3-1 0,2 0-149,-2-1 1,-4 4 0,-1-2-1,1-3 1,-1 1 0,1-3-1,0 1-162,2-2 0,0-4 0,1 3 0,3-2 0,-34 9 0,1 0 0,1 0 0,-1-1 71,0 0 0,0-1 0,-1-1 0,-1-1 0,30-16 0,-1 1 1,-1-2-1,-5 2 157,-4-3 1,0-5 0,-11 5-1,-1-1 1,-3-5 0,-4 0-1,-5-3-187,-3 2 0,-3-7 1,-3 1-1,-5-2 1,-7 2-1,-5-1 1,-4 2-382,-1 0 1,-6-3 0,-4 5 0,-7 0 0,-6 1 0,-7 1 52,-5 4 0,-14 1 1,-6-2-1,-4 2 1,-7 3-1,-2 2 0,31 16 1,-1 2 313,-3-1 1,-1 2 0,2 1-1,-2 2 1,-6-2 0,-1 1-1,-2 0 1,1 0 0,-2 1-1,0-1 1,-2 2 0,-1-1 0,-1 1-1,1 0 127,0 0 0,-2 1 0,-6-2 0,-1 2 1,4 1-1,0 1 0,-1-1 0,-1 0 1,-2 0-1,-1 1 0,3 0 0,0 0 65,0 1 0,0 1 0,-7 1 0,0 0 0,6 3 0,1 0 0,3 1 0,1 0 0,2 1 0,0 2 0,3 1 0,1 1-754,0 2 0,0 1 539,-4 2 0,1 1 0,12-2 1,1 1-1,-3 2 0,0 1 197,3-1 0,1 0 0,0 2 0,2 0 0,-27 18 0,5 2 0,5 1 0</inkml:trace>
  <inkml:trace contextRef="#ctx0" brushRef="#br0">8438 19271 8306,'0'-21'0,"0"7"240,0 5 0,0 4 0,0-4 1,0-1-1,0-2 0,0-1 1,0-1-1,0 1 0,1-2 1,4-2-1,5-6 918,7-2 0,2-1 0,5-1 0,-2 0 0,1-1 0,3 0 0,2-2-956,3 1 1,-3 8 0,3-4 0,-3 4 0,-3 5 0,-1 1 0,-2 3-299,2 3 0,-3-1 0,0 5 0,-1 2 1,0 2-1,-1 2 259,-3 4 1,3 2-1,-1 8 1,-2 1 0,1 4-1,-1 0 250,2 4 1,1 3 0,-3 2 0,2 2 0,0 1 0,0 0-991,-1 4 91,7 2 0,-8-2 1,7-1-1,0 2 1,1 0-1,0-1-1646,-2-5 1,-4-3 0,2-3 0,-2-1 2131,-6-2 0,1-6 0,-5 4 0</inkml:trace>
  <inkml:trace contextRef="#ctx0" brushRef="#br0">9078 19324 8372,'-13'-17'1720,"-1"-1"1,5 6-1,2 9 1,1 6-872,3 6 0,2 9 1,2 4-1,3 3 1,5 3-1,3 3 1,3 8-390,3 8 1,-3-2 0,2 8 0,-2-1 0,-2-2 0,2-1-2923,3-5 1779,-3-2 0,6-4 1,-5-2-1,3-5 1,2-3-1,1-1-1236,-1-1 0,4-5 0,-3-5 0,2-5 1919,-2-7 0,9 4 0,-3-1 0</inkml:trace>
  <inkml:trace contextRef="#ctx0" brushRef="#br0">10211 19951 8657,'6'-8'0,"1"5"-206,1 6 0,-2 5 376,-6 5 0,-2-6 1,-2-2 1296,-5-4 1,1-2-1,-1-2 1,-2-1 0,-4-1-1,-4 1-573,-2-1 0,-1 1 0,-5 4 0,0 1 0,1 5 0,-1 6 0,2 6-956,3 3 1,2-4 0,8 5 0,4 2 0,3 1-1,4 3-1263,1 4 1,7-4 0,6 3 0,10-5 0,5-2 0,6-3-1,3-3 1325,4-6 0,20-5 0,1-7 0</inkml:trace>
  <inkml:trace contextRef="#ctx0" brushRef="#br0">10544 20177 8569,'0'-26'0,"0"0"0,-1 4 0,-4 5 0,4 2 0,-5 1 0,1 1 4915,1 0 0,-1 7-4167,5 6 1,0 6-1,0 7 1,2 2-1,1 1 1,3 2-1,0 0 1,1-1-1449,1 1 0,0 0 1,6-5-1,-1-1 0,0-3 1,1-5 720,-1-2 0,-4-4 0,-2-3 0,-1-7 0,-3-6 0,-3-3 836,-4-2 1,-4-3 0,-5 1 0,0 1 0,1 4 0,2 2 0,2 5-1308,2 2 0,-3 10 1,6 2-1,5 10-1189,5 5 1,7 8-1,5-2 1,8 3 0,7 2-1,4-2 1040,2-3 0,0-3 0,0-5 1</inkml:trace>
  <inkml:trace contextRef="#ctx0" brushRef="#br0">10931 20191 8569,'-2'-27'0,"-1"2"2316,-1 3 1,-1 2 0,5 7-1006,0 0 1,0 4 0,2 1 0,1 4 0,3 5-923,1 7 0,-2 4 1,3 3-1,1 1 1,0 3-1,0 2-874,2 2 1,-4-2 0,0 0 0,1-2-1,-2-3 1,1-2 0,-1-4-475,0-1 1,-2-7 0,-4-2 0,0-8 0,-1-5 0,-2-3 1041,-2-2 1,1-4 0,4 2 0,0 1 0,2 0 0,0 2 0,4 3 0,2 2 1554,2 3 0,2 3 1,1 6-1,1 2 0,0 2 1,3 5-1361,1 3 0,-1 1 0,-3 0 0,-1 1 0,0-2 0,-1-2 0,-1-3-1751,-3-1 1,-3 3 0,2-6-1,-1-4 1232,-3-7 1,-1-1-1,-2-3 1,0-2-1,0-1 1,0 0 1276,0 2 0,0-1 0,0 1 0,1 1 0,4 3 1,2 3-1147,0 0 1,5 5 0,-3-2 0,3 6 0,1 6 0,1 4 0,0 5-1858,4 4 1,-1-1 0,3 1 0,1 2 0,-2-1 1694,0 0 1,5-4-1,-3-6 1</inkml:trace>
  <inkml:trace contextRef="#ctx0" brushRef="#br0">11544 20217 11952,'-5'-19'0,"1"-3"0,3-2 0,2 2 0,5 4 0,1 5 1228,4 4 1,1 3 0,2 6 0,3 2-1,0 2 1,1 5 0,0 3 0,0 1-377,-2 0 0,-1 1 0,-2 0 0,-1 3 0,-2-1 0,-2-3 0,-2-2-2220,-3-1 0,-3-4 0,-5-2 0,-4-2 486,-2-2 0,-4-6 0,-2-3 1,0-4-1,0-3 0,3-4 0,2 0 696,3-4 0,-3-1 0,5 0 0,-1 1 0,4 3 0,2 2 3675,2 3 0,0 1-3389,0 1 0,0 8 1,0 6-1,0 9 0,2 8 1,2 5-1,7 3-1619,5 2 1,0-1 0,6 1 0,2 0 0,1-4 1518,2-5 0,5 0 0,3-11 0</inkml:trace>
  <inkml:trace contextRef="#ctx0" brushRef="#br0">11997 19884 8569,'13'-68'830,"-4"10"0,-1 18 1,-2 9-1,-3 7 1,0 7 1102,1 2 0,-1 5 0,4 5 1,1 10 1419,-1 5-3506,2 3 1,0 11 0,0 6 0,0 5 0,0 8-1,-2 1-1155,-1 2 0,4 3 0,-2-4 0,1-2 0,0-2 0,1-2 0,2-4-2878,1-4 4186,0-3 0,7-7 0,0-2 0</inkml:trace>
  <inkml:trace contextRef="#ctx0" brushRef="#br0">12344 20151 8569,'7'-27'1870,"-2"0"1,-4 2-787,-1 3 0,0 3-856,0 5 0,0 8 1,0 6-1,0 8 1,0 4-1,0 3 1,2 2-1,0 4 1,4 1-718,2 0 0,-1-5 1,4 1-1,-3-4 1,3-2-1,1-1 1,1-4-177,0-1 1,1-2 0,-2-5 0,-2-4-1,-1-4 1,0-4 0,0-3 0,-2-3-1,-1-1 931,-3 1 1,-2-3 0,-1 3-1,0-1 1,0 1 0,0 3 2064,0 1 0,0 6 1,-1 2-1969,-4 1 0,4 7 0,-4 8 0,4 3 0,2 1 0,4 2-1068,4 3 0,4-2 0,3 5 0,4-2 0,0-2 1,4-3-1,1 0 705,2-1 0,0-6 0,-1-1 0</inkml:trace>
  <inkml:trace contextRef="#ctx0" brushRef="#br0">12957 20137 8569,'4'-13'-618,"1"0"0,-1 1 2630,2 3 0,-6-1-1054,0 5 0,-1 1 0,-7 5 0,2 4 0,5 4-581,4 2 0,4 1 0,8 0 1,1-2-1,4 2 0,0-1 1,4-1-1267,1-3 0,-1-1 1,0-6-1,-1 0 1,-3 0-1,-4 0 1,-3 0 1055,1 0 0,-7-6 0,-3-2 905,-2-4 0,-4 4 0,1 4-1582,1 2 0,3 8 1,12 2-1,1 1 1,3-2 509,2-1 0,1-2 0,5-4 0</inkml:trace>
  <inkml:trace contextRef="#ctx0" brushRef="#br0">13490 19764 8569,'0'-18'925,"0"1"0,-1 5 0,-2 9 0,-3 6-496,-2 6 0,1 4 0,-3 5 1,2 5-1,1 7 0,1 4 1,-2 3-1,3 3-575,-1 6 0,-3 3 0,3 0 0,0-6 0,0-5 0,1-5 146,0-5 0,-3 2 0,-5-10 0</inkml:trace>
  <inkml:trace contextRef="#ctx0" brushRef="#br0">13370 20151 9737,'12'-40'0,"-2"3"0,-1 7 0,0 11 0,0 8 0,0 6 379,1 2 0,2 1 1,1 2-1,1 2 0,-1 3 1,0 7-1,1 6 1,1 3-2909,2 3 2529,-2 1 0,10-5 0,-4 0 0</inkml:trace>
  <inkml:trace contextRef="#ctx0" brushRef="#br0">13770 20191 8569,'4'-20'730,"2"-2"0,0-2-341,0 2 1,3-1 0,-4 3-1,-2 1 1,0-2 0,-1 2 978,3 0 0,1 3 0,-2 7 0,5 7 0,2 8 0,-1 7 1,0 4-1686,5 2 1,0-3 0,7 5 0,0-2 0,1-2-1,-1-3 1,0-2-516,-1-3 0,-1-3 1,-3-6-1,1 0 1,-2-3-1,-3-4 0,-2-8 1,-4-4 895,-1-5 0,3-7 0,-3-5 0,0-1 0,1 0 0,-1 3 0,1 3 861,1 6 1,-5 0-1,3 8 1,-2 4-277,1 3 0,0 7 0,-2 0 1,2 6-1,-2 6-643,-2 3 1,-1 1-1,0 0 1,0 2-1,-1 1 1,-2 2 183,-2-2 0,-9-1 0,-1-3 0,-3-2 0,-3-2 0,2-1 0,-2-1 772,1 0 1,3 0-1,-1-3 1,4 1 0,0 1-1,1 1-1551,0 3 1,1 2-1,3 4 1,4 3-1,5 4 1,5 3 0,5 2 588,7 0 0,9-1 0,8 1 0</inkml:trace>
  <inkml:trace contextRef="#ctx0" brushRef="#br0">15130 19538 11483,'13'0'2040,"-4"4"0,0 2 0,1 1-1279,2 4 0,1 5 0,1 3 1,-2 2-1,-1 3 0,0 1 1,1 2-1050,-2-1 244,0 1 0,4 4 0,-1 0 1,-1-3-1,-2-3 0,-1-4-2739,1-2 0,-2-1 2481,1-5 0,-6-7 1,1-6-1,-2-7 1,-2-5-1,1-1 2249,4-1 1,-4 1 0,4 0-706,-4-1 1,-2 9-1,-4 5-1672,-4 7 1,2 5-1,-1 1 1,1 2-1,1 1-991,0 2 1,2 0-1,5-5 1,4-1-1,3-2 1,6-2-511,4-2 0,2-2 0,8-4 1931,4 0 0,2-12 0,6-3 0</inkml:trace>
  <inkml:trace contextRef="#ctx0" brushRef="#br0">15716 19884 11130,'9'-6'0,"0"-1"708,1-1 0,-2-2 1,1 6-1,1 1 0,2 1 1,1 2 519,1 0 1,3 0 0,3-1 0,-1-2-1,2-2 1,-1 2 0,3 2 0,-3 1-2076,-2 0 1,1 0 0,-1 0-1,-2 0-1146,-1 0 0,-6 0 1,-2-2 1351,-1-2 1,-6-4-1,-4-5 1,2 1-1,5 3-26,6 5 0,6 3 0,6 1 0,7 1 667,5 3 0,8-2 0,6 4 0</inkml:trace>
  <inkml:trace contextRef="#ctx0" brushRef="#br0">16489 19564 8569,'-8'-17'1393,"-1"-1"1,6 7 0,-2 11-1,4 8-690,1 4 0,-5 7 1,1 3-1,1 3 1,1 3-1,1 5 1,-2 7-1529,-1 7 1,-1 1-1,5 1 1,-1-2-1,-2-3 1,-3-5-1,-2-7 825,-2-6 0,-8-6 0,-3-6 0</inkml:trace>
  <inkml:trace contextRef="#ctx0" brushRef="#br0">16316 19964 8569,'8'-38'695,"5"-5"0,8-3 320,4 1 0,1 7 0,3 5 0,0 7-990,2 0 0,5 12 0,-2 2 0,1 4 0,5 7-25,2 4 0,2-2 0,10 5 0</inkml:trace>
  <inkml:trace contextRef="#ctx0" brushRef="#br0">17329 19711 8569,'0'-13'0,"2"1"814,2 3 0,-1-3 0,4 3 0,1-1 0,-2 2 1,1 7-86,1 4 0,-4 7 0,5 1 0,1 3 1,2 4-1,0-2 0,0-1 0,0-3-1911,3-3 0,1 3 0,-3-5 532,0 1 1,-5-4 0,-5-8-1,-9-5 1,-9-2 613,-6 2 1,-11-2 0,4 3-1,-3-1 1,-2 2 0,3 1-1,4 3 1071,3 2 1,4 6-1,7 4 1,3 3-1,5 3 1,3 3-1,2 3-823,3-1 0,10 4 0,8-5 1,3 0-1,3 2 0,3-2-1246,5 1 1,3-7 0,2-6 0,2-1 0,1-3 0,-1-1 1033,-1-2 0,-2-18 0,0-4 0</inkml:trace>
  <inkml:trace contextRef="#ctx0" brushRef="#br0">17956 19471 9947,'7'-21'1500,"-1"18"1,-6 14 0,0 5-1214,0 3 1,-4 3 0,-1-2 0,2-1 0,2 3 0,-1 2 0,-1 5 0,-1 3-499,1 0 1,-3 5 0,0-1-1,-1 1 1,-4 0 0,1-3-859,1-2 1,-3-6 0,5-9 0,-2-3 1068,0-6 0,0-2 0,-4-6 0</inkml:trace>
  <inkml:trace contextRef="#ctx0" brushRef="#br0">17822 19711 8569,'21'-34'0,"-2"3"0,-5 10 0,1 6 340,2 5 0,-2 7 0,4-2 0,-1 4 1,1 1-1,2 0 0,4 1 0,3 2 0,5 3 1,1 2-77,3 2 1,2-4-265,1-2 0,0-2 0,0-2 0</inkml:trace>
  <inkml:trace contextRef="#ctx0" brushRef="#br0">18396 19458 8569,'-9'-26'0,"1"4"427,2 5 0,-4 11 0,3 9 1,-1 10-1,4 6 0,2 6 3685,2 5-4048,0-2 1,0 6 0,0-1 0,0 4 0,2 4 0,1 1-1,3 2-1473,1 2 0,-4-6 0,3 1 0,-2-2 1409,1-7 0,-7-8 0,-5-5 0</inkml:trace>
  <inkml:trace contextRef="#ctx0" brushRef="#br0">18262 19764 6476,'6'-24'0,"3"-1"0,3 3 0,1 7 0,1 9 528,-1 5 0,2 2 1,1 2-1,3 3 1,4 2-1,3 2 0,4 2-1734,-1 1 1,4 1 1205,-2-1 0,6 0 0,-3 1 0</inkml:trace>
  <inkml:trace contextRef="#ctx0" brushRef="#br0">18689 19698 8933,'-8'-15'0,"4"-2"1151,3 0 1,2 5-1,3 9 1,5 6 0,3 4-1,2 2-818,-1 0 1,0 0 0,-1 4 0,-2 1 0,-2-1 0,-2 0-2295,-3 1 0,-3-7 1581,-5-3 0,2-4 0,-6-4 0,1-5 1822,0-3 1,-2 6-1792,5 6 1,7 6-1,7 8 1,3 0 0,1 3-1,2 2 1,1 2-1657,2 2 0,5-3 0,-2-4 2005,0-6 0,4 2 0,-4-5 0</inkml:trace>
  <inkml:trace contextRef="#ctx0" brushRef="#br0">19062 19698 12763,'5'-24'0,"-1"-3"0,0 1 0,1 2 0,1 6 0,0 3 0,0 2 0,-2 1 939,2 3 0,1 5 1,5 8-1,-1 7 1,-2 3-1,-1 6-987,0 0 1,2 3-1,-4 3 1,2 1-1,0 0 1,1-1-1,0 1 1,0 0-2115,-2-1 0,5-5 1,-4-3-1,1-5 2162,0-4 0,-7-15 0,4-9 0</inkml:trace>
  <inkml:trace contextRef="#ctx0" brushRef="#br0">19235 19551 12122,'-7'-13'0,"3"-1"554,2 1 0,-2 7 0,-1 6 1,2 9-1,3 6 0,3 4 1,3 0-375,2 0 1,0 5 0,7-3 0,2 1 0,2 0 0,2 1 0,1-1-934,-2 0 0,6-6 0,-6 2 0,1-5 1,-3-4 752,-3-4 0,4-10 0,2-2 0</inkml:trace>
  <inkml:trace contextRef="#ctx0" brushRef="#br0">19529 19684 8569,'12'-15'1002,"-4"-2"1,4 6 0,-3-1 0,3 5-575,1 4 0,1 2 0,-1 1 0,0 1 0,1 2 0,-1 3 0,2 1 0,3 4-110,4 1 1,-1-4 0,1 1 0,1 0 0,3 0 0,0-1 0,-1-3-637,-2-2 0,0-1 1,-5-2-1,-2 0 0,-1-2 1,-1-2-1,-1-5 0,0-3-293,1-1 1,-6 0 0,0-1 0,-2 1 955,-3 0 0,-2 2 0,-2 7 0,-4 8 0,-2 8 0,-2 7-1965,0 8 0,0 3 0,-6 8 1620,-2 4 0,-4 0 0,-6-2 0</inkml:trace>
  <inkml:trace contextRef="#ctx0" brushRef="#br0">7132 17472 28060,'1'-21'-6997,"4"3"6494,2 10 1,0-4 0,-1 4 0</inkml:trace>
  <inkml:trace contextRef="#ctx0" brushRef="#br0">7158 17392 30954,'-7'-2'-1125,"2"-2"1,4 1 0,1-6 0,0-1 0,-2-2 0,-2 0 0,-3 2 877,-1 1 1,-4 6 0,3-2-1,-2 5 340,-3 5 0,1-4 0,0 4 0,-2-4 0,-3-1 0,-3-1 163,1-4 1,-10 2 0,3-5-1,-1-1 1,-1 0 0,-1 1-1,-1 2 185,1 3 1,1-2 0,-1 0 0,-3 2-1,1 2 1,-1 2 0,4 2-450,0 2 0,3 3 0,-2-2 0,-2 0 0,-1 2 0,1-2 0,1 1 0,1-1 1,-2 1-1,2-1 55,-2 0 1,-4 0-1,3-3 1,0 3-1,0 0 1,-2 1-1,1 1-49,-1 2 1,0 3 0,4 4 0,-2 2 0,1 0 0,2 2 0,1-2 0,1 2-92,-1 0 1,6-5 0,3 2 0,4-3 0,0-1-1,1 1 1,1 0 0,2-3 93,1 0 0,6-1 1,-2 3-1,4-1 0,1 0 1,0 1-1,1-1-6,4 0 0,1 1 0,4 1 0,1 1 0,2 3 0,3 0-200,0 1 0,-1 3 0,-1-2 1,0 0-1,3-3 0,2-2 1,0 0 214,0 2 0,5 0 1,-2-4-1,4 1 1,2 0-1,3-3 295,4 0 1,4 0 0,1-1-1,0 0 1,1-2 0,2 1-1,3 2-226,2 1 1,-5 1 0,1-1 0,-3 0 0,-1-1 0,2-2-37,2-1 1,-2 0 0,2 3 0,-2-2 0,-2-2 0,1-1 0,1-1 0,1 2 246,0-1 1,-8-3 0,8 4 0,0-2 0,-3-3 0,0 0 0,-3 0 9,0 1 0,5 1 1,-7-5-1,4 1 1,2 2-1,1 1 1,0 1-301,1 1 0,-3-3 0,8 4 0,-2 1 0,-3-3 0,0 1 0,0-1 0,1 1 0,0-5 0,-2 4 0,-1-4 0,2-1 0,-1 0 0,1 0 0,-2 0 0,2 0 0,0 0 0,3 0 0,0 0 0,0 0 0,-3 0 0,-2 0 0,-1 0 0,0 0 0,0 0 0,2 0 0,-1 0 0,-1 0 0,6 0 0,-9 0 0,0 0 0,2 0 0,-1 0 0,2 0 0,0 0 0,0 0 0,-1 0 0,-2 0 0,-2 0 0,1 0 0,-2 0 0,-3 0 0,2 0 0,-1 0 0,1-1 0,1-4 0,0-2 0,3-4 0,1-2 0,2 3 0,0-9 0,0 1 0,0-1 0,0-1 0,-1 0 0,-4-1 0,1 4 0,-6 0 0,-2 2 0,1 2 0,-2-1 0,-2 2 0,-3 4 0,-5-4 0,2 3 0,-1-3 0,0-1 0,-2-1 0,-3 1-581,-4 0 0,3-1 1,-3 0-1,1-4 1,0-4-1,-2-4 571,-2 0 0,3-2 0,-5-4 0,-1-2 0,0 0 0,0 3 0,1 3-378,-1 1 1,-1 5 0,-4 2 0,-1-1 0,-2 2 0,-4-1 133,-6 4 0,0 1 1,-7 2-1,-3 0 1,-5-1-1,-6 1 1,-4 0-125,-4-1 1,-2 2-1,-6 2 1,0 1-1,-2-1 1,-1-2-1,-1-1 621,-2-1 0,6 1 0,-4-2 1,-2-1-1,0-3 0,-3-2 1320,1-3-1180,3 5 0,-8-11 1,2 5-1,-6 0 0,33 13 1,-2 2-1,1 0 0,0 1-362,-35-8 0,30 10 0,-1 1 1,5 1-1,-1 1 0,-1 1 0,-1 2 1,-2 0-1,0 0 0,2 1 1,-1 0-1,-2 1 0,1 0-188,-2 0 0,1 2 0,2 0 0,-1 1 1,-4 3-1,0 0 0,-1-1 0,1 1 0,1 0 1,1-1-1,-1 1 0,1 0 65,-1-1 0,1 1 0,4 0 0,1-1 0,-5 1 0,1 0 0,2-1 0,1 1 0,1 0 0,0-1 0,-1 1 0,-1 0 0,-1 0 0,0 0-318,-1 2 1,-1 0-1,-4 1 1,0 1 101,5 2 1,0 1 0,-4 1-1,1 2 1,3 0 0,0 0 0</inkml:trace>
</inkml:ink>
</file>

<file path=ppt/ink/ink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</inkml:context>
    <inkml:brush xml:id="br0">
      <inkml:brushProperty name="height" value="0.053" units="cm"/>
      <inkml:brushProperty name="color" value="#FF0000"/>
    </inkml:brush>
  </inkml:definitions>
  <inkml:trace contextRef="#ctx0" brushRef="#br0">3719 6690 30874,'-7'-13'-8150,"-5"0"7411,3-1 1,3 8 0,3 5 1327,6 4 0,4 3 1,7-3-1,1 1 0,2-1 1,4-1-1,3-2-106,2 0 0,0 0 1,9 0-1,1 0 1,-1-2-1,1-1 1,1-3-74,1-1 1,2-1-1,0-2 1,0 1 0,-1 0-1,-4 0-272,-4 1 0,2 5 1,-2-2-1,-1 2 1,-2 0-1,-3-1 1,-1 1-238,-2 1 1,-4 2 0,3 0 0,-2-1 0,-3-2-1420,-1-2 0,-6 1 389,0 4 1,0 0 0,4 0 1535,0 0 1,6 0 0,2 0 0</inkml:trace>
  <inkml:trace contextRef="#ctx0" brushRef="#br0">4746 6450 11734,'4'-25'0,"0"3"214,-1 4 1,5 9 767,1 5 0,-2 7 1,2 1-1,1-1 1,1 0-1,-1 0-623,-1 2 0,0 3 0,4-2 0,-1 2 0,-2 2 0,-2 2 0,-1 1-622,1 1 0,-5-1 1,0 2-1,-6 1 1,-6 3-1,-5 2 1,-3 1 24,-6-1 0,-2 9 0,-1-4 1,-1 2-1,0 1 0,2-3-214,3 1 1,-2 4-1,6 2 1,4-1-1,2 4 304,3 2 0,0-1 1,-4 9-1</inkml:trace>
  <inkml:trace contextRef="#ctx0" brushRef="#br0">3746 8729 28941,'-8'-20'-9619,"-3"0"10111,9 13 0,2 1 0,9 5 0,3-2 0,3-2 0,2 2 0,7 0 0,4 0 0,5-1 0,1 1 0,3 1 367,1 2 0,2 0 1,0 0-1,-1 0 1,-2-1-1,-3-2 1,-1-2-1,-4 2-911,-1 2 0,-3 1 0,-1 0 1,-3 0-1,-2 0 0,-3 0 0,1 0-615,1 0 0,-5 1 0,2 2 0,-5 3 0,0 2 475,2 2 0,2-4 0,-1 0 0</inkml:trace>
  <inkml:trace contextRef="#ctx0" brushRef="#br0">4692 8556 19346,'2'-30'-181,"2"4"1,4 8-1,5 14 1,0 2-1,1 2 266,-1 0 0,0 5 0,1 0 1,-1 3-1,0 1 0,1 0 0,-1-1-300,0 3 0,-1 1 1,-3 3-1,-5 1 1,-2 3-1,-2 0 1,0 1-1,-2-3 167,-2 3 0,-8-6 1,-7 6-1,-2-3 1,-3 1-1,-2-2 1,-4-1 171,-1-1 0,0-1 1,3 0-1,-2 1 1,-1-1-1,1 0 1,2 1-1783,2-1 1,0-1 1715,4-3 0,-3 2 1,4-3-1</inkml:trace>
  <inkml:trace contextRef="#ctx0" brushRef="#br0">7225 5557 27869,'0'-26'-3277,"0"-1"0,4 6 0,1 4 1238,-2 2 0,3 1 1575,-2 1 1,1 4 0,-5 0 0,0-1 0,0-2 0,0-1-1,0 0 1,0-1 0,0 1 930,0 0 1,0 4-1,-2 0 1,-2 0 0,-5-1-1,-3-1 1,-1-1 517,-1 2 1,1 0 0,-2-4 0,-3 2 0,-4 2 0,-3 1 0,-2 0-439,1 2 0,-1-1 0,-1 5 0,-2-1 0,-4 0 0,-1-1-282,-2 1 1,-9-1 0,4 5 0,-2 0-1,-5 0 1,0 0-252,-1 0 1,-10 0-1,7 2 1,-2 1-1,-2 3 1,-3 1-1,-3 5 482,-1 4 0,5-1 0,-2 4 0,0 0 0,3 2 0,2 1-209,4 1 1,2-1 0,-2 3 0,0-1-1,2-2 1,-3 2 0,1 1-14,0 1 1,-1-3 0,7-1 0,0 0 0,-2 0 0,2-1 0,1 0-145,2 0 0,1 1 0,4 3 0,1-1 0,1-2 0,-1 3 1,-2 3-175,0 3 1,0 5-1,0-4 1,1 2-1,-3 3 1,-1 2-318,1 1 0,5-5 0,2 1 1,1-1-1,2 1 0,2-2 0,0 0 86,4 0 1,3-3 0,0 3-1,4-1 1,5-3 0,4-1 0,4-1 321,4-1 1,2 4-1,5-6 1,9 5-1,10-1 1,11 0 0,8-3 193,10 1 1,11 4-1,-28-15 1,1-1-1,3 0 1,0 0 0,1-1-1,2 0 1,1-1-1,2 1 1,-1-1 0,1 0-138,1 1 0,0-1 0,3-2 0,0 0 1,0 0-1,1 0 0,-1 1 0,1 0 1,1 0-1,-1 1 0,1 0 0,0 1 0,1-1 1,1 0-104,1 1 0,1-1 1,-2 0-1,1 1 0,0-1 1,0-1-1,1 0 0,-1 0 1,-1-2-1,1 0 0,1 1 1,0-1-2,-1 1 0,-1-1 0,0-2 0,0 0 0,-2 1 0,0 0 0,1-1 0,-1-1 0,0-1 0,1 1 0,-2 0 0,1-1 0,-1 1 0,0 0 0,-1-1 0,0 1 0,0-1 0,0 0 0,3-1 0,0 0 0,1 0 0,1-1 0,1 1 0,0-1 0,1 0 0,0 1 0,0-1 0,1-1 0,1 0 0,1 0 0,-1 2 0,0-1 0,3-1 0,2-2 0,0 1 0,1-1 0,-1 0 0,-1 0 0,3-1 0,1 0 0,1 0 0,0 0 0,-4 0 0,0 0 0,4 0 0,0 0 0,-2 0 0,1 0 0,-4 0 0,0 0 0,2 0 0,0 0 0,-3 0 0,-1 0 0,-2 0 0,1 0 0,3-2 0,0-2 0,-4 0 0,1-1 0,0 0 0,-1-2 0,4 0 0,0-1 0,-3 1 0,1-2 0,-1 0 0,1-1 0,-2 0 0,-2-1 0,-7 0 0,-1 0 0,4-2 0,1-1 0,0 1 0,-1 0 0,-2-1 0,-1 0 0,1-1 0,0-2 0,-3 0 0,-2-1 0,-1-1 0,0-1 0,3-1 0,-2-2 0,-6 0 0,-2 0 0,1 0 0,0-1 0,1-2 0,-2-2 0,0 1 0,-1-2 0,1 1 0,-1-2 0,0-4 0,-2-1 0,-3 5 0,-2 1 0,-1-2 0,-1-1 0,0-1 0,-1 0 0,-3 0 0,0-1 0,-2 0 0,0 0 0,15-30 0,-5 4 0,-6 2 0,-5 3 0,-6 0 0,-7 0 0,-9 4-128,-7-1 1,-22 1-1,-12 1 1,-15 3-1,19 22 1,-3 2-1,-5 0 1,-2 0 0,-7 0-1,-3 1-151,-4 0 0,-3 1 0,-5-3 1,-2 0-1,17 8 0,-1 0 1,-1 1-1,-5-2 0,-2 1 1,-1 0-1,-1 0 0,-1 0 1,-1 1-1,-5-1 0,-2 0 1,0 2-1,19 3 0,-1 0 1,0 1-1,0 0 217,-1 0 0,0 1 0,0 0 0,-2 0 0,-4 0 0,-1 1 1,0 0-1,0 1 0,5 0 0,-1 0 0,2 1 0,-2 0 0,2 1 1,-1-1-1,0 0 0,0 1 0,0 1 0,0-1 0,0 1 1,0 1-1,-15-1 0,0 0 0,0 2 0,3 0 0,0 1 0,0 1-77,3 0 0,1 1 0,1 1 1,3 0-1,1 1 0,0 0 0,0 3 1,0 0-1,1 0 0,1 1 0,0 0 1,1 1-1,1 1 0,1-1 0,0 2 1,2 0-1,1 1 0,0 1 0,2 0 1,2 1-1,-1 0 139,-20 8 0,0 1 0,4 1 0,1 0 0,3-1 0,1 0 0</inkml:trace>
  <inkml:trace contextRef="#ctx0" brushRef="#br0">1320 6357 13822,'-2'-12'0,"-1"2"0,-1 1 0,1-3 840,1-4 0,2 1 0,0-4 1,0 0-1,0-2 0,0-1 1,0 1-1,0 2 3043,0 2 0,0 2-3950,0 2 0,0 16 0,0 7 0,0 8 0,0 6 0,0 1 546,0 2 1,2 2 0,1 1 0,3-3 0,1-2 0,3-4 0,2-2-1,2-3-1533,-1-4 0,5-5 0,0-7 0,-1-1 0,1-5 0,0-6 678,-2-4 1,-5-8-1,-4 2 1,-1-2 0,-3 1-1,-2 2 1,-1 2 1519,0 2 0,-1 7 0,-2 4-552,-2 4 1,1 5 0,4 12 0,1 2 0,4 2 0,4 2-648,3 2 1,5-2 0,1-2 0,-2-3 0,1-4 0,-1-1 16,2-4 0,0-1 0,-4-7 0,3-4 0,0-5 0,-2-5 0,-3-4 0,-3-2 0,-5-1 0,4-3 0,-2 1 0,-3 3 0,-2 0 1,-1 2-1628,0 0 1,0 6-1,0 4 1,2 0-1,2 1-7863,5 4 9528,3 2 0,7-3 0,2-3 0</inkml:trace>
  <inkml:trace contextRef="#ctx0" brushRef="#br0">1960 6064 8503,'7'6'2101,"0"-5"0,-2 4-1468,4-4 0,3-1 0,2 0 0,3 0 0,2 0 0,2-1 0,1-2 0,0-3-132,0-2 1,-5 0 0,0-6 0,-2 1 0,-3 0 0,-3-2 190,-5-3-602,-2 3 0,-4-4 0,-2 6 0,-5 1 0,-3 3 0,-3 4-14,-2 4 1,0 4 0,-3 4-1,0 8 1,4 4 0,3 7-1,2 3-97,2 7 1,6-2 0,-1 3 0,3 3 0,1 1 0,1 1-2522,3-1 1,5-4 2541,9 8 0,3-4 0,5-1 0</inkml:trace>
  <inkml:trace contextRef="#ctx0" brushRef="#br0">1200 7303 7961,'-2'-15'0,"-1"-1"912,-1-2 0,-5 1 0,4 3 0,1 1 0,0 0 3575,-1-1 0,1 1-3707,4 0 1,1 11-1,2 7 1,3 6 0,1 7-1,2 4-470,-1 4 1,4 0 0,-3 1 0,2-2 0,3-3-1,-1-4-988,0-3 0,1-6 0,-1-2 0,0-2 0,1-7 0,-2-5 0,-2-7-128,-1-3 0,-6-4 0,1-4 0,-2 3 1,-2 4-1,-2 3 2762,-2 2 1,1 1-1,-5 1-1512,2 3 1,2 11-1,4 1 1,0 6 0,1 5-1,2 1 1,3 4 0,2-1-333,2 0 0,2-1 0,1-5 0,1 1 0,-1-3 0,0-2 0,1-4-198,-1-4 1,-4-1 0,0-1-1,0-5 1,0-6 0,-2-6 0,-1-3-638,-3-2 1,0-1-1,0 2 1,1 4-1,-1 3-810,-1 2 0,-2 0 601,0-1 1,0 8 0,1 5-366,4 4 0,3 6 1,9-5 1296,1-1 0,11 5 0,-1-1 0</inkml:trace>
  <inkml:trace contextRef="#ctx0" brushRef="#br0">1813 7103 7940,'-21'2'4724,"3"2"-3602,4 5 1,6 3 0,4 3 0,4 1 0,4 3-1,5 1 1,3 0 0,1 0-995,1-1 0,3-1 1,1-7-1,0-2 1,0-4-1,-1-4-331,0-1 0,-7-7 1,-2-6-1,-3-7 1,-2-2-1,-1 0-191,-2-2 0,-6-4 0,-3 0 0,-1 3 0,-1 1 0,2 3 1,-1 2 695,-2 0 1,0 8 0,2 0-1,3 2-1578,1 1 0,9 5 1,10-1-1,8 2 1276,4 2 0,7 6 0,3 2 0</inkml:trace>
  <inkml:trace contextRef="#ctx0" brushRef="#br0">2199 6997 9667,'-11'13'0,"0"0"1509,2 1 1,5 4-1,-3-1 1,1 0-1010,3-3 1,1 0-1,2-1 1,2 0 0,2-1-845,5-3 0,-3-4 0,-2-11 0,-2-6 1,-2-6-1,0-3 0,0-4-319,0-5 0,-2 2 1,-1-3-1,-1 3 1,-1 1-1,1 2 0,0 3 663,1 4 0,1-2 0,2-1 0</inkml:trace>
  <inkml:trace contextRef="#ctx0" brushRef="#br0">2386 6824 7894,'-13'4'1169,"-1"0"0,3-1 0,2-7 19,4-5 0,5-3 0,5-1 0,4 0-1530,2-1 1,9-4 0,0-1 0,3 0 0,-3 1-1,0 5 1,-4 4-660,-1 3 0,-2 2 0,0 5 0,-1 4 1,-3 5-1,-4 6 1629,-4 6 0,4 9 1,-1 5-1,-3 4 1,-4 4-1,-4 5 1,-3 3 606,-4 1 1,5-1 0,-5-1-1,3-4 1,1-3 0,0-5 0,-1-7-1942,2-3 0,6-9 0,-1-2 203,2-3 1,-2-9 0,0-6 0,1-9 0,1-9 0,2-7 0,0-8 555,0-5 0,0 1 0,0-6 1,2 3-1,2 3 0,5-2 1,3 4 156,1 1 1,5 7-1,1 6 1,2 2 0,3 4-1,1 5-1432,1 6 0,-3 2 1222,-1 2 0,-6 0 0,3 0 0</inkml:trace>
  <inkml:trace contextRef="#ctx0" brushRef="#br0">2000 7796 7812,'0'-8'493,"-2"0"1029,-2 2 1,1-4-1,-6 1 1,0-3-1,0 0 14,0 3 1,6 5 0,-1 8 0,2 5-1509,2 3 0,0 3 0,0 1 0,2 2 1,1-2-1,3-1 0,1-3-997,3-3 0,2 1 1,2-5 124,-1-2 1,-6-3 0,-2-5 3065,-4-4 0,-2 3-1766,-4 2 0,4 8 1,-4 5-1,5 3 1,5 1-1094,4 1 0,3-1 0,2-1 0,3-3 0,2-5 0,2-4 1,2-7 636,2-11 0,8-9 0,1-13 0</inkml:trace>
  <inkml:trace contextRef="#ctx0" brushRef="#br0">2279 7517 7812,'-7'5'2993,"-3"3"1,5 5-2145,2 1 0,2-1 1,1 2-1,0 1 1,0 3-1,1 0 1,2 2-1,3-2-272,2 1 0,-4-3 1,3-3-1,-1-1 1,-1-1-1708,1-3 0,-3-3 0,4-8 31,-1-2 0,-2 1 1,-4-6-1,-1 0 1436,-3 2 0,1 1 0,-5 7-212,2 4 0,2 2 0,5 6 0,4 1 0,4-2 0,2-4-1123,3-3 0,1-4 0,2-2 1,6-5 997,2-7 0,1-7 0,1-6 0</inkml:trace>
  <inkml:trace contextRef="#ctx0" brushRef="#br0">2666 7263 7812,'-13'14'1934,"4"-3"0,1 0 0,2-2 1,4 3-1616,0 4 0,2 2 1,0 7-1,2 3 1,0 0-1,4 0 0,2-1 1,2 0-4467,2-1 4147,-5-5 0,5 4 0,-4-4 0</inkml:trace>
  <inkml:trace contextRef="#ctx0" brushRef="#br0">2586 7676 7812,'-1'-13'900,"-4"0"0,4-1 0,-4 0 0,5-4 0,6-7 1,10-8 541,14-7 1,-3 9 0,4-2-1443,7 1 0,4-2 0,10-11 0,2 0 0,4 0 0,0 1 0</inkml:trace>
  <inkml:trace contextRef="#ctx0" brushRef="#br0">6345 7223 29548,'0'-20'-4916,"-6"-3"1,-3 10 4929,-3 6 0,-1 4 0,0 3 0,0 0 0,-1-2 0,1-1 0,-2-3 0,-3-3 0,-2-4 0,-3-5 0,3-1 248,0 0 1,1-3 0,3 4-1,-2 2 1,0 2 0,0 4 0,-1 2-1,0 3 1,-3 2 116,-3 1 0,-1 10 1,-8 3-1,-1 7 0,-2 3 1,-5 3-1,1 1-639,-1 1 1,-2 1-1,-2-2 1,-1-1-1,-5-2 1,-2 0 537,1-1 0,-8 4 0,7-4 0,-4 1 0,0 0 0,5 1-18,2-3 0,8 5 0,-1-2 1,4 2-1,3 2 0,3-1 1,0 2-548,0 3 1,4 8 0,-1 7-1,1 1 1,2 4 0,0 2-1,3 2 76,0-2 1,4 3-1,0-7 1,2 1-1,4 1 1,3-4 63,3-1 1,5-1 0,-3-7 0,1-1-1,3-1 1,1-1 0,2 1 305,0-1 0,2-4 0,2 3 1,5 2-1,3-1 0,3 4-166,3-2 0,-2 0 0,6 3 0,2 1 0,1 1 0,3-1 0,3-1-155,5 3 1,2-7 0,4 4-1,2-3 1,5-2 0,3-2 306,1-5 0,3 2 0,2-10 0,-2 1 0,5-2 0,-2-1 0,5 0 182,-2-2 0,-1-1 0,3-3 1,1-2-1,-1-1 0,1 1 0,-2 1 8,0-2 1,0 3-1,-3-5 1,-1 2-1,0 0 1,-3 1 8,-1 2 0,1 0 0,1-2 0,-2-1 1,1 1-1,-3 1 0,0-1-59,1-1 1,-1-2 0,12 2-1,5-3 1,2-1 0,-33-3-1,-1 0 1,2 0 0,-1-1-286,1 0 0,0 0 0,2-1 0,0 1 0,1 0 0,-1 1 0,0 0 0,0 0 0,0 1 0,1-1 0,-1 1 0,0 0 0,0 1 0,-1 1 0,0-2 0,-1 1 0,1 0 0,-2 0 0,0-1 0,-1 1 0,37 2 0,-7 1 0,-3 1 0,-3-1 0,-9 3 0,1-2 0,-2-1 0,-2-1 0,-1 0 0,3-3 0,4-1 0,0-2 0,6 0 0,2 0 0,3 0 0,4 0 0,4 0 0,-36 0 0,1 0 0,0 0 0,0 0 0,0 0 0,0 0 0,1 0 0,1 0 0,1 0 0,0 0 0,1-1 0,1 0 0,-2-1 0,-1 0 0,2 0 0,0 1 0,-2-3 0,0 0 0,0 0 0,-1 1 0,0 0 0,0 0 0,-1-1 0,0 0 0,-2 1 0,1-1 0,32-6 0,1-1 0,-9 0 0,-3 0 0,2-1 0,-2 2 0,0-2 0,-2 0 0,4-1 0,-2 0 0,2-1 0,-1 1 0,1 0 0,-1-1 0,1-1 0,3-1 0,0-2 0,0 1 0,3-3 0,1-2 0,-1-3 0,-3-2 0,0-1 0,0-3 0,-31 14 0,0-1 0,0-1 0,0-1 0,1 1 0,-1-2 0,0-3 0,1-1 0,0 0 0,0-2 0,-1 1 0,0-1 0,1-1 0,1 0 0,-2 0 0,0 1 0,0 0 0,0-1 0,0 2 0,-3-1 0,20-20 0,5 2 0,-6 4 0,-4 2 0,2 2 0,-4 3 0,-2 2 0,4-4 0,-11 5 0,-2 1 0,-4 2 0,-2 1 0,0 1 0,-7-5 0,-2-2 0,-3 1 0,-2-4 0,-1 0-4148,-3-1 3766,3-10 1,-5 15 0,8-11 0,1 0 0,2 3 0,-2 1 316,-1 4 1,0 1-1,0-1 1,0 7-1,-3 6 1,-1 1-1,1 2-665,2 0 0,-7 6 1,-3 4-1,-2-2 447,-2-1 1,-10 1-1,-7 0 1,-6 2-1,-12-1 1,-6-3-1,-9-4 219,-7 0 1,-5-1-1,-6 5 1,-3-1-1,-2 1 1,34 6-1,0 1 128,-1-1 1,0 0 0,-4 1 0,0-1 0,2 0 0,-1 1 0,-1-1 0,0 2 0,1-1 0,0 1 0,-2 1 0,0 1 0,-1-1 0,-1 1 154,-4-1 1,1 0-1,0 2 1,1 1-1,-3-1 1,0 0-1,-2 0 1,0 1-1,-4-1 1,0 1-1,-1-1 1,-2-1-7,2 2 1,-2-1 0,-4 1 0,0-1 0,3 1 0,0-1-1,-1 0 1,0 0 0,-3 0 0,0 1 0,2 0 0,-1-1 0,-1 1-1,0-1-34,1 0 0,0 0 0,7-1 0,0 1 0,-4 2 0,0 0 0,1 0 0,1 0 0,2 0 0,0 0 0,1 0 0,0 0 0,1 0 0,1 0-21,0 0 1,0 0-1,-5 0 1,-1 0-1,0 0 1,0 0 0,1 0-1,0 0 1,0 0-1,0 0 1,2 0 0,-1 0-68,2 0 1,-1 0 0,-5 2-1,-2 1 1,1 0 0,0 0 0,-4 0-1,-1 1 1,-3 0 0,-1 1-1,1-1 1,-1 1 0,0-1 0,1 1-125,1 0 1,0 0-1,2 1 1,0 0-1,-2 1 1,0-1-1,-1 1 1,0 0-1,1-1 1,0-1 0,0 1-1,0-1 1,2-1-1,0 1-112,1 0 0,0 0 0,-4-2 0,2 0 1,5-1-1,2 0 0,3-1 0,2 0 1,3-1-1,2 0 0,4 0 0,1 0 1,3 0-1,0 0-1000,4 0 1,0 0 0,3 0 0,-1 1 0,-30 4 1144,-2 4 0,3 1 0,4 2 0,0 1 0,2 4 0</inkml:trace>
  <inkml:trace contextRef="#ctx0" brushRef="#br0">4479 8823 30535,'1'-20'-4916,"4"7"1,-2 6 1182,6 7 3735,-6 6 0,1-5 0,-8 3 0,-5-2 0,-3-2 0,-3 1 0,-3 2 0,-4 3 0,-5 0 0,-4 2 960,-4-1 1,-5 0 0,-6 4 0,-7-2 0,-8 1 0,-6 2 0,-2 1 0,-4 2-664,36-6 1,0 0 0,-2-1-1,-1 0 1,0 3 0,-1 0 0,2 0-1,1 1 1,1-1 0,0 0-1,-34 9-1164,-2 0 1,13-3 0,0-3-1,10-1 1,6 0 0,4 1-126,2-1 1,9 0-1,-1-1 802,7-3 1,-3 3 0,6-5 0</inkml:trace>
  <inkml:trace contextRef="#ctx0" brushRef="#br0">1440 9489 22374,'-12'-6'0,"1"-3"-933,3-3 0,3 0 0,-2 2 0,-1 3 1069,1 1 1,2-3-1,-2 3-265,1-1 1,0 4 933,2-2 1,2 5 0,-2 5 0,2 3-627,2 4 1,2 8 0,1 2 0,1 3-1,1 3 1,-1 2 0,1 2 12,-2 2 1,-1 0 0,1 2 0,2-3-1,-2-4 1,-2-1-1515,-1-3 942,6-7 0,-4 1 0,2-5 0,-1-2 403,2-3 1,-4-5 0,4-8-1,-4-7 1,-1-5 0,0-8-1,0-4-612,0-3 0,-4-8 0,-1 1 0,2-5 0,2 0 0,1 0 415,0-1 1,0 7 0,1-2 0,4 5-1,3 4 1,3 4 0,-1 4 280,-1 4 0,0 3 0,4 3 0,1 3 0,-1 3 1,0 2 283,1-1 0,-3 7 0,0 5 1,-4 4-1,-1 1 0,-3 4-1437,-1 3 916,-2-3 1,0 8 0,-2-5 0,-2 1 0,-5-1 0,-3-3 179,-1-1 0,-1-2 0,1 1 0,0-3 0,-1 0 0,2-2-710,4 1 1,-3-3 0,8 1 0,6-2-1,9-5 1226,9-4 0,10-16 0,3-9 1</inkml:trace>
  <inkml:trace contextRef="#ctx0" brushRef="#br0">1826 9449 28758,'6'-25'-744,"3"3"1,-2 4 0,2 9-1,2 4 1616,1 4 1,1-3 0,0-1 0,1 2 0,-1 0 0,0 0 0,2-1 0,1-1-873,2-1 0,4 5 0,-2-4 0,-1 4-164,0 1 0,-3-6 0,-8-1 0,-8-1 0,-9 4-219,-7 2 1,1-2 0,-4-1-1,1 3 1,0 0 0,2 2 1096,1 0 1,2 0 0,1 2-1016,3 2 1,3 3 0,7 7 0,2-1 0,3 0 0,2 1-1,3-1 1,4 2-1709,3 3 0,1-4 0,-2 4 0,2-5 2300,2-4 1,1-3 0,4-6 0</inkml:trace>
  <inkml:trace contextRef="#ctx0" brushRef="#br0">2319 9582 30610,'0'-26'-8332,"0"5"8170,0 3 0,0-1 1,0 1-1,0 0 0,0 1 1,0-3-1,0 0 0,2-3-457,2 3 1,-2-1-1,4 5 1,-2-2-1,2 2 1,2 1-1567,2 1 0,2 1 2406,1 0 0,6-7 0,2 0 0</inkml:trace>
  <inkml:trace contextRef="#ctx0" brushRef="#br0">2599 8969 13156,'8'-18'0,"-2"1"315,0 0 0,-3 3 282,5 0 1,-3 7-1,2 5 1,1 10-1,-2 10 1,1 7 0,0 6-1146,4 4 0,-4 5 0,1 5 0,-2 2 0,-3 2 0,-2-2-511,-1-1 0,0-1 0,0-7 1,-1-2 975,-4-5 1,-2-9 0,-7-3 0</inkml:trace>
  <inkml:trace contextRef="#ctx0" brushRef="#br0">2493 9342 28973,'6'-26'-1261,"3"-1"1,1 2 0,0 3 0,-1 4 1349,2 3 0,5 8 0,3 2 0,0 4 0,2 1 1,0 1-1,4 4 10,5 4 1,-2 2 0,4 3 0</inkml:trace>
  <inkml:trace contextRef="#ctx0" brushRef="#br0">1546 10022 21504,'0'-21'-3070,"2"2"1,1 6 2916,1-1 1,5 8-1,-4 8 1,-4 8-1,-2 7 1,-5 0 0,-2 3-1,-2 0 637,-2 1 1,-1 3-1,-1-5 1,1 2-1,0 2 1,-1 1-1,2 1-126,4 2 0,-3-8 0,5 8 0,0-3 0,0-2 0,2 0 0,0 0-731,-1-1 0,-1 4 0,3-3 0,-1 2 0,1 0 0,0-2-618,-2 2 1,4 1-1,-4 0 905,4-3 0,7 3 1,1-4-1</inkml:trace>
  <inkml:trace contextRef="#ctx0" brushRef="#br0">1173 11195 14316,'12'-11'0,"-3"-2"-412,-5-2 1,-1 6 1497,2 5 1,-5 3 0,0 1-587,-8 0 1,-4 0-1,-1 0 1,0 1-1,-2 3 1,-1 4-1,-2 1-282,2 0 0,1-5 0,1 5 0,1 0 0,1 0 0,3 0-450,5 1 1,2 2 0,4 0 0,4-2-1,6-1 317,4 1 0,6-2 0,-3 1 1,1-1-1,-1 1 0,-3 0 1,-1 2-54,-2 0 1,-5-2-1,-4 0 1,-2 2-1,-2 0 1,-2 3-1,-2-1 54,-5 0 0,-7 1 1,-4-1-1,0 0 1,-3-1-1,3-1 1,0-4-52,1-1 1,4-2 0,-2-4 0,2 0 0,1 0-562,1 0 0,6-6 1,2-2-1,7-4 1,7-3 436,8-3 0,19-3 0,5-5 1</inkml:trace>
  <inkml:trace contextRef="#ctx0" brushRef="#br0">1653 10768 8584,'7'-34'3474,"-2"0"-3390,-10 12 1,4 7-1,-5 20 1,1 4-1,0 4 1,-3 5 0,-1 4-1,0 4 1,1 6 300,-3 3 0,1 1 0,-1 2 1,4 5-1,0 0 0,1 1 1,0-4-592,3-1 1,1 1 0,2-7 0,0-1 0,0 1-1,0-5-1072,0-4 0,6 1 1,3-5 1277,3 1 0,1-2 0,1-5 0</inkml:trace>
  <inkml:trace contextRef="#ctx0" brushRef="#br0">1920 11142 16073,'0'-27'-1175,"-6"8"1601,-3 5 1,-3 13-1,-1 10 1,-1 3-1,2 1 1,2 0-1,3 2-442,1 3 0,1-2 0,5 6 0,0 0 1,2 1-1,2-3 0,5 0 48,3-4 1,6-1 0,1-2 0,0-1 0,0-3-1,-1-5 1,0-2 18,0-2 1,-2-6 0,-6-3-1,-2-3 1,-2-3 0,-3-1-23,-2-2 0,-2-4 0,-4 4 0,-4 2 0,-2 0 0,-3 1 0,1 0 1,1 3 554,3 0 1,-1 5-1201,5-2 1,11 6 0,9-1 0,4 2-1,6 2 1,4 0 831,2 0 1,12-6-1,-2-1 1</inkml:trace>
  <inkml:trace contextRef="#ctx0" brushRef="#br0">2253 11088 17087,'-15'0'0,"-1"0"1858,-2 0 1,0 0-2006,5 0 1,7 6-1,4 3 1,8 3-1,5 1 1,4 1 0,1-3 308,3-2 0,2 3 0,5-5 0,0 2 0,-1-1 0,-1-2 0,1-3 0,-3-2-819,-1-1 1,-4 0 0,-5-1 0,-3-4 368,-4-4 0,-4-3 0,-1-1 1,-1 1-1,-4 2 1103,-4 1 1,-3 6-1,1 0 1,2 6-580,4 6 1,5 1 0,5 2-1,4 0 1,4 3 0,5-2-398,4-2 0,2-1 0,-1-4 1,0 0-1,-1 0 0,0-3 1,-1-3-103,-2-5 1,-3-2 0,-5-8 0,-4-3 0,-1-4 0,-3-3 0,-3-2 31,-5 1 1,2-1 0,-4 2 0,0 1 0,1 3 0,0 2 0,1 3-585,-1 1 1,5 6 643,-3 0 0,2 6 0,2-3 0</inkml:trace>
  <inkml:trace contextRef="#ctx0" brushRef="#br0">733 12288 19794,'27'6'-214,"10"-3"0,4 4 0,7-1 244,7-3 1,8-2 0,13-1 0,-37 0 0,2-1 0,3-1 0,2-2 0,2-2 0,0-1-1,6-3 1,0-1 0,2-2 0,0-1-64,-1-1 0,2-1 0,6 0 0,0-2 0,-4-2 0,-1-1 0,2-1 0,0 1 0,4-2 0,-1 0 0,-1 0 0,-1 0 0,1-1 0,-1-1-58,-1-1 1,-1 0-1,-9 3 1,0 0 0,5-4-1,-1-1 1,-3 1 0,0 0-1,-4-1 1,-1-1 0,-1 0-1,-1-1 1,-2 0-1,-1-2 8,-1-1 0,0-1 0,1-2 0,-2-2 0,-4 2 0,-2 0 0,-1 0 0,0-1 0,-1-1 0,0-1 1,-2 0-1,0 0 0,-1-4 0,-2 0-4,-1-1 1,-2-1 0,1 1 0,-1-1 0,0-5 0,-1-1 0,-1 0-1,-1-1 1,-1 0 0,-1-1 0,-2-4 0,-1 0 0,-1-1 0,-1 0-23,-1-2 1,-2 0 0,0-3 0,-2 0 0,-2 4-1,-2 1 1,0 1 0,0 0 0,-1-1 0,0 1 0,-2 3-1,1 1 1,-1 0 0,-1 0-80,0 1 0,0 1 0,0 5 0,-1 1 0,-2 0 1,0 1-1,-2 2 0,-2 1 0,-2 1 0,-1 0 1,-2 1-1,0 1 0,-2 1 0,-2 1 134,-16-30 0,-2 9 1,-5 1-1,-1 4 1,-6 2-1,-3 4 0,-4 3 1,-2 5 149,-4 2 1,23 17-1,-1 1 1,1 2 0,0 1-1,-4 0 1,0 2 0,-3 1-1,-2 2 1,1 1 0,-2 3-104,-1 0 0,-1 1 0,-3 4 0,0 1 0,0-1 0,0 2 0,-2 2 0,-1 3 0,0 2 1,0 2-1,0 1 0,0 3 0,1 1 0,1 2 0,-1 2 0,-1 1-159,-1 2 1,1 2-1,-2 0 1,0 2 0,-1 2-1,0 0 1,3 1-1,0 2 1,-1 1 0,1 2-1,0 1 1,0 0 347,-1 1 0,0 2 0,-1 3 0,2 2 1,6-2-1,2 1 0,0 2 0,3 1 1,0 3-1,1 2 0,4-1 0,1 2 1,2 3-1,2 1 0,3-1 0,3 1-154,2 1 0,3 2 0,3 5 0,4 0 0,1-2 0,3-1 0,2 1 0,4 0 0,4 1 1,2 0-29,5-3 0,0 1 0,0 2 0,2 0 0,2-4 0,3 0 0,1-2 0</inkml:trace>
  <inkml:trace contextRef="#ctx0" brushRef="#br0">4066 10329 28933,'1'7'-188,"4"-3"1,4-2-1,2-2 1,3 0 696,-1 0 0,0 0 1,1 0-1,-1 0 0,0 0 1,1 0-1,0 0 0,3 0 1,1 0-510,-2 0 0,0 4 0,2 1 0,4-2 0,3-2 0,3-1 0,2 0 0,4 0 0,5 0 0,-1 0 0,10 0 0,-1 0 0,0 0 0,4-1 0,1-2 0,1-2 0,-4-4 0,0 5 0,-1 1 0,1 0 0,-1 0 0,-2-1 0,3-1 0,-4 5 0,1 0 0,2 0 0,-2 0 0,1 0 0,0 0 0,-4 0 0,2 0 0,-2 0 0,-2 0 0,2 0 0,-1 0 0,1 0 0,0 0 0,-2 0 0,2 0 0,3 0 0,0 0 0,0 0 0,4 0 0,1 0 0,3 0 0,4 0 0,0 0 0,0 0 0,-1 0 0,1 0 0,-3 0 0,1 0 0,3 2 0,1 1 0,-1 1 0,-3-1 0,1-1 0,-3-2 0,1 0 0,-5 0 0,-1 0 0,-1 0 0,-4-5 0,5 1 0,0-1 0,0 1 0,0-2 0,1-2 0,2 4 0,1-3 0,1 1 0,-1 1 0,0 1 0,2-1 0,3 2 0,-3-3 0,4 2 0,-1 1 0,-1 0 0,1 0 0,0-1 0,0 1 0,-1-3 0,-3 0 0,-1 0 0,0-1 0,-1 1 0,-3 0 0,1-5 0,-4 4 0,-1-2 0,-1 2 0,-2-1 0,1 2 0,-2 0 0,1 2 0,2 0 0,0-1 0,-1 1 0,0-1 0,0 1 0,2 1 0,-2 1 0,-5 2 0,-1 0 0,0 0 0,-3 0-2244,0 0 1817,-5 0 0,5 0 0,-5 0 1,2 2-1,-1 1 0,-2 1 460,-1-1 0,-1-1 1,1-2-1</inkml:trace>
  <inkml:trace contextRef="#ctx0" brushRef="#br0">8531 12488 13122,'0'-14'-241,"0"1"0,-1 7 0,-4 6 0,-4 6 0,-2 3 0,-3-2 0,2 1 0,2-1 0,1 3 0,0 2 931,2 2 1,2-7-1,10-3 1,4-2-137,3-2 0,1 0 0,0 0 1,1 0-1,-1 0 0,0 0 0,1 0 1,-1 0-508,0 0 1,1 0 0,-1 0 0,0 0 0,1 0 0,0 0 0,3 0 32,0 0 1,7 4 0,-2 1 0,4-2 0,-1-2 0,-2-1 0,0 0 201,0 0 0,3-4 0,0-1 0,1 1 0,0-1 0,-1 1-123,1 1 1,0 0 0,-1 0 0,1-1 0,1 1 0,2 1 0,1 2-399,-2 0 0,1 0 0,0 2 0,1 1 0,-2 1 0,1-1 0,0-1 360,1-2 1,0 0-1,-5 0 1,1 0-1,0 0 1,-1 0-1,1 0 93,0 0 1,-4 0-1,1 0 1,3-2-1,-2-1 1,3-1-1,-1-1-266,2-1 0,1 5 0,-2-4 1,2 4-1,2 1 0,1 0-321,0 0 1,4 0 0,-2 0 267,4 0 1,-4 0 0,1 0 0,-1 0 0,1 0 329,-1 0 0,-1 0 0,3 0 0,-3 0 0,1 0 0,-3 0 67,1 0 0,-2-5 1,-3 1-1,0 1 1,0 0-1,-3 0 1,1-1-126,-1 1 0,-3 1 1,-1 2-1,-1 0 1,1 0-1,1 0 1,1 0-328,-1 0 1,-1 0 0,2 0-1,0 0 1,0 0 0,1 0 0,1 0 206,2 0 1,-4-1-1,9-2 1,-4-3-1,-3 0 1,-1-1-137,-2-1 1,-1 1-1,2-2 1,-2 3-1,-2 1 1,-2 1-1,-3 1-2421,0 2 0,-3 2 2493,-2 4 1,-15 8-1,-8 8 1</inkml:trace>
  <inkml:trace contextRef="#ctx0" brushRef="#br0">9091 13594 8482,'6'-8'-73,"1"-2"0,7 5 128,-1 3 0,0-4 0,1 1 1,1 1-1,2-1 0,6 1 0,2 1 1,1 1-1,1 2 0,0 0 0,1 0 1,3 2-1,6 1 91,6 1 1,4 1 0,10-5 0,2 0 0,6 0-1,2 0 1,4-2 0,0-1 60,2-1 1,-34-1 0,0-1 0,1 3 0,0-1 0,3 0 0,0-1-1,2 1 1,0-1 0,0 1 0,1-1 0,0 1 0,1 0-113,0-1 0,1 1 1,-2 2-1,1 1 0,4-2 1,0 1-1,0 1 0,0 1 1,0 0-1,-1 0 1,1 0-1,0 0-156,4 0 1,-2 0-1,-6 0 1,0 0-1,4 0 1,0 0-1,-4 0 1,-1 0-1,-2 0 1,0 0-1,-1 0 1,0 0 0,-2 0-1,-1 0 53,36 0 1,-36 0-1,0 0 1,25 0-1,-2-2 1,-3-1-1,-9-1 1,-5-1 81,-6 0 1,-9 3 0,1-4 0,-6 2 0,-4-1-1776,-4 2 1701,-3 2 0,-8 7 0,-1 1 0</inkml:trace>
  <inkml:trace contextRef="#ctx0" brushRef="#br0">5759 14007 15912,'14'-9'0,"3"2"294,1 1 0,5-3 0,1 3 0,6 0 0,7-1 1,6 1-1,7 0 0,6 3-161,6 1 0,12 2 1,-34 0-1,0 0 0,2 0 1,1 0-1,2 0 1,2 0-1,-1 0 0,-1 0 1,2 0-1,0 0-167,0 0 0,-1 0 1,-2 0-1,-1 0 1,5 0-1,-1 0 0,1 0 1,-1 0-1,-1 0 1,0 0-1,1 0 0,-1 0 1,-1 0-1,1-1-65,-1-1 0,1-1 1,0 0-1,0-1 0,0-2 1,0-1-1,-2 0 1,-1 0-1,-2 1 0,-2-1 1,33-6-53,-9-1 0,1 5 0,-8 2 1,-3 1 120,-2 3 0,-8-10 1,3-2-1</inkml:trace>
  <inkml:trace contextRef="#ctx0" brushRef="#br0">13197 4625 29807,'-13'-2'-570,"-1"-2"1,5 2 0,0-2 221,-1 2 1,3 4 0,-1 2 0,1 5 0,1 3 0,-1 1 0,1 1 0,0-1 0,1 0-1,1 0 1,-2 1 0,0-1 123,0 0 1,2 1-1,4-1 1,0 0-1,0 1 1,0 1-1,1 1 1,3 3-1,4 2 173,-1 3 1,5 2 0,-3 5 0,1 3-1,-1 3 1,-4 3-277,-4 6 1,-1 0 0,-1 3-1,-2 1 1,-3 2 0,-3 3 274,-6 3 1,3-8 0,-3 2 0,5-5 0,0-4 0,-1-1 0,1-2 139,1 0 0,6-5 0,-1-1 1,2 0-1,2 0 0,0 3 0,0 2-342,0 1 0,5 4 0,1 2 0,0 2 0,1 3 0,-1 4-54,0 3 1,3 9 0,-5-1 0,-1 5 0,-2-32 0,0-1 0,-1 38 0,0-2-180,0-2 0,0-8 0,1 0 1,2-6-1,1-8 0,-1-3 1128,-1-4 1,-2-3 0,1-3 0,2-3 0,2-1 0,-2-2-1,-2 0-464,-1 0 1,5 0-1,1-4 1,0 0-1,1 1 1,0 1-61,4 2 0,1 5 1,1-2-1,-1 3 0,-2 6 1,-1 1-1,1 5-428,2 3 0,-4-6 0,-2 7 0,-2-2 0,2-4 0,0-1 196,0 0 1,3-9 0,-5 1 0,-1-4 0,0-5 0,0-4 0,1-3 442,-1 2 1,-1-4 0,-2 3 0,1-1-1,2 0 1,2-1 0,-2 1-249,-2 3 1,-1-1 0,2 8 0,1 2 0,1 5 0,-1 7-188,-2 6 0,-5 0 1,-2 8-1,0 1 1,0-3-1,3-2 1,2-6-108,1-2 0,0-5 0,0-6 1,0-3-1,0-2 0,0-2 373,0-2 1,4-3-1,1-1 1,-1-2-1,1 2 1,-1-1-34,-1 0 1,0 6-1,0-2 1,1 1 0,-1 3-1,0 3 1,0 8-430,2 4 1,-1-2-1,-4 5 1,0 1-1,0 2 1,0 1 149,0 1 1,0-8-1,0-5 1,0-5 0,0-4-1,0-2 1,2-4 355,2-3 1,-2 0 0,2-5 0,-3-2 0,1-1 0,1-1-109,1-1 1,2-1 0,-1-2 0,2-1 0,4 1 0,0 1 0,4-1-273,0-1 1,6 0 0,-1 4 0,4-1 0,1-2-1,5-1 1,1 0 175,2-1 1,4 3 0,0-2-1,4 2 1,5-1 0,1-3 302,4-1 1,10 3 0,4-4-1,1-2 1,5-2 0,2-1-206,-35 0 1,1 0 0,2 0 0,1 0 0,1 0 0,0 0-1,0 0 1,1 0 0,2 0 0,0 0 0,1 0 0,1 0 0,1 0-1,1 0-79,0 0 1,1 0 0,0 0 0,0 0 0,2 0 0,1 0 0,-2 0 0,1 0 0,-2 0 0,0 0 0,-1 0 0,-1 0-8,1 0 1,0 0-1,-3 0 1,0 0-1,2 1 1,-1 0-1,-2 0 1,-1 1-1,-1 0 1,-2 1-1,1 0 1,0 0 131,1 0 1,0 0-1,-7 0 1,1 0-1,4-1 1,1-1-1,-4 2 1,0 0-1,35 3 1,-1 0-1,-4-3-58,-2-2 1,7-1 0,-6 0 0,3 0 0,3 0 0,-1 0-65,-1 0 0,-2 0 1,-8-1-1,-4-2 1,-3-3-1,-3-1 1,-3-4 115,-5-1 0,-2-1 1,-3 0-1,1-1 1,-1 1-1,-2 0-79,-1-1 1,-7 1 0,2 0 0,-3 0 0,-1-1 0,-2 2 0,-1 2-167,-2 1 0,-6-1 0,2-7 0,-3 0 0,-3-1 0,-2-1-34,-1-4 0,-6-3 0,2-5 0,-4-5 0,-1-2 0,0-4 0,0-1-26,0-1 1,0-8-1,0 0 1,2-6 0,1-2-1,2-4-213,3-1 1,-1-2-1,4 1 1,-3-1-1,1 0 1,0 1-14,0-1 1,-4 5 0,2 3-1,-1 1 1,-3 2 0,-2-5 0,-1-1 175,0 0 0,0 2 0,-1 5 0,-2-1 0,-2-3 1,1-2 167,-2-2 1,5-1 0,-5-1 0,1 0-1,1-5 1,-1-3-30,2 35 0,0-1 0,2-35 0,-1 36 0,0-1 1,1 0-1,0-2 0,1 0 0,0 0 0,1-1 1,0 1-1,0 0 0,0 0-61,2 1 1,-1 0-1,1 2 1,0 1 0,0-36-1,1 2 1,1 4 0,-1 2 247,1 6 0,-1 1 0,-4 2 0,0-2 0,0 2 0,0 1 1,0 3-106,0 3 1,-6-7 0,-3 3 0,-3-2 0,-2-1-1,-3 1 0,0 2 1,-6-12 0,4 7 0,-2-1 0,-2-2 0,-1 2 0,0-2 13,2-1 1,0 7 0,-3-12 0,1 4 0,3 2 0,2 3 143,3 3 0,1 4 1,3 2-1,2 6 1,2 6-1,1 6 1,-1 3-103,-2 1 0,3 6 0,-2 2 0,-2 1 0,-2 0 0,-3 2 33,-2 1 0,-1 2 0,2 0 1,-2 1-1,-2 1 0,-2 2 227,-2-1 1,-2 4 0,0 0 0,-1 2-1,-3-1 1,-3 2-138,0 2 0,-5 1 0,2 0 0,-6 1 0,-9 4 0,-5 4 0,-8 4-618,-4 5 0,1 4 673,29-7 0,-2 1 0,0-2 1,-1 0-1,-4 3 0,-1-1 0</inkml:trace>
  <inkml:trace contextRef="#ctx0" brushRef="#br0">14357 8529 29159,'-14'0'-212,"5"-4"1,0-1 179,-1 3 1,0-1 0,-1 0 0,2-2 0,-1 2 0,-2 2 0,-1-1 0,0-1 0,-1-1 0,1 1-1,0 1 172,-1 2 1,1 0 0,0 0 0,-2 2 0,-1 1 0,-4 1 0,1 1-185,0 1 0,-8-3 0,3 4 1,2 0-1,-2 1 0,2 1 124,-1-2 0,-4 3 1,8-5-1,-1-1 0,0 1 1,0 1 22,1 1 0,1-4 0,5 2 0,0-4 1,-1 0-1,1 2-19,0 2 1,4 1-1,0-3 1,-1 3 0,-2 1-539,-2 3 0,6-2 0,0 1 0,1 1 1,1 2-1,-2 1-122,1 1 0,4-1 1,-1 0-1,2 1 1,4-1 69,2 0 1,-3-4 0,5 0 0,0 1 442,3 2 1,3 0 0,0-2 0,-2-2 0,-1-1 0,2 1 0,0 2-121,3 2 1,-2 1 0,-2 1-1,-1-3 1,1 0 0,1-2-31,-3 1 0,4 2 0,-3 1 0,5-1 0,2-2 0,2-1 424,-2 2 1,5-5 0,1-1 0,3 0 0,2-1 0,-1 1 0,2-1 155,4 1 1,-4-1-1,3-2 1,-3 1 0,-1 1-1,-1 0-58,1 2 0,0-4 0,-1 2 0,1-1 0,0 0 0,-1 2 0,1-2-159,0-2 1,1-1 0,3 0-1,3 0 1,1 0 0,1 0 225,1 0 1,6 0 0,1 0 0,1 0 0,-1 0 0,-1 0 0,-1 0-60,-1 0 1,-8 0-1,7 0 1,-3 0 0,-2 0-1,1 0-138,1 0 1,-3 0 0,0 0-1,0 0 1,-1 2 0,1 1 0,-2 1-180,1-1 0,2 3 0,-2-2 0,0-1 0,-1 0 0,-2 0 0,-2 2 0,3-1 0,0-4 0,-1 0 0,-2 0 0,-1 0 0,1 0 0,3 0 0,-3 0 0,3 0 0,-1 0 0,-1 0 0,4-1 0,1-4 0,2 2 0,4-4 0,1-1 0,2 2 0,3-1 0,0 1 0,0 0 0,-2 0 0,-4 3 0,-1-3 0,-4 1 0,-4-1 0,-3 3 0,-1-5 0,0 1 0,-1-2 0,0 0 0,-3-1 0,-1-2 0,2-1 0,-3-1 0,0 1 0,-1-2 0,0-1 0,0-2 0,0 0-133,-1-1 1,3 4 0,-4-4 0,-2 1-1,-2 0 1,-4 2-295,-1 1 1,0 2 0,2 0 0,0-1 0,-4 1 0,-1 0-206,-3-1 0,-1 1 1,-2 0-1,0-1 1,0 1-1,0 0 246,0-1 1,-2 1 0,-2 0 0,-5-1 0,-2 1 0,1 1 0,1 2 266,-1 1 1,-2 2 0,-3-4 0,-1 2 0,-2 0 0,0 1 123,-1-1 0,3 4 0,-8-2 0,-3-1 0,-2 2 0,-1 1 0,1 2 49,-3 1 0,3-2 1,-5-1-1,1 2 1,4 2-1,0 1 1,3 0 103,-1 0 1,-4-5 0,0 1 0,1 1 0,2 0 0,1 0 127,1-1 0,1-1 0,-1 4 0,3-2 0,-4-2 0,0 2 0,-2 2-31,1 1 0,-6 0 0,0 0 1,-2 0-1,0 0 0,-1 0 1,-1 0 4,-2 0 1,-3 1 0,0 2 0,2 2 0,-4-2 0,1 0-99,-2 1 0,0-2 0,1 2 0,-2-3 0,-2-1 0,0 0 1,-1 0 101,-2 0 1,-4 0-1,-3 0 1,-5-1 0,0-2-1,-1-3 1,1 0-155,2 0 1,0-3-1,7 3 1,5 0-1,2 1 1,7 2-253,4 1 0,0-2 0,6-1 0,1 2 0,0 3 1,1 3 50,-2 2 1,0-1-1,4-4 1</inkml:trace>
  <inkml:trace contextRef="#ctx0" brushRef="#br0">13863 8743 30296,'-7'-12'-7960,"1"7"7549,6-8 1,-4 10 0,-1 3 0,1 6 0,-2 3 487,-3 0 1,1-5 0,0 4-1,-3-1 1,-1-1 0,-1 0 0,-2-3 653,-3-2 0,4-1 0,-4 0 0,2 0 0,-1 0 0,0 0-330,0 0 1,-2-6 0,0-3 0,-1-2 0,1-3 0,1 1-130,-1 0-324,4-1 0,-5 0 0,2-3 0,-3-2 0,0 0 0,2-2-236,0 0 1,4 3-1,-3-2 1,2-1-1,0 0 1,-2-1-1,2 0 332,1 0 1,2-1 0,-1-3 0,1 1-1,1 1 1,2 2-247,1-2 1,6-3 0,-2-2 0,4-2 0,1 1 0,0 0-1,0 1-41,0-2 0,0 0 0,0 4 0,0 0 0,0 1 0,0-2-155,0-4 0,4 7 0,1-4 0,-2-1 1,-2 2-1,-1-2 0,0 2-56,0 1 1,0-7-1,2 9 1,1 0 0,1 1-1,-1 1 211,-1-2 0,-1-2 0,2 0 1,3 1-1,0-1 0,0 0 0,-2 1 42,2-1 0,-3 0 0,4 1 0,-1-1 1,-1 0-1,-1 1-803,1-1 878,5 0 1,-8 2 0,3 1 0,0 2-1,-1-1 1,-1-3 27,-1 0 1,2 1-1,1 1 1,-2 2 0,-2-2-1,-1-1 64,0-2 0,0-4 0,0 0 0,0 0 1,0 0-1,0 0 0,0 0 139,0-2 0,-4 5 0,-1-2 1,2 5-1,2 3 0,1 0 80,0 1-225,0-4 1,4 10 0,1-4 0,-2 1 0,0 0 0,0 2-189,1 1 0,2 2 1,-3-1-1,1 1 1,1 1-1,-1 2 71,1 1 0,-1 0-400,-4-4 1,0 7 0,0 6 0,0 7 0,0 5-2862,0 1 3537,-6 1 1,5-1 0,-5 0 0</inkml:trace>
  <inkml:trace contextRef="#ctx0" brushRef="#br0">13210 6250 16682,'-12'-13'0,"2"0"-713,1-1 0,2 6 0,-4 0 1322,2 2 0,5 2 0,-2 4 0,5 0-10,6 0 1,10 0 0,5 0-1,0 0 1,4 0 0,1-2-1,2-1-66,-1-1 0,3-5 0,0 5 0,2 1-107,-1 1 1,-2 2 0,-3 0-355,-2 0 0,0 0 0,-5 2 0,-2 1 0,-2 3 0,-4 1 0,-1 2-634,1-2 0,-2 5 0,-1-3 1,0 3-1,1 1 0,2 0 628,2 1 0,7-1 1,2 0-1</inkml:trace>
  <inkml:trace contextRef="#ctx0" brushRef="#br0">14103 8943 13011,'-9'-12'0,"1"3"-107,-3 4 604,5 4 1,-1 1-1,2 0 1,-3 0 0,-4 1-1,-2 2 1,1 2 0,0-2-1,-1-2 1,1-1-110,0 0 1,-1 0 0,0 0 0,-3-1 0,-1-4 0,2-4 0,0-1-1,0-2 1,-2 0 0,0-2 82,-1-1 1,4-2-1,-3 0 1,3-6-1,4-2 1,0-1-1,2-1-224,-1 0 1,-2-1 0,-1-1 0,-1-3 0,1 1 0,0 0 0,-1 0-82,1 2 1,0-1-1,-1 0 1,0-1 0,-3 2-1,0 0-671,0 3 0,2-1 392,2 1 0,0-1 0,-2 0 0,-1 1 0,-1-1-100,6 0 0,-3 1 0,5-1 0,-3 0 0,1-1 1,0-1 61,2-3 0,5-3 0,-3 2 0,-1-1 0,2-1 0,0-1 0,3 1 0,2-1 128,1 2 1,0-3-1,0 6 1,-2 1-1,-1 1 1,-1 1-156,1 1 1,1-3 0,2 8 0,0-2 0,-1 1 0,-2 0 0,-1 0-21,1-2 0,1-2 0,1 0 0,-2-1 325,-2-3 0,1 1 0,4-4-40,0 2 0,4-5 0,2 1 0,0-2 0,0-2 0,-3 1 0,-2 2-143,-1 2 0,0 5 0,0 0 0,0 5 0,0 5 0,0 0-535,0 4 0,0 1 0,0 2 0,0 0 582,0-1 1,-1 2 0,-2 1 0,-1-3 0,1-5-41,1-5 0,8 4 1,3 2-1,3 2 0,1-1 1,2-1-1,1 1-145,2-3 0,0 6 0,-6-4 0,-2 3 0,-1 3 1,0 2-1,0 1-214,0-1 1,-6 2-1,2 1 1,0-1-449,-1 1 0,1 3 1,-5-5 209,0-2 1,1 4 0,4-1 0,4 3-1,2 2 1,3 1 0,-1 2 131,0 0 1,1 0 0,-2-1 626,-3-4 0,-9-1 1,-11-4-1,-5 1 1,-6-1-1,-2-2 0,0 0 454,2 3 0,1-1 0,-1 4 0,3 0 0,1-2-144,0 1 0,9-2 0,12-3 0,12 2 1,7 1 53,7-1 0,6 2 0,2-1 0,5 1 0,2 0 0,-3 4 1,-2 2 2233,-3 2-2746,-7 0 1,2 0 0,-10 3 0,-6 5 0,-6 5 0,-5 3-472,-5 3 0,-7 1 1,-11 3-1,-5 0 0,-4 0 1,0 2-1,-2 4 421,2 2 0,0 3 0,1 6 0</inkml:trace>
  <inkml:trace contextRef="#ctx0" brushRef="#br0">18329 7370 26573,'-13'-5'880,"-1"1"0,-1 1-755,-2 2 1,-4-5 0,-6-2 0</inkml:trace>
  <inkml:trace contextRef="#ctx0" brushRef="#br0">18196 7343 26360,'-14'0'-709,"2"-1"0,4-4 1,5-4-1,6-2 1,5-1-1,4 3 1,2 4 1556,-1 4 1,-4 1 0,0 0 0,1 1 0,2 4 0,1 5-1,1 5-736,-1 3 1,2 4 0,3-3 0,4 1 0,3 0 0,3 0 0,3 0 0,3-1 389,0 1 1,9-2-1,0-5 1,6 0-1,7 1 1,2-1-1,3 0 1,-2 0 0,2 1-503,0-1 0,-5 0 0,2 1 0,-4 1 0,-3 1 0,-5 2 0,-8-2 0,-4-1-141,-4-2 1,-8 2-1,-4 1 1,-5 2-1,-4-2-1199,-4-1 1,-4-2-1,-2 1 1,-4-1-1,-4-1-4912,-3-3 6563,5-3 0,-5-12 0,5-2 0</inkml:trace>
  <inkml:trace contextRef="#ctx0" brushRef="#br0">19315 7676 11464,'0'-32'0,"2"7"-6,2 10 1,4 7-1,5 8 1,2 0 1021,3 0 0,2 6 0,9 5 1,-1 2-1,1 3 0,-1-1 1,2 1-1,-2-1-598,0 0 1,-7 3-1,-2 1 1,-2 2 0,-3 1-1,-3-1 1,-4-2-1208,-4 0 0,-3-4 1,-6 3-1,-7-3 1,-8-3-1,-5-2 1,-6-3 591,-3-1 1,-8 3-1,-3-4 1,-1-1-1,-4 2 370,-1 3 0,-1-3 0,0 0 0</inkml:trace>
  <inkml:trace contextRef="#ctx0" brushRef="#br0">14263 14393 8310,'-9'-12'57,"0"4"1,7 0 0,-3 4 0,4-5 18,1-3 1,1-1-1,2-1 1,3 0-1,1-3 1,4 0 0,1 0 239,1 2 0,-6 2 0,-1 0 1,-3-1 430,-3 1 1,-3 6 0,-10 2-1,0 5 1,-1 5 0,2 5 0,2 6-1,3 7-279,1 2 1,1 1 0,5 3-1,0 0 1,2 2 0,2 0-351,5 2 1,7-9 0,4 1 0,0-4 0,3-5 0,-1-3 0,0-4 0,0-5-280,-1-2 0,3-4 0,-7-2 0,0-6 1,-2-5-1,-4-4 0,0-2-290,-2-3 0,-2-4 0,2-2 1,-3 4-1,-2-1 0,1 5-670,-2 1 0,-2 3 1,1 7 262,2 2 0,4 3 0,6 7 1,4 2 857,4 2 0,9 5 0,3-3 0</inkml:trace>
  <inkml:trace contextRef="#ctx0" brushRef="#br0">14943 14153 8344,'5'-26'2320,"-1"-1"1,2 6-1715,-2 17 1,4 8-1,4 5 1,-2 3-1,-3 1 1,1 2-1,-2 2-292,0 0 0,-2 10 0,-4-3 0,0-1 0,-1 4 0,-2 0 0,-3 1-883,-2-3 1,-1-3 0,-2 0 0,0-4 0,2-4-168,-1-6 0,0-3 0,1-11 0,4-7 0,4-8 771,1-4 0,6-2 0,3 0 0,1 1 0,0-1 0,-1 2 726,2 3 0,-1 2 0,0 7 1,-1 1-1,0 2 0,0 2 0,0 3-228,1 2 1,2 1 0,1 4 0,1 2 0,-1 5 0,0 3 0,1 1-1587,-1 0 0,5 7 1,0 0-1,-1 3 1,1-1-1,1 0-5481,2-1 6534,-5 4 0,10-10 0,-6 4 0</inkml:trace>
  <inkml:trace contextRef="#ctx0" brushRef="#br0">15556 14100 8259,'5'-44'0,"-1"8"5852,-1 12-5359,-1 14 0,-1 4 1,4 8-1,2 2 0,2 6 1,-2 5-336,-1 3 0,0 6 0,-3-2 0,1 3 1,-1 2-1,-1-1 0,-2 1-511,0 0 1,-6-1 0,-3 1 0,-3-2 0,-1-1 0,-2-3-183,-3-2 1,-2 3 0,-7-4 0,2-3 0,1-5 0,3-4 0,1-2 0,0 1-2768,1-2 3302,1-2 0,23-1 0,4 0 0</inkml:trace>
  <inkml:trace contextRef="#ctx0" brushRef="#br0">15916 14140 10214,'8'-24'0,"-4"-1"636,-2 2 0,-2 2 1,1 8-1,2-1-237,1 1 0,7 0 1,-2-1-1,1 1 1,0 1-1,-2 2 1,-1 2-158,1 2 1,-4 2 0,3 5-1,-1 4-256,-3 4 0,-6 3 0,-3 1 0,-1 0 0,-3 2 0,-1 1 0,1 2-303,1-2 1,2-5-1,-2-2 1,3 1-1,0 2 388,-3 1 1,-1-4 308,1 0 1,3-5-661,6 5 1,0-4-451,0 4 0,0-5 0,0 5 1,0 1-1,0 2-493,0 1 1,0-4 0,0 0 743,0 2 1910,6 0 0,0-9 1830,3-7-2906,-3 1-120,-6-2 0,1 6-276,3 0 1,-1 0 0,6 0 0,2 0-1013,1 0 938,1 0 0,0-6 1,1-4-1,-3-5 1,0-3-122,-2 2 0,-6-3 0,1 1 1,-1 0-1,0 0 0,1 1 1125,-1 0 0,-1 3 1,-4 0-293,-2 1 0,2 7 0,-2 6 0,3 9 1,1 6-265,0 2 1,0 3 0,1-3 0,2 4 0,1 1 0,-1 1-454,-1 0 0,-2-3 0,1-3 1,2 0-1,3-1 0,2 2 1,2-4-5029,2-3 5148,7 1 0,8-11 0,7 5 0</inkml:trace>
  <inkml:trace contextRef="#ctx0" brushRef="#br0">16689 13487 8243,'-13'-40'1794,"0"13"-1197,-1 10 1,5 20-1,2 14 1,1 7 0,3 3-1,2-1 1,1 4-1,0 6-268,0 8 0,0 6 0,0 5 0,0 1 0,0 5 0,-2 1-2668,-2 2 0,1 3 1,-6-10 2338,-1 0 0,-2-8 0,-2-4 0</inkml:trace>
  <inkml:trace contextRef="#ctx0" brushRef="#br0">16503 14113 8243,'13'-40'0,"0"2"548,1 2 0,1 8 1,1 8-1,3 0 194,2 4 0,-3 1 0,4 3 0,2 3 0,1 4 0,0 0 0,0 1-853,2 1 0,-4 1 111,9 2 0,-4-6 0,-2-1 0</inkml:trace>
  <inkml:trace contextRef="#ctx0" brushRef="#br0">16889 13914 8275,'-13'0'558,"1"1"1,3 3 319,5 5 0,2-1 1,4 1-1,4 1 1,7 2-1,6 1 1,4 1-386,-1-1 0,-2-6 0,4-2 0,-2-2 0,1 0 0,-3 1-1229,-2-1 0,-3-3 0,-5-3 1,-7-1-1177,-12 1 1,-13 1-1,-12 4 1,-6 4 1911,-10 7 0,-8 6 0,-9 8 0</inkml:trace>
  <inkml:trace contextRef="#ctx0" brushRef="#br0">14250 15020 8207,'-2'-43'0,"-2"3"0,1 10 0,-4 15 379,1 5 1,3 7 0,6 0-1,3 5 1,1 5 0,3 5 0,2 7-1,2 6 1,-1 6 0,-1 3 332,-3 0 1,1 9-1,-6-4 1,1-1 0,-1-1-1,1-1-743,-2-2 0,3 3 0,-2-7 1,1-5-1,-1-4-587,0-2 284,1-10 1,-4 7 0,2-10 0,2-2 307,-2-2 1,0-7-1,0-11 1,3-3-1,1 0 1,3-2 498,2 0 1,0 5-1,-2-3 1,-1 2 0,2 2-1,1 5 75,1 3 0,0 2 1,1 5-1,-1 2 1,-1 4-576,-3 7 0,-2 0 0,-4 7 0,1-3 0,-1 3 0,-1-1 0,-2 0-937,0-3 1,-6 4-1,-3-3 1,-1 0-1,-1-2 1,2-4-1993,-1-2 0,1-1 2956,5-13 0,11-11 0,14-18 0</inkml:trace>
  <inkml:trace contextRef="#ctx0" brushRef="#br0">14743 15260 8207,'6'-8'5062,"-4"1"-4293,2 2 1,-1 4 0,1-4-1,5 4 1,5 2 0,2 2 20,2 2 0,-1-1 0,-3-4 0,-1-1-1720,0-4 0,-1 2 0,-3-5 0,-6-3 438,-6-1 1,-6 0-1,-7 4 1,-3 3 0,-1 5 574,1 5 1,7-1-1,8 8 1,2 3 0,2 1-1,0 2 1,0 1-367,0 2 0,6 1 0,3 5 0,3-2 0,3-2 1,4 0-1079,8 0 0,1-3 0,6-4 1361,-1-6 0,10 2 0,-2-5 0</inkml:trace>
  <inkml:trace contextRef="#ctx0" brushRef="#br0">15236 15300 8207,'-11'-12'0,"0"-5"0,4-2 1265,1 1 1,1 8 0,5 1-568,0-1 0,2 4 0,2 1 0,5 5 1,3 5-1,1 2-555,1 1 0,-1 4 0,0-4 0,1 6 1,-1 2-1299,0 2 0,1 0 0,-1-5-809,0 0 0,-7-7 2784,-6-6 0,-1-4 1,-7-7-1,1 4 0,1 0 1156,0-1 1,3 7 0,8-1-2094,3 5 1,0 6 0,1-3 0,1 0-1,3 1 1,4-1-676,1 0 0,1 3 0,-1-5 0,4-1 0,3-1 0,2-2 792,-1 0 0,1-18 0,0-4 0</inkml:trace>
  <inkml:trace contextRef="#ctx0" brushRef="#br0">15703 15166 8521,'0'-13'5000,"6"6"-4651,3 2 0,3 4 0,1 1 0,0 1-138,1 4 0,-1 1 0,-1 4 1,-2-3-1,-2 1-448,-3-1 1,0-2-1,-5 3 1,0 3 0,-2-1-329,-2-1 0,2 3 0,-2-3 0,3 3-162,1 1 0,5 0 1,4-1-1,3-3 0,2-5-1855,-1-2 2582,0-2 0,6-6 0,2-1 0</inkml:trace>
  <inkml:trace contextRef="#ctx0" brushRef="#br0">16036 15166 10730,'8'-6'0,"-4"-2"0,-2-4 0,-2-3 0,1-3 0,2-3 0,1 1 1986,-1 2 0,-1 7 0,-1 3-1869,4-3 1,-2 5-1,4 3 1,-1 6-1,-3 6-666,-2 3 1,-1 1-1,0 1 276,0-1 1,2-6 0,2-2 0,5-4 0,3-1 0,1-1 521,1-4 0,-5 4 0,-2-5 1,1 2 399,-1-1 1,-4 2-1,1 8-753,-2 4 1,-2 4 0,-2 3 0,-1 3 0,-1 1-1,-1 0-911,0 1 1,3 1 0,-2 3 1014,2-2 0,8 2 0,1-4 0</inkml:trace>
  <inkml:trace contextRef="#ctx0" brushRef="#br0">16849 14727 8140,'2'-9'2375,"1"0"-1667,1-2 0,2 4 1,-1-2-1,3 0-21,4 2 0,-3 1 0,-1 7 1,-1 4-1,-1 4-488,0 3 1,3 1-1,-3 0 1,1 1-1,2-1 1,0 0-1,0-1-464,1-3 1,2 1 0,1-4 0,1 0-124,-1 0 0,-1-3 0,-2-7 0,-2-5 0,-3-3 1355,-2-2-591,-1 1 1,-2 7 0,0 6 0,1 9 0,4 6 0,4 3-15,3-2 0,1 3 1,0-2-1,2-4 0,1-3 1,4-1-201,0-1 0,-2-3 0,3-6 0,-2-3 0,-3-7 1,-1-5-1,-1-6-35,-1-4 0,-1 0 1,-3-1-1,-5-1 0,-1 0 1,0 0-2307,1 3 1,1 2 0,-4 4-5958,4 10 8136,2 9 0,12 14 0,2-1 0</inkml:trace>
  <inkml:trace contextRef="#ctx0" brushRef="#br0">17542 14727 12149,'-7'-6'0,"4"-2"0,6-1 1166,6 0 1,4 5-1,5-5 1,4-1-1,3-2 1,4-3-1,0-1-1644,2-2 0,0 0 0,-5 6 1,-4 2-1,-6 1-612,-6-1 1,-14 4-1,-12 3 1,-5 6-1,-6 7 1,2 5 869,0 3 1,-2 4 0,10-3 0,0 2 0,4 3 0,4 1 0,6 0-642,6-3 1,10 3 0,11-4 860,6 0 0,10-2 0,7-6 0</inkml:trace>
  <inkml:trace contextRef="#ctx0" brushRef="#br0">18809 14647 9196,'-13'-21'1420,"-1"3"1,1 8-847,0 1 0,1 0 1,1-3-1,4 2 1,-1 2-1,3 1 457,-1-1 1,1 4 0,4-3-994,-4 1 0,2 1 0,-4 7 0,0 2 1,1 7-1,0 5-346,3 6 0,-3 3 0,1 3 0,2 2 0,2 1 0,1 0-745,0 2 1,0-5-1,0 3 1,3-3 0,6-3 1052,9-2 0,11-4 0,5-6 0</inkml:trace>
  <inkml:trace contextRef="#ctx0" brushRef="#br0">19195 14487 9006,'0'-29'1409,"0"10"0,0 19-1035,0 9 0,2 3 0,1 3 0,1 1 1,-1 2-1,-1 0-142,-2 1 0,0-4 1,0 2-1,0-2 1,0-1-1,0-1-342,0 0 0,0-4 346,0 0 1,0-8-1,0-1 671,0-7 0,6-3 1,3 1-1227,2 4 0,7 4 0,0 2 0,-2 2 0,1 3 0,-1 0-335,2 0 0,5 3 0,0-5 0,2-1 0,1-1 0,0-2 1,-4 0-309,-4 0 0,-4-6 0,0-3 0,-2-3 0,-4-1 1,-3 0 1425,-4-1 0,-1 1 0,0 0 0,-1 1 537,-4 3 0,4 4 0,-4 11 0,4 6 1,1 7-1,0 5-373,0 4 1,1 2-1,4-3 1,2-2-1,4-2 1,1-2-752,2-2 0,3 2 0,-4-6 1,0-3-1,1-2-3240,-1-2 3363,-6-3 0,-7-5 0,-7 0 0</inkml:trace>
  <inkml:trace contextRef="#ctx0" brushRef="#br0">14836 16073 8319,'0'-20'0,"0"0"2319,0-1-1437,0 2 1,2 14 0,2 10 0,4 11-483,-1 8 0,5 4 0,-5 1 0,1 2 0,-2-1-347,0-2 1,-5-1 0,4-2 0,-2-1 0,0-4 0,1 0 0,-1-4-4209,-2-1 3799,5-2 1,-4-16-1,2-7 1,-1-9-1,0-8 1,2-4 782,-2-3 1,-2 0 0,1-3 0,1 3-1,1 2 1,0 6 245,2 2 1,-4 8 0,4 0 0,0 4 0,3 4-1,2 2 1,3 3-439,-1 2 0,0 1 0,2 0 0,2 0 1,2 1-1,0 4 0,0 4-764,-2 3 1,2 1 0,0 0 0,0 1 0,2-1 0,-2 0-4931,1 1 5459,3-1 0,-2 0 0,6 1 0</inkml:trace>
  <inkml:trace contextRef="#ctx0" brushRef="#br0">15423 15953 9688,'0'-34'3379,"1"13"-3158,4 12 1,2 6-1,8 3 1,1 1 0,4 2-1,0 3 1,4 2-99,1 2 0,0-2 1,-1-1-1,-3-1 0,-2-3-663,-3-2 1,-4-1 0,-9 0 0,-10-1 393,-8-4 0,-3 2 1,3-4-1,-1 1 0,0 2 1,3-1 2339,2 1-1956,2-1 0,3 5 0,6 0 0,8 2 0,4 1 0,1 1 1,2 1-444,3 1 0,2-5 0,7 3 0,0-2 1,-1-2-1,2 0-943,3 0 1,-2 0-1,2-2 1,-5 0-1,-3-4 1,-6-2 943,-2-2 0,-7-2 1,-4-1-1,-2-1 1,-4 1-1,-2 0 0,-7-1 475,-5 1 1,1 1-1,-1 2 1,4 2-1,3 2 1628,-1 4 0,5-4 1,5 3-1591,8 4 0,4 1 1,2 5-1,4 0 1,4 1-1,4 1-116,0-2 1,2 0 0,2-4-1,1 2 1,0-2 0,-1-2-1,-2-2-505,-3-4 1,-7 2 0,0-5 0,-5-3 0,-3-1-1,-2-1-217,-2 0 1,-2-1-1,-5 1 1,-2 0-1,-3 1 593,-2 3 1,5-3 130,-1 3 1,4 3 0,4 3-1,5 5 1,5 4 0,3 1-384,6 4 1,2-4 0,1 2 0,3 0 0,0 0 187,2-1 0,12 1 0,-1 5 0</inkml:trace>
  <inkml:trace contextRef="#ctx0" brushRef="#br0">17049 15473 8370,'14'-12'-18,"-3"2"382,-2 1 1,2 0-1,-7-4 1,-1-1 0,-1 1-1,-2 0 455,0-1 1,-6 1 0,-3 1-1,-3 3 1,-1 5-380,-1 2 1,1 4 0,0 2 0,-1 5 0,1 3-348,0 1 0,4 1 0,1 0 0,2 3 0,3 0 1,2 0-1,1-2-363,0-2 0,1 0 1,4-1-1,4-2 1,3-2-1,1-2 1,0-3 77,1-2 1,-1-2-1,0-2 1,1-3-1,-3-2 1,0-1 796,-2 2 1,-5-3 0,4 4 69,-3-2 1,-2 11 0,-7 2 0,-5 5 0,-3 5 0,-1 3-824,0 4 0,-5-1 0,0 1 0,0 2 0,1-1 0,-3 1 0,1-3-2527,0-2 1,2 3 0,7-4 2674,1-2 0,12-7 0,-1-3 0</inkml:trace>
  <inkml:trace contextRef="#ctx0" brushRef="#br0">17329 15380 8489,'6'-27'1265,"-4"6"739,4 8 0,-5 2 1,2 9-1,3 2-1799,1 2 0,1 9 0,4-1 0,-1 6 1,4 5-1,0 1 0,1-1-545,2-2 0,-3 4 0,4-7 1,-1-3-895,0-2 0,4-4 1,-4 2 948,-2-5 1,-1-2 0,-3-4-1,-2-2 1,-3-6 0,-1-7 0,-3-3 609,-1-1 0,-4-4 1,-1 2-1,-3-2 0,-1 0 1,-3 3 590,-2 4 1,3 3 0,2 2-2137,1 0 0,9 10 1,10 4-1,8 5 1220,4 4 0,7 2 0,2 2 0</inkml:trace>
  <inkml:trace contextRef="#ctx0" brushRef="#br0">17942 15326 11197,'-8'-12'1525,"-1"4"0,6-4-1545,-2 3 1,5 3 0,5 1 0,2 5 0,3 3 0,2 3-1642,3 2 1,3-1 1660,0 2 0,2 3 0,7-5 0</inkml:trace>
  <inkml:trace contextRef="#ctx0" brushRef="#br0">18182 15313 8412,'-9'0'736,"1"0"1,3 0 92,-4 0 0,6-2 0,-1-2 0,4-3 0,4-1-408,5 4 0,3-2 1,1 0-1,1 0 0,-2-1 1,-2 1-1477,-1 0 1,-6 0 420,1 1 0,-2 5 902,-2 0 1,0 2 0,0 7-1,0 1 1,0 2 0,0 1 0,0 1 92,0-1 0,0 0 0,0 2 0,0 1 0,1 2-940,4-2 1,-2-1-1,5-3 1,3-3-1,1-3 1,1-2-1,0 1-4169,1-2 4748,-1-2 0,6-7 0,2-1 0</inkml:trace>
  <inkml:trace contextRef="#ctx0" brushRef="#br0">18609 15113 8406,'0'-19'82,"0"4"0,0-3 0,1 5 1255,4 4 0,-4 2 0,5 4 1384,0-2-2510,-4 1 0,5 10 1,-4 4-1,1 5 0,-1 4 1,-1 2-81,-2 2 1,-5 3 0,0 0-1,-3 1 1,-1 1 0,0 2 0,2-1-384,1-3 1,0-1-1,3-8 1,-1 1 0,-1-1-1,1-3 1,-1-2-1816,2 0 1,-4-6 0,-2-2 0,-1-4 2133,1-4 0,1 1 1,5-6-1,-1-1 489,1-2 1,2 3-1,2 2 1,4-1 0,3 2-1,4-1 1,2 1-225,-1 0 0,0-4 0,1 2 0,0-1 1,3 2-1,0 0-122,0-1 0,-2 1 1,-4-4-1,0 4 0,-2 1 1,0 2-449,-2-2 1,0 4 0,-4-1 0,2 6 0,-2 6-901,-2 3 1,4 3 0,-1 1 0,1 2 1137,0-2 0,3 5 0,5 0 0</inkml:trace>
  <inkml:trace contextRef="#ctx0" brushRef="#br0">19262 15086 8409,'0'-22'1533,"0"0"-1279,0 6 1,0 16-1,0 9 1,0 2 0,0 6-1,0 3 1,-1 7 0,-2 1 293,-2 0 1,1 3-1,2 2 1,-1 0 0,-3 1-1,-1-2-1423,-3 1 0,2 2 0,1-4 0,1-1 875,3-2 0,-5-1 0,1-1 0</inkml:trace>
  <inkml:trace contextRef="#ctx0" brushRef="#br0">19155 15286 9575,'0'-41'2019,"0"14"1,6 15-2044,3 12 0,5 5 0,2 1 1,3 1-1,2 3 0,1 2-3794,-1 2 3818,4-1 0,-4 0 0,5 1 0</inkml:trace>
  <inkml:trace contextRef="#ctx0" brushRef="#br0">19382 15340 8490,'0'-27'1905,"2"12"1,2 6-1813,5 6 0,-2 5 1,2 1-1,2 1 0,2 1 1,3-1-1,3 0 20,2-1 1,-3 0 0,3 0-1,-2 2 1,-3-2-758,-1-2 1,-8-2 0,-2-4 0,-5-2 0,-5-2 487,-3 0 1,-4 0-1,-2-4 1,1 1 556,0 3 0,1 5 0,3 8 1,6 5-626,6 3 1,4 1 0,8 2 0,1 1-1,2 2 224,-1-2 0,9-1 0,2-1 0</inkml:trace>
  <inkml:trace contextRef="#ctx0" brushRef="#br0">19689 15366 10138,'-9'-4'0,"1"-2"0,1 0 0,1-1 0,0-1 1100,3-2 1,2 2 0,2 1 0,4 1 0,5 3 0,5 2 0,4 1-819,2 0 1,-3-5 0,2 1 0,0 1 0,-4 1-1,-3 1-1437,-4-4 0,-5 4 1,-8-4-1,-5 2 0,-3 0 210,-1-1 1,-2 0-1,-1 5 1,-2 4-1,2 5-1370,1 6 2315,8-7 0,1 9 0,6-11 0</inkml:trace>
  <inkml:trace contextRef="#ctx0" brushRef="#br0">20328 15513 8019,'8'-6'0,"-2"-3"115,0-3 1,-3 0 0,4 2 1798,-1 1 1,-2 5-1188,-4-5 1,-5 6 0,-6 0 0,-4 6 0,-2 4 0,0 4-790,2 2 0,2-6 0,0 8 0,1 0 0,2-2 1,2 4-1,2-3-449,3 1 0,3-2 1,5 2 510,4 3 0,14-3 0,5 4 0</inkml:trace>
  <inkml:trace contextRef="#ctx0" brushRef="#br0">20542 15579 8328,'0'-19'1311,"0"4"1,1-1-598,4 6 1,-2 4 0,4 4 0,0-1-323,1-1 0,-4 1 0,4 7 0,-1 5 0,-1 3 0,0 1-467,-3 1 0,3-1 0,-2 0 1,1 1-1,1-1-1358,3 0 1,1-7 1209,-1-6 0,-3-7 0,-6-9 0,-2-4 1,-1 1-1,-3 0 0,-1 1 1012,-3-1 1,2 9 0,1-4-1432,1 2 0,7 11 1,10 4-1,5 6 1,6 7 641,3 3 0,2-2 0,0 2 0</inkml:trace>
  <inkml:trace contextRef="#ctx0" brushRef="#br0">20862 15673 8328,'-14'-15'189,"1"-3"1,1 8-1,2-4 1,2 3 705,2-1 1,2-2 0,4 1 0,2 0 0,2 1 0,6 3 0,5 5-959,3 2 1,1 2 0,-3 0-1,2 0 1,0 0 0,0 2-1185,0 2 1,-1 2-1,-5 4 1247,-3-1 0,9-6 0,-3 3 0</inkml:trace>
  <inkml:trace contextRef="#ctx0" brushRef="#br0">20995 15659 8328,'-9'5'148,"0"-1"1,6 7 0,-1-2 185,2 2 1,2-2 0,2-1-1,2-2 1,5-3 0,2-3-237,-3-5 1,4-2 0,-3-7 0,3 1 0,1 0-1664,1-1 1,-1 1 1564,0 0 0,7-1 0,0 1 0</inkml:trace>
  <inkml:trace contextRef="#ctx0" brushRef="#br0">21222 15686 8144,'-8'-19'0,"-4"5"0,5 0 2881,0 3 1,-1 7-2775,4-5 0,8 6 1,1-1-1,5 2 1,3 2-1,2 2 0,3 1-1085,4 1 1,3 5-1,2-3 1,-2 1 0,-1 2-1,-3 0 518,-2 0 1,-6-6 0,-5 3 0,-4-2-1,-7 1 960,-9-2 0,-1-3 0,-6-3 0,1-3 0,-1 0 0,-1 0 941,1 3 0,1-3 0,5 2 0,0 1-1358,-1 1 0,7 8 0,4 3 0,6 3 0,7 1-1092,7 0 0,3-4 0,8 0 0,4 0 1,3 0 1008,4 0 0,6-6 0,3 3 0</inkml:trace>
  <inkml:trace contextRef="#ctx0" brushRef="#br0">21675 15380 8969,'0'-20'2289,"0"11"-2031,0-8 1,0 17-1,0 0 1,0 7 0,0 5-1,-2 3 1,-1 2 428,-1 6 0,-6 2 1,1 3-1,-3 3 0,-1 5 1,-1 2-1815,1 2 0,1 0 1,2 0-1,2 0 1127,2 0 0,-4 0 0,3 0 0</inkml:trace>
  <inkml:trace contextRef="#ctx0" brushRef="#br0">21542 15739 8132,'0'-34'85,"0"3"1,0 10 0,0 21-376,0 8 0,5 4 0,4 1 1,5 0 289,3 1 0,10 11 0,7 3 0</inkml:trace>
  <inkml:trace contextRef="#ctx0" brushRef="#br0">21808 15926 8132,'-13'-2'832,"-1"0"591,1-3 1,0 1 0,-1 2-737,1-2 0,6 4 0,2 0 0,5 7-788,5 5 1,-2 1-1,6 1 1,1-1-1,2 0 1,1 1-1,2-3-1033,3-2 0,-2 2 0,5-5 0,-2 0 0,-3-1-541,-1-2 0,-7-3 1810,-4-4-104,-3 2 0,5 2 0,3 8 1,3 1-1,1 0 0,2 0 0,2-2-31,0-3 0,7 4 0,-3-1 0</inkml:trace>
  <inkml:trace contextRef="#ctx0" brushRef="#br0">22075 16099 8856,'0'-13'0,"0"0"0,0-1 0,0 1 1010,0 0 1,-5-1 0,-1 2-1,0 2-580,1 1 1,0 8 0,5 1-1,0 7 1,0 5 0,0 1-676,0 1 1,5 0-1,0 3 1,1 2-1,2 0 1,-1 2-557,4 0 1,-1-1 0,0 4-1,-1-3 801,2-2 0,6-1 0,4-5 0</inkml:trace>
  <inkml:trace contextRef="#ctx0" brushRef="#br0">22275 16272 8126,'7'-13'-1,"-2"0"0,-4 4 1015,-1 0 0,1 6 1,2 0-871,2 6 0,-1 0 0,-2 6 0,1 1 1,1 2-1,-1 1 0,0-1 0,0-1 0,2-2-479,-2 1 1,-2 2 0,0 1 0,2 0 0,3-1 0,0-1 0,2-4-113,-1-1 1,1 4 0,0-1 0,-3 3 0,-5 0 0,-5-2 699,-3-1 0,-10-1 0,-4 2 0,-4-1 0,0 3 0,-2 2 0,-2 6 376,-1 0-629,0 3 0,-8 3 0,-2 1 0</inkml:trace>
  <inkml:trace contextRef="#ctx0" brushRef="#br0">23861 14393 9562,'-2'-12'-348,"-2"4"367,-5 3 1,2 8 449,-2 2 0,1 0 0,-2-2 0,3 3 1,-1 0-1,2 2 0,0-1 0,3 3 1,1 2 178,-3 2 1,4-1 0,-5 0-1,1 1 1,-1-1 0,0 0-1,-1 1 1,1 0-707,0 4 1,-3-3 0,3 3 0,0-3 0,0-2 0,3 0 0,2 1 0,1-1 111,0 0 0,6-1 0,3-2 1,4-2-1,3-2 0,4-3 0,0-2-336,4-1 1,4 0-1,0 0 1,-2 0-1,-1 0 1,0 0-1,0 0 282,-3 0 0,4 0 0,-6 0 0</inkml:trace>
  <inkml:trace contextRef="#ctx0" brushRef="#br0">23808 14607 21290,'-8'-30'-131,"4"3"0,4 10 0,4 12 0,5 4 844,3 1 1,6 0 0,1-2 0,2-1 0,4-3 0,3 0 0,3-1-382,-1 0 1,4 4-1,0-2 1,1 4 0,0-1-1,-1-1 1,0-1-800,3 1 0,-3 1 0,1 2 0,1-1 0,-2-2 0,-3-2-6382,-3 2 6827,5 2 0,-5 1 0,4 0 0</inkml:trace>
  <inkml:trace contextRef="#ctx0" brushRef="#br0">25047 14420 11913,'14'-12'-950,"-1"3"0,-1 2 0,-2 4 3788,-1-2-2046,-6 1 1,2 4 0,-10 1 0,-4 2 0,-4 3 0,-5 0 0,-4 2-191,-3-1 0,-2-2 0,0 2 0,2 0 0,2 1 1,0 2-1,1 0-436,1-1 0,2 3 1,7-3-1,2 3 1,2 1-132,3 1 0,2-6 0,7 1 0,6 0 0,5 0 0,4 0 0,2 1 147,3 2 0,0-3 0,-1 0 0,-2 0 1,-2 0-1,-2-2 0,-4 1-142,-4-1 1,-2 2 0,-4 4 0,0-1 0,-4-2 0,-7 1-278,-4 4 1,-5-7 0,-4 6-1,-1-4 1,-5-1 0,0-2 0,-2 1-338,1-1 0,4-4 0,3 2 1,0-4-1,2-1-62,0 0 0,9 0 0,10-1 0,10-2 0,11-3-2885,10-2 3546,6-1 0,9-4 1,1 0-1</inkml:trace>
  <inkml:trace contextRef="#ctx0" brushRef="#br0">25314 14447 12618,'6'-21'1661,"-3"3"1,6 9-714,1 5 0,2 8 1,0 7-1,-2 5 1,-1 6-1,1 3 1,2 2-325,2 0 0,-6-1 0,0 2 0,-2 2 0,-3 1 1,-2-1-1,-1-4-1498,0-3 0,0 0 0,0-5 260,0-2 0,-4-8 1,-1-8-1,1-9 1,-2-7-1,-3-8 1,-1-4-1,-1-5 82,3-1 0,3 0 1,-2-1-1,1 3 0,1 6 1,1 2 1189,-1 2 0,1 6 1,4-2-1,0 3 2389,0 2-2154,0 5 0,1-2 1,4 5-928,4 2 0,-2 3 0,1 5 0,-1 4-1410,0 3 1,1 1-1,2 0 1,-1 1 0,1-1-1,2-1-797,2-3 0,-1 1 2210,0-5 1,7 5 0,0-3 0</inkml:trace>
  <inkml:trace contextRef="#ctx0" brushRef="#br0">25727 14460 11338,'18'0'0,"0"0"0,-2 0 0,-1-2 0,-2 0 0,1-3 0,-1 1 1000,0-2 0,-4 4 0,-2-4 1,-1 0-1,-3-2-577,-1-4 0,-7 3 0,-1 1 0,-1 2 0,-3 5 0,-1 4-906,2 6 0,-2 3 0,3 1 0,-1 0 0,0 1 0,1-1-248,0 0 1,-2 1-1,5-1 1,2 0-1,2 1 1,2-1-312,4 0 1,7-5 1073,5-4 0,13-2 1,-2-2-1</inkml:trace>
  <inkml:trace contextRef="#ctx0" brushRef="#br0">26100 14473 11412,'0'-13'375,"0"0"0,0 7 0,0 6-161,0 7 1,0 1 0,0 0 0,0 3 0,0 1 0,2-1 22,2-2 0,-2 3 0,4-3 0,-2 3-1132,1 1 1,1-5 0,-2-4 0,3-4 337,1-4 1,-2 1 0,-6-6 2693,0-2-2229,0 6 0,0 0 0,1 10 0,4 2 0,4 0 106,2-2 0,9-4 0,0-1 0</inkml:trace>
  <inkml:trace contextRef="#ctx0" brushRef="#br0">26420 14380 9089,'5'-19'0,"-1"-2"0,-1 0 1235,-1 4 1,-2 9 0,1 8 0,4 6-1,4 4-1363,2 4 0,4-4 1,1 8-1,2-3 1,0-3-1,1-4 1,2-3-695,0-4 0,-2-1 1,-4 0-1,1-3 0,2-4 1,-2-6-1,-1-4 791,-2-2 0,-5 3 0,-2-5 0,-2 0 0,1 2 0,-3 0 1,0 3 1381,-2 1 0,0 1-368,0 1 1,0 7-1,0 6 1,0 8-1,0 5 1,-2 5-912,-2 4 1,3 3-1,-4 3 1,4 0 0,1 2-1,-2-2 1,-2 3-4594,-5 2 4526,-3-4 0,-1 10 1,-1-5-1</inkml:trace>
  <inkml:trace contextRef="#ctx0" brushRef="#br0">26540 14513 10813,'14'-26'0,"-1"0"0,-1 4 0,-2 4 0,-1 5 0,1 4 787,2 5-661,-4 2 1,4 2 0,-5 0 0</inkml:trace>
  <inkml:trace contextRef="#ctx0" brushRef="#br0">24967 13714 9115,'9'-34'0,"0"4"788,2 6 0,-4 9 0,2 8 0,1 1 180,2 3 1,-3-3 0,0 0-373,1-1 0,-1 5 1,-5 2-1,-8 9-590,-6 8 0,-5-1 0,-1 5 1,-2-1-1,0 0 0,2 0 33,2 1 0,-2-5 0,9 2 0,-2-2 0,1 1 1,3 0-1,2 0-465,1-2 0,9-2 0,5 0 0,6 1 1,3-3-1390,3-2 1,1 2 0,3-7 1838,3-1 1,3-7-1,6-4 1</inkml:trace>
  <inkml:trace contextRef="#ctx0" brushRef="#br0">25314 13740 9489,'0'-13'2758,"0"0"-1285,0-1 0,1 8-972,4 6 0,-4 6 1,5 8-1,-1-1 1,-1 0-1,1 1 1010,1-1-1557,-5 0 1,9 1-1,-4-1 1,2 0-1,2-1 1,2-2-764,1-1 1,1-6-1,0 2 1,3-4-1,0-2 1,0-2 110,-2-2 1,-2-9 0,-1 0 0,-3-1-1,-5 1 1,-2-1 602,-2-3 1,0 3-1,0-3 1,0 4-1,-2 2 1,-1 1 744,-1 3 1,-7 5 0,4-3 0,-2 1 304,0 1 1,6 5 0,-1 8 0,2 3-1202,2 1 0,6-1 1,3-3-1,3-5-279,1-2 0,1-2 0,-3-2 0,0-2 0,-4-6 1,-1-5 365,-3-3 0,-1-4 0,-1 3 0,2-2 1,1-1-1,1-1 0,-1 3 828,1 1 1,1 1-1,-2 6 1,4 2-1,0 2 1,1 2 2221,2 3-3223,1 2 0,7 8 1,3 6-1,3 7 1,2 3-1,0 4 333,-1 6 0,13 4 0,2 3 0</inkml:trace>
  <inkml:trace contextRef="#ctx0" brushRef="#br0">26967 14473 16508,'-9'-4'2286,"2"-2"-1631,1-1 1,0 4-1,3 0 1,-2 6 0,2 5-1194,2 4 1,1-3 0,1 0-1,4 0 150,4-2 0,-2-1 1,2-6-1,1-1 0,2-4 109,2-4 1,-6-2 0,0-3 0,-2 1 0,-3 0 868,-2-1 0,-1 1 1,0 0 671,0-1 0,0 8-2438,0 6 1,0 6-1,0 8 1,2-1 1094,2 0 0,9 1 0,8-1 0</inkml:trace>
  <inkml:trace contextRef="#ctx0" brushRef="#br0">27220 14233 17610,'-6'-17'668,"-3"-1"0,-2 6 0,-3 9 0,2 8-1032,3 8 0,-2 5 0,3 5 0,-1 0 0,2-1 0,1 0 0,2 0 0,-1 0-2132,1-1 1,1 3 2491,7-6 1,4 5 0,5-2 0</inkml:trace>
  <inkml:trace contextRef="#ctx0" brushRef="#br0">27207 14460 13627,'-9'-22'-1212,"0"3"1899,-1 4 1,-1 6-886,2 13 1,-1 4-1,6 5 1,1 0-1,1 1 132,2-1 1,6 0-1,2 1 1</inkml:trace>
  <inkml:trace contextRef="#ctx0" brushRef="#br0">25007 15260 23384,'0'-9'-3317,"0"0"1,2 0 1056,2 2 2548,-2-5 0,4 9 1,-5-6-1,4-2 1,2 0-1,2-1 1376,0 3 0,-5 2-1177,5 2 1,-6 10 0,0-1 0,-4 8 0,-5 4 0,0 5 0,-2 3-18,1 4 0,2 6 0,-2-2 0,0 1 0,1 1 1,-2-2-902,1 1 0,4-2 0,-1-4 0,2-1 1,2 0-1,0-3 0,0-2-1215,0-2 0,2-1 0,2-5 0,5-1 1787,3-3 0,7 3 0,2-5 0</inkml:trace>
  <inkml:trace contextRef="#ctx0" brushRef="#br0">25221 15499 16866,'4'-19'822,"1"-3"1,5 6-567,-1 7 1,-3 9-1,0 15 1,-2 1-1,1 2 1,-3-2-1,1-1-149,2-2 1,2 2 0,7 1 0,-1 2 0,0-2 0,1-1 0,-1-3-982,0-3 0,1 1 0,-1-5 1,-1-4-1,-3-4 574,-5-6 0,-4-7 0,-4-3 0,-4-1 1,-2 0-1,0 1 524,-1-1 0,-4-2 1,8 4-1,-2 3 0,2 4-18,1 2 1,7 1 0,8-1 0,4 6 0,4 5 0,3 4 0,4 1-4475,4 4 4445,8 1 1,-8 1 0,5 0 0</inkml:trace>
  <inkml:trace contextRef="#ctx0" brushRef="#br0">25714 15513 16376,'-13'-27'-187,"-1"8"0,2 7 0,3 12 620,5 12 1,3 1 0,1 5 0,1-3 0,5-2 0,7 0 0,8 1-266,4-1 1,2 0-1,1 1 1,2-1 0,2 0-1,2-1 1,2-3-24,-2-4 1,4 2 0,-4 0 0</inkml:trace>
  <inkml:trace contextRef="#ctx0" brushRef="#br0">26100 15526 9956,'-4'-24'0,"-2"1"121,-1-1 0,4-4 1,-2 7-1,4 0 1965,1 4 1,-5 2-1082,1 2 1,1 5 0,7 4 0,5 4-842,3 4 0,0 4 1,-3 5-1,-5 0 1,-2 1-1,-2-1-663,0 0 0,-6 1 0,-3-3 1,-4 0-1,-4-2 0,-2 1 1,-2 0-1,-2 2 0,-3 0 547,0 3 0,-1 7 0,0-1 1</inkml:trace>
  <inkml:trace contextRef="#ctx0" brushRef="#br0">4666 2252 31235,'-21'-25'-3081,"-3"-2"1,6-10 3082,2 2 0,-3 7 0,0 0 0,-2 5 0,-3 6 1,-1 3-1,-5 5 0,-4 4 0,-7 2 0,-5 1 1,-6 2-1,-3 0 0,-6 0 0,-4 0 0,-9 0-647,34 0 1,-1 0 675,0 0 1,0 0 0,-4 0 0,0 0 0,3 1-1,0 0 1,-1 0 0,1 2 0,1 1 0,-1 1-1,1 1 1,1 1 0,1 1 0,1 0 0,0 2 0,2 0-1,-35 10-38,34-8 0,1 0 1,-28 13-1,-1 2 0,3 0 1,3 1-1,-2 3 1,2 4-1,-2 4-87,0 1 1,1 1 0,28-19 0,1-1-1,-28 25 1,29-22 0,1 0 0,-2 1-1,1 0 1,-1 1 0,1 1-96,1 2 1,1 0-1,-21 26 1,4 3-1,5-4 1,5 1-1,4 1-144,3 2 0,8 0 1,7-3-1,8 1 1,8 2-1,9-2 1,9-1 503,10-2 1,15-6-1,12-4 1,-23-22-1,2-3 1,5 0 0,2-2-1,4 0 1,2-1-1,2-1 1,0-1 69,0-1 1,2-1 0,9 1 0,2-1-1,2 1 1,1 1 0,1-1 0,2-1-1,2 0 1,1-1 0,0 1 0,0-1-240,-24-3 0,0 0 0,1 0 1,5-2-1,0 1 0,1-1 0,0 1 1,0 1-1,1-1 0,0 0 1,1 0-1,0 0 0,3 0 0,0 1 1,1-1-1,-2 1 0,1-1 1,0 0-1,2 1 0,1 0 0,0-1-31,2-1 0,1 0 0,-2 1 1,-4 0-1,-2 1 0,2-1 0,6 0 1,1 0-1,0 0 0,-1 0 1,1 0-1,0 0 0,0-1 0,0 1 1,1-1-1,3 1 0,-1-1 1,1 0-1,0 0 0,0-1 0,0 1 35,-1-1 0,0 0 1,1 0-1,-14-1 1,2 1-1,0 0 0,-1-1 1,13 0-1,-2 0 1,1-1-1,2 0 1,0 1-1,0-1 0,2 0 1,0-1-1,-1 1 1,0-2-1,0 1 1,0-1 75,0 0 0,1 0 0,0 0 1,-15 0-1,1 0 0,0 0 1,-1 0-1,-3 0 0,-1 0 1,0 0-1,0 0 0,2 0 0,-1 0 1,1 0-1,-1 0 0,2 0 1,-1 0-1,1 0 0,0 0 1,-1 0-1,0 0 0,1 0 1,-1 0 480,-1 0 1,0 0 0,1 0 0,1 0-435,7 0 0,2 0 0,0 0 0,-3 0 1,11 0-1,-3 0 0,2 0 0,-13 0 0,1 0 1,1 0-1,-1 0 0,-1 0 0,0 0 1,0 0-1,0 0 0,-2 0 0,0 0 0,0 0 1,0 0-1,3 0 0,0 0 0,0 0 0,1 0-111,0 0 0,1 0 0,0 0 0,-1 0 0,-4 0 1,0 0-1,0 0 0,0 0 0,4 0 0,1 0 1,0 0-1,-1 0 0,0 0 0,-1 0 0,0 0 1,-1 0-1,-1 0 0,-1 0 0,0 0 0,0 0 1,2 0-1,1 0 0,0 0 0,0 0 0,-2 0 1,-1 0-1,1-1 0,0 1-58,1-1 0,-1 0 0,1 0 0,1-1 0,1 1 0,0-1 0,1 0 0,-2 0 0,-2-1 0,0 0 0,-1-1 0,0 0 0,-1 1 0,0 0 0,0 0 0,0-1 0,1 1 0,0-1 0,0 0 0,-1 0 0,-1 0 1,-1 0-1,-1 0 0,2 0-101,0 0 0,1-1 0,0 1 1,-1-1 147,-2 1 1,0-1-1,-1 1 1,1-1 0,0 1-1,1 0 1,-1-1-1,0 1 1,16-2 0,0 0-1,-1 0 1,1 0-1,1 0 1,-2 0 0,-1 0-1,-1 0 1,0 0 0,-1 0-1,0 1 1,0-1-1,-4 0 1,0 1 0,-1-1-60,-3 2 0,-2-1 0,2 0 0,1-1 0,1-1 0,-2 0 0,-4 0 0,-1 0 0,0-1 0,-1 0 0,-1 0 1,0-1-1,-1 0 0,0 0 0,0 0 0,19-4 0,-2 0-54,-6 0 1,-1-1 0,0-2-1,-3-1 1,-9 0 0,-3-1 0,-4-1-1,-2-2 1,-3 0 0,-4-3 0,-5 1-1,-2-2-1244,19-27 1133,-25 20 0,-5-1 0,2-31 0,-11 26 0,-2-1 0,-4-1 0,-3 0 0,-3-2 0,-4 1 0,-4-1 0,-4 0 0,-3-1 0,-3 1 143,-3 0 1,-4 0 0,-7-6 0,-5 1 0,-5 0 0,-4 1 0,-5-2 0,-3 2 0,15 15 0,-1 1 0,-2 1 0,-3 0 0,-1 2 0,-1 0 20,-1 1 1,-2 0 0,-2 1 0,-8 0 0,-2 2 0,0 0-1,-1 1 1,-1 2 0,-1 0 0,14 5 0,0 1 0,0 0 0,-1 1-1,-3-1 1,0 1 0,-1 0 0,-1 1 0,1 0 0,-1 0 0,0 1-1,-1 0 1,-2 0 0,-1 0 0,-1 0 0,0 1 0,-1 0 0,-1 1-1,0 0 1,-1 0-15,-3 0 0,-1 0 1,-1 1-1,0 0 1,12 1-1,0 1 1,-1 0-1,0 0 1,0 0-1,-1 0 0,-1 1 1,0 0-1,0 0 1,0 1-1,-2-1 1,1 0-1,0 1 1,-1 0-1,-1-1 0,-1 1 1,0 1-1,-1-1 1,0 1-1,0 0 1,-1 0-1,0 0 1,-1 0-1,0 1 0,0-1 66,-2 1 0,0 0 1,0 1-1,0-1 1,-2 0-1,10 1 1,-1 0-1,-1 0 1,1 0-1,-1 0 0,1 1 1,2-1-1,1 1 1,0 0-1,0 0 1,-1 0-1,1 1 1,-1-1-1,-1 0 1,1 0-1,0 0 0,-1 0 1,0 1-1,-1 0 1,-1-1-1,0 1 1,0 0-1,0 1 1,0-1-1,0 0 0,0 1 1,1 0-1,-1 0 1,0 0-1,0 1 1,-2-1-1,0 1 1,0 1-1,0-1 1,-1 0-1,1 1 1,0 0 1,-1 0 0,1 0 0,-1 0-1,1 1 1,0-1 0,1 0 0,1 0-1,0 1 1,0-1 0,0 1 0,0 0 0,0 0-1,0 2 1,1-1 0,-1 0 0,1 1-1,-1 0 1,2 0 0,-1 1 0,1-1-1,0 1 1,0 0 0,0 0 0,3 1 0,-1-1-1,1 1 1,0 0 0,0 0 0,0 1-1,0 0 1,-1 0 0,0 1 0,1 0 0,0 0-1,0 1-18,-12 1 1,1 1 0,0 1 0,0-1-1,2 1 18,2-1 0,1 1 0,1 1 0,0-1 0,-1 0 0,-1 1 0</inkml:trace>
  <inkml:trace contextRef="#ctx0" brushRef="#br0">16663 2585 9121,'-8'-5'1385,"2"3"1,8-4 0,4 6 0,6-1-878,4-4 1,6-1 0,-3-6-1,4 1 1,3-4 0,4 0-1,1-1 1,0-1-427,0 0 0,6-6 0,-3 6 0,2 0 0,-1 1 0,-1 1 0,-1 0 0,-5 4 0,-1 0-724,-3 4 0,-7-4 1,1 7-1,-3 1 1,-2 2-1,-1 2 1,-2 2 641,-1 1 0,-6 7 0,3-4 0</inkml:trace>
  <inkml:trace contextRef="#ctx0" brushRef="#br0">18209 2212 7835,'-13'-4'3336,"-1"-1"-2128,7 1 0,2 4 1,10 0-1,4 0 1,4 0-953,5 0 0,-3-1 0,4-4 0,-1-4 0,0-3 0,-1-1 1,0-2-424,-4-3 0,2 4 0,-11-4 0,-1 3 0,-1 2 0,-4-1 0,-2 1 557,-5 0 1,-7 5-1,-5 4 1,-1 2 0,-4 4-1,3 2 546,-2 5 0,4 9 1,0 4-1,3 3 0,5 2 1,4 0-659,3-1 1,2 1-1,4 1 1,0 2-1,1-1 1,4-2-1205,3-3 1,10-8 0,4 2 0,5-5 0,4-4 925,5-5 0,2-2 0,2-2 0</inkml:trace>
  <inkml:trace contextRef="#ctx0" brushRef="#br0">18662 2092 14773,'0'14'1381,"0"-1"1,0-4 0,0 0 0,0 1-758,0 2 0,0 6 0,2 0 1,1-2-1,3-1 0,1-4-1251,3-2 1,2 2 0,0-8 0,-2-3 0,-2-5 396,-2-2 0,3-8 1,-3-6-1,-1-1 1,1 1-1,-3 2 0,-1 3 1,-1 1 4757,4 2-3805,-4-1 1,10 8 0,-5 6-1,-1 8 1,3 5 0,-2 3 0,1 4-724,1 0 0,-1-2 0,3 3 0,-1 0 0,0-2 0,0-1 0,0-5-852,1-3 1,2-7-1,1 2 1,1-4-1,1-2 1,1-5-1,3-7-7214,2-8 8066,1-4 0,-1-14 0,-2-2 0</inkml:trace>
  <inkml:trace contextRef="#ctx0" brushRef="#br0">19275 1599 7775,'17'-6'40,"-5"-3"0,-5-2 1,-3-3-1,1 1 1,-1 0-1,1-1 489,1 1 1,-5 4 0,5 2 0,-2 2 681,1 7 1,4 5 0,-5 9 0,-1 5 0,0 3 0,0 5-1,2 4 152,-2 4 1,-2 6-1,-2 3 1,-2 0 0,-3 1-1,0-2-1165,0-4 1,0 6-1,3-8 1,-2-2 0,3-4-1,0-5 1,2-3-1113,0-3 0,2-4 0,2-11 0,5-7 0,3-10 133,1-11 0,5-3 0,0-10 0,-2 2 1,-1 2-1,-2 2 809,0 1 1,-1 7 0,-1 2 948,-3 3 0,-5 9 0,2 8 1,-5 8-1,-5 8 0,-2 3-593,0 2 1,-5 2 0,3 2 0,-1 0 0,-1-1 0,4 0-2024,1-4 1,1 1-1,7-6 1,2-5 0,7-6-1,6-8 1309,10-7 0,0-6 0,5-11 0</inkml:trace>
  <inkml:trace contextRef="#ctx0" brushRef="#br0">19689 1946 7777,'9'-5'1795,"-1"1"1,0 1-1,2 6 1,-2 3-877,-2 1 0,4 2 1,-1 3-1,1-2 0,1-2 1,-3-1-1,3-1 0,1 0-317,1-3 1,-4-2-1,-2-2 1,1-4 0,-2-3-1,1-6 1,-1-2-1437,0-2 0,-2-4 1,-4 4-1,-1 2 1,-4 3 582,-4 4 1,-1 4 0,1 10 0,5 4-1,2 2 1,2 3 0,0 1 0,0 1-209,0 2 1,2-1 0,2-5-1,5-1 1,4-4 0,5-1-401,4-3 0,5-3 0,4-6 0,3-7 0,2-10 0,-1-8 859,2-9 0,-4 0 0,0-6 0</inkml:trace>
  <inkml:trace contextRef="#ctx0" brushRef="#br0">20435 1333 9435,'5'-9'0,"-1"3"0,-1 4 0,-2 8 1183,-1 5 1,0 9 0,0 7-1,0 6 1,-1 4 0,-3 0 0,-5 3-1,-2 0 37,2 3 1,-2-2 0,3-4 0,-1-4 0,2-4 0,-1-4 0,3-1 0,-1-3-1595,3-3 0,0-9 1,0-6-827,-2-6 1,-4-5 0,3-7 0,-1-2 0,-2-4 0,0 0 0,0 3 921,-1 4 1,-2 6 0,-1 4-1,0 2 1,1 4 523,3 2 1,3 8-1,6 6 1,1 0-1,4-1 1,4 1-1,4-2-2776,5-1 1612,2-2 0,13-1 0,3-3 0,2-6 0,4-9 918,2-12 0,-2-8 0,3-14 0</inkml:trace>
  <inkml:trace contextRef="#ctx0" brushRef="#br0">21062 1239 7833,'-6'-13'843,"3"6"0,-6 2 1,0 5 810,2 5 1,-5 2 0,3 9 0,-3 7-427,-1 8 1,-1 6 0,0 3 0,-3 0-1,-1 1 1,2 1 0,1-1 0,4-4-858,2-3 1,-2-3 0,7-6 0,1-2 0,1-6-700,2-2 1,0-9 0,0-7 0,0-11 0,0-9 0,0-4-1792,0-2 0,0 5 0,0 1 0,0 2 1808,0 3 1,0 8-1,0 8 1,0 8-1,0 5-163,0 5 0,2-2 0,1 5 0,3 0 0,1-2 0,4 0 0,0-3-256,3-1 1,-1-3 0,2-3 0,3-5 0,4-2 0,2-2 314,-2 0 1,-2-2-1,-3-2 1,1-5 0,-2-1-1,-3-1 1,-2 1 710,-3-5 1,1 6-1,5-4 1,-3 1-1,0 0 1,-2 0 1107,1 4 0,2-4 0,1 4 1,1-1-1,-1 2 0,0 1 1,1 3-126,-1 2 0,0-4 0,1 1 0,-1 1 1,-1 0-1929,-3-2 0,-3 2 1,-6-5-1,0-3-1500,0-1 1,-2 5 2136,-2 2 1,-2 5-1,-3 6 1,4 6-1,4 6 1,1 1-1,0 2 38,0 0 0,3 1 0,4 3-26,7-3 0,8 3 0,-1-4 0</inkml:trace>
  <inkml:trace contextRef="#ctx0" brushRef="#br0">22315 1000 7875,'-14'-30'1252,"1"3"1,1 4-1,3 9 1,3 1 2106,0 0 0,5-1-2746,-3 1 0,2 13 0,2 12 1,0 13-1,0 13 0,-1 5 1,-5 8-737,-8 2 0,-5-1 0,-8 6 0,1-5 0,1-4 0,2-5 0,6-5-1803,2-8 0,1-2 1,1-12 1966,0-5 0,1-11 0,2-10 0,2-4 0,1-5 0,1-3 0,-2 1 1196,1 2 1,4 3 0,-1 2-1150,2-1 0,2 8 0,0 6 1,0 9-1,0 8 0,0 5 1,0 3-4051,0 2 0,0 4 3962,0 0 0,0 0 0,0-4 0</inkml:trace>
  <inkml:trace contextRef="#ctx0" brushRef="#br0">19942 2865 7820,'15'-13'224,"2"-5"0,-9 0 1,1 2 283,0 1 1,-2-2-1,3-1 1,-2 2-1,-1 1 1,-1 1 0,0 1 2378,-3 0 0,-3 1 0,-4 3-2216,-5 5 0,-5 12 0,-3 6 0,-4 2 0,-1 3 1,1 4-1,0 3-610,0 5 0,7-3 0,-1 4 0,6-6 0,3-2 1,3-3-1,3-2-2065,5-3 1,8-1 0,12-3 0,8-5 2003,7-7 0,20-12 0,3-8 0</inkml:trace>
  <inkml:trace contextRef="#ctx0" brushRef="#br0">20435 2679 7820,'-13'-5'891,"-1"1"1,1-1 0,0 5 0,-1 0 265,1 0 0,6 6 1,2 3-1,4 5 1,1 2-1,0 2 0,0-2 1,1-1-809,4-2 0,2-1 1,6-2-1,1-2 1,1-2-1,1-5 1,3-4-1017,2-6 1,-5-4 0,2-3 0,-5-4 0,-2 0 0,-4-4 0,-1 0-96,-3 2 0,-2 3 1,-2 7-1,-3 2 11,-5 1 0,4 12 0,5 0 0,8 5 0,5 3 0,5 1 0,4-3 751,3-2 0,2-3 0,-1-4 0</inkml:trace>
  <inkml:trace contextRef="#ctx0" brushRef="#br0">20928 2572 10817,'-6'-7'3582,"-2"2"0,2 5-2756,1 5 0,4 2 0,1 6 0,0 1 0,0 1 0,0 1 0,0 3 0,0 0-717,0 1 1,0-3 0,0-3-933,0-1 0,1-6 0,2-4 0,3-7 0,0-9 0,1-7 0,1-2 0,2 0 618,2-2 1,1 1 0,1 0 0,-1 6-1,0 2 1,1 3 0,-2 2 0,-2 2 1557,-1 2 1,0 2 0,4 5-1042,0 4 1,-4-2 0,-1 6 0,-1-1-1,0 1 1,4-1-957,1-2 0,1-2 0,0-4 0,1 0 0,-1 0 0,0-1 0,1-4-524,-1-4 0,-1-3 0,-2-1 0,-1 0 0,1 0 0,2-1 0,2 1 1318,-1 0 1,-4-1 0,0 2 0,1 3-1,2 5 1254,1 3 0,1 1 0,-1 3 1,0 4-1,1 6 0,-1 4 1,0 2-723,1 3 0,-1 3 0,0 2 0,1 1 0,-1 0 0,2 0 0,1-4-1270,2-3 0,0-4 0,-5-3 1,0-2-1,2-4 588,3-3 0,3-10 0,5-2 0</inkml:trace>
  <inkml:trace contextRef="#ctx0" brushRef="#br0">17383 2772 8167,'-8'-6'895,"2"3"1,8-4-308,2 1 0,8 3 0,7 7 1,0 5-1,2 5 0,0 3 11,3 6 1,1 2-1,1 3 1,0 1 0,-1 4-1,0 1 1,3 3-125,0 2 1,2-2 0,0 0 0,2 1 0,2-1-1,3 2 1,3-2-235,5-2 0,1 4 0,5-4 0,1 2 1,3 0-1,1-3-194,4-1 1,-3-2 0,6-6 0,-4-1 0,2-3 0,-4-2-1,-2-3 53,-6-1 0,-2-2 0,-5 1 1,-2-1-1,-6 0 0,-4-1-184,-4-3 1,-4 1-1,1-4 1,-1 0 0,0 0-1,-1-3 1,0-1-835,-1-2 0,-2 0 0,3 0 0,-1 0 0,0-2 0,0-1 0,0-3-622,-1-1 0,0 2 1,-2-4 1539,0-1 0,7-2 0,-3-1 0</inkml:trace>
  <inkml:trace contextRef="#ctx0" brushRef="#br0">20328 3558 7741,'-8'0'0,"0"-1"0,2-4 0,2 4 0,4-5 0</inkml:trace>
  <inkml:trace contextRef="#ctx0" brushRef="#br0">20315 3545 7741,'-7'0'-332,"-5"-6"0,4-1 0</inkml:trace>
  <inkml:trace contextRef="#ctx0" brushRef="#br0">20368 3425 7741,'0'-13'0,"0"-1"95,0 1 1,5 0-1,1-1 1,0 1 0,1 0-1,1-2 1,0-1 440,0-2 0,4 0 1,-3 5-1,2 0 1,3-1-1,-2-1 0,-2 1 220,-1 0 1,-2-2 0,4 9 0,-4-2 0,0 1-192,1 2 1,-5 8 0,1 8 0,-4 6 0,-4 8-1,-5 4 1,-4 6-42,-5 5 0,0 1 0,-6 10 0,-1 2 0,2-2 0,-3 1-731,1-4 1,4-1 0,4-6-1,3-2 1,5-2 0,5-5 0,4-4 206,4-5 0,10-9 0,6-7 0</inkml:trace>
  <inkml:trace contextRef="#ctx0" brushRef="#br0">20715 3465 7741,'7'0'-760,"-1"-6"6322,-6-3-4469,0 3 1,-1 0 0,-2 8 0,-1 2-1,1 5 1,1 3-878,2 1 1,0 1 0,0-1 0,0 0 0,0 1-843,0-1 0,2-6 0,2-2 0,5-4-371,3-1 1,0-6-1,-2-2 1,-3-4 1619,-1-2 0,-1 8 0,-5 6 0,0 8-182,0 4 0,0 5 0,0 3 0,0-1 0,1 2 0,2-2 0,5 0-2746,3-3 1,1-2 0,10-5 2304,2-5 0,7-8 0,3-4 0</inkml:trace>
  <inkml:trace contextRef="#ctx0" brushRef="#br0">21102 3505 8193,'7'-13'981,"-3"-1"0,-4 7 0,-2 4 1,-4 6-1,0 6 0,0 4 61,3 5 1,-3-2 0,0 6-1,0 2 1,-1 1 0,1 2 0,-2 0-830,1-1 1,-1-1 0,0-2 0,2-6 0,1-2-945,1-1 0,1-10 0,7-7 0,5-12 1,3-5-1,1-7 0,1-1 85,-1-6 0,5 1 1,0-1-1,-2 1 1,-1 5-1,-2 5 2132,0 5 1,-5 3 0,-2 3 1634,0 3-2923,-5 3 1,5 12-1,-6 3 1,0 5 0,0 2-801,0 2 1,-4 4 0,-1-3-1,2 0 1,2 1 0,1-4-7712,0-1 8313,0-8 0,6-1 0,1-6 0</inkml:trace>
  <inkml:trace contextRef="#ctx0" brushRef="#br0">21701 3025 7834,'14'-6'1482,"-7"5"1,-2-4 0,-8 10 128,-2 4 0,-5 9 0,0 5 0,-5 7-1163,-3 5 1,-6 5-1,2 3 1,-3 3-1,-2 0 1,1 0 0,-1-2-1,0-1-695,1-3 1,0 3 0,4-9 0,3 2 0,1-2 0,0-1-7812,2-4 8058,1-7 0,2-2 0,0-7 0</inkml:trace>
  <inkml:trace contextRef="#ctx0" brushRef="#br0">21515 3332 7803,'-9'-12'1080,"0"3"2388,-1 5 1,5-2-3015,5 1 0,6 1 1,9 4-1,3 0 0,4 0 1,5 0-400,4 0 1,-2-2-1,5-1 1,1-1-1,-3-1 1,1 0-56,-4-4 0,5-9 0,0-3 0</inkml:trace>
  <inkml:trace contextRef="#ctx0" brushRef="#br0">21968 3292 10892,'-13'0'0,"-1"0"0,1 0 0,0 1 0,-1 4 0,1 2 0,0 2 0,-1 0 1014,1 1 1,4 4-1,2 2 1,-1 3-1,3 0 1,-1 2 0,3-2-1,1 2-1212,2 0 0,2-5 0,2 2 0,5-3 0,3-3 0,3-4 0,2-3 0,4-4-502,0-1 1,3-10 0,-7-5 0,-2-3 0,-5-2 0,-4-1 686,0-3 1,-4 1 0,1 0-1,-5 4 1,-4 1 0,-1 2-1,-2 3 1260,2 2 1,-5 8 0,4 0-1331,1 6 0,9 5 0,9 5 0,7 0 1,4 1-1,5-2-700,3-3 1,5-4 782,-4-5 0,0-11 0,-4-4 0</inkml:trace>
  <inkml:trace contextRef="#ctx0" brushRef="#br0">22288 3318 9713,'-13'2'1056,"-1"2"1,0 10 0,-3 8 0,-2 5-214,-2 4 1,5-2 0,-2 7 0,3 1 0,2 0 0,0-2-781,-1-3 1,6-1 0,0-3 0,2-3 0,2-3-1,-1-4-540,1-5 0,-2-4 0,3-1 0,-1-8 0,1-9 0,0-8 0,0-5 0,-2-5-67,2-4 1,2 3 0,1-3 0,1 3 0,2 3-1,2 3 568,-2 4 0,0 10 0,0 8 1,2 8-1,1 5 0,2 3 1,-1 2-1401,4-1 1,5-4-1,3-4 1376,2-5 0,1-2 0,5-2 0</inkml:trace>
  <inkml:trace contextRef="#ctx0" brushRef="#br0">23101 2639 8928,'-6'-14'1746,"0"14"0,-4 9 0,1 11-1018,-1 5 1,-7 6 0,-2 3 0,-2 3 0,-4 7 0,-4 7 0,-7 8 0,-1 3 49,1 0 0,-1 1 1,5-7-1,-1-1 1,2-1-1,5-2-1884,2-1 0,8-10 0,-2 0 0,3-5 0,3-5 0,3-6 1106,5-5 0,14-18 0,5-3 0</inkml:trace>
  <inkml:trace contextRef="#ctx0" brushRef="#br0">23488 2652 7824,'0'-6'1980,"0"6"-1071,0 8 1,-2 9-1,-2 6 1,-4 2 0,0 4-1,-1 4 1,-3 5 0,-3 2 9,-3 3 1,-1 5-1,3-4 1,-4-1 0,0-1-1,-4-2-861,-1 0 0,-2 0 0,0 0 0,-1-2 1,-1-1-1,-2-3 0,1-1-757,2-4 1,6-5 0,1-3 0,3-2 0,5-4 0,4-3-628,3-4 1,2-6-1,5-2 1408,3-7 1,-1-5 0,5-2 0,-1 1 0,-1 0 0,0-1-1,-3 1 2083,-1 0 0,-2-1 0,0 1-1479,0 0 1,0 7 0,0 6 0,0 7 0,0 5-943,0 1 0,1 2 0,2 2 0,3 0 0,0 0 0,1-3-979,1 0 0,5-1 0,6-1 0,0-3 0,4-5 0,0-4 1235,6-4 0,12-10 0,0-6 0</inkml:trace>
  <inkml:trace contextRef="#ctx0" brushRef="#br0">23528 3265 7824,'-6'-7'1280,"4"1"0,-10 6 1,4 0-1,-4 0-221,-2 0 0,6 4 0,0 2 0,2 2 0,3 2 0,2 2-570,1 1 0,0 0 0,0 1-1916,0-1-1,0-4 1,1-2 466,4-1 1,-5 3-1,1-3 1052,-4 2 1,-1-4 0,4 5-1,1 0-323,4-2 1,-2 5 0,6-5-1,1 2-1447,2 0 0,1-6 1679,0 2 0,7-10 0,0-2 0</inkml:trace>
  <inkml:trace contextRef="#ctx0" brushRef="#br0">24248 2759 7872,'-14'-15'395,"5"3"0,2 14 1,0 2-1,-1 5 840,-2 3 1,-2 7-1,-1 3 1,-2 6-1,-3 6 1,-3 8 0,-1 2-919,0 2 0,6-1 0,-2-5 0,4-2 1,4-1-1,3-3 0,1-1 0,1-4-317,-1-1 0,-1-1 0,-6 0 0</inkml:trace>
  <inkml:trace contextRef="#ctx0" brushRef="#br0">23941 3185 14142,'-13'-10'0,"-1"-4"0,1 1 757,0 3 1,7 4 0,6 6 0,9 0 0,5 0 0,7 0-1125,4 0 0,-4 0 0,10 0 367,3 0 0,3-12 0,3-3 0</inkml:trace>
  <inkml:trace contextRef="#ctx0" brushRef="#br0">24954 3052 8029,'-13'0'3455,"7"0"1,6 0-2531,7 0 0,5-5 0,3 0 1,1-1-1,3-2 0,2 2 0,3-1-1657,1-1 0,2 1 0,1-3 0,1 1 0,3-2 0,-1 0 732,1-3 0,2 1 0,6 0 0</inkml:trace>
  <inkml:trace contextRef="#ctx0" brushRef="#br0">25527 2719 7912,'-13'-12'4940,"0"9"-4537,5-3 0,8 9 0,9 4 1,4 1-1,5-1 0,4 2 332,4-2 1,0 4 0,1-5 0,0 0 0,-1 1 0,-1-1-806,-2 0 0,0 3 0,-5-3 0,-2 1 0,-2 4 0,-5 0 0,-5 4-465,-2 3 1,-5-2-1,-5 5 1,-7 0 0,-4-1-1,-5 3 1,1-1 352,0 0 1,0-1 0,4 2 0,1-2 0,3-2-1,8-2-1453,4-2 0,6-4 1635,5-2 0,7-3 0,12-6 0</inkml:trace>
  <inkml:trace contextRef="#ctx0" brushRef="#br0">26274 2705 10850,'-8'-10'888,"4"6"0,2 5 0,2 12 1,0 1-321,0-1 0,-4 5 0,0 1 0,-1 2 0,1 3 0,-2 1 0,-2 1 1,-2 1 32,-2 0 0,-1-1 1,-1 1-1,1-2 1,0-1-1,-1-3-1860,1-2 0,0-1 0,-1-4 0,1 1 1,1 0-2846,3-3 3660,3-8 1,6 1 0,2-10-1,4-7 1,6-7 443,4-7 0,8-16 0,-4 1 0</inkml:trace>
  <inkml:trace contextRef="#ctx0" brushRef="#br0">26540 2745 7987,'6'-7'1949,"-6"3"0,-6 4 0,-6 5 0,2 7 0,1 8-790,-1 5 1,2-2 0,1 10 0,1-2-1184,3 0 0,2 5 0,1-5 1,1-2-1,4-2 0,3-5 1,6-5-549,4-7 0,2-4 0,6-8 0,-3-4 1,-2-7-1,-2-8 0,-4-5-15,-5-5 0,-4 1 0,-6-5 0,-3-2 1,-6-1-1,-8 3 0,-6 4 236,1 3 0,-3 3 0,3 2 0,-2 6 0,2 3 0,3 4 351,-1 1 0,6 6 0,-6-3 0</inkml:trace>
  <inkml:trace contextRef="#ctx0" brushRef="#br0">22581 2292 8810,'-13'-6'2175,"1"3"-1497,3-5 1,3-1 0,8-3-1,2 1 1,7 3 0,6-3-225,10-1 1,3-2 0,8-3 0,5-2 0,2 0 0,2-2 0,0 2-664,4-1 0,-1-2 1,0 3-1,-2 0 0,-2-2 1,-3 2-1207,-2 0 0,-2 1 0,-4 4 0,-4 1 1415,-3 0 0,-1-6 0,0-2 0</inkml:trace>
  <inkml:trace contextRef="#ctx0" brushRef="#br0">23408 1733 8213,'-18'-9'924,"0"0"1,0 0-1,5 9-763,0 0 1,7 4 0,7 1 0,11-1 0,9 1 0,6-1 366,4-1 0,1 0 0,7 0 0,-1 1 1,4 1-1,-1-1-812,1 1 1,-8-1 0,-3-2 0,-4 1 0,-4 3 0,-2 1 0,-3 3-213,-6 2 1,-6 1 0,-11 1-1,-4 1 1,-4 1 0,-5 2 320,-4-2 0,-2 3 0,2-1 0,4-2 0,3-2 0,4-4 175,2-1 0,3 0 0,6 4 0</inkml:trace>
  <inkml:trace contextRef="#ctx0" brushRef="#br0">24128 1506 8183,'-14'-6'1671,"7"6"0,2 2-1717,4 9 0,1 3 0,1 2 0,4-4 1,5-5-1,5 1 0,4-2 600,2-1 0,1 4 0,5-3 0,0 0 0,-1 0 0,1-3-3616,0-1 1,-1-2 3061,1 0 0,5-12 0,3-3 0</inkml:trace>
  <inkml:trace contextRef="#ctx0" brushRef="#br0">24567 1466 8183,'-5'-12'0,"-4"3"0,-3 5 760,-2 2 0,1 4 1,0 2-1,-1 7-27,1 5 0,-2 9 0,-1 8 0,-2 1 0,1 4 1,-3 5-243,-2 6 0,1-3 1,-1 0-1,0-2 1,1 1-1,3-2-1542,4-2 1,2-2 0,3-4-1,4-5 1051,4-7 0,13 3 0,3-6 0</inkml:trace>
  <inkml:trace contextRef="#ctx0" brushRef="#br0">24927 1399 8599,'-13'0'746,"0"0"0,-2 11 0,0 4 0,0 4-301,3 4 0,7-3 1,-3-3-1,2 0 0,3-1 1,3 2-162,5-2 1,-2-6 0,6-2-1,1-2 1,2-5-538,1-4 1,-6-4-1,-2-6 1,-4-1-50,-1 1 287,-6 6 0,-1 2 0,-5 10 1,2 3-124,1 4 0,6 2 1,-1-1-1,2 0 1,4 1-1,2-1-636,5 0 1,7-1 0,3-3 0,4-5 773,5-2 0,4-8 0,8-1 0</inkml:trace>
  <inkml:trace contextRef="#ctx0" brushRef="#br0">25234 1426 11480,'-13'6'0,"1"3"0,1 3 0,3 2 0,-3 4 2167,-1 4-1786,-1 10 1,0-4-1,-1 4 1,1 1 0,0 1-1,-2 1 1,0-1-489,2-1 1,-8-2 0,8-4 0,-1-1 0,2 0 0,4-4 0,-3-4 0,-1-4-4345,-1 0 4451,0-7 0,-7 5 0,0-5 0</inkml:trace>
</inkml:ink>
</file>

<file path=ppt/ink/ink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</inkml:context>
    <inkml:brush xml:id="br0">
      <inkml:brushProperty name="height" value="0.053" units="cm"/>
      <inkml:brushProperty name="color" value="#FF0000"/>
    </inkml:brush>
  </inkml:definitions>
  <inkml:trace contextRef="#ctx0" brushRef="#br0">5412 4398 9074,'-4'-31'0,"-1"1"-1367,2 5 0,3 6 2204,5 10 0,-5 4 0,0 8 0,-9 3 0,-9 2 0,-10 1 0,-11-2 0,-10-2-386,-7-4 0,-8-1 0,-11 1 0,33 1 0,-2-1 0,-3 2 1,-1-1-1,-3 0 0,-1 0 0,-4 2 0,-1 0-40,-5 2 1,0 1 0,-4 2 0,0 3-1,-6 2 1,0 3 0,1 1 0,1 1-1,2 2 1,0 2 0,2 3 0,2 2 0,2 1-1,2 2-421,2 1 0,2 2 0,2 1 0,3 4 0,8-1 0,3 4 0,4-1 0,4 2 0,4 0 0,4 1 0,5-2 1,4 1-1,4-1 0,4 2 31,5-2 1,4 0 0,9-2 0,5 0 0,9 3 0,5-2 0,7 1 0,4-2 0,9 0 0,4-2-1,-12-11 1,3-2 0,1-1 0,6 0 0,1-1 0,2-1 261,6 1 0,1-2 1,2-1-1,2-1 0,2-1 1,1-2-1,-13-4 0,0 0 1,2-2-1,0 1 0,3-1 1,0 0-1,1-1 0,1 0 1,5 0-1,0-1 0,2 0 1,0-2-1,2 1 0,1-1 1,0-1-1,1 0 0,-14-2 1,2 1-1,-1-1 0,1 0 1,-1 0-240,1 0 0,0 0 0,0 0 0,0-1 0,0 0 0,-1 0 0,1-1 0,0 1 0,-1-2 0,1 1 0,13 0 0,0-1 0,0 0 0,0-1 0,1 0 0,0-1 0,0-1 0,-1 0 0,-3 0 0,0-2 0,0 0 0,-1-1 0,-1-1 0,-1 0 0,0-2 0,-2-1-1285,-2 0 0,-2-1 1,0-2-1,-2 0 881,-4 0 0,-1 0 0,0-2 0,-3-2 0,14-7 0,-2-3 0,-3-2 0,-6 1 1,-2-1-1,-2-3 0,-4 0 0,-2-2 0,-2-2 0,-5 0 0,-2-1 0,-2-2 0,10-20 1,-6-1 151,-6 3 1,-7-3 0,-6-7 0,-9-2 0,-7 3 0,-8 0 0,-5 1 0,-8 1 0,-13-1 0,-8 3 0,6 21 0,-3 2 0,-4 1 0,-6-2 0,-3 3 0,-4 1 384,-4 0 1,-4 2 0,0 2 0,1 3 0,-1 3 0,-3 2 0,9 7-1,-2 1 1,-2 1 0,1 1 0,-2 2 0,-1 0 0,0 2 0,0 1-1,1 2 1,-1 1 0,1 2 0,-1 1 0,-2 1 0,1 1 0,-1 1-1,1 3 1,3 0 0,0 2 0,0 1 0,1 2-178,-17 5 0,1 2 0,-1 0 0,17-4 0,-1-1 0,1 1 0,1 1 0</inkml:trace>
  <inkml:trace contextRef="#ctx0" brushRef="#br0">4106 11315 11605,'0'-55'-486,"0"0"0,0 15 0,0 6 494,0 5 0,-2 8 1,-1 3-1,-3 3 1,-1 3-1,-3 3 1,-2 5-1,-3 3 1,-3 2-1,-4 3 1,-3 5-1,-2 5 119,0 3 0,-5 6 0,-4 8 0,-1 4 0,-1 7 0,-1 4 1,-2 6-1,-1 2-50,1 7 0,-4-2 1,22-27-1,0 0 0,0 0 1,1 1-1,-2 2 0,0 0 1,1 0-1,-1 1-64,-1 0 1,-1 2 0,1 2-1,0 0 1,0-2 0,0-1-1,1 2 1,0 1 0,1 0-1,0 1 1,2 0 0,-1 1 0,2 0-1,0 1-23,2-2 0,1 0 0,-1 1 0,2-1 1,1 1-1,0-1 0,-1 3 0,1 0 0,1 1 1,0 0-1,1 2 0,2 1 50,2-1 1,0 1-1,2 0 1,0 1-1,0 0 1,2 0-1,0 1 1,1 1-1,1-2 1,1 1-1,1 0 1,1 1-1,0-2 1,0 1-43,-1-1 1,2 0 0,3 2 0,2 1-1,2 0 1,1 0 0,1 0 0,2 0 0,2 0-1,1 1 1,1-1 0,1 1 50,1 0 0,1 0 0,2 2 1,1 0-1,2 1 0,1-1 1,1 0-1,1 0 0,4 1 1,0 0-1,1-2 0,2 0 0,2 2 1,2-1-34,2 2 0,1-1 0,-3-5 0,1 0 0,7 5 0,1-1 0,2-1 0,2-1 0,1 0 0,2-1 0,-16-17 0,1 0 0,0 0 0,0-1 0,1 1 0,-1-2-90,1 0 0,0 0 0,0-1 1,3 1-1,2 0 0,-1 0 0,2 0 1,0 0-1,1-1 0,1 0 1,1-1-1,0 1 0,1-1 0,0-1 1,1 0-1,-2-1 0,1 0 1,0-1-1,2 1 0,0-1 0,0 0 57,1 0 0,0-1 1,1 1-1,-2-2 1,1-1-1,0 1 1,5 1-1,1-1 1,0 1-1,0-2 1,1 0-1,-1-1 1,1-1-1,-1 0 0,1 0 1,2 0-1,-1 0 1,2-1-10,-1 1 0,2-2 0,-1 1 0,1-3 0,1 0 0,0 0 0,1 0 0,1 0 0,0 0 0,0-2 0,0 0 0,1-1 0,-1-1 0,0 0 1,0-1-1,1 0 0,1-1 0,0 0 0,0 0 0,1-1 0,0-1 38,1 0 1,2-1 0,-1 0-1,1-1 1,0 0 0,0 0-1,-2-2 1,0 1 0,0-1-1,0-1 1,0-1 0,1 0-1,0 0 1,0-2 0,0 1-1,1-1 1,0-1 0,0 0-1,2 1 1,-1-1 0,1-1-1,-1 0 1,0 0 0,0-1-3,0-1 0,-1 0 0,1 0 0,-2-1 0,-1-1 0,0-1 0,-1-1 0,0-1 0,-1-1 0,0 0 0,0 0 0,-1-1 0,1 0 1,0-1-1,-1-1 0,-1 0 0,1-1 0,-2 0-24,1-2 0,-1-1 0,0 1 0,-1-1 0,-1 1 0,1-2 0,1-1 0,0-2 0,0 0 0,1 0 0,-1-1 0,0-1 0,1-2 0,-1 0 1,1-1-1,-1-1 0,0-1 0,-1 0 0,-1-1 0,0-1 0,-1 0-37,-1 0 0,-1 0 0,0-2 0,-4-1 1,0-1-1,-1 0 0,-2 1 0,-1 0 1,0-2-1,0 0 0,0 0 0,-1-1 1,-1 0-1,0-1 0,0 0 0,0 0 0,1-1 1,-1 0 89,0 1 0,0-1 0,-2-1 0,-3 2 1,-2-2-1,1 1 0,0-1 0,1 0 1,-1 0-1,-1-1 0,-1 0 0,-1 0 0,-3 1 1,-2 0-1,-1 0 0,15-17 0,-2-1 1,-7 3-1,-1-1-25,-4 2 1,-2-1 0,-1-7 0,-4-1 0,-5 6 0,-3-1 0,-1 0 0,-3-1 0,-3-1 0,-4-1-1,-2 2 1,-3-1-156,-2 1 1,-2-1 0,-1-7 0,-2-1 0,-1 4 0,-2 1 0,-1-1 0,-2 0-1,-1-1 1,-3-1 0,-1 4 0,-1-1 0,-3-1 0,-2-1 49,-2-2 0,-2 0 0,1 6 0,-2 0 0,-2-8 0,-2-2 0,-1 3 0,-2 1 0,0 1 0,-2 1 0,-3-3 1,-1 1-1,-1 0 0,0 0 147,-1-1 0,-1 0 0,9 19 0,-1 0 0,0 1 0,-13-16 0,-2 1 0,14 20 0,0 0 1,-2 0-1,-1 1 0,-1 0 0,-1 0 0,0 2 0,-1 0 0,-1 0 0,-3 0 0,-1 1 1,-1 1-25,-2 0 1,-2 0-1,0 1 1,1 3-1,0 1 1,-3 1 0,-6-2-1,-3 1 1,-1 1-1,0 0 1,-2 2-1,-1 1 1,0 1 0,0 2-1,-2 0 1,-3 1-1,0 0 1,-2 2-1,1 1 1,0 2 0,-1 0-142,-3 1 1,-1 1-1,0 0 1,18 3 0,0 0-1,-1 1 1,1 1 0,-2 0-1,0 1 1,0 1 0,-1-1-1,0 1 1,0 0 0,0 0-1,-1 0 1,-2 1 0,0 0-1,0 0 1,-1 1 0,1 0-1,0 0 1,0 1 0,0 0 45,-1 0 0,0 0 0,0 0 0,0 1 0,-3 0 1,1 1-1,-1 0 0,1 0 0,2 0 0,1 0 1,1 0-1,-1 1 0,1-1 0,0 1 0,0-1 1,0 1-1,-3 0 0,0 0 0,0 0 0,0 1 0,1-1 1,1 1-1,-1 0 0,0-1 0,-2 1 0,0 1 1,-1-1-1,0 1 66,1 0 1,0 0-1,0 0 1,1 0 0,3 0-1,1 0 1,0 0 0,0 1-1,-3 0 1,0 1-1,0 1 1,0 0 0,-2 1-1,1-1 1,-1 2 0,1 0-1,1 0 1,0 1 0,0 0-1,0 1 1,-2 0-1,0 1 1,0 0 0,1 0-1,2 1 1,0 0 0,1 0-1,0 0 275,1 1 1,1 0 0,0 0-1,-1 1 1,-4 1 0,0 1-1,0 1 1,1 1-279,3-1 0,2 2 0,0 0 0,-2 0 0,-2 2 0,-1 0 0,-1 0 0</inkml:trace>
  <inkml:trace contextRef="#ctx0" brushRef="#br0">20502 7850 8466,'0'-14'0,"-2"7"0,-2 3 52,-5 2 1,-7-2 0,-4-1-1,1 2 1,-3 2 0,-2-1 0,-4-1-1,0-3 1,0 0 0,1-1 256,1 0 0,-6 2 1,0-2-1,-1 1 0,-1 1 1,2 1-1,-2 0 0,-1 1 1,-2 1-1,-1 4-148,-2 2 1,0 3-1,0 7 1,-2 1-1,0 1 1,-4 3-1,-3 2-143,-6 3 1,5 1-1,-7 1 1,-2 1-1,-2 0 1,-4 1 339,1 3 1,10-2 0,-3 6 0,3-3 0,2-2 0,3-2-1,3-1-19,3-1 0,-3 7 0,2 2 0,-1 4 0,1 1 0,1 0 1,1 1-398,1 4 0,4-2 0,-8 5 1,4 3-1,2-1 0,2 2 0,2-2 27,-2 1 1,0 6-1,0-5 1,1 2-1,-1 2 1,-1-1-1,-1-1 175,4 0 1,2-2 0,6-4 0,1-3 0,1-4 0,2-1 541,6 0-651,2 0 0,3 0 0,2 2 0,2 1 0,2 1 0,3 0 0,2 2-29,1 3 0,0 0 0,0 1 0,0 4 1,0-1-1,1 3 15,4-1 0,2 1 1,6-1-1,1 0 0,1-3 1,2 0-1,6-2 93,2-1 1,7 7 0,4-1 0,2 3 0,4 1 0,2-3 0,7 0-82,-24-26 0,2-2 0,-1 0 0,2-1 1,2 2-1,1 0 0,1-1 0,1-1 1,1-1-1,0-1 0,0 1 0,2-1 0,-2-1 1,0-1 50,0 0 1,1 0-1,3 4 1,0-1-1,-2-2 1,1 0-1,-2-2 1,1-1-1,1-2 1,-1 0-1,0-1 1,0-2 92,0-1 0,1 0 0,2 1 0,-1-1 0,-1-4 0,-1 0 0,3 1 1,0 0-1,2 0 0,1-1 0,0 0 0,0-1-81,-2 0 1,1-1 0,8 1 0,-1 0 0,-4-2 0,0 0 0,1 1 0,1 0-1,3-1 1,0 0 0,0-1 0,0-1 0,3 0 0,-1-1 0,-3-1 0,-1-1-49,-1 0 0,-1 0 1,2 0-1,0-1 1,-3-2-1,1 0 1,0 0-1,1 0 1,1-1-1,1 0 1,-1-1-1,0 0 5,2-2 1,0-1 0,1-3 0,0-2 0,2 0 0,0-1 0,0 0 0,1 0 0,3-1-1,0 0 1,1-1 0,0 0 0,3-2 0,1-1 42,-1-1 0,0 0 1,-3 1-1,-1 0 0,2-1 1,0-1-1,0 0 1,0-1-1,-2 0 0,0-1 1,0 1-1,1-2 1,-4 1-1,-1-1-91,1-1 0,-2-1 0,-1 3 0,-1-1 1,-1-1-1,-1 0 0,-3 1 0,0 0 0,-2 1 1,-1-1-1,-2-1 0,0-1-5,-3-1 0,1-1 0,-3 2 0,-1-1 0,-4-1 0,0 0 0,-1-2 0,-1-1 0,0-1 0,0-1 0,-1-1 0,0-1 0,-1 2 0,-1-2-64,0 1 0,-1-1 0,-3-1 0,-1 0 0,1 0 0,0-2 0,-1 1 1,0-1-1,-2-1 0,0-1 0,-1 1 0,0 0 0,-2-1 0,-1 1-465,13-34 0,-16 32 0,-2-1 0,0 1 0,-1-1 0,0 2 0,-1-1 1,2-36-1,-2 4 157,-6 2 1,-2-1 0,-4 0 0,-5 4 0,-4 0 0,-5 3 0,-4 1 67,-3 3 0,-4 5 0,-2-8 1,-4 1-1,-4 1 0,-1-2 1,-1 0 219,19 29 0,-1 0 0,0 2 0,-1 0 0,-3-1 0,-2 1 0,-1 0 1,-1 1-1,-3 0 0,-2 0 0,-1 0 0,-3 0 0,-2 0 0,-2 0 83,0 1 1,-2 0 0,-1 1 0,-1 1 0,0 1 0,-1 1 0,-3 1 0,-2 2 0,1 0 0,-2 2 0,-1 1 0,0 2 0,1 1 0,0 1-161,-1 2 1,0 1 0,-1 2 0,1 1 0,3 0 0,1 0 0,2 2-1,2 2 1,4 1 0,2 1 0,-29 1 0,9 1-1496,6 0 0,7 3 0,7 4 1656,10 7 0,-4-1 0,9 0 0,-2 4 0</inkml:trace>
  <inkml:trace contextRef="#ctx0" brushRef="#br0">20382 9156 22767,'0'-14'-3435,"0"1"1,0 0 3711,0-1 1,1 6-1,4 0 1,2 1-1,2 1 1,0 0 418,1 3 1,2 1 0,1 2 0,2 0-1,3 0 1,3 2-269,0 2 0,10-2 1,1 2-1,8-2 0,9-2 1,6 0-1,10 0 1,6 0-210,-33 0 0,1 0 1,5 0-1,1 0 1,2 0-1,1 0 1,1 0-1,0 0 1,0-1-1,1 0 1,-3 0-1,1-1-84,-3 1 1,0-2 0,0-2 0,-1 1-1,-4 2 1,0 0 0,32-3 0,-6 1 0,-10-2-1,-4 0-148,-3 0 1,-12 1-1,-3 4 1,-8-2 0,-5-1-1,-2 1-1177,-2 1 1,-4 4 0,-4 2 1340,-5 5 1,4 3 0,-1 1 0</inkml:trace>
  <inkml:trace contextRef="#ctx0" brushRef="#br0">20982 9955 8398,'-6'-19'0,"4"4"0,-1-1 0,8 6 324,8 5 0,3 2 1,11 0-1,7-1 0,6-1 1,7 1-1,4-2 0,5 0 1,5 0-1,5 3 0,4 2 1,4 1-184,-33 0 0,0 0 0,31-5 0,-30 3 0,-1 0 0,-3 0 0,0 1 0,30-2 1,-5 0-1,-5-1 0,-4 1-332,-6 1 1,-2 2 0,-7 0 0,-4 0 0,-3 2 0,-4 1 0,-3 2 190,-3 3 0,3 1 0,-4 4 0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7463"/>
            <a:ext cx="2971800" cy="450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8736" tIns="0" rIns="18736" bIns="0" numCol="1" anchor="t" anchorCtr="0" compatLnSpc="1">
            <a:prstTxWarp prst="textNoShape">
              <a:avLst/>
            </a:prstTxWarp>
          </a:bodyPr>
          <a:lstStyle>
            <a:lvl1pPr defTabSz="977900"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17463"/>
            <a:ext cx="2971800" cy="450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8736" tIns="0" rIns="18736" bIns="0" numCol="1" anchor="t" anchorCtr="0" compatLnSpc="1">
            <a:prstTxWarp prst="textNoShape">
              <a:avLst/>
            </a:prstTxWarp>
          </a:bodyPr>
          <a:lstStyle>
            <a:lvl1pPr algn="r" defTabSz="977900"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68413" y="715963"/>
            <a:ext cx="4324350" cy="3341687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0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9163" y="4305300"/>
            <a:ext cx="5019675" cy="40338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559" tIns="59330" rIns="90559" bIns="5933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559800"/>
            <a:ext cx="2971800" cy="450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8736" tIns="0" rIns="18736" bIns="0" numCol="1" anchor="b" anchorCtr="0" compatLnSpc="1">
            <a:prstTxWarp prst="textNoShape">
              <a:avLst/>
            </a:prstTxWarp>
          </a:bodyPr>
          <a:lstStyle>
            <a:lvl1pPr defTabSz="977900"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559800"/>
            <a:ext cx="2971800" cy="450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8736" tIns="0" rIns="18736" bIns="0" numCol="1" anchor="b" anchorCtr="0" compatLnSpc="1">
            <a:prstTxWarp prst="textNoShape">
              <a:avLst/>
            </a:prstTxWarp>
          </a:bodyPr>
          <a:lstStyle>
            <a:lvl1pPr algn="r" defTabSz="977900"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44C05363-444E-43D2-BFB5-3531F335164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993775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71488" algn="l" defTabSz="993775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46150" algn="l" defTabSz="993775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430338" algn="l" defTabSz="993775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908175" algn="l" defTabSz="993775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defTabSz="977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defTabSz="977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defTabSz="977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defTabSz="977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fld id="{AB1D573E-20C3-4D66-A6A6-64ADA8456093}" type="slidenum">
              <a:rPr lang="en-US" altLang="en-US" smtClean="0">
                <a:solidFill>
                  <a:schemeClr val="tx1"/>
                </a:solidFill>
              </a:rPr>
              <a:pPr/>
              <a:t>0</a:t>
            </a:fld>
            <a:endParaRPr lang="en-US" altLang="en-US">
              <a:solidFill>
                <a:schemeClr val="tx1"/>
              </a:solidFill>
            </a:endParaRPr>
          </a:p>
        </p:txBody>
      </p:sp>
      <p:sp>
        <p:nvSpPr>
          <p:cNvPr id="61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 lIns="92120" rIns="92120"/>
          <a:lstStyle/>
          <a:p>
            <a:endParaRPr lang="en-US" altLang="en-US" sz="140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defTabSz="977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defTabSz="977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defTabSz="977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defTabSz="977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fld id="{06A63FC4-3364-4E43-83C0-CCCB0BFEB13F}" type="slidenum">
              <a:rPr lang="en-US" altLang="en-US" smtClean="0">
                <a:solidFill>
                  <a:schemeClr val="tx1"/>
                </a:solidFill>
              </a:rPr>
              <a:pPr/>
              <a:t>24</a:t>
            </a:fld>
            <a:endParaRPr lang="en-US" altLang="en-US">
              <a:solidFill>
                <a:schemeClr val="tx1"/>
              </a:solidFill>
            </a:endParaRPr>
          </a:p>
        </p:txBody>
      </p:sp>
      <p:sp>
        <p:nvSpPr>
          <p:cNvPr id="419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7500944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defTabSz="977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defTabSz="977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defTabSz="977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defTabSz="977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fld id="{F9665C99-CAE1-4C02-99CE-EEE53E04C79F}" type="slidenum">
              <a:rPr lang="en-US" altLang="en-US" smtClean="0">
                <a:solidFill>
                  <a:schemeClr val="tx1"/>
                </a:solidFill>
              </a:rPr>
              <a:pPr/>
              <a:t>25</a:t>
            </a:fld>
            <a:endParaRPr lang="en-US" altLang="en-US">
              <a:solidFill>
                <a:schemeClr val="tx1"/>
              </a:solidFill>
            </a:endParaRPr>
          </a:p>
        </p:txBody>
      </p:sp>
      <p:sp>
        <p:nvSpPr>
          <p:cNvPr id="440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1768052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defTabSz="977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defTabSz="977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defTabSz="977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defTabSz="977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fld id="{D526202D-C03C-4299-857C-D4F8967471B0}" type="slidenum">
              <a:rPr lang="en-US" altLang="en-US" smtClean="0">
                <a:solidFill>
                  <a:schemeClr val="tx1"/>
                </a:solidFill>
              </a:rPr>
              <a:pPr/>
              <a:t>26</a:t>
            </a:fld>
            <a:endParaRPr lang="en-US" altLang="en-US">
              <a:solidFill>
                <a:schemeClr val="tx1"/>
              </a:solidFill>
            </a:endParaRPr>
          </a:p>
        </p:txBody>
      </p:sp>
      <p:sp>
        <p:nvSpPr>
          <p:cNvPr id="460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6582990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defTabSz="977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defTabSz="977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defTabSz="977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defTabSz="977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fld id="{D526202D-C03C-4299-857C-D4F8967471B0}" type="slidenum">
              <a:rPr lang="en-US" altLang="en-US" smtClean="0">
                <a:solidFill>
                  <a:schemeClr val="tx1"/>
                </a:solidFill>
              </a:rPr>
              <a:pPr/>
              <a:t>27</a:t>
            </a:fld>
            <a:endParaRPr lang="en-US" altLang="en-US">
              <a:solidFill>
                <a:schemeClr val="tx1"/>
              </a:solidFill>
            </a:endParaRPr>
          </a:p>
        </p:txBody>
      </p:sp>
      <p:sp>
        <p:nvSpPr>
          <p:cNvPr id="460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3571870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defTabSz="977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defTabSz="977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defTabSz="977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defTabSz="977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fld id="{CE3BD539-8660-492F-B4E8-DE426530DB7C}" type="slidenum">
              <a:rPr lang="en-US" altLang="en-US" smtClean="0">
                <a:solidFill>
                  <a:schemeClr val="tx1"/>
                </a:solidFill>
              </a:rPr>
              <a:pPr/>
              <a:t>28</a:t>
            </a:fld>
            <a:endParaRPr lang="en-US" altLang="en-US">
              <a:solidFill>
                <a:schemeClr val="tx1"/>
              </a:solidFill>
            </a:endParaRPr>
          </a:p>
        </p:txBody>
      </p:sp>
      <p:sp>
        <p:nvSpPr>
          <p:cNvPr id="481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6153721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defTabSz="977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defTabSz="977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defTabSz="977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defTabSz="977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fld id="{2685001A-946A-4316-AC18-4C1C5C03B45A}" type="slidenum">
              <a:rPr lang="en-US" altLang="en-US" smtClean="0">
                <a:solidFill>
                  <a:schemeClr val="tx1"/>
                </a:solidFill>
              </a:rPr>
              <a:pPr/>
              <a:t>29</a:t>
            </a:fld>
            <a:endParaRPr lang="en-US" altLang="en-US">
              <a:solidFill>
                <a:schemeClr val="tx1"/>
              </a:solidFill>
            </a:endParaRPr>
          </a:p>
        </p:txBody>
      </p:sp>
      <p:sp>
        <p:nvSpPr>
          <p:cNvPr id="501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8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47552002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defTabSz="977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defTabSz="977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defTabSz="977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defTabSz="977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fld id="{E9134FC2-C01D-4FD9-8BA0-2310A083BD6C}" type="slidenum">
              <a:rPr lang="en-US" altLang="en-US" smtClean="0">
                <a:solidFill>
                  <a:schemeClr val="tx1"/>
                </a:solidFill>
              </a:rPr>
              <a:pPr/>
              <a:t>30</a:t>
            </a:fld>
            <a:endParaRPr lang="en-US" altLang="en-US">
              <a:solidFill>
                <a:schemeClr val="tx1"/>
              </a:solidFill>
            </a:endParaRPr>
          </a:p>
        </p:txBody>
      </p:sp>
      <p:sp>
        <p:nvSpPr>
          <p:cNvPr id="522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22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77478403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defTabSz="977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defTabSz="977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defTabSz="977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defTabSz="977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fld id="{162888BA-BAB7-4ACA-BEE5-5EA0362943A4}" type="slidenum">
              <a:rPr lang="en-US" altLang="en-US" smtClean="0">
                <a:solidFill>
                  <a:schemeClr val="tx1"/>
                </a:solidFill>
              </a:rPr>
              <a:pPr/>
              <a:t>31</a:t>
            </a:fld>
            <a:endParaRPr lang="en-US" altLang="en-US">
              <a:solidFill>
                <a:schemeClr val="tx1"/>
              </a:solidFill>
            </a:endParaRPr>
          </a:p>
        </p:txBody>
      </p:sp>
      <p:sp>
        <p:nvSpPr>
          <p:cNvPr id="542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31208665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defTabSz="977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defTabSz="977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defTabSz="977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defTabSz="977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fld id="{B3779F04-8D09-403E-B612-EDDE325F8411}" type="slidenum">
              <a:rPr lang="en-US" altLang="en-US" smtClean="0">
                <a:solidFill>
                  <a:schemeClr val="tx1"/>
                </a:solidFill>
              </a:rPr>
              <a:pPr/>
              <a:t>32</a:t>
            </a:fld>
            <a:endParaRPr lang="en-US" altLang="en-US">
              <a:solidFill>
                <a:schemeClr val="tx1"/>
              </a:solidFill>
            </a:endParaRPr>
          </a:p>
        </p:txBody>
      </p:sp>
      <p:sp>
        <p:nvSpPr>
          <p:cNvPr id="563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32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00914297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defTabSz="977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defTabSz="977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defTabSz="977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defTabSz="977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fld id="{6DF9D4C3-833A-4FF9-939D-42F9611026F3}" type="slidenum">
              <a:rPr lang="en-US" altLang="en-US" smtClean="0">
                <a:solidFill>
                  <a:schemeClr val="tx1"/>
                </a:solidFill>
              </a:rPr>
              <a:pPr/>
              <a:t>33</a:t>
            </a:fld>
            <a:endParaRPr lang="en-US" altLang="en-US">
              <a:solidFill>
                <a:schemeClr val="tx1"/>
              </a:solidFill>
            </a:endParaRPr>
          </a:p>
        </p:txBody>
      </p:sp>
      <p:sp>
        <p:nvSpPr>
          <p:cNvPr id="583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37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3974087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defTabSz="977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defTabSz="977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defTabSz="977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defTabSz="977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fld id="{E471E3F1-0B5D-42B8-AE30-5AFDD4781322}" type="slidenum">
              <a:rPr lang="en-US" altLang="en-US" smtClean="0">
                <a:solidFill>
                  <a:schemeClr val="tx1"/>
                </a:solidFill>
              </a:rPr>
              <a:pPr/>
              <a:t>16</a:t>
            </a:fld>
            <a:endParaRPr lang="en-US" altLang="en-US">
              <a:solidFill>
                <a:schemeClr val="tx1"/>
              </a:solidFill>
            </a:endParaRPr>
          </a:p>
        </p:txBody>
      </p:sp>
      <p:sp>
        <p:nvSpPr>
          <p:cNvPr id="25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38302463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defTabSz="977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defTabSz="977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defTabSz="977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defTabSz="977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fld id="{6DF9D4C3-833A-4FF9-939D-42F9611026F3}" type="slidenum">
              <a:rPr lang="en-US" altLang="en-US" smtClean="0">
                <a:solidFill>
                  <a:schemeClr val="tx1"/>
                </a:solidFill>
              </a:rPr>
              <a:pPr/>
              <a:t>34</a:t>
            </a:fld>
            <a:endParaRPr lang="en-US" altLang="en-US">
              <a:solidFill>
                <a:schemeClr val="tx1"/>
              </a:solidFill>
            </a:endParaRPr>
          </a:p>
        </p:txBody>
      </p:sp>
      <p:sp>
        <p:nvSpPr>
          <p:cNvPr id="583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37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9115763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defTabSz="977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defTabSz="977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defTabSz="977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defTabSz="977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fld id="{82CB09A8-9326-44B2-AD7D-C6B255969D4E}" type="slidenum">
              <a:rPr lang="en-US" altLang="en-US" smtClean="0">
                <a:solidFill>
                  <a:schemeClr val="tx1"/>
                </a:solidFill>
              </a:rPr>
              <a:pPr/>
              <a:t>17</a:t>
            </a:fld>
            <a:endParaRPr lang="en-US" altLang="en-US">
              <a:solidFill>
                <a:schemeClr val="tx1"/>
              </a:solidFill>
            </a:endParaRPr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2767444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defTabSz="977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defTabSz="977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defTabSz="977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defTabSz="977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fld id="{2FA160D7-ED4D-4B70-A20A-0FEA35D0C4DD}" type="slidenum">
              <a:rPr lang="en-US" altLang="en-US" smtClean="0">
                <a:solidFill>
                  <a:schemeClr val="tx1"/>
                </a:solidFill>
              </a:rPr>
              <a:pPr/>
              <a:t>18</a:t>
            </a:fld>
            <a:endParaRPr lang="en-US" altLang="en-US">
              <a:solidFill>
                <a:schemeClr val="tx1"/>
              </a:solidFill>
            </a:endParaRPr>
          </a:p>
        </p:txBody>
      </p:sp>
      <p:sp>
        <p:nvSpPr>
          <p:cNvPr id="296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1716417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defTabSz="977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defTabSz="977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defTabSz="977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defTabSz="977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fld id="{12C4FE55-3C1E-44C0-83B2-BE125B512F5A}" type="slidenum">
              <a:rPr lang="en-US" altLang="en-US" smtClean="0">
                <a:solidFill>
                  <a:schemeClr val="tx1"/>
                </a:solidFill>
              </a:rPr>
              <a:pPr/>
              <a:t>19</a:t>
            </a:fld>
            <a:endParaRPr lang="en-US" altLang="en-US">
              <a:solidFill>
                <a:schemeClr val="tx1"/>
              </a:solidFill>
            </a:endParaRPr>
          </a:p>
        </p:txBody>
      </p:sp>
      <p:sp>
        <p:nvSpPr>
          <p:cNvPr id="317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4880463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defTabSz="977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defTabSz="977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defTabSz="977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defTabSz="977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fld id="{39F3D792-C32A-470C-A3FE-816DDFCF47B2}" type="slidenum">
              <a:rPr lang="en-US" altLang="en-US" smtClean="0">
                <a:solidFill>
                  <a:schemeClr val="tx1"/>
                </a:solidFill>
              </a:rPr>
              <a:pPr/>
              <a:t>20</a:t>
            </a:fld>
            <a:endParaRPr lang="en-US" altLang="en-US">
              <a:solidFill>
                <a:schemeClr val="tx1"/>
              </a:solidFill>
            </a:endParaRPr>
          </a:p>
        </p:txBody>
      </p:sp>
      <p:sp>
        <p:nvSpPr>
          <p:cNvPr id="337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8537435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defTabSz="977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defTabSz="977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defTabSz="977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defTabSz="977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fld id="{F80B5391-8AE7-42FE-A1D9-9EB008A01886}" type="slidenum">
              <a:rPr lang="en-US" altLang="en-US" smtClean="0">
                <a:solidFill>
                  <a:schemeClr val="tx1"/>
                </a:solidFill>
              </a:rPr>
              <a:pPr/>
              <a:t>21</a:t>
            </a:fld>
            <a:endParaRPr lang="en-US" altLang="en-US">
              <a:solidFill>
                <a:schemeClr val="tx1"/>
              </a:solidFill>
            </a:endParaRPr>
          </a:p>
        </p:txBody>
      </p:sp>
      <p:sp>
        <p:nvSpPr>
          <p:cNvPr id="358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7949850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defTabSz="977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defTabSz="977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defTabSz="977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defTabSz="977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fld id="{75CF03E2-0AB2-4F7A-9CB6-E216BE64CF25}" type="slidenum">
              <a:rPr lang="en-US" altLang="en-US" smtClean="0">
                <a:solidFill>
                  <a:schemeClr val="tx1"/>
                </a:solidFill>
              </a:rPr>
              <a:pPr/>
              <a:t>22</a:t>
            </a:fld>
            <a:endParaRPr lang="en-US" altLang="en-US">
              <a:solidFill>
                <a:schemeClr val="tx1"/>
              </a:solidFill>
            </a:endParaRPr>
          </a:p>
        </p:txBody>
      </p:sp>
      <p:sp>
        <p:nvSpPr>
          <p:cNvPr id="378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018835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defTabSz="977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defTabSz="977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defTabSz="977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defTabSz="977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fld id="{68E34635-6D36-42F0-ABF4-9E8D5BEA47A8}" type="slidenum">
              <a:rPr lang="en-US" altLang="en-US" smtClean="0">
                <a:solidFill>
                  <a:schemeClr val="tx1"/>
                </a:solidFill>
              </a:rPr>
              <a:pPr/>
              <a:t>23</a:t>
            </a:fld>
            <a:endParaRPr lang="en-US" altLang="en-US">
              <a:solidFill>
                <a:schemeClr val="tx1"/>
              </a:solidFill>
            </a:endParaRPr>
          </a:p>
        </p:txBody>
      </p:sp>
      <p:sp>
        <p:nvSpPr>
          <p:cNvPr id="399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4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684052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2"/>
          <p:cNvSpPr>
            <a:spLocks noChangeShapeType="1"/>
          </p:cNvSpPr>
          <p:nvPr/>
        </p:nvSpPr>
        <p:spPr bwMode="auto">
          <a:xfrm>
            <a:off x="914400" y="3886200"/>
            <a:ext cx="77724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ctrTitle" sz="quarter"/>
          </p:nvPr>
        </p:nvSpPr>
        <p:spPr>
          <a:xfrm>
            <a:off x="838200" y="2438400"/>
            <a:ext cx="7772400" cy="1447800"/>
          </a:xfrm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600"/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508125" y="4403725"/>
            <a:ext cx="7042150" cy="1987550"/>
          </a:xfrm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0" indent="0" algn="ctr">
              <a:buFont typeface="Monotype Sorts" pitchFamily="2" charset="2"/>
              <a:buNone/>
              <a:defRPr/>
            </a:lvl1pPr>
          </a:lstStyle>
          <a:p>
            <a:pPr lvl="0"/>
            <a:r>
              <a:rPr lang="en-US" noProof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3458633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3467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24650" y="838200"/>
            <a:ext cx="1962150" cy="6019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838200"/>
            <a:ext cx="5734050" cy="60198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179567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 preserve="1">
  <p:cSld name="Title, Text and Clip 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838200"/>
            <a:ext cx="7772400" cy="61595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990600" y="1641475"/>
            <a:ext cx="3771900" cy="52165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lipArt Placeholder 3"/>
          <p:cNvSpPr>
            <a:spLocks noGrp="1"/>
          </p:cNvSpPr>
          <p:nvPr>
            <p:ph type="clipArt" sz="half" idx="2"/>
          </p:nvPr>
        </p:nvSpPr>
        <p:spPr>
          <a:xfrm>
            <a:off x="4914900" y="1641475"/>
            <a:ext cx="3771900" cy="5216525"/>
          </a:xfr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920044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clipArtAndTx" preserve="1">
  <p:cSld name="Title, Clip Ar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838200"/>
            <a:ext cx="7772400" cy="61595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lipArt Placeholder 2"/>
          <p:cNvSpPr>
            <a:spLocks noGrp="1"/>
          </p:cNvSpPr>
          <p:nvPr>
            <p:ph type="clipArt" sz="half" idx="1"/>
          </p:nvPr>
        </p:nvSpPr>
        <p:spPr>
          <a:xfrm>
            <a:off x="990600" y="1641475"/>
            <a:ext cx="3771900" cy="5216525"/>
          </a:xfr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14900" y="1641475"/>
            <a:ext cx="3771900" cy="52165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720717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hart" preserve="1">
  <p:cSld name="Title, Text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838200"/>
            <a:ext cx="7772400" cy="61595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990600" y="1641475"/>
            <a:ext cx="3771900" cy="52165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hart Placeholder 3"/>
          <p:cNvSpPr>
            <a:spLocks noGrp="1"/>
          </p:cNvSpPr>
          <p:nvPr>
            <p:ph type="chart" sz="half" idx="2"/>
          </p:nvPr>
        </p:nvSpPr>
        <p:spPr>
          <a:xfrm>
            <a:off x="4914900" y="1641475"/>
            <a:ext cx="3771900" cy="5216525"/>
          </a:xfr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19839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95166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5338" y="4994275"/>
            <a:ext cx="8548687" cy="1544638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5338" y="3294063"/>
            <a:ext cx="8548687" cy="1700212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12869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90600" y="1641475"/>
            <a:ext cx="3771900" cy="52165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14900" y="1641475"/>
            <a:ext cx="3771900" cy="52165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66092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238" y="311150"/>
            <a:ext cx="9051925" cy="12954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3238" y="1739900"/>
            <a:ext cx="4443412" cy="72548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3238" y="2465388"/>
            <a:ext cx="4443412" cy="447833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10163" y="1739900"/>
            <a:ext cx="4445000" cy="72548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10163" y="2465388"/>
            <a:ext cx="4445000" cy="447833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72738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92537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144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238" y="309563"/>
            <a:ext cx="3308350" cy="1317625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32238" y="309563"/>
            <a:ext cx="5622925" cy="66341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3238" y="1627188"/>
            <a:ext cx="3308350" cy="531653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72481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1675" y="5440363"/>
            <a:ext cx="6035675" cy="642937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1675" y="693738"/>
            <a:ext cx="6035675" cy="46640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1675" y="6083300"/>
            <a:ext cx="6035675" cy="91122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45182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Line 2"/>
          <p:cNvSpPr>
            <a:spLocks noChangeShapeType="1"/>
          </p:cNvSpPr>
          <p:nvPr/>
        </p:nvSpPr>
        <p:spPr bwMode="auto">
          <a:xfrm>
            <a:off x="914400" y="1447800"/>
            <a:ext cx="7769225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838200" y="838200"/>
            <a:ext cx="7772400" cy="615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01600" tIns="50800" rIns="101600" bIns="5080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990600" y="1641475"/>
            <a:ext cx="7696200" cy="5216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01600" tIns="50800" rIns="1016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38200" y="6781800"/>
            <a:ext cx="3429000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101600" tIns="50800" rIns="101600" bIns="50800" numCol="1" anchor="ctr" anchorCtr="0" compatLnSpc="1">
            <a:prstTxWarp prst="textNoShape">
              <a:avLst/>
            </a:prstTxWarp>
          </a:bodyPr>
          <a:lstStyle>
            <a:lvl1pPr defTabSz="1106488">
              <a:defRPr sz="1000" b="1" i="1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7315200" y="6781800"/>
            <a:ext cx="1524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101600" tIns="50800" rIns="101600" bIns="50800" numCol="1" anchor="ctr" anchorCtr="0" compatLnSpc="1">
            <a:prstTxWarp prst="textNoShape">
              <a:avLst/>
            </a:prstTxWarp>
          </a:bodyPr>
          <a:lstStyle>
            <a:lvl1pPr algn="r" defTabSz="1106488">
              <a:defRPr sz="1400">
                <a:solidFill>
                  <a:schemeClr val="tx2"/>
                </a:solidFill>
                <a:latin typeface="Hewlett" pitchFamily="82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1" name="Line 7"/>
          <p:cNvSpPr>
            <a:spLocks noChangeShapeType="1"/>
          </p:cNvSpPr>
          <p:nvPr/>
        </p:nvSpPr>
        <p:spPr bwMode="auto">
          <a:xfrm>
            <a:off x="914400" y="6858000"/>
            <a:ext cx="77724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4495800" y="6858000"/>
            <a:ext cx="685800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01600" tIns="50800" rIns="101600" bIns="50800" anchor="ctr"/>
          <a:lstStyle>
            <a:lvl1pPr defTabSz="1106488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 defTabSz="1106488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 defTabSz="1106488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 defTabSz="1106488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 defTabSz="1106488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defTabSz="11064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defTabSz="11064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defTabSz="11064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defTabSz="11064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defRPr/>
            </a:pPr>
            <a:r>
              <a:rPr lang="en-US" altLang="en-US" sz="1400">
                <a:solidFill>
                  <a:schemeClr val="tx1"/>
                </a:solidFill>
              </a:rPr>
              <a:t>- </a:t>
            </a:r>
            <a:fld id="{BC9BBBAB-A5CE-4D09-8679-56119BB5B95C}" type="slidenum">
              <a:rPr lang="en-US" altLang="en-US" sz="1400" smtClean="0">
                <a:solidFill>
                  <a:schemeClr val="tx1"/>
                </a:solidFill>
              </a:rPr>
              <a:pPr algn="ctr">
                <a:defRPr/>
              </a:pPr>
              <a:t>‹#›</a:t>
            </a:fld>
            <a:r>
              <a:rPr lang="en-US" altLang="en-US" sz="1400">
                <a:solidFill>
                  <a:schemeClr val="tx1"/>
                </a:solidFill>
              </a:rPr>
              <a:t> -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29" r:id="rId1"/>
    <p:sldLayoutId id="2147483816" r:id="rId2"/>
    <p:sldLayoutId id="2147483817" r:id="rId3"/>
    <p:sldLayoutId id="2147483818" r:id="rId4"/>
    <p:sldLayoutId id="2147483819" r:id="rId5"/>
    <p:sldLayoutId id="2147483820" r:id="rId6"/>
    <p:sldLayoutId id="2147483821" r:id="rId7"/>
    <p:sldLayoutId id="2147483822" r:id="rId8"/>
    <p:sldLayoutId id="2147483823" r:id="rId9"/>
    <p:sldLayoutId id="2147483824" r:id="rId10"/>
    <p:sldLayoutId id="2147483825" r:id="rId11"/>
    <p:sldLayoutId id="2147483826" r:id="rId12"/>
    <p:sldLayoutId id="2147483827" r:id="rId13"/>
    <p:sldLayoutId id="2147483828" r:id="rId14"/>
  </p:sldLayoutIdLst>
  <p:txStyles>
    <p:titleStyle>
      <a:lvl1pPr algn="l" defTabSz="1106488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+mj-lt"/>
          <a:ea typeface="+mj-ea"/>
          <a:cs typeface="+mj-cs"/>
        </a:defRPr>
      </a:lvl1pPr>
      <a:lvl2pPr algn="l" defTabSz="1106488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Times New Roman" pitchFamily="18" charset="0"/>
        </a:defRPr>
      </a:lvl2pPr>
      <a:lvl3pPr algn="l" defTabSz="1106488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Times New Roman" pitchFamily="18" charset="0"/>
        </a:defRPr>
      </a:lvl3pPr>
      <a:lvl4pPr algn="l" defTabSz="1106488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Times New Roman" pitchFamily="18" charset="0"/>
        </a:defRPr>
      </a:lvl4pPr>
      <a:lvl5pPr algn="l" defTabSz="1106488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Times New Roman" pitchFamily="18" charset="0"/>
        </a:defRPr>
      </a:lvl5pPr>
      <a:lvl6pPr marL="457200" algn="l" defTabSz="1106488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Times New Roman" pitchFamily="18" charset="0"/>
        </a:defRPr>
      </a:lvl6pPr>
      <a:lvl7pPr marL="914400" algn="l" defTabSz="1106488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Times New Roman" pitchFamily="18" charset="0"/>
        </a:defRPr>
      </a:lvl7pPr>
      <a:lvl8pPr marL="1371600" algn="l" defTabSz="1106488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Times New Roman" pitchFamily="18" charset="0"/>
        </a:defRPr>
      </a:lvl8pPr>
      <a:lvl9pPr marL="1828800" algn="l" defTabSz="1106488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Times New Roman" pitchFamily="18" charset="0"/>
        </a:defRPr>
      </a:lvl9pPr>
    </p:titleStyle>
    <p:bodyStyle>
      <a:lvl1pPr marL="377825" indent="-377825" algn="l" defTabSz="1106488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SzPct val="75000"/>
        <a:buFont typeface="Monotype Sorts" pitchFamily="2" charset="2"/>
        <a:buChar char="v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806450" indent="-314325" algn="l" defTabSz="1106488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SzPct val="100000"/>
        <a:buChar char="»"/>
        <a:defRPr sz="2000">
          <a:solidFill>
            <a:schemeClr val="tx1"/>
          </a:solidFill>
          <a:latin typeface="+mn-lt"/>
        </a:defRPr>
      </a:lvl2pPr>
      <a:lvl3pPr marL="1171575" indent="-250825" algn="l" defTabSz="1106488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Font typeface="Wingdings" panose="05000000000000000000" pitchFamily="2" charset="2"/>
        <a:buChar char="Ÿ"/>
        <a:defRPr>
          <a:solidFill>
            <a:schemeClr val="tx1"/>
          </a:solidFill>
          <a:latin typeface="+mn-lt"/>
        </a:defRPr>
      </a:lvl3pPr>
      <a:lvl4pPr marL="1538288" indent="-252413" algn="l" defTabSz="1106488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SzPct val="65000"/>
        <a:buFont typeface="Monotype Sorts" pitchFamily="2" charset="2"/>
        <a:buChar char="u"/>
        <a:defRPr sz="1600">
          <a:solidFill>
            <a:schemeClr val="tx1"/>
          </a:solidFill>
          <a:latin typeface="+mn-lt"/>
        </a:defRPr>
      </a:lvl4pPr>
      <a:lvl5pPr marL="1905000" indent="-252413" algn="l" defTabSz="1106488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Font typeface="Monotype Sorts" pitchFamily="2" charset="2"/>
        <a:buChar char="â"/>
        <a:defRPr sz="1600">
          <a:solidFill>
            <a:schemeClr val="tx1"/>
          </a:solidFill>
          <a:latin typeface="+mn-lt"/>
        </a:defRPr>
      </a:lvl5pPr>
      <a:lvl6pPr marL="2362200" indent="-252413" algn="l" defTabSz="1106488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Font typeface="Monotype Sorts" pitchFamily="2" charset="2"/>
        <a:buChar char="â"/>
        <a:defRPr sz="1600">
          <a:solidFill>
            <a:schemeClr val="tx1"/>
          </a:solidFill>
          <a:latin typeface="+mn-lt"/>
        </a:defRPr>
      </a:lvl6pPr>
      <a:lvl7pPr marL="2819400" indent="-252413" algn="l" defTabSz="1106488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Font typeface="Monotype Sorts" pitchFamily="2" charset="2"/>
        <a:buChar char="â"/>
        <a:defRPr sz="1600">
          <a:solidFill>
            <a:schemeClr val="tx1"/>
          </a:solidFill>
          <a:latin typeface="+mn-lt"/>
        </a:defRPr>
      </a:lvl7pPr>
      <a:lvl8pPr marL="3276600" indent="-252413" algn="l" defTabSz="1106488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Font typeface="Monotype Sorts" pitchFamily="2" charset="2"/>
        <a:buChar char="â"/>
        <a:defRPr sz="1600">
          <a:solidFill>
            <a:schemeClr val="tx1"/>
          </a:solidFill>
          <a:latin typeface="+mn-lt"/>
        </a:defRPr>
      </a:lvl8pPr>
      <a:lvl9pPr marL="3733800" indent="-252413" algn="l" defTabSz="1106488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Font typeface="Monotype Sorts" pitchFamily="2" charset="2"/>
        <a:buChar char="â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ustomXml" Target="../ink/ink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customXml" Target="../ink/ink10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customXml" Target="../ink/ink11.xm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customXml" Target="../ink/ink12.xml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customXml" Target="../ink/ink13.xml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customXml" Target="../ink/ink1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customXml" Target="../ink/ink15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5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customXml" Target="../ink/ink16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6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customXml" Target="../ink/ink17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7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ustomXml" Target="../ink/ink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customXml" Target="../ink/ink18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8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customXml" Target="../ink/ink19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9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customXml" Target="../ink/ink20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0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customXml" Target="../ink/ink21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21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customXml" Target="../ink/ink22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2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customXml" Target="../ink/ink23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3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customXml" Target="../ink/ink24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4.png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customXml" Target="../ink/ink3.xml"/><Relationship Id="rId1" Type="http://schemas.openxmlformats.org/officeDocument/2006/relationships/slideLayout" Target="../slideLayouts/slideLayout1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6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6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6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6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6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customXml" Target="../ink/ink4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customXml" Target="../ink/ink5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customXml" Target="../ink/ink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customXml" Target="../ink/ink7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customXml" Target="../ink/ink8.xm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customXml" Target="../ink/ink9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838200" y="2438400"/>
            <a:ext cx="8458200" cy="1447800"/>
          </a:xfrm>
          <a:noFill/>
        </p:spPr>
        <p:txBody>
          <a:bodyPr lIns="111125" tIns="55562" rIns="111125" bIns="55562"/>
          <a:lstStyle/>
          <a:p>
            <a:r>
              <a:rPr lang="en-US" altLang="en-US" sz="4800" dirty="0"/>
              <a:t>EECS 583 – Class 12</a:t>
            </a:r>
            <a:br>
              <a:rPr lang="en-US" altLang="en-US" sz="4800" dirty="0"/>
            </a:br>
            <a:r>
              <a:rPr lang="en-US" altLang="en-US" sz="4800" dirty="0"/>
              <a:t>Superblock Scheduling, Intro to Modulo Scheduling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>
          <a:noFill/>
        </p:spPr>
        <p:txBody>
          <a:bodyPr lIns="111125" tIns="55562" rIns="111125" bIns="55562"/>
          <a:lstStyle/>
          <a:p>
            <a:pPr algn="l">
              <a:lnSpc>
                <a:spcPct val="80000"/>
              </a:lnSpc>
            </a:pPr>
            <a:endParaRPr lang="en-US" altLang="en-US" i="1" dirty="0"/>
          </a:p>
          <a:p>
            <a:pPr algn="l">
              <a:lnSpc>
                <a:spcPct val="80000"/>
              </a:lnSpc>
            </a:pPr>
            <a:r>
              <a:rPr lang="en-US" altLang="en-US" i="1" dirty="0"/>
              <a:t>University of Michigan</a:t>
            </a:r>
          </a:p>
          <a:p>
            <a:pPr algn="l">
              <a:lnSpc>
                <a:spcPct val="80000"/>
              </a:lnSpc>
            </a:pPr>
            <a:endParaRPr lang="en-US" altLang="en-US" i="1" dirty="0"/>
          </a:p>
          <a:p>
            <a:pPr algn="l">
              <a:lnSpc>
                <a:spcPct val="80000"/>
              </a:lnSpc>
            </a:pPr>
            <a:r>
              <a:rPr lang="en-US" altLang="en-US" i="1" dirty="0"/>
              <a:t>October 6, 2025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3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E889EDCB-35E5-4C04-AB06-0F61623352D3}"/>
                  </a:ext>
                </a:extLst>
              </p14:cNvPr>
              <p14:cNvContentPartPr/>
              <p14:nvPr/>
            </p14:nvContentPartPr>
            <p14:xfrm>
              <a:off x="7300080" y="4899240"/>
              <a:ext cx="964080" cy="1116000"/>
            </p14:xfrm>
          </p:contentPart>
        </mc:Choice>
        <mc:Fallback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E889EDCB-35E5-4C04-AB06-0F61623352D3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7290720" y="4889880"/>
                <a:ext cx="982800" cy="113472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Homework Problem</a:t>
            </a:r>
          </a:p>
        </p:txBody>
      </p:sp>
      <p:sp>
        <p:nvSpPr>
          <p:cNvPr id="30723" name="Text Box 3"/>
          <p:cNvSpPr txBox="1">
            <a:spLocks noChangeArrowheads="1"/>
          </p:cNvSpPr>
          <p:nvPr/>
        </p:nvSpPr>
        <p:spPr bwMode="auto">
          <a:xfrm>
            <a:off x="1050925" y="1714500"/>
            <a:ext cx="1879600" cy="2289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1: r1 = r7 + 4</a:t>
            </a:r>
          </a:p>
          <a:p>
            <a:r>
              <a:rPr lang="en-US" altLang="en-US"/>
              <a:t>2: branch p1 Exit1</a:t>
            </a:r>
          </a:p>
          <a:p>
            <a:r>
              <a:rPr lang="en-US" altLang="en-US"/>
              <a:t>3: store (r1, -1)</a:t>
            </a:r>
          </a:p>
          <a:p>
            <a:r>
              <a:rPr lang="en-US" altLang="en-US"/>
              <a:t>4: branch p2 Exit2</a:t>
            </a:r>
          </a:p>
          <a:p>
            <a:r>
              <a:rPr lang="en-US" altLang="en-US"/>
              <a:t>5: r2 = load(r7)</a:t>
            </a:r>
          </a:p>
          <a:p>
            <a:r>
              <a:rPr lang="en-US" altLang="en-US"/>
              <a:t>6: r3 = r2 – 4</a:t>
            </a:r>
          </a:p>
          <a:p>
            <a:r>
              <a:rPr lang="en-US" altLang="en-US"/>
              <a:t>7: branch p3 Exit3</a:t>
            </a:r>
          </a:p>
          <a:p>
            <a:r>
              <a:rPr lang="en-US" altLang="en-US"/>
              <a:t>8: r4 = r3 / r8</a:t>
            </a:r>
          </a:p>
        </p:txBody>
      </p:sp>
      <p:sp>
        <p:nvSpPr>
          <p:cNvPr id="30724" name="Rectangle 4"/>
          <p:cNvSpPr>
            <a:spLocks noChangeArrowheads="1"/>
          </p:cNvSpPr>
          <p:nvPr/>
        </p:nvSpPr>
        <p:spPr bwMode="auto">
          <a:xfrm>
            <a:off x="990600" y="1600200"/>
            <a:ext cx="2286000" cy="24384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30725" name="Line 5"/>
          <p:cNvSpPr>
            <a:spLocks noChangeShapeType="1"/>
          </p:cNvSpPr>
          <p:nvPr/>
        </p:nvSpPr>
        <p:spPr bwMode="auto">
          <a:xfrm>
            <a:off x="3276600" y="2286000"/>
            <a:ext cx="381000" cy="1524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26" name="Line 6"/>
          <p:cNvSpPr>
            <a:spLocks noChangeShapeType="1"/>
          </p:cNvSpPr>
          <p:nvPr/>
        </p:nvSpPr>
        <p:spPr bwMode="auto">
          <a:xfrm>
            <a:off x="3276600" y="2819400"/>
            <a:ext cx="381000" cy="1524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27" name="Line 7"/>
          <p:cNvSpPr>
            <a:spLocks noChangeShapeType="1"/>
          </p:cNvSpPr>
          <p:nvPr/>
        </p:nvSpPr>
        <p:spPr bwMode="auto">
          <a:xfrm>
            <a:off x="2133600" y="4038600"/>
            <a:ext cx="0" cy="3810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28" name="Text Box 8"/>
          <p:cNvSpPr txBox="1">
            <a:spLocks noChangeArrowheads="1"/>
          </p:cNvSpPr>
          <p:nvPr/>
        </p:nvSpPr>
        <p:spPr bwMode="auto">
          <a:xfrm>
            <a:off x="3657600" y="2282825"/>
            <a:ext cx="5937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{r4}</a:t>
            </a:r>
          </a:p>
        </p:txBody>
      </p:sp>
      <p:sp>
        <p:nvSpPr>
          <p:cNvPr id="30729" name="Text Box 9"/>
          <p:cNvSpPr txBox="1">
            <a:spLocks noChangeArrowheads="1"/>
          </p:cNvSpPr>
          <p:nvPr/>
        </p:nvSpPr>
        <p:spPr bwMode="auto">
          <a:xfrm>
            <a:off x="3657600" y="2892425"/>
            <a:ext cx="5937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{r1}</a:t>
            </a:r>
          </a:p>
        </p:txBody>
      </p:sp>
      <p:sp>
        <p:nvSpPr>
          <p:cNvPr id="30730" name="Text Box 10"/>
          <p:cNvSpPr txBox="1">
            <a:spLocks noChangeArrowheads="1"/>
          </p:cNvSpPr>
          <p:nvPr/>
        </p:nvSpPr>
        <p:spPr bwMode="auto">
          <a:xfrm>
            <a:off x="1600200" y="4416425"/>
            <a:ext cx="8985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{r4, r8}</a:t>
            </a:r>
          </a:p>
        </p:txBody>
      </p:sp>
      <p:sp>
        <p:nvSpPr>
          <p:cNvPr id="30731" name="Line 11"/>
          <p:cNvSpPr>
            <a:spLocks noChangeShapeType="1"/>
          </p:cNvSpPr>
          <p:nvPr/>
        </p:nvSpPr>
        <p:spPr bwMode="auto">
          <a:xfrm>
            <a:off x="3276600" y="3657600"/>
            <a:ext cx="381000" cy="1524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32" name="Text Box 12"/>
          <p:cNvSpPr txBox="1">
            <a:spLocks noChangeArrowheads="1"/>
          </p:cNvSpPr>
          <p:nvPr/>
        </p:nvSpPr>
        <p:spPr bwMode="auto">
          <a:xfrm>
            <a:off x="3657600" y="3654425"/>
            <a:ext cx="5937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{r2}</a:t>
            </a:r>
          </a:p>
        </p:txBody>
      </p:sp>
      <p:sp>
        <p:nvSpPr>
          <p:cNvPr id="30733" name="Text Box 13"/>
          <p:cNvSpPr txBox="1">
            <a:spLocks noChangeArrowheads="1"/>
          </p:cNvSpPr>
          <p:nvPr/>
        </p:nvSpPr>
        <p:spPr bwMode="auto">
          <a:xfrm>
            <a:off x="533400" y="5026025"/>
            <a:ext cx="5198859" cy="14773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dirty="0">
                <a:solidFill>
                  <a:schemeClr val="tx1"/>
                </a:solidFill>
              </a:rPr>
              <a:t>1. Draw the dep graph assuming restricted speculation</a:t>
            </a:r>
          </a:p>
          <a:p>
            <a:r>
              <a:rPr lang="en-US" altLang="en-US" dirty="0">
                <a:solidFill>
                  <a:schemeClr val="tx1"/>
                </a:solidFill>
              </a:rPr>
              <a:t>2. What edges can be removed if</a:t>
            </a:r>
          </a:p>
          <a:p>
            <a:r>
              <a:rPr lang="en-US" altLang="en-US" dirty="0">
                <a:solidFill>
                  <a:schemeClr val="tx1"/>
                </a:solidFill>
              </a:rPr>
              <a:t>general speculation support is provided?</a:t>
            </a:r>
          </a:p>
          <a:p>
            <a:r>
              <a:rPr lang="en-US" altLang="en-US" dirty="0">
                <a:solidFill>
                  <a:schemeClr val="tx1"/>
                </a:solidFill>
              </a:rPr>
              <a:t>3. With more renaming, what dependences could</a:t>
            </a:r>
          </a:p>
          <a:p>
            <a:r>
              <a:rPr lang="en-US" altLang="en-US" dirty="0">
                <a:solidFill>
                  <a:schemeClr val="tx1"/>
                </a:solidFill>
              </a:rPr>
              <a:t>be removed?</a:t>
            </a:r>
          </a:p>
        </p:txBody>
      </p:sp>
      <p:sp>
        <p:nvSpPr>
          <p:cNvPr id="14" name="Oval 4"/>
          <p:cNvSpPr>
            <a:spLocks noChangeArrowheads="1"/>
          </p:cNvSpPr>
          <p:nvPr/>
        </p:nvSpPr>
        <p:spPr bwMode="auto">
          <a:xfrm>
            <a:off x="6629400" y="18288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1</a:t>
            </a:r>
          </a:p>
        </p:txBody>
      </p:sp>
      <p:sp>
        <p:nvSpPr>
          <p:cNvPr id="15" name="Oval 5"/>
          <p:cNvSpPr>
            <a:spLocks noChangeArrowheads="1"/>
          </p:cNvSpPr>
          <p:nvPr/>
        </p:nvSpPr>
        <p:spPr bwMode="auto">
          <a:xfrm>
            <a:off x="6629400" y="23622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2</a:t>
            </a:r>
          </a:p>
        </p:txBody>
      </p:sp>
      <p:sp>
        <p:nvSpPr>
          <p:cNvPr id="16" name="Oval 6"/>
          <p:cNvSpPr>
            <a:spLocks noChangeArrowheads="1"/>
          </p:cNvSpPr>
          <p:nvPr/>
        </p:nvSpPr>
        <p:spPr bwMode="auto">
          <a:xfrm>
            <a:off x="6629400" y="28956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3</a:t>
            </a:r>
          </a:p>
        </p:txBody>
      </p:sp>
      <p:sp>
        <p:nvSpPr>
          <p:cNvPr id="17" name="Oval 7"/>
          <p:cNvSpPr>
            <a:spLocks noChangeArrowheads="1"/>
          </p:cNvSpPr>
          <p:nvPr/>
        </p:nvSpPr>
        <p:spPr bwMode="auto">
          <a:xfrm>
            <a:off x="6629400" y="39624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5</a:t>
            </a:r>
          </a:p>
        </p:txBody>
      </p:sp>
      <p:sp>
        <p:nvSpPr>
          <p:cNvPr id="18" name="Oval 8"/>
          <p:cNvSpPr>
            <a:spLocks noChangeArrowheads="1"/>
          </p:cNvSpPr>
          <p:nvPr/>
        </p:nvSpPr>
        <p:spPr bwMode="auto">
          <a:xfrm>
            <a:off x="6629400" y="44958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6</a:t>
            </a:r>
          </a:p>
        </p:txBody>
      </p:sp>
      <p:sp>
        <p:nvSpPr>
          <p:cNvPr id="19" name="Oval 9"/>
          <p:cNvSpPr>
            <a:spLocks noChangeArrowheads="1"/>
          </p:cNvSpPr>
          <p:nvPr/>
        </p:nvSpPr>
        <p:spPr bwMode="auto">
          <a:xfrm>
            <a:off x="6629400" y="34290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4</a:t>
            </a:r>
          </a:p>
        </p:txBody>
      </p:sp>
      <p:sp>
        <p:nvSpPr>
          <p:cNvPr id="20" name="Oval 10"/>
          <p:cNvSpPr>
            <a:spLocks noChangeArrowheads="1"/>
          </p:cNvSpPr>
          <p:nvPr/>
        </p:nvSpPr>
        <p:spPr bwMode="auto">
          <a:xfrm>
            <a:off x="6629400" y="50292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7</a:t>
            </a:r>
          </a:p>
        </p:txBody>
      </p:sp>
      <p:sp>
        <p:nvSpPr>
          <p:cNvPr id="21" name="Oval 11"/>
          <p:cNvSpPr>
            <a:spLocks noChangeArrowheads="1"/>
          </p:cNvSpPr>
          <p:nvPr/>
        </p:nvSpPr>
        <p:spPr bwMode="auto">
          <a:xfrm>
            <a:off x="6629400" y="55626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8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B4FDA9A7-A83E-2C2C-DAA9-9E777A23A961}"/>
                  </a:ext>
                </a:extLst>
              </p14:cNvPr>
              <p14:cNvContentPartPr/>
              <p14:nvPr/>
            </p14:nvContentPartPr>
            <p14:xfrm>
              <a:off x="3268080" y="5554080"/>
              <a:ext cx="2783520" cy="1215360"/>
            </p14:xfrm>
          </p:contentPart>
        </mc:Choice>
        <mc:Fallback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B4FDA9A7-A83E-2C2C-DAA9-9E777A23A961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3258720" y="5544720"/>
                <a:ext cx="2802240" cy="123408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63742772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Homework Problem – Solution </a:t>
            </a:r>
          </a:p>
        </p:txBody>
      </p:sp>
      <p:sp>
        <p:nvSpPr>
          <p:cNvPr id="30723" name="Text Box 3"/>
          <p:cNvSpPr txBox="1">
            <a:spLocks noChangeArrowheads="1"/>
          </p:cNvSpPr>
          <p:nvPr/>
        </p:nvSpPr>
        <p:spPr bwMode="auto">
          <a:xfrm>
            <a:off x="1050925" y="1714500"/>
            <a:ext cx="1879600" cy="2289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1: r1 = r7 + 4</a:t>
            </a:r>
          </a:p>
          <a:p>
            <a:r>
              <a:rPr lang="en-US" altLang="en-US"/>
              <a:t>2: branch p1 Exit1</a:t>
            </a:r>
          </a:p>
          <a:p>
            <a:r>
              <a:rPr lang="en-US" altLang="en-US"/>
              <a:t>3: store (r1, -1)</a:t>
            </a:r>
          </a:p>
          <a:p>
            <a:r>
              <a:rPr lang="en-US" altLang="en-US"/>
              <a:t>4: branch p2 Exit2</a:t>
            </a:r>
          </a:p>
          <a:p>
            <a:r>
              <a:rPr lang="en-US" altLang="en-US"/>
              <a:t>5: r2 = load(r7)</a:t>
            </a:r>
          </a:p>
          <a:p>
            <a:r>
              <a:rPr lang="en-US" altLang="en-US"/>
              <a:t>6: r3 = r2 – 4</a:t>
            </a:r>
          </a:p>
          <a:p>
            <a:r>
              <a:rPr lang="en-US" altLang="en-US"/>
              <a:t>7: branch p3 Exit3</a:t>
            </a:r>
          </a:p>
          <a:p>
            <a:r>
              <a:rPr lang="en-US" altLang="en-US"/>
              <a:t>8: r4 = r3 / r8</a:t>
            </a:r>
          </a:p>
        </p:txBody>
      </p:sp>
      <p:sp>
        <p:nvSpPr>
          <p:cNvPr id="30724" name="Rectangle 4"/>
          <p:cNvSpPr>
            <a:spLocks noChangeArrowheads="1"/>
          </p:cNvSpPr>
          <p:nvPr/>
        </p:nvSpPr>
        <p:spPr bwMode="auto">
          <a:xfrm>
            <a:off x="990600" y="1600200"/>
            <a:ext cx="2286000" cy="24384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30725" name="Line 5"/>
          <p:cNvSpPr>
            <a:spLocks noChangeShapeType="1"/>
          </p:cNvSpPr>
          <p:nvPr/>
        </p:nvSpPr>
        <p:spPr bwMode="auto">
          <a:xfrm>
            <a:off x="3276600" y="2286000"/>
            <a:ext cx="381000" cy="1524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26" name="Line 6"/>
          <p:cNvSpPr>
            <a:spLocks noChangeShapeType="1"/>
          </p:cNvSpPr>
          <p:nvPr/>
        </p:nvSpPr>
        <p:spPr bwMode="auto">
          <a:xfrm>
            <a:off x="3276600" y="2819400"/>
            <a:ext cx="381000" cy="1524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27" name="Line 7"/>
          <p:cNvSpPr>
            <a:spLocks noChangeShapeType="1"/>
          </p:cNvSpPr>
          <p:nvPr/>
        </p:nvSpPr>
        <p:spPr bwMode="auto">
          <a:xfrm>
            <a:off x="2133600" y="4038600"/>
            <a:ext cx="0" cy="3810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28" name="Text Box 8"/>
          <p:cNvSpPr txBox="1">
            <a:spLocks noChangeArrowheads="1"/>
          </p:cNvSpPr>
          <p:nvPr/>
        </p:nvSpPr>
        <p:spPr bwMode="auto">
          <a:xfrm>
            <a:off x="3657600" y="2282825"/>
            <a:ext cx="5937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{r4}</a:t>
            </a:r>
          </a:p>
        </p:txBody>
      </p:sp>
      <p:sp>
        <p:nvSpPr>
          <p:cNvPr id="30729" name="Text Box 9"/>
          <p:cNvSpPr txBox="1">
            <a:spLocks noChangeArrowheads="1"/>
          </p:cNvSpPr>
          <p:nvPr/>
        </p:nvSpPr>
        <p:spPr bwMode="auto">
          <a:xfrm>
            <a:off x="3657600" y="2892425"/>
            <a:ext cx="5937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{r1}</a:t>
            </a:r>
          </a:p>
        </p:txBody>
      </p:sp>
      <p:sp>
        <p:nvSpPr>
          <p:cNvPr id="30730" name="Text Box 10"/>
          <p:cNvSpPr txBox="1">
            <a:spLocks noChangeArrowheads="1"/>
          </p:cNvSpPr>
          <p:nvPr/>
        </p:nvSpPr>
        <p:spPr bwMode="auto">
          <a:xfrm>
            <a:off x="1600200" y="4416425"/>
            <a:ext cx="8985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{r4, r8}</a:t>
            </a:r>
          </a:p>
        </p:txBody>
      </p:sp>
      <p:sp>
        <p:nvSpPr>
          <p:cNvPr id="30731" name="Line 11"/>
          <p:cNvSpPr>
            <a:spLocks noChangeShapeType="1"/>
          </p:cNvSpPr>
          <p:nvPr/>
        </p:nvSpPr>
        <p:spPr bwMode="auto">
          <a:xfrm>
            <a:off x="3276600" y="3657600"/>
            <a:ext cx="381000" cy="1524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32" name="Text Box 12"/>
          <p:cNvSpPr txBox="1">
            <a:spLocks noChangeArrowheads="1"/>
          </p:cNvSpPr>
          <p:nvPr/>
        </p:nvSpPr>
        <p:spPr bwMode="auto">
          <a:xfrm>
            <a:off x="3657600" y="3654425"/>
            <a:ext cx="5937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{r2}</a:t>
            </a:r>
          </a:p>
        </p:txBody>
      </p:sp>
      <p:sp>
        <p:nvSpPr>
          <p:cNvPr id="30733" name="Text Box 13"/>
          <p:cNvSpPr txBox="1">
            <a:spLocks noChangeArrowheads="1"/>
          </p:cNvSpPr>
          <p:nvPr/>
        </p:nvSpPr>
        <p:spPr bwMode="auto">
          <a:xfrm>
            <a:off x="533400" y="5026025"/>
            <a:ext cx="5198859" cy="14773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dirty="0">
                <a:solidFill>
                  <a:schemeClr val="tx1"/>
                </a:solidFill>
              </a:rPr>
              <a:t>1. Draw the dep graph assuming restricted speculation</a:t>
            </a:r>
          </a:p>
          <a:p>
            <a:r>
              <a:rPr lang="en-US" altLang="en-US" dirty="0">
                <a:solidFill>
                  <a:schemeClr val="tx1"/>
                </a:solidFill>
              </a:rPr>
              <a:t>2. What edges can be removed if</a:t>
            </a:r>
          </a:p>
          <a:p>
            <a:r>
              <a:rPr lang="en-US" altLang="en-US" dirty="0">
                <a:solidFill>
                  <a:schemeClr val="tx1"/>
                </a:solidFill>
              </a:rPr>
              <a:t>general speculation support is provided?</a:t>
            </a:r>
          </a:p>
          <a:p>
            <a:r>
              <a:rPr lang="en-US" altLang="en-US" dirty="0">
                <a:solidFill>
                  <a:schemeClr val="tx1"/>
                </a:solidFill>
              </a:rPr>
              <a:t>3. With more renaming, what dependences could</a:t>
            </a:r>
          </a:p>
          <a:p>
            <a:r>
              <a:rPr lang="en-US" altLang="en-US" dirty="0">
                <a:solidFill>
                  <a:schemeClr val="tx1"/>
                </a:solidFill>
              </a:rPr>
              <a:t>be removed?</a:t>
            </a:r>
          </a:p>
        </p:txBody>
      </p:sp>
      <p:sp>
        <p:nvSpPr>
          <p:cNvPr id="14" name="Oval 4"/>
          <p:cNvSpPr>
            <a:spLocks noChangeArrowheads="1"/>
          </p:cNvSpPr>
          <p:nvPr/>
        </p:nvSpPr>
        <p:spPr bwMode="auto">
          <a:xfrm>
            <a:off x="6629400" y="18288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15" name="Oval 5"/>
          <p:cNvSpPr>
            <a:spLocks noChangeArrowheads="1"/>
          </p:cNvSpPr>
          <p:nvPr/>
        </p:nvSpPr>
        <p:spPr bwMode="auto">
          <a:xfrm>
            <a:off x="6629400" y="23622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16" name="Oval 6"/>
          <p:cNvSpPr>
            <a:spLocks noChangeArrowheads="1"/>
          </p:cNvSpPr>
          <p:nvPr/>
        </p:nvSpPr>
        <p:spPr bwMode="auto">
          <a:xfrm>
            <a:off x="6629400" y="28956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rgbClr val="FF0000"/>
                </a:solidFill>
              </a:rPr>
              <a:t>3</a:t>
            </a:r>
          </a:p>
        </p:txBody>
      </p:sp>
      <p:sp>
        <p:nvSpPr>
          <p:cNvPr id="17" name="Oval 7"/>
          <p:cNvSpPr>
            <a:spLocks noChangeArrowheads="1"/>
          </p:cNvSpPr>
          <p:nvPr/>
        </p:nvSpPr>
        <p:spPr bwMode="auto">
          <a:xfrm>
            <a:off x="6629400" y="39624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rgbClr val="FF0000"/>
                </a:solidFill>
              </a:rPr>
              <a:t>5</a:t>
            </a:r>
          </a:p>
        </p:txBody>
      </p:sp>
      <p:sp>
        <p:nvSpPr>
          <p:cNvPr id="18" name="Oval 8"/>
          <p:cNvSpPr>
            <a:spLocks noChangeArrowheads="1"/>
          </p:cNvSpPr>
          <p:nvPr/>
        </p:nvSpPr>
        <p:spPr bwMode="auto">
          <a:xfrm>
            <a:off x="6629400" y="44958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rgbClr val="FF0000"/>
                </a:solidFill>
              </a:rPr>
              <a:t>6</a:t>
            </a:r>
          </a:p>
        </p:txBody>
      </p:sp>
      <p:sp>
        <p:nvSpPr>
          <p:cNvPr id="19" name="Oval 9"/>
          <p:cNvSpPr>
            <a:spLocks noChangeArrowheads="1"/>
          </p:cNvSpPr>
          <p:nvPr/>
        </p:nvSpPr>
        <p:spPr bwMode="auto">
          <a:xfrm>
            <a:off x="6629400" y="34290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rgbClr val="FF0000"/>
                </a:solidFill>
              </a:rPr>
              <a:t>4</a:t>
            </a:r>
          </a:p>
        </p:txBody>
      </p:sp>
      <p:sp>
        <p:nvSpPr>
          <p:cNvPr id="20" name="Oval 10"/>
          <p:cNvSpPr>
            <a:spLocks noChangeArrowheads="1"/>
          </p:cNvSpPr>
          <p:nvPr/>
        </p:nvSpPr>
        <p:spPr bwMode="auto">
          <a:xfrm>
            <a:off x="6629400" y="50292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rgbClr val="FF0000"/>
                </a:solidFill>
              </a:rPr>
              <a:t>7</a:t>
            </a:r>
          </a:p>
        </p:txBody>
      </p:sp>
      <p:sp>
        <p:nvSpPr>
          <p:cNvPr id="21" name="Oval 11"/>
          <p:cNvSpPr>
            <a:spLocks noChangeArrowheads="1"/>
          </p:cNvSpPr>
          <p:nvPr/>
        </p:nvSpPr>
        <p:spPr bwMode="auto">
          <a:xfrm>
            <a:off x="6629400" y="55626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rgbClr val="FF0000"/>
                </a:solidFill>
              </a:rPr>
              <a:t>8</a:t>
            </a:r>
          </a:p>
        </p:txBody>
      </p:sp>
      <p:cxnSp>
        <p:nvCxnSpPr>
          <p:cNvPr id="3" name="Elbow Connector 2"/>
          <p:cNvCxnSpPr>
            <a:stCxn id="14" idx="3"/>
            <a:endCxn id="16" idx="2"/>
          </p:cNvCxnSpPr>
          <p:nvPr/>
        </p:nvCxnSpPr>
        <p:spPr bwMode="auto">
          <a:xfrm rot="5400000">
            <a:off x="6172201" y="2546163"/>
            <a:ext cx="959037" cy="44637"/>
          </a:xfrm>
          <a:prstGeom prst="bentConnector4">
            <a:avLst>
              <a:gd name="adj1" fmla="val 89"/>
              <a:gd name="adj2" fmla="val 612131"/>
            </a:avLst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7" name="Curved Connector 6"/>
          <p:cNvCxnSpPr>
            <a:stCxn id="14" idx="5"/>
            <a:endCxn id="19" idx="6"/>
          </p:cNvCxnSpPr>
          <p:nvPr/>
        </p:nvCxnSpPr>
        <p:spPr bwMode="auto">
          <a:xfrm rot="16200000" flipH="1">
            <a:off x="6165663" y="2812862"/>
            <a:ext cx="1492437" cy="44637"/>
          </a:xfrm>
          <a:prstGeom prst="curvedConnector4">
            <a:avLst>
              <a:gd name="adj1" fmla="val -6167"/>
              <a:gd name="adj2" fmla="val 612131"/>
            </a:avLst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1" name="Straight Arrow Connector 10"/>
          <p:cNvCxnSpPr>
            <a:stCxn id="15" idx="4"/>
            <a:endCxn id="16" idx="0"/>
          </p:cNvCxnSpPr>
          <p:nvPr/>
        </p:nvCxnSpPr>
        <p:spPr bwMode="auto">
          <a:xfrm>
            <a:off x="6781800" y="2667000"/>
            <a:ext cx="0" cy="22860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3" name="Straight Arrow Connector 12"/>
          <p:cNvCxnSpPr>
            <a:stCxn id="16" idx="4"/>
            <a:endCxn id="19" idx="0"/>
          </p:cNvCxnSpPr>
          <p:nvPr/>
        </p:nvCxnSpPr>
        <p:spPr bwMode="auto">
          <a:xfrm>
            <a:off x="6781800" y="3200400"/>
            <a:ext cx="0" cy="22860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3" name="Straight Arrow Connector 22"/>
          <p:cNvCxnSpPr>
            <a:stCxn id="19" idx="4"/>
            <a:endCxn id="17" idx="0"/>
          </p:cNvCxnSpPr>
          <p:nvPr/>
        </p:nvCxnSpPr>
        <p:spPr bwMode="auto">
          <a:xfrm>
            <a:off x="6781800" y="3733800"/>
            <a:ext cx="0" cy="22860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5" name="Straight Arrow Connector 24"/>
          <p:cNvCxnSpPr>
            <a:stCxn id="17" idx="4"/>
            <a:endCxn id="18" idx="0"/>
          </p:cNvCxnSpPr>
          <p:nvPr/>
        </p:nvCxnSpPr>
        <p:spPr bwMode="auto">
          <a:xfrm>
            <a:off x="6781800" y="4267200"/>
            <a:ext cx="0" cy="22860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0720" name="Curved Connector 30719"/>
          <p:cNvCxnSpPr>
            <a:stCxn id="18" idx="3"/>
            <a:endCxn id="21" idx="2"/>
          </p:cNvCxnSpPr>
          <p:nvPr/>
        </p:nvCxnSpPr>
        <p:spPr bwMode="auto">
          <a:xfrm rot="5400000">
            <a:off x="6172201" y="5213163"/>
            <a:ext cx="959037" cy="44637"/>
          </a:xfrm>
          <a:prstGeom prst="curvedConnector4">
            <a:avLst>
              <a:gd name="adj1" fmla="val -4196"/>
              <a:gd name="adj2" fmla="val 612131"/>
            </a:avLst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0735" name="Straight Arrow Connector 30734"/>
          <p:cNvCxnSpPr>
            <a:stCxn id="20" idx="4"/>
            <a:endCxn id="21" idx="0"/>
          </p:cNvCxnSpPr>
          <p:nvPr/>
        </p:nvCxnSpPr>
        <p:spPr bwMode="auto">
          <a:xfrm>
            <a:off x="6781800" y="5334000"/>
            <a:ext cx="0" cy="22860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0737" name="Curved Connector 30736"/>
          <p:cNvCxnSpPr>
            <a:stCxn id="19" idx="2"/>
            <a:endCxn id="21" idx="1"/>
          </p:cNvCxnSpPr>
          <p:nvPr/>
        </p:nvCxnSpPr>
        <p:spPr bwMode="auto">
          <a:xfrm rot="10800000" flipH="1" flipV="1">
            <a:off x="6629399" y="3581399"/>
            <a:ext cx="44637" cy="2025837"/>
          </a:xfrm>
          <a:prstGeom prst="curvedConnector4">
            <a:avLst>
              <a:gd name="adj1" fmla="val -512131"/>
              <a:gd name="adj2" fmla="val 89175"/>
            </a:avLst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0745" name="Curved Connector 30744"/>
          <p:cNvCxnSpPr>
            <a:stCxn id="15" idx="2"/>
            <a:endCxn id="21" idx="2"/>
          </p:cNvCxnSpPr>
          <p:nvPr/>
        </p:nvCxnSpPr>
        <p:spPr bwMode="auto">
          <a:xfrm rot="10800000" flipV="1">
            <a:off x="6629400" y="2514600"/>
            <a:ext cx="12700" cy="3200400"/>
          </a:xfrm>
          <a:prstGeom prst="curvedConnector3">
            <a:avLst>
              <a:gd name="adj1" fmla="val 4065165"/>
            </a:avLst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0749" name="Curved Connector 30748"/>
          <p:cNvCxnSpPr>
            <a:stCxn id="17" idx="5"/>
            <a:endCxn id="20" idx="6"/>
          </p:cNvCxnSpPr>
          <p:nvPr/>
        </p:nvCxnSpPr>
        <p:spPr bwMode="auto">
          <a:xfrm rot="16200000" flipH="1">
            <a:off x="6432363" y="4679762"/>
            <a:ext cx="959037" cy="44637"/>
          </a:xfrm>
          <a:prstGeom prst="curvedConnector4">
            <a:avLst>
              <a:gd name="adj1" fmla="val -4196"/>
              <a:gd name="adj2" fmla="val 612131"/>
            </a:avLst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0752" name="Curved Connector 30751"/>
          <p:cNvCxnSpPr>
            <a:stCxn id="16" idx="6"/>
            <a:endCxn id="20" idx="6"/>
          </p:cNvCxnSpPr>
          <p:nvPr/>
        </p:nvCxnSpPr>
        <p:spPr bwMode="auto">
          <a:xfrm>
            <a:off x="6934200" y="3048000"/>
            <a:ext cx="12700" cy="2133600"/>
          </a:xfrm>
          <a:prstGeom prst="curvedConnector3">
            <a:avLst>
              <a:gd name="adj1" fmla="val 1800000"/>
            </a:avLst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0754" name="Curved Connector 30753"/>
          <p:cNvCxnSpPr>
            <a:stCxn id="15" idx="6"/>
            <a:endCxn id="17" idx="6"/>
          </p:cNvCxnSpPr>
          <p:nvPr/>
        </p:nvCxnSpPr>
        <p:spPr bwMode="auto">
          <a:xfrm>
            <a:off x="6934200" y="2514600"/>
            <a:ext cx="12700" cy="1600200"/>
          </a:xfrm>
          <a:prstGeom prst="curvedConnector3">
            <a:avLst>
              <a:gd name="adj1" fmla="val 1800000"/>
            </a:avLst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0755" name="TextBox 30754"/>
          <p:cNvSpPr txBox="1"/>
          <p:nvPr/>
        </p:nvSpPr>
        <p:spPr>
          <a:xfrm>
            <a:off x="5257800" y="5912037"/>
            <a:ext cx="453842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Additional control deps: 2</a:t>
            </a:r>
            <a:r>
              <a:rPr lang="en-US" dirty="0">
                <a:solidFill>
                  <a:srgbClr val="FF0000"/>
                </a:solidFill>
                <a:sym typeface="Wingdings" panose="05000000000000000000" pitchFamily="2" charset="2"/>
              </a:rPr>
              <a:t>4, 27, 47</a:t>
            </a:r>
          </a:p>
          <a:p>
            <a:r>
              <a:rPr lang="en-US" dirty="0">
                <a:solidFill>
                  <a:srgbClr val="FF0000"/>
                </a:solidFill>
                <a:sym typeface="Wingdings" panose="05000000000000000000" pitchFamily="2" charset="2"/>
              </a:rPr>
              <a:t>No memory dependence between 3 and 5 since</a:t>
            </a:r>
          </a:p>
          <a:p>
            <a:r>
              <a:rPr lang="en-US" dirty="0">
                <a:solidFill>
                  <a:srgbClr val="FF0000"/>
                </a:solidFill>
                <a:sym typeface="Wingdings" panose="05000000000000000000" pitchFamily="2" charset="2"/>
              </a:rPr>
              <a:t>can prove the addresses are always 4 apart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0756" name="TextBox 30755"/>
          <p:cNvSpPr txBox="1"/>
          <p:nvPr/>
        </p:nvSpPr>
        <p:spPr>
          <a:xfrm>
            <a:off x="4876800" y="1447097"/>
            <a:ext cx="46346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1. Dependence graph with restricted speculation</a:t>
            </a:r>
          </a:p>
        </p:txBody>
      </p:sp>
    </p:spTree>
    <p:extLst>
      <p:ext uri="{BB962C8B-B14F-4D97-AF65-F5344CB8AC3E}">
        <p14:creationId xmlns:p14="http://schemas.microsoft.com/office/powerpoint/2010/main" val="46165473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Homework Problem – Solution (continued) </a:t>
            </a:r>
          </a:p>
        </p:txBody>
      </p:sp>
      <p:sp>
        <p:nvSpPr>
          <p:cNvPr id="30723" name="Text Box 3"/>
          <p:cNvSpPr txBox="1">
            <a:spLocks noChangeArrowheads="1"/>
          </p:cNvSpPr>
          <p:nvPr/>
        </p:nvSpPr>
        <p:spPr bwMode="auto">
          <a:xfrm>
            <a:off x="1050925" y="1714500"/>
            <a:ext cx="1879600" cy="2289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1: r1 = r7 + 4</a:t>
            </a:r>
          </a:p>
          <a:p>
            <a:r>
              <a:rPr lang="en-US" altLang="en-US"/>
              <a:t>2: branch p1 Exit1</a:t>
            </a:r>
          </a:p>
          <a:p>
            <a:r>
              <a:rPr lang="en-US" altLang="en-US"/>
              <a:t>3: store (r1, -1)</a:t>
            </a:r>
          </a:p>
          <a:p>
            <a:r>
              <a:rPr lang="en-US" altLang="en-US"/>
              <a:t>4: branch p2 Exit2</a:t>
            </a:r>
          </a:p>
          <a:p>
            <a:r>
              <a:rPr lang="en-US" altLang="en-US"/>
              <a:t>5: r2 = load(r7)</a:t>
            </a:r>
          </a:p>
          <a:p>
            <a:r>
              <a:rPr lang="en-US" altLang="en-US"/>
              <a:t>6: r3 = r2 – 4</a:t>
            </a:r>
          </a:p>
          <a:p>
            <a:r>
              <a:rPr lang="en-US" altLang="en-US"/>
              <a:t>7: branch p3 Exit3</a:t>
            </a:r>
          </a:p>
          <a:p>
            <a:r>
              <a:rPr lang="en-US" altLang="en-US"/>
              <a:t>8: r4 = r3 / r8</a:t>
            </a:r>
          </a:p>
        </p:txBody>
      </p:sp>
      <p:sp>
        <p:nvSpPr>
          <p:cNvPr id="30724" name="Rectangle 4"/>
          <p:cNvSpPr>
            <a:spLocks noChangeArrowheads="1"/>
          </p:cNvSpPr>
          <p:nvPr/>
        </p:nvSpPr>
        <p:spPr bwMode="auto">
          <a:xfrm>
            <a:off x="990600" y="1600200"/>
            <a:ext cx="2286000" cy="24384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30725" name="Line 5"/>
          <p:cNvSpPr>
            <a:spLocks noChangeShapeType="1"/>
          </p:cNvSpPr>
          <p:nvPr/>
        </p:nvSpPr>
        <p:spPr bwMode="auto">
          <a:xfrm>
            <a:off x="3276600" y="2286000"/>
            <a:ext cx="381000" cy="1524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26" name="Line 6"/>
          <p:cNvSpPr>
            <a:spLocks noChangeShapeType="1"/>
          </p:cNvSpPr>
          <p:nvPr/>
        </p:nvSpPr>
        <p:spPr bwMode="auto">
          <a:xfrm>
            <a:off x="3276600" y="2819400"/>
            <a:ext cx="381000" cy="1524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27" name="Line 7"/>
          <p:cNvSpPr>
            <a:spLocks noChangeShapeType="1"/>
          </p:cNvSpPr>
          <p:nvPr/>
        </p:nvSpPr>
        <p:spPr bwMode="auto">
          <a:xfrm>
            <a:off x="2133600" y="4038600"/>
            <a:ext cx="0" cy="3810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28" name="Text Box 8"/>
          <p:cNvSpPr txBox="1">
            <a:spLocks noChangeArrowheads="1"/>
          </p:cNvSpPr>
          <p:nvPr/>
        </p:nvSpPr>
        <p:spPr bwMode="auto">
          <a:xfrm>
            <a:off x="3657600" y="2282825"/>
            <a:ext cx="5937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{r4}</a:t>
            </a:r>
          </a:p>
        </p:txBody>
      </p:sp>
      <p:sp>
        <p:nvSpPr>
          <p:cNvPr id="30729" name="Text Box 9"/>
          <p:cNvSpPr txBox="1">
            <a:spLocks noChangeArrowheads="1"/>
          </p:cNvSpPr>
          <p:nvPr/>
        </p:nvSpPr>
        <p:spPr bwMode="auto">
          <a:xfrm>
            <a:off x="3657600" y="2892425"/>
            <a:ext cx="5937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{r1}</a:t>
            </a:r>
          </a:p>
        </p:txBody>
      </p:sp>
      <p:sp>
        <p:nvSpPr>
          <p:cNvPr id="30730" name="Text Box 10"/>
          <p:cNvSpPr txBox="1">
            <a:spLocks noChangeArrowheads="1"/>
          </p:cNvSpPr>
          <p:nvPr/>
        </p:nvSpPr>
        <p:spPr bwMode="auto">
          <a:xfrm>
            <a:off x="1600200" y="4416425"/>
            <a:ext cx="8985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{r4, r8}</a:t>
            </a:r>
          </a:p>
        </p:txBody>
      </p:sp>
      <p:sp>
        <p:nvSpPr>
          <p:cNvPr id="30731" name="Line 11"/>
          <p:cNvSpPr>
            <a:spLocks noChangeShapeType="1"/>
          </p:cNvSpPr>
          <p:nvPr/>
        </p:nvSpPr>
        <p:spPr bwMode="auto">
          <a:xfrm>
            <a:off x="3276600" y="3657600"/>
            <a:ext cx="381000" cy="1524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32" name="Text Box 12"/>
          <p:cNvSpPr txBox="1">
            <a:spLocks noChangeArrowheads="1"/>
          </p:cNvSpPr>
          <p:nvPr/>
        </p:nvSpPr>
        <p:spPr bwMode="auto">
          <a:xfrm>
            <a:off x="3657600" y="3654425"/>
            <a:ext cx="5937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{r2}</a:t>
            </a:r>
          </a:p>
        </p:txBody>
      </p:sp>
      <p:sp>
        <p:nvSpPr>
          <p:cNvPr id="30733" name="Text Box 13"/>
          <p:cNvSpPr txBox="1">
            <a:spLocks noChangeArrowheads="1"/>
          </p:cNvSpPr>
          <p:nvPr/>
        </p:nvSpPr>
        <p:spPr bwMode="auto">
          <a:xfrm>
            <a:off x="533400" y="5026025"/>
            <a:ext cx="5198859" cy="14773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dirty="0">
                <a:solidFill>
                  <a:schemeClr val="tx1"/>
                </a:solidFill>
              </a:rPr>
              <a:t>1. Draw the dep graph assuming restricted speculation</a:t>
            </a:r>
          </a:p>
          <a:p>
            <a:r>
              <a:rPr lang="en-US" altLang="en-US" dirty="0">
                <a:solidFill>
                  <a:schemeClr val="tx1"/>
                </a:solidFill>
              </a:rPr>
              <a:t>2. What edges can be removed if</a:t>
            </a:r>
          </a:p>
          <a:p>
            <a:r>
              <a:rPr lang="en-US" altLang="en-US" dirty="0">
                <a:solidFill>
                  <a:schemeClr val="tx1"/>
                </a:solidFill>
              </a:rPr>
              <a:t>general speculation support is provided?</a:t>
            </a:r>
          </a:p>
          <a:p>
            <a:r>
              <a:rPr lang="en-US" altLang="en-US" dirty="0">
                <a:solidFill>
                  <a:schemeClr val="tx1"/>
                </a:solidFill>
              </a:rPr>
              <a:t>3. With more renaming, what dependences could</a:t>
            </a:r>
          </a:p>
          <a:p>
            <a:r>
              <a:rPr lang="en-US" altLang="en-US" dirty="0">
                <a:solidFill>
                  <a:schemeClr val="tx1"/>
                </a:solidFill>
              </a:rPr>
              <a:t>be removed?</a:t>
            </a:r>
          </a:p>
        </p:txBody>
      </p:sp>
      <p:sp>
        <p:nvSpPr>
          <p:cNvPr id="22" name="TextBox 1"/>
          <p:cNvSpPr txBox="1">
            <a:spLocks noChangeArrowheads="1"/>
          </p:cNvSpPr>
          <p:nvPr/>
        </p:nvSpPr>
        <p:spPr bwMode="auto">
          <a:xfrm>
            <a:off x="5224463" y="1714500"/>
            <a:ext cx="4618037" cy="3694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dirty="0">
                <a:solidFill>
                  <a:srgbClr val="FF0000"/>
                </a:solidFill>
              </a:rPr>
              <a:t>2. With general speculation, edges from</a:t>
            </a:r>
          </a:p>
          <a:p>
            <a:r>
              <a:rPr lang="en-US" altLang="en-US" dirty="0">
                <a:solidFill>
                  <a:srgbClr val="FF0000"/>
                </a:solidFill>
              </a:rPr>
              <a:t>2</a:t>
            </a:r>
            <a:r>
              <a:rPr lang="en-US" altLang="en-US" dirty="0">
                <a:solidFill>
                  <a:srgbClr val="FF0000"/>
                </a:solidFill>
                <a:sym typeface="Wingdings" panose="05000000000000000000" pitchFamily="2" charset="2"/>
              </a:rPr>
              <a:t>5, 45, 48, 78 can be removed</a:t>
            </a:r>
          </a:p>
          <a:p>
            <a:endParaRPr lang="en-US" altLang="en-US" dirty="0">
              <a:solidFill>
                <a:srgbClr val="FF0000"/>
              </a:solidFill>
              <a:sym typeface="Wingdings" panose="05000000000000000000" pitchFamily="2" charset="2"/>
            </a:endParaRPr>
          </a:p>
          <a:p>
            <a:r>
              <a:rPr lang="en-US" altLang="en-US" dirty="0">
                <a:solidFill>
                  <a:srgbClr val="FF0000"/>
                </a:solidFill>
                <a:sym typeface="Wingdings" panose="05000000000000000000" pitchFamily="2" charset="2"/>
              </a:rPr>
              <a:t>3. With further renaming, the edge from 28</a:t>
            </a:r>
            <a:br>
              <a:rPr lang="en-US" altLang="en-US" dirty="0">
                <a:solidFill>
                  <a:srgbClr val="FF0000"/>
                </a:solidFill>
                <a:sym typeface="Wingdings" panose="05000000000000000000" pitchFamily="2" charset="2"/>
              </a:rPr>
            </a:br>
            <a:r>
              <a:rPr lang="en-US" altLang="en-US" dirty="0">
                <a:solidFill>
                  <a:srgbClr val="FF0000"/>
                </a:solidFill>
                <a:sym typeface="Wingdings" panose="05000000000000000000" pitchFamily="2" charset="2"/>
              </a:rPr>
              <a:t>can be removed.</a:t>
            </a:r>
          </a:p>
          <a:p>
            <a:endParaRPr lang="en-US" altLang="en-US" dirty="0">
              <a:solidFill>
                <a:srgbClr val="FF0000"/>
              </a:solidFill>
              <a:sym typeface="Wingdings" panose="05000000000000000000" pitchFamily="2" charset="2"/>
            </a:endParaRPr>
          </a:p>
          <a:p>
            <a:r>
              <a:rPr lang="en-US" altLang="en-US" dirty="0">
                <a:solidFill>
                  <a:srgbClr val="FF0000"/>
                </a:solidFill>
                <a:sym typeface="Wingdings" panose="05000000000000000000" pitchFamily="2" charset="2"/>
              </a:rPr>
              <a:t>Note, the edge from 23 cannot be removed</a:t>
            </a:r>
            <a:br>
              <a:rPr lang="en-US" altLang="en-US" dirty="0">
                <a:solidFill>
                  <a:srgbClr val="FF0000"/>
                </a:solidFill>
                <a:sym typeface="Wingdings" panose="05000000000000000000" pitchFamily="2" charset="2"/>
              </a:rPr>
            </a:br>
            <a:r>
              <a:rPr lang="en-US" altLang="en-US" dirty="0">
                <a:solidFill>
                  <a:srgbClr val="FF0000"/>
                </a:solidFill>
                <a:sym typeface="Wingdings" panose="05000000000000000000" pitchFamily="2" charset="2"/>
              </a:rPr>
              <a:t>since we conservatively do not allow stores to</a:t>
            </a:r>
            <a:br>
              <a:rPr lang="en-US" altLang="en-US" dirty="0">
                <a:solidFill>
                  <a:srgbClr val="FF0000"/>
                </a:solidFill>
                <a:sym typeface="Wingdings" panose="05000000000000000000" pitchFamily="2" charset="2"/>
              </a:rPr>
            </a:br>
            <a:r>
              <a:rPr lang="en-US" altLang="en-US" dirty="0">
                <a:solidFill>
                  <a:srgbClr val="FF0000"/>
                </a:solidFill>
                <a:sym typeface="Wingdings" panose="05000000000000000000" pitchFamily="2" charset="2"/>
              </a:rPr>
              <a:t>speculate.  </a:t>
            </a:r>
          </a:p>
          <a:p>
            <a:endParaRPr lang="en-US" altLang="en-US" dirty="0">
              <a:solidFill>
                <a:srgbClr val="FF0000"/>
              </a:solidFill>
              <a:sym typeface="Wingdings" panose="05000000000000000000" pitchFamily="2" charset="2"/>
            </a:endParaRPr>
          </a:p>
          <a:p>
            <a:r>
              <a:rPr lang="en-US" altLang="en-US" dirty="0">
                <a:solidFill>
                  <a:srgbClr val="FF0000"/>
                </a:solidFill>
                <a:sym typeface="Wingdings" panose="05000000000000000000" pitchFamily="2" charset="2"/>
              </a:rPr>
              <a:t>Note2, you do not need general speculation to</a:t>
            </a:r>
            <a:br>
              <a:rPr lang="en-US" altLang="en-US" dirty="0">
                <a:solidFill>
                  <a:srgbClr val="FF0000"/>
                </a:solidFill>
                <a:sym typeface="Wingdings" panose="05000000000000000000" pitchFamily="2" charset="2"/>
              </a:rPr>
            </a:br>
            <a:r>
              <a:rPr lang="en-US" altLang="en-US" dirty="0">
                <a:solidFill>
                  <a:srgbClr val="FF0000"/>
                </a:solidFill>
                <a:sym typeface="Wingdings" panose="05000000000000000000" pitchFamily="2" charset="2"/>
              </a:rPr>
              <a:t>remove edges from 26 and 46 since integer</a:t>
            </a:r>
            <a:br>
              <a:rPr lang="en-US" altLang="en-US" dirty="0">
                <a:solidFill>
                  <a:srgbClr val="FF0000"/>
                </a:solidFill>
                <a:sym typeface="Wingdings" panose="05000000000000000000" pitchFamily="2" charset="2"/>
              </a:rPr>
            </a:br>
            <a:r>
              <a:rPr lang="en-US" altLang="en-US" dirty="0">
                <a:solidFill>
                  <a:srgbClr val="FF0000"/>
                </a:solidFill>
                <a:sym typeface="Wingdings" panose="05000000000000000000" pitchFamily="2" charset="2"/>
              </a:rPr>
              <a:t>subtract never causes exception.</a:t>
            </a:r>
            <a:endParaRPr lang="en-US" alt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177608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Change Focus to Scheduling Loops</a:t>
            </a:r>
          </a:p>
        </p:txBody>
      </p:sp>
      <p:sp>
        <p:nvSpPr>
          <p:cNvPr id="20483" name="Text Box 3"/>
          <p:cNvSpPr txBox="1">
            <a:spLocks noChangeArrowheads="1"/>
          </p:cNvSpPr>
          <p:nvPr/>
        </p:nvSpPr>
        <p:spPr bwMode="auto">
          <a:xfrm>
            <a:off x="1066800" y="3578225"/>
            <a:ext cx="20637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for (j=0; j&lt;100; j++)</a:t>
            </a:r>
          </a:p>
          <a:p>
            <a:r>
              <a:rPr lang="en-US" altLang="en-US"/>
              <a:t>    b[j] = a[j] * 26</a:t>
            </a:r>
          </a:p>
        </p:txBody>
      </p:sp>
      <p:sp>
        <p:nvSpPr>
          <p:cNvPr id="20484" name="Text Box 4"/>
          <p:cNvSpPr txBox="1">
            <a:spLocks noChangeArrowheads="1"/>
          </p:cNvSpPr>
          <p:nvPr/>
        </p:nvSpPr>
        <p:spPr bwMode="auto">
          <a:xfrm>
            <a:off x="5165725" y="2019300"/>
            <a:ext cx="2232025" cy="3387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r1 = _a</a:t>
            </a:r>
          </a:p>
          <a:p>
            <a:r>
              <a:rPr lang="en-US" altLang="en-US"/>
              <a:t>r2 = _b</a:t>
            </a:r>
          </a:p>
          <a:p>
            <a:r>
              <a:rPr lang="en-US" altLang="en-US"/>
              <a:t>r9 = r1 * 4</a:t>
            </a:r>
          </a:p>
          <a:p>
            <a:endParaRPr lang="en-US" altLang="en-US"/>
          </a:p>
          <a:p>
            <a:endParaRPr lang="en-US" altLang="en-US"/>
          </a:p>
          <a:p>
            <a:r>
              <a:rPr lang="en-US" altLang="en-US"/>
              <a:t>1: r3 = load(r1)</a:t>
            </a:r>
          </a:p>
          <a:p>
            <a:r>
              <a:rPr lang="en-US" altLang="en-US"/>
              <a:t>2: r4 = r3 * 26</a:t>
            </a:r>
          </a:p>
          <a:p>
            <a:r>
              <a:rPr lang="en-US" altLang="en-US"/>
              <a:t>3: store (r2, r4)</a:t>
            </a:r>
          </a:p>
          <a:p>
            <a:r>
              <a:rPr lang="en-US" altLang="en-US"/>
              <a:t>4: r1 = r1 + 4</a:t>
            </a:r>
          </a:p>
          <a:p>
            <a:r>
              <a:rPr lang="en-US" altLang="en-US"/>
              <a:t>5: r2 = r2 + 4</a:t>
            </a:r>
          </a:p>
          <a:p>
            <a:r>
              <a:rPr lang="en-US" altLang="en-US"/>
              <a:t>6: p1 = cmpp (r1 &lt; r9)</a:t>
            </a:r>
          </a:p>
          <a:p>
            <a:r>
              <a:rPr lang="en-US" altLang="en-US"/>
              <a:t>7: brct p1 Loop</a:t>
            </a:r>
          </a:p>
        </p:txBody>
      </p:sp>
      <p:sp>
        <p:nvSpPr>
          <p:cNvPr id="20485" name="Text Box 5"/>
          <p:cNvSpPr txBox="1">
            <a:spLocks noChangeArrowheads="1"/>
          </p:cNvSpPr>
          <p:nvPr/>
        </p:nvSpPr>
        <p:spPr bwMode="auto">
          <a:xfrm>
            <a:off x="4419600" y="3349625"/>
            <a:ext cx="7302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Loop:</a:t>
            </a:r>
          </a:p>
        </p:txBody>
      </p:sp>
      <p:sp>
        <p:nvSpPr>
          <p:cNvPr id="20486" name="Rectangle 6"/>
          <p:cNvSpPr>
            <a:spLocks noChangeArrowheads="1"/>
          </p:cNvSpPr>
          <p:nvPr/>
        </p:nvSpPr>
        <p:spPr bwMode="auto">
          <a:xfrm>
            <a:off x="5105400" y="3352800"/>
            <a:ext cx="2438400" cy="20574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20487" name="Line 7"/>
          <p:cNvSpPr>
            <a:spLocks noChangeShapeType="1"/>
          </p:cNvSpPr>
          <p:nvPr/>
        </p:nvSpPr>
        <p:spPr bwMode="auto">
          <a:xfrm>
            <a:off x="6248400" y="5410200"/>
            <a:ext cx="0" cy="533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488" name="Line 8"/>
          <p:cNvSpPr>
            <a:spLocks noChangeShapeType="1"/>
          </p:cNvSpPr>
          <p:nvPr/>
        </p:nvSpPr>
        <p:spPr bwMode="auto">
          <a:xfrm flipH="1">
            <a:off x="4191000" y="5638800"/>
            <a:ext cx="2057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489" name="Line 9"/>
          <p:cNvSpPr>
            <a:spLocks noChangeShapeType="1"/>
          </p:cNvSpPr>
          <p:nvPr/>
        </p:nvSpPr>
        <p:spPr bwMode="auto">
          <a:xfrm>
            <a:off x="4191000" y="3124200"/>
            <a:ext cx="19812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490" name="Line 10"/>
          <p:cNvSpPr>
            <a:spLocks noChangeShapeType="1"/>
          </p:cNvSpPr>
          <p:nvPr/>
        </p:nvSpPr>
        <p:spPr bwMode="auto">
          <a:xfrm flipV="1">
            <a:off x="4191000" y="3124200"/>
            <a:ext cx="0" cy="2514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491" name="Rectangle 11"/>
          <p:cNvSpPr>
            <a:spLocks noChangeArrowheads="1"/>
          </p:cNvSpPr>
          <p:nvPr/>
        </p:nvSpPr>
        <p:spPr bwMode="auto">
          <a:xfrm>
            <a:off x="5105400" y="1981200"/>
            <a:ext cx="2438400" cy="9144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20492" name="Line 12"/>
          <p:cNvSpPr>
            <a:spLocks noChangeShapeType="1"/>
          </p:cNvSpPr>
          <p:nvPr/>
        </p:nvSpPr>
        <p:spPr bwMode="auto">
          <a:xfrm>
            <a:off x="6172200" y="2895600"/>
            <a:ext cx="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493" name="AutoShape 13"/>
          <p:cNvSpPr>
            <a:spLocks noChangeArrowheads="1"/>
          </p:cNvSpPr>
          <p:nvPr/>
        </p:nvSpPr>
        <p:spPr bwMode="auto">
          <a:xfrm>
            <a:off x="3429000" y="3657600"/>
            <a:ext cx="381000" cy="533400"/>
          </a:xfrm>
          <a:prstGeom prst="right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20494" name="Text Box 14"/>
          <p:cNvSpPr txBox="1">
            <a:spLocks noChangeArrowheads="1"/>
          </p:cNvSpPr>
          <p:nvPr/>
        </p:nvSpPr>
        <p:spPr bwMode="auto">
          <a:xfrm>
            <a:off x="762000" y="1673225"/>
            <a:ext cx="2946400" cy="1465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>
                <a:solidFill>
                  <a:schemeClr val="tx1"/>
                </a:solidFill>
              </a:rPr>
              <a:t>Most of program execution</a:t>
            </a:r>
          </a:p>
          <a:p>
            <a:r>
              <a:rPr lang="en-US" altLang="en-US">
                <a:solidFill>
                  <a:schemeClr val="tx1"/>
                </a:solidFill>
              </a:rPr>
              <a:t>time is spent in loops</a:t>
            </a:r>
          </a:p>
          <a:p>
            <a:endParaRPr lang="en-US" altLang="en-US">
              <a:solidFill>
                <a:schemeClr val="tx1"/>
              </a:solidFill>
            </a:endParaRPr>
          </a:p>
          <a:p>
            <a:r>
              <a:rPr lang="en-US" altLang="en-US">
                <a:solidFill>
                  <a:schemeClr val="tx1"/>
                </a:solidFill>
              </a:rPr>
              <a:t>Problem:  How do we achieve</a:t>
            </a:r>
          </a:p>
          <a:p>
            <a:r>
              <a:rPr lang="en-US" altLang="en-US">
                <a:solidFill>
                  <a:schemeClr val="tx1"/>
                </a:solidFill>
              </a:rPr>
              <a:t>compact schedules for loops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0AAFA8B6-30C3-1D94-E441-C78FF56E4C92}"/>
                  </a:ext>
                </a:extLst>
              </p14:cNvPr>
              <p14:cNvContentPartPr/>
              <p14:nvPr/>
            </p14:nvContentPartPr>
            <p14:xfrm>
              <a:off x="432000" y="282600"/>
              <a:ext cx="9017280" cy="4752720"/>
            </p14:xfrm>
          </p:contentPart>
        </mc:Choice>
        <mc:Fallback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0AAFA8B6-30C3-1D94-E441-C78FF56E4C92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422640" y="273240"/>
                <a:ext cx="9036000" cy="477144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58107211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838200"/>
            <a:ext cx="8001000" cy="615950"/>
          </a:xfrm>
        </p:spPr>
        <p:txBody>
          <a:bodyPr/>
          <a:lstStyle/>
          <a:p>
            <a:r>
              <a:rPr lang="en-US" altLang="en-US"/>
              <a:t>Basic Approach – List Schedule the Loop Body</a:t>
            </a:r>
          </a:p>
        </p:txBody>
      </p:sp>
      <p:sp>
        <p:nvSpPr>
          <p:cNvPr id="21507" name="Rectangle 3"/>
          <p:cNvSpPr>
            <a:spLocks noChangeArrowheads="1"/>
          </p:cNvSpPr>
          <p:nvPr/>
        </p:nvSpPr>
        <p:spPr bwMode="auto">
          <a:xfrm>
            <a:off x="1981200" y="2286000"/>
            <a:ext cx="838200" cy="5334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1</a:t>
            </a:r>
          </a:p>
        </p:txBody>
      </p:sp>
      <p:sp>
        <p:nvSpPr>
          <p:cNvPr id="21508" name="Rectangle 4"/>
          <p:cNvSpPr>
            <a:spLocks noChangeArrowheads="1"/>
          </p:cNvSpPr>
          <p:nvPr/>
        </p:nvSpPr>
        <p:spPr bwMode="auto">
          <a:xfrm>
            <a:off x="3200400" y="2286000"/>
            <a:ext cx="838200" cy="5334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2</a:t>
            </a:r>
          </a:p>
        </p:txBody>
      </p:sp>
      <p:sp>
        <p:nvSpPr>
          <p:cNvPr id="21509" name="Rectangle 5"/>
          <p:cNvSpPr>
            <a:spLocks noChangeArrowheads="1"/>
          </p:cNvSpPr>
          <p:nvPr/>
        </p:nvSpPr>
        <p:spPr bwMode="auto">
          <a:xfrm>
            <a:off x="4419600" y="2286000"/>
            <a:ext cx="838200" cy="5334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3</a:t>
            </a:r>
          </a:p>
        </p:txBody>
      </p:sp>
      <p:sp>
        <p:nvSpPr>
          <p:cNvPr id="21510" name="Rectangle 6"/>
          <p:cNvSpPr>
            <a:spLocks noChangeArrowheads="1"/>
          </p:cNvSpPr>
          <p:nvPr/>
        </p:nvSpPr>
        <p:spPr bwMode="auto">
          <a:xfrm>
            <a:off x="7848600" y="2286000"/>
            <a:ext cx="838200" cy="5334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n</a:t>
            </a:r>
          </a:p>
        </p:txBody>
      </p:sp>
      <p:sp>
        <p:nvSpPr>
          <p:cNvPr id="21511" name="Oval 7"/>
          <p:cNvSpPr>
            <a:spLocks noChangeArrowheads="1"/>
          </p:cNvSpPr>
          <p:nvPr/>
        </p:nvSpPr>
        <p:spPr bwMode="auto">
          <a:xfrm>
            <a:off x="5943600" y="2514600"/>
            <a:ext cx="76200" cy="762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21512" name="Oval 8"/>
          <p:cNvSpPr>
            <a:spLocks noChangeArrowheads="1"/>
          </p:cNvSpPr>
          <p:nvPr/>
        </p:nvSpPr>
        <p:spPr bwMode="auto">
          <a:xfrm>
            <a:off x="6172200" y="2514600"/>
            <a:ext cx="76200" cy="762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21513" name="Oval 9"/>
          <p:cNvSpPr>
            <a:spLocks noChangeArrowheads="1"/>
          </p:cNvSpPr>
          <p:nvPr/>
        </p:nvSpPr>
        <p:spPr bwMode="auto">
          <a:xfrm>
            <a:off x="6400800" y="2514600"/>
            <a:ext cx="76200" cy="762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21514" name="Text Box 10"/>
          <p:cNvSpPr txBox="1">
            <a:spLocks noChangeArrowheads="1"/>
          </p:cNvSpPr>
          <p:nvPr/>
        </p:nvSpPr>
        <p:spPr bwMode="auto">
          <a:xfrm>
            <a:off x="609600" y="2359025"/>
            <a:ext cx="9588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Iteration</a:t>
            </a:r>
          </a:p>
        </p:txBody>
      </p:sp>
      <p:sp>
        <p:nvSpPr>
          <p:cNvPr id="21515" name="Line 11"/>
          <p:cNvSpPr>
            <a:spLocks noChangeShapeType="1"/>
          </p:cNvSpPr>
          <p:nvPr/>
        </p:nvSpPr>
        <p:spPr bwMode="auto">
          <a:xfrm>
            <a:off x="2133600" y="1828800"/>
            <a:ext cx="24384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16" name="Text Box 12"/>
          <p:cNvSpPr txBox="1">
            <a:spLocks noChangeArrowheads="1"/>
          </p:cNvSpPr>
          <p:nvPr/>
        </p:nvSpPr>
        <p:spPr bwMode="auto">
          <a:xfrm>
            <a:off x="2193925" y="1485900"/>
            <a:ext cx="5905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time</a:t>
            </a:r>
          </a:p>
        </p:txBody>
      </p:sp>
      <p:sp>
        <p:nvSpPr>
          <p:cNvPr id="21517" name="Text Box 13"/>
          <p:cNvSpPr txBox="1">
            <a:spLocks noChangeArrowheads="1"/>
          </p:cNvSpPr>
          <p:nvPr/>
        </p:nvSpPr>
        <p:spPr bwMode="auto">
          <a:xfrm>
            <a:off x="4267200" y="3144838"/>
            <a:ext cx="3917950" cy="825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>
                <a:solidFill>
                  <a:schemeClr val="tx1"/>
                </a:solidFill>
              </a:rPr>
              <a:t>Schedule each iteration</a:t>
            </a:r>
          </a:p>
          <a:p>
            <a:r>
              <a:rPr lang="en-US" altLang="en-US" sz="1600">
                <a:solidFill>
                  <a:schemeClr val="tx1"/>
                </a:solidFill>
              </a:rPr>
              <a:t>resources: 4 issue, 2 alu, 1 mem, 1 br</a:t>
            </a:r>
          </a:p>
          <a:p>
            <a:r>
              <a:rPr lang="en-US" altLang="en-US" sz="1600">
                <a:solidFill>
                  <a:schemeClr val="tx1"/>
                </a:solidFill>
              </a:rPr>
              <a:t>latencies: add=1, mpy=3, ld = 2, st = 1, br = 1</a:t>
            </a:r>
          </a:p>
        </p:txBody>
      </p:sp>
      <p:sp>
        <p:nvSpPr>
          <p:cNvPr id="21518" name="Text Box 14"/>
          <p:cNvSpPr txBox="1">
            <a:spLocks noChangeArrowheads="1"/>
          </p:cNvSpPr>
          <p:nvPr/>
        </p:nvSpPr>
        <p:spPr bwMode="auto">
          <a:xfrm>
            <a:off x="4648200" y="4035425"/>
            <a:ext cx="1670050" cy="2014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time	ops</a:t>
            </a:r>
          </a:p>
          <a:p>
            <a:r>
              <a:rPr lang="en-US" altLang="en-US"/>
              <a:t>0	1, 4</a:t>
            </a:r>
          </a:p>
          <a:p>
            <a:r>
              <a:rPr lang="en-US" altLang="en-US"/>
              <a:t>1	6</a:t>
            </a:r>
          </a:p>
          <a:p>
            <a:r>
              <a:rPr lang="en-US" altLang="en-US"/>
              <a:t>2	2</a:t>
            </a:r>
          </a:p>
          <a:p>
            <a:r>
              <a:rPr lang="en-US" altLang="en-US"/>
              <a:t>3	-</a:t>
            </a:r>
          </a:p>
          <a:p>
            <a:r>
              <a:rPr lang="en-US" altLang="en-US"/>
              <a:t>4	-</a:t>
            </a:r>
          </a:p>
          <a:p>
            <a:r>
              <a:rPr lang="en-US" altLang="en-US"/>
              <a:t>5	3, 5, 7</a:t>
            </a:r>
          </a:p>
        </p:txBody>
      </p:sp>
      <p:sp>
        <p:nvSpPr>
          <p:cNvPr id="21519" name="Text Box 15"/>
          <p:cNvSpPr txBox="1">
            <a:spLocks noChangeArrowheads="1"/>
          </p:cNvSpPr>
          <p:nvPr/>
        </p:nvSpPr>
        <p:spPr bwMode="auto">
          <a:xfrm>
            <a:off x="1143000" y="4035425"/>
            <a:ext cx="2232025" cy="2014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1: r3 = load(r1)</a:t>
            </a:r>
          </a:p>
          <a:p>
            <a:r>
              <a:rPr lang="en-US" altLang="en-US"/>
              <a:t>2: r4 = r3 * 26</a:t>
            </a:r>
          </a:p>
          <a:p>
            <a:r>
              <a:rPr lang="en-US" altLang="en-US"/>
              <a:t>3: store (r2, r4)</a:t>
            </a:r>
          </a:p>
          <a:p>
            <a:r>
              <a:rPr lang="en-US" altLang="en-US"/>
              <a:t>4: r1 = r1 + 4</a:t>
            </a:r>
          </a:p>
          <a:p>
            <a:r>
              <a:rPr lang="en-US" altLang="en-US"/>
              <a:t>5: r2 = r2 + 4</a:t>
            </a:r>
          </a:p>
          <a:p>
            <a:r>
              <a:rPr lang="en-US" altLang="en-US"/>
              <a:t>6: p1 = cmpp (r1 &lt; r9)</a:t>
            </a:r>
          </a:p>
          <a:p>
            <a:r>
              <a:rPr lang="en-US" altLang="en-US"/>
              <a:t>7: brct p1 Loop</a:t>
            </a:r>
          </a:p>
        </p:txBody>
      </p:sp>
      <p:sp>
        <p:nvSpPr>
          <p:cNvPr id="21520" name="Rectangle 16"/>
          <p:cNvSpPr>
            <a:spLocks noChangeArrowheads="1"/>
          </p:cNvSpPr>
          <p:nvPr/>
        </p:nvSpPr>
        <p:spPr bwMode="auto">
          <a:xfrm>
            <a:off x="1066800" y="3962400"/>
            <a:ext cx="2438400" cy="20574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21521" name="Text Box 17"/>
          <p:cNvSpPr txBox="1">
            <a:spLocks noChangeArrowheads="1"/>
          </p:cNvSpPr>
          <p:nvPr/>
        </p:nvSpPr>
        <p:spPr bwMode="auto">
          <a:xfrm>
            <a:off x="6553200" y="6397625"/>
            <a:ext cx="1830388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>
                <a:solidFill>
                  <a:schemeClr val="tx1"/>
                </a:solidFill>
              </a:rPr>
              <a:t>Total time = 6 * n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80248DAB-865E-84ED-297F-646F87257C70}"/>
                  </a:ext>
                </a:extLst>
              </p14:cNvPr>
              <p14:cNvContentPartPr/>
              <p14:nvPr/>
            </p14:nvContentPartPr>
            <p14:xfrm>
              <a:off x="590400" y="3416040"/>
              <a:ext cx="8278200" cy="2855160"/>
            </p14:xfrm>
          </p:contentPart>
        </mc:Choice>
        <mc:Fallback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80248DAB-865E-84ED-297F-646F87257C70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581040" y="3406680"/>
                <a:ext cx="8296920" cy="287388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96049127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Unroll Then Schedule Larger Body</a:t>
            </a:r>
          </a:p>
        </p:txBody>
      </p:sp>
      <p:sp>
        <p:nvSpPr>
          <p:cNvPr id="22531" name="Rectangle 3"/>
          <p:cNvSpPr>
            <a:spLocks noChangeArrowheads="1"/>
          </p:cNvSpPr>
          <p:nvPr/>
        </p:nvSpPr>
        <p:spPr bwMode="auto">
          <a:xfrm>
            <a:off x="1981200" y="2286000"/>
            <a:ext cx="838200" cy="5334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1,2</a:t>
            </a:r>
          </a:p>
        </p:txBody>
      </p:sp>
      <p:sp>
        <p:nvSpPr>
          <p:cNvPr id="22532" name="Rectangle 4"/>
          <p:cNvSpPr>
            <a:spLocks noChangeArrowheads="1"/>
          </p:cNvSpPr>
          <p:nvPr/>
        </p:nvSpPr>
        <p:spPr bwMode="auto">
          <a:xfrm>
            <a:off x="3200400" y="2286000"/>
            <a:ext cx="838200" cy="5334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3,4</a:t>
            </a:r>
          </a:p>
        </p:txBody>
      </p:sp>
      <p:sp>
        <p:nvSpPr>
          <p:cNvPr id="22533" name="Rectangle 5"/>
          <p:cNvSpPr>
            <a:spLocks noChangeArrowheads="1"/>
          </p:cNvSpPr>
          <p:nvPr/>
        </p:nvSpPr>
        <p:spPr bwMode="auto">
          <a:xfrm>
            <a:off x="4419600" y="2286000"/>
            <a:ext cx="838200" cy="5334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5,6</a:t>
            </a:r>
          </a:p>
        </p:txBody>
      </p:sp>
      <p:sp>
        <p:nvSpPr>
          <p:cNvPr id="22534" name="Rectangle 6"/>
          <p:cNvSpPr>
            <a:spLocks noChangeArrowheads="1"/>
          </p:cNvSpPr>
          <p:nvPr/>
        </p:nvSpPr>
        <p:spPr bwMode="auto">
          <a:xfrm>
            <a:off x="7848600" y="2286000"/>
            <a:ext cx="838200" cy="5334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n-1,n</a:t>
            </a:r>
          </a:p>
        </p:txBody>
      </p:sp>
      <p:sp>
        <p:nvSpPr>
          <p:cNvPr id="22535" name="Oval 7"/>
          <p:cNvSpPr>
            <a:spLocks noChangeArrowheads="1"/>
          </p:cNvSpPr>
          <p:nvPr/>
        </p:nvSpPr>
        <p:spPr bwMode="auto">
          <a:xfrm>
            <a:off x="5943600" y="2514600"/>
            <a:ext cx="76200" cy="762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22536" name="Oval 8"/>
          <p:cNvSpPr>
            <a:spLocks noChangeArrowheads="1"/>
          </p:cNvSpPr>
          <p:nvPr/>
        </p:nvSpPr>
        <p:spPr bwMode="auto">
          <a:xfrm>
            <a:off x="6172200" y="2514600"/>
            <a:ext cx="76200" cy="762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22537" name="Oval 9"/>
          <p:cNvSpPr>
            <a:spLocks noChangeArrowheads="1"/>
          </p:cNvSpPr>
          <p:nvPr/>
        </p:nvSpPr>
        <p:spPr bwMode="auto">
          <a:xfrm>
            <a:off x="6400800" y="2514600"/>
            <a:ext cx="76200" cy="762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22538" name="Text Box 10"/>
          <p:cNvSpPr txBox="1">
            <a:spLocks noChangeArrowheads="1"/>
          </p:cNvSpPr>
          <p:nvPr/>
        </p:nvSpPr>
        <p:spPr bwMode="auto">
          <a:xfrm>
            <a:off x="609600" y="2359025"/>
            <a:ext cx="9588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Iteration</a:t>
            </a:r>
          </a:p>
        </p:txBody>
      </p:sp>
      <p:sp>
        <p:nvSpPr>
          <p:cNvPr id="22539" name="Line 11"/>
          <p:cNvSpPr>
            <a:spLocks noChangeShapeType="1"/>
          </p:cNvSpPr>
          <p:nvPr/>
        </p:nvSpPr>
        <p:spPr bwMode="auto">
          <a:xfrm>
            <a:off x="2133600" y="1828800"/>
            <a:ext cx="24384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40" name="Text Box 12"/>
          <p:cNvSpPr txBox="1">
            <a:spLocks noChangeArrowheads="1"/>
          </p:cNvSpPr>
          <p:nvPr/>
        </p:nvSpPr>
        <p:spPr bwMode="auto">
          <a:xfrm>
            <a:off x="2193925" y="1485900"/>
            <a:ext cx="5905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time</a:t>
            </a:r>
          </a:p>
        </p:txBody>
      </p:sp>
      <p:sp>
        <p:nvSpPr>
          <p:cNvPr id="22541" name="Text Box 13"/>
          <p:cNvSpPr txBox="1">
            <a:spLocks noChangeArrowheads="1"/>
          </p:cNvSpPr>
          <p:nvPr/>
        </p:nvSpPr>
        <p:spPr bwMode="auto">
          <a:xfrm>
            <a:off x="3733800" y="3121025"/>
            <a:ext cx="4789488" cy="825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>
                <a:solidFill>
                  <a:schemeClr val="tx1"/>
                </a:solidFill>
              </a:rPr>
              <a:t>Schedule each iteration</a:t>
            </a:r>
          </a:p>
          <a:p>
            <a:r>
              <a:rPr lang="en-US" altLang="en-US" sz="1600">
                <a:solidFill>
                  <a:schemeClr val="tx1"/>
                </a:solidFill>
              </a:rPr>
              <a:t>resources: 4 issue, 2 alu, 1 mem, 1 br</a:t>
            </a:r>
          </a:p>
          <a:p>
            <a:r>
              <a:rPr lang="en-US" altLang="en-US" sz="1600">
                <a:solidFill>
                  <a:schemeClr val="tx1"/>
                </a:solidFill>
              </a:rPr>
              <a:t>latencies: add=1, cmpp = 1, mpy=3, ld = 2, st = 1, br = 1</a:t>
            </a:r>
          </a:p>
        </p:txBody>
      </p:sp>
      <p:sp>
        <p:nvSpPr>
          <p:cNvPr id="22542" name="Text Box 14"/>
          <p:cNvSpPr txBox="1">
            <a:spLocks noChangeArrowheads="1"/>
          </p:cNvSpPr>
          <p:nvPr/>
        </p:nvSpPr>
        <p:spPr bwMode="auto">
          <a:xfrm>
            <a:off x="4648200" y="4035425"/>
            <a:ext cx="1822450" cy="2289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time	ops</a:t>
            </a:r>
          </a:p>
          <a:p>
            <a:r>
              <a:rPr lang="en-US" altLang="en-US"/>
              <a:t>0	1, 4</a:t>
            </a:r>
          </a:p>
          <a:p>
            <a:r>
              <a:rPr lang="en-US" altLang="en-US"/>
              <a:t>1	1’, 6, 4’</a:t>
            </a:r>
          </a:p>
          <a:p>
            <a:r>
              <a:rPr lang="en-US" altLang="en-US"/>
              <a:t>2	2, 6’</a:t>
            </a:r>
          </a:p>
          <a:p>
            <a:r>
              <a:rPr lang="en-US" altLang="en-US"/>
              <a:t>3	2’</a:t>
            </a:r>
          </a:p>
          <a:p>
            <a:r>
              <a:rPr lang="en-US" altLang="en-US"/>
              <a:t>4	-</a:t>
            </a:r>
          </a:p>
          <a:p>
            <a:r>
              <a:rPr lang="en-US" altLang="en-US"/>
              <a:t>5	3, 5, 7</a:t>
            </a:r>
          </a:p>
          <a:p>
            <a:r>
              <a:rPr lang="en-US" altLang="en-US"/>
              <a:t>6	3’,5’,7’</a:t>
            </a:r>
          </a:p>
        </p:txBody>
      </p:sp>
      <p:sp>
        <p:nvSpPr>
          <p:cNvPr id="22543" name="Text Box 15"/>
          <p:cNvSpPr txBox="1">
            <a:spLocks noChangeArrowheads="1"/>
          </p:cNvSpPr>
          <p:nvPr/>
        </p:nvSpPr>
        <p:spPr bwMode="auto">
          <a:xfrm>
            <a:off x="1143000" y="4035425"/>
            <a:ext cx="2232025" cy="2014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1: r3 = load(r1)</a:t>
            </a:r>
          </a:p>
          <a:p>
            <a:r>
              <a:rPr lang="en-US" altLang="en-US"/>
              <a:t>2: r4 = r3 * 26</a:t>
            </a:r>
          </a:p>
          <a:p>
            <a:r>
              <a:rPr lang="en-US" altLang="en-US"/>
              <a:t>3: store (r2, r4)</a:t>
            </a:r>
          </a:p>
          <a:p>
            <a:r>
              <a:rPr lang="en-US" altLang="en-US"/>
              <a:t>4: r1 = r1 + 4</a:t>
            </a:r>
          </a:p>
          <a:p>
            <a:r>
              <a:rPr lang="en-US" altLang="en-US"/>
              <a:t>5: r2 = r2 + 4</a:t>
            </a:r>
          </a:p>
          <a:p>
            <a:r>
              <a:rPr lang="en-US" altLang="en-US"/>
              <a:t>6: p1 = cmpp (r1 &lt; r9)</a:t>
            </a:r>
          </a:p>
          <a:p>
            <a:r>
              <a:rPr lang="en-US" altLang="en-US"/>
              <a:t>7: brct p1 Loop</a:t>
            </a:r>
          </a:p>
        </p:txBody>
      </p:sp>
      <p:sp>
        <p:nvSpPr>
          <p:cNvPr id="22544" name="Rectangle 16"/>
          <p:cNvSpPr>
            <a:spLocks noChangeArrowheads="1"/>
          </p:cNvSpPr>
          <p:nvPr/>
        </p:nvSpPr>
        <p:spPr bwMode="auto">
          <a:xfrm>
            <a:off x="1066800" y="3962400"/>
            <a:ext cx="2438400" cy="20574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22545" name="Text Box 17"/>
          <p:cNvSpPr txBox="1">
            <a:spLocks noChangeArrowheads="1"/>
          </p:cNvSpPr>
          <p:nvPr/>
        </p:nvSpPr>
        <p:spPr bwMode="auto">
          <a:xfrm>
            <a:off x="6553200" y="6397625"/>
            <a:ext cx="2008188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>
                <a:solidFill>
                  <a:schemeClr val="tx1"/>
                </a:solidFill>
              </a:rPr>
              <a:t>Total time = 7 * n/2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47FF446A-0BEE-4726-E4A6-E004F41DC284}"/>
                  </a:ext>
                </a:extLst>
              </p14:cNvPr>
              <p14:cNvContentPartPr/>
              <p14:nvPr/>
            </p14:nvContentPartPr>
            <p14:xfrm>
              <a:off x="1074960" y="1820880"/>
              <a:ext cx="8854200" cy="5702040"/>
            </p14:xfrm>
          </p:contentPart>
        </mc:Choice>
        <mc:Fallback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47FF446A-0BEE-4726-E4A6-E004F41DC284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065600" y="1811520"/>
                <a:ext cx="8872920" cy="572076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46996820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Problems With Unrolling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Code bloat</a:t>
            </a:r>
          </a:p>
          <a:p>
            <a:pPr lvl="1"/>
            <a:r>
              <a:rPr lang="en-US" altLang="en-US"/>
              <a:t>Typical unroll is 4-16x</a:t>
            </a:r>
          </a:p>
          <a:p>
            <a:pPr lvl="1"/>
            <a:r>
              <a:rPr lang="en-US" altLang="en-US"/>
              <a:t>Use profile statistics to only unroll “important” loops</a:t>
            </a:r>
          </a:p>
          <a:p>
            <a:pPr lvl="1"/>
            <a:r>
              <a:rPr lang="en-US" altLang="en-US"/>
              <a:t>But still, code grows fast</a:t>
            </a:r>
          </a:p>
          <a:p>
            <a:r>
              <a:rPr lang="en-US" altLang="en-US"/>
              <a:t>Barrier after across unrolled bodies</a:t>
            </a:r>
          </a:p>
          <a:p>
            <a:pPr lvl="1"/>
            <a:r>
              <a:rPr lang="en-US" altLang="en-US"/>
              <a:t>I.e., for unroll 2, can only overlap iterations 1 and 2, 3 and 4, …</a:t>
            </a:r>
          </a:p>
          <a:p>
            <a:r>
              <a:rPr lang="en-US" altLang="en-US"/>
              <a:t>Does this mean unrolling is bad?</a:t>
            </a:r>
          </a:p>
          <a:p>
            <a:pPr lvl="1"/>
            <a:r>
              <a:rPr lang="en-US" altLang="en-US"/>
              <a:t>No, in some settings its very useful</a:t>
            </a:r>
          </a:p>
          <a:p>
            <a:pPr lvl="2"/>
            <a:r>
              <a:rPr lang="en-US" altLang="en-US"/>
              <a:t>Low trip count</a:t>
            </a:r>
          </a:p>
          <a:p>
            <a:pPr lvl="2"/>
            <a:r>
              <a:rPr lang="en-US" altLang="en-US"/>
              <a:t>Lots of branches in the loop body</a:t>
            </a:r>
          </a:p>
          <a:p>
            <a:pPr lvl="1"/>
            <a:r>
              <a:rPr lang="en-US" altLang="en-US"/>
              <a:t>But, in other settings, there is room for improvement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7944DADF-D3BC-DA3E-0E80-C7B51BABF36D}"/>
                  </a:ext>
                </a:extLst>
              </p14:cNvPr>
              <p14:cNvContentPartPr/>
              <p14:nvPr/>
            </p14:nvContentPartPr>
            <p14:xfrm>
              <a:off x="1037160" y="1962360"/>
              <a:ext cx="2946240" cy="2528640"/>
            </p14:xfrm>
          </p:contentPart>
        </mc:Choice>
        <mc:Fallback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7944DADF-D3BC-DA3E-0E80-C7B51BABF36D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027800" y="1953000"/>
                <a:ext cx="2964960" cy="254736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406670501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Overlap Iterations Using Pipelining</a:t>
            </a:r>
          </a:p>
        </p:txBody>
      </p:sp>
      <p:sp>
        <p:nvSpPr>
          <p:cNvPr id="24579" name="Rectangle 3"/>
          <p:cNvSpPr>
            <a:spLocks noChangeArrowheads="1"/>
          </p:cNvSpPr>
          <p:nvPr/>
        </p:nvSpPr>
        <p:spPr bwMode="auto">
          <a:xfrm>
            <a:off x="1981200" y="2286000"/>
            <a:ext cx="838200" cy="5334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1</a:t>
            </a:r>
          </a:p>
        </p:txBody>
      </p:sp>
      <p:sp>
        <p:nvSpPr>
          <p:cNvPr id="24580" name="Rectangle 4"/>
          <p:cNvSpPr>
            <a:spLocks noChangeArrowheads="1"/>
          </p:cNvSpPr>
          <p:nvPr/>
        </p:nvSpPr>
        <p:spPr bwMode="auto">
          <a:xfrm>
            <a:off x="3200400" y="2286000"/>
            <a:ext cx="838200" cy="5334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2</a:t>
            </a:r>
          </a:p>
        </p:txBody>
      </p:sp>
      <p:sp>
        <p:nvSpPr>
          <p:cNvPr id="24581" name="Rectangle 5"/>
          <p:cNvSpPr>
            <a:spLocks noChangeArrowheads="1"/>
          </p:cNvSpPr>
          <p:nvPr/>
        </p:nvSpPr>
        <p:spPr bwMode="auto">
          <a:xfrm>
            <a:off x="4419600" y="2286000"/>
            <a:ext cx="838200" cy="5334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3</a:t>
            </a:r>
          </a:p>
        </p:txBody>
      </p:sp>
      <p:sp>
        <p:nvSpPr>
          <p:cNvPr id="24582" name="Rectangle 6"/>
          <p:cNvSpPr>
            <a:spLocks noChangeArrowheads="1"/>
          </p:cNvSpPr>
          <p:nvPr/>
        </p:nvSpPr>
        <p:spPr bwMode="auto">
          <a:xfrm>
            <a:off x="7848600" y="2286000"/>
            <a:ext cx="838200" cy="5334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n</a:t>
            </a:r>
          </a:p>
        </p:txBody>
      </p:sp>
      <p:sp>
        <p:nvSpPr>
          <p:cNvPr id="24583" name="Oval 7"/>
          <p:cNvSpPr>
            <a:spLocks noChangeArrowheads="1"/>
          </p:cNvSpPr>
          <p:nvPr/>
        </p:nvSpPr>
        <p:spPr bwMode="auto">
          <a:xfrm>
            <a:off x="5943600" y="2514600"/>
            <a:ext cx="76200" cy="762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24584" name="Oval 8"/>
          <p:cNvSpPr>
            <a:spLocks noChangeArrowheads="1"/>
          </p:cNvSpPr>
          <p:nvPr/>
        </p:nvSpPr>
        <p:spPr bwMode="auto">
          <a:xfrm>
            <a:off x="6172200" y="2514600"/>
            <a:ext cx="76200" cy="762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24585" name="Oval 9"/>
          <p:cNvSpPr>
            <a:spLocks noChangeArrowheads="1"/>
          </p:cNvSpPr>
          <p:nvPr/>
        </p:nvSpPr>
        <p:spPr bwMode="auto">
          <a:xfrm>
            <a:off x="6400800" y="2514600"/>
            <a:ext cx="76200" cy="762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24586" name="Text Box 10"/>
          <p:cNvSpPr txBox="1">
            <a:spLocks noChangeArrowheads="1"/>
          </p:cNvSpPr>
          <p:nvPr/>
        </p:nvSpPr>
        <p:spPr bwMode="auto">
          <a:xfrm>
            <a:off x="609600" y="2359025"/>
            <a:ext cx="9588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Iteration</a:t>
            </a:r>
          </a:p>
        </p:txBody>
      </p:sp>
      <p:sp>
        <p:nvSpPr>
          <p:cNvPr id="24587" name="Line 11"/>
          <p:cNvSpPr>
            <a:spLocks noChangeShapeType="1"/>
          </p:cNvSpPr>
          <p:nvPr/>
        </p:nvSpPr>
        <p:spPr bwMode="auto">
          <a:xfrm>
            <a:off x="2133600" y="1828800"/>
            <a:ext cx="24384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88" name="Text Box 12"/>
          <p:cNvSpPr txBox="1">
            <a:spLocks noChangeArrowheads="1"/>
          </p:cNvSpPr>
          <p:nvPr/>
        </p:nvSpPr>
        <p:spPr bwMode="auto">
          <a:xfrm>
            <a:off x="2193925" y="1485900"/>
            <a:ext cx="5905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time</a:t>
            </a:r>
          </a:p>
        </p:txBody>
      </p:sp>
      <p:sp>
        <p:nvSpPr>
          <p:cNvPr id="24589" name="AutoShape 13"/>
          <p:cNvSpPr>
            <a:spLocks noChangeArrowheads="1"/>
          </p:cNvSpPr>
          <p:nvPr/>
        </p:nvSpPr>
        <p:spPr bwMode="auto">
          <a:xfrm>
            <a:off x="4191000" y="3276600"/>
            <a:ext cx="457200" cy="685800"/>
          </a:xfrm>
          <a:prstGeom prst="downArrow">
            <a:avLst>
              <a:gd name="adj1" fmla="val 50000"/>
              <a:gd name="adj2" fmla="val 37500"/>
            </a:avLst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24590" name="Rectangle 14"/>
          <p:cNvSpPr>
            <a:spLocks noChangeArrowheads="1"/>
          </p:cNvSpPr>
          <p:nvPr/>
        </p:nvSpPr>
        <p:spPr bwMode="auto">
          <a:xfrm>
            <a:off x="1981200" y="6096000"/>
            <a:ext cx="838200" cy="5334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1</a:t>
            </a:r>
          </a:p>
        </p:txBody>
      </p:sp>
      <p:sp>
        <p:nvSpPr>
          <p:cNvPr id="24591" name="Rectangle 15"/>
          <p:cNvSpPr>
            <a:spLocks noChangeArrowheads="1"/>
          </p:cNvSpPr>
          <p:nvPr/>
        </p:nvSpPr>
        <p:spPr bwMode="auto">
          <a:xfrm>
            <a:off x="2438400" y="5486400"/>
            <a:ext cx="838200" cy="5334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2</a:t>
            </a:r>
          </a:p>
        </p:txBody>
      </p:sp>
      <p:sp>
        <p:nvSpPr>
          <p:cNvPr id="24592" name="Rectangle 16"/>
          <p:cNvSpPr>
            <a:spLocks noChangeArrowheads="1"/>
          </p:cNvSpPr>
          <p:nvPr/>
        </p:nvSpPr>
        <p:spPr bwMode="auto">
          <a:xfrm>
            <a:off x="2895600" y="4876800"/>
            <a:ext cx="838200" cy="5334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3</a:t>
            </a:r>
          </a:p>
        </p:txBody>
      </p:sp>
      <p:sp>
        <p:nvSpPr>
          <p:cNvPr id="24593" name="Oval 17"/>
          <p:cNvSpPr>
            <a:spLocks noChangeArrowheads="1"/>
          </p:cNvSpPr>
          <p:nvPr/>
        </p:nvSpPr>
        <p:spPr bwMode="auto">
          <a:xfrm>
            <a:off x="3886200" y="4572000"/>
            <a:ext cx="76200" cy="762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24594" name="Oval 18"/>
          <p:cNvSpPr>
            <a:spLocks noChangeArrowheads="1"/>
          </p:cNvSpPr>
          <p:nvPr/>
        </p:nvSpPr>
        <p:spPr bwMode="auto">
          <a:xfrm>
            <a:off x="4114800" y="4572000"/>
            <a:ext cx="76200" cy="762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24595" name="Oval 19"/>
          <p:cNvSpPr>
            <a:spLocks noChangeArrowheads="1"/>
          </p:cNvSpPr>
          <p:nvPr/>
        </p:nvSpPr>
        <p:spPr bwMode="auto">
          <a:xfrm>
            <a:off x="4343400" y="4572000"/>
            <a:ext cx="76200" cy="762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24596" name="Rectangle 20"/>
          <p:cNvSpPr>
            <a:spLocks noChangeArrowheads="1"/>
          </p:cNvSpPr>
          <p:nvPr/>
        </p:nvSpPr>
        <p:spPr bwMode="auto">
          <a:xfrm>
            <a:off x="5029200" y="4114800"/>
            <a:ext cx="838200" cy="5334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n</a:t>
            </a:r>
          </a:p>
        </p:txBody>
      </p:sp>
      <p:sp>
        <p:nvSpPr>
          <p:cNvPr id="24597" name="Text Box 21"/>
          <p:cNvSpPr txBox="1">
            <a:spLocks noChangeArrowheads="1"/>
          </p:cNvSpPr>
          <p:nvPr/>
        </p:nvSpPr>
        <p:spPr bwMode="auto">
          <a:xfrm>
            <a:off x="4495800" y="4800600"/>
            <a:ext cx="4419600" cy="1558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>
                <a:solidFill>
                  <a:schemeClr val="tx1"/>
                </a:solidFill>
              </a:rPr>
              <a:t>With hardware pipelining, while one instruction is in fetch, another is in decode, another in execute.  Same thing here, multiple iterations are processed simultaneously, with each instruction in a separate stage.  1 iteration still takes the same time, but time to complete n iterations is reduced!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3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1D198F65-0C5E-F808-AF2F-25B1CFF65988}"/>
                  </a:ext>
                </a:extLst>
              </p14:cNvPr>
              <p14:cNvContentPartPr/>
              <p14:nvPr/>
            </p14:nvContentPartPr>
            <p14:xfrm>
              <a:off x="1949400" y="364680"/>
              <a:ext cx="4064040" cy="6342480"/>
            </p14:xfrm>
          </p:contentPart>
        </mc:Choice>
        <mc:Fallback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1D198F65-0C5E-F808-AF2F-25B1CFF65988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1940040" y="355320"/>
                <a:ext cx="4082760" cy="63612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60407421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ext Box 2"/>
          <p:cNvSpPr txBox="1">
            <a:spLocks noChangeArrowheads="1"/>
          </p:cNvSpPr>
          <p:nvPr/>
        </p:nvSpPr>
        <p:spPr bwMode="auto">
          <a:xfrm>
            <a:off x="5181600" y="1825625"/>
            <a:ext cx="2311400" cy="3387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A</a:t>
            </a:r>
          </a:p>
          <a:p>
            <a:r>
              <a:rPr lang="en-US" altLang="en-US"/>
              <a:t>B    A</a:t>
            </a:r>
          </a:p>
          <a:p>
            <a:r>
              <a:rPr lang="en-US" altLang="en-US"/>
              <a:t>C    B    A</a:t>
            </a:r>
          </a:p>
          <a:p>
            <a:endParaRPr lang="en-US" altLang="en-US"/>
          </a:p>
          <a:p>
            <a:r>
              <a:rPr lang="en-US" altLang="en-US"/>
              <a:t>D    C    B    A</a:t>
            </a:r>
          </a:p>
          <a:p>
            <a:r>
              <a:rPr lang="en-US" altLang="en-US"/>
              <a:t>       D    C    B    A</a:t>
            </a:r>
          </a:p>
          <a:p>
            <a:r>
              <a:rPr lang="en-US" altLang="en-US"/>
              <a:t>         …</a:t>
            </a:r>
          </a:p>
          <a:p>
            <a:r>
              <a:rPr lang="en-US" altLang="en-US"/>
              <a:t>              D    C    B    A</a:t>
            </a:r>
          </a:p>
          <a:p>
            <a:endParaRPr lang="en-US" altLang="en-US"/>
          </a:p>
          <a:p>
            <a:r>
              <a:rPr lang="en-US" altLang="en-US"/>
              <a:t>                     D   C     B</a:t>
            </a:r>
          </a:p>
          <a:p>
            <a:r>
              <a:rPr lang="en-US" altLang="en-US"/>
              <a:t>                           D    C</a:t>
            </a:r>
          </a:p>
          <a:p>
            <a:r>
              <a:rPr lang="en-US" altLang="en-US"/>
              <a:t>                                  D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A Software Pipeline</a:t>
            </a:r>
          </a:p>
        </p:txBody>
      </p:sp>
      <p:sp>
        <p:nvSpPr>
          <p:cNvPr id="26628" name="Text Box 4"/>
          <p:cNvSpPr txBox="1">
            <a:spLocks noChangeArrowheads="1"/>
          </p:cNvSpPr>
          <p:nvPr/>
        </p:nvSpPr>
        <p:spPr bwMode="auto">
          <a:xfrm>
            <a:off x="2667000" y="3273425"/>
            <a:ext cx="349250" cy="1190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A</a:t>
            </a:r>
          </a:p>
          <a:p>
            <a:r>
              <a:rPr lang="en-US" altLang="en-US"/>
              <a:t>B</a:t>
            </a:r>
          </a:p>
          <a:p>
            <a:r>
              <a:rPr lang="en-US" altLang="en-US"/>
              <a:t>C</a:t>
            </a:r>
          </a:p>
          <a:p>
            <a:r>
              <a:rPr lang="en-US" altLang="en-US"/>
              <a:t>D</a:t>
            </a:r>
          </a:p>
        </p:txBody>
      </p:sp>
      <p:sp>
        <p:nvSpPr>
          <p:cNvPr id="26629" name="Text Box 5"/>
          <p:cNvSpPr txBox="1">
            <a:spLocks noChangeArrowheads="1"/>
          </p:cNvSpPr>
          <p:nvPr/>
        </p:nvSpPr>
        <p:spPr bwMode="auto">
          <a:xfrm>
            <a:off x="1143000" y="3502025"/>
            <a:ext cx="11811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Loop body</a:t>
            </a:r>
          </a:p>
          <a:p>
            <a:r>
              <a:rPr lang="en-US" altLang="en-US"/>
              <a:t>with 4 ops</a:t>
            </a:r>
          </a:p>
        </p:txBody>
      </p:sp>
      <p:sp>
        <p:nvSpPr>
          <p:cNvPr id="26630" name="Rectangle 6"/>
          <p:cNvSpPr>
            <a:spLocks noChangeArrowheads="1"/>
          </p:cNvSpPr>
          <p:nvPr/>
        </p:nvSpPr>
        <p:spPr bwMode="auto">
          <a:xfrm>
            <a:off x="2590800" y="3276600"/>
            <a:ext cx="457200" cy="12192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26631" name="Line 7"/>
          <p:cNvSpPr>
            <a:spLocks noChangeShapeType="1"/>
          </p:cNvSpPr>
          <p:nvPr/>
        </p:nvSpPr>
        <p:spPr bwMode="auto">
          <a:xfrm>
            <a:off x="5791200" y="4267200"/>
            <a:ext cx="1828800" cy="121920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32" name="Line 8"/>
          <p:cNvSpPr>
            <a:spLocks noChangeShapeType="1"/>
          </p:cNvSpPr>
          <p:nvPr/>
        </p:nvSpPr>
        <p:spPr bwMode="auto">
          <a:xfrm flipV="1">
            <a:off x="7620000" y="4267200"/>
            <a:ext cx="0" cy="121920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33" name="Line 9"/>
          <p:cNvSpPr>
            <a:spLocks noChangeShapeType="1"/>
          </p:cNvSpPr>
          <p:nvPr/>
        </p:nvSpPr>
        <p:spPr bwMode="auto">
          <a:xfrm flipH="1">
            <a:off x="5791200" y="4267200"/>
            <a:ext cx="18288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34" name="Line 10"/>
          <p:cNvSpPr>
            <a:spLocks noChangeShapeType="1"/>
          </p:cNvSpPr>
          <p:nvPr/>
        </p:nvSpPr>
        <p:spPr bwMode="auto">
          <a:xfrm>
            <a:off x="5105400" y="1676400"/>
            <a:ext cx="1676400" cy="106680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35" name="Line 11"/>
          <p:cNvSpPr>
            <a:spLocks noChangeShapeType="1"/>
          </p:cNvSpPr>
          <p:nvPr/>
        </p:nvSpPr>
        <p:spPr bwMode="auto">
          <a:xfrm flipV="1">
            <a:off x="5105400" y="1676400"/>
            <a:ext cx="0" cy="106680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36" name="Line 12"/>
          <p:cNvSpPr>
            <a:spLocks noChangeShapeType="1"/>
          </p:cNvSpPr>
          <p:nvPr/>
        </p:nvSpPr>
        <p:spPr bwMode="auto">
          <a:xfrm flipH="1">
            <a:off x="5105400" y="2743200"/>
            <a:ext cx="16764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sysDot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37" name="Rectangle 13"/>
          <p:cNvSpPr>
            <a:spLocks noChangeArrowheads="1"/>
          </p:cNvSpPr>
          <p:nvPr/>
        </p:nvSpPr>
        <p:spPr bwMode="auto">
          <a:xfrm>
            <a:off x="5181600" y="2895600"/>
            <a:ext cx="2438400" cy="12192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26638" name="Text Box 14"/>
          <p:cNvSpPr txBox="1">
            <a:spLocks noChangeArrowheads="1"/>
          </p:cNvSpPr>
          <p:nvPr/>
        </p:nvSpPr>
        <p:spPr bwMode="auto">
          <a:xfrm>
            <a:off x="7848600" y="1749425"/>
            <a:ext cx="1143000" cy="915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>
                <a:solidFill>
                  <a:schemeClr val="tx1"/>
                </a:solidFill>
              </a:rPr>
              <a:t>Prologue -</a:t>
            </a:r>
          </a:p>
          <a:p>
            <a:r>
              <a:rPr lang="en-US" altLang="en-US">
                <a:solidFill>
                  <a:schemeClr val="tx1"/>
                </a:solidFill>
              </a:rPr>
              <a:t>fill the</a:t>
            </a:r>
          </a:p>
          <a:p>
            <a:r>
              <a:rPr lang="en-US" altLang="en-US">
                <a:solidFill>
                  <a:schemeClr val="tx1"/>
                </a:solidFill>
              </a:rPr>
              <a:t>pipe</a:t>
            </a:r>
          </a:p>
        </p:txBody>
      </p:sp>
      <p:sp>
        <p:nvSpPr>
          <p:cNvPr id="26639" name="Text Box 15"/>
          <p:cNvSpPr txBox="1">
            <a:spLocks noChangeArrowheads="1"/>
          </p:cNvSpPr>
          <p:nvPr/>
        </p:nvSpPr>
        <p:spPr bwMode="auto">
          <a:xfrm>
            <a:off x="7772400" y="4340225"/>
            <a:ext cx="1143000" cy="915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>
                <a:solidFill>
                  <a:schemeClr val="tx1"/>
                </a:solidFill>
              </a:rPr>
              <a:t>Epilogue -</a:t>
            </a:r>
          </a:p>
          <a:p>
            <a:r>
              <a:rPr lang="en-US" altLang="en-US">
                <a:solidFill>
                  <a:schemeClr val="tx1"/>
                </a:solidFill>
              </a:rPr>
              <a:t>drain the</a:t>
            </a:r>
          </a:p>
          <a:p>
            <a:r>
              <a:rPr lang="en-US" altLang="en-US">
                <a:solidFill>
                  <a:schemeClr val="tx1"/>
                </a:solidFill>
              </a:rPr>
              <a:t>pipe</a:t>
            </a:r>
          </a:p>
        </p:txBody>
      </p:sp>
      <p:sp>
        <p:nvSpPr>
          <p:cNvPr id="26640" name="Text Box 16"/>
          <p:cNvSpPr txBox="1">
            <a:spLocks noChangeArrowheads="1"/>
          </p:cNvSpPr>
          <p:nvPr/>
        </p:nvSpPr>
        <p:spPr bwMode="auto">
          <a:xfrm>
            <a:off x="7848600" y="3121025"/>
            <a:ext cx="977900" cy="915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>
                <a:solidFill>
                  <a:schemeClr val="tx1"/>
                </a:solidFill>
              </a:rPr>
              <a:t>Kernel –</a:t>
            </a:r>
          </a:p>
          <a:p>
            <a:r>
              <a:rPr lang="en-US" altLang="en-US">
                <a:solidFill>
                  <a:schemeClr val="tx1"/>
                </a:solidFill>
              </a:rPr>
              <a:t>steady</a:t>
            </a:r>
          </a:p>
          <a:p>
            <a:r>
              <a:rPr lang="en-US" altLang="en-US">
                <a:solidFill>
                  <a:schemeClr val="tx1"/>
                </a:solidFill>
              </a:rPr>
              <a:t>state</a:t>
            </a:r>
          </a:p>
        </p:txBody>
      </p:sp>
      <p:sp>
        <p:nvSpPr>
          <p:cNvPr id="26641" name="Line 17"/>
          <p:cNvSpPr>
            <a:spLocks noChangeShapeType="1"/>
          </p:cNvSpPr>
          <p:nvPr/>
        </p:nvSpPr>
        <p:spPr bwMode="auto">
          <a:xfrm>
            <a:off x="4724400" y="1676400"/>
            <a:ext cx="0" cy="1371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42" name="Text Box 18"/>
          <p:cNvSpPr txBox="1">
            <a:spLocks noChangeArrowheads="1"/>
          </p:cNvSpPr>
          <p:nvPr/>
        </p:nvSpPr>
        <p:spPr bwMode="auto">
          <a:xfrm>
            <a:off x="4038600" y="1597025"/>
            <a:ext cx="5905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time</a:t>
            </a:r>
          </a:p>
        </p:txBody>
      </p:sp>
      <p:sp>
        <p:nvSpPr>
          <p:cNvPr id="26643" name="AutoShape 19"/>
          <p:cNvSpPr>
            <a:spLocks noChangeArrowheads="1"/>
          </p:cNvSpPr>
          <p:nvPr/>
        </p:nvSpPr>
        <p:spPr bwMode="auto">
          <a:xfrm>
            <a:off x="3581400" y="3505200"/>
            <a:ext cx="685800" cy="685800"/>
          </a:xfrm>
          <a:prstGeom prst="right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26644" name="Text Box 20"/>
          <p:cNvSpPr txBox="1">
            <a:spLocks noChangeArrowheads="1"/>
          </p:cNvSpPr>
          <p:nvPr/>
        </p:nvSpPr>
        <p:spPr bwMode="auto">
          <a:xfrm>
            <a:off x="3429000" y="5407025"/>
            <a:ext cx="3892550" cy="1190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>
                <a:solidFill>
                  <a:schemeClr val="tx1"/>
                </a:solidFill>
              </a:rPr>
              <a:t>Steady state: 4 iterations executed</a:t>
            </a:r>
          </a:p>
          <a:p>
            <a:r>
              <a:rPr lang="en-US" altLang="en-US">
                <a:solidFill>
                  <a:schemeClr val="tx1"/>
                </a:solidFill>
              </a:rPr>
              <a:t>simultaneously, 1 operation from each</a:t>
            </a:r>
          </a:p>
          <a:p>
            <a:r>
              <a:rPr lang="en-US" altLang="en-US">
                <a:solidFill>
                  <a:schemeClr val="tx1"/>
                </a:solidFill>
              </a:rPr>
              <a:t>iteration.  Every cycle, an iteration starts</a:t>
            </a:r>
          </a:p>
          <a:p>
            <a:r>
              <a:rPr lang="en-US" altLang="en-US">
                <a:solidFill>
                  <a:schemeClr val="tx1"/>
                </a:solidFill>
              </a:rPr>
              <a:t>and finishes when the pipe is full</a:t>
            </a:r>
            <a:r>
              <a:rPr lang="en-US" altLang="en-US"/>
              <a:t>.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3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F173188C-7D79-EC7B-A726-85103293AFE1}"/>
                  </a:ext>
                </a:extLst>
              </p14:cNvPr>
              <p14:cNvContentPartPr/>
              <p14:nvPr/>
            </p14:nvContentPartPr>
            <p14:xfrm>
              <a:off x="2452320" y="616680"/>
              <a:ext cx="5662800" cy="4555800"/>
            </p14:xfrm>
          </p:contentPart>
        </mc:Choice>
        <mc:Fallback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F173188C-7D79-EC7B-A726-85103293AFE1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2442960" y="607320"/>
                <a:ext cx="5681520" cy="457452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80570912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Creating Software Pipelines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sz="2000"/>
              <a:t>Lots of software pipelining techniques out there</a:t>
            </a:r>
          </a:p>
          <a:p>
            <a:r>
              <a:rPr lang="en-US" altLang="en-US" sz="2000"/>
              <a:t>Modulo scheduling</a:t>
            </a:r>
          </a:p>
          <a:p>
            <a:pPr lvl="1"/>
            <a:r>
              <a:rPr lang="en-US" altLang="en-US" sz="1800"/>
              <a:t>Most widely adopted</a:t>
            </a:r>
          </a:p>
          <a:p>
            <a:pPr lvl="1"/>
            <a:r>
              <a:rPr lang="en-US" altLang="en-US" sz="1800"/>
              <a:t>Practical to implement, yields good results</a:t>
            </a:r>
          </a:p>
          <a:p>
            <a:r>
              <a:rPr lang="en-US" altLang="en-US" sz="2000"/>
              <a:t>Conceptual strategy</a:t>
            </a:r>
          </a:p>
          <a:p>
            <a:pPr lvl="1"/>
            <a:r>
              <a:rPr lang="en-US" altLang="en-US" sz="1800"/>
              <a:t>Unroll the loop completely</a:t>
            </a:r>
          </a:p>
          <a:p>
            <a:pPr lvl="1"/>
            <a:r>
              <a:rPr lang="en-US" altLang="en-US" sz="1800"/>
              <a:t>Then, schedule the code completely with 2 constraints</a:t>
            </a:r>
          </a:p>
          <a:p>
            <a:pPr lvl="2"/>
            <a:r>
              <a:rPr lang="en-US" altLang="en-US" sz="1600"/>
              <a:t>All iteration bodies have identical schedules</a:t>
            </a:r>
          </a:p>
          <a:p>
            <a:pPr lvl="2"/>
            <a:r>
              <a:rPr lang="en-US" altLang="en-US" sz="1600"/>
              <a:t>Each iteration is scheduled to start some fixed number of cycles later than the previous iteration</a:t>
            </a:r>
          </a:p>
          <a:p>
            <a:pPr lvl="1"/>
            <a:r>
              <a:rPr lang="en-US" altLang="en-US" sz="1800" u="sng"/>
              <a:t>Initiation Interval</a:t>
            </a:r>
            <a:r>
              <a:rPr lang="en-US" altLang="en-US" sz="1800"/>
              <a:t> (II) = fixed delay between the start of successive iterations</a:t>
            </a:r>
          </a:p>
          <a:p>
            <a:pPr lvl="1"/>
            <a:r>
              <a:rPr lang="en-US" altLang="en-US" sz="1800"/>
              <a:t>Given the 2 constraints, the unrolled schedule is repetitive (kernel) except the portion at the beginning (prologue) and end (epilogue)</a:t>
            </a:r>
          </a:p>
          <a:p>
            <a:pPr lvl="2"/>
            <a:r>
              <a:rPr lang="en-US" altLang="en-US" sz="1600"/>
              <a:t>Kernel can be re-rolled to yield a new loop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3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FBE7BB0A-19D5-1782-3786-C408D6EEFD26}"/>
                  </a:ext>
                </a:extLst>
              </p14:cNvPr>
              <p14:cNvContentPartPr/>
              <p14:nvPr/>
            </p14:nvContentPartPr>
            <p14:xfrm>
              <a:off x="972000" y="2014920"/>
              <a:ext cx="9086400" cy="4788720"/>
            </p14:xfrm>
          </p:contentPart>
        </mc:Choice>
        <mc:Fallback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FBE7BB0A-19D5-1782-3786-C408D6EEFD26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962640" y="2005560"/>
                <a:ext cx="9105120" cy="480744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8856632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Announcements &amp; Reading Material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1454150"/>
            <a:ext cx="8229600" cy="5216525"/>
          </a:xfrm>
        </p:spPr>
        <p:txBody>
          <a:bodyPr/>
          <a:lstStyle/>
          <a:p>
            <a:r>
              <a:rPr lang="en-US" altLang="en-US" sz="1800" dirty="0"/>
              <a:t>Homework 2 – Due Wednesday (Oct 8) midnight</a:t>
            </a:r>
          </a:p>
          <a:p>
            <a:r>
              <a:rPr lang="en-US" altLang="en-US" sz="1800" dirty="0"/>
              <a:t>Project discussion meetings – signup next week, meetings week of Oct 20</a:t>
            </a:r>
            <a:endParaRPr lang="en-US" altLang="en-US" sz="1400" dirty="0"/>
          </a:p>
          <a:p>
            <a:pPr lvl="1"/>
            <a:r>
              <a:rPr lang="en-US" altLang="en-US" sz="1400" dirty="0"/>
              <a:t>Each group meets 10 </a:t>
            </a:r>
            <a:r>
              <a:rPr lang="en-US" altLang="en-US" sz="1400" dirty="0" err="1"/>
              <a:t>mins</a:t>
            </a:r>
            <a:r>
              <a:rPr lang="en-US" altLang="en-US" sz="1400" dirty="0"/>
              <a:t> with Naveen, </a:t>
            </a:r>
            <a:r>
              <a:rPr lang="en-US" altLang="en-US" sz="1400" dirty="0" err="1"/>
              <a:t>Rishika</a:t>
            </a:r>
            <a:r>
              <a:rPr lang="en-US" altLang="en-US" sz="1400" dirty="0"/>
              <a:t>, and I</a:t>
            </a:r>
          </a:p>
          <a:p>
            <a:pPr lvl="1"/>
            <a:r>
              <a:rPr lang="en-US" altLang="en-US" sz="1400" dirty="0"/>
              <a:t>Action items</a:t>
            </a:r>
          </a:p>
          <a:p>
            <a:pPr lvl="2"/>
            <a:r>
              <a:rPr lang="en-US" altLang="en-US" sz="1200" dirty="0"/>
              <a:t>Need to identify group members</a:t>
            </a:r>
          </a:p>
          <a:p>
            <a:pPr lvl="2"/>
            <a:r>
              <a:rPr lang="en-US" altLang="en-US" sz="1200" dirty="0"/>
              <a:t>Use piazza to recruit additional group members or express your availability</a:t>
            </a:r>
          </a:p>
          <a:p>
            <a:pPr lvl="2"/>
            <a:r>
              <a:rPr lang="en-US" altLang="en-US" sz="1200" dirty="0"/>
              <a:t>Think about project areas that you want to work on</a:t>
            </a:r>
          </a:p>
          <a:p>
            <a:r>
              <a:rPr lang="en-US" altLang="en-US" sz="1800" dirty="0"/>
              <a:t>Today’s class</a:t>
            </a:r>
          </a:p>
          <a:p>
            <a:pPr lvl="1"/>
            <a:r>
              <a:rPr lang="en-US" altLang="en-US" sz="1400" dirty="0"/>
              <a:t>“</a:t>
            </a:r>
            <a:r>
              <a:rPr lang="en-US" altLang="en-US" sz="1400" dirty="0">
                <a:solidFill>
                  <a:srgbClr val="000000"/>
                </a:solidFill>
              </a:rPr>
              <a:t>Iterative Modulo Scheduling: An Algorithm for Software Pipelining Loops”, B. Rau, MICRO-27, 1994, pp. 63-74.</a:t>
            </a:r>
          </a:p>
          <a:p>
            <a:r>
              <a:rPr lang="en-US" altLang="en-US" sz="1800" dirty="0">
                <a:solidFill>
                  <a:srgbClr val="000000"/>
                </a:solidFill>
              </a:rPr>
              <a:t>Next class</a:t>
            </a:r>
          </a:p>
          <a:p>
            <a:pPr lvl="1"/>
            <a:r>
              <a:rPr lang="en-US" sz="1400" dirty="0"/>
              <a:t>“Code Generation Schema for Modulo Scheduled Loops”, B. Rau, M. </a:t>
            </a:r>
            <a:r>
              <a:rPr lang="en-US" sz="1400" dirty="0" err="1"/>
              <a:t>Schlansker</a:t>
            </a:r>
            <a:r>
              <a:rPr lang="en-US" sz="1400" dirty="0"/>
              <a:t>, and P. </a:t>
            </a:r>
            <a:r>
              <a:rPr lang="en-US" sz="1400" dirty="0" err="1"/>
              <a:t>Tirumalai</a:t>
            </a:r>
            <a:r>
              <a:rPr lang="en-US" sz="1400" dirty="0"/>
              <a:t>, MICRO-25, Dec. 1992.</a:t>
            </a:r>
            <a:endParaRPr lang="en-US" altLang="en-US" sz="1600" dirty="0"/>
          </a:p>
          <a:p>
            <a:pPr lvl="1"/>
            <a:endParaRPr lang="en-US" altLang="en-US" dirty="0"/>
          </a:p>
          <a:p>
            <a:pPr lvl="1"/>
            <a:endParaRPr lang="en-US" altLang="en-US" dirty="0"/>
          </a:p>
          <a:p>
            <a:pPr lvl="1"/>
            <a:endParaRPr lang="en-US" altLang="en-US" dirty="0">
              <a:latin typeface="Arial" panose="020B0604020202020204" pitchFamily="34" charset="0"/>
            </a:endParaRPr>
          </a:p>
          <a:p>
            <a:pPr lvl="1"/>
            <a:endParaRPr lang="en-US" altLang="en-US" dirty="0"/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16A44C4B-C757-BB05-E975-4F8CB1B70D5F}"/>
                  </a:ext>
                </a:extLst>
              </p14:cNvPr>
              <p14:cNvContentPartPr/>
              <p14:nvPr/>
            </p14:nvContentPartPr>
            <p14:xfrm>
              <a:off x="487440" y="1554480"/>
              <a:ext cx="4753440" cy="2418480"/>
            </p14:xfrm>
          </p:contentPart>
        </mc:Choice>
        <mc:Fallback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16A44C4B-C757-BB05-E975-4F8CB1B70D5F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478080" y="1545120"/>
                <a:ext cx="4772160" cy="243720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Creating Software Pipelines (2)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Create a schedule for 1 iteration of the loop such that when the same schedule is repeated at intervals of II cycles</a:t>
            </a:r>
          </a:p>
          <a:p>
            <a:pPr lvl="1"/>
            <a:r>
              <a:rPr lang="en-US" altLang="en-US"/>
              <a:t>No intra-iteration dependence is violated</a:t>
            </a:r>
          </a:p>
          <a:p>
            <a:pPr lvl="1"/>
            <a:r>
              <a:rPr lang="en-US" altLang="en-US"/>
              <a:t>No inter-iteration dependence is violated</a:t>
            </a:r>
          </a:p>
          <a:p>
            <a:pPr lvl="1"/>
            <a:r>
              <a:rPr lang="en-US" altLang="en-US"/>
              <a:t>No resource conflict arises between operation in same or distinct iterations</a:t>
            </a:r>
          </a:p>
          <a:p>
            <a:r>
              <a:rPr lang="en-US" altLang="en-US"/>
              <a:t>We will start out assuming Intel Itanium-style hardware support, then remove it later</a:t>
            </a:r>
          </a:p>
          <a:p>
            <a:pPr lvl="1"/>
            <a:r>
              <a:rPr lang="en-US" altLang="en-US"/>
              <a:t>Rotating registers</a:t>
            </a:r>
          </a:p>
          <a:p>
            <a:pPr lvl="1"/>
            <a:r>
              <a:rPr lang="en-US" altLang="en-US"/>
              <a:t>Predicates</a:t>
            </a:r>
          </a:p>
          <a:p>
            <a:pPr lvl="1"/>
            <a:r>
              <a:rPr lang="en-US" altLang="en-US"/>
              <a:t>Software pipeline loop branch</a:t>
            </a:r>
          </a:p>
          <a:p>
            <a:pPr lvl="1"/>
            <a:endParaRPr lang="en-US" altLang="en-US"/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3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7E1204C1-829E-74C6-1032-25E5F33633B1}"/>
                  </a:ext>
                </a:extLst>
              </p14:cNvPr>
              <p14:cNvContentPartPr/>
              <p14:nvPr/>
            </p14:nvContentPartPr>
            <p14:xfrm>
              <a:off x="451080" y="2111040"/>
              <a:ext cx="8839800" cy="4371120"/>
            </p14:xfrm>
          </p:contentPart>
        </mc:Choice>
        <mc:Fallback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7E1204C1-829E-74C6-1032-25E5F33633B1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441720" y="2101680"/>
                <a:ext cx="8858520" cy="438984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59321611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Terminology</a:t>
            </a:r>
          </a:p>
        </p:txBody>
      </p:sp>
      <p:sp>
        <p:nvSpPr>
          <p:cNvPr id="32771" name="Rectangle 3"/>
          <p:cNvSpPr>
            <a:spLocks noChangeArrowheads="1"/>
          </p:cNvSpPr>
          <p:nvPr/>
        </p:nvSpPr>
        <p:spPr bwMode="auto">
          <a:xfrm>
            <a:off x="1676400" y="4267200"/>
            <a:ext cx="838200" cy="5334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Iter 1</a:t>
            </a:r>
          </a:p>
        </p:txBody>
      </p:sp>
      <p:sp>
        <p:nvSpPr>
          <p:cNvPr id="32772" name="Rectangle 4"/>
          <p:cNvSpPr>
            <a:spLocks noChangeArrowheads="1"/>
          </p:cNvSpPr>
          <p:nvPr/>
        </p:nvSpPr>
        <p:spPr bwMode="auto">
          <a:xfrm>
            <a:off x="2133600" y="3657600"/>
            <a:ext cx="838200" cy="5334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Iter 2</a:t>
            </a:r>
          </a:p>
        </p:txBody>
      </p:sp>
      <p:sp>
        <p:nvSpPr>
          <p:cNvPr id="32773" name="Rectangle 5"/>
          <p:cNvSpPr>
            <a:spLocks noChangeArrowheads="1"/>
          </p:cNvSpPr>
          <p:nvPr/>
        </p:nvSpPr>
        <p:spPr bwMode="auto">
          <a:xfrm>
            <a:off x="2590800" y="3048000"/>
            <a:ext cx="838200" cy="5334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Iter 3</a:t>
            </a:r>
          </a:p>
        </p:txBody>
      </p:sp>
      <p:sp>
        <p:nvSpPr>
          <p:cNvPr id="32774" name="Line 6"/>
          <p:cNvSpPr>
            <a:spLocks noChangeShapeType="1"/>
          </p:cNvSpPr>
          <p:nvPr/>
        </p:nvSpPr>
        <p:spPr bwMode="auto">
          <a:xfrm>
            <a:off x="1676400" y="4114800"/>
            <a:ext cx="4572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75" name="Text Box 7"/>
          <p:cNvSpPr txBox="1">
            <a:spLocks noChangeArrowheads="1"/>
          </p:cNvSpPr>
          <p:nvPr/>
        </p:nvSpPr>
        <p:spPr bwMode="auto">
          <a:xfrm>
            <a:off x="1660525" y="3467100"/>
            <a:ext cx="3365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II</a:t>
            </a:r>
          </a:p>
        </p:txBody>
      </p:sp>
      <p:sp>
        <p:nvSpPr>
          <p:cNvPr id="32776" name="Line 8"/>
          <p:cNvSpPr>
            <a:spLocks noChangeShapeType="1"/>
          </p:cNvSpPr>
          <p:nvPr/>
        </p:nvSpPr>
        <p:spPr bwMode="auto">
          <a:xfrm>
            <a:off x="1676400" y="2743200"/>
            <a:ext cx="24384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77" name="Text Box 9"/>
          <p:cNvSpPr txBox="1">
            <a:spLocks noChangeArrowheads="1"/>
          </p:cNvSpPr>
          <p:nvPr/>
        </p:nvSpPr>
        <p:spPr bwMode="auto">
          <a:xfrm>
            <a:off x="1736725" y="2400300"/>
            <a:ext cx="5905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time</a:t>
            </a:r>
          </a:p>
        </p:txBody>
      </p:sp>
      <p:sp>
        <p:nvSpPr>
          <p:cNvPr id="32778" name="Text Box 10"/>
          <p:cNvSpPr txBox="1">
            <a:spLocks noChangeArrowheads="1"/>
          </p:cNvSpPr>
          <p:nvPr/>
        </p:nvSpPr>
        <p:spPr bwMode="auto">
          <a:xfrm>
            <a:off x="4572000" y="2057400"/>
            <a:ext cx="4314825" cy="3414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2000" u="sng">
                <a:solidFill>
                  <a:schemeClr val="tx1"/>
                </a:solidFill>
              </a:rPr>
              <a:t>Initiation Interval</a:t>
            </a:r>
            <a:r>
              <a:rPr lang="en-US" altLang="en-US" sz="2000">
                <a:solidFill>
                  <a:schemeClr val="tx1"/>
                </a:solidFill>
              </a:rPr>
              <a:t> (II) = fixed delay</a:t>
            </a:r>
          </a:p>
          <a:p>
            <a:r>
              <a:rPr lang="en-US" altLang="en-US" sz="2000">
                <a:solidFill>
                  <a:schemeClr val="tx1"/>
                </a:solidFill>
              </a:rPr>
              <a:t>between the start of successive iterations</a:t>
            </a:r>
            <a:endParaRPr lang="en-US" altLang="en-US"/>
          </a:p>
          <a:p>
            <a:endParaRPr lang="en-US" altLang="en-US"/>
          </a:p>
          <a:p>
            <a:r>
              <a:rPr lang="en-US" altLang="en-US" sz="2000">
                <a:solidFill>
                  <a:schemeClr val="tx1"/>
                </a:solidFill>
              </a:rPr>
              <a:t>Each iteration can be divided</a:t>
            </a:r>
          </a:p>
          <a:p>
            <a:r>
              <a:rPr lang="en-US" altLang="en-US" sz="2000">
                <a:solidFill>
                  <a:schemeClr val="tx1"/>
                </a:solidFill>
              </a:rPr>
              <a:t>into </a:t>
            </a:r>
            <a:r>
              <a:rPr lang="en-US" altLang="en-US" sz="2000" u="sng">
                <a:solidFill>
                  <a:schemeClr val="tx1"/>
                </a:solidFill>
              </a:rPr>
              <a:t>stages</a:t>
            </a:r>
            <a:r>
              <a:rPr lang="en-US" altLang="en-US" sz="2000">
                <a:solidFill>
                  <a:schemeClr val="tx1"/>
                </a:solidFill>
              </a:rPr>
              <a:t> consisting of II cycles</a:t>
            </a:r>
          </a:p>
          <a:p>
            <a:r>
              <a:rPr lang="en-US" altLang="en-US" sz="2000">
                <a:solidFill>
                  <a:schemeClr val="tx1"/>
                </a:solidFill>
              </a:rPr>
              <a:t>each</a:t>
            </a:r>
          </a:p>
          <a:p>
            <a:endParaRPr lang="en-US" altLang="en-US" sz="2000">
              <a:solidFill>
                <a:schemeClr val="tx1"/>
              </a:solidFill>
            </a:endParaRPr>
          </a:p>
          <a:p>
            <a:r>
              <a:rPr lang="en-US" altLang="en-US" sz="2000">
                <a:solidFill>
                  <a:schemeClr val="tx1"/>
                </a:solidFill>
              </a:rPr>
              <a:t>Number of stages in 1 iteration</a:t>
            </a:r>
          </a:p>
          <a:p>
            <a:r>
              <a:rPr lang="en-US" altLang="en-US" sz="2000">
                <a:solidFill>
                  <a:schemeClr val="tx1"/>
                </a:solidFill>
              </a:rPr>
              <a:t>is termed the </a:t>
            </a:r>
            <a:r>
              <a:rPr lang="en-US" altLang="en-US" sz="2000" u="sng">
                <a:solidFill>
                  <a:schemeClr val="tx1"/>
                </a:solidFill>
              </a:rPr>
              <a:t>stage count (SC)</a:t>
            </a:r>
          </a:p>
          <a:p>
            <a:endParaRPr lang="en-US" altLang="en-US" sz="2000" u="sng">
              <a:solidFill>
                <a:schemeClr val="tx1"/>
              </a:solidFill>
            </a:endParaRPr>
          </a:p>
          <a:p>
            <a:r>
              <a:rPr lang="en-US" altLang="en-US" sz="2000">
                <a:solidFill>
                  <a:schemeClr val="tx1"/>
                </a:solidFill>
              </a:rPr>
              <a:t>Takes SC-1 cycles to fill/drain the pipe</a:t>
            </a:r>
          </a:p>
        </p:txBody>
      </p:sp>
      <p:sp>
        <p:nvSpPr>
          <p:cNvPr id="32779" name="Line 11"/>
          <p:cNvSpPr>
            <a:spLocks noChangeShapeType="1"/>
          </p:cNvSpPr>
          <p:nvPr/>
        </p:nvSpPr>
        <p:spPr bwMode="auto">
          <a:xfrm>
            <a:off x="1676400" y="4953000"/>
            <a:ext cx="4572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80" name="Line 12"/>
          <p:cNvSpPr>
            <a:spLocks noChangeShapeType="1"/>
          </p:cNvSpPr>
          <p:nvPr/>
        </p:nvSpPr>
        <p:spPr bwMode="auto">
          <a:xfrm>
            <a:off x="2133600" y="4953000"/>
            <a:ext cx="381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3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2F69F96F-367E-AC0A-88D6-8B7608881DC8}"/>
                  </a:ext>
                </a:extLst>
              </p14:cNvPr>
              <p14:cNvContentPartPr/>
              <p14:nvPr/>
            </p14:nvContentPartPr>
            <p14:xfrm>
              <a:off x="1623600" y="254880"/>
              <a:ext cx="6437880" cy="5574240"/>
            </p14:xfrm>
          </p:contentPart>
        </mc:Choice>
        <mc:Fallback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2F69F96F-367E-AC0A-88D6-8B7608881DC8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1614240" y="245520"/>
                <a:ext cx="6456600" cy="559296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83777462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Resource Usage Legality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Need to guarantee that</a:t>
            </a:r>
          </a:p>
          <a:p>
            <a:pPr lvl="1"/>
            <a:r>
              <a:rPr lang="en-US" altLang="en-US"/>
              <a:t>No resource is used at 2 points in time that are separated by an interval which is a multiple of II</a:t>
            </a:r>
          </a:p>
          <a:p>
            <a:pPr lvl="1"/>
            <a:r>
              <a:rPr lang="en-US" altLang="en-US"/>
              <a:t>I.E., within a single iteration, the same resource is never used more than 1x at the same time modulo II</a:t>
            </a:r>
          </a:p>
          <a:p>
            <a:pPr lvl="1"/>
            <a:r>
              <a:rPr lang="en-US" altLang="en-US"/>
              <a:t>Known as </a:t>
            </a:r>
            <a:r>
              <a:rPr lang="en-US" altLang="en-US" u="sng"/>
              <a:t>modulo constraint</a:t>
            </a:r>
            <a:r>
              <a:rPr lang="en-US" altLang="en-US"/>
              <a:t>, where the name modulo scheduling comes from</a:t>
            </a:r>
          </a:p>
          <a:p>
            <a:pPr lvl="1"/>
            <a:r>
              <a:rPr lang="en-US" altLang="en-US" u="sng"/>
              <a:t>Modulo reservation table</a:t>
            </a:r>
            <a:r>
              <a:rPr lang="en-US" altLang="en-US"/>
              <a:t> solves this problem</a:t>
            </a:r>
          </a:p>
          <a:p>
            <a:pPr lvl="2"/>
            <a:r>
              <a:rPr lang="en-US" altLang="en-US"/>
              <a:t>To schedule an op at time T needing resource R</a:t>
            </a:r>
          </a:p>
          <a:p>
            <a:pPr lvl="3"/>
            <a:r>
              <a:rPr lang="en-US" altLang="en-US"/>
              <a:t>The entry for R at T mod II must be free</a:t>
            </a:r>
          </a:p>
          <a:p>
            <a:pPr lvl="2"/>
            <a:r>
              <a:rPr lang="en-US" altLang="en-US"/>
              <a:t>Mark busy at T mod II if schedule</a:t>
            </a:r>
          </a:p>
          <a:p>
            <a:pPr lvl="1"/>
            <a:endParaRPr lang="en-US" altLang="en-US"/>
          </a:p>
        </p:txBody>
      </p:sp>
      <p:sp>
        <p:nvSpPr>
          <p:cNvPr id="34820" name="Rectangle 4"/>
          <p:cNvSpPr>
            <a:spLocks noChangeArrowheads="1"/>
          </p:cNvSpPr>
          <p:nvPr/>
        </p:nvSpPr>
        <p:spPr bwMode="auto">
          <a:xfrm>
            <a:off x="5943600" y="5410200"/>
            <a:ext cx="2743200" cy="12954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34821" name="Line 5"/>
          <p:cNvSpPr>
            <a:spLocks noChangeShapeType="1"/>
          </p:cNvSpPr>
          <p:nvPr/>
        </p:nvSpPr>
        <p:spPr bwMode="auto">
          <a:xfrm>
            <a:off x="6400800" y="5410200"/>
            <a:ext cx="0" cy="1295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22" name="Line 6"/>
          <p:cNvSpPr>
            <a:spLocks noChangeShapeType="1"/>
          </p:cNvSpPr>
          <p:nvPr/>
        </p:nvSpPr>
        <p:spPr bwMode="auto">
          <a:xfrm>
            <a:off x="6858000" y="5410200"/>
            <a:ext cx="0" cy="1295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23" name="Line 7"/>
          <p:cNvSpPr>
            <a:spLocks noChangeShapeType="1"/>
          </p:cNvSpPr>
          <p:nvPr/>
        </p:nvSpPr>
        <p:spPr bwMode="auto">
          <a:xfrm>
            <a:off x="7315200" y="5410200"/>
            <a:ext cx="0" cy="1295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24" name="Line 8"/>
          <p:cNvSpPr>
            <a:spLocks noChangeShapeType="1"/>
          </p:cNvSpPr>
          <p:nvPr/>
        </p:nvSpPr>
        <p:spPr bwMode="auto">
          <a:xfrm>
            <a:off x="7772400" y="5410200"/>
            <a:ext cx="0" cy="1295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25" name="Line 9"/>
          <p:cNvSpPr>
            <a:spLocks noChangeShapeType="1"/>
          </p:cNvSpPr>
          <p:nvPr/>
        </p:nvSpPr>
        <p:spPr bwMode="auto">
          <a:xfrm>
            <a:off x="8229600" y="5410200"/>
            <a:ext cx="0" cy="1295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26" name="Line 10"/>
          <p:cNvSpPr>
            <a:spLocks noChangeShapeType="1"/>
          </p:cNvSpPr>
          <p:nvPr/>
        </p:nvSpPr>
        <p:spPr bwMode="auto">
          <a:xfrm>
            <a:off x="5943600" y="5791200"/>
            <a:ext cx="27432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27" name="Line 11"/>
          <p:cNvSpPr>
            <a:spLocks noChangeShapeType="1"/>
          </p:cNvSpPr>
          <p:nvPr/>
        </p:nvSpPr>
        <p:spPr bwMode="auto">
          <a:xfrm>
            <a:off x="5943600" y="6248400"/>
            <a:ext cx="27432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28" name="Text Box 12"/>
          <p:cNvSpPr txBox="1">
            <a:spLocks noChangeArrowheads="1"/>
          </p:cNvSpPr>
          <p:nvPr/>
        </p:nvSpPr>
        <p:spPr bwMode="auto">
          <a:xfrm>
            <a:off x="5562600" y="5407025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0</a:t>
            </a:r>
          </a:p>
        </p:txBody>
      </p:sp>
      <p:sp>
        <p:nvSpPr>
          <p:cNvPr id="34829" name="Text Box 13"/>
          <p:cNvSpPr txBox="1">
            <a:spLocks noChangeArrowheads="1"/>
          </p:cNvSpPr>
          <p:nvPr/>
        </p:nvSpPr>
        <p:spPr bwMode="auto">
          <a:xfrm>
            <a:off x="5562600" y="5864225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1</a:t>
            </a:r>
          </a:p>
        </p:txBody>
      </p:sp>
      <p:sp>
        <p:nvSpPr>
          <p:cNvPr id="34830" name="Text Box 14"/>
          <p:cNvSpPr txBox="1">
            <a:spLocks noChangeArrowheads="1"/>
          </p:cNvSpPr>
          <p:nvPr/>
        </p:nvSpPr>
        <p:spPr bwMode="auto">
          <a:xfrm>
            <a:off x="5562600" y="6321425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2</a:t>
            </a:r>
          </a:p>
        </p:txBody>
      </p:sp>
      <p:sp>
        <p:nvSpPr>
          <p:cNvPr id="34831" name="Text Box 15"/>
          <p:cNvSpPr txBox="1">
            <a:spLocks noChangeArrowheads="1"/>
          </p:cNvSpPr>
          <p:nvPr/>
        </p:nvSpPr>
        <p:spPr bwMode="auto">
          <a:xfrm>
            <a:off x="4495800" y="5791200"/>
            <a:ext cx="693738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II = 3</a:t>
            </a:r>
          </a:p>
        </p:txBody>
      </p:sp>
      <p:sp>
        <p:nvSpPr>
          <p:cNvPr id="34832" name="Text Box 16"/>
          <p:cNvSpPr txBox="1">
            <a:spLocks noChangeArrowheads="1"/>
          </p:cNvSpPr>
          <p:nvPr/>
        </p:nvSpPr>
        <p:spPr bwMode="auto">
          <a:xfrm>
            <a:off x="5867400" y="5127625"/>
            <a:ext cx="490538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alu1</a:t>
            </a:r>
          </a:p>
        </p:txBody>
      </p:sp>
      <p:sp>
        <p:nvSpPr>
          <p:cNvPr id="34833" name="Text Box 17"/>
          <p:cNvSpPr txBox="1">
            <a:spLocks noChangeArrowheads="1"/>
          </p:cNvSpPr>
          <p:nvPr/>
        </p:nvSpPr>
        <p:spPr bwMode="auto">
          <a:xfrm>
            <a:off x="6324600" y="5127625"/>
            <a:ext cx="490538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alu2</a:t>
            </a:r>
          </a:p>
        </p:txBody>
      </p:sp>
      <p:sp>
        <p:nvSpPr>
          <p:cNvPr id="34834" name="Text Box 18"/>
          <p:cNvSpPr txBox="1">
            <a:spLocks noChangeArrowheads="1"/>
          </p:cNvSpPr>
          <p:nvPr/>
        </p:nvSpPr>
        <p:spPr bwMode="auto">
          <a:xfrm>
            <a:off x="6781800" y="5127625"/>
            <a:ext cx="5397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mem</a:t>
            </a:r>
          </a:p>
        </p:txBody>
      </p:sp>
      <p:sp>
        <p:nvSpPr>
          <p:cNvPr id="34835" name="Text Box 19"/>
          <p:cNvSpPr txBox="1">
            <a:spLocks noChangeArrowheads="1"/>
          </p:cNvSpPr>
          <p:nvPr/>
        </p:nvSpPr>
        <p:spPr bwMode="auto">
          <a:xfrm>
            <a:off x="7239000" y="5127625"/>
            <a:ext cx="5207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bus0</a:t>
            </a:r>
          </a:p>
        </p:txBody>
      </p:sp>
      <p:sp>
        <p:nvSpPr>
          <p:cNvPr id="34836" name="Text Box 20"/>
          <p:cNvSpPr txBox="1">
            <a:spLocks noChangeArrowheads="1"/>
          </p:cNvSpPr>
          <p:nvPr/>
        </p:nvSpPr>
        <p:spPr bwMode="auto">
          <a:xfrm>
            <a:off x="7696200" y="5127625"/>
            <a:ext cx="5207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bus1</a:t>
            </a:r>
          </a:p>
        </p:txBody>
      </p:sp>
      <p:sp>
        <p:nvSpPr>
          <p:cNvPr id="34837" name="Text Box 21"/>
          <p:cNvSpPr txBox="1">
            <a:spLocks noChangeArrowheads="1"/>
          </p:cNvSpPr>
          <p:nvPr/>
        </p:nvSpPr>
        <p:spPr bwMode="auto">
          <a:xfrm>
            <a:off x="8229600" y="5105400"/>
            <a:ext cx="331788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br</a:t>
            </a:r>
          </a:p>
        </p:txBody>
      </p:sp>
      <p:sp>
        <p:nvSpPr>
          <p:cNvPr id="34838" name="Rectangle 22"/>
          <p:cNvSpPr>
            <a:spLocks noChangeArrowheads="1"/>
          </p:cNvSpPr>
          <p:nvPr/>
        </p:nvSpPr>
        <p:spPr bwMode="auto">
          <a:xfrm>
            <a:off x="8259763" y="5392738"/>
            <a:ext cx="3333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20000"/>
              </a:spcBef>
              <a:buClr>
                <a:srgbClr val="FF0000"/>
              </a:buClr>
              <a:buSzPct val="75000"/>
              <a:buFont typeface="Monotype Sorts" pitchFamily="2" charset="2"/>
              <a:buChar char="v"/>
            </a:pPr>
            <a:endParaRPr lang="en-US" altLang="en-US" sz="2000">
              <a:solidFill>
                <a:schemeClr val="tx1"/>
              </a:solidFill>
            </a:endParaRP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3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D760472C-75BC-FAC7-ED36-B586EB24F900}"/>
                  </a:ext>
                </a:extLst>
              </p14:cNvPr>
              <p14:cNvContentPartPr/>
              <p14:nvPr/>
            </p14:nvContentPartPr>
            <p14:xfrm>
              <a:off x="2576880" y="3786120"/>
              <a:ext cx="7093080" cy="3631680"/>
            </p14:xfrm>
          </p:contentPart>
        </mc:Choice>
        <mc:Fallback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D760472C-75BC-FAC7-ED36-B586EB24F900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2567520" y="3776760"/>
                <a:ext cx="7111800" cy="36504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57599236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Dependences in a Loop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990600" y="1641475"/>
            <a:ext cx="4114800" cy="5216525"/>
          </a:xfrm>
        </p:spPr>
        <p:txBody>
          <a:bodyPr/>
          <a:lstStyle/>
          <a:p>
            <a:r>
              <a:rPr lang="en-US" altLang="en-US" sz="2000"/>
              <a:t>Need worry about 2 kinds</a:t>
            </a:r>
          </a:p>
          <a:p>
            <a:pPr lvl="1"/>
            <a:r>
              <a:rPr lang="en-US" altLang="en-US" sz="1800"/>
              <a:t>Intra-iteration</a:t>
            </a:r>
          </a:p>
          <a:p>
            <a:pPr lvl="1"/>
            <a:r>
              <a:rPr lang="en-US" altLang="en-US" sz="1800"/>
              <a:t>Inter-iteration</a:t>
            </a:r>
          </a:p>
          <a:p>
            <a:r>
              <a:rPr lang="en-US" altLang="en-US" sz="2000"/>
              <a:t>Delay</a:t>
            </a:r>
          </a:p>
          <a:p>
            <a:pPr lvl="1"/>
            <a:r>
              <a:rPr lang="en-US" altLang="en-US" sz="1800"/>
              <a:t>Minimum time interval between the start of operations</a:t>
            </a:r>
          </a:p>
          <a:p>
            <a:pPr lvl="1"/>
            <a:r>
              <a:rPr lang="en-US" altLang="en-US" sz="1800"/>
              <a:t>Operation read/write times</a:t>
            </a:r>
          </a:p>
          <a:p>
            <a:r>
              <a:rPr lang="en-US" altLang="en-US" sz="2000"/>
              <a:t>Distance</a:t>
            </a:r>
          </a:p>
          <a:p>
            <a:pPr lvl="1"/>
            <a:r>
              <a:rPr lang="en-US" altLang="en-US" sz="1800"/>
              <a:t>Number of iterations separating the 2 operations involved</a:t>
            </a:r>
          </a:p>
          <a:p>
            <a:pPr lvl="1"/>
            <a:r>
              <a:rPr lang="en-US" altLang="en-US" sz="1800"/>
              <a:t>Distance of 0 means intra-iteration</a:t>
            </a:r>
          </a:p>
          <a:p>
            <a:r>
              <a:rPr lang="en-US" altLang="en-US" sz="2000"/>
              <a:t>Recurrence manifests itself as a circuit in the dependence graph</a:t>
            </a:r>
          </a:p>
        </p:txBody>
      </p:sp>
      <p:sp>
        <p:nvSpPr>
          <p:cNvPr id="36868" name="Oval 4"/>
          <p:cNvSpPr>
            <a:spLocks noChangeArrowheads="1"/>
          </p:cNvSpPr>
          <p:nvPr/>
        </p:nvSpPr>
        <p:spPr bwMode="auto">
          <a:xfrm>
            <a:off x="6477000" y="23622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1</a:t>
            </a:r>
          </a:p>
        </p:txBody>
      </p:sp>
      <p:sp>
        <p:nvSpPr>
          <p:cNvPr id="36869" name="Oval 5"/>
          <p:cNvSpPr>
            <a:spLocks noChangeArrowheads="1"/>
          </p:cNvSpPr>
          <p:nvPr/>
        </p:nvSpPr>
        <p:spPr bwMode="auto">
          <a:xfrm>
            <a:off x="6477000" y="28956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2</a:t>
            </a:r>
          </a:p>
        </p:txBody>
      </p:sp>
      <p:sp>
        <p:nvSpPr>
          <p:cNvPr id="36870" name="Oval 6"/>
          <p:cNvSpPr>
            <a:spLocks noChangeArrowheads="1"/>
          </p:cNvSpPr>
          <p:nvPr/>
        </p:nvSpPr>
        <p:spPr bwMode="auto">
          <a:xfrm>
            <a:off x="6477000" y="40386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4</a:t>
            </a:r>
          </a:p>
        </p:txBody>
      </p:sp>
      <p:sp>
        <p:nvSpPr>
          <p:cNvPr id="36871" name="Oval 7"/>
          <p:cNvSpPr>
            <a:spLocks noChangeArrowheads="1"/>
          </p:cNvSpPr>
          <p:nvPr/>
        </p:nvSpPr>
        <p:spPr bwMode="auto">
          <a:xfrm>
            <a:off x="6477000" y="35052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3</a:t>
            </a:r>
          </a:p>
        </p:txBody>
      </p:sp>
      <p:sp>
        <p:nvSpPr>
          <p:cNvPr id="36872" name="Line 8"/>
          <p:cNvSpPr>
            <a:spLocks noChangeShapeType="1"/>
          </p:cNvSpPr>
          <p:nvPr/>
        </p:nvSpPr>
        <p:spPr bwMode="auto">
          <a:xfrm>
            <a:off x="6629400" y="2667000"/>
            <a:ext cx="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873" name="Line 9"/>
          <p:cNvSpPr>
            <a:spLocks noChangeShapeType="1"/>
          </p:cNvSpPr>
          <p:nvPr/>
        </p:nvSpPr>
        <p:spPr bwMode="auto">
          <a:xfrm>
            <a:off x="6629400" y="3810000"/>
            <a:ext cx="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874" name="Freeform 10"/>
          <p:cNvSpPr>
            <a:spLocks/>
          </p:cNvSpPr>
          <p:nvPr/>
        </p:nvSpPr>
        <p:spPr bwMode="auto">
          <a:xfrm>
            <a:off x="6311900" y="2667000"/>
            <a:ext cx="241300" cy="914400"/>
          </a:xfrm>
          <a:custGeom>
            <a:avLst/>
            <a:gdLst>
              <a:gd name="T0" fmla="*/ 2147483646 w 152"/>
              <a:gd name="T1" fmla="*/ 0 h 576"/>
              <a:gd name="T2" fmla="*/ 2147483646 w 152"/>
              <a:gd name="T3" fmla="*/ 2147483646 h 576"/>
              <a:gd name="T4" fmla="*/ 2147483646 w 152"/>
              <a:gd name="T5" fmla="*/ 2147483646 h 576"/>
              <a:gd name="T6" fmla="*/ 2147483646 w 152"/>
              <a:gd name="T7" fmla="*/ 2147483646 h 576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152" h="576">
                <a:moveTo>
                  <a:pt x="152" y="0"/>
                </a:moveTo>
                <a:cubicBezTo>
                  <a:pt x="116" y="64"/>
                  <a:pt x="80" y="128"/>
                  <a:pt x="56" y="192"/>
                </a:cubicBezTo>
                <a:cubicBezTo>
                  <a:pt x="32" y="256"/>
                  <a:pt x="0" y="320"/>
                  <a:pt x="8" y="384"/>
                </a:cubicBezTo>
                <a:cubicBezTo>
                  <a:pt x="16" y="448"/>
                  <a:pt x="88" y="544"/>
                  <a:pt x="104" y="576"/>
                </a:cubicBezTo>
              </a:path>
            </a:pathLst>
          </a:custGeom>
          <a:noFill/>
          <a:ln w="12700" cap="flat" cmpd="sng">
            <a:solidFill>
              <a:schemeClr val="tx1"/>
            </a:solidFill>
            <a:prstDash val="solid"/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875" name="Freeform 11"/>
          <p:cNvSpPr>
            <a:spLocks/>
          </p:cNvSpPr>
          <p:nvPr/>
        </p:nvSpPr>
        <p:spPr bwMode="auto">
          <a:xfrm>
            <a:off x="6705600" y="3200400"/>
            <a:ext cx="241300" cy="914400"/>
          </a:xfrm>
          <a:custGeom>
            <a:avLst/>
            <a:gdLst>
              <a:gd name="T0" fmla="*/ 0 w 152"/>
              <a:gd name="T1" fmla="*/ 0 h 576"/>
              <a:gd name="T2" fmla="*/ 2147483646 w 152"/>
              <a:gd name="T3" fmla="*/ 2147483646 h 576"/>
              <a:gd name="T4" fmla="*/ 2147483646 w 152"/>
              <a:gd name="T5" fmla="*/ 2147483646 h 576"/>
              <a:gd name="T6" fmla="*/ 2147483646 w 152"/>
              <a:gd name="T7" fmla="*/ 2147483646 h 576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152" h="576">
                <a:moveTo>
                  <a:pt x="0" y="0"/>
                </a:moveTo>
                <a:cubicBezTo>
                  <a:pt x="36" y="44"/>
                  <a:pt x="72" y="88"/>
                  <a:pt x="96" y="144"/>
                </a:cubicBezTo>
                <a:cubicBezTo>
                  <a:pt x="120" y="200"/>
                  <a:pt x="152" y="264"/>
                  <a:pt x="144" y="336"/>
                </a:cubicBezTo>
                <a:cubicBezTo>
                  <a:pt x="136" y="408"/>
                  <a:pt x="92" y="492"/>
                  <a:pt x="48" y="576"/>
                </a:cubicBezTo>
              </a:path>
            </a:pathLst>
          </a:custGeom>
          <a:noFill/>
          <a:ln w="12700" cap="flat" cmpd="sng">
            <a:solidFill>
              <a:schemeClr val="tx1"/>
            </a:solidFill>
            <a:prstDash val="solid"/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876" name="Freeform 12"/>
          <p:cNvSpPr>
            <a:spLocks/>
          </p:cNvSpPr>
          <p:nvPr/>
        </p:nvSpPr>
        <p:spPr bwMode="auto">
          <a:xfrm>
            <a:off x="6629400" y="2057400"/>
            <a:ext cx="850900" cy="2489200"/>
          </a:xfrm>
          <a:custGeom>
            <a:avLst/>
            <a:gdLst>
              <a:gd name="T0" fmla="*/ 0 w 536"/>
              <a:gd name="T1" fmla="*/ 2147483646 h 1568"/>
              <a:gd name="T2" fmla="*/ 2147483646 w 536"/>
              <a:gd name="T3" fmla="*/ 2147483646 h 1568"/>
              <a:gd name="T4" fmla="*/ 2147483646 w 536"/>
              <a:gd name="T5" fmla="*/ 2147483646 h 1568"/>
              <a:gd name="T6" fmla="*/ 2147483646 w 536"/>
              <a:gd name="T7" fmla="*/ 2147483646 h 1568"/>
              <a:gd name="T8" fmla="*/ 2147483646 w 536"/>
              <a:gd name="T9" fmla="*/ 2147483646 h 1568"/>
              <a:gd name="T10" fmla="*/ 2147483646 w 536"/>
              <a:gd name="T11" fmla="*/ 2147483646 h 1568"/>
              <a:gd name="T12" fmla="*/ 2147483646 w 536"/>
              <a:gd name="T13" fmla="*/ 0 h 1568"/>
              <a:gd name="T14" fmla="*/ 2147483646 w 536"/>
              <a:gd name="T15" fmla="*/ 2147483646 h 1568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536" h="1568">
                <a:moveTo>
                  <a:pt x="0" y="1440"/>
                </a:moveTo>
                <a:cubicBezTo>
                  <a:pt x="8" y="1480"/>
                  <a:pt x="16" y="1520"/>
                  <a:pt x="48" y="1536"/>
                </a:cubicBezTo>
                <a:cubicBezTo>
                  <a:pt x="80" y="1552"/>
                  <a:pt x="136" y="1568"/>
                  <a:pt x="192" y="1536"/>
                </a:cubicBezTo>
                <a:cubicBezTo>
                  <a:pt x="248" y="1504"/>
                  <a:pt x="328" y="1464"/>
                  <a:pt x="384" y="1344"/>
                </a:cubicBezTo>
                <a:cubicBezTo>
                  <a:pt x="440" y="1224"/>
                  <a:pt x="520" y="1008"/>
                  <a:pt x="528" y="816"/>
                </a:cubicBezTo>
                <a:cubicBezTo>
                  <a:pt x="536" y="624"/>
                  <a:pt x="480" y="328"/>
                  <a:pt x="432" y="192"/>
                </a:cubicBezTo>
                <a:cubicBezTo>
                  <a:pt x="384" y="56"/>
                  <a:pt x="304" y="0"/>
                  <a:pt x="240" y="0"/>
                </a:cubicBezTo>
                <a:cubicBezTo>
                  <a:pt x="176" y="0"/>
                  <a:pt x="112" y="96"/>
                  <a:pt x="48" y="192"/>
                </a:cubicBezTo>
              </a:path>
            </a:pathLst>
          </a:custGeom>
          <a:noFill/>
          <a:ln w="12700" cap="flat" cmpd="sng">
            <a:solidFill>
              <a:schemeClr val="tx1"/>
            </a:solidFill>
            <a:prstDash val="solid"/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877" name="Text Box 13"/>
          <p:cNvSpPr txBox="1">
            <a:spLocks noChangeArrowheads="1"/>
          </p:cNvSpPr>
          <p:nvPr/>
        </p:nvSpPr>
        <p:spPr bwMode="auto">
          <a:xfrm>
            <a:off x="6613525" y="2601913"/>
            <a:ext cx="60642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&lt;1,1&gt;</a:t>
            </a:r>
          </a:p>
        </p:txBody>
      </p:sp>
      <p:sp>
        <p:nvSpPr>
          <p:cNvPr id="36878" name="Text Box 14"/>
          <p:cNvSpPr txBox="1">
            <a:spLocks noChangeArrowheads="1"/>
          </p:cNvSpPr>
          <p:nvPr/>
        </p:nvSpPr>
        <p:spPr bwMode="auto">
          <a:xfrm>
            <a:off x="6781800" y="3273425"/>
            <a:ext cx="60642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&lt;1,0&gt;</a:t>
            </a:r>
          </a:p>
        </p:txBody>
      </p:sp>
      <p:sp>
        <p:nvSpPr>
          <p:cNvPr id="36879" name="Text Box 15"/>
          <p:cNvSpPr txBox="1">
            <a:spLocks noChangeArrowheads="1"/>
          </p:cNvSpPr>
          <p:nvPr/>
        </p:nvSpPr>
        <p:spPr bwMode="auto">
          <a:xfrm>
            <a:off x="7467600" y="3197225"/>
            <a:ext cx="60642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 dirty="0"/>
              <a:t>&lt;1,2&gt;</a:t>
            </a:r>
          </a:p>
        </p:txBody>
      </p:sp>
      <p:sp>
        <p:nvSpPr>
          <p:cNvPr id="36880" name="Text Box 16"/>
          <p:cNvSpPr txBox="1">
            <a:spLocks noChangeArrowheads="1"/>
          </p:cNvSpPr>
          <p:nvPr/>
        </p:nvSpPr>
        <p:spPr bwMode="auto">
          <a:xfrm>
            <a:off x="5867400" y="2740025"/>
            <a:ext cx="60642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&lt;1,2&gt;</a:t>
            </a:r>
          </a:p>
        </p:txBody>
      </p:sp>
      <p:sp>
        <p:nvSpPr>
          <p:cNvPr id="36881" name="Text Box 17"/>
          <p:cNvSpPr txBox="1">
            <a:spLocks noChangeArrowheads="1"/>
          </p:cNvSpPr>
          <p:nvPr/>
        </p:nvSpPr>
        <p:spPr bwMode="auto">
          <a:xfrm>
            <a:off x="6019800" y="3730625"/>
            <a:ext cx="60642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&lt;1,0&gt;</a:t>
            </a:r>
          </a:p>
        </p:txBody>
      </p:sp>
      <p:sp>
        <p:nvSpPr>
          <p:cNvPr id="36882" name="Rectangle 18"/>
          <p:cNvSpPr>
            <a:spLocks noChangeArrowheads="1"/>
          </p:cNvSpPr>
          <p:nvPr/>
        </p:nvSpPr>
        <p:spPr bwMode="auto">
          <a:xfrm>
            <a:off x="5867400" y="6016625"/>
            <a:ext cx="18002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>
                <a:solidFill>
                  <a:schemeClr val="tx1"/>
                </a:solidFill>
              </a:rPr>
              <a:t>&lt;delay, distance&gt;</a:t>
            </a:r>
          </a:p>
        </p:txBody>
      </p:sp>
      <p:sp>
        <p:nvSpPr>
          <p:cNvPr id="36883" name="Rectangle 19"/>
          <p:cNvSpPr>
            <a:spLocks noChangeArrowheads="1"/>
          </p:cNvSpPr>
          <p:nvPr/>
        </p:nvSpPr>
        <p:spPr bwMode="auto">
          <a:xfrm>
            <a:off x="5410200" y="5559425"/>
            <a:ext cx="2667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20000"/>
              </a:spcBef>
              <a:buClr>
                <a:srgbClr val="FF0000"/>
              </a:buClr>
              <a:buSzPct val="75000"/>
              <a:buFont typeface="Monotype Sorts" pitchFamily="2" charset="2"/>
              <a:buNone/>
            </a:pPr>
            <a:r>
              <a:rPr lang="en-US" altLang="en-US">
                <a:solidFill>
                  <a:schemeClr val="tx1"/>
                </a:solidFill>
              </a:rPr>
              <a:t>Edges annotated with tuple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3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1DDCF667-C4F1-715B-8519-99C7604DAEF3}"/>
                  </a:ext>
                </a:extLst>
              </p14:cNvPr>
              <p14:cNvContentPartPr/>
              <p14:nvPr/>
            </p14:nvContentPartPr>
            <p14:xfrm>
              <a:off x="762840" y="279360"/>
              <a:ext cx="9295560" cy="6653880"/>
            </p14:xfrm>
          </p:contentPart>
        </mc:Choice>
        <mc:Fallback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1DDCF667-C4F1-715B-8519-99C7604DAEF3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753480" y="270000"/>
                <a:ext cx="9314280" cy="66726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28170009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Dynamic Single Assignment (DSA) Form</a:t>
            </a:r>
          </a:p>
        </p:txBody>
      </p:sp>
      <p:sp>
        <p:nvSpPr>
          <p:cNvPr id="38915" name="Text Box 3"/>
          <p:cNvSpPr txBox="1">
            <a:spLocks noChangeArrowheads="1"/>
          </p:cNvSpPr>
          <p:nvPr/>
        </p:nvSpPr>
        <p:spPr bwMode="auto">
          <a:xfrm>
            <a:off x="1524000" y="4568825"/>
            <a:ext cx="2232025" cy="2014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1: r3 = load(r1)</a:t>
            </a:r>
          </a:p>
          <a:p>
            <a:r>
              <a:rPr lang="en-US" altLang="en-US"/>
              <a:t>2: r4 = r3 * 26</a:t>
            </a:r>
          </a:p>
          <a:p>
            <a:r>
              <a:rPr lang="en-US" altLang="en-US"/>
              <a:t>3: store (r2, r4)</a:t>
            </a:r>
          </a:p>
          <a:p>
            <a:r>
              <a:rPr lang="en-US" altLang="en-US"/>
              <a:t>4: r1 = r1 + 4</a:t>
            </a:r>
          </a:p>
          <a:p>
            <a:r>
              <a:rPr lang="en-US" altLang="en-US"/>
              <a:t>5: r2 = r2 + 4</a:t>
            </a:r>
          </a:p>
          <a:p>
            <a:r>
              <a:rPr lang="en-US" altLang="en-US"/>
              <a:t>6: p1 = cmpp (r1 &lt; r9)</a:t>
            </a:r>
          </a:p>
          <a:p>
            <a:r>
              <a:rPr lang="en-US" altLang="en-US"/>
              <a:t>7: brct p1 Loop</a:t>
            </a:r>
          </a:p>
        </p:txBody>
      </p:sp>
      <p:sp>
        <p:nvSpPr>
          <p:cNvPr id="38916" name="Rectangle 4"/>
          <p:cNvSpPr>
            <a:spLocks noChangeArrowheads="1"/>
          </p:cNvSpPr>
          <p:nvPr/>
        </p:nvSpPr>
        <p:spPr bwMode="auto">
          <a:xfrm>
            <a:off x="1447800" y="4495800"/>
            <a:ext cx="2438400" cy="20574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38917" name="Text Box 5"/>
          <p:cNvSpPr txBox="1">
            <a:spLocks noChangeArrowheads="1"/>
          </p:cNvSpPr>
          <p:nvPr/>
        </p:nvSpPr>
        <p:spPr bwMode="auto">
          <a:xfrm>
            <a:off x="990600" y="1597025"/>
            <a:ext cx="7454900" cy="2838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>
                <a:solidFill>
                  <a:schemeClr val="tx1"/>
                </a:solidFill>
              </a:rPr>
              <a:t>Impossible to overlap iterations because each iteration writes to the same </a:t>
            </a:r>
          </a:p>
          <a:p>
            <a:r>
              <a:rPr lang="en-US" altLang="en-US">
                <a:solidFill>
                  <a:schemeClr val="tx1"/>
                </a:solidFill>
              </a:rPr>
              <a:t>register.  So, we’ll have to remove the anti and output dependences.</a:t>
            </a:r>
          </a:p>
          <a:p>
            <a:endParaRPr lang="en-US" altLang="en-US">
              <a:solidFill>
                <a:schemeClr val="tx1"/>
              </a:solidFill>
            </a:endParaRPr>
          </a:p>
          <a:p>
            <a:r>
              <a:rPr lang="en-US" altLang="en-US">
                <a:solidFill>
                  <a:schemeClr val="tx1"/>
                </a:solidFill>
              </a:rPr>
              <a:t>Virtual rotating registers</a:t>
            </a:r>
          </a:p>
          <a:p>
            <a:r>
              <a:rPr lang="en-US" altLang="en-US">
                <a:solidFill>
                  <a:schemeClr val="tx1"/>
                </a:solidFill>
              </a:rPr>
              <a:t>    * Each register is an infinite push down array (</a:t>
            </a:r>
            <a:r>
              <a:rPr lang="en-US" altLang="en-US" u="sng">
                <a:solidFill>
                  <a:schemeClr val="tx1"/>
                </a:solidFill>
              </a:rPr>
              <a:t>Expanded virtual reg or EVR</a:t>
            </a:r>
            <a:r>
              <a:rPr lang="en-US" altLang="en-US">
                <a:solidFill>
                  <a:schemeClr val="tx1"/>
                </a:solidFill>
              </a:rPr>
              <a:t>)</a:t>
            </a:r>
          </a:p>
          <a:p>
            <a:r>
              <a:rPr lang="en-US" altLang="en-US">
                <a:solidFill>
                  <a:schemeClr val="tx1"/>
                </a:solidFill>
              </a:rPr>
              <a:t>    * Write to top element, but can reference any element</a:t>
            </a:r>
          </a:p>
          <a:p>
            <a:r>
              <a:rPr lang="en-US" altLang="en-US">
                <a:solidFill>
                  <a:schemeClr val="tx1"/>
                </a:solidFill>
              </a:rPr>
              <a:t>    * Remap operation slides everything down </a:t>
            </a:r>
            <a:r>
              <a:rPr lang="en-US" altLang="en-US">
                <a:solidFill>
                  <a:schemeClr val="tx1"/>
                </a:solidFill>
                <a:sym typeface="Wingdings" panose="05000000000000000000" pitchFamily="2" charset="2"/>
              </a:rPr>
              <a:t> </a:t>
            </a:r>
            <a:r>
              <a:rPr lang="en-US" altLang="en-US">
                <a:solidFill>
                  <a:schemeClr val="tx1"/>
                </a:solidFill>
              </a:rPr>
              <a:t>r[n] changes to r[n+1]</a:t>
            </a:r>
          </a:p>
          <a:p>
            <a:endParaRPr lang="en-US" altLang="en-US">
              <a:solidFill>
                <a:schemeClr val="tx1"/>
              </a:solidFill>
            </a:endParaRPr>
          </a:p>
          <a:p>
            <a:r>
              <a:rPr lang="en-US" altLang="en-US">
                <a:solidFill>
                  <a:schemeClr val="tx1"/>
                </a:solidFill>
              </a:rPr>
              <a:t>A program is in DSA form if the same virtual register (EVR element) is never</a:t>
            </a:r>
          </a:p>
          <a:p>
            <a:r>
              <a:rPr lang="en-US" altLang="en-US">
                <a:solidFill>
                  <a:schemeClr val="tx1"/>
                </a:solidFill>
              </a:rPr>
              <a:t>assigned to more than 1x on any dynamic execution path</a:t>
            </a:r>
          </a:p>
        </p:txBody>
      </p:sp>
      <p:sp>
        <p:nvSpPr>
          <p:cNvPr id="38918" name="Text Box 6"/>
          <p:cNvSpPr txBox="1">
            <a:spLocks noChangeArrowheads="1"/>
          </p:cNvSpPr>
          <p:nvPr/>
        </p:nvSpPr>
        <p:spPr bwMode="auto">
          <a:xfrm>
            <a:off x="5257800" y="4492625"/>
            <a:ext cx="2917825" cy="2289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1: r3[-1] = load(r1[0])</a:t>
            </a:r>
          </a:p>
          <a:p>
            <a:r>
              <a:rPr lang="en-US" altLang="en-US"/>
              <a:t>2: r4[-1] = r3[-1] * 26</a:t>
            </a:r>
          </a:p>
          <a:p>
            <a:r>
              <a:rPr lang="en-US" altLang="en-US"/>
              <a:t>3: store (r2[0], r4[-1])</a:t>
            </a:r>
          </a:p>
          <a:p>
            <a:r>
              <a:rPr lang="en-US" altLang="en-US"/>
              <a:t>4: r1[-1] = r1[0] + 4</a:t>
            </a:r>
          </a:p>
          <a:p>
            <a:r>
              <a:rPr lang="en-US" altLang="en-US"/>
              <a:t>5: r2[-1] = r2[0] + 4</a:t>
            </a:r>
          </a:p>
          <a:p>
            <a:r>
              <a:rPr lang="en-US" altLang="en-US"/>
              <a:t>6: p1[-1] = cmpp (r1[-1] &lt; r9)</a:t>
            </a:r>
          </a:p>
          <a:p>
            <a:r>
              <a:rPr lang="en-US" altLang="en-US"/>
              <a:t>remap r1, r2, r3, r4, p1</a:t>
            </a:r>
          </a:p>
          <a:p>
            <a:r>
              <a:rPr lang="en-US" altLang="en-US"/>
              <a:t>7: brct p1[-1] Loop</a:t>
            </a:r>
          </a:p>
        </p:txBody>
      </p:sp>
      <p:sp>
        <p:nvSpPr>
          <p:cNvPr id="38919" name="Rectangle 7"/>
          <p:cNvSpPr>
            <a:spLocks noChangeArrowheads="1"/>
          </p:cNvSpPr>
          <p:nvPr/>
        </p:nvSpPr>
        <p:spPr bwMode="auto">
          <a:xfrm>
            <a:off x="5181600" y="4419600"/>
            <a:ext cx="3200400" cy="23622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38920" name="AutoShape 8"/>
          <p:cNvSpPr>
            <a:spLocks noChangeArrowheads="1"/>
          </p:cNvSpPr>
          <p:nvPr/>
        </p:nvSpPr>
        <p:spPr bwMode="auto">
          <a:xfrm>
            <a:off x="4267200" y="5257800"/>
            <a:ext cx="457200" cy="609600"/>
          </a:xfrm>
          <a:prstGeom prst="right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38921" name="Text Box 9"/>
          <p:cNvSpPr txBox="1">
            <a:spLocks noChangeArrowheads="1"/>
          </p:cNvSpPr>
          <p:nvPr/>
        </p:nvSpPr>
        <p:spPr bwMode="auto">
          <a:xfrm>
            <a:off x="4011613" y="5888038"/>
            <a:ext cx="1077912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1600">
                <a:solidFill>
                  <a:schemeClr val="tx1"/>
                </a:solidFill>
              </a:rPr>
              <a:t>DSA</a:t>
            </a:r>
          </a:p>
          <a:p>
            <a:pPr algn="ctr"/>
            <a:r>
              <a:rPr lang="en-US" altLang="en-US" sz="1600">
                <a:solidFill>
                  <a:schemeClr val="tx1"/>
                </a:solidFill>
              </a:rPr>
              <a:t>conversion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3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9B70F058-5114-11B9-325C-458FDB54F0EF}"/>
                  </a:ext>
                </a:extLst>
              </p14:cNvPr>
              <p14:cNvContentPartPr/>
              <p14:nvPr/>
            </p14:nvContentPartPr>
            <p14:xfrm>
              <a:off x="360360" y="475560"/>
              <a:ext cx="9583200" cy="7038000"/>
            </p14:xfrm>
          </p:contentPart>
        </mc:Choice>
        <mc:Fallback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9B70F058-5114-11B9-325C-458FDB54F0EF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351000" y="466200"/>
                <a:ext cx="9601920" cy="705672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3754870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Physical Realization of EVRs</a:t>
            </a:r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EVR may contain an unlimited number values</a:t>
            </a:r>
          </a:p>
          <a:p>
            <a:pPr lvl="1"/>
            <a:r>
              <a:rPr lang="en-US" altLang="en-US"/>
              <a:t>But, only a finite contiguous set of elements of an EVR are ever live at any point in time</a:t>
            </a:r>
          </a:p>
          <a:p>
            <a:pPr lvl="1"/>
            <a:r>
              <a:rPr lang="en-US" altLang="en-US"/>
              <a:t>These must be given physical registers</a:t>
            </a:r>
          </a:p>
          <a:p>
            <a:r>
              <a:rPr lang="en-US" altLang="en-US"/>
              <a:t>Conventional register file</a:t>
            </a:r>
          </a:p>
          <a:p>
            <a:pPr lvl="1"/>
            <a:r>
              <a:rPr lang="en-US" altLang="en-US"/>
              <a:t>Remaps are essentially copies, so each EVR is realized by a set of physical registers and copies are inserted</a:t>
            </a:r>
          </a:p>
          <a:p>
            <a:r>
              <a:rPr lang="en-US" altLang="en-US"/>
              <a:t>Rotating registers</a:t>
            </a:r>
          </a:p>
          <a:p>
            <a:pPr lvl="1"/>
            <a:r>
              <a:rPr lang="en-US" altLang="en-US"/>
              <a:t>Direct support for EVRs</a:t>
            </a:r>
          </a:p>
          <a:p>
            <a:pPr lvl="1"/>
            <a:r>
              <a:rPr lang="en-US" altLang="en-US"/>
              <a:t>No copies needed</a:t>
            </a:r>
          </a:p>
          <a:p>
            <a:pPr lvl="1"/>
            <a:r>
              <a:rPr lang="en-US" altLang="en-US"/>
              <a:t>File “rotated” after each loop iteration is completed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3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88AD347D-EABF-EAFA-5D65-07CB70AF26BD}"/>
                  </a:ext>
                </a:extLst>
              </p14:cNvPr>
              <p14:cNvContentPartPr/>
              <p14:nvPr/>
            </p14:nvContentPartPr>
            <p14:xfrm>
              <a:off x="811080" y="479880"/>
              <a:ext cx="9036720" cy="7062480"/>
            </p14:xfrm>
          </p:contentPart>
        </mc:Choice>
        <mc:Fallback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88AD347D-EABF-EAFA-5D65-07CB70AF26BD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801720" y="470520"/>
                <a:ext cx="9055440" cy="70812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3204794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Loop Dependence Example</a:t>
            </a:r>
          </a:p>
        </p:txBody>
      </p:sp>
      <p:sp>
        <p:nvSpPr>
          <p:cNvPr id="43011" name="Text Box 3"/>
          <p:cNvSpPr txBox="1">
            <a:spLocks noChangeArrowheads="1"/>
          </p:cNvSpPr>
          <p:nvPr/>
        </p:nvSpPr>
        <p:spPr bwMode="auto">
          <a:xfrm>
            <a:off x="1295400" y="2511425"/>
            <a:ext cx="2917825" cy="2289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1: r3[-1] = load(r1[0])</a:t>
            </a:r>
          </a:p>
          <a:p>
            <a:r>
              <a:rPr lang="en-US" altLang="en-US"/>
              <a:t>2: r4[-1] = r3[-1] * 26</a:t>
            </a:r>
          </a:p>
          <a:p>
            <a:r>
              <a:rPr lang="en-US" altLang="en-US"/>
              <a:t>3: store (r2[0], r4[-1])</a:t>
            </a:r>
          </a:p>
          <a:p>
            <a:r>
              <a:rPr lang="en-US" altLang="en-US"/>
              <a:t>4: r1[-1] = r1[0] + 4</a:t>
            </a:r>
          </a:p>
          <a:p>
            <a:r>
              <a:rPr lang="en-US" altLang="en-US"/>
              <a:t>5: r2[-1] = r2[0] + 4</a:t>
            </a:r>
          </a:p>
          <a:p>
            <a:r>
              <a:rPr lang="en-US" altLang="en-US"/>
              <a:t>6: p1[-1] = cmpp (r1[-1] &lt; r9)</a:t>
            </a:r>
          </a:p>
          <a:p>
            <a:r>
              <a:rPr lang="en-US" altLang="en-US"/>
              <a:t>remap r1, r2, r3, r4, p1</a:t>
            </a:r>
          </a:p>
          <a:p>
            <a:r>
              <a:rPr lang="en-US" altLang="en-US"/>
              <a:t>7: brct p1[-1] Loop</a:t>
            </a:r>
          </a:p>
        </p:txBody>
      </p:sp>
      <p:sp>
        <p:nvSpPr>
          <p:cNvPr id="43012" name="Rectangle 4"/>
          <p:cNvSpPr>
            <a:spLocks noChangeArrowheads="1"/>
          </p:cNvSpPr>
          <p:nvPr/>
        </p:nvSpPr>
        <p:spPr bwMode="auto">
          <a:xfrm>
            <a:off x="1219200" y="2438400"/>
            <a:ext cx="3200400" cy="23622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43013" name="Oval 5"/>
          <p:cNvSpPr>
            <a:spLocks noChangeArrowheads="1"/>
          </p:cNvSpPr>
          <p:nvPr/>
        </p:nvSpPr>
        <p:spPr bwMode="auto">
          <a:xfrm>
            <a:off x="6477000" y="21336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1</a:t>
            </a:r>
          </a:p>
        </p:txBody>
      </p:sp>
      <p:sp>
        <p:nvSpPr>
          <p:cNvPr id="43014" name="Oval 6"/>
          <p:cNvSpPr>
            <a:spLocks noChangeArrowheads="1"/>
          </p:cNvSpPr>
          <p:nvPr/>
        </p:nvSpPr>
        <p:spPr bwMode="auto">
          <a:xfrm>
            <a:off x="6477000" y="27432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2</a:t>
            </a:r>
          </a:p>
        </p:txBody>
      </p:sp>
      <p:sp>
        <p:nvSpPr>
          <p:cNvPr id="43015" name="Oval 7"/>
          <p:cNvSpPr>
            <a:spLocks noChangeArrowheads="1"/>
          </p:cNvSpPr>
          <p:nvPr/>
        </p:nvSpPr>
        <p:spPr bwMode="auto">
          <a:xfrm>
            <a:off x="6477000" y="33528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3</a:t>
            </a:r>
          </a:p>
        </p:txBody>
      </p:sp>
      <p:sp>
        <p:nvSpPr>
          <p:cNvPr id="43016" name="Oval 8"/>
          <p:cNvSpPr>
            <a:spLocks noChangeArrowheads="1"/>
          </p:cNvSpPr>
          <p:nvPr/>
        </p:nvSpPr>
        <p:spPr bwMode="auto">
          <a:xfrm>
            <a:off x="6477000" y="39624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4</a:t>
            </a:r>
          </a:p>
        </p:txBody>
      </p:sp>
      <p:sp>
        <p:nvSpPr>
          <p:cNvPr id="43017" name="Oval 9"/>
          <p:cNvSpPr>
            <a:spLocks noChangeArrowheads="1"/>
          </p:cNvSpPr>
          <p:nvPr/>
        </p:nvSpPr>
        <p:spPr bwMode="auto">
          <a:xfrm>
            <a:off x="6477000" y="45720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5</a:t>
            </a:r>
          </a:p>
        </p:txBody>
      </p:sp>
      <p:sp>
        <p:nvSpPr>
          <p:cNvPr id="43018" name="Oval 10"/>
          <p:cNvSpPr>
            <a:spLocks noChangeArrowheads="1"/>
          </p:cNvSpPr>
          <p:nvPr/>
        </p:nvSpPr>
        <p:spPr bwMode="auto">
          <a:xfrm>
            <a:off x="6477000" y="51816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6</a:t>
            </a:r>
          </a:p>
        </p:txBody>
      </p:sp>
      <p:sp>
        <p:nvSpPr>
          <p:cNvPr id="43019" name="Oval 11"/>
          <p:cNvSpPr>
            <a:spLocks noChangeArrowheads="1"/>
          </p:cNvSpPr>
          <p:nvPr/>
        </p:nvSpPr>
        <p:spPr bwMode="auto">
          <a:xfrm>
            <a:off x="6477000" y="57912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7</a:t>
            </a:r>
          </a:p>
        </p:txBody>
      </p:sp>
      <p:sp>
        <p:nvSpPr>
          <p:cNvPr id="43020" name="Line 12"/>
          <p:cNvSpPr>
            <a:spLocks noChangeShapeType="1"/>
          </p:cNvSpPr>
          <p:nvPr/>
        </p:nvSpPr>
        <p:spPr bwMode="auto">
          <a:xfrm>
            <a:off x="6629400" y="24384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3021" name="Line 13"/>
          <p:cNvSpPr>
            <a:spLocks noChangeShapeType="1"/>
          </p:cNvSpPr>
          <p:nvPr/>
        </p:nvSpPr>
        <p:spPr bwMode="auto">
          <a:xfrm>
            <a:off x="6629400" y="30480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3022" name="Line 14"/>
          <p:cNvSpPr>
            <a:spLocks noChangeShapeType="1"/>
          </p:cNvSpPr>
          <p:nvPr/>
        </p:nvSpPr>
        <p:spPr bwMode="auto">
          <a:xfrm>
            <a:off x="6629400" y="54864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3023" name="Freeform 15"/>
          <p:cNvSpPr>
            <a:spLocks/>
          </p:cNvSpPr>
          <p:nvPr/>
        </p:nvSpPr>
        <p:spPr bwMode="auto">
          <a:xfrm>
            <a:off x="6286500" y="2362200"/>
            <a:ext cx="266700" cy="1676400"/>
          </a:xfrm>
          <a:custGeom>
            <a:avLst/>
            <a:gdLst>
              <a:gd name="T0" fmla="*/ 2147483646 w 168"/>
              <a:gd name="T1" fmla="*/ 0 h 1008"/>
              <a:gd name="T2" fmla="*/ 2147483646 w 168"/>
              <a:gd name="T3" fmla="*/ 2147483646 h 1008"/>
              <a:gd name="T4" fmla="*/ 2147483646 w 168"/>
              <a:gd name="T5" fmla="*/ 2147483646 h 1008"/>
              <a:gd name="T6" fmla="*/ 2147483646 w 168"/>
              <a:gd name="T7" fmla="*/ 2147483646 h 1008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168" h="1008">
                <a:moveTo>
                  <a:pt x="168" y="0"/>
                </a:moveTo>
                <a:cubicBezTo>
                  <a:pt x="108" y="56"/>
                  <a:pt x="48" y="112"/>
                  <a:pt x="24" y="240"/>
                </a:cubicBezTo>
                <a:cubicBezTo>
                  <a:pt x="0" y="368"/>
                  <a:pt x="8" y="640"/>
                  <a:pt x="24" y="768"/>
                </a:cubicBezTo>
                <a:cubicBezTo>
                  <a:pt x="40" y="896"/>
                  <a:pt x="104" y="968"/>
                  <a:pt x="120" y="1008"/>
                </a:cubicBezTo>
              </a:path>
            </a:pathLst>
          </a:custGeom>
          <a:noFill/>
          <a:ln w="12700" cap="flat" cmpd="sng">
            <a:solidFill>
              <a:schemeClr val="tx1"/>
            </a:solidFill>
            <a:prstDash val="solid"/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3024" name="Freeform 16"/>
          <p:cNvSpPr>
            <a:spLocks/>
          </p:cNvSpPr>
          <p:nvPr/>
        </p:nvSpPr>
        <p:spPr bwMode="auto">
          <a:xfrm>
            <a:off x="6705600" y="3581400"/>
            <a:ext cx="241300" cy="990600"/>
          </a:xfrm>
          <a:custGeom>
            <a:avLst/>
            <a:gdLst>
              <a:gd name="T0" fmla="*/ 2147483646 w 152"/>
              <a:gd name="T1" fmla="*/ 0 h 624"/>
              <a:gd name="T2" fmla="*/ 2147483646 w 152"/>
              <a:gd name="T3" fmla="*/ 2147483646 h 624"/>
              <a:gd name="T4" fmla="*/ 0 w 152"/>
              <a:gd name="T5" fmla="*/ 2147483646 h 624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52" h="624">
                <a:moveTo>
                  <a:pt x="48" y="0"/>
                </a:moveTo>
                <a:cubicBezTo>
                  <a:pt x="100" y="44"/>
                  <a:pt x="152" y="88"/>
                  <a:pt x="144" y="192"/>
                </a:cubicBezTo>
                <a:cubicBezTo>
                  <a:pt x="136" y="296"/>
                  <a:pt x="68" y="460"/>
                  <a:pt x="0" y="624"/>
                </a:cubicBezTo>
              </a:path>
            </a:pathLst>
          </a:custGeom>
          <a:noFill/>
          <a:ln w="12700" cap="flat" cmpd="sng">
            <a:solidFill>
              <a:schemeClr val="tx1"/>
            </a:solidFill>
            <a:prstDash val="solid"/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3025" name="Freeform 17"/>
          <p:cNvSpPr>
            <a:spLocks/>
          </p:cNvSpPr>
          <p:nvPr/>
        </p:nvSpPr>
        <p:spPr bwMode="auto">
          <a:xfrm>
            <a:off x="6311900" y="4267200"/>
            <a:ext cx="241300" cy="990600"/>
          </a:xfrm>
          <a:custGeom>
            <a:avLst/>
            <a:gdLst>
              <a:gd name="T0" fmla="*/ 2147483646 w 152"/>
              <a:gd name="T1" fmla="*/ 0 h 624"/>
              <a:gd name="T2" fmla="*/ 2147483646 w 152"/>
              <a:gd name="T3" fmla="*/ 2147483646 h 624"/>
              <a:gd name="T4" fmla="*/ 2147483646 w 152"/>
              <a:gd name="T5" fmla="*/ 2147483646 h 624"/>
              <a:gd name="T6" fmla="*/ 2147483646 w 152"/>
              <a:gd name="T7" fmla="*/ 2147483646 h 624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152" h="624">
                <a:moveTo>
                  <a:pt x="152" y="0"/>
                </a:moveTo>
                <a:cubicBezTo>
                  <a:pt x="116" y="32"/>
                  <a:pt x="80" y="64"/>
                  <a:pt x="56" y="144"/>
                </a:cubicBezTo>
                <a:cubicBezTo>
                  <a:pt x="32" y="224"/>
                  <a:pt x="0" y="400"/>
                  <a:pt x="8" y="480"/>
                </a:cubicBezTo>
                <a:cubicBezTo>
                  <a:pt x="16" y="560"/>
                  <a:pt x="60" y="592"/>
                  <a:pt x="104" y="624"/>
                </a:cubicBezTo>
              </a:path>
            </a:pathLst>
          </a:custGeom>
          <a:noFill/>
          <a:ln w="12700" cap="flat" cmpd="sng">
            <a:solidFill>
              <a:schemeClr val="tx1"/>
            </a:solidFill>
            <a:prstDash val="solid"/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3026" name="Freeform 18"/>
          <p:cNvSpPr>
            <a:spLocks/>
          </p:cNvSpPr>
          <p:nvPr/>
        </p:nvSpPr>
        <p:spPr bwMode="auto">
          <a:xfrm>
            <a:off x="6705600" y="1803400"/>
            <a:ext cx="685800" cy="2641600"/>
          </a:xfrm>
          <a:custGeom>
            <a:avLst/>
            <a:gdLst>
              <a:gd name="T0" fmla="*/ 0 w 432"/>
              <a:gd name="T1" fmla="*/ 2147483646 h 1664"/>
              <a:gd name="T2" fmla="*/ 2147483646 w 432"/>
              <a:gd name="T3" fmla="*/ 2147483646 h 1664"/>
              <a:gd name="T4" fmla="*/ 2147483646 w 432"/>
              <a:gd name="T5" fmla="*/ 2147483646 h 1664"/>
              <a:gd name="T6" fmla="*/ 2147483646 w 432"/>
              <a:gd name="T7" fmla="*/ 2147483646 h 1664"/>
              <a:gd name="T8" fmla="*/ 2147483646 w 432"/>
              <a:gd name="T9" fmla="*/ 2147483646 h 1664"/>
              <a:gd name="T10" fmla="*/ 2147483646 w 432"/>
              <a:gd name="T11" fmla="*/ 2147483646 h 1664"/>
              <a:gd name="T12" fmla="*/ 0 w 432"/>
              <a:gd name="T13" fmla="*/ 2147483646 h 1664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432" h="1664">
                <a:moveTo>
                  <a:pt x="0" y="1552"/>
                </a:moveTo>
                <a:cubicBezTo>
                  <a:pt x="48" y="1604"/>
                  <a:pt x="96" y="1656"/>
                  <a:pt x="144" y="1648"/>
                </a:cubicBezTo>
                <a:cubicBezTo>
                  <a:pt x="192" y="1640"/>
                  <a:pt x="248" y="1664"/>
                  <a:pt x="288" y="1504"/>
                </a:cubicBezTo>
                <a:cubicBezTo>
                  <a:pt x="328" y="1344"/>
                  <a:pt x="368" y="920"/>
                  <a:pt x="384" y="688"/>
                </a:cubicBezTo>
                <a:cubicBezTo>
                  <a:pt x="400" y="456"/>
                  <a:pt x="432" y="224"/>
                  <a:pt x="384" y="112"/>
                </a:cubicBezTo>
                <a:cubicBezTo>
                  <a:pt x="336" y="0"/>
                  <a:pt x="160" y="0"/>
                  <a:pt x="96" y="16"/>
                </a:cubicBezTo>
                <a:cubicBezTo>
                  <a:pt x="32" y="32"/>
                  <a:pt x="16" y="120"/>
                  <a:pt x="0" y="208"/>
                </a:cubicBezTo>
              </a:path>
            </a:pathLst>
          </a:custGeom>
          <a:noFill/>
          <a:ln w="12700" cap="flat" cmpd="sng">
            <a:solidFill>
              <a:schemeClr val="tx1"/>
            </a:solidFill>
            <a:prstDash val="solid"/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3027" name="Freeform 19"/>
          <p:cNvSpPr>
            <a:spLocks/>
          </p:cNvSpPr>
          <p:nvPr/>
        </p:nvSpPr>
        <p:spPr bwMode="auto">
          <a:xfrm>
            <a:off x="6629400" y="3810000"/>
            <a:ext cx="393700" cy="546100"/>
          </a:xfrm>
          <a:custGeom>
            <a:avLst/>
            <a:gdLst>
              <a:gd name="T0" fmla="*/ 2147483646 w 248"/>
              <a:gd name="T1" fmla="*/ 2147483646 h 344"/>
              <a:gd name="T2" fmla="*/ 2147483646 w 248"/>
              <a:gd name="T3" fmla="*/ 2147483646 h 344"/>
              <a:gd name="T4" fmla="*/ 2147483646 w 248"/>
              <a:gd name="T5" fmla="*/ 2147483646 h 344"/>
              <a:gd name="T6" fmla="*/ 2147483646 w 248"/>
              <a:gd name="T7" fmla="*/ 2147483646 h 344"/>
              <a:gd name="T8" fmla="*/ 2147483646 w 248"/>
              <a:gd name="T9" fmla="*/ 0 h 344"/>
              <a:gd name="T10" fmla="*/ 0 w 248"/>
              <a:gd name="T11" fmla="*/ 2147483646 h 344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248" h="344">
                <a:moveTo>
                  <a:pt x="48" y="288"/>
                </a:moveTo>
                <a:cubicBezTo>
                  <a:pt x="80" y="316"/>
                  <a:pt x="112" y="344"/>
                  <a:pt x="144" y="336"/>
                </a:cubicBezTo>
                <a:cubicBezTo>
                  <a:pt x="176" y="328"/>
                  <a:pt x="232" y="280"/>
                  <a:pt x="240" y="240"/>
                </a:cubicBezTo>
                <a:cubicBezTo>
                  <a:pt x="248" y="200"/>
                  <a:pt x="216" y="136"/>
                  <a:pt x="192" y="96"/>
                </a:cubicBezTo>
                <a:cubicBezTo>
                  <a:pt x="168" y="56"/>
                  <a:pt x="128" y="0"/>
                  <a:pt x="96" y="0"/>
                </a:cubicBezTo>
                <a:cubicBezTo>
                  <a:pt x="64" y="0"/>
                  <a:pt x="32" y="48"/>
                  <a:pt x="0" y="96"/>
                </a:cubicBezTo>
              </a:path>
            </a:pathLst>
          </a:custGeom>
          <a:noFill/>
          <a:ln w="12700" cap="flat" cmpd="sng">
            <a:solidFill>
              <a:schemeClr val="tx1"/>
            </a:solidFill>
            <a:prstDash val="solid"/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3028" name="Freeform 20"/>
          <p:cNvSpPr>
            <a:spLocks/>
          </p:cNvSpPr>
          <p:nvPr/>
        </p:nvSpPr>
        <p:spPr bwMode="auto">
          <a:xfrm>
            <a:off x="6705600" y="4495800"/>
            <a:ext cx="330200" cy="469900"/>
          </a:xfrm>
          <a:custGeom>
            <a:avLst/>
            <a:gdLst>
              <a:gd name="T0" fmla="*/ 0 w 208"/>
              <a:gd name="T1" fmla="*/ 2147483646 h 296"/>
              <a:gd name="T2" fmla="*/ 2147483646 w 208"/>
              <a:gd name="T3" fmla="*/ 2147483646 h 296"/>
              <a:gd name="T4" fmla="*/ 2147483646 w 208"/>
              <a:gd name="T5" fmla="*/ 2147483646 h 296"/>
              <a:gd name="T6" fmla="*/ 2147483646 w 208"/>
              <a:gd name="T7" fmla="*/ 2147483646 h 296"/>
              <a:gd name="T8" fmla="*/ 2147483646 w 208"/>
              <a:gd name="T9" fmla="*/ 2147483646 h 296"/>
              <a:gd name="T10" fmla="*/ 2147483646 w 208"/>
              <a:gd name="T11" fmla="*/ 0 h 296"/>
              <a:gd name="T12" fmla="*/ 2147483646 w 208"/>
              <a:gd name="T13" fmla="*/ 2147483646 h 296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208" h="296">
                <a:moveTo>
                  <a:pt x="0" y="240"/>
                </a:moveTo>
                <a:cubicBezTo>
                  <a:pt x="16" y="260"/>
                  <a:pt x="32" y="280"/>
                  <a:pt x="48" y="288"/>
                </a:cubicBezTo>
                <a:cubicBezTo>
                  <a:pt x="64" y="296"/>
                  <a:pt x="72" y="296"/>
                  <a:pt x="96" y="288"/>
                </a:cubicBezTo>
                <a:cubicBezTo>
                  <a:pt x="120" y="280"/>
                  <a:pt x="176" y="272"/>
                  <a:pt x="192" y="240"/>
                </a:cubicBezTo>
                <a:cubicBezTo>
                  <a:pt x="208" y="208"/>
                  <a:pt x="208" y="136"/>
                  <a:pt x="192" y="96"/>
                </a:cubicBezTo>
                <a:cubicBezTo>
                  <a:pt x="176" y="56"/>
                  <a:pt x="120" y="0"/>
                  <a:pt x="96" y="0"/>
                </a:cubicBezTo>
                <a:cubicBezTo>
                  <a:pt x="72" y="0"/>
                  <a:pt x="60" y="48"/>
                  <a:pt x="48" y="96"/>
                </a:cubicBezTo>
              </a:path>
            </a:pathLst>
          </a:custGeom>
          <a:noFill/>
          <a:ln w="12700" cap="flat" cmpd="sng">
            <a:solidFill>
              <a:schemeClr val="tx1"/>
            </a:solidFill>
            <a:prstDash val="solid"/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3029" name="Text Box 21"/>
          <p:cNvSpPr txBox="1">
            <a:spLocks noChangeArrowheads="1"/>
          </p:cNvSpPr>
          <p:nvPr/>
        </p:nvSpPr>
        <p:spPr bwMode="auto">
          <a:xfrm>
            <a:off x="1355725" y="5372100"/>
            <a:ext cx="2787650" cy="915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>
                <a:solidFill>
                  <a:schemeClr val="tx1"/>
                </a:solidFill>
              </a:rPr>
              <a:t>In DSA form, there are no</a:t>
            </a:r>
          </a:p>
          <a:p>
            <a:r>
              <a:rPr lang="en-US" altLang="en-US">
                <a:solidFill>
                  <a:schemeClr val="tx1"/>
                </a:solidFill>
              </a:rPr>
              <a:t>inter-iteration anti or output </a:t>
            </a:r>
          </a:p>
          <a:p>
            <a:r>
              <a:rPr lang="en-US" altLang="en-US">
                <a:solidFill>
                  <a:schemeClr val="tx1"/>
                </a:solidFill>
              </a:rPr>
              <a:t>dependences!</a:t>
            </a:r>
          </a:p>
        </p:txBody>
      </p:sp>
      <p:sp>
        <p:nvSpPr>
          <p:cNvPr id="43030" name="Text Box 22"/>
          <p:cNvSpPr txBox="1">
            <a:spLocks noChangeArrowheads="1"/>
          </p:cNvSpPr>
          <p:nvPr/>
        </p:nvSpPr>
        <p:spPr bwMode="auto">
          <a:xfrm>
            <a:off x="6003925" y="4456113"/>
            <a:ext cx="37465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200"/>
              <a:t>1,0</a:t>
            </a:r>
          </a:p>
        </p:txBody>
      </p:sp>
      <p:sp>
        <p:nvSpPr>
          <p:cNvPr id="43031" name="Text Box 23"/>
          <p:cNvSpPr txBox="1">
            <a:spLocks noChangeArrowheads="1"/>
          </p:cNvSpPr>
          <p:nvPr/>
        </p:nvSpPr>
        <p:spPr bwMode="auto">
          <a:xfrm>
            <a:off x="6629400" y="5508625"/>
            <a:ext cx="37465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200"/>
              <a:t>1,0</a:t>
            </a:r>
          </a:p>
        </p:txBody>
      </p:sp>
      <p:sp>
        <p:nvSpPr>
          <p:cNvPr id="43032" name="Text Box 24"/>
          <p:cNvSpPr txBox="1">
            <a:spLocks noChangeArrowheads="1"/>
          </p:cNvSpPr>
          <p:nvPr/>
        </p:nvSpPr>
        <p:spPr bwMode="auto">
          <a:xfrm>
            <a:off x="5791200" y="3070225"/>
            <a:ext cx="37465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200"/>
              <a:t>0,0</a:t>
            </a:r>
          </a:p>
        </p:txBody>
      </p:sp>
      <p:sp>
        <p:nvSpPr>
          <p:cNvPr id="43033" name="Text Box 25"/>
          <p:cNvSpPr txBox="1">
            <a:spLocks noChangeArrowheads="1"/>
          </p:cNvSpPr>
          <p:nvPr/>
        </p:nvSpPr>
        <p:spPr bwMode="auto">
          <a:xfrm>
            <a:off x="6248400" y="3070225"/>
            <a:ext cx="37465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200"/>
              <a:t>3,0</a:t>
            </a:r>
          </a:p>
        </p:txBody>
      </p:sp>
      <p:sp>
        <p:nvSpPr>
          <p:cNvPr id="43034" name="Text Box 26"/>
          <p:cNvSpPr txBox="1">
            <a:spLocks noChangeArrowheads="1"/>
          </p:cNvSpPr>
          <p:nvPr/>
        </p:nvSpPr>
        <p:spPr bwMode="auto">
          <a:xfrm>
            <a:off x="6553200" y="2360613"/>
            <a:ext cx="37465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200"/>
              <a:t>2,0</a:t>
            </a:r>
          </a:p>
        </p:txBody>
      </p:sp>
      <p:sp>
        <p:nvSpPr>
          <p:cNvPr id="43035" name="Text Box 27"/>
          <p:cNvSpPr txBox="1">
            <a:spLocks noChangeArrowheads="1"/>
          </p:cNvSpPr>
          <p:nvPr/>
        </p:nvSpPr>
        <p:spPr bwMode="auto">
          <a:xfrm>
            <a:off x="7315200" y="1774825"/>
            <a:ext cx="37465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200"/>
              <a:t>1,1</a:t>
            </a:r>
          </a:p>
        </p:txBody>
      </p:sp>
      <p:sp>
        <p:nvSpPr>
          <p:cNvPr id="43036" name="Text Box 28"/>
          <p:cNvSpPr txBox="1">
            <a:spLocks noChangeArrowheads="1"/>
          </p:cNvSpPr>
          <p:nvPr/>
        </p:nvSpPr>
        <p:spPr bwMode="auto">
          <a:xfrm>
            <a:off x="7772400" y="3732213"/>
            <a:ext cx="37465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200"/>
              <a:t>1,1</a:t>
            </a:r>
          </a:p>
        </p:txBody>
      </p:sp>
      <p:sp>
        <p:nvSpPr>
          <p:cNvPr id="43037" name="Text Box 29"/>
          <p:cNvSpPr txBox="1">
            <a:spLocks noChangeArrowheads="1"/>
          </p:cNvSpPr>
          <p:nvPr/>
        </p:nvSpPr>
        <p:spPr bwMode="auto">
          <a:xfrm>
            <a:off x="6934200" y="4518025"/>
            <a:ext cx="37465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200"/>
              <a:t>1,1</a:t>
            </a:r>
          </a:p>
        </p:txBody>
      </p:sp>
      <p:sp>
        <p:nvSpPr>
          <p:cNvPr id="43038" name="Text Box 30"/>
          <p:cNvSpPr txBox="1">
            <a:spLocks noChangeArrowheads="1"/>
          </p:cNvSpPr>
          <p:nvPr/>
        </p:nvSpPr>
        <p:spPr bwMode="auto">
          <a:xfrm>
            <a:off x="6858000" y="3808413"/>
            <a:ext cx="37465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200"/>
              <a:t>1,1</a:t>
            </a:r>
          </a:p>
        </p:txBody>
      </p:sp>
      <p:sp>
        <p:nvSpPr>
          <p:cNvPr id="43039" name="Text Box 31"/>
          <p:cNvSpPr txBox="1">
            <a:spLocks noChangeArrowheads="1"/>
          </p:cNvSpPr>
          <p:nvPr/>
        </p:nvSpPr>
        <p:spPr bwMode="auto">
          <a:xfrm>
            <a:off x="6781800" y="3451225"/>
            <a:ext cx="37465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200"/>
              <a:t>0,0</a:t>
            </a:r>
          </a:p>
        </p:txBody>
      </p:sp>
      <p:sp>
        <p:nvSpPr>
          <p:cNvPr id="43040" name="Freeform 32"/>
          <p:cNvSpPr>
            <a:spLocks/>
          </p:cNvSpPr>
          <p:nvPr/>
        </p:nvSpPr>
        <p:spPr bwMode="auto">
          <a:xfrm>
            <a:off x="6705600" y="3048000"/>
            <a:ext cx="1143000" cy="2171700"/>
          </a:xfrm>
          <a:custGeom>
            <a:avLst/>
            <a:gdLst>
              <a:gd name="T0" fmla="*/ 0 w 720"/>
              <a:gd name="T1" fmla="*/ 2147483646 h 1368"/>
              <a:gd name="T2" fmla="*/ 2147483646 w 720"/>
              <a:gd name="T3" fmla="*/ 2147483646 h 1368"/>
              <a:gd name="T4" fmla="*/ 2147483646 w 720"/>
              <a:gd name="T5" fmla="*/ 2147483646 h 1368"/>
              <a:gd name="T6" fmla="*/ 2147483646 w 720"/>
              <a:gd name="T7" fmla="*/ 2147483646 h 1368"/>
              <a:gd name="T8" fmla="*/ 2147483646 w 720"/>
              <a:gd name="T9" fmla="*/ 2147483646 h 1368"/>
              <a:gd name="T10" fmla="*/ 2147483646 w 720"/>
              <a:gd name="T11" fmla="*/ 2147483646 h 1368"/>
              <a:gd name="T12" fmla="*/ 2147483646 w 720"/>
              <a:gd name="T13" fmla="*/ 2147483646 h 1368"/>
              <a:gd name="T14" fmla="*/ 2147483646 w 720"/>
              <a:gd name="T15" fmla="*/ 2147483646 h 1368"/>
              <a:gd name="T16" fmla="*/ 0 w 720"/>
              <a:gd name="T17" fmla="*/ 2147483646 h 1368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720" h="1368">
                <a:moveTo>
                  <a:pt x="0" y="1152"/>
                </a:moveTo>
                <a:cubicBezTo>
                  <a:pt x="4" y="1184"/>
                  <a:pt x="8" y="1216"/>
                  <a:pt x="48" y="1248"/>
                </a:cubicBezTo>
                <a:cubicBezTo>
                  <a:pt x="88" y="1280"/>
                  <a:pt x="168" y="1336"/>
                  <a:pt x="240" y="1344"/>
                </a:cubicBezTo>
                <a:cubicBezTo>
                  <a:pt x="312" y="1352"/>
                  <a:pt x="408" y="1368"/>
                  <a:pt x="480" y="1296"/>
                </a:cubicBezTo>
                <a:cubicBezTo>
                  <a:pt x="552" y="1224"/>
                  <a:pt x="640" y="1104"/>
                  <a:pt x="672" y="912"/>
                </a:cubicBezTo>
                <a:cubicBezTo>
                  <a:pt x="704" y="720"/>
                  <a:pt x="720" y="288"/>
                  <a:pt x="672" y="144"/>
                </a:cubicBezTo>
                <a:cubicBezTo>
                  <a:pt x="624" y="0"/>
                  <a:pt x="480" y="56"/>
                  <a:pt x="384" y="48"/>
                </a:cubicBezTo>
                <a:cubicBezTo>
                  <a:pt x="288" y="40"/>
                  <a:pt x="160" y="72"/>
                  <a:pt x="96" y="96"/>
                </a:cubicBezTo>
                <a:cubicBezTo>
                  <a:pt x="32" y="120"/>
                  <a:pt x="16" y="156"/>
                  <a:pt x="0" y="192"/>
                </a:cubicBezTo>
              </a:path>
            </a:pathLst>
          </a:custGeom>
          <a:noFill/>
          <a:ln w="12700" cap="flat" cmpd="sng">
            <a:solidFill>
              <a:schemeClr val="tx1"/>
            </a:solidFill>
            <a:prstDash val="solid"/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3041" name="Text Box 33"/>
          <p:cNvSpPr txBox="1">
            <a:spLocks noChangeArrowheads="1"/>
          </p:cNvSpPr>
          <p:nvPr/>
        </p:nvSpPr>
        <p:spPr bwMode="auto">
          <a:xfrm>
            <a:off x="5715000" y="6245225"/>
            <a:ext cx="18002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&lt;delay, distance&gt;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3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AE88ADA1-F6A3-DD18-6098-BA30F3F39FBD}"/>
                  </a:ext>
                </a:extLst>
              </p14:cNvPr>
              <p14:cNvContentPartPr/>
              <p14:nvPr/>
            </p14:nvContentPartPr>
            <p14:xfrm>
              <a:off x="547200" y="822600"/>
              <a:ext cx="8714880" cy="6393600"/>
            </p14:xfrm>
          </p:contentPart>
        </mc:Choice>
        <mc:Fallback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AE88ADA1-F6A3-DD18-6098-BA30F3F39FBD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537840" y="813240"/>
                <a:ext cx="8733600" cy="641232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97212681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Class Problem</a:t>
            </a:r>
          </a:p>
        </p:txBody>
      </p:sp>
      <p:sp>
        <p:nvSpPr>
          <p:cNvPr id="45059" name="Text Box 3"/>
          <p:cNvSpPr txBox="1">
            <a:spLocks noChangeArrowheads="1"/>
          </p:cNvSpPr>
          <p:nvPr/>
        </p:nvSpPr>
        <p:spPr bwMode="auto">
          <a:xfrm>
            <a:off x="1295400" y="2511425"/>
            <a:ext cx="3070225" cy="2014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1: r1[-1] = load(r2[0])</a:t>
            </a:r>
          </a:p>
          <a:p>
            <a:r>
              <a:rPr lang="en-US" altLang="en-US"/>
              <a:t>2: r3[-1] = r1[1] – r1[2]</a:t>
            </a:r>
          </a:p>
          <a:p>
            <a:r>
              <a:rPr lang="en-US" altLang="en-US"/>
              <a:t>3: store (r3[-1], r2[0])</a:t>
            </a:r>
          </a:p>
          <a:p>
            <a:r>
              <a:rPr lang="en-US" altLang="en-US"/>
              <a:t>4: r2[-1] = r2[0] + 4</a:t>
            </a:r>
          </a:p>
          <a:p>
            <a:r>
              <a:rPr lang="en-US" altLang="en-US"/>
              <a:t>5: p1[-1] = cmpp (r2[-1] &lt; 100)</a:t>
            </a:r>
          </a:p>
          <a:p>
            <a:r>
              <a:rPr lang="en-US" altLang="en-US"/>
              <a:t>remap r1, r2, r3</a:t>
            </a:r>
          </a:p>
          <a:p>
            <a:r>
              <a:rPr lang="en-US" altLang="en-US"/>
              <a:t>6: brct p1[-1] Loop</a:t>
            </a:r>
          </a:p>
        </p:txBody>
      </p:sp>
      <p:sp>
        <p:nvSpPr>
          <p:cNvPr id="45060" name="Rectangle 4"/>
          <p:cNvSpPr>
            <a:spLocks noChangeArrowheads="1"/>
          </p:cNvSpPr>
          <p:nvPr/>
        </p:nvSpPr>
        <p:spPr bwMode="auto">
          <a:xfrm>
            <a:off x="1219200" y="2438400"/>
            <a:ext cx="3352800" cy="21336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45061" name="Text Box 5"/>
          <p:cNvSpPr txBox="1">
            <a:spLocks noChangeArrowheads="1"/>
          </p:cNvSpPr>
          <p:nvPr/>
        </p:nvSpPr>
        <p:spPr bwMode="auto">
          <a:xfrm>
            <a:off x="1355725" y="4991100"/>
            <a:ext cx="2762250" cy="915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>
                <a:solidFill>
                  <a:schemeClr val="tx1"/>
                </a:solidFill>
              </a:rPr>
              <a:t>Draw the dependence graph</a:t>
            </a:r>
          </a:p>
          <a:p>
            <a:r>
              <a:rPr lang="en-US" altLang="en-US">
                <a:solidFill>
                  <a:schemeClr val="tx1"/>
                </a:solidFill>
              </a:rPr>
              <a:t>showing both intra and inter</a:t>
            </a:r>
          </a:p>
          <a:p>
            <a:r>
              <a:rPr lang="en-US" altLang="en-US">
                <a:solidFill>
                  <a:schemeClr val="tx1"/>
                </a:solidFill>
              </a:rPr>
              <a:t>iteration dependences</a:t>
            </a:r>
          </a:p>
        </p:txBody>
      </p:sp>
      <p:sp>
        <p:nvSpPr>
          <p:cNvPr id="45062" name="Text Box 6"/>
          <p:cNvSpPr txBox="1">
            <a:spLocks noChangeArrowheads="1"/>
          </p:cNvSpPr>
          <p:nvPr/>
        </p:nvSpPr>
        <p:spPr bwMode="auto">
          <a:xfrm>
            <a:off x="914400" y="1673225"/>
            <a:ext cx="4783138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Latencies: ld = 2, st = 1, add = 1, cmpp = 1, br = 1</a:t>
            </a:r>
          </a:p>
        </p:txBody>
      </p:sp>
      <p:sp>
        <p:nvSpPr>
          <p:cNvPr id="7" name="Oval 5"/>
          <p:cNvSpPr>
            <a:spLocks noChangeArrowheads="1"/>
          </p:cNvSpPr>
          <p:nvPr/>
        </p:nvSpPr>
        <p:spPr bwMode="auto">
          <a:xfrm>
            <a:off x="6477000" y="21336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1</a:t>
            </a:r>
          </a:p>
        </p:txBody>
      </p:sp>
      <p:sp>
        <p:nvSpPr>
          <p:cNvPr id="8" name="Oval 6"/>
          <p:cNvSpPr>
            <a:spLocks noChangeArrowheads="1"/>
          </p:cNvSpPr>
          <p:nvPr/>
        </p:nvSpPr>
        <p:spPr bwMode="auto">
          <a:xfrm>
            <a:off x="6477000" y="27432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2</a:t>
            </a:r>
          </a:p>
        </p:txBody>
      </p:sp>
      <p:sp>
        <p:nvSpPr>
          <p:cNvPr id="9" name="Oval 7"/>
          <p:cNvSpPr>
            <a:spLocks noChangeArrowheads="1"/>
          </p:cNvSpPr>
          <p:nvPr/>
        </p:nvSpPr>
        <p:spPr bwMode="auto">
          <a:xfrm>
            <a:off x="6477000" y="33528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3</a:t>
            </a:r>
          </a:p>
        </p:txBody>
      </p:sp>
      <p:sp>
        <p:nvSpPr>
          <p:cNvPr id="10" name="Oval 8"/>
          <p:cNvSpPr>
            <a:spLocks noChangeArrowheads="1"/>
          </p:cNvSpPr>
          <p:nvPr/>
        </p:nvSpPr>
        <p:spPr bwMode="auto">
          <a:xfrm>
            <a:off x="6477000" y="39624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4</a:t>
            </a:r>
          </a:p>
        </p:txBody>
      </p:sp>
      <p:sp>
        <p:nvSpPr>
          <p:cNvPr id="11" name="Oval 9"/>
          <p:cNvSpPr>
            <a:spLocks noChangeArrowheads="1"/>
          </p:cNvSpPr>
          <p:nvPr/>
        </p:nvSpPr>
        <p:spPr bwMode="auto">
          <a:xfrm>
            <a:off x="6477000" y="45720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5</a:t>
            </a:r>
          </a:p>
        </p:txBody>
      </p:sp>
      <p:sp>
        <p:nvSpPr>
          <p:cNvPr id="12" name="Oval 10"/>
          <p:cNvSpPr>
            <a:spLocks noChangeArrowheads="1"/>
          </p:cNvSpPr>
          <p:nvPr/>
        </p:nvSpPr>
        <p:spPr bwMode="auto">
          <a:xfrm>
            <a:off x="6477000" y="51816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6</a:t>
            </a:r>
          </a:p>
        </p:txBody>
      </p:sp>
    </p:spTree>
    <p:extLst>
      <p:ext uri="{BB962C8B-B14F-4D97-AF65-F5344CB8AC3E}">
        <p14:creationId xmlns:p14="http://schemas.microsoft.com/office/powerpoint/2010/main" val="96716917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Class Problem Answer</a:t>
            </a:r>
          </a:p>
        </p:txBody>
      </p:sp>
      <p:sp>
        <p:nvSpPr>
          <p:cNvPr id="45059" name="Text Box 3"/>
          <p:cNvSpPr txBox="1">
            <a:spLocks noChangeArrowheads="1"/>
          </p:cNvSpPr>
          <p:nvPr/>
        </p:nvSpPr>
        <p:spPr bwMode="auto">
          <a:xfrm>
            <a:off x="1295400" y="2511425"/>
            <a:ext cx="3070225" cy="2014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1: r1[-1] = load(r2[0])</a:t>
            </a:r>
          </a:p>
          <a:p>
            <a:r>
              <a:rPr lang="en-US" altLang="en-US"/>
              <a:t>2: r3[-1] = r1[1] – r1[2]</a:t>
            </a:r>
          </a:p>
          <a:p>
            <a:r>
              <a:rPr lang="en-US" altLang="en-US"/>
              <a:t>3: store (r3[-1], r2[0])</a:t>
            </a:r>
          </a:p>
          <a:p>
            <a:r>
              <a:rPr lang="en-US" altLang="en-US"/>
              <a:t>4: r2[-1] = r2[0] + 4</a:t>
            </a:r>
          </a:p>
          <a:p>
            <a:r>
              <a:rPr lang="en-US" altLang="en-US"/>
              <a:t>5: p1[-1] = cmpp (r2[-1] &lt; 100)</a:t>
            </a:r>
          </a:p>
          <a:p>
            <a:r>
              <a:rPr lang="en-US" altLang="en-US"/>
              <a:t>remap r1, r2, r3</a:t>
            </a:r>
          </a:p>
          <a:p>
            <a:r>
              <a:rPr lang="en-US" altLang="en-US"/>
              <a:t>6: brct p1[-1] Loop</a:t>
            </a:r>
          </a:p>
        </p:txBody>
      </p:sp>
      <p:sp>
        <p:nvSpPr>
          <p:cNvPr id="45060" name="Rectangle 4"/>
          <p:cNvSpPr>
            <a:spLocks noChangeArrowheads="1"/>
          </p:cNvSpPr>
          <p:nvPr/>
        </p:nvSpPr>
        <p:spPr bwMode="auto">
          <a:xfrm>
            <a:off x="1219200" y="2438400"/>
            <a:ext cx="3352800" cy="21336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45061" name="Text Box 5"/>
          <p:cNvSpPr txBox="1">
            <a:spLocks noChangeArrowheads="1"/>
          </p:cNvSpPr>
          <p:nvPr/>
        </p:nvSpPr>
        <p:spPr bwMode="auto">
          <a:xfrm>
            <a:off x="1355725" y="4991100"/>
            <a:ext cx="2762250" cy="915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>
                <a:solidFill>
                  <a:schemeClr val="tx1"/>
                </a:solidFill>
              </a:rPr>
              <a:t>Draw the dependence graph</a:t>
            </a:r>
          </a:p>
          <a:p>
            <a:r>
              <a:rPr lang="en-US" altLang="en-US">
                <a:solidFill>
                  <a:schemeClr val="tx1"/>
                </a:solidFill>
              </a:rPr>
              <a:t>showing both intra and inter</a:t>
            </a:r>
          </a:p>
          <a:p>
            <a:r>
              <a:rPr lang="en-US" altLang="en-US">
                <a:solidFill>
                  <a:schemeClr val="tx1"/>
                </a:solidFill>
              </a:rPr>
              <a:t>iteration dependences</a:t>
            </a:r>
          </a:p>
        </p:txBody>
      </p:sp>
      <p:sp>
        <p:nvSpPr>
          <p:cNvPr id="45062" name="Text Box 6"/>
          <p:cNvSpPr txBox="1">
            <a:spLocks noChangeArrowheads="1"/>
          </p:cNvSpPr>
          <p:nvPr/>
        </p:nvSpPr>
        <p:spPr bwMode="auto">
          <a:xfrm>
            <a:off x="914400" y="1673225"/>
            <a:ext cx="4783138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Latencies: ld = 2, st = 1, add = 1, cmpp = 1, br = 1</a:t>
            </a:r>
          </a:p>
        </p:txBody>
      </p:sp>
      <p:sp>
        <p:nvSpPr>
          <p:cNvPr id="7" name="Oval 5"/>
          <p:cNvSpPr>
            <a:spLocks noChangeArrowheads="1"/>
          </p:cNvSpPr>
          <p:nvPr/>
        </p:nvSpPr>
        <p:spPr bwMode="auto">
          <a:xfrm>
            <a:off x="5562600" y="23622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1</a:t>
            </a:r>
          </a:p>
        </p:txBody>
      </p:sp>
      <p:sp>
        <p:nvSpPr>
          <p:cNvPr id="8" name="Oval 6"/>
          <p:cNvSpPr>
            <a:spLocks noChangeArrowheads="1"/>
          </p:cNvSpPr>
          <p:nvPr/>
        </p:nvSpPr>
        <p:spPr bwMode="auto">
          <a:xfrm>
            <a:off x="5562600" y="29718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2</a:t>
            </a:r>
          </a:p>
        </p:txBody>
      </p:sp>
      <p:sp>
        <p:nvSpPr>
          <p:cNvPr id="9" name="Oval 7"/>
          <p:cNvSpPr>
            <a:spLocks noChangeArrowheads="1"/>
          </p:cNvSpPr>
          <p:nvPr/>
        </p:nvSpPr>
        <p:spPr bwMode="auto">
          <a:xfrm>
            <a:off x="5562600" y="35814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3</a:t>
            </a:r>
          </a:p>
        </p:txBody>
      </p:sp>
      <p:sp>
        <p:nvSpPr>
          <p:cNvPr id="10" name="Oval 8"/>
          <p:cNvSpPr>
            <a:spLocks noChangeArrowheads="1"/>
          </p:cNvSpPr>
          <p:nvPr/>
        </p:nvSpPr>
        <p:spPr bwMode="auto">
          <a:xfrm>
            <a:off x="5562600" y="41910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4</a:t>
            </a:r>
          </a:p>
        </p:txBody>
      </p:sp>
      <p:sp>
        <p:nvSpPr>
          <p:cNvPr id="11" name="Oval 9"/>
          <p:cNvSpPr>
            <a:spLocks noChangeArrowheads="1"/>
          </p:cNvSpPr>
          <p:nvPr/>
        </p:nvSpPr>
        <p:spPr bwMode="auto">
          <a:xfrm>
            <a:off x="5562600" y="48006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5</a:t>
            </a:r>
          </a:p>
        </p:txBody>
      </p:sp>
      <p:sp>
        <p:nvSpPr>
          <p:cNvPr id="12" name="Oval 10"/>
          <p:cNvSpPr>
            <a:spLocks noChangeArrowheads="1"/>
          </p:cNvSpPr>
          <p:nvPr/>
        </p:nvSpPr>
        <p:spPr bwMode="auto">
          <a:xfrm>
            <a:off x="5562600" y="54102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6</a:t>
            </a:r>
          </a:p>
        </p:txBody>
      </p:sp>
      <p:sp>
        <p:nvSpPr>
          <p:cNvPr id="18" name="Oval 5"/>
          <p:cNvSpPr>
            <a:spLocks noChangeArrowheads="1"/>
          </p:cNvSpPr>
          <p:nvPr/>
        </p:nvSpPr>
        <p:spPr bwMode="auto">
          <a:xfrm>
            <a:off x="8382000" y="22860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1</a:t>
            </a:r>
          </a:p>
        </p:txBody>
      </p:sp>
      <p:sp>
        <p:nvSpPr>
          <p:cNvPr id="19" name="Oval 6"/>
          <p:cNvSpPr>
            <a:spLocks noChangeArrowheads="1"/>
          </p:cNvSpPr>
          <p:nvPr/>
        </p:nvSpPr>
        <p:spPr bwMode="auto">
          <a:xfrm>
            <a:off x="8382000" y="28956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2</a:t>
            </a:r>
          </a:p>
        </p:txBody>
      </p:sp>
      <p:sp>
        <p:nvSpPr>
          <p:cNvPr id="20" name="Oval 7"/>
          <p:cNvSpPr>
            <a:spLocks noChangeArrowheads="1"/>
          </p:cNvSpPr>
          <p:nvPr/>
        </p:nvSpPr>
        <p:spPr bwMode="auto">
          <a:xfrm>
            <a:off x="8382000" y="35052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3</a:t>
            </a:r>
          </a:p>
        </p:txBody>
      </p:sp>
      <p:sp>
        <p:nvSpPr>
          <p:cNvPr id="21" name="Oval 8"/>
          <p:cNvSpPr>
            <a:spLocks noChangeArrowheads="1"/>
          </p:cNvSpPr>
          <p:nvPr/>
        </p:nvSpPr>
        <p:spPr bwMode="auto">
          <a:xfrm>
            <a:off x="8382000" y="41148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4</a:t>
            </a:r>
          </a:p>
        </p:txBody>
      </p:sp>
      <p:sp>
        <p:nvSpPr>
          <p:cNvPr id="22" name="Oval 9"/>
          <p:cNvSpPr>
            <a:spLocks noChangeArrowheads="1"/>
          </p:cNvSpPr>
          <p:nvPr/>
        </p:nvSpPr>
        <p:spPr bwMode="auto">
          <a:xfrm>
            <a:off x="8382000" y="47244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5</a:t>
            </a:r>
          </a:p>
        </p:txBody>
      </p:sp>
      <p:sp>
        <p:nvSpPr>
          <p:cNvPr id="23" name="Oval 10"/>
          <p:cNvSpPr>
            <a:spLocks noChangeArrowheads="1"/>
          </p:cNvSpPr>
          <p:nvPr/>
        </p:nvSpPr>
        <p:spPr bwMode="auto">
          <a:xfrm>
            <a:off x="8382000" y="53340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6</a:t>
            </a:r>
          </a:p>
        </p:txBody>
      </p:sp>
      <p:cxnSp>
        <p:nvCxnSpPr>
          <p:cNvPr id="24" name="Straight Arrow Connector 23"/>
          <p:cNvCxnSpPr>
            <a:stCxn id="18" idx="2"/>
            <a:endCxn id="19" idx="1"/>
          </p:cNvCxnSpPr>
          <p:nvPr/>
        </p:nvCxnSpPr>
        <p:spPr bwMode="auto">
          <a:xfrm>
            <a:off x="8382000" y="2438400"/>
            <a:ext cx="44637" cy="501837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5" name="Straight Arrow Connector 24"/>
          <p:cNvCxnSpPr>
            <a:stCxn id="18" idx="6"/>
          </p:cNvCxnSpPr>
          <p:nvPr/>
        </p:nvCxnSpPr>
        <p:spPr bwMode="auto">
          <a:xfrm flipH="1">
            <a:off x="8588141" y="2438400"/>
            <a:ext cx="98659" cy="45720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6" name="Straight Arrow Connector 25"/>
          <p:cNvCxnSpPr>
            <a:stCxn id="19" idx="4"/>
            <a:endCxn id="20" idx="0"/>
          </p:cNvCxnSpPr>
          <p:nvPr/>
        </p:nvCxnSpPr>
        <p:spPr bwMode="auto">
          <a:xfrm>
            <a:off x="8534400" y="3200400"/>
            <a:ext cx="0" cy="30480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7" name="Curved Connector 26"/>
          <p:cNvCxnSpPr>
            <a:stCxn id="21" idx="4"/>
            <a:endCxn id="21" idx="0"/>
          </p:cNvCxnSpPr>
          <p:nvPr/>
        </p:nvCxnSpPr>
        <p:spPr bwMode="auto">
          <a:xfrm rot="5400000" flipH="1">
            <a:off x="8382000" y="4267200"/>
            <a:ext cx="304800" cy="12700"/>
          </a:xfrm>
          <a:prstGeom prst="curvedConnector5">
            <a:avLst>
              <a:gd name="adj1" fmla="val -75000"/>
              <a:gd name="adj2" fmla="val 3000000"/>
              <a:gd name="adj3" fmla="val 175000"/>
            </a:avLst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8" name="Straight Arrow Connector 27"/>
          <p:cNvCxnSpPr>
            <a:stCxn id="21" idx="4"/>
            <a:endCxn id="22" idx="0"/>
          </p:cNvCxnSpPr>
          <p:nvPr/>
        </p:nvCxnSpPr>
        <p:spPr bwMode="auto">
          <a:xfrm>
            <a:off x="8534400" y="4419600"/>
            <a:ext cx="0" cy="30480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9" name="Straight Arrow Connector 28"/>
          <p:cNvCxnSpPr>
            <a:stCxn id="22" idx="4"/>
            <a:endCxn id="23" idx="0"/>
          </p:cNvCxnSpPr>
          <p:nvPr/>
        </p:nvCxnSpPr>
        <p:spPr bwMode="auto">
          <a:xfrm>
            <a:off x="8534400" y="5029200"/>
            <a:ext cx="0" cy="30480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0" name="Curved Connector 29"/>
          <p:cNvCxnSpPr>
            <a:stCxn id="21" idx="4"/>
            <a:endCxn id="18" idx="0"/>
          </p:cNvCxnSpPr>
          <p:nvPr/>
        </p:nvCxnSpPr>
        <p:spPr bwMode="auto">
          <a:xfrm rot="5400000" flipH="1">
            <a:off x="7467600" y="3352800"/>
            <a:ext cx="2133600" cy="12700"/>
          </a:xfrm>
          <a:prstGeom prst="curvedConnector5">
            <a:avLst>
              <a:gd name="adj1" fmla="val -10714"/>
              <a:gd name="adj2" fmla="val 3000000"/>
              <a:gd name="adj3" fmla="val 110714"/>
            </a:avLst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1" name="Freeform 30"/>
          <p:cNvSpPr/>
          <p:nvPr/>
        </p:nvSpPr>
        <p:spPr bwMode="auto">
          <a:xfrm>
            <a:off x="8527181" y="2577966"/>
            <a:ext cx="646220" cy="1588169"/>
          </a:xfrm>
          <a:custGeom>
            <a:avLst/>
            <a:gdLst>
              <a:gd name="connsiteX0" fmla="*/ 0 w 646220"/>
              <a:gd name="connsiteY0" fmla="*/ 0 h 1588169"/>
              <a:gd name="connsiteX1" fmla="*/ 644893 w 646220"/>
              <a:gd name="connsiteY1" fmla="*/ 471638 h 1588169"/>
              <a:gd name="connsiteX2" fmla="*/ 134754 w 646220"/>
              <a:gd name="connsiteY2" fmla="*/ 1588169 h 15881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646220" h="1588169">
                <a:moveTo>
                  <a:pt x="0" y="0"/>
                </a:moveTo>
                <a:cubicBezTo>
                  <a:pt x="311217" y="103471"/>
                  <a:pt x="622434" y="206943"/>
                  <a:pt x="644893" y="471638"/>
                </a:cubicBezTo>
                <a:cubicBezTo>
                  <a:pt x="667352" y="736333"/>
                  <a:pt x="401053" y="1162251"/>
                  <a:pt x="134754" y="1588169"/>
                </a:cubicBezTo>
              </a:path>
            </a:pathLst>
          </a:custGeom>
          <a:ln w="9525" cap="flat" cmpd="sng" algn="ctr">
            <a:solidFill>
              <a:schemeClr val="accent4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accent1"/>
              </a:solidFill>
              <a:effectLst/>
              <a:latin typeface="Times New Roman" pitchFamily="18" charset="0"/>
            </a:endParaRPr>
          </a:p>
        </p:txBody>
      </p:sp>
      <p:sp>
        <p:nvSpPr>
          <p:cNvPr id="32" name="Text Box 15"/>
          <p:cNvSpPr txBox="1">
            <a:spLocks noChangeArrowheads="1"/>
          </p:cNvSpPr>
          <p:nvPr/>
        </p:nvSpPr>
        <p:spPr bwMode="auto">
          <a:xfrm>
            <a:off x="9113489" y="2743200"/>
            <a:ext cx="611065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 dirty="0"/>
              <a:t>&lt;0,0&gt;</a:t>
            </a:r>
          </a:p>
        </p:txBody>
      </p:sp>
      <p:sp>
        <p:nvSpPr>
          <p:cNvPr id="33" name="Text Box 15"/>
          <p:cNvSpPr txBox="1">
            <a:spLocks noChangeArrowheads="1"/>
          </p:cNvSpPr>
          <p:nvPr/>
        </p:nvSpPr>
        <p:spPr bwMode="auto">
          <a:xfrm>
            <a:off x="8499227" y="2655993"/>
            <a:ext cx="611065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 dirty="0"/>
              <a:t>&lt;2,3&gt;</a:t>
            </a:r>
          </a:p>
        </p:txBody>
      </p:sp>
      <p:sp>
        <p:nvSpPr>
          <p:cNvPr id="34" name="Text Box 15"/>
          <p:cNvSpPr txBox="1">
            <a:spLocks noChangeArrowheads="1"/>
          </p:cNvSpPr>
          <p:nvPr/>
        </p:nvSpPr>
        <p:spPr bwMode="auto">
          <a:xfrm>
            <a:off x="8003877" y="2614979"/>
            <a:ext cx="611065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 dirty="0"/>
              <a:t>&lt;2,2&gt;</a:t>
            </a:r>
          </a:p>
        </p:txBody>
      </p:sp>
      <p:sp>
        <p:nvSpPr>
          <p:cNvPr id="35" name="Text Box 15"/>
          <p:cNvSpPr txBox="1">
            <a:spLocks noChangeArrowheads="1"/>
          </p:cNvSpPr>
          <p:nvPr/>
        </p:nvSpPr>
        <p:spPr bwMode="auto">
          <a:xfrm>
            <a:off x="8481811" y="3139440"/>
            <a:ext cx="611065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 dirty="0"/>
              <a:t>&lt;1,0&gt;</a:t>
            </a:r>
          </a:p>
        </p:txBody>
      </p:sp>
      <p:sp>
        <p:nvSpPr>
          <p:cNvPr id="36" name="Text Box 15"/>
          <p:cNvSpPr txBox="1">
            <a:spLocks noChangeArrowheads="1"/>
          </p:cNvSpPr>
          <p:nvPr/>
        </p:nvSpPr>
        <p:spPr bwMode="auto">
          <a:xfrm>
            <a:off x="7589866" y="4174272"/>
            <a:ext cx="611065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 dirty="0"/>
              <a:t>&lt;1,1&gt;</a:t>
            </a:r>
          </a:p>
        </p:txBody>
      </p:sp>
      <p:sp>
        <p:nvSpPr>
          <p:cNvPr id="37" name="Text Box 15"/>
          <p:cNvSpPr txBox="1">
            <a:spLocks noChangeArrowheads="1"/>
          </p:cNvSpPr>
          <p:nvPr/>
        </p:nvSpPr>
        <p:spPr bwMode="auto">
          <a:xfrm>
            <a:off x="7589866" y="2953102"/>
            <a:ext cx="611065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 dirty="0"/>
              <a:t>&lt;1,1&gt;</a:t>
            </a:r>
          </a:p>
        </p:txBody>
      </p:sp>
      <p:sp>
        <p:nvSpPr>
          <p:cNvPr id="38" name="Text Box 15"/>
          <p:cNvSpPr txBox="1">
            <a:spLocks noChangeArrowheads="1"/>
          </p:cNvSpPr>
          <p:nvPr/>
        </p:nvSpPr>
        <p:spPr bwMode="auto">
          <a:xfrm>
            <a:off x="8474592" y="4446756"/>
            <a:ext cx="611065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 dirty="0"/>
              <a:t>&lt;1,0&gt;</a:t>
            </a:r>
          </a:p>
        </p:txBody>
      </p:sp>
      <p:sp>
        <p:nvSpPr>
          <p:cNvPr id="39" name="Text Box 15"/>
          <p:cNvSpPr txBox="1">
            <a:spLocks noChangeArrowheads="1"/>
          </p:cNvSpPr>
          <p:nvPr/>
        </p:nvSpPr>
        <p:spPr bwMode="auto">
          <a:xfrm>
            <a:off x="8503067" y="4983662"/>
            <a:ext cx="611065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 dirty="0"/>
              <a:t>&lt;1,0&gt;</a:t>
            </a:r>
          </a:p>
        </p:txBody>
      </p:sp>
      <p:cxnSp>
        <p:nvCxnSpPr>
          <p:cNvPr id="40" name="Curved Connector 39"/>
          <p:cNvCxnSpPr>
            <a:endCxn id="20" idx="7"/>
          </p:cNvCxnSpPr>
          <p:nvPr/>
        </p:nvCxnSpPr>
        <p:spPr bwMode="auto">
          <a:xfrm rot="5400000" flipH="1" flipV="1">
            <a:off x="8146616" y="3930403"/>
            <a:ext cx="876113" cy="114982"/>
          </a:xfrm>
          <a:prstGeom prst="curvedConnector5">
            <a:avLst>
              <a:gd name="adj1" fmla="val -6596"/>
              <a:gd name="adj2" fmla="val 337635"/>
              <a:gd name="adj3" fmla="val 126093"/>
            </a:avLst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1" name="Text Box 15"/>
          <p:cNvSpPr txBox="1">
            <a:spLocks noChangeArrowheads="1"/>
          </p:cNvSpPr>
          <p:nvPr/>
        </p:nvSpPr>
        <p:spPr bwMode="auto">
          <a:xfrm>
            <a:off x="8867868" y="3820948"/>
            <a:ext cx="611065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 dirty="0"/>
              <a:t>&lt;1,1&gt;</a:t>
            </a:r>
          </a:p>
        </p:txBody>
      </p:sp>
      <p:cxnSp>
        <p:nvCxnSpPr>
          <p:cNvPr id="42" name="Straight Arrow Connector 41"/>
          <p:cNvCxnSpPr>
            <a:stCxn id="20" idx="4"/>
            <a:endCxn id="21" idx="0"/>
          </p:cNvCxnSpPr>
          <p:nvPr/>
        </p:nvCxnSpPr>
        <p:spPr bwMode="auto">
          <a:xfrm>
            <a:off x="8534400" y="3810000"/>
            <a:ext cx="0" cy="30480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3" name="Text Box 15"/>
          <p:cNvSpPr txBox="1">
            <a:spLocks noChangeArrowheads="1"/>
          </p:cNvSpPr>
          <p:nvPr/>
        </p:nvSpPr>
        <p:spPr bwMode="auto">
          <a:xfrm>
            <a:off x="8382000" y="3752017"/>
            <a:ext cx="611065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 dirty="0"/>
              <a:t>&lt;0,0&gt;</a:t>
            </a:r>
          </a:p>
        </p:txBody>
      </p:sp>
      <p:sp>
        <p:nvSpPr>
          <p:cNvPr id="6" name="Right Arrow 5"/>
          <p:cNvSpPr/>
          <p:nvPr/>
        </p:nvSpPr>
        <p:spPr bwMode="auto">
          <a:xfrm>
            <a:off x="6612146" y="3549837"/>
            <a:ext cx="650601" cy="793563"/>
          </a:xfrm>
          <a:prstGeom prst="rightArrow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accent1"/>
              </a:solidFill>
              <a:effectLst/>
              <a:latin typeface="Times New Roman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6508332" y="6252775"/>
            <a:ext cx="27398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Instructions 1-5 have &lt;0,0&gt;</a:t>
            </a:r>
          </a:p>
          <a:p>
            <a:r>
              <a:rPr lang="en-US" dirty="0"/>
              <a:t>control dependences to 6.</a:t>
            </a:r>
          </a:p>
        </p:txBody>
      </p:sp>
      <p:sp>
        <p:nvSpPr>
          <p:cNvPr id="3" name="Freeform 2"/>
          <p:cNvSpPr/>
          <p:nvPr/>
        </p:nvSpPr>
        <p:spPr bwMode="auto">
          <a:xfrm>
            <a:off x="8013889" y="2445206"/>
            <a:ext cx="390429" cy="1089060"/>
          </a:xfrm>
          <a:custGeom>
            <a:avLst/>
            <a:gdLst>
              <a:gd name="connsiteX0" fmla="*/ 390429 w 390429"/>
              <a:gd name="connsiteY0" fmla="*/ 0 h 1089060"/>
              <a:gd name="connsiteX1" fmla="*/ 11 w 390429"/>
              <a:gd name="connsiteY1" fmla="*/ 565078 h 1089060"/>
              <a:gd name="connsiteX2" fmla="*/ 380155 w 390429"/>
              <a:gd name="connsiteY2" fmla="*/ 1089060 h 10890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90429" h="1089060">
                <a:moveTo>
                  <a:pt x="390429" y="0"/>
                </a:moveTo>
                <a:cubicBezTo>
                  <a:pt x="196076" y="191784"/>
                  <a:pt x="1723" y="383568"/>
                  <a:pt x="11" y="565078"/>
                </a:cubicBezTo>
                <a:cubicBezTo>
                  <a:pt x="-1701" y="746588"/>
                  <a:pt x="189227" y="917824"/>
                  <a:pt x="380155" y="1089060"/>
                </a:cubicBezTo>
              </a:path>
            </a:pathLst>
          </a:custGeom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accent1"/>
              </a:solidFill>
              <a:effectLst/>
              <a:latin typeface="Times New Roman" pitchFamily="18" charset="0"/>
            </a:endParaRPr>
          </a:p>
        </p:txBody>
      </p:sp>
      <p:sp>
        <p:nvSpPr>
          <p:cNvPr id="44" name="Text Box 15"/>
          <p:cNvSpPr txBox="1">
            <a:spLocks noChangeArrowheads="1"/>
          </p:cNvSpPr>
          <p:nvPr/>
        </p:nvSpPr>
        <p:spPr bwMode="auto">
          <a:xfrm>
            <a:off x="7533735" y="2632460"/>
            <a:ext cx="611065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 dirty="0">
                <a:solidFill>
                  <a:srgbClr val="FF0000"/>
                </a:solidFill>
              </a:rPr>
              <a:t>&lt;1,0&gt;</a:t>
            </a:r>
          </a:p>
        </p:txBody>
      </p:sp>
      <p:sp>
        <p:nvSpPr>
          <p:cNvPr id="5" name="Freeform 4"/>
          <p:cNvSpPr/>
          <p:nvPr/>
        </p:nvSpPr>
        <p:spPr bwMode="auto">
          <a:xfrm>
            <a:off x="8681663" y="2476072"/>
            <a:ext cx="287941" cy="1140431"/>
          </a:xfrm>
          <a:custGeom>
            <a:avLst/>
            <a:gdLst>
              <a:gd name="connsiteX0" fmla="*/ 0 w 287941"/>
              <a:gd name="connsiteY0" fmla="*/ 1140431 h 1140431"/>
              <a:gd name="connsiteX1" fmla="*/ 287676 w 287941"/>
              <a:gd name="connsiteY1" fmla="*/ 462337 h 1140431"/>
              <a:gd name="connsiteX2" fmla="*/ 41097 w 287941"/>
              <a:gd name="connsiteY2" fmla="*/ 0 h 11404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87941" h="1140431">
                <a:moveTo>
                  <a:pt x="0" y="1140431"/>
                </a:moveTo>
                <a:cubicBezTo>
                  <a:pt x="140413" y="896420"/>
                  <a:pt x="280827" y="652409"/>
                  <a:pt x="287676" y="462337"/>
                </a:cubicBezTo>
                <a:cubicBezTo>
                  <a:pt x="294525" y="272265"/>
                  <a:pt x="167811" y="136132"/>
                  <a:pt x="41097" y="0"/>
                </a:cubicBezTo>
              </a:path>
            </a:pathLst>
          </a:custGeom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accent1"/>
              </a:solidFill>
              <a:effectLst/>
              <a:latin typeface="Times New Roman" pitchFamily="18" charset="0"/>
            </a:endParaRPr>
          </a:p>
        </p:txBody>
      </p:sp>
      <p:sp>
        <p:nvSpPr>
          <p:cNvPr id="45" name="Text Box 15"/>
          <p:cNvSpPr txBox="1">
            <a:spLocks noChangeArrowheads="1"/>
          </p:cNvSpPr>
          <p:nvPr/>
        </p:nvSpPr>
        <p:spPr bwMode="auto">
          <a:xfrm>
            <a:off x="8837576" y="2413641"/>
            <a:ext cx="611065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 dirty="0">
                <a:solidFill>
                  <a:srgbClr val="FF0000"/>
                </a:solidFill>
              </a:rPr>
              <a:t>&lt;1,1&gt;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452811" y="5658316"/>
            <a:ext cx="31021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Red edges are memory anti and</a:t>
            </a:r>
            <a:br>
              <a:rPr lang="en-US" dirty="0">
                <a:solidFill>
                  <a:srgbClr val="FF0000"/>
                </a:solidFill>
              </a:rPr>
            </a:br>
            <a:r>
              <a:rPr lang="en-US" dirty="0">
                <a:solidFill>
                  <a:srgbClr val="FF0000"/>
                </a:solidFill>
              </a:rPr>
              <a:t>flow dependences</a:t>
            </a:r>
          </a:p>
        </p:txBody>
      </p:sp>
    </p:spTree>
    <p:extLst>
      <p:ext uri="{BB962C8B-B14F-4D97-AF65-F5344CB8AC3E}">
        <p14:creationId xmlns:p14="http://schemas.microsoft.com/office/powerpoint/2010/main" val="376357023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Minimum Initiation Interval (MII)</a:t>
            </a:r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Remember, II = number of cycles between the start of successive iterations</a:t>
            </a:r>
          </a:p>
          <a:p>
            <a:r>
              <a:rPr lang="en-US" altLang="en-US"/>
              <a:t>Modulo scheduling requires a candidate II be selected before scheduling is attempted</a:t>
            </a:r>
          </a:p>
          <a:p>
            <a:pPr lvl="1"/>
            <a:r>
              <a:rPr lang="en-US" altLang="en-US"/>
              <a:t>Try candidate II, see if it works</a:t>
            </a:r>
          </a:p>
          <a:p>
            <a:pPr lvl="1"/>
            <a:r>
              <a:rPr lang="en-US" altLang="en-US"/>
              <a:t>If not, increase by 1, try again repeating until successful</a:t>
            </a:r>
          </a:p>
          <a:p>
            <a:r>
              <a:rPr lang="en-US" altLang="en-US"/>
              <a:t>MII is a lower bound on the II</a:t>
            </a:r>
          </a:p>
          <a:p>
            <a:pPr lvl="1"/>
            <a:r>
              <a:rPr lang="en-US" altLang="en-US"/>
              <a:t>MII = Max(ResMII, RecMII)</a:t>
            </a:r>
          </a:p>
          <a:p>
            <a:pPr lvl="1"/>
            <a:r>
              <a:rPr lang="en-US" altLang="en-US"/>
              <a:t>ResMII = resource constrained MII</a:t>
            </a:r>
          </a:p>
          <a:p>
            <a:pPr lvl="2"/>
            <a:r>
              <a:rPr lang="en-US" altLang="en-US"/>
              <a:t>Resource usage requirements of 1 iteration</a:t>
            </a:r>
          </a:p>
          <a:p>
            <a:pPr lvl="1"/>
            <a:r>
              <a:rPr lang="en-US" altLang="en-US"/>
              <a:t>RecMII = recurrence constrained MII</a:t>
            </a:r>
          </a:p>
          <a:p>
            <a:pPr lvl="2"/>
            <a:r>
              <a:rPr lang="en-US" altLang="en-US"/>
              <a:t>Latency of the circuits in the dependence graph</a:t>
            </a:r>
          </a:p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647359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838200"/>
            <a:ext cx="8153400" cy="615950"/>
          </a:xfrm>
        </p:spPr>
        <p:txBody>
          <a:bodyPr/>
          <a:lstStyle/>
          <a:p>
            <a:r>
              <a:rPr lang="en-US" altLang="en-US" dirty="0"/>
              <a:t>Recap: Upward Code Motion Across Branches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990600" y="1641475"/>
            <a:ext cx="4114800" cy="5216525"/>
          </a:xfrm>
        </p:spPr>
        <p:txBody>
          <a:bodyPr/>
          <a:lstStyle/>
          <a:p>
            <a:r>
              <a:rPr lang="en-US" altLang="en-US" sz="1800"/>
              <a:t>Restriction 1a (register op)</a:t>
            </a:r>
          </a:p>
          <a:p>
            <a:pPr lvl="1"/>
            <a:r>
              <a:rPr lang="en-US" altLang="en-US" sz="1600"/>
              <a:t>The destination of op is not in liveout(br)</a:t>
            </a:r>
          </a:p>
          <a:p>
            <a:pPr lvl="1"/>
            <a:r>
              <a:rPr lang="en-US" altLang="en-US" sz="1600"/>
              <a:t>Wrongly kill a live value</a:t>
            </a:r>
          </a:p>
          <a:p>
            <a:r>
              <a:rPr lang="en-US" altLang="en-US" sz="1800"/>
              <a:t>Restriction 1b (memory op)</a:t>
            </a:r>
          </a:p>
          <a:p>
            <a:pPr lvl="1"/>
            <a:r>
              <a:rPr lang="en-US" altLang="en-US" sz="1600"/>
              <a:t>Op does not modify the memory</a:t>
            </a:r>
          </a:p>
          <a:p>
            <a:pPr lvl="1"/>
            <a:r>
              <a:rPr lang="en-US" altLang="en-US" sz="1600"/>
              <a:t>Actually live memory is what matters, but that is often too hard to determine</a:t>
            </a:r>
          </a:p>
          <a:p>
            <a:r>
              <a:rPr lang="en-US" altLang="en-US" sz="1800"/>
              <a:t>Restriction 2</a:t>
            </a:r>
          </a:p>
          <a:p>
            <a:pPr lvl="1"/>
            <a:r>
              <a:rPr lang="en-US" altLang="en-US" sz="1600"/>
              <a:t>Op must not cause an exception that may terminate the program execution when br is taken</a:t>
            </a:r>
          </a:p>
          <a:p>
            <a:pPr lvl="1"/>
            <a:r>
              <a:rPr lang="en-US" altLang="en-US" sz="1600"/>
              <a:t>Op is executed more often than it is supposed to (</a:t>
            </a:r>
            <a:r>
              <a:rPr lang="en-US" altLang="en-US" sz="1600" u="sng"/>
              <a:t>speculated</a:t>
            </a:r>
            <a:r>
              <a:rPr lang="en-US" altLang="en-US" sz="1600"/>
              <a:t>)</a:t>
            </a:r>
          </a:p>
          <a:p>
            <a:pPr lvl="1"/>
            <a:r>
              <a:rPr lang="en-US" altLang="en-US" sz="1600"/>
              <a:t>Page fault or cache miss are ok</a:t>
            </a:r>
          </a:p>
          <a:p>
            <a:r>
              <a:rPr lang="en-US" altLang="en-US" sz="1800"/>
              <a:t>Insert control dep when either restriction is violated</a:t>
            </a:r>
          </a:p>
          <a:p>
            <a:pPr lvl="1"/>
            <a:endParaRPr lang="en-US" altLang="en-US" sz="1600"/>
          </a:p>
          <a:p>
            <a:pPr lvl="1"/>
            <a:endParaRPr lang="en-US" altLang="en-US" sz="1600"/>
          </a:p>
        </p:txBody>
      </p:sp>
      <p:sp>
        <p:nvSpPr>
          <p:cNvPr id="22532" name="Text Box 4"/>
          <p:cNvSpPr txBox="1">
            <a:spLocks noChangeArrowheads="1"/>
          </p:cNvSpPr>
          <p:nvPr/>
        </p:nvSpPr>
        <p:spPr bwMode="auto">
          <a:xfrm>
            <a:off x="6080125" y="1866900"/>
            <a:ext cx="1163638" cy="1190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…</a:t>
            </a:r>
          </a:p>
          <a:p>
            <a:r>
              <a:rPr lang="en-US" altLang="en-US"/>
              <a:t>if (x &gt; 0)</a:t>
            </a:r>
          </a:p>
          <a:p>
            <a:r>
              <a:rPr lang="en-US" altLang="en-US"/>
              <a:t>    y = z / x</a:t>
            </a:r>
          </a:p>
          <a:p>
            <a:r>
              <a:rPr lang="en-US" altLang="en-US"/>
              <a:t>…</a:t>
            </a:r>
          </a:p>
        </p:txBody>
      </p:sp>
      <p:sp>
        <p:nvSpPr>
          <p:cNvPr id="22533" name="Rectangle 5"/>
          <p:cNvSpPr>
            <a:spLocks noChangeArrowheads="1"/>
          </p:cNvSpPr>
          <p:nvPr/>
        </p:nvSpPr>
        <p:spPr bwMode="auto">
          <a:xfrm>
            <a:off x="5867400" y="4648200"/>
            <a:ext cx="1752600" cy="6096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1: branch x &lt;= 0</a:t>
            </a:r>
          </a:p>
        </p:txBody>
      </p:sp>
      <p:sp>
        <p:nvSpPr>
          <p:cNvPr id="22534" name="Line 6"/>
          <p:cNvSpPr>
            <a:spLocks noChangeShapeType="1"/>
          </p:cNvSpPr>
          <p:nvPr/>
        </p:nvSpPr>
        <p:spPr bwMode="auto">
          <a:xfrm>
            <a:off x="6858000" y="5257800"/>
            <a:ext cx="1295400" cy="5334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35" name="Line 7"/>
          <p:cNvSpPr>
            <a:spLocks noChangeShapeType="1"/>
          </p:cNvSpPr>
          <p:nvPr/>
        </p:nvSpPr>
        <p:spPr bwMode="auto">
          <a:xfrm>
            <a:off x="6858000" y="5257800"/>
            <a:ext cx="0" cy="6858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36" name="Rectangle 8"/>
          <p:cNvSpPr>
            <a:spLocks noChangeArrowheads="1"/>
          </p:cNvSpPr>
          <p:nvPr/>
        </p:nvSpPr>
        <p:spPr bwMode="auto">
          <a:xfrm>
            <a:off x="6019800" y="5943600"/>
            <a:ext cx="1524000" cy="6096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2: y = z / x </a:t>
            </a:r>
          </a:p>
        </p:txBody>
      </p:sp>
      <p:sp>
        <p:nvSpPr>
          <p:cNvPr id="22537" name="Text Box 9"/>
          <p:cNvSpPr txBox="1">
            <a:spLocks noChangeArrowheads="1"/>
          </p:cNvSpPr>
          <p:nvPr/>
        </p:nvSpPr>
        <p:spPr bwMode="auto">
          <a:xfrm>
            <a:off x="5851525" y="4152900"/>
            <a:ext cx="18859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control flow graph</a:t>
            </a:r>
          </a:p>
        </p:txBody>
      </p:sp>
      <p:sp>
        <p:nvSpPr>
          <p:cNvPr id="22538" name="AutoShape 10"/>
          <p:cNvSpPr>
            <a:spLocks noChangeArrowheads="1"/>
          </p:cNvSpPr>
          <p:nvPr/>
        </p:nvSpPr>
        <p:spPr bwMode="auto">
          <a:xfrm>
            <a:off x="6553200" y="3429000"/>
            <a:ext cx="533400" cy="533400"/>
          </a:xfrm>
          <a:prstGeom prst="down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6340DAD9-BD25-A936-FC37-9166843D67E4}"/>
                  </a:ext>
                </a:extLst>
              </p14:cNvPr>
              <p14:cNvContentPartPr/>
              <p14:nvPr/>
            </p14:nvContentPartPr>
            <p14:xfrm>
              <a:off x="206280" y="1593000"/>
              <a:ext cx="9745920" cy="5823720"/>
            </p14:xfrm>
          </p:contentPart>
        </mc:Choice>
        <mc:Fallback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6340DAD9-BD25-A936-FC37-9166843D67E4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96920" y="1583640"/>
                <a:ext cx="9764640" cy="584244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682379886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ResMII</a:t>
            </a:r>
          </a:p>
        </p:txBody>
      </p:sp>
      <p:sp>
        <p:nvSpPr>
          <p:cNvPr id="49155" name="Text Box 3"/>
          <p:cNvSpPr txBox="1">
            <a:spLocks noChangeArrowheads="1"/>
          </p:cNvSpPr>
          <p:nvPr/>
        </p:nvSpPr>
        <p:spPr bwMode="auto">
          <a:xfrm>
            <a:off x="990600" y="2587625"/>
            <a:ext cx="5867400" cy="1190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>
                <a:solidFill>
                  <a:schemeClr val="tx1"/>
                </a:solidFill>
              </a:rPr>
              <a:t>Simple resource model</a:t>
            </a:r>
          </a:p>
          <a:p>
            <a:endParaRPr lang="en-US" altLang="en-US">
              <a:solidFill>
                <a:schemeClr val="tx1"/>
              </a:solidFill>
            </a:endParaRPr>
          </a:p>
          <a:p>
            <a:r>
              <a:rPr lang="en-US" altLang="en-US">
                <a:solidFill>
                  <a:schemeClr val="tx1"/>
                </a:solidFill>
              </a:rPr>
              <a:t>A processor has a set of resources R.  For each resource r in R</a:t>
            </a:r>
          </a:p>
          <a:p>
            <a:r>
              <a:rPr lang="en-US" altLang="en-US">
                <a:solidFill>
                  <a:schemeClr val="tx1"/>
                </a:solidFill>
              </a:rPr>
              <a:t>there is count(r) specifying the number of  identical copies</a:t>
            </a:r>
          </a:p>
        </p:txBody>
      </p:sp>
      <p:sp>
        <p:nvSpPr>
          <p:cNvPr id="49156" name="Text Box 4"/>
          <p:cNvSpPr txBox="1">
            <a:spLocks noChangeArrowheads="1"/>
          </p:cNvSpPr>
          <p:nvPr/>
        </p:nvSpPr>
        <p:spPr bwMode="auto">
          <a:xfrm>
            <a:off x="1050925" y="1638300"/>
            <a:ext cx="64706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>
                <a:solidFill>
                  <a:schemeClr val="tx1"/>
                </a:solidFill>
              </a:rPr>
              <a:t>Concept: If there were no dependences between the operations, what</a:t>
            </a:r>
          </a:p>
          <a:p>
            <a:r>
              <a:rPr lang="en-US" altLang="en-US">
                <a:solidFill>
                  <a:schemeClr val="tx1"/>
                </a:solidFill>
              </a:rPr>
              <a:t>is the the shortest possible schedule?</a:t>
            </a:r>
          </a:p>
        </p:txBody>
      </p:sp>
      <p:sp>
        <p:nvSpPr>
          <p:cNvPr id="49157" name="Rectangle 5"/>
          <p:cNvSpPr>
            <a:spLocks noChangeArrowheads="1"/>
          </p:cNvSpPr>
          <p:nvPr/>
        </p:nvSpPr>
        <p:spPr bwMode="auto">
          <a:xfrm>
            <a:off x="1371600" y="4035425"/>
            <a:ext cx="3805238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ResMII = MAX        (uses(r) / count(r))</a:t>
            </a:r>
          </a:p>
        </p:txBody>
      </p:sp>
      <p:sp>
        <p:nvSpPr>
          <p:cNvPr id="49158" name="Text Box 6"/>
          <p:cNvSpPr txBox="1">
            <a:spLocks noChangeArrowheads="1"/>
          </p:cNvSpPr>
          <p:nvPr/>
        </p:nvSpPr>
        <p:spPr bwMode="auto">
          <a:xfrm>
            <a:off x="2438400" y="4341813"/>
            <a:ext cx="93980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200"/>
              <a:t>for all r in R</a:t>
            </a:r>
          </a:p>
        </p:txBody>
      </p:sp>
      <p:sp>
        <p:nvSpPr>
          <p:cNvPr id="49159" name="Text Box 7"/>
          <p:cNvSpPr txBox="1">
            <a:spLocks noChangeArrowheads="1"/>
          </p:cNvSpPr>
          <p:nvPr/>
        </p:nvSpPr>
        <p:spPr bwMode="auto">
          <a:xfrm>
            <a:off x="1371600" y="4797425"/>
            <a:ext cx="5627688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uses(r) = number of times the resource is used in 1 iteration</a:t>
            </a:r>
          </a:p>
        </p:txBody>
      </p:sp>
      <p:sp>
        <p:nvSpPr>
          <p:cNvPr id="49160" name="Text Box 8"/>
          <p:cNvSpPr txBox="1">
            <a:spLocks noChangeArrowheads="1"/>
          </p:cNvSpPr>
          <p:nvPr/>
        </p:nvSpPr>
        <p:spPr bwMode="auto">
          <a:xfrm>
            <a:off x="1127125" y="5753100"/>
            <a:ext cx="6153150" cy="915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In reality its more complex than this because operations can have</a:t>
            </a:r>
          </a:p>
          <a:p>
            <a:r>
              <a:rPr lang="en-US" altLang="en-US"/>
              <a:t>multiple alternatives (different choices for resources it could be </a:t>
            </a:r>
          </a:p>
          <a:p>
            <a:r>
              <a:rPr lang="en-US" altLang="en-US"/>
              <a:t>assigned to), but we will ignore this for now</a:t>
            </a:r>
          </a:p>
        </p:txBody>
      </p:sp>
    </p:spTree>
    <p:extLst>
      <p:ext uri="{BB962C8B-B14F-4D97-AF65-F5344CB8AC3E}">
        <p14:creationId xmlns:p14="http://schemas.microsoft.com/office/powerpoint/2010/main" val="2791773999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ResMII Example</a:t>
            </a:r>
          </a:p>
        </p:txBody>
      </p:sp>
      <p:sp>
        <p:nvSpPr>
          <p:cNvPr id="51203" name="Text Box 3"/>
          <p:cNvSpPr txBox="1">
            <a:spLocks noChangeArrowheads="1"/>
          </p:cNvSpPr>
          <p:nvPr/>
        </p:nvSpPr>
        <p:spPr bwMode="auto">
          <a:xfrm>
            <a:off x="914400" y="1901825"/>
            <a:ext cx="3917950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>
                <a:solidFill>
                  <a:schemeClr val="tx1"/>
                </a:solidFill>
              </a:rPr>
              <a:t>resources: 4 issue, 2 alu, 1 mem, 1 br</a:t>
            </a:r>
          </a:p>
          <a:p>
            <a:r>
              <a:rPr lang="en-US" altLang="en-US" sz="1600">
                <a:solidFill>
                  <a:schemeClr val="tx1"/>
                </a:solidFill>
              </a:rPr>
              <a:t>latencies: add=1, mpy=3, ld = 2, st = 1, br = 1</a:t>
            </a:r>
          </a:p>
        </p:txBody>
      </p:sp>
      <p:sp>
        <p:nvSpPr>
          <p:cNvPr id="51204" name="Text Box 4"/>
          <p:cNvSpPr txBox="1">
            <a:spLocks noChangeArrowheads="1"/>
          </p:cNvSpPr>
          <p:nvPr/>
        </p:nvSpPr>
        <p:spPr bwMode="auto">
          <a:xfrm>
            <a:off x="1219200" y="2892425"/>
            <a:ext cx="2232025" cy="2014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1: r3 = load(r1)</a:t>
            </a:r>
          </a:p>
          <a:p>
            <a:r>
              <a:rPr lang="en-US" altLang="en-US"/>
              <a:t>2: r4 = r3 * 26</a:t>
            </a:r>
          </a:p>
          <a:p>
            <a:r>
              <a:rPr lang="en-US" altLang="en-US"/>
              <a:t>3: store (r2, r4)</a:t>
            </a:r>
          </a:p>
          <a:p>
            <a:r>
              <a:rPr lang="en-US" altLang="en-US"/>
              <a:t>4: r1 = r1 + 4</a:t>
            </a:r>
          </a:p>
          <a:p>
            <a:r>
              <a:rPr lang="en-US" altLang="en-US"/>
              <a:t>5: r2 = r2 + 4</a:t>
            </a:r>
          </a:p>
          <a:p>
            <a:r>
              <a:rPr lang="en-US" altLang="en-US"/>
              <a:t>6: p1 = cmpp (r1 &lt; r9)</a:t>
            </a:r>
          </a:p>
          <a:p>
            <a:r>
              <a:rPr lang="en-US" altLang="en-US"/>
              <a:t>7: brct p1 Loop</a:t>
            </a:r>
          </a:p>
        </p:txBody>
      </p:sp>
      <p:sp>
        <p:nvSpPr>
          <p:cNvPr id="51205" name="Rectangle 5"/>
          <p:cNvSpPr>
            <a:spLocks noChangeArrowheads="1"/>
          </p:cNvSpPr>
          <p:nvPr/>
        </p:nvSpPr>
        <p:spPr bwMode="auto">
          <a:xfrm>
            <a:off x="1143000" y="2819400"/>
            <a:ext cx="2438400" cy="20574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51206" name="Text Box 6"/>
          <p:cNvSpPr txBox="1">
            <a:spLocks noChangeArrowheads="1"/>
          </p:cNvSpPr>
          <p:nvPr/>
        </p:nvSpPr>
        <p:spPr bwMode="auto">
          <a:xfrm>
            <a:off x="4556125" y="3619500"/>
            <a:ext cx="3019425" cy="2289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>
                <a:solidFill>
                  <a:schemeClr val="tx1"/>
                </a:solidFill>
              </a:rPr>
              <a:t>ALU:  used by 2, 4, 5, 6</a:t>
            </a:r>
          </a:p>
          <a:p>
            <a:r>
              <a:rPr lang="en-US" altLang="en-US">
                <a:solidFill>
                  <a:schemeClr val="tx1"/>
                </a:solidFill>
              </a:rPr>
              <a:t>	</a:t>
            </a:r>
            <a:r>
              <a:rPr lang="en-US" altLang="en-US">
                <a:solidFill>
                  <a:schemeClr val="tx1"/>
                </a:solidFill>
                <a:sym typeface="Wingdings" panose="05000000000000000000" pitchFamily="2" charset="2"/>
              </a:rPr>
              <a:t> 4 ops / 2 units = 2</a:t>
            </a:r>
          </a:p>
          <a:p>
            <a:r>
              <a:rPr lang="en-US" altLang="en-US">
                <a:solidFill>
                  <a:schemeClr val="tx1"/>
                </a:solidFill>
                <a:sym typeface="Wingdings" panose="05000000000000000000" pitchFamily="2" charset="2"/>
              </a:rPr>
              <a:t>Mem: used by 1, 3</a:t>
            </a:r>
          </a:p>
          <a:p>
            <a:r>
              <a:rPr lang="en-US" altLang="en-US">
                <a:solidFill>
                  <a:schemeClr val="tx1"/>
                </a:solidFill>
                <a:sym typeface="Wingdings" panose="05000000000000000000" pitchFamily="2" charset="2"/>
              </a:rPr>
              <a:t>	 2 ops / 1 unit = 2</a:t>
            </a:r>
          </a:p>
          <a:p>
            <a:r>
              <a:rPr lang="en-US" altLang="en-US">
                <a:solidFill>
                  <a:schemeClr val="tx1"/>
                </a:solidFill>
                <a:sym typeface="Wingdings" panose="05000000000000000000" pitchFamily="2" charset="2"/>
              </a:rPr>
              <a:t>Br: used by 7</a:t>
            </a:r>
          </a:p>
          <a:p>
            <a:r>
              <a:rPr lang="en-US" altLang="en-US">
                <a:solidFill>
                  <a:schemeClr val="tx1"/>
                </a:solidFill>
                <a:sym typeface="Wingdings" panose="05000000000000000000" pitchFamily="2" charset="2"/>
              </a:rPr>
              <a:t>	 1 op / 1 unit = 1</a:t>
            </a:r>
          </a:p>
          <a:p>
            <a:endParaRPr lang="en-US" altLang="en-US">
              <a:solidFill>
                <a:schemeClr val="tx1"/>
              </a:solidFill>
              <a:sym typeface="Wingdings" panose="05000000000000000000" pitchFamily="2" charset="2"/>
            </a:endParaRPr>
          </a:p>
          <a:p>
            <a:r>
              <a:rPr lang="en-US" altLang="en-US">
                <a:solidFill>
                  <a:schemeClr val="tx1"/>
                </a:solidFill>
                <a:sym typeface="Wingdings" panose="05000000000000000000" pitchFamily="2" charset="2"/>
              </a:rPr>
              <a:t>ResMII = MAX(2,2,1) = 2</a:t>
            </a:r>
            <a:endParaRPr lang="en-US" altLang="en-US">
              <a:solidFill>
                <a:schemeClr val="tx1"/>
              </a:solidFill>
            </a:endParaRPr>
          </a:p>
        </p:txBody>
      </p:sp>
      <p:sp>
        <p:nvSpPr>
          <p:cNvPr id="8" name="Rectangle 5"/>
          <p:cNvSpPr>
            <a:spLocks noChangeArrowheads="1"/>
          </p:cNvSpPr>
          <p:nvPr/>
        </p:nvSpPr>
        <p:spPr bwMode="auto">
          <a:xfrm>
            <a:off x="4953000" y="1690687"/>
            <a:ext cx="3441968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 dirty="0" err="1"/>
              <a:t>ResMII</a:t>
            </a:r>
            <a:r>
              <a:rPr lang="en-US" altLang="en-US" sz="1600" dirty="0"/>
              <a:t> = MAX        (uses(r) / count(r))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4953000" y="2452687"/>
            <a:ext cx="398218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 dirty="0"/>
              <a:t>uses(r) = number of times the resource is used</a:t>
            </a:r>
            <a:br>
              <a:rPr lang="en-US" altLang="en-US" sz="1600" dirty="0"/>
            </a:br>
            <a:r>
              <a:rPr lang="en-US" altLang="en-US" sz="1600" dirty="0"/>
              <a:t>	in 1 iteration</a:t>
            </a:r>
          </a:p>
        </p:txBody>
      </p:sp>
      <p:sp>
        <p:nvSpPr>
          <p:cNvPr id="10" name="Rectangle 9"/>
          <p:cNvSpPr/>
          <p:nvPr/>
        </p:nvSpPr>
        <p:spPr bwMode="auto">
          <a:xfrm>
            <a:off x="4952999" y="1690688"/>
            <a:ext cx="3886201" cy="1353722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accent1"/>
              </a:solidFill>
              <a:effectLst/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32341626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RecMII</a:t>
            </a:r>
          </a:p>
        </p:txBody>
      </p:sp>
      <p:sp>
        <p:nvSpPr>
          <p:cNvPr id="53251" name="Text Box 3"/>
          <p:cNvSpPr txBox="1">
            <a:spLocks noChangeArrowheads="1"/>
          </p:cNvSpPr>
          <p:nvPr/>
        </p:nvSpPr>
        <p:spPr bwMode="auto">
          <a:xfrm>
            <a:off x="1050925" y="1638300"/>
            <a:ext cx="60261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>
                <a:solidFill>
                  <a:schemeClr val="tx1"/>
                </a:solidFill>
              </a:rPr>
              <a:t>Approach: Enumerate all irredundant elementary circuits in the </a:t>
            </a:r>
          </a:p>
          <a:p>
            <a:r>
              <a:rPr lang="en-US" altLang="en-US">
                <a:solidFill>
                  <a:schemeClr val="tx1"/>
                </a:solidFill>
              </a:rPr>
              <a:t>dependence graph</a:t>
            </a:r>
          </a:p>
        </p:txBody>
      </p:sp>
      <p:sp>
        <p:nvSpPr>
          <p:cNvPr id="53252" name="Rectangle 4"/>
          <p:cNvSpPr>
            <a:spLocks noChangeArrowheads="1"/>
          </p:cNvSpPr>
          <p:nvPr/>
        </p:nvSpPr>
        <p:spPr bwMode="auto">
          <a:xfrm>
            <a:off x="1066800" y="2435225"/>
            <a:ext cx="4211638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RecMII = MAX        (delay(c) / distance(c))</a:t>
            </a:r>
          </a:p>
        </p:txBody>
      </p:sp>
      <p:sp>
        <p:nvSpPr>
          <p:cNvPr id="53253" name="Text Box 5"/>
          <p:cNvSpPr txBox="1">
            <a:spLocks noChangeArrowheads="1"/>
          </p:cNvSpPr>
          <p:nvPr/>
        </p:nvSpPr>
        <p:spPr bwMode="auto">
          <a:xfrm>
            <a:off x="2133600" y="2741613"/>
            <a:ext cx="957263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200"/>
              <a:t>for all c in C</a:t>
            </a:r>
          </a:p>
        </p:txBody>
      </p:sp>
      <p:sp>
        <p:nvSpPr>
          <p:cNvPr id="53254" name="Text Box 6"/>
          <p:cNvSpPr txBox="1">
            <a:spLocks noChangeArrowheads="1"/>
          </p:cNvSpPr>
          <p:nvPr/>
        </p:nvSpPr>
        <p:spPr bwMode="auto">
          <a:xfrm>
            <a:off x="1066800" y="3197225"/>
            <a:ext cx="6142038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delay(c) = total latency in dependence cycle c (sum of delays)</a:t>
            </a:r>
          </a:p>
          <a:p>
            <a:r>
              <a:rPr lang="en-US" altLang="en-US"/>
              <a:t>distance(c) = total iteration distance of cycle c (sum of distances)</a:t>
            </a:r>
          </a:p>
        </p:txBody>
      </p:sp>
      <p:sp>
        <p:nvSpPr>
          <p:cNvPr id="53255" name="Oval 7"/>
          <p:cNvSpPr>
            <a:spLocks noChangeArrowheads="1"/>
          </p:cNvSpPr>
          <p:nvPr/>
        </p:nvSpPr>
        <p:spPr bwMode="auto">
          <a:xfrm>
            <a:off x="2057400" y="53340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2</a:t>
            </a:r>
          </a:p>
        </p:txBody>
      </p:sp>
      <p:sp>
        <p:nvSpPr>
          <p:cNvPr id="53256" name="Line 8"/>
          <p:cNvSpPr>
            <a:spLocks noChangeShapeType="1"/>
          </p:cNvSpPr>
          <p:nvPr/>
        </p:nvSpPr>
        <p:spPr bwMode="auto">
          <a:xfrm>
            <a:off x="2209800" y="4876800"/>
            <a:ext cx="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3257" name="Oval 9"/>
          <p:cNvSpPr>
            <a:spLocks noChangeArrowheads="1"/>
          </p:cNvSpPr>
          <p:nvPr/>
        </p:nvSpPr>
        <p:spPr bwMode="auto">
          <a:xfrm>
            <a:off x="2057400" y="45720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1</a:t>
            </a:r>
          </a:p>
        </p:txBody>
      </p:sp>
      <p:sp>
        <p:nvSpPr>
          <p:cNvPr id="53258" name="Freeform 10"/>
          <p:cNvSpPr>
            <a:spLocks/>
          </p:cNvSpPr>
          <p:nvPr/>
        </p:nvSpPr>
        <p:spPr bwMode="auto">
          <a:xfrm>
            <a:off x="2209800" y="4241800"/>
            <a:ext cx="558800" cy="1549400"/>
          </a:xfrm>
          <a:custGeom>
            <a:avLst/>
            <a:gdLst>
              <a:gd name="T0" fmla="*/ 0 w 352"/>
              <a:gd name="T1" fmla="*/ 2147483646 h 976"/>
              <a:gd name="T2" fmla="*/ 2147483646 w 352"/>
              <a:gd name="T3" fmla="*/ 2147483646 h 976"/>
              <a:gd name="T4" fmla="*/ 2147483646 w 352"/>
              <a:gd name="T5" fmla="*/ 2147483646 h 976"/>
              <a:gd name="T6" fmla="*/ 2147483646 w 352"/>
              <a:gd name="T7" fmla="*/ 2147483646 h 976"/>
              <a:gd name="T8" fmla="*/ 2147483646 w 352"/>
              <a:gd name="T9" fmla="*/ 2147483646 h 976"/>
              <a:gd name="T10" fmla="*/ 2147483646 w 352"/>
              <a:gd name="T11" fmla="*/ 2147483646 h 976"/>
              <a:gd name="T12" fmla="*/ 2147483646 w 352"/>
              <a:gd name="T13" fmla="*/ 2147483646 h 976"/>
              <a:gd name="T14" fmla="*/ 2147483646 w 352"/>
              <a:gd name="T15" fmla="*/ 2147483646 h 97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352" h="976">
                <a:moveTo>
                  <a:pt x="0" y="880"/>
                </a:moveTo>
                <a:cubicBezTo>
                  <a:pt x="28" y="928"/>
                  <a:pt x="56" y="976"/>
                  <a:pt x="96" y="976"/>
                </a:cubicBezTo>
                <a:cubicBezTo>
                  <a:pt x="136" y="976"/>
                  <a:pt x="200" y="944"/>
                  <a:pt x="240" y="880"/>
                </a:cubicBezTo>
                <a:cubicBezTo>
                  <a:pt x="280" y="816"/>
                  <a:pt x="320" y="680"/>
                  <a:pt x="336" y="592"/>
                </a:cubicBezTo>
                <a:cubicBezTo>
                  <a:pt x="352" y="504"/>
                  <a:pt x="344" y="432"/>
                  <a:pt x="336" y="352"/>
                </a:cubicBezTo>
                <a:cubicBezTo>
                  <a:pt x="328" y="272"/>
                  <a:pt x="312" y="168"/>
                  <a:pt x="288" y="112"/>
                </a:cubicBezTo>
                <a:cubicBezTo>
                  <a:pt x="264" y="56"/>
                  <a:pt x="232" y="0"/>
                  <a:pt x="192" y="16"/>
                </a:cubicBezTo>
                <a:cubicBezTo>
                  <a:pt x="152" y="32"/>
                  <a:pt x="100" y="120"/>
                  <a:pt x="48" y="208"/>
                </a:cubicBezTo>
              </a:path>
            </a:pathLst>
          </a:custGeom>
          <a:noFill/>
          <a:ln w="12700" cap="flat" cmpd="sng">
            <a:solidFill>
              <a:schemeClr val="tx1"/>
            </a:solidFill>
            <a:prstDash val="solid"/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3259" name="Text Box 11"/>
          <p:cNvSpPr txBox="1">
            <a:spLocks noChangeArrowheads="1"/>
          </p:cNvSpPr>
          <p:nvPr/>
        </p:nvSpPr>
        <p:spPr bwMode="auto">
          <a:xfrm>
            <a:off x="1736725" y="4887913"/>
            <a:ext cx="4064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1,0</a:t>
            </a:r>
          </a:p>
        </p:txBody>
      </p:sp>
      <p:sp>
        <p:nvSpPr>
          <p:cNvPr id="53260" name="Text Box 12"/>
          <p:cNvSpPr txBox="1">
            <a:spLocks noChangeArrowheads="1"/>
          </p:cNvSpPr>
          <p:nvPr/>
        </p:nvSpPr>
        <p:spPr bwMode="auto">
          <a:xfrm>
            <a:off x="2819400" y="4721225"/>
            <a:ext cx="4064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3,1</a:t>
            </a:r>
          </a:p>
        </p:txBody>
      </p:sp>
      <p:sp>
        <p:nvSpPr>
          <p:cNvPr id="53261" name="AutoShape 13"/>
          <p:cNvSpPr>
            <a:spLocks noChangeArrowheads="1"/>
          </p:cNvSpPr>
          <p:nvPr/>
        </p:nvSpPr>
        <p:spPr bwMode="auto">
          <a:xfrm>
            <a:off x="3810000" y="4800600"/>
            <a:ext cx="685800" cy="457200"/>
          </a:xfrm>
          <a:prstGeom prst="rightArrow">
            <a:avLst>
              <a:gd name="adj1" fmla="val 50000"/>
              <a:gd name="adj2" fmla="val 37500"/>
            </a:avLst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53262" name="Text Box 14"/>
          <p:cNvSpPr txBox="1">
            <a:spLocks noChangeArrowheads="1"/>
          </p:cNvSpPr>
          <p:nvPr/>
        </p:nvSpPr>
        <p:spPr bwMode="auto">
          <a:xfrm>
            <a:off x="5394325" y="4000500"/>
            <a:ext cx="1441450" cy="2014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u="sng"/>
              <a:t>cycle</a:t>
            </a:r>
            <a:r>
              <a:rPr lang="en-US" altLang="en-US"/>
              <a:t>	</a:t>
            </a:r>
          </a:p>
          <a:p>
            <a:r>
              <a:rPr lang="en-US" altLang="en-US"/>
              <a:t>k	1</a:t>
            </a:r>
          </a:p>
          <a:p>
            <a:r>
              <a:rPr lang="en-US" altLang="en-US"/>
              <a:t>k+1	2</a:t>
            </a:r>
          </a:p>
          <a:p>
            <a:r>
              <a:rPr lang="en-US" altLang="en-US"/>
              <a:t>k+2</a:t>
            </a:r>
          </a:p>
          <a:p>
            <a:r>
              <a:rPr lang="en-US" altLang="en-US"/>
              <a:t>k+3</a:t>
            </a:r>
          </a:p>
          <a:p>
            <a:r>
              <a:rPr lang="en-US" altLang="en-US"/>
              <a:t>k+4	    1</a:t>
            </a:r>
          </a:p>
          <a:p>
            <a:r>
              <a:rPr lang="en-US" altLang="en-US"/>
              <a:t>k+5	    2</a:t>
            </a:r>
          </a:p>
        </p:txBody>
      </p:sp>
      <p:sp>
        <p:nvSpPr>
          <p:cNvPr id="53263" name="Line 15"/>
          <p:cNvSpPr>
            <a:spLocks noChangeShapeType="1"/>
          </p:cNvSpPr>
          <p:nvPr/>
        </p:nvSpPr>
        <p:spPr bwMode="auto">
          <a:xfrm>
            <a:off x="6477000" y="4876800"/>
            <a:ext cx="228600" cy="533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3264" name="Freeform 16"/>
          <p:cNvSpPr>
            <a:spLocks/>
          </p:cNvSpPr>
          <p:nvPr/>
        </p:nvSpPr>
        <p:spPr bwMode="auto">
          <a:xfrm>
            <a:off x="6553200" y="4470400"/>
            <a:ext cx="88900" cy="254000"/>
          </a:xfrm>
          <a:custGeom>
            <a:avLst/>
            <a:gdLst>
              <a:gd name="T0" fmla="*/ 0 w 56"/>
              <a:gd name="T1" fmla="*/ 2147483646 h 160"/>
              <a:gd name="T2" fmla="*/ 2147483646 w 56"/>
              <a:gd name="T3" fmla="*/ 2147483646 h 160"/>
              <a:gd name="T4" fmla="*/ 2147483646 w 56"/>
              <a:gd name="T5" fmla="*/ 2147483646 h 160"/>
              <a:gd name="T6" fmla="*/ 0 w 56"/>
              <a:gd name="T7" fmla="*/ 2147483646 h 160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56" h="160">
                <a:moveTo>
                  <a:pt x="0" y="16"/>
                </a:moveTo>
                <a:cubicBezTo>
                  <a:pt x="20" y="8"/>
                  <a:pt x="40" y="0"/>
                  <a:pt x="48" y="16"/>
                </a:cubicBezTo>
                <a:cubicBezTo>
                  <a:pt x="56" y="32"/>
                  <a:pt x="56" y="88"/>
                  <a:pt x="48" y="112"/>
                </a:cubicBezTo>
                <a:cubicBezTo>
                  <a:pt x="40" y="136"/>
                  <a:pt x="20" y="148"/>
                  <a:pt x="0" y="160"/>
                </a:cubicBezTo>
              </a:path>
            </a:pathLst>
          </a:custGeom>
          <a:noFill/>
          <a:ln w="12700" cap="flat" cmpd="sng">
            <a:solidFill>
              <a:schemeClr val="tx1"/>
            </a:solidFill>
            <a:prstDash val="solid"/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3265" name="Text Box 17"/>
          <p:cNvSpPr txBox="1">
            <a:spLocks noChangeArrowheads="1"/>
          </p:cNvSpPr>
          <p:nvPr/>
        </p:nvSpPr>
        <p:spPr bwMode="auto">
          <a:xfrm>
            <a:off x="6629400" y="4341813"/>
            <a:ext cx="26035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200"/>
              <a:t>1</a:t>
            </a:r>
          </a:p>
        </p:txBody>
      </p:sp>
      <p:sp>
        <p:nvSpPr>
          <p:cNvPr id="53266" name="Text Box 18"/>
          <p:cNvSpPr txBox="1">
            <a:spLocks noChangeArrowheads="1"/>
          </p:cNvSpPr>
          <p:nvPr/>
        </p:nvSpPr>
        <p:spPr bwMode="auto">
          <a:xfrm>
            <a:off x="6553200" y="4875213"/>
            <a:ext cx="26035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200"/>
              <a:t>3</a:t>
            </a:r>
          </a:p>
        </p:txBody>
      </p:sp>
      <p:sp>
        <p:nvSpPr>
          <p:cNvPr id="53267" name="Line 19"/>
          <p:cNvSpPr>
            <a:spLocks noChangeShapeType="1"/>
          </p:cNvSpPr>
          <p:nvPr/>
        </p:nvSpPr>
        <p:spPr bwMode="auto">
          <a:xfrm>
            <a:off x="6248400" y="4343400"/>
            <a:ext cx="17526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3268" name="Line 20"/>
          <p:cNvSpPr>
            <a:spLocks noChangeShapeType="1"/>
          </p:cNvSpPr>
          <p:nvPr/>
        </p:nvSpPr>
        <p:spPr bwMode="auto">
          <a:xfrm>
            <a:off x="6248400" y="5410200"/>
            <a:ext cx="17526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3269" name="Line 21"/>
          <p:cNvSpPr>
            <a:spLocks noChangeShapeType="1"/>
          </p:cNvSpPr>
          <p:nvPr/>
        </p:nvSpPr>
        <p:spPr bwMode="auto">
          <a:xfrm>
            <a:off x="7696200" y="4343400"/>
            <a:ext cx="0" cy="1066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3270" name="Text Box 22"/>
          <p:cNvSpPr txBox="1">
            <a:spLocks noChangeArrowheads="1"/>
          </p:cNvSpPr>
          <p:nvPr/>
        </p:nvSpPr>
        <p:spPr bwMode="auto">
          <a:xfrm>
            <a:off x="7756525" y="4838700"/>
            <a:ext cx="1252538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4 cycles,</a:t>
            </a:r>
          </a:p>
          <a:p>
            <a:r>
              <a:rPr lang="en-US" altLang="en-US"/>
              <a:t>RecMII = 4</a:t>
            </a:r>
          </a:p>
        </p:txBody>
      </p:sp>
      <p:sp>
        <p:nvSpPr>
          <p:cNvPr id="53271" name="Text Box 23"/>
          <p:cNvSpPr txBox="1">
            <a:spLocks noChangeArrowheads="1"/>
          </p:cNvSpPr>
          <p:nvPr/>
        </p:nvSpPr>
        <p:spPr bwMode="auto">
          <a:xfrm>
            <a:off x="1219200" y="5940425"/>
            <a:ext cx="2259013" cy="915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delay(c) = 1 + 3 = 4</a:t>
            </a:r>
          </a:p>
          <a:p>
            <a:r>
              <a:rPr lang="en-US" altLang="en-US"/>
              <a:t>distance(c) = 0 + 1 = 1</a:t>
            </a:r>
          </a:p>
          <a:p>
            <a:r>
              <a:rPr lang="en-US" altLang="en-US"/>
              <a:t>RecMII = 4/1 = 4</a:t>
            </a:r>
          </a:p>
        </p:txBody>
      </p:sp>
    </p:spTree>
    <p:extLst>
      <p:ext uri="{BB962C8B-B14F-4D97-AF65-F5344CB8AC3E}">
        <p14:creationId xmlns:p14="http://schemas.microsoft.com/office/powerpoint/2010/main" val="2810244350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RecMII Example</a:t>
            </a:r>
          </a:p>
        </p:txBody>
      </p:sp>
      <p:sp>
        <p:nvSpPr>
          <p:cNvPr id="55299" name="Text Box 3"/>
          <p:cNvSpPr txBox="1">
            <a:spLocks noChangeArrowheads="1"/>
          </p:cNvSpPr>
          <p:nvPr/>
        </p:nvSpPr>
        <p:spPr bwMode="auto">
          <a:xfrm>
            <a:off x="914400" y="1749425"/>
            <a:ext cx="2232025" cy="2014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1: r3 = load(r1)</a:t>
            </a:r>
          </a:p>
          <a:p>
            <a:r>
              <a:rPr lang="en-US" altLang="en-US"/>
              <a:t>2: r4 = r3 * 26</a:t>
            </a:r>
          </a:p>
          <a:p>
            <a:r>
              <a:rPr lang="en-US" altLang="en-US"/>
              <a:t>3: store (r2, r4)</a:t>
            </a:r>
          </a:p>
          <a:p>
            <a:r>
              <a:rPr lang="en-US" altLang="en-US"/>
              <a:t>4: r1 = r1 + 4</a:t>
            </a:r>
          </a:p>
          <a:p>
            <a:r>
              <a:rPr lang="en-US" altLang="en-US"/>
              <a:t>5: r2 = r2 + 4</a:t>
            </a:r>
          </a:p>
          <a:p>
            <a:r>
              <a:rPr lang="en-US" altLang="en-US"/>
              <a:t>6: p1 = cmpp (r1 &lt; r9)</a:t>
            </a:r>
          </a:p>
          <a:p>
            <a:r>
              <a:rPr lang="en-US" altLang="en-US"/>
              <a:t>7: brct p1 Loop</a:t>
            </a:r>
          </a:p>
        </p:txBody>
      </p:sp>
      <p:sp>
        <p:nvSpPr>
          <p:cNvPr id="55300" name="Rectangle 4"/>
          <p:cNvSpPr>
            <a:spLocks noChangeArrowheads="1"/>
          </p:cNvSpPr>
          <p:nvPr/>
        </p:nvSpPr>
        <p:spPr bwMode="auto">
          <a:xfrm>
            <a:off x="914400" y="1752600"/>
            <a:ext cx="2438400" cy="20574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55301" name="Oval 5"/>
          <p:cNvSpPr>
            <a:spLocks noChangeArrowheads="1"/>
          </p:cNvSpPr>
          <p:nvPr/>
        </p:nvSpPr>
        <p:spPr bwMode="auto">
          <a:xfrm>
            <a:off x="4495800" y="20574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1</a:t>
            </a:r>
          </a:p>
        </p:txBody>
      </p:sp>
      <p:sp>
        <p:nvSpPr>
          <p:cNvPr id="55302" name="Oval 6"/>
          <p:cNvSpPr>
            <a:spLocks noChangeArrowheads="1"/>
          </p:cNvSpPr>
          <p:nvPr/>
        </p:nvSpPr>
        <p:spPr bwMode="auto">
          <a:xfrm>
            <a:off x="4495800" y="26670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2</a:t>
            </a:r>
          </a:p>
        </p:txBody>
      </p:sp>
      <p:sp>
        <p:nvSpPr>
          <p:cNvPr id="55303" name="Oval 7"/>
          <p:cNvSpPr>
            <a:spLocks noChangeArrowheads="1"/>
          </p:cNvSpPr>
          <p:nvPr/>
        </p:nvSpPr>
        <p:spPr bwMode="auto">
          <a:xfrm>
            <a:off x="4495800" y="32766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3</a:t>
            </a:r>
          </a:p>
        </p:txBody>
      </p:sp>
      <p:sp>
        <p:nvSpPr>
          <p:cNvPr id="55304" name="Oval 8"/>
          <p:cNvSpPr>
            <a:spLocks noChangeArrowheads="1"/>
          </p:cNvSpPr>
          <p:nvPr/>
        </p:nvSpPr>
        <p:spPr bwMode="auto">
          <a:xfrm>
            <a:off x="4495800" y="38862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4</a:t>
            </a:r>
          </a:p>
        </p:txBody>
      </p:sp>
      <p:sp>
        <p:nvSpPr>
          <p:cNvPr id="55305" name="Oval 9"/>
          <p:cNvSpPr>
            <a:spLocks noChangeArrowheads="1"/>
          </p:cNvSpPr>
          <p:nvPr/>
        </p:nvSpPr>
        <p:spPr bwMode="auto">
          <a:xfrm>
            <a:off x="4495800" y="44958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5</a:t>
            </a:r>
          </a:p>
        </p:txBody>
      </p:sp>
      <p:sp>
        <p:nvSpPr>
          <p:cNvPr id="55306" name="Oval 10"/>
          <p:cNvSpPr>
            <a:spLocks noChangeArrowheads="1"/>
          </p:cNvSpPr>
          <p:nvPr/>
        </p:nvSpPr>
        <p:spPr bwMode="auto">
          <a:xfrm>
            <a:off x="4495800" y="51054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6</a:t>
            </a:r>
          </a:p>
        </p:txBody>
      </p:sp>
      <p:sp>
        <p:nvSpPr>
          <p:cNvPr id="55307" name="Oval 11"/>
          <p:cNvSpPr>
            <a:spLocks noChangeArrowheads="1"/>
          </p:cNvSpPr>
          <p:nvPr/>
        </p:nvSpPr>
        <p:spPr bwMode="auto">
          <a:xfrm>
            <a:off x="4495800" y="57150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7</a:t>
            </a:r>
          </a:p>
        </p:txBody>
      </p:sp>
      <p:sp>
        <p:nvSpPr>
          <p:cNvPr id="55308" name="Line 12"/>
          <p:cNvSpPr>
            <a:spLocks noChangeShapeType="1"/>
          </p:cNvSpPr>
          <p:nvPr/>
        </p:nvSpPr>
        <p:spPr bwMode="auto">
          <a:xfrm>
            <a:off x="4648200" y="23622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5309" name="Line 13"/>
          <p:cNvSpPr>
            <a:spLocks noChangeShapeType="1"/>
          </p:cNvSpPr>
          <p:nvPr/>
        </p:nvSpPr>
        <p:spPr bwMode="auto">
          <a:xfrm>
            <a:off x="4648200" y="29718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5310" name="Line 14"/>
          <p:cNvSpPr>
            <a:spLocks noChangeShapeType="1"/>
          </p:cNvSpPr>
          <p:nvPr/>
        </p:nvSpPr>
        <p:spPr bwMode="auto">
          <a:xfrm>
            <a:off x="4648200" y="54102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5311" name="Freeform 15"/>
          <p:cNvSpPr>
            <a:spLocks/>
          </p:cNvSpPr>
          <p:nvPr/>
        </p:nvSpPr>
        <p:spPr bwMode="auto">
          <a:xfrm>
            <a:off x="4305300" y="2286000"/>
            <a:ext cx="266700" cy="1676400"/>
          </a:xfrm>
          <a:custGeom>
            <a:avLst/>
            <a:gdLst>
              <a:gd name="T0" fmla="*/ 2147483646 w 168"/>
              <a:gd name="T1" fmla="*/ 0 h 1008"/>
              <a:gd name="T2" fmla="*/ 2147483646 w 168"/>
              <a:gd name="T3" fmla="*/ 2147483646 h 1008"/>
              <a:gd name="T4" fmla="*/ 2147483646 w 168"/>
              <a:gd name="T5" fmla="*/ 2147483646 h 1008"/>
              <a:gd name="T6" fmla="*/ 2147483646 w 168"/>
              <a:gd name="T7" fmla="*/ 2147483646 h 1008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168" h="1008">
                <a:moveTo>
                  <a:pt x="168" y="0"/>
                </a:moveTo>
                <a:cubicBezTo>
                  <a:pt x="108" y="56"/>
                  <a:pt x="48" y="112"/>
                  <a:pt x="24" y="240"/>
                </a:cubicBezTo>
                <a:cubicBezTo>
                  <a:pt x="0" y="368"/>
                  <a:pt x="8" y="640"/>
                  <a:pt x="24" y="768"/>
                </a:cubicBezTo>
                <a:cubicBezTo>
                  <a:pt x="40" y="896"/>
                  <a:pt x="104" y="968"/>
                  <a:pt x="120" y="1008"/>
                </a:cubicBezTo>
              </a:path>
            </a:pathLst>
          </a:custGeom>
          <a:noFill/>
          <a:ln w="12700" cap="flat" cmpd="sng">
            <a:solidFill>
              <a:schemeClr val="tx1"/>
            </a:solidFill>
            <a:prstDash val="solid"/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5312" name="Freeform 16"/>
          <p:cNvSpPr>
            <a:spLocks/>
          </p:cNvSpPr>
          <p:nvPr/>
        </p:nvSpPr>
        <p:spPr bwMode="auto">
          <a:xfrm>
            <a:off x="4724400" y="3505200"/>
            <a:ext cx="241300" cy="990600"/>
          </a:xfrm>
          <a:custGeom>
            <a:avLst/>
            <a:gdLst>
              <a:gd name="T0" fmla="*/ 2147483646 w 152"/>
              <a:gd name="T1" fmla="*/ 0 h 624"/>
              <a:gd name="T2" fmla="*/ 2147483646 w 152"/>
              <a:gd name="T3" fmla="*/ 2147483646 h 624"/>
              <a:gd name="T4" fmla="*/ 0 w 152"/>
              <a:gd name="T5" fmla="*/ 2147483646 h 624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52" h="624">
                <a:moveTo>
                  <a:pt x="48" y="0"/>
                </a:moveTo>
                <a:cubicBezTo>
                  <a:pt x="100" y="44"/>
                  <a:pt x="152" y="88"/>
                  <a:pt x="144" y="192"/>
                </a:cubicBezTo>
                <a:cubicBezTo>
                  <a:pt x="136" y="296"/>
                  <a:pt x="68" y="460"/>
                  <a:pt x="0" y="624"/>
                </a:cubicBezTo>
              </a:path>
            </a:pathLst>
          </a:custGeom>
          <a:noFill/>
          <a:ln w="12700" cap="flat" cmpd="sng">
            <a:solidFill>
              <a:schemeClr val="tx1"/>
            </a:solidFill>
            <a:prstDash val="solid"/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5313" name="Freeform 17"/>
          <p:cNvSpPr>
            <a:spLocks/>
          </p:cNvSpPr>
          <p:nvPr/>
        </p:nvSpPr>
        <p:spPr bwMode="auto">
          <a:xfrm>
            <a:off x="4330700" y="4191000"/>
            <a:ext cx="241300" cy="990600"/>
          </a:xfrm>
          <a:custGeom>
            <a:avLst/>
            <a:gdLst>
              <a:gd name="T0" fmla="*/ 2147483646 w 152"/>
              <a:gd name="T1" fmla="*/ 0 h 624"/>
              <a:gd name="T2" fmla="*/ 2147483646 w 152"/>
              <a:gd name="T3" fmla="*/ 2147483646 h 624"/>
              <a:gd name="T4" fmla="*/ 2147483646 w 152"/>
              <a:gd name="T5" fmla="*/ 2147483646 h 624"/>
              <a:gd name="T6" fmla="*/ 2147483646 w 152"/>
              <a:gd name="T7" fmla="*/ 2147483646 h 624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152" h="624">
                <a:moveTo>
                  <a:pt x="152" y="0"/>
                </a:moveTo>
                <a:cubicBezTo>
                  <a:pt x="116" y="32"/>
                  <a:pt x="80" y="64"/>
                  <a:pt x="56" y="144"/>
                </a:cubicBezTo>
                <a:cubicBezTo>
                  <a:pt x="32" y="224"/>
                  <a:pt x="0" y="400"/>
                  <a:pt x="8" y="480"/>
                </a:cubicBezTo>
                <a:cubicBezTo>
                  <a:pt x="16" y="560"/>
                  <a:pt x="60" y="592"/>
                  <a:pt x="104" y="624"/>
                </a:cubicBezTo>
              </a:path>
            </a:pathLst>
          </a:custGeom>
          <a:noFill/>
          <a:ln w="12700" cap="flat" cmpd="sng">
            <a:solidFill>
              <a:schemeClr val="tx1"/>
            </a:solidFill>
            <a:prstDash val="solid"/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5314" name="Freeform 18"/>
          <p:cNvSpPr>
            <a:spLocks/>
          </p:cNvSpPr>
          <p:nvPr/>
        </p:nvSpPr>
        <p:spPr bwMode="auto">
          <a:xfrm>
            <a:off x="4724400" y="1727200"/>
            <a:ext cx="685800" cy="2641600"/>
          </a:xfrm>
          <a:custGeom>
            <a:avLst/>
            <a:gdLst>
              <a:gd name="T0" fmla="*/ 0 w 432"/>
              <a:gd name="T1" fmla="*/ 2147483646 h 1664"/>
              <a:gd name="T2" fmla="*/ 2147483646 w 432"/>
              <a:gd name="T3" fmla="*/ 2147483646 h 1664"/>
              <a:gd name="T4" fmla="*/ 2147483646 w 432"/>
              <a:gd name="T5" fmla="*/ 2147483646 h 1664"/>
              <a:gd name="T6" fmla="*/ 2147483646 w 432"/>
              <a:gd name="T7" fmla="*/ 2147483646 h 1664"/>
              <a:gd name="T8" fmla="*/ 2147483646 w 432"/>
              <a:gd name="T9" fmla="*/ 2147483646 h 1664"/>
              <a:gd name="T10" fmla="*/ 2147483646 w 432"/>
              <a:gd name="T11" fmla="*/ 2147483646 h 1664"/>
              <a:gd name="T12" fmla="*/ 0 w 432"/>
              <a:gd name="T13" fmla="*/ 2147483646 h 1664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432" h="1664">
                <a:moveTo>
                  <a:pt x="0" y="1552"/>
                </a:moveTo>
                <a:cubicBezTo>
                  <a:pt x="48" y="1604"/>
                  <a:pt x="96" y="1656"/>
                  <a:pt x="144" y="1648"/>
                </a:cubicBezTo>
                <a:cubicBezTo>
                  <a:pt x="192" y="1640"/>
                  <a:pt x="248" y="1664"/>
                  <a:pt x="288" y="1504"/>
                </a:cubicBezTo>
                <a:cubicBezTo>
                  <a:pt x="328" y="1344"/>
                  <a:pt x="368" y="920"/>
                  <a:pt x="384" y="688"/>
                </a:cubicBezTo>
                <a:cubicBezTo>
                  <a:pt x="400" y="456"/>
                  <a:pt x="432" y="224"/>
                  <a:pt x="384" y="112"/>
                </a:cubicBezTo>
                <a:cubicBezTo>
                  <a:pt x="336" y="0"/>
                  <a:pt x="160" y="0"/>
                  <a:pt x="96" y="16"/>
                </a:cubicBezTo>
                <a:cubicBezTo>
                  <a:pt x="32" y="32"/>
                  <a:pt x="16" y="120"/>
                  <a:pt x="0" y="208"/>
                </a:cubicBezTo>
              </a:path>
            </a:pathLst>
          </a:custGeom>
          <a:noFill/>
          <a:ln w="12700" cap="flat" cmpd="sng">
            <a:solidFill>
              <a:schemeClr val="tx1"/>
            </a:solidFill>
            <a:prstDash val="solid"/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5315" name="Freeform 19"/>
          <p:cNvSpPr>
            <a:spLocks/>
          </p:cNvSpPr>
          <p:nvPr/>
        </p:nvSpPr>
        <p:spPr bwMode="auto">
          <a:xfrm>
            <a:off x="4648200" y="3733800"/>
            <a:ext cx="393700" cy="546100"/>
          </a:xfrm>
          <a:custGeom>
            <a:avLst/>
            <a:gdLst>
              <a:gd name="T0" fmla="*/ 2147483646 w 248"/>
              <a:gd name="T1" fmla="*/ 2147483646 h 344"/>
              <a:gd name="T2" fmla="*/ 2147483646 w 248"/>
              <a:gd name="T3" fmla="*/ 2147483646 h 344"/>
              <a:gd name="T4" fmla="*/ 2147483646 w 248"/>
              <a:gd name="T5" fmla="*/ 2147483646 h 344"/>
              <a:gd name="T6" fmla="*/ 2147483646 w 248"/>
              <a:gd name="T7" fmla="*/ 2147483646 h 344"/>
              <a:gd name="T8" fmla="*/ 2147483646 w 248"/>
              <a:gd name="T9" fmla="*/ 0 h 344"/>
              <a:gd name="T10" fmla="*/ 0 w 248"/>
              <a:gd name="T11" fmla="*/ 2147483646 h 344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248" h="344">
                <a:moveTo>
                  <a:pt x="48" y="288"/>
                </a:moveTo>
                <a:cubicBezTo>
                  <a:pt x="80" y="316"/>
                  <a:pt x="112" y="344"/>
                  <a:pt x="144" y="336"/>
                </a:cubicBezTo>
                <a:cubicBezTo>
                  <a:pt x="176" y="328"/>
                  <a:pt x="232" y="280"/>
                  <a:pt x="240" y="240"/>
                </a:cubicBezTo>
                <a:cubicBezTo>
                  <a:pt x="248" y="200"/>
                  <a:pt x="216" y="136"/>
                  <a:pt x="192" y="96"/>
                </a:cubicBezTo>
                <a:cubicBezTo>
                  <a:pt x="168" y="56"/>
                  <a:pt x="128" y="0"/>
                  <a:pt x="96" y="0"/>
                </a:cubicBezTo>
                <a:cubicBezTo>
                  <a:pt x="64" y="0"/>
                  <a:pt x="32" y="48"/>
                  <a:pt x="0" y="96"/>
                </a:cubicBezTo>
              </a:path>
            </a:pathLst>
          </a:custGeom>
          <a:noFill/>
          <a:ln w="12700" cap="flat" cmpd="sng">
            <a:solidFill>
              <a:schemeClr val="tx1"/>
            </a:solidFill>
            <a:prstDash val="solid"/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5316" name="Freeform 20"/>
          <p:cNvSpPr>
            <a:spLocks/>
          </p:cNvSpPr>
          <p:nvPr/>
        </p:nvSpPr>
        <p:spPr bwMode="auto">
          <a:xfrm>
            <a:off x="4724400" y="4419600"/>
            <a:ext cx="330200" cy="469900"/>
          </a:xfrm>
          <a:custGeom>
            <a:avLst/>
            <a:gdLst>
              <a:gd name="T0" fmla="*/ 0 w 208"/>
              <a:gd name="T1" fmla="*/ 2147483646 h 296"/>
              <a:gd name="T2" fmla="*/ 2147483646 w 208"/>
              <a:gd name="T3" fmla="*/ 2147483646 h 296"/>
              <a:gd name="T4" fmla="*/ 2147483646 w 208"/>
              <a:gd name="T5" fmla="*/ 2147483646 h 296"/>
              <a:gd name="T6" fmla="*/ 2147483646 w 208"/>
              <a:gd name="T7" fmla="*/ 2147483646 h 296"/>
              <a:gd name="T8" fmla="*/ 2147483646 w 208"/>
              <a:gd name="T9" fmla="*/ 2147483646 h 296"/>
              <a:gd name="T10" fmla="*/ 2147483646 w 208"/>
              <a:gd name="T11" fmla="*/ 0 h 296"/>
              <a:gd name="T12" fmla="*/ 2147483646 w 208"/>
              <a:gd name="T13" fmla="*/ 2147483646 h 296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208" h="296">
                <a:moveTo>
                  <a:pt x="0" y="240"/>
                </a:moveTo>
                <a:cubicBezTo>
                  <a:pt x="16" y="260"/>
                  <a:pt x="32" y="280"/>
                  <a:pt x="48" y="288"/>
                </a:cubicBezTo>
                <a:cubicBezTo>
                  <a:pt x="64" y="296"/>
                  <a:pt x="72" y="296"/>
                  <a:pt x="96" y="288"/>
                </a:cubicBezTo>
                <a:cubicBezTo>
                  <a:pt x="120" y="280"/>
                  <a:pt x="176" y="272"/>
                  <a:pt x="192" y="240"/>
                </a:cubicBezTo>
                <a:cubicBezTo>
                  <a:pt x="208" y="208"/>
                  <a:pt x="208" y="136"/>
                  <a:pt x="192" y="96"/>
                </a:cubicBezTo>
                <a:cubicBezTo>
                  <a:pt x="176" y="56"/>
                  <a:pt x="120" y="0"/>
                  <a:pt x="96" y="0"/>
                </a:cubicBezTo>
                <a:cubicBezTo>
                  <a:pt x="72" y="0"/>
                  <a:pt x="60" y="48"/>
                  <a:pt x="48" y="96"/>
                </a:cubicBezTo>
              </a:path>
            </a:pathLst>
          </a:custGeom>
          <a:noFill/>
          <a:ln w="12700" cap="flat" cmpd="sng">
            <a:solidFill>
              <a:schemeClr val="tx1"/>
            </a:solidFill>
            <a:prstDash val="solid"/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5317" name="Text Box 21"/>
          <p:cNvSpPr txBox="1">
            <a:spLocks noChangeArrowheads="1"/>
          </p:cNvSpPr>
          <p:nvPr/>
        </p:nvSpPr>
        <p:spPr bwMode="auto">
          <a:xfrm>
            <a:off x="4022725" y="4379913"/>
            <a:ext cx="37465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200"/>
              <a:t>1,0</a:t>
            </a:r>
          </a:p>
        </p:txBody>
      </p:sp>
      <p:sp>
        <p:nvSpPr>
          <p:cNvPr id="55318" name="Text Box 22"/>
          <p:cNvSpPr txBox="1">
            <a:spLocks noChangeArrowheads="1"/>
          </p:cNvSpPr>
          <p:nvPr/>
        </p:nvSpPr>
        <p:spPr bwMode="auto">
          <a:xfrm>
            <a:off x="4648200" y="5432425"/>
            <a:ext cx="37465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200"/>
              <a:t>1,0</a:t>
            </a:r>
          </a:p>
        </p:txBody>
      </p:sp>
      <p:sp>
        <p:nvSpPr>
          <p:cNvPr id="55319" name="Text Box 23"/>
          <p:cNvSpPr txBox="1">
            <a:spLocks noChangeArrowheads="1"/>
          </p:cNvSpPr>
          <p:nvPr/>
        </p:nvSpPr>
        <p:spPr bwMode="auto">
          <a:xfrm>
            <a:off x="3810000" y="2994025"/>
            <a:ext cx="37465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200"/>
              <a:t>0,0</a:t>
            </a:r>
          </a:p>
        </p:txBody>
      </p:sp>
      <p:sp>
        <p:nvSpPr>
          <p:cNvPr id="55320" name="Text Box 24"/>
          <p:cNvSpPr txBox="1">
            <a:spLocks noChangeArrowheads="1"/>
          </p:cNvSpPr>
          <p:nvPr/>
        </p:nvSpPr>
        <p:spPr bwMode="auto">
          <a:xfrm>
            <a:off x="4267200" y="2994025"/>
            <a:ext cx="37465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200"/>
              <a:t>3,0</a:t>
            </a:r>
          </a:p>
        </p:txBody>
      </p:sp>
      <p:sp>
        <p:nvSpPr>
          <p:cNvPr id="55321" name="Text Box 25"/>
          <p:cNvSpPr txBox="1">
            <a:spLocks noChangeArrowheads="1"/>
          </p:cNvSpPr>
          <p:nvPr/>
        </p:nvSpPr>
        <p:spPr bwMode="auto">
          <a:xfrm>
            <a:off x="4572000" y="2284413"/>
            <a:ext cx="37465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200"/>
              <a:t>2,0</a:t>
            </a:r>
          </a:p>
        </p:txBody>
      </p:sp>
      <p:sp>
        <p:nvSpPr>
          <p:cNvPr id="55322" name="Text Box 26"/>
          <p:cNvSpPr txBox="1">
            <a:spLocks noChangeArrowheads="1"/>
          </p:cNvSpPr>
          <p:nvPr/>
        </p:nvSpPr>
        <p:spPr bwMode="auto">
          <a:xfrm>
            <a:off x="5334000" y="1698625"/>
            <a:ext cx="37465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200"/>
              <a:t>1,1</a:t>
            </a:r>
          </a:p>
        </p:txBody>
      </p:sp>
      <p:sp>
        <p:nvSpPr>
          <p:cNvPr id="55323" name="Text Box 27"/>
          <p:cNvSpPr txBox="1">
            <a:spLocks noChangeArrowheads="1"/>
          </p:cNvSpPr>
          <p:nvPr/>
        </p:nvSpPr>
        <p:spPr bwMode="auto">
          <a:xfrm>
            <a:off x="5486400" y="3579813"/>
            <a:ext cx="37465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200"/>
              <a:t>1,1</a:t>
            </a:r>
          </a:p>
        </p:txBody>
      </p:sp>
      <p:sp>
        <p:nvSpPr>
          <p:cNvPr id="55324" name="Text Box 28"/>
          <p:cNvSpPr txBox="1">
            <a:spLocks noChangeArrowheads="1"/>
          </p:cNvSpPr>
          <p:nvPr/>
        </p:nvSpPr>
        <p:spPr bwMode="auto">
          <a:xfrm>
            <a:off x="4953000" y="4441825"/>
            <a:ext cx="37465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200"/>
              <a:t>1,1</a:t>
            </a:r>
          </a:p>
        </p:txBody>
      </p:sp>
      <p:sp>
        <p:nvSpPr>
          <p:cNvPr id="55325" name="Text Box 29"/>
          <p:cNvSpPr txBox="1">
            <a:spLocks noChangeArrowheads="1"/>
          </p:cNvSpPr>
          <p:nvPr/>
        </p:nvSpPr>
        <p:spPr bwMode="auto">
          <a:xfrm>
            <a:off x="4876800" y="3732213"/>
            <a:ext cx="37465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200"/>
              <a:t>1,1</a:t>
            </a:r>
          </a:p>
        </p:txBody>
      </p:sp>
      <p:sp>
        <p:nvSpPr>
          <p:cNvPr id="55326" name="Text Box 30"/>
          <p:cNvSpPr txBox="1">
            <a:spLocks noChangeArrowheads="1"/>
          </p:cNvSpPr>
          <p:nvPr/>
        </p:nvSpPr>
        <p:spPr bwMode="auto">
          <a:xfrm>
            <a:off x="4800600" y="3375025"/>
            <a:ext cx="37465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200"/>
              <a:t>0,0</a:t>
            </a:r>
          </a:p>
        </p:txBody>
      </p:sp>
      <p:sp>
        <p:nvSpPr>
          <p:cNvPr id="55327" name="Freeform 31"/>
          <p:cNvSpPr>
            <a:spLocks/>
          </p:cNvSpPr>
          <p:nvPr/>
        </p:nvSpPr>
        <p:spPr bwMode="auto">
          <a:xfrm>
            <a:off x="4724400" y="2971800"/>
            <a:ext cx="1143000" cy="2171700"/>
          </a:xfrm>
          <a:custGeom>
            <a:avLst/>
            <a:gdLst>
              <a:gd name="T0" fmla="*/ 0 w 720"/>
              <a:gd name="T1" fmla="*/ 2147483646 h 1368"/>
              <a:gd name="T2" fmla="*/ 2147483646 w 720"/>
              <a:gd name="T3" fmla="*/ 2147483646 h 1368"/>
              <a:gd name="T4" fmla="*/ 2147483646 w 720"/>
              <a:gd name="T5" fmla="*/ 2147483646 h 1368"/>
              <a:gd name="T6" fmla="*/ 2147483646 w 720"/>
              <a:gd name="T7" fmla="*/ 2147483646 h 1368"/>
              <a:gd name="T8" fmla="*/ 2147483646 w 720"/>
              <a:gd name="T9" fmla="*/ 2147483646 h 1368"/>
              <a:gd name="T10" fmla="*/ 2147483646 w 720"/>
              <a:gd name="T11" fmla="*/ 2147483646 h 1368"/>
              <a:gd name="T12" fmla="*/ 2147483646 w 720"/>
              <a:gd name="T13" fmla="*/ 2147483646 h 1368"/>
              <a:gd name="T14" fmla="*/ 2147483646 w 720"/>
              <a:gd name="T15" fmla="*/ 2147483646 h 1368"/>
              <a:gd name="T16" fmla="*/ 0 w 720"/>
              <a:gd name="T17" fmla="*/ 2147483646 h 1368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720" h="1368">
                <a:moveTo>
                  <a:pt x="0" y="1152"/>
                </a:moveTo>
                <a:cubicBezTo>
                  <a:pt x="4" y="1184"/>
                  <a:pt x="8" y="1216"/>
                  <a:pt x="48" y="1248"/>
                </a:cubicBezTo>
                <a:cubicBezTo>
                  <a:pt x="88" y="1280"/>
                  <a:pt x="168" y="1336"/>
                  <a:pt x="240" y="1344"/>
                </a:cubicBezTo>
                <a:cubicBezTo>
                  <a:pt x="312" y="1352"/>
                  <a:pt x="408" y="1368"/>
                  <a:pt x="480" y="1296"/>
                </a:cubicBezTo>
                <a:cubicBezTo>
                  <a:pt x="552" y="1224"/>
                  <a:pt x="640" y="1104"/>
                  <a:pt x="672" y="912"/>
                </a:cubicBezTo>
                <a:cubicBezTo>
                  <a:pt x="704" y="720"/>
                  <a:pt x="720" y="288"/>
                  <a:pt x="672" y="144"/>
                </a:cubicBezTo>
                <a:cubicBezTo>
                  <a:pt x="624" y="0"/>
                  <a:pt x="480" y="56"/>
                  <a:pt x="384" y="48"/>
                </a:cubicBezTo>
                <a:cubicBezTo>
                  <a:pt x="288" y="40"/>
                  <a:pt x="160" y="72"/>
                  <a:pt x="96" y="96"/>
                </a:cubicBezTo>
                <a:cubicBezTo>
                  <a:pt x="32" y="120"/>
                  <a:pt x="16" y="156"/>
                  <a:pt x="0" y="192"/>
                </a:cubicBezTo>
              </a:path>
            </a:pathLst>
          </a:custGeom>
          <a:noFill/>
          <a:ln w="12700" cap="flat" cmpd="sng">
            <a:solidFill>
              <a:schemeClr val="tx1"/>
            </a:solidFill>
            <a:prstDash val="solid"/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5328" name="Text Box 32"/>
          <p:cNvSpPr txBox="1">
            <a:spLocks noChangeArrowheads="1"/>
          </p:cNvSpPr>
          <p:nvPr/>
        </p:nvSpPr>
        <p:spPr bwMode="auto">
          <a:xfrm>
            <a:off x="3733800" y="6169025"/>
            <a:ext cx="18002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&lt;delay, distance&gt;</a:t>
            </a:r>
          </a:p>
        </p:txBody>
      </p:sp>
      <p:sp>
        <p:nvSpPr>
          <p:cNvPr id="55329" name="Text Box 33"/>
          <p:cNvSpPr txBox="1">
            <a:spLocks noChangeArrowheads="1"/>
          </p:cNvSpPr>
          <p:nvPr/>
        </p:nvSpPr>
        <p:spPr bwMode="auto">
          <a:xfrm>
            <a:off x="6172200" y="1978025"/>
            <a:ext cx="2992438" cy="3113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>
                <a:solidFill>
                  <a:schemeClr val="tx1"/>
                </a:solidFill>
              </a:rPr>
              <a:t>4</a:t>
            </a:r>
            <a:r>
              <a:rPr lang="en-US" altLang="en-US">
                <a:solidFill>
                  <a:schemeClr val="tx1"/>
                </a:solidFill>
                <a:sym typeface="Wingdings" panose="05000000000000000000" pitchFamily="2" charset="2"/>
              </a:rPr>
              <a:t>  4: 1 / 1 = 1</a:t>
            </a:r>
          </a:p>
          <a:p>
            <a:r>
              <a:rPr lang="en-US" altLang="en-US">
                <a:solidFill>
                  <a:schemeClr val="tx1"/>
                </a:solidFill>
                <a:sym typeface="Wingdings" panose="05000000000000000000" pitchFamily="2" charset="2"/>
              </a:rPr>
              <a:t>5  5: 1 / 1 = 1</a:t>
            </a:r>
          </a:p>
          <a:p>
            <a:r>
              <a:rPr lang="en-US" altLang="en-US">
                <a:solidFill>
                  <a:schemeClr val="tx1"/>
                </a:solidFill>
                <a:sym typeface="Wingdings" panose="05000000000000000000" pitchFamily="2" charset="2"/>
              </a:rPr>
              <a:t>4  1  4: 1 / 1 = 1</a:t>
            </a:r>
          </a:p>
          <a:p>
            <a:r>
              <a:rPr lang="en-US" altLang="en-US">
                <a:solidFill>
                  <a:schemeClr val="tx1"/>
                </a:solidFill>
                <a:sym typeface="Wingdings" panose="05000000000000000000" pitchFamily="2" charset="2"/>
              </a:rPr>
              <a:t>5  3  5: 1 / 1 = 1</a:t>
            </a:r>
          </a:p>
          <a:p>
            <a:endParaRPr lang="en-US" altLang="en-US">
              <a:solidFill>
                <a:schemeClr val="tx1"/>
              </a:solidFill>
              <a:sym typeface="Wingdings" panose="05000000000000000000" pitchFamily="2" charset="2"/>
            </a:endParaRPr>
          </a:p>
          <a:p>
            <a:r>
              <a:rPr lang="en-US" altLang="en-US">
                <a:solidFill>
                  <a:schemeClr val="tx1"/>
                </a:solidFill>
                <a:sym typeface="Wingdings" panose="05000000000000000000" pitchFamily="2" charset="2"/>
              </a:rPr>
              <a:t>RecMII = MAX(1,1,1,1) = 1</a:t>
            </a:r>
          </a:p>
          <a:p>
            <a:endParaRPr lang="en-US" altLang="en-US">
              <a:solidFill>
                <a:schemeClr val="tx1"/>
              </a:solidFill>
              <a:sym typeface="Wingdings" panose="05000000000000000000" pitchFamily="2" charset="2"/>
            </a:endParaRPr>
          </a:p>
          <a:p>
            <a:r>
              <a:rPr lang="en-US" altLang="en-US">
                <a:solidFill>
                  <a:schemeClr val="tx1"/>
                </a:solidFill>
                <a:sym typeface="Wingdings" panose="05000000000000000000" pitchFamily="2" charset="2"/>
              </a:rPr>
              <a:t>Then,</a:t>
            </a:r>
          </a:p>
          <a:p>
            <a:endParaRPr lang="en-US" altLang="en-US">
              <a:solidFill>
                <a:schemeClr val="tx1"/>
              </a:solidFill>
              <a:sym typeface="Wingdings" panose="05000000000000000000" pitchFamily="2" charset="2"/>
            </a:endParaRPr>
          </a:p>
          <a:p>
            <a:r>
              <a:rPr lang="en-US" altLang="en-US">
                <a:solidFill>
                  <a:schemeClr val="tx1"/>
                </a:solidFill>
                <a:sym typeface="Wingdings" panose="05000000000000000000" pitchFamily="2" charset="2"/>
              </a:rPr>
              <a:t>MII = MAX(ResMII, RecMII)</a:t>
            </a:r>
          </a:p>
          <a:p>
            <a:r>
              <a:rPr lang="en-US" altLang="en-US">
                <a:solidFill>
                  <a:schemeClr val="tx1"/>
                </a:solidFill>
                <a:sym typeface="Wingdings" panose="05000000000000000000" pitchFamily="2" charset="2"/>
              </a:rPr>
              <a:t>MII = MAX(2,1) = 2</a:t>
            </a:r>
            <a:endParaRPr lang="en-US" altLang="en-US">
              <a:solidFill>
                <a:schemeClr val="tx1"/>
              </a:solidFill>
            </a:endParaRPr>
          </a:p>
        </p:txBody>
      </p:sp>
      <p:sp>
        <p:nvSpPr>
          <p:cNvPr id="34" name="Rectangle 4"/>
          <p:cNvSpPr>
            <a:spLocks noChangeArrowheads="1"/>
          </p:cNvSpPr>
          <p:nvPr/>
        </p:nvSpPr>
        <p:spPr bwMode="auto">
          <a:xfrm>
            <a:off x="412546" y="4046538"/>
            <a:ext cx="3397084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 dirty="0" err="1"/>
              <a:t>RecMII</a:t>
            </a:r>
            <a:r>
              <a:rPr lang="en-US" altLang="en-US" sz="1600" dirty="0"/>
              <a:t> = MAX(delay(c) / distance(c))</a:t>
            </a:r>
          </a:p>
        </p:txBody>
      </p:sp>
      <p:sp>
        <p:nvSpPr>
          <p:cNvPr id="35" name="Text Box 6"/>
          <p:cNvSpPr txBox="1">
            <a:spLocks noChangeArrowheads="1"/>
          </p:cNvSpPr>
          <p:nvPr/>
        </p:nvSpPr>
        <p:spPr bwMode="auto">
          <a:xfrm>
            <a:off x="412546" y="4808538"/>
            <a:ext cx="3469219" cy="10772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 dirty="0"/>
              <a:t>delay(c) = total latency in dependence</a:t>
            </a:r>
            <a:br>
              <a:rPr lang="en-US" altLang="en-US" sz="1600" dirty="0"/>
            </a:br>
            <a:r>
              <a:rPr lang="en-US" altLang="en-US" sz="1600" dirty="0"/>
              <a:t>	cycle c (sum of delays)</a:t>
            </a:r>
          </a:p>
          <a:p>
            <a:r>
              <a:rPr lang="en-US" altLang="en-US" sz="1600" dirty="0"/>
              <a:t>distance(c) = total iteration distance</a:t>
            </a:r>
            <a:br>
              <a:rPr lang="en-US" altLang="en-US" sz="1600" dirty="0"/>
            </a:br>
            <a:r>
              <a:rPr lang="en-US" altLang="en-US" sz="1600" dirty="0"/>
              <a:t>	of cycle c (sum of distances)</a:t>
            </a:r>
          </a:p>
        </p:txBody>
      </p:sp>
      <p:sp>
        <p:nvSpPr>
          <p:cNvPr id="36" name="Rectangle 35"/>
          <p:cNvSpPr/>
          <p:nvPr/>
        </p:nvSpPr>
        <p:spPr bwMode="auto">
          <a:xfrm>
            <a:off x="381000" y="4006850"/>
            <a:ext cx="3523191" cy="1860550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accent1"/>
              </a:solidFill>
              <a:effectLst/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66175162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Homework Problem</a:t>
            </a:r>
          </a:p>
        </p:txBody>
      </p:sp>
      <p:sp>
        <p:nvSpPr>
          <p:cNvPr id="57347" name="Text Box 3"/>
          <p:cNvSpPr txBox="1">
            <a:spLocks noChangeArrowheads="1"/>
          </p:cNvSpPr>
          <p:nvPr/>
        </p:nvSpPr>
        <p:spPr bwMode="auto">
          <a:xfrm>
            <a:off x="1295400" y="2511425"/>
            <a:ext cx="3070225" cy="2014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1: r1[-1] = load(r2[0])</a:t>
            </a:r>
          </a:p>
          <a:p>
            <a:r>
              <a:rPr lang="en-US" altLang="en-US"/>
              <a:t>2: r3[-1] = r1[1] – r1[2]</a:t>
            </a:r>
          </a:p>
          <a:p>
            <a:r>
              <a:rPr lang="en-US" altLang="en-US"/>
              <a:t>3: store (r3[-1], r2[0])</a:t>
            </a:r>
          </a:p>
          <a:p>
            <a:r>
              <a:rPr lang="en-US" altLang="en-US"/>
              <a:t>4: r2[-1] = r2[0] + 4</a:t>
            </a:r>
          </a:p>
          <a:p>
            <a:r>
              <a:rPr lang="en-US" altLang="en-US"/>
              <a:t>5: p1[-1] = cmpp (r2[-1] &lt; 100)</a:t>
            </a:r>
          </a:p>
          <a:p>
            <a:r>
              <a:rPr lang="en-US" altLang="en-US"/>
              <a:t>remap r1, r2, r3</a:t>
            </a:r>
          </a:p>
          <a:p>
            <a:r>
              <a:rPr lang="en-US" altLang="en-US"/>
              <a:t>6: brct p1[-1] Loop</a:t>
            </a:r>
          </a:p>
        </p:txBody>
      </p:sp>
      <p:sp>
        <p:nvSpPr>
          <p:cNvPr id="57348" name="Rectangle 4"/>
          <p:cNvSpPr>
            <a:spLocks noChangeArrowheads="1"/>
          </p:cNvSpPr>
          <p:nvPr/>
        </p:nvSpPr>
        <p:spPr bwMode="auto">
          <a:xfrm>
            <a:off x="1219200" y="2438400"/>
            <a:ext cx="3352800" cy="21336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57349" name="Text Box 5"/>
          <p:cNvSpPr txBox="1">
            <a:spLocks noChangeArrowheads="1"/>
          </p:cNvSpPr>
          <p:nvPr/>
        </p:nvSpPr>
        <p:spPr bwMode="auto">
          <a:xfrm>
            <a:off x="609600" y="4624604"/>
            <a:ext cx="3486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dirty="0">
                <a:solidFill>
                  <a:schemeClr val="tx1"/>
                </a:solidFill>
              </a:rPr>
              <a:t>Calculate </a:t>
            </a:r>
            <a:r>
              <a:rPr lang="en-US" altLang="en-US" dirty="0" err="1">
                <a:solidFill>
                  <a:schemeClr val="tx1"/>
                </a:solidFill>
              </a:rPr>
              <a:t>RecMII</a:t>
            </a:r>
            <a:r>
              <a:rPr lang="en-US" altLang="en-US" dirty="0">
                <a:solidFill>
                  <a:schemeClr val="tx1"/>
                </a:solidFill>
              </a:rPr>
              <a:t>, </a:t>
            </a:r>
            <a:r>
              <a:rPr lang="en-US" altLang="en-US" dirty="0" err="1">
                <a:solidFill>
                  <a:schemeClr val="tx1"/>
                </a:solidFill>
              </a:rPr>
              <a:t>ResMII</a:t>
            </a:r>
            <a:r>
              <a:rPr lang="en-US" altLang="en-US" dirty="0">
                <a:solidFill>
                  <a:schemeClr val="tx1"/>
                </a:solidFill>
              </a:rPr>
              <a:t>, and MII</a:t>
            </a:r>
          </a:p>
        </p:txBody>
      </p:sp>
      <p:sp>
        <p:nvSpPr>
          <p:cNvPr id="57350" name="Text Box 6"/>
          <p:cNvSpPr txBox="1">
            <a:spLocks noChangeArrowheads="1"/>
          </p:cNvSpPr>
          <p:nvPr/>
        </p:nvSpPr>
        <p:spPr bwMode="auto">
          <a:xfrm>
            <a:off x="914400" y="1673225"/>
            <a:ext cx="4783138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Latencies: ld = 2, st = 1, add = 1, cmpp = 1, br = 1</a:t>
            </a:r>
          </a:p>
          <a:p>
            <a:r>
              <a:rPr lang="en-US" altLang="en-US"/>
              <a:t>Resources: 1 ALU, 1 MEM, 1 BR</a:t>
            </a:r>
          </a:p>
        </p:txBody>
      </p:sp>
      <p:sp>
        <p:nvSpPr>
          <p:cNvPr id="7" name="Oval 5"/>
          <p:cNvSpPr>
            <a:spLocks noChangeArrowheads="1"/>
          </p:cNvSpPr>
          <p:nvPr/>
        </p:nvSpPr>
        <p:spPr bwMode="auto">
          <a:xfrm>
            <a:off x="7391400" y="17907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1</a:t>
            </a:r>
          </a:p>
        </p:txBody>
      </p:sp>
      <p:sp>
        <p:nvSpPr>
          <p:cNvPr id="8" name="Oval 6"/>
          <p:cNvSpPr>
            <a:spLocks noChangeArrowheads="1"/>
          </p:cNvSpPr>
          <p:nvPr/>
        </p:nvSpPr>
        <p:spPr bwMode="auto">
          <a:xfrm>
            <a:off x="7391400" y="24003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2</a:t>
            </a:r>
          </a:p>
        </p:txBody>
      </p:sp>
      <p:sp>
        <p:nvSpPr>
          <p:cNvPr id="9" name="Oval 7"/>
          <p:cNvSpPr>
            <a:spLocks noChangeArrowheads="1"/>
          </p:cNvSpPr>
          <p:nvPr/>
        </p:nvSpPr>
        <p:spPr bwMode="auto">
          <a:xfrm>
            <a:off x="7391400" y="30099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3</a:t>
            </a:r>
          </a:p>
        </p:txBody>
      </p:sp>
      <p:sp>
        <p:nvSpPr>
          <p:cNvPr id="10" name="Oval 8"/>
          <p:cNvSpPr>
            <a:spLocks noChangeArrowheads="1"/>
          </p:cNvSpPr>
          <p:nvPr/>
        </p:nvSpPr>
        <p:spPr bwMode="auto">
          <a:xfrm>
            <a:off x="7391400" y="36195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4</a:t>
            </a:r>
          </a:p>
        </p:txBody>
      </p:sp>
      <p:sp>
        <p:nvSpPr>
          <p:cNvPr id="11" name="Oval 9"/>
          <p:cNvSpPr>
            <a:spLocks noChangeArrowheads="1"/>
          </p:cNvSpPr>
          <p:nvPr/>
        </p:nvSpPr>
        <p:spPr bwMode="auto">
          <a:xfrm>
            <a:off x="7391400" y="42291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5</a:t>
            </a:r>
          </a:p>
        </p:txBody>
      </p:sp>
      <p:sp>
        <p:nvSpPr>
          <p:cNvPr id="12" name="Oval 10"/>
          <p:cNvSpPr>
            <a:spLocks noChangeArrowheads="1"/>
          </p:cNvSpPr>
          <p:nvPr/>
        </p:nvSpPr>
        <p:spPr bwMode="auto">
          <a:xfrm>
            <a:off x="7391400" y="48387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6</a:t>
            </a:r>
          </a:p>
        </p:txBody>
      </p:sp>
      <p:cxnSp>
        <p:nvCxnSpPr>
          <p:cNvPr id="15" name="Straight Arrow Connector 14"/>
          <p:cNvCxnSpPr>
            <a:stCxn id="7" idx="2"/>
            <a:endCxn id="8" idx="1"/>
          </p:cNvCxnSpPr>
          <p:nvPr/>
        </p:nvCxnSpPr>
        <p:spPr bwMode="auto">
          <a:xfrm>
            <a:off x="7391400" y="1943100"/>
            <a:ext cx="44637" cy="501837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8" name="Straight Arrow Connector 17"/>
          <p:cNvCxnSpPr>
            <a:stCxn id="7" idx="6"/>
          </p:cNvCxnSpPr>
          <p:nvPr/>
        </p:nvCxnSpPr>
        <p:spPr bwMode="auto">
          <a:xfrm flipH="1">
            <a:off x="7597541" y="1943100"/>
            <a:ext cx="98659" cy="45720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2" name="Straight Arrow Connector 21"/>
          <p:cNvCxnSpPr>
            <a:stCxn id="8" idx="4"/>
            <a:endCxn id="9" idx="0"/>
          </p:cNvCxnSpPr>
          <p:nvPr/>
        </p:nvCxnSpPr>
        <p:spPr bwMode="auto">
          <a:xfrm>
            <a:off x="7543800" y="2705100"/>
            <a:ext cx="0" cy="30480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4" name="Curved Connector 23"/>
          <p:cNvCxnSpPr>
            <a:stCxn id="10" idx="4"/>
            <a:endCxn id="10" idx="0"/>
          </p:cNvCxnSpPr>
          <p:nvPr/>
        </p:nvCxnSpPr>
        <p:spPr bwMode="auto">
          <a:xfrm rot="5400000" flipH="1">
            <a:off x="7391400" y="3771900"/>
            <a:ext cx="304800" cy="12700"/>
          </a:xfrm>
          <a:prstGeom prst="curvedConnector5">
            <a:avLst>
              <a:gd name="adj1" fmla="val -75000"/>
              <a:gd name="adj2" fmla="val 3000000"/>
              <a:gd name="adj3" fmla="val 175000"/>
            </a:avLst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6" name="Straight Arrow Connector 25"/>
          <p:cNvCxnSpPr>
            <a:stCxn id="10" idx="4"/>
            <a:endCxn id="11" idx="0"/>
          </p:cNvCxnSpPr>
          <p:nvPr/>
        </p:nvCxnSpPr>
        <p:spPr bwMode="auto">
          <a:xfrm>
            <a:off x="7543800" y="3924300"/>
            <a:ext cx="0" cy="30480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8" name="Straight Arrow Connector 27"/>
          <p:cNvCxnSpPr>
            <a:stCxn id="11" idx="4"/>
            <a:endCxn id="12" idx="0"/>
          </p:cNvCxnSpPr>
          <p:nvPr/>
        </p:nvCxnSpPr>
        <p:spPr bwMode="auto">
          <a:xfrm>
            <a:off x="7543800" y="4533900"/>
            <a:ext cx="0" cy="30480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7344" name="Curved Connector 57343"/>
          <p:cNvCxnSpPr>
            <a:stCxn id="10" idx="4"/>
            <a:endCxn id="7" idx="0"/>
          </p:cNvCxnSpPr>
          <p:nvPr/>
        </p:nvCxnSpPr>
        <p:spPr bwMode="auto">
          <a:xfrm rot="5400000" flipH="1">
            <a:off x="6477000" y="2857500"/>
            <a:ext cx="2133600" cy="12700"/>
          </a:xfrm>
          <a:prstGeom prst="curvedConnector5">
            <a:avLst>
              <a:gd name="adj1" fmla="val -10714"/>
              <a:gd name="adj2" fmla="val 3000000"/>
              <a:gd name="adj3" fmla="val 110714"/>
            </a:avLst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57353" name="Freeform 57352"/>
          <p:cNvSpPr/>
          <p:nvPr/>
        </p:nvSpPr>
        <p:spPr bwMode="auto">
          <a:xfrm>
            <a:off x="7536581" y="2082666"/>
            <a:ext cx="646220" cy="1588169"/>
          </a:xfrm>
          <a:custGeom>
            <a:avLst/>
            <a:gdLst>
              <a:gd name="connsiteX0" fmla="*/ 0 w 646220"/>
              <a:gd name="connsiteY0" fmla="*/ 0 h 1588169"/>
              <a:gd name="connsiteX1" fmla="*/ 644893 w 646220"/>
              <a:gd name="connsiteY1" fmla="*/ 471638 h 1588169"/>
              <a:gd name="connsiteX2" fmla="*/ 134754 w 646220"/>
              <a:gd name="connsiteY2" fmla="*/ 1588169 h 15881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646220" h="1588169">
                <a:moveTo>
                  <a:pt x="0" y="0"/>
                </a:moveTo>
                <a:cubicBezTo>
                  <a:pt x="311217" y="103471"/>
                  <a:pt x="622434" y="206943"/>
                  <a:pt x="644893" y="471638"/>
                </a:cubicBezTo>
                <a:cubicBezTo>
                  <a:pt x="667352" y="736333"/>
                  <a:pt x="401053" y="1162251"/>
                  <a:pt x="134754" y="1588169"/>
                </a:cubicBezTo>
              </a:path>
            </a:pathLst>
          </a:custGeom>
          <a:ln w="9525" cap="flat" cmpd="sng" algn="ctr">
            <a:solidFill>
              <a:schemeClr val="accent4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accent1"/>
              </a:solidFill>
              <a:effectLst/>
              <a:latin typeface="Times New Roman" pitchFamily="18" charset="0"/>
            </a:endParaRPr>
          </a:p>
        </p:txBody>
      </p:sp>
      <p:sp>
        <p:nvSpPr>
          <p:cNvPr id="42" name="Text Box 15"/>
          <p:cNvSpPr txBox="1">
            <a:spLocks noChangeArrowheads="1"/>
          </p:cNvSpPr>
          <p:nvPr/>
        </p:nvSpPr>
        <p:spPr bwMode="auto">
          <a:xfrm>
            <a:off x="8122889" y="2247900"/>
            <a:ext cx="611065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 dirty="0"/>
              <a:t>&lt;0,0&gt;</a:t>
            </a:r>
          </a:p>
        </p:txBody>
      </p:sp>
      <p:sp>
        <p:nvSpPr>
          <p:cNvPr id="43" name="Text Box 15"/>
          <p:cNvSpPr txBox="1">
            <a:spLocks noChangeArrowheads="1"/>
          </p:cNvSpPr>
          <p:nvPr/>
        </p:nvSpPr>
        <p:spPr bwMode="auto">
          <a:xfrm>
            <a:off x="7508627" y="2160693"/>
            <a:ext cx="611065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 dirty="0"/>
              <a:t>&lt;2,3&gt;</a:t>
            </a:r>
          </a:p>
        </p:txBody>
      </p:sp>
      <p:sp>
        <p:nvSpPr>
          <p:cNvPr id="44" name="Text Box 15"/>
          <p:cNvSpPr txBox="1">
            <a:spLocks noChangeArrowheads="1"/>
          </p:cNvSpPr>
          <p:nvPr/>
        </p:nvSpPr>
        <p:spPr bwMode="auto">
          <a:xfrm>
            <a:off x="7013277" y="2119679"/>
            <a:ext cx="611065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 dirty="0"/>
              <a:t>&lt;2,2&gt;</a:t>
            </a:r>
          </a:p>
        </p:txBody>
      </p:sp>
      <p:sp>
        <p:nvSpPr>
          <p:cNvPr id="45" name="Text Box 15"/>
          <p:cNvSpPr txBox="1">
            <a:spLocks noChangeArrowheads="1"/>
          </p:cNvSpPr>
          <p:nvPr/>
        </p:nvSpPr>
        <p:spPr bwMode="auto">
          <a:xfrm>
            <a:off x="7491211" y="2644140"/>
            <a:ext cx="611065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 dirty="0"/>
              <a:t>&lt;1,0&gt;</a:t>
            </a:r>
          </a:p>
        </p:txBody>
      </p:sp>
      <p:sp>
        <p:nvSpPr>
          <p:cNvPr id="46" name="Text Box 15"/>
          <p:cNvSpPr txBox="1">
            <a:spLocks noChangeArrowheads="1"/>
          </p:cNvSpPr>
          <p:nvPr/>
        </p:nvSpPr>
        <p:spPr bwMode="auto">
          <a:xfrm>
            <a:off x="6599266" y="3678972"/>
            <a:ext cx="611065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 dirty="0"/>
              <a:t>&lt;1,1&gt;</a:t>
            </a:r>
          </a:p>
        </p:txBody>
      </p:sp>
      <p:sp>
        <p:nvSpPr>
          <p:cNvPr id="47" name="Text Box 15"/>
          <p:cNvSpPr txBox="1">
            <a:spLocks noChangeArrowheads="1"/>
          </p:cNvSpPr>
          <p:nvPr/>
        </p:nvSpPr>
        <p:spPr bwMode="auto">
          <a:xfrm>
            <a:off x="6599266" y="2457802"/>
            <a:ext cx="611065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 dirty="0"/>
              <a:t>&lt;1,1&gt;</a:t>
            </a:r>
          </a:p>
        </p:txBody>
      </p:sp>
      <p:sp>
        <p:nvSpPr>
          <p:cNvPr id="48" name="Text Box 15"/>
          <p:cNvSpPr txBox="1">
            <a:spLocks noChangeArrowheads="1"/>
          </p:cNvSpPr>
          <p:nvPr/>
        </p:nvSpPr>
        <p:spPr bwMode="auto">
          <a:xfrm>
            <a:off x="7483992" y="3951456"/>
            <a:ext cx="611065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 dirty="0"/>
              <a:t>&lt;1,0&gt;</a:t>
            </a:r>
          </a:p>
        </p:txBody>
      </p:sp>
      <p:sp>
        <p:nvSpPr>
          <p:cNvPr id="49" name="Text Box 15"/>
          <p:cNvSpPr txBox="1">
            <a:spLocks noChangeArrowheads="1"/>
          </p:cNvSpPr>
          <p:nvPr/>
        </p:nvSpPr>
        <p:spPr bwMode="auto">
          <a:xfrm>
            <a:off x="7512467" y="4488362"/>
            <a:ext cx="611065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 dirty="0"/>
              <a:t>&lt;1,0&gt;</a:t>
            </a:r>
          </a:p>
        </p:txBody>
      </p:sp>
      <p:cxnSp>
        <p:nvCxnSpPr>
          <p:cNvPr id="57355" name="Curved Connector 57354"/>
          <p:cNvCxnSpPr>
            <a:endCxn id="9" idx="7"/>
          </p:cNvCxnSpPr>
          <p:nvPr/>
        </p:nvCxnSpPr>
        <p:spPr bwMode="auto">
          <a:xfrm rot="5400000" flipH="1" flipV="1">
            <a:off x="7156016" y="3435103"/>
            <a:ext cx="876113" cy="114982"/>
          </a:xfrm>
          <a:prstGeom prst="curvedConnector5">
            <a:avLst>
              <a:gd name="adj1" fmla="val -6596"/>
              <a:gd name="adj2" fmla="val 337635"/>
              <a:gd name="adj3" fmla="val 126093"/>
            </a:avLst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53" name="Text Box 15"/>
          <p:cNvSpPr txBox="1">
            <a:spLocks noChangeArrowheads="1"/>
          </p:cNvSpPr>
          <p:nvPr/>
        </p:nvSpPr>
        <p:spPr bwMode="auto">
          <a:xfrm>
            <a:off x="7877268" y="3325648"/>
            <a:ext cx="611065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 dirty="0"/>
              <a:t>&lt;1,1&gt;</a:t>
            </a:r>
          </a:p>
        </p:txBody>
      </p:sp>
      <p:cxnSp>
        <p:nvCxnSpPr>
          <p:cNvPr id="57358" name="Straight Arrow Connector 57357"/>
          <p:cNvCxnSpPr>
            <a:stCxn id="9" idx="4"/>
            <a:endCxn id="10" idx="0"/>
          </p:cNvCxnSpPr>
          <p:nvPr/>
        </p:nvCxnSpPr>
        <p:spPr bwMode="auto">
          <a:xfrm>
            <a:off x="7543800" y="3314700"/>
            <a:ext cx="0" cy="30480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56" name="Text Box 15"/>
          <p:cNvSpPr txBox="1">
            <a:spLocks noChangeArrowheads="1"/>
          </p:cNvSpPr>
          <p:nvPr/>
        </p:nvSpPr>
        <p:spPr bwMode="auto">
          <a:xfrm>
            <a:off x="7391400" y="3256717"/>
            <a:ext cx="611065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 dirty="0"/>
              <a:t>&lt;0,0&gt;</a:t>
            </a:r>
          </a:p>
        </p:txBody>
      </p:sp>
    </p:spTree>
    <p:extLst>
      <p:ext uri="{BB962C8B-B14F-4D97-AF65-F5344CB8AC3E}">
        <p14:creationId xmlns:p14="http://schemas.microsoft.com/office/powerpoint/2010/main" val="2225436410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Homework Problem – Answer </a:t>
            </a:r>
          </a:p>
        </p:txBody>
      </p:sp>
      <p:sp>
        <p:nvSpPr>
          <p:cNvPr id="57347" name="Text Box 3"/>
          <p:cNvSpPr txBox="1">
            <a:spLocks noChangeArrowheads="1"/>
          </p:cNvSpPr>
          <p:nvPr/>
        </p:nvSpPr>
        <p:spPr bwMode="auto">
          <a:xfrm>
            <a:off x="1295400" y="2511425"/>
            <a:ext cx="3070225" cy="2014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1: r1[-1] = load(r2[0])</a:t>
            </a:r>
          </a:p>
          <a:p>
            <a:r>
              <a:rPr lang="en-US" altLang="en-US"/>
              <a:t>2: r3[-1] = r1[1] – r1[2]</a:t>
            </a:r>
          </a:p>
          <a:p>
            <a:r>
              <a:rPr lang="en-US" altLang="en-US"/>
              <a:t>3: store (r3[-1], r2[0])</a:t>
            </a:r>
          </a:p>
          <a:p>
            <a:r>
              <a:rPr lang="en-US" altLang="en-US"/>
              <a:t>4: r2[-1] = r2[0] + 4</a:t>
            </a:r>
          </a:p>
          <a:p>
            <a:r>
              <a:rPr lang="en-US" altLang="en-US"/>
              <a:t>5: p1[-1] = cmpp (r2[-1] &lt; 100)</a:t>
            </a:r>
          </a:p>
          <a:p>
            <a:r>
              <a:rPr lang="en-US" altLang="en-US"/>
              <a:t>remap r1, r2, r3</a:t>
            </a:r>
          </a:p>
          <a:p>
            <a:r>
              <a:rPr lang="en-US" altLang="en-US"/>
              <a:t>6: brct p1[-1] Loop</a:t>
            </a:r>
          </a:p>
        </p:txBody>
      </p:sp>
      <p:sp>
        <p:nvSpPr>
          <p:cNvPr id="57348" name="Rectangle 4"/>
          <p:cNvSpPr>
            <a:spLocks noChangeArrowheads="1"/>
          </p:cNvSpPr>
          <p:nvPr/>
        </p:nvSpPr>
        <p:spPr bwMode="auto">
          <a:xfrm>
            <a:off x="1219200" y="2438400"/>
            <a:ext cx="3352800" cy="21336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57349" name="Text Box 5"/>
          <p:cNvSpPr txBox="1">
            <a:spLocks noChangeArrowheads="1"/>
          </p:cNvSpPr>
          <p:nvPr/>
        </p:nvSpPr>
        <p:spPr bwMode="auto">
          <a:xfrm>
            <a:off x="609600" y="4624604"/>
            <a:ext cx="3486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dirty="0">
                <a:solidFill>
                  <a:schemeClr val="tx1"/>
                </a:solidFill>
              </a:rPr>
              <a:t>Calculate </a:t>
            </a:r>
            <a:r>
              <a:rPr lang="en-US" altLang="en-US" dirty="0" err="1">
                <a:solidFill>
                  <a:schemeClr val="tx1"/>
                </a:solidFill>
              </a:rPr>
              <a:t>RecMII</a:t>
            </a:r>
            <a:r>
              <a:rPr lang="en-US" altLang="en-US" dirty="0">
                <a:solidFill>
                  <a:schemeClr val="tx1"/>
                </a:solidFill>
              </a:rPr>
              <a:t>, </a:t>
            </a:r>
            <a:r>
              <a:rPr lang="en-US" altLang="en-US" dirty="0" err="1">
                <a:solidFill>
                  <a:schemeClr val="tx1"/>
                </a:solidFill>
              </a:rPr>
              <a:t>ResMII</a:t>
            </a:r>
            <a:r>
              <a:rPr lang="en-US" altLang="en-US" dirty="0">
                <a:solidFill>
                  <a:schemeClr val="tx1"/>
                </a:solidFill>
              </a:rPr>
              <a:t>, and MII</a:t>
            </a:r>
          </a:p>
        </p:txBody>
      </p:sp>
      <p:sp>
        <p:nvSpPr>
          <p:cNvPr id="57350" name="Text Box 6"/>
          <p:cNvSpPr txBox="1">
            <a:spLocks noChangeArrowheads="1"/>
          </p:cNvSpPr>
          <p:nvPr/>
        </p:nvSpPr>
        <p:spPr bwMode="auto">
          <a:xfrm>
            <a:off x="914400" y="1673225"/>
            <a:ext cx="4783138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Latencies: ld = 2, st = 1, add = 1, cmpp = 1, br = 1</a:t>
            </a:r>
          </a:p>
          <a:p>
            <a:r>
              <a:rPr lang="en-US" altLang="en-US"/>
              <a:t>Resources: 1 ALU, 1 MEM, 1 BR</a:t>
            </a:r>
          </a:p>
        </p:txBody>
      </p:sp>
      <p:sp>
        <p:nvSpPr>
          <p:cNvPr id="7" name="Oval 5"/>
          <p:cNvSpPr>
            <a:spLocks noChangeArrowheads="1"/>
          </p:cNvSpPr>
          <p:nvPr/>
        </p:nvSpPr>
        <p:spPr bwMode="auto">
          <a:xfrm>
            <a:off x="7391400" y="17907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1</a:t>
            </a:r>
          </a:p>
        </p:txBody>
      </p:sp>
      <p:sp>
        <p:nvSpPr>
          <p:cNvPr id="8" name="Oval 6"/>
          <p:cNvSpPr>
            <a:spLocks noChangeArrowheads="1"/>
          </p:cNvSpPr>
          <p:nvPr/>
        </p:nvSpPr>
        <p:spPr bwMode="auto">
          <a:xfrm>
            <a:off x="7391400" y="24003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2</a:t>
            </a:r>
          </a:p>
        </p:txBody>
      </p:sp>
      <p:sp>
        <p:nvSpPr>
          <p:cNvPr id="9" name="Oval 7"/>
          <p:cNvSpPr>
            <a:spLocks noChangeArrowheads="1"/>
          </p:cNvSpPr>
          <p:nvPr/>
        </p:nvSpPr>
        <p:spPr bwMode="auto">
          <a:xfrm>
            <a:off x="7391400" y="30099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3</a:t>
            </a:r>
          </a:p>
        </p:txBody>
      </p:sp>
      <p:sp>
        <p:nvSpPr>
          <p:cNvPr id="10" name="Oval 8"/>
          <p:cNvSpPr>
            <a:spLocks noChangeArrowheads="1"/>
          </p:cNvSpPr>
          <p:nvPr/>
        </p:nvSpPr>
        <p:spPr bwMode="auto">
          <a:xfrm>
            <a:off x="7391400" y="36195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4</a:t>
            </a:r>
          </a:p>
        </p:txBody>
      </p:sp>
      <p:sp>
        <p:nvSpPr>
          <p:cNvPr id="11" name="Oval 9"/>
          <p:cNvSpPr>
            <a:spLocks noChangeArrowheads="1"/>
          </p:cNvSpPr>
          <p:nvPr/>
        </p:nvSpPr>
        <p:spPr bwMode="auto">
          <a:xfrm>
            <a:off x="7391400" y="42291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5</a:t>
            </a:r>
          </a:p>
        </p:txBody>
      </p:sp>
      <p:sp>
        <p:nvSpPr>
          <p:cNvPr id="12" name="Oval 10"/>
          <p:cNvSpPr>
            <a:spLocks noChangeArrowheads="1"/>
          </p:cNvSpPr>
          <p:nvPr/>
        </p:nvSpPr>
        <p:spPr bwMode="auto">
          <a:xfrm>
            <a:off x="7391400" y="48387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6</a:t>
            </a:r>
          </a:p>
        </p:txBody>
      </p:sp>
      <p:cxnSp>
        <p:nvCxnSpPr>
          <p:cNvPr id="15" name="Straight Arrow Connector 14"/>
          <p:cNvCxnSpPr>
            <a:stCxn id="7" idx="2"/>
            <a:endCxn id="8" idx="1"/>
          </p:cNvCxnSpPr>
          <p:nvPr/>
        </p:nvCxnSpPr>
        <p:spPr bwMode="auto">
          <a:xfrm>
            <a:off x="7391400" y="1943100"/>
            <a:ext cx="44637" cy="501837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8" name="Straight Arrow Connector 17"/>
          <p:cNvCxnSpPr>
            <a:stCxn id="7" idx="6"/>
          </p:cNvCxnSpPr>
          <p:nvPr/>
        </p:nvCxnSpPr>
        <p:spPr bwMode="auto">
          <a:xfrm flipH="1">
            <a:off x="7597541" y="1943100"/>
            <a:ext cx="98659" cy="45720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2" name="Straight Arrow Connector 21"/>
          <p:cNvCxnSpPr>
            <a:stCxn id="8" idx="4"/>
            <a:endCxn id="9" idx="0"/>
          </p:cNvCxnSpPr>
          <p:nvPr/>
        </p:nvCxnSpPr>
        <p:spPr bwMode="auto">
          <a:xfrm>
            <a:off x="7543800" y="2705100"/>
            <a:ext cx="0" cy="30480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4" name="Curved Connector 23"/>
          <p:cNvCxnSpPr>
            <a:stCxn id="10" idx="4"/>
            <a:endCxn id="10" idx="0"/>
          </p:cNvCxnSpPr>
          <p:nvPr/>
        </p:nvCxnSpPr>
        <p:spPr bwMode="auto">
          <a:xfrm rot="5400000" flipH="1">
            <a:off x="7391400" y="3771900"/>
            <a:ext cx="304800" cy="12700"/>
          </a:xfrm>
          <a:prstGeom prst="curvedConnector5">
            <a:avLst>
              <a:gd name="adj1" fmla="val -75000"/>
              <a:gd name="adj2" fmla="val 3000000"/>
              <a:gd name="adj3" fmla="val 175000"/>
            </a:avLst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6" name="Straight Arrow Connector 25"/>
          <p:cNvCxnSpPr>
            <a:stCxn id="10" idx="4"/>
            <a:endCxn id="11" idx="0"/>
          </p:cNvCxnSpPr>
          <p:nvPr/>
        </p:nvCxnSpPr>
        <p:spPr bwMode="auto">
          <a:xfrm>
            <a:off x="7543800" y="3924300"/>
            <a:ext cx="0" cy="30480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8" name="Straight Arrow Connector 27"/>
          <p:cNvCxnSpPr>
            <a:stCxn id="11" idx="4"/>
            <a:endCxn id="12" idx="0"/>
          </p:cNvCxnSpPr>
          <p:nvPr/>
        </p:nvCxnSpPr>
        <p:spPr bwMode="auto">
          <a:xfrm>
            <a:off x="7543800" y="4533900"/>
            <a:ext cx="0" cy="30480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7344" name="Curved Connector 57343"/>
          <p:cNvCxnSpPr>
            <a:stCxn id="10" idx="4"/>
            <a:endCxn id="7" idx="0"/>
          </p:cNvCxnSpPr>
          <p:nvPr/>
        </p:nvCxnSpPr>
        <p:spPr bwMode="auto">
          <a:xfrm rot="5400000" flipH="1">
            <a:off x="6477000" y="2857500"/>
            <a:ext cx="2133600" cy="12700"/>
          </a:xfrm>
          <a:prstGeom prst="curvedConnector5">
            <a:avLst>
              <a:gd name="adj1" fmla="val -10714"/>
              <a:gd name="adj2" fmla="val 3000000"/>
              <a:gd name="adj3" fmla="val 110714"/>
            </a:avLst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57353" name="Freeform 57352"/>
          <p:cNvSpPr/>
          <p:nvPr/>
        </p:nvSpPr>
        <p:spPr bwMode="auto">
          <a:xfrm>
            <a:off x="7536581" y="2082666"/>
            <a:ext cx="646220" cy="1588169"/>
          </a:xfrm>
          <a:custGeom>
            <a:avLst/>
            <a:gdLst>
              <a:gd name="connsiteX0" fmla="*/ 0 w 646220"/>
              <a:gd name="connsiteY0" fmla="*/ 0 h 1588169"/>
              <a:gd name="connsiteX1" fmla="*/ 644893 w 646220"/>
              <a:gd name="connsiteY1" fmla="*/ 471638 h 1588169"/>
              <a:gd name="connsiteX2" fmla="*/ 134754 w 646220"/>
              <a:gd name="connsiteY2" fmla="*/ 1588169 h 15881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646220" h="1588169">
                <a:moveTo>
                  <a:pt x="0" y="0"/>
                </a:moveTo>
                <a:cubicBezTo>
                  <a:pt x="311217" y="103471"/>
                  <a:pt x="622434" y="206943"/>
                  <a:pt x="644893" y="471638"/>
                </a:cubicBezTo>
                <a:cubicBezTo>
                  <a:pt x="667352" y="736333"/>
                  <a:pt x="401053" y="1162251"/>
                  <a:pt x="134754" y="1588169"/>
                </a:cubicBezTo>
              </a:path>
            </a:pathLst>
          </a:custGeom>
          <a:ln w="9525" cap="flat" cmpd="sng" algn="ctr">
            <a:solidFill>
              <a:schemeClr val="accent4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accent1"/>
              </a:solidFill>
              <a:effectLst/>
              <a:latin typeface="Times New Roman" pitchFamily="18" charset="0"/>
            </a:endParaRPr>
          </a:p>
        </p:txBody>
      </p:sp>
      <p:sp>
        <p:nvSpPr>
          <p:cNvPr id="42" name="Text Box 15"/>
          <p:cNvSpPr txBox="1">
            <a:spLocks noChangeArrowheads="1"/>
          </p:cNvSpPr>
          <p:nvPr/>
        </p:nvSpPr>
        <p:spPr bwMode="auto">
          <a:xfrm>
            <a:off x="8122889" y="2247900"/>
            <a:ext cx="611065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 dirty="0"/>
              <a:t>&lt;0,0&gt;</a:t>
            </a:r>
          </a:p>
        </p:txBody>
      </p:sp>
      <p:sp>
        <p:nvSpPr>
          <p:cNvPr id="43" name="Text Box 15"/>
          <p:cNvSpPr txBox="1">
            <a:spLocks noChangeArrowheads="1"/>
          </p:cNvSpPr>
          <p:nvPr/>
        </p:nvSpPr>
        <p:spPr bwMode="auto">
          <a:xfrm>
            <a:off x="7508627" y="2160693"/>
            <a:ext cx="611065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 dirty="0"/>
              <a:t>&lt;2,3&gt;</a:t>
            </a:r>
          </a:p>
        </p:txBody>
      </p:sp>
      <p:sp>
        <p:nvSpPr>
          <p:cNvPr id="44" name="Text Box 15"/>
          <p:cNvSpPr txBox="1">
            <a:spLocks noChangeArrowheads="1"/>
          </p:cNvSpPr>
          <p:nvPr/>
        </p:nvSpPr>
        <p:spPr bwMode="auto">
          <a:xfrm>
            <a:off x="7013277" y="2119679"/>
            <a:ext cx="611065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 dirty="0"/>
              <a:t>&lt;2,2&gt;</a:t>
            </a:r>
          </a:p>
        </p:txBody>
      </p:sp>
      <p:sp>
        <p:nvSpPr>
          <p:cNvPr id="45" name="Text Box 15"/>
          <p:cNvSpPr txBox="1">
            <a:spLocks noChangeArrowheads="1"/>
          </p:cNvSpPr>
          <p:nvPr/>
        </p:nvSpPr>
        <p:spPr bwMode="auto">
          <a:xfrm>
            <a:off x="7491211" y="2644140"/>
            <a:ext cx="611065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 dirty="0"/>
              <a:t>&lt;1,0&gt;</a:t>
            </a:r>
          </a:p>
        </p:txBody>
      </p:sp>
      <p:sp>
        <p:nvSpPr>
          <p:cNvPr id="46" name="Text Box 15"/>
          <p:cNvSpPr txBox="1">
            <a:spLocks noChangeArrowheads="1"/>
          </p:cNvSpPr>
          <p:nvPr/>
        </p:nvSpPr>
        <p:spPr bwMode="auto">
          <a:xfrm>
            <a:off x="6599266" y="3678972"/>
            <a:ext cx="611065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 dirty="0"/>
              <a:t>&lt;1,1&gt;</a:t>
            </a:r>
          </a:p>
        </p:txBody>
      </p:sp>
      <p:sp>
        <p:nvSpPr>
          <p:cNvPr id="47" name="Text Box 15"/>
          <p:cNvSpPr txBox="1">
            <a:spLocks noChangeArrowheads="1"/>
          </p:cNvSpPr>
          <p:nvPr/>
        </p:nvSpPr>
        <p:spPr bwMode="auto">
          <a:xfrm>
            <a:off x="6599266" y="2457802"/>
            <a:ext cx="611065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 dirty="0"/>
              <a:t>&lt;1,1&gt;</a:t>
            </a:r>
          </a:p>
        </p:txBody>
      </p:sp>
      <p:sp>
        <p:nvSpPr>
          <p:cNvPr id="48" name="Text Box 15"/>
          <p:cNvSpPr txBox="1">
            <a:spLocks noChangeArrowheads="1"/>
          </p:cNvSpPr>
          <p:nvPr/>
        </p:nvSpPr>
        <p:spPr bwMode="auto">
          <a:xfrm>
            <a:off x="7483992" y="3951456"/>
            <a:ext cx="611065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 dirty="0"/>
              <a:t>&lt;1,0&gt;</a:t>
            </a:r>
          </a:p>
        </p:txBody>
      </p:sp>
      <p:sp>
        <p:nvSpPr>
          <p:cNvPr id="49" name="Text Box 15"/>
          <p:cNvSpPr txBox="1">
            <a:spLocks noChangeArrowheads="1"/>
          </p:cNvSpPr>
          <p:nvPr/>
        </p:nvSpPr>
        <p:spPr bwMode="auto">
          <a:xfrm>
            <a:off x="7512467" y="4488362"/>
            <a:ext cx="611065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 dirty="0"/>
              <a:t>&lt;1,0&gt;</a:t>
            </a:r>
          </a:p>
        </p:txBody>
      </p:sp>
      <p:cxnSp>
        <p:nvCxnSpPr>
          <p:cNvPr id="57355" name="Curved Connector 57354"/>
          <p:cNvCxnSpPr>
            <a:endCxn id="9" idx="7"/>
          </p:cNvCxnSpPr>
          <p:nvPr/>
        </p:nvCxnSpPr>
        <p:spPr bwMode="auto">
          <a:xfrm rot="5400000" flipH="1" flipV="1">
            <a:off x="7156016" y="3435103"/>
            <a:ext cx="876113" cy="114982"/>
          </a:xfrm>
          <a:prstGeom prst="curvedConnector5">
            <a:avLst>
              <a:gd name="adj1" fmla="val -6596"/>
              <a:gd name="adj2" fmla="val 337635"/>
              <a:gd name="adj3" fmla="val 126093"/>
            </a:avLst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53" name="Text Box 15"/>
          <p:cNvSpPr txBox="1">
            <a:spLocks noChangeArrowheads="1"/>
          </p:cNvSpPr>
          <p:nvPr/>
        </p:nvSpPr>
        <p:spPr bwMode="auto">
          <a:xfrm>
            <a:off x="7877268" y="3325648"/>
            <a:ext cx="611065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 dirty="0"/>
              <a:t>&lt;1,1&gt;</a:t>
            </a:r>
          </a:p>
        </p:txBody>
      </p:sp>
      <p:cxnSp>
        <p:nvCxnSpPr>
          <p:cNvPr id="57358" name="Straight Arrow Connector 57357"/>
          <p:cNvCxnSpPr>
            <a:stCxn id="9" idx="4"/>
            <a:endCxn id="10" idx="0"/>
          </p:cNvCxnSpPr>
          <p:nvPr/>
        </p:nvCxnSpPr>
        <p:spPr bwMode="auto">
          <a:xfrm>
            <a:off x="7543800" y="3314700"/>
            <a:ext cx="0" cy="30480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56" name="Text Box 15"/>
          <p:cNvSpPr txBox="1">
            <a:spLocks noChangeArrowheads="1"/>
          </p:cNvSpPr>
          <p:nvPr/>
        </p:nvSpPr>
        <p:spPr bwMode="auto">
          <a:xfrm>
            <a:off x="7391400" y="3256717"/>
            <a:ext cx="611065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 dirty="0"/>
              <a:t>&lt;0,0&gt;</a:t>
            </a:r>
          </a:p>
        </p:txBody>
      </p:sp>
      <p:sp>
        <p:nvSpPr>
          <p:cNvPr id="33" name="Freeform 32"/>
          <p:cNvSpPr/>
          <p:nvPr/>
        </p:nvSpPr>
        <p:spPr bwMode="auto">
          <a:xfrm>
            <a:off x="6996455" y="1959796"/>
            <a:ext cx="390429" cy="1089060"/>
          </a:xfrm>
          <a:custGeom>
            <a:avLst/>
            <a:gdLst>
              <a:gd name="connsiteX0" fmla="*/ 390429 w 390429"/>
              <a:gd name="connsiteY0" fmla="*/ 0 h 1089060"/>
              <a:gd name="connsiteX1" fmla="*/ 11 w 390429"/>
              <a:gd name="connsiteY1" fmla="*/ 565078 h 1089060"/>
              <a:gd name="connsiteX2" fmla="*/ 380155 w 390429"/>
              <a:gd name="connsiteY2" fmla="*/ 1089060 h 10890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90429" h="1089060">
                <a:moveTo>
                  <a:pt x="390429" y="0"/>
                </a:moveTo>
                <a:cubicBezTo>
                  <a:pt x="196076" y="191784"/>
                  <a:pt x="1723" y="383568"/>
                  <a:pt x="11" y="565078"/>
                </a:cubicBezTo>
                <a:cubicBezTo>
                  <a:pt x="-1701" y="746588"/>
                  <a:pt x="189227" y="917824"/>
                  <a:pt x="380155" y="1089060"/>
                </a:cubicBezTo>
              </a:path>
            </a:pathLst>
          </a:custGeom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accent1"/>
              </a:solidFill>
              <a:effectLst/>
              <a:latin typeface="Times New Roman" pitchFamily="18" charset="0"/>
            </a:endParaRPr>
          </a:p>
        </p:txBody>
      </p:sp>
      <p:sp>
        <p:nvSpPr>
          <p:cNvPr id="34" name="Text Box 15"/>
          <p:cNvSpPr txBox="1">
            <a:spLocks noChangeArrowheads="1"/>
          </p:cNvSpPr>
          <p:nvPr/>
        </p:nvSpPr>
        <p:spPr bwMode="auto">
          <a:xfrm>
            <a:off x="6524592" y="2004900"/>
            <a:ext cx="611065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 dirty="0">
                <a:solidFill>
                  <a:srgbClr val="FF0000"/>
                </a:solidFill>
              </a:rPr>
              <a:t>&lt;1,0&gt;</a:t>
            </a:r>
          </a:p>
        </p:txBody>
      </p:sp>
      <p:sp>
        <p:nvSpPr>
          <p:cNvPr id="35" name="Freeform 34"/>
          <p:cNvSpPr/>
          <p:nvPr/>
        </p:nvSpPr>
        <p:spPr bwMode="auto">
          <a:xfrm>
            <a:off x="7664412" y="1971782"/>
            <a:ext cx="287941" cy="1140431"/>
          </a:xfrm>
          <a:custGeom>
            <a:avLst/>
            <a:gdLst>
              <a:gd name="connsiteX0" fmla="*/ 0 w 287941"/>
              <a:gd name="connsiteY0" fmla="*/ 1140431 h 1140431"/>
              <a:gd name="connsiteX1" fmla="*/ 287676 w 287941"/>
              <a:gd name="connsiteY1" fmla="*/ 462337 h 1140431"/>
              <a:gd name="connsiteX2" fmla="*/ 41097 w 287941"/>
              <a:gd name="connsiteY2" fmla="*/ 0 h 11404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87941" h="1140431">
                <a:moveTo>
                  <a:pt x="0" y="1140431"/>
                </a:moveTo>
                <a:cubicBezTo>
                  <a:pt x="140413" y="896420"/>
                  <a:pt x="280827" y="652409"/>
                  <a:pt x="287676" y="462337"/>
                </a:cubicBezTo>
                <a:cubicBezTo>
                  <a:pt x="294525" y="272265"/>
                  <a:pt x="167811" y="136132"/>
                  <a:pt x="41097" y="0"/>
                </a:cubicBezTo>
              </a:path>
            </a:pathLst>
          </a:custGeom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accent1"/>
              </a:solidFill>
              <a:effectLst/>
              <a:latin typeface="Times New Roman" pitchFamily="18" charset="0"/>
            </a:endParaRPr>
          </a:p>
        </p:txBody>
      </p:sp>
      <p:sp>
        <p:nvSpPr>
          <p:cNvPr id="36" name="Text Box 15"/>
          <p:cNvSpPr txBox="1">
            <a:spLocks noChangeArrowheads="1"/>
          </p:cNvSpPr>
          <p:nvPr/>
        </p:nvSpPr>
        <p:spPr bwMode="auto">
          <a:xfrm>
            <a:off x="7833399" y="1846508"/>
            <a:ext cx="611065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 dirty="0">
                <a:solidFill>
                  <a:srgbClr val="FF0000"/>
                </a:solidFill>
              </a:rPr>
              <a:t>&lt;1,1&gt;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3183" y="5063691"/>
            <a:ext cx="3526928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rgbClr val="FF0000"/>
                </a:solidFill>
              </a:rPr>
              <a:t>ResMII</a:t>
            </a:r>
            <a:r>
              <a:rPr lang="en-US" dirty="0">
                <a:solidFill>
                  <a:srgbClr val="FF0000"/>
                </a:solidFill>
              </a:rPr>
              <a:t>:	ALU: 3 </a:t>
            </a:r>
            <a:r>
              <a:rPr lang="en-US" dirty="0" err="1">
                <a:solidFill>
                  <a:srgbClr val="FF0000"/>
                </a:solidFill>
              </a:rPr>
              <a:t>instrs</a:t>
            </a:r>
            <a:r>
              <a:rPr lang="en-US" dirty="0">
                <a:solidFill>
                  <a:srgbClr val="FF0000"/>
                </a:solidFill>
              </a:rPr>
              <a:t> / 1 unit = 3</a:t>
            </a:r>
          </a:p>
          <a:p>
            <a:r>
              <a:rPr lang="en-US" dirty="0">
                <a:solidFill>
                  <a:srgbClr val="FF0000"/>
                </a:solidFill>
              </a:rPr>
              <a:t>	MEM: 2 </a:t>
            </a:r>
            <a:r>
              <a:rPr lang="en-US" dirty="0" err="1">
                <a:solidFill>
                  <a:srgbClr val="FF0000"/>
                </a:solidFill>
              </a:rPr>
              <a:t>instrs</a:t>
            </a:r>
            <a:r>
              <a:rPr lang="en-US" dirty="0">
                <a:solidFill>
                  <a:srgbClr val="FF0000"/>
                </a:solidFill>
              </a:rPr>
              <a:t> / 1 unit = 2</a:t>
            </a:r>
          </a:p>
          <a:p>
            <a:r>
              <a:rPr lang="en-US" dirty="0">
                <a:solidFill>
                  <a:srgbClr val="FF0000"/>
                </a:solidFill>
              </a:rPr>
              <a:t>	BR:  1 </a:t>
            </a:r>
            <a:r>
              <a:rPr lang="en-US" dirty="0" err="1">
                <a:solidFill>
                  <a:srgbClr val="FF0000"/>
                </a:solidFill>
              </a:rPr>
              <a:t>instr</a:t>
            </a:r>
            <a:r>
              <a:rPr lang="en-US" dirty="0">
                <a:solidFill>
                  <a:srgbClr val="FF0000"/>
                </a:solidFill>
              </a:rPr>
              <a:t> / 1 unit = 1</a:t>
            </a:r>
          </a:p>
          <a:p>
            <a:r>
              <a:rPr lang="en-US" dirty="0">
                <a:solidFill>
                  <a:srgbClr val="FF0000"/>
                </a:solidFill>
              </a:rPr>
              <a:t>MAX(3,2,1) = 3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4930976" y="5025682"/>
            <a:ext cx="4775666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rgbClr val="FF0000"/>
                </a:solidFill>
              </a:rPr>
              <a:t>RecMII</a:t>
            </a:r>
            <a:r>
              <a:rPr lang="en-US" dirty="0">
                <a:solidFill>
                  <a:srgbClr val="FF0000"/>
                </a:solidFill>
              </a:rPr>
              <a:t>:	4 </a:t>
            </a:r>
            <a:r>
              <a:rPr lang="en-US" dirty="0">
                <a:solidFill>
                  <a:srgbClr val="FF0000"/>
                </a:solidFill>
                <a:sym typeface="Wingdings" panose="05000000000000000000" pitchFamily="2" charset="2"/>
              </a:rPr>
              <a:t> 4: 1/1 = 1</a:t>
            </a:r>
          </a:p>
          <a:p>
            <a:r>
              <a:rPr lang="en-US" dirty="0">
                <a:solidFill>
                  <a:srgbClr val="FF0000"/>
                </a:solidFill>
                <a:sym typeface="Wingdings" panose="05000000000000000000" pitchFamily="2" charset="2"/>
              </a:rPr>
              <a:t>	3  4  3: (0 + 1) / (0 +1) = 1</a:t>
            </a:r>
          </a:p>
          <a:p>
            <a:r>
              <a:rPr lang="en-US" dirty="0">
                <a:solidFill>
                  <a:srgbClr val="FF0000"/>
                </a:solidFill>
                <a:sym typeface="Wingdings" panose="05000000000000000000" pitchFamily="2" charset="2"/>
              </a:rPr>
              <a:t>	1  3  1: (1 + 1) / (0 + 1) = 2</a:t>
            </a:r>
          </a:p>
          <a:p>
            <a:r>
              <a:rPr lang="en-US" dirty="0">
                <a:solidFill>
                  <a:srgbClr val="FF0000"/>
                </a:solidFill>
                <a:sym typeface="Wingdings" panose="05000000000000000000" pitchFamily="2" charset="2"/>
              </a:rPr>
              <a:t>	1  2  3  1: (2+1+1) / (2+0+1) = 2</a:t>
            </a:r>
          </a:p>
          <a:p>
            <a:r>
              <a:rPr lang="en-US" dirty="0">
                <a:solidFill>
                  <a:srgbClr val="FF0000"/>
                </a:solidFill>
                <a:sym typeface="Wingdings" panose="05000000000000000000" pitchFamily="2" charset="2"/>
              </a:rPr>
              <a:t>	1  2  3  1: (2+1+1) / (3+0+1) = 1</a:t>
            </a:r>
            <a:endParaRPr lang="en-US" dirty="0">
              <a:solidFill>
                <a:srgbClr val="FF0000"/>
              </a:solidFill>
            </a:endParaRPr>
          </a:p>
          <a:p>
            <a:r>
              <a:rPr lang="en-US" dirty="0">
                <a:solidFill>
                  <a:srgbClr val="FF0000"/>
                </a:solidFill>
              </a:rPr>
              <a:t>MAX(1,1,2,2,1) = 2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78012" y="6544195"/>
            <a:ext cx="46073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MII = MAX(</a:t>
            </a:r>
            <a:r>
              <a:rPr lang="en-US" dirty="0" err="1">
                <a:solidFill>
                  <a:srgbClr val="FF0000"/>
                </a:solidFill>
              </a:rPr>
              <a:t>ResMII</a:t>
            </a:r>
            <a:r>
              <a:rPr lang="en-US" dirty="0">
                <a:solidFill>
                  <a:srgbClr val="FF0000"/>
                </a:solidFill>
              </a:rPr>
              <a:t>, </a:t>
            </a:r>
            <a:r>
              <a:rPr lang="en-US" dirty="0" err="1">
                <a:solidFill>
                  <a:srgbClr val="FF0000"/>
                </a:solidFill>
              </a:rPr>
              <a:t>RecMII</a:t>
            </a:r>
            <a:r>
              <a:rPr lang="en-US" dirty="0">
                <a:solidFill>
                  <a:srgbClr val="FF0000"/>
                </a:solidFill>
              </a:rPr>
              <a:t>) = MAX(3,2) = 3</a:t>
            </a:r>
          </a:p>
        </p:txBody>
      </p:sp>
    </p:spTree>
    <p:extLst>
      <p:ext uri="{BB962C8B-B14F-4D97-AF65-F5344CB8AC3E}">
        <p14:creationId xmlns:p14="http://schemas.microsoft.com/office/powerpoint/2010/main" val="28882676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838200"/>
            <a:ext cx="8534400" cy="615950"/>
          </a:xfrm>
        </p:spPr>
        <p:txBody>
          <a:bodyPr/>
          <a:lstStyle/>
          <a:p>
            <a:r>
              <a:rPr lang="en-US" altLang="en-US" dirty="0"/>
              <a:t>Recap: Downward Code Motion Across Branches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990600" y="1641475"/>
            <a:ext cx="4114800" cy="5216525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sz="2000" dirty="0"/>
              <a:t>Restriction 1 (liveness)</a:t>
            </a:r>
          </a:p>
          <a:p>
            <a:pPr lvl="1">
              <a:lnSpc>
                <a:spcPct val="90000"/>
              </a:lnSpc>
            </a:pPr>
            <a:r>
              <a:rPr lang="en-US" altLang="en-US" sz="1800" dirty="0"/>
              <a:t>If no compensation code</a:t>
            </a:r>
          </a:p>
          <a:p>
            <a:pPr lvl="2">
              <a:lnSpc>
                <a:spcPct val="90000"/>
              </a:lnSpc>
            </a:pPr>
            <a:r>
              <a:rPr lang="en-US" altLang="en-US" sz="1600" dirty="0"/>
              <a:t>Same restriction as before, destination of op is not </a:t>
            </a:r>
            <a:r>
              <a:rPr lang="en-US" altLang="en-US" sz="1600" dirty="0" err="1"/>
              <a:t>liveout</a:t>
            </a:r>
            <a:endParaRPr lang="en-US" altLang="en-US" sz="1600" dirty="0"/>
          </a:p>
          <a:p>
            <a:pPr lvl="1">
              <a:lnSpc>
                <a:spcPct val="90000"/>
              </a:lnSpc>
            </a:pPr>
            <a:r>
              <a:rPr lang="en-US" altLang="en-US" sz="1800" dirty="0"/>
              <a:t>Else, no restrictions</a:t>
            </a:r>
          </a:p>
          <a:p>
            <a:pPr lvl="2">
              <a:lnSpc>
                <a:spcPct val="90000"/>
              </a:lnSpc>
            </a:pPr>
            <a:r>
              <a:rPr lang="en-US" altLang="en-US" sz="1600" dirty="0"/>
              <a:t>Duplicate operation along both directions of branch if destination is </a:t>
            </a:r>
            <a:r>
              <a:rPr lang="en-US" altLang="en-US" sz="1600" dirty="0" err="1"/>
              <a:t>liveout</a:t>
            </a:r>
            <a:endParaRPr lang="en-US" altLang="en-US" sz="1600" dirty="0"/>
          </a:p>
          <a:p>
            <a:pPr>
              <a:lnSpc>
                <a:spcPct val="90000"/>
              </a:lnSpc>
            </a:pPr>
            <a:r>
              <a:rPr lang="en-US" altLang="en-US" sz="2000" dirty="0"/>
              <a:t>Restriction 2 (speculation)</a:t>
            </a:r>
          </a:p>
          <a:p>
            <a:pPr lvl="1">
              <a:lnSpc>
                <a:spcPct val="90000"/>
              </a:lnSpc>
            </a:pPr>
            <a:r>
              <a:rPr lang="en-US" altLang="en-US" sz="1800" dirty="0"/>
              <a:t>Not applicable, downward motion is not speculation</a:t>
            </a:r>
          </a:p>
          <a:p>
            <a:pPr>
              <a:lnSpc>
                <a:spcPct val="90000"/>
              </a:lnSpc>
            </a:pPr>
            <a:r>
              <a:rPr lang="en-US" altLang="en-US" sz="2000" dirty="0"/>
              <a:t>Again, insert control dep when the restrictions are violated</a:t>
            </a:r>
          </a:p>
          <a:p>
            <a:pPr>
              <a:lnSpc>
                <a:spcPct val="90000"/>
              </a:lnSpc>
            </a:pPr>
            <a:r>
              <a:rPr lang="en-US" altLang="en-US" sz="2000" dirty="0"/>
              <a:t>Part of the </a:t>
            </a:r>
            <a:r>
              <a:rPr lang="en-US" altLang="en-US" sz="2000" dirty="0" err="1"/>
              <a:t>philosphy</a:t>
            </a:r>
            <a:r>
              <a:rPr lang="en-US" altLang="en-US" sz="2000" dirty="0"/>
              <a:t> of superblocks is no compensation code insertion hence R1 is enforced!</a:t>
            </a:r>
          </a:p>
          <a:p>
            <a:pPr lvl="1">
              <a:lnSpc>
                <a:spcPct val="90000"/>
              </a:lnSpc>
            </a:pPr>
            <a:endParaRPr lang="en-US" altLang="en-US" sz="1800" dirty="0"/>
          </a:p>
          <a:p>
            <a:pPr lvl="1">
              <a:lnSpc>
                <a:spcPct val="90000"/>
              </a:lnSpc>
            </a:pPr>
            <a:endParaRPr lang="en-US" altLang="en-US" sz="1800" dirty="0"/>
          </a:p>
        </p:txBody>
      </p:sp>
      <p:sp>
        <p:nvSpPr>
          <p:cNvPr id="23556" name="Text Box 4"/>
          <p:cNvSpPr txBox="1">
            <a:spLocks noChangeArrowheads="1"/>
          </p:cNvSpPr>
          <p:nvPr/>
        </p:nvSpPr>
        <p:spPr bwMode="auto">
          <a:xfrm>
            <a:off x="6096000" y="1673225"/>
            <a:ext cx="1004888" cy="1739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…</a:t>
            </a:r>
          </a:p>
          <a:p>
            <a:r>
              <a:rPr lang="en-US" altLang="en-US"/>
              <a:t>a = b * c</a:t>
            </a:r>
          </a:p>
          <a:p>
            <a:r>
              <a:rPr lang="en-US" altLang="en-US"/>
              <a:t>if (x &gt; 0)</a:t>
            </a:r>
          </a:p>
          <a:p>
            <a:r>
              <a:rPr lang="en-US" altLang="en-US"/>
              <a:t>    </a:t>
            </a:r>
          </a:p>
          <a:p>
            <a:r>
              <a:rPr lang="en-US" altLang="en-US"/>
              <a:t>else</a:t>
            </a:r>
          </a:p>
          <a:p>
            <a:r>
              <a:rPr lang="en-US" altLang="en-US"/>
              <a:t>…</a:t>
            </a:r>
          </a:p>
        </p:txBody>
      </p:sp>
      <p:sp>
        <p:nvSpPr>
          <p:cNvPr id="23557" name="Rectangle 5"/>
          <p:cNvSpPr>
            <a:spLocks noChangeArrowheads="1"/>
          </p:cNvSpPr>
          <p:nvPr/>
        </p:nvSpPr>
        <p:spPr bwMode="auto">
          <a:xfrm>
            <a:off x="5867400" y="4648200"/>
            <a:ext cx="1752600" cy="6096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1: a = b * c</a:t>
            </a:r>
          </a:p>
        </p:txBody>
      </p:sp>
      <p:sp>
        <p:nvSpPr>
          <p:cNvPr id="23558" name="Line 6"/>
          <p:cNvSpPr>
            <a:spLocks noChangeShapeType="1"/>
          </p:cNvSpPr>
          <p:nvPr/>
        </p:nvSpPr>
        <p:spPr bwMode="auto">
          <a:xfrm>
            <a:off x="6934200" y="6172200"/>
            <a:ext cx="1295400" cy="5334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59" name="Line 7"/>
          <p:cNvSpPr>
            <a:spLocks noChangeShapeType="1"/>
          </p:cNvSpPr>
          <p:nvPr/>
        </p:nvSpPr>
        <p:spPr bwMode="auto">
          <a:xfrm>
            <a:off x="6858000" y="5257800"/>
            <a:ext cx="0" cy="3048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60" name="Rectangle 8"/>
          <p:cNvSpPr>
            <a:spLocks noChangeArrowheads="1"/>
          </p:cNvSpPr>
          <p:nvPr/>
        </p:nvSpPr>
        <p:spPr bwMode="auto">
          <a:xfrm>
            <a:off x="5867400" y="5562600"/>
            <a:ext cx="1828800" cy="6096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2: branch x &lt;= 0</a:t>
            </a:r>
          </a:p>
        </p:txBody>
      </p:sp>
      <p:sp>
        <p:nvSpPr>
          <p:cNvPr id="23561" name="Text Box 9"/>
          <p:cNvSpPr txBox="1">
            <a:spLocks noChangeArrowheads="1"/>
          </p:cNvSpPr>
          <p:nvPr/>
        </p:nvSpPr>
        <p:spPr bwMode="auto">
          <a:xfrm>
            <a:off x="5851525" y="4152900"/>
            <a:ext cx="18859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control flow graph</a:t>
            </a:r>
          </a:p>
        </p:txBody>
      </p:sp>
      <p:sp>
        <p:nvSpPr>
          <p:cNvPr id="23562" name="AutoShape 10"/>
          <p:cNvSpPr>
            <a:spLocks noChangeArrowheads="1"/>
          </p:cNvSpPr>
          <p:nvPr/>
        </p:nvSpPr>
        <p:spPr bwMode="auto">
          <a:xfrm>
            <a:off x="6553200" y="3429000"/>
            <a:ext cx="533400" cy="533400"/>
          </a:xfrm>
          <a:prstGeom prst="down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23563" name="Line 11"/>
          <p:cNvSpPr>
            <a:spLocks noChangeShapeType="1"/>
          </p:cNvSpPr>
          <p:nvPr/>
        </p:nvSpPr>
        <p:spPr bwMode="auto">
          <a:xfrm>
            <a:off x="6858000" y="6172200"/>
            <a:ext cx="0" cy="5334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256875CA-D9F2-33FE-21B3-FEF8E06C3430}"/>
                  </a:ext>
                </a:extLst>
              </p14:cNvPr>
              <p14:cNvContentPartPr/>
              <p14:nvPr/>
            </p14:nvContentPartPr>
            <p14:xfrm>
              <a:off x="1147680" y="350640"/>
              <a:ext cx="8498520" cy="6654600"/>
            </p14:xfrm>
          </p:contentPart>
        </mc:Choice>
        <mc:Fallback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256875CA-D9F2-33FE-21B3-FEF8E06C3430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138320" y="341280"/>
                <a:ext cx="8517240" cy="667332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4278543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Add Control Dependences to a Superblock</a:t>
            </a:r>
          </a:p>
        </p:txBody>
      </p:sp>
      <p:sp>
        <p:nvSpPr>
          <p:cNvPr id="24579" name="Text Box 3"/>
          <p:cNvSpPr txBox="1">
            <a:spLocks noChangeArrowheads="1"/>
          </p:cNvSpPr>
          <p:nvPr/>
        </p:nvSpPr>
        <p:spPr bwMode="auto">
          <a:xfrm>
            <a:off x="1279525" y="2247900"/>
            <a:ext cx="2227263" cy="2563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1: r1 = r2 + r3</a:t>
            </a:r>
          </a:p>
          <a:p>
            <a:r>
              <a:rPr lang="en-US" altLang="en-US"/>
              <a:t>2: r4 = load(r1)</a:t>
            </a:r>
          </a:p>
          <a:p>
            <a:r>
              <a:rPr lang="en-US" altLang="en-US"/>
              <a:t>3: p1 = cmpp(r2 == 0)</a:t>
            </a:r>
          </a:p>
          <a:p>
            <a:r>
              <a:rPr lang="en-US" altLang="en-US"/>
              <a:t>4: branch p1 Exit1</a:t>
            </a:r>
          </a:p>
          <a:p>
            <a:r>
              <a:rPr lang="en-US" altLang="en-US"/>
              <a:t>5: store (r4, -1)</a:t>
            </a:r>
          </a:p>
          <a:p>
            <a:r>
              <a:rPr lang="en-US" altLang="en-US"/>
              <a:t>6: r2 = r2 – 4</a:t>
            </a:r>
          </a:p>
          <a:p>
            <a:r>
              <a:rPr lang="en-US" altLang="en-US"/>
              <a:t>7: r5 = load(r2)</a:t>
            </a:r>
          </a:p>
          <a:p>
            <a:r>
              <a:rPr lang="en-US" altLang="en-US"/>
              <a:t>8: p2 = cmpp(r5 &gt; 9)</a:t>
            </a:r>
          </a:p>
          <a:p>
            <a:r>
              <a:rPr lang="en-US" altLang="en-US"/>
              <a:t>9: branch p2 Exit2</a:t>
            </a:r>
          </a:p>
        </p:txBody>
      </p:sp>
      <p:sp>
        <p:nvSpPr>
          <p:cNvPr id="24580" name="Oval 4"/>
          <p:cNvSpPr>
            <a:spLocks noChangeArrowheads="1"/>
          </p:cNvSpPr>
          <p:nvPr/>
        </p:nvSpPr>
        <p:spPr bwMode="auto">
          <a:xfrm>
            <a:off x="6629400" y="18288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1</a:t>
            </a:r>
          </a:p>
        </p:txBody>
      </p:sp>
      <p:sp>
        <p:nvSpPr>
          <p:cNvPr id="24581" name="Oval 5"/>
          <p:cNvSpPr>
            <a:spLocks noChangeArrowheads="1"/>
          </p:cNvSpPr>
          <p:nvPr/>
        </p:nvSpPr>
        <p:spPr bwMode="auto">
          <a:xfrm>
            <a:off x="6629400" y="23622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2</a:t>
            </a:r>
          </a:p>
        </p:txBody>
      </p:sp>
      <p:sp>
        <p:nvSpPr>
          <p:cNvPr id="24582" name="Oval 6"/>
          <p:cNvSpPr>
            <a:spLocks noChangeArrowheads="1"/>
          </p:cNvSpPr>
          <p:nvPr/>
        </p:nvSpPr>
        <p:spPr bwMode="auto">
          <a:xfrm>
            <a:off x="6629400" y="28956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3</a:t>
            </a:r>
          </a:p>
        </p:txBody>
      </p:sp>
      <p:sp>
        <p:nvSpPr>
          <p:cNvPr id="24583" name="Oval 7"/>
          <p:cNvSpPr>
            <a:spLocks noChangeArrowheads="1"/>
          </p:cNvSpPr>
          <p:nvPr/>
        </p:nvSpPr>
        <p:spPr bwMode="auto">
          <a:xfrm>
            <a:off x="6629400" y="39624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5</a:t>
            </a:r>
          </a:p>
        </p:txBody>
      </p:sp>
      <p:sp>
        <p:nvSpPr>
          <p:cNvPr id="24584" name="Oval 8"/>
          <p:cNvSpPr>
            <a:spLocks noChangeArrowheads="1"/>
          </p:cNvSpPr>
          <p:nvPr/>
        </p:nvSpPr>
        <p:spPr bwMode="auto">
          <a:xfrm>
            <a:off x="6629400" y="44958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6</a:t>
            </a:r>
          </a:p>
        </p:txBody>
      </p:sp>
      <p:sp>
        <p:nvSpPr>
          <p:cNvPr id="24585" name="Oval 9"/>
          <p:cNvSpPr>
            <a:spLocks noChangeArrowheads="1"/>
          </p:cNvSpPr>
          <p:nvPr/>
        </p:nvSpPr>
        <p:spPr bwMode="auto">
          <a:xfrm>
            <a:off x="6629400" y="34290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4</a:t>
            </a:r>
          </a:p>
        </p:txBody>
      </p:sp>
      <p:sp>
        <p:nvSpPr>
          <p:cNvPr id="24586" name="Oval 10"/>
          <p:cNvSpPr>
            <a:spLocks noChangeArrowheads="1"/>
          </p:cNvSpPr>
          <p:nvPr/>
        </p:nvSpPr>
        <p:spPr bwMode="auto">
          <a:xfrm>
            <a:off x="6629400" y="50292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7</a:t>
            </a:r>
          </a:p>
        </p:txBody>
      </p:sp>
      <p:sp>
        <p:nvSpPr>
          <p:cNvPr id="24587" name="Oval 11"/>
          <p:cNvSpPr>
            <a:spLocks noChangeArrowheads="1"/>
          </p:cNvSpPr>
          <p:nvPr/>
        </p:nvSpPr>
        <p:spPr bwMode="auto">
          <a:xfrm>
            <a:off x="6629400" y="55626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8</a:t>
            </a:r>
          </a:p>
        </p:txBody>
      </p:sp>
      <p:sp>
        <p:nvSpPr>
          <p:cNvPr id="24588" name="Oval 12"/>
          <p:cNvSpPr>
            <a:spLocks noChangeArrowheads="1"/>
          </p:cNvSpPr>
          <p:nvPr/>
        </p:nvSpPr>
        <p:spPr bwMode="auto">
          <a:xfrm>
            <a:off x="6629400" y="60960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9</a:t>
            </a:r>
          </a:p>
        </p:txBody>
      </p:sp>
      <p:sp>
        <p:nvSpPr>
          <p:cNvPr id="24589" name="Line 13"/>
          <p:cNvSpPr>
            <a:spLocks noChangeShapeType="1"/>
          </p:cNvSpPr>
          <p:nvPr/>
        </p:nvSpPr>
        <p:spPr bwMode="auto">
          <a:xfrm>
            <a:off x="6781800" y="2133600"/>
            <a:ext cx="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90" name="Line 14"/>
          <p:cNvSpPr>
            <a:spLocks noChangeShapeType="1"/>
          </p:cNvSpPr>
          <p:nvPr/>
        </p:nvSpPr>
        <p:spPr bwMode="auto">
          <a:xfrm>
            <a:off x="6781800" y="4800600"/>
            <a:ext cx="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91" name="Line 15"/>
          <p:cNvSpPr>
            <a:spLocks noChangeShapeType="1"/>
          </p:cNvSpPr>
          <p:nvPr/>
        </p:nvSpPr>
        <p:spPr bwMode="auto">
          <a:xfrm>
            <a:off x="6781800" y="5334000"/>
            <a:ext cx="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92" name="Line 16"/>
          <p:cNvSpPr>
            <a:spLocks noChangeShapeType="1"/>
          </p:cNvSpPr>
          <p:nvPr/>
        </p:nvSpPr>
        <p:spPr bwMode="auto">
          <a:xfrm>
            <a:off x="6781800" y="5867400"/>
            <a:ext cx="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93" name="Line 17"/>
          <p:cNvSpPr>
            <a:spLocks noChangeShapeType="1"/>
          </p:cNvSpPr>
          <p:nvPr/>
        </p:nvSpPr>
        <p:spPr bwMode="auto">
          <a:xfrm>
            <a:off x="6781800" y="3200400"/>
            <a:ext cx="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94" name="Freeform 18"/>
          <p:cNvSpPr>
            <a:spLocks/>
          </p:cNvSpPr>
          <p:nvPr/>
        </p:nvSpPr>
        <p:spPr bwMode="auto">
          <a:xfrm>
            <a:off x="6400800" y="2667000"/>
            <a:ext cx="304800" cy="1295400"/>
          </a:xfrm>
          <a:custGeom>
            <a:avLst/>
            <a:gdLst>
              <a:gd name="T0" fmla="*/ 2147483646 w 192"/>
              <a:gd name="T1" fmla="*/ 0 h 816"/>
              <a:gd name="T2" fmla="*/ 0 w 192"/>
              <a:gd name="T3" fmla="*/ 2147483646 h 816"/>
              <a:gd name="T4" fmla="*/ 2147483646 w 192"/>
              <a:gd name="T5" fmla="*/ 2147483646 h 816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92" h="816">
                <a:moveTo>
                  <a:pt x="192" y="0"/>
                </a:moveTo>
                <a:cubicBezTo>
                  <a:pt x="96" y="28"/>
                  <a:pt x="0" y="56"/>
                  <a:pt x="0" y="192"/>
                </a:cubicBezTo>
                <a:cubicBezTo>
                  <a:pt x="0" y="328"/>
                  <a:pt x="96" y="572"/>
                  <a:pt x="192" y="816"/>
                </a:cubicBezTo>
              </a:path>
            </a:pathLst>
          </a:custGeom>
          <a:noFill/>
          <a:ln w="12700" cap="flat" cmpd="sng">
            <a:solidFill>
              <a:schemeClr val="tx1"/>
            </a:solidFill>
            <a:prstDash val="solid"/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95" name="Freeform 19"/>
          <p:cNvSpPr>
            <a:spLocks/>
          </p:cNvSpPr>
          <p:nvPr/>
        </p:nvSpPr>
        <p:spPr bwMode="auto">
          <a:xfrm>
            <a:off x="6858000" y="2133600"/>
            <a:ext cx="533400" cy="2362200"/>
          </a:xfrm>
          <a:custGeom>
            <a:avLst/>
            <a:gdLst>
              <a:gd name="T0" fmla="*/ 0 w 336"/>
              <a:gd name="T1" fmla="*/ 0 h 1488"/>
              <a:gd name="T2" fmla="*/ 2147483646 w 336"/>
              <a:gd name="T3" fmla="*/ 2147483646 h 1488"/>
              <a:gd name="T4" fmla="*/ 0 w 336"/>
              <a:gd name="T5" fmla="*/ 2147483646 h 1488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336" h="1488">
                <a:moveTo>
                  <a:pt x="0" y="0"/>
                </a:moveTo>
                <a:cubicBezTo>
                  <a:pt x="168" y="44"/>
                  <a:pt x="336" y="88"/>
                  <a:pt x="336" y="336"/>
                </a:cubicBezTo>
                <a:cubicBezTo>
                  <a:pt x="336" y="584"/>
                  <a:pt x="168" y="1036"/>
                  <a:pt x="0" y="1488"/>
                </a:cubicBezTo>
              </a:path>
            </a:pathLst>
          </a:custGeom>
          <a:noFill/>
          <a:ln w="12700" cap="flat" cmpd="sng">
            <a:solidFill>
              <a:schemeClr val="tx1"/>
            </a:solidFill>
            <a:prstDash val="solid"/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96" name="Freeform 20"/>
          <p:cNvSpPr>
            <a:spLocks/>
          </p:cNvSpPr>
          <p:nvPr/>
        </p:nvSpPr>
        <p:spPr bwMode="auto">
          <a:xfrm>
            <a:off x="6858000" y="2667000"/>
            <a:ext cx="254000" cy="1295400"/>
          </a:xfrm>
          <a:custGeom>
            <a:avLst/>
            <a:gdLst>
              <a:gd name="T0" fmla="*/ 0 w 160"/>
              <a:gd name="T1" fmla="*/ 0 h 816"/>
              <a:gd name="T2" fmla="*/ 2147483646 w 160"/>
              <a:gd name="T3" fmla="*/ 2147483646 h 816"/>
              <a:gd name="T4" fmla="*/ 2147483646 w 160"/>
              <a:gd name="T5" fmla="*/ 2147483646 h 816"/>
              <a:gd name="T6" fmla="*/ 0 w 160"/>
              <a:gd name="T7" fmla="*/ 2147483646 h 816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160" h="816">
                <a:moveTo>
                  <a:pt x="0" y="0"/>
                </a:moveTo>
                <a:cubicBezTo>
                  <a:pt x="64" y="32"/>
                  <a:pt x="128" y="64"/>
                  <a:pt x="144" y="144"/>
                </a:cubicBezTo>
                <a:cubicBezTo>
                  <a:pt x="160" y="224"/>
                  <a:pt x="120" y="368"/>
                  <a:pt x="96" y="480"/>
                </a:cubicBezTo>
                <a:cubicBezTo>
                  <a:pt x="72" y="592"/>
                  <a:pt x="36" y="704"/>
                  <a:pt x="0" y="816"/>
                </a:cubicBezTo>
              </a:path>
            </a:pathLst>
          </a:custGeom>
          <a:noFill/>
          <a:ln w="12700" cap="flat" cmpd="sng">
            <a:solidFill>
              <a:schemeClr val="tx1"/>
            </a:solidFill>
            <a:prstDash val="dash"/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97" name="Rectangle 21"/>
          <p:cNvSpPr>
            <a:spLocks noChangeArrowheads="1"/>
          </p:cNvSpPr>
          <p:nvPr/>
        </p:nvSpPr>
        <p:spPr bwMode="auto">
          <a:xfrm>
            <a:off x="1219200" y="2133600"/>
            <a:ext cx="2667000" cy="27432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24598" name="Line 22"/>
          <p:cNvSpPr>
            <a:spLocks noChangeShapeType="1"/>
          </p:cNvSpPr>
          <p:nvPr/>
        </p:nvSpPr>
        <p:spPr bwMode="auto">
          <a:xfrm>
            <a:off x="3886200" y="3352800"/>
            <a:ext cx="381000" cy="1524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99" name="Line 23"/>
          <p:cNvSpPr>
            <a:spLocks noChangeShapeType="1"/>
          </p:cNvSpPr>
          <p:nvPr/>
        </p:nvSpPr>
        <p:spPr bwMode="auto">
          <a:xfrm>
            <a:off x="3886200" y="4724400"/>
            <a:ext cx="381000" cy="1524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600" name="Line 24"/>
          <p:cNvSpPr>
            <a:spLocks noChangeShapeType="1"/>
          </p:cNvSpPr>
          <p:nvPr/>
        </p:nvSpPr>
        <p:spPr bwMode="auto">
          <a:xfrm>
            <a:off x="2362200" y="4876800"/>
            <a:ext cx="0" cy="3810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601" name="Text Box 25"/>
          <p:cNvSpPr txBox="1">
            <a:spLocks noChangeArrowheads="1"/>
          </p:cNvSpPr>
          <p:nvPr/>
        </p:nvSpPr>
        <p:spPr bwMode="auto">
          <a:xfrm>
            <a:off x="1905000" y="1673225"/>
            <a:ext cx="12255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Superblock</a:t>
            </a:r>
          </a:p>
        </p:txBody>
      </p:sp>
      <p:sp>
        <p:nvSpPr>
          <p:cNvPr id="24602" name="Line 26"/>
          <p:cNvSpPr>
            <a:spLocks noChangeShapeType="1"/>
          </p:cNvSpPr>
          <p:nvPr/>
        </p:nvSpPr>
        <p:spPr bwMode="auto">
          <a:xfrm>
            <a:off x="6781800" y="3733800"/>
            <a:ext cx="762000" cy="2286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603" name="Line 27"/>
          <p:cNvSpPr>
            <a:spLocks noChangeShapeType="1"/>
          </p:cNvSpPr>
          <p:nvPr/>
        </p:nvSpPr>
        <p:spPr bwMode="auto">
          <a:xfrm>
            <a:off x="6781800" y="6400800"/>
            <a:ext cx="762000" cy="2286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604" name="Line 28"/>
          <p:cNvSpPr>
            <a:spLocks noChangeShapeType="1"/>
          </p:cNvSpPr>
          <p:nvPr/>
        </p:nvSpPr>
        <p:spPr bwMode="auto">
          <a:xfrm>
            <a:off x="6781800" y="6400800"/>
            <a:ext cx="0" cy="3048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605" name="Text Box 29"/>
          <p:cNvSpPr txBox="1">
            <a:spLocks noChangeArrowheads="1"/>
          </p:cNvSpPr>
          <p:nvPr/>
        </p:nvSpPr>
        <p:spPr bwMode="auto">
          <a:xfrm>
            <a:off x="3581400" y="1673225"/>
            <a:ext cx="21272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Assumed liveout sets</a:t>
            </a:r>
          </a:p>
        </p:txBody>
      </p:sp>
      <p:sp>
        <p:nvSpPr>
          <p:cNvPr id="24606" name="Text Box 30"/>
          <p:cNvSpPr txBox="1">
            <a:spLocks noChangeArrowheads="1"/>
          </p:cNvSpPr>
          <p:nvPr/>
        </p:nvSpPr>
        <p:spPr bwMode="auto">
          <a:xfrm>
            <a:off x="4038600" y="3502025"/>
            <a:ext cx="5937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{r1}</a:t>
            </a:r>
          </a:p>
        </p:txBody>
      </p:sp>
      <p:sp>
        <p:nvSpPr>
          <p:cNvPr id="24607" name="Text Box 31"/>
          <p:cNvSpPr txBox="1">
            <a:spLocks noChangeArrowheads="1"/>
          </p:cNvSpPr>
          <p:nvPr/>
        </p:nvSpPr>
        <p:spPr bwMode="auto">
          <a:xfrm>
            <a:off x="4191000" y="4873625"/>
            <a:ext cx="5937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{r2}</a:t>
            </a:r>
          </a:p>
        </p:txBody>
      </p:sp>
      <p:sp>
        <p:nvSpPr>
          <p:cNvPr id="24608" name="Text Box 32"/>
          <p:cNvSpPr txBox="1">
            <a:spLocks noChangeArrowheads="1"/>
          </p:cNvSpPr>
          <p:nvPr/>
        </p:nvSpPr>
        <p:spPr bwMode="auto">
          <a:xfrm>
            <a:off x="1905000" y="5254625"/>
            <a:ext cx="5937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{r5}</a:t>
            </a:r>
          </a:p>
        </p:txBody>
      </p:sp>
      <p:sp>
        <p:nvSpPr>
          <p:cNvPr id="24609" name="Freeform 33"/>
          <p:cNvSpPr>
            <a:spLocks/>
          </p:cNvSpPr>
          <p:nvPr/>
        </p:nvSpPr>
        <p:spPr bwMode="auto">
          <a:xfrm>
            <a:off x="6235700" y="3733800"/>
            <a:ext cx="469900" cy="304800"/>
          </a:xfrm>
          <a:custGeom>
            <a:avLst/>
            <a:gdLst>
              <a:gd name="T0" fmla="*/ 2147483646 w 296"/>
              <a:gd name="T1" fmla="*/ 0 h 192"/>
              <a:gd name="T2" fmla="*/ 2147483646 w 296"/>
              <a:gd name="T3" fmla="*/ 2147483646 h 192"/>
              <a:gd name="T4" fmla="*/ 2147483646 w 296"/>
              <a:gd name="T5" fmla="*/ 2147483646 h 192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96" h="192">
                <a:moveTo>
                  <a:pt x="296" y="0"/>
                </a:moveTo>
                <a:cubicBezTo>
                  <a:pt x="156" y="32"/>
                  <a:pt x="16" y="64"/>
                  <a:pt x="8" y="96"/>
                </a:cubicBezTo>
                <a:cubicBezTo>
                  <a:pt x="0" y="128"/>
                  <a:pt x="124" y="160"/>
                  <a:pt x="248" y="192"/>
                </a:cubicBezTo>
              </a:path>
            </a:pathLst>
          </a:custGeom>
          <a:noFill/>
          <a:ln w="28575" cap="flat" cmpd="sng">
            <a:solidFill>
              <a:schemeClr val="tx1"/>
            </a:solidFill>
            <a:prstDash val="solid"/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610" name="Freeform 34"/>
          <p:cNvSpPr>
            <a:spLocks/>
          </p:cNvSpPr>
          <p:nvPr/>
        </p:nvSpPr>
        <p:spPr bwMode="auto">
          <a:xfrm>
            <a:off x="6019800" y="2133600"/>
            <a:ext cx="685800" cy="1371600"/>
          </a:xfrm>
          <a:custGeom>
            <a:avLst/>
            <a:gdLst>
              <a:gd name="T0" fmla="*/ 2147483646 w 432"/>
              <a:gd name="T1" fmla="*/ 0 h 864"/>
              <a:gd name="T2" fmla="*/ 2147483646 w 432"/>
              <a:gd name="T3" fmla="*/ 2147483646 h 864"/>
              <a:gd name="T4" fmla="*/ 2147483646 w 432"/>
              <a:gd name="T5" fmla="*/ 2147483646 h 864"/>
              <a:gd name="T6" fmla="*/ 2147483646 w 432"/>
              <a:gd name="T7" fmla="*/ 2147483646 h 864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432" h="864">
                <a:moveTo>
                  <a:pt x="432" y="0"/>
                </a:moveTo>
                <a:cubicBezTo>
                  <a:pt x="264" y="36"/>
                  <a:pt x="96" y="72"/>
                  <a:pt x="48" y="192"/>
                </a:cubicBezTo>
                <a:cubicBezTo>
                  <a:pt x="0" y="312"/>
                  <a:pt x="88" y="608"/>
                  <a:pt x="144" y="720"/>
                </a:cubicBezTo>
                <a:cubicBezTo>
                  <a:pt x="200" y="832"/>
                  <a:pt x="292" y="848"/>
                  <a:pt x="384" y="864"/>
                </a:cubicBezTo>
              </a:path>
            </a:pathLst>
          </a:custGeom>
          <a:noFill/>
          <a:ln w="28575" cap="flat" cmpd="sng">
            <a:solidFill>
              <a:schemeClr val="tx1"/>
            </a:solidFill>
            <a:prstDash val="solid"/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611" name="Freeform 35"/>
          <p:cNvSpPr>
            <a:spLocks/>
          </p:cNvSpPr>
          <p:nvPr/>
        </p:nvSpPr>
        <p:spPr bwMode="auto">
          <a:xfrm>
            <a:off x="5727700" y="3644900"/>
            <a:ext cx="977900" cy="1384300"/>
          </a:xfrm>
          <a:custGeom>
            <a:avLst/>
            <a:gdLst>
              <a:gd name="T0" fmla="*/ 2147483646 w 568"/>
              <a:gd name="T1" fmla="*/ 2147483646 h 872"/>
              <a:gd name="T2" fmla="*/ 2147483646 w 568"/>
              <a:gd name="T3" fmla="*/ 2147483646 h 872"/>
              <a:gd name="T4" fmla="*/ 2147483646 w 568"/>
              <a:gd name="T5" fmla="*/ 2147483646 h 872"/>
              <a:gd name="T6" fmla="*/ 2147483646 w 568"/>
              <a:gd name="T7" fmla="*/ 2147483646 h 872"/>
              <a:gd name="T8" fmla="*/ 2147483646 w 568"/>
              <a:gd name="T9" fmla="*/ 2147483646 h 872"/>
              <a:gd name="T10" fmla="*/ 2147483646 w 568"/>
              <a:gd name="T11" fmla="*/ 2147483646 h 872"/>
              <a:gd name="T12" fmla="*/ 2147483646 w 568"/>
              <a:gd name="T13" fmla="*/ 2147483646 h 872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568" h="872">
                <a:moveTo>
                  <a:pt x="568" y="8"/>
                </a:moveTo>
                <a:cubicBezTo>
                  <a:pt x="532" y="8"/>
                  <a:pt x="496" y="8"/>
                  <a:pt x="472" y="8"/>
                </a:cubicBezTo>
                <a:cubicBezTo>
                  <a:pt x="448" y="8"/>
                  <a:pt x="480" y="0"/>
                  <a:pt x="424" y="8"/>
                </a:cubicBezTo>
                <a:cubicBezTo>
                  <a:pt x="368" y="16"/>
                  <a:pt x="200" y="24"/>
                  <a:pt x="136" y="56"/>
                </a:cubicBezTo>
                <a:cubicBezTo>
                  <a:pt x="72" y="88"/>
                  <a:pt x="48" y="144"/>
                  <a:pt x="40" y="200"/>
                </a:cubicBezTo>
                <a:cubicBezTo>
                  <a:pt x="32" y="256"/>
                  <a:pt x="0" y="280"/>
                  <a:pt x="88" y="392"/>
                </a:cubicBezTo>
                <a:cubicBezTo>
                  <a:pt x="176" y="504"/>
                  <a:pt x="488" y="792"/>
                  <a:pt x="568" y="872"/>
                </a:cubicBezTo>
              </a:path>
            </a:pathLst>
          </a:custGeom>
          <a:noFill/>
          <a:ln w="28575" cap="flat" cmpd="sng">
            <a:solidFill>
              <a:schemeClr val="tx1"/>
            </a:solidFill>
            <a:prstDash val="solid"/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612" name="Text Box 36"/>
          <p:cNvSpPr txBox="1">
            <a:spLocks noChangeArrowheads="1"/>
          </p:cNvSpPr>
          <p:nvPr/>
        </p:nvSpPr>
        <p:spPr bwMode="auto">
          <a:xfrm>
            <a:off x="914400" y="5635625"/>
            <a:ext cx="3663950" cy="1190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>
                <a:solidFill>
                  <a:schemeClr val="tx1"/>
                </a:solidFill>
              </a:rPr>
              <a:t>Notes: All branches are control</a:t>
            </a:r>
          </a:p>
          <a:p>
            <a:r>
              <a:rPr lang="en-US" altLang="en-US">
                <a:solidFill>
                  <a:schemeClr val="tx1"/>
                </a:solidFill>
              </a:rPr>
              <a:t>dependent on one another.</a:t>
            </a:r>
          </a:p>
          <a:p>
            <a:r>
              <a:rPr lang="en-US" altLang="en-US">
                <a:solidFill>
                  <a:schemeClr val="tx1"/>
                </a:solidFill>
              </a:rPr>
              <a:t>If no compensation, all ops dependent</a:t>
            </a:r>
          </a:p>
          <a:p>
            <a:r>
              <a:rPr lang="en-US" altLang="en-US">
                <a:solidFill>
                  <a:schemeClr val="tx1"/>
                </a:solidFill>
              </a:rPr>
              <a:t>on last branch</a:t>
            </a:r>
          </a:p>
        </p:txBody>
      </p:sp>
      <p:sp>
        <p:nvSpPr>
          <p:cNvPr id="24613" name="Freeform 37"/>
          <p:cNvSpPr>
            <a:spLocks/>
          </p:cNvSpPr>
          <p:nvPr/>
        </p:nvSpPr>
        <p:spPr bwMode="auto">
          <a:xfrm>
            <a:off x="5486400" y="3568700"/>
            <a:ext cx="1219200" cy="2527300"/>
          </a:xfrm>
          <a:custGeom>
            <a:avLst/>
            <a:gdLst>
              <a:gd name="T0" fmla="*/ 2147483646 w 768"/>
              <a:gd name="T1" fmla="*/ 2147483646 h 1640"/>
              <a:gd name="T2" fmla="*/ 2147483646 w 768"/>
              <a:gd name="T3" fmla="*/ 2147483646 h 1640"/>
              <a:gd name="T4" fmla="*/ 2147483646 w 768"/>
              <a:gd name="T5" fmla="*/ 2147483646 h 1640"/>
              <a:gd name="T6" fmla="*/ 2147483646 w 768"/>
              <a:gd name="T7" fmla="*/ 2147483646 h 1640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768" h="1640">
                <a:moveTo>
                  <a:pt x="720" y="8"/>
                </a:moveTo>
                <a:cubicBezTo>
                  <a:pt x="508" y="4"/>
                  <a:pt x="296" y="0"/>
                  <a:pt x="192" y="56"/>
                </a:cubicBezTo>
                <a:cubicBezTo>
                  <a:pt x="88" y="112"/>
                  <a:pt x="0" y="80"/>
                  <a:pt x="96" y="344"/>
                </a:cubicBezTo>
                <a:cubicBezTo>
                  <a:pt x="192" y="608"/>
                  <a:pt x="480" y="1124"/>
                  <a:pt x="768" y="1640"/>
                </a:cubicBezTo>
              </a:path>
            </a:pathLst>
          </a:custGeom>
          <a:noFill/>
          <a:ln w="28575" cap="flat" cmpd="sng">
            <a:solidFill>
              <a:schemeClr val="tx1"/>
            </a:solidFill>
            <a:prstDash val="solid"/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614" name="Text Box 38"/>
          <p:cNvSpPr txBox="1">
            <a:spLocks noChangeArrowheads="1"/>
          </p:cNvSpPr>
          <p:nvPr/>
        </p:nvSpPr>
        <p:spPr bwMode="auto">
          <a:xfrm>
            <a:off x="7467600" y="4949825"/>
            <a:ext cx="1104900" cy="915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All ops</a:t>
            </a:r>
          </a:p>
          <a:p>
            <a:r>
              <a:rPr lang="en-US" altLang="en-US"/>
              <a:t>have cdep</a:t>
            </a:r>
          </a:p>
          <a:p>
            <a:r>
              <a:rPr lang="en-US" altLang="en-US"/>
              <a:t>to op 9!</a:t>
            </a:r>
          </a:p>
        </p:txBody>
      </p:sp>
      <p:sp>
        <p:nvSpPr>
          <p:cNvPr id="39" name="Freeform 20"/>
          <p:cNvSpPr>
            <a:spLocks/>
          </p:cNvSpPr>
          <p:nvPr/>
        </p:nvSpPr>
        <p:spPr bwMode="auto">
          <a:xfrm>
            <a:off x="6877050" y="4267200"/>
            <a:ext cx="254000" cy="1295400"/>
          </a:xfrm>
          <a:custGeom>
            <a:avLst/>
            <a:gdLst>
              <a:gd name="T0" fmla="*/ 0 w 160"/>
              <a:gd name="T1" fmla="*/ 0 h 816"/>
              <a:gd name="T2" fmla="*/ 2147483646 w 160"/>
              <a:gd name="T3" fmla="*/ 2147483646 h 816"/>
              <a:gd name="T4" fmla="*/ 2147483646 w 160"/>
              <a:gd name="T5" fmla="*/ 2147483646 h 816"/>
              <a:gd name="T6" fmla="*/ 0 w 160"/>
              <a:gd name="T7" fmla="*/ 2147483646 h 816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160" h="816">
                <a:moveTo>
                  <a:pt x="0" y="0"/>
                </a:moveTo>
                <a:cubicBezTo>
                  <a:pt x="64" y="32"/>
                  <a:pt x="128" y="64"/>
                  <a:pt x="144" y="144"/>
                </a:cubicBezTo>
                <a:cubicBezTo>
                  <a:pt x="160" y="224"/>
                  <a:pt x="120" y="368"/>
                  <a:pt x="96" y="480"/>
                </a:cubicBezTo>
                <a:cubicBezTo>
                  <a:pt x="72" y="592"/>
                  <a:pt x="36" y="704"/>
                  <a:pt x="0" y="816"/>
                </a:cubicBezTo>
              </a:path>
            </a:pathLst>
          </a:custGeom>
          <a:noFill/>
          <a:ln w="12700" cap="flat" cmpd="sng">
            <a:solidFill>
              <a:schemeClr val="tx1"/>
            </a:solidFill>
            <a:prstDash val="dash"/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" name="TextBox 1"/>
          <p:cNvSpPr txBox="1"/>
          <p:nvPr/>
        </p:nvSpPr>
        <p:spPr>
          <a:xfrm>
            <a:off x="7902575" y="1702911"/>
            <a:ext cx="2087431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Dependences</a:t>
            </a:r>
            <a:br>
              <a:rPr lang="en-US" sz="1400" dirty="0"/>
            </a:br>
            <a:r>
              <a:rPr lang="en-US" sz="1400" dirty="0"/>
              <a:t>Bold edges are control</a:t>
            </a:r>
          </a:p>
          <a:p>
            <a:r>
              <a:rPr lang="en-US" sz="1400" dirty="0"/>
              <a:t>Dashed edges are memory</a:t>
            </a:r>
            <a:br>
              <a:rPr lang="en-US" sz="1400" dirty="0"/>
            </a:br>
            <a:r>
              <a:rPr lang="en-US" sz="1400" dirty="0"/>
              <a:t>Non-bold are register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3" name="Ink 2">
                <a:extLst>
                  <a:ext uri="{FF2B5EF4-FFF2-40B4-BE49-F238E27FC236}">
                    <a16:creationId xmlns:a16="http://schemas.microsoft.com/office/drawing/2014/main" id="{7D046572-663B-0A0F-06E8-FD819C3C9D58}"/>
                  </a:ext>
                </a:extLst>
              </p14:cNvPr>
              <p14:cNvContentPartPr/>
              <p14:nvPr/>
            </p14:nvContentPartPr>
            <p14:xfrm>
              <a:off x="741600" y="2168640"/>
              <a:ext cx="7560720" cy="4140720"/>
            </p14:xfrm>
          </p:contentPart>
        </mc:Choice>
        <mc:Fallback>
          <p:pic>
            <p:nvPicPr>
              <p:cNvPr id="3" name="Ink 2">
                <a:extLst>
                  <a:ext uri="{FF2B5EF4-FFF2-40B4-BE49-F238E27FC236}">
                    <a16:creationId xmlns:a16="http://schemas.microsoft.com/office/drawing/2014/main" id="{7D046572-663B-0A0F-06E8-FD819C3C9D58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732240" y="2159280"/>
                <a:ext cx="7579440" cy="415944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6104161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List Scheduling on Superblocks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1641475"/>
            <a:ext cx="4419600" cy="5216525"/>
          </a:xfrm>
        </p:spPr>
        <p:txBody>
          <a:bodyPr/>
          <a:lstStyle/>
          <a:p>
            <a:r>
              <a:rPr lang="en-US" dirty="0"/>
              <a:t>Follow same algorithm as BBs</a:t>
            </a:r>
          </a:p>
          <a:p>
            <a:r>
              <a:rPr lang="en-US" dirty="0"/>
              <a:t>Steps</a:t>
            </a:r>
          </a:p>
          <a:p>
            <a:pPr lvl="1"/>
            <a:r>
              <a:rPr lang="en-US" dirty="0"/>
              <a:t>Draw data dependence graph</a:t>
            </a:r>
          </a:p>
          <a:p>
            <a:pPr lvl="1"/>
            <a:r>
              <a:rPr lang="en-US" dirty="0"/>
              <a:t>Compute </a:t>
            </a:r>
            <a:r>
              <a:rPr lang="en-US" dirty="0" err="1"/>
              <a:t>Estart</a:t>
            </a:r>
            <a:r>
              <a:rPr lang="en-US" dirty="0"/>
              <a:t>, all </a:t>
            </a:r>
            <a:r>
              <a:rPr lang="en-US" dirty="0" err="1"/>
              <a:t>Lstarts</a:t>
            </a:r>
            <a:r>
              <a:rPr lang="en-US" dirty="0"/>
              <a:t>, priority</a:t>
            </a:r>
          </a:p>
          <a:p>
            <a:pPr lvl="1"/>
            <a:r>
              <a:rPr lang="en-US" dirty="0"/>
              <a:t>Perform list scheduling</a:t>
            </a:r>
          </a:p>
          <a:p>
            <a:r>
              <a:rPr lang="en-US" dirty="0"/>
              <a:t>Scheduling process</a:t>
            </a:r>
          </a:p>
          <a:p>
            <a:pPr lvl="1"/>
            <a:r>
              <a:rPr lang="en-US" dirty="0"/>
              <a:t>Ignore side exits – treat SB just like a BB</a:t>
            </a:r>
          </a:p>
          <a:p>
            <a:pPr lvl="1"/>
            <a:r>
              <a:rPr lang="en-US" dirty="0"/>
              <a:t>Control dependences prevent illegal code motion across branches</a:t>
            </a:r>
          </a:p>
        </p:txBody>
      </p:sp>
      <p:sp>
        <p:nvSpPr>
          <p:cNvPr id="4" name="Oval 4"/>
          <p:cNvSpPr>
            <a:spLocks noChangeArrowheads="1"/>
          </p:cNvSpPr>
          <p:nvPr/>
        </p:nvSpPr>
        <p:spPr bwMode="auto">
          <a:xfrm>
            <a:off x="6629400" y="18288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1</a:t>
            </a:r>
          </a:p>
        </p:txBody>
      </p:sp>
      <p:sp>
        <p:nvSpPr>
          <p:cNvPr id="5" name="Oval 5"/>
          <p:cNvSpPr>
            <a:spLocks noChangeArrowheads="1"/>
          </p:cNvSpPr>
          <p:nvPr/>
        </p:nvSpPr>
        <p:spPr bwMode="auto">
          <a:xfrm>
            <a:off x="6629400" y="23622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2</a:t>
            </a:r>
          </a:p>
        </p:txBody>
      </p:sp>
      <p:sp>
        <p:nvSpPr>
          <p:cNvPr id="6" name="Oval 6"/>
          <p:cNvSpPr>
            <a:spLocks noChangeArrowheads="1"/>
          </p:cNvSpPr>
          <p:nvPr/>
        </p:nvSpPr>
        <p:spPr bwMode="auto">
          <a:xfrm>
            <a:off x="6629400" y="28956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3</a:t>
            </a:r>
          </a:p>
        </p:txBody>
      </p:sp>
      <p:sp>
        <p:nvSpPr>
          <p:cNvPr id="7" name="Oval 7"/>
          <p:cNvSpPr>
            <a:spLocks noChangeArrowheads="1"/>
          </p:cNvSpPr>
          <p:nvPr/>
        </p:nvSpPr>
        <p:spPr bwMode="auto">
          <a:xfrm>
            <a:off x="6629400" y="39624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5</a:t>
            </a:r>
          </a:p>
        </p:txBody>
      </p:sp>
      <p:sp>
        <p:nvSpPr>
          <p:cNvPr id="8" name="Oval 8"/>
          <p:cNvSpPr>
            <a:spLocks noChangeArrowheads="1"/>
          </p:cNvSpPr>
          <p:nvPr/>
        </p:nvSpPr>
        <p:spPr bwMode="auto">
          <a:xfrm>
            <a:off x="6629400" y="44958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6</a:t>
            </a:r>
          </a:p>
        </p:txBody>
      </p:sp>
      <p:sp>
        <p:nvSpPr>
          <p:cNvPr id="9" name="Oval 9"/>
          <p:cNvSpPr>
            <a:spLocks noChangeArrowheads="1"/>
          </p:cNvSpPr>
          <p:nvPr/>
        </p:nvSpPr>
        <p:spPr bwMode="auto">
          <a:xfrm>
            <a:off x="6629400" y="34290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4</a:t>
            </a:r>
          </a:p>
        </p:txBody>
      </p:sp>
      <p:sp>
        <p:nvSpPr>
          <p:cNvPr id="10" name="Oval 10"/>
          <p:cNvSpPr>
            <a:spLocks noChangeArrowheads="1"/>
          </p:cNvSpPr>
          <p:nvPr/>
        </p:nvSpPr>
        <p:spPr bwMode="auto">
          <a:xfrm>
            <a:off x="6629400" y="50292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7</a:t>
            </a:r>
          </a:p>
        </p:txBody>
      </p:sp>
      <p:sp>
        <p:nvSpPr>
          <p:cNvPr id="11" name="Oval 11"/>
          <p:cNvSpPr>
            <a:spLocks noChangeArrowheads="1"/>
          </p:cNvSpPr>
          <p:nvPr/>
        </p:nvSpPr>
        <p:spPr bwMode="auto">
          <a:xfrm>
            <a:off x="6629400" y="55626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8</a:t>
            </a:r>
          </a:p>
        </p:txBody>
      </p:sp>
      <p:sp>
        <p:nvSpPr>
          <p:cNvPr id="12" name="Oval 12"/>
          <p:cNvSpPr>
            <a:spLocks noChangeArrowheads="1"/>
          </p:cNvSpPr>
          <p:nvPr/>
        </p:nvSpPr>
        <p:spPr bwMode="auto">
          <a:xfrm>
            <a:off x="6629400" y="60960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9</a:t>
            </a:r>
          </a:p>
        </p:txBody>
      </p:sp>
      <p:sp>
        <p:nvSpPr>
          <p:cNvPr id="13" name="Line 13"/>
          <p:cNvSpPr>
            <a:spLocks noChangeShapeType="1"/>
          </p:cNvSpPr>
          <p:nvPr/>
        </p:nvSpPr>
        <p:spPr bwMode="auto">
          <a:xfrm>
            <a:off x="6781800" y="2133600"/>
            <a:ext cx="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" name="Line 14"/>
          <p:cNvSpPr>
            <a:spLocks noChangeShapeType="1"/>
          </p:cNvSpPr>
          <p:nvPr/>
        </p:nvSpPr>
        <p:spPr bwMode="auto">
          <a:xfrm>
            <a:off x="6781800" y="4800600"/>
            <a:ext cx="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" name="Line 15"/>
          <p:cNvSpPr>
            <a:spLocks noChangeShapeType="1"/>
          </p:cNvSpPr>
          <p:nvPr/>
        </p:nvSpPr>
        <p:spPr bwMode="auto">
          <a:xfrm>
            <a:off x="6781800" y="5334000"/>
            <a:ext cx="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" name="Line 16"/>
          <p:cNvSpPr>
            <a:spLocks noChangeShapeType="1"/>
          </p:cNvSpPr>
          <p:nvPr/>
        </p:nvSpPr>
        <p:spPr bwMode="auto">
          <a:xfrm>
            <a:off x="6781800" y="5867400"/>
            <a:ext cx="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" name="Line 17"/>
          <p:cNvSpPr>
            <a:spLocks noChangeShapeType="1"/>
          </p:cNvSpPr>
          <p:nvPr/>
        </p:nvSpPr>
        <p:spPr bwMode="auto">
          <a:xfrm>
            <a:off x="6781800" y="3200400"/>
            <a:ext cx="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" name="Freeform 18"/>
          <p:cNvSpPr>
            <a:spLocks/>
          </p:cNvSpPr>
          <p:nvPr/>
        </p:nvSpPr>
        <p:spPr bwMode="auto">
          <a:xfrm>
            <a:off x="6400800" y="2667000"/>
            <a:ext cx="304800" cy="1295400"/>
          </a:xfrm>
          <a:custGeom>
            <a:avLst/>
            <a:gdLst>
              <a:gd name="T0" fmla="*/ 2147483646 w 192"/>
              <a:gd name="T1" fmla="*/ 0 h 816"/>
              <a:gd name="T2" fmla="*/ 0 w 192"/>
              <a:gd name="T3" fmla="*/ 2147483646 h 816"/>
              <a:gd name="T4" fmla="*/ 2147483646 w 192"/>
              <a:gd name="T5" fmla="*/ 2147483646 h 816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92" h="816">
                <a:moveTo>
                  <a:pt x="192" y="0"/>
                </a:moveTo>
                <a:cubicBezTo>
                  <a:pt x="96" y="28"/>
                  <a:pt x="0" y="56"/>
                  <a:pt x="0" y="192"/>
                </a:cubicBezTo>
                <a:cubicBezTo>
                  <a:pt x="0" y="328"/>
                  <a:pt x="96" y="572"/>
                  <a:pt x="192" y="816"/>
                </a:cubicBezTo>
              </a:path>
            </a:pathLst>
          </a:custGeom>
          <a:noFill/>
          <a:ln w="12700" cap="flat" cmpd="sng">
            <a:solidFill>
              <a:schemeClr val="tx1"/>
            </a:solidFill>
            <a:prstDash val="solid"/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" name="Freeform 19"/>
          <p:cNvSpPr>
            <a:spLocks/>
          </p:cNvSpPr>
          <p:nvPr/>
        </p:nvSpPr>
        <p:spPr bwMode="auto">
          <a:xfrm>
            <a:off x="6858000" y="2133600"/>
            <a:ext cx="533400" cy="2362200"/>
          </a:xfrm>
          <a:custGeom>
            <a:avLst/>
            <a:gdLst>
              <a:gd name="T0" fmla="*/ 0 w 336"/>
              <a:gd name="T1" fmla="*/ 0 h 1488"/>
              <a:gd name="T2" fmla="*/ 2147483646 w 336"/>
              <a:gd name="T3" fmla="*/ 2147483646 h 1488"/>
              <a:gd name="T4" fmla="*/ 0 w 336"/>
              <a:gd name="T5" fmla="*/ 2147483646 h 1488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336" h="1488">
                <a:moveTo>
                  <a:pt x="0" y="0"/>
                </a:moveTo>
                <a:cubicBezTo>
                  <a:pt x="168" y="44"/>
                  <a:pt x="336" y="88"/>
                  <a:pt x="336" y="336"/>
                </a:cubicBezTo>
                <a:cubicBezTo>
                  <a:pt x="336" y="584"/>
                  <a:pt x="168" y="1036"/>
                  <a:pt x="0" y="1488"/>
                </a:cubicBezTo>
              </a:path>
            </a:pathLst>
          </a:custGeom>
          <a:noFill/>
          <a:ln w="12700" cap="flat" cmpd="sng">
            <a:solidFill>
              <a:schemeClr val="tx1"/>
            </a:solidFill>
            <a:prstDash val="solid"/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" name="Freeform 20"/>
          <p:cNvSpPr>
            <a:spLocks/>
          </p:cNvSpPr>
          <p:nvPr/>
        </p:nvSpPr>
        <p:spPr bwMode="auto">
          <a:xfrm>
            <a:off x="6858000" y="2667000"/>
            <a:ext cx="254000" cy="1295400"/>
          </a:xfrm>
          <a:custGeom>
            <a:avLst/>
            <a:gdLst>
              <a:gd name="T0" fmla="*/ 0 w 160"/>
              <a:gd name="T1" fmla="*/ 0 h 816"/>
              <a:gd name="T2" fmla="*/ 2147483646 w 160"/>
              <a:gd name="T3" fmla="*/ 2147483646 h 816"/>
              <a:gd name="T4" fmla="*/ 2147483646 w 160"/>
              <a:gd name="T5" fmla="*/ 2147483646 h 816"/>
              <a:gd name="T6" fmla="*/ 0 w 160"/>
              <a:gd name="T7" fmla="*/ 2147483646 h 816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160" h="816">
                <a:moveTo>
                  <a:pt x="0" y="0"/>
                </a:moveTo>
                <a:cubicBezTo>
                  <a:pt x="64" y="32"/>
                  <a:pt x="128" y="64"/>
                  <a:pt x="144" y="144"/>
                </a:cubicBezTo>
                <a:cubicBezTo>
                  <a:pt x="160" y="224"/>
                  <a:pt x="120" y="368"/>
                  <a:pt x="96" y="480"/>
                </a:cubicBezTo>
                <a:cubicBezTo>
                  <a:pt x="72" y="592"/>
                  <a:pt x="36" y="704"/>
                  <a:pt x="0" y="816"/>
                </a:cubicBezTo>
              </a:path>
            </a:pathLst>
          </a:custGeom>
          <a:noFill/>
          <a:ln w="12700" cap="flat" cmpd="sng">
            <a:solidFill>
              <a:schemeClr val="tx1"/>
            </a:solidFill>
            <a:prstDash val="dash"/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" name="Line 26"/>
          <p:cNvSpPr>
            <a:spLocks noChangeShapeType="1"/>
          </p:cNvSpPr>
          <p:nvPr/>
        </p:nvSpPr>
        <p:spPr bwMode="auto">
          <a:xfrm>
            <a:off x="6781800" y="3733800"/>
            <a:ext cx="762000" cy="2286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" name="Line 27"/>
          <p:cNvSpPr>
            <a:spLocks noChangeShapeType="1"/>
          </p:cNvSpPr>
          <p:nvPr/>
        </p:nvSpPr>
        <p:spPr bwMode="auto">
          <a:xfrm>
            <a:off x="6781800" y="6400800"/>
            <a:ext cx="762000" cy="2286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" name="Line 28"/>
          <p:cNvSpPr>
            <a:spLocks noChangeShapeType="1"/>
          </p:cNvSpPr>
          <p:nvPr/>
        </p:nvSpPr>
        <p:spPr bwMode="auto">
          <a:xfrm>
            <a:off x="6781800" y="6400800"/>
            <a:ext cx="0" cy="3048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" name="Freeform 33"/>
          <p:cNvSpPr>
            <a:spLocks/>
          </p:cNvSpPr>
          <p:nvPr/>
        </p:nvSpPr>
        <p:spPr bwMode="auto">
          <a:xfrm>
            <a:off x="6235700" y="3733800"/>
            <a:ext cx="469900" cy="304800"/>
          </a:xfrm>
          <a:custGeom>
            <a:avLst/>
            <a:gdLst>
              <a:gd name="T0" fmla="*/ 2147483646 w 296"/>
              <a:gd name="T1" fmla="*/ 0 h 192"/>
              <a:gd name="T2" fmla="*/ 2147483646 w 296"/>
              <a:gd name="T3" fmla="*/ 2147483646 h 192"/>
              <a:gd name="T4" fmla="*/ 2147483646 w 296"/>
              <a:gd name="T5" fmla="*/ 2147483646 h 192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96" h="192">
                <a:moveTo>
                  <a:pt x="296" y="0"/>
                </a:moveTo>
                <a:cubicBezTo>
                  <a:pt x="156" y="32"/>
                  <a:pt x="16" y="64"/>
                  <a:pt x="8" y="96"/>
                </a:cubicBezTo>
                <a:cubicBezTo>
                  <a:pt x="0" y="128"/>
                  <a:pt x="124" y="160"/>
                  <a:pt x="248" y="192"/>
                </a:cubicBezTo>
              </a:path>
            </a:pathLst>
          </a:custGeom>
          <a:noFill/>
          <a:ln w="28575" cap="flat" cmpd="sng">
            <a:solidFill>
              <a:schemeClr val="tx1"/>
            </a:solidFill>
            <a:prstDash val="solid"/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" name="Freeform 34"/>
          <p:cNvSpPr>
            <a:spLocks/>
          </p:cNvSpPr>
          <p:nvPr/>
        </p:nvSpPr>
        <p:spPr bwMode="auto">
          <a:xfrm>
            <a:off x="6019800" y="2133600"/>
            <a:ext cx="685800" cy="1371600"/>
          </a:xfrm>
          <a:custGeom>
            <a:avLst/>
            <a:gdLst>
              <a:gd name="T0" fmla="*/ 2147483646 w 432"/>
              <a:gd name="T1" fmla="*/ 0 h 864"/>
              <a:gd name="T2" fmla="*/ 2147483646 w 432"/>
              <a:gd name="T3" fmla="*/ 2147483646 h 864"/>
              <a:gd name="T4" fmla="*/ 2147483646 w 432"/>
              <a:gd name="T5" fmla="*/ 2147483646 h 864"/>
              <a:gd name="T6" fmla="*/ 2147483646 w 432"/>
              <a:gd name="T7" fmla="*/ 2147483646 h 864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432" h="864">
                <a:moveTo>
                  <a:pt x="432" y="0"/>
                </a:moveTo>
                <a:cubicBezTo>
                  <a:pt x="264" y="36"/>
                  <a:pt x="96" y="72"/>
                  <a:pt x="48" y="192"/>
                </a:cubicBezTo>
                <a:cubicBezTo>
                  <a:pt x="0" y="312"/>
                  <a:pt x="88" y="608"/>
                  <a:pt x="144" y="720"/>
                </a:cubicBezTo>
                <a:cubicBezTo>
                  <a:pt x="200" y="832"/>
                  <a:pt x="292" y="848"/>
                  <a:pt x="384" y="864"/>
                </a:cubicBezTo>
              </a:path>
            </a:pathLst>
          </a:custGeom>
          <a:noFill/>
          <a:ln w="28575" cap="flat" cmpd="sng">
            <a:solidFill>
              <a:schemeClr val="tx1"/>
            </a:solidFill>
            <a:prstDash val="solid"/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" name="Freeform 35"/>
          <p:cNvSpPr>
            <a:spLocks/>
          </p:cNvSpPr>
          <p:nvPr/>
        </p:nvSpPr>
        <p:spPr bwMode="auto">
          <a:xfrm>
            <a:off x="5727700" y="3644900"/>
            <a:ext cx="977900" cy="1384300"/>
          </a:xfrm>
          <a:custGeom>
            <a:avLst/>
            <a:gdLst>
              <a:gd name="T0" fmla="*/ 2147483646 w 568"/>
              <a:gd name="T1" fmla="*/ 2147483646 h 872"/>
              <a:gd name="T2" fmla="*/ 2147483646 w 568"/>
              <a:gd name="T3" fmla="*/ 2147483646 h 872"/>
              <a:gd name="T4" fmla="*/ 2147483646 w 568"/>
              <a:gd name="T5" fmla="*/ 2147483646 h 872"/>
              <a:gd name="T6" fmla="*/ 2147483646 w 568"/>
              <a:gd name="T7" fmla="*/ 2147483646 h 872"/>
              <a:gd name="T8" fmla="*/ 2147483646 w 568"/>
              <a:gd name="T9" fmla="*/ 2147483646 h 872"/>
              <a:gd name="T10" fmla="*/ 2147483646 w 568"/>
              <a:gd name="T11" fmla="*/ 2147483646 h 872"/>
              <a:gd name="T12" fmla="*/ 2147483646 w 568"/>
              <a:gd name="T13" fmla="*/ 2147483646 h 872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568" h="872">
                <a:moveTo>
                  <a:pt x="568" y="8"/>
                </a:moveTo>
                <a:cubicBezTo>
                  <a:pt x="532" y="8"/>
                  <a:pt x="496" y="8"/>
                  <a:pt x="472" y="8"/>
                </a:cubicBezTo>
                <a:cubicBezTo>
                  <a:pt x="448" y="8"/>
                  <a:pt x="480" y="0"/>
                  <a:pt x="424" y="8"/>
                </a:cubicBezTo>
                <a:cubicBezTo>
                  <a:pt x="368" y="16"/>
                  <a:pt x="200" y="24"/>
                  <a:pt x="136" y="56"/>
                </a:cubicBezTo>
                <a:cubicBezTo>
                  <a:pt x="72" y="88"/>
                  <a:pt x="48" y="144"/>
                  <a:pt x="40" y="200"/>
                </a:cubicBezTo>
                <a:cubicBezTo>
                  <a:pt x="32" y="256"/>
                  <a:pt x="0" y="280"/>
                  <a:pt x="88" y="392"/>
                </a:cubicBezTo>
                <a:cubicBezTo>
                  <a:pt x="176" y="504"/>
                  <a:pt x="488" y="792"/>
                  <a:pt x="568" y="872"/>
                </a:cubicBezTo>
              </a:path>
            </a:pathLst>
          </a:custGeom>
          <a:noFill/>
          <a:ln w="28575" cap="flat" cmpd="sng">
            <a:solidFill>
              <a:schemeClr val="tx1"/>
            </a:solidFill>
            <a:prstDash val="solid"/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" name="Freeform 37"/>
          <p:cNvSpPr>
            <a:spLocks/>
          </p:cNvSpPr>
          <p:nvPr/>
        </p:nvSpPr>
        <p:spPr bwMode="auto">
          <a:xfrm>
            <a:off x="5486400" y="3568700"/>
            <a:ext cx="1219200" cy="2527300"/>
          </a:xfrm>
          <a:custGeom>
            <a:avLst/>
            <a:gdLst>
              <a:gd name="T0" fmla="*/ 2147483646 w 768"/>
              <a:gd name="T1" fmla="*/ 2147483646 h 1640"/>
              <a:gd name="T2" fmla="*/ 2147483646 w 768"/>
              <a:gd name="T3" fmla="*/ 2147483646 h 1640"/>
              <a:gd name="T4" fmla="*/ 2147483646 w 768"/>
              <a:gd name="T5" fmla="*/ 2147483646 h 1640"/>
              <a:gd name="T6" fmla="*/ 2147483646 w 768"/>
              <a:gd name="T7" fmla="*/ 2147483646 h 1640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768" h="1640">
                <a:moveTo>
                  <a:pt x="720" y="8"/>
                </a:moveTo>
                <a:cubicBezTo>
                  <a:pt x="508" y="4"/>
                  <a:pt x="296" y="0"/>
                  <a:pt x="192" y="56"/>
                </a:cubicBezTo>
                <a:cubicBezTo>
                  <a:pt x="88" y="112"/>
                  <a:pt x="0" y="80"/>
                  <a:pt x="96" y="344"/>
                </a:cubicBezTo>
                <a:cubicBezTo>
                  <a:pt x="192" y="608"/>
                  <a:pt x="480" y="1124"/>
                  <a:pt x="768" y="1640"/>
                </a:cubicBezTo>
              </a:path>
            </a:pathLst>
          </a:custGeom>
          <a:noFill/>
          <a:ln w="28575" cap="flat" cmpd="sng">
            <a:solidFill>
              <a:schemeClr val="tx1"/>
            </a:solidFill>
            <a:prstDash val="solid"/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" name="Text Box 38"/>
          <p:cNvSpPr txBox="1">
            <a:spLocks noChangeArrowheads="1"/>
          </p:cNvSpPr>
          <p:nvPr/>
        </p:nvSpPr>
        <p:spPr bwMode="auto">
          <a:xfrm>
            <a:off x="7467600" y="4949825"/>
            <a:ext cx="1104900" cy="915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All ops</a:t>
            </a:r>
          </a:p>
          <a:p>
            <a:r>
              <a:rPr lang="en-US" altLang="en-US"/>
              <a:t>have cdep</a:t>
            </a:r>
          </a:p>
          <a:p>
            <a:r>
              <a:rPr lang="en-US" altLang="en-US"/>
              <a:t>to op 9!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7902575" y="1702911"/>
            <a:ext cx="2087431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Dependences</a:t>
            </a:r>
            <a:br>
              <a:rPr lang="en-US" sz="1400" dirty="0"/>
            </a:br>
            <a:r>
              <a:rPr lang="en-US" sz="1400" dirty="0"/>
              <a:t>Bold edges are control</a:t>
            </a:r>
          </a:p>
          <a:p>
            <a:r>
              <a:rPr lang="en-US" sz="1400" dirty="0"/>
              <a:t>Dashed edges are memory</a:t>
            </a:r>
            <a:br>
              <a:rPr lang="en-US" sz="1400" dirty="0"/>
            </a:br>
            <a:r>
              <a:rPr lang="en-US" sz="1400" dirty="0"/>
              <a:t>Non-bold are register</a:t>
            </a:r>
          </a:p>
        </p:txBody>
      </p:sp>
      <p:sp>
        <p:nvSpPr>
          <p:cNvPr id="30" name="Freeform 20"/>
          <p:cNvSpPr>
            <a:spLocks/>
          </p:cNvSpPr>
          <p:nvPr/>
        </p:nvSpPr>
        <p:spPr bwMode="auto">
          <a:xfrm>
            <a:off x="6877050" y="4267200"/>
            <a:ext cx="254000" cy="1295400"/>
          </a:xfrm>
          <a:custGeom>
            <a:avLst/>
            <a:gdLst>
              <a:gd name="T0" fmla="*/ 0 w 160"/>
              <a:gd name="T1" fmla="*/ 0 h 816"/>
              <a:gd name="T2" fmla="*/ 2147483646 w 160"/>
              <a:gd name="T3" fmla="*/ 2147483646 h 816"/>
              <a:gd name="T4" fmla="*/ 2147483646 w 160"/>
              <a:gd name="T5" fmla="*/ 2147483646 h 816"/>
              <a:gd name="T6" fmla="*/ 0 w 160"/>
              <a:gd name="T7" fmla="*/ 2147483646 h 816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160" h="816">
                <a:moveTo>
                  <a:pt x="0" y="0"/>
                </a:moveTo>
                <a:cubicBezTo>
                  <a:pt x="64" y="32"/>
                  <a:pt x="128" y="64"/>
                  <a:pt x="144" y="144"/>
                </a:cubicBezTo>
                <a:cubicBezTo>
                  <a:pt x="160" y="224"/>
                  <a:pt x="120" y="368"/>
                  <a:pt x="96" y="480"/>
                </a:cubicBezTo>
                <a:cubicBezTo>
                  <a:pt x="72" y="592"/>
                  <a:pt x="36" y="704"/>
                  <a:pt x="0" y="816"/>
                </a:cubicBezTo>
              </a:path>
            </a:pathLst>
          </a:custGeom>
          <a:noFill/>
          <a:ln w="12700" cap="flat" cmpd="sng">
            <a:solidFill>
              <a:schemeClr val="tx1"/>
            </a:solidFill>
            <a:prstDash val="dash"/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31" name="Ink 30">
                <a:extLst>
                  <a:ext uri="{FF2B5EF4-FFF2-40B4-BE49-F238E27FC236}">
                    <a16:creationId xmlns:a16="http://schemas.microsoft.com/office/drawing/2014/main" id="{6689135E-EA67-4E37-70A7-0F91073F6F94}"/>
                  </a:ext>
                </a:extLst>
              </p14:cNvPr>
              <p14:cNvContentPartPr/>
              <p14:nvPr/>
            </p14:nvContentPartPr>
            <p14:xfrm>
              <a:off x="1041840" y="1463400"/>
              <a:ext cx="7985160" cy="5373720"/>
            </p14:xfrm>
          </p:contentPart>
        </mc:Choice>
        <mc:Fallback>
          <p:pic>
            <p:nvPicPr>
              <p:cNvPr id="31" name="Ink 30">
                <a:extLst>
                  <a:ext uri="{FF2B5EF4-FFF2-40B4-BE49-F238E27FC236}">
                    <a16:creationId xmlns:a16="http://schemas.microsoft.com/office/drawing/2014/main" id="{6689135E-EA67-4E37-70A7-0F91073F6F94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032480" y="1454040"/>
                <a:ext cx="8003880" cy="539244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4604251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Relaxing Code Motion Restrictions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990599" y="1641475"/>
            <a:ext cx="4571999" cy="5216525"/>
          </a:xfrm>
        </p:spPr>
        <p:txBody>
          <a:bodyPr/>
          <a:lstStyle/>
          <a:p>
            <a:r>
              <a:rPr lang="en-US" altLang="en-US" sz="1800" dirty="0"/>
              <a:t>Upward code motion is generally more effective</a:t>
            </a:r>
          </a:p>
          <a:p>
            <a:pPr lvl="1"/>
            <a:r>
              <a:rPr lang="en-US" altLang="en-US" sz="1600" dirty="0"/>
              <a:t>Speculate that an op is useful (just like an out-of-order processor with branch </a:t>
            </a:r>
            <a:r>
              <a:rPr lang="en-US" altLang="en-US" sz="1600" dirty="0" err="1"/>
              <a:t>pred</a:t>
            </a:r>
            <a:r>
              <a:rPr lang="en-US" altLang="en-US" sz="1600" dirty="0"/>
              <a:t>)</a:t>
            </a:r>
          </a:p>
          <a:p>
            <a:pPr lvl="1"/>
            <a:r>
              <a:rPr lang="en-US" altLang="en-US" sz="1600" dirty="0"/>
              <a:t>Start ops early, hide latency, overlap execution, more parallelism</a:t>
            </a:r>
          </a:p>
          <a:p>
            <a:r>
              <a:rPr lang="en-US" altLang="en-US" sz="1800" dirty="0"/>
              <a:t>Removing restriction 1</a:t>
            </a:r>
          </a:p>
          <a:p>
            <a:pPr lvl="1"/>
            <a:r>
              <a:rPr lang="en-US" altLang="en-US" sz="1600" dirty="0"/>
              <a:t>For register ops – use register renaming</a:t>
            </a:r>
          </a:p>
          <a:p>
            <a:pPr lvl="1"/>
            <a:r>
              <a:rPr lang="en-US" altLang="en-US" sz="1600" dirty="0"/>
              <a:t>Could rename memory too, but generally not worth it</a:t>
            </a:r>
          </a:p>
          <a:p>
            <a:r>
              <a:rPr lang="en-US" altLang="en-US" sz="1800" dirty="0"/>
              <a:t>Removing restriction 2</a:t>
            </a:r>
          </a:p>
          <a:p>
            <a:pPr lvl="1"/>
            <a:r>
              <a:rPr lang="en-US" altLang="en-US" sz="1400" dirty="0"/>
              <a:t>Restricted speculation: Some ops don’t cause exceptions – This is what we have been doing! (load, store, </a:t>
            </a:r>
            <a:r>
              <a:rPr lang="en-US" altLang="en-US" sz="1400" dirty="0" err="1"/>
              <a:t>int</a:t>
            </a:r>
            <a:r>
              <a:rPr lang="en-US" altLang="en-US" sz="1400" dirty="0"/>
              <a:t> divide, FP can cause exceptions)</a:t>
            </a:r>
          </a:p>
          <a:p>
            <a:pPr lvl="1"/>
            <a:r>
              <a:rPr lang="en-US" altLang="en-US" sz="1600" dirty="0"/>
              <a:t>Need hardware support (aka </a:t>
            </a:r>
            <a:r>
              <a:rPr lang="en-US" altLang="en-US" sz="1600" u="sng" dirty="0"/>
              <a:t>speculation models</a:t>
            </a:r>
            <a:r>
              <a:rPr lang="en-US" altLang="en-US" sz="1600" dirty="0"/>
              <a:t>) to speculate potentially excepting instructions</a:t>
            </a:r>
          </a:p>
          <a:p>
            <a:pPr lvl="2"/>
            <a:r>
              <a:rPr lang="en-US" altLang="en-US" sz="1400" dirty="0"/>
              <a:t>Ignore exceptions</a:t>
            </a:r>
          </a:p>
          <a:p>
            <a:pPr lvl="2"/>
            <a:r>
              <a:rPr lang="en-US" altLang="en-US" sz="1400" dirty="0"/>
              <a:t>Delay exceptions</a:t>
            </a:r>
          </a:p>
          <a:p>
            <a:endParaRPr lang="en-US" altLang="en-US" sz="1800" dirty="0"/>
          </a:p>
        </p:txBody>
      </p:sp>
      <p:sp>
        <p:nvSpPr>
          <p:cNvPr id="26628" name="Rectangle 4"/>
          <p:cNvSpPr>
            <a:spLocks noChangeArrowheads="1"/>
          </p:cNvSpPr>
          <p:nvPr/>
        </p:nvSpPr>
        <p:spPr bwMode="auto">
          <a:xfrm>
            <a:off x="5562600" y="1905000"/>
            <a:ext cx="1752600" cy="6096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1: branch x &lt;= 0</a:t>
            </a:r>
          </a:p>
        </p:txBody>
      </p:sp>
      <p:sp>
        <p:nvSpPr>
          <p:cNvPr id="26629" name="Line 5"/>
          <p:cNvSpPr>
            <a:spLocks noChangeShapeType="1"/>
          </p:cNvSpPr>
          <p:nvPr/>
        </p:nvSpPr>
        <p:spPr bwMode="auto">
          <a:xfrm>
            <a:off x="6553200" y="2514600"/>
            <a:ext cx="1295400" cy="5334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30" name="Line 6"/>
          <p:cNvSpPr>
            <a:spLocks noChangeShapeType="1"/>
          </p:cNvSpPr>
          <p:nvPr/>
        </p:nvSpPr>
        <p:spPr bwMode="auto">
          <a:xfrm>
            <a:off x="6553200" y="2514600"/>
            <a:ext cx="0" cy="6858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31" name="Rectangle 7"/>
          <p:cNvSpPr>
            <a:spLocks noChangeArrowheads="1"/>
          </p:cNvSpPr>
          <p:nvPr/>
        </p:nvSpPr>
        <p:spPr bwMode="auto">
          <a:xfrm>
            <a:off x="5715000" y="3200400"/>
            <a:ext cx="1524000" cy="6096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2: y = z / x </a:t>
            </a:r>
          </a:p>
        </p:txBody>
      </p:sp>
      <p:sp>
        <p:nvSpPr>
          <p:cNvPr id="26632" name="Text Box 8"/>
          <p:cNvSpPr txBox="1">
            <a:spLocks noChangeArrowheads="1"/>
          </p:cNvSpPr>
          <p:nvPr/>
        </p:nvSpPr>
        <p:spPr bwMode="auto">
          <a:xfrm>
            <a:off x="5334000" y="4416425"/>
            <a:ext cx="2698750" cy="1190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R1: y is not in liveout(1)</a:t>
            </a:r>
          </a:p>
          <a:p>
            <a:r>
              <a:rPr lang="en-US" altLang="en-US"/>
              <a:t>R2: op 2 will never cause</a:t>
            </a:r>
          </a:p>
          <a:p>
            <a:r>
              <a:rPr lang="en-US" altLang="en-US"/>
              <a:t>       an exception when op1</a:t>
            </a:r>
          </a:p>
          <a:p>
            <a:r>
              <a:rPr lang="en-US" altLang="en-US"/>
              <a:t>       is taken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89C05FF7-C2F2-FA78-802D-D1FAC39F947D}"/>
                  </a:ext>
                </a:extLst>
              </p14:cNvPr>
              <p14:cNvContentPartPr/>
              <p14:nvPr/>
            </p14:nvContentPartPr>
            <p14:xfrm>
              <a:off x="700560" y="730800"/>
              <a:ext cx="8508960" cy="6586200"/>
            </p14:xfrm>
          </p:contentPart>
        </mc:Choice>
        <mc:Fallback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89C05FF7-C2F2-FA78-802D-D1FAC39F947D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691200" y="721440"/>
                <a:ext cx="8527680" cy="660492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General Speculation Model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sz="2000"/>
              <a:t>2 types of exceptions</a:t>
            </a:r>
          </a:p>
          <a:p>
            <a:pPr lvl="1">
              <a:lnSpc>
                <a:spcPct val="90000"/>
              </a:lnSpc>
            </a:pPr>
            <a:r>
              <a:rPr lang="en-US" altLang="en-US" sz="1800"/>
              <a:t>Program terminating (traps)</a:t>
            </a:r>
          </a:p>
          <a:p>
            <a:pPr lvl="2">
              <a:lnSpc>
                <a:spcPct val="90000"/>
              </a:lnSpc>
            </a:pPr>
            <a:r>
              <a:rPr lang="en-US" altLang="en-US" sz="1600"/>
              <a:t>Div by 0, illegal address</a:t>
            </a:r>
          </a:p>
          <a:p>
            <a:pPr lvl="1">
              <a:lnSpc>
                <a:spcPct val="90000"/>
              </a:lnSpc>
            </a:pPr>
            <a:r>
              <a:rPr lang="en-US" altLang="en-US" sz="1800"/>
              <a:t>Fixable (normal and handled at run time)</a:t>
            </a:r>
          </a:p>
          <a:p>
            <a:pPr lvl="2">
              <a:lnSpc>
                <a:spcPct val="90000"/>
              </a:lnSpc>
            </a:pPr>
            <a:r>
              <a:rPr lang="en-US" altLang="en-US" sz="1600"/>
              <a:t>Page fault, TLB miss</a:t>
            </a:r>
          </a:p>
          <a:p>
            <a:pPr>
              <a:lnSpc>
                <a:spcPct val="90000"/>
              </a:lnSpc>
            </a:pPr>
            <a:r>
              <a:rPr lang="en-US" altLang="en-US" sz="2000"/>
              <a:t>General speculation</a:t>
            </a:r>
          </a:p>
          <a:p>
            <a:pPr lvl="1">
              <a:lnSpc>
                <a:spcPct val="90000"/>
              </a:lnSpc>
            </a:pPr>
            <a:r>
              <a:rPr lang="en-US" altLang="en-US" sz="1800"/>
              <a:t>Processor provides non-trapping versions of all operations (div, load, etc)</a:t>
            </a:r>
          </a:p>
          <a:p>
            <a:pPr lvl="1">
              <a:lnSpc>
                <a:spcPct val="90000"/>
              </a:lnSpc>
            </a:pPr>
            <a:r>
              <a:rPr lang="en-US" altLang="en-US" sz="1800"/>
              <a:t>Return some bogus value (0) when error occurs</a:t>
            </a:r>
          </a:p>
          <a:p>
            <a:pPr lvl="1">
              <a:lnSpc>
                <a:spcPct val="90000"/>
              </a:lnSpc>
            </a:pPr>
            <a:r>
              <a:rPr lang="en-US" altLang="en-US" sz="1800"/>
              <a:t>R2 is completely ignored, only R1 limits speculation</a:t>
            </a:r>
          </a:p>
          <a:p>
            <a:pPr lvl="1">
              <a:lnSpc>
                <a:spcPct val="90000"/>
              </a:lnSpc>
            </a:pPr>
            <a:r>
              <a:rPr lang="en-US" altLang="en-US" sz="1800"/>
              <a:t>Speculative ops converted into non-trapping version</a:t>
            </a:r>
          </a:p>
          <a:p>
            <a:pPr lvl="1">
              <a:lnSpc>
                <a:spcPct val="90000"/>
              </a:lnSpc>
            </a:pPr>
            <a:r>
              <a:rPr lang="en-US" altLang="en-US" sz="1800"/>
              <a:t>Fixable exceptions handled as usual for non-trapping ops</a:t>
            </a:r>
          </a:p>
        </p:txBody>
      </p:sp>
      <p:sp>
        <p:nvSpPr>
          <p:cNvPr id="28676" name="Oval 4"/>
          <p:cNvSpPr>
            <a:spLocks noChangeArrowheads="1"/>
          </p:cNvSpPr>
          <p:nvPr/>
        </p:nvSpPr>
        <p:spPr bwMode="auto">
          <a:xfrm>
            <a:off x="8178800" y="18288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1</a:t>
            </a:r>
          </a:p>
        </p:txBody>
      </p:sp>
      <p:sp>
        <p:nvSpPr>
          <p:cNvPr id="28677" name="Oval 5"/>
          <p:cNvSpPr>
            <a:spLocks noChangeArrowheads="1"/>
          </p:cNvSpPr>
          <p:nvPr/>
        </p:nvSpPr>
        <p:spPr bwMode="auto">
          <a:xfrm>
            <a:off x="8178800" y="23622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2</a:t>
            </a:r>
          </a:p>
        </p:txBody>
      </p:sp>
      <p:sp>
        <p:nvSpPr>
          <p:cNvPr id="28678" name="Oval 6"/>
          <p:cNvSpPr>
            <a:spLocks noChangeArrowheads="1"/>
          </p:cNvSpPr>
          <p:nvPr/>
        </p:nvSpPr>
        <p:spPr bwMode="auto">
          <a:xfrm>
            <a:off x="8178800" y="28956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3</a:t>
            </a:r>
          </a:p>
        </p:txBody>
      </p:sp>
      <p:sp>
        <p:nvSpPr>
          <p:cNvPr id="28679" name="Oval 7"/>
          <p:cNvSpPr>
            <a:spLocks noChangeArrowheads="1"/>
          </p:cNvSpPr>
          <p:nvPr/>
        </p:nvSpPr>
        <p:spPr bwMode="auto">
          <a:xfrm>
            <a:off x="8178800" y="39624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5</a:t>
            </a:r>
          </a:p>
        </p:txBody>
      </p:sp>
      <p:sp>
        <p:nvSpPr>
          <p:cNvPr id="28680" name="Oval 8"/>
          <p:cNvSpPr>
            <a:spLocks noChangeArrowheads="1"/>
          </p:cNvSpPr>
          <p:nvPr/>
        </p:nvSpPr>
        <p:spPr bwMode="auto">
          <a:xfrm>
            <a:off x="8178800" y="44958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6</a:t>
            </a:r>
          </a:p>
        </p:txBody>
      </p:sp>
      <p:sp>
        <p:nvSpPr>
          <p:cNvPr id="28681" name="Oval 9"/>
          <p:cNvSpPr>
            <a:spLocks noChangeArrowheads="1"/>
          </p:cNvSpPr>
          <p:nvPr/>
        </p:nvSpPr>
        <p:spPr bwMode="auto">
          <a:xfrm>
            <a:off x="8178800" y="34290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4</a:t>
            </a:r>
          </a:p>
        </p:txBody>
      </p:sp>
      <p:sp>
        <p:nvSpPr>
          <p:cNvPr id="28682" name="Oval 10"/>
          <p:cNvSpPr>
            <a:spLocks noChangeArrowheads="1"/>
          </p:cNvSpPr>
          <p:nvPr/>
        </p:nvSpPr>
        <p:spPr bwMode="auto">
          <a:xfrm>
            <a:off x="8178800" y="50292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7</a:t>
            </a:r>
          </a:p>
        </p:txBody>
      </p:sp>
      <p:sp>
        <p:nvSpPr>
          <p:cNvPr id="28683" name="Oval 11"/>
          <p:cNvSpPr>
            <a:spLocks noChangeArrowheads="1"/>
          </p:cNvSpPr>
          <p:nvPr/>
        </p:nvSpPr>
        <p:spPr bwMode="auto">
          <a:xfrm>
            <a:off x="8178800" y="55626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8</a:t>
            </a:r>
          </a:p>
        </p:txBody>
      </p:sp>
      <p:sp>
        <p:nvSpPr>
          <p:cNvPr id="28684" name="Oval 12"/>
          <p:cNvSpPr>
            <a:spLocks noChangeArrowheads="1"/>
          </p:cNvSpPr>
          <p:nvPr/>
        </p:nvSpPr>
        <p:spPr bwMode="auto">
          <a:xfrm>
            <a:off x="8178800" y="60960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9</a:t>
            </a:r>
          </a:p>
        </p:txBody>
      </p:sp>
      <p:sp>
        <p:nvSpPr>
          <p:cNvPr id="28685" name="Line 13"/>
          <p:cNvSpPr>
            <a:spLocks noChangeShapeType="1"/>
          </p:cNvSpPr>
          <p:nvPr/>
        </p:nvSpPr>
        <p:spPr bwMode="auto">
          <a:xfrm>
            <a:off x="8331200" y="2133600"/>
            <a:ext cx="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86" name="Line 14"/>
          <p:cNvSpPr>
            <a:spLocks noChangeShapeType="1"/>
          </p:cNvSpPr>
          <p:nvPr/>
        </p:nvSpPr>
        <p:spPr bwMode="auto">
          <a:xfrm>
            <a:off x="8331200" y="4800600"/>
            <a:ext cx="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87" name="Line 15"/>
          <p:cNvSpPr>
            <a:spLocks noChangeShapeType="1"/>
          </p:cNvSpPr>
          <p:nvPr/>
        </p:nvSpPr>
        <p:spPr bwMode="auto">
          <a:xfrm>
            <a:off x="8331200" y="5334000"/>
            <a:ext cx="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88" name="Line 16"/>
          <p:cNvSpPr>
            <a:spLocks noChangeShapeType="1"/>
          </p:cNvSpPr>
          <p:nvPr/>
        </p:nvSpPr>
        <p:spPr bwMode="auto">
          <a:xfrm>
            <a:off x="8331200" y="5867400"/>
            <a:ext cx="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89" name="Line 17"/>
          <p:cNvSpPr>
            <a:spLocks noChangeShapeType="1"/>
          </p:cNvSpPr>
          <p:nvPr/>
        </p:nvSpPr>
        <p:spPr bwMode="auto">
          <a:xfrm>
            <a:off x="8331200" y="3200400"/>
            <a:ext cx="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90" name="Freeform 18"/>
          <p:cNvSpPr>
            <a:spLocks/>
          </p:cNvSpPr>
          <p:nvPr/>
        </p:nvSpPr>
        <p:spPr bwMode="auto">
          <a:xfrm>
            <a:off x="7950200" y="2667000"/>
            <a:ext cx="304800" cy="1295400"/>
          </a:xfrm>
          <a:custGeom>
            <a:avLst/>
            <a:gdLst>
              <a:gd name="T0" fmla="*/ 2147483646 w 192"/>
              <a:gd name="T1" fmla="*/ 0 h 816"/>
              <a:gd name="T2" fmla="*/ 0 w 192"/>
              <a:gd name="T3" fmla="*/ 2147483646 h 816"/>
              <a:gd name="T4" fmla="*/ 2147483646 w 192"/>
              <a:gd name="T5" fmla="*/ 2147483646 h 816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92" h="816">
                <a:moveTo>
                  <a:pt x="192" y="0"/>
                </a:moveTo>
                <a:cubicBezTo>
                  <a:pt x="96" y="28"/>
                  <a:pt x="0" y="56"/>
                  <a:pt x="0" y="192"/>
                </a:cubicBezTo>
                <a:cubicBezTo>
                  <a:pt x="0" y="328"/>
                  <a:pt x="96" y="572"/>
                  <a:pt x="192" y="816"/>
                </a:cubicBezTo>
              </a:path>
            </a:pathLst>
          </a:custGeom>
          <a:noFill/>
          <a:ln w="12700" cap="flat" cmpd="sng">
            <a:solidFill>
              <a:schemeClr val="tx1"/>
            </a:solidFill>
            <a:prstDash val="solid"/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91" name="Freeform 19"/>
          <p:cNvSpPr>
            <a:spLocks/>
          </p:cNvSpPr>
          <p:nvPr/>
        </p:nvSpPr>
        <p:spPr bwMode="auto">
          <a:xfrm>
            <a:off x="8407400" y="2133600"/>
            <a:ext cx="533400" cy="2362200"/>
          </a:xfrm>
          <a:custGeom>
            <a:avLst/>
            <a:gdLst>
              <a:gd name="T0" fmla="*/ 0 w 336"/>
              <a:gd name="T1" fmla="*/ 0 h 1488"/>
              <a:gd name="T2" fmla="*/ 2147483646 w 336"/>
              <a:gd name="T3" fmla="*/ 2147483646 h 1488"/>
              <a:gd name="T4" fmla="*/ 0 w 336"/>
              <a:gd name="T5" fmla="*/ 2147483646 h 1488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336" h="1488">
                <a:moveTo>
                  <a:pt x="0" y="0"/>
                </a:moveTo>
                <a:cubicBezTo>
                  <a:pt x="168" y="44"/>
                  <a:pt x="336" y="88"/>
                  <a:pt x="336" y="336"/>
                </a:cubicBezTo>
                <a:cubicBezTo>
                  <a:pt x="336" y="584"/>
                  <a:pt x="168" y="1036"/>
                  <a:pt x="0" y="1488"/>
                </a:cubicBezTo>
              </a:path>
            </a:pathLst>
          </a:custGeom>
          <a:noFill/>
          <a:ln w="12700" cap="flat" cmpd="sng">
            <a:solidFill>
              <a:schemeClr val="tx1"/>
            </a:solidFill>
            <a:prstDash val="solid"/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92" name="Freeform 20"/>
          <p:cNvSpPr>
            <a:spLocks/>
          </p:cNvSpPr>
          <p:nvPr/>
        </p:nvSpPr>
        <p:spPr bwMode="auto">
          <a:xfrm>
            <a:off x="8407400" y="2667000"/>
            <a:ext cx="254000" cy="1295400"/>
          </a:xfrm>
          <a:custGeom>
            <a:avLst/>
            <a:gdLst>
              <a:gd name="T0" fmla="*/ 0 w 160"/>
              <a:gd name="T1" fmla="*/ 0 h 816"/>
              <a:gd name="T2" fmla="*/ 2147483646 w 160"/>
              <a:gd name="T3" fmla="*/ 2147483646 h 816"/>
              <a:gd name="T4" fmla="*/ 2147483646 w 160"/>
              <a:gd name="T5" fmla="*/ 2147483646 h 816"/>
              <a:gd name="T6" fmla="*/ 0 w 160"/>
              <a:gd name="T7" fmla="*/ 2147483646 h 816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160" h="816">
                <a:moveTo>
                  <a:pt x="0" y="0"/>
                </a:moveTo>
                <a:cubicBezTo>
                  <a:pt x="64" y="32"/>
                  <a:pt x="128" y="64"/>
                  <a:pt x="144" y="144"/>
                </a:cubicBezTo>
                <a:cubicBezTo>
                  <a:pt x="160" y="224"/>
                  <a:pt x="120" y="368"/>
                  <a:pt x="96" y="480"/>
                </a:cubicBezTo>
                <a:cubicBezTo>
                  <a:pt x="72" y="592"/>
                  <a:pt x="36" y="704"/>
                  <a:pt x="0" y="816"/>
                </a:cubicBezTo>
              </a:path>
            </a:pathLst>
          </a:custGeom>
          <a:noFill/>
          <a:ln w="12700" cap="flat" cmpd="sng">
            <a:solidFill>
              <a:schemeClr val="tx1"/>
            </a:solidFill>
            <a:prstDash val="dash"/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93" name="Line 21"/>
          <p:cNvSpPr>
            <a:spLocks noChangeShapeType="1"/>
          </p:cNvSpPr>
          <p:nvPr/>
        </p:nvSpPr>
        <p:spPr bwMode="auto">
          <a:xfrm>
            <a:off x="8331200" y="3733800"/>
            <a:ext cx="762000" cy="2286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94" name="Line 22"/>
          <p:cNvSpPr>
            <a:spLocks noChangeShapeType="1"/>
          </p:cNvSpPr>
          <p:nvPr/>
        </p:nvSpPr>
        <p:spPr bwMode="auto">
          <a:xfrm>
            <a:off x="8331200" y="6400800"/>
            <a:ext cx="762000" cy="2286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95" name="Line 23"/>
          <p:cNvSpPr>
            <a:spLocks noChangeShapeType="1"/>
          </p:cNvSpPr>
          <p:nvPr/>
        </p:nvSpPr>
        <p:spPr bwMode="auto">
          <a:xfrm>
            <a:off x="8331200" y="6400800"/>
            <a:ext cx="0" cy="3048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96" name="Freeform 24"/>
          <p:cNvSpPr>
            <a:spLocks/>
          </p:cNvSpPr>
          <p:nvPr/>
        </p:nvSpPr>
        <p:spPr bwMode="auto">
          <a:xfrm>
            <a:off x="7785100" y="3733800"/>
            <a:ext cx="469900" cy="304800"/>
          </a:xfrm>
          <a:custGeom>
            <a:avLst/>
            <a:gdLst>
              <a:gd name="T0" fmla="*/ 2147483646 w 296"/>
              <a:gd name="T1" fmla="*/ 0 h 192"/>
              <a:gd name="T2" fmla="*/ 2147483646 w 296"/>
              <a:gd name="T3" fmla="*/ 2147483646 h 192"/>
              <a:gd name="T4" fmla="*/ 2147483646 w 296"/>
              <a:gd name="T5" fmla="*/ 2147483646 h 192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96" h="192">
                <a:moveTo>
                  <a:pt x="296" y="0"/>
                </a:moveTo>
                <a:cubicBezTo>
                  <a:pt x="156" y="32"/>
                  <a:pt x="16" y="64"/>
                  <a:pt x="8" y="96"/>
                </a:cubicBezTo>
                <a:cubicBezTo>
                  <a:pt x="0" y="128"/>
                  <a:pt x="124" y="160"/>
                  <a:pt x="248" y="192"/>
                </a:cubicBezTo>
              </a:path>
            </a:pathLst>
          </a:custGeom>
          <a:noFill/>
          <a:ln w="28575" cap="flat" cmpd="sng">
            <a:solidFill>
              <a:schemeClr val="tx1"/>
            </a:solidFill>
            <a:prstDash val="solid"/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97" name="Freeform 25"/>
          <p:cNvSpPr>
            <a:spLocks/>
          </p:cNvSpPr>
          <p:nvPr/>
        </p:nvSpPr>
        <p:spPr bwMode="auto">
          <a:xfrm>
            <a:off x="7569200" y="2133600"/>
            <a:ext cx="685800" cy="1371600"/>
          </a:xfrm>
          <a:custGeom>
            <a:avLst/>
            <a:gdLst>
              <a:gd name="T0" fmla="*/ 2147483646 w 432"/>
              <a:gd name="T1" fmla="*/ 0 h 864"/>
              <a:gd name="T2" fmla="*/ 2147483646 w 432"/>
              <a:gd name="T3" fmla="*/ 2147483646 h 864"/>
              <a:gd name="T4" fmla="*/ 2147483646 w 432"/>
              <a:gd name="T5" fmla="*/ 2147483646 h 864"/>
              <a:gd name="T6" fmla="*/ 2147483646 w 432"/>
              <a:gd name="T7" fmla="*/ 2147483646 h 864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432" h="864">
                <a:moveTo>
                  <a:pt x="432" y="0"/>
                </a:moveTo>
                <a:cubicBezTo>
                  <a:pt x="264" y="36"/>
                  <a:pt x="96" y="72"/>
                  <a:pt x="48" y="192"/>
                </a:cubicBezTo>
                <a:cubicBezTo>
                  <a:pt x="0" y="312"/>
                  <a:pt x="88" y="608"/>
                  <a:pt x="144" y="720"/>
                </a:cubicBezTo>
                <a:cubicBezTo>
                  <a:pt x="200" y="832"/>
                  <a:pt x="292" y="848"/>
                  <a:pt x="384" y="864"/>
                </a:cubicBezTo>
              </a:path>
            </a:pathLst>
          </a:custGeom>
          <a:noFill/>
          <a:ln w="28575" cap="flat" cmpd="sng">
            <a:solidFill>
              <a:schemeClr val="tx1"/>
            </a:solidFill>
            <a:prstDash val="solid"/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98" name="Freeform 26"/>
          <p:cNvSpPr>
            <a:spLocks/>
          </p:cNvSpPr>
          <p:nvPr/>
        </p:nvSpPr>
        <p:spPr bwMode="auto">
          <a:xfrm>
            <a:off x="7035800" y="3568700"/>
            <a:ext cx="1219200" cy="2527300"/>
          </a:xfrm>
          <a:custGeom>
            <a:avLst/>
            <a:gdLst>
              <a:gd name="T0" fmla="*/ 2147483646 w 768"/>
              <a:gd name="T1" fmla="*/ 2147483646 h 1640"/>
              <a:gd name="T2" fmla="*/ 2147483646 w 768"/>
              <a:gd name="T3" fmla="*/ 2147483646 h 1640"/>
              <a:gd name="T4" fmla="*/ 2147483646 w 768"/>
              <a:gd name="T5" fmla="*/ 2147483646 h 1640"/>
              <a:gd name="T6" fmla="*/ 2147483646 w 768"/>
              <a:gd name="T7" fmla="*/ 2147483646 h 1640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768" h="1640">
                <a:moveTo>
                  <a:pt x="720" y="8"/>
                </a:moveTo>
                <a:cubicBezTo>
                  <a:pt x="508" y="4"/>
                  <a:pt x="296" y="0"/>
                  <a:pt x="192" y="56"/>
                </a:cubicBezTo>
                <a:cubicBezTo>
                  <a:pt x="88" y="112"/>
                  <a:pt x="0" y="80"/>
                  <a:pt x="96" y="344"/>
                </a:cubicBezTo>
                <a:cubicBezTo>
                  <a:pt x="192" y="608"/>
                  <a:pt x="480" y="1124"/>
                  <a:pt x="768" y="1640"/>
                </a:cubicBezTo>
              </a:path>
            </a:pathLst>
          </a:custGeom>
          <a:noFill/>
          <a:ln w="28575" cap="flat" cmpd="sng">
            <a:solidFill>
              <a:schemeClr val="tx1"/>
            </a:solidFill>
            <a:prstDash val="solid"/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99" name="Text Box 27"/>
          <p:cNvSpPr txBox="1">
            <a:spLocks noChangeArrowheads="1"/>
          </p:cNvSpPr>
          <p:nvPr/>
        </p:nvSpPr>
        <p:spPr bwMode="auto">
          <a:xfrm>
            <a:off x="8839200" y="1452563"/>
            <a:ext cx="1117600" cy="915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Remove</a:t>
            </a:r>
          </a:p>
          <a:p>
            <a:r>
              <a:rPr lang="en-US" altLang="en-US"/>
              <a:t>edge from</a:t>
            </a:r>
          </a:p>
          <a:p>
            <a:r>
              <a:rPr lang="en-US" altLang="en-US"/>
              <a:t>4 to 7</a:t>
            </a:r>
          </a:p>
        </p:txBody>
      </p:sp>
      <p:sp>
        <p:nvSpPr>
          <p:cNvPr id="28700" name="Text Box 3"/>
          <p:cNvSpPr txBox="1">
            <a:spLocks noChangeArrowheads="1"/>
          </p:cNvSpPr>
          <p:nvPr/>
        </p:nvSpPr>
        <p:spPr bwMode="auto">
          <a:xfrm>
            <a:off x="4784725" y="1689100"/>
            <a:ext cx="1787525" cy="203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1: r1 = r2 + r3</a:t>
            </a:r>
          </a:p>
          <a:p>
            <a:r>
              <a:rPr lang="en-US" altLang="en-US" sz="1400"/>
              <a:t>2: r4 = load(r1)</a:t>
            </a:r>
          </a:p>
          <a:p>
            <a:r>
              <a:rPr lang="en-US" altLang="en-US" sz="1400"/>
              <a:t>3: p1 = cmpp(r2 == 0)</a:t>
            </a:r>
          </a:p>
          <a:p>
            <a:r>
              <a:rPr lang="en-US" altLang="en-US" sz="1400"/>
              <a:t>4: branch p1 Exit1</a:t>
            </a:r>
          </a:p>
          <a:p>
            <a:r>
              <a:rPr lang="en-US" altLang="en-US" sz="1400"/>
              <a:t>5: store (r4, -1)</a:t>
            </a:r>
          </a:p>
          <a:p>
            <a:r>
              <a:rPr lang="en-US" altLang="en-US" sz="1400"/>
              <a:t>6: r2 = r2 – 4</a:t>
            </a:r>
          </a:p>
          <a:p>
            <a:r>
              <a:rPr lang="en-US" altLang="en-US" sz="1400"/>
              <a:t>7: r5 = load(r2)</a:t>
            </a:r>
          </a:p>
          <a:p>
            <a:r>
              <a:rPr lang="en-US" altLang="en-US" sz="1400"/>
              <a:t>8: p2 = cmpp(r5 &gt; 9)</a:t>
            </a:r>
          </a:p>
          <a:p>
            <a:r>
              <a:rPr lang="en-US" altLang="en-US" sz="1400"/>
              <a:t>9: branch p2 Exit2</a:t>
            </a:r>
          </a:p>
        </p:txBody>
      </p:sp>
      <p:sp>
        <p:nvSpPr>
          <p:cNvPr id="28701" name="Rectangle 21"/>
          <p:cNvSpPr>
            <a:spLocks noChangeArrowheads="1"/>
          </p:cNvSpPr>
          <p:nvPr/>
        </p:nvSpPr>
        <p:spPr bwMode="auto">
          <a:xfrm>
            <a:off x="4724400" y="1574800"/>
            <a:ext cx="1847850" cy="21463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 sz="1400"/>
          </a:p>
        </p:txBody>
      </p:sp>
      <p:sp>
        <p:nvSpPr>
          <p:cNvPr id="28702" name="Line 22"/>
          <p:cNvSpPr>
            <a:spLocks noChangeShapeType="1"/>
          </p:cNvSpPr>
          <p:nvPr/>
        </p:nvSpPr>
        <p:spPr bwMode="auto">
          <a:xfrm>
            <a:off x="6572250" y="2552700"/>
            <a:ext cx="381000" cy="1524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703" name="Line 23"/>
          <p:cNvSpPr>
            <a:spLocks noChangeShapeType="1"/>
          </p:cNvSpPr>
          <p:nvPr/>
        </p:nvSpPr>
        <p:spPr bwMode="auto">
          <a:xfrm>
            <a:off x="6572250" y="3729038"/>
            <a:ext cx="381000" cy="1524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704" name="Line 24"/>
          <p:cNvSpPr>
            <a:spLocks noChangeShapeType="1"/>
          </p:cNvSpPr>
          <p:nvPr/>
        </p:nvSpPr>
        <p:spPr bwMode="auto">
          <a:xfrm>
            <a:off x="5410200" y="3729038"/>
            <a:ext cx="0" cy="3810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705" name="Text Box 30"/>
          <p:cNvSpPr txBox="1">
            <a:spLocks noChangeArrowheads="1"/>
          </p:cNvSpPr>
          <p:nvPr/>
        </p:nvSpPr>
        <p:spPr bwMode="auto">
          <a:xfrm>
            <a:off x="6629400" y="2743200"/>
            <a:ext cx="506413" cy="307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{r1}</a:t>
            </a:r>
          </a:p>
        </p:txBody>
      </p:sp>
      <p:sp>
        <p:nvSpPr>
          <p:cNvPr id="28706" name="Text Box 31"/>
          <p:cNvSpPr txBox="1">
            <a:spLocks noChangeArrowheads="1"/>
          </p:cNvSpPr>
          <p:nvPr/>
        </p:nvSpPr>
        <p:spPr bwMode="auto">
          <a:xfrm>
            <a:off x="6629400" y="3868738"/>
            <a:ext cx="506413" cy="307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{r2}</a:t>
            </a:r>
          </a:p>
        </p:txBody>
      </p:sp>
      <p:sp>
        <p:nvSpPr>
          <p:cNvPr id="53" name="Text Box 32"/>
          <p:cNvSpPr txBox="1">
            <a:spLocks noChangeArrowheads="1"/>
          </p:cNvSpPr>
          <p:nvPr/>
        </p:nvSpPr>
        <p:spPr bwMode="auto">
          <a:xfrm>
            <a:off x="5156200" y="4073943"/>
            <a:ext cx="506412" cy="307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 dirty="0"/>
              <a:t>{r5}</a:t>
            </a:r>
          </a:p>
        </p:txBody>
      </p:sp>
      <p:sp>
        <p:nvSpPr>
          <p:cNvPr id="36" name="Freeform 20"/>
          <p:cNvSpPr>
            <a:spLocks/>
          </p:cNvSpPr>
          <p:nvPr/>
        </p:nvSpPr>
        <p:spPr bwMode="auto">
          <a:xfrm>
            <a:off x="8483600" y="4191000"/>
            <a:ext cx="247650" cy="908050"/>
          </a:xfrm>
          <a:custGeom>
            <a:avLst/>
            <a:gdLst>
              <a:gd name="T0" fmla="*/ 0 w 160"/>
              <a:gd name="T1" fmla="*/ 0 h 816"/>
              <a:gd name="T2" fmla="*/ 2147483646 w 160"/>
              <a:gd name="T3" fmla="*/ 2147483646 h 816"/>
              <a:gd name="T4" fmla="*/ 2147483646 w 160"/>
              <a:gd name="T5" fmla="*/ 2147483646 h 816"/>
              <a:gd name="T6" fmla="*/ 0 w 160"/>
              <a:gd name="T7" fmla="*/ 2147483646 h 816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160" h="816">
                <a:moveTo>
                  <a:pt x="0" y="0"/>
                </a:moveTo>
                <a:cubicBezTo>
                  <a:pt x="64" y="32"/>
                  <a:pt x="128" y="64"/>
                  <a:pt x="144" y="144"/>
                </a:cubicBezTo>
                <a:cubicBezTo>
                  <a:pt x="160" y="224"/>
                  <a:pt x="120" y="368"/>
                  <a:pt x="96" y="480"/>
                </a:cubicBezTo>
                <a:cubicBezTo>
                  <a:pt x="72" y="592"/>
                  <a:pt x="36" y="704"/>
                  <a:pt x="0" y="816"/>
                </a:cubicBezTo>
              </a:path>
            </a:pathLst>
          </a:custGeom>
          <a:noFill/>
          <a:ln w="12700" cap="flat" cmpd="sng">
            <a:solidFill>
              <a:schemeClr val="tx1"/>
            </a:solidFill>
            <a:prstDash val="dash"/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" name="TextBox 36"/>
          <p:cNvSpPr txBox="1"/>
          <p:nvPr/>
        </p:nvSpPr>
        <p:spPr>
          <a:xfrm>
            <a:off x="5760310" y="5599093"/>
            <a:ext cx="2087431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Dependences</a:t>
            </a:r>
            <a:br>
              <a:rPr lang="en-US" sz="1400" dirty="0"/>
            </a:br>
            <a:r>
              <a:rPr lang="en-US" sz="1400" dirty="0"/>
              <a:t>Bold edges are control</a:t>
            </a:r>
          </a:p>
          <a:p>
            <a:r>
              <a:rPr lang="en-US" sz="1400" dirty="0"/>
              <a:t>Dashed edges are memory</a:t>
            </a:r>
            <a:br>
              <a:rPr lang="en-US" sz="1400" dirty="0"/>
            </a:br>
            <a:r>
              <a:rPr lang="en-US" sz="1400" dirty="0"/>
              <a:t>Non-bold are register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C10B3021-81E5-A86D-19BE-D8E325B82C91}"/>
                  </a:ext>
                </a:extLst>
              </p14:cNvPr>
              <p14:cNvContentPartPr/>
              <p14:nvPr/>
            </p14:nvContentPartPr>
            <p14:xfrm>
              <a:off x="257040" y="307080"/>
              <a:ext cx="9542520" cy="5676120"/>
            </p14:xfrm>
          </p:contentPart>
        </mc:Choice>
        <mc:Fallback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C10B3021-81E5-A86D-19BE-D8E325B82C91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247680" y="297720"/>
                <a:ext cx="9561240" cy="569484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838200"/>
            <a:ext cx="8305800" cy="615950"/>
          </a:xfrm>
        </p:spPr>
        <p:txBody>
          <a:bodyPr/>
          <a:lstStyle/>
          <a:p>
            <a:r>
              <a:rPr lang="en-US" altLang="en-US"/>
              <a:t>Programming Implications of General Spec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en-US" altLang="en-US" sz="2000"/>
              <a:t>Correct  program</a:t>
            </a:r>
          </a:p>
          <a:p>
            <a:pPr lvl="1"/>
            <a:r>
              <a:rPr lang="en-US" altLang="en-US" sz="1800"/>
              <a:t>No problem at all</a:t>
            </a:r>
          </a:p>
          <a:p>
            <a:pPr lvl="1"/>
            <a:r>
              <a:rPr lang="en-US" altLang="en-US" sz="1800"/>
              <a:t>Exceptions will only result when branch is taken</a:t>
            </a:r>
          </a:p>
          <a:p>
            <a:pPr lvl="1"/>
            <a:r>
              <a:rPr lang="en-US" altLang="en-US" sz="1800"/>
              <a:t>Results of excepting speculative operation(s) will not be used for anything useful (R1 guarantees this!)</a:t>
            </a:r>
          </a:p>
          <a:p>
            <a:r>
              <a:rPr lang="en-US" altLang="en-US" sz="2000"/>
              <a:t>Program debugging</a:t>
            </a:r>
          </a:p>
          <a:p>
            <a:pPr lvl="1"/>
            <a:r>
              <a:rPr lang="en-US" altLang="en-US" sz="1800"/>
              <a:t>Non-trapping ops make this almost impossible</a:t>
            </a:r>
          </a:p>
          <a:p>
            <a:pPr lvl="1"/>
            <a:r>
              <a:rPr lang="en-US" altLang="en-US" sz="1800"/>
              <a:t>Disable general speculation during program debug phase</a:t>
            </a:r>
          </a:p>
          <a:p>
            <a:endParaRPr lang="en-US" altLang="en-US" sz="2000"/>
          </a:p>
        </p:txBody>
      </p:sp>
      <p:sp>
        <p:nvSpPr>
          <p:cNvPr id="29700" name="Rectangle 4"/>
          <p:cNvSpPr>
            <a:spLocks noChangeArrowheads="1"/>
          </p:cNvSpPr>
          <p:nvPr/>
        </p:nvSpPr>
        <p:spPr bwMode="auto">
          <a:xfrm>
            <a:off x="6629400" y="1524000"/>
            <a:ext cx="1752600" cy="6096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1: branch x == 0</a:t>
            </a:r>
          </a:p>
        </p:txBody>
      </p:sp>
      <p:sp>
        <p:nvSpPr>
          <p:cNvPr id="29701" name="Line 5"/>
          <p:cNvSpPr>
            <a:spLocks noChangeShapeType="1"/>
          </p:cNvSpPr>
          <p:nvPr/>
        </p:nvSpPr>
        <p:spPr bwMode="auto">
          <a:xfrm>
            <a:off x="7620000" y="2133600"/>
            <a:ext cx="1295400" cy="5334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02" name="Line 6"/>
          <p:cNvSpPr>
            <a:spLocks noChangeShapeType="1"/>
          </p:cNvSpPr>
          <p:nvPr/>
        </p:nvSpPr>
        <p:spPr bwMode="auto">
          <a:xfrm>
            <a:off x="7620000" y="2133600"/>
            <a:ext cx="0" cy="6858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03" name="Rectangle 7"/>
          <p:cNvSpPr>
            <a:spLocks noChangeArrowheads="1"/>
          </p:cNvSpPr>
          <p:nvPr/>
        </p:nvSpPr>
        <p:spPr bwMode="auto">
          <a:xfrm>
            <a:off x="6781800" y="2819400"/>
            <a:ext cx="1524000" cy="11430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2: y = *x</a:t>
            </a:r>
          </a:p>
          <a:p>
            <a:pPr algn="ctr"/>
            <a:r>
              <a:rPr lang="en-US" altLang="en-US"/>
              <a:t>3: z = y + 4</a:t>
            </a:r>
          </a:p>
          <a:p>
            <a:pPr algn="ctr"/>
            <a:r>
              <a:rPr lang="en-US" altLang="en-US"/>
              <a:t>4: *w = z </a:t>
            </a:r>
          </a:p>
        </p:txBody>
      </p:sp>
      <p:sp>
        <p:nvSpPr>
          <p:cNvPr id="29704" name="Rectangle 8"/>
          <p:cNvSpPr>
            <a:spLocks noChangeArrowheads="1"/>
          </p:cNvSpPr>
          <p:nvPr/>
        </p:nvSpPr>
        <p:spPr bwMode="auto">
          <a:xfrm>
            <a:off x="6781800" y="4572000"/>
            <a:ext cx="1752600" cy="9906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2’: y = *x</a:t>
            </a:r>
          </a:p>
          <a:p>
            <a:pPr algn="ctr"/>
            <a:r>
              <a:rPr lang="en-US" altLang="en-US"/>
              <a:t>3’: z = y + 4</a:t>
            </a:r>
          </a:p>
          <a:p>
            <a:pPr algn="ctr"/>
            <a:r>
              <a:rPr lang="en-US" altLang="en-US"/>
              <a:t>1: branch x == 0</a:t>
            </a:r>
          </a:p>
        </p:txBody>
      </p:sp>
      <p:sp>
        <p:nvSpPr>
          <p:cNvPr id="29705" name="Line 9"/>
          <p:cNvSpPr>
            <a:spLocks noChangeShapeType="1"/>
          </p:cNvSpPr>
          <p:nvPr/>
        </p:nvSpPr>
        <p:spPr bwMode="auto">
          <a:xfrm>
            <a:off x="7772400" y="5562600"/>
            <a:ext cx="1295400" cy="5334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06" name="Line 10"/>
          <p:cNvSpPr>
            <a:spLocks noChangeShapeType="1"/>
          </p:cNvSpPr>
          <p:nvPr/>
        </p:nvSpPr>
        <p:spPr bwMode="auto">
          <a:xfrm>
            <a:off x="7772400" y="5562600"/>
            <a:ext cx="0" cy="6858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07" name="Rectangle 11"/>
          <p:cNvSpPr>
            <a:spLocks noChangeArrowheads="1"/>
          </p:cNvSpPr>
          <p:nvPr/>
        </p:nvSpPr>
        <p:spPr bwMode="auto">
          <a:xfrm>
            <a:off x="6934200" y="6248400"/>
            <a:ext cx="1524000" cy="5334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4: *w = z </a:t>
            </a:r>
          </a:p>
        </p:txBody>
      </p:sp>
      <p:sp>
        <p:nvSpPr>
          <p:cNvPr id="29708" name="AutoShape 12"/>
          <p:cNvSpPr>
            <a:spLocks noChangeArrowheads="1"/>
          </p:cNvSpPr>
          <p:nvPr/>
        </p:nvSpPr>
        <p:spPr bwMode="auto">
          <a:xfrm>
            <a:off x="5791200" y="3657600"/>
            <a:ext cx="762000" cy="1524000"/>
          </a:xfrm>
          <a:prstGeom prst="curvedRightArrow">
            <a:avLst>
              <a:gd name="adj1" fmla="val 40000"/>
              <a:gd name="adj2" fmla="val 80000"/>
              <a:gd name="adj3" fmla="val 33333"/>
            </a:avLst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C9437355-4860-CD84-9502-A00DED0CFCAC}"/>
                  </a:ext>
                </a:extLst>
              </p14:cNvPr>
              <p14:cNvContentPartPr/>
              <p14:nvPr/>
            </p14:nvContentPartPr>
            <p14:xfrm>
              <a:off x="1017000" y="1495440"/>
              <a:ext cx="7615800" cy="4702680"/>
            </p14:xfrm>
          </p:contentPart>
        </mc:Choice>
        <mc:Fallback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C9437355-4860-CD84-9502-A00DED0CFCAC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007640" y="1486080"/>
                <a:ext cx="7634520" cy="472140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</p:sld>
</file>

<file path=ppt/theme/theme1.xml><?xml version="1.0" encoding="utf-8"?>
<a:theme xmlns:a="http://schemas.openxmlformats.org/drawingml/2006/main" name="hp new">
  <a:themeElements>
    <a:clrScheme name="">
      <a:dk1>
        <a:srgbClr val="000000"/>
      </a:dk1>
      <a:lt1>
        <a:srgbClr val="FFFFFF"/>
      </a:lt1>
      <a:dk2>
        <a:srgbClr val="3333FF"/>
      </a:dk2>
      <a:lt2>
        <a:srgbClr val="777777"/>
      </a:lt2>
      <a:accent1>
        <a:srgbClr val="3333FF"/>
      </a:accent1>
      <a:accent2>
        <a:srgbClr val="3333FF"/>
      </a:accent2>
      <a:accent3>
        <a:srgbClr val="FFFFFF"/>
      </a:accent3>
      <a:accent4>
        <a:srgbClr val="000000"/>
      </a:accent4>
      <a:accent5>
        <a:srgbClr val="ADADFF"/>
      </a:accent5>
      <a:accent6>
        <a:srgbClr val="2D2DE7"/>
      </a:accent6>
      <a:hlink>
        <a:srgbClr val="000000"/>
      </a:hlink>
      <a:folHlink>
        <a:srgbClr val="0099CC"/>
      </a:folHlink>
    </a:clrScheme>
    <a:fontScheme name="hp new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accent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accent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hp new 1">
        <a:dk1>
          <a:srgbClr val="000099"/>
        </a:dk1>
        <a:lt1>
          <a:srgbClr val="FFFFFF"/>
        </a:lt1>
        <a:dk2>
          <a:srgbClr val="0000FF"/>
        </a:dk2>
        <a:lt2>
          <a:srgbClr val="FFFF00"/>
        </a:lt2>
        <a:accent1>
          <a:srgbClr val="FF6633"/>
        </a:accent1>
        <a:accent2>
          <a:srgbClr val="FF00FF"/>
        </a:accent2>
        <a:accent3>
          <a:srgbClr val="AAAAFF"/>
        </a:accent3>
        <a:accent4>
          <a:srgbClr val="DADADA"/>
        </a:accent4>
        <a:accent5>
          <a:srgbClr val="FFB8AD"/>
        </a:accent5>
        <a:accent6>
          <a:srgbClr val="E700E7"/>
        </a:accent6>
        <a:hlink>
          <a:srgbClr val="FF0000"/>
        </a:hlink>
        <a:folHlink>
          <a:srgbClr val="8080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p new 2">
        <a:dk1>
          <a:srgbClr val="000066"/>
        </a:dk1>
        <a:lt1>
          <a:srgbClr val="CCECFF"/>
        </a:lt1>
        <a:dk2>
          <a:srgbClr val="000080"/>
        </a:dk2>
        <a:lt2>
          <a:srgbClr val="000000"/>
        </a:lt2>
        <a:accent1>
          <a:srgbClr val="9999FF"/>
        </a:accent1>
        <a:accent2>
          <a:srgbClr val="CC00FF"/>
        </a:accent2>
        <a:accent3>
          <a:srgbClr val="E2F4FF"/>
        </a:accent3>
        <a:accent4>
          <a:srgbClr val="000056"/>
        </a:accent4>
        <a:accent5>
          <a:srgbClr val="CACAFF"/>
        </a:accent5>
        <a:accent6>
          <a:srgbClr val="B900E7"/>
        </a:accent6>
        <a:hlink>
          <a:srgbClr val="00CC99"/>
        </a:hlink>
        <a:folHlink>
          <a:srgbClr val="0099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p new 3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B2B2B2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D5D5D5"/>
        </a:accent5>
        <a:accent6>
          <a:srgbClr val="797979"/>
        </a:accent6>
        <a:hlink>
          <a:srgbClr val="5F5F5F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p new 4">
        <a:dk1>
          <a:srgbClr val="000000"/>
        </a:dk1>
        <a:lt1>
          <a:srgbClr val="FFFFFF"/>
        </a:lt1>
        <a:dk2>
          <a:srgbClr val="660033"/>
        </a:dk2>
        <a:lt2>
          <a:srgbClr val="FFFF66"/>
        </a:lt2>
        <a:accent1>
          <a:srgbClr val="FF0033"/>
        </a:accent1>
        <a:accent2>
          <a:srgbClr val="CC6600"/>
        </a:accent2>
        <a:accent3>
          <a:srgbClr val="B8AAAD"/>
        </a:accent3>
        <a:accent4>
          <a:srgbClr val="DADADA"/>
        </a:accent4>
        <a:accent5>
          <a:srgbClr val="FFAAAD"/>
        </a:accent5>
        <a:accent6>
          <a:srgbClr val="B95C00"/>
        </a:accent6>
        <a:hlink>
          <a:srgbClr val="999933"/>
        </a:hlink>
        <a:folHlink>
          <a:srgbClr val="A50021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Designs\hp new.pot</Template>
  <TotalTime>12902</TotalTime>
  <Words>3917</Words>
  <Application>Microsoft Office PowerPoint</Application>
  <PresentationFormat>Custom</PresentationFormat>
  <Paragraphs>797</Paragraphs>
  <Slides>35</Slides>
  <Notes>20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35</vt:i4>
      </vt:variant>
    </vt:vector>
  </HeadingPairs>
  <TitlesOfParts>
    <vt:vector size="36" baseType="lpstr">
      <vt:lpstr>hp new</vt:lpstr>
      <vt:lpstr>EECS 583 – Class 12 Superblock Scheduling, Intro to Modulo Scheduling</vt:lpstr>
      <vt:lpstr>Announcements &amp; Reading Material</vt:lpstr>
      <vt:lpstr>Recap: Upward Code Motion Across Branches</vt:lpstr>
      <vt:lpstr>Recap: Downward Code Motion Across Branches</vt:lpstr>
      <vt:lpstr>Add Control Dependences to a Superblock</vt:lpstr>
      <vt:lpstr>List Scheduling on Superblocks</vt:lpstr>
      <vt:lpstr>Relaxing Code Motion Restrictions</vt:lpstr>
      <vt:lpstr>General Speculation Model</vt:lpstr>
      <vt:lpstr>Programming Implications of General Spec</vt:lpstr>
      <vt:lpstr>Homework Problem</vt:lpstr>
      <vt:lpstr>Homework Problem – Solution </vt:lpstr>
      <vt:lpstr>Homework Problem – Solution (continued) </vt:lpstr>
      <vt:lpstr>Change Focus to Scheduling Loops</vt:lpstr>
      <vt:lpstr>Basic Approach – List Schedule the Loop Body</vt:lpstr>
      <vt:lpstr>Unroll Then Schedule Larger Body</vt:lpstr>
      <vt:lpstr>Problems With Unrolling</vt:lpstr>
      <vt:lpstr>Overlap Iterations Using Pipelining</vt:lpstr>
      <vt:lpstr>A Software Pipeline</vt:lpstr>
      <vt:lpstr>Creating Software Pipelines</vt:lpstr>
      <vt:lpstr>Creating Software Pipelines (2)</vt:lpstr>
      <vt:lpstr>Terminology</vt:lpstr>
      <vt:lpstr>Resource Usage Legality</vt:lpstr>
      <vt:lpstr>Dependences in a Loop</vt:lpstr>
      <vt:lpstr>Dynamic Single Assignment (DSA) Form</vt:lpstr>
      <vt:lpstr>Physical Realization of EVRs</vt:lpstr>
      <vt:lpstr>Loop Dependence Example</vt:lpstr>
      <vt:lpstr>Class Problem</vt:lpstr>
      <vt:lpstr>Class Problem Answer</vt:lpstr>
      <vt:lpstr>Minimum Initiation Interval (MII)</vt:lpstr>
      <vt:lpstr>ResMII</vt:lpstr>
      <vt:lpstr>ResMII Example</vt:lpstr>
      <vt:lpstr>RecMII</vt:lpstr>
      <vt:lpstr>RecMII Example</vt:lpstr>
      <vt:lpstr>Homework Problem</vt:lpstr>
      <vt:lpstr>Homework Problem – Answer </vt:lpstr>
    </vt:vector>
  </TitlesOfParts>
  <Company>University of Michigan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583 Lecture Notes</dc:title>
  <dc:creator>Scott Mahlke</dc:creator>
  <cp:lastModifiedBy>Mahlke, Scott</cp:lastModifiedBy>
  <cp:revision>274</cp:revision>
  <cp:lastPrinted>2001-10-18T06:50:13Z</cp:lastPrinted>
  <dcterms:created xsi:type="dcterms:W3CDTF">1999-01-24T07:45:10Z</dcterms:created>
  <dcterms:modified xsi:type="dcterms:W3CDTF">2025-10-06T23:48:52Z</dcterms:modified>
</cp:coreProperties>
</file>