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408" r:id="rId3"/>
    <p:sldId id="554" r:id="rId4"/>
    <p:sldId id="555" r:id="rId5"/>
    <p:sldId id="614" r:id="rId6"/>
    <p:sldId id="595" r:id="rId7"/>
    <p:sldId id="596" r:id="rId8"/>
    <p:sldId id="597" r:id="rId9"/>
    <p:sldId id="573" r:id="rId10"/>
    <p:sldId id="574" r:id="rId11"/>
    <p:sldId id="575" r:id="rId12"/>
    <p:sldId id="610" r:id="rId13"/>
    <p:sldId id="576" r:id="rId14"/>
    <p:sldId id="577" r:id="rId15"/>
    <p:sldId id="578" r:id="rId16"/>
    <p:sldId id="579" r:id="rId17"/>
    <p:sldId id="581" r:id="rId18"/>
    <p:sldId id="609" r:id="rId19"/>
    <p:sldId id="582" r:id="rId20"/>
    <p:sldId id="583" r:id="rId21"/>
    <p:sldId id="584" r:id="rId22"/>
    <p:sldId id="585" r:id="rId23"/>
    <p:sldId id="586" r:id="rId24"/>
    <p:sldId id="600" r:id="rId25"/>
    <p:sldId id="601" r:id="rId26"/>
    <p:sldId id="602" r:id="rId27"/>
    <p:sldId id="615" r:id="rId28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BCBCB"/>
    <a:srgbClr val="00FFFF"/>
    <a:srgbClr val="CCECFF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48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5.xml"/><Relationship Id="rId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2BB4B6D7-E076-4388-B412-212100DEBD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888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20835 13647 7606,'-37'-25'0,"-3"3"0,3-2 0,7 6 0,7 2 0,3 0 0,3-1 0,-1 0 0,3 0 507,5 2 1,-2-2 0,3-1 0,-1 2 0,-1 1 0,2 3-377,-1 3 1,-2 3 0,-3 6 0,-4 2 0,-8 4 0,-7 10 0,-6 13 0,-4 16 0,19-17 0,0 2 0,-4 5 0,0 2 0,-4 6 0,1 2 0,-3 3 0,0 3 0,0 2 0,0 2 0,2 0 0,0 1 0,1 1 0,2 0 0,0-1 0,2-1 0,1 0-1,0 0 1,3-4 0,1 0-16,2-4 1,2 1 0,4-2 0,3-1-1,5-3 1,1-1 0,2-1 0,2-1 0,2 33-1,6-5 1,9-6 0,10-8 0,12-7 0,9-8-1,9-7 1,4-10 0,6-9 3,5-8 0,1-9 0,-32-2 0,0-1 0,2-4 0,0-3 0,-1-3 0,0-2 0,0-4 0,-2-1 0,-1-2 0,-1-1 0,-1-1 0,-2-1 0,-2 0 0,-1-1-182,-1 0 1,-2-2-1,-3 2 1,-2-1 0,16-29-1,-9 9 1,-12 9 0,-6 8 67,-7 2 1,-8 8-1,-8 9 1,-9 5 0,-11 8-1,-10 8 1,-10 11 30,-8 14 1,28-8 0,0 3 0,-5 7 0,1 3 0,1 2 0,1 3 0,2 1 0,3 2 0,1 2 0,3 0 0,3-1 0,2 0 47,1-3 1,3 1-1,4-2 1,4 1 0,-1 33-1,9 0 1,4-36 0,3 0-1,15 31 1,-6-34-1,2-2-218,3 0 0,1-2 1,24 22-1,9-1 0,-25-28 1,1-2-1,31 17 0,3-8 1,-3-8-95,-4-5 0,4-9 1,-9-6-1,1-7 1,-4-10-1,-7-6 0,-4-7 313,-4-4 1,-11-3 0,-3-6 0,-10 1 0,-6 4 0,-4 4 214,-1 2 1,-3 10 0,-4 6 0,-8 7 0,-4 9 0,-5 13 0,0 20-316,2 17 1,12-14 0,2 4 0,4 2-1,1 3 1,2 2 0,4 2 0,3 3 0,5 0-1,6 0 1,5 1 0,8 1 0,5-2-86,6 1 0,5-4 0,8-4 1,5-4-242,-14-14 1,3-2 0,1-2 0,1-2 0,2-3-1,0-2 1,6-2 0,0 1 0,-1-1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17383 5278 8048,'-14'-12'103,"-4"-2"1,1-9 0,0 2-1,4 2 879,4 2-636,-3 3 1,5 6 0,-6 4 0,-1 2 0,1 2 0,-2 0 0,-3 0-1,-4 0 1,-2 2 0,-1 1 0,0 3 0,-5 0 0,-1 1-439,-1 0 0,-5 2 0,0 5 1,-5-1-1,-2 0 0,-1 2 1,1 1 503,-1 2 0,0 1 0,3-2 0,-1 2 0,3 0 0,0 2 0,5-2-246,1 0 1,-2 8-1,5-3 1,1-1 0,2 3-1,3-1-346,3 1 0,-2 0 0,8-3 0,2 0 0,4 0 0,1 1 184,2-2 1,1-3-1,6-5 1,0-1 0,1 0-1,4 1 1,4-1 491,2 0 1,9 1 0,2-1-1,6 0 1,6 1 0,8-1-1,2 0 25,2 1 0,13-1 1,2 0-1,4 2 1,6 1-1,0 2-531,2-2 1,-34-5 0,0-1 0,0 1 0,-1-1 0,2 0 0,0 1 0,0-2 0,0 1 0,0-1 0,0 0 0,0 0 0,0-1 0,0 1 0,-1-1 1,1-1-1,0 0 1,1 0-1,1 0 1,-2-1-1,0 0 1,0-1-1,0 0 0,-2-1 1,1-1 110,0 1 0,0-2 1,0 1-1,1-1 1,0-2-1,0 0 1,0 0-1,0 0 0,-1 0 1,0 0-1,1 0 1,0 0-1,1 0 1,0 0 53,1 0 0,2 0 0,-1 0 0,1 0 0,-4 0 0,-2 0 0,38 0 0,-3 0 0,-2 1 127,0 4 1,-2-4 0,-4 5-1,1-1 1,2-1 0,0-1 39,0-2 1,-3-1 0,0 0-1,-1 0 1,1 0 0,-1-1 0,1-3-18,0-5 0,2 1 0,0-1 0,1-1 0,1-2 0,4 0-193,1 3 0,0-1 0,-36 7 0,1 2 1,-1-1-1,0 1 0,1-1 0,0 1 1,2-1-1,0 1-163,1-1 0,0-1 0,0 1 0,-1 0 0,34 2 0,-2-2 0,-3-1 0,-1-1 0,-2 0 162,-2-2 0,2 3 0,-8-6 0,0 0 0,2 0 0,-2 0-78,0-1 1,-2-2-1,-5-1 1,-1-1-1,4 2 1,1 2 0,4 3-163,2 1 1,0-3-1,2 3 1,2 0-1,0-1 1,0 1-71,-2 0 1,-3-3-1,1 3 1,0-2 0,-4-2-1,0-2 1,-4 0 125,1 4 0,2-9 0,-3 4 0,-2-2 1,0-1-1,-2 0 93,-1-2 1,2-4-1,-7 2 1,-1 1-1,-2-2 1,-2 2-169,-3 0 1,-4-3-1,-5 2 1,-2 1-1,-1-2 1,-4 2 0,-2-2-366,-6 1 1,0-3 0,-6-2 0,0 2-1,0 2 1,-3 0-770,-2 0 0,-1 4 973,0-6 0,0 7 0,2-2 0,1 2 0,1 0 30,-1-2 0,-2 5 1,-1 4-1,-1-2 1,-4 0-1,-5-3 1,-8 1 138,-8 0 1,-8-1 0,-11 1 0,-8-2 0,-11-1 0,26 7-1,-2 0 1,-5 0 0,-1 0 78,-5 0 0,-1-1 0,-4 1 0,-1-1 0,-4-2 1,1 0-1,1 1 0,1 0 0,-3-1 0,0 0 0,1 0 1,0 1 67,-2-1 0,-2 1 0,-1 1 0,0 1 0,1 2 0,1 1 0,-2-1 0,-1 0 1,-2 1-1,0 1 0,-1-1 0,-1 1 0,-2 1 0,0 1 72,0 0 1,-1 0-1,0 0 1,-1 1 0,1 2-1,0-1 1,22 0-1,0 0 1,0 0 0,-2 0-1,0-1 1,-1 1 0,-3-1-1,0 1 1,-1 1-1,0-1 1,0 0 0,0 1 32,-1 0 1,0 0-1,-1 0 1,-3 1 0,0 2-1,-1-1 1,1 1-1,0 0 1,0 1 0,0 1-1,1 0 1,0 0-1,0 2 1,1 0 0,0 0-1,3 0 1,0 1-1,1 1-65,0-1 1,0 1 0,2 2 0,-19 6 0,3 1 0,6 0 0,1 1 0,6 2 0,2 1-49,4 2 0,0 1 0,3 3 0,1 0 0,3 1 0,1 0 0,1 0 0,0 0 0</inkml:trace>
  <inkml:trace contextRef="#ctx0" brushRef="#br0">13650 15153 12531,'-21'-34'0,"-1"0"0,-15-25-340,7 11 1,7 11-1,9 15 1,3 4 321,2 3 0,4 8 1,11 3-1,8 2 1,8 2 551,7 0 1,17 2 0,15 1-1,10 1 1,-29-1 0,2 0-1,3 0 1,2 1 0,7 2 0,2 0-124,6 2 1,0-1 0,0-1 0,1 0 0,7 3 0,2 1 0,0-1 0,0 0 0,1-1 0,0 0 0,-24-3-1,1-1 1,0 0-321,1 0 1,-1 0 0,0-1 0,1-2 0,0 0 0,0 0 0,2 0 0,1 1 0,-1-1 0,-1 0 0,0 0 0,-1-1-1,-1 0 1,0-1 0,0 0 0,0 0 0,1 0 0,-1-1 0,23-2 0,-1-1-230,-2-1 1,0 0 0,0 0 0,-2 0-1,-5 1 1,-2 0 0,-2 1 0,-1 0 137,-2 1 0,0 1 0,-1-1 0,0 1 0,-6 2 0,0 0 0,1 0 0,1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4599 5797 6771,'0'-25'0,"0"3"695,0 4 1,0 11-1,-2 7 1,-1 7-1,-1 5 1,1 1-1,2 1 1,2-1-1,3 0 276,5 1 0,9-7 0,4-1 1,2-2-1,1 1 0,0-2 0,5-2 1,3-1 420,4 0 0,-3-4 0,1-1 1,1 1-1,-1 0 0,-1-1 0,1 2-1075,-1 2 0,-3 1 1,4 0-1,2 0 1,2 0-1,1 0 1,0 1-318,0 4 0,4-2 0,1 4 0,-2-1 0,0-2 0,-2 1 0,2-1 0,-2-1 0,2-1 0,0-2 0,-3-2 0,0-1 0,0-3 0,0 0 0,0 0 0,-4-4 0,-2 3 0,-2-2 0,-2 1 0,-3 1 0,-4 1 0,0 0 0,-7 0 0,2 3 0,-3-1 0,-2 1 0,0 3-5078,1 4 4996,-1 4 1,6 5-1,2 0 1</inkml:trace>
  <inkml:trace contextRef="#ctx0" brushRef="#br0">4666 8023 29488,'1'-7'37,"3"2"0,5 4 1,5 1-1,3 0 1,6 0-1,2 0 1,3 0-1,2 0 0,1 0 1,-2 0-1,1 0 29,1 0 0,-1 0 0,5 0 0,4 0 1,1 0-1,3 0 0,-2 0 0,4-2 1,-1-1 127,2-1 1,3-1-1,-3 5 1,1 0-1,4-1 1,0-2 0,3-2-1,-1 2-174,0 2 1,5 1 0,0-2 0,0 0 0,-1-3-1,1 2 37,-2 2 1,-1 1 0,-1 0 0,-3 0 0,-2 0 0,-4 0 0,-2 0-27,1 0 0,-5 0 0,4 0 0,-1 0 0,0 0 1,1 0-32,1 0 0,-1 0 0,5 0 0,-1-2 0,-1-1 0,1-1 0,-1 1 0,0 1 0,3 2 0,-3 0 0,0 0 0,1 0 0,-1 2 0,0 2 0,3-2 0,-5 2 0,1-2 0,-1-2 0,1 0 0,-2 0 0,3 0 0,0 0 0,-1 0 0,1 0 0,-3 0 0,0 0 0,2 0 0,-2 0 0,4 0 0,0 0 0,-1 0 0,2 0 0,-1 0 0,-2 0 0,2 0 0,-1 0 0,-2 0 0,1 0 0,-1 0 0,-1 0 0,3 0 0,-1-2 0,-3-1 0,1-1 0,0-1 0,3 1 0,2-1 0,-4 0 0,4 2 0,0-2 0,1 2 0,3 2 0,-2 1 0,1 0 0,2 0 0,2 0 0,1 0 0,3 0 0,2 0 0,-5 0 0,2 0 0,-1 0 0,-3 0 0,3 0 0,-1-2 0,5-2 0,-1 2 0,3-4 0,-4 2 0,3-2 0,0 0 0,3 0 0,1 2 0,0 2 0,1-1 0,0-1 0,-1 1 0,1 0 0,-1-2 0,-2 4 0,0-3 0,3 1 0,-2 0 0,0-2 0,-6 2 0,-1-3 0,-3 2 0,-1-1 0,-3 1 0,-4-1 0,-4 3-295,-1 0 1,-4 1 0,-1-2 0,-3-2 0,0 2 0,-1 2 0,1 1-4334,0 0 4581,-4 0 1,8 0 0,-4 0 0</inkml:trace>
  <inkml:trace contextRef="#ctx0" brushRef="#br0">3293 8969 26319,'-14'0'-140,"-4"-1"1,1-2-1,2-3 1,3 0-244,3 0 0,5-3 1,-5 3 506,-2-1 1,4 4 0,0-3-421,1 0 1,3 4 0,7-2 631,5 3 0,9-4 0,6-1 0,5 0 0,7-1 0,4-1 1236,4-2-1404,4 4 1,2-6 0,2 5 0,1-2 0,-3 2 0,-2-1-156,-2 1 1,-8 4 0,4-3 0,-4 1 0,-5 1-1,-4 1-64,-2 2 1,-6-4 0,-3 1 0,-4 1-1,0 1-324,-1 2 0,-4 0 0,0 2 0,1 1 0,2 1 0,1-1 1,2-1-1009,3-2 1701,-3 0 0,10-6 0,-4-2 0</inkml:trace>
  <inkml:trace contextRef="#ctx0" brushRef="#br0">3932 8636 21810,'-17'-6'0,"-1"-1"0,2-1-746,1 4 921,7-4 0,5 1 1,11-5-1,8 2 1,6 1-1,9 0 1,5 0 443,5 0 0,5 6 0,-4-1 0,-4 2 0,1 2 1,-2 2-753,-2 2 1,-4 4 0,-8 7 0,-6 1 0,-3 3 0,-5 2-1,-5 2-352,-2 3 0,-5-3 1,-5 3-1,-8 2 0,-6 0 1,-8 1 298,-2 3 116,2-4 1,-6 3 0,7-8-1,1 0 1,-2 0 0,3 1-618,4-2 0,3 3 0,7-1 508,0 6 1,-1-2-1,1 4 1</inkml:trace>
  <inkml:trace contextRef="#ctx0" brushRef="#br0">5412 10915 28791,'0'-28'-3504,"2"6"0,0 5 2497,3 4 1148,-1 6 1,-2 1 0,2 7 0,5 2 0,3 3 0,1 1 348,1 4 1,5-1-1,3 1 1,5-4 0,4 0-1,3-1 1,5 2-1,2-2 3987,5 0-4126,13 4 0,-9-9 1,11 4-1,0-4 1,-2-1-1,0 0-294,-2 0 1,2-4-1,-1-2 1,-2-1-1,-3-4 1,-2 1-1,-4-1-771,-1 3 0,-2 3 0,-4-2 0,-1 1 0,-4 3 0,-3 1 317,-4 2 1,-8 0 0,0 2-1,-3 1 1,1 4 0,-1 4 636,-3 3 0,6 3 0,0-4 0</inkml:trace>
  <inkml:trace contextRef="#ctx0" brushRef="#br0">3039 10888 29596,'-19'-44'-4868,"10"8"0,0-7 918,6 14 3898,-3 20 1,3 9-1,-4 10 1,3-2 0,7-2-1,8-3 1,13-2 0,7-1 1003,5 0 1,10 0 0,-3 0 0,5 0 0,10-1 0,3-2 0,6-5-498,1-4 0,-8 6 0,6-5 1,-4 2-1,-4 3 0,-2 0 0,-6 3-995,-2 1 1,-8 2 0,-6 2 0,-2 2 636,-2 5 1,-8-3-1,-3 0 1</inkml:trace>
  <inkml:trace contextRef="#ctx0" brushRef="#br0">4052 10435 6785,'0'-41'0,"0"4"0,2 10 1546,2 9 1,5 8 0,7 11 0,2 5 0,-1 8-1876,-3 6 0,-5 3 0,0 2 0,1 4 0,1 2 0,-1 5 0,-2 1 13,-2 4 1,-3 2 0,-8-3 0,-4 0 0,-4 0-1,-5-1 1,-4-4 441,-3-3 1,-2 0 0,0 1 155,1 1 0,-13-5 1,-2 4-1</inkml:trace>
  <inkml:trace contextRef="#ctx0" brushRef="#br0">3319 12967 18881,'-10'-35'-482,"-3"-1"1,-8 7-1,3 12 1,2 7-1,1 7 1,2 6 365,-1 6 1,-4 1 0,1 1 0,0-3 0,4 3 0,6-1 0,8-1 0,12-3 0,14-2 534,12 1 1,7-1 0,10-4 0,2 0 0,4 0 0,0 0 0,5 0 0,-2 0 0,0 0-586,-3 0 0,-4 0 0,3 0 0,-2 0 0,-4 0 0,-3 0-2018,-4 0 2264,-11 0 1,8-6 0,-11-1 0</inkml:trace>
  <inkml:trace contextRef="#ctx0" brushRef="#br0">4186 12607 29342,'17'6'-802,"3"5"0,0 4 0,3 4 418,-3 2 1,6-4 0,-4 6 0,1 0-1,0 1 1,-6 0 0,-2-2 0,-3 3 59,-3 5 1,-3-2-1,-6 4 1,-3-1-1,-6 2 1,-10 1-742,-9 3 0,-8 3 1092,-8 5 1,2-4 0,-4 5 0</inkml:trace>
  <inkml:trace contextRef="#ctx0" brushRef="#br0">18729 13620 8284,'-21'-13'0,"2"0"0,6 1 0,-1 3 2207,1 5-1593,0-4 0,4 7 1,1-5-1,1 1 76,-1 1 1,4-1-1,-3 7 1,-1 2-95,1 5 1,4 3-423,-2 1 0,4-4 0,2-1 0,2-1 1,3 0-1,2 2 0,2 0 0,2-1 0,1-1 188,1 0 1,-1 2 0,0 3-1,1 0 1,-1 0 0,-1 3-1,-3 1 1,-5 3-353,-2 3 1,-4-1-1,-2 1 1,-5 2-1,-5 1 1,-3 2-1,-7 0-133,-6-1 1,2-4 0,-3-1 0,4-2 0,4-2 0,2-4-1,2-3-989,2-1 0,7-9 1,10-3-961,13-9 1,20-10 2071,7 0 0,15-15 0,0-4 0</inkml:trace>
  <inkml:trace contextRef="#ctx0" brushRef="#br0">19009 13540 10059,'0'-26'0,"0"-1"0,0 2 1753,0 3 0,0 2 0,0 7-1110,0 0 0,1 4 1,4 2-1,5 1 1,5 6-1,3 6 0,-1 8 1,1 6-354,0 3 1,0 7-1,-5 4 1,-1 1-1,-2 5 1,-2 0-1250,-2 3 1,-2-4-1,-4-2 1,0 1-1,0 2 308,0-1 1,0-8 0,0-1-3065,0-7 3715,-6-3 0,-1-7 0,-7 0 0</inkml:trace>
  <inkml:trace contextRef="#ctx0" brushRef="#br0">19089 13754 8284,'0'-20'505,"0"6"-66,0-4 1,0 3-1,1 3 1,2 2 122,2 1 1,5 6 0,0-2 0,5 4 0,4 2 0,4 4 0,3 4 0,4 3-971,0 1 0,2 0 0,1 1 0,-1-3 0,2 0 0,-1-2 0,-2 0-1047,-6-2 1,-4-1-1,-8-6 1,-1 1 2008,-3 4 1,-9-4 0,-9 4 0,-3-4 0,-1-1 953,0 0 0,5 6 1,4 3-1,4 3 1,6 1-1,6 1-1108,4-1 1,8-6 0,-2-1-1,3-1 1,0-1 0,-1-2 0,-3-4-465,-2-2 1,-1-7 0,-5 1-1,-1-5 1,-3-4 0,-6-2-315,-6-3 0,-5 1 1,-5 1-1,0 2 0,-2 3 1,-1-1-380,-2 1 1,6 7-1,9 3 1,7 2 0,10 7-1666,6 5 1,7 4 2421,4-3 0,9 10 0,8-3 0</inkml:trace>
  <inkml:trace contextRef="#ctx0" brushRef="#br0">19902 13714 8230,'-18'-28'1006,"0"5"1,1 3-295,3 15 0,8 1 0,6 4 1,9 0-1,8 0 0,6 1 0,5 4-1693,3 3 0,6 4 1,-2 0 980,-1-3 0,4 9 0,-4-3 0</inkml:trace>
  <inkml:trace contextRef="#ctx0" brushRef="#br0">20209 13700 8230,'-14'-1'419,"1"-4"1,-5-1 0,0-4 0,2 3 1526,1 1 0,6 0 1,3 3-1,6-2 1,11 2-1466,8 2 0,11 1 1,2 0-1,1 0 0,-1 0 1,-2 0-1,-2 0-1851,-1 0 0,-6-4 1135,-4-1 1,-14 1 0,-7 4 0,-7 0 0,-2 0 0,0 1 0,1 4 187,3 3 1,3 4-1,6 3 1,2 1-1,4 4 1,7 0 0,9 4 46,8 1 0,10 2 0,7 0 0</inkml:trace>
  <inkml:trace contextRef="#ctx0" brushRef="#br0">21275 13820 8267,'-6'-25'0,"-1"6"0,-7-3 1092,7 8 0,5 16 0,8 2 0,0 5 1,2 4-1,-2 4 0,-1 2 0,-2 0 1,-1 2-285,-2 0-2017,0-5 1,0 3 0,0-5 0,0-1 1208,0 0 0,0-5 0,0-2 0</inkml:trace>
  <inkml:trace contextRef="#ctx0" brushRef="#br0">21288 13620 10462,'0'-25'741,"0"3"0,2 9 0,2 8-1067,5 4 0,7 5 0,5 4 0,3 0 326,4 3 0,7 10 0,0-7 0</inkml:trace>
  <inkml:trace contextRef="#ctx0" brushRef="#br0">21728 13620 11307,'-6'-32'5056,"-3"5"-4501,3 6 0,6 21 0,11 0 1,4 0-1,4 2 0,0 2 0,2 5 1,-2 5-231,0 3 0,-1-2 1,-5 4-1,-1-1 1,-3 0-1,-4-2-533,-4-1 0,-2-2 0,-4 1 0,-4-1 1,-3 0-1,-2-1 0,-3-3-396,0-5 1,-1 2 0,4-1 0,1-2-1,0-2-2674,-1-1 1,9 5 3277,5-1 0,5 1 0,9-5 0</inkml:trace>
  <inkml:trace contextRef="#ctx0" brushRef="#br0">22195 13580 11100,'7'-25'0,"-2"3"0,-2 6 2003,1 5 0,-1 1 0,6 6-1634,1 1 0,2 3 1,0 4-1,-3 5 1,-3 4-1,-2 5 1,1 4-1,-4 3-436,-4 2 0,0 4 1,-6 0-1,0-1 1,0-2-1,2-3-950,1-3 0,-3 2 1,3-8-1,0-2 0,-1-5 440,0-4 0,4-12 0,-2-11 0,5-5 0,3-6 1,3 0 668,1-2 1,-2-6 0,4 3-1,0 0 1,0 3 0,-2 4-1,0 5 1251,1 4 0,-4 3 1,5 2-1,1 1 1,2 3-1452,2 5 1,-1 4 0,2 4 0,3 5 0,2 3-1,4 3 108,3 2 0,-4 4 0,10 6 0</inkml:trace>
  <inkml:trace contextRef="#ctx0" brushRef="#br0">22581 13567 8078,'-4'-22'1380,"-1"9"0,2 7 1,6 16-1,3-3-1168,2-1 0,2 3 0,6-3 0,2 1 0,-2 2 0,-1-1 0,-1-2-615,-1 0 0,-1-6 1,-5 0 133,-7-8 0,-7 1 1,-10-1-1,0 1 0,0 1 1,3 0-1,0 3 1191,1 2 1,4-4 0,2 2-1,2 5 1,7 5 0,5 5-1029,5 1 1,3 5 0,3 0 0,4 0 0,3-1 0,2 1 105,-1-1 0,7-3 0,1 0 0</inkml:trace>
  <inkml:trace contextRef="#ctx0" brushRef="#br0">22901 13607 8078,'-7'-13'0,"-4"-5"0,7 0 1376,1 2 0,3 3 0,4 4 1,5 4-1,3 5 0,2 5-553,-1 4 0,-1 2 1,-2 3-1,-1-1 0,1 0 1,2 1-1,2-1-812,-1 0 0,-4-4 1,0-1-3285,1-2 2508,-4-2 0,0-10 0,-6-3 0,0-3 0,0-1 0,0 0 1433,0-1 1,-2 5-1,-1 1 46,-1-3 0,1 5 0,7 3 0,5 6 0,3 5 0,3 1-656,3-1 1,-2-3-1,6 2 1,2-1 0,1-3-1,2-3 1,-2-4-1065,-3-5 0,2-3 0,-5-3 1,-1-3-1,-2-4 0,-4-3 0,-2-3 600,-2-3 0,2 1 0,-4-5 0,2-2 0,0-2 0,1 1 0,-1 2 968,-2 5 1,3 4 0,-4 5 0,1 4 1939,0 4 1,0 6-2077,-1 4 0,-4 8 0,4 7 1,-2 5-1,0 8 0,1 4 1,-1 4-6,-2 2 0,4-3 0,1 3 0,0-2 1,1-6-1,1-4 0,2-2-1101,2-4 1,1-3 0,0-4-1,1-6 202,-1-6 1,0-6 0,1-8 0,1-6 0,1-2-1,3-2 1,0 1 790,1-1 1,-3 8-1,-3 4 1,-1 6-1,0 3 1,-1 6-1,-1 8 167,-3 9 0,-5 15 0,0 8 0,-7 7 0,-9 6 0,-8 5 0,-4 3-775,-2-1 0,-4 4 0,-2-5 0,1 1 0,-1-1 0,4-4 0,0-4-1093,3-2 0,-2-7 0,-1-2 1,1-9-1,5-7 0,2-7 867,5-2 1,5-7 0,4-7-1,2-8 1,8-13 0,11-9-1,11-11 312,9-8 1,4-8 0,4-2 208,2 2 0,-2-5 0,-19 31 0,0 0 0</inkml:trace>
  <inkml:trace contextRef="#ctx0" brushRef="#br0">24221 13594 8056,'0'-36'314,"0"1"0,-5 5 0,1 12 2282,1 3 0,-4 8 0,-1 4-2450,1 6 1,1 4 0,6 7 0,0 1 0,0 1 0,1 2 0,2-2-137,2-1 0,1-2 0,-2 0 0,4 1 0,-1-1 1,-1 0 438,0 1 0,-5-1 1,4 0-1,-4 2 1,-2 1-1,-5 2 0,-8 0 472,-6 1 0,-1 2 0,-1 4 0,-2-1 1,-1-3-1,-2-1 0,2 0-1603,3-1 0,-2-1 0,6-5 0,4 0 0,2-1 0,4-2-2231,2-1 0,5-6 1,10 0 2912,9-6 0,17-16 0,7-9 0</inkml:trace>
  <inkml:trace contextRef="#ctx0" brushRef="#br0">24474 13607 8056,'8'-19'4985,"2"4"-3248,-6-3 1,1 11-1,-5 7 1,-2 7-1182,-2 5 1,1 6 0,-4 0-1,1-2 1,3 0 0,1 0-794,2 2 1,0 0-1,0-5 1,2-1 0,2-3-1,5-5 1,3-2-353,1-2 0,5-3 0,0-4 0,-2-8 0,-1-3 0,-2-4 0,-1 0 1096,-3-2 1,-3-4 0,-6 6-1,0-2 1,0 0 515,0 2 0,-5 6 1,1 1-2324,1 9 1,3 9-1,4 13 1,5 3 0,5 1-1,3-1 1300,6-3 0,2 5 0,1 0 0</inkml:trace>
  <inkml:trace contextRef="#ctx0" brushRef="#br0">24901 13580 8056,'0'-13'2238,"0"-5"1,0 1-1151,0 0 0,0 7 0,-2 2 0,-1 4 1,-1 5-1,1 7-586,1 4 1,2 3 0,0 1 0,0 3-1,0 0 1,0 1-837,0-4 0,0-1 0,2-2-359,2 0 1,-2-7 0,2-7 0,-2-11 0,-1-7 0,2-4 601,2 1 0,5 0 1,0-5-1,5 1 1,4-1-1,4 0 0,5 1-87,6-1 0,10 0 178,5 1 0,9-7 0,3-1 0</inkml:trace>
  <inkml:trace contextRef="#ctx0" brushRef="#br0">25714 12927 9722,'-13'-11'1257,"-1"-7"1,1 13 0,0 10 0,-1 14-254,1 11 1,-5 2-1,0 5 1,2 0 0,0 3-1,-1 3 1,-2 2-1,0-1-1096,0 0 1,1 4-1,3-7 1,-1-4 0,0-3-1,2-6 1,4-4-945,-1-6 1,4-9-1,-2-5 1,-1-2-1,-4-2 1,-2-2 0,-2-2 795,2-5 0,-3-7 1,0-2-1,-1 2 1,1 1 1694,3 1 0,2 6 1,4 0-1,3 4 1,1 5-1,3 7-933,1 3 1,2 10-1,2 4-522,2 5 0,4 13 0,5-2 0</inkml:trace>
  <inkml:trace contextRef="#ctx0" brushRef="#br0">3546 15779 8467,'-21'-46'0,"2"12"0,7 3 0,2 12 185,1 9 0,4 5 0,-1 8 1,6 2-1,11-2 0,11-2 0,11-1 1,8 0 221,5 0 0,3-4 1,4-2-1,3 0 1,4-2-1,3 2 1,0 1-1,-3 2 1,-3 1-1030,-3 2 0,-5 0 0,-3 0 0,-3 0 622,-4 0 0,-2 6 0,3 1 0</inkml:trace>
  <inkml:trace contextRef="#ctx0" brushRef="#br0">4426 15460 18037,'-14'-26'-3372,"2"14"3182,4 4 1,6 19 0,7 25 0,-3 2 0,0 4 0,-2 1 0,0 3 0,0 1 0,0 5-36,0 4 1,0-1-1,0 4 1</inkml:trace>
  <inkml:trace contextRef="#ctx0" brushRef="#br0">22888 15779 8147,'7'-32'0,"5"11"0,-3 5-126,3 13 0,-3 3 0,0 4 0,0-4 797,-2-4 0,3-4 0,-5-5 0,-1 1 0,1 2 0,-1 1 472,-1-1 0,-1-2 0,-5 0-1007,-6 3 1,-2 3-1,-9 6 1,-3 0-1,0 0 1,-5 2 46,-1 2 0,0 5 0,-1 7 0,-1 3 1,1 2-1,4 3 197,4 1 0,-2 8 0,8 2 0,4 4 0,6 2 0,4 4-115,2 3 1,12-2 0,7-1 0,11-4 0,9-2-1,8-2 1,6-5-58,6-4 1,8-4 0,-5-12 0,3-3 0,4-5-1,2-5-166,-33-3 1,-1-1 0,31-8 0,-2-13-1,-6 0 1,-3-8 0,-3-9-217,0-11 0,-8-2 0,-25 24 0,-2-1 0,12-35 0,-9 0 0,-9 0 0,-10 1-292,-10 0 0,-9 8 1,-17 7-1,-9 9 1,-8 9-1,-9 8 0,-5 8 86,-4 6 0,0 9 1,6 2-1,4 7 1,5 8-1,5 6-82,8 3 1,12 4 0,12 4-1,5 5 462,7 2 0,8 14 0,4 3 0</inkml:trace>
  <inkml:trace contextRef="#ctx0" brushRef="#br0">5119 15499 13546,'-14'0'-19,"1"0"0,0 2 0,-1 1-111,1 1 0,6-1-53,2-7 0,5 1 0,5-6 0,4-1 225,2-2 1,9 3-1,2 0 1,5-1 0,4-1-1,6 1 1,4 3-1,7 1 1,0 3 0,7 1 598,5 2 1,0 0-1,14 2 1,0 2-1,-1 4 1,-35-4-1,-1 0-668,3 1 1,-1-1 0,-1 0 0,1 0 0,2 0 0,1 1 0,-2-3-1,0 0 1,-2-1 0,1 0 0,0-1 0,0 0-94,0 0 0,-1 0 300,1 0 1,-1 0 0,37-5 0,-3-1 0,-1-1 0,2-4-77,1 0 0,-9-3 0,0 1 0,-4 1 0,-5 2-803,-1 1 1,-3 6 0,-5-2 0,-7 4 0,-6 1-750,-1 0 1,-6 6 1448,-1 3 0,1 3 0,-6 1 0</inkml:trace>
  <inkml:trace contextRef="#ctx0" brushRef="#br0">22941 16446 7915,'8'-20'0,"-1"6"0,-4-4 0,1 3 0,1 2 0,-1-2 0,2-1 615,2-2 0,-4-1 0,5 2 0,1 0 0,2 0 0,2 2 0,-1 2 0,0 0 0,-1 0 583,-3-1 1,-5 7 0,-10 2 0,-7 7 0,-9 5-704,-8 7 0,-4 12 0,-6 2 0,-3 5 1,-4 5-88,-6 5 1,-5 5 0,30-22 0,-1 0 0,1-1 0,-1 0 0,0-1 0,0 1 107,-1 0 0,1 0-432,-26 21 1,2 4 0,10-5 0,4-2-287,4-2 1,9-1 0,1 0 0,4-1-1,5-2-562,1-2 0,6-5 1,2 1-1,1-4 1,3-4-863,2 0 1,1-7 0,0 2 0,0-4 0,1-2 0,4-3 1625,4-4 0,2-4 0,3-1 0</inkml:trace>
  <inkml:trace contextRef="#ctx0" brushRef="#br0">22221 16886 7915,'-6'-14'806,"-5"2"0,-7 3 0,2 4-73,1-1 1,-3 4 0,-1-1 0,-1 6 0,1 7 0,3 5-210,1 3 1,2 7 0,-1 0-1,1 5 1,1 1 0,3 0-503,5 0 1,2 5-1,2-4 1,2 1-1,2 0-733,5-4 1,9-2 0,4-3 0,6-4 0,6-2-935,6-6 0,14-5 0,1-8 1645,4-4 0,9-8 0,-31 3 0,0-1 0</inkml:trace>
  <inkml:trace contextRef="#ctx0" brushRef="#br0">23354 16512 8066,'6'-34'229,"-4"2"0,2 7 1,-2 2 308,-2 6 1,0-3 0,0 3 0,0 0-1,0 2 660,0 2 0,0 0 0,1 1-270,4 3 0,1 5 1,2 8-1,-3 6-296,-4 7 0,-7 5 0,-1 9 1,-3 5-1,-2 2-205,-3 2 0,-1 4 0,2 2 0,1 0 0,0 0 0,-1-3-725,1-1 0,1-4 0,2-1 0,2-1 1,3-1-717,2-1 0,-3-1 0,1-7 0,2 1 0,2 0 112,1-1 0,4-3 0,2-3 0,2 0 0,3-6 0,4-3 902,3-7 0,6-2 0,-4-2 0</inkml:trace>
  <inkml:trace contextRef="#ctx0" brushRef="#br0">23248 16952 9148,'-27'-4'0,"2"-1"0,3 2 2374,4 2 1,3 1-1603,2 0 1,5 1 0,4 4 0,4 4 0,4 4 0,7 5-444,5 4 0,5 2 0,7-1 0,3-2 1,5 0-1,4-2-638,4 0 0,-3-2 0,5-7 0,-3-3 1,0-1-1209,0-3 0,-4-1 1,4-2 1516,-6 0 0,7-12 0,-2-3 0</inkml:trace>
  <inkml:trace contextRef="#ctx0" brushRef="#br0">23834 16126 9270,'-13'-11'0,"0"0"1531,-1 0 1,5 4-1126,1 7 1,0 10-1,-1 7 1,5 5-1,2 6 1,2 2 628,0 2 0,5 5 0,1 6 0,1-1 0,5 2 0,3 0-373,3 2 1,4-3 0,-3-6 0,2-1 0,2-1-538,3-1 1,-3 3 0,1-6 0,1-1 0,-1-2-665,1-1 0,0-5 0,2-1 0,-2-2 0,-1-3-1022,-2-1 0,-1-2 0,1 1 0,-4-2 1,-3-2-1474,-2-1 2480,0-6 0,1 7 0,-1-4 0,0 0 554,1 0 0,-1-2 0,0-4 0</inkml:trace>
  <inkml:trace contextRef="#ctx0" brushRef="#br0">24274 16712 9240,'-13'-13'1939,"5"7"0,6 6-1486,4 7 1,6 1 0,7 1 0,1 3 0,3 2 0,2 4 62,3-2 0,4 1 0,1-1 0,1 3 0,3 2 0,-2 1-822,-5-1 1,0 3 0,-9-5-1,0 0 1,-4 2-419,-4 0 0,-3-4 0,-8 4 0,-4-2 1,-8-1 410,-12 1 0,-6-8 1,-8 2-1,0-3 0,0-2 1,0-2-61,0 0 0,6-5 0,3 4 1,4-4-1,5-1 373,4 0 0,3 0 0,2 0 0</inkml:trace>
  <inkml:trace contextRef="#ctx0" brushRef="#br0">23941 16046 8267,'-13'-6'0,"-1"-1"1693,1-1 1,3 4-919,5 8 1,8-1 0,15 6 0,7 1-1,8 4 1,8 2 0,5 2 26,4-2 0,8 5 0,6 1 0,4 3-794,-33-11 0,1-1 0,35 9 0,-4 0 0,-2 2 0,-1 1 1,-4 2-508,0-1 1,-4 1 0,-7 0 0,-5-2 0,-4-1-556,-4-2 1,1-1 0,-8 2 0,-2-2 0,-5-2-1,-2-2-3256,-4-3 4310,-1-6 0,-2-2 0,0-6 0</inkml:trace>
  <inkml:trace contextRef="#ctx0" brushRef="#br0">25034 16326 8839,'-6'-34'2295,"-3"3"0,3 16-1931,2 10 0,4 10 0,4 8 0,7 2 0,5 1 0,6 5 161,3 4 1,2 0 0,0 11-1,-1 1 1,1 1 0,0 2-792,-1 0 0,-5-1 1,-5-1-1,-4-1-300,-3 0 0,-7 8 1,-4-8-1,-8-2 0,-8 1 1,-3-5 60,-3-3 1,-2 0 0,-5-10-1,-3-2 1,-3-1 0,0-2 504,0 1 0,-11 5 0,7 2 0</inkml:trace>
  <inkml:trace contextRef="#ctx0" brushRef="#br0">22608 18005 8101,'0'-37'0,"-2"9"439,-2-12 1,4 18 0,0 17-1,7 4 1,5 2 0,2 4 0,-1 4-1,0 4 1,1 3 0,-3 3 0,0 2-1,-2 4 802,1 5 1,-4-5 0,-2 3 0,-1-1 0,0-3 0,2 1-1,-2 0-1100,-2 2 0,-1-7 0,2-2 1,1-3-1,1-2-2056,-1 1 1592,-1-1 1,2-7 0,2-6 0,0-8 618,0-3 1,4-6-1,-2 1 1,0 1-115,1-1 1,-1 4 0,2 5 0,-2-1-1,-1 2 493,0 0 0,-2 2 0,2 5 0,1 4-592,-1 4 0,-3 4 0,4 3 0,-2 4 1,-2 0-3424,2 4 2509,2 1 0,5 0 0,2-1 1,2-2-1,7 2-3473,6 1 4304,4-4 0,12-2 0,1-6 0</inkml:trace>
  <inkml:trace contextRef="#ctx0" brushRef="#br0">23354 18272 8101,'-13'-23'2151,"0"1"1,-1 4 0,1 9-273,0-1 1,5 6-2069,4 4 0,4 6 1,6 7-1,6 0 1,5 1-1,4-1-5130,3 0 5319,1 1 0,8-1 0,1 0 0</inkml:trace>
  <inkml:trace contextRef="#ctx0" brushRef="#br0">23488 18192 8101,'-14'-5'787,"1"1"0,6-2 1,1 3-607,0-2 0,6 1 0,0 4 0,7 0 0,7 1 0,3 2 553,6 2 0,2 5 0,3-1 0,3 3 0,3 0 0,2-2-1279,-1-1 0,-7-5 0,0 4 0,-5-2 99,-4-3 0,-7 0 0,-9 0 0,-8 1 988,-8-1 0,-5 4 0,-7 2 1,1 2-1,-1 1-277,1 1 1,7-3 0,-1 8 0,5-3-1,2-2 1,4 2-832,1 3 0,3-3 0,9 2 1,7-3-1,9-4 566,8-1 0,10-12 0,7 1 0</inkml:trace>
  <inkml:trace contextRef="#ctx0" brushRef="#br0">24354 17752 12739,'-18'-17'0,"1"7"0,0 12 643,3 12 0,5 10 1,0 3-1,0-1 0,0 1 328,0 0 0,5 1 1,-4 3-1,2 6 1,3 3-1,2 3-1677,1 0 1,0-11 0,0 4 0,1-8 0,4-4 0,2-3-1888,1-2 0,-1-7 1,-3-9 2273,5-6 1,-3-9-1,0-9 1,-1-3 0,-1-5 1210,-1-4 1,0 6 0,0-1 0,3 3-1,1 6-485,4 3 1,1 8-1,2 4 1,4 4-1,3 6 1,1 7-408,0 8 0,1 16 0,3 4 0</inkml:trace>
  <inkml:trace contextRef="#ctx0" brushRef="#br0">23448 19564 8472,'-2'-12'-13,"-2"4"1,1 2 0,-6 4-322,-1-2 662,-2 2 0,-3-4 0,-1 6 0,-4 0 0,0 0 0,-4 0 1,0 0-1,1 2 0,0 1 0,0 1 487,-3-1 1,6 3 0,2-1-1,3-3 1,3 1 0,2 2 0,3 5-517,1 7 1,4-3 0,10 6 0,8-1 0,6 2-279,6-1 1,9 1 0,3-5-1,6 1 1,4-4 285,4-3-550,-10-7 0,13 3 0,-13-6 0,-1-1 0,-3-4 19,-5-4 1,-6-4 0,-10-5 0,-4-5 0,-8-6 242,-4-2 1,-10-6 0,-8 2 0,-10-2-21,-9 1 1,-9 4 0,-3 6 0,1 4 0,2 6 0,5 6-558,-1 5 0,8 4 0,3 2 0,6 4 1,3 4-126,2 2 0,8 9 0,5 2 0,2 4 0,4 4 683,2 1 0,10 6 0,6-3 0</inkml:trace>
  <inkml:trace contextRef="#ctx0" brushRef="#br0">23341 19937 18180,'8'-5'-823,"2"2"1,-4-5 2975,1 2-229,-4-4 1,2 8 0,-10-1-970,-4 6 1,-3 9-1,-1 7 1,0 1-1,-1 0 1,3 1-843,2 3 1,-3 5-1,3 4 1,-1 0-1,-1 1 1,4-2-585,1 1 0,0-1 1,3-2-1,-1 1 1,-1-1-1238,-1-2 1,3-1-1,-4-2 1,-1-2 0,3 0 15,-1 0 1,-5-3 0,2-3-1,-1-2 1646,1-2 0,-9-5 0,3-2 0</inkml:trace>
  <inkml:trace contextRef="#ctx0" brushRef="#br0">23141 20284 17849,'-18'-6'0,"1"-1"0,-1-1 1082,-1 4 1,4 4-1,-3 3 1,3 3-1,2 1-738,0 3 1,-1 2-1,2 2 1,3 0-1,5 3 1,3 2-1,1 0-521,0 0 0,1 1 0,3-4 1,5 2-1,6-2 28,7-1 1,2-8 0,10-2 0,2-4 0,-1-1-497,2 0 0,3-6 0,-9-3 0,-1-2 1,-2-3-1,-3 1 620,-2 0 1,-4-13 0,-6-2 0</inkml:trace>
  <inkml:trace contextRef="#ctx0" brushRef="#br0">22755 20897 19100,'-9'-4'-726,"1"-2"1,1 0 846,-1 0 0,4-3 0,-3 3 0,1-1 334,3-4 0,0 4 1,-2-1 359,-4 2 0,-2 2 0,-3 4 0,1 0 0,0 2-329,-1 2 0,2 3 0,2 8 0,1 1 0,0 2 1,2 0-230,2 1 1,4 0 0,2 5 0,5-2-201,8 2 0,5-5 0,8-1 0,1-5 0,3-2 1,4-4-135,4-1 1,1-1-1,0-7 1,-2-2 0,-1-7-1,-3-5-114,-1-6 0,-2-3 0,-4-2 0,-2 0 0,-3-1-123,-4-3 1,-5 3-1,-4-5 1,-6 2-1,-6 0-467,-6 2 0,-13 0 0,-8 4 1,-4 3-1,-6 6 0,2 5-277,-1 7 1,-5 4 0,8 6 0,4 7 1081,2 8 0,4 4 1,-1 2-1</inkml:trace>
  <inkml:trace contextRef="#ctx0" brushRef="#br0">21462 15913 27142,'-27'-20'-282,"5"6"0,1-3 0,0 5 1,0 4-1,-2-3 490,-2-1 1,4 3 0,3 1 0,3-3 0,3-1 0,4-1 0,3 0 0,7-1 0,6 3 0,12 0 0,9 4 383,11 1 0,6 1 0,9 5 0,1 0 0,2 0 0,0 2 0,0 1 0,-1 3-693,0 1 0,-4 2 1,-4 4-1,-5 1 1,-4-2-1,-4-2-2045,-5-1 0,-7-2 0,-5 4 2153,-4-3 0,1-5 1,-9 3-1</inkml:trace>
  <inkml:trace contextRef="#ctx0" brushRef="#br0">21941 15819 27053,'-7'-6'-2845,"9"-1"0,11-6 1,8 1 3900,4 3 1,1 3 0,1 6-1,0 0 1,-1 3 0,0 4-1353,-4 7 1,1 8 0,-6 0 0,-5 5 0,-6 2 0,-6 4-1178,-5 1 0,-8 2 0,-11 4 0,-6 0 974,-5 0 0,-4-2 0,-1-1 0,0-3 0,-1 0 0,-2-1 531,-1-1-54,-1 5 1,5-3-1,0 6 1</inkml:trace>
  <inkml:trace contextRef="#ctx0" brushRef="#br0">6905 16659 8581,'6'-61'0,"1"15"161,7 15 0,-8 15 1,-6 12-1,-8 2 0,-4 2 1,-1-1-1,-2-2 0,-1-3 1,-2-2-1,2-1 0,0 0 79,-2 1 1,-1 5 0,-7-3-1,1 1 1,-4 1 0,-4 1-1,-4 3 1,-2 3 39,-1 1 0,0 7 1,-1-2-1,-2 2 0,-1 3 1,-1-2-474,-1-4 1,0 4 0,-4-3 0,3 2-1,-1-1 669,1-1-345,4-6 0,-5 7 1,5-4-1,-1 0 131,1 0 1,-3 4-1,-1-1 1,-2 3-1,-3 1 1,2 2-340,-2 3 0,2 3 0,-2 5 1,1 1-1,-1 0 0,1-1-141,-6 1 1,8 0-1,-5-1 1,0-1 323,3-2 0,-6 0 1,8-3-1,-2-1 1,-3 1-1,2 0 282,3-1 0,-7 3 1,4-3-1,1 2 0,0 3-230,1 1 1,4-3-1,1 0 1,4 2-1,2 1-312,4 2 0,-1-2 0,8-1 1,5-2-1,2 2 0,4 1-30,3 2 1,6 4 0,4 0 0,2-2-1,4 0 1,4-3 5,7 1 1,5 2 0,9 1 0,1-2 127,4 2 0,10-1 0,-2-2 0,6-2 1,5 0-1,4-1 29,5 0 0,-25-10 0,2-2 0,34 8 0,-33-11 1,1 0-1,2 0 0,1-1 0,1-1 0,0 0 141,1-1 1,1-1 0,5 3 0,1-1 0,-3-3 0,1 0-1,2 0 1,1 1 0,0-2 0,1 1-25,0-1 0,0 0 0,1 1 1,1 1-1,3-3 0,1 0 1,-2 0-1,0 1 0,-1-1 1,0 0-82,-1 0 1,0 1 0,2 1 0,0 0-1,1-1 1,1 0 0,1 1 0,0 0-1,0 0 1,0 1 0,-2-1 0,-1 1-122,0-1 0,0 0 0,0 1 1,0-1-1,3 2 0,0 0 0,0-1 1,0 0 43,0 0 1,0-1-1,0 1 1,-1-1 0,0 3-1,0 0 1,0-1 0,1-1-1,0 1 1,1-1 0,0-1-1,0-1 31,-1 0 0,1 0 1,0 2-1,0-1 1,0-1-1,0 0 1,0 0-1,0 0 1,3 0-1,-1 0 1,0-1-1,-1-1 146,1 0 0,0-1 0,-1 0 0,0 0 0,-1 0 0,-1 0 0,0 0 0,0 0-24,2 0 0,1 0 0,2 2 0,0 1 1,-1-1-1,0 0 0,-1 0 0,1-1 1,1 0-1,0 0 0,-2-1 0,0 1-126,-1 1 1,1 0 0,6-1 0,1 0 0,-4 2 0,0 0 0,0-1 0,1 0-1,1 1 1,0-1 10,0-1 0,-1 1 1,-4 1-1,0 0 0,3 0 1,0 0-1,1 0 1,-1 0-1,-3 0 0,0-1-75,-3 0 1,1-1-1,5 2 1,0 0-1,-7 0 1,-1-1-1,1 0 1,1 0-1,-1 0 1,0 1-1,-2-1 1,0 0 100,-1 0 1,-1-1 0,3 0 0,0 0 0,-1-1 0,0 1-1,-1 0 1,-1 1 0,1 0 0,-1 0 65,-1 0 1,0-1 0,1 0 0,0 0-1,-1-1 1,0 0 0,1 0 0,0 0 0,-1 0-1,0 0-38,0 0 0,1 0 0,0-1 0,0 0 1,-1 0-1,0-1 0,-1 0 0,1-2 1,-1 2-1,0-1 2,0 0 1,-1 0 0,-3-2 0,-1 1 0,3 1 0,1 0 0,-2-1 0,0 0 0,-4 0 0,-1 0-25,-1 0 0,0 0 1,4-4-1,0 0 1,-5 1-1,0 1 0,0-2 1,0 1-1,0-1 1,0-1-1,-4 1 0,0-1-33,-2-2 0,0-1 0,4 0 0,-2-1 0,31-13 0,-34 12 1,-1 1-106,32-14 0,1-4 0,-7-1 0,-5-2 0,0-3 0,-4 0-19,0 1 1,1-1 0,-8 4 0,-4-1-1,-4-1 1,-6 1 182,-3 3 0,-3-2 0,-2 0 0,-6-1 0,-2-1 187,-1 1 0,-7 0 0,-3 4 0,-4-2 0,-4-1-203,-5 0 1,-4 2 0,-5 3 0,-4-1 0,-5-3-228,-4 3 0,0-1 0,-8 1 0,-2-2 1,-1 1-1,1 0 23,1-1 0,-4 2 1,-2-5-1,0-1 0,0 3 234,3-1 0,-4 2 0,-1 5 0,-1-1 1,0 2 220,-1 3-382,-2-4 0,-3 12 0,-2-4 0,-4 4-83,0 6 0,-3-3 1,4 5-1,-2 0 1,-4-1-1,4 0 73,1-4 0,-1 4 0,1-2 0,-1-1 0,-3-2 0,1-2 341,-1 1 1,2 0 0,-3-1 0,1 1 0,-3 1 194,0 3 1,-5-3 0,2 5 0,0 0-381,-1 2 1,-1 2-1,35 2 1,1-1-1,-36-2 1,2 1-64,0 1 1,32 2 0,1 0-1,-38 0 1,37 1 0,0-2-1,-1 1 1,1-1 0,1 0-1,-1-1-38,1 0 1,1 0 0,-2-1 0,1 1 0,-2 1 0,0 1 0,1-2 0,1 1 0,-2-2-1,0 1 152,0 1 1,0-1-1,-2-1 1,1 0 0,-1 1-1,-1 0 1,-2 0 0,0 1-1,-3 0 1,0 0-100,-3 1 0,-1 0 0,0 0 0,-1 0 0,-2 0 0,-1 0 0,0 1 0,-2 0 0,-2 0 0,-1 1 0,1 1 0,0 0 22,-1 1 0,0-1 0,-5-1 0,0 1 0,4 1 0,0 1 0,0-1 0,0 0-97,0 0 1,-1 0 0,-7 1 0,0 0 0,2-2 0,1 0 0,-2 0 0,0 0 0,-1 1 0,1-1 0,2 0 0,2 0 129,1 0 0,1 0 1,-7 2-1,0-1 1,6-1-1,-1-1 0,2-1 1,1 1-1,-2-2 1,0 1 12,2-1 0,0 0 0,6 0 1,-1 0-1,-5 0 0,0 0 0,2-1 1,0 1-1,1-2 0,1 1-74,0-1 1,0-1-1,-1-1 1,0-1-1,3 2 1,1 0-1,1 0 1,1 0-1,-1 0 1,0 1-403,1 0 0,-1 1 0,2 0 0,-1 0 0,2 1 0,0 2 0,0-1 0,0 2 0,1 1 0,1 2 423,-2 2 0,-1 1 0,1 0 0,-1 2 0,-2 2 0,1 1 0,0-1 0,-1 1 0</inkml:trace>
  <inkml:trace contextRef="#ctx0" brushRef="#br0">18329 10888 8584,'0'-20'1073,"0"2"0,0 6 0,0 9 0,0 10 1,1 11 2546,4 7 0,-4 1-3227,4 9 0,-2 1 0,0 4 0,1 1 0,-1 0 1,-1 1-1,-2-4 0,0 1 0,0-2 0,0-1-299,0-5 0,0-9 1,0-4-1,0-4-39,0 0 1,0-13 0,-2-7 0,-1-10-1,-1-12 1,2-9-563,5-6 0,5-7 0,5-1 0,0-4 0,2-2 242,3 0 0,-6 9 1,3 5-1,-2 6 1,-3 5-1,2 6 1168,0 4 1,-3 2 0,0 8 0,1 4-235,2 3 0,6 4 1,1 2-1,2 2 1,2 3-670,3 1 0,0 4 0,1 5 0,0 2 0,-2 0 0,-3 1 0,2-3 0,-5 6 0,0 2 0,0 1 0,-2 2 0,-3 0 0,-2-1 0,-3 1 0,-4 0 0,-4 1-1967,-1 3 1,0-8 0,0 4 0,0-3 0,0-3-7865,0-4 9745,12-2 0,3-2 1,11 1-1</inkml:trace>
  <inkml:trace contextRef="#ctx0" brushRef="#br0">19142 11115 12938,'12'-31'0,"-2"0"0,-2 1 0,-2 2 0,-3 3 0,-2 1 0,-1 3 3276,0 2 1,2 3 0,1 10-1434,1 10 0,5 5 1,-3 13-1720,1 2 0,-1 3 1,6 2-125,3 2-675,1 1 1,3-6-1,2-1 1,0-2 0,-3-6-1172,-4-2 0,-2-4 0,-4-9 1661,-8-10 1,-8-10-1,-10-9 1,-4 1-1,-4-3 1,-4 0 353,-1-2 0,4 0 0,5 4 0,0 2 129,1 3 1,6 2 0,8 7 0,4 1-1457,9 3 0,13 5 0,18 8 0,7 4 1158,10-1 0,11-1 0,9-6 0</inkml:trace>
  <inkml:trace contextRef="#ctx0" brushRef="#br0">19995 10169 21564,'18'-40'872,"0"0"0,-5 12 0,-4 20 1,1 11-396,2 10 0,-3 7 0,0 8 0,1 1 0,2 4 0,2 1 0,-1 5 148,0 3 1,-4 1 0,-2 6-1,-1 2 1,-3-1 0,-1 2-941,-2 1 0,0-8 0,-2 3 0,-1-6 1,-3-7-793,-1-3 1,0-6 0,-4-4 0,2-5 0,-1-7 0,-2-6 571,-1-2 0,-5-8 1,-1-3-1,-2-4 1,-3-5 648,-1-4 0,-1 1 1,0 2-1,4 1 1,4 5 1224,4 1 1,0-1-140,1 8 1,6 8 0,4 9 0,6 6-1439,5 2 1,4-2-1,2 3 1,-1 0-1,0-2-1566,1 0 0,0 0 0,4-2 0,3 1 0,3-2 1960,2-1 1,4-8-1,10-1 1</inkml:trace>
  <inkml:trace contextRef="#ctx0" brushRef="#br0">20355 10728 11919,'6'-23'1100,"3"5"0,3 12 0,3 15 0,1 3-631,2 1 0,10-1 0,-2 0 0,3-2 0,0 3 0,-1-1 0,-1 2-1088,-6-4 0,-5-6 0,-6-1 159,-5-6 1,-13-5 0,-15-10 0,-7-3 0,-5-1 617,-4 0 1,1 10 0,1 0-1,3 4 1,2 6 219,7 0 0,0 2 1,9 2-1,2 3 1,6 9-1,2 7-15,3 4 1,3 1-1,4 4 1,6 4-1,7 7-1634,5 5 1,6-1-1,5 1 1,7-2 1270,6-1 0,0-4 0,13 6 0</inkml:trace>
  <inkml:trace contextRef="#ctx0" brushRef="#br0">21502 10662 8506,'-14'-27'0,"1"6"0,0 5 0,-1 6 613,1 5 1,5 2 0,6 0-1,7-1 1,12-1 0,8 1 0,5-2-1,4 0 1,4 0 0,7 3 0,0 2-170,1 1 1,2 0-1,-7 0 1,-4 0-1,-3 0 1,-4 0-1666,-2 0 1,-7 4 0,-5 4 1220,-6 3 0,2 6 0,-4 9 0</inkml:trace>
  <inkml:trace contextRef="#ctx0" brushRef="#br0">21315 10888 9795,'3'-22'-546,"6"9"1615,9 8 0,10 5 0,6 0 0,1 0 0,5 0 0,2 0-304,5 0 1,-1 0 0,1 0 0,-1 0 0,-3 0-753,-1 0 1,4 6-1,1 2 1</inkml:trace>
  <inkml:trace contextRef="#ctx0" brushRef="#br0">23354 10089 8860,'8'-28'0,"-2"-1"0,-2 1 0,2 5 832,2 2 1,-4 5-1,3 5 1,1 4-181,-1 1 1,2 1 0,3 7 0,-2 4-1,-2 7 1,-2 9-63,-3 8 1,-2 6-1,-1 8 1,-3 6 0,-4 7-68,-7 5 1,-9 3-1,-3 2 1,-5-1-1,15-32 1,-2 0-269,0 2 1,-1-1 0,-13 29 0,1 1 0,4-6 0,5-8-532,4-10 1,5-2 0,2-8 0,2-3-1,0-4 1,1-7-28,-1-2 0,4-7 0,-4-5 0,-1-8 34,-2-8 1,-3-9 0,-1-11 0,-2-5-1,2-2 287,1-3 1,2-3 0,0 4 0,-1 5 0,1 5-1,0 5 1,-1 5 0,1 4 205,0 6 0,-1 3 1,1 6-1,0 0 0,1 5 1,1 7-1,4 7 407,1 6 1,2 3 0,4 4 0,1 0 0,3 4 0,5 1-782,3 3 0,6 0 0,3 0 0,2-5 1,7 0-1,1-4-1206,2 1 0,8-4 0,-1-4 0,0-2 0,0-4 225,0-4 1186,-9 0 1,14-15-1,-11 3 1</inkml:trace>
  <inkml:trace contextRef="#ctx0" brushRef="#br0">23421 10875 11606,'15'0'0,"1"0"879,2 0 0,1 0 0,-2 0 0,2 1-270,1 4 1,3-4 0,3 5 0,0-1-1,-3-1 1,-2-1-36,-2-1 0,3-2 0,-4 0 0,-1 0 0,-3 0-152,0 0 0,-7-2-424,-2-2 1,-5-4-1,-5-4 1,-5 2 0,-5 3-1,-4-1 159,-2 1 1,0 4-1,-3-2 1,4 4 326,0 1 1,-2 0 0,4 0 0,2 1 0,3 4-424,4 4 0,-1 4 0,5 3 1,2 4-1,3 0 0,5 3-828,4-3 0,2 4 0,6-5 0,3 1 0,9 0 0,5 0 0,7-3 762,6-5 0,5 1 1,2-5-1</inkml:trace>
  <inkml:trace contextRef="#ctx0" brushRef="#br0">24101 10875 9971,'0'-24'1324,"0"-2"1,0 11 0,0 13-190,0 13 0,4 9 0,1-2 0,-1 0 0,1 1 0,-1 3-138,-1 4 0,3 6 1,-2 4-1,1 1 0,-1 1-933,1 2 0,-1-7 1,-4 5-1,-1-4 1,-2-6-619,-2-4 0,-5 0 0,1-8 0,-1-3 0,-2-4-366,-1-3 1,7-3-1,-8-7 1,4-8 0,1-7 435,0-8 1,6-8 0,0-4 0,6-4 0,6-4 307,3 1 1,7 1 0,2-3-1,1 3 1,0 4 986,2 1 0,4 1 1,2 4-1,-2 3 0,2 6 1,-2 4 306,0 4 1,-1 3 0,-1 3-1,1 3 1,0 5-580,-1 2 0,-4 2 0,1 0 0,-1 2 1,-1 2-379,-4 5 0,-3 3 1,-4 3-1,-3 3 1,-1 2-564,-3 1 0,-9 4 1,-5-3-1,-9 4 1,-5-1-362,-7-3 0,-6 3 0,-1-3 1,0 4-1,2 0 0,1-1-593,-1-2 1,6 0-1,3-5 1,7-2 1365,7-1 0,-3 4 0,10 2 0</inkml:trace>
  <inkml:trace contextRef="#ctx0" brushRef="#br0">20555 10035 8586,'-13'-4'333,"-1"-1"1,3 3 0,0 6 0,4 5 0,-1 1-1,2 1 1,2-4 312,6-1 0,0-3 0,10-9 1,6-6-1,4-6 0,9-4 1,5-6-278,5-6 1,16-6 0,-27 17-1,2 0 1,3-2 0,1-2-1,2-1 1,0-2 0,-1 1-1,0-1-375,-1 1 0,0-1 0,2-4 0,0 0 0,-2 1 0,-1-1 0,-1 1 0,-2 0-65,-1 1 1,-2 0-1,0 0 1,-2 0 0,17-26-1,-4 5 1,-6 7-1,-10 11-1537,-8 5 0,1 9 747,-8 4 1,-5 9 0,-2 8 0,-7 8 328,-2 3 0,4 4 0,-2 3 1,4 4 531,1 3 0,12 2 0,3 0 0</inkml:trace>
  <inkml:trace contextRef="#ctx0" brushRef="#br0">21608 8996 8586,'-24'-31'343,"7"0"1,-1 5 0,9 9 0,-1 2 458,1 2 0,3 4-505,6 0 0,10 10 1,4 1-1,2 2 1,3 4-1,2-1 106,0 3 1,2 2 0,-3 2 0,-1-1-1,2 2-463,-1 2 0,-3 0 0,-1 5 1,-4 2-1,-5 1 0,1 1-609,-1 1 0,-4 0 0,3-1 1,-2 1-1,2 0-431,2-1 0,0 0 1,7-4 1116,3-4 0,9-4 0,7 0 0</inkml:trace>
  <inkml:trace contextRef="#ctx0" brushRef="#br0">22648 8863 26622,'7'-29'-6744,"1"6"7776,-4 14 1,-2 9 0,4 9 0,-2 3 0,0 1 0,-1 2-1392,-1 2 1,-4 0 0,-2 5-1,-3 2 1,-2-1 100,0 0 1,0 2-1,-4-5 1,1 1-1,3-3 1,3-3-2429,0-2 0,3-5 2922,-6-4 1,0-14 0,-4-5 0</inkml:trace>
  <inkml:trace contextRef="#ctx0" brushRef="#br0">22581 8609 10791,'0'-17'0,"2"-1"2782,2 2-1958,-2 7 1,8 4-1,-6 10 1,1 2-1,1 3 1,3 2-920,3 3 0,1 1 1,0-2-1,2 0 0,3 3 1,4 1-596,3-2 1,6 0 0,2 0 0,0 1 0,-1-4 555,-2-3 1,-2-7 0,-3 2-1,-1-4 1,-4-1 375,0 0 1,-2-6 0,-7-3-1,-2-2 1641,-4-3 0,-4 8-696,-1 6 1,-4 11 0,-1 8 0,1 0 0,-1 2-428,1 0 1,-2-5 0,3 3 0,-1-1-1218,1 0 1,1 0 0,2-5-1,0 0-1378,0 1 1,0-6-1,2 0 1247,2-2 1,-1-3 0,4-8 0,1-4 0,-1-2-350,4-3 1,-4 1-1,2 0 1,0-1 1562,-2 1 0,1 5 357,-4 4 0,-2 4 0,2 4 0,-3 5-836,-1 3 0,6 0 0,3-2 0,3-1 0,3 0 0,3 0-101,4 0 1,8-5-1,2 4 1,2-2 401,3-3 1,2-2 0,1-1-1</inkml:trace>
  <inkml:trace contextRef="#ctx0" brushRef="#br0">23594 8783 22273,'-6'-8'-375,"3"2"0,-5 8 662,-3 2 1,-1 4-1,-1 5 1,1 2-1,2 1 1,2 3-12,3 2 1,-4-5 0,4 4 0,1-3 0,-1 1 0,1-2-504,1-1 1,-3 3-1,0-2 1,0-2-1,0-4-2939,3 0 298,2-4 0,7 0 2963,3-6 0,8-18 0,4-4 1</inkml:trace>
  <inkml:trace contextRef="#ctx0" brushRef="#br0">23861 8596 14768,'-2'-10'949,"-2"5"1,3 7 0,-4 12 0,4 4-738,1 4 1,0-1-1,0 1 1,0 1-1,0 0 1,0 1-236,0 0 1,0 7-1,0-6 1,0 0-1,0 2 1,1-5-899,4-1 0,-4 1 0,3-4 1,-2-2-503,-2-1 1,-2-8-1,-2-4 1,-6-6 1497,-7-6 1,3-2-1,-4-3 1,3-1-1,2-1-369,-1-2 0,5-4 0,2 3 0,0 0 1,1-1 1130,0 4 0,1 1 1,5 2-1,0 0 1,2-1-1,2 2-299,5 4 0,4-3 1,4 7-1,2 1 1,0 1-609,1 2 0,3 6 1,1 3-1,4 3 0,5 1-1561,1 1 1774,1-1 1,5 0 0,0 1 0</inkml:trace>
  <inkml:trace contextRef="#ctx0" brushRef="#br0">24288 9142 18383,'-8'-11'0,"2"-4"1701,0 0 1,0 2-2030,-3 8 0,5 2 0,8-4 1,5-1-1,5 3 0,3-3-432,6 1 1,8 4 0,3-2 0,1 4 980,1 1 1,5-12-1,7-3 1</inkml:trace>
  <inkml:trace contextRef="#ctx0" brushRef="#br0">14570 8090 11178,'7'-14'0,"-2"1"-1567,-4 0 2123,-1 5 1,-1-2 0,-4 5 0,-4 2 0,-2 2-1,-3 1 1,1 0 0,0 0 18,-1 0 1,1-4 0,0-1-1,-2 2 1,-3 2 0,-3-1-1,-1-1 1,0-3 55,-2-1 1,-1-1 0,-3-3-1,-2-1 1,-1-3 0,0 0-236,-2 0 0,4 2 1,-7 0-1,-1-1 1,-3 3-1,-3 0-79,-1 2 1,-7 6 0,3-1 0,-3 1-1,-1 0-450,-1-2 1,3 1 0,-8 3 0,3-2 0,2-2 0,-2 2 569,-3 2 1,5-4 0,-2 1-1,5-1 1,1 1 198,1 0 0,-3-5 0,2 3 1,-3-2-1,0-2-283,3-2 0,-3 3 0,3 2 0,-1-1 0,0 2-353,1 1 0,0-1 0,-4 3 0,1-2 0,1 2 0,4 0-22,1-1 1,-1 2 0,4-4 0,1 2 35,-1 0 0,0-5 0,3 3 0,0 0 0,-1-2 1,-2 3-15,-1-1 0,-1 0 0,4 3 0,-1-3 0,-1 0 0,2 0 0,-2 3 0,0 1 0,1 2 0,1 0 0,-2 0-45,0 0 0,3 0 0,-7 0 0,1 0 1,3 0-24,1 0 0,-2 0 1,-1 0-1,3 0 1,-1 0-1,0 0 173,-2 0 1,-8 0 0,4-1-1,2-2 1,-1-3-86,-1-1 0,2 2 1,-2-2-1,-1-1 1,-2 3-21,-1-1 0,-1-5 0,1 4 0,0-1 0,-1 4 0,1 3 0,0 1 0,1 0 0,0 0 0,2 0-110,-1 0 0,-4 0 0,7 0 0,-4 0 0,-3 0 1,0 0 147,2 0 1,-8-2 0,6-1 0,-3-1 0,-4 1-1,0 1 47,-2 2 0,-7 0 1,6 0-1,0 0 1,-3 0-86,0 0 0,5 0 0,-5 2 0,2 1 0,3 1 0,1 1 0,2 0 0,0-3 0,-3 4 0,-3-2 0,3 1-73,-2-2 0,-4-2 1,0-1-1,2 0 0,-1 0 145,0 0 1,6 0 0,-5 0 0,2 0 0,4 0-73,-1 0 0,0 0 0,5 2 0,0 1 0,0 1 0,1 1 0,-2 0 0,4-3 0,-6 4 0,3-2 0,-3 2-66,0 2 0,2-1 0,-4 3 1,-2-2-1,2-1 0,1-1 98,3 0 1,6 3 0,-5-5 0,2 1 0,3-1 13,3 1 0,-1 1 0,4-3 0,0 2 1,-1 1-47,-1 0 0,5 5 0,-3-4 0,2 3 0,-1 1-51,2-1 1,-2 8 0,0-6 0,2 1 0,0 3 0,0-1-329,-1 0 1,-5-2 0,3 2 0,0 1 0,0 2 396,3-1 1,0-3 0,0 0 0,-1-1 0,1 0 127,1 1 0,2-1 0,0 0 0,2 2 0,1 1-383,1 2 0,7 6 0,-2-2 0,1 3 0,2 2-288,1 0 1,-7 8-1,9 2 1,0 0-1,1 2 1,2-2-24,1-2 0,2 2 0,6-4 1,-1-1-1,1 1-1054,0-3 1321,5-2 0,-2-6 1,4-1-1,0-2 1,0-1 209,3 1 0,-3-4 1,2 2-1,1-2 0,1-1-370,2-1 0,0 5 0,0 1 0,0 2 0,2 2-2144,2 3 2140,-2 0 1,8 7 0,-4 2-1,0 4 1,1 2 74,1 4 1,1-4 0,4 2-1,0-4 1,2-5 413,3-2 1,-2-1-1,6-4 1,1-2-1,-1-1 1799,0-2-1430,0-6 0,9 4 0,0-6 0,-1 3-57,-2 0 0,3 1 0,2-4 1,1 0-1,4 3 0,4 2-118,2 2 0,5-4 0,-3 6 0,2-1 0,0 0 0,1 0 35,0 2 1,-1 1 0,2 2 0,-3-1-1,1 0 206,-1-4 1,-4-3-1,1-6 1,-2 1 0,-2-1 79,0 0 1,0-5 0,0-2 0,0-2-1,0 1 1,1-2 1002,4-2 1,2-1 0,8 0 0,1 0-1563,2 0 0,9 0 0,-2 0 0,2 0 0,2 2 0,-2 1 0,-4 1 0,6 5 0,-7-3 0,-1 0 0,-2 1 0,-1 0 0,-4-4 0,-3 2 0,1-4 0,-2-1 0,2 0 0,0 0 0,2 0 0,3 0 0,2 0 0,0 0 0,0 0 0,4 0 0,-3 0 0,3 0 0,2 0 0,-2 0 0,1 0 0,1 2 0,-1 2 0,-3 5 0,-2 3 0,-3 1 0,-1 1 0,-3-1 0,-2 2 0,-2 1 0,-2 2 0,-2 0 0,-3-4 0,2 3 0,3 2 0,0 2 0,0 2 0,4-2 0,-1 0 0,3-2 0,2-3 0,-1-1 0,2-3 0,1-2 0,3-2 0,2-2 0,3-3 0,5 3 0,2-2 0,0-1 0,0-1 0,1-2 0,-3 0 0,-31-2 0,0-1 0,36-1 0,-3 1 0,0 1 0,-4 2 0,-4 0 0,5 0 0,-4 0 0,-2 2 0,2 1 0,1 1 0,-6 5 0,8-3 0,-2 0 0,0 1 0,2 1 0,0-4 0,2 3 0,2-1 0,3-3 0,-1-1 0,3-2 0,-4-5 0,-33 3 0,-1-2 0,1 2 0,1-1 0,0-1 0,1 0 0,0 1 0,0-1 0,0-1 0,1-1 0,-2 1 0,1-1 0,-1-1 0,0 0 0,-1 1 0,1 0 0,0 1 0,1 0 0,-1 0 0,0 1 0,34 0 0,-34 0 0,0 0 0,34-2 0,-3 2 0,0-2 0,-32 5 0,-1 0 0,36-3 0,0 3 0,-3 1 0,-2 0 0,-3-6 0,1 4 0,0-2 0,-1 2 0,1 1 0,0-4 0,-4 4 0,1-5 0,1 1 0,-3 1 0,-1 1 0,4-3 0,-4 0 0,-3 0 0,-1 0 0,-2 3 0,0 2 0,-2 1 0,1 0 0,-3 0 0,0 1 0,-2 4 0,0-2 0,2 4 0,1 1 0,0-2 0,3-1 0,7 0 0,0-5 0,4 0 0,2 0 0,1 0 0,2 0 0,2-2 0,-2-2 0,3-5 0,-36 3 0,0 0 0,0 0 0,-1-1 0,34-6 0,3-1 0,0 1 0,-1 1 0,0 3 0,-35 3 0,1 0 0,-2 2 0,1 1 0,1-1 0,-1-1 0,1 1 0,-1 1 0,35-3 0,-5 3 0,6-5 0,-6 1 0,2-2 0,-1 0 0,-4-1 0,-7-1 0,1 0 0,-1-1 0,0-3 0,-2 0 0,-1 0 0,0 1 0,1-3 0,2-2 0,-2-2 0,-1-2 0,1-3 0,-1 0 0,-3-1 0,-2 0 0,-2 1 0,2-5 0,-7 1 0,-3 2 0,-5 1 0,-2-1 0,-3-1 0,-7 0 0,-2 0 0,-3-4-3050,-6-1 2505,1-1 1,-10-10-1,4-1 1,-1 0 0,-1-2 149,1-4 0,-3 1 0,4-6 1,1 0-1,-3 3 151,1 0 0,-1-5 1,-5 9-1,-2 1 0,-2 1 1,-4 7-240,1 4 1,-9-5-1,1 5 1,-4 2-1,-5-1 111,-1 2 0,-3-1 0,-2-4 0,-3 2 0,-1 3 0,-3 2 108,-1 2 1,2 2 0,1 3 0,-4 1 0,-2 3 429,-4 2 0,1-3 0,2 4 0,0 2 0,-3 1 177,2 2 1,0-2 0,0-1 0,-3-2 0,0 1-23,0 3 0,-2-4 0,2 0 0,-2 0 0,-2 1 0,-2-1 77,-1 2 0,-2-4 1,-1 2-1,-2 2 1,-1 1-1,-1 4 125,3 2 0,-13-2 0,11 7 0,-2 1-454,0 1 0,-7 2 1,0 0-1,-3 0 1,-3 0-1,1 0-22,1 0 1,34 2-1,0 1 1,-34 1-1,-2-1 1,35-2-1,1 0 132,-2-1 1,1 0-1,-1 0 1,-1 0-1,-1 0 1,1 0-1,-3 0 1,0 1-1,-1 1 1,0-1-162,-2 1 1,-1 1-1,0 1 1,0 1-1,0-2 1,1-1 0,0 2-1,-1 0 1,0 0-1,0 1 1,1-1-1,-1 1-75,0-1 0,0 0 0,-2 0 0,1 0 0,2 1 1,0 0-1,3-1 0,1 0 0,1-1 0,0 1-140,-1 0 1,1-1 0,4-1 0,1-1 0,-1 2 0,0 0 0,-32 2 0,5-1-164,3-1 0,3 0 0,6 0 0,-1 3 0,1 1 0,1 2 360,3-1 0,-4 5 0,5-3 0,3 5 0,-4 2 0,-2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9331 7037 27934,'-6'-8'-5040,"3"-4"4620,-6 4 1,6 0-1,-1-1-3,2-1 1,4 4 1332,2 2 0,-2 4 1,4 3-1,0 1 1,3-1-88,2-2 0,-2-1 0,2 0 1,2 0-1,5 0-421,3 0 0,-1 0 0,4 0 0,-2 0 0,0 0 0,1 0-223,-1 0 0,-1 0 1,2 0-1,-1 0 1,1 0-180,-3 0 0,6 0 0,-6 0 0,3 0 0,-3 0 0,0 0 0,2 0 0,-3 0 0,2 0 0,2 0 0,3 0 0,0 5 0,1-1 0,1-1 0,2-1 0,1-2 0,6 0 0,-2 0 0,2 0 0,0 0 0,-1 0 0,1 0 0,-3 0 0,0 0 0,-1 0 0,-2 0 0,1 0 0,-3 0 0,2 0 0,-3 0 0,-2 0 0,1 0 0,0 0 0,-1-2 0,1-1 0,0-1 0,1-1 0,3 0 0,-3 2 0,5-5 0,-1 1 0,2 1 0,2-2 0,0 1 0,-2 3 0,3-4 0,-3 2 0,0 3 0,0 2 0,-5 1 0,3 0 0,-3 0 0,-1 0 0,-1 0 0,3 0 0,-8 0 0,1 0 0,1 0 0,-3 0 0,-2 0 0,0 0 0,-1 0 0,3 0 0,1 0 0,0 0 0,2 0 0,0 0 0,-1 0 0,0 0 0,0 0 0,3 0 0,0 0 0,1 0 0,0 0 0,-2 0 0,-2 0 0,0 0 0,-1 0 0,5 0 0,-2 0 0,-2 0 0,-2 0 0,-2 0 0,4 0 0,-4 0 0,0 0 0,2 0 0,0 0 0,-5 0 0,2 0 0,-4 0 0,0 0 0,-1 0 0,0 0 0,1-5 0,-1 1 0,0 1 0,1 1 0,-1 2 0,0 0 0,1 0 0,-1 0 0,0 0 0,1 0 0,-1 0 0,0 0-349,1 0 0,-1 0 0,0 0 0,1 2 1,1 1-1,1 3 262,2 1 1,5 2 0,-2 4 0</inkml:trace>
  <inkml:trace contextRef="#ctx0" brushRef="#br0">11664 6210 7721,'-5'-8'0,"1"-1"0,0 4 0,4-4 0,0 0 0,0-4 0,1-2 0,2-1 0,4-3 0,4-2 0,4-3 0,-1-2 1014,1-5 1,4-3 0,5-9-1,7-6 1,9-10 0,-16 25 0,0-1-1,2-3 1,1-1-459,1-2 1,2-1 0,1-1 0,1-1 0,5-5 0,2-1-1,3-4 1,2 0 0,2-2 0,1 1-408,2-3 0,0 2 0,2 2 0,0 1 1,-1-1-1,-1 0 0,1 3 0,0 1 1,0 2-1,0 0-127,1 2 1,-1 0-1,-1 3 1,0 0-1,0 0 1,1-1-1,0 0 1,1-1-1,-1 1 1,0 1 155,3 0 1,0 0 0,2-3-1,1 2 1,-4 4 0,-1 3 0,2-1-1,0 0 1,1 0 0,0 1 0,-2 0-1,-1 1-23,0 0 0,1-1 1,4 0-1,0 0 0,-7 4 1,0 0-1,-1 2 0,-1 1-125,-3 2 1,-1 0-1,-1 2 1,-2 1-1,-7 2 1,0 1-1,28-18 1,-6 3-1,-8 4-30,-7 6 0,-7 2 0,-11 7 0,-4 2-1108,-4 1 0,-2 2 0,-1 0 0,-4-1-429,-1 1 1,4 4-1,-1 2 1537,3 1 0,7-5 0,2 4 0</inkml:trace>
  <inkml:trace contextRef="#ctx0" brushRef="#br0">15716 2732 7744,'-6'-7'6106,"5"2"-5090,-4 10 0,10 2 1,4 5-1,4-2 1,3-2-36,2-2 0,1-2 0,-1-4 0,3-1 0,1-2-791,0-2 0,-5-5 1,2-1-1,-3-3 1,-1-6-1,-3 0-176,0-4 0,-6 3 1,-2-1-1,-4 0 1,-4 1 37,-5 3 0,-9 5 1,-6 3-1,-4 2 0,-3 4 1,0 5 773,-2 7 1,10 5-1,-4 5 1,3 5-827,4 7 0,2 0 0,9 5 0,4 2 0,4 2 0,2 1-63,4 0 1,4-6 0,9-3 0,4-5 0,6-3 0,4-7-2396,4-6 0,11-4 1,-2-7-1,5-5 1480,4-7 0,5-13 0,1-8 0</inkml:trace>
  <inkml:trace contextRef="#ctx0" brushRef="#br0">16289 2519 7744,'-13'9'4915,"1"0"0,2 1-4177,1 2 0,6 1 0,-3 0 0,2 2 0,-1 3 1,2 4 348,2 3 0,1-2 0,0-3 0,0 1 0,1-2 0,2 1-1274,2-4 1,5-1-1,-1-3 1,3-4 0,1-3-1397,0-4 1,1-7 0,-2-2-1,-2-4 1226,-1-2 1,-2-8 0,2 0 0,-4 1 0,-4 2 0,-1 1 2027,0 2 1,0 6 1429,0 1 0,0 7-3101,0 2 0,2 6 0,2 7 0,3 1 0,2 1-450,0 2 0,0 1 0,4 1 0,2-7 0,3-4 0,3-5-4466,-1-2 1,10-8 4702,-3-7 1,14-11 0,1-9 0</inkml:trace>
  <inkml:trace contextRef="#ctx0" brushRef="#br0">16929 2052 7744,'6'-20'2457,"-4"0"1,2 13-1,-8 6 1,-4 8-1256,1 11 1,-1 11 0,4 7 0,-5 4 0,-3 4-553,-1 5 1,1-1 0,2-3-1,2-2 1,1-6 0,1-1-1655,0-2 1,2-9-1,4 0 1,1-2-1715,4-3 1,2-9 0,5-4 2717,-3-8 0,3-13 0,-5-7 0</inkml:trace>
  <inkml:trace contextRef="#ctx0" brushRef="#br0">16863 2492 8183,'-6'-13'0,"-3"1"0,-3 3 2457,-1 5 1,7 2-1,6 2 1,9 2-2165,7 2 1,-1-1-1,4 4 1,0-1-1,3-3 1,2-1-1283,-2-2 1,4 0 0,-4-2 0,1-2 0,1-5-1,-3-3-103,-2-1 1,-1 0-1,-6-2 1,-2-2 892,-1 0 1,-6-1 0,1 5 3933,-2-1 0,-2 8-2555,0 6 1,0 6 0,1 8 0,2-1-1,3 2 1,2 1-667,2 2 1,2 0 0,1-5 0,1 0 0,0-1-531,4-3 1,-2-3 0,5-6-1,0-2 1,-2-2-423,0-5 0,4-3 1,-6-3-1,-2-1 1,-3-3-1,-5 0 241,-1-1 1,3 3 0,-4 3 708,-2 1 0,-2 7 0,-1 7 0,0 11-571,0 9 1,-4 1 0,-1 3 0,2 4-1,2-1-1529,1 0 1,1-1-1,5-1 1,6-2-1,7-5 1,5-7 1587,4-5 0,8-8 0,-2-7 0</inkml:trace>
  <inkml:trace contextRef="#ctx0" brushRef="#br0">18382 1746 7828,'0'-13'3442,"2"5"1,1 5-1953,1 6 0,5 9 0,-3 9 0,0 2 0,1 7 0,-1 3-487,0 4 1,-1 1-1,-5 2 1,0 0 0,0-1-1004,0-4 0,-2 2 0,-1-7 0,-3-4 0,0-3 0,-1-4-764,0-3 1,2-3 0,-2-2 0,-1-4-31,1-1 0,4-7 1,-2-10-1,4-6 1,1-12 261,0-9 0,7-12 0,5-10 1,6 1-1,1 0 0,2 3 616,0 1 1,-5 7-1,3 5 1,-1 6-1,0 8 1,-2 4 319,-1 2 0,-3 12 1,-2-1-1,-1 4 1,1 5-1,2 2 1176,2 1 1,-1 1 0,0 4-1,-1 4-1389,-3 3 0,1 5 1,-5 1-1,-2-2 1,-2 1-192,-1 0 0,0-2 0,-1 5 0,-2-3 0,-3 1 0,-2-2 0,-2-1 0,0-2 0,-1 1 0,4-1-733,1 0 0,2 1 0,7-2 0,4-2 298,6-1 1,5-2-1,-2 4 1,2-2-1,-2 1 1,1 2 0,-3 1 495,0 0 0,1 1 0,-9-1 0,-1 2 0,1 1 707,-3 2 1,-7 6 0,-6-2 0,-7 2 0,-6-1-1,-6-2-557,-2-2 0,-6 3 0,2-2 0,-4-1 1,1 0-212,2-3 0,-1-2 0,8-5 0,3-5-3223,7-2 1,13-5 0,12-6 3222,15-9 0,22-18 0,12-5 0</inkml:trace>
  <inkml:trace contextRef="#ctx0" brushRef="#br0">19289 1506 7858,'-12'3'2225,"3"6"1,3 4 0,6 11 0,0-3-260,0-2 0,0 9 0,0 2 0,0 5 0,0 7-1620,0-1 1,0-4 0,0-3-1,-1 0 1,-2-1 0,-2-2-347,2-6 0,-3-4 0,2-8 0,1 0-788,1 1 1,-2-8 0,0-8 0,1-10-1,1-8-315,2-6 0,5-6 0,0-7 0,3-5 0,2-6 1,2-1 609,1-1 1,1 2 0,-1 0 0,0 4 509,1 4 1,-5 1 0,-1 11 0,1 4 0,0 3 1176,0 4 1,-4 7 0,3 8-1,3 2-268,1 2 1,0 6 0,-2 3 0,-1 3 0,0 1 0,0 2-508,-1 3 0,0-3 0,2 3 0,-2-4 0,-2 0-419,-3-1 0,-2 0 0,0 1 0,2-1 0,2 0 0,-2 1 0,-3-6 0,-3 1 0,-2 2-1002,2 1 0,2-4 0,1 1 0,1 2 667,4 1 1,2-1-1,7 0 1,0-2-1,3 0 624,1-2 1,-1 5 0,-3-3 0,-1 3-1,0 1 416,1 0 1,-3 1-1,0-1 1,-4 2-1,-1 1 1,-3 2-706,-1-2 0,-4-1 0,-1-2 0,-4 0 0,-4 1 0,-3-1 0,-9-1 0,0-2 0,-5-1 0,-5 0 0,0 0 0,1 0 0,-4-6 0,4 3 0,1-2 0,1 1-2738,5-2 0,7 0 1,2 1-2978,5 5 5715,5-3 0,12 0 0,2-6 0</inkml:trace>
  <inkml:trace contextRef="#ctx0" brushRef="#br0">13037 7077 11867,'-5'-21'0,"1"3"305,1 3 1,3 8 0,4 3 0,7 2 2076,5 2 1,-1 0-1950,3 0 1,2 0 0,3 0-1,3 0 1,5 0 0,6 0 327,6 0 0,2-1 0,7-2 0,3-2 1,-1 1-1,3-1-279,0 1 1,1-5 0,6 5 0,-1 1 0,-2 0-294,0-2 1,-2 4 0,3-4 0,-2 2-1,-3 0 34,1-1 1,1-2 0,-2 3 0,0-1 0,1-1 136,1-1 0,-5 5 0,1-4 1,-7 4-1,0 1-184,-1 0 1,-8-2 0,-1-1 0,-2-1 0,-4 1-1021,1 1 700,-2 2 1,-6-1 0,-3-2 0,-4-1 0,-3 1-1298,-2 1 1264,1 2 1,-7-1 0,-4-2 0,-7-2 147,-10 2 0,0 0 0,-9 0 0,0-3 0,-3 1 0,0-1 87,-1 3 1,-5 1 0,-4 2-1,-3-1 1,-2-2 0,-3-2-5,-5 2 0,-3 2 0,-4 1 0,-4 0 26,-2 0 1,-6 1-1,6 2 1,-2 2-1,-1-1 1,1 1-43,1-1 1,0 5 0,10-3 0,0 1-1,-1 2 1,3 0-55,2 0 1,4-5 0,8 5 0,5 0 0,3-1-186,9-4 1,3 2 0,6 0 0,3 0 182,8 0 0,18-2 1,15-4-1,11 0 0,12 0-25,9 0 0,-22-2 0,0-2 0,2 0 0,-1-1 0,3 0 0,0 0 1,1 0-1,0 0-41,1 0 1,0 1 0,-6 1 0,1 1 0,1-1 0,0-1 0,0 1-1,-1 0 1,-1 1 0,-1 1 0,-1 0 0,1 0-526,-2 1 0,-1 0 0,33 6 0,-6 3 1,-4 5 602,-7 3 1,3 4 0,3 6-1</inkml:trace>
  <inkml:trace contextRef="#ctx0" brushRef="#br0">15983 7157 15449,'0'-20'-1082,"1"12"1,4-1 0,4 6 1264,3 3 0,7 0 1,3 0-1,5 0 1,4 0-1,4 0 1,4-2-1,2-1 1,2-1-1,3-1 1,0 1-1,1-1 136,1 3 1,-8 0 0,1 2 0,-1 0-1,-4 0 1,-1 0 0,-2 0 0,0 0-1991,-4 0 1748,-1 0 1,5 6 0,1 1-1</inkml:trace>
  <inkml:trace contextRef="#ctx0" brushRef="#br0">12824 18072 8314,'-8'-6'0,"2"4"168,6-4 1,2 6-1,2 0 1,4 2-1,0 1 1,0 3 0,-1 0-1,1 0 766,2-4 0,3 4 0,4-1 0,0-2 0,1-2-432,2-1 1,-6 0 0,4 0 0,-2 0 0,2 0 0,3 0-227,0 0 1,-1 0 0,-2 0 0,3 0-1,1 0-172,0 0 0,-4 0 1,3 0-1,0-1 1,-2-2-22,0-2 1,-1-1 0,-5 4-1,0-4 1,1 0 0,-1-2 77,0 1 1,1 2 0,-1-3 0,-1-3-1,-2 1-17,-1 1 0,0-3 1,4 3-1,1-3 0,-1-1-108,0 0 1,-4-1-1,0 1 1,2 0 0,0-1-38,3 1 0,-5 0 0,-2-1 1,0 1-1,-1 0 0,0-1 30,-3 1 1,-1 0 0,-2-1 0,0 1 0,0 0-320,0-1 0,0 6 0,0-1 1,0-2-1,0-1 40,0-1 1,0 4 0,0 0 0,0-1 0,0-2 104,0-1 0,0 0 1,0-1-1,0 1 0,0 0 273,0-1 0,0 5 0,0 0 0,0-1 1,0-2 29,0-1 1,-5 0 0,-1-1 0,-1 1-254,-3 0 0,2 1 0,1 1 0,1 2 0,1-1 17,0-2 1,3 3 0,-4 2 0,2 0 0,-1-1 164,2-2 1,0 2-1,0 0 1,-3-3 69,-1-1 0,3 0 1,-5 2-1,-2 1-121,-1-1 0,-1 4 1,0 1-1,-1 4 1,1 1-59,0 0 1,-1 0-1,1 0 1,0 0-1,-1 0-493,1 0 481,0 0 1,0 0 0,-1 0 96,1 0 1,0 0 0,-1 0-1,1 0 1,0 0 0,-1 0 52,1 0 1,-2 4 0,-1 1-1,-2-1 1,0 1 0,0 1-103,1 1 0,-3 2 1,3 4-1,-4 1 1,-1-1-29,-1 0 0,7 2 0,-3 1 0,1 2 0,0 0 82,2 1 1,3-4 0,2 3 0,2-2 0,1 0 0,-1 2 104,0-2 0,4 1 0,-2-1 0,1 2 0,3 0-141,2 1 0,1-4 0,0 4 0,0-1 0,0 1-221,0 2 0,6-4 0,2 4 0,4 0 1,2-2-1,-1 2-502,0 0 1,5-4-1,1 4 1,1-2-1,-1-1-45,-3 1 1,3-4 0,1 3 0,-1-3-1,2-2 1,-1 0-389,4 1 1124,-5-1 0,12-6 0,-2-1 0</inkml:trace>
  <inkml:trace contextRef="#ctx0" brushRef="#br0">13184 17792 8177,'-14'-14'11,"1"1"0,0 1-55,-1 3 1,1 5-1,0 8 1,-1 4 575,1-1 0,0 5 0,-1-3 0,1 3 1,0 3-1,-1 1 130,1 2 0,-5 5 0,0 1 0,2 3-331,1-1 1,2 8-1,0-7 1,1 0-1,3-2 1,4-3-170,4 2 0,1-5 0,1 0 0,4-1 1,4-2-1,3-2-368,1-4 0,5-7 0,1 1 0,0-2 66,0-2 0,-1-6 1,-4-3-1,-1-4 0,-1-5 1,-3-3-340,-5 1 1,-2-4-1,-4 3 1,-2-1 0,-5-2-1,-5 5 771,-3 3 0,0 2 1,-5 2-1,0 4 1,0 2 313,-1 0 1,6 4 0,-4-1 0,2 5 0,4 4-424,5 1 0,4 2 0,6 6 0,0 1 0,1 3 1,4 1-875,3-1 0,10-1 0,7-4 0,6 3 691,5 0 0,11-5 0,-5-6 0</inkml:trace>
  <inkml:trace contextRef="#ctx0" brushRef="#br0">13597 18245 8334,'-14'7'546,"1"-2"0,0-4-37,-1-1 0,6 0 0,0 2 105,2 2 1,3-2-1,9 2 1,9-2-1,9-4 1,7-2-76,3-5 1,6-3 0,7-1-1,4-2 1,3-2 0,0-2-464,-4-2 0,5-1 0,-5-6 1,-1-3-1,-1-5-126,-6-2 1,-2-3-1,-4-2 1,-6-3 0,-7-2-568,-5-2 0,-9-2 0,-5-4 0,-5-2 0,-8-3 0,-10 4 286,-9-1 0,-6 3 1,-8 5-1,-1 4 1,-3 4 753,-1 8 0,-1 6 0,-2 6 1,3 4-1,1 5-4,3 4 0,3 3 1,4 6-1,5 0 1,3 3-1,3 4 62,3 7 0,4 12 0,9 4 0,5 6-379,2 5 1,4 8 0,5 1-1,9 4 1,12 0 0,8-3-1361,5-4 0,7 0 0,-2-5 0,1-5 1258,3-3 0,2 3 0,2-3 0</inkml:trace>
  <inkml:trace contextRef="#ctx0" brushRef="#br0">14023 18032 8110,'-6'-8'0,"5"4"0,-4 8 54,4 5 1,1 3-1,0 1 1,1 1-1,4 0 1,2 4-1,4 4 1,1 4-1,5 0 1,6 2-1,6 2 1,5 1 1349,8-1 0,-1-4 0,8-2 1,3-3-1,1-3 0,2-5 1,-5-4-1076,-2-3 0,-8 0 0,-6-3 1,-2 1-1,-3-1-3156,-6-2 0,-4-2 2070,-5-3 1,-7-4 0,-4-4 756,-6 3 0,2-2 0,-5 3 0</inkml:trace>
  <inkml:trace contextRef="#ctx0" brushRef="#br0">15383 18418 8049,'12'-25'426,"-3"3"1,-3-2-1,-6 6 1,0 2 0,1 3 4934,4 4-4566,-4-3 0,5 12 0,-6 1 0,0 10 0,0 7 0,-1 4-285,-4 6 0,-1-1 0,-4 5 0,2-1 0,1 2-430,0 1 0,4-3 0,-2 3 0,4-1 1,1-4-521,0-1 1,6-7 0,2-3 0,4-3-1,2-3 1,-1-4-109,0-3 0,1-4 0,-3-2 0,0-5 0,-2-7-765,1-8 1159,-4-4 0,4-8 1,-5-1-1,-2-1 1,-2 0 331,-1 3 0,2 1 1,1 4-1,1 2 3688,-1 3-2738,-1 2 0,4 15 0,1 5-762,0 7 1,4 5 0,-5 1 0,0 0-1,1 2 1,0 2-429,4 0 0,-4 1 0,2-5 0,1-1 0,1-1 1,-1-2-1362,-1 1 0,0-4 0,4-2 854,1-2 0,-1-5 1,0-6-1,-1-7 1,-2-4 536,-1 3 0,-1 2 1,2 1-1,-2 1 1,-3 0 1293,-2-1 0,0 7 1,0 1-1033,2 0 0,-1 6 1,-4 0-1,0 9 0,2 6-1778,2 3 0,5 5 1,7 0-1,5 2 1,4 1-2345,8 1 3892,-2 0 0,13-1 0,-2 1 0</inkml:trace>
  <inkml:trace contextRef="#ctx0" brushRef="#br0">16249 18591 8047,'8'-31'1339,"-4"0"1,-7 6 0,0 9-535,5 5 0,-1 5 1,8 6-1,2 0 1,0 0-1,3 0-739,-1 0 0,5 0 0,0 2 0,-2 2 0,-1 5-145,-2 3 0,-1 1 1,-3 2-1,-3 2 1,-2 2-577,1 2 1,-2-5 0,-8 3 0,-4-1 0,-3 0 1098,-1-2 0,-2-3 0,-1-2 1,-2-4-1,2 0 0,1-1 1185,2 0 0,-1-1 0,1-5-713,0 0 1,7 0-1736,6 0 1,6 0-1,9 0 1,1 0-1,3 1 1,2 2-1816,3 2 0,1 3 0,0-3 2634,-3-2 0,3 4 0,-4 1 0</inkml:trace>
  <inkml:trace contextRef="#ctx0" brushRef="#br0">16476 18711 9214,'-13'-13'0,"1"0"0,2-1 2018,1 1 0,6 4-1501,-2 0 1,5 6-1,5 0 1,4 6-815,2 6 0,9 3 0,2 3 0,5 1 0,4 2 297,4-2 0,-2 5 0,-1 0 0</inkml:trace>
  <inkml:trace contextRef="#ctx0" brushRef="#br0">16756 18711 8047,'-13'-22'931,"-1"0"0,1-9 0,1 9 2921,3 2 0,-1 4-3443,5 3 1,1 11 0,4 7 0,0 5 0,0 6 0,0 4-1215,0 2 0,0 6 0,0-6 0,0 2 0,0 0-3469,0-2 4274,0-6 0,6 9 0,1-4 0</inkml:trace>
  <inkml:trace contextRef="#ctx0" brushRef="#br0">17516 18325 8328,'-14'-12'0,"3"5"1228,2 7 1,-2 7 0,5 11 0,-1 3-1,-2 2 1,0 2 0,0 4 0,1-1-368,0 0 0,-2 7 0,5 1 0,2-2 0,2-2 0,1 0-1252,0-3 0,0-2 0,1-5 0,4-4 0,5-3-153,6-2 0,-1-6 1,3-2-1,-3-4 0,-2-1-43,0 0 0,1 0 1,-1-1-1,0-4 1,1-4-1,-1-2 185,0-3 0,1 2 0,1 2 0,1 3 0,5-1 0,2 2 402,5 0 0,8-4 0,-2 3 0</inkml:trace>
  <inkml:trace contextRef="#ctx0" brushRef="#br0">18156 18458 8065,'-12'-29'1174,"3"2"-605,3 9 1,6 14 0,-1 8 0,-2 6 0,-3 5 0,-2 3 286,-2-2 1,2 4-1,1-3 1,0 1-983,-1 1 1,5-4 0,-1 3 0,2-3-1,4-2-65,2 0 1,4 1-1,5-2 1,0-2 247,1-1 1,-5-6-1,-2 3 631,-1 0 1,-2-3 0,-4 5 0,-1 1-458,-4-1 1,-3 4 0,-9-5 0,-1 2 0,2-2-571,1-1 0,4 5 1,0-3-1,5 3-2088,5-2 1,5-3 0,15-6 2426,8 0 0,6 0 0,7 0 0</inkml:trace>
  <inkml:trace contextRef="#ctx0" brushRef="#br0">18409 18298 8297,'-7'-13'-4,"2"3"694,4 5 0,1 7 0,0 11 0,0 0 0,1 2 0,2 1 81,2 2 0,0 6 1,-2-1-1,3 7 0,0 6 1,2 2-1172,-1 2 0,-3 0 400,5 0 0,-6-6 0,3-1 0</inkml:trace>
  <inkml:trace contextRef="#ctx0" brushRef="#br0">18476 18685 8195,'1'-18'0,"4"0"0,-3-3 0,6 7 0,-1 2 138,1 0 1,1 5 0,4-1-1,0 2 1,1 3 0,0 2 885,4 1 1,1 0 0,7 1 0,-3 2 0,4 3 0,-2 2-1837,0 2 1,2-3 0,-9 2 0,-2 0 0,-1-2-1271,-2-2 0,-5 2 2953,-4 2 0,-8-3 0,-5-1 2928,-3-4 0,3-2-2750,0-4 0,6 2 0,0-4 0,6 1-723,6 3 1,9 1 0,5 4 0,7 1 0,7 1-1,3-1-853,0-1 0,7-2 0,-8 0 0,0-2 1,-4-1-259,-2-1 0,-4-7 1,-7 3-1,-4-4 0,-3-2 200,-2 1 1,-4-6 0,-1-2-1,-2 0 1907,-3 4 0,-3 8-1006,-5 4 1,2 4 0,-6 1 0,0 1-1,1 5 1,0 8-1651,2 6 1,-3 7 0,5 5 1333,1 8 0,7 0 0,4 6 0</inkml:trace>
  <inkml:trace contextRef="#ctx0" brushRef="#br0">19889 9875 10285,'0'-8'456,"0"-1"0,1 6 0,2-3 0,3 1 0,0-1 0,1 0-206,1 1 0,-7 0 0,-1 5 0,-7 0 0,-7 0 0,-2 0 0,-2 2 0,2 2-1,1 5 1,-3-2 0,-1 1 0,0-1 0,0 1 0,2 0-16,3 0 1,2 4 0,3-3 0,4 2-100,4 3 1,1 4 0,0-1-1,1 1 1,5 0 0,6 1 50,5 2 1,6-5 0,-1 3 0,4-1-175,0 0 1,-1 6 0,-1-4 0,-3 3 0,-2-3 0,-3 1-220,-1 0 1,-6-1-1,-1 4 1,-3-3-1,-2 0-83,-1-1 1,-8-3 0,-3 0 0,-3-2 0,-1-3-26,0-3 1,-1-3 0,1-6-1,0 0 1,-1-2 85,1-2 1,4-5-1,2-9 1,1-4-1,3-3 187,1-2 1,8-1-1,3-2 1,4-1-1,4 2 418,0 1 1,1 2-1,-4 3 1,-1 2-1,0 2 1,-1 2 83,-3 3 1,1 0 0,-4 1 0,2 0-242,2-1 0,2 1 0,1 0 0,1-1-589,-1 1 1,-4 0 0,-2-1-1,-1 1 165,-3 0 1,-7 4-1,-5 0 1,-3-1-1,-3-2 40,-3-2 1,2 6 0,-5 0 0,1 2 0,0 3 0,1 2-472,3 1 0,1 6 0,3 4 0,2 5 640,1 3 1,6 11 0,-3-1-1</inkml:trace>
  <inkml:trace contextRef="#ctx0" brushRef="#br0">8025 8170 29375,'0'7'-4916,"0"0"1,1-4 5293,4 2 1,-2-1-1,6-4 1,2 0 0,4 0-1,3 0 1,0 0-1,0 0 1,1 0 0,0 0-1,2-1-142,-1-4 0,-2 2 1,3-4-1,-2 0 1,-1-1-1,0-1 1,0 0-1,-4 0-397,-3-1 1,1 0-1,-4-1 1,4 2-1,0-2-27,-3-6 0,3 3 0,-5-6 0,2 3 0,0-1 154,1 1 0,-2-2 0,1 0 0,0-2 0,0-2-87,-1-3 0,-3 0 0,2-1 0,1 0 0,-2 1-357,0-1 0,-2 0 1,-4 2-1,0 2 0,0 0 1,0 1 342,0 1 1,-6 1-1,-1 3 1,-2 0 0,0-1-1,-2 0-383,0 0 1,2-1 0,0 3-1,-1-2 1,-1 0 244,2-1 1,-1 4 0,5-4 0,1 1 0,0 0 157,-1 2 0,1 1 0,2 2 1,-1 0-1,-1-1 266,1 1 1,-3 4-1,0 2 1,-1 1-1,-4 3 30,-1 1 1,2 2-1,-2 0 1,-3 0 0,-1 0-1,-2 2 96,0 2 1,-5-1 0,2 6 0,-1 1 0,1 2 87,2 2 1,1-1 0,3 0 0,0 1 0,1 0 0,2 3-360,0 0 0,6 7 0,2-2 0,2 4 0,2 0-177,0 1 0,2 5 1,2 4-1,5 2 0,3 1 58,1-3 1,-1 6 0,-2-2 0,-1 0-1,2-1 1,0-5-32,3-1 1,1-2 0,1-5 0,3 1-1,3-2 1,5-3-114,3-4 0,11-3 179,-1-2 0,9-5 0,-2-2 0</inkml:trace>
  <inkml:trace contextRef="#ctx0" brushRef="#br0">20488 10142 27725,'-5'-12'-6054,"-4"3"6676,-3 5 1,3 2 0,3 4 0,4 1-1,8 1 1,5 1-12,2 1 0,5-5 1,0 3-1,-2-2 1,0-2-1,1 1 1,0 2-1,0 2-2106,-3-2 1,-5-2-1,0-1 1469,2 0 0,0-6 1,3-1-1</inkml:trace>
  <inkml:trace contextRef="#ctx0" brushRef="#br0">21075 9929 17948,'-2'-18'-106,"-2"0"0,-3 8 0,-7 10 220,1 7 0,0 5 0,-1 1 1,1 1-1,0-1 0,-1 2 1,1 3-1,0 4-188,-1 3 1,2 2 0,4 1 0,3 1 0,4 3-4183,1-3 4212,0-1 0,12-1 0,2 0 0</inkml:trace>
  <inkml:trace contextRef="#ctx0" brushRef="#br0">21741 9942 16457,'0'-21'201,"-5"2"0,3 13 0,-4 5 64,0 4 0,5 7 0,-4-1 0,2 3 0,0 3-346,-1 2 0,-1 0 0,4 5 0,-2 0 0,-3 0-745,-1 0 1,4-1 0,-2 3 0,4-3 763,1-2 0,0-1 0,0-5 0</inkml:trace>
  <inkml:trace contextRef="#ctx0" brushRef="#br0">21662 10075 15840,'1'-23'-332,"3"-4"0,-1 0 1,6 10-1,2 8 1,0 6 338,3 3 1,-1 0-1,0 0 1,2 0 0,3 0 88,4 0 0,3-6 0,2-2 1</inkml:trace>
  <inkml:trace contextRef="#ctx0" brushRef="#br0">22195 9862 17260,'-18'-12'556,"0"3"1,-4 15-1,4 12 1,2 6-516,1 2 0,2 1 0,-1-2 0,1-1 0,1-2 0,3 0-815,5-1 0,2 7 0,5-3 749,6 4 0,6-10 0,12 6 0</inkml:trace>
  <inkml:trace contextRef="#ctx0" brushRef="#br0">22541 9889 14089,'0'-14'212,"2"7"0,2 3 0,5 2 352,3 2 0,3 5 1,1-1-1,3-1 1,2 0-1,3 0 0,1 1-2151,2-1 0,-1 3 1665,1-1 1,5 5-1,3-3 1</inkml:trace>
  <inkml:trace contextRef="#ctx0" brushRef="#br0">22675 10035 13401,'-8'-26'778,"4"-1"1,8 12-1,7 6 1,3 6-472,4 3 0,6 0 0,-2 0 0,2 0 0,1 0 1,0 0-1,3 0-2453,0 0 2217,1 6 1,3-4 0,2 4 0</inkml:trace>
  <inkml:trace contextRef="#ctx0" brushRef="#br0">23528 9502 13970,'-9'-9'348,"0"0"1,6 7 0,-1 10 0,4 6 0,3 4 168,1 4 0,11 3 1,0 2-1,4 1 1,5 1-1,2 4 0,4 1-174,1 3 0,4 1 0,-2 2 0,-2-1 0,-1-2 1,-7-3-236,-2-1 0,-5-2 1,-5-5-1,-4 1 1,-1 0-412,-3-1 1,-3-5 0,-4-3 0,-7-3 0,-3-2-426,-4 0 0,-10-4 0,1-1 0,-1-3 1,0-2-1,1-3 266,0-4 0,1-3 1,1-7-1,2 1 1,6-2-1,2-1 307,1-2 0,7-6 0,3 2 0,4-3 1,5-2 400,9 1 1,5 1-1,8 1 1,1 2-1,1-2 1,6 0 727,3 2 0,-5-2 0,5 7 0,-4-1 0,-4 0-855,-2 0 0,-1 0 1,-2 5-1,-3-2 1,-4-1-1,-3-2-496,-2 2 1,-4 1 0,-2 2 0,-2 0 0,-8-1-1,-8 1 371,-5 0 0,-8 1 0,1 3 0,-5 3 0,-4 1-389,3 1 0,-4 5 1,1 8-1,-1 5 317,0 3 0,2 4 0,5 6 0</inkml:trace>
  <inkml:trace contextRef="#ctx0" brushRef="#br0">12837 8063 30097,'-13'-7'-157,"-1"2"1,1 4 0,0 1 0,-1 0 0,4 0-27,5 0 0,13 0 0,13 0 0,-1 0 0,-2 0 0,-2-2 0,1-1 794,0-1 0,1-1 0,-4 5 0,-1 0 0,2 0 0,1 0 0,3 0-694,2 0 0,0 0 0,2-1 0,0-4 0,0-4 0,3-4-449,0-5 0,2 2 1,2-8-1,1-4 1,-1-4 266,-2-2 1,-3-5-1,-3 2 1,-4-4-1,-3-4 1,-3 2-107,-3 2 1,-4 2 0,-5 2 0,0 3 0,-1 2-175,-3 2 1,-10 2 0,-8 3-1,-5 3 1,-4 4 278,-4 3 1,-4 2 0,-2 1 0,-2 3 0,-2 4-1,1 4 56,-2 1 0,3 6 1,-6 4-1,2 5 1,1 6 87,1 4 0,11 0 0,-4 11 0,5 1 0,8 3 0,6 4-432,4 5 0,8 1 0,4 1 0,7-1 0,9 0 355,8-2 1,21 9-1,9-11 1,-20-22 0,1 0-1,4 0 1,2-1 411,2 0 1,1-3 0,2-4-1,2-2 1,1-2 0,1 1-1</inkml:trace>
  <inkml:trace contextRef="#ctx0" brushRef="#br0">19942 10728 9118,'0'-13'-128,"0"0"0,0 4-124,0 0 480,0 0 1,0 0-1,0 0 1,-2 0-1,-2 2 1,-5 3 0,-3 2 61,-1 2 1,0 0 0,-1 0 0,1 0 0,0 0 0,-1 2 0,1 1-120,0 1 0,-1 6 0,2-1 0,4 3 1,3 1-1,4 1-196,1-1 1,0 0-1,0 1 1,3-1 0,4 0 123,6 1 1,8-1 0,-2 0-1,1 1 1,0-1-78,1 0 1,-5 1 0,2-1 0,-3 0-1,-3 1-23,-3-1 0,-3 0 0,-6 2 0,0 1 0,-2 2-116,-2-2 0,-4-1 0,-7-1 1,-1-1-1,-2 0-104,2 1 1,-3-6 0,1 0 0,2-2-1,1-3 1,2-2 26,-1-1 0,2-3 0,4-6 149,3-8 1,5-3-1,5 0 1,5-1-1,5 2 91,2-1 1,6-2 0,-4 3 0,0 0 0,2-1 877,0 4-832,-5 1 0,8-2 1,-7-1-1,0 1 66,-2 3 1,2-1 0,1-1 0,-3-2 0,-3 2-90,-3 1 1,-2 1 0,2 1-1,-6 1-165,-6 3 0,-6-1 0,-7 6 1,-5 1-1,-1 0-124,-2-2 0,-3 4 1,10-4-1,0 4 1,3 2-260,0 4 0,7 2 0,2 6 0,7 2-981,7 3 1460,0-3 0,22 4 0,-3-6 1</inkml:trace>
  <inkml:trace contextRef="#ctx0" brushRef="#br0">20475 10728 8553,'-18'-17'288,"1"-1"1,-1 6 0,4 8 42,1 2 0,6 8 1,4 1-1,6 2-175,6 0 1,4-6 0,5 3 0,4 0 0,5 1 0,2 2-1150,2 0 0,5-6 993,-5 2 0,6 2 0,-3 0 0</inkml:trace>
  <inkml:trace contextRef="#ctx0" brushRef="#br0">21088 10728 8573,'-4'-13'-255,"-2"0"620,-1-1 0,2 3 0,-2 0 1,-1 4-1,1 1-80,-3 3 1,2-3 0,-1 2 0,-1 1-1,-2 3 1,-1 4 21,-1 5 1,5 4-1,2 5 1,0 3-1,1 2-75,0 4 1,1-8-1,7 8 1,4-2 0,6-1-226,4-2 0,8-3 1,-2-5-1,3-3 0,2-2 295,-1-4-720,1-4 0,-5-2 1,-1-5-1,-2-6 1,-4-6-154,-5-2 0,-4-3 0,-6-5 0,-1-3 0,-4-3 405,-4 0 0,-2-2 0,-3 8 0,1 3 0,0 1 207,-1 4 0,1 2 0,1 8 164,3 1 1,5 7-1,8 2 1,7 8-1,6 5-1081,10 5 876,6 2 0,13 7 0,1 0 0</inkml:trace>
  <inkml:trace contextRef="#ctx0" brushRef="#br0">21741 10555 8846,'12'-25'723,"-3"3"1,-1 8-610,-4 10 0,-2 8 0,2 5 1,-3 3-1,-1 3 324,0 3 0,-1 2 0,-2 7 0,-3 0 0,-1 1-506,-4 3 1,-1-1 0,-1 4 0,1-2 0,2-2 0,3-3-957,1-5 1,1 1 0,5-5 1023,0-2 0,-6-7 0,-1-3 0</inkml:trace>
  <inkml:trace contextRef="#ctx0" brushRef="#br0">21608 10782 9360,'0'-36'0,"-1"2"0,-2 6 1008,-2 7 0,2 12-619,8 5 1,1 4 0,6 3 0,-1 3-1,6 1 1,2 4-1958,5 0 0,2 3 1583,5-1 1,9 6 0,8 2-1</inkml:trace>
  <inkml:trace contextRef="#ctx0" brushRef="#br0">22101 10608 8870,'0'-37'1668,"0"-3"-1056,-6 3 0,5 18 1,-5 15-1,2 10 0,-1 5-469,2 3 1,0 9-1,0 6 1,-3 3-1,0 5 1,-1 3-940,0 5 1,4 1 0,-3 5 0,1-2 795,1-3 0,5 2 0,7-14 0</inkml:trace>
  <inkml:trace contextRef="#ctx0" brushRef="#br0">22701 10715 8792,'-12'-34'0,"2"6"2649,1 9-2463,6 7 0,-1 12 1,8 0-1,7 0 1,3 0-1,6 1-763,0 4 0,3 2 0,3 6 1,1 1 576,0-1 0,-1 0 0,1 1 0</inkml:trace>
  <inkml:trace contextRef="#ctx0" brushRef="#br0">22621 10835 8575,'-9'-21'1119,"0"-5"0,4 5-753,0 12 0,7 10 0,11 5 0,2 0 1,3 0-1,4-1-920,3 1 0,3-3 0,2 5 0,2 1 554,2-1 0,2 10 0,4-4 0</inkml:trace>
  <inkml:trace contextRef="#ctx0" brushRef="#br0">23408 10835 10324,'13'-6'-897,"-4"5"930,0-4 1,0-2 0,3-2 0,-4-3 0,-3-1 160,-4-1 1,-1 1 0,0 0 0,0-2-1,0-1 1,0-2 419,0 2 0,-4 1 0,-2 1 0,-1 1-279,-4 0 1,-1-1-1,-1 3 1,0 2-1,-2 4 1,-1 4-65,-2 1 0,-1 0 1,2 1-1,0 4 0,0 4-92,2 2 0,7 3 1,0 1-1,2 1 1,3 3-252,2 2 0,2-3 0,4 2 0,4 0 1,4-4-1,5-3-122,4-4 0,3-3 1,0-6-1,-3 0 0,-2 0 1,-2 0-362,-1 0 1,1-4 0,-5-2 0,-1-2 1111,-3-2 1,-1 2-1,-5 0-130,1-3 0,-4 7 0,-6 4 0,-1 7 0,-4 6 265,-1 5 1,-1 3 0,0 6-1,-1-1 1,3 1-995,2 0 0,-2 4 0,5 0 0,0-2 0,1 0 0,2-3-1197,1 1 0,2 0 0,0-1 0,0-1 0,0-1 1486,0-2 0,-6 0 0,-1 5 0</inkml:trace>
  <inkml:trace contextRef="#ctx0" brushRef="#br0">19929 11528 8515,'1'-12'182,"4"3"1,-4 2 0,5 4 0,-2-3 0,2-1 25,2-4 0,-7 1 0,-1 1 1,-6 6-1,-3 4 0,0 4 0,-1-1 466,-2 2 0,-1-3 0,0 5 0,-1-1-214,1 0 1,6-2-1,2 4 1,4 1 0,2 2-203,4 1 1,0 1 0,6-1 0,-2 0-361,1 1 1,2 0 0,0 3-1,-3 2 1,-5 0 0,-2 2-173,-2 0 1,-6-4-1,-5 4 1,-5-2-1,-6-2 60,-3-2 0,2-2 1,1-1-1,0-3 1,0-5-30,0-2 1,5-4 0,1-4 0,6-6 173,5-4 1,14-3 0,6 2-1,4-2 115,5-2 0,5 1 0,4-5 1,0 1-1,1-1 0,-2 2 122,1 3 0,-4-2 1,-5 4-1,-2 1 1,1 3 149,-3 0 0,0 2 1,-7 2-1,-1 1 1,-2 0-1,-3 0-142,-1 1 0,-1-1 0,-5-5 0,-2 3-177,-2 2 0,-3-2 1,-7 5-1,1 0 1,0 1-1,-1 0-79,1-1 1,4 5-1,0-4 1,-1 4 0,-2 1-575,-1 0 0,5 6 0,4 3 0,2 2-180,2 3 0,6 1 1,5 1-1,5 2 1,5-2 833,-1-1 0,17 4 0,-1 2 0</inkml:trace>
  <inkml:trace contextRef="#ctx0" brushRef="#br0">20395 11541 9207,'0'-26'889,"0"11"1,6 3 0,3 12 0,3 0-1245,1 0 1,5 0-1,3 0 1,1 0-1,3 0 355,-1 0 0,-1 6 0,4 1 0</inkml:trace>
  <inkml:trace contextRef="#ctx0" brushRef="#br0">20635 11435 8380,'-6'-14'587,"3"1"-140,-6 0 1,6 4-1,0 1 1,6 3-1,6 0 55,3-1 1,6 5-1,1-4 1,2 4 0,1 1-1,0 1-262,0 4 0,-1-2 1,1 6-1,-4-1 0,-3 1-76,-2 0 1,-1 0 0,-3 4-1,-4 1 1,-5-1-479,-5 0 0,-2 1 0,-7-1 0,0 0 0,-3 1 168,-1-1 1,1-1-1,3-2 1,3-1-1,0 0 430,2-2 1,6 5-198,-1-3 1,8-3-1,5-2 1,3-2 0,3-2-1,1 0-345,2 0 0,4 0 0,-3 0 1,2 0-1,3 0-890,1 0 1,-3 0 0,0 0 1147,2 0 0,7-6 0,3-1 0</inkml:trace>
  <inkml:trace contextRef="#ctx0" brushRef="#br0">21275 11408 8376,'0'-19'1631,"0"4"-974,0-3 0,1 9 1,2 6-1,2 6-227,-2 6 0,-2 3 0,-1 3 0,0 1 0,0 5 0,0 3-23,0 4 0,-1 1 1,-2-1-1,-3 2 1,-2 3-1280,-2 1 1,4-5-1,2 2 872,2-2 0,-4-9 0,-1 0 0</inkml:trace>
  <inkml:trace contextRef="#ctx0" brushRef="#br0">21168 11595 9505,'6'-37'861,"3"6"0,-1 7 0,0 15 0,3 4-635,1 4 1,5 1 0,1-1 0,-2-2 0,1-2 0,1 2-325,4 2 0,3 2 1,3 4 103,3 3 0,3 4 1,6 2-1</inkml:trace>
  <inkml:trace contextRef="#ctx0" brushRef="#br0">21675 11408 11850,'0'-34'944,"0"3"1,0 16-1,0 22 1,0 10-764,0 4 1,0-4 0,0 5-1,0 2 1,0 3 0,0 2 0,0 6-281,0 3 1,-6 3 0,-3 10 0,-1-2 98,1 1 0,-3-4 0,5 0 0</inkml:trace>
  <inkml:trace contextRef="#ctx0" brushRef="#br0">22435 11595 8500,'-14'-6'0,"1"-2"464,0 1 1,7 1 0,6 6 0,7 0 0,5 0-1,3 0-509,3 0 0,-2 4 0,5 1 0,-1-1 0,0 1 45,-1-1 0,5 7 0,-4-4 0</inkml:trace>
  <inkml:trace contextRef="#ctx0" brushRef="#br0">22315 11728 11735,'-8'-13'406,"2"-1"1,12 8-1,5 5 1,3 4-873,4 0 0,10-2 412,-1-1 1,14-6 0,1-1 0</inkml:trace>
  <inkml:trace contextRef="#ctx0" brushRef="#br0">23141 11448 8383,'0'-21'0,"-4"6"181,-1 7 1,2 5 0,8 0 0,4 4-1,4 5 1,3 1 0,4 2 0,0 0 0,4 0-1,1 2 1,2-1 602,-1-1 1,-3 3 0,-3-5-1,0 2 1,-3-2 0,1 1-2513,0-1 1,-2-2 0,-7 3 1801,-4 3 1,-11 2 0,-6 3 0,-6 2 0,-3 0 892,-2 1 1,-1 2 0,0 7 0,2 2 0,0 1-1084,1-2 1,2 4-1,5-2 1,3 0-1,2 0-1149,4 0 1265,4 6 0,1-8 0,0 3 0</inkml:trace>
  <inkml:trace contextRef="#ctx0" brushRef="#br0">19902 12128 8348,'-6'-21'0,"3"-3"0,-6 8 0,0 3 0,0 4 146,0 3 0,5 1 0,-5 5 0,0 2 0,0 1 0,0 3 0,1 3 0,0 4 0,4 3 0,2 2 228,2 1 1,6-2-1,5 5 1,5 2-1,6-1 1,3 1-1,2-2 1,0 2-63,-1 1 0,1 2 0,-2-1 0,-1 1 0,-3 0-294,-2-1 1,-7-4-1,-8 1 1,-2 0 0,-2 3-141,0 0 1,-8-5 0,-5-3 0,-8-2-1,-6-1 1,-4 0-199,-4-4 0,1-5 0,0 2 0,1-2 1,3-3 55,2-2 1,6-2 0,3-4 0,4-4 0,8-3 29,4-1 1,4-6-1,5-2 1,7-1 193,8 0 1,9-5 0,2-4 0,2 1 0,2 2 252,-2 2 3,-1 5 0,-7-4 1,-1 4-1,-4 0 1,-6 3 10,-5 4 0,-7 0 1,2 1-1,-4 0 1,-2 1-86,-4 3 0,-7-3 0,-7 3 0,-2-1 0,-2-1-243,-2 3-12,-2 5 1,5-8-1,1 5 1,2 0 0,2 0-991,3 4 1,2-1 1102,3-2 0,9-2 0,7-7 0</inkml:trace>
  <inkml:trace contextRef="#ctx0" brushRef="#br0">20435 12221 8518,'-9'-9'0,"0"0"0,5 0 0,-5 9 342,6 0 1,-3 2-1,6 2 1,0 5-1,2 2 1,2-1-1,5-3 1,4 1-1,5-2-117,4 0 1,2 2-1,1-3 1,-1-1-1,3 1 1,-1-1-1,4-1-225,-2-1 0,0 4 0,-1 1 0</inkml:trace>
  <inkml:trace contextRef="#ctx0" brushRef="#br0">20875 12194 8356,'-12'-1'0,"2"-2"84,1-2 0,2 0 1,-4 2 1729,2-2-1393,0 1 0,8 4 1,7 0-1,7 0 0,6 0-260,2 0 1,-3 0-1,3 1 1,-2 2-1,-3 3-236,-1 1 1,-3-2 0,-2 4 0,-2 1 0,-2 2-14,-3 1 0,-3-1 0,-6-1 0,-6-3 0,-6 1 187,-3-1 1,-1 2 0,-3-5-1,1-1 1,3 0 115,2 1 0,1-1 0,5-4 0,1 2-137,3 2 1,5-2 0,10 2 0,6-1-1,5 0-8,4 2 1,-3 0 0,4 0-1,0 4 1,1 3-1,-1 1 1,-6 0 0,0 1-1,-4-1 1,-4 0 0,-2 1 28,-3-1 1,-2 0 0,-1 1-1,-1-1 1,-5 0-341,-8 1 1,1-6 0,-6 0 0,1-1-1,-1-1-482,-2 0 1,5-1-1,-2-5 1,3 0 0,2 0 722,-1 0 0,1 0 0,0 0 0</inkml:trace>
  <inkml:trace contextRef="#ctx0" brushRef="#br0">21502 12274 8576,'0'-19'0,"-2"6"0,-2-1 0,-5 8 419,-3 5 1,4 2 0,3 4-1,0 4 1,1 3 0,-1 1-1,1 2 1,-1 3 0,2 4-1,2 3 1,1 2 0,0-1-485,0 1 1,4 3 0,1-2 0,-2-3 0,-2-1 0,1-4 0,1-2 64,1-3 0,6-2 0,-2 0 0</inkml:trace>
  <inkml:trace contextRef="#ctx0" brushRef="#br0">21368 12448 8531,'12'-14'0,"-2"1"961,-1 0 1,2 4 0,5 1 0,3 2-1025,2 3 1,0 2 0,4 1-1,0-2 1,5-1 0,1-1-257,1 1 0,4-3 319,-5 2 0,12-13 0,-2 3 0</inkml:trace>
  <inkml:trace contextRef="#ctx0" brushRef="#br0">21915 12208 8309,'-6'-20'1096,"0"17"0,-4 6 1,2 14-460,2 9 0,2 4 1,2-3-1,-1-1 1,-1 1-1,1 0-784,1-1 1,2 5-1,0 2 1,0 0-1,0 1 1,2-2 146,2 1 0,4-2 0,5-5 0</inkml:trace>
  <inkml:trace contextRef="#ctx0" brushRef="#br0">23048 12328 8544,'-21'-2'0,"3"-2"0,4 2 0,0-2 0,-1 2 0,-1 2 0,-2 0 0,1 0 462,-3 0 0,5 6 0,-2 2 1,2 1-1,2-1 0,-1 4 0,1 3 1,1 6-1,2 2 0,2 7 0,1 3 1,1 4 26,0 1 0,2-1 0,5 2 0,3 4 0,7 0 0,5 0 0,6-6-697,4-3 0,5 0 0,1-8 0,1-5 1,1-6-1,-2-6-580,1-5 1,-2-2 0,-4-5-1,-2-5 1,-3-7 371,-4-4 1,-9 0 0,-5-5 0,-4-1 0,-4 1 516,-5-1 1,-9 6 0,-5 1-1,-6 5 1,-2 4 272,2 5 1,2 2-1,5 2 1,4 3-1,5 4-288,4 7 0,3 8 0,6 0 0,3 3 0,4 4-86,7 2 0,14-3 0,0 4 0</inkml:trace>
  <inkml:trace contextRef="#ctx0" brushRef="#br0">19769 13207 8913,'7'-22'-51,"-1"3"0,-2 2 1,1 6-1,-2-1 235,-2 0 1,4-1-1,-1-1 1,1 1 0,-1 0-1,-1 1 235,-4 3 0,-5 4 1,-8 8-1,2 3 1,2 3-1,3 5 1,1 2 58,3 0 1,1 3 0,2 1 0,2 0 0,2 4-341,5 1 0,3-3 0,1-1 0,2 0 1,1 0-1,2 1-184,-2-1 1,-5 4 0,-4-5 0,-1 1-168,-3-3 1,-1 1-1,-4-1 1,-2-2-1,-7-1-45,-5-2 0,0-1 0,-5-1 0,0-4 0,1-1 0,-3-3-92,3-2 0,-4-1 0,5-1 0,-1-2-686,1-1 961,1-7 1,6 4-1,4-7 1,3 1-1,4-2 231,1-2 0,12-3 0,5-3 0,8 0 0,7 0 0,2-1 71,0 2 1,3-6-1,-6 4 1,-2 2-1,0 1-188,-3 5 1,-4 1 0,-1 2 0,-3-1 0,-5 1-152,-2 0 1,-8-1-1,1 1 1,-4 0 55,-4-1 0,-4 2 0,-5 4 0,0 2 0,-1 1 48,1 1 0,0-1 1,-1 5-53,1 0 0,6 8 0,2 4 0,5 4 60,5 0 0,2 5 0,6 0 0</inkml:trace>
  <inkml:trace contextRef="#ctx0" brushRef="#br0">20275 13274 9316,'-9'-31'0,"0"3"4129,-1 7-3528,-2 8-828,5 13 1,2 0 0,10 0 0,4 0 0,4 0 0,5 0 0,4 0-583,3 0 809,2 0 0,5-6 0,2-2 0</inkml:trace>
  <inkml:trace contextRef="#ctx0" brushRef="#br0">20608 13141 8890,'-6'-27'1979,"-1"15"571,-6 12-2361,5 6 0,-2 15 0,6-5 0,1 2 0,1-2 1,2-1-101,0-2 0,6-4 1,3-1-1,4-1 0,4-1-870,0 0 0,7-2 0,0-4 0,4 0 781,3 0 0,6-12 0,-3-2 0</inkml:trace>
  <inkml:trace contextRef="#ctx0" brushRef="#br0">20875 13087 8439,'-13'0'110,"1"-6"0,1-1 0,3 0 0,-3 2 0,-1 4 881,-1 1 1,0 6 0,-1 4-1,3 6 1,0 6 0,2 2-358,-1-2 0,3 3 0,-1-1 0,2 4 0,2 3 1,-1-1-995,1-2 0,-1-3 0,7 1 1,2-3-1,5 1 360,3-5 0,7 3 0,2-1 0</inkml:trace>
  <inkml:trace contextRef="#ctx0" brushRef="#br0">21342 13061 8214,'7'-6'0,"0"-6"0,-2-6 892,-4 6 1,5 9 0,-6 11 0,-1 6-350,-4 6 1,2 3 0,-4 7 0,0 3 0,-1-1-837,-2 1 0,-2 4 0,-1-3 0,-1 1 0,1 1 293,0 1 0,-7-4 0,0-1 0</inkml:trace>
  <inkml:trace contextRef="#ctx0" brushRef="#br0">21128 13314 10697,'9'-30'0,"-1"-2"371,-2 1 1,4 10 0,-1 18 0,3 4-418,1 4 1,0-1 0,1-2 0,0 1-1,4 1 1,4 1 45,4 0 0,0 3 0,1 5 0</inkml:trace>
  <inkml:trace contextRef="#ctx0" brushRef="#br0">21622 13127 8479,'-5'-28'3085,"1"16"0,1 20-2770,1 12 0,1 10 0,-2 1 1,-3-3-1,0-3 0,-2-2-442,1 0 0,4 3 0,-1 2 0,2 1 0,2 4 127,0 1 0,6 1 0,2 5 0</inkml:trace>
  <inkml:trace contextRef="#ctx0" brushRef="#br0">22208 13314 10508,'2'-8'812,"2"4"0,5 4 0,3 3 1,3 1-705,2-1 0,4-1 0,6-2 0,-1 0 0,1 0-108,0 0 0,5 0 0,2 0 0</inkml:trace>
  <inkml:trace contextRef="#ctx0" brushRef="#br0">22221 13514 8168,'0'-34'940,"0"10"0,0 15-506,0 12 0,11 7 0,2 2 0,2-3 1,1-4-1,2-4 0,4-1-1434,3 0 0,6 0 1000,1 0 0,10-6 0,0-1 0</inkml:trace>
  <inkml:trace contextRef="#ctx0" brushRef="#br0">22795 13354 10326,'-2'-12'0,"-2"5"969,-5 7 1,1 17-1,1 13 1,1 3-972,3-2 1,-3-3 0,0-2 0,0 1 0,0 0 0,2 1-1,-2 1 97,-3 3 1,-3 3-1,-1-2 1,0-1-1,-2 1-2917,-3-4 2822,3-6 0,-10-4 0,4-6 0</inkml:trace>
  <inkml:trace contextRef="#ctx0" brushRef="#br0">22755 13500 8135,'25'-53'458,"-3"9"1,2 10 0,-5 25 0,2 4-116,2 4 0,1 5 0,0 1 0,-4-1 0,1 1 0,0 1-343,3 1 0,7 8 0,3 5 0</inkml:trace>
  <inkml:trace contextRef="#ctx0" brushRef="#br0">19995 13900 19066,'8'-10'-1235,"-4"-3"1,2 1 0,-2 3-347,-1-2 1284,-1 6 1,-8-6-1,-3 7 1,-3 1-1,-1 1 1,0 2-1,-1 0 1806,1 0 1,0 0-980,-1 0 1,7 2-1,2 2 1,4 5 0,1 4-1,0 4-511,0 0 0,1 7 1,2-2-1,3 4 1,2 0-142,2 1 0,2 0 0,0 1 0,-2 1 0,-2 2-242,-3-1 1,4-2-1,-4-1 1,-2-1-1,-2 0 348,-1-4 1,-6 1-1,-3-5 1,-2-1 0,-3-4-1,1-3-32,0-1 0,-2-6 0,-2 2 0,0-5 0,0-3-294,3-2 0,-1-7 0,0 0 0,0-4 1,3 0 222,0 1 1,7-3 0,0 1-1,4 0 1,1 1 0,1 1 46,4 2 1,2-8 0,6 6 0,2-3 0,1-2 178,2-1 1,4 5 0,-4-2 0,0 2 0,0-1-29,-1 0 1,6-6 0,-6 6 0,0 0 0,-2 1 0,-4 0-279,-2-2 1,2-4 0,-7 4 0,-1 2-22,-1 1 1,-2 2 0,-2 1 0,-2 3-60,-5 4 1,-3 4 0,-1 2 0,-1 2 0,2 5-830,3 4 862,-2-8 1,9 18 0,-2-8 0,2 2 245,2 3 0,0-4 0,0 4 0</inkml:trace>
  <inkml:trace contextRef="#ctx0" brushRef="#br0">20288 14047 9982,'0'-28'0,"-1"-2"3860,-3 3-4068,2 11 1,-2 10-1,8 6 1,5 2-1,4 1 1,4 3-284,0 1 1,7-3 0,-2 5 490,3 2 0,8 1 0,1 1 0</inkml:trace>
  <inkml:trace contextRef="#ctx0" brushRef="#br0">20782 13860 9975,'-2'-25'0,"-2"4"766,-5 8 1,1 1-1,0 8 1,-3 1-318,-1 1 0,-1 4 0,0 1 1,-2 3-1,-1 1 0,-2 5-104,2 4 0,1 0 0,0 8 1,0 3-1,0 4 0,5 3-355,3 3 1,2-3 0,5 2 0,0-1 0,3-1-266,6-3 0,1-3 0,11-2 0,0-4 0,0-4-413,2-4 1,-2-6 0,0-4-1,-2-2 1,-3-4 448,-1-2 1,-3-8-1,-3-6 1,-6 2 0,-6 1 368,-6 2 1,-9 4 0,-4 1-1,-2 1 1,1 1 184,0 0 0,3 2 0,-3 5 0,6 4 0,2 4 43,1 2-856,7 3 0,1 1 0,6 1 0,2 3 235,2 2 0,9-5 263,10 2 0,8-3 0,3-2 0</inkml:trace>
  <inkml:trace contextRef="#ctx0" brushRef="#br0">21142 13967 8473,'0'-13'0,"0"-1"347,0 7 1,0 7 0,0 9 0,0 3-1,0 1 1,0 2 0,0 2 0,0 4-1,-2 3 1,-1 1-150,-1 3 1,-5 2-1,4-2 1,1 0 0,0 2-1,-1-4 1,2 1-1,2-3-4577,1 1 4379,0-6 0,0 0 0,0-5 0</inkml:trace>
  <inkml:trace contextRef="#ctx0" brushRef="#br0">21048 14140 8996,'6'-40'820,"3"9"0,4 4 0,4 24-1053,1 5 1,-1-2 0,-2 6-1,1-2 1,2 1 0,0-2-228,1-2 1,2 5-1,4 1 460,-3 1 0,9-2 0,-2-6 0</inkml:trace>
  <inkml:trace contextRef="#ctx0" brushRef="#br0">21568 13980 9566,'-7'-41'1441,"-1"16"1,5 20 11,-1 11-1352,0 12 0,-2 3 1,-3 5-1,-2 1 1,1 1-1,1 2-532,-1 1 0,-2 4 0,-1-2 0,1 1 1,3 4-1,4 2 429,4 0 0,1 3 0,0-9 0</inkml:trace>
  <inkml:trace contextRef="#ctx0" brushRef="#br0">21888 14087 8350,'0'-19'698,"-6"4"-159,5-4 0,-4 11 0,10 2 0,5 2-77,6-1 0,1 1 0,5 4 0,0 0-75,-1 0 1,4 1 0,-3 2-388,3 2 0,2 11 0,0-1 0</inkml:trace>
  <inkml:trace contextRef="#ctx0" brushRef="#br0">21835 14367 8210,'-8'-42'0,"4"7"0,2 12 0,5 25 0,6 10 0,2-3 64,11 4 1,0-7-1,5 1 1,1-1 0,3-3-1,6-1-64,6-2 0,-2-6 0,5-2 0</inkml:trace>
  <inkml:trace contextRef="#ctx0" brushRef="#br0">22315 14113 8713,'-25'-5'0,"2"-3"698,6 1-395,2 1 0,9 6 1,7 0-1,10 0 74,5 0 1,8 0 0,-2 0 0,3 1-1,3 2 1,2 3-621,1 2 0,0-1 0,-4 3 0,-1-1 0,-1 2 35,-2 0 0,-4 0 0,-6-1 1,-1 2-1,-3-2 163,-5 2 1,-4-1 0,-5-1-1,-9-1 1,-7 0 0,-4 0 614,-1 0 1,-5-7-1,-2 3 1,2-4-1,1-1 991,5 0 1,7 0-1492,0 0 1,11 0 0,7 2 0,9 1 0,9 3 0,7 1-95,5 4 1,5 5 0,-4 2 0,-1-2 0,-2 0-90,-1 2 0,-7-3 0,-2 3 0,-3-2 0,-3 0 0,-3 2 187,-5-2 1,-5-1-1,-8-2 1,-11 1 0,-8-3-58,-7-2 0,-5 2 1,-5-7-1,-2-1 1,-2-1-1161,0-2 0,0 0 0,-2 0 1,2 0 1142,4 0 0,-2 0 0,-1 0 0</inkml:trace>
  <inkml:trace contextRef="#ctx0" brushRef="#br0">19929 14886 8171,'0'-13'-214,"0"0"214,0 5 56,0 2 0,0 5 1,0-3-1,-2-4 1,-2 1-1,-5 2 279,-3 4 0,-1 1 0,-1 0 1,1 0-1,0 0 449,-1 0 1,2 6 0,5 3-569,7 2 1,6-2 0,9 0 0,3 2 0,4 0 0,3 4 102,2 3 1,-1-2 0,-1 7-1,-1-1-282,-2-2 0,-10 10 1,0-3-1,-5 1 0,-4 0-82,-1-1 0,-8-1 0,-3 1 0,-4 1 0,-5 0-179,-4-1 1,-3 1-1,-2-9 1,0-1-1,-1-2 1,-2-5-124,-1-4 0,2-2 0,5-5 0,3 0 95,2 0 1,3-6-1,7-3 1,4-5-1,7-3 483,7-6-107,0-2 1,20-6 0,1-1 0,5-2 0,7-3 95,-1-2 0,5 1 1,-1 2-1,-1 3 1,-1 4-197,-3 2 0,-3-1 0,-10 9 0,-2 1 0,-3 2 1,-5 4-182,-7 0 1,-6 0 0,-8 0 0,-8 3 0,-9 3-57,-10 1 0,-6 3 0,-4-1 0,-1 5 0,-1 4 152,0 1 0,6 2 0,-3 4 1,9-1-1,8-2-184,5-1 0,9 0 1,4 4-1,5 1 1,8-1 244,10 0 0,8 7 0,14 0 0</inkml:trace>
  <inkml:trace contextRef="#ctx0" brushRef="#br0">20475 15086 8045,'-19'-34'860,"4"5"1,-3 11 0,3 9 40,2 6-1131,6 9 1,8-5-1,13 4 1,6-4-1,5-1 1,2 0 229,0 0 0,11 6 0,4 2 0</inkml:trace>
  <inkml:trace contextRef="#ctx0" brushRef="#br0">20902 14873 8065,'-18'-18'0,"-1"1"571,-2 0 0,5 10 0,-2 7 1,3 7-152,2 5 1,-1 1 0,1 1-1,1 1-65,3 2 1,5-2-1,8 4 1,5 2-1,5 4 1,2 5-208,2 0 1,-1 2 0,-2-1 0,0-1 0,0-2-664,-3-1 1,-8-1-1,1-1 1,-4-1-1,-1-3-332,0-2 0,-7-3 847,-7-7 0,-5-9 0,-8-7 0</inkml:trace>
  <inkml:trace contextRef="#ctx0" brushRef="#br0">20582 14953 8690,'13'-31'0,"0"1"3302,1 5-2981,-1 10 1,6 5 0,2 6-257,0 1 1,4 6 0,-1 2 0,4 3 0,3 1-1,0 0-483,2 0 1,1-1 0,7 6 0,2-2 417,2-4 0,5 10 0,-3-3 0</inkml:trace>
  <inkml:trace contextRef="#ctx0" brushRef="#br0">21422 15073 8123,'0'-19'0,"0"-3"0,0-2 2344,0 2-2077,0 8 0,0 10 1,-2 8-1,-1 5 1,-1 3-1,1 3 1,1 3-301,2 4 0,0 3 1,-1 2-1,-2-1 1,-2 2-1,2 1-789,2-3 1,1 4 0,0-9-1,0-1 822,0-2 0,6-3 0,1-2 0</inkml:trace>
  <inkml:trace contextRef="#ctx0" brushRef="#br0">21355 15126 8945,'4'-29'0,"1"2"405,-2 6 0,3 5 0,0 4 0,1 3-582,3 5 1,7 2 0,2 2 0,0 0 0,3 0 0,2 2-1405,4 2 1581,8-2 0,-2 4 0,6-6 0</inkml:trace>
  <inkml:trace contextRef="#ctx0" brushRef="#br0">21848 14913 8121,'-6'-34'686,"-3"3"0,-1 12 0,1 23 107,5 12 1,2 8-1,2 3 1,0-2-1,0-1 1,0-2-602,0 2 0,0 5 1,0 4-1,0 1 1,0 3-1,0 1-477,0 2 0,0-1 0,2-4 0,1-4 0,3-2 285,1-3 0,2-5 0,4-2 0</inkml:trace>
  <inkml:trace contextRef="#ctx0" brushRef="#br0">22275 15020 8912,'0'-24'1121,"0"-3"1,0 11-965,0 12 1,4 13 0,2 7 0,1-3 0,4-3 0,1-1-624,1-1 0,2 4 0,1-2 466,2 6 0,6-1 0,-4 4 0</inkml:trace>
  <inkml:trace contextRef="#ctx0" brushRef="#br0">22141 15193 10079,'0'-31'0,"0"3"1010,0 11 1,2 17 0,4 18 0,6-1-1627,4-3 1,8-2 0,-2-3 0,3-5-1,2-2 1,1-2 615,3 0 0,9 0 0,7 0 0</inkml:trace>
  <inkml:trace contextRef="#ctx0" brushRef="#br0">23154 14846 8058,'0'-26'0,"0"-1"0,0 11 0,-1 4 266,-3 5 1,-4 4 0,-5 7 0,-1 5 0,0 3 0,-4 3 0,-4 1 0,-2 3 0,0 2 0,4 3 0,0 2 0,4 4 152,1 1 1,3 0 0,3-4 0,5-2 0,3-1 0,2-4 0,5 0 0,6-4-1973,4-1 1,14-3 0,2-4 1552,10-3 0,5-4 0,6-1 0</inkml:trace>
  <inkml:trace contextRef="#ctx0" brushRef="#br0">23501 14846 8245,'-27'-26'0,"1"10"1641,-1 13 1,0 20 0,-1 14 0,-1 6-1173,-2 3 1,-9 5 0,1 1 0,1-2 0,-1 1-1,6-4-1261,4 2 0,8 4 0,3 1 0,4 1 792,0 1 0,1 5 0,0-8 0</inkml:trace>
  <inkml:trace contextRef="#ctx0" brushRef="#br0">19875 15779 8343,'0'-14'196,"0"-4"1,0 3 130,0-3 0,0 8 0,0 1 0,0-1 1,-1-1-1,-4 2-33,-4 5 0,2 2 1,0 4-106,1 2 1,1-1 0,7 6 0,2 2-1,5 2 56,3 5 0,1-4 1,1 6-1,-3-3 9,-2 1 1,2 6-1,-7-2 1,-1 3 0,-1 2-386,-2 0 1,-6-1 0,-3-1 0,-3-1 0,-3-2-325,-3 2 0,-1 0 0,-6-2 0,1-4 0,-1-5 8,1-4 1,1 1 0,-3-5 0,3-2 0,2-2 308,2-1 1,5-1 0,7-5 0,3-6 0,5-6 0,6-3 554,5-2 1,11-1 0,2-1 0,1 1-1,7-2 53,4-3 0,-4 7 0,7-6 0,-2 1 0,-1 5-533,-1 1 0,-4-1 1,-5 4-1,-2 4 0,-3 2 1,-5 3-271,-7-1 1,-3-1 0,-4 1 0,2 1 0,-5-1 36,-8-2 1,-2 3 0,-11 0 0,-1-1 0,-2-2 437,-4-2 1,-4 3 0,2 0-1,2 4 1,-2 1 465,2 3-492,0 1 1,7 2-1,3 0-84,4 0 0,8 6-32,6 3 0,12 3 0,8 1 0</inkml:trace>
  <inkml:trace contextRef="#ctx0" brushRef="#br0">20408 15899 8305,'-13'-20'1232,"1"17"0,3 11 1,5 6-1462,2 1 0,4-8 0,2-3 1,5-2-1,3-2 0,3 0 229,3 0 0,8 0 0,8 0 0</inkml:trace>
  <inkml:trace contextRef="#ctx0" brushRef="#br0">20755 15686 8307,'7'-6'0,"4"-1"0,-5-5 0,1 3 0,4 5 353,0 2 1,7 2 0,1 0-1,1 0 1,0 0 0,0 0 0,-1 0-1,-3 0 1,-1 0 0,-2 0 0,1 0-282,-1 0 1,-6 6-1,-2 3 1,-4 3-1,-2 3 1,-4 1-1,-3 3 1,-6 2 131,-4 3 1,-1 1 0,-5 1 0,2 0 0,0-3 0,0-1 462,0 2 1,5 0 0,0-2 0,3-4-941,5-3 0,-1-2 0,5 0 0,3 1 0,2-1-974,4 0 0,5-5 1247,9-4 0,8-2 0,8-2 0</inkml:trace>
  <inkml:trace contextRef="#ctx0" brushRef="#br0">21368 15673 8266,'2'-36'0,"2"1"420,-2 5 1,4 23-1,-6 11 1,0 6-1,0 4 1,0 1-89,0 2 0,0 4 0,-2 6 1,-2 1-1,-5 3-510,-3 5 0,-1-2 0,-1 0 0,1 0 178,0 0 0,-1-5 0,1 4 0</inkml:trace>
  <inkml:trace contextRef="#ctx0" brushRef="#br0">21248 15873 8290,'0'-37'881,"0"6"1,2 11-844,2 16 0,-1 4 0,8 3 0,2 1 0,5 1 0,2-1-38,4 1 0,7 5 0,3-3 0</inkml:trace>
  <inkml:trace contextRef="#ctx0" brushRef="#br0">21795 15659 8251,'-6'-32'0,"-3"8"1733,-3 18 1,5 17-1,1 20 1,0 3-1494,-3 0 1,2 3 0,-1-6 0,1-1 0,1-1 0,-2 1-621,1 1 1,0 9-1,-2-2 1,3 1-1,1 2 1,1-2 379,1-1 0,2-2 0,1-9 0</inkml:trace>
  <inkml:trace contextRef="#ctx0" brushRef="#br0">22355 15819 8233,'9'-26'0,"-1"8"0,3 11 2418,1 5 0,1 2-2239,0 0 1,1 4 0,-1 1 0,0-2-1,2-2 1,1-1 0,4 2 0,-1 1-1,2 3-179,-1 1 0,3 2 0,3 4 0</inkml:trace>
  <inkml:trace contextRef="#ctx0" brushRef="#br0">22315 16059 10526,'0'-32'988,"0"-4"1,1 15 0,5 10 0,6 11-1442,4 8 1,12 4 0,1 0 0,2-3 0,4-5 0,2-2 452,5-2 0,12 0 0,1 0 0</inkml:trace>
  <inkml:trace contextRef="#ctx0" brushRef="#br0">23128 15726 8219,'-12'-31'676,"2"3"0,2 6 189,2 7 0,3 10 0,9 1 0,6 2 0,6 2 1,3 2-674,2 2 0,-2-2 0,1 4 0,2 0 0,1 3 1,0 2-414,-2 3 0,0-1 0,-6 0 0,-4 1 0,-4-1 0,-3 0 164,-3 1 1,-9 1 0,-8 1 0,-8 2 0,-7-2 0,-7 0 324,-3 2 1,-5-3 0,0 2 0,2-2-52,5-1 1,6 0 0,9 3 0,5 0-1,7 0 1,6-2-85,2-2 1,14 5 0,9-1-1,10 0 1,10-2 0,7-2-867,7 0 1,1-4 0,6 0 0,-3 0 732,2-2 0,6 5 0,-7-4 0</inkml:trace>
  <inkml:trace contextRef="#ctx0" brushRef="#br0">19862 16486 8340,'4'-18'0,"1"0"0,-1 0 308,-4 5 0,0 4 0,-1 0 1,-4 0-1,-4 2-196,-2 3 1,-1 4 0,3 4-1,6 5 401,6 3 1,4 1 0,7 0 0,0 2 0,3 1 0,0 4-471,0 0 0,-1-2 0,-1 3 1,0 0-1,-5-1-135,-3 4 0,-2 1 0,-5 2 0,-2-2 0,-2-1 16,-5-2 1,-7-6 0,-3 4 0,-1-4 0,1-1-129,3-3 1,1-8 0,2 0 0,-1-2 198,1-2 1,6-2-1,2-2 1,4-5 94,1-3 1,6-7-1,4-3 1,6-3 83,6-2 1,-1 5 0,1 0 0,2-2 0,1-1 0,2-1-93,0 4 1,-5-1-1,-1 5 1,-2 2-1,-4 1-303,-5 1 1,0 1 0,-5 0 0,-2-1 62,-2 1 0,-1 4 1,-1 2-1,-4-1 1,-4 1-1,-2-2 89,-3 2 0,-5 1 0,-2 6 1,-1-2-1,0-1 140,-2-1 0,5-1 0,1 5 1,5 2-1,2 1 0,4 3-808,1 1 1,3 2 0,8 4 736,3 1 0,10 5 0,3 2 0</inkml:trace>
  <inkml:trace contextRef="#ctx0" brushRef="#br0">20502 16619 8308,'6'-9'337,"3"0"1,-2 6 0,2-1-1,1 1 1,4 0 0,2-2-1,3 2 1,0 2 0,2 0-1,-2-2-337,1-2 0,9-5 0,-1 2 0</inkml:trace>
  <inkml:trace contextRef="#ctx0" brushRef="#br0">20902 16432 8290,'-9'-17'1495,"0"-1"-1110,6 6 0,-3 8 0,8 8 175,2 5 1,3-3 0,8 0 0,1-2 0,2 2 0,0 2-577,1 2 0,-4 0 0,3 1 0,-5-3 0,-2 1-85,-3-1 1,-5 4-1,2-3 1,-4 2-12,-1 3 1,-1-1-1,-4 0 1,-2 1-1,-2-1 1,0-1-80,-1-3 1,-1 3 0,1-4 0,3 4 0,-1 2-213,1-1 1,4 0 0,-2 1 0,5-1-1,5 0-1776,4 1 2179,3-1 0,7-6 0,2-1 0</inkml:trace>
  <inkml:trace contextRef="#ctx0" brushRef="#br0">21595 16432 8262,'0'-25'0,"-2"3"1844,-2 4 1,2 11-1480,-2 7 0,-2 1 0,2 8 0,-1 2 0,1 0 1,-1 3-1,1 2-5,-2 6 1,-1 2 0,-5 10 0,0 0 0,1 0-1173,1 3 1,-5 0-1,8-1 1,-1-5 811,4-3 0,3-13 0,1-3 0</inkml:trace>
  <inkml:trace contextRef="#ctx0" brushRef="#br0">21408 16686 8262,'8'-21'1430,"-1"3"0,-3 9 0,5 5-1367,3 2 0,2 2 1,0 0-1,3 0 0,2-1 1,2-2 95,2-2 1,3 1-160,0 4 0,7-6 0,1-1 0</inkml:trace>
  <inkml:trace contextRef="#ctx0" brushRef="#br0">21915 16472 11842,'-9'-4'0,"0"-1"928,-1 3 0,2 3 0,-1 8 1,-1 10-899,-2 9 0,0 5 0,2 4 0,1-3 0,-1 0 0,-1-1 388,2-1 1,2 1-1,4-2 1,-1 3-1,1 0-3862,1-3 1511,8-3 1933,1-1 0,13-1 0,0 1 0</inkml:trace>
  <inkml:trace contextRef="#ctx0" brushRef="#br0">22288 16592 8269,'-7'-12'837,"-4"-1"666,7-9 0,1 7 0,7 8 0,5 1-1607,3 3 1,6-3 0,3 0-1,2 0 1,7 0 0,1 3 103,2 2 0,9 13 0,0 2 0</inkml:trace>
  <inkml:trace contextRef="#ctx0" brushRef="#br0">22208 16806 8275,'-13'-18'2267,"1"3"-1580,3-12 0,9 14 0,10 12 1,5 3-1,4 1 0,4-1-1403,5-2 0,4 0 0,10-2 716,2-2 0,-2-3 0,4-7 0</inkml:trace>
  <inkml:trace contextRef="#ctx0" brushRef="#br0">22595 16646 8303,'-21'-24'294,"3"-3"1,5 11 0,4 12 0,6 9-1,4 7 0,4 2 0,10-3 1,-1-2-1,6-4 1,3-4-1,4-1-37,4 0 0,-1 0 0,4 0 1,-3 2-1,-4 1 1246,-4 1-1591,-12 7 1,5-8-1,-12 5 1,-2 3-1,-5 1 211,-6 1 0,-9 0 0,-4 2 1,-2 1-1,1 4-126,0 0 1,9-2 0,-1 3 0,6 0-1,5-2-303,5 0 1,6-1 0,13-5-1,6 0 1,8 1 0,8-2 305,7-3 0,11-4 0,15-5 0</inkml:trace>
  <inkml:trace contextRef="#ctx0" brushRef="#br0">19875 17259 8314,'0'-15'-35,"0"9"-32,0 15 1,0 3-1,-1 1 1,-2 0 0,-3 1-1,-2-1 1,0 0 686,0 1 0,-2-1 1,5 0-1,2 1 1,5 0-1,7 4-238,9 4 1,5-2-1,4-3 1,0 0 0,-1-1-412,1 2 1,-2 0 0,-3-5-1,-4 2 1,-3 1-248,-2 2 0,-5 0 0,-4-5 0,-4 0 199,-4 0 1,-10-4 0,-8-1 0,-5-2 0,-4-3 223,-4-2 0,1-1 0,0 0 0,1 0 0,5-1-9,4-4 0,1-2 0,5-7 0,3 1 0,5 0 135,5 0 1,4-2 0,2-3-1,5-4 1,7-3-414,8-2 0,10 0 0,5 1 1,1-1-1,0 0 0,-3 2-284,-2 3 0,0 1 0,-7 5 0,-3-2 109,-4 2 0,-9 1 0,-5 2 0,-4 1 0,-4 1 211,-5 3 0,-9 0 1,-4-2-1,-3 2 1,-2 2-1,0 4 203,1 0 1,0 4 0,4 0-1,4 4 1,5 2-506,4 2 1,3 2-1,6 3 1,3 1 405,6 2 0,12 6 0,13-4 0</inkml:trace>
  <inkml:trace contextRef="#ctx0" brushRef="#br0">20582 17205 8270,'-21'-26'973,"-3"5"0,5 5 0,0 7-1215,0 9 1,1 6 0,4 7 0,1 0 0,1 1 169,3-1 0,3-4 0,6 1 1,0 4-1,3 3 0,5 4 372,5 3 1,8 5-1,-2 3 1,0-3-1,1 1-3,-4 1 0,-1-3 1,-2 2-1,-1-5 1,-3-3-228,-5 2 0,-4-1 0,-4 1 0,-5-3 1,-4-2-1,-4-3-291,0-1 0,-6-2 1,4-1-1,0-3 0,-2-4-37,0-4 1,5-1-1,-2-1 125,3-4 1,8-7 0,3-7 0,2 0 0,5-2 0,5 0 201,5-2 1,9-5 0,2-2-1,4 2 1,3-2 55,-1 2 1,2 1-1,-1 4 1,-1 2-1,-3 2-129,-5 2 0,-4 3 0,-8 0 0,-3 1 0,-1 0-77,-3-1 0,-1 1 0,-5 0 1,-6-1-15,-9 1 1,0 1-1,1 2 1,2 2-1,1 2-239,1 4 0,0 0 0,-1 2 0,3 2 0,2 2-1158,4 5 1492,4 3 0,7 7 0,1 2 0</inkml:trace>
  <inkml:trace contextRef="#ctx0" brushRef="#br0">20328 17392 8428,'-8'0'184,"-1"0"1,0 1 0,0 2 0,0 3 1023,-1 2-950,4-5 1,0 9-1,7-5-150,4 0 1,7 4-1,7-7 1,0-1-64,0-1 0,5-2-45,-2 0 0,9-6 0,3-2 0</inkml:trace>
  <inkml:trace contextRef="#ctx0" brushRef="#br0">21008 17365 8323,'-4'-13'810,"-1"0"0,2 7 1,6 6-1,3 7 1,0 5-1,0 3-1020,-3 3 0,0 2 0,0 8 1,2 4-1,-3 2 0,-1 1 210,-6 1 0,-2-1 0,-7 5 0</inkml:trace>
  <inkml:trace contextRef="#ctx0" brushRef="#br0">20835 17645 8323,'9'-38'300,"0"2"1,-2 5 0,4 7 0,-3 4-10,3 0 1,5 3-1,2 5 1,0 1 0,-1 2-1,3 1-780,0 0 0,3-2 0,3 5 0,1 2 489,0 2 0,-1-5 0,1-1 0</inkml:trace>
  <inkml:trace contextRef="#ctx0" brushRef="#br0">21408 17285 8760,'0'-32'297,"0"21"0,0 7 0,0 11 29,0 7 0,-1-1 0,-2 2 1,-3 3-1,0 4 0,-1 3 1,1 5-370,0 5 1,-3 1-1,4 8 1,2-4 0,2-4-1793,1-5 0,1 1 1835,4-1 0,2-5 0,7-7 0</inkml:trace>
  <inkml:trace contextRef="#ctx0" brushRef="#br0">21781 17365 8378,'0'-22'3399,"0"0"-2953,0 6 0,6 14 0,3 8 0,3 0-1040,1 0 0,2 4 1,2 1-1,0 3 594,0 4 0,3 6 0,1-3 0</inkml:trace>
  <inkml:trace contextRef="#ctx0" brushRef="#br0">21675 17645 8554,'-12'-22'2662,"3"0"0,0 7-2697,9 15 1,3 6 0,12 6 0,1-2 0,5-3 0,3-1-1313,4-3 1347,7 5 0,-1-1 0,6 6 0</inkml:trace>
  <inkml:trace contextRef="#ctx0" brushRef="#br0">22621 17339 8319,'0'-33'3272,"-1"9"1,-2 8-3069,-2 19 1,-5 19 0,0 14-1,-5 2 1,-4 2 0,-2 2 0,-3 4-1096,-1 7 1,-6 2-1,-2 8 891,16-29 0,0 1 0,2 0 0,1 2 0,-3 3 0,1 0 0</inkml:trace>
  <inkml:trace contextRef="#ctx0" brushRef="#br0">12584 7130 8537,'13'-19'0,"2"-2"0,1-1 0,3 1 0,1 2 0,-1 4 152,-3 5 1,-1-1-1,-3 5 1,-2 0-1,-1 1 1,-3 3-3,-7 5 1,-7 3 0,-16 4 0,4-2 0,-1-1 0,2-1 0,-1 0 0,4-3 0,0-2 1922,-2-1-1669,3 0-202,-4 0 0,6 0 0,-1 0 0,0 0 0,-3 0-57,-1 0 0,-1 0 0,3 2 0,-2 1 0,0 3 0,1 0-181,-1 0 1,-4 4 0,2-1 0,1 1 0,-2 2 116,1 1 0,3-2 0,-2 8 0,1-1 1,-1 0 105,-2-2 1,1 5 0,-4 1 0,3 1-1,0 1-123,1-2 1,-1 1 0,-3 2 0,2-2-1,0 0 1,1 0-39,3 3 0,-1-4 0,0 0 0,0 0 0,-1 0-49,4 1 1,1-3 0,2 4-1,1-2 1,2 2 0,2 1 25,2 2 1,-3-1 0,5 3 0,1 2 0,2 4 63,1 4 1,5-2 0,4 1 0,5 4 0,3-1 84,6 1 1,8 2 0,6 0 0,4-2 0,7-4-1,2-4 115,5-1 0,11-2 1,3-4-1,-34-14 0,1 0 1,1 1-1,1-1-88,1 1 1,1-1-1,-1-2 1,0-2 0,5 1-1,1-2 1,0 0 0,0-1-1,1-1 1,0 0 0,1-1-1,0-1-175,-1-2 1,1 0 0,0-1 0,-1 0 0,0-1 0,0 0-1,-1 0 1,-1 0 0,-2-1 0,0 0-192,-1 0 0,0-2 1,-2-3-1,-1-2 1,-1-2-1,-2-2 1,31-14-1,-6-5 1,-5-5-314,-5-3 0,-1-11 0,-7-5 0,-7-5 0,-4-7 497,-5-3 1,-17 34-1,-2-2 1,6-36-1,-9 35 1,-2 0 0,-2 0-1,-1 1 253,-8-35 0,-6 7 0,-15 2 0,-4 5 0,-7 2 0,-7 7-377,-6 3 1,-10 8 0,27 23 0,-2 1 0,0 1-1,0 1 1,-2 2 0,-1 0-414,2 2 0,0 0 0,-1 2 0,1 1 0,-1 1 0,2 1 0,1 2 0,0 0 0,-33 0-123,4 2 0,-1 8 0,10 4 0,5 4 0,6 2 0,10 1 663,7 3 0,0 3 0,10 2 0</inkml:trace>
  <inkml:trace contextRef="#ctx0" brushRef="#br0">14823 13820 21775,'0'-13'-3190,"0"0"0,2-1 2412,2 1 0,-2 0 875,2-1 1,-4 5-1,-4 2 1,-5 1 0,-3 3-1,-2 2 1,0 1-1,-3 0 1,0 0 0,0 1-1,1 2 1,0 2 0,-2-1-170,2 2 1,1-5 0,2 4 0,-1-4 0,1-1 0,0 0 0,-1 0-1,1 0 396,0 0 1,-1 0-1,-1 2 1,-1 1 0,-3 3-1,-3 1 1,-5 3-318,-3 2 0,-2 3 0,2 1 0,-4 4 0,-1-1-25,-3 0 1,-1 5 0,6-2 0,0 2 0,1-2-50,2-4 1,6 1-1,4-1 1,0-2 420,4-1 1,1-2 0,3 0 0,2 1-131,1-1 0,6 0 1,-3 1-1,2 1 0,-1 1-262,2 2 1,1 4 0,-1-1 0,-2 2-1,1 7 1,-1 2-199,1 6 0,-2-4 0,3 1 0,-2 1 0,3-2-71,0-3 1,2-3 0,0-1 0,0-1 0,0-1 198,0-2 1,6 0-1,1-5 1,2-2-1,0-1 1,0-1 724,-2-1 1,5-1 0,-3 0-1,3-2-465,1 0 0,1 10 0,0-7 0,3 3 0,2 2 0,0 1-353,1 2 1,3 1-1,1 6 1,7 2 0,8 1 48,3-1 144,3-2 0,1-2 0,3 0 0,1-4 0,0-6 234,-1-6 0,-3 1 0,6-5 0,1 0 0,1 1-13,1 0 1,-5 1 0,9 4 0,-1 0-451,0 2 1,4 3 0,-4-4 0,-2-1-1,-1-2 1,-1-2 66,4-3 0,-3 4 1,3-4-1,-5-2 1,-1-3 358,1-5 0,-7-2 0,6-8 0,-3-3 0,-3-4 0,3-5 271,3-4 1,-5 0-1,8-7 1,-2-4-1,-3 1-241,2-1 1,0-1 0,1 0 0,1 4 0,-2-1-897,-4 3 0,4 4 0,-6-1 0,0 1 0,-4 4 255,-4 1 1,2-2-1,-7 0 1,-2 4-1,-2-1 1,-5 3 236,-3-1 0,-3-3 0,-7-2 0,-2 2 0,-4-4 354,-4-5 1,-2 3 0,-4-9-1,-5-2 1,-6 1 0,-6-4-154,-4 1 0,-8 3 0,-4-4 1,-8 2-1,-5 3-186,-3 2 0,-13 5 0,33 19 0,0 0 0,-1 1 1,-1 1-1,-2 1 0,-1 2-90,-3-1 0,1 2 1,1 2-1,0 2 1,-6-2-1,-1 1 0,1 2 1,0 2-1,1 1 1,1 1-1,-1 2 0,-1 0-521,0 2 0,-1 1 0,5 3 0,0 3 333,-9 3 0,0 2 0,1 5 0,0 1 0,-3 4 0,0-1 0</inkml:trace>
  <inkml:trace contextRef="#ctx0" brushRef="#br0">24114 14980 8408,'8'-15'246,"-4"-3"1,-2 8 0,-4-2-1,-2 5 1,-5 5 0,-3 5 91,-1 6 0,-1 3 0,1 1 1,0 0-1,-1 1 0,1-1 1,0 0-1,1 1 5,3-1 0,-1 0 0,5 1 0,2-1-382,2 0 0,2 1 1,4-2-1,2-2-161,0-1 0,10-6 0,-3 3 0,6-2 0,2 2 0,0 0-198,0 0 1,-4 3-1,3-3 1,0 0-1,-2 0-323,0-4 1,3 4 720,-4-1 0,6 5 0,-3-2 0</inkml:trace>
  <inkml:trace contextRef="#ctx0" brushRef="#br0">24261 15166 8419,'-2'-22'685,"-2"0"1,4 7-218,0 15 0,7 5 0,10 5 1,0-3-1,3-1 0,2-3-902,5-1 0,8-1 1,2 2-1,5 3 434,2 1 0,6-4 0,-2 3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1693 5597 29846,'-13'0'36,"-1"0"0,1 0 0,0 0-1265,-1 0 0,5 0 884,1 0 1,3-1-1,-2-4 1,1-3 0,3-4-1,3-2 1,3 1 0,3 0 90,1-1 1,-2 6 0,3-1 322,3-2 1,1 5-1,1 2 1,0 2-1,2 2 1,1 0-1,4 0 1,-1 0-71,0 0 0,5 0 1,-2 0-1,5 0 1,2 0-1,4-1 1,1-2 138,3-1 0,-3-2 0,2 3 1,-1-3-1,1 0-175,-1 0 1,-5-3 0,2 5 0,-2 1 0,-2 1 0,-4 1-277,-3-4 0,1 4 0,-4-4 0,-2 4-279,-1 1 1,-6 4-1,0 2 846,1 2 0,2-5 0,1 2 0</inkml:trace>
  <inkml:trace contextRef="#ctx0" brushRef="#br0">2559 5344 31560,'0'-21'-4916,"0"4"1,0 5 3750,0 7 1,0 2 0,2 11 0,2-2 0,5-2 1496,3 2 1,6-4 0,0 4 0,-1-1 0,1 3 20,0-1 1,0 5 0,-5-3-1,0 3 1,1 1 0,-2 1-763,-4-1 0,3 0 0,-7 2 0,-1 1 0,-3 2-14,-4-2 0,-1 4 1,-7-3-1,-2 1 0,-3 0 92,-2 0 1,3 4 0,-6-3 8,-2 2 1,-1 1-1,-2 5 1</inkml:trace>
  <inkml:trace contextRef="#ctx0" brushRef="#br0">13437 5851 30462,'-8'-26'-4181,"-3"10"1,8-8 579,-6 16 3563,6 2 0,0 6 1,10-2-1,8-1 1,6-1-1,7 1 1,6 1 572,4 2 0,8 0 0,3 0 1,3 0-1,3 0 0,3 0 0,4 0 1,3 0-1,2 0-74,-1 0 0,5 6 1,3 3-1,1 2 1,-37-6-1,1 0 1,35 4-471,-37-4 0,1 0 0,1-1 0,1 0 0,32 3 0,1-1 131,-1-3 1,-31-2-1,0-1 1,-1 0 0,0 0-1,0 0 1,1 0 0,1 0-1,-1 0 1,0 0 0,0 0-9,-2 0 0,2 0 0,2 0 0,1 0 0,-4 0 0,0-1 0,1 0 0,-1-1 197,1 0 0,0-1 1,0 0-1,1 0 1,-1 2-1,-1 0 1,-1-2-1,-1 0 1,0 0-1,0 0 1,33-3-142,-3 3 0,5 1 0,-10 2 0,0 0 0,-3 0-170,-3 0-191,-3 0 1,-3 6-1,-4 2 1,-4 1-314,0-1 1,-1 0 0,-5 2 0,-3-1-1,0 1 1,-2 2-702,1 2 0,-2-1 0,-3-1 1142,3-3 1,-3-3-1,5-6 1</inkml:trace>
  <inkml:trace contextRef="#ctx0" brushRef="#br0">9331 7023 29692,'-13'0'0,"-1"0"0,1 0 0,4 0-557,0 0 0,3 0 0,2 0 0,10 0 0,7 0 774,5 0 0,6-1 0,-2-2 1,5-3-1,4 0 0,3 0 1,3 3-14,3 2 0,-2 1 1,11 0-1,2 0 1,0 0-175,3 0 0,3 0 0,3 0 0,-1 0 1,2 0 71,-1 0 5,3 6 1,3-5-1,2 4 1,2-4 43,1-1 0,5 0 0,-4 0 0,-1 0 1,0 0 12,-1 0 0,-5 0 0,6 0 1,-3 0-1,-1 0-126,0 0 0,2 2 0,1 1 0,-3 1 0,-1 0 0,-4 1-145,-1-1 1,-2 2 0,-2-3-1,0 2 129,0-2 0,-1-2 0,0-1 1,2 0-1,-2 0 0,-1 0 7,-2 0 0,1 0 0,-1 0 0,0 0 115,1 0 1,-1 0-1,2 0 1,1 0 0,3 0-1,1 0-276,-1 0 0,-1 0 1,-4 0-1,3 0 1,0 0 37,0 0 1,-1 0-1,-1 0 1,1 0 0,-1 0 60,1 0 1,1 0 0,-4 0 0,-1-1-1,0-2 1,-2-2 323,0 2 1,4-3-1,-9 2 1,1-1 0,0 1-292,-3 0 0,0-1 0,0 5 0,2 0 0,-4 0-160,-4 0 1,6 0-1,-3 0 1,2 0-1,0 0 1,1 0-6,2 0 0,1 0 0,-3 0 0,3 0 0,1-1 259,3-4 1,-1 4-1,2-4 1,2 4-1,0-1 71,4-2 0,2 2 0,-1-2 0,-2 2 1,3 1-1,-3-2-289,2-1 1,-2-1 0,-2 5 0,-2 0 0,-2 0 52,-1 0 0,-5 0 0,5 0 0,1 0 0,1 0-105,-2 0 1,3 0 0,-5 0-1,0 0 1,-1-1 0,-1-2 246,-1-2 0,2-4 0,-2 3 0,4-1-27,-1-3 0,5-1 0,-2 1 0,5 1 0,5-1 0,-1-2-215,0-2 1,-1 1-1,-5 0 1,0 1-1,-1 2-272,-3 1 0,-1 0-85,-4-4 0,-7 4 280,3 0 1,-7 0 77,2-4 0,-10 4 1,2 0-1,-3-2 0,-2 0-54,0-3 0,-6 1 1,1-2-1,-5-1 0,-4-3 1,1-1-137,-1 1 0,4-5 0,-5 2 0,2-2 1,-2 1 35,-1 1 0,3-1 0,-5-3 1,-1 1-1,-1 1-120,-2 2 1,-2 1 0,-2-3-1,-5 3 1,-3 1 0,-3 0 63,-2 1 0,0 0 0,-5 3 1,-2-2-1,-1 2 293,-1 1 1,-3 1 0,-2 1 0,-4 0 0,-2 1 0,-2 2 139,-1 1 0,6 0 0,-9-3 0,-1 2 0,-1 1 203,0-2 1,-6 1 0,2 0 0,-1 1-1,-2 0 1,0 0 50,-3 0 1,4 6 0,0-3 0,-1 2 0,-2-2 0,-1 0 154,-1 0 1,-1 2 0,4 2-1,0-1 1,-1-1 32,1 1 0,-5 0 1,0 0-1,1-2 0,-1 2-212,0 2 1,-1-4 0,3 0 0,-2-1 0,0 0 0,2 1-114,2-1 1,-5 3 0,9-4 0,1 1 0,-1 2-170,-2-2 0,6 4 0,-6-2 0,3 1 1,3 0-70,0-2 0,-7 1 1,3 4-1,-2 0 1,-3-2-1,0 0-53,3-3 1,-5 1 0,3 4 0,1 0-1,1 0 44,3 0 0,6 0 0,-1 0 0,2 0 0,2 0 100,0 0 0,0 0 0,0 0 0,2 0 0,-1 0 0,2 0 69,0 0 1,-9 0 0,5 0 0,-3 0 0,-4-2-1,2-1-141,0-1 1,-4-1-1,1 5 1,-3 0-1,-1 0-74,0 0 0,-1 0 0,1 0 0,0 2 0,-1 1 82,1 1 0,1 1 0,2-5 0,2 1 0,2 2 0,4 2 126,0-3 1,2 0 0,0-2 0,2 0 0,1 0-2,1 0 1,5 0-1,-3 0 1,0 0-1,1 0 1,-1 1-124,0 4 1,1-4 0,-5 5 0,-4-1 0,1-1-93,0-1 1,-5 3-1,-2 0 1,-1 0-1,2 0 1,0-2 110,-1 2 1,1-4-1,-4 2 1,3-2-1,-3-2 242,-1 0 0,5 0 1,2 0-1,4 0 1,3 0-1,0 0-10,3 0 1,5 0 0,-1 0 0,2 0 0,0 0-118,3 0 0,-4 0 0,8-2 1,-3-1-1,-2-1 0,0 1-148,1 1 0,-1 2 0,0 0 1,-1 0-75,-3 0 1,3 0 0,-5 2-1,1 1 1,-2 3 0,-2 0 99,1-1 0,1 1 1,-2-3-1,4 2 1,0-1-1,0 1 122,-2-1 1,4 1 0,-1-5-1,3 1 1,1 2-35,1 1 1,3 1 0,1-4 0,-2 2 0,1 2-118,1-2 0,-4 3 1,3 0-1,-4 1 1,-3 2-1,2 0-267,-1 0 1,-2 0-1,-1 4 1,-2-1-1,0-2-558,3-1 791,3 0 0,-3 3 0,0-2 0,1-3 0,2 1 128,1-1 1,5 1 0,1 2 0,1-3 0,0 1-63,1-1 1,1-2 0,4 4 0,-3 1 0,0 2 0,-1 3-295,-1 2 1,2 0-1,-3 5 1,-1 2-1,0 1-388,-3 1 1,4 1 0,-1 0 0,0-1-1,2 1 371,0 0 0,2-2 0,7-3 0,3-4 0,1-2 1,3 0 202,1 2 1,4-2 0,4-5 0,7-2 0,9 0 0,6-1 458,3 1 1,9-6 0,-3 3 0,-1-1 0,0 1 0,-4 0-903,1-1 0,2 6 651,-4-2 0,6 3 1,-3 1-1</inkml:trace>
  <inkml:trace contextRef="#ctx0" brushRef="#br0">2119 7650 27196,'-26'0'0,"-1"1"0,1 4 0,-1 4 0,0 2 0,1 3-485,-1-1 0,0 0 1,2-1-1,3-1 0,4-2 1,3-1-1,2 0 0,0-4 1037,-1-2 0,8-2 0,6 0 1,8-2-1,4-1 0,2-1 0,4-1 1,3 1 152,0 0 0,4-1 0,-1 5 1,4 0-1,3 0-767,-2 0 1,4 0 0,0 0-1,1 2 1,3 1-299,1 1 1,-2 5 0,-1-5-1,1-1 1,-1-1-14,1-2 0,-1 0 0,4 0 0,-2 0 0,-3 0 457,-1 0 0,-2 0 1,-5 0-1</inkml:trace>
  <inkml:trace contextRef="#ctx0" brushRef="#br0">2746 7530 20320,'-7'-6'0,"1"-1"-54,0-1 0,3 5 0,-5 11-430,2 5 0,-7 9 1,1 0-1,-1 2 0,-5 0 1,0-2 342,-1 2 1,0 1-1,1 1 1,-3 1-1,-1 1 1,1 3-365,2 5 0,-3-4 1,3 1-1,-1-2 1,0 0-565,-1-1 1141,-1-2 0,-5-7 0,0-2 1</inkml:trace>
  <inkml:trace contextRef="#ctx0" brushRef="#br0">22741 6850 30082,'-13'-32'-3053,"4"9"1,2 1-1,-1 7 3257,1 6 0,-2-1 0,-4 6 0,-1 1 0,1 3 0,0 4 0,1 5 1,1 4-1,4 4 0,1 2 0,3 3-353,2 6 0,1 5 0,0 7 0,0 1 1,1 2-1,2 3 0,3 1 417,1 4 0,-4 8 0,3 6 1,-1 6-1,-3-33 0,0 1 0,0 3 1,-1 1-179,1 2 1,-2 2-1,-5 4 1,-1 1-1,-1 2 1,-1 0-1,-1 3 1,-1 0-140,-1 0 1,-2 0 0,2 4-1,-1-2 1,0-6 0,0-1-1,1 0 1,1 0 0,1-3-1,-1 0-103,2-3 1,0-2-379,0-3 1,1-2 0,2-1-1,1 0 1,-5 30 0,0-5 266,2-2 0,0-9 0,4-8 0,-2-2 0,2-4 0,2-4-392,1-7 0,0-2 0,0-7 0,1-3 135,4-5 0,8-4 0,12-7 0,8-5 520,7-8 0,9 4 0,-1-8 0,4 0 0</inkml:trace>
  <inkml:trace contextRef="#ctx0" brushRef="#br0">23074 6584 29156,'-11'-12'-3635,"2"-5"0,4-3 3165,4-2 1,1 5 0,0-1-1,1 4 1,4 0 0,4 2 0,4 4 1139,5 3 1,0 4-1,8 1 1,7 0-1,5 0 1,8 0-1,6 0-455,4 0 0,14 0 1,1 0-1,-33 0 0,1 0 1,2 0-1,1 0 1,1 0-1,0 0-121,1 0 0,1 0 1,4-2-1,0-1 0,-5 1 1,0 0-1,0 0 0,-2-1 1,0 1-1,-1-2-105,-1 0 1,0 0-1,0-2 1,-1 1-1,35-5 1,-8 1-1,-8-1 18,-7-2 1,-7-2 0,-8 3-1,-7 0 1,-4 2 0,-4 0-772,-2 2 1301,-1-5 0,-6 12-361,-3 0 0,-3 8 0,-6 9 0,0 7 0,-2 6-385,-2 5 1,2 11 0,-2 6 0,1 7 0,0 6 0,1-28 0,0 2 45,0 3 0,1 2 0,0-2 0,0 2 0,1 3 0,0 2 0,1 0 1,0 0-1,0 1 0,2 0 82,1 4 0,1 0 0,0 0 0,0-1 0,1 3 0,-1 1 0,-1-2 0,-1 1 0,0 0 0,0 0 0,-1 2 0,-1 0-180,0 2 0,-1 1 0,2-3 0,1 0 0,-1 1 0,0 0 0,0-2 1,-1 0 120,0-2 0,0 0 0,-1 0 1,0-1-1,0-1 0,0-2 1,0-3-1,0-1 0,0-3 1,0 0-1,0-2 0,0-2 109,0-2 0,0 1 1,0 1-1,0 0 1,0 31-1,0-7 1,0-7-1,0-5 521,0-3 1,0-4-1,-2-10 1,-1-4 0,-3-3-540,-1-1 0,-2-6 0,-6-4 0,-3-2 0,-4-1 242,-3-1 0,-3-6 1,-5-2-1,-7-4 0,-8-1 821,-9 0-871,-9 0 1,27-2 0,-1-2 0,-5-1 0,0-2 0,-3-1 0,-1-3-226,-2-1 0,-1-2 0,-9-3 1,0-1-1,3 2 0,-1 0 0,-1 0 1,0-1-1,-1 0 0,1-1 0,3 0 1,1 0 122,3 0 0,0-1 0,-3-1 0,2 0 0,8 5 0,0 1 0,2 0 0,-1 2 1,3 2-1,1 1 0,-33-4-196,6 4 1,5-1-1,11 5 1,4 2 154,8 2 0,6 5 0,8 1 0,-1-1 0</inkml:trace>
  <inkml:trace contextRef="#ctx0" brushRef="#br0">22795 7103 28930,'-20'0'0,"5"0"0,-2 0 0,2 0 0,2 0-375,-1 0 0,1 0 1,4 0-1,9-1 1,13-2-1,11-3 0,9 0 798,7 0 1,4-4 0,11 2 0,7 0 0,5-1 0,-29 4 0,1 1 0,2-1 0,2 1-304,3-1 0,1 1 1,7 0-1,1-1 1,1-1-1,0-1 1,4 1-1,0 0 1,3 1-1,0 0 1,-1 0-1,-1 1-80,-2-2 0,-1 1 1,2 2-1,0-1 1,-7 0-1,-1-1 1,0 0-1,-2 1-300,-2 0 0,-1 1 0,-6-1 1,-2 0-1,29 1 0,-6-3 0,-4-1-518,-6-3 511,-5 4 1,-8-5 0,-4 5 0,-5 1-262,-6-1 1,-5 1-1,-6 5 287,1 0 0,-10 0 144,-8 0 1,-10 6 0,-12 1 0</inkml:trace>
  <inkml:trace contextRef="#ctx0" brushRef="#br0">22675 7690 28997,'-8'-2'-1352,"4"-2"1,4 2-1,4-2 1,7 2 2072,5 2 0,9 0 0,9 0 0,5 0 1,7-1-1,4-2-507,3-1 1,11-5 0,5 3 0,-31 3-1,2 0 1,3-1 0,1 0-249,3 1 1,1-1-1,0 0 1,0-1-1,3-1 1,2-1-1,0 0 1,0 0-1,2 1 1,0 1 66,0 0 0,-1 1 0,0-2 0,-1 0 1,-1 2-1,-2 1 0,-1-2 0,-1 1 1,-3 0-1,0 0 1,-2 1 0,-2 0-38,29-1 1,-2 4 0,-13 0-1,-5 0 1,-2 0-681,-5 0 0,-8 1 0,-4 2 0,-4 2 0,-5-1 328,-4 2 1,-8-4-1,-2 4 1,-2-1-753,-3 4 1108,-2-3 0,-7 6 0,-1-5 0</inkml:trace>
  <inkml:trace contextRef="#ctx0" brushRef="#br0">22728 8143 25673,'-22'4'0,"-1"2"-402,0 2 0,-1-5 0,2 1 0,4-2 1509,3-2 0,11 0 0,8 0 0,14 0-694,10 0 0,14-5 0,10 1 0,7-1 0,6 1 0,9-1-236,-34 4 1,1-1 0,5 1 0,0-1 0,3 1-1,0-1 1,0 0 0,1 0 0,2 0 0,0 0-199,3-2 0,1 2 1,0 1-1,1 0 1,0-1-1,0 0 1,-1 1-1,0 0 1,0 1-1,1-1 1,0-1-1,0 1-249,1-1 0,-1-1 1,-2 1-1,-2 0 1,-5 2-1,-2 0 1,-4-1-1,0 0 0,-2 0 1,-1-1-106,-1 0 1,-1 0 0,31-4 0,-1 2 0,-8-4 0,-7-1 104,-7 0 1,2 7 0,-12-4 0,-3 1-1,-6 1-1013,-4 1 1234,-5 1 0,-10 2 0,-8 0 1</inkml:trace>
  <inkml:trace contextRef="#ctx0" brushRef="#br0">22528 8649 28690,'-13'-6'-985,"7"5"0,7-2 0,11 4 1176,9 4 1,5 5 0,7-2 0,10-1 0,12-2-1,14-4 17,-28-1 1,0 0 0,1 0-1,2 0 1,6 0 0,2 0-1,2 0 1,0 0 0,2 0-1,1 0-193,0 0 1,1 0-1,5 0 1,0 0-1,-6 0 1,-1 0-1,2 0 1,1 0-1,-1 0 1,1 0-1,-3 0 1,0 0-138,-2 0 0,-1 0 0,0 0 1,-1 0-1,-10 0 0,-1 0 0,-2 0 1,-1 0 121,30 0 0,-6-4 0,-13-1 0,-6 1 0</inkml:trace>
  <inkml:trace contextRef="#ctx0" brushRef="#br0">22248 6597 29405,'-13'0'-74,"5"-6"1,-4 5 0,5-5 0</inkml:trace>
  <inkml:trace contextRef="#ctx0" brushRef="#br0">22195 6570 29215,'9'0'-201,"-1"0"0,3-1 55,1-4 1,-6 4 0,-6-4 0,-8 5 0,-4 5-1,-2 4 1,-4 1-310,-4-1 0,1 3 0,0-5 0,0 2 0,2-1 0,0-1 421,3 0 1,1 1 0,1 2 0,1-2 0,1 0 0,2 1 57,1 2 0,6 8 0,-1-4 1,4 4-1,4 6 0,6 3 158,7 3 1,5 5 0,9-3 0,5-1 0,4 2 0,2-1-151,3-1 0,4-2 0,-3-8 0,-2-4 0,-1-5-487,-4-4 1,-4-3 0,1-9 0,-7-6 0,-5-9-242,-6-5 0,-5-10 1,-5-2-1,-8-4 1,-9-2-1,-6-2 486,-3-2 1,-10-2-1,1 7 1,-1 6 0,-2 4-1,1 5 86,-2 3 1,-5 9-1,4 8 1,-1 4 279,0 1 1,-4 11-1,3 4 1</inkml:trace>
  <inkml:trace contextRef="#ctx0" brushRef="#br0">21981 7383 28542,'14'-28'-2010,"-1"-2"0,0 14 0,1 4 0,-1 6 2263,0 5 1,1 1 0,-1 0 0,-1 1 0,-3 4-1,-5 4 1,-2 3 0,-2 1 0,0 0-519,0 1 0,-2-1 0,-1 2 0,-1 1 0,-1 2 0,1-2 0,0 0 0,1 1-299,1 0 0,1 3 0,-2-3 0,-2 6 0,2 2 0,2 0 1,1 0 229,0 2 1,0-9-1,0 7 1</inkml:trace>
  <inkml:trace contextRef="#ctx0" brushRef="#br0">21768 7983 28104,'0'-7'45,"6"1"1,3 6 0,7 0 0,2 0 379,-2 0 1,4 0 0,-1 0-1,2 1-275,2 4 1,-3-2-1,-1 4 1,-3 0-1,-1-1 1,-3 2-553,0-1 0,-7-2 1,0 3-1,-5 3 0,-5 1-32,-3 1 1,-9-4 0,-2 0 0,-2 0 0,-1-1 304,1 1 1,1-1 0,5 2-1,0-2 1,5-1-86,2 0 1,4-2 0,5 2-1,4 1 110,4-1 1,2-4-1,4 3 1,2-2 0,0 2-1,0 0-1222,-3 0 1310,6 4 1,-6-8-1,6 4 1</inkml:trace>
  <inkml:trace contextRef="#ctx0" brushRef="#br0">21741 8529 20935,'2'-7'-4867,"2"1"5499,5 0 1,2 3-1,-1-4 1,-1 1-1,0 1-203,-2-1 0,5 5 0,-3-3-138,3 2 1,-3 2-1,0 2-543,1 2 0,-3-1 0,2 4-77,2-1 0,-5 5 1,-1-4 100,1 0 0,-4 5 0,4-4 267,0-1 1,-5 1 0,4-4 470,-4 5 1,4-2 0,-1 2-642,-1 1 0,-6-2 0,-3-1 0,0 1 0,-1-2 0,1 1-104,0 0 0,-4-4 0,1 3 0,-3-1-83,-2-1 1,1 5-1,0-3 1,-1 1-1,1 4 1,0 1-1231,-1 1 0,1 0 1445,0 1 0,-1 5 0,1 2 0</inkml:trace>
  <inkml:trace contextRef="#ctx0" brushRef="#br0">21781 9009 28962,'0'-21'-4706,"0"10"0,0 12 3749,0 11 1,0 1 0,2 5 0,2-3 0,5-3 1409,3-3 0,7 2 0,2-3-41,0-1 0,4 5 0,-4-5 0</inkml:trace>
  <inkml:trace contextRef="#ctx0" brushRef="#br0">22008 9089 13382,'6'-4'0,"-6"-1"0,-9 4 611,-7 4 0,0 10 0,-7 11 0,1 4 1,0 4-1,0 3 0,-1 3-1248,3 5 0,-4-5 0,6 5 450,2 0 0,1 0 0,2-3 0</inkml:trace>
  <inkml:trace contextRef="#ctx0" brushRef="#br0">24114 6357 14333,'-13'-13'-373,"4"5"1,2 2-1,-1 2-691,1 0 0,-2-1 997,-4 5 0,-1 0 0,-1-1 0,-1-2 1,-3-3-1,0-2 0,-1-2 0,3-2 1,-1-3-1,0-2 0,2-6 460,1-2 1,6 3 0,2 0 0,1-3-1,3-4 1,1-3 0,4-1 0,4-1-5,7 0 0,6-1 1,9-5-1,4 0 1,3 0-687,4 0 186,7-6 1,-4 4 0,4-2 0,-1 2 0,-4 4-661,2 2 763,0-2 1,-4 10 0,-4-2 0,-2 5-141,-1 3 1,-8 5 0,1 1 0,-4 4 0,-5 5-328,-1 1 1,-2 0-1,1 3 1,-1-1 0,0 1 560,1 1 0,5-10 0,2-2 0</inkml:trace>
  <inkml:trace contextRef="#ctx0" brushRef="#br0">25074 4798 8403,'-13'-14'0,"-5"6"384,0-1 0,0 6 0,7-3 0,0 1 0,4-1 0,1-1 0,4-3 0,5-1 0,6 2-103,3 5 0,1-2 0,1 2 1,-1 1-1,-1 3 0,-2 4 1,-2 5-80,-2 3 0,-2 7 0,-4 3 0,0 3 0,0 2 1,0 0 101,0-1 0,1 1 0,4-2 1,2-3-1,2-4 0,0-4-455,1-6 1,2 3 0,3-7 0,1-2 4,2-5 0,0-5 0,-5-6 1,-1-4-1,-1-4 0,-4-5 205,-1-4 0,-2 4 1,-4-1-1,0 4 209,0 1 0,-6 3 0,-3 3 0,-2 3 0,-3 5 905,1 5-869,0 2 0,1 8 0,1 5 0,4 4-44,1 2 0,2 7 0,4-2 0,1 2 0,4 0-350,3-2 1,6-6 0,2 0 0,2-4 0,-2-4 0,0-2 128,2-3 0,-7-2 0,2-2 0,-3-4 0,-1-5 0,-1-7 17,-2-5 1,-1 2-1,-2-3 1,2 1 0,-2 0-491,-2 0 1,1 5 0,1 0 0,1 2 0,1 3-1240,1 3 0,1-1 1,6 5-1,2 2 1673,3 2 0,3-11 0,5-3 0</inkml:trace>
  <inkml:trace contextRef="#ctx0" brushRef="#br0">25634 4105 9675,'-13'-25'0,"1"2"3170,3 6-2710,3 8 0,13 4 0,4 10 1,2 5-1,-1 6 0,0 8 28,0 6 1,-5-1-1,-3 7 1,-2 1-1,-2 0-204,0-2 0,0 7 1,0-5-1,0 0 0,0 0 1,0-3-632,0-3 1,0 0-1,0-4 1,0-6-1787,0-5 0,0-10 1838,0-6 0,0-8 0,0-8 0,0-2 0,0 1 0,0-1 1172,0 0 1,0 0 0,1 5 37,4 0 1,2 5-1,7 5-934,-1 6 1,-4 6 0,0 7 0,0 2 0,-1-2 0,1-1-474,2-1 1,1-1 0,1-1 0,0-2 0,1-2-1950,-1-3 0,5-2 2441,-1-7 0,7-9 0,-3-8 0</inkml:trace>
  <inkml:trace contextRef="#ctx0" brushRef="#br0">25954 4411 9428,'-14'0'2182,"1"0"-1514,6 0 1,1 6 0,6 3 0,1 3 0,2 1-531,2 1 1,5-3 0,-1 0 0,3-4 0,3-1-3221,2-3 2396,-2-7 0,10-10 686,-2-8 0,2-9 0,1-3 0</inkml:trace>
  <inkml:trace contextRef="#ctx0" brushRef="#br0">26154 4131 8403,'-14'0'1691,"1"0"-1073,6 0 1,1 2 0,7 1 0,4 3-692,4 1 0,4-4 1,3 2-1,3-4 1,2-1-1,1 0-920,-1 0 0,3-4 0,-8-2 1,-3-2-1,-4-2 838,-3-2 1,-1 3 0,-7 0-1,-2 0 1,-5 2 701,-3 3 0,-6 2 1,1 2-1,0 0 129,2 0-155,2 6 1,6 1-1,2 7 1,4 1-1,1 1-110,0 2 1,0 5-1,1-2 1,2 1-1,3 0-661,2 2 0,0-5 1,7-1-1,2-4 1,2-6-1,0-3-530,0-4 1,9-7 779,-1-2 0,3-16 0,-4-4 0</inkml:trace>
  <inkml:trace contextRef="#ctx0" brushRef="#br0">26474 3971 8403,'0'-34'422,"0"-1"1,0 7-1,-2 4 1,-1 3 842,-1 5 0,-1 9 1,5 7-648,0 7 0,2 6 1,1 5-1,1 4 1,-1 5-1,-1 4-450,-2 5 1,0-4 0,0 1 0,0-2 0,1-1-765,4-5 0,-4 0 1,4-7-1,-4-2-515,-1-1 1,4-9 0,1-6 0,-2-8 822,-2-4 1,-1-1 0,0 0 0,0-1 1486,0 1 0,2 6-1035,2 2 0,2 11 1,5 7-1,-3 8 0,3 4-322,1 2-225,1 6 1,5 1 0,1 6 382,2 0 0,-5 0 0,3 0 0</inkml:trace>
  <inkml:trace contextRef="#ctx0" brushRef="#br0">25860 5158 8467,'-20'-12'5449,"2"3"-5194,9 3 1,8 7 0,5 4 0,1 4 0,-1 4-348,0 5 0,1 1 0,-4 5 0,2-2 0,3 0 0,0 0 224,0 1 0,4-12-132,-1 3 0,3-10 0,1 2 0</inkml:trace>
  <inkml:trace contextRef="#ctx0" brushRef="#br0">25967 5011 8920,'-13'-13'0,"-1"1"1777,1 3 1,0-1-1320,-1 5 1,9 1 0,5 5 0,5 4-910,3 4 1,4-2 0,-2 2 0,5 0 0,4 0 450,2-1 0,1-5 0,5 3 0</inkml:trace>
  <inkml:trace contextRef="#ctx0" brushRef="#br0">26167 4958 9666,'-30'-12'0,"4"3"4328,5 5-4184,11 2 1,10 8-1,9 3 1,2 1-1,3 1 1,-1-3-916,0 3 0,1-4 1,-1 2 711,0 1 0,-7 1 1,-4-1 91,-5-1 0,-3-6 0,3 3 781,-1 0 0,-1 1 0,5 7 49,0-1-749,0 0 0,2-4 0,1 0 0,1 1-442,-1 2 1,-2-3 0,-1 0 116,0 1 0,0-2 0,-1 1 0,-2 1-595,-1 2 1,-1-3 0,5 0-873,0 1 1,6-4 1677,3-2 0,3-8 0,1-3 0</inkml:trace>
  <inkml:trace contextRef="#ctx0" brushRef="#br0">26327 4918 7665,'2'-14'-1477,"2"1"1477,-3 0 0,17-1 0,-3 1 0</inkml:trace>
  <inkml:trace contextRef="#ctx0" brushRef="#br0">26247 4918 8388,'-1'-14'1138,"-4"1"-341,4 0 0,-5 7 1,4 6-402,-2 7 0,1 11 0,-6 4 0,0 3 0,0 2 538,0 0-744,0-1 1,-4 1 0,1 0 0,2-2 0,2-3-392,3-4 0,0-3 0,5-2-276,0 0 0,2-5 0,2-7 0,5-8 0,4-11-831,5-6 1105,-3-2 0,4-5 0,-6-2 0,1 0 0,-1 1 176,0 2 1,-5 4 0,-4 3-1,-1 6 1,0 2 2458,2 1-1079,-1 7-1115,-4 7 0,0 9 0,0 7 0,0 3 0,0 1-4,0-1 0,2 5 0,1-4 0,1 3 0,0-3-1144,2 0 1,-3-3-1,6-5 1,3-3 0,4-5 909,7-2 0,2-14 0,1-3 0</inkml:trace>
  <inkml:trace contextRef="#ctx0" brushRef="#br0">26634 4438 8465,'-42'0'226,"7"0"0,2 10 0,18 5 0,5 4 750,2 5 0,3 0 0,2 1 1,-2 0-1,4 6 0,2 3 0,7 5-1537,3-2 0,1-5 0,9 1 0,0-3 0,-1-7-3206,4-2 3767,1-9 0,2 0 0,0-5 0</inkml:trace>
  <inkml:trace contextRef="#ctx0" brushRef="#br0">26647 4771 8800,'-18'0'0,"-1"0"1191,-2 0 1,9 0-742,-1 0 0,10 0 0,5 0 1,8 0-539,6 0 0,3 0 1,-2 0-1,1-1 1,-1-4-1,1-4-450,0-3 1,0-2 0,-5-3 0,-1-2-60,-3-2 0,1 5 1,-4-3-1,0 1 597,0 0 0,4 1 0,-2 3 0</inkml:trace>
  <inkml:trace contextRef="#ctx0" brushRef="#br0">26847 4625 8832,'-13'0'814,"4"-2"0,1-2 172,2-5 0,3 1 1,8 1-1,4 0-1698,3-1 1,1 5 0,0-1 0,1 2 0,-3 4 116,-2 2 0,-1 4 0,-5 5 1,1 0-1,-1 2 389,-1 3 0,-4-3 1,-1 4-1,-3 0 0,-1 2 231,-4 0 1,1 2 0,0-2-1,1 1 1,0 5-26,2 1 0,-5-3 0,4 8 0</inkml:trace>
  <inkml:trace contextRef="#ctx0" brushRef="#br0">4839 9182 27582,'0'-13'-2688,"0"0"0,-2 1 0,-2 2 2858,-5 1 0,-4 1 1,-5-1-1,-6 5 1,-5 2-1,-5 2 1,-3 0-1,-2 2 1,-4 2-1,-3 5 0,-3 5 1,0 2 63,1 2 0,0 5 1,-2-2-1,1 1 0,0 0 1,2 2-1,2 1 0,4 2-128,1 0 0,1 1 0,2 1 1,3 4-1,3 1-249,6 3 1,0-1 0,7 2 0,3 4 0,3 1 0,3 2-160,-1 4 0,4 5 0,0 2 1,2 3-1,-1 2 14,2 2 0,0 10 0,0 1 1,-3-1 113,3-36 0,-1 1 1,2 0-1,0 1 1,-3 2-1,1 0 1,-1-1-1,-1 1 1,1 0-1,-2-1 414,1 0 1,-1-1-429,-2 2 0,-1 1 0,2-1 1,1-1-1,-2 3 0,-1 0 1,1-1-1,0 1 83,0-1 1,0 0-1,-2 5 1,0 1 0,2-2-1,0 1 1,1 0 0,0 1-1,0 0 1,1 0-1,1 0 1,0-1 6,2-1 0,-1 1 1,-1 4-1,1 0 1,1-2-1,0 0 1,0 2-1,-1 0 1,1 2-1,1-1 0,-1 0 1,0 0-7,1 0 1,-1 0 0,2 2 0,0 1 0,-2-2 0,0-1 0,1 3 0,-1 0 77,0 0 1,0 0 0,3 0 0,-1 1 0,0-1 0,0-1 0,1 0 0,1 0 0,0 1-1,1 0 1,1-1 0,0 0-4,3 0 1,-1 0 0,0 2 0,0 1 0,0-2 0,1 1-1,0-3 1,0 0 0,0 1 0,0-1 0,1-2 0,-1 0-22,-1-1 0,1-1 1,-1 2-1,1 1 0,1-3 1,1 1-1,-1-3 0,0 0 59,-2 0 1,1 0-1,1 0 1,-1 1-1,0 0 1,-1 1-1,2-1 1,0 1 0,0 0-1,0 1 1,-1-2-1,0 0-4,0 1 1,-1 0-1,-2 2 1,-1 0-1,2-1 1,0 1-1,-1 0 1,1 0 0,-1 0-1,0 0 1,0 1-1,-1 0-106,0 0 1,-1 1 0,3 0 0,0 0 0,1 0 0,0-1 0,0 0 0,1-1 0,-1-2 0,2 1-11,1 0 0,1-1 0,-3-1 0,0-1 0,3 2 0,1 0 0,-1-2 0,0-1 0,0-2 0,0-1 40,2-3 1,-1 0 0,1 2 0,0-1 0,1-2 0,1-1 0,-1 0 0,1 0 0,-1-1 0,1 0 225,13 32-67,2-7 0,0 7 0,-1-6 1,1-1-1,0 1 60,-1-3 1,3-2 0,0 3 0,4-2-1,2-3-59,7-1 0,5-6 0,-18-25 1,3-1-1,2 0 0,1-1 1,5-1-1,0-2 0,3-1 1,0-2-117,2-2 0,1 0 1,1 1-1,1-2 0,0-3 1,0-2-1,-1 0 0,-1 0 1,1 0-1,-1-1-148,0 0 0,-1-1 0,0 1 1,0 0-1,0-1 0,0 1 175,-2 0 0,-1-1 0,1 0 0,0-1 0,31 5 0,-2 0 0,1-1 0</inkml:trace>
  <inkml:trace contextRef="#ctx0" brushRef="#br0">4226 10289 28696,'-42'-34'-962,"-7"4"0,11 12 0,1 11 0,6 10 608,7 10 0,5 2 1,5 6-1,1-1 0,1 0 1,3-1-1,6-1 0,9-1 1,12 1-1,16-3 1,16-3-1,20-5 0,-29-4 1,3 0 645,3-1 0,3-1 0,7 0 0,2 0 0,2-1 0,-1 0 0</inkml:trace>
  <inkml:trace contextRef="#ctx0" brushRef="#br0">21182 5464 28017,'6'-13'-4331,"1"-1"1</inkml:trace>
  <inkml:trace contextRef="#ctx0" brushRef="#br0">20129 6290 28688,'5'-25'-3239,"4"3"0,-1 4 0,-1 8 3049,-1 1 0,0 6 0,-2-1 1,5 1-1,3 0 0,3-3 1,1-2-1,4-2-801,0-2 1000,-3-1 0,8-1 1,-5 1-1</inkml:trace>
  <inkml:trace contextRef="#ctx0" brushRef="#br0">21355 5637 28566,'4'-25'-3277,"1"3"0,-7 9 0,-8 8 2995,-6 4 0,-4 1 0,-3 1 0,0 4 0,-2 4 0,-1 2 0,-4 4 0,2 2 567,-2 0 1,1 7 0,0-2 0,0 3-1,-4 3-158,-1 4 0,5-3 1,-3 7-1,6 1 0,2 1-262,2 2 1,10 5-1,0-1 1,5-1 0,4 0-1,3-2-133,4-1 0,5 6 0,9-9 0,6-1 0,4-1 414,3-1 0,1-8 0,0 0 0,2-2 1,0-3-199,-3-3 1,-3-4 0,-1-2 0,-2-1 0,-3-4 0,-4-1 806,-3-3 0,-2-2 0,0-1-1406,1 0 0,-3-1 0,0-2 690,-2-2 1,0-5 0,4 3 0</inkml:trace>
  <inkml:trace contextRef="#ctx0" brushRef="#br0">21422 6370 28277,'4'-17'-4916,"0"-1"1,7 2 5078,-2 7 0,3 3 0,-1 7 0,0 4 0,-2 4 0,0 2-250,-2 3 0,5-1 0,-5 0 0,2 1 0,0-1 0,1 2-51,2 3 0,-3-4 0,-2 6 1,1-3-1,-2 1-240,0-1 1,-2 2 0,-4-1 0,-1-1 0,-4 1 207,-4 0 1,-7 0 0,-3-4 0,-2 3 0,-3 0 0,-1 1-47,-1 1 1,0-2-121,4 5 0,-9 0 1,3 5-1</inkml:trace>
  <inkml:trace contextRef="#ctx0" brushRef="#br0">5839 10648 29148,'0'-26'-4916,"0"5"1,0 3 1071,0 3 0,-2 8 3735,-2 3 1,2 1-1,-4 0 1,0-2-1,-3 2 899,-2 2 1,2-4 0,0 1 0,-2 1-436,0 1 0,2-2 0,0 0 0,-2 1 0,0 1-105,-3 2 1,1 2 0,0 1 0,-1 2 0,0 1 0,-3 2-56,-1-1 1,-1-2 0,3 2 0,-3-1-136,-2-3 0,5 3 0,-4-2 0,3-1 0,-1-1 635,2-2 1,-4 0 0,2 0 0,2 0 0,1 0-24,2 0 0,0 0 1,-2 0-1,-1 1 1,-2 2-530,2 2 1,1 4-1,0-4 1,-1 3 0,-2 2-293,2 2 1,-5 1 0,0 1 0,-1-1 0,1 0-1,0-1 215,1-3 1,3 3-1,0-5 1,0 1-1,1-2 138,-2 0 0,5-5 0,4 4 0,-1-3-17,-2 3 0,4-2 0,4 6-866,2 1 0,2 2 1,0 1-1,0 1 1,2 0-1,1 3-140,1 1 0,5-1 0,-3-2 0,2 1 353,2 2 0,-3 0 0,1-5 0,-1-1 0,-1-2 626,0-1 1,-2-4 0,-2 2-65,2-1 1,4 0 0,5-3 49,0 1 0,5 5 1,0-3-1,-2 0 1,1 2-1,0-1-419,6 3 0,-3 2 0,3 0 0,-1-2 48,-2-1 0,6-1 1,-6 2-1,3-3 0,-1-1 1,0-1 885,-1 1 1,4-5-1,-4 4 1,1-4-1,-1-1-22,-2 0 0,5-1 1,-4-2-1,3-2 1,-1 2-1,1 2-232,3 1 0,2 0 0,1 0 0,3 1 0,-3 4-498,-1 4 1,0 2 0,2 3 0,1-1-1,0 0 1,0 1 181,0-1 0,1-4 0,-4-2 0,1-1 1,2-3 345,-1-1 1,0-2 0,-1 0 0,4-2-1,-1-1 110,1-1 0,0-5 1,-4 5-1,4 1 1,1 0-1,1 0-451,0-2 0,7 1 1,-2 4-1,2 0-181,-1 0 0,-1 0 1,0 1-1,0 2 0,2 3 1,1 2-288,1 2 0,1-3 1,-5 1-1,1-1 1,1-1 423,-2 0 1,3-2 0,-9-4 0,1-1-1,1-3 418,1-5 1,1 1 0,2-1-1,0 0 1,0 2 0,0 1-398,0 0 1,3 5 0,0-4 0,-3 4-1,2 1-477,-1 0 1,-4 1-1,5 2 1,-5 3 0,-2 2 106,-1 2 1,5 0 0,-5 1-1,1-2 1,-1-1 0,-1 1 279,-3 0 0,-2-6 1,-2 2-1,1-4 453,0-1 0,-1 0 0,3 0 0,0 0 0,4-1 0,-1-2-184,1-2 0,2 1 0,-2 4 0,1 0 0,2 0-231,-2 0 1,4 0-1,-2 0 1,2 1 0,2 2-448,0 2 0,-4 4 0,-1-4 0,1 1 0,-1 2 1,1-2 371,1 0 1,-4-2 0,-1-4 0,-1 0-1,2 0 444,1 0 0,-3 0 0,3 0 0,-1 0 1,-2 0-200,1 0 0,-2 0 0,6 0 0,1 0 1,0 0-192,-2 0-149,4 0 0,-5 5 0,7 0 0,1 1 0,1 2-139,0-1 1,-3 2-1,7 3 1,0-2-1,1-1 240,2 2 0,-1-1 0,-2 0 0,-4-2 0,0-2 0,-1-3 416,-1-2 1,-2-1 0,-2 0 0,-2 0 0,2 0-244,2 0 0,-4 0 1,-1 0-1,1 0 1,-3 0-200,1 0 0,-2 1 0,-3 2 0,2 3 0,1 0-1077,-2 0 1051,-1-1 0,4-1 1,0 1-1,1-1 53,-1 2 1,8-5 0,-1 4-1,1-4 1,3-1 0,-2 0 344,1 0 1,-2 0 0,0 0 0,0 0 0,0 0 0,-2 0-227,-2 0 1,2 0 0,-2 0 0,1 2-156,-2 2 1,4-2 0,-4 2 0,2-1 0,2 0 0,-1 2 25,4-3 1,-1 0 0,-2-2 0,-1 0 0,4 0 0,1 0 264,3 0 1,-5 0-1,5 0 1,-3 0-191,-3 0 0,3-4 1,-9-1-1,2 2 0,-2 0 1,0 0-19,0-1 0,-5-1 0,4 5 0,-2 0 0,2 0 0,-1 0-106,1 0 0,4 0 0,-3 0 0,2 0 0,-1 0 54,2 0 1,-1 0 0,1 0 0,3 0-1,0 0 165,3 0 1,-2 0 0,-2 0 0,-2-1 0,1-2 0,-1-2-141,2 2 1,-7-2-1,1-1 1,-2 0 0,0-2-192,-1 1 0,-1-1 0,1-2 0,1 1 0,-1-1-1,-2-2 0,3-1 0,0-1 0,-1 3 0,-1-1 0,1 0 47,1-3 1,2-3 0,-4 0 0,2-2 0,-1-2-44,-2-1 0,-6 6 1,-1-6-1,-2 0 0,-2-1-343,-3 2 1,-2-2 0,-3 5 0,-4 0 0,-4-1 0,-1 4-314,0 1 1,-1-3 0,-2-1 0,-3 0 0,0 0 408,0 2 0,0-3 0,3-1 0,-3-1 0,0 1 317,0 2 1,0-8-1,3 2 1,-1 0-1,-1-2 1,1 3 244,-1-1 1,-3 6 0,2 1-1,-2 3 1,-4 4-391,-4 2 0,0-3 1,-6 4-1,-2 0 1,-1 0 152,-2 2 1,-6-3 0,-1 3 0,0 0 0,0-1 0,0 1 273,-1 0 1,-2-3 0,7 3 0,-3 0-1,1-1 1,-1 0 632,4-4 1,-4 1-1,2 0 1,1 1 0,1-3 39,-2-4 0,1 1 0,-6-3 0,1 3 0,-1 2-419,1 0 0,-10 1 0,-8 3 0,-5 3 0,-7 1-312,-2 1 0,-2 0 1,2 4-1,2 0 0,6 0-26,1 0 1,8-2-1,4-1 1,1-1-1,-1 1 1,0 1-223,1 2 0,-3-4 0,7-1 0,2 1 679,1-2 0,-1-1 0,-1-7 1,2 1-1,-1-2 0,1-1 1,-4-2 0,-2-4 0,-1 4 0,-4 2 1,-4 1-351,-5 2 0,-2 5 0,-9 4 0,0 2 0,-4 2-615,-1 0 1,6 0 0,0 0-1,6 0 1,3 0 0,2 0 61,2 0 0,2 0 0,0 0 0,-1 0 0,1 0 0,0-1 441,0-4 0,-4 4 0,1-5 0,1 2 138,-1-1 0,-5-4 0,0 3 0,1 0 0,-3 0 0,4 3-59,-3 2 0,4 1 0,1 0 0,3 0 0,2 1 0,1 4-139,-4 4 1,-2-2 0,4 1 0,0-1-1,-2-1-393,-3 0 0,3 3 1,-4-5-1,3 1 1,1-1 284,3 1 1,2-1 0,-3-3 0,-2 2 0,0 2 847,2-2-681,-4-2 0,11 1 0,-4 1 1,3 1-1,-1-1 17,1-1 1,2 4-1,-3 1 1,-3 2-1,-2 0-261,-5 1 0,3 2 0,-4 1 0,1 1 1,-1-1-1,0 0-77,0 1 0,-7-1 0,4 0 1,1-1 330,-1-3 0,-4 3 0,5-5 0,0 2 1,2-2-1,3 1 80,2-1 1,-6-4 0,6 2 0,-1-4 0,-1-1 1089,-2 0-1027,10 0 1,-10 0 0,9 0 0,-1 0-198,1 0 0,-6 0 0,3 2 1,-1 2-1,-5 5 0,2 3-205,1 1 0,-10 0 0,5 1 1,0-1-1,-2 0 76,1 1 1,-3-1 0,-4 0 0,0 1 0,3-1 185,0 0 0,1-1 0,0-1 0,5-4 0,3 0 0,5-1 11,4 0 1,2 3-1,5-3 1,2 3-211,2 6 1,-2 4-1,4 8 1</inkml:trace>
  <inkml:trace contextRef="#ctx0" brushRef="#br0">23821 12847 7708,'-9'-11'0,"2"0"0,1 2 684,1 6 1,11-3-1,3 6 1,3 0-1,1 0 1,1 0-146,-1 0 0,-7 0 1,-6 2-1,-8 1 0,-3 1 1,-3-1 404,1-1 0,0-2 0,1 1 0,1 2 829,3 2-1277,5-1 1,-5-4-312,4 0 0,-4 0 0,-4 2 0,2 0 0,1 3 38,-1-2 0,-6 0 1,-2 0-1,2 3 0,1 0 315,1 0-353,1 4 1,4-9-1,0 5 35,-1 0 0,-2 2 0,0 5 0,2 0-11,1 1 1,4-2 0,-2-2-1,0-1-161,-1 1 1,-1 6 0,-4 2 0,0-2 0,-1 1 53,1 1 1,0-2 0,-1 5 0,1-2 0,0-1-15,-1 1 0,3-4 0,2 4 0,3-1 0,1-1 0,1 1-26,1 1 1,1-4-1,2 5 1,0-3 0,0 1-1,0 0-47,0 1 1,0-3 0,0 5-1,0-2 1,2-1 72,2 1 0,-2-2 1,2 3-1,-2 0 1,-2-3-82,0 3 0,0-6 1,0 6-1,0-3 0,1 1 1,2-1-8,2-3 0,5 0 0,-3-1 0,2 0 0,0 1 0,2-1 0,0-4 0,3-2 0,1 1 0,1-2 0,2 0 0,4-2 0,-3-4 0,2 1 0,3 2 0,-1 2 0,-1-2 0,8-2 0,-3-1 0,2 0-13,4 0 1,-5-4 0,3-2-1,-3 0 1,0-1 0,2 1-26,1 0 0,0-5 0,-4 4 1,0-2-1,-1 0 0,1 0 98,0 2 0,-2-5 0,-2 3 0,-2-3 1,0-1-61,0 0 0,1-1 0,3 1 0,-1 0 0,-3-1 0,-2 1 0,0-2 0,-3-1 0,2-2 0,-2 0 0,-1 1 0,-1-1 0,-1-4 0,0 2 0,1 1 0,-1-2 0,0 1 0,0-3 0,-1-2 0,-1 2 0,-2 2 0,1 2 0,-3-5 0,1 3 0,-1-1 0,-1 1 0,0 1 0,-3-1 0,-2 5 0,-1-2 0,0 3 0,0 2 0,0-1 0,-1 1 0,-3 0 0,-4-1 0,1 1 0,-4 0 0,5-1 0,-1 1 0,-3 0 0,-1-1 0,2 1 0,-2 0 0,2-1 0,-2 1 0,1 0 0,1-1 0,0 3 0,-4 0 0,0 4 0,-1-1 0,1 1 0,-2 4 0,-1-1 0,-4 2 0,0 2 0,-2 0 0,1 0 0,-4 0 0,4 2 0,-1 1 0,-1 2 0,0 3 0,2-5 0,0 3 0,1-2 0,0 1-425,1-2 0,1-2 0,5-1 0,0 0 1,-1 0-1,1 0-1906,0 0 1,-1-1 0,2-4 0,4-4 2330,3-3 0,4-7 0,1-2 0</inkml:trace>
  <inkml:trace contextRef="#ctx0" brushRef="#br0">23008 11768 7999,'-13'-21'0,"-1"-3"0,1 7 0,1 0 0,3 3 400,5 0 0,2-4 0,2 1 0,0 0 0,0 3 0,2 2 0,1 1 109,1 3 0,2 6 1,-3 4-1,3 8 0,1 6 1,2 0 20,-1-1 0,3 5 1,-2 0-1,3 2 1,2 1-178,-1 0 1,-1 3 0,-2 0 0,-1 1-1,1 0-17,2-1 0,1 1 0,1-1 0,-2 1 0,-2 1 669,-1 3-871,0-2 1,4 3-1,0-5 1,2-1 40,3 1 1,-2 0 0,7-1-1,0 0 1,2-3 0,2-1-27,0 2 0,-4 0 0,1 0 1,1-2-186,-1 1 0,0-3 1,1-1-1,-1-1 1,-4-1-1,0 1-557,-4 1 1,-6-5 0,-2 1-1,-2-5-46,-3 0 1,-2 2 0,-2 2 0,-4-1 0,-2 0 0,-2 0-755,0 1 0,6-1 0,-1 0 0,4-1 1393,4-3 0,9-3 0,8-6 0</inkml:trace>
  <inkml:trace contextRef="#ctx0" brushRef="#br0">23408 12394 8122,'-31'-10'362,"0"-3"0,1 2 0,8 7 313,4 2 1,11 8-1,7 3 1,8 3-1,9 1-340,5 1 1,8-1 0,2 0 0,1 1 0,2 0 0,1 1-269,1-1 1,3 2-1,-8-9 1,1 2-1,0-2-862,-4-1 0,-1-1 0,-2-5 0,-3 0 795,-1 0 0,-5-12 0,2-3 0</inkml:trace>
  <inkml:trace contextRef="#ctx0" brushRef="#br0">24914 11395 7996,'0'-21'365,"0"3"0,0 3 0,0 2 1729,0 0 0,0 7-1638,0 6 1,-1 7 0,-2 11 0,-3 4 0,-3 6-35,-6 8 0,-3-1 1,-5 11-1,-1 0 0,-3 2-91,-2-1 0,-3 9 0,6-4 1,-1 0-1,2-2-255,3 1 0,2-5 0,7-2 1,1-3-1,3-1-399,5 0 1,2-6 0,2-1 0,0-3-1,0-2 1,0-3-288,0 0 1,0-4 0,2 0 0,1-2 0,3-3-1041,1-1 1,-2-3 1649,4-3 0,5 3 0,7-5 0</inkml:trace>
  <inkml:trace contextRef="#ctx0" brushRef="#br0">24314 12541 8095,'-18'-13'1124,"1"-1"1,8 7 0,12 2-569,9 4 1,16 1-1,3 0 1,7 0 0,8-2-1,6-1-887,4-1 1,11-6 0,-3 2 0,-2-1 330,-1 0 0,2-11 0,-2-8 0</inkml:trace>
  <inkml:trace contextRef="#ctx0" brushRef="#br0">22835 10702 8147,'0'-14'0,"0"5"0,-2 2 0,-1 0 0,-3 1 142,-1 0 1,-2 0 0,-4 3 0,-1-3 0,-1 0 0,-1 0-1,-2 3 1,1 0 0,-1 0 0,-1-1 0,-1 1 0,1 1 0,1 1 555,-1-4 1,4 4 0,-3-3 0,4 2 0,0 2-407,1 0 0,0 0 0,-1 2 0,1 2-337,0 5 1,-1 9 0,1 4 0,-2 3 0,-1 2 163,-2-1 0,-4 2 0,3 2 0,-1 3 0,1-1 1,3 1 232,1-4 1,3 1 0,2 0 0,2 1-1,2-2-17,4 0 1,0 2 0,2 1 0,2 1-253,2-1 1,3 8 0,8-3 0,1 0 0,5 2 0,3-2-163,4-2 0,8-2 0,-1-6 1,4-2-1,2-3 18,4-4 0,-7-5 1,5-4-1,-2-5 1,-2-4-11,-2-4 0,-3-9 0,3-11 1,-3-6-1,-1-5 0,-4-5-24,0-5 0,-4-6 0,-3-9 1,-4 0-1,-5-5-57,-4-5 1,-3 6 0,-6-1 0,-2 3 0,-4 3 117,-7-1 0,-6 6 1,-9 6-1,-3 8 0,-5 3 114,-2 5 1,-2 11 0,0-1 0,-2 5 0,1 4-158,1 0 0,-3 5 0,9 5 0,0 6 1,2 6-1,6 5-839,4 3 0,2 9 0,8 8 1,4 3-1,5 4-949,6 1 0,8-1 1865,16-1 0,9 0 0,17 0 0</inkml:trace>
  <inkml:trace contextRef="#ctx0" brushRef="#br0">25261 10395 8317,'0'-18'59,"0"1"0,0 0 285,0 3 1,-2 5-1,-1 0 1,-3-2 0,-1 1-1,-4 0 1,0 2-35,-3 2 0,-5 2 0,-3 4 0,-5 1 0,-4 5 0,-4 8 0,-2 8 144,1 7 1,-6 8 0,5 8-1,2 1-208,1 6 0,9 2 0,8 1 0,7 1 0,7 4 0,9 0-3,12 4 0,8-5 1,19-1-1,4-5 1,-21-28-1,1-1-200,2-1 0,1-1 0,33 13 0,-28-19 0,1-2 1,-1-2-1,0 0 0,36 4 0,0-6-566,-5-5 0,-9-7 1,-3-7-1,-5-10 1,-8-8 32,-6-4 0,-8-12 0,-11-3 0,-9-7 1,-11-8 406,-11-4 1,-6 5-1,0 25 1,-4 0 0,0 0-1,-3 2 1,-1 0 0,-2 2-1,-1 2 1,-1 0-37,0 3 1,-1 2 0,-29-16 0,0 12 0,2 7 0,4 9 118,5 5 0,-2 8 0,5 7 0</inkml:trace>
  <inkml:trace contextRef="#ctx0" brushRef="#br0">23368 11888 8296,'-14'-6'-4,"1"-3"1,0-1 1,-1 1 457,7 3 0,1 7 0,5 2 0,-2 3 0,-2 2 0,1 2 0,-2 2-164,-3 1 1,-3-1 0,-1-2 0,-1-1 0,1 0 0,0 0 296,-1 0 1,3-5 0,0 4 0,4-1-542,1 1-256,1-5 1,7 2-1,2-5 1,5 0-293,3 0 1,-3 0 768,0 0 0,-8 0 196,-1 0 0,-6 0 0,-7 0 0,0 0 1,-1 0-316,1 0 1,0 2 0,-1 1 0,1 3 0,0 1-414,-1 4 1,1 0-1,0 3 1,0-2-271,-1-4 1,2 0 0,2-5 0,1 1 0,-1-1-431,-2-1 1,-1-1 0,-1 2 0,2 3 963,3 2 0,4 0 0,5 6 0</inkml:trace>
  <inkml:trace contextRef="#ctx0" brushRef="#br0">24487 11888 8240,'-8'-6'1149,"-1"-3"0,6 2-938,-2-2 0,14 6 0,6-2 0,6 4 0,5 1 0,6 0-35,2 0 1,1 1-1,7 2 1,-1 2 0,1-1-1,-4 1-349,1-1 0,-8 5 1,-3-5-1,-6-1-264,-3-1 0,-1 2 1,-8 1 144,-5-2 0,-7-2 0,-11-1 0,-2 0 1,-3 0-961,-4 0 1,2 5 1251,-3-1 0,-5 0 0,-6-4 0</inkml:trace>
  <inkml:trace contextRef="#ctx0" brushRef="#br0">11064 10942 29641,'0'-26'-4916,"0"4"1,0-1 4755,0 5 1,0 0 0,0 5 0,0-1 0,0 1 0,0 0 0,0-1 0,0 1 0,0 0 0,0-1 0,0 1 53,0 0 0,0-1 1,-1 3-1,-4 0 0,-4 2 1,-3-1-1,-1-2 1,-2-1 432,-3-1 1,2 0 0,-6-3 0,-2-2 0,-2 0 39,-6 0 1,4-4 0,-3 4 0,2-2 0,-1-2 0,-1-1 5,1 2 0,2-2 0,1 5 0,-1 0-349,-3-1 0,2 3 0,-7 5 0,-1 1 0,-3 2 0,-3 1-402,-1 0 1,-7-4 0,1 5 0,-3-2 855,-1 0 1,-8 2-1,6-4 1,-3 4-1,-1 0 61,1-1 0,9 1 0,-2-4 0,4 3 0,6-1-27,0 1 0,2-2 1,2 4-1,1 0 1,2-1-385,3-1 1,-1 4 0,4-4 0,-4 2-1,-1 2-151,-3-2 1,3 5 0,-3-4-1,-3 4 1,-5 1 0,0 0 144,-1 0 0,0 0 0,3 0 0,-3 0 0,-2 0 0,0 0 107,0 0 0,2 4 0,6 1 0,2-1-153,2 2 1,-2-5 0,2 5 0,-1-1 0,2 1 0,3 0-65,4 0 1,2 2 0,-1-2-1,0 0 1,1 2-1,-1-1 0,0-4 1,1 3-1,-1 0 1,0 1 14,1 1 0,-1 4 1,-1-5-1,0 2 1,0 0-1,2 1-150,1 2 0,5 1 1,-1-1-1,2-2 1,2-1-286,2 2 0,2 1 0,0-1 0,1 0 0,2-2-701,1 1 0,6 2 0,-2 1-2401,4 1 3230,7-7 0,7-1 0,8-6 0</inkml:trace>
  <inkml:trace contextRef="#ctx0" brushRef="#br0">7865 10235 21352,'-25'-13'0,"2"1"258,6 3 0,-1 5 0,2 8 0,1 5-633,-2 3 0,1 6 0,3 1 1,-1 0-1,1 2 0,0-2 1,1 0 165,3-2 0,-1 2 0,5-1 0,2-2 0,2-1-78,1-2 1,6 3 0,4 1 0,5-4 0,6 0 0,2-2 208,6 1 0,6-2 0,1 0 275,2-1 1,2 0 0,0 4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2946 8170 17662,'-13'-14'0,"1"-1"0,1-1 233,3-2 0,0 1 0,-1 3 0,3 1 1,2 0-1,-1-1-241,2 1 0,3 6 1,6 2-1,6 4 1,6 1-1,3 1 625,2 4 1,10-4-1,6 3 1,5-1-1,3 0-369,4 2 1,-1-1 0,2-2 0,0 1 0,1 1 0,-1-1-962,-2-1 0,-7-1 0,2 2 0,-5 1 967,-5-1 0,-2-1 1,-7-2-1</inkml:trace>
  <inkml:trace contextRef="#ctx0" brushRef="#br0">3612 7943 29566,'-7'-34'-2766,"3"3"0,4 9 0,4 5 3280,5 7 0,4 4 0,7 8 0,5 2 0,4 3 0,2 4-625,2 2 1,-5-3-1,5 10 1,-4-1 0,0 3-1,-6 3-577,-2 2 1,-5 4-1,-7 2 1,-4-1-1,-7 4 1,-7-1-200,-9 2 1,-8-1-1,-5-8 1,1 0 842,0-1 0,-8 8 0,10-7 0</inkml:trace>
  <inkml:trace contextRef="#ctx0" brushRef="#br0">3959 6890 26141,'-40'-32'-768,"5"5"0,0 0 1,3 9-1,2 8 542,2 6 0,1 4 0,2 6 0,2 5 1,3 6-1,6-1 0,6 0 0,7 1 1,7 0-1,8 0 0,14-4 0,14-3 527,10-1 1,16-6 0,6 2 0,-32-4 0,0-1 0,6 0 0,1-1 0,1-2 0,0 0 0,3-2 0,0-2 0,-2-1 0,0-2 60,-1 0 1,0-1 0,1 0 0,-1-1 0,-2-3-1,-1-1 1,-1-1 0,-2 0 0,0-2 0,-2 1-463,-2-2 0,-1 0 1,-4 1-1,-2-1 1,23-27-1,-8-1 1,-11 1-546,-9-3 1,-18-7-1,-8-3 1,-17-4-1,-18-3 1,12 35 0,-4 1 374,-2 0 0,-4 2 1,-3 2-1,-3 1 1,-2 1-1,-3 3 1,-3 0-1,-2 4 1,-4 1-1,-2 4 98,-3 2 0,-2 3 1,0 1-1,-1 3 0,-5 6 1,0 2-1,-2 3 0,0 3 1,0 3-1,0 3 144,1 4 0,1 3 0,0 4 0,2 2 0,7 3 1,3 3-1,3 1 0,2 4 0,3 3 0,2 4 0,5 1 1,3 2-99,1 1 1,4 3 0,3 7-1,5 2 1,7-5 0,4 0 125,3-1 0,4 0 0,0 0 0,3 0 0,5 0 0,3 1 0,0 3 0,0 0 0</inkml:trace>
  <inkml:trace contextRef="#ctx0" brushRef="#br0">1733 10622 29397,'-18'-31'-7903,"0"0"7594,2 1 1,7 8 0,5 4 0,2 6 0,2 8 0,0 10 0,0 8 0,0 10-48,0 6 0,5 4 1,1 6-1,1 3 1,2 4-1,0 8 1,0 6 316,1 7 1,-3 3-1,-3-31 1,0 1 0,0 3-1,-1 0 1,0 0 0,0 0 79,0 2 1,0 0 0,0 4 0,0-1 0,-1 2 0,-1-1 0,1 0 0,0-1 0,0 2 0,-1-1 0,1 0 0,-1-1-1,2 0 0,-1 0 0,-2 2 0,1 0 0,2-1 0,0-1 0,0-2 0,-1 0-15,0-3 1,0 1-1,3-2 1,-1 1-1,-2-2 1,0 0-1,1 0 1,-1-1 0,0 3-1,0 0 1,1-2-1,-1 1-265,-1 2 0,1-1 0,-1 2 0,-1 0 0,0-1 0,0-1 0,0 2 0,0 0 195,0 1 1,0 1 0,0 3 0,0 1 0,0-4 0,0-1 0,0 2 0,-1 0 0,-1 2 0,-1 1-244,-1 4 1,-1-2 296,3-8 0,-2 1 0,-1 11 0,-1 0 0,1-10 0,1 0 0,-2 2 0,0-1 0,-1 1 0,-1-1-10,-1 1 0,0 0 0,4-5 0,0 0 0,-2 1 0,1 0 1,0-2-1,0-1 0,0-2 0,0 0 27,-1-3 0,1 1 1,1 1-1,1 1 1,-1-2-1,1-1 1,-1 0-1,1 1 32,0 0 0,1 1 0,-9 34 0,3 0 1,-3-2-1,-1-1 0,-1 0 42,1 0 0,0 2 0,-2-3 0,-1 1 0,-2 0-109,1 1 1,3 1-1,7-35 1,0-1-1,-6 36 1,0-2-104,-1 0 0,5 0 0,2-4 0,0-1 0,1 1 0,0-2 55,3-3 0,0 7 0,0-7 0,-2-3 0,1-3 75,-2-2 1,5-1 0,-5 0-1,1 0 1,-1 1 43,-1-1 0,2 0 0,-2 1 0,0-1 1,1 0-288,0 1 106,-5-1 1,10-1-1,-5-2 1,2-1-1,-1 1 91,2 2 0,-3-4 1,2-4-1,1-1 1,1 0 39,2 1 1,2-1 0,1-6 0,3-1 0,0-1 0,1-1-30,0-3 0,2 2 0,5-2 0,0-3 22,4-4 0,-3 0 0,4-5 0,1 0 0,2 0 0,3-2 35,2-3 0,5 0 0,5-1 0,5-1 0,4-2 0,0-2 122,-1-2 1,10 0-1,0-3 1,3 1-1,4 0-78,3 2 0,0-3 0,9 5 0,-36-4 1,0-1-1,0 0 0,1 0-91,2 0 1,-1 0-1,2-1 1,-1 0-1,0-1 1,0 0-1,0 0 1,1 1-1,1 0 1,0 0-1,0 0 1,0-1-12,0 0 1,0 0 0,0-1 0,1 0 0,-2 0-1,-1 0 1,-1 0 0,0 0 0,1 0 0,-1 0 77,1 0 1,0 0-1,-3 0 1,1 0-1,2 0 1,-1 0-1,-1 0 1,-1 0 0,38 0 125,-2 0 1,-35 0 0,0 0-1,35-2 1,0-1 0,1-3 0,-3-1 63,-1-3 0,-31 6 0,-1 0 1,27-5-1,1-1-186,-3-2 1,4-1-1,-6-2 1,-3-1 0,-2-2-1,-6 2-69,-2 1 0,-3 2 0,-7-1 1,-4-1-1,-4-1 0,-4-2 27,-5 2 1,2-3-1,-6 0 1,-2-2 0,-3-3 39,-4-1 1,5-8 0,-4-1 0,5-3-1,0-1-340,1-4 0,5-7 1,-4 2-1,1-2 1,0-1-973,0-5 1068,-1-4 0,-3-9 0,1-3 1,-7 34-1,0 0 94,1 0 1,0 0 0,0-7-1,-1-1 1,0 0 0,-1 1-1,1-2 1,1 0 0,-1-1-1,1 1 1,0 1 0,-1-1 472,-1 1 0,0 0 0,2-4 1,0 0-1,0 4 0,0 0 1,-1 0-1,0 0 0,0-1 1,1 0-454,-1 0 0,1 0 0,-1 4 1,-1 1-1,3 0 0,-1 1 1,0-1-1,0 0 0,0 0 0,0-1 1,-1 1-1,0-1-250,0 2 1,-1-1 0,0 0-1,-1 1 1,0-2 0,0 1 0,0-2-1,-1 1 1,-1 0 0,0 0 122,1-1 1,1 0 0,0 1-1,0 0 1,0-2 0,0 0-1,-1 3 1,0-1 0,-1 0 0,-1-2 266,0-1 1,0 0 0,2 2 0,-1 0 0,-1-3 0,-1 0 0,-1 1-1,0 0 1,0 0 0,0 0 0,0-3 0,-1-1 76,3 0 1,-1-1 0,-1 3 0,-1 1 0,3-1 0,-1-1 0,-1 1 0,-1 1 0,1 1 0,0 1-124,1 0 0,0 1 0,-1 0 0,0 1 0,1 3 0,0 0 0,0-37 0,-2 4-626,0-1 0,0 3 0,0-4 0,0 2 0,-2 2 385,-2 2 1,1 31 0,-2-1 0,-1-1 0,-1 1 0,0-1 0,1 1 0,-1-2 0,0 1-1,1 1 1,-1-1 110,1 2 1,-1-1-1,-2-6 1,0 0 0,-1 1-1,1 0 1,-1-1 0,0 0-1,0-2 1,0 0 206,-1 0 0,1 0 0,1-1 0,0 1 1,-1 0-1,-1 0 0,1 1 0,0 0 1,0 1-1,0 0 100,1 1 0,-1 0 0,-1 4 0,0 0 0,-8-34 0,-1 5 0,0 3 0,-1 6-119,-3 1 1,4 3 0,-3 5 0,0 2 0,-3 3 411,0 2-590,-1 1 0,0 4 0,1-1 0,1 2 0,1-1-28,2 1 0,1-2 1,-1-4-1,2-3 1,3 0 100,-1 0 0,0-8 0,6-3 0,2-2 0,1-5-88,-1 1 119,4 14 0,-5-13 0,5 17 0,1 4 0,-3 4 165,1 6 0,2 3 1,-4 2-1,-1 4 0,-2 4 11,-1 4 0,0 2 0,-2 1 0,-2 4 0,-2 0 1,-2 1 135,-2 0 0,-2 1 0,-4 5 0,-2 0 1,-4 2-166,-4 2 1,2-2-1,-1 4 1,-7-2-1,-4 2 15,-5 1 0,-10-2 0,-4 4 0,31-4 0,-2 0 0,-2 1 0,-2 0 796,-3 1 0,0-1-788,0 1 0,-1 0 0,-7-3 0,0 0 1,2 1-1,1-1 0,0 1 0,0 1 0,0-1 1,0 2 51,0-1 1,0 1-1,-2 0 1,-1-1 0,-1 1-1,-1 1 1,1 0 0,0 2-1,1 0 1,0 2-416,1 0 1,0 1 181,-1 3 0,1 1 0,0-2 0,-1 1 0,1 2 0,0 1 0,-1-1 0,1 1 0</inkml:trace>
  <inkml:trace contextRef="#ctx0" brushRef="#br0">26634 4651 28628,'9'-6'-4720,"-1"-3"3265,-5 3 0,2 1 1,-10 5 1922,-4 0 1,-2 0-1,-3-2 1,1-1 0,0-3-1,-1 0 1,1-1 0,0-1 413,-1-2 0,-3 3 1,-4-1-1,-3 2 0,-4 2 1,-2-1-626,-2 1 0,-2 0 0,-6 4 1,0-2-1,-3-1-263,-6-1 42,6-1 0,-13 5 1,10 0-1,0 0 2,0 0 1,-3 0 0,3 0 0,0 0 0,0 0 0,3 0 455,2 0 1,-2-1 0,0-2 0,2-2-405,-2 2 1,0 2-1,1-1 1,1-1-1,-2-1 1,1 1-91,-1 2 0,-4-4 0,1-1 0,0 0 0,-1 0 0,-1 3 0,-1-3 0,-4 2 0,-2 0 0,0-1 0,2 1 0,-5-1 0,8 4 0,-3-2 0,1-2 0,0 2 0,6 2 0,-7 1 0,1 0 0,-3-2 0,3-2 0,-5 3 0,3-4 0,-2 4 0,-3 1 0,-2 0 0,0 0 0,2 0 0,4 0 0,-1 0 0,-3 1 0,-2 4 0,5-2 0,-2 4 0,2 0 0,-1-1 0,0 0 0,-1 3 0,6-5 0,2 1 0,2-1 0,2 2 0,3 2 0,-3-5 0,2 1 0,1-1 0,2 0 0,1 1 0,0 1 0,1-5 0,2 0 0,3 0 0,1 0 0,-4 1 0,2 2 0,-2 2 0,0-2 0,1-2 0,-1-1 0,-1 5 0,-2-1 0,0-1 0,0 0 0,0 0 0,0 1 0,0 2 0,0-3 0,0 2 0,0-2 0,0-2 0,0 4 0,0-1 0,0-1 0,0-1 0,0-2 0,1 0 0,2 0 0,2 0 0,-1 0 0,2 0 0,3 0 0,-2 0 0,2 0 0,0 0 0,0 0 0,0 0 0,-2 0 0,2 0 0,2 0 0,-5 0 0,1 0 0,-4 0 0,1 1 0,-1 2 0,-1 1 0,1 1 0,0 1 0,-3-5 0,7 4 0,1-2 0,-2 0 0,1 1 0,0-1 0,-2 0 0,2 0 0,1 1 0,-2-1 0,0-1 0,3 2 0,-5 1 0,0-1 0,1 1 0,-1-1 0,4 5 0,-2-3 0,4 1 0,0 2 0,2 0 0,0 0 0,3-5 0,3 4 0,3-2 0,1-2 0,0 1 0,2-1 0,1 6 0,2-1-94,-1 3 1,7-3-1,1 0 1,1 1-367,1 2 1,0 1-1,4 1 1,0-1 0,0 0-1,0 1-61,0-1 1,0 5 0,-2 1 0,-1 0 0,-3 2 253,-1 0 1,2-3 0,-2 4-1,0 1 1,1 1 0,-2 0-1735,1-2 1672,4 0 0,-3 3 0,4-1 1,-1-2-1,-1 2-31,1 1 0,2 2 1,1 0-1,1-1 1,2 1 114,1 0 1,5-1 0,-3 2 0,2 2 0,1 1 0,-1-3 174,1-4 1,-4 4 0,4-4 0,0-1 0,-1 3 276,1-1 1,-6-3 0,3-1 0,-1-1 0,-1 1-12,-1 3 0,3-3 1,-2 1-1,-1 1 1,-1 3-1,-2 0-208,0 1 0,4 0 1,1-1-1,-1 1 1,1 1-11,-1 3 0,2-6 1,-3 5-1,3 0 1,0-2-1,0 0 170,-3-2 0,-2 1 0,-1-2 0,0 0 0,0-1-2,0 0 1,0 4-1,0-6 1,0 2-1,0 1 1,0-1-228,0-1 1,-1 6 0,-2-6 0,-2 5 0,2 5 0,2 0-1005,1-1 800,0-1 0,0-3 0,0 2 0,0 1 1,0-1 133,0-2 1,-5-2 0,1 3 0,1 0 0,0 2 192,-1-1 1,1-2-1,-5-1 1,1-1-1,1 1 194,0 0 1,-3-2 0,5-1-1,-1-2 1,1 1-196,-1 3 0,1 0 0,4-1 0,0 1 0,1-3 28,4 1 0,1 7 1,4-6-1,-1 0 0,1 4 1,1-4-262,-2 0 1,1 3 0,-4-6 0,0 2 0,1 0 153,1-2 0,-5-1 0,3 2 1,-2 0-1,0-1-9,-1-2 1,-1 4-1,-2-5 1,0 2-1,0 3 1,0 0 9,0-2 1,0 3 0,0-3 0,0 3-116,0 2 0,0 0 0,0 1 0,0 1 0,-2 2 0,-1-1 116,-1-2 1,-5-1 0,3 0 0,-1-1 0,-2 1 877,1-1-768,-3 1 1,5 4 0,-5 0-1,2-1 1,1 0-58,0 1 0,-2-2 0,4 5 1,-2 0-1,0 0-186,0 3 0,1-2 0,4 0 0,-3 2 1,0 2 61,0 1 0,2 0 0,2 0 1,-1 0-1,-1-2 0,1 1 69,1 0 1,-2-1 0,-1 6 0,2-3 0,2-2 0,1-2 165,0-2 0,0 1 0,0 2 1,0 0-1,0-4-163,0-2 0,0 5 0,1-1 0,2 1 0,3 0-209,2-2 0,-4 2 0,5 5 0,1 1 1,1-2 47,-2 2 0,1-1 0,-4-5 0,0-2 0,1 2 0,-1 0 158,0-1 0,3 1 0,-5-6 0,-1 0 1,-1 0 294,-2 0 0,1 2 0,2-4 0,2 2 0,-2-1-162,-2-2 1,-1 3 0,2 2 0,1-1 0,3 2 0,-1-1-178,1 0 0,3 4 0,-3-3 0,0 1 0,2 1-18,-1 1 1,-3-2 0,4 2 0,-1 2 0,-1-2-60,0 1 1,-1 4 0,-5 1 0,0-2 0,0 2-345,0-1 655,0-1 1,-2 2-1,-2 0 1,-4-2-1,-1 4 10,0 1 0,5-6 0,-3 3 0,1 0 0,3-2-147,1 1 1,2-2-1,0 0 1,2-2 0,1-1-24,1-1 1,6 1 0,-2 4-1,1 2 1,-2-1-78,-1 0 0,3 6 0,-5-4 1,-1-1-1,-1 0 0,-2 0-66,0 2 1,0-1-1,0-3 1,0 1 0,0 1 84,0 0 0,-5-8 1,1 8-1,1 0 1,2-3-11,1-3 1,0 2-1,0-5 1,0 0 0,1-2 189,3 1 1,-1-3 0,6 4-1,0-2 1,0-1-98,0 2 1,-6-4-1,3 7 1,-2 0-1,1-1 1,-2 1 14,-2 1 1,-1 1 0,0 2 0,-1-1 0,-2-2-130,-2-2 0,-4 1 0,3 4 0,1 0 0,-1-2-63,3-2 0,1-5 0,2-7 0,0-4 1,0 0 179,0-4-104,0-1 1,0-2 0,0 0 0,0 1 0,2-1 435,2 0 1,-2 1-1,3-1 1,1 2-1,2 1-75,-1 2 0,5 5 1,-3 0-1,3 2 1,1 2-550,0-1 0,-4 1 0,0-2 0,2-1 0,0-2 72,3 2 1,-1-1-1,0-1 1,1-2-1,-1-2 1,0-1 310,1 0 1,-2-7 0,-2-1 0,-1 0 0,0 0 663,-2-1 0,5-3 0,-3 4 1,3 1-293,1 2 0,-4-3 0,0 0 0,1 1 0,2 2 0,1 1-473,1 1 1,-1 3 0,0 1 0,1-2-139,-1-1 1,0-1 0,-1-1-1,-1 0 1,-3 2-88,3 3 1,1-3-1,1 2 1,0-3-1,-1-4 724,-3-1 1,3-6 0,-2 1-1,5-2 1,6-2 375,4 0 0,-1 0 1,8 0-1,2 0 0,5 0-526,4 0 1,7 0 0,-1 0 0,3 0 0,3 1-202,3 4 0,-7-2 1,6 4-1,0 1 0,1-3-208,1 1 1,2 0-1,-5-3 1,-1 2 0,1-2 1368,-1-2-740,-6-1 0,7 2 0,-1 1 0,3 1-423,1-1 1,8 0-1,-2 0 1,0 1-1,3-1 1,-1-1-157,3-2 0,-1 4 0,-1 1 0,2-2 0,3-2 0,-1-1 0,1 0 0,2 0 0,-2-1 0,-1-2 0,2-2 0,1 2 0,-4 2 0,3 1 0,1 0 0,1 0 0,-38 0 0,1 0 0,4 0 0,0 0 0,-3 0 0,1 0 0,2 0 0,0 1 0,2 1 0,0-1 0,0 2 0,-1 0 0,-2 1 0,1 0 0,2-3 0,0 1 0,-3 0 0,-1 1 0,3 0 0,-1-1 0,1 1 0,0 0 0,-1 1 0,0-1 0,-3-1 0,0-1 0,-2 2 0,-1-1 0,39-1 0,-2-1 0,-3 0 0,-4-4 0,-4-2 0,-2 0 0,-2-2 0,-1 3 0,1-1 0,0-3 0,5 4 0,-3 2 0,0 2 0,-1 1 0,-2 0 0,1 0 0,-1 0 0,-5 0 0,-1 0 0,2 0 0,-11 0 0,-5 0 0,-4 0 0,-4-2-136,-4-2 1,0-2-1,-10-6 1,0 0 0,-3-3 270,-2 1 0,-4-6 1,4 1-1,-4-2 1,0-1-136,1 2 0,-5-1 0,3 4 0,0 0 0,1-1 0,2 0-169,0 0 1,-2-1 0,4 3-1,-3-3 1,3-2-580,1-3 1,1 2 0,-1-2 0,-2-2 0,-2 0 79,-2 1 0,2-7 0,-3 4 1,-2-5-1,-2-4-1553,-1-2 1861,0 0 1,5-3-1,-1-2 1,1-4 183,1 1 1,-3-1 0,5 6-1,1-4 1,0-2 0,0-1-216,1 2 0,2-3 1,2 4-1,-1 0 1,2-3-222,3-3 201,-10 8 1,10-14-1,-10 9 1,1-3-1,-2-3 193,-1-2 0,-2-1 1,-4-6-1,0-2 0,0 0 377,0 1 1,0-10 0,0 7 0,0 1 0,0 0 46,0 2 1,2 2-1,1-1 1,3-1-1,0 3 1,0-1-541,-4 3 1,4 2 0,-1-3-1,-2 0 1,-2 2-16,-1 0 0,0-3 0,0 3 0,0-1 0,0-2 256,0-3 0,0 4 1,-1-7-1,-2 0 1,-2 1-1,2-2 155,2 1 1,1 3-1,0-1 1,0-2-1,0 2 50,0 2 1,0-4 0,1 4 0,2 1 0,3-1 0,0 3-134,0 3 1,0 2 0,-3 0 0,1-2-85,-1 2 0,-3 1 1,-3 2-1,-2-1 0,-3 1 1,-1 0 83,2 0 0,-5 4 1,3 0-1,-3-2 1,0 0 313,4-3-195,-4 1 0,10 0 0,-2-4 1,2-2-1,2-5 67,0 1 0,0 4 0,2-2 0,1-1 0,3-1-8,1 0 0,-2-1 0,2 8 1,-1-2-1,-3 2 0,-2 0-194,-1-2 0,0 3 0,0-1 0,0 4 0,0 3-244,0-1 0,-4-2 0,-1-1 1,2-2-1,0-1 243,-1-2 0,3-4 0,-4 2 1,4 0-1,1-4 0,0-1-79,0-2 0,4 1 0,2-1 1,1-1 238,4-3 0,-4 3 1,1-5-1,-2 2 0,-4 0 1,0 1-106,-2 2 0,0 7 0,0 4 0,-2 2 0,0 3 0,-4 3-128,-2 5 1,-1 2 0,-4 2 0,0 2 0,-1-1-143,1-1 1,0 6-1,-1-7 1,1-1 0,0 2 209,-1-3 1,1 1 0,0 0 0,-1-1 0,1-4 593,0-5-312,5 7 0,-4-12 1,5 8-1,-2-1 23,0 1 1,6-6 0,-3 5 0,2-1 0,-1 1 0,2 2-172,2 4 1,-3 0-1,-2 2 1,0 5-1,-2 3 1,1 6-117,-3 4 0,-1-1 0,1 4 0,1 1 0,-3 2-232,-4 3 1,1 0 0,-3-1 0,2-2 0,0 2 115,-2 1 0,-4 2 0,4-2 0,2 0 0,-1-1-23,-1 0 0,4 4 0,-4-5 0,5 6 1,2 3-618,2 2 1188,6 8 0,-8 5 0,3 6 1</inkml:trace>
  <inkml:trace contextRef="#ctx0" brushRef="#br0">21102 7290 29967,'9'-12'-539,"-1"3"1,-3 3-1,2 5 1,1-2-1,-1-2 1,3 2-1,2 2 1,2 1 616,-1 0 0,2 0 1,1 0-1,3 1 0,2 2 1,3 2-1,2-2 1,6-2 310,3-1 0,4 0 1,1 0-1,0-1 1,1-2-1,2-2-29,1 2 0,4 2 0,-7 1 0,-2 0-226,-1 0 0,-1 0 1,-1 0-1,-5 0 1,-4 0-1,-4 0-390,0 0 0,-3 0 1,2 0-1,-4 0 0,-3 0 525,-2 0 1,1-2-130,-1-2-1554,-6 3 1,-1-4 1032,-6 10 1,0-4 0,0 5-1</inkml:trace>
  <inkml:trace contextRef="#ctx0" brushRef="#br0">22088 7143 27599,'-7'-6'-2910,"1"6"2564,6 0 1,1 5-1,4 5 1,4-2-1,4-2 1,5-2-1,2 0 896,1 1 1,4 4 0,-2-3 0,0 0-1,1 1-227,-2 0 0,-6-4 0,2 3 0,-4 0-636,-6 3 1,3 3 0,-8 1 0,-6 1-1,-8-1-113,-5 0 1,-8 1 0,2-1 0,-3 0 0,0 1 0,1-3-681,2-2 0,6 3 839,-2-3 0,-3 3 0,0 1 0</inkml:trace>
  <inkml:trace contextRef="#ctx0" brushRef="#br0">15343 5371 30832,'-13'0'-55,"-1"0"1,1 0 0,0 1 0,-1 2-1399,1 2 1,0 4-1,-1-3 1,4 1 1878,6 3 0,5-4 1,14-1-1,3-4 1,4-1-1,3 0 0,2 2 1,1 1-1,3 3-108,4 1 1,4-3-1,2 4 1,4-1 0,5 1-1,4 0 1,2 1-8,0 0 0,2-6 1,7 3-1,-1-1 0,-2-1-255,2-1 1,5-2-1,2-1 1,0 0-1,2 0 1,1 0-57,0 0 0,-35-1 0,1-2 0,34-3 0,0 0 0,-3 0 0,-33 2 0,-1-1 0,37-1 0,-2-1 0,-3-2 0,-5 2 0,-3-5 0,-10 6 0,0-4 0,-5 1 0,-5-2 0,2 0 0,-7-3 0,1 1 0,-2 0 0,-4-2 0,-3-3 0,-2 3 0,-3-4-372,0 0 0,-7-2-24,2-6 0,-5 1 0,-3-1 0,-2 0 0,-1 1-126,1-1 1,-5-1 0,2-2-1,0-1 1,-1 2-2186,-1 0 2236,-1 3 1,-4-1 0,-1 0 0,-3 1-1,-1-1 1,-5 2-167,-4 3 0,0-3 0,-7 4 1,0-1-1,-3 1 0,1 0 507,3 0 1,-3 5 0,3-3 0,-4 1 0,0 0 0,-1 1 278,1-3 0,-1 6 1,0-4-1,2 3 1,1 2 79,2-1 0,0 1 1,-5 1-1,-1 2 0,-2 2 73,-1 2 0,0-2 0,3 2 0,-3 0 0,-5 0 0,-1 1 143,2-1 0,-2 3 0,4-4 0,-1 0 1,-3 1-1,-1 0 33,-2 3 1,0-3 0,-2 0 0,1 0 0,-2 0 0,1 3-81,-1 2 1,0 1 0,3 0 0,-1 0-1,-2 0-341,-1 0 0,-7 0 0,4 1 0,-2 4 0,0 2 0,-1 2-59,-2 0 1,-1-2 0,1 4 0,0-4 0,1 0 431,1 1-434,-5 1 1,8 0 0,-5-2 0,2 0 0,2-1-6,2 0 1,-1 0 0,6-3 0,4 3-1,1 0 1,3 0-5,1-3 1,-2 3-1,4 0 1,3 0 0,1-1-176,2-2 1,5 5 0,-3-1-1,-2 4 1,0-1 0,1 3-252,0 2 1,1-3 0,-3 6 0,1-2 0,2 0 97,-2 2 1,5 4-1,0-4 1,1-2 0,0 1-1,3-1 12,5 2 1,0 1 0,4-3 0,0 3 0,0 1 0,3 0 169,1 1 0,2 0 0,2 4 0,1 0 0,3 3 54,1 1 1,7 0 0,5-1 0,2 2 0,4-2 168,4 2 0,5-1 0,8-2 0,2-2 0,7-1 0,6-3 83,10-2 0,0-1 0,7-5 0,-2 0 0,1 1 0,-5-1 37,-1 0 0,-8-4 1,0-2-1,-1 1-88,0-1 1,0-2 0,-5 2 0,0 1 301,1-1 1,5 2 0,1 4 0</inkml:trace>
  <inkml:trace contextRef="#ctx0" brushRef="#br0">16356 4051 8530,'-6'8'4083,"6"-4"-3438,0-8 0,6-8 1,9-7-1,3-3 1,4-5-1,3-3-79,2 1 0,4-5 0,1-2 0,1-2 0,0-2 0,-4 0 0,-1 0 0,-1 0-136,0 0 0,-2 0 1,-3 0-1,-4 1-565,-3 4 1,-2-2 0,-1 6-1,-2 2 1,-1 4-2619,1 3 0,2 7 2753,2 2 0,-1 5 0,0 8 0</inkml:trace>
  <inkml:trace contextRef="#ctx0" brushRef="#br0">17849 2639 10594,'0'-14'3367,"-1"3"0,-2 3-2084,-2 8 1,1 12-1,4 10 1,0 3 0,0 2-1,0 1-918,0 3 0,0-3 0,0 2 0,0-5 0,0-4-1151,0-2 1,1-1-240,4-5 0,-4-8 0,5-8 1,-1-12-1,-1-9 795,-1-8 0,-2-5 0,-1-5 0,0 1 0,0-1 0,0 5 1017,0 3 0,0 3 0,0 6 0,0 3 0,2 4-251,2 3 0,-1 6 1,6 2-1,2 1-818,0 3 0,3 2 0,1 1 1,2 1-1,6 3 0,0 5-3030,-1 3 1,8 0 3311,-3-3 0,8 3 0,-1-5 0</inkml:trace>
  <inkml:trace contextRef="#ctx0" brushRef="#br0">18316 2452 9788,'-14'0'6235,"1"0"-5306,6 0 0,2 0 1,10 0-1,3 0 0,6 0 1,2 0-976,2 0 1,1 0 0,-3 0 0,2-1 0,-2-2-553,-1-2 0,-3-5 0,-3 1 0,-6-3 321,-6-1 1,-4 5-1,-8 4 1,-1 3 0,-4 1-1,0 0 1106,-4 0 1,5 5 0,1 4 0,3 5 0,2 2-300,-1 2 0,5 5 0,2 0 0,1 0 0,3 1-941,2-2 0,7-1 0,2 1 0,4-4 0,3-5 0,3-2-4114,4-2 1,5-8 4524,4-1 0,-3-6 0,5-7 0</inkml:trace>
  <inkml:trace contextRef="#ctx0" brushRef="#br0">18689 2359 7858,'-6'7'3752,"4"1"-2411,-2-4 0,3 4 0,1 5 0,0 0 1,1 1-1,2-1 0,1 0-516,-1 1 0,-1 0 0,-2 3 0,0 0 0,0 0-1168,0-3 1,-2-5-1,-2 0 1,-5 2-1,-4-1 1,-4 0-1610,0-1 0,-1-1 1,5 2-1,-1-1-4175,1 1 6127,5-4 0,14-6 0,9-7 0</inkml:trace>
  <inkml:trace contextRef="#ctx0" brushRef="#br0">18902 2386 7849,'8'-14'9830,"-4"7"-7985,-8 2 1,2 5 0,-2 5-1,2 4-1683,2 3 0,2 1 0,2 0 0,5 1 0,3-3-1552,1-2 1,0-3 0,1-6 947,-1 0 0,-5-6 1,-4-4-1,-3-5 1,-1-3-1,0 2 455,0 1 1,-5-1-1,-3 1 1,-1 5-1,2 1-81,1 1 0,3 6 1,7-1-829,5 6 0,5 2 0,3 6 0,6-2 0,2 0-3613,1-2 4509,1-1 0,6-6 0,1 0 0</inkml:trace>
  <inkml:trace contextRef="#ctx0" brushRef="#br0">19315 2399 10992,'-17'0'2268,"-1"0"1,5 0-1,4 0-1922,-2 0 1,7-2-1,4-1 1,9-2-1,7-1 1,6-2-1887,3 1 0,2 2 1,1-4 1539,3-1 0,3-2 0,6-1 0</inkml:trace>
  <inkml:trace contextRef="#ctx0" brushRef="#br0">19622 2306 10496,'-25'3'0,"1"-5"8813,2-4-8180,12 3 0,-1-3 0,16 6 0,5 0 0,6 0 0,8 0 0,4 0-1300,3 0 1,0-4 0,-4-2 0,-2-1-199,-3-4 0,1-1 1,-9-1-1,-3 0 1,-2 1-1,-3 1 757,-1 3 0,-6 0 1,-8-2-1,-3 2 0,-1 2 1,0 3 1211,-1 2 0,1 1 0,0 0 1,-1 1-1,2 4-514,4 4 0,2 0 1,6 3-1,0 2 1,1 3-1,4 2-1026,3 3 1,6-1 0,2 0-1,3-2 1,1-3-2000,-1-1 1,5-6 2434,-2 0 0,9-12 0,3 1 0</inkml:trace>
  <inkml:trace contextRef="#ctx0" brushRef="#br0">20528 1999 7981,'0'-13'1799,"0"-1"0,0 6-415,0-1 1,0 7-1,0 2 1,0 8-1,0 5 1,0 5-568,0 4 0,0-1 1,0 1-1,0 0 0,0-1 1,2-3-697,2-4 0,4-2 1,5-3-1,0-4 0,1-4-651,-1-1 1,5-3-1,1-6 1,0-9 0,1-5-200,-4-4 0,-1-4 0,-2-2 0,-1 1 0,-3-1 0,-3 4 223,0 0 0,-5 7 0,4 2-511,-4 0 1,-1 5-1,2 10-583,2 5 1,5 8 1599,9 1 0,2 3 0,7 1 0</inkml:trace>
  <inkml:trace contextRef="#ctx0" brushRef="#br0">21048 1812 8349,'8'-5'2881,"-1"-1"-1997,-2-3 1,-2-2 0,5 7 0,3 1 12,1 2 0,-5 6 0,-3 4 0,-2 3 1,-2 1-427,0 1 1,0 4-1,0-1 1,-2 1 0,0 0-1,-4 1-460,-2 2 0,5-5 0,-3 2 1,2-3-1,-1-2 0,2 0-2313,2 1 0,-1-5 1,-2-2 1181,-5-1 1,-3-2 0,-1-4-648,0 0 1,5-6 1766,4-2 0,14-10 0,5-3 0</inkml:trace>
  <inkml:trace contextRef="#ctx0" brushRef="#br0">21368 1839 7776,'-6'-12'1559,"-3"3"1,-2 3-1,-1 5 2823,3-3 1,1 2-4153,4-2 0,3 4 1,-4 4-1,5 3 1,3 2-1,1 0-372,-1 2 0,0 0 0,0 3 0,2-1 0,-1-1-1346,2-3 0,-4 3 0,4-5 0,0 1-91,2-4 0,0-3 1,-1-2 1074,-1-3 0,0 1 1,-3-6-1,3 0 1,0 0-38,0 0 0,4 5 1,-1-4 540,3 2 0,1 2 0,1 4 0,-1-6 0,6 4 0,2-4 0</inkml:trace>
  <inkml:trace contextRef="#ctx0" brushRef="#br0">21595 1812 8216,'6'0'2749,"-5"2"-2067,-4 2 0,-6 1 1,5 7-1,0 4 1,-1 2-1,1 2 0,1 0 162,1-1 1,-2 0 0,-1-2 0,1 0 0,-1 0-1498,1-3 1,0 0 0,2-2 0,-1-2-2874,-1-1 3526,-1-6 0,11 3 0,2-6 0</inkml:trace>
  <inkml:trace contextRef="#ctx0" brushRef="#br0">21755 1812 7776,'-2'-11'3402,"-2"2"-1157,2-3 1,-2 12 0,8-2-1809,5 5 1,3 3 0,1-3 0,1 2 0,-1-2-468,0-2 0,-5-2 0,-4-4 0,-2-4-186,-2-2 1,-2-3-1,-2 2 1,-5 3 383,-3 5 0,5 4 0,2 6 0,4 6-289,1 4 1,1 3 0,4-2 0,4 2-1,4 0-2018,5 0 0,2-1 0,7-6 0,0-3 2139,-1-5 0,1-2 0,0-2 0</inkml:trace>
  <inkml:trace contextRef="#ctx0" brushRef="#br0">22381 1639 9884,'-9'-10'6033,"1"-3"-5347,11 2 0,-8 7 1,10 8-1,-4 5 1,-1 3-1,0 3 1,1 1 153,4 2 1,-4 1 0,4-3 0,-4 2 0,-1-2-2159,0-1 650,0-1 0,2-6 0,2 0-239,5-2 1,-1-2 0,0-4 0,1-1 0,2-5 0,1-6 708,2-4 1,3-4 0,-4 4 0,-1-2-1,-2 1 1556,-1-3 0,-2 10 1,2-3 4,-4 1 0,1 7 0,-2 5 0,-1 8 0,-1 4-713,-2 1 0,0 0 0,0 2 1,0 1-651,0 2 0,0 0 0,1-6-998,4-3 0,2-3 0,5-8 0,-2-2 0,-1-5 276,1-3 0,2-6 1,2-1-1,-1 0 1,0-2-1,-1 2 2686,-3-1 1,3 3-786,-3 3 1,3 7-1,-1 4 1,-2 6-1415,-4 6 0,1 4 0,-2 3 0,1 2 1,-1-2-1239,0-1 0,5-1 0,-3-3 0,2 0 0,2-4 0,3-1-494,5-3 1,-3-3 0,4-4 0,-1-7 0,0-5 1867,-2-6 1,5-3 0,0-2 0</inkml:trace>
  <inkml:trace contextRef="#ctx0" brushRef="#br0">23114 1519 10122,'9'-13'2155,"0"0"1,-6 4-1,2 3-1257,-4 4 1,-1 5 0,-1 11 0,-2-1 0,-3 0 0,0 1 0,-2 0-495,1 4 0,0 1 0,-2 4-1503,4-6 0,10-8 0,4-6 1,2-6-1,1-6 0,-1-2 112,-2-3 0,-6 5 0,1 0 0,-3-1 4858,-1-2-3153,0 5 1,0 2-1,0 10 1,0 4 0,0 3-1046,0 1 1,0 0 0,2 1 0,2-3 0,7-2 0,4-4-3411,2-4 0,10-1 3737,-5 0 0,6-12 0,-7-2 0</inkml:trace>
  <inkml:trace contextRef="#ctx0" brushRef="#br0">23448 1453 7828,'7'-2'4781,"-2"-2"0,-4 4-4119,-1 0 1,-1 12-1,-2 10 1,-2 3 0,1 3 432,-2 3 0,0-3 0,-4 3 0,2-2 0,2-3 0,2-1-1378,-2-2 1,4-4 0,-2-6-564,2 1 0,4-7 0,1-6 1,4-8-1,4-9-324,3-4 1,4-11-1,1 0 1,7-6-1,5-4 1190,3-4 0,-3 2 1,4-5-1,1 0 1,-3 5-1,-5 8 1029,-5 5 0,-6 9 0,1 5-689,-4 6 1,-6 5-1,-5 11 1,-6 7-1,-8 8-944,-5 4 0,-9 8 0,-9 4 0,-5 4 1,-5 4-1363,-2-2 1,-7 0 0,-1-2 1945,-6-1 0,19-20 0,-1-3 0,-3-3 0,1-1 0</inkml:trace>
  <inkml:trace contextRef="#ctx0" brushRef="#br0">18049 3185 7885,'-22'8'-900,"1"-4"1099,2-2 0,8-2 1,11 0 422,8 0 0,14 0 0,9-2 0,9-4 0,13-6 0,8-6 0,10-2-414,-32 8 1,-1 0-1,2 0 1,2-1 0,5-1-1,2 1 1,3 0 0,0 0-1,2-1 1,0 1-73,2 0 0,0-1 0,2 0 0,0-1 0,3 0 0,-1 0 0,0 2 0,-1-1 0,2 1 0,1 0 21,-1 1 0,1 0 1,-2 0-1,1 0 1,2 0-1,0-1 0,0 1 1,0 0-1,-2 1 1,1 0-1,1 0 1,0 0 28,-1 1 0,0-1 0,-4 1 1,-2 0-1,2 2 0,0 1 1,-2-1-1,-1 0 0,0 0 0,0 1-109,0-1 1,1-1 0,-3 1 0,0 0 0,-1 1 0,-2 1 0,1-1 0,-1 0 0,0 0 0,-1 0 0,-1-2 0,-1 0 93,-1-2 1,0 0 0,3-1 0,0 0 0,-4-1-1,0 1 1,-1 0 0,0 0 0,-1-1 0,-1-1 38,0 0 1,-1 0 0,-3 3 0,0 0 0,3-3-1,-1-1 1,1 0 0,-2 0 0,-1 1 0,0 0-270,-1 0 0,0 0 0,3-1 1,0 0-1,-2 1 0,-1 0 1,1 2-1,-1 0 0,35-9 1,-1 5-234,-1 1 1,-4 2 0,0 0 0,-3 1-1,1 1 1,-5 4 83,-2 1 0,-1-3 0,0 5 1,-1-1-1,0 1 886,-5-1 1,3-3 0,-5 2 0,1 0 0,0-2-103,1 1 0,0 0 1,2-5-1,-2 1 0,2-1 1,-1 2-433,0-2 0,-5 0 0,-1 1 1,-4 0-1,-2 2 0,-4 0-1162,-4 2 1,-2-3 0,-4 5 0,-3 1-809,-4-2 0,-5 3-2388,-4-6 4214,-3 6 0,-6-3 0</inkml:trace>
  <inkml:trace contextRef="#ctx0" brushRef="#br0">4306 4918 28275,'-8'-6'-2411,"2"4"1,5-5 1378,-4 2 0,2 4 0,-5-3 1779,-3 2 0,-1 2 1,0-1 831,4-4 1,2 2-1469,6-6 0,6 6 163,2-1-77,-2 2-1027,0 2 0,0 2 896,3 2 1,3-2 0,3 4 0,1-2 0,3 1-1,2-2 683,3-2 1,1-1 0,2 0 0,-1 0-1,2 0-468,4 0 0,0 0 1,5 0-1,-1 0 1,1-1-315,1-4 0,1 4 0,-2-4 0,-3 4 0,-2 1 0,-3 0 265,-6 0 1,1 0 0,-6 0 0,-2 0 0,-1 0-155,-2 0 1,-4 0-1,0 0 1,1 0 301,2 0 0,-3 0 0,0 0-380,1 0-70,-4 0 0,-3 0 1,-10 0-1,-7 0 0,-2 0-89,-3 0 1,-2 0-1,-7-2 1,-3-1 0,-6-1 214,-6 1 1,1 0-1,-2 0 1,1-1 0,2 1-1,-1 1 77,4 2 1,1-1 0,-2-2-1,2-2 1,3 2 0,1 2-134,4 1 0,1 0 0,2 0 0,3 0 0,2 0 0,2 0-332,2 0 0,3 0-294,0 0 0,7 1 0,5 2 0,10 2 1,10-1-1,7 1 89,6-1 0,9 5 1,9-3-1,4 0 0,6 1 580,8 1 1,0-6 0,5 4 0</inkml:trace>
  <inkml:trace contextRef="#ctx0" brushRef="#br0">9224 5038 30590,'0'-14'-671,"0"1"0,2 1 1,2 2-1,4 1 0,1-1 1,0-1-1,1 1 0,2 2 1,3 2-1,1 4 958,2 0 0,5 2 0,0 0 0,2 0 0,3 0 0,2 0 0,2 0 0,1 0-114,-1 0 1,4 0 0,-5 2 0,-1 0 0,-2 3-1,-2-2-582,1-2 0,-5-1 0,-1 0 1,-2 0 209,-2 0 1,-9-11-1,-2-4 1</inkml:trace>
  <inkml:trace contextRef="#ctx0" brushRef="#br0">7292 5024 32139,'6'-16'-788,"2"3"1,4-2 0,2 10 0,0 3-1,3 0 1,2 2 0,2 2 1101,2 2 1,4-1 0,4 4 0,6-1 0,5-3 0,5-1-612,5-2 0,-2 1 1,8 2-1,1 2 0,3-1 55,5 2 1,-28-5-1,1-1 279,31 5 1,-33-2 0,1 1 0,1 0 0,0 0 0</inkml:trace>
  <inkml:trace contextRef="#ctx0" brushRef="#br0">15850 6890 30502,'-8'-6'-3958,"1"0"3430,2-3 0,2 3 0,-6 6 1,-1 0-1,-2 0 3128,-1 0-634,5 0 0,4 0-1598,8 0 0,4 0 1,7 0-1,1 0 0,3 0-287,2 0 1,1 0-1,6 0 1,3 0-1,6-1 1,5-2-82,2-1 0,7-1 0,-1 4 0,5-2 0,3-2 0,-1-1 0,-3 3 0,-2-1 0,-4 1 0,-5 2 0,-6 1 0,-1 0 0,-8 0 0,-4 0-730,-3 0 0,-4 0 1,-5 1-1,-1 3-2028,-3 5 1,-5 3 2181,2 1 0,-4 1 1,-1-1-1</inkml:trace>
  <inkml:trace contextRef="#ctx0" brushRef="#br0">17436 6943 27460,'-13'-5'0,"-1"-4"-1202,1-3 1,4 3-1,0 2 1,-1 1 740,-2 3 0,6-3 0,6 1 0,7 2 0,7 2 0,5 1 1427,8 0 1,2 0 0,11 0 0,8 0 0,6 0-465,9 0 1,8 0 0,4 0 0,-36 0 0,1 0 0,1 0 0,1 0 0,0 0 0,2 0-441,0 0 0,0 0 1,5 0-1,0 0 1,-4 0-1,-1 1 0,-1 1 1,-1 1-1183,-3 1 1,0 1 1225,4 0 1,-2 1-1,29 8 1,-31-8-1,1 1 1</inkml:trace>
  <inkml:trace contextRef="#ctx0" brushRef="#br0">16929 6277 29721,'0'-13'-3144,"0"4"1,-1 1 0,-4 4 3967,-4 6 0,2-1-947,-2 8 0,0 0 0,-4 3 0,0-2 0,1-1 0,1 0 0,4 0 0,0-2 1,1 0 152,0 1 0,1-4 0,5 5 0,2 2 0,2 0 0,7 3 351,5-1 0,-1 2 1,2 1-1,-2 3 0,-1 2-309,-1 3 0,0 1 0,-1 3 0,-3 2 0,-5 2-535,-2 2 1,-2-3 0,0 5 0,0 0-1,-2-1 129,-2 1 0,3-2 0,-4 3 1,4-3-1,1 0 0,0-2 906,0 1 0,0 0 0,0-4 0,1 4-647,4 1 1,0-3 0,6 4 0,-2 2 0,0 2-1,0 1-179,-1 0 0,-5 1 0,2 2 0,-4 3 1,-1 2 11,0 2 1,-6 6-1,-1 2 1,-2 0 0,2-2-46,1-3 0,-3 2 0,4-10 0,2-3 0,0 0 0,1-2 351,-3 0 0,1-2 0,4-1 0,0-3 0,0 1 315,0-1 1,1-2-1,2 5 1,3 3 0,0 0-240,0 3 1,3 0 0,-3-2 0,0 4 0,1 2 0,-1 1-336,0-4 1,0 6-1,-3 1 1,1-1-1,-1 2 1,-1-2-26,-2-1 1,0 6 0,0-5 0,0-1 0,0-1 0,0-5 462,0-2 0,0-1 0,0 0 0,0 0 1,0-2 53,0-2 1,0 2-1,0-2 1,0 3-1,0 1-174,0-1 0,4 6 0,0 1 0,1 1 0,1 4 0,1 0-213,1 3 1,-1 0 0,-2 4 0,2 1-1,0 1-32,-2-3 0,1-3 0,-2 5 0,1-1 0,-1-3 179,0 1 0,2 0 0,-3-4 0,2-2 1,-2-1-1,-2 0 85,-1-2 0,0 7 0,0-3 0,0 6-176,0-1 1,-1 3-1,-2 2 1,-3 1 0,-2 3-1,-2-1-217,-2 1 0,-1 3 0,0 2 1,-1-4-1,1 1 0,0-5 130,-1-1 0,5 1 0,1-1 0,-1 1 0,0 2 402,0-5 1,1 2-1,-2-3 1,3-1 0,1 1-151,3 0 0,-3 1 0,1-1 1,2 4-1,2 3-182,1 2 1,0-4 0,0 1 0,0 3-1,0-1-83,0 4 0,0 0 0,0-4 1,0 1-1,0 1 0,0 0-97,0-1 1,-4 2 0,-2-7 0,0 2 0,-2-2 394,1-4 0,4-8 1,-3-2-1,2-2 0,-1-3-75,2-2 1,2-1 0,1 0 0,0 0 0,0-1 0,0-2-699,0-2 1,4-5-1,2 2 1,0-2-1,1-2-1722,1-3 1,1-5 2616,4 2 0,6-12 0,2 2 1</inkml:trace>
  <inkml:trace contextRef="#ctx0" brushRef="#br0">15463 6304 11620,'-6'-18'0,"-1"0"572,-1 2-215,2 1 60,6 8 0,-1 1 0,-4 7 0,-2 4 0,0 4 0,2 2 1,4 3-760,1-1 0,0 2 1,0 1-1,0 3 0,0 2 1,1 3-1,2 1 0,2 2 593,-2-1 0,2 7 1,1 4-1,2 4 0,1 5 1,0 2-285,-1 2 1,-5 3 0,3 5-1,-1 3 1,-1 2-60,-1 4 1,-1-8-1,-2 7 1,0-3 0,-2-1 108,-2 2 1,2 0-1,-2-8 1,2 2 0,2-2 3,0-1 0,0-2 1,0 0-1,0 1 0,2-2 20,2-4 0,-1 4 1,5-3-1,-1 1 0,-1 1-576,0-2 0,3-2 0,-5 3 0,-1-1 1,-1 0 494,-2-1 0,0 2 1,0-3-1,0 4 0,0 2 1,0-1-11,0-2 0,0-1 1,0 4-1,0-1 1,0-2 74,0-1 0,0 0 1,0 3-1,0-2 0,1-2 1,2-1 21,2 1 0,0-1 1,-2 2-1,3-3 0,0 0 17,0 2 0,3 0 0,-3 1 1,0 0-1,0 1 0,-2 0 109,2 1 0,-4 8 0,4-6 1,-2 2-1,0 1-147,-1 2 1,-1-2 0,-2 5 0,0 0 0,0-4 466,0-2 1,0 9 0,0-8-1,-2 2 1,-2 3 0,-3-2-803,-1-1 0,-2-1 0,4-2 1,-1-3-1,-2-2 328,1-2 0,-4 4 0,5-5 0,0 0 0,2-1 1,2 0 257,-1 3 1,2 0 0,-2 1 0,1 2 0,0 0-221,-2 4 1,-1-3 0,4 7 0,-4-3 0,0 4 0,-2 1-292,1 2 0,-2 9 0,-4-5 0,-1 1 0,1 1-9,0-5 1,-1-6-1,2 2 1,2 0-1,3-2 1,1 0 198,3-3 1,1-5-1,2-2 1,0 1-1,2 0 488,2-1 0,2 3 0,5-3 0,-3 3 0,1 1 1,-1 0-172,-4 1 0,2 3 0,-1 3 1,-2-1-1,-2 2-461,-1-1 0,0-1 0,0 5 0,0 0 0,0-3-73,0-1 1,0-6 0,0 0 0,0-3 0,0-2 0,0-2 359,0-3 0,4-4 0,2-3 0,0-1 0,2-1 64,-1 0 0,-4-3 0,3-5 0,-2-1 0,1 0-631,-2-4 0,-2 1 0,-1-3 0,0-1 491,0 0 1,-6-1 0,-1-5 0</inkml:trace>
  <inkml:trace contextRef="#ctx0" brushRef="#br0">19355 6184 19718,'0'-14'-1345,"0"1"1,0 0 0,0-1 0,-1 3 1235,-4 2 1,-2 4 0,-5 10 0,2 4 0,1 2-1,-1 4 1,-2 2 0,-2 2 0,1 2 0,1 1 0,2 0 56,1 0 0,2 0 0,-2 5 0,4 1 0,4 3 0,1 5 11,0 2 1,0-1 11,0 3 0,0 3 0,0 11 0,0 2 1,0 5-6,0 5 0,0 5 1,0 0-1,0 3 1,0-35-1,0-1 1,0 1-1,0-1-46,0 1 1,0-1 0,-1 5 0,0 0 0,0-2 0,-2 0-1,-1 0 1,-1 1-31,-1-2 1,0 1 0,1 5 0,1 0 0,0-3 0,-1 0 0,1 0-1,-1 1 1,1 0 0,0 0 170,-1-3 1,1 0 0,2-1 0,1-1 0,-2-1 0,0 1 0,0 0-1,1 0 1,0 0 0,0-1-49,0 2 1,1-1 0,-2-1 0,0 1 0,0 0 0,0 0 0,0 0 0,-1-1 0,-1 2 0,-1-1 0,1 0 0,0 0 13,1 3 0,-1-1 0,-3-1 0,0 0 0,0 3 0,1 0 0,-2-1 1,0 1-1,-1-1 0,-1 1 0,1 1 0,0 0 0,-2-1 1,0 0-1,-2 1 0,0 1 0,-1-1 1,0 0-1,1-1 0,-1-1-56,-2 0 1,0 0 0,0 2 0,1 0 0,-1-2-1,0 0 1,0-1 0,1-1 0,1 1 0,-1-2-1,1-1 1,-1 0 92,1-2 1,-1 0 0,0 4 0,1-1 0,-12 28 0,2 1 0,1 1 196,2 2 0,4-5 0,-4 2 0,0 0 0,0 0 0,1 4-215,2 1 0,9-35 0,0 0 0,2-2 1,0 2-1,-1 2 0,-1 1 0,0 1 0,1 0-34,-1 1 1,0 0 0,1 0 0,-1-1-1,2-1 1,0 1 0,-1 0 0,0 1 0,0 3-1,0-1-69,0 0 1,-1 0 0,3-2 0,-1 0 0,-1 0 0,0 0 0,2-1 0,0-1 0,0-2 0,0 0 93,0 1 1,1-1 0,1-1 0,1 1 0,0-1 0,1-1 0,-3 33 0,3-3 0,1-4 260,2 1 1,6 3-1,3-8 1,2 1-102,-3 4 0,3 1 1,-5 2-1,0 0 1,1 1-1,-1 1-334,0 2 1,-4-32 0,0-1 0,-2 36 0,0 2-1,0-1 1,0 1-278,0-2 0,0-35 0,0-1 0,-1 33 1,-2-1-1,-3-2 40,-1-2 1,4-8 0,-3-3 0,1-2 0,1-4 66,1-1 0,6-1 1,4-4-1,4-2 1,5 2 383,3-1 1,-3-7-1,4-2 1</inkml:trace>
  <inkml:trace contextRef="#ctx0" brushRef="#br0">14023 7596 30538,'-13'0'-2741,"6"-5"1393,1 3 1,6-5-1,0 2 1,0-4 905,0-2 0,-5 5 1,1 6 284,1 7 0,3-1 0,4 0 1,7-2-1,5 1 634,6-2 0,0-2 1,2-1-1,3 0 1,-1 0-141,4 0 0,6 0 0,-1 0 0,2 0 0,2 0 0,-2 0-18,0 0 1,4 0-1,-7 0 1,2 0-354,-1 0 0,1 0 1,4 0-1,0 0 0,0 0 1,1 0-5,4 0 0,2 5 0,6-1 0,1-1 523,-1-2 0,0 1 0,2 1 0,1 1 0,4-1 2560,0-1-2629,-3-2 1,6 0-1,-3 1 1,-1 2-417,0 2 0,-1 1 0,-6-3 0,-3 1 0,-3-1 0,-3 0 0,-3 1 0,7-2 0,-7 2 0,1-2 0,2-2 0,-1 0 0,-2 0 0,7 0 0,-7-2 0,2-1 0,1-3 0,1-1 0,3 3 0,5-4 0,-1 1 0,-2 1 0,1 0 0,0 0 0,1 3 0,-4-1 0,0-1 0,1-1 0,-5 5 0,6-5 0,-6 6 0,-2 0 0,2 0 0,-2 0 0,-4-2 0,-1-1 0,1-1 0,0 1 0,-1 2 0,5 1 0,-2 0 0,1 0 0,4-2 0,2-1 0,4-1 0,-2-1 0,1 5 0,-1-1 0,3-2 0,2-2 0,-7 1 0,6 4 0,-3 0 0,-5 0 0,-2 0 0,7-2 0,-7-1 0,6-1 0,1 1 0,0 2 0,-2 1 0,5-5 0,-3-1 0,3 0 0,1-1 0,0-1 0,-2 4 0,0-5 0,4 0 0,0 0 0,0 0 0,-2 2 0,-1-3 0,-3 2 0,-5 2 0,-4 2 0,-4-2 0,-4 4 0,-5-2 0,-2 3-1122,-3 1 0,-4-2 0,-7-1-320,-2-1 0,-5-1 1,5 5-1087,1 0 2418,2 0 1,7-6-1,2-1 1</inkml:trace>
  <inkml:trace contextRef="#ctx0" brushRef="#br0">14050 8289 29814,'-13'-1'-868,"-1"-2"596,1-1 1,0-1-1,1 4 1,1-2-1,6-2 687,3 2 1,5 2-1,12 1 1,1 0-1,5 0 1,3-2-1,5-1-26,4-1 1,4 0 0,6 2 0,3-1-1,0-1-325,-1 1 1,10 0-1,0 0 1,4-2 0,5 2-65,1 2 0,5 1 0,2 0 0,-33 0 0,-1 0 0,1-1 0,-1 0 0,2-1 0,-1 0 0,0 1 0,0 0 0,2-1 0,0 0 0,0 1 0,1 1 0,0-1 0,0 2 0,0-1 0,1 0 0,0 0 0,0 0 0,-3-1 0,0 0 0,1 0 0,0-1 0,-1 0 0,-1 0 0,1 0 0,0 1 0,0 0 0,0 0 0,2 1 0,-1 0 0,34 0 0,-5 0 0,-5-1 0,0-2 0,-1-2 0,-6 1 0,-2 4 0,-4 0 0,-3 0 0,1 0 0,4 0 0,2 0 0,2 0 0,-1 0 0,3 0 0,-6 6 0,10-5 0,-5 5 0,1-1 0,-1-1 0,-3-1 0,0-1 0,1-2 0,0 0 0,1 0 0,1 0 0,-4-6 0,4-3 0,1-2 0,0 1 0,1 1 0,-3-1 0,1 2 0,-1 1 0,0 0 0,1 1 0,3 0 0,-1-3 0,0 4 0,-1 1 0,0-1 0,-1 1 0,0-2 0,-4 3 0,0-1 0,-3 1 0,-1 1 0,-5-4 0,5 3 0,-7-4 0,-2 1 0,-4 2 0,-2-2 0,-7 3 0,2-5 0,-3 1 0,-2 1 0,-4 0 0,2-3 0,-7 5 0,0 1 0,-1 1-1084,2 2 748,-4 0 0,7 0 1,-4 0-1,2 2 0,2 1-926,2 1 1,4 5 0,4-3-1,5 0 1,1 1 1354,-2 1 0,10-5 0,-4 3 0</inkml:trace>
  <inkml:trace contextRef="#ctx0" brushRef="#br0">13997 9036 26463,'-27'7'0,"2"-2"-121,3-4 0,2-1 0,7 0 0,0 2 503,-1 2 0,5-2 25,1 2 1,11-3 0,1-1 0,6-1-1,5-2 1,3-1-32,4 1 1,3 1-1,3 2 1,2 0-1,3 0 1,1 0-239,3 0 0,6 0 0,3 0 0,0 0 1,2 0-235,4 0 0,-1 0 1,6 0-1,0 0 0,-1 0 1,5 0 89,4 0 0,-1 0 1,5 0-1,-2-1 1,-3-2-1,2-3 253,2-2 0,-6 4 0,7-3 0,-1-1 1,-2 2-248,4 0 0,0-4 0,-4 3 0,1-1 0,3 2 0,1 2 0,0-1 0,-33 3 0,1 0 0,26 2 0,2 0 0,2 0 0,1 0 0,-4 0 0,1 0 0,0 0 0,-2 0 0,-3 0 0,2 0 0,-5 0 0,0 0 0,1 0 0,-4 0 0,-1-5 0,-2-1 0,2 1 0,1-3 0,2 1 0,4 4 0,-3-2 0,1 4 0,0 1 0,-1 0 0,1 0 0,-3 0 0,-2 1 0,0 2 0,1 3 0,-1 0 0,1 0 0,1 0 0,-5-3 0,-2 1 0,-1-1 0,1-1 0,2-7 0,1-1 0,1-1 0,-1-3 0,2-2 0,3-1 0,-2-2 0,5-2 0,-1 0 0,0-1 0,-1-1 0,3 4 0,-4-1 0,0 4 0,-2 3 0,-3-2 0,3 6 0,-10-1 0,2 6 0,-7 0 0,-4 0 0,-3 0 0,2 0 0,-7 0 0,-3 0 0,-6 0-828,0 0 0,-7 0 0,-6 1-86,-1 4 0,3-2 1,-4 5-1,-2 3 272,-2 1 1,-7-5 0,-1-1-1</inkml:trace>
  <inkml:trace contextRef="#ctx0" brushRef="#br0">14077 9849 21496,'-14'-6'-1698,"1"0"899,0-3 749,-1 3 0,1 6 1,0 0-1,-1 2 0,1 1 382,0 1 0,7 0 0,7-4 0,11 0 1,10 0-1,8 0 0,7 0-183,6 0 0,6 0 0,7 0 0,5-1 0,2-2-93,6-1 0,-30 1 0,0 1 0,0 1 0,-1 1 0,1-2 0,1 1 0,0-2 1,1 0-1,0 0 0,0 0 31,-2 0 0,0 0 0,3 0 0,-1 0 0,-2 1 1,-1 1-1,0-1 0,1 0 9,0 0 0,1 1 0,32-5 0,2 1 0,0 2 0,-35 2 0,-1 1 0,1-1 0,-1 0 16,2-1 1,-1 0 0,-1 1 0,1 0 0,0-1 0,0 0 0,37 0 0,-38 2-1,1 0-16,-1 0 1,1 0-1,33 0 1,-31 0-1,0 0 1,-2 0-1,-1 0 1,37 0 94,-1 0-61,-34-2 0,-1-1 0,26 1 0,3-2 0,0 1 0,-4 0 85,-3-2 1,4-1 0,-10 3 0,3-1 0,1 1 0,-3 2-215,-1 1 0,3 0 0,-1 0 0,0 0 0,-2 0-114,-2 0 0,0 1 1,2 2-1,1 1 1,2-1-181,-2-1 1,4-2 0,0 0-1,2 0 1,5 0 0,0-2 618,2-2 1,0 1-1,-4-6 1,-2 0 0,3 0 13,-3 0 1,-4 5 0,1-3 0,-3 1 0,-2 1-432,2-1 0,-3 5 1,-3-5-1,-5 1 0,-3 1 1,-5 0-334,1-2 0,-7 4 1,-1-2-1,-4 2 0,-3 2-102,-2 0 1,-6-1 0,2-2 0,-3-2-2303,-2 2 1931,-6 2 1,-7 1 878,-8 0 1,-16 0 0,-4 0 0</inkml:trace>
  <inkml:trace contextRef="#ctx0" brushRef="#br0">14010 10635 18161,'-1'-12'-4374,"-4"3"4073,4-3 1,-5 12-1,4 0 1,-1 8 0,-1 4 516,1 1 1,3-6 0,4-2 0,7-4 292,5-1 1,11 0-1,8 0 1,8 0-1,9 0-354,10 0 1,9-4-1,-33 1 1,0 0-1,3 0 1,2 0-1,3 0 1,0 0-1,3 1 1,0 0-134,2-1 0,0 0 1,-1 2-1,-1 0 0,1-1 1,-1-2-1,-1 2 0,-1 0 1,0 0-1,0 0 25,-1 0 0,-1 1 0,-3 0 0,-1 0 0,5 0 0,0 1 0,-2-2 0,0 1 0,-3-2 0,-1 1 84,-2 1 1,1-1-1,2-1 1,-1 0-1,-1 0 1,-1 0-1,1 0 1,0-1-1,-1 0 1,1-1-1,35-2 439,-3 2 1,1-1-1,1 2 1,-1 1 0,2 1-358,1 2 0,-3 0 0,-34 0 1,1 0-1,0 0 0,1 0 1,35 0-320,-1 0 0,2-1 0,-2-2 0,0-1 1,-36 1-1,-1 1 0,34-2 162,1-1 1,2-5-1,-2 1 1,1-3-1,-1 0 231,-2 3 1,0-2 0,-2 2 0,1-3 0,-2-1-179,-2-1 0,6 5 0,-9 2 1,-2-1-1,-3 3 0,-2-3-378,-1 1 1,2 4 0,-9-2 0,1 4 0,-4 1-2,-2 0 0,-7 0 0,-1 0 0,-3 0 0,-4 0-89,-3 0 1,-7 0 0,4 0 0,-2 0 0,-2 0-185,-2 0 0,-2 6 0,-1 3 1,-2 3-1,-3 1-2830,-1 0 3240,5 6 0,-4-4 1,6 4-1</inkml:trace>
  <inkml:trace contextRef="#ctx0" brushRef="#br0">14010 11341 21359,'-12'-25'-2318,"3"3"0,2 4 2470,2 9 1,4 5 0,-2 7 0,4 3 0,7 0 0,2 0 0,7-3 0,2-2 289,4-1 1,9 0 0,5 0-1,6 0 1,7 0 0,6 0 0,8 0-258,5 0 0,-31-2 0,0 0 0,3-1 0,1 0 0,1 0 0,1 0 0,2 0 0,0 0-164,3 1 1,1 1-1,2 0 1,0 0-1,1 1 1,1 0-1,-2 0 1,1 0-1,-1 0 1,0 0 0,-2 0-1,0 0-38,0 0 0,0 0 0,-2 0 1,0 0-1,-3 0 0,-1 0 1,-1 0-1,0 0 123,0 0 1,-1 0 0,-3 2 0,0 1 0,0-1 0,1 0 0,0 0 0,-1-1 0,0 0 0,-1 0 0,1-1 0,-1 0 179,38 0 0,-2 0 0,-36 0 0,1 0 1,35 0-126,-2 0 0,-33 0 1,1 0-1,-1 0 0,0 0 1,2 0-1,0 0 1,-1 0-1,1 0 0,0 0 1,0 0-212,2 0 1,0 0 0,-1 0 0,0 0 0,0 0 0,-1 0 0,-2 0 0,0 0 0,0 0 0,-1 0-38,3 0 1,0 0-1,30-2 1,3-1-1,-3-3 1,-4 0 166,-4 1 1,6-6-1,-6 2 1,1-1-1,0 0 1,-5 1 164,-6-2 1,-1-1 0,-6 1 0,0 0-551,0 2 0,-6 6 0,-6-1 0,-2 1 0,-3 0 0,-4-1-571,-3 1 1,-6 3-1,2 3 1,-5 3-1,-4 1-761,-4 3 0,-4 2 0,-1 1 320,0 1 1317,6-1 0,-4 6 0,4 2 0</inkml:trace>
  <inkml:trace contextRef="#ctx0" brushRef="#br0">14183 12101 12937,'-12'-13'0,"2"1"0,1 3 4,-1 5 1,-2 4 0,-1 4 93,-1 5 1,-3 1 0,-1 1 0,0-4 0,0-1 0,0-2-215,2 2 0,1-4 0,2 2 1482,0-2-737,5-2 1,5 0-332,12 0 0,2 0 0,14 0 1,6 0-1,10 0 0,10 0-236,8 0 1,5 0-1,7 0 1,4 0 0,-34 0-1,0 0-7,-1 0 1,0 0-53,2 0 0,0 0 0,-1 0 0,0 0 1,1 0-1,1 0 0,-1 0 0,-1 0 1,0 0-1,0 0 62,-2 0 0,0 0 0,0-1 0,-1 0 1,2-1-1,0 0 0,1-2 0,0-1 1,0 0-1,-1 0 126,0 0 1,0 1 0,4-4 0,0-1-1,-4 3 1,1-1 0,1 0 0,1-1-1,1 1 1,0-1 0,1 2 0,1 1-7,1 0 0,1 1 0,0-2 0,1 1 0,-1 3 1,1 0-1,-1 0 0,1 1 0,0 0 0,0 0-269,1 1 0,-1 0 1,-3 0-1,0 0 0,2 1 1,-1 0-1,0 0 0,-1 1 1,-1 1-1,-1 0 15,0 1 0,0-1 1,0-1-1,0-1 1,-1 2-1,0 0 0,0-1 1,0 1-1,0-1 1,0 0-1,-1 0 0,-1-1 125,0 0 1,0-1 0,-2 0 0,0-1 0,0-1 0,-1 0 0,0-2 0,1-1 0,1-2 0,0 0 0,1-1 0,1 0 90,0-1 0,-1 0 1,0 0-1,-1-1 1,0 2-1,0 0 0,0-1 1,0 0-1,0 1 1,-1 1-172,-1 2 0,-1 0 0,36-7 0,-8 5 0,-3-1 0,-5 4-381,-7 2 1,-4-2 0,-8-1 0,-4 2 0,-7 2 0,-8 1-417,-4 0 0,-6 1 0,-2 4 0,-2 2 0,-8 2 821,-9 0 0,2 3 0,-8 1 0,0-3 0</inkml:trace>
  <inkml:trace contextRef="#ctx0" brushRef="#br0">14130 12807 12216,'-13'-34'-249,"-5"9"0,0 12 0,2 8 0,0 8 80,-2 6 1,1 5-1,-3 0 1,0 1 0,4-4-1,1-4 302,2-4 1,9-2 0,8-1 117,12 0 1,9 0-1,8 2 1,10 1-1,12 1 1,14-1-91,-28-2 0,0 0 1,0 1-1,1 0 0,8 1 1,2 0-1,2 1 1,0-1-1,2 2 0,1-1-195,1 0 1,-1 0 0,-3 2-1,0 0 1,1-2 0,0-1 0,-2 1-1,1 1 1,-1-1 0,0-1 0,-1 1-1,-2 0 7,-2 0 0,-1-1 0,-1-1 0,0-1 0,-3 2 1,-1 0-1,-1-1 0,0 0 0,0 1 0,0-1 122,-1 0 0,0-1 0,2 0 0,0-1 0,0 0 1,1 0-1,0 0 0,0 0 0,0 0 0,1 0 47,0 0 0,1 0 1,4 0-1,0 0 1,-3 0-1,-1 0 0,1 0 1,0 0-1,2 0 1,-1 0-1,-1 0 0,-2 0-99,0 0 1,0 0 0,4 2 0,0 1 0,-5 0-1,-1 0 1,0 0 0,0 0-24,-1-1 1,1 2-1,-1 0 1,1 0-1,-1-1 1,-1-1-1,0 0 1,-1-1 0,-1-1-1,1 0 1,35-5-56,-3-3 1,-4-4 0,-4-2 0,-2 1 0,-3 0 0,-6-1 130,-6 1 1,-2 4-1,-4 2 1,-6 1 0,-4 1-198,-4-1 0,1 5 0,-2-3 1,-1 2-1,-2 2-936,2 0 1,-3 2 0,-1 2 0,0 3 0,-4 2 992,-1 0 1,-2 6-1,0 6 1</inkml:trace>
  <inkml:trace contextRef="#ctx0" brushRef="#br0">14037 13754 15385,'1'-8'65,"4"5"1,5 6 0,6 6 0,8 3 0,7 1 0,8-1 0,5-2-29,3-1 0,8-1 1,9 1-1,4-5 0,8-2 1,-37-2-1,2 0 0,3 0 1,0 0-1,2 0 0,0 0 68,2 0 1,0 0-1,6-1 1,1 0-1,-3 0 1,1-1 0,-2-1-1,0 0 1,0 0-1,0 0-33,-1 1 1,-1-2 0,5 0 0,-1-1 0,-2 3 0,0 0 0,1 0 0,0 1 0,-2 0 0,-1 1-86,0 0 1,0 0-1,1 0 1,1 0-1,0 0 1,0 0-1,0 0 1,2 0-1,0 0 1,2 1-1,-2 0 1,0 1-29,3 0 0,1 0 0,-2 3 0,-1-1 0,3-1 0,-1-1 0,0-1 0,-1 1 0,2-1 0,0 1 165,2 0 0,1 0 0,-4-1 0,0 0 0,3 1 0,1 2 0,-4-2 0,0 0 0,-3 0 0,-2 0-46,-4 0 0,1-1 1,1 2-1,1 0 1,-4 0-1,-2-1 0,-2 0 1,-2 0-1,34 3 1,-10 1-136,-4 1 1,-2-3-1,-6 5 1,-3 0-1,-3 0-540,0 0 0,-8 0 1,5 4-1,0 1 0,-2 0 1,1 3-2045,-2 0 2641,0 1 0,3-3 0,-3 3 0,-3 1 0,1-3 0,4-4 0</inkml:trace>
  <inkml:trace contextRef="#ctx0" brushRef="#br0">15930 16073 8456,'0'-21'320,"0"3"1,0 8 0,1 1 0,3-2-262,5 0 1,-1 2 0,-1 0 487,-1-2 370,4 6 0,-14-1 0,0 6-350,-7 0 0,-2 4 0,0 2 1,-1 0-1,1 1-308,0 1 1,-1 1-1,1 2 1,0 0-63,-1-2 1,1 0 0,0 4 0,1 0-1,3 1 1,3-1 119,0 0 1,4 2 0,-2 1 0,4 2 0,4 0-48,5 1 0,9-4 0,4 3 0,5-4 0,4-2-30,5-3 1,4-3 0,3-6 0,1-1 0,0-4-573,2-4 0,-4-4 1,2-5-1,-4-2 1,-4-3-1,-5 0-485,-3-6 0,-9 3 0,-4-7 0,-6 2 0,-5-1 0,-6-1 307,-10 0 0,-13 2 0,-11 6 1,-3 4-1,-2 7 159,-3 3 1,1 8 0,-3 0-1,3 6 351,4 6 0,2 3 0,-3 1 0</inkml:trace>
  <inkml:trace contextRef="#ctx0" brushRef="#br0">16089 16992 8108,'0'-13'0,"0"-1"0,0 1 0,0 0 0,0-1 0,0 1 1420,0 0 0,2 4 3897,2 0-4128,4 6 1,1-3-626,0 6 1,-6 6 0,1 3-91,-3 3 1,-1 3 0,0 1 0,0 3 0,-1 2 0,-2 3-1,-1 1-407,1 1 0,-3 1 1,0-2-1,0-1 1,0-2-1823,3 2 1496,1 1 1,2-4-1,0-3 1,2-4-1,2-2-7181,5-3 7440,9 3 0,3-11 0,5 5 0</inkml:trace>
  <inkml:trace contextRef="#ctx0" brushRef="#br0">16436 17205 10268,'0'-13'1125,"0"0"0,0 11 0,2 5 1,1 5-467,1 0 0,0-3 1,-4 4-1,0 1 1,0 2-1,0 3-1059,0 3 0,-4 1 0,-2 5 0,-1-4 1,-2 1 399,1 0 0,-4-5 0,5 3 0</inkml:trace>
  <inkml:trace contextRef="#ctx0" brushRef="#br0">16716 17005 8150,'7'-11'354,"-1"6"1,-4-7-1,1 3 1,3 2 1226,1-3 1,2-1-1,4 1 1,2 3-675,3 1 1,-3 1 0,3 5 0,-4 2-1,-2 2-231,-3 5 0,3 0 0,-5 3 0,1 4 0,-4 2-670,-2 1 1,-2 5-1,-3-2 1,-5 3 0,-5 2-1,-3-1-761,-4 1 0,1-2 0,-5-1 0,4-3 0,-1-2-3,0-3 1,5-1 0,-2-3 0,3-2 0,2-2-2602,0-2 3484,-1-2 0,8-8 1,6-1-1,8 1 1,4-1-1,1 1 510,0 1 0,5 1 0,0 2 0,-2 0 0,0 0-187,2 0 0,-6 5 0,3 1 0,0 0 0,-2 1-1554,3 0 1,2-2-1,-2 2 1106,2-1 0,12-1 0,-2-5 0</inkml:trace>
  <inkml:trace contextRef="#ctx0" brushRef="#br0">17236 17219 11110,'-6'0'0,"-1"9"1002,-1 10 0,-4 5 1,5-2-1,-2-4 1,2-2-772,1 2 0,-5-2 0,4 5 0,0-1-615,2 1 0,4-5 384,1 2 0,11-9 0,4-3 0</inkml:trace>
  <inkml:trace contextRef="#ctx0" brushRef="#br0">17449 16939 8053,'-13'-6'898,"0"-3"0,4-1 0,1-1 0,2 2-78,3-1 1,2 3 0,2-1 0,4 1 0,4 1-512,3 0 1,7 2-1,3 4 1,3 0-1,3 0 1,2 1-62,1 3 1,3-1-1,-4 6 1,-2 2-1,1 1-5,0 1 0,-7-4 0,-4 0 1,-4 2-1,-2 4 0,-3 5 121,-4 0 1,-5-1 0,-5 7 0,-5 2 0,-6 0 0,-7 0-197,-2-1 0,0 4 0,1 0 0,2 0 0,0 0 0,1 0-2361,3-1 0,1 2 534,3 0 1,-1 3-1,11-5 1659,1-5 0,-4-4 0,-1-8 0</inkml:trace>
  <inkml:trace contextRef="#ctx0" brushRef="#br0">15890 16712 8377,'-2'-13'0,"-1"0"0,-3 1 0,0 1 0,-1 4 687,-1 1 0,4-3 0,-5 5 0,-1 1 0,-2 1 1,-1 4-1,1 2 65,3 5 1,-2 7-527,7 2 0,-6 1 0,2-1 1,1 3-1,2 1 0,4-1 125,1-2 1,0 0 0,0-2 0,0 0-420,0 0 1,6-2-1,3-2 1,3-1-481,1-3 0,-4-2 215,0-3 0,-6-1 0,0 6 0,-6 2 960,-6 0 0,-5 3 1,-2-1-1,-2 0 0,1 1 1,-1-1-120,0 0 1,5 1 0,5 1 0,1 1 0,1 2-328,0-2 0,2-1 1,5-3-1,4-2 1,3-1-630,4 1 0,6 1 1,0-1-1,-2-3 1,-1 1-1,-2-1-495,1 4 0,-6-1 0,0 2 0,-2 0 0,-6 4 853,-8 3 1,-2 3 0,-12 5 0,-2 0 0,0-1 0,1 1 395,0 0 0,9-1 0,-1-1 0,6-1 0,3-2 0,6 1-927,7-3 1,4 1 0,13-5 0,4 2 620,6-2 0,10 5 0,4 0 0</inkml:trace>
  <inkml:trace contextRef="#ctx0" brushRef="#br0">18009 16632 8116,'0'-13'0,"0"-6"303,0 4 0,6 0 0,3 8 0,3 1 1,1 3-1,0 3 0,1 3 0,-2 3 306,-4 1 0,4-2 0,-3 3 0,3 3 0,0 1-692,-3 1 1,1 0 0,-5 1 0,-2-1 0,-2 0 224,-1 1 1,0-1-1,0 0 1,0 1 0,-1-1 76,-4 0 0,-1 1 0,-4-1 0,2 0 0,1 1-63,0-1 0,4 0 1,-2 1-1,4-1 0,1 0-207,0 1 0,0-1 0,0 0 0,1 0 0,2 1 0,2-1 36,-2 0 1,2 1-1,1-1 1,0 0-1,0 2 91,-3 3 0,3-3 1,-1 3-1,-1-4 1,0 1-1,1 2 196,-2 0 1,0 1 0,0-3 0,1 1 0,-1 2-1,-1-2-61,-2-1 1,1-2 0,2 2 0,2 1 0,-1 2-160,2-1 0,-5-7 0,4-1 0,-2 1 0,0 2-165,1 1 0,1 1 1,-7-1-1,-2 0 0,-5 1 1,-3-1-349,-1 0 0,-7 1 1,-3-1-1,-7 0 1,-4 2-1,-2 1-1276,1 2 1,-5 4 1736,-4-4 0,-13 12 0,2-2 0</inkml:trace>
  <inkml:trace contextRef="#ctx0" brushRef="#br0">8265 6957 32767,'-9'0'-220,"0"0"1,6-2 0,0-1 0,6-3 70,6-1 0,3 3 0,1-5 0,0 0 0,1 0 0,-1 0-110,0-1 1,-1-2-1,-1-2 1,-3 1 0,3 0-1,-1-2 132,-1-3 0,6 2 1,-3-6-1,1-2 0,5-3 116,1-4 1,3 6-1,5-6 1,1-2 0,3 1 90,5 1 1,2 4 0,2 5 0,0 4 0,0 3 0,-1 2-27,-4 0 0,1 1 0,-8 3 1,-4 5-1301,-4 2 0,-2 2 0,-4 0 1,-1 0 1216,0 0 1,1 6 0,-1 1 0</inkml:trace>
  <inkml:trace contextRef="#ctx0" brushRef="#br0">9758 5984 9305,'4'-16'0,"2"4"1015,1 4 0,2 4 0,5 4-370,-1 0 0,-1 1 0,-2 2 0,-2 3 1,-1 0-1,-1 2 0,0-1-859,-3 3 0,-2 2 1,-1 2-1,0-1 1,-1 0-1,-4 2 341,-3 3 0,0-2 0,-1 5 0,0-2 0,0-3 10,1-1 1,3-2-1,-2 1 1,1-1-1,1 0-969,-1 1 780,5-1 0,-5-7 0,6-6 0,0-7 0,0-5-42,0-2 0,0-3 1,0-1-1,0 0 1,0 0-12,0 1 1,0-1-1,0 5 1,1 1 0,2 1 190,2 2 0,5 6 1,-1-1-1,3 3 522,1 1 0,1 5 0,-1 4 0,0 2 0,1-1-300,-1-1 1,5 0 0,0 3 0,-2-2 0,0-1-1,0 0-331,2-2 1,0 4-1,-5-5 1,1 1 203,-1 3 1,0-4-1,-1-3 1,-2-6-516,-1-6 0,-6-3 0,2-1 0,-4 0 1,-1-1 898,0 1 0,2 0 1,1 0-1,3 1 30,1 3 1,-3 3 0,5 6 0,2 0-162,1 0 1,1 6 0,2 1 0,1 2-1545,2 0 0,5 0 0,0 3 1,3-2 1233,5-1 0,4 0 0,5 4 0</inkml:trace>
  <inkml:trace contextRef="#ctx0" brushRef="#br0">10544 6037 31180,'-1'-19'-4916,"-4"-3"1,4 10 3499,-4 7 0,4 10 0,2 7 1282,4-3 1,2-3 1835,6-6-1649,1 0 0,-8-2 1,-6-1-1,-8-1 1,-4 1-1,-1 1 761,0 2 0,-1 0 1,1 0-1,0 2-687,0 2 1,4 4-1,1 5 1,2 0-1,3 1-782,2-1 0,2 5 1,4-1-1,4 0 0,3-3 1,1-2 206,0-3 1,6 3 0,5-5 0,4 1 843,3-4 0,6 4 1,-3-1-1</inkml:trace>
  <inkml:trace contextRef="#ctx0" brushRef="#br0">10944 6011 29861,'0'-14'-3277,"0"7"0,4 2 0,1 10 2315,-2 4 0,-2 3 0,-1 1 0,0 0 469,0 1 1,0-6 0,0 1 421,0 2 1,2-5 0,1 0 0,3-2 1201,1 0-590,2 1 1,0-5 493,0 0 1,-6-2 51,1-2 627,-2 2-1216,-2-3 1,6 5 0,3 0 0,2 0 36,3 0 1,1 0 0,1 0 0,2-2 0,-1-2-302,3-5 0,-4-2 0,5 1 0,-2 1 0,-3-1-753,-1-2 0,-2-1-59,1-1 1,-7 8-1,-3 8 1,-2 8-1033,-2 6 1,0 2 0,1-4-1,4-1 1489,4 0 1,9 1-1,2-1 1</inkml:trace>
  <inkml:trace contextRef="#ctx0" brushRef="#br0">11611 5917 28535,'-8'-13'-2765,"-4"0"1,11 7 0,-4 6 1233,4 7 1,1 5 0,0 1 0,-2 1 1719,-2-1 1,1 0 0,-4 1 0,-1-1 0,2 0 56,0 1 1,0-6 0,3 1-1,-1 2 1,1 1-145,2 1 0,7 0 0,4 1 1,5-3-1,4 0 0,0-4 63,0-1 1,-1-2 0,-4-4 0,-1 0 0,-1-1-301,-3-3 0,1-4 1,-6-5-1,-1 0 1,-1-1-1,-4 1 118,-2 0 1,-3 4-1,-7 0 1,1-2 0,0 1-1,1 0 760,3 1 1,-3 6-225,3-2 1,5 4 0,4 1 0,7 0-426,5 0 0,7 0 1,2 0-1,1 0 1,0 0-1,1 0-22,-3 0 1,5 0-1,-4 0 1,0 0 0,-5-2-1,-4-1 517,-3-1 1,-5-2-586,5 2 1,-4 2 0,4-2 426,1 2 0,2 8 0,1 5 1,0 3-1,1 6 0,-1 0-315,0 4 0,1 1 1,1 3-1,1 2 0,2 3-243,-2 1 1,-6 1 0,-2 4 0,-2-4 0,-3-4 241,-2-3 1,-1-2 0,0-4 0,-1-6-1,-2-4 1,-3-5-569,-2-1 1,4-1-1,-5-7 1,0-2-933,2-5 0,1-7 919,6-2 1,0-6 0,0 3 0</inkml:trace>
  <inkml:trace contextRef="#ctx0" brushRef="#br0">5972 6624 29610,'13'-14'-1056,"5"1"1,0 1 0,-2 3 0,-1 5 1410,-2 2-738,-5 2 1,-2-1 0,-8-2-1,-1-3 1,-3 0 0,-1-1-1,-4 1 660,0 0-1128,3 1 0,8 5 0,9 0 0,3 0 0,1 0 1173,1 0 0,-1-1 1,0-2-1,1-2 0,-3 1-354,-2-2 1,3 3-1,-3-6 1,3-1-1,3-2 1,1-1-119,2-1 0,4 1 0,-3 0 0,2-1 0,3 1 147,1 0-182,1 5 1,0-2 0,-3 5 0,0 3 698,0 0 0,2-4 0,2-1 0</inkml:trace>
  <inkml:trace contextRef="#ctx0" brushRef="#br0">7025 6077 29546,'0'-13'-3277,"0"0"0,-1 5 0,-4 4 3149,-4 2 1,2 7 0,-1 1 0,1 1 0,1 3 0,0 4 0,3 2-207,2 2 0,1 5 0,0 0 0,0 0 0,0 1-18,0-2 0,0-4 0,0 3 0,0-1 0,0 0-147,0-1 0,0-6 0,1-5 827,4-2 1,1-3-1,4-9 1,-3-8-512,-1-6 0,3-6 1,-4-2-1,-1-3 0,0-4 1,2-2-290,2 1 0,-4-1 1,4 4-1,-1 2 0,-1 2 1,1 4 907,1-1 0,-4 7 1,5 1-1,0 4-237,-2 0 0,5 5 1,-3 2 614,3 1 1,-3 2-1,0 5 1,0 4-947,-2 3 1,5 6-1,-3 2 1,1 3-1,0 2-560,-1 3 206,0 7 0,0-3 0,0 3 1,0-1-1,0-1-912,0 2 0,0 0 1455,4-4 1,0 0 0,1-1-1</inkml:trace>
  <inkml:trace contextRef="#ctx0" brushRef="#br0">7212 6117 13086,'-14'-26'0,"2"0"526,4 4-1173,2 9 1,7 7-1,5 6 1,6 0-1,6 0 1432,2 0 0,4 0 0,6 0-133,1 0 0,6 6 0,-3 1 1</inkml:trace>
  <inkml:trace contextRef="#ctx0" brushRef="#br0">7572 5904 30014,'-9'0'-1041,"1"1"363,2 4 1,0 2-1,2 8 1,-3 1-1,-2 4 1,1-1-1,1 0 1,1-1-1,0 1 0,2-4 1,4 4-1,0-1 275,0 0 1,1-1 0,3-3 0,5-1 0,5 0 0,5 1 517,8-1 1,5-4 0,8-2 0,0-1 222,0-3 0,6-1 0,1-2 0</inkml:trace>
  <inkml:trace contextRef="#ctx0" brushRef="#br0">8051 5931 29804,'0'-27'-4916,"0"6"1,2 5 3874,2 6 1,-2 5 0,2 10 0,-2 3 0,-2 4 532,0 2 1,0 3 0,-2 3-1,-1-1 1,-1 2 0,1-1 732,1 4 0,8-3 0,3 1 0,3 0 0,3-1 328,3-3 1,5-4 0,7-2-1,-2-1 1,3-4 0,0-1-50,2-3 0,-3-3 0,-7-4 0,-2-7 1,-2-4-755,-2-2 0,-7-7 0,-3 2 0,-1-5 0,-4-1-424,-5 1 1,-5-5 0,-6 8 0,-1 2 0,0 0 0,3 2 871,0 1 0,6-5 0,0 4 0</inkml:trace>
  <inkml:trace contextRef="#ctx0" brushRef="#br0">16569 17152 8239,'-1'-19'0,"-4"5"0,0 6 0,-4 3 0,6-2 0,4-2 0,5 1 2292,1 3 0,-5 0-1509,-2 5 1,-7 0-1,-10 0 1,-2 0-1,0 0 1,-2 0-1,0 0-734,-2 0 0,2 2 1,-1 1-1,-1 1 1,1 0 491,0 2 0,6-3 0,-2 5 0,3-1 0,2-1 82,-1 0 1,7 4 0,3-1-1,2 3 1,2 1-630,0 1 1,6-1 0,3 0 0,4-1 0,5-1-162,4-3 0,3-5 0,2 2 1,0-4-1,-2-1 0,-1-1-567,-2-4 1,-6 2 0,0-5 0,-5-3 713,-7-1 1,-2 3-1,-5 2 1,-5 0-1,-6 1 1,-6-2 661,-3 1 1,-3 3-1,0-4 1,1 2-1,1 3 434,2 2 1,1 1-1,-1 0 1,4 0-907,3 0 1,8 1-1,2 4 1,5 2 0,6 3-171,8 4 0,6-7 0,10 8 0,4-2 0,3-2-752,4 1 1,-4-2 0,-5-1-1,-4-3 1,-3-2-766,-3 1 1,-6-1 0,-13-4 0,-12-1 1362,-10-4 0,-7 2 0,-6-6 0,-3 0 0,-4 0 484,-1 1 0,2 3 0,4-2 1,6 1-1,5 3-855,4 1 0,3 5 1,7 6-1,6 8-1676,6 2 0,4 4 2201,7-5 0,11 6 0,3-3 0</inkml:trace>
  <inkml:trace contextRef="#ctx0" brushRef="#br0">16289 16539 8185,'0'-21'338,"0"4"808,0 2-107,0 7-349,0 2 1,2 6 0,2 0 0,5 2 0,3 1 0,1 1-45,1-1 1,2 0 0,0 0 0,-1 3-330,1 1 1,-1-2-1,-6 4 1,-4 1 0,-4 2-166,-1 1 0,0 1 0,-1-1 0,-4 0 0,-4 1 0,-3-1-46,-1 0 0,-5 1 1,-1-1-1,0-1 1,0-2-801,2-1 0,4-5 1,3 4-1,1-2 300,-2-3 0,7-2 0,4-2 247,7-4 1,5-1 0,1-2 0,1 3-1,-1 2 1,0 0 1190,1-1 0,-1-1 0,0 5 1,-1 2-1,-1 1-488,-2 1 0,-5 7 1,3-3-1,1 3 1,-2-1-1,1-1-417,1 1 1,0-2 0,6-1 0,-1 1-1,2-2-3763,3-1 3624,2 0 0,19-11 0,2-1 0</inkml:trace>
  <inkml:trace contextRef="#ctx0" brushRef="#br0">16876 16459 8014,'0'-7'4434,"-4"8"0,-1 12-4155,2 8 0,-3 3 1,2-2-1,1-4 1,0-3-1,0-2-220,-2 0 1,1 5-1,4 1 1,0 1-1,0 0 1,0 0-1491,0-1 1,0 0 1430,0-1 0,6-3 0,1 4 0</inkml:trace>
  <inkml:trace contextRef="#ctx0" brushRef="#br0">16596 16886 8320,'-19'0'166,"8"1"0,-2 3 0,3 5 0,1 3 657,0 1 0,6-4 1,0 0-1,6 0 1,6-1-1,3-4-1367,1-3 1,0 4 543,1-1 0,-7 7 0,-1-4 0</inkml:trace>
  <inkml:trace contextRef="#ctx0" brushRef="#br0">17129 16872 8132,'8'0'2241,"-1"0"1,-2 2-1954,3 2 1,-2 4-1,-1 6 1,-5 4 0,-5 4-1,-5 5-1389,-6 4 263,-5 3 306,-12 6 1,-7 6 0,-7 1 0</inkml:trace>
  <inkml:trace contextRef="#ctx0" brushRef="#br0">7998 6690 8522,'2'-13'0,"1"0"0,2-1-177,3 1 1,-5 4 0,3 2-1,-2-1 1,1 1 0,-2-4-1,-3 1 1,-3 0 0,-3 1 0,-2 0 1129,-2 2 1,-2-4 0,-1 5-1,-1 0 563,1 0 1,0 2 0,-1 4-959,1 0 0,0 0 0,-2 1 0,-1 4 0,-4 5 1,0 7-763,-4 5 1,-6 9 0,-2 4-1,-2 4-89,-3 1 1,0 10 0,0 5 0,1 4 0,1 5 104,0 1 0,9-4 1,8-2-1,5-1 0,4-2 446,4-4 1,17-5-1,12-7 1,14-1 0,17-4 167,-21-18 0,2-3 0,4-2 0,1-3 0,7-1 0,2-1 0,3-2 0,1-1 0,2-1 0,2 0-121,1-1 0,2-1 0,3-1 0,1 0 1,-6-2-1,0-1 0,0-1 0,1-1-359,-1 0 1,0-1 0,1-5 0,-1-2-1,-5-1 1,-2 0 0,-2-2 0,-2-1 0,-4-1-1,-2-2 1,-6-1 0,-3-1-424,24-27 1,-17-13 0,-15-9 0,-16 32 0,-3-1 341,-2-2 0,-2-2 0,-5-4 0,-2-2 0,-2 3 0,-4 0 0,-2-2 0,-3 1 0,-3 0 0,-2 2 0,-2 2 1,-2 3 202,0 3 1,-3 2-1,-4 3 1,-3 3 0,1 4-1,-1 4 1,-3 2 0,-1 3-1,-4 4 1,-2 2 924,-1 4 1,-2 4-943,-2 6 1,-1 3 0,-4 3 0,-1 3-52,0 4 0,1 3 0,-3 1 0,0 0 0,2 2 0,1 1 0,0 0 0</inkml:trace>
  <inkml:trace contextRef="#ctx0" brushRef="#br0">7038 5464 30106,'0'-13'-9831,"0"5"9276,0-3 1,2 14 0,2-3 0,5 2-1,3 3 1304,1-1 0,1 1 1,0-5-1,3 0 1,2 0-1,2 0 91,2 0 0,3 0 0,0 0 0,2 0 0,2 1-623,1 4 1,5-4-1,-4 4 1,1-2 0,2 0-136,4 1 0,-5 0 0,9-4 1,0 0-1,0 0 140,3 0 1,-5 0 0,5 0 0,-1 0 0,-1 0 839,-1 0-339,-2 0 0,4 0 0,-1-1 1,-1-2-724,-1-1 0,-4-1 0,-1 5 0,-1 0 0,-1 0 0,-1 0 0,-2 0 0,-1 0 0,-2 0 0,-2 0 0,0 0 0,-4 0 0,-1-1 0,1-2 0,-4-2 0,-1 2 0,0 2 0,-2-1 0,-6-1 0,-1-3 0,1 1 0,2-1-821,-4-5 0,-8 5 1,-9-3-1,-5 5 0,-3 3 412,-6 1 1,-3 0 0,-5 0 0,-3 0 0,-2 0 347,1 0 1,0-5 0,-2 1 0,2 1 0,-4 1 0,-2 2 177,-4 0 1,1-4 0,4-2 0,0 0 0,0-2 144,0 1 1,5 4 0,-1-3 0,-1 2 0,-2-1-419,-1 2 1,-4 3 0,1 3-1,3 3 1,5 0 0,2 2-125,3-1 1,4-3-1,3 4 1,6-2 436,2-3 0,9-2 272,6-1 1,12-1 0,11-2-1,9-3 1,6 0-820,5 0 1,12 2 0,0 4-1,2 0 334,3 0 1,9-6-1,-1-2 1</inkml:trace>
  <inkml:trace contextRef="#ctx0" brushRef="#br0">17876 7023 28027,'0'-13'-9831,"0"0"5762,0-1 3963,0 7 1,-2-5-1,-1 3 1,-3-3-1,0-1 1,-1 0 134,0-1 0,2 1 0,-2 0 0,-1 1 1,1 2-1,-3 2 0,-2 1 0,-2 1 453,1 0 0,-2 2 0,-2 4 0,-6 0 0,-2 1 0,-3 3 0,-2 5-367,-1 3 0,-9 3 1,3 1-1,0 4 0,0 0 0,3 2 92,3-1 1,-2 9 0,2-4 0,2 4-332,1 3 1,7-4 0,3 7 0,5 1 0,4 1 0,4 2 379,4 0 0,17 3 0,11 0 0,11-3-13,13-1 1,15-4 0,-30-21-1,1-1 1,2-1 0,2 0-1,2-2 1,1-1 0,1-3 0,1 0-91,1-2 0,0-1 0,3 0 0,0-2 1,-3-1-1,0-1 0,-2-1 0,-1 0 1,0-3-1,-2-1-198,0-1 1,-1-2-1,27-12 1,0-7-1,-10-3 1,-12-5-650,-7-2 1,-13-11-1,-9-3 1,-7-3-1,-6-5 1,-4-1 361,-4 3 0,-11-2 0,-13 8 1,-12 1-1,-12 4 0,-9 10 469,-4 6 0,28 20 0,-3 3 0,-1 0 1,-1 2-1,-1 3 0,-1 0 132,-1 2 1,0 1-1,-8 5 1,-1 2 0,3 0-1,0 1 1</inkml:trace>
  <inkml:trace contextRef="#ctx0" brushRef="#br0">17862 7077 25131,'0'-14'-2676,"0"1"0,0 0 0,0-1 2875,0 1 0,6 1 1,2 2-1,1 4 1,-2 4-1,-1 8 1,-3 5 1693,-2 2-1640,-1 0 0,-4 1 1,0 1-1,-1 1 1,1 2-1,-1-2 1,2 0 205,2 2 0,1-3 1,0 3-1,0-4 0,0 0 1,0 0-275,0 4 0,0-3 1,0 3-1,1-3 173,4-2 1,1 0 0,4-1 0,-1-3-169,1-5 1,2-2-1,1-4 1,2-2-1,3-6 372,4-7 0,5-3 0,5-9 0,7-2 0,5-4-182,4-4 1,5-1-1,5 0 1,-2 0 0,-1 2-381,-2 2 1,-1-1 0,-3 6-1,-6 2 1,-5 1 0,-3 2-228,-3 4 1,-1 3 0,-4 6 0,0-1 0,-1 1-1506,1 0 1,-5 1 0,0 3 0,2 4 0,1 2 2104,2-1 1,11-15-1,4-9 1</inkml:trace>
  <inkml:trace contextRef="#ctx0" brushRef="#br0">22968 7010 26855,'-2'-13'-2883,"-2"-1"0,1 7 0,-6 3 7004,-1 2-321,4 2-4007,0 0 1,12 6-1,3 3 1,3 1 476,1-1 0,0-3 1,1-4-1,-1 1 0,0 1 1,1-1 69,-1-2 0,0 1 0,0 1 0,1 1 0,-1-1-15,0-1 1,-5-1-1,-4 4 1,-4 2-535,-4 0 1,-5 5 0,-9-3-1,-3 3 1,-2 1 411,-4 1 1,3-1 0,-7 0-1,3 1 1,2-1-265,-1 0 0,2 1 0,2-1 0,6 0 0,2 1 1,2-1-239,-1 0 0,5-4 1,2 0-1,1 1 586,3 2 0,7 0 1,7-2-1,5-2 0,8-1-71,5 1 0,1-4 1,4 4-1,-1-3 1,-2-2-1,0 0-446,0 2 0,-4-4 0,-7 4 0,0-4-2246,-4-1-615,-1 0 3096,-8 0 1,11-12-1,-3-2 1</inkml:trace>
  <inkml:trace contextRef="#ctx0" brushRef="#br0">12757 7503 31618,'0'-21'-3277,"0"2"0,0 6 0</inkml:trace>
  <inkml:trace contextRef="#ctx0" brushRef="#br0">12717 7330 31360,'-13'0'0,"-1"0"0,1 0 0,0 0 0,-7 0 0,0 0 0</inkml:trace>
  <inkml:trace contextRef="#ctx0" brushRef="#br0">12570 7357 31360,'0'8'-9831,"0"1"9920,0 2 0,6-4 1,3 1-1,4-3 0,5-2 1,4-1-1,5-2 606,4 0 1,2 0 0,4 0-1,-2 0 1,2 0 0,2 0 0,1-2-622,0-2 0,-2 2 0,-1-3 0,-2 0 0,-3-1-439,-2-1 0,-2 4 0,-3-3 0,-1 0 0,-4-1-785,0-1 0,-2-2 0,-5 4-110,0-2 1,-1 4 666,-3-5 0,-9 0 1,-8-4-1</inkml:trace>
  <inkml:trace contextRef="#ctx0" brushRef="#br0">13184 7277 30294,'13'0'307,"0"0"1,1-2-76,-1-2 0,5 2 0,1-2 1,0 2-1,2 2 0,-2 0 0,0 0 1,-2 2-975,-3 2 0,-2 4 0,-3 6 0,-6 3 0,-6 2 0,-7 0-1338,-6 0 0,-7 5 1,-6-2 1867,-2 4 1,-12 6-1,1 2 1</inkml:trace>
  <inkml:trace contextRef="#ctx0" brushRef="#br0">16183 7090 8541,'-5'-18'-20,"1"1"1,-2 5 0,2 7 0,-5 4 0,-2 2 0,1 2 415,1 2 225,6-1 1,-3 2 0,6 3-1,0 3-398,0 1 0,-6 5 1,-1 0-1,-2-2-113,0-1 1,2 2 0,-4 1 0,4-1 0,-1-3 0,3 0 187,-1-1 0,1 0-107,5 1 0,8-7 1,5-3-1,8-2 0,7-5 1,7-4-64,10-7 1,11-8-1,5-2 1,2-5-1,1-5 1,1-2-124,-1 1 0,-6 4 0,-2-2 0,-7 3-458,-9 5 1,-3 7 0,-9 1 0,-4 2 0,-3 3 452,-5 3 0,-7 9 0,-3 7 0</inkml:trace>
  <inkml:trace contextRef="#ctx0" brushRef="#br0">23394 7423 28652,'14'-13'-1355,"-5"5"0,0 3 0,1 0 0,2-1 1354,1-1 0,0 4 0,1-2 1,-1 4-1,0 1-94,1 0 0,-8 6 0,-6 3 0,-6 3 0,-2 1 0,2 0 337,0 1 1,1-1 0,-6 0 0,4 1 0,-1-1-331,1 0 1,3 1 0,-5-1 0,0 0 0,0 1-1,0-3-829,-1-2 1,-2 2 0,0-5 0,2-1-432,1 1 1,4-1 1250,-4-5 1,6 0-1,-3 0 1</inkml:trace>
  <inkml:trace contextRef="#ctx0" brushRef="#br0">23968 6983 27549,'-6'-7'-1818,"4"-5"1,-2 11 1841,8-4 1,-2 10-1,2 4 1,-2 2-1,-2 4-136,0 3 1,0-2-1,0 5 1,-2 0-1,-2-1-138,-5 4 0,-3 1 0,-1 2 1,1-2-1,0-1 0,2-2-392,-1 2 1,-4 1-1,6 2 1,-2-1 0,-1 1-1,1 0 496,3-1 1,-1-5 0,-5-2-1</inkml:trace>
  <inkml:trace contextRef="#ctx0" brushRef="#br0">16636 16006 8155,'-13'-21'1320,"5"2"0,2 10-867,6 0 1,0 12 0,0 2 0,-1 6 0,-2 6 0,-2 0 0,3 0 0,0-2 0,2-2-96,0 0 1,2-1-1,2-3 1,6-5-1,7-2-181,5-2 0,3-8 0,3-5 1,2-8-1,1-4 0,-1-1 0,-2-1-436,-2 0 0,-1-4 0,-1 0 0,-3 1 0,-2 2-317,-3 2 1,1 1-1,-1 2 1,0 6-1,-2 2-3956,-4 1 4532,-1 7 0,4 7 0,1 7 0</inkml:trace>
  <inkml:trace contextRef="#ctx0" brushRef="#br0">17223 16019 8122,'-14'0'223,"1"0"0,-5 0 0,0 0 0,2 2 0,3 2 326,4 5 0,-2 3 0,7 1 0,1 2 0,3 1 1,5 2-200,3-2 1,1 5 0,3 0-1,3 0 1,1-4-291,3-2 0,4-7 0,8-4 0,4-3 0,4-2 0,2-5-509,4-7 1,-2-8-1,4-10 1,-1-3-1,-3-2 17,-2 1 0,-5 4 1,-3-3-1,-4 0 0,-5 0-393,-3-4 825,-4 6 0,3-7 0,0 5 0</inkml:trace>
  <inkml:trace contextRef="#ctx0" brushRef="#br0">12704 8130 28936,'-8'-14'-7153,"2"1"7262,6 0 0,0 4 0,0 0 0,2 0 0,2 2 1,5 2-1,3 4 0,1-1 0,2-1 0,1-1 1,4 1 489,0 1 1,3 1 0,3-2 0,1-2-1,1 2 1,2 0 0,2 1 0,2-3-383,3 2 0,-3-3 0,1 2 1,-1-1-1,-2 1 0,1-1-288,-4 2 1,-2-2-1,-3 0 1,-2 2-1,2 2 1,-1 1-847,0 0 1,-4-5-1,-6 1 1,0 1 0,1 1-2035,-1 2 2951,0 0 0,1 0 0,-1 0 0</inkml:trace>
  <inkml:trace contextRef="#ctx0" brushRef="#br0">13357 7903 23245,'0'-21'-999,"0"4"1,6 8 0,3 4 0,2 4 1342,3 1 0,1 1 0,1 2 1,2 3-1,-2 0 0,-1 1 0,-2 1 1,0 2-440,1 2 0,-7 1 0,-2 1 0,-4-1 0,-2 2-719,-4 3 0,-2 2 0,-8 7 1,-4 1-1,-5 2 710,-1 1 1,-11 12 0,8-2 0</inkml:trace>
  <inkml:trace contextRef="#ctx0" brushRef="#br0">5492 6464 28472,'6'-14'-2634,"-5"7"0,5-5 0,-4 3 623,2-3 0,-4 5 1839,0 3 1,0 1 1381,-4-2 0,2 2-908,2-6 1,-1 6 0,-4-1 0,-3 2 0,-4 2 184,-2 0 1,1 0 0,0 2 0,-1 1 0,0 3-377,-4 1 0,3-2 1,-3 2-1,3 0-150,2 1 0,0-4 0,-1 4 1,1-1 1057,0 0 1,4-4-1,1 3-936,3 0 1,-6-3 0,4 6-1,-2 0 1,0 0 0,-1 0 96,-2 1 1,-2 1-1,0-1 1,-3-1-1,0 1-26,0 2 0,-2 1 0,1-1 0,2-1 0,1-3 90,2 3 0,4-4 1,0 2-1,0 1-298,2 2 0,-4-3 1,7 0-1,1 1 0,1 2-418,2 2 0,0-1 1,0 0-1,0 1 178,0-1 0,2 0 1,1 2-1,1 1 1,1 2-1,-1 0 160,1 1 1,4-4-1,-3 3 1,1-4 0,2 1-1,0 0 447,0-2 1,-1 8 0,6-8-1,-1 2 1,0 0-14,1-2 0,4 1 1,1-1-1,0 2 0,2 0 1,-2 1-226,0 0 1,4-4 0,-6 6 0,1-3 0,1-2 34,4 0 1,-3-1-1,1-1 1,0-3-1,-2 1 1,0 0 295,-2 0 0,2-4 0,0 2 0,0-1 0,1-2 1,-3 1-95,3-1 0,-4 1 0,6-5 0,0 0 0,2 0-312,3 0 0,-7-2 0,10-1 0,1-3 0,0-1 0,2-4 0,-4 0 0,1-7 0,0-1 0,1-2 0,-2-3 0,0-1 0,-7-3 0,-1-2 0,-2-2 0,-3-1 0,-1 1 0,-3-4 0,-3 3 0,-5 1 0,-2-1 0,-2 2 0,0-1 0,-6 3 0,-3-3 0,-5 1 0,-2 0 0,-3 1-775,-2 2 1,-1 3-1,-3 1 1,1 3-1,2 1 484,-2-1 1,-6 5-1,-2-2 1,-1 3-1,1 2 1,2 1 208,2 3 0,-3-1 0,-2 5 1,2 1-1,2-1-320,3 1 0,4-1 1,0 5-1,4 2 0,3 2 1,4 7-2789,2 5 1,4 3 3118,10 3 0,8 4 1,8-6-1</inkml:trace>
  <inkml:trace contextRef="#ctx0" brushRef="#br0">7998 6757 22887,'9'-8'-2074,"-2"3"0,1 0 1781,-1 1 0,2-5 1,4 4-1,-1 1 1,-1-1-1,-2 1 1,-1 0 658,0-2 1,2 3 0,-5-6-233,-2-2 1,-2 4 0,-1-2 0,0-1 575,0-2 1,0 3-347,0 0 1,0 0-1,-1-3-223,-4 4 1,2 2-1,-4 4 1,-1-1-210,1-1 1,3-1 0,-5 5-1,-2 0 1,-1 0 226,-1 0 0,4 2 1,0 1-1,-1 1 0,-2-1 18,-1-1 1,4 2 0,0 1 0,-1-3 0,-1 1 0,1 0 113,1 2 0,0 1 0,-4-3 0,1 3 0,2 0-129,1-1 1,0 4 0,-3-3 0,2 0 0,1 2 23,-2-1 0,-1-3 0,-1 4 0,0-1 0,1 1 0,2 1 219,1-2 0,0 5 1,-5-3-34,1 3 1,4 1 0,2 0-583,1 1 1,1-1 0,5 0-1,0 1-144,0-1 1,0 0-1,0 0 1,0 1 0,0-1 329,0 0 1,2 2 0,2 2-1,5 0 1,3 0 0,1-3 195,1 0 0,-1-1 0,0 0 0,1 1-28,-1-1 0,5 0 0,0 1 0,-2-1 0,-1 0 0,-2 1-131,0-1 1,1 0 0,1 1 0,1-2 0,2-2 0,-1-1 146,3 1 1,-4 1-1,6-1 1,0-3 0,1 1 200,-1-1 1,-4-4-1,2 1 1,1-2 0,-2-2-1,2 0 89,0 0 0,1 0 0,3 0 0,0 0 0,-1-2-450,0-2 0,4 1 0,-6-6 0,3 0 0,2 0 0,0 1 0,-5-1 0,0-5 0,2 1 0,-1 0 0,1-2 0,-2-3 0,-5 3 0,0-4 0,-2 1 0,-1 1-34,-1 0 0,-1-2 1,-2 0-1,-2-1 1,-1 1-1,-1 1-340,0-1 1,-2 4 0,-4-4 0,0 1 0,0 1 0,-1 0-394,-4 3 0,-2 0 1,-8 1-1,-1 0 191,-2-1 1,-6 1 0,2 0 0,-3 1 0,-3 1 0,-3 4 44,-5 1 0,-2 2 0,-2 4 0,0 0 0,0 0 0,0 1-389,0 3 0,4 4 1,2 7 889,1 2 1,-4 4 0,3 6 0</inkml:trace>
  <inkml:trace contextRef="#ctx0" brushRef="#br0">5225 7543 19865,'6'-26'-1441,"-3"2"0,5 5 1,-1 7 1254,1 4 1,-4 4 0,5 4 927,1 0-217,-4 0 0,-1 6 1,-10 3-1,-2 3 0,-2 1 331,0 0 0,2 1 1,-2-1-1,4 2 1,4 1-1,1 2-759,0-2 0,0 0 0,0 1 1,1 0-1,4 0 0,4-3 17,2 0 0,-2-2 0,0-2 0,2-3 0,0-1 52,3-3 1,-1-1 0,2-4 0,3-2 0,4-5 0,5-6 225,4-7 1,3 0-1,6-11 1,0 1 0,0-2-147,0-1 1,0-2 0,-2 5-1,-2-1 1,-5 1 0,-3 2-963,-1 2 1,-5 7-1,-1 3 1,-2 4-765,-3 0 1,-6 7 0,-1 2-73,2 4 0,1 2 0,-1 4 1759,-2 4 0,3-3 1,-4 0-1</inkml:trace>
  <inkml:trace contextRef="#ctx0" brushRef="#br0">6345 8383 22729,'3'-12'-1222,"-3"3"1,2 3-1,-11 6 1,0-1 0,1-4 1174,4-4 0,2 2 0,2-2 0,2 0 0,1 0 1,3 2 1929,1 1-2246,-4-4 0,2 8 1,-10-2-1,-4 2 554,-3 2 0,-5 0 0,-3 0 0,1 0 0,-2 0 168,1 0 0,2 0 1,-3 2-1,2 1 1,3 1-53,1-1 1,2-2 0,-1 1-1,1 1 1,0 3-294,-1 1 0,5 2 1,0 4-1,-1 2 1,0 2 32,1 0 1,-3 7 0,3-2-1,-3 3 1,0 4 0,2 0-208,1 2 1,2 5 0,-4-5-1,4-1 1,1-1 114,3 2 1,3-3 0,5 3 0,5-1 0,6-2 396,6-1 1,14 2 0,7-8 0,6 0 0,7-2 0,3-3-218,5-2 1,0 1-1,-1-11 1,-2-1-1,-2-1-279,-2-2 1,0-2 0,-3-2 0,-7-5-1,-4-5 1,-4-3-452,-4-6 1,-4-2 0,-7-1 0,-5-4 0,-3-4 178,-4-6 1,-9-5 0,-3 1 0,-9-3 0,-8-2 0,-10 1 302,-7 3 1,-11-3-1,-3 7 1,-4 5-1,-3 5 1,-1 7-7,-2 4 0,-4 8 1,5 7-1,6 4 522,5 1 0,-2 6 0,1 1 0</inkml:trace>
  <inkml:trace contextRef="#ctx0" brushRef="#br0">8105 8396 16257,'0'-13'-1835,"0"-1"0,0 1 1373,0 0 1,0 2 0,-2 6 290,-2 5 0,2 4-281,-2 0 0,4-2 1546,4 2 0,-2-4-854,2-4 1,-8 2 0,-5-2 0,-3 2-26,-1 2 0,-1 5 0,1 1 1,0 0-1,-1 1-380,1 1 1,0-1-1,-1 3 1,1-2-1,0-2 524,-1-3 0,1 0 0,0 0 0,-1 2 0,1 1-63,0 0 0,-1 6 0,1 0 0,0 6 0,-1 1-235,1 0 1,0 6 0,-1 2 0,3 6 0,0 4-1,2 1-452,-1 4 0,0 1 1,1-3-1,4 0 1,4 0-1,2-2 386,4-2 0,2-2 1,8-5-1,3 1 0,4-3 155,3-4 0,5-2 0,2 1 0,7-4 0,1-5 273,3-4 1,10 2 0,2-7 0,3-1 0,2-3 0,0-3-576,-1-1 0,3-11 0,-3 1 0,1-2 1,-1-3-1,-4-3 0,-4-5-242,-2-4 1,-10 1 0,1-5-1,-5-4 1,-3-2 0,-7-7-1,-5-3 0,-8 5 0,-10-9 0,-10 0 0,-9-1 299,-7 0 0,-9 2 0,-2 5 0,-5 6 0,-5 6-458,-4 6 690,4 9 1,-13 3 0,3 6 0</inkml:trace>
  <inkml:trace contextRef="#ctx0" brushRef="#br0">6678 7823 27680,'-7'-6'-4148,"1"3"2752,6-6 1083,0 6 1,2-9 0,2 5 0,5 0 840,3 2 1,1 4 0,2 1-1,1 0 1,3 0 0,1 0-527,-1 0 0,3 0 0,-3 0 0,1 0 1,0 1-263,1 4 0,0-4 0,4 4 0,0-4 0,3-1 0,1 0-693,-1 0 953,4 0 0,2 0 0,6 0 0</inkml:trace>
  <inkml:trace contextRef="#ctx0" brushRef="#br0">8011 7810 25972,'9'-8'-4475,"0"4"4164,2 2 1,0 13 0,4 2 0,2 3 0,2 4 0,3 0 0,5 3-75,2-1 0,2-6 0,-4 0 459,0-5 1,5 1-1,2-5 1</inkml:trace>
  <inkml:trace contextRef="#ctx0" brushRef="#br0">19875 15913 8224,'-12'-9'0,"2"1"0,1 1 0,0 0 0,2-4 0,2 5 0,10 0 0,4 2 0,3-1 0,1 2 0,0 2 0,1 0 0,-1-2 0,0-2 0,1 2 0,-1 2 0,-1-1 3065,-3-2 1,-5 2-476,-8-2 1,2 4-2342,-2 4 1,1-1 0,0 6 0,-2 1 0,1 4 0,-1 2 96,1 2 1,-5 4-1,3-3 1,-1 2-1,-4 3 1,1-1-273,1 0 0,-3 2 0,5-3 0,-2 2 1,2-2-1,-1-4-432,1-3 1,4-2 0,-3 0 0,1 1-1402,1-1 1339,0-6 0,4-8 0,0-11 1,0-6-1,1-3 305,4-2 1,2-8 0,6-5 0,1-1-1,-1-1 385,0-2 1,1 8-1,-1-3 1,0 5 0,1 5-15,-1 3 1,0-2 0,-1 6 1099,-3 2 1,-3 4-957,-6 8 0,-5 5 1,0 13-1,-3 1 0,-2 1-334,-2 2 0,-1 5 0,1-2 0,1 1 0,2 0-996,-1 2 0,3 1 1,-1 2-1,1-2 1,1-1-1,0-3-5943,3-2 6873,-4 4 0,-1-8 0,-5 5 0</inkml:trace>
  <inkml:trace contextRef="#ctx0" brushRef="#br0">19569 16846 8072,'0'-14'0,"0"1"0,0 0 0,1 1 0,2 1 621,2 2 1,0 6 0,-2-2 0,3 0 4016,2 1-4439,-5-1 0,3 7 0,-8 1 0,-2 3 0,-4 1-143,1 3 0,-5-2 0,5 1 0,-2 0 0,1-1 0,1 1 124,0 2 0,2 1 1,-2 1-180,1 0 1,-3 1 0,4-1-1,2 0 1,3-1 0,3-2-170,2-1 0,5 0 1,-1 4-1,3 1-92,1-1 0,-1-4 0,-1-2 0,-4 1 164,-1-1 0,-2-2 434,-4 4 0,-6-6 1,-2 2-1,-4 0 137,-2-1 1,1 5 0,0-3 0,-1 2-199,1 2 1,1 2-1,3 1 1,5 0 0,2 1-518,2-1 1,0 0 0,2 1 0,1-1 0,1 0-127,-1 1 0,5 3 1,-1 1-1,2-1 0,-2-3 1,1 0-187,-1-1 1,-2-1-1,2-2 1,-1-1-423,-3 1 0,3-2 465,-2 1 0,7-6 1,-3 1-1,6-2 509,4-2 0,8-12 0,8-3 0</inkml:trace>
  <inkml:trace contextRef="#ctx0" brushRef="#br0">20049 16859 8179,'-14'0'354,"1"0"1,0-5-1,-1 1 1,1 1 2477,0 2-2468,5 1 0,8 0 0,9 0 0,3 0 0,1 0 34,1 0 0,5-2 0,2-1 0,1-1 0,-1 1 0,-1 1-251,1 2 1,-5 0 0,2 0-1,-3 0 1,-2 0-12,1 0 1,-6 0 0,0 2-323,-2 2 0,-2-1 1,-4 6-1,-1 1 0,-4 2 1,-4 2 543,-2-1 0,2 0 0,0 0 0,0 1 0,1-1 0,3 0-150,-1 1 1,4 4 0,-2-1 0,2 0 0,2-3-443,0 0 1,5-1 0,1 0 0,-1 1-5776,1-1 6009,5 0 0,-4 1 0,7-1 0</inkml:trace>
  <inkml:trace contextRef="#ctx0" brushRef="#br0">20488 16579 8007,'-20'-6'293,"-4"5"0,5-4 0,0 5 363,-1 5 1,4-2 0,9 5 0,7 1-194,7-1 0,11-2 0,5-5 1,6 2-1,3 2-497,2-3 1,-4 0 0,1-1-1,-3 2 1,-1 2 3,-1-2 0,-5 0 1,-3 0-1,-5 3-329,-4 1 1,-3-2-1,-7 3 1,-5 1-1,-8 0 442,-6 0 1,-1 0-1,-1 3 1,-1-2-1,1-1 683,0 1 1,7-2 0,0-1 0,6 1-544,4-1 0,2 0 0,7 4 0,6-4 1,5 1-561,3-1 1,6-3-1,-1 4 1,4-1-1,1-1 1,-4 2 92,-3-1 1,-1-3 0,-5 4-1,-4-1 1,-4 1 165,-4 2 1,-2-3-1,-1 2 1,-1 2 0,-5-1-1,-6 0 738,-4-1 0,-3 0 0,4 4 0,0 1 0,3-1-351,0 0 0,2-4 0,0 0 1,2 2-344,2 0 80,2-3 1,4 4-1,0-3 1,1 2-151,4 3 1,-2-1-1,6-1 1,1-2-1,2-1-77,1 2 1,-4 0-1,-2 3 1,-1 1-1,-3 1 1,-1 3-234,-2 2 0,-6-3 0,-3 4 0,-4 0 1,-5-1-68,-4-4 1,-8 3-1,-1-4 1,1-3 0,2-2-372,1-1 1,7-3 851,2 2 0,-3 0 0,0 5 0</inkml:trace>
  <inkml:trace contextRef="#ctx0" brushRef="#br0">17836 7796 16784,'4'-8'-194,"1"-1"1,1 4 0,-2-2-1,3-1 1,2 2 0,-1-1-1,-1 1 1,1-1 0,2 1 906,2 0 1,-3 0-568,0 2 0,-12 8 0,0 0 1,-5 7-1,-1 2 0,0 0 1,1 2 33,-1 3 1,6-3 0,-3 3 0,1-2-1,1 0 82,1 2 0,-3 0 1,2-4-1,1 4-185,1 4 1,2-2-1,2-4 1,1-4 176,1-3 0,8-6 1,1 1-1,8-4 0,6-4 1,4-5-104,4-3 1,4-6 0,2-3 0,4-2 0,5-7-63,6-2 0,-1 2 0,3-1 0,-3 3 0,-2 1-262,0 0 1,-1 7 0,-3 2 0,-6 3 0,-5 2 0,-2-1-522,1 1 0,-4 6 0,-1 1 0,-1 1 0,0 1 885,-1 1 0,4 1 1,0 2-1</inkml:trace>
  <inkml:trace contextRef="#ctx0" brushRef="#br0">22715 7956 24943,'-8'0'679,"2"0"1,8 0 0,2 0 1540,5 0-2195,-3 0 0,6 0 0,-3 0 0,3 0 0,1 0 0,2 0 349,2 0 0,0 5 1,5-1-1,2-1-293,1-1 0,2-2 1,-2 0-1,-3 0 1,-4 0-1,-3 0-507,-2 0 0,0 4 131,1 1 1,-3 0 45,-2 0 1,-4-4 1780,-10 4-1267,4-4 0,-5 1 0,6 2-521,0 5 0,-5 3 0,-1 1 1,-1 1 140,-3-1 0,2 2 0,-1 1 1,-1 2-1,-2-2 51,-1-1 1,0-2-1,-1 1 1,1-1-1,0 0 1,1 1-175,3-1 1,-3-4 0,3 0 0,-1 1 0,-1 0-256,2-1 0,5 2 0,-3-5 1,-1-1-1,2 3 0,-1-2-1359,-1 0 1,5 4 252,-1-1 1,3 3-1,2 0 1,3-3 1682,5-5 1,3 3 0,2 1 0</inkml:trace>
  <inkml:trace contextRef="#ctx0" brushRef="#br0">20182 16886 8086,'-13'0'0,"-1"0"0,1 2 0,0 7 143,-1 9 1,1 7 0,-2 6 0,-3 5 0,-2 2-1,-3 2 1,1 0 0,-2 0 0,-1 0 0,-1-1 187,-1-4 1,2 2 0,1-4 0,3 0-332,2-1 0,-5 5 0,4-3 0</inkml:trace>
  <inkml:trace contextRef="#ctx0" brushRef="#br0">21928 15779 8051,'-12'-9'0,"2"2"336,1 1 1,6 0 0,0 3 0,5-3 0,3-1 0,3-2 158,2 2 1,-2-1 0,1 5 0,1-1 0,3 1 0,4 1 0,0 2 0,0 0 546,-3 0 0,0 0 1,-1 0-1,0 0 1,-1 2-1,-1 1-872,-2 1 1,-7 7 0,3-2-21,-4 2 0,-7 3 1,-2-1-1,-4 0 1,-2-1 46,1-3 0,0 3 1,-1-3-1,1 3 1,0 1-1,1 0 274,3 1 1,3-5-1,6-1 1,0 3-297,0 1 0,2-3 1,2-1-1,6 1 0,5 0 1,4-1 60,2-3 0,1 0 0,4-4 0,-3 2-533,-1 2 0,-1-1 1,1-4-1,-4 0 0,-3 0-970,-2 0 0,1 0 0,-2-1-1161,-4-4 0,-2 2-474,-6-6 2902,0 7 0,0-4 0,0 6 0</inkml:trace>
  <inkml:trace contextRef="#ctx0" brushRef="#br0">9664 6810 28015,'8'-6'-3209,"-4"0"3310,-8-3 1,-4 4 0,-5 6 0,0 3 0,-1 5-52,1 3 0,4 3 0,0 1 0,0 2 0,0-2 0,1 1 15,-3 0 1,5-2-1,2 3 1,2-2-1,4 1 111,2 0 1,5 0 0,9-9 0,4-3-1,5-4 347,4-1 1,3-6-1,9-2 1,3-6-313,3-3 1,6-4-1,-7-6 1,3 0 0,-1 1-1,-2-1-483,-3 1 0,-2 0 0,-6 4 0,-2 4 0,-3 4-363,-2 0 0,-2 1 0,-1 0 0,-2 1 1,-2 3-461,0 4 0,-3 4 1419,3 1 1,2 0 0,-5 0 0</inkml:trace>
  <inkml:trace contextRef="#ctx0" brushRef="#br0">11451 12847 8318,'0'-14'0,"0"-4"0,0 7 0,-2 0 0,-1 2 590,-1 1 0,1 2 0,6 2 0,3 10 0,1 7 0,2 6-11,-2 2 1,5-3 0,-4 4-1,0 0 1,0 1 0,-1-1-1,1 0-415,2-1 0,2-2 1,1-6-1,1 1 0,-1-3-28,0-2 1,1-3-1,-1-6 1,2-1-1,2-4 1,6-5-409,2-6 0,2-6 0,1-10 0,3-3 0,4-4 161,4-1 1,-5 2 0,-3 1 0,-3 3 0,-1 1 0,-2 5-100,-3 4 1,3 1 0,-4 6 0,1 6 0,1 5-3765,0 4 3974,-3 2 0,5 12 0,-5 3 0</inkml:trace>
  <inkml:trace contextRef="#ctx0" brushRef="#br0">6838 6744 14225,'-7'-2'-304,"3"-2"1,4-5-1,4-2 1,3 1-1,2 3 669,0 1 1,-6 3-1,2 9 1,-4 5-1,-1 7 1,0 2 0,-1 0-1,-4 1-315,-4 3 1,2-4-1,-2 3 1,0-1-1,2-1 1,1-4 124,0-2 1,4-2 0,-2 1 0,4-2 0,4-3 0,7-5 150,5-3 0,5-2 0,8-3 0,5-7 1,6-5-250,2-6 0,5-4 0,1 0 1,1-2-1,-2 0 0,-1-1 1,-3 4-572,-2 0 0,-2 6 1,-4 1-1,-4 3-50,-2 2 1,-4 1-1,-3 3 1,-4 5 626,-3 2 0,-8-4 0,-1-1 1</inkml:trace>
  <inkml:trace contextRef="#ctx0" brushRef="#br0">8931 7756 8186,'8'-13'58,"-4"0"0,2-1 0,0 1 0,0 0 0,0-1 0,-2 3 0,1 0 0,-1 2 0,-1-1 678,-1-2 1,-2 3 0,0 3-587,0 5 1,-2 4 0,-2 12 0,-5 2 0,-3 6 0,-1 3 29,-1 5 0,2-3 1,2 5-1,3-2 1,1-1-130,3-5 1,4 0 0,8-7-1,10-3 1,11-5-18,10-5 1,7-5 0,11-6 0,6-8-155,5-6 1,-30 5 0,1-2 0,3-1-1,0-1 1,0 0 0,0-2 0,0 1 0,0-1-1,-3 2 1,0-1-151,-4 1 0,0 0 0,2 0 0,-2 1 82,26-18 1,-27 17-1,-1 0 1,26-15 0</inkml:trace>
  <inkml:trace contextRef="#ctx0" brushRef="#br0">10478 14127 8085,'0'-14'0,"4"1"0,0 0 113,-1-1 1,5 1 0,-1 0 0,2 0 0,-2-1-1,1 2 1,-1 3 316,4 5 0,-5 4 0,-2 4-277,-3 5 1,-6 3 0,-4 2 0,-3-3 0,-2 0 23,1-2 1,0-5 0,0 3 0,-2 1-83,-3-1 1,-1-4 0,-5 3 0,2-1 0,-3 1 0,-4-1 40,-2 1 0,-6 0 0,2-1 1,-4 2-18,-1 1 0,2 3 1,1-3-1,1 1 1,1 0 36,1 1 1,1 2 0,6 0-1,2-2 1,1-1-346,2 1 0,6 2 0,-2 1 0,5 1-337,4-1 1,6 0 175,12 1 350,6-7 0,17-7 0,2-7 0</inkml:trace>
  <inkml:trace contextRef="#ctx0" brushRef="#br0">21848 16779 8508,'-7'-13'475,"1"4"0,6 0 1,1-2-1,4 0 0,4-3 1,2 2-1,3 4 1000,-1 3-1380,-5 4 1,2 2 0,-6 4 0,-1 3 0,-3 3-17,-4-2 0,1 1 0,-6-4 0,-1 1 0,-2 2 1,-2 0 309,1 0 0,0-2 0,-1 4 0,1-2-199,0 1 0,1 2 0,2 1 0,2 1 0,2-1-256,3 0 0,2-4 0,1 0 0,1 1 1,2 2-157,2 1 0,-1-4 1,-2-1-1,1-1-14,1 1 0,0 0 1,-4 6-1,-1-1 386,-3 0 1,-4 1 0,-5-1 0,1 0 29,3 1 0,-6-1 0,5 0 1,0 1-1,-1 1 0,2 1-40,0 2 1,6-1-1,-1-2 1,3 1 0,1 2-1,1-1-395,3-3 1,2 4 0,5 0 0,-2-2-1,1-1-536,2-2 1,-3 1 0,-2-1 0,-1 0 0,-2 2 0,1 1-757,-1 2 0,2 4 1547,-1-4 0,2 0 0,6-5 0</inkml:trace>
  <inkml:trace contextRef="#ctx0" brushRef="#br0">22061 16886 8351,'-6'-8'0,"-2"4"1040,-4 2 1,4 4 0,5 1 0,6 1 85,6-1 1,3-1-1,0-4 1,-2-1-1,-1-1 1,2 1 0,0 0 1867,3-2-2533,-1 4 0,-4-5 1,0 6-1,0 1 0,0 4-235,-1 4 0,-5-2 0,2 2 1,-2 1-1,0 2 250,1 1 0,1 1 0,-5-1-373,0 0 0,0-4 0,0 0 0,0 2-109,0 0 1,0-2-216,0 0 1,1-6 0,4 3 0,4-1 398,2-1 0,-2 5 1,-1-3-1,-1 0 1,0 1-179,4 1 0,-5-4 0,0 5 0,-2 1 0,1 2 0,-2 1 0,-2-4 0,-1 0 0,0 2 0,0 0 0,-1 1 0,-2-1 0,-3-4 0,0 0 0,0 1 0,0-5 0,3 3 0,-3-2 0,0 2 0,0 1 0,0-2 0,2 2 0,-4 1 0,1-1 0,0-2 0,2 3 0,-2 3 0,-2-1 0,0-1 0,0 3 0,-4-5 0,-1 2 0,1 0-198,0 1 1,-1 1 0,0-1-1,-3-1 1,0 0 0,0 0-1748,2 0 1,4-5 0,2 5-1334,4 1 1,5-2 3277,5 1 0,8-6 0,8 3 0</inkml:trace>
  <inkml:trace contextRef="#ctx0" brushRef="#br0">22501 17285 8181,'-6'-14'8475,"5"2"-7185,-5 12 0,7 0 0,2 1 1,2 4-1174,-2 3 0,-2 4 1,-2 2-1,-2-1 0,-3 0 1,-1 1-702,-4-1 1,4-4 0,-2 0 0,0 1 0,0 0-5041,0-1 5624,6 3 0,-3-10 0,6 4 0</inkml:trace>
  <inkml:trace contextRef="#ctx0" brushRef="#br0">22861 16925 8163,'8'-19'3435,"-2"4"0,-1 2 250,4 9-3113,-3 2 0,0 8 1,-7 3-1,-4 3 1,-4 1-296,-2 0 1,-1 2 0,1 0-1,4 1 1,1-1-400,3 1 1,2 1 0,2-4 0,3-1 0,5-2-634,3-1 1,6-6 0,1 2 0,0-4-515,1-1 1,3-1 0,0-2 0,2-3 1268,2-2 0,5-6 0,2-7 0</inkml:trace>
  <inkml:trace contextRef="#ctx0" brushRef="#br0">23221 16806 8163,'-13'0'1100,"-1"1"0,0 3 1,-3 5 225,0 3 0,3 2 1,5-1-1,-1 0-957,-2 1 1,3 0-1,2 4 1,1 3 0,1 1-1,1 0 525,0 2 1,-5 1 0,4 0 0,2-1 0,2-3 0,1-1-2097,0 1 0,0-5 1,0 2-1,1-3-2583,4-2 0,2-5 3785,6-4 0,7 4 0,0-1 0</inkml:trace>
  <inkml:trace contextRef="#ctx0" brushRef="#br0">23488 16486 8988,'-11'-20'1077,"-2"7"0,3 6 0,-7 8 0,6 2-526,2 2 1,6 5-1,0-1-64,6 3-495,-2 1 0,11-4 1,-2 0-1,5 0 54,3-2 0,0 3 1,-5-4-1,0 0 1,1 2-75,-1-1 1,-1 2 0,-3 4-1,-5 1 1,-2-1 130,-2 0 0,-6 1 0,-3-1 1,-3 0 303,-1 1 1,-1-3 0,1 0 0,0-2 177,-1 1 1,7-3 0,4 1-329,6-2 0,4 3 0,7-5 0,-1 1-220,0 0 0,1-2 1,1 5-1,-1-1 1,1-1-1,-3 2-268,0-1 1,-5-3 0,1 5 0,-2 2 187,-3 1 1,-2 1 0,-2 0 0,-2 1 287,-2-1 1,-4 0 0,3-1 0,0-2-1,0-1 1,2 2 47,-2 0 1,5-2 0,-4 0 0,4 2 0,1 0-294,0 3 0,0-1 1,0 0-1,0 1 1,0-1-1,-2 0-143,-2 1 0,1 4 0,-6-1 1,-1 1-1,-2 0-263,-2 0 1,-3-1-1,-4-3 1,-1-1-1,-5 0 1,0 1-625,-2-1 0,-1 0 0,3 1 0,2-1 1030,3 0 0,-9 1 0,3-1 0</inkml:trace>
  <inkml:trace contextRef="#ctx0" brushRef="#br0">12824 8823 25192,'-21'-6'0,"3"-3"0,3-2 0,3 1-908,4 1 1,3 6 0,10 0 1867,3 6 1,7 0 0,6 6 0,6 0 0,2 0-275,4 0 1,1-2-1,7 3 1,2-2 0,3-2-1,0-3 1,0 0 0,-3 0-687,-1 1 0,-4 1 0,-1-5 0,-4 0 0,-4-2 0,-4-1-92,1-1 1,-1-13-1,1 3 1</inkml:trace>
  <inkml:trace contextRef="#ctx0" brushRef="#br0">13410 8743 30419,'8'-11'-1360,"-4"-2"0,3-2 0,2 6 0,3 5 2248,1 2 0,4 4 0,-1 1 1,-1 1-1,1 1 0,-1-1-748,0 1 1,-2 3 0,0-2 0,-1 2 0,-3 2 0,-4 2-1457,-4 1 1,-1 5 0,-3 1 0,-4 2 0,-8 1 613,-4-1 1,-8 3 0,-4-5-1,0 2 1,0 1-16,0-1 0,-1-1 0,6-2 678,-1 4 0,-5 3 1,-2 2-1</inkml:trace>
  <inkml:trace contextRef="#ctx0" brushRef="#br0">17756 8583 8099,'-6'-14'0,"4"1"236,-2 0 0,-2 4 0,0 1 0,0 1 1,-1 1-1,1-1 0,0-1 483,3-2 0,6 5 0,3 5 1,0 8-1,0 5 0,-3 5 0,-2 4-314,-1 3 1,-1 2-1,-2 1 1,-3 2-1,0 1 1,0-2 0,3-2-135,1-5 0,5-2 1,5-9-1,7-2 1,4-4-90,5-4 1,7-8 0,6-8 0,6-10 0,6-11 0,4-7-191,-24 19 0,0 0 0,25-28 0,-24 24 0,0 1 0,-1-1 0,-1 0-284,1-1 1,0 0 0,0 0 0,-2 2 0,24-21 0,-4 7 0,-1 5 0,-3 4-1326,-1 2 0,-2 8 0,-2 6 1617,-2 5 0,2-7 0,-4 4 0</inkml:trace>
  <inkml:trace contextRef="#ctx0" brushRef="#br0">22435 8876 14575,'-9'-9'-678,"0"0"1,4 6 0,-2 0 1805,1 6 0,3 3 0,8 3-321,3-5 0,6-2 0,2-2 0,2 0-646,-2 0 1,0 0-1,1 0 1,1 0 0,-2 0 59,-1 0 0,-2 0 0,0 0-930,1 0 1,-7 1 282,-3 4 229,-2-4 1,-4 5-1,-1-4 282,-1 2 1,-6-1-1,1 5 64,-3-3 1,3 4 0,2-3 17,1 2 0,1-4-92,5 5 0,2-2 0,2 4 0,5-4 0,3 1 0,1-3 52,1 1 1,-1 5-1,0-4 1,-1 2 0,-2 0-1,-1 0 104,2-2 1,-4 5-1,1-3-210,-3 3 0,0 1 0,-5 0 0,0 1 0,-2-1-72,-2 0 1,-3-4-1,-7-1 1,1-1-1,0-1 1,-2 0-89,-3-3 0,2-2 0,-5-1 0,0 0 1,2 0-26,0 0 0,-3 0 0,4 0 0,0 0 0,0 0 0,0-1-310,2-4 1,1 4-1,3-2-4787,4 6 5258,2 4 0,6 13 0,0 0 0</inkml:trace>
  <inkml:trace contextRef="#ctx0" brushRef="#br0">21675 17405 7879,'7'-32'0,"5"2"0,-3-4 0,6 1 793,7 4 0,8-5-527,14-2 1,5 2 0,9-1-1,5-2 1,-28 17 0,0 1-1,2 0 1,0 0 0,0 0-1,0 2 1,-1 1 0,-1 1 0,33-12-1,-2 4-266,-4 0 0,3 1 0,-4-4 0</inkml:trace>
  <inkml:trace contextRef="#ctx0" brushRef="#br0">16223 8543 13009,'0'-14'-2470,"0"5"1271,0 1 0,-2 5 1765,-2-2 1,1 4 1780,-6 1-1566,6 0 0,-1-5 1,8-1-1,5 0-242,3 1 1,-3 5-1,-2 5 1,-1 3 0,-2 2-1,1 4-547,-1 3 1,1-2 0,-5 4 0,-2-1-1,-1 0 38,-1-2 0,-2 0 0,3 1 0,-1 1 220,1-2 0,3-7 1,4-5-1,6-2 0,8-4 248,9-2 1,8-5-1,13-10 1,7-8 0,2-7-441,3-5 1,-27 19-1,0 0 1,29-20-1,-2 0 1,-5 2 450,-7 2-2140,-2 4 0,-7 7 0,-2 2 1613,-2 6 0,-5 2 0,3 2 0</inkml:trace>
  <inkml:trace contextRef="#ctx0" brushRef="#br0">22875 9129 17389,'0'-13'-164,"-6"5"0,4 8 366,-2 9 0,7-1 1,1 1-1,-1 1 1,0 2-1,0 1 1,1 0-1,-1 2 1,-1 2-1,-4 2 1,-2 1-463,-5 4 1,-1-3 0,-1 0-1,2-2 1,-1-3 0,0-1-1,-1-3 1,4-2-5771,1-1 5990,2-6 0,4 3 0,0-6 0</inkml:trace>
  <inkml:trace contextRef="#ctx0" brushRef="#br0">23368 8863 23317,'1'-26'-6864,"2"4"6207,2 4 0,1 5 1197,-2 4 1,-3 5 0,4 8 0,-4 5 0,-1 3-443,0 1 0,0 1 1,0-1-1,-1 0 73,-4 1 1,4-1 0,-3 0 0,2 1 0,2-1-396,0 0 1,7 1 0,5-3 0,5 0 0,-1-4-653,-1-1 1,3-1 0,1-5 782,2 0 0,1 0 1,4 0-1</inkml:trace>
  <inkml:trace contextRef="#ctx0" brushRef="#br0">23848 8743 10808,'0'-26'301,"0"4"0,-6 10 0,-3 12 0,-3 8 276,-1 4 1,-5 10-1,-3 3 1,-3 3-1,-5 6 1,-2 3-540,-2 3 0,-7 14 1,3 2-1,0 0 0,0 2 1,4-5-4576,7-3 4514,-1 2 0,12-10 0,-4 4 1</inkml:trace>
  <inkml:trace contextRef="#ctx0" brushRef="#br0">22861 17245 8050,'0'-13'443,"0"0"0,6-1-158,3 1 0,4-2 0,4-1 0,2-3 0,2-1 0,4 0 0,3 0 0,3 0 0,-1 0 0,-2 1 0,-2 3-164,1 1 0,0 2 1,-1-1-1,1 1 0,-2 0 1,-1-1-1,-2 1-121,2 0 0,7-12 0,3-3 0</inkml:trace>
  <inkml:trace contextRef="#ctx0" brushRef="#br0">24674 15793 7926,'-21'-12'0,"4"3"0,2 5 0,1 2 458,1 2 0,1-1 1,2-2-1,3-3 1,2-2-1,7-1 1,5 2-1,5 3 1,1 2-1,2 2-153,3 0 1,-2 0 0,5 0-1,-1 0 1,0 0 0,0 0-1,0 0 1,-1 2-228,-3 2 1,4-1 0,-3 4-1,0 1 1,-3-2 222,0 0 1,-7 4 0,-2-1-66,-4 3 0,-7-3 0,-3-1 0,-3 1 0,1 0-45,2 0 1,-3-4 0,4 3 0,0 1-68,-1-1 0,6 4 1,-2-4-1,5 4 1,5 2-4,4-1 1,2 0-1,4 2 1,3 1-1,4 2 62,3-2 0,-2 1 1,-1-1-1,0 2 0,-1-2-137,-3-1 1,-5-2 0,-3 1-1,-2-1 1,-2 0-130,-3 1 140,-2-1 0,-7-1 0,-4-2 0,-5-1-84,-3 1 0,-10-2 1,1-1-1,-1 1 0,0-3 1,1 3-119,1-1 1,-1-4 0,0 3-1,2-1 1,3-1-866,4-1 1,3 4 0,4 2 1009,2 3 0,-9 7 0,3 2 0</inkml:trace>
  <inkml:trace contextRef="#ctx0" brushRef="#br0">4732 8876 27774,'0'-13'-4878,"0"-1"1,-1 5 840,-4 0 4349,-2 7 0,-1-3 0,3 8 0,0 3 0,1 1 0,1 4 0,1 1 0,1 1 0,-2 0 0,-2 1 0,2-1 138,2 0 1,5 1-1,2-3 1,2 0-1,4-4 1,2 1 0,6-3-1,0 1 1,4-3-40,1-1 0,3-4 0,2-2 0,3-6 1,1-7-1,3-5-485,1-3 1,2-6 0,-1-2-1,-2-1 1,-5-1-216,-4 1 1,2-3 0,-9 5 0,-1 3 0,0 1-1825,-1 1 2497,-4 6 0,16-4 0,-3 4 0</inkml:trace>
  <inkml:trace contextRef="#ctx0" brushRef="#br0">9518 8449 14523,'-14'-6'-779,"1"5"1056,6-5 1,1 8 0,6 2-1,-2 5 1,-1 3 0,-1 1 0,-1 0-1,1 1 46,0-1 0,-1 2 0,5 1 0,0 2 0,3-2 0,4-2-225,7-6 0,12 3 0,4-7 0,6-1 0,7-3 0,4-4-362,8-5 0,-2-3 0,6-3 1,-1-1-86,0-2 1,4-1-1,-4 3 1,-2-2-1,0 2 1,-1 1 379,-1 1 1,8 1-1,-7 0 1</inkml:trace>
  <inkml:trace contextRef="#ctx0" brushRef="#br0">8358 9396 8143,'0'-9'-619,"0"0"912,0 0 0,-1 2 0,-2 1 1028,-2 0 252,1 4-854,-2-10 1,3 6-314,-6-2 0,0 2 1,-3 4 647,3-2-894,-3 2 0,11-2 0,-3 8 17,2 5 0,2 3 0,0 1 0,0 1 0,0-1-18,0 0 1,-1 1 0,-2 0 0,-2 3 0,1 2 0,-1 0 203,1 0 1,-2 1 0,1-4 0,-2 3 0,0 1-186,2-1 0,-1 0 1,0-3-1,0 2 1,0 0-1,4 0-69,0-1 0,2 1 1,0-3-1,0 1 1,0 2-98,0-2 1,0 1-1,0-1 1,0 2-1,0-2 1,0 0 14,0 2 1,0-3-1,0 3 1,0-4-1,2 1 1,0 2 36,3 0 1,-1 1 0,-4-5-1,0 1-51,0-1 1,0 0 0,0 1-1,0-1 1,2 0 0,1 1-50,1-1 0,1 0 0,-5 1 0,0-1 0,0 0 73,0 1 0,4-1 0,1 0 0,-2 1 0,-2-1 67,-1 0 0,0 1 0,0-1 1,0 0-237,0 1 1,0-1 0,0 0-536,0 1 1,2-7-1524,2-3-2782,-3-2 3538,5-2 1,-4-5 0,4 0 1433,7-3 0,6-1 0,8-4 0</inkml:trace>
  <inkml:trace contextRef="#ctx0" brushRef="#br0">8198 10115 8335,'-13'0'1554,"5"0"0,4 0-997,8 0 0,4 0 0,5 2-275,0 2 0,1-1 0,-1 5 0,0-1 0,1 0 0,-1 4 37,0 1 0,1-1 0,-1 0 0,0-2 0,1 1 431,-1 2-681,0-5 1,1 4 0,-1-7-1,0-1-543,1-1 1,-1-2 0,0 0-232,1 0 0,-1-9 1,0-3-1,1-1 0,-1-4 1,0 2 704,1 1 0,5-6 0,2 0 0</inkml:trace>
  <inkml:trace contextRef="#ctx0" brushRef="#br0">8918 9569 8488,'1'-13'595,"4"-1"660,-4 7 1,11 1-945,-3 6 1,-3 1 0,-2 4 0,-2 4 0,-2 3 180,0 1 1,0 0 0,0 1 0,0-1-295,0 0 0,1-1 0,4-3 1,4-5-1,4-2 0,5-2-53,4 0 1,9-6-1,6-4 1,6-7 0,6-5-38,3-3 1,0-2-1,-3 1 1,-5-1-1,-3 2-241,-1 3 0,-10-2 1,-5 6-1,-4 2 1,-5 2-1,-1 4-1012,-2 1 0,1 6 1145,-1-1 0,0 2 0,1 2 0</inkml:trace>
  <inkml:trace contextRef="#ctx0" brushRef="#br0">6612 9382 8405,'-8'-1'206,"4"-4"0,8-2 1,5-5-1,2 2 0,-1 2 1,-1 2-1,0 2-51,-2-2 1,-1 6-1,-6 0 1,-1 6 0,-2 3-1,-2 0 1,2 1 0,2 2 131,1 1 1,0 1 0,1-3 0,2 0 0,5-2-5,3 1 1,1-2 0,11 0 0,0 1 0,2 0-127,2 0 0,4 0 0,0 4 1,-1 1-1,-2-1 0,-1 0-398,-1 1 1,0 2 0,-3 0-1,-2-1 1,-2 1 0,-2-1-245,-3 0 1,-2-2-1,-1 2 140,-3 3 0,0-3 1,1 2-1,-5-2 1,-2-2-649,-2 1 1,0-1 992,0 0 0,0 7 0,0 0 0</inkml:trace>
  <inkml:trace contextRef="#ctx0" brushRef="#br0">6478 9782 7735,'14'0'372,"-1"0"1,0 0-126,1 0 0,-1 6 1,0 3-1,1 4 0,-2 4-60,-3 0 0,1 3 0,-4-3 0,1 4 1,2 1-1,0 1 85,0 0 1,0 2-1,4 2 1,0-2-319,1-3 1,-1 2-1,0-5 1,1 1 0,-1-1-1,0-3-359,1-1 0,3-2 1,1 1-1,-1-3 1,-3 0 404,0-2 0,-1-6 0,0 3 0</inkml:trace>
  <inkml:trace contextRef="#ctx0" brushRef="#br0">6398 9875 8254,'-1'-13'553,"-3"1"-462,-5 3 0,1 3 0,-1 8 0,-1 1 0,0 3 166,1 1 0,-2 4 1,5 5-1,1 3 0,-1 2 1,3 3-1,1 2 154,2 5 1,6-1-1,3 5 1,1 2 0,1 2-409,-2 1 1,-1 0 0,6-2-1,-2 1 1,-2-1 0,-3 5-3184,-1 3 3180,-1 3 0,-11 4 0,-2 1 0</inkml:trace>
  <inkml:trace contextRef="#ctx0" brushRef="#br0">10837 13154 8332,'0'-9'-525,"0"0"1106,0 0 1,0 0 0,0 0 0,0-1-327,0-2 0,-1 0 0,-4 2 150,-3 1 0,0 6 0,-1-1 0,-1 2 2,-2 2 0,-1 0 1,-1 0-1,1 0-174,0 0 1,-1 5 0,1 1-1,0 0-280,-1 0 1,6 2 0,-1-2 0,0 2 0,0 1 144,0-2 0,0 5 1,-4-5-1,1 2 0,2 0 1,1 1 120,-2 2 0,4 2 0,0-1 1,-1 0-1,2 1-99,0-1 0,-3 0 0,5 2 0,-1 1 0,1 4 0,0 0-131,1 4 1,0 1-1,0 2 1,-2-1-1,2 3 1,2 0-62,1 2 1,-5 0 0,1-2 0,1 0 0,2 2 151,1-1 0,0-2 0,0-1 0,0-1 0,1 1-51,3 0 1,-1-2 0,5-3 0,-1-3 0,1-1 0,3 0 13,6-2 0,-1-1 1,6-2-1,2 1 1,1-3-1,2 0-56,-1-2 1,1-6-1,1 1 1,2-2 0,2-2-97,3 0 0,-4-6 1,3-3-1,-2-5 1,-2-2-1,-2-5-67,-1-4 0,-1 4 0,1-10 0,0-3 1,-2-1-1,-3-1 1,2-2 0,-6 1 0,-1-5 0,1-2 0,-2 1 149,-4 1 0,0 4 0,-7 1 0,-3 3 1,0 1 90,-2 4 1,-6 5 0,-4 3 0,-5 2 0,-4 3-93,-2 1 0,3 6 1,-3 2-1,2 1 1,1 3-1826,-1 1 0,4 4 1852,-2 2 0,8 4 0,3 5 0</inkml:trace>
  <inkml:trace contextRef="#ctx0" brushRef="#br0">10597 13967 8222,'0'-13'242,"6"5"1394,-4 2-1110,4 6 1,-6 2 0,0 2 574,0 5-835,0-3 1,-6 0 0,-3-6-46,-3 0 1,-1 0 0,-2 0-1,-1 0 1,-4 1 32,0 4 1,2-4 0,-4 5 0,-2-1 0,-1 1 0,-2 1 52,1 3 1,3-2 0,1 1 0,0 1 0,0 0-185,-1-1 1,7 3 0,-3-3-1,1 1 1,0 1 0,2-2-19,1 1 1,2 0-1,0 1 1,-1-2-1,1 1-298,0 2 1,-1 0-1,-1-2 1,-2-1 0,-4 1-1,0 1 106,3-3 1,-2 4 0,-1-4 0,0 1 0,3-2 292,4-1 0,-3 0 0,3-3 0,2 1-47,0-1 0,9-1 0,6-4-80,9-2 0,10-4 0,0-5 0,2 0 0,1-1-499,2 1 0,-8 0 0,8-1 0,-2 1 0,0 0 153,2-1 0,-1-3 0,1-1 0,-2 2 0,-1 1 0,-2 3 93,2 3 1,-4-3 0,1 5-1,-2-2 1,-2 2-247,-2 1 1,-7-3 366,1 4 1,-7 1-1,-2 4 1,-8 1-1,-5 2 154,-5 2 1,2 5 0,-6-1 0,0 1 0,-1 1 0,1-2 50,-2 1 0,1 2 0,-1 1 1,3 0-1,1 1 0,-1-1-54,-3 0 0,5 1 0,1-1 0,3 0 0,0 1-585,-2-1 0,3 5 0,0 0 0,3-2 1,2-1-1,2-2-1445,2 0 1,4 1 1931,1-1 0,12 0 0,3 1 0</inkml:trace>
  <inkml:trace contextRef="#ctx0" brushRef="#br0">10571 14393 8308,'-6'-13'0,"0"4"0,-4 2 0,2-1 392,2 1 1,3 0 0,8-2 0,4 4 258,2 4 0,7 1 0,0 0 1,-2 0-1,-1 1 0,-2 2 0,-1 3 1,-1 0-1,-2 1 0,-1 1 1,1 2-198,0 2 1,-4 1 0,2 1 0,0-2 0,-1-2 0,3-3-253,3-1 0,6-1 0,13-7 0,6-2 0,6-7-296,6-5 0,10-5 0,6-7 0,-30 14 0,0-1 0,0-1 1,1-1-431,0 0 1,1 0-1,28-14 1,-31 14-1,0 0 1,30-16-1,-11 5-1493,-10 4 2017,-3 5 0,-6 6 0,6-1 0</inkml:trace>
  <inkml:trace contextRef="#ctx0" brushRef="#br0">8198 10488 8359,'0'-13'0,"0"4"0,0 0 1100,0-1 1,0-2-76,0-1 0,0 4-841,0 0 0,2 6-226,2-1 1,-3 1 200,4-2 1,-5-1 0,-5-3 0,-3 5 130,-4 3 1,3 1-1,0 0-184,-1 0 0,-2 1 0,-2 2 0,3 3 0,0 1 0,2 4-115,-1 1 0,3-1 1,-1 0-1,1-2 84,-1 1 1,1 2 0,-3 0 0,2-2 0,1-3 47,-1-1 1,4 3 0,-4-3 0,1 0 0,0 1 47,-4 1 1,1-4 0,0 5 0,1 0 0,-2 0-180,-1 0 1,-1 0-1,1 4 1,2 0-1,1 1 1,0 1 31,2 2 0,-1-2 0,5 3 0,-1-2 1,1 0 56,1 2 1,2 4-1,2-4 1,1-1 0,3-1 17,1 2 1,2-2 0,4 5 0,1-1-1,-1 0 1,0 0-168,1 1 0,1-3 0,1 3 0,2-1 0,-2 0-45,-1-1 0,-2 3 0,2-4 0,1-2 1,3-1-1,1-2 154,-1 1 0,5-3 1,-2 0-1,3-4 1,3-1 126,3-3 1,-1-2 0,5-1-1,2-1 1,1-3 0,-1-5-130,-2-3 0,1-3 0,2-3 0,-1-2 0,-1-3-110,1 1 1,-3-5-1,0-5 1,-2-1-1,-2-1 1,-3 2-338,-5-1 0,0-4 0,-7 2 0,-5-3 1,-2 1 87,-5 2 1,-8-1-1,-5-2 1,-6 2 0,-8 5 95,-6 3 1,-4 3 0,-7 3 0,-2 4 0,-2 3 0,2 3-84,2 3 0,1-1 0,0 6 0,3 1 0,4 1 0,8 2-1091,4 0 0,4 0 1398,3 0 0,1-12 0,0-2 0</inkml:trace>
  <inkml:trace contextRef="#ctx0" brushRef="#br0">8345 12501 8511,'0'-13'-28,"0"-1"0,0 1 51,0 0 0,1 4 1,4 0-1,3-2 1,3 0-1,-1-1 1,-2 1 398,-2 2 1,-2 5-1,-4-5 1,0-1-1,0-2 1528,0-1-1606,0 5 0,0 4 0,-1 8-466,-4 5 1,-2 3-1,-5 1 1,0 1 0,0-1 199,-3 0 0,-2-4 0,0 0 1,-1 0-1,1 0 0,-1-2 118,0-1 1,-4 3 0,3-5 0,-1-1-15,1-1 1,1 2 0,4 1 0,-3-1-1,0 1 435,0-1-554,2 1 1,2 0-1,-2 4 1,-1 3-1,-2 3 14,2 3 1,1-2-1,2 6 1,-1 2 0,1 3 29,0 4 0,1-3 0,3 4 1,5 0-127,2-1 0,2 0 0,3-5 1,4 1-1,10-2 0,6-1 187,10-2 1,6-7 0,5 0-1,5-6 1,6-3-48,7-3 0,-4-2 1,8-2-1,-1-4 1,-1-4-1,0-4-423,-2-5 1,-10 2 0,0-6 0,-5-2-1,-5-1-106,-5-2 1,-11 0 0,-8 1 0,-5-1 0,-4 0 153,-4 1 0,-11 2 1,-6 0-1,-7-1 1,-6 2-45,-8-3 1,-4 7-1,-5 1 1,-1 4 0,-2 0-1,-1 2-1412,0 3 1,3 4 1709,7 5 0,-8 5 0,2 3 0</inkml:trace>
  <inkml:trace contextRef="#ctx0" brushRef="#br0">6918 14513 20610,'-9'-4'-1157,"1"-1"0,-3 2 1070,-1 2 1,3 1 0,1 0 0,-3 0-1,-1 1 1,-1 4 0,1 5 0,2 5-1,1 4 1,-1 2 0,-2 4 0,-2 5 14,1 5 0,0 4 1,1 2-1,2 4 1,2 4-1,2 4 1,3 2-1,3-1-105,5-2 1,4-3-1,10-1 1,7-8 0,9-9-1,5-9 280,4-9 0,8-5 1,7-8-1,3-2 1,3-2 62,1-5 0,-29 0 1,0-1-1,29-16 1,2-3-1,-1-2 1,-5-2-309,-4-2 1,-5-4 0,-4-1 0,-6-1 0,-6-4 0,-6-1-451,-3 3 1,-11-6-1,-5 8 1,-5-3 0,-6-2 130,-3 3 0,-9 7 1,-11 5-1,-11 6 1,-10 7 377,-10 9 0,-12 6 0,-9 3 0</inkml:trace>
  <inkml:trace contextRef="#ctx0" brushRef="#br0">9384 14593 29635,'0'-13'-3277,"0"4"0,2 2 0,1-1 1723,1 1 0,-1 4 0,-7-2 0,-5 4 2979,-3 1 1,-1 0-1,-1 0-1061,1 0 0,1 1 0,2 2 0,2 3 0,1 2 1,0 2-504,-4 2 1,4 0-1,-1 0 1,3-1-76,2 4 0,-3 3 0,1-2 0,2 4 1,2 0-1,1 3-57,0-3 0,-5 10 1,1-3-1,1 1-293,1 0 1,2-2 0,0 1 0,0 0 0,0-1 453,0 1 1110,6-6 1,2 2-1,5-5 1,2-1-969,3-3 0,2-2 0,9-3 0,2-4 0,6-5 0,4-5 155,4-4 1,5-9-1,-1-4 1,1-3-79,-1-2 1,3 1-1,-5-2 1,1-2 0,-4-3-1,-4 1-274,-4-1 0,-1 2 1,-7 4-1,-4 1 1,-5-1-295,-7 1 0,-6 5 0,-13 3 0,-13 3 0,-14 2 552,-12 0 1,-5 5 0,-6 2 0,-3 2 0,-9-1 0,-2 2 643,-1 2 1,1 1-1,4 0-202,0 0 1,7 0 0,0 0 0</inkml:trace>
  <inkml:trace contextRef="#ctx0" brushRef="#br0">25900 15859 8472,'0'-13'0,"0"4"0,0 0 0,0-1 0,0-2 412,0-1 1,2-1 0,2 1-1,4-2 1,1-1 0,1-2 0,3 3-1,4 4 1,-1 3 0,-1 1-1,-2 1 1,0 0 390,1 3 0,-5-3 0,-2 3 1,-2 3-1,-7 6 0,-5 4-476,-5 5 1,-6 3 0,-1-2-1,0 2 1,-1 0 0,4-1-251,1 1 0,2 4 0,1-4 0,3-1 1,5-3-221,2 0 1,2-1-1,2 0 1,4 1 0,7-3-528,8-2 0,4 2 0,3-7 1,2-1-1,2-1 0,1-2-1929,-1 0 0,4 0 2599,-5 0 0,6-6 0,-3-2 0</inkml:trace>
  <inkml:trace contextRef="#ctx0" brushRef="#br0">26420 15766 8472,'-13'-10'727,"0"-4"0,-7 0 0,0 5 0,-3 4 613,1 4 0,5 11 1,-4 5-1,0 4 1,2 5-1,0 2-1455,2 6 0,2 2 1,4 9-1,2 2 1,4 6-1,5-2 1,5 0-5992,4-2 6106,8 2 0,4-2 0,6-1 0</inkml:trace>
  <inkml:trace contextRef="#ctx0" brushRef="#br0">12784 9609 29279,'-8'-6'-2756,"-2"-1"0,4-7 1990,-1 1 1,4 0-1,-2-1 1,2 1-1,0 0-1912,-1-1 2397,-1 7 0,5 2 1,0 10 682,0 4 1,6-2-1,3 1 1,3-3-1,3-2 1,1-1 485,2-2 1,6 0 0,-2 0-1,4 0 1,4 0-427,1 0 0,0-2 1,-4-1-1,0-1 1,-1 1-592,1 2 0,-2-1 0,-1-1 0,-4-1-624,0 1 0,-2 1 1,-5 2-374,0 0 0,-4 0 1564,0 0 1,0 0 0,4 0 773,1 0 0,-1-1-991,0-4 1,6-2-1,2-6 1</inkml:trace>
  <inkml:trace contextRef="#ctx0" brushRef="#br0">13370 9449 29465,'9'0'21,"-2"1"69,-1 4 1,5 2 0,-4 7-225,1-1 0,-3 0 1,-5 1-1,0-1 1,-1 0-1,-3 1 0,-5-1-218,-3 0 1,-6 5-1,0 0 1,2-2 0,1-1-1,2-2-1089,-1 1 910,1-1 310,6 0 0,1 1 1,6-1-1</inkml:trace>
  <inkml:trace contextRef="#ctx0" brushRef="#br0">22341 9409 27297,'-13'0'0</inkml:trace>
  <inkml:trace contextRef="#ctx0" brushRef="#br0">22315 9436 27265,'0'-14'-9615,"0"7"6936,0-5 2250,0 11 0,0-4 0,-2 8 1,-2 2 1036,-5-3 1,-3 0-1,-1-2 1,-1 0-175,1 0 0,0 0 0,-1 0 0,1 0 0,0 0 0,-1 0 0,1-2 0,0 0-5,-1-3 1,1 1-1,0 4 1,-1 0 0,1 0-1,0 0-183,-1 0 1,1 0-1,0-2 1,-1-1 0,1-1-1,0 1-330,-1 1 0,0 2 0,-3 0 0,0 0 0,0 0 605,2 0 0,-2 0 1,-1 0-1,0 0 1,0 0-1,1 0-29,0 0 0,-2 5 0,1-1 1,2-1-1,1 0-112,2 2 0,-1-4 1,1 5-1,0-2 0,0 1-376,-1-2 1,1 3 0,0 0 0,-1 0 0,1 1-174,0 0 1,-1 1 0,1 2 0,0-1 0,-1 0-98,1-2 0,0 5 0,-1-4 0,1 0 0,1 1-117,3 2 1,-1-4 0,4 2 0,0 1-63,0 2 1,2-3-1,4 0 1,1 0-1,3 0 439,5 0 0,0-5 0,3 5 1,3 0-1,1 0 126,3 0 0,2 0 0,6 2 1,0 0-1,-1-2-9,1 1 0,5 0 0,4 1 1,2-2-1,2 1 4,0 2 1,5 0 0,1-2 0,3-1 0,4 0 0,3 0 212,1 0 1,-3-5 0,0 3-1,-1-1 1,0-1-81,1 1 1,-1-5 0,-1 4 0,-2-2 0,-1 0-29,1 1 0,-2 5 0,-1-5 1,-1 1-1,-1 1 0,-2 1 41,-4 0 1,4 1 0,-7-5 0,3 3-1,0 0-241,1 0 1,-1-2-1,-2-4 1,0 0-1,3 0 136,3 0 0,3 0 0,-2 0 0,4 0 0,1-1 1,-1-4-157,3-4 0,-4-1 0,1 0 0,-2 1 0,-2-2 0,2-1 0,-5-1 0,4 0 0,-5-1 0,-3 3-157,-2 2 1,-5-3 0,1 3 0,-3-3 0,-3 0-1,-1 2-552,-2 1 0,-5 0 1,0-4 280,-2 0 0,-3-1 0,-3 1 0,-5 0 1,-2-1-1,-4 1 75,-2 0 1,-3 1-1,-8 1 1,-2 2-1,-2-1 1,-2-2 36,-2-1 1,-7 0 0,-2-1 0,-1 2 344,0 4 0,-4-4 0,2 3 0,-2-2 0,-2 1 0,2 3 87,0 1 0,-4-3 1,5 3-1,-2 0 1,-5 0 127,-6 3 1,4 0 0,-8 0-1,1-1 1,0 1-101,-1 1 0,-5-2 0,-1-1 1,0 2-1,-3 0 0,-2 1 59,-4-3 0,0 1 1,4 4-1,3 0 4,2 0 0,6 0 1,4 0-1,0 1 0,2 2 1,2 3-692,4 1 0,2 2 0,4 5 1,3-3 325,4-2 1,2 3-1,-1-4 1</inkml:trace>
  <inkml:trace contextRef="#ctx0" brushRef="#br0">24541 9529 28590,'-9'-13'-5989,"2"-1"6302,1 1 1,-3 4 0,4 0-41,2-1 1,8 4 0,4 1 0,4 4 0,5 1-1,5 0-32,7 0 1,0 0 0,5 0 0,2 0 0,2 0-1,-1 0-847,-2 0 1,7 0-1,-3 0 1,1 0-1309,1 0 1976,-2 0 1,-6-12 0,-2-3-1</inkml:trace>
  <inkml:trace contextRef="#ctx0" brushRef="#br0">25541 9356 27964,'0'-21'-6002,"-6"9"6755,-3 12 0,1 6 0,-1 7 0,-1 2-643,-2 3 1,-1 0 0,0 2 0,1-3 0,1-1-1,2 0-180,-1 4 1,3-6-1,-1 4 1,2-3-1269,3-2 0,3-5 1,5-4 909,4-2 1,7-8-1,2-5 1,-2-4-1,0-5 202,2-5 1,-3 1 0,3-7-1,-3 3 1,-2 1 0,0 0-127,1 1 0,-6 1 0,0 2 0,-1 6 527,1 2 0,-4 7 887,5 4 1,-2 8-1,4 5 1,-2 3 0,0 3-947,-2 3 0,5-2 0,-3 6 1,1 2-1,0 1 0,-1 2-2314,2-1 0,1 1 2443,1 0 0,0-7 0,1 0 0</inkml:trace>
  <inkml:trace contextRef="#ctx0" brushRef="#br0">26047 9369 24451,'-7'-25'-906,"2"3"1,-1 10 861,2 12 1,-5 6 0,5 7 0,1 0 0,1 1-1,2-1-74,0 0 0,2 1 0,2 0 1,5 3-1,4 1 0,4-2 42,0-1 0,6-2 0,-6-1 0,0-3 1,-3-5-418,0-2 1,-2-4 0,-2-2 0,-3-5 0,-1-5 341,-3-3 0,-7 0 1,-5-3-1,-3-1 0,-3 2 1,-1-1 859,-2 4 1,0 1 0,5 2 0,0 1-919,-1 3 0,4 3 1,7 8 4,12 2 1,9 4 532,8 5 1,13 0-1,2 1 1</inkml:trace>
  <inkml:trace contextRef="#ctx0" brushRef="#br0">26434 9289 26840,'-6'-33'-1480,"4"16"0,-2 2 0,2 10 1522,2 11 0,0 6 0,0 4 0,0 2 0,0-1-281,0-3 0,0 4 0,0 1 0,0 1 0,0-1 0,2-1-291,2 1 0,-2-4 1,4 1-1,-2-4-406,1-3 0,-1-8 0,-4-1 0,0-7 525,0-5 1,-6-6 0,-3-3-1,-1-1 1,-1-3 0,4 3 1174,1 1 0,-3 3 0,5 5-559,1 0 1,3 5 0,6 4 0,7 4 0,8 6 0,6 6-163,4 4 0,3 3 0,6-3 1,1 2 452,4-1 0,-4-3 1,5 0-1</inkml:trace>
  <inkml:trace contextRef="#ctx0" brushRef="#br0">26914 9422 10771,'0'-32'0,"1"5"0,4 9 0,3 8 0,4 5 0,2 4 1404,-1 1 0,6 0 0,3 0 1,4 0-1,-1 0 0,-3 0 1,-4 0 670,-3 0 0,-2 0 1,-3 0-1,-5 0-2907,-10 0 1,-11 0 0,-8 0 0,-4 0-1,-3 0 1,1 0 1324,2 0 1,3 0 0,3 1-1,4 2-568,3 2 1,8 10 0,2 0 0,4 4 0,5 6 0,8 5-1156,10 5 1,17 7 1340,1-2 0,9-3 0,-2-11 0</inkml:trace>
  <inkml:trace contextRef="#ctx0" brushRef="#br0">7185 9289 18548,'-4'-13'-2083,"-1"-1"0,1 5 1011,4 1 1208,0 5 1,1-3-1,2 7 1,2 4 0,-3 4-1,0 2 1,-1 3 282,4-1 0,-2 5 0,6-2 0,0-3 0,-1-2 0,1-1 0,3 1 352,5-3 0,-1-2 1,5-6-1,-1 0 0,1 0-520,3 0 0,1-10 0,2-5 1,-1-3-1,1-2 0,0-3-248,-1-5 1,1-3 0,0-6 0,-2 3 0,-2 2-365,0 2 1,-6 2-1,4 3 1,-2 1-1,-2 3-613,-3 2 0,-5 6 0,0 5-1950,2 2 2957,-5 2 0,5 16 0,-3 3 0</inkml:trace>
  <inkml:trace contextRef="#ctx0" brushRef="#br0">7265 10249 30042,'0'-14'-4916,"-2"7"1,-1 4 6818,-1 6 0,0 0-1250,4 6 1,0-5 0,0 5-1033,0 1 0,1 1 0,2-1 210,1-1 0,7-6 1,-2 1-1,3-2 267,1-2 0,0-2 1,2-2-1,1-5 0,4-4-97,0-5 0,1 2 0,4-7 1,0 1-1,2 0-391,-3 0 0,2 6 0,-5-2 1,1 3-167,1 2 1,-6-1 0,6 2 0,-1 4 561,-1 3 1,4-2 0,-5-1 0</inkml:trace>
  <inkml:trace contextRef="#ctx0" brushRef="#br0">5905 10795 16680,'0'-13'521,"0"-1"1,0 8-367,0 6 0,0 6 0,0 9 1,0 1-1,-1 2 218,-4-1 0,4-1 0,-4 2-326,4 4 1,2-4 0,5-5 0,6-7 0,6-5 19,3-1 1,2-7 0,8-6 0,4-8 0,2-6-408,3-4 0,-2 1 0,9-5 0,-1-2 0,-3 0 55,-1 1 1,-4 4 0,-1 5 0,-3 2 271,-1 3 1,4-3 0,-3 4 0</inkml:trace>
  <inkml:trace contextRef="#ctx0" brushRef="#br0">25754 16952 8342,'-2'-12'664,"-2"3"1,1 3 0,-6 6 0,0 2-1,0 2 389,0 5 1,6 3-1,0 0 1,5-2 68,2-1 0,1-4-956,-5 4 0,-2-2 0,-2 3-88,-5-1 0,2-6 0,-2 3 1,0 0-1,0 1 336,0 1 0,0 4 0,-4-3 0,1 2-200,3 3 0,3-1 1,6 0-1,0 1 1,0-1-229,0 0 0,0 1 0,2-1 0,2 0 0,5 1-273,3-1 0,1 0 0,1 1 0,-1-1-324,0 0 0,-4-1 0,-2-1 0,-2-3 708,-7 3 1,-3-4 0,-9 2 0,1 0 0,-2 0 133,-3 0 1,3 0-1,-2 4 1,3 0 304,5 1 0,4 3 1,5 1-1,0-2 1,0 1-453,0 0-960,5-2 0,-2 5 1,6-7-1,2 2 366,1 2 0,5-6 0,1 2 510,-2-1 0,-1 0 0,-1 1 0</inkml:trace>
  <inkml:trace contextRef="#ctx0" brushRef="#br0">26114 17179 8226,'-6'-14'403,"3"3"1,-5 0 0,1 4 773,0 1 1,4 0-1,-3 3-482,0-1 1,4 5-1,-4 8 1,2 3-326,0 1 0,-1 5 0,5 0 0,0-2 0,0 0 0,0 2-187,0 4 1,0-1 0,0 1 0,0 0 0,0 1 0,0-3-498,0 0 1,0 2 0,0-3 0,0 0 0,-1 0-1156,-4-2 0,-2-2 0,-8-2 1469,-3 0 0,-3-5 0,-5-2 0</inkml:trace>
  <inkml:trace contextRef="#ctx0" brushRef="#br0">26060 17152 8874,'-4'-31'0,"-2"1"2069,-1 5 1,4 4-1,-2 8 1,5 1-1997,5 3 0,4 3 0,8 6 0,6 2 1,3 1-1,4 3-4419,1 1 4346,0 8 0,2 0 0,1 4 0</inkml:trace>
  <inkml:trace contextRef="#ctx0" brushRef="#br0">26380 17365 9467,'-9'11'793,"1"3"0,-3 6-328,-1 3 0,1-2 0,0 1 0,2 1 0,-1-1 1,0 0 234,1 2 0,-2-4-700,7 3 0,-7-1 0,4 4 0</inkml:trace>
  <inkml:trace contextRef="#ctx0" brushRef="#br0">26660 17085 8212,'0'-13'450,"-1"4"367,-4 0-116,-2 6 0,0-4 0,4 4-280,6-1 1,4 4-1,6 5 1,1 3 0,-1 1-1,0 0 1,1 0 0,-1 1-147,0 2 1,-1 6-1,-1-1 1,-4 0 0,-1-1-1,-2 0-314,2 2 1,-4 4 0,1-3-1,-5 1-152,-2-1 1,-7 3-1,4-4 1,-2-2 0,0-1-902,-1-2 855,-2 1 1,-1-3 0,1 0-294,3-2 0,-3-6 1,3 1 62,-3-2 1,5-4 0,1-2 0,2-5 434,-1-3 1,1-1 0,4-1 0,1 1 0,2-2 301,2-3 1,5 4-1,-1-4 1,3 3-1,1 2 60,0-1 0,1 1 0,0 0 0,3-1 0,1 1 16,-2 0 0,-1-1 0,-2 1 0,0 0 0,1 1-348,-1 3 0,0-3 0,-1 3 1,-2-3-1,-2-1-221,-2 0 1,-2-1 0,-4 1 0,-1 0 81,-4-1 0,-2 6 0,-8 0 0,-1 2 0,-2 3 0,2 2-112,1 1 1,2 1 0,1 4-1,3 4-67,4 2 0,4 3 320,1-1 0,6 6 0,1 2 0</inkml:trace>
  <inkml:trace contextRef="#ctx0" brushRef="#br0">27087 16739 9605,'9'-6'0,"-2"-3"1362,-1-3 0,0 0-536,-2 4 1,4 2 0,5 7-1,1 4 1,-1 5 0,0 6-1,1 8-281,-1 5 0,-4 3 0,0 5 0,0 3 1,-2 0-318,-3 3 0,-2-1 0,-2 0 1,0-1-1,-2 2-809,-2 0 0,1-3 0,-6 6 0,-3-1 0,-3-5-1074,-2-2 0,-7 4 1,2-8-1,-3-2 1661,-2-5 1,-6-1 0,-1-5-1</inkml:trace>
  <inkml:trace contextRef="#ctx0" brushRef="#br0">12757 10422 27835,'-13'0'-114,"-1"0"0,1 0 0,-2 0 0,-1 0 0,-2 0 249,2 0 0,0 0 0,-1 0 1,-1-2-1,5-1 0,7-1 394,11 1 1,15 2 0,9 1 0,3 0 0,5 0 0,3 0 0,3 0 0,3 0-474,1 0 1,1-5-1,1 1 1,-5 1-1,-2 1 1,-4 2-1,-1 0 1,-3 0-57,-1 0 0,-4-4 0,-5-1 0,-3 2-1621,-2 2 1,-1 1-1,-5 0 1620,0 0 1,7 0 0,0 0 0</inkml:trace>
  <inkml:trace contextRef="#ctx0" brushRef="#br0">13423 10302 10072,'5'-25'0,"1"3"1433,1 4 0,2 9 0,6 4 0,1 4-154,2 1 1,0 0 0,-5 0 0,0 1 0,1 4 0,-1 4 0,0 4-1382,1 5 1,-2-2 0,-4 6-1,-3 2 1,-4 1-239,-1 2 1,-6-2-1,-4-1 1,-5-2-1,-4 2 1,-2-1-248,-2 0 1,-3 2-1,-2-3 1,-1 3-1,-4 2 637,-1-1 0,-2 1 1,-4 0-1</inkml:trace>
  <inkml:trace contextRef="#ctx0" brushRef="#br0">17969 9995 8417,'0'-13'-1451,"2"6"1540,2 2 0,-3 2 0,5 0 0,0-1 0,2-1 234,-1-1 0,1 5 0,-6-5 0,4 2 0,0-2 1196,0-2 1,0 5-1217,-1-1 0,-4 4 1,2 4-1,-6 7 1,-6 4-77,-3 2 0,-5 5 0,-3-2 1,0 0-1,-4 3-94,-1-3 0,3 4 0,1-5 0,0 1 1,0 0-1,-1 0-192,1-1 0,-2 3 0,5-4 1,0 0-1,0-1-408,1 1 0,-1 1 0,4-2 0,1 0 0,0 1-1145,-1 1 1142,1-4 0,1 5 0,2-6 0,1 3 1,0 0-639,2 0 0,-4-3 1108,7 0 0,5-7 0,7-1 0</inkml:trace>
  <inkml:trace contextRef="#ctx0" brushRef="#br0">17622 10142 9302,'-4'-18'2737,"0"0"-2319,-1 7 1,7 5 0,4 6 0,5 0 0,7 0 0,3 1 98,3 4 0,1 2 0,3 8 1,2 1-1,1 3 0,-2 2-692,-1 3 1,-2 1 0,-3 2-1,-2-2 1,-2-2-490,-2 0 1,2-1 0,-1 5 0,-2-2 0,-1-2-704,-2 0 1366,6-1 1,2-1 0,6-2 0</inkml:trace>
  <inkml:trace contextRef="#ctx0" brushRef="#br0">21888 10222 28948,'-7'-6'-1298,"1"3"1,6-6 1647,0-1 1,-2 4 0,-1 3-1,-3 6 1,-1 6 0,-3 3 0,-1 1-824,2 0 1,-2 1-1,3-1 1,-1 0 0,2 1 213,1-1 1,1 0 0,5 1 0,0-1 0,0 0 241,0 1 0,2-1 0,1 0 0,3-1 0,1 0 0,4 0 175,0 3 0,3 1 0,-1-3 0,-1 0-472,-3 1 0,1 4 0,-5-1 0,-2 1 0,-2 0-707,-1 0 0,0-1 1,-1-3-1,-4-1 1,-4-1-64,-3-3 0,-1-2 0,0-4 959,-1 2 0,-5-7 0,-2-5 0</inkml:trace>
  <inkml:trace contextRef="#ctx0" brushRef="#br0">21821 10289 27608,'15'-37'-452,"3"5"1,3 12 0,5 12-1,1 2 1,1 2 0,3 0 788,5-1 1,4 1 0,3 4 0,1 0 0,1 0 0,-2 0-220,-3 0 1,3 11 0,-9 4 0</inkml:trace>
  <inkml:trace contextRef="#ctx0" brushRef="#br0">26194 16819 8903,'0'-19'-41,"0"-4"0,-5 13 0,-1 10 0,-1 15-22,-3 9 191,-2 2 0,-5 8 0,-3 6 0,-8 8 0,-5 5 0,-4 5 0,-2 2 1,19-27-1,0 0-131,0 2 1,0 1 0,0-4 0,1 1 0,-1 6 0,0 0-1</inkml:trace>
  <inkml:trace contextRef="#ctx0" brushRef="#br0">16196 10089 29395,'-6'-8'-20,"-3"4"0,2 2 0,0 4 0,1 2 0,4 4 0,4 1 383,2-1 0,11-5 1,-2 3-1,3-1 0,2-1 1,1 1-1,2-1 0,1 2-266,-1 1 1,3 2 0,-6 5-1,-1-1 1,1 0 0,-2 2-501,-4 3 0,0-3 0,-6 4 0,0-1 0,1 1-244,1 2 0,-4-5 1,4 2-1,-2-2 0,-2 0-731,2 2 0,0 0 1,4-6-1,-1-2 1,3-3-46,4-1 0,-1-1 1410,3-5 1,3-6 0,-1-2 0</inkml:trace>
  <inkml:trace contextRef="#ctx0" brushRef="#br0">16596 10235 28564,'-19'0'0,"-3"0"0,-2 0 0,0 0 0,2 0 0,-2 0 0,-1 2 0,-3 2 165,-3 5 0,1 3 1,-4 1-1,2 1 1,2 0-1,2 3 0,1 2-816,0 2 1,7-4 0,2 6 0,3-1 0,3 0 0,3-1-457,5-2 1,8 5 0,4-4 0</inkml:trace>
  <inkml:trace contextRef="#ctx0" brushRef="#br0">22515 10675 17740,'4'-18'-1990,"1"1"0,0 5 2634,0 7 357,-4 10-1030,-1 2 0,-3 2 0,-5 0 0,-3 1 0,-1 2 0,-1 3 0,-2 1 0,-1 2 0,-2 0-46,2 1 1,1-4-1,2 3 1,1-4-1,1 0 1,4-1-3005,1 0 2997,2-5 1,10-2 0,1-6-1</inkml:trace>
  <inkml:trace contextRef="#ctx0" brushRef="#br0">22941 10369 28796,'8'-6'-6641,"2"3"7132,-6-6 1,-1 6 0,-9-2 10,-7 4 0,0 1 0,-5 0 0,3 1 0,2 2 98,0 2 0,4 4 1,1-3-412,2 1 0,6-3 0,8 5 1,2 0-1,5 0 0,1 0 198,3 1 1,1 4 0,3 2 0,-2 2-1,0-1-377,0 3 1,-5-4 0,0 5 0,-4-1 0,-5 0-629,-1-1 1,-1 3 0,-5-4-1,-2-2 1,-2 1 0,-6-1 128,-7 2 0,1-2 1,-6-6-1,0-2 285,1-2 0,-4 2 0,2-3 0,0-2 0,-1-2 1,3-1-259,2 0 0,-3-6 0,5-2 1,4-4-1,4-2 0,3 1 107,3 0 1,2-1 0,2 1 0,4-2 0,5-1 801,6-2 0,2 0-410,9 5 1,-3-5-1,7 1 179,-3 0 0,3 2 1,0 2-1,-1-2 1,-4-1-1,-2-2 19,-2 2 1,-5 1-1,-1 2 1,-4 0 0,-5-1-1,-1 1-421,-3 0 1,-3-4-1,-4 1 1,-8 3 0,-8-1-1,-6 4 108,-2-2 1,-5 2 0,0 1 0,1 4 0,1 4-1,4 1-478,3 0 0,10 10 695,0 4 0,1 8 0,6-1 0</inkml:trace>
  <inkml:trace contextRef="#ctx0" brushRef="#br0">27034 17059 8435,'7'-6'0,"0"0"0,-4-4 0,2 1 631,-2-2 0,-2 4 0,-1-2 0,-1 2-219,-4 4 1,2 4-1,-7 15 1,-5 5-1,-6 7 1,-5 5-1,-7 4 1,-5 3-832,-5 4 0,-8 2 0,2 5 1,-2-3-1,-4 4 113,26-23 1,0-1 74,-26 20 0,23-19 1,-1 0-1,3-5 1,-1 0-1</inkml:trace>
  <inkml:trace contextRef="#ctx0" brushRef="#br0">17649 18431 12094,'0'-8'-1696,"2"-1"1900,2-2 0,-1-1 1,4-1-1,1 0 0,-1 0 1,2-2-1,0-2 1,0 0-1,0 0 0,0 3 1,-2 0 376,-1 1 0,-2 4 0,-5 2 0,-2 2 1,-3 5-1,-1 6 0,-4 4-226,-1 5 1,-1 3 0,0 0-1,-1 3 1,1 1 0,1-2 0,2 1-199,1 0 1,6-3-1,-1 2 1,2 0-1,2-4-76,0-1 0,0-2 1,2 0-1,2 1 1,5-2-1,3-2 111,1-1 0,-1 0 1,0 4-367,1 0 1,-2 1-1,5-1 1,-6 0 0,-4 2-1,-1 1-43,-1 2 1,0 0 0,-5-3 0,-3 1-307,-5 2 0,-8-5 1,-2-4-1,0 0 1,0 0-683,2 0 0,1-6 1,0 1-1,-2-2 1242,2-2 1,1-12 0,1-3-1</inkml:trace>
  <inkml:trace contextRef="#ctx0" brushRef="#br0">17596 18418 14049,'13'-31'762,"0"0"1,10-3 0,2 7-1,2 7 1,4 5-202,1 6 0,5-2 0,6 7 0,3 1 0,2 2 0,2 2 1,0 2-3490,-1 1 0,6 11 2924,-6-1 1,11 8-1,-5-1 1</inkml:trace>
  <inkml:trace contextRef="#ctx0" brushRef="#br0">12837 11102 31207,'0'-14'-3277,"0"-1"0,0-1 0,-2-2 3398,-2 2 1,1 6-1,-6 2 1,-1 2-1,-2 3 1,-1 2 0,-1 1-1,1 1-120,0 4 1,1 2-1,3 7 1,4-1-1,5 0 1,5 1 513,4-1 0,9-4 0,4-2 0,3 1 0,2-3 201,-1 1 1,5-1 0,2-5 0,1 1 0,2 2-1001,-2 2 1,7-1 0,-5-4 0,-2 0-365,0 0 1,-6 0-1,3 0 1,-4 0 647,-5 0 0,3 0 0,-4 0 0</inkml:trace>
  <inkml:trace contextRef="#ctx0" brushRef="#br0">13237 11062 23731,'9'5'0,"0"4"-606,1 3 1,2 6 0,0 1 0,-3 2-149,-5 3 1,-3 1-1,-1 3 1,-1 2-1,-5 2 1,-6-1 135,-4-3 0,-8 6 1,2-7 708,-3 1 0,-2 0 0,1-1 0</inkml:trace>
  <inkml:trace contextRef="#ctx0" brushRef="#br0">9891 10702 8431,'0'-20'-24,"1"6"1,2-4 0,2 3 15,-2 2 1,0 4 0,1 0-1,5 0 1,1 3 0,-1 6 0,-4 8-1,-4 3 179,-1 3 0,5 5 1,-1 2-1,-1 1 1,-1 0-1,-2 0 1,1 1-1,2-3 1795,2 0 0,0-3 0,-2-3 0,3-2 0,2-2-1057,2-1 1,2-6 0,3 0 0,4-6-1,8-6-772,7-3 1,18-13 0,5-6 0,4-6-1,-27 17 1,0 0 0,1-1 0,0 0-60,1-1 0,0 0 0,2 1 0,-2 0 1,-1-1-1,-1 0 0,29-18-424,-2 4 0,-5-1 0,-7 8 0,-6 4 0,-4 5 0,-5 6-1149,-2 0 0,-2 7 0,-6 2 0,-4 4 0,1 1-2340,0 0 3835,-5 0 0,9 0 0,-4 0 0</inkml:trace>
  <inkml:trace contextRef="#ctx0" brushRef="#br0">16996 19564 21511,'13'0'0,"1"0"-421,-1 0 0,0 0 0,1 0 0,-1-1 0,0-2 1,1-3 438,-1-1 1,0 2 0,1-4 0,-1-1 0,0-2 0,1-1 291,-1-1 0,-4 2 0,-2 2 0,1 3 0,-1-1-318,3 1 1,-4 5-138,-1 2 0,-4 2 0,-1 7 0,-1 1 0,-2 2 0,-3 1 100,-2 1 0,1-1 0,-3 0 0,1-1 1,0-1-1,0-3 323,0 3 0,6-4 1,-1 2-473,2 1 0,2-2 0,0 1 0,2 0-58,2-2 1,-1 3 0,5-4 0,-1 0 0,-1 2 72,0-1 0,0 0 0,-3 4 0,1-2 0,-2 1 273,-5 2 0,-5 1 1,-5 1-1,0-1 151,-1 0 1,-2 1 0,1 0-1,3 1 1,0 1 0,2-1-197,1 2 0,3-1 0,6-3 0,0 0 0,2 1-196,2-1 0,10 0 1,8 1-1,4-1 0,4 0 1,3-1-1350,1-3 1,3 3 0,6-5 1535,1 1 1,6 4-1,-2-5 1</inkml:trace>
  <inkml:trace contextRef="#ctx0" brushRef="#br0">17889 19631 8528,'-6'-13'-181,"3"5"1,-6 4 819,-1 2 0,3 2 1041,-2 0-1276,6 0 0,-2 0 0,10 0 1,4 0-1,2 0-49,3 0 1,-1 0-1,0 0 1,1 0-1,1 2-368,2 2 1,-6-1-1,2 5 1,-3-1 0,-1 0-186,0 4 0,-6 1 0,2 1 1,-4 0-1,-1 2 244,0 3 1,-4-3 0,-2 2 0,0-2 0,-2-1 0,2-1 433,0 0 0,2-4 1,4 0-1,0 1 0,0 2-195,0 1 1,0 1 0,0-1-1,0 0 1,0 1-514,0-1 1,-4 2 0,-2 3-1,-2 2 1,-4 3 0,-2-3-1165,-4 0 1,-4 2 0,4-4-1,2-2 1392,1-1 0,1-2 0,1 0 0</inkml:trace>
  <inkml:trace contextRef="#ctx0" brushRef="#br0">24288 16925 8337,'5'-11'129,"4"2"0,2 4 0,-2 10 0,-5 4 0,-2 2 0,-2 3 35,0-1 0,-6 0 0,-2 1 0,-1-1 0,0 0 0,-1 1 0,0-1 320,1 0 0,-2 1 0,7-1-194,1 0 1,2-4 0,2 0-207,3 2 1,-2-4-72,2 2 1,-4-2 0,-4 4 0,-5-4 0,-3 0 0,-1 1 206,0 2 0,-5-2 1,0 0-1,2 1 284,1-1 0,6 2 0,2-4 0,1 1-47,3 4 0,3-1 0,4 1 1,5-4-401,3-1 1,6 3 0,1-3 0,0 0 0,2 0-629,0-3 0,-4 2 0,4 1 0,0 0 0,-2 0-2110,0-3 0,1 3 2681,-3-1 0,4-1 0,6-4 0</inkml:trace>
  <inkml:trace contextRef="#ctx0" brushRef="#br0">24727 16952 9388,'2'8'933,"2"-4"1,5-3-556,3-1 0,0 2 0,0 1 0,0 1 0,2-1-272,1-1 0,-4 2 0,-4 2 1,0 2-201,1 2 1,-7 0 0,1 1 0,-7-2-1,-2 1-125,-3 2 1,-2 1 0,-2 0 0,1 1 0,0-1 194,-1 0 0,6 1 0,0-1 1,2 0-1,5 1 0,2-1 130,4 0 0,11 1 0,2-1 0,5 0 120,4 1 0,0-1 0,-1 0 0,0 1 0,-4-1 0,-4 0-405,-4 1 1,-6 3-1,-4 1 1,-4 0-1,-6 1-1408,-7 3 1174,-12-2 0,-9 0 1,-9-3-1,-3 2-1091,-3 2 1504,-6-5 0,2 9 0,-8-4 0</inkml:trace>
  <inkml:trace contextRef="#ctx0" brushRef="#br0">20142 18418 8542,'7'-13'0,"5"-5"0,-3 0 0,1 2 0,1 1 1,-2 2 1,0 0 0,4-1 0,0 1 0,1 1 0,-1 2 0,0 2 0,0 1-1,1 1 1,-1-1 161,0-1 1,1 4 0,-1-5 0,0-2 0,-1 0 1007,-3-3 1,-3 1-764,-6 0 0,-1 5 0,-4 4-278,-4 2 1,-3 8-1,-1 2 1,0 2 0,-2 2-1,-3 3 107,-4-1 0,1 7 1,1 0-1,-1 3 0,0 1 42,-3 3 0,4 2 1,-1-1-1,3 4 1,5 4-207,2 0 1,8-2 0,-1 1 0,4-4 0,4-2-32,5-3 0,9 1 0,4-10 0,5-2 0,4-1-84,5-2 1,-2-6 0,0-2 0,0-5-1,-2-5-80,1-3 1,1-9-1,-7-4 1,-5-1 0,-4-4-22,-5-3 0,2 4 0,-11-4 1,-4 4-1,-6 4 36,-7 2 1,-15 7-1,-3 7 1,-5 4 0,-2 2-208,-2 4 0,9 8 0,-5 9 0,7 5 0,3 4-1320,4 5 0,9 6 1634,8 3 0,10 5 0,2-2 0</inkml:trace>
  <inkml:trace contextRef="#ctx0" brushRef="#br0">21701 11221 24584,'-13'8'-692,"0"-4"0,0-1 0,-2 0 971,-3 2 1,3-1-1,-3-4 1,4 0-1,0 0 1,1-1 0,1-4-234,3-4 1,2 3 0,4 0-1,-3 2 1,-2-2 0,-2 0-1,-2 0-37,-1 3 1,-2 2-1,-3 1 1,-4 0 0,-3 0-1,-2 0 227,1 0 1,-1 4-1,0 2 1,2 0 0,1 2 448,2-1-627,6-4 1,-8 7 0,6-4-173,2 2 0,3 0 1,4 6-246,4-1 0,4 0 0,1 1 1,0-1-1,0 0 22,0 1 1,4-1 0,2 0 0,0 1 0,2-1 261,-1 0 0,2 2 0,6 0 0,3 1 0,4-1 0,3 1 348,2-1 1,7-4-1,4-3 1,8 1-1,4 0-69,5 0 0,6-4 1,0 2-1,2-1-210,6-3 0,2 3 1,-2 0-1,2 0 1,-1 1-1,-3-1-194,-5 0 0,3 0 0,-4-3 0,-2 1 0,-3 1 266,-1 1 1,-9-5-1,6 3 1,-3-2-1,-3-4 298,-1-2 0,0 1 0,-5-6 0,0-1 0,0-2 0,0-1-48,0-1 1,0-5 0,0-2 0,0-1-1,-2 0-295,-2-2 1,-4 3-1,-5-1 1,-2 0-1,-2 0-348,-6 0 1,-3 5 0,-4-2 0,-3 1 0,-1-1-51,-3-2 1,-7 5-1,-5-2 1,-4 2-1,-4 0 173,0-2 1,-7 0-1,2 5 1,-4 1-1,0 2 1,-2 1 73,-3-2 0,-2 1 0,-4 0 0,1 1 1,-1 0-1,-1 0 213,-2 0 1,-2 5 0,-1-4 0,-2 1 0,-3 1 42,-2 0 0,1 2 1,-1 4-1,-2 0 0,1 0 31,0 0 0,0 4 0,1 2 1,1 1-1,-1 2 0,-1 0-134,2 0 0,3-6 0,6 3 0,2-2-134,2 1 0,1 1 0,7-3 0,4 1 0,2-1 0,3 0-499,-1 1 0,2-2 0,5 4 608,0 0 0,-1-5 1,1 5-1</inkml:trace>
  <inkml:trace contextRef="#ctx0" brushRef="#br0">23314 11368 8554,'0'-13'31,"2"5"1,2 5 0,5 5 0,3 4 0,3 0 0,3 0 0,4-3 0,5 0 249,4 1 0,-2-3 0,7 4 1,1-4-1,1-2 0,4-2-159,2-1 1,-1-7 0,5 4 0,-2-2 0,-5 0-42,-4-1 1,6-2-1,-3-3 1,1-1-1,1-2 1,-2 2-31,0 1 1,0-3 0,0-1 0,-2-2-178,-2-3 0,1-1 1,-6-1-1,-1-1 1,-1-1-1,1-2 93,1-1 0,0-5 0,-4 4 1,-2-1 259,-3 1 0,3 1 0,-2 4 0,0 0 0,0 1-121,-6-1 0,3 2 1,-3 1-1,0 2 1,-3 0-1,1 0-136,3-1 0,-3 6 0,3-6 1,-2 0-1,0-1-3,2 2 0,0-3 0,-3 2 1,1 0-1,3-1 29,2 2 0,-3 0 0,2-4 0,1 3 0,0 0 1,3 1 110,1 2 1,0-4-1,-1 6 1,-4 2-1,1 1-68,0 2 1,-3-1 0,2 1 0,0 0 0,-4-1 0,-1 1 11,-2 0 1,0-1 0,1 1 0,-3 0-126,-2-1 0,3 1 0,-4 0 0,-1-1-672,-3 1 0,4 1 815,1 3 1,3 9-1,1 8 1</inkml:trace>
  <inkml:trace contextRef="#ctx0" brushRef="#br0">12770 11861 29887,'0'-13'-8236,"0"0"7487,0-1 1,-1 7-1,-4 2 1673,-4 4 1,9 1-1,6 0 1,8 0 0,5 1-1,3 2 1,5 2-260,2-2 0,9-2 0,-3-1 0,4 0 0,2 0-665,3 0 0,-5 0 1,4 0-1,0 0 1,-2-1-1,-1-2-642,-4-2 1,-2-1 0,-4 3-1,-1-1 753,-4 1 0,8-4 0,-5-1 0</inkml:trace>
  <inkml:trace contextRef="#ctx0" brushRef="#br0">13477 11741 29702,'7'-10'-1712,"-2"-3"0,-4-4 0,1 5 0,2 5 2876,5 7 0,3 1 1,3 10-1,1 2 1,2 3-1,-4 1-1890,-3-2 1,-1 2-1,-4 3 1,0 2-1,-2 4 1,-6 6-3025,-10 2 3690,-13 1 0,-21 17 1,18-25-1,1 1 1</inkml:trace>
  <inkml:trace contextRef="#ctx0" brushRef="#br0">9118 11728 9544,'0'-13'-181,"1"4"1,2 0 119,2-2 95,-1 6 0,-4-7 1,2 4-1,1-1 1,3 0-1,-1-1 1,3 0-1,-2-1 1,1 4 1046,1 1 0,-4-3 1,3 6-1,1 5 0,-2 7-456,0 7 0,-2 5 0,-4 5 0,0-1 1,0-1-1,0-3 0,2 0-585,2-1 0,5-5 0,9 0 1,7-6-1,6-5 0,8-5-11,2-7 0,3-11 0,8-6 0,0-6 0,0-3-328,3-3 0,0-2 0,-5-1 0,-3 0 0,-1 0 0,-3 2-1016,-1 2 0,-1 4 1329,4 5 1,2 0 0,6 1 0</inkml:trace>
  <inkml:trace contextRef="#ctx0" brushRef="#br0">19835 19618 10587,'14'-6'-63,"-1"-3"1,0-2 0,1 1 0,-1 3-509,0 1 1,1 0 629,-1 1 0,-4 4 1,-2-5-1,1 2 1,-1-2 892,3-2 1,-4 4-1,-1-5 1,-4-2 938,-1 0 1,2 2-1795,2 0 1,-4 7-1,2 2 1,-7 6 61,-2 2 1,-2 4 0,-6-4 0,-1 3 0,-2-1-21,2-1 1,1 0 0,2 3-1,1-2 1,1-2 116,2-3 1,7 6-1,-3-2-220,4 3 0,2-4 0,4 1-359,3 2 1,4 1 0,0 1 223,-3 0 0,-5-4 1,-8 0-1,-6 1 347,-7 2 0,1 2 0,-5-1 1,1 2-1,0 1 112,1 2 0,0-1 0,3-3 0,-1-1 0,4 2-216,3 3 0,5-3 1,-2 2-1,1-2-222,3-2 1,1 7-1,4-1 1,1 0-1,1-3-248,-1 1 0,-1-1 0,-1-1 0,2 1 1,2 3-150,-3 2 1,0-3-1,-2 4 1,0 0-1,0 1 5,0-1 1,0-6 0,0 2 0,0-3 0,1-2 0,4-1-207,4-3 1,7 1 0,3-6-1,2-1 1,3-1 693,1-2 0,8-12 0,1-3 0</inkml:trace>
  <inkml:trace contextRef="#ctx0" brushRef="#br0">20662 19564 10587,'-18'-12'527,"0"4"1,0 2 0,5 6 0,0 0-204,-1 0 1,-3 6 0,-1 1-1,0 2 1,0 1 0,1 4 0,-1 2 138,-1 0 1,5 5 0,-1 1 0,5 3 0,1 2-148,2 0 0,-1 1 0,5 1 0,-1 2 0,2 0-53,5 2 0,6-5 0,8 2 0,2-5 0,2-4-299,2-2 1,1 3-1,0-6 1,-2-2 0,0-5-1,-1-3-837,-3-3 0,-4-2 597,0-1 0,-7-1 0,-2-4 0,-5-4 0,-5-3 232,-4-1 1,-4 4-1,-3 2 1,-2 1-1,0 3 453,-1 1 0,3 2 0,-5 0 0,0 0 0,3 2-164,3 2 0,-1 4 0,9 7 0,-1 2 0,4 6 0,2 0-1047,2-1 1,2 7 804,2-7 0,10 6 1,6-7-1</inkml:trace>
  <inkml:trace contextRef="#ctx0" brushRef="#br0">20942 19431 10587,'-2'-15'-969,"-1"-1"1156,-1-2 0,-1 5 0,7 5 0,2 2 0,4 5 1,1 4-162,-1 6 0,1 3 0,5 0 0,-1-2 0,0-3 0,1 1 0,0-2 70,4 0 0,-1-1 1,3-2-1,0 2 0,-4-1 119,-1 2 0,2-4 0,0 4 0,-4-2 1,-3 2-24,1 1 1,-5-2 0,0 4-86,0 1 0,-5 2 0,3 1 0,-4-1 40,-4-3 0,3 3 0,-4-3 76,4 3 0,1-4 0,3 1-149,5 2 0,1-1 1,9 0-1,-2-1 0,1 2-95,0 1 0,1-1 0,-4 0 0,-1-2 1,-1 3-49,-3 4 0,-3-1 1,-6 4-1,0 0 1,-2 2 67,-2 0 0,-5 4 0,-9-3 1,-3 2-1,-2-1-44,-4 0 1,-1-1 0,-9 3 0,1-1 0,1-2-508,1 2 1,-3 1 0,4 1 0,0 0 0,1-3 0,2-1 584,2 2 0,-5-5 0,-1 1 0</inkml:trace>
  <inkml:trace contextRef="#ctx0" brushRef="#br0">16343 11528 8197,'6'-7'0,"-5"-5"0,7 6 0,-5-5 114,1 3 1,2 3 0,-3-4-1,3 0 1,0 0 0,1 1 0,1-3-1,2 1 1,0-1 0,1 4 1219,-2 1 1,-5-3 0,5 3 0,1 0 0,2-1-436,1 0 1,-4 4 0,-1 0-583,-2 6 0,-3 4 0,-8 6 0,-4 2 0,-4 1 0,-3 4 254,-2 0 1,-6-2-1,2 4 1,-2 1-319,2-3 0,-3 4 1,4-5-1,0 2 0,2 1-566,0-1 1,8 0 0,-2-5 0,3 2-1,1-2-580,0-1 1,2-2 0,-2 1 0,4-1 0,2 0-914,-1 1 1,2-6 94,-2 1 1,2-7 0,2-2 1710,0-8 0,0-9 0,0-4 0</inkml:trace>
  <inkml:trace contextRef="#ctx0" brushRef="#br0">16116 11675 8197,'-6'-23'102,"-1"3"1,-2-1 0,2 2 0,1-1 182,3 4 0,1-3 0,2 1 0,0 2 0,2 1 24,2 2 0,3 4 0,7 1 0,1 2 0,2 4-1,6 0 1,2 2 0,3 2 0,2 2 0,2 6-19,2 7 0,0-1 1,3 6-1,-1 0-719,1-1 0,-5 9 0,0-4 0,-4 2 0,-3 1 1,-1-1-497,-2 3 925,-6-3 0,9 10 0,-4-3 0</inkml:trace>
  <inkml:trace contextRef="#ctx0" brushRef="#br0">21795 11914 8376,'0'-8'-1894,"1"-1"2195,4-2 0,2 1 1,6 0-1,1 2 0,-1 1 1,0-1-1,1 0 434,-1 0 1,0-2 0,-1 4-1194,-3-2 428,-3 5 2221,-6-2-1122,0 5 0,0-2-294,0-2-445,0-4 1,-1 1-329,-4 2 0,-2 8 0,-7 3 0,1 2 0,-2 2 0,-1 2 389,-2 1 0,0 1 1,5-1-1,0 0 1,-1 2 41,1 3 1,1-3 0,2 2-1,3 0 1,1-1-212,3 2 0,1 4 1,2-3-1,0 0 1,0 2-1,2 0-209,2 3 0,3-1 0,8 1 0,2-3 0,2-1 0,2 0-373,2-1 1,2-3 0,2-5 0,-2-3 0,-1 1-33,-2-1 1,-4-2-1,3-6 1,-1 0-1,0-2 68,-1-2 1,-1-4-1,-6-5 1,-2 0-1,-3-2 1,-1-1 127,-3-2 1,-3 0 0,-4 5 0,-5-1 0,-4 1 328,-5 0 0,2-1 1,-5 3-1,0 2 1,2 4-90,0 4 1,-4 1 0,6 0 0,0 1 0,4 4-455,4 4 1,3 7 0,8 3 0,2 2 409,5 3 0,9 1 0,2 1 0</inkml:trace>
  <inkml:trace contextRef="#ctx0" brushRef="#br0">22768 18205 32767,'-6'-13'-8249,"4"4"8453,-2 0 1,4 4-1,4-2 1,5 3 0,3 4-1,0 4 1,-2 2 0,-1 1 529,2 1 1,1-5 0,2 1-1,4-2 1,4-2 0,5 0-1,3-2 1,2-1 0,2-3-735,3-1 0,2-1 0,1-2 0,0 3 0,-2-1 0,-2 1 0,-4 4 0,-5-2 0,-2 4 0,-2 1 0,-6 0 0,-2 0 0,-6 0 0,-2 1 0,-1 4 0,-3 4 0,-3 7 0,-3 3 0,-3 2 0,-3 3 0,-4-1 0,-3 0 0,-2 5 0,3-5 0,-1 1 0,-2 1 0,0 0 0,4 2 0,-3 0 0,-2 1 0,-2 3 0,5-3 0,-3 6 0,5-4 0,3 1-2325,2-1 0,-2 2 0,7-1 1,1-1 1725,1-2 1,2-7 0,0-2-1</inkml:trace>
  <inkml:trace contextRef="#ctx0" brushRef="#br0">22595 19751 16228,'-5'-13'-2801,"1"-1"1867,1 1 2546,1 5-969,2-3 0,2 9 0,1-1 1,3 5-1,0 4-489,-1 1 0,0 2 0,-5 4 1,0 1-1,0-1 6,0 0 1,0-4-1,0 0 1,-2 0 67,-2-2 0,1 5 0,-6-3 1,-1 3-1,-2 1-50,-1 0 0,-1 1 0,1-1 0,0 0 0,-1 1 28,1-1 0,0 5 1,-1 1-1,1 0 1,1 1-84,3-4 0,-1 5 0,4-1 0,0 3 1,0-3-525,3 0 1,2 2 0,1-3 0,0 0 0,0 1 23,0-4 1,1-1-1,2-1 1,3 1-1,0 0 172,0-3 0,3-2 0,-3 2 0,1-2 157,3-1 0,2-1 0,0 2 0,-1-2 1,-3-1-269,3 0 0,1-2 1,2 4-1,4 1 0,4 2-967,4 1 0,2 1 1,4-3 1411,8-2 0,6-3 1,8-6-1</inkml:trace>
  <inkml:trace contextRef="#ctx0" brushRef="#br0">23594 19778 16673,'-7'-14'-84,"3"1"0,2 4 1,4 0 569,2-1 1,-1 4 0,6 1 0,3 4 0,2 1 0,4 0-329,-1 0 1,3 0 0,1 1 0,0 2 0,-3 3-258,-4 2 1,0 1 0,-1 4 0,-1 0 0,-3 1 0,-5-1-224,-2 0 1,-2 0 0,0 1 0,0-1 191,0 0 1,0 1 0,0-1 752,0 0 1,-2-4-1,-1 0 1,-1 2-444,1 0 1,1-2 0,4 0-1,1 2 1,3 2-452,1 5 0,-2-4 1,3 6-1,1-3 1,0 3-63,0 0 1,-6 1 0,1 3 0,-2-3 0,-2-1-115,0 1 0,-2-5 0,-2 2 0,-6-3 0,-7-2 249,-5 1 1,-3-6 0,-3 1 0,-2 0 0,-4 0 0,-3-1-583,-4-3 0,-1 4 1,4-3 970,-2 2 0,3 1 0,-9 4 0</inkml:trace>
  <inkml:trace contextRef="#ctx0" brushRef="#br0">8465 13740 8208,'-2'-12'1106,"-1"2"0,-1 1-420,1-1 0,0 5 0,0 5 1,-2 8 2,2 4 1,2 1 0,1 0 0,1 1 0,2-1-262,2 0 1,4 1 0,-3-1 0,0 0 0,1-1 0,0-2-73,4-1 0,-4-1 1,2 1-1,1-3 0,2-2-165,2 0 0,3-1 1,3-7-1,0-5 0,4-4-191,1-5 0,6-7 0,2-8 0,1-1 1,3-4-211,2-5 1,-2 1 0,0-2 0,1 2 0,-2 4-440,-2 2 0,-2 5 0,-2 9 0,1 4 0,0 3-2129,2 2 2778,-5 6 0,10-5 0,-4 4 0</inkml:trace>
  <inkml:trace contextRef="#ctx0" brushRef="#br0">23154 19724 8189,'-1'8'668,"-2"-5"0,-1-6 2341,1-6-2638,1 3 0,4-5 0,1 6 0,3-1 0,-1-2 0,3 2-59,-1 0 1,-5-3 0,-2 5-502,-8 1 0,-4 2 0,-2 2 0,-3 2 1,-2 1 332,-2-1 0,1 0 0,-3 0 0,4 2 0,1-1 128,1 2 1,-1-4 0,6 4 0,2-2 0,2 2 323,2 1 1,2 2 0,5 5 0,4-3-517,4-2 0,4 3 0,5-3 0,3 1 0,1 1-234,0-2 1,0-6 0,3 1 0,-1-3 0,-2-1-30,2 0 1,-5 0 0,-1 0-1,-3 0 1,-3-1 0,-2-2-149,-1-1 0,-6-7 654,1 2 0,-4-1 0,-4 1 36,-5 5 1,2 2 0,-2 2 0,0 2 0,0 2-1,2 5 523,1 3 1,-3 3 0,3 2-1,0 6-608,0 2 0,-3 1 1,3 1-1,-1 0 1,-4 1-1,1 2-84,1 1 1,-1 4-1,4-4 1,-2-1-1,-1-2 1,1-1-1914,-1-1 0,4 1 0,-2-2 0,-1-1-157,1-2 0,4 0 0,-1 3 0,2-2 1880,2-6 0,-6-2 0,-1-1 0</inkml:trace>
  <inkml:trace contextRef="#ctx0" brushRef="#br0">13144 12288 22758,'-9'0'0,"1"-2"-377,2-2 0,-3 1 0,5-6 0,0 0 0,-1 0 0,1 0-388,1-1 1,1 5 979,2 5 1,6 5 0,5 4 0,3-3 0,6-2 0,0 1 57,4-2 0,6-2 0,2-1 0,2 0-250,3 0 1,2 0-1,1 0 1,-2 0 0,-1-1-1,-4-2-415,-5-2 1,5 1-1,-10 4 1,0 0 374,-3 0 0,4-6 0,-3-2 0</inkml:trace>
  <inkml:trace contextRef="#ctx0" brushRef="#br0">13637 12234 22889,'-8'-6'-924,"4"5"0,8-4 0,4 5 678,-1 5 0,4 2 0,-6 7 0,1-1 0,0 0-45,-3 1 0,-12 5 0,-4 3 1,-3 2-1,-4 1 0,-2 0-440,-3 3 0,3 0 1,0-4-1,-2-3 812,-1-2 0,-2-1 0,0-5 0</inkml:trace>
  <inkml:trace contextRef="#ctx0" brushRef="#br0">16329 12354 9897,'-4'-9'-640,"-2"2"1,0 0 1446,0-1 0,-3 4 1,5-5-1,1-2 0,3 0 176,4-3 0,-1 5 0,6 2-854,2 1 1,-5 8 0,-2 6-1,-4 6 1,-4 4 41,-5 4 1,-8 7 0,-2 4-1,0 1 1,-2 2-128,0-2 1,4 3 0,-4-6-1,0 0 1,2-2-226,0-2 1,1 3 0,4-8 0,1 2 0,1-1 0,2-2-902,1-2 1,6-1 0,-1-5-1,4 1 1082,4-1 0,4 0 0,5 1 0</inkml:trace>
  <inkml:trace contextRef="#ctx0" brushRef="#br0">16050 12541 8560,'0'-40'0,"1"10"914,3 14 0,4 9 1,7 8-1,1 3-625,2 5 1,5 2-1,0 1 1,2-1 0,3 6-1,2 0 1,2 6 0,1 0-2485,-1 6 0,4 5 2195,-5-3 0,6 6 0,-3-3 0</inkml:trace>
  <inkml:trace contextRef="#ctx0" brushRef="#br0">21808 12727 8438,'-7'-5'0,"1"2"0,4-5 87,-2 2 1,2 0 0,-1 2 0,6-4 0,5 0 0,1 0 0,0 1 536,1-1 0,-4 4-735,-2-5 581,-2 6 1,-4-7-1,-2 5-186,-5 2 1,-3 2 0,-1 1-1,-1 0 16,1 0 1,-5 0 0,1 1 0,0 2-45,2 2 0,2 1 0,0-3 0,0 3-41,-1 1 0,1 0 1,1 4-1,2-2 1,1 1 188,-2 2-323,5 1 1,-1 0 0,4 1 0,-1-1-8,1 0 1,1 1 0,4-1 0,2 0 0,5-1-1,4-1-246,5-3 1,-2-5 0,7 2 0,0-4 0,1-1-1,-2 0-158,-4 0 0,1-1 0,-1-4 0,-2-2 1,-1-2 100,-2 0 0,-1 0 1,-1-4-1,-4 0 0,0-1 208,1 1 1,-5-5 0,1 1 0,-2 0 1132,-2 2 1,0 2 1050,0 0-1735,0 5 1,0 8 0,0 9 0,0 5 0,0 2-16,0 2 1,-2-1-1,-1-2 1,-1 2-1,-1 2-172,0 2 1,2-1 0,-6 4-1,-2-2 1,-1 2-160,-1 1 1,1 0 0,0-1-1,1-2 1,-4 2 0,0-1-1144,0 0 1,3 0 0,2-3 0,1-1 0,0 0 26,2-3 1,-1-1 0,5-1 0,0-3-2903,5-2 3936,4-3 0,19-12 0,3-1 0</inkml:trace>
  <inkml:trace contextRef="#ctx0" brushRef="#br0">25501 18285 8326,'0'-28'-17,"0"6"805,0 5 0,0 8-125,0 0 1,-2 6 0,-2 1-332,-5 4 0,1 0 0,-1 2 0,-1-2 0,-2-1 115,-1 4 0,4-2 1,2 6-1,1 1 0,3 2-81,1 1 1,7 6 0,2 4 0,3 2-1,7 2 550,2-1-755,3 1 1,5-1 0,0 1 0,-2 1 0,-2 2-19,0 1 0,-7 0 0,2-4 1,-5-1-1,-3 1-331,-1 0 1,-6-5 0,2-1 0,-4-1-26,-1 1 0,0-5 0,-3 2 0,-4-5 0,-8-2 0,-4-4-27,-5-1 1,-6 0 0,-1-3 0,2 1 149,1-1 0,-2-3 0,3-4 0,7-3 0,3-2 0,5 0 114,4-2 0,2-5 0,9-3 1,7-2-1,12-2 0,11-3 233,5 0 0,11-7 1,1-1-1,1 0 0,-1 3-116,-2 3 1,-7 6-1,-7 1 1,-3 2-1,-6 2-223,-5 2 1,-7 2 0,-4 0 0,-8-1-531,-8 1 1,-9 1 0,-15 2-1,-6 3 1,-5 1-300,-2 3 0,-5 1 0,3 2 0,0 2 911,0 2 0,-4 4 0,2 5 0</inkml:trace>
  <inkml:trace contextRef="#ctx0" brushRef="#br0">10184 15886 7887,'-7'-6'0,"1"-1"304,6-7 1,0 5-1,1 2 1,4 1-1,4 5 1,3 2 0,1 5-1,0 1 1,1 4-1,-1-1 589,0-1 1,1 3-1,-1-5 1,2 2-1,2-1 1,4-2 0,3-4-755,3 0 0,-7-4 1,10-2-1,1-5 0,0-4 1,5-5-37,2-4 1,-1-9-1,8-5 1,-2-2 0,0-1-484,1 4 0,5-2 0,-3 6 1,0 1-1,0 3-210,-3 5 0,-2 3 0,-2 5 0,-2 3 590,-2 2 0,-5 3 0,2 6 0</inkml:trace>
  <inkml:trace contextRef="#ctx0" brushRef="#br0">7198 15793 7763,'0'0'0</inkml:trace>
  <inkml:trace contextRef="#ctx0" brushRef="#br0">7238 15779 7328,'0'-13'0</inkml:trace>
  <inkml:trace contextRef="#ctx0" brushRef="#br0">7318 15806 7759,'-13'0'0,"0"0"0,-1 0 0,2 1 352,4 4 0,0-4 1,5 5-1,-1 0 0,1 3 1,1 3-1,2 1 215,0 1 1,6-7-1,3-3 1,4-2-1,5-2 1,4-2-1,5-2 1,4-6-279,5-7 1,7-5 0,3-9 0,-1-3-1,3-2 1,-1 1-500,4-2 0,-1-2 0,0-1 1,-2 2-1,-2 1-1195,-3 1 1405,-2 1 0,-1-5 0,0 0 0</inkml:trace>
  <inkml:trace contextRef="#ctx0" brushRef="#br0">25127 19591 7814,'9'-5'-481,"0"1"0,-4 0 3612,3 4-1828,-5 0 0,3-2-90,-6-2 1,-1 2-969,-4-2 1,-2 8 0,-6 5 0,-1 3 0,1 1-6,0 1 0,-1 3 0,2 1 1,2-2-123,1-1 0,6-1 1,-1-1-1,2 0 1,2 1-19,0-1-49,0-6 0,5 5 0,1-3 0,1 3-475,4 1 1,0 0-1,1 1 1,-3-1-1,-4 0 151,-4 1 0,-1-1 0,-1 0 0,-5 1 530,-8-1 0,-1 0 1,-5 2-1,-1 2 1,2 0 377,-1 0 0,1-1 0,3 0 1,0 3-1,2 1-354,4-1 1,6 0-1,-4-1 1,2 3-1,5-1-93,4-2 1,4 1 0,6-1 0,1 0 0,-1 0-676,0-1 0,5 1 0,0-4 0,0-1-628,1 0 1,-4 1 0,3-1 0,-4 0 0,0-1 0,-1-2 409,0-1 1,1-4 0,0 2 0,3-1 0,2-1-53,2 0 757,1-3 0,5-2 0,-1-7 0</inkml:trace>
  <inkml:trace contextRef="#ctx0" brushRef="#br0">25794 19791 7814,'7'-18'0,"-2"0"1,-2 3 324,1 5 0,-2 3 772,2 2 0,-2 5 0,-4 0-569,-2 8 0,-2 5 1,-5 5-1,2 4 1,-1 3-1,-2 2-203,-1-1 0,4 1 0,2 0 0,-1-2-511,1-3 0,2 6 0,-2-4 0,1 0 0,3 1 0,2-1-820,1-2 0,1 3 0,3-3 0,5 0 1006,3-4 0,7 6 0,2-9 0</inkml:trace>
  <inkml:trace contextRef="#ctx0" brushRef="#br0">26100 19951 7814,'-7'-21'207,"-5"3"0,3 9 473,-3 5 0,5 4 1,1 4-1,2 7 1,-1 4-1,2 4-395,2 2 0,1-4 0,0 6 1,1-1-1,4-2 0,4 0-394,2-1 0,3-9 0,-1 2 0,0-3 0,1-3 0,-1 0 0,0-5 55,1-4 0,-2-5 0,-2-10 0,-3-4 0,-1-5 0,-3-4 90,-1-5 1,-2 2 0,0 0-1,-2 3 1,-2 4-651,-5 4 1,2 6 0,-1 0-1441,2 2 0,3 7 2054,8 4 0,14 3 0,9 1 0</inkml:trace>
  <inkml:trace contextRef="#ctx0" brushRef="#br0">26607 19578 8553,'-13'-14'0,"-1"2"0,1 4 990,0 3 1,5 5-709,4 5 0,8 0 0,7 6 1,5-2-1,6 1 0,2 2-189,-2 1 1,2-1 0,-5-2-1,0-1 1,1 0 0,-6 0-40,-3 0 1,-1-5 78,-5 5 1,-3 0-1,-6 3 1,-5-3 121,-3-5 1,3 2 0,1 0 216,-3 2-512,5 1 1,0-1-1,6 1 47,0 2 1,6 1 0,3 2 0,3 1 0,1 1 169,1 1 0,-1-2 0,-1 5 0,-2-5 0,-2 0 176,-3 0 1,0-3 0,-5 5 0,0-2 0,0-2-223,0 1 1,-6-1-1,-3 0 1,-3 1 0,-3 1-1,-1 1-453,-2 2 1,-5-2-1,0-4 1,0-2 0,-1 2-1931,2-2 1532,0 1 0,-9 6 0,-1 1 0,1 0-1468,-1 1 2188,4-4 0,-11 10 0,5-4 0</inkml:trace>
  <inkml:trace contextRef="#ctx0" brushRef="#br0">13010 13181 32767,'-13'0'-362,"0"0"1,-1 0 0,1 0 0,-2 0 193,-3 0 1,4 0 0,-4 0 0,3 0-1,2 0 1,-1-2 0,1-1 0,1-3 0,5-1 588,7-4 0,7 6 1,11 0-1,4 4 1,6 1-1,6 0 1,6 0-422,2 0 0,1 0 0,-2 0 0,2 0 0,-1 0-370,1 0 1,-2-2 0,-5-1 0,-5-1 0,-2 1 0,-1 1-788,-1 2 0,3 0 1,-8 0 1136,3 0 0,-4 0 1,-2 0-1</inkml:trace>
  <inkml:trace contextRef="#ctx0" brushRef="#br0">13717 13101 10057,'0'-20'0,"0"0"0,1 0 0,4 7 1404,4 7 0,2 5 0,3 2 1,-1 4-1,0 2 0,1 2 1,-2 0-1545,-4 1 1,3 3 0,-5 5-1,0 3 1,0 3 0,-5-1 0,-5 4-443,-10 1 1,-1-6 0,-7 6 0,-1-1 0,-3-3-3,0 1 1,-5 0 610,0 2 0,-7 5 0,4 2 0</inkml:trace>
  <inkml:trace contextRef="#ctx0" brushRef="#br0">16343 13287 10169,'9'-13'0,"-2"0"0,0 1-46,1 3 1,-4-2-1,5 6 1,0-3-1,0-2 1,0-1-1,0 1 1,-2 1-1,-1 0 1,-1 0-1,0 2-86,3 1 1,-4-4 0,5 2 0,0-1 0,0 2 0,-2 0 2509,-1-1 1,-1 4-1733,-5-5 1,0 7 0,-2 2 0,-2 9 0,-5 8-258,-3 5 1,-3 3 0,-1 2-213,-2-1 1,-1 2 0,3 2-184,-2 1 0,-4 0 0,2-4 0,1-1 0,-2 1 0,2-2-401,0-2 0,1 2 0,3-5 0,-1 3-322,-2-1 0,-4-6 0,4 2 0,0-3 1,1-2-445,-1 0 1,0-4 0,5-1-1,0-2 1158,-1-3 0,1-2 1,0-1-1</inkml:trace>
  <inkml:trace contextRef="#ctx0" brushRef="#br0">16050 13327 9709,'0'-26'507,"0"-1"1,1 6 0,3 5-482,5 5 1,3 6 0,3 5 0,3 0 0,4 1-27,3 3 0,5 8 0,2 8 0,5 0 0,-1 4 0,-2 1 0,0 6 0,-4 2 0,-2-1 0,1 1 0,0-2 0,-1 2 0,-2 1 0,-5 0 0,-2-2 0</inkml:trace>
  <inkml:trace contextRef="#ctx0" brushRef="#br0">21515 13594 8344,'0'-14'0,"0"1"824,0 0 130,0-1 1,0 6 0,0-1-178,0-2 0,1 5 1,4 2-1,2 1 0,2 0-534,0-1 0,-6 1 1,1 7-1,-2 5 1,-4 3-416,-2 1 1,-2 0 0,-6 1 0,0-1 48,-3 0 1,-1 2 0,3 1 0,0 2 0,-2 0-188,-3 1 0,8-7 0,-4 4 0,2 1-1599,1-3 1664,3-5 1,2 3 0,6-3 0,2 1 0,2-1-1548,5-4 0,3 1 1792,1-2 0,6 1 0,2-5 0</inkml:trace>
  <inkml:trace contextRef="#ctx0" brushRef="#br0">21715 13647 8105,'13'-13'0,"0"-1"0,1 3-82,-1 2 0,0-3 0,1 4 1,-1-1-1,0 2 0,1 0 631,-1-1 0,-4 5 1,0-1-9,1 2 1,-10 4-1,-4 2 1,-7 5-1,-2 3 1,-2 1-1,-1 2 34,-2 3 0,0 1 0,7 6 1,2-1-1,4 3 0,4-1-357,1 4 1,6-2-1,3-4 1,4-3-1,5-2-374,4-3-644,3-7 1,2-3 0,-1-6-1,1-2 141,0-2 0,-2-8 0,-4-9 0,-7-1 0,-5-4 0,-4-1 346,-7-3 0,-5-1 0,-11 2 0,-4-3 0,-5 4 0,-2 3 121,-2 3 0,-2 7 0,5 2 192,1 7 0,-2 4 0,8 2 0</inkml:trace>
  <inkml:trace contextRef="#ctx0" brushRef="#br0">19675 13487 8549,'6'-13'0,"0"-1"0,6 3 0,0 0 54,3 2 0,1 5 0,-1-4 0,1 1 0,2 1 0,-2 0 0,-1 3 0,-2 2 0,1 1 0,-1 0-595,0 0 1,-4 0-1,-1 1 509,-3 4 0,1 1 260,-1 3 1,-2-4-1,6-5 1,1 0-1,3 0-82,5 0 0,-3 0 0,4 0 1,-1 0-1,0 0-127,-2 0 1,3 5 0,-1-1-1,-2 1 1,1-1 12,0 1 0,-2 5 0,3-3 0,-3 2 0,-2-1 46,1-2 1,-1 3 0,0-4-1,1 1 1,0 2 0,3-2 59,0 0 0,6 3 1,-3-5-1,3-1 1,3 0-92,2 1 1,-2-2 0,5 4 0,-3-2 0,-2 2-57,1 1 1,0-2 0,-2 4-1,-1 0 1,-4 0 0,0-1-48,-4 3 0,2 1 0,-3 1 1,-4-1-1,0-2 95,-4-1 0,3 0 0,-4 4 67,2 1 0,-4-3 0,5 0 0,2-2-79,0 1 0,-2-2 0,0 0 0,2 3-73,0 1 0,-2-1 0,0 1 0,2-1 0,0 1 1,3-2 27,-1 2 0,-4 0 0,0 2 0,1 3 0,2 0 90,1 0 1,1-7 0,-1-1-1,0 1 1,1 2 0,-1 2 0,2-1 1,1 0-1,3-1 0,2-2 1,1-1-18,-1 2 1,3-1 0,-5 0 0,2-1 0,2 0-13,3-1 0,-3 3 1,2-3-1,5 1 0,1-2 41,2-1 1,7 3 0,-3-5 0,0-1-1,1-1 1,1-2-50,1 0 1,4 0 0,1 0 0,-2 0 0,-2 0 0,-1 1-116,0 4 1,5-4 0,-1 5-1,-3-1 1,-1 0-7,0 3 0,-1-4 1,10 4-1,1-1 1,1-1-1,-1 0 136,-1-3 1,-5-2 0,4-1 0,-1 0 0,-1 0 204,0 0 0,3 0 0,-3 0 0,0 0 0,1 0 1,-1 0-156,0 0 1,-2 0 0,-4 0-1,0 2-72,0 2 1,-1 2 0,-1 5-1,1-4 1,4 0 0,1-1-298,2 0 1,0-1 0,-2-5 0,4 0 0,1 0 463,-1 0 0,1 0 0,3-2 0,0-2 0,-2-5 62,1-3 1,4-1 0,-8 1 0,2 2-1,-2 2 1,1 1-480,-1-1 0,-4 5 0,3-1 1,-2 2-1,2 2-132,2 0 0,-4 0 0,3 0 0,-1 0 0,-4 0-41,-5 0 0,0 0 0,-4 0 0,-1 0 0,-1 0-502,-6 0 619,2 0 0,-12 6 0,4 2 0,-1 1 0,-2 0 277,-4 1 0,7 8 0,-4 2 0</inkml:trace>
  <inkml:trace contextRef="#ctx0" brushRef="#br0">24567 14113 11199,'-8'-5'-211,"-1"-4"1,4-3 0,-4-2 85,-1 1 1,3 0-179,-2 0 0,0-1 0,-5 1 0,1 0 490,0-1 0,7 7 0,7 4 0,11 6 0,9 6 0,9 3 0,7-1 22,7-2 0,9 3 0,-2-4 0,4 0 0,5 0 13,5-2 1,-4-2 0,10-4-1,2 0 1,1 0-111,1 0 1,-36-2 0,1 0 0,2-1 0,0 0 0,0 0-1,1 0 1,1-1 0,1 0-62,-1 0 1,1 1-1,-4 2 1,0-1 0,2-1-1,-1 0 1,0 1 0,0 0-1,-2-1 1,0 0-262,0-1 1,0 0 0,-1 2 0,-1 0-1,2-2 1,-1-1 0,-1 0 0,-1-2-1,1 0 1,0-1 0,31-11 235,-2-2 0,-5 1 1,-8-5-1,-3-1 1,0-2 231,-2 0 1,-6-2 0,1 1 0,-2-4 0,-4-1 27,-2-3 0,1-1 0,-6-2 0,-2 0 0,0 0-161,-3 0 1,1 0 0,-2 1 0,-1 1 0,-4-1-1,1-2-364,0-1 1,-5-1 0,2-1-1,-3-3 1,-2-2 51,0 0 0,1-3 0,-1-6 1,0 1-1,-1-6 0,-1 3 329,-2-1 1,-1-3-1,6 2 1,-1-2 0,2 1-75,3 1 0,-3 5 0,2 0 1,-2 2-1,-2 1-64,1 1 0,1-2 0,1-1 0,0-2 0,-1 1 0,-3-1-297,-2 0 0,5-9 1,-6 4-1,1-1 0,1-1 240,-2 0 0,-1-6 1,6-2-1,-8 35 1,1 1-1,0-2 0,-1 1 1,1-2-1,0 1 188,-1 0 1,1 0 0,0 1 0,-1 0 0,2-5 0,-1-1 0,1 1 0,0 0-1,1 2 1,-1 0-103,-2 3 0,0-1 0,1-2 1,-1-1-1,-2 2 0,-1 1 0,1-2 1,0 0-1,-2 1 0,0 0 0,0-35-325,-2 4 0,0-2 0,0 2 0,-2 0 1,-2 0 152,-5 0 0,3 33 0,-1 0 0,-11-34 0,8 35 1,-1 0-1,0-2 0,0 1 90,0-2 0,0 1 0,0 1 1,-1 1-1,-1-2 0,0 1 1,-1-2-1,1 1 0,0-2 1,-1 1-1,2-1 0,-1 0 204,2 0 0,0-1 0,-1 1 0,0-1 0,2 2 0,0-1 0,-1 0 0,-1 0 0,0 0 0,-1-1 0,2 2 0,0-1-32,1 0 0,-1-1 1,0-1-1,0 0 1,1 2-1,1-1 0,-1 2 1,-1 0-1,0 0 1,0 0-60,1 2 1,-1-1 0,-14-32-1,4 0 1,-1 3 0,1 3-1,0 1-364,1 2 1,-2 4 0,-4-2 0,3-3 0,2 3 121,2 0 1,-5-9 0,3 10 0,0-1 0,2 1 0,1 4 141,1-1 1,-1-9 0,3 1-1,-1 2 1,-3 0 404,-2 1 1,3 3 0,-3-2 0,1 0 0,0 4-260,1 1 0,-5 5 0,4 4 0,-3 6 1,1 2-1,0 1-348,1 1 0,-4 4 0,3 3 0,-2 0 0,0-2 0,2 1 22,-1 2 0,-1 3 0,0 1 0,2 3 0,-2 1 295,-1-1 1,-2 5-1,1-2 1,-2 3-1,-2 3 12,-1 3 0,-6 2 1,1 4-1,-2-1 1,-4 1-1,-2 3-44,-5 4 0,-3 2 1,-3 4-1,-1-1 0,-5 2-258,-4 0 1,1 3-1,-8-1 1,-1 0 0,-1-1 218,0-3 1,35-3 0,0-2-1,1-1 1,0-1 0,-1 0-1,0-1 1,-1 0 0,1-1 313,-36 0-260,35 0 0,1 0 0,-35 0 0,34 0 0,0 0 0,0 0 0,0 0 0,1 0 1,0 0 5,-37 0 1,37 0 0,0 0-1,-37 0 1,36 0 0,0 0 0,-1 0-1,-1 0-61,0 0 0,0 0 1,-3 0-1,1 0 1,0 0-1,0 0 1,0 1-1,-2 0 1,-2 0-1,0 1 0,-2 0 1,1 2-83,-3 0 0,0-1 0,2-1 0,1-1 0,-1 1 0,0 1 0,1-2 0,1 0 0,-1 1 0,0-1 63,1 2 1,0-1 0,1 0-1,2 0 1,0-1 0,1-2 0,-1 1-1,0 0 1,1 0 0,0 0 55,0 0 1,-1 0-1,-3 0 1,0-1 0,3-1-1,0-1 1,0-1 0,1 0-1,-1-2 1,0 0 0,-1-1-1,1 0 16,-2 1 0,-1-1 1,-1 0-1,-1 1 1,2 0-1,0 0 1,1 0-1,-1 1 1,-1 1-1,0 1-30,0 0 0,-1 0 1,0 1-1,-1 0 0,0 1 1,-1 2-1,1-1 0,-1 1 1,1 1-1,0 1-115,1 1 1,0 1 0,-7 1 0,1 1 0,2 1 0,0 2 0,0 0 0,1 2-1,0 0 1,0 1 0,1 1 0,1 0-155,2 1 1,1 1-1,-5 2 1,2 3 0,4 1-1,2 3 1,1 0 0,1 2 238,-1 2 0,2 1 0,0 0 0,1 1 0,2 1 0,1 3 0,2 0 0,1 2 0,2 2 0</inkml:trace>
  <inkml:trace contextRef="#ctx0" brushRef="#br0">20249 13394 8290,'8'-15'0,"1"-3"0,0 5 0,3-2 0,-2 6-87,-1 3 1,-4 2-418,4 4 1,-2 1 681,2 4 0,-8-2 0,-7 4 1,-1-1-1,-3-3 264,-2-2 1,3-1 0,0 0 0,-1 0 0,-2 0 0,-1 0-205,-1 0 1,-1 2 0,-2 1 0,-6 3-218,-2 1 1,-1 1-1,-3 2 1,0-1-1,-5 1 1,-2 2 79,-1 1 0,-7 1 0,5-1 0,-1 0 4,-3 1 0,0-1 0,2 0 1,-4 1-1,-3-2 0,-3-2 17,2-1 1,-11 4 0,-1 5 0,-6 0-157,30-9 1,0 1 0,-35 6-1,33-6 1,1 1 0,-2-1-1,1 1 1,-2-1 0,1 0 0,-2 2-1,1-1-18,-3-1 1,0 0-1,-1 3 1,0 0-1,-3-2 1,0 1-1,-1 2 1,0 0-1,-2 2 1,0 1-14,-1 0 0,0 0 0,2-1 1,-1-1-1,-4 2 0,-1 0 1,1 1-1,-1 0 0,0-1 1,0 1 99,-2 0 1,0 1 0,-7 4-1,0 0 1,2-3 0,0 0-1,0 1 1,0 0 0,-1-1-1,0 1 1,2-1 0,0 0-43,-1 0 0,-1 0 0,-2 1 0,0 1 0,2 0 0,0-1 0,0 0 0,-2-1 0,-1 2 1,-1-1-1,1 0 0,0 0-15,-1-1 1,1 1 0,-2 1-1,0 1 1,0-1 0,0 0-1,0 0 1,1-1 0,-1 0-1,0 1-56,0 0 1,0 0 0,-1 0-1,1-1 1,1 3 0,0 0 0,-1-1-1,0 1 1,1 0 0,1 0 178,2 0 0,0 2 0,-2 0 0,0 0 0,3 0 1,0 1-1,0 0 0,0 1 0,0 0 0,-1 2 1,3 0-1,1 0-66,2 0 0,0 1 1,-1 1-1,1 0 0,3-3 0,1 1 1,2-1-1,1 1 0,0 0 1,0-1-158,3 0 1,1-1 0,-1-1 0,1 0-1,2 0 1,1 0 0,0-1 0,1 0-1,3-2 1,0-1-3,5-3 1,0 0-1,0 0 1,2-2-1,-22 12 1,5-5-1,9-6 1,7-4-2081,7-1 2204,5-7 0,15-1 0,2-6 0</inkml:trace>
  <inkml:trace contextRef="#ctx0" brushRef="#br0">12237 16086 8179,'7'-28'0,"-2"-3"0,-4-2 0,-1 11 320,0 4 0,2 9 0,1 3 0,0 2 0,-5-1 0,-7 2 0,-5 3-37,-4 5 1,-6 2 0,2 8 0,-2 3 0,1 3-1,0 1 1,1 0 0,1 0 90,4-1 0,2 3 1,3-7-1,3 0-133,5-2 0,2 2 0,4 1 0,2-2 1,6 1-1,7-1-913,5 2 0,3-1 0,2-3 1,1-2-1127,3-3 1,2 1 1797,2-6 0,10 1 0,-4-5 0</inkml:trace>
  <inkml:trace contextRef="#ctx0" brushRef="#br0">12544 15953 8144,'-17'-37'0,"3"5"2846,2 10-1749,7 12 1,1 5-1179,8 10 0,-1 2 1,6 7-1,1 0 0,2 4 1,3 4-129,3 4 1,-3 0 0,3-1 0,-2-1-1,2-3 1,4-2 0,1-4-1384,0-5 0,2-4 1,-4-6 1591,-1 0 0,0-6 0,-7-1 0</inkml:trace>
  <inkml:trace contextRef="#ctx0" brushRef="#br0">12824 16033 8144,'0'-18'150,"-2"-1"1,-2-1 0,-5 1 0,-3 3 0,-1 1 455,-1 2 0,-1 1 1,-1 3-1,-2 4 0,2 4 439,1 1 1,-2 7 0,-1 7 0,1 6-1066,3 6 0,0 6 0,1 2 0,1 2 1,3-1-1,5 2 0,2 0-676,2-1 0,8-4 0,4-5 0,7 0 0,6-1 696,8 1 0,4-6 0,3-2 0</inkml:trace>
  <inkml:trace contextRef="#ctx0" brushRef="#br0">13184 15646 8091,'-20'-38'955,"-2"2"0,3 6 0,1 13-584,3 8 1,2 7 0,0 5-1,-1 3 1,1 0-155,0 0 0,-1 4 1,1 1-1,1 4 1,2 4 127,1 2-286,6-5 1,-3 9-1,6-4 1,1-1-212,4-2 0,2 1 0,8-1 1,4-3-1,6-3 0,7-5-546,2-1 0,1-1 1,7-5-1,1-2 698,1-2 0,6-4 0,-2-5 0</inkml:trace>
  <inkml:trace contextRef="#ctx0" brushRef="#br0">13477 15180 9072,'-21'-31'1172,"3"8"0,8 10 0,3 16 0,-1 4 0,2 8-793,0 4 0,2-1 0,4 4 0,0 4 0,0 2 0,0 4 0,0 2-1242,0 3 0,7 2 0,5 1 1,4 0-1143,1 0 382,3 0 1247,1-6 0,6 4 1,-1-4-1</inkml:trace>
  <inkml:trace contextRef="#ctx0" brushRef="#br0">13703 15553 9536,'-13'-33'934,"0"-2"1,1-4 0,3 14-296,5 3 1,2 7 0,4 6 0,2-1-943,5-2 0,3 3 0,1 2 0,-1-1 0,-2 2-1022,-1 0-825,0 2 1807,4 4 0,-5 1 0,-5 4 1,-8 4-1,-7 3 826,-4 1 1,-2 0-1,5-1 1,0-2 0,-2-1 889,-3 2 0,8 2 0,-2 3 0,5 4 0,4-1-1373,1 0 0,2 3 0,3-2 1,4 0-447,7 4 1,8-5-1,2 0 1,5-2 445,7-4 0,14 9 0,5-7 0</inkml:trace>
  <inkml:trace contextRef="#ctx0" brushRef="#br0">14303 15113 9088,'-18'-34'0,"2"3"665,4 7 0,5 14 1,7 10-571,0 7 1,6 5-1,3 0 1,3-2-1,1-1 1,0 3 293,1 4 1,-1 5-1,0 6 1,1 1 0,-3 3-1,-2 3-221,-4 0 1,1 3 0,-2-6 0,-1-1 0,-1-2 0,-4-3-248,-2-3 0,2 2 0,-2-6 0,2-2-332,2-1 0,3-11 0,6-7 0,9-10 0,4-6 0,3-6 0,0-5 0,2-6 0,-2-1 347,-1 2 0,-3-7 1,1 5-1,-4 2 1,-3 1-1,-4 4 1,-2 2 563,-4 1 1,-5 1 0,-5 1 0,-5 2 0,-6 6-7,-7 2 1,-2 7 0,-3 4 0,-3 2 0,-3 4 0,0 2-1647,3 5 1,-2 13 1151,2 5 0,-6 15 0,3-1 0</inkml:trace>
  <inkml:trace contextRef="#ctx0" brushRef="#br0">11851 16606 8266,'-8'-2'148,"4"-2"1,10-4 0,5-4 0,9 1-1,3-1 1,8-3 0,5 0 0,7 0-1,3 2 1,4 0 0,1 1 0,2 1-1,0 3 171,2-3 1,10 4-1,-8-1 1,2 1-1,0 0 1,-3-2-1,1 0-123,-1 0 1,-6 5-1,5-5 1,-5-2-1,-1-1 161,-1-1 0,3 0 0,-2-1 0,3 1 0,3 0 0,1-2-304,2-3 0,10 2 1,-1-6-1,1 0-156,0 1 1,-32 6 0,-1 0 0,1 1 0,1 0 0,0-2 0,0-1 0,1-1 0,1-1 122,0 0 1,0 0 0,0-2-1,-1 0 1,1 0 0,-1 0-1,2-2 1,0 0 0,0-1-1,-1 0 111,0-1 1,0 0-1,-1 1 1,-2 0-1,-3 0 1,-2 0-1,-1-1 1,-1 1 0,0-1-1,0 1 1,24-23 539,-1 1 0,2 1 1,-10 5-1,-1 2-840,-2 2 1,-1-1-1,0 6 1,0 1 0,-1 2-103,-4 2 0,-2 3 0,-6 1 1,-1-1-1,0-3 18,-4 0 0,1 3 0,-5 1 1,-1 0-1,-3-2 0,0 1 296,-1-1 1,0-4 0,-1 6 0,-1-4-1,-4-2 26,-1-3 0,-2 6 0,-4-3 0,0 1 0,0 4-139,0-3 0,-6 6 0,-2-1 1,-4 2-1,-3 2-823,-3 3 519,-9 0 0,-2 1 0,-7 1 0,1 2 176,1 1 1,-9 6 0,1-3 0,-4 2-1,-3-1 1,1 2 204,-1 2 1,0-4-1,-6 1 1,-1-1-1,-4 1-83,0-1 257,3 1 0,-8 4 0,2 0 0,-7 0 0,-4 1-103,0 4 0,36-2 0,0 1 0,-36 10 0,35-8 0,-2 1 0,1 0 0,-1 1-99,0 0 1,0 2 0,2-1 0,0 1 0,-1 2 0,0 1 0,0-1 0,0 1 0,-2 2-1,-1 0 2,1 1 1,0 0-1,1 2 1,1 0-1,-4 2 1,0 0 0,0 0-1,-1 1 1,1 1-1,-1 1 83,0 1 0,0 1 0,-1 0 0,0 1 1,6 1-1,0 1 0,3-1 0,2 1 0,1 0 1,3 0-1,2-1 0,1 0-163,-22 24 1,10 4-1,10-6 1,5 3-1,6 1 1,4-1-245,8-3 0,5 3 0,7-3 0,5 1-547,6-1 1,11 1 889,9-5 0,8-7 0,3-5 0</inkml:trace>
  <inkml:trace contextRef="#ctx0" brushRef="#br0">9878 16965 8352,'-2'-7'0,"-2"3"0,2 2 0,-10 2 0,5 0 0</inkml:trace>
  <inkml:trace contextRef="#ctx0" brushRef="#br0">9771 16979 8352,'-12'-2'0,"3"-2"0,-3 2-1495,4-2 902,2 2 799,0 2 150,6 0 207,6 0 0,-5-1 1503,4-3-1462,-4 2-841,5-4 0,-3 6 493,6 0-666,-6 0 0,4 2 27,-2 2 0,-2-1 0,5 4 1,3 1-1234,1-1 1616,-5-4 0,5 9 0,-5-5 0</inkml:trace>
  <inkml:trace contextRef="#ctx0" brushRef="#br0">9131 17152 8286,'0'-13'229,"0"-1"1,-4 6-523,-1-1 473,1 6 331,4-3 1,1 6-87,4 0 0,2 0 0,8 0 1,1 0-1,4-2 0,-1-1-210,0-1 0,3-2 0,-3 3 1,1-1-1,0-1-213,1-1 0,-4 3 0,2-4 0,-1-1 0,-1 1 113,0-3 0,2-2 1,0-2-1,0 0 1,2-3-1,-2-2 31,1-2 1,2-1 0,-3-4 0,0-1 0,2 0-130,0 1 0,-3-1 0,1 2 0,-1 0 0,-5 1 0,0-1-80,-2 1 0,-1 5 0,2-3 0,-2-1 0,-2 1 19,-2 0 1,-1 4 0,-2-3 0,2 2 0,-2 1-72,-2-1 0,1 4 0,1-2 1,1 0-1,-1-1 44,-1-4 0,-7 3 0,-1 0 0,0 1 1,-1 0-1,0 2 77,-4 1 1,-1 2 0,-1-1-63,0 1 0,-1 0 0,1 0-50,0-1 169,-1 1 1,1 0-1,-2 1 1,-1 1-1,-2 4-135,2 1 1,0 2-1,-1 4 1,-2 0-1,0 0-96,0 0 0,-5 5 0,2 6 1,-5 5-1,-3 6 83,-1 4 0,-1 6 0,1 4 1,-4 4-1,0 4 0,1 3 16,1 1 0,2 8 0,4-3 0,2 2 1,5-2-1,5-4-192,4-4 1,8-10 0,-1-4 0,4-2 0,4-4 36,5-3 1,11-3 0,6-7 0,10-2 0,7-2 223,6-2 0,8-8 0,4-5 0</inkml:trace>
  <inkml:trace contextRef="#ctx0" brushRef="#br0">9318 17432 8409,'-8'-9'0,"4"0"0,2-1 108,-3 4 0,3-2 0,-1 6 0,5-4 565,2-2 0,2 5 0,-2-3 0,4 0 0,1-3 1,0-2-1,1-3 0,2 0-754,1-4 0,2 1 0,0-5 0,1-1 0,-3-1 135,-1 2 0,3-2 1,-6 6-1,1 2 1,1 1-250,-2 2 0,-5 5 0,3 2 0,1 2 182,-1 0 0,2-1 1,4 5-1,2 0 604,3 0-627,-3 6 0,6-3 0,-4 6 1,4 1-269,0 2 0,4 1 1,-4 1-1,1-1 1,0 0-1,0 1-696,-1-1 0,4-1 1,-4-2 999,0-1 0,4 0 0,-4 4 0</inkml:trace>
  <inkml:trace contextRef="#ctx0" brushRef="#br0">9798 17205 8712,'-15'-1'0,"-1"-2"1162,-2-2 1,4-3-824,6 3 1,5 2 0,0 8 0,7 4-1,9 1 116,8-1 1,6 3 0,4-5 0,6 2 0,4 0-191,4 1 1,5 3 0,-2 4 0,0 1 0,1-2-220,2-1-59,1-8 1,-5 5 0,-1-5 0,-2 1 0,1-4 0,-2-2 0,0-2 0,0 0 119,1 0 1,0-5 0,-2-1 0,2-1 0,4-4-1,1-2 1,0-3-29,1-2 1,3-1 0,3 3 0,4-4 0,-1 1 0,2-2-155,-1 1 1,-2 3 0,1-2 0,-2 1 0,-5-1 0,-1 0-74,1 0 197,-4-5 1,2 5 0,-6-5 0,-1 2 0,-1-2 125,-2-1 0,0-2 0,-2 1 1,-2-1-1,-5 0-130,-3 1 0,-3 0 1,-2 3-1,-6 2 1,-2 2-1,-3 2-960,-3 3 1,1 0-1,-4 1-3665,2 0 869,-5 5 3711,2 2 0,1 6 0,2 0 0</inkml:trace>
  <inkml:trace contextRef="#ctx0" brushRef="#br0">12077 16512 8409,'-21'-6'-230,"-2"1"0,5-4 179,2 4 0,7 5 1,6 5 439,6 4 1,6-4 0,8 1 0,6-1 0,2 1 105,1 1 1,1-2 0,0 3 0,-2 1 0,-1 0 0,-4 0 0,0 0-273,-4-2 0,-1 5 0,-3-3 0,-4 3 0,-3 3-689,-4 3 1,-7 2 0,-4 8-1,-6 4 1,-6 3 465,-4 4 0,-6 6 0,-2 3 0</inkml:trace>
  <inkml:trace contextRef="#ctx0" brushRef="#br0">26034 5624 31726,'0'-21'-1023,"6"2"0,-5 10 0,2 0 0,-6 0 0,-6 1 0,-3 0 1,-1 1-1,0-1 0,-1-1 1624,1 2 1,-5-3 0,-1 4 0,0 0 0,-2-2-1,2 3 1,-3-3 0,-1 2 0,-3 0-41,-2 3 1,1 0-1,-7 0 1,0-1 0,1-1-1,-2 1 1,-2 0-437,-5 1 0,-2 0 0,1 0 0,-3-2 0,-3 1-70,-6-2 0,5 4 0,-6-2 0,-1 1 0,3 0-55,-1-1 0,-3-1 0,0 5 0,2 0 0,1 0 0,2 0 0,-1 0 0,-6 0 0,-1 0 0,3 2 0,0 1 0,4 1 0,-3 2 0,1-3 0,-3 1 0,0 1 0,-1 1 0,-2-5 0,3 4 0,0-4 0,-1-1 0,4 0 0,1 0 0,2 0 0,0 0 0,1 0 0,1-1 0,3-4 0,3 4 0,-1-4 0,2 4 0,4 1 0,1 0 0,-7 0 0,5 0 0,-3 0 0,-4 1 0,2 2 0,0 2 0,-4 4 0,1-3 0,-3 1 0,-1 2 0,0-2 0,-2 4 0,-2-5 0,0-1 0,2 3 0,5-1 0,-1-4 0,5 3 0,0-1 0,-1-1 0,1 0 0,0 2 0,0-4 0,2 4 0,-4-2 0,0 2 0,-1 2 0,0-4 0,-5 5 0,-2 0 0,-3 0 0,-3 0 0,-5-2 0,8 3 0,0-1 0,-1 0 0,3 0 0,-3 0 0,6-5 0,-4 5 0,3 0 0,2 0 0,-1 0 0,1 1 0,4-2 0,2 0 0,1 1 0,3 0 0,1 0 0,-2 0 0,0 4 0,-1 1 0,1-1 0,-1 0 0,1 1 0,2 0 0,1 3 0,-2 1 0,3-2-126,1-1 0,-2 2 1,7 3-1,0-1 1,3 0 5,3-3 1,1 4-1,2-1 1,1 0-1,3 2-25,2 0 1,1 1-1,3 4 1,-1 3-1,-3 2-1112,-2 4 936,5-2 1,-5 10 0,5-2 0,-2 4 0,0 2-2,-1 0 0,0 7 1,-5 4-1,3-1 1,2 0 8,3-4 1,1 8 0,2-8 0,-1 2 0,1 1 0,0-1 68,-1-2 1,5 8 0,1-9 0,-1-1 0,0 0 13,0-1 0,6-3 0,-2 2 0,4 2 0,1-1 108,0-1 1,0 6 0,0-3 0,0 2 0,0 7 0,-1 1-87,-4 0 0,4 8 0,-5-3 0,1 1 0,1 0-19,1-2 0,-3-2 0,1 0 0,1 0 0,0-5 113,-1-3 1,1-9 0,4-1 0,0-3 0,0 0 512,0 0-296,6-10 0,-5 14 0,5-8 0,-2 1-13,1 3 1,1 4-1,-3-1 1,1 1 0,-1 5-1,-1 1-105,-2 1 0,0 11 1,-2-4-1,-1 2 1,-3 2-1,0-5 65,0-4 1,2 0-1,3-1 1,-2-5 0,-2-1 65,2-1 0,2-9 1,2 4-1,2 0 1,2-1-13,-2-1 0,-2 4 0,-1 1 0,0 0 0,0-1 0,0-2-100,0-1 0,-6 4 1,-3 3-1,-3 2 0,-1 1 856,0-3 1,-1 3 0,1-3 0,0 3 0,-1-1-861,1-2 1,0 2 0,1-5 0,1-2-1,4-1 1,1-5 95,3 1 1,2-1 0,1 2 0,0 0-1,0 0 7,0 0 0,1 2 1,2-1-1,3 2 0,1-1-123,4 1 1,-5 1 0,0-1 0,-2 3 0,1 0 0,-1 1-52,2 1 0,-5 0 0,4 4 0,-4-1 0,-2-2 51,-4 1 0,4 0 1,-5 1-1,2-3 1,-1 1 74,2-1 0,2-2 0,1-5 0,0 1 0,0 0-358,0 1 227,0-4 1,0 11-1,0-5 1,1-1 50,4 2 1,-4-3 0,4 4-1,-4 1 1,-1-1 0,2 3-156,2 2 0,-3 2 1,4-3-1,-2 0 1,1-2-276,5 1 361,3-4 1,1 0-1,1-5 1,-1 1 6,0-2 1,5 6 0,1-9 0,1-2 0,0-1 0,0-4 182,-1-2 0,5 3 0,-4 0 0,3-3 0,-1-3 0,0-2 177,-1 0 0,7 1 0,-3 0 1,2-2-1,4 2-177,1 1 0,5-1 1,6-1-1,5 4 1,2-2-116,5 0 1,7 6 0,2-7-1,2 0 1,3 1 0,-4-1-95,0-2 0,-1 1 0,-1-3 0,-3-1 317,-6 0 1,7-1 0,-9-5 0,0 1 0,-2-1 0,0 0 388,2 1 1,2-1-1,0 2 1,3 1-1,2 2-254,2-2 1,-4 5 0,7 0 0,3 1-1,4-1-352,-34-12 1,0 1 0,2-1-1,2 0 1,2-2 0,1-1 0,2 1-1,0-1 1,3 1 0,0 0 0,2-1-1,0-1-15,2 0 0,1-1 1,-3 0-1,1-2 1,4-1-1,1-2 0,-1 1 1,-1 0-1,0 0 1,0 0 162,-3 0 1,1 0 0,-2 0 0,0 0 0,-3 0 0,-1 0 0,1 0 0,0 0 0,-1 0-1,-1-1-69,0-2 1,0 1 0,2 2-1,-1-1 1,-2-2 0,-1 0-1,2 1 1,0-1 0,1 1 0,1 0-67,0 0 0,1 1 0,1 0 0,1 1 0,2-1 0,1 2 0,-2-1 0,1 0 0,-2-1 0,0 2 0,-1-1 0,-1 1 0,1 1 0,-1 0 0,0-1 0,-1 0 0,2 1 0,0 0 0,1 0 0,-1-1 0,0 1 0,-1-1-22,1 1 1,0 1 0,0-1 0,0 0-1,-1-2 1,-1-1 0,-2-1 0,1 1-1,0-2 1,-1 0 11,0-1 0,-1 0 0,-3 0 0,0 0 0,1-3 0,0 0 0,-1 0 0,-1-1 0,-1 0 1,0 0 53,-3-1 1,0 0-1,33-10 1,-4 1-1,1-2 1,-2-3 0,-3 1-45,-4-2 0,-3 5 0,-3 0 0,-4 0 0,-2-2 0,0 0 0,-9-4 0,2 4 0,-4-2 0,-2-3 0,0-2 0,-4-3 0,-5 0 0,-2-4 0,0-5 0,-1-3-449,-3-2 1,1-5-1,-1 0 1,-2-7-1,0-6 443,2-7 0,-2 5 0,7-6 0,-12 34 0,0 0 0,0-2 0,0 1 73,1-2 1,-2 0 0,-1-2 0,0 1 0,2-1-1,0 1 1,1 0 0,-1 0 0,-1 0 0,0 0-1,0 0 1,-2 0-57,0 0 0,-1 1 0,0 0 0,-1 1 0,1 1 1,0 1-1,4-34 0,0 2 0,-4 3-859,-1-1 0,3-2 1,-3-1-1,0 0 266,0-4 0,4 3 0,-1-3 0,3 0 0,-6 35 0,1 0 0,0-2 1,0 0 203,-1-2 0,1-1 1,0 0-1,1-1 0,0-1 1,0 0-1,1 1 0,0 0 1,0-2-1,0 1 230,0-2 0,1 1 1,-1 2-1,1 1 1,2-4-1,0 0 0,-2 0 1,0 0-1,0 1 1,0 0 368,-2 2 1,0 0-1,-2-3 1,-2 1-1,0 3 1,0 1-1,-1 1 1,0 1-1,-2 1 1,1 1 105,-1 1 1,-1-1-378,0-33 1,0 33 0,0 1 0,-1-33 0,-2 1 0,-3 2 9,-2 1 0,1 4 0,-3-1 1,1-1-1,0 1-200,1-1 1,2 0-1,6-3 1,0-3 0,0-5-1,0 37 1,0 0 188,0-1 1,0 0 0,0 0-1,0 1 1,0 0 0,0 0-1,0 0 1,0-1 5,0 0 1,0-1 0,0-1 0,0-1 0,0 2 0,0 0 0,0-1 0,0 1 0,0 0 0,0 0-1,0 1 1,0 0 249,1-1 1,-2 1 0,1 1-1,-1 1 1,-2-33 0,-3 3-1,0 1 136,0 0 0,-3 7 0,5 0 0,1 3 1,1-1-747,2 2 1,-4-4-1,0 1 1,-1 0 0,1-2-1,-2 0 155,-2-2 1,0-8 0,1 33 0,0 0 0,0-1 0,1 0 0,-1-1 0,1 0-2,-1 0 0,0 0 0,1 1 0,-1 1 1,0-1-1,-1-1 0,0-1 0,0-1 1,-2 0-1,0 0 334,0-1 1,0 0 0,1 3 0,0 0-1,-2 2 1,0 1 0,-1-2 0,0 1-1,0-1 1,-1 1 0,0 0 0,1 0 866,-11-33 1,-2 4 0,3 4-1,-2 2 1,1 3-888,0 6 1,1 1 0,-4 6 0,-1 2 0,0 3-264,1 5 0,-5-2 0,-2 6 0,0 2 0,-2 4 140,-4 3 1,1 1 0,-10-2-1,1 2 1,0 2 91,-4 2 0,-4 4 0,-2 4 588,-4 5 0,8 14 0,-13 5 1</inkml:trace>
  <inkml:trace contextRef="#ctx0" brushRef="#br0">13903 1812 7960,'-6'-13'0,"3"6"663,-5 2 0,5 5 0,-2 5 0,4 4 0,1 2 0,0 3 0,0-1 0,0 0 0,0 2 1,0 2 18,0 0 1,0 7 0,0-3 0,0 2 0,0 3 0,-2 2 0,-1 0-1,-3 2 318,-1 1-1729,-2-3 0,-4 9 1,-1-6-1,3-2 1,0 0-1309,2-3 0,2-4 2037,-2 1 0,-3-7 0,5 3 0</inkml:trace>
  <inkml:trace contextRef="#ctx0" brushRef="#br0">14423 1719 9761,'-18'-4'2363,"1"-1"1,0 11-1,7 8-2343,1 0 0,6 1 0,-1 0 0,2 1 1,5 4-1,5 0 516,5 4 0,14 3 0,-1 2 0,2 2 0,2 0 0,-2 2-684,-1 3 0,-3-4 1,-11 1-1,-1-2 0,-3 0 1,-5-1-592,-2-2 1,-10-3 0,-5-1 0,-8-4 0,-4-1 336,-2-2 0,-1-4 0,-2-3 0,-1-2 0,2-2 117,1-3 1,7-2 0,2-2 0,2-4 0,2-4 0,5-2 236,3-3 0,4-5 1,7-3-1,5-2 0,4 0 1,4 2 743,0-1 1,7-1 0,-2 0 0,2 2 0,0 0 350,-2 1 0,-1 0 0,2 3 0,0-2 0,-1-1-604,-1 3 0,4-1 1,-4 0-1,-1-1 0,0 0 1,-3 0-535,1 1 0,0-3 0,-6 3 1,-2 0-1,-3-1 0,-1 4-87,-3 1 0,-3 3 1,-6 3-1,-7 5-283,-8 3 0,-10 1 1,-4 1-1,-4 3 0,-2 7 1,-1 4-348,2 2 1,-1 1 0,8-3 0,2 1 0,1 4 0,7-1 807,2 0 0,3-1 0,5-5 0</inkml:trace>
  <inkml:trace contextRef="#ctx0" brushRef="#br0">13597 1826 7992,'-39'-9'1555,"4"2"1,5 4 0,8 6-911,9 4 1,11-4-1,14 0 1,9-5 0,11-4-1,11-2 1,10-6-109,8-2 0,-22 7 0,2 0 1,2 2-1,0-1 0,1 0 1,-1-1-572,1-2 1,0-1 0,2 3 0,0-1 0,-3 0 0,0 1 0,-2 0 0,-1 0 0,0 0 0,-1-1 0,-2 0 0,0 1-860,34-11 1,-11 4-1,-5 6 893,-4 1 0,-8-6 0,2-6 0</inkml:trace>
  <inkml:trace contextRef="#ctx0" brushRef="#br0">15316 1812 7909,'0'-13'0,"-4"4"0,-1 0 981,2-1 0,2-2 0,1-1 1,-1 1-1,-4 3 16,-4 5 1,-3 2 0,-1 4 0,0 2-1,-1 4 1,1 0 0,0 1-330,-1 2 1,3-4 0,0 2 0,4 1 0,1 2-540,3 1 0,1 1 0,4-2 1,2-2-1,5-1-151,3 1 1,6 1-1,0-1 1,-2-1 0,-1 1-96,-2 2 0,0 1 0,-1 1 0,-3-1 0,-4 0 74,-4 1 0,-2 4 0,-5 1 0,-6 0 65,-5 0 0,-6 5 0,2-3 0,-1-1 0,0 0 0,-1-4-1568,3-3 1,0 4-1,9-9-1280,2 4 1,6-7 2825,12-10 0,11-14 0,14-15 0</inkml:trace>
  <inkml:trace contextRef="#ctx0" brushRef="#br0">15663 1453 8014,'0'-14'4734,"0"7"1,0 2-3335,0 10 1,0 4 0,1 9 0,2 5 0,2 7-1093,-2 5 0,-8 1 0,-4 2 0,-2 5 0,-3 2 0,1-1 0,0-4-1712,-1-3 0,2-3 0,4 2 0,3-5 0,4-4 1,1-5 1403,0-4 0,11-4 0,4 0 0</inkml:trace>
  <inkml:trace contextRef="#ctx0" brushRef="#br0">15930 1759 10752,'-20'0'3241,"5"2"0,-2 2-2379,2 5 0,7 3 0,4 1 1,3 2-1,1 1-903,0 2 1,0 1-1,1-4 1,3 0-1,5-3 1,3-2-1,2-2 1,-1-4-661,0-3 1,-1-2 0,-3-3 0,-5-5-1,-2-3 1,-2-2 711,0 1 1,-6 0 0,-3 1 0,-1 2 0,-1 2 0,4 1 188,1-1 0,-1 5 0,7-1 0,7 2-1299,8 2 1,7-5 0,8-3-1,4-1 1,3 0 1098,4-1 0,8-14 0,-2-4 0</inkml:trace>
  <inkml:trace contextRef="#ctx0" brushRef="#br0">16476 1253 8621,'-6'-8'823,"-3"4"1,2 4 0,-1 4 0,1 7 816,0 5 1,4 6 0,-3 9-1,0 5 1,-3 4-1349,-3 4 0,-1 2 1,-1 3-1,1-5 0,0-2 1,1-4-1780,3-2 0,-1-3 1,5-8-1,1-3 1487,-2-4 0,-2-4 0,-5 0 0</inkml:trace>
  <inkml:trace contextRef="#ctx0" brushRef="#br0">16329 1586 8016,'8'-6'1134,"4"5"0,-3-4 0,2 4 1,3 1-1,-1 0 0,0 0-1506,1 0 1,5 0 0,3 0 0,3 0 0,2 0-3269,0 0 3640,-1 0 0,7 0 0,1 0 0</inkml:trace>
  <inkml:trace contextRef="#ctx0" brushRef="#br0">16716 1559 8889,'-6'8'0,"-3"-2"0,-3-2 0,-1 0 0,0 1 1228,-1 1 1,1-3 0,0 4 0,-1 1-1,1-1 1,0 3 0,-1 4 0,1 2-86,0 2 0,1 4 0,2-3 1,1 0-1,-3 2-3485,-5 0 1446,3-5 1,-10 8 0,5-5 895,-2 2 0,-7-5 0,-6 3 0</inkml:trace>
  <inkml:trace contextRef="#ctx0" brushRef="#br0">13757 1080 7937,'-8'-14'0,"-4"1"0,10 1 0,-6 5 0,2 8 557,3 11 0,2 3 1,1 7-1,0 2 1,-2 2-1,-2 4 1,-4 2-1,0 1-42,-1 0 1,4-2 0,-2-6 0,-1-1-1,2-4 1,1 0-1610,2-4 1,3-3-1,4-4 1,6-4 1093,7-4 0,9-7 0,8-1 0</inkml:trace>
  <inkml:trace contextRef="#ctx0" brushRef="#br0">14477 1066 7970,'-14'0'0,"1"0"110,0 0 1,-1 2-1,1 1 1,1 3-1,2-1 1,2 3 0,1-2-1,1 1 335,0 1 0,2 0 1,4 6-1,0-1 1,0 0-1,0 1 1,0-1-1,0 0 45,0 1 1,0 4-1,0 1 1,0 2-1,0 1-357,0-2 0,-2 6 0,-1-4 0,-3 2 1,0-1-1,0-1 57,3 2 1,2-5 0,1-1 0,1-3-280,4-2 0,2-1 0,7-3 1,0-5-1,6-4 0,5-4-182,4-5 0,4-15 1,-3-7-1,1-6 0,-2-4-12,0-4 1,-4 4 0,-5-3 0,-6 2 0,-8 4 320,-5 2 0,-7-1 1,-4 7-1,-8 5 1,-7 6 80,-5 4 1,-7 8 0,2 4 0,-4 7 0,-1 8-461,0 4 1,6 13 0,5-1 0,5 3 340,6 1 0,3 5 0,2-3 0</inkml:trace>
  <inkml:trace contextRef="#ctx0" brushRef="#br0">17476 1293 7970,'-13'-14'0,"4"7"0,1 1 0,1 2 0,-1-1 944,5 1 1,-2 5 0,6 4 0,3 2 0,5 0-1,3-2 1,2-4 0,0-1 157,4 0 0,3-1 0,4-2 0,-1-3 0,-2-1 0,0-4 0,-1-1-1047,-3-1 1,1 0 0,-1 1-1,-2 2 1,-3 1 0,-2 0-194,-2 1 1,-6 4 0,1 8 0,-1 7 158,1 5 1,-2 0 0,4 7-1,-2-1 1,2 0 380,2 0 1,0-6-1,6 2 1,-1-3-1,0-2 1,1-1-949,-1-3 0,0-1 1,1-6-1,-1 1 1,0-4-2429,1-6 1,-1-5 2973,0-2 0,7-5 0,0-2 0</inkml:trace>
  <inkml:trace contextRef="#ctx0" brushRef="#br0">18396 1213 9785,'-15'-12'869,"6"3"0,6 3 0,16 8 0,1 1 1,-1 2-1,0 3 0,1 2-151,-1 2 1,0 1-1,1 2 1,-3 2-1,-2 2 1,-4 2-800,-4 2 0,-1 1 1,0 1-1,-1-1 1,-4 1-1287,-4-1 0,-2-2 0,-4 0 0,-2-4 0,0-5 1367,0-4 0,-3-9 0,-1-7 0</inkml:trace>
  <inkml:trace contextRef="#ctx0" brushRef="#br0">18329 1293 8772,'6'-27'945,"3"0"0,3 7 1,2 0-1,3 3-243,1-1 0,5 5 1,1 5-1,4 2 1,5 2-1318,1-2 1,3 4 0,6-2 0,3 2 614,1 2 0,2 0 0,4 0 0</inkml:trace>
  <inkml:trace contextRef="#ctx0" brushRef="#br0">19169 1080 9205,'-27'-8'0,"0"5"2091,1 6 0,5 5 0,3 5 0,5 0-1410,4 0 1,-1 7-1,4 2 1,0 3-1,0 3 1,3 2-1,3 1-87,4-1-881,4-2 1,5-3-1,2-3 1,3-4-382,4-3 0,-1-8 0,-1-2 0,0-5 1,-6-6-1,-2-8-46,-3-6 0,-6-7 0,0-3 0,-7-2 0,-8-1 835,-4 1 0,-7 5 0,4 6 1,0 0-1,1 2 109,6 0 1,5 6 0,10 5 0,4 2-469,6 3 1,14 2 0,1 2-1,5 2 238,4 2 0,7 5 0,4-3 0</inkml:trace>
  <inkml:trace contextRef="#ctx0" brushRef="#br0">19742 893 7970,'-13'-5'3324,"-1"1"1,1 0-2489,0 4 1,5 1 0,4 4 0,2 3 0,2 4 0,0 2 143,0-1 0,0 2 0,0 1 1,0 2-1,0-2-956,0-1 1,0-2 0,0 1-2211,0-1 1,2-6 1492,2-2 1,-4-4 0,-1-1 1391,-11 0 1,-1 2-1,-7 1 1,1 4-1,-2 5 1,-1 7-1,1 5 1,1 4 3013,-1 3-3635,5-3 1,-8 11 0,6-4 0,2 2 0,1-1 0,3-5 0,3-2 0,5 0-4995,2-3 1,2 2 4223,0-10 0,18-6 0,4-6 0</inkml:trace>
  <inkml:trace contextRef="#ctx0" brushRef="#br0">19702 1426 7970,'-13'-7'2457,"5"1"1,8 10-1,11 2 1,3 0-853,4 0 1,1-2 0,-1-4 0,3 0-2025,0 0 1,-2 0 0,-6-1 0,-1-5 0,-3-6-523,-5-4 1,-12-2 0,-9 3-1,-6-1 1,-10-2-658,-4 2 0,1 6 0,2 2 1598,2 2 0,1 2 0,4 4 0</inkml:trace>
  <inkml:trace contextRef="#ctx0" brushRef="#br0">19475 906 7970,'-9'-4'0,"1"-1"0,3-1 1169,-4 2 1,6 1 0,-1-6 4,2-1 1,2 10 0,0 4-1,-1 7 1,-2 3 0,-3 6-1314,-1 6-1,4-3 1,-2 3 0,4-1 0,1-1-1069,0-2 1,0-7 0,1-8 832,4-1 0,1-7 1,2-9-1,-3-7 1,-4-5-1,-1-3 377,0-2 0,-1 2 0,-4 1 1,-2 4-1,0 0-397,2 4 1,4 1 394,1 2 0,6 0 0,1-1 0</inkml:trace>
  <inkml:trace contextRef="#ctx0" brushRef="#br0">7412 5064 30335,'11'-13'-2318,"-2"0"1,3 4 0,-3 0 1491,3-1 0,-5 2 0,-4-1 0,-4-1 0,-5-2 0,0-1 1,0-1 590,3 1 1,-3 0-1,2-1 1,1 1 0,0 0-1,-2-1 830,-4 1 0,2 6 1,-2 2-1,-3 4 0,-3 1 1,-4 0-1,-2 0-104,-2 0 1,-2 0 0,-4 0 0,0 0 0,-2 0-77,1 0 1,2 0 0,1 0-1,1 0 1,0 0 0,3 0 285,1 0 1,1 0-1,-3 0 1,3 0-1,2 0-632,3 0 1,-3 0-1,-1 0 1,1 1 0,-2 2-1,2 3 179,0 2 1,-5 0-1,3 4 1,-1-1 31,0-2 1,4-1-1,-3 6 1,1-1 0,0 0-1,1 1-139,3-1 1,1 0 0,2 1 0,1 0 0,2 3 0,1 1-142,-2-2 0,4-1 0,-1-2 0,3 2 0,0 1-364,-1 2 1,5 1 0,-4-3 0,4 4 0,1 0 88,0 4 0,6 1 0,3 2 0,2-2 0,3-1 0,-1-2 234,0 2 1,7 1 0,2 1-1,3 0 1,2-3 135,-1 0 0,4-6 0,3 4 0,4 0 0,0-2 0,3 0 374,3-2 1,0-3 0,5-2 0,1-1 0,0-4-346,0-1 1,3 3 0,6-5 0,-1-1 0,6 0 0,-3 0-125,1 2 0,1-1 0,-1-4 0,1 0 0,2 0 0,-5 0 0,-3 0 0,1 0 0,-1 0 0,-1 0 0,1 0 0,-1 0 0,-3-4 0,-2-2 0,2 0 0,-2-2 0,2 1 0,-1-2 0,0-4 0,-2-1 0,0 1 0,-4 0 0,-1-1 0,3-3 0,-2-3 0,-2 1 0,-2-2 0,-1 1 0,-4-3 0,-2-3 0,-2-1 0,-2 2 0,-2 3 0,-1-3 0,-1 2 0,0-2 0,-4 0 0,-6 1 0,-5 2 0,-1 4 0,-6-4 0,-1 0 0,-3 0 0,-3 0-70,-1-2 1,-11 0 0,0 0 0,-4 2 0,-5 0-1,-1 0-510,-1 0 0,-7 1 0,-3-3 0,-4 2 0,-3 0 450,-1 1 1,-6-3 0,1 5 0,-5 0 0,-2-2-1,-3 0 254,-2-2 1,-3 2 0,-7 0 0,35 11-1,-2 1 1,1 0 0,-1 0-200,0-1 1,0 1 0,-30-4 0,0-2 0,4 6-1,2 3 1,3 3-402,6 2 0,2 2 1,10 5-1,5 6 1,7 7 326,8 6 0,10 5 0,6 10 1</inkml:trace>
  <inkml:trace contextRef="#ctx0" brushRef="#br0">6852 5531 7989,'-27'-14'0,"-4"-3"0,0-1 0,3 2 0,3 1 309,2 1 1,6 0-1,-4-3 1,0-2 0,2-2-1,0-4 1,2-3-1,1-4 1,-2-1 0,-3-1-1,-1 1 72,0 1 0,-2-5 0,-5 1 0,-4-2 0,-1-2 0,-4 0 1,-4 0-1,-4 0-58,-1 0 0,-2-5 0,-3-1 1,0-1-184,-1-3 0,4-4 1,21 26-1,0-1 0,1-2 1,0-1-1,0 0 0,0-1-34,-1 0 0,1 0 1,1-1-1,1 1 1,2 0-1,-1 1 0,1 0 1,0 0-1,-18-29 78,4 2 1,1-3-1,8 3 1,4 1-1,3-1-639,5-2 0,3 6 1,4-10-1,5 3 0,4 3 1,4-2-355,5 0 1,4 4 0,3-4 0,5 0-1,3 0 809,4-2 0,-10 28 0,0-1 0,-1-1 0,0 0 0</inkml:trace>
  <inkml:trace contextRef="#ctx0" brushRef="#br0">5892 1892 7844,'-7'-5'0,"-5"3"728,3-2 0,3 1 1,1-2-1,5-2 1,5 1-1,2 6 1,2 7 368,0 5 1,0 12 0,4 4 0,-1 5-1,-2 5 1,-1 3 0,0 4-919,-1-2 1,-2-5-1,-5-1 1,2 0 0,1-4-918,-1-3 0,-1-10 0,-2-2 0,0-3-1098,0-2 1613,0-5 0,0-4 1,0-11-1,0-10 1,-2-11-18,-2-9 1,3-1-1,-4-11 1,2-4-1,0-4 396,-1 0 0,-2-7 1,3 14-1,-2 2 0,2 4 574,2 5 1,1 8-1,0 1 1,0 7-1,0 5 1838,0 3-2205,0 8 0,4-1 0,2 5 0,2 0-261,2 5 1,2 4 0,1 9-1,1 1 1,-1 3 0,0 2-655,1 3 0,-7 5 1,-1 1-1,-2-3 0,1-4-944,-2 1 0,-2-5 1,-1-1-1,0-3-3938,0-2 5434,6-6 0,2 5 0,5-4 0</inkml:trace>
  <inkml:trace contextRef="#ctx0" brushRef="#br0">6345 1599 14644,'-9'0'1759,"0"0"0,6 6 0,0 3 0,5 3-1770,2 1 0,7 1 0,-2-1 0,4 0 11,5 1 0,2-7 0,7-1 0</inkml:trace>
  <inkml:trace contextRef="#ctx0" brushRef="#br0">6425 1559 8438,'-13'0'2384,"-1"0"1,1 0-1775,0 0 0,7-1 1,7-2-1,10-2-582,5 2 0,8 2 1,-1-1-29,7-2 0,-2-3 0,5-7 0</inkml:trace>
  <inkml:trace contextRef="#ctx0" brushRef="#br0">6718 1373 9404,'-6'7'0,"-1"-1"0,-2-2 0,2 2 0,-1 0 0,2 2 1404,1-1 0,0 2 0,5 6 1,0 3-1,0 5 0,0 7 1,0 4-273,0 0 0,0 5 1,0-5-1,0 0 0,2-3 1,1-3-1249,1-1 1,0-7-1,-2-3-1768,2-7 0,-2-6 1,2-10-1,-2-7 862,-2-8 1,0-10-1,0-4 1,0-4 0,0-1 956,0 0 1,0 8 0,-2 4 0,-1 5 0,-1 4 4372,1 3-2558,1 1 1,4 11 0,1 7 0,3 10-1330,1 6 1,-2-1 0,2 4 0,-1 2 0,-2-1-1337,2 0 0,-4 0 0,4-5 0,0-2 0,3-1-4375,2-1 2790,3-7 0,1-4 2500,2-12 0,4-12 0,6-13 0</inkml:trace>
  <inkml:trace contextRef="#ctx0" brushRef="#br0">7052 946 7876,'0'9'2457,"0"0"1,0 0-1,0 6 1,0 1-1056,0 2 1,0 10-1,0 0 1,0 5-1,1 4-2142,4 1 0,-2 1 0,4-2 0,0-3 1,1-3-1,2-5-4432,2-2 5172,1-8 0,7 4 0,0-7 0</inkml:trace>
  <inkml:trace contextRef="#ctx0" brushRef="#br0">7212 1319 7862,'-8'0'3190,"4"0"0,8 0 0,4 2-2656,-1 2 1,5-2 0,-3 2 0,1-4-591,-1-4 1,1 1-1,-4-6 1,0-1-1,0-2 1,-3-2-1,-1 1-109,-2 0 1,-2-1 0,-2 1 0,-5 1 25,-3 3 0,3 3 1,0 8-1,0 2 1,2 5 223,2 3 0,4 3 0,1 1 1,0 3-1,0 1-409,0-1 1,4 3 0,4-3 0,2 1 0,6-1-2896,4-3 2510,2-7 1,6-3 708,3-6 0,3-18 0,6-4 0</inkml:trace>
  <inkml:trace contextRef="#ctx0" brushRef="#br0">7652 866 9615,'-8'6'1806,"4"3"0,2 3 1,2 3-1,0 1-789,0 2 0,0 5 0,0 0 1,0 3-1,0 2 0,0 1-1808,0-4 0,6-2 0,2 3 0,2-4 0,2-6-448,3-5 0,1-1 1,-1-6-1,1-2 1239,2-5 0,5-5 0,-2-5 0</inkml:trace>
  <inkml:trace contextRef="#ctx0" brushRef="#br0">7798 1133 8777,'-6'-12'847,"-3"3"1,-3 3 0,-1 6 443,0 0 0,5 2 0,5 2 0,6 5 0,5 3-857,-1 1 1,5-4 0,-3 0-1,4 0 1,4-2 0,0-2-965,0-4 0,2-1 0,-1 0 0,-2-1 0,-1-4 0,-2-5-344,0-6 0,-5 5 1,-4-2-1,-2 1 1289,-2 0 0,-2 0 0,-2 3 654,-5 5 0,2 3 1,-1 2-1,2 3-505,3 5 1,2 3 0,1 1 0,1 1-1,2 1-812,2 2 0,7-2 0,-1 3 0,6-2 0,0-1-2258,3-2 1,0 4 0,9-10 2505,2 0 0,-3-1 0,4-6 0</inkml:trace>
  <inkml:trace contextRef="#ctx0" brushRef="#br0">8318 1066 7837,'-12'-9'2156,"3"0"1,5 6-2058,8-1 1,4 3 0,5 1 0,0 0-1017,1 0 0,3-5 0,1 1 1,-1 1-401,-3 1 0,-2 1 2465,-3-4 1,-4 4 596,-10-4 1,2 4 1822,-6 1-2579,6 0 98,-3 0 0,8 0-232,2 0 1,4-2 0,5-2-1,0-3-905,1-1 0,3-2 0,1 4 0,0-2 1,0 0-1,0-1-516,-2 0 1,3 1 0,-1-2 0,0 3 0,-1 1 0,3 1-8648,0-1 9213,-3-1 0,8-12 0,-4-2 0</inkml:trace>
  <inkml:trace contextRef="#ctx0" brushRef="#br0">8545 880 7837,'-15'-6'2197,"3"4"1,18-4 0,4 6 0,5 0-1509,3 0 1,10 0-1,0 0 1,3 0-243,2 0 0,2 0 1,-2 2-1,-2 1 1,-1 3-1,-5 0-762,0-1 1,-6 4 0,-1-3 0,-3 2-556,-2 2 1,-1 2 0,-3 1-1,-5 1 1,-2-1-784,-2 0 1,0 1 1652,0-1 0,0 0 0,0 1 0</inkml:trace>
  <inkml:trace contextRef="#ctx0" brushRef="#br0">9571 946 8899,'-7'-1'9583,"2"-4"-8995,4 4 0,2-5 0,4 6 0,4 0-469,2 0 1,3 0 0,-1 0 0,0-2 0,1-2-470,-1-5 1,0 0-1,1-3 1,-2-2 206,-4-1 0,-3 0 1,-10 3-1,-3 2 1,-6 2 799,-4 2 0,2 2 1,-5 5-1,2 2 0,3 5 138,1 4 0,2-2 0,1 9 0,3 1 1,3 0-940,0 1 0,5 9 1,-2-4-1,4 2 1,5 1-1,3-4-1164,6-3 0,0 2 0,7-7 0,3-2 0,5-4 0,5-8 1308,4-6 0,7-11 0,1-7 0</inkml:trace>
  <inkml:trace contextRef="#ctx0" brushRef="#br0">10064 826 7837,'-13'0'6348,"6"2"-4948,2 2 1,4 4 0,2 5-699,4 0 0,2 1 0,6-3 0,1 0 0,-1-4-772,0-1 1,1-1-1,-1-5 1,0 0-1,1-2 1,-1-1-863,0-1 0,-4-8 1,-1 0-1,-3-4 0,-2-1 1,-1 3-1,-2 0 992,0 1 1,-5 4 0,0 2 0,-1-1-1,-2 2 756,1 0 1,2 2 0,-1 5-1343,5 4 1,2-2 0,10 4 0,-1 1-1,3-2 1,4 0 0,1-4-476,1 0 1,-3-2 0,5 0 0,-2 0 0,-3-2 46,-1-2 0,-1 1 1,-1-4 1749,0 1 1385,-5 1 0,-7 7 0,-5 2-418,1 5 0,1-1 0,4 0 0,1 3-772,1 1 0,6-4 0,-1 1 0,3 2-766,2 1 0,-1 1 1,0 0-1,1 1 1,-1 0-1,-1 3-712,-3 0 1,1 1 0,-6-3 0,1 3-1,-1 4 1,1 2-625,-2-2 0,-8 3 0,-4-3 0,-3 2 0,-2-2 400,-4-4 1,3-3 0,-3-2-1,4-1 734,0-3 1,1-3 0,1-8 0,3-2-1,5-7 732,2-5 1,4-3 0,4-5-1,5 4 1,9-1 0,3 2-991,6-1 0,11-2 0,0 4 0,0 3 0,0 4-2092,-1 2 0,-1 6 2327,6-2 0,-3-2 0,-1 0 0</inkml:trace>
  <inkml:trace contextRef="#ctx0" brushRef="#br0">10144 1852 8576,'-6'-13'676,"5"0"0,-4-1 1,4 1-1,1 0 304,0 0 0,4-1 0,1 1 0,-2 0 0,-2-1 972,-1 1 0,0 0-979,0-1 1,-6 8-1,-1 6 1,-2 8-968,0 4 0,6 2 1,-3 4-1,2 4 0,-1 4 1,2 0-1182,2 1 0,2-6 0,4-4 0,4-2 1,4-2 37,5 1 1,-2-7-1,6-4 1,2-6-1,1-7 1137,2-6 0,0-5 0,-1-6 0</inkml:trace>
  <inkml:trace contextRef="#ctx0" brushRef="#br0">10358 1706 7830,'0'-13'1142,"0"4"747,0 0 1,1 6-1473,3-2 1,4 8 0,4 3 0,0 2-140,1 2 0,2 2 0,7 0 1,-3-3-1,-1-3 0,0-2-609,-2 0 0,3-1 0,-1-6 0,-2-3 1,-1-1-143,-2-3 1,-4 2 0,-1-1 848,-2-1 0,-3 0 0,-8 1 0,-4 4 1,-3 4 522,-1 1 0,0 7 1,-1 5-1,1 6 0,1 3-749,3 2 1,-1 3-1,4 0 1,0 1-1,0-1 1,3 1-1183,2 0 0,1-5 0,1-1 1,4-4-1,4-3-3370,2-4 4402,9-7 0,0-3 0,7-7 0</inkml:trace>
  <inkml:trace contextRef="#ctx0" brushRef="#br0">10877 1613 7821,'-13'0'1052,"0"0"1,-1 1 0,1 2 0,0 1 26,-1-1 0,6 3 0,0 0 0,1 3 1,1 6-1,0 4 0,3 3-987,1 1 0,2-1 1,0 5-1,2-2 1,2-3-471,5-4 0,8-5 0,2-4 0,2-5 0,2-4 378,2-4 0,8-15 0,1-10 0</inkml:trace>
  <inkml:trace contextRef="#ctx0" brushRef="#br0">11211 1159 7732,'-14'-13'994,"1"7"1,1 6 260,3 8 1,3 3 0,5 6 0,-2 3 0,-3 9 0,0 3-718,0 5 0,-4 2 0,2 1 0,1-2 0,2-1 0,4-3 0,1-1-1643,0-4 1,1-2 0,4-5 0,4-5 1104,3-7 0,7 2 0,2-5 0</inkml:trace>
  <inkml:trace contextRef="#ctx0" brushRef="#br0">11331 1493 7783,'-14'-5'0,"1"1"0,1 2 0,3 5 1371,5 6 0,4-1 0,4 0 1,5 1-1,3-1-695,1-4 1,5-2 0,0-2 0,0-2 0,-1-2 0,1-5 0,-2-3-1791,-1-1 1,-7-1 0,-4 1-1,-5 1 1,-7 3 1754,-5 5 1,-5 2 0,0 2 0,-2 2-1,-1 2 1,3 5 279,3 3 1,6 6-1,2 1 1,1 0-1,3 2 1,2 0-961,1 2 0,10-2 1,5 0-1,4-2 316,5-3 1,8-7-278,8-4 0,6-10 0,8-2 0</inkml:trace>
  <inkml:trace contextRef="#ctx0" brushRef="#br0">20582 14793 8190,'13'-13'0,"-4"-1"0,0 3 0,1 0-405,2 2 1,-3 5 810,0-5 0,-6 5 0,1-5 1,-2-2-1,-4 1 49,-2 1 0,-4 3 1,-5 6-1,0 2 1,-2 1-1,-3 3 0,-4 1 1,-3 3-1,-3 2-358,-3 2 1,-5 0 0,-7 3 0,-4 2 0,-5 2 0,-7 2-57,-5 2 0,-4-2 0,-2-1 0,33-10 0,-1 1 0,-2 1 0,0 0 0,-4 2 0,-1-1-28,-2 0 1,0 0 0,1 2 0,-1 0 0,-3 0 0,-1 0 0,0 1 0,0 0 0,-1-1 0,-1 1-80,-3 0 1,-1 1-1,0 2 1,-1 0 0,-1 0-1,-1 1 1,2-2 0,-1 0-1,-1 0 1,-1 1 46,-2 0 0,0-1 0,3 0 1,-1-1-1,-6 4 0,-1 0 0,0-1 1,1 0-1,0 1 0,-1-1-2,3-1 0,-2 1 0,-2-2 0,-1 1 0,2 0 0,0 0 0,-2 0 0,-1 0 0,0 2 0,0-1 0,0 0 0,0-1 66,1 0 1,-1-1 0,22-6 0,-1 0-1,0 0 1,1 0 0,0 0 0,0 1 0,-1 0-1,0 0 1,0 1 0,0-1 0,0 0-1,-1 1-100,1-1 1,-1 0 0,1 0 0,1 0-1,-1 0 1,1 0 0,-23 5 0,-1 0-1,24-6 1,-1-1 0,1 1 0,-1 0-1,0 1 1,0-1 18,-1 1 0,0 0 0,1 0 0,0 0 0,1 0 0,0-1 1,-2 0-1,-1 0 0,1 0 0,-1 0 0,0 1 0,0 0 1,-2 1-1,1 0 0,-1 1-80,-2 0 1,1 1 0,0-1 51,2-1 1,1-1 0,0 1 0,-5 1 0,0 1 0,0-1 0,3 0 0,0-1 0,-1 1 0,2 1 0,-1 0 0,0 0 82,1-1 1,-1 1-1,0 0 1,-6 2 0,-1 1-1,1-1 1,4-2 0,1-1-1,0 1 1,-1 0 0,1 0-1,-1 1 1,-1-1 0,0 1-1,0 0 1,2 0 0,0-1-1,1 1 39,0 0 1,0 1 0,-1-1 0,-4 2 0,0-1 0,1 1 0,5-1 0,1-1 0,0 0 0,-1-1 0,1 1 0,0-1 0,-1 0 0,0-1 0,0 1 29,0 0 0,0 0 1,1-1-84,-18 8 0,0 1 0,18-7 1,-2 1-1,1 0 0,5-2 0,0 0 1,1-1-1,0 1 0,-1 0 0,0 0 1,0 0-1,0 0 0,0 0-21,0 1 1,1 1 0,0-1 0,-16 7 0,0 0 0,-5 2 0,0 0 0,1 0 0,0 0 0,3-1 0,1 0 0,2-2 0,1 0 1,-1 0-1,0-1 1,3-2-1,1-1 1,-1 0-1,2-1 1,-2 2-1,1-1 21,4 0 0,0 0-27,1-3 0,2-1 0,4 2 1,1-1-1,2-2 0,0-1 0,4 0 1,0-1-1,2-2 0,1-1-292,-29 7 1,6-3 0,10-3 0,6-2 0,7-3-669,10-1 1,5-1 980,8-5 0,-1 0 0,1 0 0</inkml:trace>
  <inkml:trace contextRef="#ctx0" brushRef="#br0">7665 19658 8261,'-9'-9'0,"-1"1"0,-1 2 627,-1 3 1,5-4 0,0-2-1,1-3 1,3-1 531,1 0 0,4 1 1,2 1-1,5 4-716,3 1 0,1 2 0,-1 5 1,-2 4-1,-1 5-90,2 6 0,0 6 0,1 10 1,-1 3-377,-2 4 0,-5 5 0,3 3 0,-1 4 0,-3 3 0,-1 0-886,-2-4 1,0 5 0,0-5 0,0-2 0,0-4 0,1-5-392,4-1 1,-2-5 0,4-4-1,1-5 1300,-1-6 0,-4-9 0,3-3 0</inkml:trace>
  <inkml:trace contextRef="#ctx0" brushRef="#br0">7718 20217 8713,'-13'-47'0,"-2"2"832,-3 4 0,5 8 0,-2 5 0,6 6-292,3 3 0,2-3 0,4 4 0,0 2 0,1 2 39,4 5 0,4-2 1,7 3-1,5 1 0,2 2-1093,6 4 0,6 1 0,1 0 1,2 0-1,2 1-1991,0 4 0,2-2 2505,2 6 0,-3-6 0,5 2 0</inkml:trace>
  <inkml:trace contextRef="#ctx0" brushRef="#br0">8305 19511 10110,'-14'-36'3460,"1"11"-2695,6 19 0,7 8 1,9 4-1,2 6 1,3 5-412,-1 4 1,2 1-1,1 5 1,2 0 0,-2-1-1,-1 1-341,-2 0 0,1-5 1,-1 0-1,-1 2 1,-3 1-226,-5 2 1,2-1-1,-1 2 1,-3 2 0,0 1-665,-2-1 1,0-2-1,0-2 1,0 0 0,0-3-1,0-2 1,0-2-982,0-2 0,1-3 1857,4 0 0,8-1 0,8 0 0</inkml:trace>
  <inkml:trace contextRef="#ctx0" brushRef="#br0">8331 19884 8261,'-19'0'0,"4"0"0,-2 0 0,2-1 302,1-4 0,7 2 0,3-6 1,2-1-1,4-2 0,2-3 1,6-1-1,7-3 0,3 0 0,4-1 1,0 4-1,2 1 0,0 2 159,-1 0 1,1 4-1,-6 1 1,-1 2 0,0 3-1,-3 2-760,-1 1 1,-3 1-1,-3 4 1,-5 4 222,-2 3 0,-2 1 0,0 0 0,0 1 0,0 0-139,0 4 0,0-3 0,0 3 1,0-2-1,1 0-452,4 2 1,8-2 0,11-5 0,4-2 666,3 1 0,12-4 0,-1 0 0</inkml:trace>
  <inkml:trace contextRef="#ctx0" brushRef="#br0">8891 19844 8261,'-25'-19'2279,"3"6"1,3 5-666,5 8 0,7-1-1648,2-4 0,8 2 0,3-4 0,2-1 0,4 1 0,2-3 0,4-1 0,-2 1-725,-1 1 1,-3 0-1,-2-4 1,-1 1 0,2 2-2961,1 1 3719,1 0 0,0-4 0,1-1 0</inkml:trace>
  <inkml:trace contextRef="#ctx0" brushRef="#br0">9025 19711 8446,'0'7'2010,"0"-1"0,5-12 0,6-1 0,4-2-1958,2 0 1,6 0-1,-4-4 1,2 0-149,2-1 1,-2 5 0,0 0-1,-2 1 1,-4-1-959,-5 0 1,-2 6 0,-7-2 702,-1 4 1,-7 1 0,-11 1 0,2 4-1,-1 4 1560,0 3-230,8-5 1,-9 5 0,10-3-703,1 3 0,9-5 0,11-3 1,8-2-1,5-2 0,4 0-428,1 0 0,6-2 0,-3-1 1,0-2-1,-1-3 0,-4-1 1,0 0-841,-4 0 0,-8 2 1,0-3-1,-8 1 1,-9 0 1264,-8 2 0,-10 1 0,-4 6 0,-3 1 252,-2 4 0,5 0 0,1 7 1,4 0-1,5 3 34,6 0 1,6 0-1,6-4 1,7 0 0,9-4-422,8-1 1,6-1 0,8-7-1,5-2 1,3-5-557,1-3 0,5-7 0,0-4 0,-2-2 0,-3-1 0,-5-3-196,-8-2 0,-8 3 0,-10-4 1,-5-1 492,-7-2 1,-6-5 0,-9-2-1,-9 1 1,-7 4 0,-5 4 491,-5 8 1,-3 6-1,-5 10 1,2 6-1,3 7 1,0 10 414,0 6 1,6 5 0,0 5 0,7 3 0,5 5-1072,4 4 1,7-2 0,1 8 0,4 3 0,4-1 283,5-1 0,3 9 0,1-3 0</inkml:trace>
  <inkml:trace contextRef="#ctx0" brushRef="#br0">6492 19844 8290,'-11'-27'1021,"-2"2"-11,-2 3 1,6 3 0,5 6 0,2-1-241,2 1 1,0 7 0,0 7 0,2 11-666,2 9 0,2 10 1,5 5-1,-2 4 1,-1 3-703,0 1 0,4 5 1,-3-3-1,1 0 0,0 0 1,-1-5-4848,2-4 5444,0 2 0,3-5 0,-1 6 0</inkml:trace>
  <inkml:trace contextRef="#ctx0" brushRef="#br0">6159 19338 8290,'-14'-14'0,"-8"1"0,0 1 0,3 3 0,1 5 164,0 2 1,3 8 0,-3 3 0,2 5 0,0 3 0,-2 6 0,2 3 0,1 5 0,3 3 0,3 3 0,3 3 0,2 5-83,-1 1 0,1 1 1,5-4-1,4 1 1,2-1-1,2-1 0,0-2-68,1 0 1,2-2 0,2-2 0,-1-5-1,0-3 1,1-1 38,-1-1 0,0 1 0,-1 0 0,-2-2 1,-1 0-1,2-1-184,1-1 0,-1 10 0,0-6 0,-2 1-11,1 0 0,2-1 0,1-1 0,1-1 0,0-1 1,3-3 183,0-2 0,7-3 0,-2-5 0,5-4 0,4-1 362,5-3 0,-1-4 0,2-7 1,3-7-1,-1-4 115,-1-5 1,7-1 0,-8-1 0,0-3 0,0 0 0,-3-2-297,-3 1 0,1-1 1,0 1-1,-3 2-444,-1-1 0,-7-5 0,-3 1 0,-5 0 0,-2-1 0,-4 0-65,-1-3 1,-2-6 0,-7-3-1,-4 1 1,-8-3 186,-4 1 0,-9 4 1,-6-2-1,-3 2 1,-2 2-27,-2 1 0,-7 3 1,2 12-1,0 3 0,-2 4-394,-4 3 359,7 8 0,-11 1 0,10 7 0,0 4 0,0 3-305,3 4 1,8 3 0,4 3-1,4 4 465,5 3 0,3 8 0,5 1 0</inkml:trace>
  <inkml:trace contextRef="#ctx0" brushRef="#br0">6159 20697 11129,'-27'7'370,"0"-1"1,2-4-1,3 2 1,4 5 60,3 3 0,3-3 1,3 0-1,7 0 0,6 0-389,9-1 1,12-5-1,13 2 1,4-5 0,9-5-32,5-3 0,6-6 0,8-2 0,-33 7 0,0-1 0,1 0 0,1-1 13,1-1 1,1 0-1,2 0 1,0-1 0,0 0-1,-1-1 1,-1 1-1,1 0 1,0-1 0,0 1-1,-2 0 1,0 1-2,0 1 1,0 0-1,-2-1 0,0 0 1,-1 3-1,0 0 1,31-7-1,-3 1 169,-6 2 0,-2 4 0,-4 0 0,2 0 0,-1 2-12,0 2 0,2-1 0,-7 1 1,1-1-1,2-2 0,0 2 6,3 0 1,3-3 0,-2 4 0,2-1 0,-1-2-145,3 1 0,-3-2 0,7-3 1,3 2-1,-1 1 11,4-2 0,0 0 0,-2-3 1,1 1-1,2-2 0,-1-1 38,-2-2 0,2-4 1,-1 3-1,0-1 0,0 0-27,-1-1 0,-4 0 0,-2-3 0,2 1 0,0-4 8,-2-2 0,1-3 1,-5 4-1,-2 0 0,1-1 1,-2 0-46,-2 0 0,2 1 1,-9 4-1,0 3 1,-1 1-164,-2-1 1,-1 0-1,-2-3 1,0 4-1,-2 0-97,-2 4 0,2-5 0,-2 1 0,1-3 0,0 1 0,-3-1 15,-1-3 0,-1 0 0,-2-1 1,1-1-1,-3-2 277,-4-1 0,0-3 1,-7 0-1,0-6 1,-3-3 241,0-3 1,-7 0 0,-2-4-1,-4 0 1,-1-2 0,-1-2-289,-4 3 1,-8 2 0,-9 0-1,-5 5 1,-4 2-1113,-5 2 1,-4 0 0,-4 2 0,-7 1 0,-3 3 600,-4 1 1,-6-3 0,2 5 0,-3 3 0,-6 3 0,33 15 0,0 1 509,-1 1 1,-2 1 0,-6-2 0,-1 2-1,5 2 1,-1 2 0,-1-1 0,-2 1-1,-2 0 1,-1 1 0,0 1 0,1 1 177,-1-1 1,1 2 0,-7 1 0,0 2 0,5 0 0,0 2 0,-1 2 0,-1 0 0,-1 3 0,0 1-198,-2 0 1,1 1 0,6 0 0,0 1 0,-5-1 0,-1 0 0,1 1 0,1 0 0,2 0 0,0 0-146,1 0 1,0-1 0,-1 4 0,0-1 0,1-4 0,1-1 0,1 1 0,1-1 0,0-1 0,1 0 0,1-1 0,0-1 13,0-1 0,1 0 0,-2 0 1,1 0-1,3-1 0,0 1 1,0-1-1,-1 0 0,1-1 1,0 0-1,0-1 0,1 0 212,2-1 1,0 0 0,-4 1 0,1 0-1,2 0 1,0-2 0,0 2 0,-1 0-9,0 1 0,0 0 0,2 1 0,0 0 0,-1 1 0,1 1 0,1 0 0,-1 2 0,0 0 0,0 2 0,0 0 0,1 1-82,-2 0 1,1 1-1,1-1 1,-1 2-1,0 0 1,0 1 0,1 1-1,0 1 1,0 3-1,1 0 1,1 1-1,1 2-94,-1-1 0,0 3 0,2 3 0,0 1 0,2-3 0,1 1 0,0 0 0,1 1 0,-1 3 0,1 0 159,0 3 0,-1 0 0,3-2 0,0 0 0,0 6 0,0 1 0,2-2 0,2-1 0,1 0 0,3-1-14,0 0 1,3 0-1,2 0 1,3 0-1,-4 32 1,5 1-1,11 2 1,12-3-353,15-4 1,-7-32-1,4-2 1,4-2-1,3-2 1,6-2-1,3-2 317,7-2 0,1-2 0,4-1 0,1-1 0,7-3 0,2 0 0,2 1 0,1-1 0</inkml:trace>
  <inkml:trace contextRef="#ctx0" brushRef="#br0">25900 5131 28043,'2'-12'-3277,"1"2"0,1 1 0,-1-2 3134,-1 0 1,-4 3-1,-2 4 1,-5 1-1,-3 0 1,-3-2 528,-2 2 1,2 2-1,-4 1 1,1 1-1,-2 2 1,0 2-1,-4-2 3,-1-2 1,-2-1-1,-1 0 1,-3 0-47,-5 0 1,1-4 0,-4-2 0,-2-1 0,1-4 26,3-1 0,-5 0 0,4 2 0,-2 3 1,-3-1-1,3 2-263,3 0 0,-5 2 1,5 4-1,0 0 1,-1 0-1,1 0-205,1 0 1,-5 0 0,2 0 0,-1 2 0,-3 0 532,2 3 1,-6-1 0,-1-4 0,-1 0 0,0 0 0,-1 0 38,-2 0 0,-1 0 0,1 0 0,2 0 0,1 0-447,-2 0 0,4 0 0,0 0 0,1 2 0,1 1 0,1 1-68,-1-1 1,-3 0-1,3 0 1,1 2 19,-2-2 0,3-1 0,-6 1 0,-1 2 0,-1-2 0,1 0 127,1 1 0,2-2 0,-4 2 0,4-2 0,-1-1 0,3 2-81,-1 2 0,-2-1 0,5-3 0,2 2 0,-2 3-96,1 2 0,-1-4 1,0 4-1,-1-1 0,1-1 56,2 0 0,-4 3 1,-1-3-1,0 0 1,-1 1-1,0-1 17,-4 0 0,1 3 1,-1-3-1,3 0 1,-3-1 53,-1-2 0,3 0 0,2 0 0,1 2 0,3-1 64,2 2 1,1-4 0,0 4 0,0-2 0,0 2 0,1 0-149,4 0 0,-4 4 1,4-2-1,-4 0 0,-1 0-84,0-2 0,5 4 0,-1-2 0,-1 0 0,0 0 79,2-2 1,-7 4 0,5-2 0,0 0-1,0 0 1,1-1 141,1 1 0,1-4 0,-2 3 0,5 1 1,3-1-175,1 4 0,1-4 0,-1 2 0,0 1 0,2 2 1,1 1-148,2 1 0,4-1 0,-4 0 0,-1-1 0,-3-1 119,0-2 1,1-1-1,-1 6 1,1-2-1,-3-2 70,0-1 0,0 0 1,1 3-1,0-2 1,1-1-1,-1 0 84,0-2 1,2 5 0,2-5 0,2 2-1,2 0-188,2 2 1,-2 0-1,1 3 1,2-1-1,1 0 1,2 1-155,0-1 0,4 0 0,0 1 1,0-1-1,0 2-87,0 3 1,5-4 0,-4 6 0,2-3 0,2 3 108,-2 0 1,3 1-1,-4 3 1,1-2-1,1 0 132,-1-1 1,3 3 0,-4-5-1,1 0 1,2 2-104,-2 0 1,4 1 0,-4 4-1,2 0 1,-2-1 0,0 0-201,0 3 1,0 2 0,3-4 0,-1 1 130,1 0 1,-3 1 0,1 1-1,1 3 1,-1-3 0,1 1 75,1 1 0,-3-1 1,2 4-1,1 0 0,1-2-733,2 1 907,0 4 1,0-9-1,0 5 1,0-2 0,2 1 31,2 2 0,-1-3 1,5 5-1,-3-1 0,0 1-48,1-1 1,-3 0-1,4 2 1,-1-2-1,-3 1-571,-1-2 596,-2 4 0,4-4 0,0 6 0,-1 0 0,-1 0 81,-2 0 1,0 2 0,0 1-1,0 3 1,0-1-12,0 1 0,0 3 0,0-3 0,1-1 0,2-1 0,2-4 115,-2-2 1,-2 7-1,-1-8 1,0 0-38,0 1 1,0-1-1,0 0 1,0-1 0,0 1-1,0 0 740,0-1 1,0 5-1,0-3 1,0 2-1,-1 3-808,-4-1 1,2-1-1,-4-1 1,1 2-1,2 1 47,-2 1 1,4 4 0,-4-6 0,2 0 0,-1 1 0,1-2 57,-2 1 0,4-4 1,-3 1-1,0-2 1,-1 1-51,-1-1 1,4-4 0,-3 2 0,1 2 0,0 1-61,-3-3 0,5 7 1,-3-5-1,2 0 1,-1 3-1,2 0-10,2-1 1,1 9 0,0-7-1,0 5 1,0 5-65,0 0 1,0-2 0,0-1 0,0-1 0,-2-3-2,-2-2 1,3 5 0,-5-7 0,0 2 0,-2 1 0,-1-2 131,0-1 1,2 6 0,-3-7 0,1 1-73,-2 2 0,6 1 1,-1-1-1,1 1 0,1 3 1,1 0-77,1 0 0,2 2 1,2-2-1,1 0 1,3 2-31,1-1 1,0 2-1,4 4 1,-4 0-1,-1 1 99,-3-1 1,0 5 0,0 0 0,1-4 0,-1-2 0,-1-3 60,-2 1 0,0 1 0,0-1 1,0-2-1,1-1 37,4 0 0,2-2 0,5 2 0,0 0 0,-2-1-205,1 0 1,6 3 0,-5-3-1,0 0 1,1 1 0,-2-1-113,1 0 0,-2 2 0,0-6 1,-2 0 136,-2 1 1,-2 4 0,-4-2-1,0-2 1,0 0 0,0 0 140,0 1 0,2 0 0,1-5 0,1-2 0,1-2 0,0 1-38,4-2 0,3 5 0,2-5 0,-1 1 11,0 1 1,1-5 0,-1 3 0,0 0 0,1-2 0,-3 1-151,-2-3 1,2 2 0,-5 1 0,-1 1 0,1 1 38,-3-1 0,3 5 0,-1-5 0,-1 2 1,1-1-1,-1 2-119,-1 2 1,4-4 0,2-1 0,3 0 0,1-1-138,1-1 1,-1 0 0,0-6 0,1-1-1,1-1 223,2-2 336,-2-5 1,4 2-1,-4-6 1,2 0 0,0 1 219,0-1 0,-1 0 1,0 1-1,3 1 0,1 1-274,-1 2 0,9 4 0,0-3 0,3 2 0,5 3 0,1-1-174,4-1 1,13 4-1,2-6 1,5 1-1,7-3 11,4-3 0,-3-2 0,-30-6 0,2-1 0,-2 1 1,0 0-1,0-1 0,-1-1 29,0 0 1,0-1 0,2 2 0,1 0 0,-2-2 0,-1 0 0,1-1 0,-1 1 0,1-1 0,-1-2-1,36 1 158,-3-2 1,-32 2-1,-1 0 1,1 1-1,-1-1 1,0-1-1,0 1 1,0-1-1,-1 1-79,37 2 1,-1-1 0,-35 1 0,1 0-1,1-1 1,0 1 0,0-1 0,0 0-66,1 0 0,1 0 0,2 1 0,-1 1 0,0-2 0,0 0 0,0 0 0,0 1 0,1 1 0,1 0 0,-1 1 0,1-1-107,0-1 0,0 1 0,0 1 1,-1-1-1,-4 0 0,0-1 1,-1 1-1,1 1 0,-2-1 1,-1 0 35,34 4 0,-3-5 0,-1 4 0,0-1 0,-4-1 90,-5 0 0,4-1 0,-7-4 0,3 2 0,4 1 0,-1-1-41,-2-1 0,11-2 1,-11 0-1,2 0 0,2 0-74,2 0 0,-4 0 0,7 0 0,0-2 1,-2-1 37,-1-1 1,1-2-1,-6 3 1,-1-1 0,0-1-1,-3 1 8,-1-1 1,-3-4-1,-2 3 1,-2 1-1,-1-3 24,1 1 0,-1 4 1,3-3-1,-1 1 0,0 1-155,-1 1 0,-1-3 0,-3 0 0,4-1 0,1-2 0,0 0 99,1 0 1,-3 0 0,2-4 0,0 0 0,-2-1 7,-2 1 0,-4 0 1,-2-1-1,-4 1 0,-3 0 135,-4-1 0,-8 1 1,-2-2-1,-3-1 1,-2-3-1,1-2-362,-1-3 1,-1-1 0,-2-2-1,-2 1 1,-1-2-103,0-4 1,2-2 0,3-6 0,-1 0 0,-3 0 59,3 1 1,1-6-1,1-2 1,0-2 0,-1-4-1,-1-1-36,-3-2 1,-5-5-1,3 1 1,-1-3-1,-1-3 258,-1-2 0,-3 5 0,-4-6 0,-4-1 0,-1 2-129,1 0 1,0-2-1,-2 1 1,2 2-1,2-1-1126,3 0 1147,2 9 1,1-17 0,0 8 0,0-3 0,0-5-71,0 37 0,0 0 0,2 1 1,0-1-1,1-4 0,-1 0 0,0 0 1,0 0-1,1 0 0,-1 0 270,0 2 1,0-1 0,3-8 0,-1 0 0,-1 3-1,0 0 1,0 0 0,0 0 0,0-4 0,0 1 0,-1 0-1,-1-1 154,-1 0 1,1 0 0,1 1 0,1 1 0,-1 2 0,0 1 0,0 0 0,-1 0 0,0 0 0,0 1-190,-1 1 1,0 0-1,0 3 1,0 2-1,0-2 1,0 0-1,0 1 1,0 0-1,0-34-397,0 5 0,0-7 1,0 6-1,1-2 1,2-1-1,1 1 202,-2 34 1,-1 0 0,1-36 0,-1 0 0,2 2 0,2 1 329,-2-2 1,3-1 0,-4 34-1,0 0 1,0 0 0,-1 0 0,1 1-1,-1-1 43,1 3 0,1-1 0,-3-3 0,1 1 1,2 1-1,0 1 0,-1-1 0,0 1 1,1-1-1,-1 1 0,2-37-33,2 4 0,-3-3 0,6 0 1,-5 37-1,1-1 0,4-36-397,0 1 1,-5 2-1,4 3 1,-1-2-1,-1-1 1,0 0 50,-3-1 0,-2 2 0,-1-4 0,0 0 0,0 1 208,0 1 0,-4 1 1,-2 3-1,0-2 1,-1-1-37,-1 1 0,1 2 1,-4 3-1,2 0 1,1 1-1,-1-2-167,0-2 1,0 7 0,-3-4-1,2 3 1,1 2 81,-2 1 0,0 1 0,-3 5 1,1 1-1,1 2 30,3 1 0,-3 5 0,5-4 0,-2 4 0,0 4-125,-1 3 0,2 7 1,1-1-1,1 4 1,2 5-2811,-2 4 3020,4 9 0,-4 4 0</inkml:trace>
  <inkml:trace contextRef="#ctx0" brushRef="#br0">26100 4931 27319,'0'-27'-4483,"0"7"0,0 0 4259,0 1 1,0 4 0,-1-1-1,-3 6 1,-5 5 0,-3 2-1,-2 0 1,1-1 0,-2 1 1470,-2 1-1028,2 2 0,-10-4 0,2 0 0,-3-1 0,-4 1 0,-3-2 0,-1-2 0,-3-2 0,-3-2 152,-4-1 0,7 4 1,-3 0-1,1-1 0,1-2 1,-2 0-223,0 3 0,-2-1 0,-1 5 0,-2 2 0,-3 0 1,-2 0-126,-2-1 0,-3 0 1,-1 4-1,-5 0 0,-1 0-103,-2 0 1,-8-5 0,5 1-1,-1-1 1,-2 1 600,-1-1 1,6 1 0,-3 2 0,1-1 0,5-1-197,1 1 0,-1 2 0,3 1 0,0 0 0,-2 0-370,0 0 1,3 0 0,-1 0 0,1 0 0,4 1-72,-3 3 1,-3-1 0,0 6 0,1 0 0,-2 0-44,1 0 1,-1-2 0,-1 2 0,2-3 0,3-1 94,-1-1 1,-4 1 0,4-5 0,2 0 0,-1 0 0,3 0 208,0 0 0,-5 0 1,9-2-1,1-1 0,0-1 1,3 1-18,0 1 1,2 1 0,2-2 0,1-2-198,1 2 0,-8 2 0,7 2 0,-4 2 0,-2 2 0,0-1-12,-4 2 1,-1 0 0,-1 3-1,1-3 1,2-2-1,4 2 34,5 2 1,-7-5 0,8 2 0,-1 0 112,-1-1 0,4 2 0,-1-3 0,2 2 0,-1-1 0,1 2 5,-2 3 0,1-2 0,-1 2 0,2 2 1,2 2-278,-3 5 1,1-2-1,0 5 1,2-1-1,-1 1 1,1 3-64,-1 1 0,2 0 1,-1-1-1,4-2 1,2 0 72,3-1 1,-1 3 0,0-5 0,1 2 0,1 1 0,1 0 14,2 0 1,5-1-1,-2 3 1,1-1-30,1 6 1,-7-3-1,3 8 1,-1 0-1,0 5 1,-2 1-101,-1 3 0,3 4 0,-1-1 0,0 2 0,-2 2 1,-2 2 35,0 1 0,2 3 0,0 2 1,1 0-1,-1 4 52,1 0 0,6-4 1,-1 0-1,1-4 0,1-2 1,0-1 16,3-3 1,0-5-1,1 2 1,0-2-1,1-2 48,3-1 0,-3 6 0,3-7 0,-3 1 0,-1 4-10,0 2 0,4-2 0,0 5 0,0 2 0,0 0 29,0 3 1,5 3-1,-4 1 1,2-2 0,3-1-1,2-3 32,1-3 1,1 6-1,2-3 1,3 1-1,2 2 103,2-5 1,2 3 0,0-5 0,-2-1 0,-1-2 30,1-4 0,1-2 0,-1-1 1,-2-1-1,-3 2 0,-2-4 9,-1-1 0,2 2 0,1-4 1,-2 2-1,-2 3-112,-1 2 0,0 2 1,0 2-1,-1 5 1,-2 2 32,-2 5 1,-4 1-1,4-3 1,-1 1 0,0 0-1,3 3-101,1 0 0,2 1 0,0-4 0,0-3 1,0 1 71,0 1 1,0-11-1,0 7 1,0-2 0,0-1 81,0-1 0,0 0 0,0 1 0,0 0 0,0 2 0,0-2-82,0-1 0,0 6 0,0-2 1,-1 2-1,-4 3 52,-4-1 1,2 3-1,0 2 0,-1 3 1,1-3 66,-4-1 1,4 0 0,0-3 0,-1 1-1,2 1 1,0-1 51,3 1 0,-2 1 1,0-5-1,2-2-34,2-1 1,-4-2-1,1 4 1,-1-4-1,1 0 1,-2-1-66,-1 0 0,4 9 1,-3-2-1,1 3 0,-1 4 1,0 0 62,0 1 1,0 3 0,4-3 0,-4 1-70,-2 1 0,5 8 0,-1-5 0,2-1 1,2 3-1,0-3-38,0 0 0,6 2 0,2-9 0,1-2 0,-1-1 70,3-2 1,1-4-1,1-3 1,2-2 0,1-4 268,2-1 1,0 2 0,-5-5 0,2 2 0,3 2 0,2 2-143,1 2 0,4-1 1,-4 6-1,1 0 1,0 0-142,2-1 1,1 1-1,2 5 1,1-1 0,2-1 46,1-3 0,6 2 0,-2-2 0,4 2 1,2-1-1,2-3 236,2-1 1,4 3 0,-4-4 0,3-2 61,2-2 1,1-5-1,0-1 1,0 1 0,1-1-1,-2-1 101,2-1 1,0 2-1,2-2 1,3-1-1,1 3-60,-2-1 1,0-3-1,0 3 1,5 1 0,1 1-321,2 1 0,-27-17 0,0 0 1,-2-4-1,0 0 0,1 1 0,2-1 1,0 0-1,1 1 0,0-2 0,0-1 109,0 1 1,1-2-1,6-1 1,1-1 0,-2-1-1,-1 0 1,2 0 0,0-1-37,-1 0 0,0-1 1,0 1-1,0 1 1,-2-1-1,-1 0 1,-1-1-1,1 0 1,-1-1-1,-1-1 1,0 0-1,-1-1 82,-2-1 1,1 1 0,2-2 0,0 1 0,-2 1 0,0-1 0,-1-1 0,1 0 0,2-1 0,0 0-56,0 0 1,0 1 0,2 1 0,-1 1-1,0-3 1,0 0 0,0 0 0,1-1 0,-1 0-1,1 0-77,1-1 0,1 0 0,-2 0 0,0 0 0,1 0 1,0 0-1,0 0 0,-1 0 0,1 0 0,1 0 0,0 0 1,0 0-12,-2 0 1,1 0 0,1 0-1,0 0 1,-5-1 0,-1 0-1,1-1 1,0 0 0,1-2-1,-1-1 230,35-7-322,-13-1 0,8-1 0,-10-2 0,-1-3 0,-1-5 0,-6 0 0,0 1 0,2-6 0,-1 0 0,-3-2 0,-5 1 0,-2-4 0,-2-1 0,0-4 0,-2-1 0,-1 2-342,-1 2 1,-2-7-1,1 3 1,-2-3 0,-2-3-202,0-3 1,0 1-1,-4-4 1,0-5-1,-1 0 154,1-3 0,0-3 0,-1-1 1,1-6-1,-14 32 0,1-1 0,-1-1 1,0-1 187,1-1 0,-1 0 0,0-3 0,1-1 0,-1 1 0,0 0 0,1-3 0,-1 0 97,0-3 1,0 0 0,0 0 0,0 1-1,-1-1 1,-1 1 0,1 0 0,-1 1-1,0 1 1,0 0 0,0 0 0,0 1-19,0 0 0,0 1 0,-2 0 1,-1 0-1,0 0 0,1 2 1,-1 0-1,-1 2 0,0-1 1,-1 0-1,1 1 0,-2-1-257,0 0 1,-1-1 0,2-3-1,0 1 1,-2 1 0,-1 1-1,1-2 1,0 0 0,-2-1 0,0-1-57,-1 0 1,0-1 0,-1-2 0,0 1 0,0-3 0,0-1 0,0 0 0,0 0 0,0-1-1,0 1 223,0-2 0,0 0 0,0-6 0,0-1 0,0 0 0,1 0 0,1-1 0,-1 0 0,1-1 1,1-1 78,-2-3 1,1 1 0,0 3 0,2 0 0,-1-6 0,-1-2 0,1 2 0,0 0 0,1 3 0,-2 0 130,0 2 0,-1 0 0,0-1 0,0 1 0,-1 1 0,0 1 0,0 1 0,0 0 0,0 1 0,0 0 0,-1 4 0,0 0-11,-1 2 0,0 1 0,0 3 0,-1 1 0,-2 0 0,-1 1 0,-2 3 0,-1 1 0,0 0 0,-2 0-20,-3 0 0,-1 2 106,3 3 0,-2 0 1,-5-2-1,-2 0 0,1 6 1,0 0-1,-3 1 0,-2 0 1,-1-2-1,-1 2-175,-1-1 1,-2 1-1,0 4 1,0 0-1,-3-1 1,0 0-1,1 0 1,-1 2-1,2 2 1,0 2-102,2 0 0,-1 0 203,-7-3 0,1 0 0,7 5 0,0 1 0,-8-5 0,-1 0 0,0 1 0,-1 1 0,0 1 0,-1-1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7958 18138 9104,'-1'-7'-31,"-4"2"1,2 4 0,-4 2 0,-1 2 0,1 2 0,-3-2 0,-2 0-1,-2 1 1,3 5 0,2 3 695,4 1 1,4-4-1,1 0 1,1 0 0,5 0-1,8-2 1,8 1 0,10-1 86,13 3 0,5-2 0,17-1 0,7-1 0,-34-4 0,1-1 0,4 0 0,1 0 0,1-1 0,0 0-595,2 0 0,0 0 0,0 0 0,0 0 0,-2-1 0,1 0 0,-2-1 0,1 0 0,-1-2 0,0-1 77,-2-1 0,-1 0-140,31-7 0,-1-1 1,-17 1-1,-5 0 0,-9-1 2,-4 1 1,-10 1 0,-9 2 0,-3 1-226,-4-2 1,-9 0 0,-4-1-1,-13 1 1,-11 3 0,-11-1-55,-6 1 0,-16 1 0,-10 4 0,-6-2 0,33 4 0,-1-1 189,-4 2 0,0-1 1,-1 1-1,-1 0 1,-2 0-1,-1 0 1,1 0-1,0 0 1,1 0-1,0 0 1,0 0-1,2 0 100,0 0 0,2 0 0,4 0 0,2 0 1,-37 0-1,11 0 0,15 0 211,10 0 0,9 1 1,11 2-4,11 2 0,21 1 1,22-3-1,14 1 1,15-1-286,-25-2 1,1 0-1,4 1 1,0 0 0,4 0-1,1 1 1,0-2-1,0 0 1,2 0 0,0 0-1,-1-1 1,-1 0-82,0 0 0,-1 0 1,3 0-1,-1 0 1,-3 0-1,-1 0 1,-1 0-1,-1 0 0,0 0 1,0 0 123,-1 0 1,-1 0-1,26 0 1,-1 0-1,-11 0 1,-12 1-339,-12 4 1,-15-4 0,-20 4 193,-18-4 1,-33-1 0,-16 0 0,30 0 0,-3 0 0,-4 0 0,-3 0 150,-2 0 0,0 0 0,-5 0 1,0 0-1,1 0 0,0 0 0,-2 0 1,0 0-1,1 0 0,0 0-27,-1 0 1,1 0 0,2 1 0,1 0-1,0 0 1,0 1 0,4 0 0,0 0 0,4 0-1,1-1 1,4 0 0,1 0-120,-32-1 0,11 4 0,19 0 0,12 1 1,10-1-1,8 2-193,4 2 0,11-4 0,14 5 1,13 1-1,19 2 322,16 2 0,8-6 1,-26-4-1,1 0 0,4-1 1,1 0-1,1-1 0,2-1 89,0 0 0,1-1 0,7 0 0,1 0 0,-5 0 0,-1-1 0,1-1 0,-1 1 0,0-1 0,0-1-11,-3 2 1,-1-1 0,-6 0 0,-2-2 0,-4 2 0,0-1 0,-3 0 0,-2 0 0,23-5-349,-11 1 1,-16 4 0,-17-3 0,-8 1 0,-14 1-119,-15 1 0,-22 2 0,-18 1 0,-10 0 0,30 0 0,-1 1 0,-3 0 0,0 1 299,-5 0 0,1 0 0,0 3 1,0-1-1,-1 0 0,1-2 1,-1 1-1,0 0 0,0 0 1,0 0 128,-1-1 0,1-1 0,3 2 1,1 0-1,4-1 0,1 0 1,2 0-1,1-1 0,-29 1 1,12-2 477,15 0 1,15 0 0,12 0 0,14 0-484,21 0 1,26 0 0,24-2 0,-28 1 0,1-1 0,5 0 0,1 0-188,5 0 0,2 1 0,6 0 0,1 1 1,1-1-1,0 0 0,-1 0 0,0-1 1,2 0-1,-1 0 0,-1 0 0,-1 1-177,1 0 1,-1 0-1,2-1 1,-2 0 0,-6-1-1,-2 0 1,0 0-1,-2 0 166,-4 0 1,-2 0-1,-5 0 1,-3 2 0,16 1-1,-13 0 1,-13 0-437,-11 0 0,-19 0 1,-16 0-1,-23 0 1,-23 1 486,22 1 0,-2 1 0,-5-2 0,-3 0 1,-7 3-1,-2 1 0,-2 0 0,-1 1 1,1-1-1,1 2 0,-1-1 0,0 1 202,2 0 0,1-1 0,2 1 0,1 0 0,1-1 0,0 1 0,4 0 0,1-1 0,5 0 0,2 0 84,-32 3 0,18 1 1,20-4-1,12 0 1,14 0 31,14-3 1,19 3-1,31-2 1,15-1-1,-27-2 1,3 0-290,5-1 0,1 0 1,3 0-1,1 0 1,4 0-1,1 0 1,-1 0-1,0 0 1,-1-1-1,-2 0-226,-2-1 0,0 0 1,2 1-1,-2-1 0,-9-2 1,-3 1-1,-1-1 0,-2 2 1,29-3-325,-13-1 0,-19 5 0,-14-5 0,-9 1 0,-11 1 283,-15 1 1,-30-3 0,-29 2 0,29 2-1,-2 1 1,-9 0 0,-2 0 0,-4 1 0,-1 0 191,-3 0 0,-1 0 0,-3 3 0,-1 0 1,4 1-1,0 1 0,1 1 0,-1 1 1,0 1-1,0 1 0,4 0 0,2 1-1002,2-1 1,1 3 0,2 2 0,2 3 1097,4 0 0,2 1 0,0 4 0,1 1 0,6-5 0,2-1 0,2 1 0,0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3932 6584 31748,'0'-36'-2458,"0"1"0,0 15 1,2 4-1,2 9 2231,5 8 0,2 1 553,-3 6 1,4-5-1,-1 2 1,3-4 0,7-1-1,3-1 1,6-2 0,2-2-1,5 1 1,2 0 0,2-1-1,2 2-277,2 2 1,3 5 0,-3 2 0,-2 1 0,0 2-1,-2 0 1,1 0 110,-4 1 0,-1-4 0,3 0 1</inkml:trace>
  <inkml:trace contextRef="#ctx0" brushRef="#br0">3946 7343 30760,'19'-28'-1604,"3"-3"0,8-2 0,4 11 0,1 6 2139,2 6 1,3 4-492,-8 6 0,3 0 0,-4 1 1,0 2-1,0 3 0,2 1 0,0 2 1,-1 0-1,-2 0 0,-2 1 0,-1 4-3583,-1 4 3320,-5-4 0,-2 6 0,-5-7 0</inkml:trace>
  <inkml:trace contextRef="#ctx0" brushRef="#br0">4492 7250 30178,'2'-49'-3277,"2"9"0,-4 33 0,-3 30 2073,-13 16 1,-5 2 0,-11 5 0</inkml:trace>
  <inkml:trace contextRef="#ctx0" brushRef="#br0">14743 8090 8527,'-1'13'0,"-2"0"-892,-2 1 1038,-5-1 1,8 2 0,-4 1 0,2 2 0,0-2 0,1-1 0,1-2 0,4 1 0,2-1 0,6 2 0,5 1 307,3 2 0,7-1 1,2-2-1,5 2 0,4 0 1,0 0-1,2-1 0,4 0 357,2 2 0,5 6 0,-3-2 1,1 3-1,4 2-688,0-1 0,-2 1 0,-1 0 0,-1 1 0,0 3-107,4 4 0,-4 0 1,1-1-1,-4-2 1,-4-2 115,-3-2 1,-7-3-1,1-1 1,-5-4-1,-2 0 234,-2-4 1,-5-1 0,2-2-1,-1 0 1,-1-1 1106,0-3-886,-2 3 0,4-5 1,2 7-1</inkml:trace>
  <inkml:trace contextRef="#ctx0" brushRef="#br0">16023 8889 11198,'0'-18'0,"1"2"394,4 4 1,2 6-1,5 12 1,-2 6-86,-1 4 0,-1 8 1,2-2-1,-1 2 0,0 0 1,0-4-1,0 1-665,1 0 0,-4-3 0,-2 2 1,-2 1-1,-2-2 147,0 1 0,-8 2 0,-6-3 0,-10 0 1,-9 1-1,-5-4-25,-8-1 1,-4 0 479,-4 2 1,-11-2 0,-3 4 0</inkml:trace>
  <inkml:trace contextRef="#ctx0" brushRef="#br0">15303 10875 27867,'-25'-30'-889,"3"4"1,2-1-1,7 14 1,0 5 1613,-1 5 1,-3 5-1376,-1 2 0,0 4 0,5 5 0,-1 2 0,3 1 1,2 3-1,4 1 0,5 0 0,6 0 0,7 0 899,8 1 1,9 1 0,2 3 0,2-1-1,4-2 1,1 1 0,6-1 520,4 0 1,3 0-1,1 5 1,2-1 0,0 1-1,-1 1-913,-2 3 0,-7 2 133,-1 2 0,-2 4 0,-2-5 0</inkml:trace>
  <inkml:trace contextRef="#ctx0" brushRef="#br0">16010 11355 5284,'10'-42'0,"5"5"0,2 11 974,3 8 0,2 9 1,-6 15-1,-2 6-1071,-4 4 1,-7 12 0,1-1 0,-2 1 0,-5 2 0,-5-1 55,-5 2 0,-9 5 0,-3-5 0,-6-1 0,-9-2 0,-3-3 393,-5-3 0,-11 3 1,4-4-1</inkml:trace>
  <inkml:trace contextRef="#ctx0" brushRef="#br0">15170 11062 8580,'1'-43'-6,"2"3"190,2 6 1,1 8 0,-2 6-1,3 0 1,2 3 0,2-1-1,2-1 1,5-2 0,2-3-1,4-1 1,0 0 856,-2 3 1,2 2-1,-5 7 1,2 1-1,0 5-738,-5 7 0,0 12 0,-13 10 0,-6 6 0,-7 6-240,-7 6 0,-11 9 0,0 0 1,-1 1-1,-3 0 0,4-1-204,-1 2 0,3-1 1,6-1-1,0-5 0,6-4 47,3-4 1,5-4 0,6-5 0,0-2 0,2-3 19,2-4 0,10-4 0,8-6 0,5-3 0,4-5 4,4-5 1,1-8 0,2-8 0,5-2 0,2-2-100,1-4 1,-4-3 0,-4 2 0,-6 4 303,-4 0 0,0 0 0,-10 8 1,-3 2 141,-5 1 1,-5 7 0,-10 5 0,-4 5 38,-2 2 1,2 8 0,0 0 0,0 4 0,2 2-123,2 1 1,4 1 0,2 3 0,5 0-1,7-1-230,8-2 0,6 0 0,4-7 0,4-1 0,4-3-31,1-5 0,-2-2 0,-2-4 0,-5-2 1,-3-5-1,-3-3 72,-2-1 0,-4 4 1,-7 0-149,-3-1 1,-6 4 0,-12 3 0,-11 9 0,-6 10-358,-5 9 1,-5 11-1,6-1 1,4 5-1,4 3 1,4 3-240,6 1 1,5-4-1,8 3 1,3-3 738,5-3 0,15-3 0,4-10 0</inkml:trace>
  <inkml:trace contextRef="#ctx0" brushRef="#br0">15356 8396 8499,'-9'-27'839,"1"4"-438,-3 5 1,-1 6-1,-2 14 1,-4 2-1,-6 6 1,-4 5-164,-3 3 0,0 4 0,4-4 1,2 0-1,3 0 0,4 1 1,3 0-139,2 0 1,5 5 0,4-3-1,4 1 1,4-1-328,5-2 0,9-1 0,4-4 0,5 1 0,4-1-166,5-7 0,2 0 0,1-2 1,-1-2-1,-1-3-169,0-5 662,-1 4 1,-10-11-1,-1 5 1,-2-2-1,-6 1 419,-2 2 0,-6 2 1,-1 5-1,-1 4 1,-1 4 895,0 3-1208,-2 7 0,-4 8 0,2 10 0,1 4 0,4 5-461,5 1 1,1-2-1,12 2 1,7 1-1,3-3 1,10 1-928,5-3 1181,0-1 0,-18-19 0,1 0 0,-2 0 0,-1 1 0</inkml:trace>
  <inkml:trace contextRef="#ctx0" brushRef="#br0">19715 7277 28045,'14'-8'-3967,"-5"2"3712,-1 6 1,1-6-1,5-1 1</inkml:trace>
  <inkml:trace contextRef="#ctx0" brushRef="#br0">19769 7250 28045,'9'0'-1018,"-2"-2"0,0-2 163,1-5 0,-5-3 1,1-1-1,-4 1 0,-4 2 1,-5 2-1,-3 2 1,-3 3 1460,-3 2 1,2 1-1,-5 0 1,1 0 0,-1 0-1,-3 0 1,-2 0-309,-6 0 0,4 0 0,-3 0 0,2 0 0,-1-1 1,-3-2-1,-1-3 156,-3-2 0,5 1 1,-1-4-1,2 4 0,0 0 850,1-1-1123,8-1 0,-6 0 0,4 2 0,0 0 0,-1 1 0,0 0 0,-3 1-184,-3-1 0,1 5 0,-4-3 0,0 2 1,0 2-90,-3 0 1,-1 5 0,-4-1-1,-1-1 1,-1 0 0,-1 0 669,-1 1 0,0 1 0,-4-5 1,4 0-1,2 0-487,1 0-91,4 0 0,-10 1 0,8 2 0,2 2 0,1-2 0,-1-2 0,4-1 0,1 0 0,0 0 0,1 0 0,1 0 0,-1 0 0,2 0 0,-3 0 0,-2 0 0,2 0 0,2 0 0,-5 0 0,2 0 0,0 0 0,-1 2 0,1 0-57,1 3 1,-3 4 0,4-3 0,1 0-31,-1 0 1,-3 2-1,5-2 1,2 2 0,-1 1-1,0 0 76,-1-1 0,0-3 1,5 2-1,-1-1 0,0-1 1,2-1 33,3 1 0,-3 3 0,4-2 0,-1 2 0,1 2 1,2 2-310,2 1 0,3 1 0,0 0 1,1 3-1,0 2-233,-1 2 0,1 1 0,0 6 1,-1 2-1,1 2 135,0 2 1,4-3 0,1 5-1,1-1 1,1 1 0,-1-2 94,-1-1 0,5 2 0,-3-2 0,2-1 0,-1 2 76,2 0 1,-2-2-1,-1 3 1,-2 1-1,-1-1 1,0 1-123,1 1 1,3 0-1,-2 0 1,1-2 0,1 1-23,-1-2 0,5 4 0,-5-4 0,2 2 0,-1 0 0,1-1-1,-2-1 1,4 5 0,-2-4-1,2 4 1,1 1-240,-4 0 1,4-3 459,-3 3 1,1-8-1,0 8 117,-2-1 1,1-2 0,4 0 0,0-2 0,0 1 0,0-1 67,0 1 1,-5-2-1,1 3 1,1-3-1,1 0 41,2 0 1,-4-3-1,-1 3 1,1 0-1,0-1-107,-1 0 0,-1 7 1,3-3-1,-3 0 0,0 1 1,-1-1 65,0-1 0,2 2 0,-2-2 1,1 2-1,3 2 35,1 0 0,2 0 0,0 0 0,0 0 0,0 0 45,0 0 0,0 0 1,0 0-1,0 0 1,0 1-1,0 2-124,0 2 1,0-1 0,-1-2 0,-2 1 0,-1 1-51,1-1 1,0 3 0,0 0 0,-2 0 0,1 0-105,-2-3 1,4 2-1,-2 1 1,2 0-1,2 2 150,0-1 0,-4-3 0,0 2 1,1-1-1,1-4 0,2 4 29,0 1 1,0-2-1,0 3 1,0-1 0,0-3-64,0-1 0,0 2 1,0 1-1,0-3 1,0 0-1,0-4 12,0-2 0,0 5 0,0-4 1,0 0-1,0 1 47,0-4 1,0 3-1,2-5 1,1 2-1,2 2 79,3-2 0,-4 3 1,4-5-1,-1 1 1,1 1-34,2 0 0,-3-4 1,2 1-1,0-3 0,0-1-51,0-1 1,-5 1 0,4 0-1,-1-2 1,-1-2 0,0 0-14,-3 0 0,3 3 0,-2 0 0,1-1 0,-1-1-10,1-2 1,1 0 0,-4 5 0,3 0 0,-1-2-42,2-3 0,-4 6 0,4-3 0,-2 1 0,2 0 0,0-2 821,0 1 1,0-1 0,-3 0-1,1-4 1,1 0-557,1-4 1,-5-1 0,4-2 0,-2 0 204,1 1 0,-3-5 0,5-2 383,0-1 0,-3 0 1,6-3-605,1 1 1,-2 5 0,1-5-1,3 1 1,2-1-83,4 1 0,6 4 0,-2-3 0,2 1 0,0 2 0,-2 0 213,1 0 0,3-2 1,0 3-1,1-2 1,0-1 141,-1 1 1,1-1 0,0 3 0,1-2 0,1-1-326,2 1 1,11-1 0,-2 3-1,3-1 1,3 2 0,3 1-154,3 1 0,4 0 0,0 0 0,0-1 0,4-1 0,-1-2 0,2-1 0,-7 4 0,3-1 0,-3-4 0,3-1 0,-2 0 0,-5-3 0,-4 1 0,-2-1 0,-2-1 0,1-2 0,-5 0 0,-2 0 0,1 0 0,1 0 0,2 0 0,0 4 0,0 1 0,2-1 0,1 1 0,1-1 0,5 2 0,-3-3 0,0 1 0,1 1 0,-2-1 0,-4 1 0,6-1 0,-7-2 0,2 1 0,-2 1 0,-5-1 0,3-2 0,-7-1 0,0-1 0,0-2 0,0-1 0,0-5 0,-4 3 0,-2 0 0,-1-2 0,-2 1 0,1-3 0,3 2 0,0-1 0,0 0 0,-3 1 0,-1-1 0,-1 4 0,3-4 0,-3-1 0,-2 0 0,-3 1 0,-1-3 0,-2 3 0,1-4 0,-1-4 0,-1-2 0,-3-2 0,1 1 0,-4-5 0,0-1 0,0-3 0,-3-4 0,3-2 0,0-5 0,0 0 0,1-2-344,0-2 0,1 1 1,2-5-1,-2 1 0,-3 1 1,-2 0-893,-1 3 0,-2-1 0,0 1 0,0 3 700,0 1 1,-2-5 0,-2 7 0,-3 0 0,-2 0 0,0 1 233,-2 1 1,1 1 0,0-5 0,2 2-1,1-1-546,-1 1 691,6 0 1,-4-3 0,6-2 0,0-1 0,0-1-102,0 1 1,4-4 0,2-1-1,1 1 1,2 2 50,-1 4 0,4-3 1,-5-2-1,0 1 0,-2 1 1,-4 2 217,-1-1 1,0 0 0,0 3-1,0 2 1,0-1 40,0-1 1,0 8 0,-1-8 0,-2 0-1,-2 0 1,2-3 72,2 0 0,1 3 1,0-9-1,0 0 0,0 0-221,0 1 0,1-4 1,2-3-1,2 5 1,-2 1-1,0 1-17,1-2 0,-2 3 0,2-1 0,-2 2 0,-2 3 0,0 2 61,0 1 1,-2 1 0,-1 1 0,-3 1 128,-1 0 1,-1-5 0,-2 7 0,1-2-1,0 0 1,2 1 140,2-1 0,-1 0 0,2 0 0,1 3 0,2 0 0,1 0-123,0-3 1,1 5-1,2 0 1,3 3-1,1-1-71,4-1 1,-5 0 0,-2 4 0,-2 1-1,-2-1-163,0 0 0,-2 1 1,-2 1-1,-4 1 0,-1 2 1,0-2 226,-1-1 0,-2-6 1,-1 0-1,0 1 1,-1 0-677,1-1 1,4 3 0,2-4-1,1 0 1,3 0 691,1-2 1,2 0-1,0-5 1,2 2 0,2-3-1,5 2-1,3-1 1,-3-5 0,0 5 0,1-1 0,0-1-121,-1 4 1,-1 1 0,-5 7 0,1-2 0,-1 1 109,-1 2 1,-4 1 0,-2 1 0,-5-1 0,-2-1 0,1-2-87,1-1 1,0-2 0,-6 4 0,1-4 0,-1-1-12,3-3 0,3-3 0,0-1 0,5-2 1,1 1 2,-2-1 1,4-4 0,-4 3 0,5 1 0,3 0-1,3 1-61,2 2 1,-1-6 0,4 9 0,-3 2-1,1-1-55,-1 2 1,4 5-1,-5-2 1,0 1 0,-2 0-170,-4-1 0,-1 0 0,0 4 0,0 2 1,-1 2-1,-4 2-406,-4 2 0,2 1 1,-2 6-2265,-1 3 3022,4 9 0,-6 19 0,5 9 0</inkml:trace>
  <inkml:trace contextRef="#ctx0" brushRef="#br0">19115 6824 7792,'8'-2'605,"-4"-2"0,-2-1 1,-1-7-1,4-4 1,4-3-1,4-5 1,5-1-1,4-3 1,3-2-1,3-2 1,3-2-1,6-4-240,6 0 0,2-2 0,5 0 1,3 0-1,-2 2 0,-1 1 0,-5 2-769,-1 3 1,-7 7 0,-7 7-1,-5 3 1,-4 2 0,-2 1-1500,-3 3 1,-6 3 0,-1 6 1902,2 0 0,1 6 0,1 1 0</inkml:trace>
  <inkml:trace contextRef="#ctx0" brushRef="#br0">20528 5531 11425,'0'-36'0,"0"1"937,0 2 1,0 14-1,2 7 1,2 3-364,5 2 0,-1 4 0,1-2 0,1 7 0,2 7 0,1 8 0,0 9 337,1 5 0,2 12 0,-1 7 1,-3 2-1114,0 4 1,-7-3 0,0 5 0,-4-3 0,-1-3 0,0-3-1736,0-5 0,0-4 0,0-3 1,0-4-1,0-5 1937,0-7 0,-6-5 0,-1-3 0</inkml:trace>
  <inkml:trace contextRef="#ctx0" brushRef="#br0">20462 5917 7777,'-5'-20'0,"-1"2"1031,-1 3 0,4 6 0,0 0 1,6 0-675,6 2 0,7-3 0,3 5 0,2 2 0,3 2 0,3 1-751,4 0 1,3 0 0,7 0 393,4 0 0,2-6 0,6-2 0</inkml:trace>
  <inkml:trace contextRef="#ctx0" brushRef="#br0">21235 5717 7752,'-7'2'1917,"2"2"1,4 5-930,1 3 0,0 1 0,0 2 0,0 1 0,0 4 0,0-1 0,0 2-354,0-1 1,1-3-1,2 0-1228,1-2 1,5-9-1,-3-6 1,0-9 203,0-7 0,0-5 0,-3-5 0,1-1 1,-1-1-1,-1 0 759,-2 1 1,0-1 0,0 9 0,0-1-1,0 1 336,0 3 1,1 6 0,4 2 0,4 2-893,3 3 1,1 2 0,0 1 0,1 1-1,2 2 1,3 3-1791,3 2 0,11-6 0,-6 3 0,1-4 1977,0-1 0,4 0 0,3 0 0</inkml:trace>
  <inkml:trace contextRef="#ctx0" brushRef="#br0">21715 5624 7752,'-12'2'1622,"2"1"0,2 2-280,2 3 1,2-4 0,5 4 0,4-1-883,4 0 1,4-4 0,3 2 0,2-4 0,0-1-494,1 0 0,-4-6 1,3-1-1,-5-2 1,-3 0-1520,-1-1 1,-6-2-1,0-1 1,-7-1 1357,-10 1 0,1 6 0,-5 2 0,3 4 1,2 2 399,0 4 1,1 2 0,2 6 0,2 1 0,2 1 0,3 1-461,2 2 1,7-1-1,4-3 1,6-1-1,8-1 254,6-3 0,-2-3 0,4-6 0</inkml:trace>
  <inkml:trace contextRef="#ctx0" brushRef="#br0">22035 5624 9227,'-14'-7'5141,"1"2"-4401,6 4 1,2 2 0,10 2 0,4 3-1,2 2-452,3 2 1,-1 2-1,0 0 1,1-4 0,-2-2-1385,-4 0 1,4-4-649,-3 2 0,-4-2 530,-5-2 977,0 6 1,-3-5 0,12 4-1,10-5 1,9-5-590,8-4 0,6-9 1,3-2-1,-2-2 826,-2-1 0,5-5 0,2-6 0</inkml:trace>
  <inkml:trace contextRef="#ctx0" brushRef="#br0">22701 5144 9730,'-6'-7'267,"3"2"1,-4 10-1,0 5 10,-1 7 1,4 3 0,-5 7 0,0 0 0,0 1 0,0 3 0,-1 3-398,-2 0 0,3-4 0,2-7 0,-1 2 0,1-2-3553,-4-3 3399,0-2 1,2-10-1,0-4 1,-2-3 0,0-2 273,-3-3 0,2 1 0,2-6 0,3-3 0,-1-3 0,2-3 334,0 2 0,2 1 0,4 2 1,1 1 269,4 3 0,-1-1 1,8 5-1,4 1 0,2-1-226,2 1 0,9-2 1,2 3-1,6-3 1,3 0-1,0-3-3604,0-3 3226,0-4 0,0-10 0,0-1 0</inkml:trace>
  <inkml:trace contextRef="#ctx0" brushRef="#br0">23421 4851 11760,'0'13'694,"0"5"1,-1 0 0,-2 0-264,-2 1 1,-1 6-1,3 8 1,-3 1-1,0 3 1,1 1-1,2 1-136,1-4 1,2 2 0,0-6 0,2-1 0,2-3-1409,5-5 1,7 2-1,3-8 1,2-4 1112,3-6 0,7-5 0,3-1 0</inkml:trace>
  <inkml:trace contextRef="#ctx0" brushRef="#br0">23634 5264 7812,'0'-9'1324,"0"0"1,-1 6-908,-4-1 1,-2 4 0,-5 4-1,2 5 1,2 3 0,2 3 120,4 3 0,-4-3 1,1 4-1,2-1 0,2-1-1115,1 0 1,0-7 0,1-3-1,5-2 577,7-7 0,7-9 0,6-10 0</inkml:trace>
  <inkml:trace contextRef="#ctx0" brushRef="#br0">23754 4731 7812,'0'3'660,"0"6"139,0 4 0,0 7 0,0-1 0,0 0 1,2 2-1,1-2 0,3 2-1216,1 0 0,8-1 0,6 2 0,2-4 417,4-3 0,3-8 0,10-1 0</inkml:trace>
  <inkml:trace contextRef="#ctx0" brushRef="#br0">24141 4998 9989,'-27'0'1699,"1"1"1,-1 5-1,0 7-1941,1 8 0,0-2 1,3-1-1,2-3 1,2-2-1,4 1 1,3 0-1,5 3 1137,1 0 0,3 1 0,9-4 0,7-3 0,9-2-2016,8-4 1,1-4-1,7-1 1,4-1-1,-2-4 274,-3-4 1,-6-2 0,-9-3 0,-4 1 0,-5 0 591,-4-1 0,-4 7 0,-10 2 0,-4 4 0,-4 4 521,-5 6-266,-2 6 0,-7 11 0,0 1 0</inkml:trace>
  <inkml:trace contextRef="#ctx0" brushRef="#br0">22355 6397 8199,'0'-9'2367,"0"0"0,0-1-306,0-2 1,0-1 234,0-1-1750,0 1-232,0 6 0,0 2 1,0 10-209,0 4 1,-5 2 0,1 3 0,1-1 0,1 0 0,2 2-247,0 3 1,0-3 0,2 3 0,1-4 0,3-2 0,1-3-470,3-4 1,2-4-1,2-1 1,-1 0 266,0 0 1,-5-1 0,-4-4 4067,-2-4-3541,-2 3 1,0 6-1,1 9 1,4 3-1,3 1-840,4 1 1,6-1 0,1-1 0,4-2 0,5-2 0,6-2-2622,4-4 1,7-3 3275,-1-8 0,1-6 0,-5-11 0</inkml:trace>
  <inkml:trace contextRef="#ctx0" brushRef="#br0">23434 5984 9907,'-6'-8'2505,"5"3"0,-3 5 0,7 1-2122,1 3 1,6 8-1,-1 9 1,2 3-145,-3 4 1,3 7 0,-7 2 0,-1 3 0,-1 2 0,-2-4 0,0 1-253,0-1 1,0-4 0,-2-2 0,-1-4 0,-1-3-643,1-3 1,-3-3-1,2-5-257,1-1 0,3-6 0,4-4 0,5-6 0,4-5 868,5-4 1,-3-3 0,4-1 0,-1-2 0,0 3 753,-2 5 1,-1-2 0,-2 4 215,0 1 0,-4 1 0,-1 8 0,-2 2-665,-3 5 1,-3 3-1,-5 1 1,-2 0 0,-2 1-1,1-1-2122,2 0 0,-2 1 0,3-1-2185,2 0 4046,8-5 0,14-2 0,9-6 0</inkml:trace>
  <inkml:trace contextRef="#ctx0" brushRef="#br0">24008 6317 7733,'-6'-7'1863,"-2"1"1,-5 7 0,1 4-1425,3 4 1,-1 4 0,4 3 0,0 3 0,0 1 0,3-1-1,2-1-1129,1 1 0,1-4 0,4 1 0,3-6 690,4-5 0,8 2 0,0 1 0</inkml:trace>
  <inkml:trace contextRef="#ctx0" brushRef="#br0">24061 6277 7733,'0'-13'830,"0"-1"0,-2 7-581,-2 3 0,3 4 0,-2 3 0,6 2 0,7 3 1,5 1-757,2-2 1,3 4 0,-4-6 0,3 1 0,1 2-1770,-1-1 2276,-1-4 0,-1 3 0,1-4 0,-2 1 537,-1 1 1,-6 5-1,-1-3 1,-3 1 0,-2 5-1,-3 4 1,-3 5 646,-1 0 1,-6 8-1,1 0 1,-3 2-1,-1 3 1,-1-2-463,1 1 0,0 2 0,-1-4 0,2-1 0,2-3 0,3-5-1057,1-4 0,1-3 1,5-2-1,0-3 1,2-5-1,4-11-392,7-9 0,2-1 1,6-7-1,1-2 1,1-3-1,6-4 1,0-3-3731,4-2 4457,1-1 0,6-2 0,0 0 0</inkml:trace>
  <inkml:trace contextRef="#ctx0" brushRef="#br0">25221 5824 9271,'0'-13'3482,"0"-1"-3343,0 7 0,4 2 0,2 11 0,0 8 0,0 8 0,-2 6 969,2 3 0,-4 12 0,2 2 0,-2 3 0,-2 3 0,0-4-605,0-1 0,0-3 0,-2-6 1,-1-4-1,-1-4 0,-1-5-507,-1-3 1,3 1 0,-5-6-699,-3-4 0,4-6 1,-1-12-1,1-7 1,1-8-137,0-4 1,2-12 0,4-3-1,1-3 1,5-3 0,6-2 689,4 1 0,6-8 0,-2 6 0,-1 4 0,2 3 0,-2 8 0,0 6 541,-3 4 1,-1 9 0,0 1 0,1 5 0,4 3 108,0 3 1,-3 3 0,2 4 0,-1 4-1,-1 2 1,0 2-377,-2 3 0,-4 2 0,0 0 0,-4 2 0,-1 2 292,-3 2 0,-1 1 0,-2 0 0,-2-3 0,-1-1 87,-1 1 1,-2-5-1,3 2 1,-2-3-1,1-2-1350,-2 1-440,4-1 672,-3-6 1,5 1-1,0-4 673,0 5 0,0 3 0,-2 1 0,-1 0 102,-1 1 1,-1-1 0,4 0-1,-2 1-87,-2-1 1,-4 5 0,4 0 0,-1-2-1,-2-1 1,1-2-247,-4 0 0,0-1 0,-3-1 1,-1-4-1,-1-1-241,-2-3 0,-1-2 0,3-1 0,-2 0 0,2 0 70,1 0 1,8-6-1,2-2 1,5-4 341,5-2 0,14-5 0,9-2 0</inkml:trace>
  <inkml:trace contextRef="#ctx0" brushRef="#br0">26047 5904 9251,'13'-7'2519,"-4"7"1,-1 8-1,-2 6-1570,-3 4 1,-3 2 0,-3 8-1,-3 2 1,-2 1-245,-2-1 0,0 2 0,-1-1 0,2-1 1,0-2-1,1-3-1146,-1-2 1,4-4 0,-2-6-1,1 0-22,3 1 0,1-8 1,2-8-697,0-10 1,0-4-1,0-9 1,0-3 0,0-2-1,2-2 965,2-4 0,2 2 0,5-2 1,-2 1-1,1-1 0,2 2 741,1 2 1,-1 2 0,-2 8 0,-1 4 0,0 3-1,0 3-77,0 4 1,0 2 0,4 6 0,0 0-299,1 0 0,-2 6 0,-2 2 0,-3 4 0,1 2 135,-1-1 0,-2 3 0,2-1 0,-1-3 106,-3 0 1,-2 0-530,-1 1 1,0 0 0,2 1 0,2-1 3,5 0 1,3 2 0,1 1 0,2 2 0,2-2 165,0-1 1,0-1 0,-7-1 0,-1 2 0,0 1 692,-2 2-557,-1-1 1,-6-3 0,-3-1 0,-4 0-74,-7 1 1,-12-7 0,-2-2-1,-5-4 1,-4-1 0,0 0-768,1 0 1,-2 0 0,4-1-1,0-2 1,3-3-1305,2-2 0,13 4 1954,3-5 0,8-6 0,-1-6 0</inkml:trace>
  <inkml:trace contextRef="#ctx0" brushRef="#br0">18276 8143 28270,'0'-13'-3277,"0"4"0,1 1 0,2 1 3276,2-1 1,-1 4-1,-6-3 1,0-1 1235,-3 1 0,-4 2 1,3-2-586,-1 1 0,-2 2 1,-4 4-1,-1 0 0,1 1-479,0 4 0,-5 0 1,-1 6-1,-1-2 1,1 3-1,1 2 7,-1 4 0,9 0 0,-4-5 0,4 1 0,3-1 0,2 0 19,4 1 0,7-1 1,4-1-1,5-2 0,6-3-127,4-1 0,-5-1 0,10-5 0,0 0 0,-4 0-12,-2 0 1,0-6 0,-6-3 0,-2-3 0,-3-1 0,-4-2-615,-5-3 0,-2 3 0,-4-2 0,-3 2 0,-7 2 349,-5-1 1,-2 2 0,3 2 0,-2 3 0,2 1-2214,1 3 2714,8 1 1,1 2 0</inkml:trace>
  <inkml:trace contextRef="#ctx0" brushRef="#br0">18329 8316 24268,'-2'-12'-2446,"-2"3"0,-3 3 0,-7 6 3364,1 0 0,0 0-219,-1 0 0,1 0 1,0 0-1,-1 0-58,1 0 1,6 2 0,1 1-535,0 1 0,0 7 0,-5-4 7,3 1 1,-1 3 0,-5-2 42,1 3 1,1-3 0,2 0 0,1 1-120,-1 2 0,-2 1 0,-2 1 0,1-1 0,0 0 250,-1 1 0,1-1 1,0 2-1,-1 1 1,1 2-1,0 0-245,-1 1 1,1-3-1,0 5 1,-1-2-1,3-1-109,2 1 0,-3 1 0,3 3 1,-1-1-1,-1 2-73,2 1 0,0 2 0,-4 0 0,0-2 1,1-2-1,2 0 161,1 0 1,0 3 0,-5 0 0,3-1 0,0-1-27,2-2 0,2-1 0,-3 3 0,1-2 1,-2 0 103,-1-1 1,4 3 0,-1-5 0,0 0 0,0 2 0,0-2-36,-1 0 0,2 3 0,-1-2 0,0-1 0,1 2-63,-1-1 1,1 3-1,-2 2 1,1-1-1,0-2-96,2 1 1,-4 1 0,7 0 0,-1-2 0,1 2 0,0-1 139,1 0 0,1 2 1,2-4-1,0-1 0,0 0 1,0-3 118,0 1 0,5 4 0,1-4 0,1-2 1,3 1-1,1-1-104,-2 2 1,2-1-1,-2-3 1,2-1 0,-1 0-456,-1 1 1,-6-5-1,3 0 1,-2 1-149,1 2 0,-1 1 0,-2-1 0,1-2 1,1-1-403,-1 2 0,-2-4 0,1 0 0,1 1 0,3-2 1,1 1-415,4 0 1,0-4 1500,3 2 0,5 2 0,2 1 1</inkml:trace>
  <inkml:trace contextRef="#ctx0" brushRef="#br0">17769 10009 8477,'0'-20'0,"0"6"624,0-4 1,6 9-1,3 6 1,3 5 0,1 2-1,0 0-61,1 2 1,-1-3-1,0 6 1,-1 2 0,-1 0-484,-2 3 0,-7 3 1,3 1-1,-5-1 1,-5-1-1,-5 0-320,-6 2 1,0 1-1,-7-3 1,0 2-1,-4-2 1,-3-1-484,-1-1 1,0-1 0,4-1 0,2-2 0,2-1-859,0 1 1581,7-4 0,-3 6 0,5-4 0</inkml:trace>
  <inkml:trace contextRef="#ctx0" brushRef="#br0">17849 12474 10919,'-13'-12'-283,"-7"-1"1,0-9 0,-2 4 0,1 5-141,2 4 913,1-3 1,4 6 0,3-4 0,0 2 0,2 2 0,-1 3 0,-2 2 0,-1 1 0,-1 0-164,1 0 0,0 7 0,-1 5 0,3 6 0,0 1 0,4 2 1,1 0-1,3 2-129,1 3 1,2-1-1,2-2 1,4-2-1,7-2-434,8-2 1,0-4-1,1-3 1,2-2 0,1-2-62,1-3 1,-3-8 0,-3-4 0,0-4 0,-4-5 49,-1-4 1,-6-5-1,-2-2 1,-3-4-1,-5 1 190,-6-1 1,-5 0-1,0 5 1,2 0-1,1 4-172,-2 4 1,-1 2-2796,-1 5 1747,12 5 1277,2 8 0,24 14 0,3 6 0</inkml:trace>
  <inkml:trace contextRef="#ctx0" brushRef="#br0">17929 12501 8930,'-18'-13'0,"1"1"1481,0 3 0,8 1-1152,5 4 1,4-3-1,6-7 1,7 1 0,8 0-1,4-1 1,3 1-52,3 0-164,3-1 1,5 1 0,-2-2 0,-3-3-90,-1-4 0,4-3 0,-3-3 0,0-2 0,-3-2 0,-3-1-24,-1 1 0,-2-8 1,-3 1-1,-4-1 0,-2-3 305,2 2 1,-3-1-1,2 2 1,-2-1-1,-1-2 1,-1-3-148,0-2 0,1 4 0,-1-3 0,0-1 0,-1 1-145,-3-3 1,1 2 0,-4-1 0,0 0-1,2 1 1,-2 0-25,-1 2 1,0 0 0,-5 3 0,0-1-1,1 1 158,4 2 0,-4 1 0,4 1 0,-4 2 227,-1 2-321,0 5 1,0-3-1,0 7 1,-1 1 0,-2 1-1,-3 2-37,-2-2 1,4 5 0,-3 1 0,-1 3 0,2 2-550,0-1 0,-3 6 0,4 0-1672,-3 2-837,5 2 2111,-3 4 1,12 4 0,2 2 0,0 0 929,1 0 0,-6 10 0,3-1 0</inkml:trace>
  <inkml:trace contextRef="#ctx0" brushRef="#br0">18316 10515 8546,'-8'-13'-60,"2"-1"0,8 1 0,2 0 480,5-1 0,7 1 0,4 0 0,0 0 0,6 1 0,2 1-120,3 2 0,0 6 0,-4-1 0,-2 3 0,-2 1 0,-2 2-602,-2 7 1,-1 0 0,-4 11 0,-3-3 0,0 3 8,-2 0 1,-6-2 0,1 4-1,-2 2 1,-2 0 292,0-2 0,0 9 0,0-3 0</inkml:trace>
  <inkml:trace contextRef="#ctx0" brushRef="#br0">3213 10782 17103,'13'-17'-661,"2"3"0,1 3 1,5 4 909,4 4 0,-4 0 1,8 0-1,2-2 1,2 3-1,4-1 0,0 0 1,0-3-1,-3 0 1,0 0-1,0 3 1,2 0-235,-2-2 1,-2 4 0,-6-3 0,-3 2 0,-2 2 0,-2 0 0,-2 0-1553,-3 0 1,0 2 1524,-1 2 1,0-3-1,1 5 1</inkml:trace>
  <inkml:trace contextRef="#ctx0" brushRef="#br0">4066 10648 12468,'7'-26'440,"5"2"1,-2 6-580,7 9 1,-1 8 0,5 5 0,-2 5 0,-1 3 0,-1 1 0,1 1 274,-1-1 0,-1 0 0,0 2 0,0 3 1,-2 3-315,-4-1 0,-7 10 1,0-3-1,-7 1 1,-8 1-1,-6 1-277,-3 1 1,-5 0 0,-7-4 0,-1 1 0,-3 0 462,-2-1 1,-7 8 0,-1-6 0</inkml:trace>
  <inkml:trace contextRef="#ctx0" brushRef="#br0">9291 12314 28667,'-18'-1'75,"1"-4"1,-6 4 0,6-4 0,-1 4-896,-1 1 1,4 6-1,-2 3 1,7 3-1,7 1 1,8-1-1,9-2 1,12-1-1,9 1 1291,8 2 1,0 0 0,6-2 0,3-2 0,5-1 0,9-1 0,6 0-132,-33-4 0,1-1 0,-1 0 1,2 0-1,4-1 0,2 1 1,0 0-1,2 1 0,1 0 1,1 0-246,2 0 1,2-1-1,-2 0 1,2 0-1,2-1 1,1 0 0,0 0-1,0 0 1,0 0-1,-1 0 1,2 0 0,-1 0-111,3 0 0,0 0 1,-1 0-1,0 0 1,1 0-1,1 0 0,-3 0 1,-1 0-78,-3 0 1,1 0 0,0-2 0,0-2 0,-1-1 0,0 0 0,-2-2 0,-1-1 0,-2-1 0,-1-1 87,-1-1 1,-1 1-1,-4-1 1,-1 0 0,-1-3-1,-1-1 1,0 1 0,-1-1-1,-2-1 1,0-1-31,0 1 1,0-2-1,26-17 1,-29 15-1,-1 0 1,-1-1-1,0 0 1,-1 0-1,0-1 1,28-22 402,-4 1 1,3-3 0,-11 2 0,-2 1-1,-2 1-788,-6 2 1,-5 5 0,-10 1-1,-4 1 1,-5 3-494,-4 2 0,-3 3 0,-6 0 1,-1 1-1,-5-2-1635,-7-3 2313,-7 10 0,-12-16 0,-4 8 0,-4-1 0,-6-2 123,-7-1 1,-2 3 0,-9-3 0,-2 4 0,-4 4 32,1 0 1,30 13 0,1 0-1,-2-2 1,0 1 0,-1 1-1,0 1 1,-2 0 0,0 0-1,2 1 1,-1 0 143,0 2 1,0 0-1,-4-1 1,0 1 0,0 2-1,0 1 1,-1-1-1,-1 0 1,-2 1 0,-2 0 50,-2 0 0,0 0 0,-1 2 1,-1 1-1,-2-2 0,0-1 0,-1 3 1,0 0-1,0 1 0,-1 1 0,-3 1 1,-1 2 195,-2 0 1,0 2 0,-2-2 0,0 1 0,-4 5 0,0 1 0,0-1 0,-1 1 0,3 1 0,1 1 0,-2 1 0,1 3-80,1 1 1,2 2-1,5 0 1,3 2-1,2 3 1,2 3-1,3 1 1,2 2-1,5 0 1,3 3-594,2 1 0,4 2 1,5-1-1,5 3 1,4 0-1,5 3 0,2-2 1,3 2-1,4 0 1,3 1-1414,2 0 1,5-2 1771,5-5 0,3 0 0,1 7 0,4-2 0,3-5 0,3-3 0,1 0 0,-1 0 0</inkml:trace>
  <inkml:trace contextRef="#ctx0" brushRef="#br0">20195 9889 10596,'-6'-8'-81,"3"1"1,-6 4 0,1 0 224,0 5 0,2 3 0,6 10 1,0 3-1,2 4 0,5 5 0,11 4 1,13 5-1,12 2 0,12 3 0,-23-19 1,1-1-1,4 2 0,1 0 35,3 1 0,1 0 0,2-2 0,0-1 0,2 1 0,1-1 1,0-2-1,-1-1 0,1-2 0,0-1 0,0-1 0,0-2 1,2 0-1,0-1-114,2-2 0,0-1 0,2-2 0,0-3 0,-1 0 0,1-1 0,-2-1 0,0-1 0,-2 0 0,0 0 0,-2 0 0,0-1-122,0-1 0,0-1 1,-3-2-1,-1-3 1,-1-3-1,-1-2 1,-2 0-1,-2-2-171,29-16 1,-6-12 0,-12-3 0,-6-9 0,-10-7 0,-9-4 70,-7-6 1,-12 34 0,-2-2 0,-2-3-1,-3-1 1,-3-1 0,-3 1 0,-4-2-1,-2 0 140,-2 0 1,-3 2-1,-1 2 1,-2 2 0,-6-1-1,-2 1 1,-1 0-1,-2 1 1,-4 2 0,-1 2-121,-4-1 1,-2 2-1,2 5 1,-3 3-1,-4 1 1,-3 1-1,-1 3 1,-2 2 133,-3 2 0,-2 3 1,-4 3-1,-2 3 0,2 5 1,0 2-1,0 0 1,0 2-1,-1 1 0,1 3 1,3 3-1,1 2-211,0 3 1,1 3 0,2 4 0,3 3 0,7 2 0,2 1-1,2 0 1,3 3 0,4 1 0,2 2 30,0 2 1,4 1 0,8 1 0,2 2 0,0 8 0,3 2-1,4 1 1,3 1 182,4 1 0,1 2 0,0-2 0,3 0 0,4 0 0,2 0 0,3 0 0,-1 0 0</inkml:trace>
  <inkml:trace contextRef="#ctx0" brushRef="#br0">20089 12101 8797,'-12'-18'403,"3"1"1,3 8-270,6 13 0,13 12 0,11 20 0,13 7 0,13 6 1,-20-23-1,1 0-64,3 1 0,3 0 0,6 3 0,3-2 0,3 1 0,1-2 0,4 2 0,0-1 0,4-1 0,1-1 0,2-2 0,0-1-52,1-1 0,0-2 1,5 1-1,0-2 0,-2-5 1,0-2-1,-1-1 0,-1-1 1,0-2-1,-1-1-129,-3-2 0,0-1 0,-4-2 0,0-1 0,-2-4 1,-1-3-1,-5-2 0,-1-2 0,-4-1 0,-2-3 20,-3 0 0,-2-3 0,-1-2 0,-3-4 0,-1-2 0,-3-3 0,-4-2 0,-3-2 0,-4-3 0,-4-1 66,-3-4 1,-3 0 0,-5-1 0,-4-1-1,-4-3 1,-4 0 0,-4-2 0,-5 0 0,-4 0-1,-4 1 31,-4-2 1,-3 0 0,-8-2 0,-3 1-1,0 0 1,-2 3 0,-4 1 0,-3 2 0,-5 2-1,-3 2 1,-1 5 0,-2 2-49,19 11 0,0 2 1,-1 1-1,0 2 1,-1 2-1,0 1 1,-24-2-1,0 3 1,1 3-1,0 1 1,2 2-1,1 3-25,6 1 1,1 4 0,3 5-1,1 4 1,6 3 0,2 3-1,4 2 1,3 3 0,7 2-1,3 3-877,4 0 1,4 3 943,5 11 0,3 3 0,6-8 0,3 2 0,4 10 0,4 1 0,2 0 0,0 0 0</inkml:trace>
  <inkml:trace contextRef="#ctx0" brushRef="#br0">20795 11941 7820,'-13'-13'0,"1"2"5,3 7 0,0-2 1,2 6-1,-8-9 1,-4-6-1,-7-2 1,-2-1-1,-3 0 1,2 0-1,-1 2 740,-1 1 0,3 2 0,-3 0 0,2-1 0,3 2 0,-1 3 0,0 5-265,1 3 1,-1 1 0,2 1 0,3 5 0,3 7-150,-1 8 0,5 6 0,-1 4 1,6 6-1,5 6-139,4 6 1,4-2 0,7 5 0,12 4 0,12 6-73,-13-29 1,1-2 0,4-1 0,2-1 0,2 1 0,0-1 0,3 1 0,0-2 0,0-1 0,2-2-35,0-1 1,2-1 0,7 3 0,1-1-1,-1-6 1,0-3 0,1 1 0,1-1-1,4-2 1,0-1-32,2-4 1,-1-1 0,-3-1 0,-1-2 0,4-4 0,0-3 0,1-1 0,-1 0 0,-1-3 0,0-2-263,-1-1 1,0-2-1,1-6 1,-1-2-1,-5-1 1,-2-1-1,-2-2 1,-1-2-1,-3-2 1,-1-2-1,-5-2 1,-3-2-63,-1 0 1,-4-3 0,-2-5-1,-3-1 1,-5-1 0,-3 0-1,-2-4 1,-2-1 163,-3-3 1,-3 0 0,-6 2 0,-5 0-1,-6 1 1,-4 1 0,-4 3 0,-5 1-1,-5 1 1,-3 1 0,-3 2 0,-3 3 386,-5 0 1,-1 2 0,-6 0 0,-2 1 0,-2 5-1,-1 2 1,-1 0 0,-1 1 0,-4 1 0,-2 1-165,1 1 1,-1 1 0,2 3-1,0 2 1,-5 1 0,1 2-1,2 1 1,2 2 0,2 0-1,2 2 65,0 2 0,2 0 0,-1-1 0,1 2 0,8 3 1,2 1-1,2 1 0,2 2 0,3 1 0,2 3 1,-29 10-378,11 6 1,12 11 0,18 8 0,10 11 0,14 10-3315,16 8 3391,1-33 1,7 0 0,13 8 0,6 0-1,6 2 1,4-1 0,6 2 0,4-1-1,-15-15 1,2 0 0,2-1-267,2 1 0,1-1 0,0-1 383,1 0 0,-1-2 0,2 2 0,2 1 0,1 1 0,0-1 0,-1-1 0</inkml:trace>
  <inkml:trace contextRef="#ctx0" brushRef="#br0">19662 13980 7776,'-52'-13'0,"12"7"0,2 9 0,17 13 0,13 14 523,7 7 1,2 3-366,4 0 1,10 0 0,13 0 0,10 1-1,13 4 1,-22-21 0,2 1 0,5 1-1,3-1 1,2 2 0,3-2 0,6 1 0,1-1-1,4-2 1,1-2 71,4-2 1,0-1 0,3 0 0,0-2 0,0-6-1,0-4 1,0 1 0,0-2 0,1-1 0,1-2-1,-4-2 1,-1-1 0,-1-3 0,-1-1 0,-4-3-1,-1-2-197,-3-1 1,-1-2-1,0-3 1,-2-2-1,-4-1 1,-3-2-1,0-2 1,-3-3-1,-2-1 1,-2-3-263,-1-3 0,-4-1 1,-7-1-1,-4-3 0,-1-4 1,-4-1-1,-2-4 0,-3-1 1,-5-1-1,-4 0 1,-5 0-1,-4 0 255,-6 2 1,-5 1 0,-3-2 0,-6 3 0,-6 2 0,-4 1 0,-5-1 0,-2 0 0,-4 3 0,-2 2 149,-6 1 0,-2 3 0,-1 2 0,-1 3 0,-2 5 0,-1 4 0,0 1 0,0 4 0,-1 1 0,-2 2 155,1 2 0,1 3 0,4 2 0,2 4 0,-1 1 1,1 4-1,5 4 0,2 3 0,3 4 0,3 3-231,3 2 1,3 4-1,5 6 1,4 3 0,6 2-1,5 4 1,3 2-1,5 2 1,4 5 0,5 2-1,6 1 1,3 1-436,5 2 0,5 1 0,11 5 0,7-2 0,7-3 0,4-2 0,5 2 0,5-2 0,-12-17 0,2-1 0,2-1-609,5 2 0,2 0 1,0-2 943,-4-4 0,1 0 0,1 0 0,10 4 0,4 1 0,-3 0 0,-9-6 0</inkml:trace>
  <inkml:trace contextRef="#ctx0" brushRef="#br0">17502 12421 8059,'0'-19'-8,"2"5"179,2 1 0,4 1 0,5 8 67,0 1 0,1 0 1,-1 0-1,2-2 0,1 2 1,4 2-1,0-1 1,4 0-1,1-3 0,2 2 1,-1 0-1,1 0 61,0-1 1,-5-2-1,0 3 1,2-3-1,0 0 1,-1-1-1,0-1-23,0-2 0,1-1 1,0 0-1,-2-1 1,2-3-1,1-1 72,1-4 1,1 0 0,1-7-1,2 0 1,1 1-383,-1-1 0,-2-4 0,-2 0 0,1 0 1,-2 0 47,-3 0 0,-1-9 0,-5 3 0,1 0 77,-5-2 0,-1-2 0,-5-1 0,0 2 1,0-1-1,-3-2 16,-1 0 0,-1 3 0,2 3 1,1 1-81,-1-1 0,3 3 0,-1 0 0,-2 2 0,0 2 0,0 2 15,1 1 0,1 1 0,-5 0 0,0 4 0,1 3 39,4 0 0,-4 2 0,5-3 0,0-1 0,1 2 49,1-1 1,3-3 0,-3 0 0,1 0-1,0-1-78,1 2 0,-3 1 1,1-3-1,-1 2 1,-1 0-1,0 0-123,-3 0 1,0 5-1,0-2 1,1 1-1,-1 1 28,-1 0 1,-1 2-1,2 2-1119,2 0 1,1 1 213,-2 3 1,-1 5-1,5 8-2828,-3 5 3776,0 3 0,1 7 0,1 2 0</inkml:trace>
  <inkml:trace contextRef="#ctx0" brushRef="#br0">18369 10608 8064,'9'-29'303,"0"2"1,0 9-1,4 14 1,2 2 98,3 2 1,1 0 0,4 0-1,0 0 1,0 0 0,3 0-188,0 0 1,-1 8-1,-1 5 1,-5 6-1,-2 5 1,-5 1-598,-1 3 1,-5 2 0,-1-2 0,-4 2 1,-1 1 0,-1 0 1,-4-3-1,-5 2 1,-5 2-1,-3 1 380,2-1 0,-5 0 0,1-6 0</inkml:trace>
  <inkml:trace contextRef="#ctx0" brushRef="#br0">18076 8423 8086,'0'-22'0,"0"-1"0,0 1 0,1 10 740,4 3-1416,2 3 0,6 6 0,-1 2 927,-3 2 1,-4-1 0,-10 6-1,-4 2 1,-1 0 0,-1 4-1,3 2 573,-3 0 1,-1 3 0,-1-3 0,1 4 0,0 1 0,0 0-517,-2 2 0,-3 1 1,4 2-1,0 0-125,-1-1 0,-3 7 0,-1 2 0,0 4 0,0 1 1,1 0-63,0 0 0,2 0 0,4 1 1,0 2-1,4 2-93,1-2 1,1 0 0,5 0 0,0-1 0,0-2-38,0-3 1,2-2 0,1 2 0,1-3 27,-1-2 0,3-1 0,-1-4 0,-2 0 0,-2-1 0,1 1-296,2 0 0,-3-2 0,4-2 0,-4-2 1,1 0-1,1-2-608,1 0 1,2 4 0,-3-6 0,2 0-1790,-2-3 2674,-2 0 0,5-1 0,1 0 0</inkml:trace>
  <inkml:trace contextRef="#ctx0" brushRef="#br0">17782 9716 9575,'0'-6'443,"0"6"1,0 7-426,0 5 1,5 1-1,-1 2 1,-1 1 0,-1 4-1,-2-1 1,0 1 645,0 1 0,0 0 0,-2 3 0,-2-2 0,-5 0 0,-3 0-736,-1 0 1,-5-4-1,-1 3 1,-2-2-1,-1-2-281,1-3 1,-3 4-1,5 0 1,-2-2-1,-1 0 1,0 1 352,0 1 0,-6-1 0,-6-3 0</inkml:trace>
  <inkml:trace contextRef="#ctx0" brushRef="#br0">18796 9476 23279,'0'-14'-2925,"0"1"0,0 0 908,0-1 2043,0 7 1,0-5 0,-2 5 0,-1-2 0,-3 0 0,0-1-1,-1-2 1,-1-2 0,-3 1 0,-4 0 0,-5-1 304,0 1 1,-2 0-1,-5-1 1,0 3-1,-1 0 1,-3 4-1,-5-1 1,-2 2 5,-2 1 1,-4-4-1,-2 4 1,-2 2 0,-5 2-1,-5 1 35,-4 0 1,-6 0 0,4 0-1,-3 0-90,1 0 1,27 0 0,1 1 0,-32 4-1,2 2 1,-2 3-152,2 4 0,6-2 0,-6 10 0,0 3 0,1 3-46,32-13 1,1 1 0,-2 4 0,2 2 0,0-1 0,0 2 0,-1 3 0,2 1 0,-2 5 0,2 2 0,0 1 0,0 1-103,0 1 1,1 3 0,2 1-1,1 2 1,-1 2 0,2 2-1,1 1 1,2 0-108,2 0 0,2 2 0,1 4 0,3 1 0,5-5 0,3 0 0,1-1 1,3 1-1,2-1 0,3 0 8,2-3 1,3-1 0,2-3-1,4-2 1,5 1 0,4-1-1,2 0 1,3-1 0,3-2 0,3-2 271,3 1 0,3-2 0,4-3 1,1-3-1,4 0 0,2-1 1,2-2-1,2-3 0,5 1 1,1-3-1,4-1 0,1-1 10,4 0 1,2-2-1,-18-6 1,2-2-1,0 0 1,3-2-1,1 0 1,0-1 0,3 1-1,0-2 1,1 1-1,3 0 1,2-1-1,0 0-216,1 1 1,0 0 0,1-1 0,2-1 0,-1-1 0,1 0-1,0 0 1,0 0 0,1-1 0,-2-1 0,1 0 0,-1 0-1,-1-1 1,0-1 0,-1 0-112,0 0 0,-1 0 1,0-3-1,-1-1 0,0-2 1,-1-1-1,-7-1 1,-1-1-1,-2-1 0,-2-1 1,-2 0-1,-1-2 1,20-10-1,-3-2 0,-6-2 1,-1-3-430,-3-2 1,-3-3-1,-4-4 1,-3-2 0,-6-4-1,-5-1 1,-2-3-1,-5 0 216,-2-1 0,-4-2 0,-6-8 0,-6-3 0,-5 2 0,-4-1 0,-3-4 0,-5 0 1,-4-2-1,-4 2 0,-6 1 0,-3 2 151,-4 2 0,-3 2 0,-4-4 0,-4 2 0,-5 6 0,-2 2 0,-2 2 0,-2 2 0,-3 4 0,-2 4-598,-4 2 1,-1 3 365,4 6 0,-2 4 0,-8 1 0,-1 5 0,3 5 0,0 3 455,-2 1 0,-1 3 0,2 4 0,0 2 0,-6 1 0,0 2 0</inkml:trace>
  <inkml:trace contextRef="#ctx0" brushRef="#br0">18369 11448 8493,'13'-27'0,"1"7"0,-3 0 0,0 4 278,-2 3 1,-2-4-1,3 9 1,-2-4-306,-2-2 0,-8 7 1,-7 3-1,-2 2 1,-4 2-1,-3 0 142,-4 0 1,-5 0 0,-4 2 0,-5 1 0,-2 2-8,-2 3 1,-4-4 0,-2 5 0,-3 0 0,-6 0 0,-4 0 140,-2 1 1,-3 7-1,4 2 1,-4 1-1,-4 6-225,0 3 1,-1 1-1,3 5 1,32-16-1,1-1 1,0 2-1,0 0-21,-1 2 1,1 1 0,1 0 0,2 1 0,-1 2 0,1 2 0,1-1 0,0 0 0,2 2 0,1 2 0,1 0 0,2 1 2,2 0 1,1 1 0,-1 8 0,2 1 0,4-2 0,3 0 0,2 2 0,1 1 0,2 3 0,2 1-43,2 2 0,2 0 1,3-4-1,2 0 0,2 5 1,4 1-1,3-2 1,2-1-1,4 0 0,2-2 90,1-1 1,2 0-1,6 0 1,4-1 0,2-3-1,2-2 1,1-2 0,3-2-1,4-1 1,3-2 26,4-2 0,2-3 1,4-1-1,2-3 0,6 0 1,2-3-1,3 0 0,2-3 1,-1-1-1,2-2-23,-23-6 1,0 0 0,1 0 0,-1-2 0,1 0 0,0-1 0,0-1-1,0-1 1,0-1 0,-1 0 0,-1-1 0,1-1 0,0 0 0,-1-1 0,0-1-1,22-2 1,-1-2-1,-2-1 0,-2-2 0,-5-3 1,-1-3-1,-6-3 0,-1-3 0,-3 0 1,-1-4-1,-2-2 0,-1-2-194,-2-1 0,-4-3 0,-6-4 0,-3-2 1,0-4-1,-3-3 0,-3-1 0,-5-2 0,-4-2 1,-3-2-157,-3-1 1,-4-3 0,-3-7 0,-5-1-1,-7 2 1,-4-1 0,-3-1 0,-4 1-1,-6-2 1,-4 0 0,-3 3 0,-3 2 77,-3 0 0,-4 2 1,-4 0-1,-4 3 0,-1 7 1,-2 4-1,-4 2 0,-1 2 1,-4 2-1,-1 4 0,-1 4 1,-1 3-284,0 2 1,-1 4 0,-7 2 0,0 5 496,5 5 0,1 2 0,-3-1 0,-1 2 0,-3 4 0,-1 1 0</inkml:trace>
  <inkml:trace contextRef="#ctx0" brushRef="#br0">9584 13007 8288,'-7'-19'0,"-5"-8"0,8 11 0,-1 3 0,11 8 626,9 5 1,6 0-1,8-3 1,5-5-1,8-9 1,4-4-1,4 1 1,1-1 0,-1 0-1,-1-1 1,0 1-1,-2 4-298,-3 2 0,-4 1 0,-5 1 0,-9 0 0,-5 1 0,-3 3 429,-1 5 0,0 4 0,-8 6 0,-5 7 0,-1 8 285,1 4 0,-2 7 0,4 7 0,-2 7 0,2 9-140,2 4 1,-4-1-2004,5 4 1,-5-3-1,4 5-670,-2-1-1,3 4 1,-3-8 0,-1 0 0,1 1 1771,-3-4 0,5-1 0,-1-2 0</inkml:trace>
  <inkml:trace contextRef="#ctx0" brushRef="#br0">10038 13567 11156,'-18'-28'0,"-1"1"0,-1 11 2250,1 17 0,-3 22 0,3 12 1,-1 4-1784,1 1 1,-5 4 0,2 3 0,-4 5 0,-4 9 0,-1 6 0,16-30 0,0 1-359,1 4 0,0-1 0,1-3 0,1 1 0,0 6 0,0 0 0,2 0 0,-1-1 0,2-1 0,-1-1-342,2-1 0,0 1 0,0-4 0,1 1 0,-6 35 0,1-6 233,3-3 0,-3-3 0,5-9 0</inkml:trace>
  <inkml:trace contextRef="#ctx0" brushRef="#br0">9318 15180 7961,'-6'-17'951,"-3"4"1,-1 10-1,-1 2 1,4 7-1,-1 5 687,1 9 0,4 5 1,-3 7-1,2 7 0,-2 7 1,0 3-446,0 1 1,-4 3 0,2-7-1,-1 2 1,0 2-1201,-1 2 1,0-3-1,-1-2 1,2 0-1,-1-1-932,-2 0 1,0 3 0,3-5 0,3-1-1,2-1 939,0-2 0,-1-6 0,5-1 0</inkml:trace>
  <inkml:trace contextRef="#ctx0" brushRef="#br0">9438 15846 7904,'-6'-27'2457,"4"13"1,2 2-1,9 12 1,3 0-1877,1 0 0,7 0 1,2 0-1,3 0 1,2-2-384,-1-2 1,0 2 0,-4-2-1,-4 1 1,-4-2 0,-2-3-122,-3-4 1,-3 3 0,-7 0 0,-4-1 0,-4-2 704,-3-2 0,-5 7 1,-3 3-1,1 2 1,-2 2-1,2 0-344,0 0 1,3 6 0,5 3 0,4 4-439,1 5 0,1 3 0,5 5 0,0 1 0,2 0 0,2-1-1001,5 1 0,9 0 1,4-1-1,3-1 1,4-1-3697,2-2 0,1-11 4697,4-2 0,8-6 0,-2-3 0</inkml:trace>
  <inkml:trace contextRef="#ctx0" brushRef="#br0">9904 15833 7904,'12'-14'522,"-3"1"1,-3 0-1,-5 1 1,2 1 197,2 3 1,4 3 0,-3-2 0,1 1 0,3 3-158,2 1 0,2 2 0,-3 2 1,0 2-55,-2 5 1,-6-1-105,1 0 0,-8-3 0,-5 2 1,-3 1-363,-1-1 0,4-4 0,1 3 0,1 0-2104,0 3 0,-1 3 1,-1 1-1350,5 0 4297,2 1 1,4-7 0,2-3-56,5-2 0,-1-2 1,0 1-1,3 4 0,1 2-164,1 1 1,0 7 0,1-4 0,-1 3 0,0 2 0,1 0-222,-1 4 0,-6-6 0,-2 6 1,-4-3-1,-2 3-792,-4 0 1,-5-3 0,-11 0 0,-5-2-1,-4-3-542,-3-3 0,5 1 1,-3-4-1,4 0 1,5 0-2639,4-3 3525,10-1 0,-4-2 0,4 0 0</inkml:trace>
  <inkml:trace contextRef="#ctx0" brushRef="#br0">10451 15953 7899,'0'-18'1754,"0"0"-1334,0 0 1,1 9 0,2 1 0,2-3 328,-2-1 1,0-1-1,0 0 1,1-1-1,-1 1 641,-1 0 1,-4 5-1106,-2 4 1,1 2 0,-6 2 0,-2 2 0,1 2 171,1 5 0,-3 3 0,5 1 0,-1 2 1,4 1 4,3 2 0,1 4 0,0-2 0,0-1 1,0 2 329,0-1-1088,0-3 0,0 6 1,-2-3-1,-2-1 1,-5 0-746,-3-3 0,-1-1 1,1-1-1,1-1 1,2 0-450,-1 1 1,-2-6-1,0 1 1,3 2 1489,5 1 0,3 1 0,1 0 0</inkml:trace>
  <inkml:trace contextRef="#ctx0" brushRef="#br0">11331 15886 7954,'7'-6'937,"-3"-3"1,-8-1-1015,-5 1 1,-1 2-1,-1 4 1,3-3 0,-3 0 1163,-1 0 0,-7-3 1,-2 4-1,1 2-236,2 2 0,3 5 0,3 2 0,3 2 0,5 2-676,2 2 1,2-3 0,0 0 0,2 1 0,2 2-86,5 1 1,4-1-1,5-1 1,4-4-1,5-1 1,3-3-201,1-2 0,0-1 1,-6-1-1,-1-2 1,-3-3 334,-2-1 0,0-4 0,-4-5 0,0-3 0,-5-1 99,-3 1 0,2-3 0,-4 3 1,-2-1-1,-2 0 1673,-1-1 0,0 5-2040,0-2 1,2 10 0,1 8-1,3 8 1,1 5-116,3 5 0,2 3 1,2 5-1,-1 1 0,2 1 1,1 2-941,2 1 0,1 0 0,-1-3 0,4 0 0,3 0-1417,2-2 0,2-7 1,7 0 2514,8-4 0,7-5 0,2-10 0</inkml:trace>
  <inkml:trace contextRef="#ctx0" brushRef="#br0">12424 15859 9475,'7'-13'0,"-2"0"6069,-4-1-5089,-1 7 0,0 2 1,0 11-1,2 6 0,0 5 1,3 0-161,-2 3 1,3-4 0,-2 6 0,-1 2-1,0-1-578,2 0 1,-4 0 0,4-5 0,-2-2 0,-1-1 0,4-1-1206,2-1 1,-4-4 0,5-2 286,1-1 1,2-3-1,2-7 1,-1-5-1,-1-5 1,-2-3 342,-1-6 1,-4-2 0,2-1-1,-1-1 1,-3 0 886,-2 1 0,-1-1 0,0 2 0,0 1 2171,0 2 1,-4 9-2313,-1 4 1,1 13-1,4 15 1,0 2 0,0 3-304,0 1 0,6-3 1,3-1-1,3 0 1,1-4-273,0-2 1,5 2 0,1-10 0,1 0 0,0-2 0,0-4-384,-1-1 0,-1-6 0,-5-4 0,-1-5 0,-3-3 244,-5 2 1,-2-5-1,-2 1 1,0-3-1,0 3 1042,0 0 1,-6 3-1,-2 3 1,-1 2 1487,1 4-2229,5 2 0,-3 7 0,6 5-405,0 7 1,1 2 0,4 7 0,3 4 0,6 2-493,4 3 1,-2 0 0,6-4 0,2-1-1,2 1 1,4-2-2058,1-3 1,0-4-1,-4-8 2954,0-1 0,-1-6 0,1 3 0</inkml:trace>
  <inkml:trace contextRef="#ctx0" brushRef="#br0">13157 16126 7954,'0'-15'506,"0"-3"0,0-2 598,0-1 0,0-4 1,0 2-1,0-2-165,0-1 1,0 0-1,0 3 1,0 2-1,1 3 1,4 5 278,4 3 0,-2 7 1,2-2-1,1 4 1,2 1-1,2 1-1186,-1 4 1,0 3 0,1 9 0,-1 1 0,0-2-622,0-1 0,-1-2 0,0 0 1,-1 1-1,0-3 0,0 0-1057,1-2 1,-1-6 1822,3 1 0,-7-14 0,-2-7 0,-4-2 2877,-1 1-2082,0 4 1,0 0-1,-1 2 1,-2 2-524,-2 1 1,1 8 0,4 1-450,0 7 0,4 9 0,2 5 0,2 3 0,2 4 0,2 0-1302,1 0 1,-1-1-1,-3 1 1,-3 2-1,-2 1-5150,1-2 6452,-7 5 0,-5-5 0,-7 3 0</inkml:trace>
  <inkml:trace contextRef="#ctx0" brushRef="#br0">11557 17019 10149,'8'-21'0,"-2"3"967,-1 3 1,4 4-1,9 0 1,3 2-1080,0-1 1,2-2 0,-3-1 0,-1 0-1,0-1 1,-3 1 0,-1 0 1260,-1-1 0,-3 5 0,-2 0-321,-4-1 0,-4 3 0,-2-1 0,-4 2 0,-5 3 0,-5 2-364,-3 1 1,-4 0 0,4 0 0,2 1 0,0 4-424,-2 4 1,5-2 0,-2 2 0,6 1 0,3 2-199,3 2 1,2-1 0,2 0 0,3 1 0,5-1 0,5 0-283,3 0 1,0-4 0,4-1 0,-2-2 0,-1-3 207,1-2 1,-9-1 0,3 0 0,-2-1 337,-4-4 0,-1 1 1,-6-8-1,-1-3 1,-2 0-1,-3 1 46,-2 0 1,0-4 0,-4 1-95,3 0-984,3 3 1,7 6 0,5 4-1,8 2 1,8 2 924,7 0 0,6-6 0,4-1 0</inkml:trace>
  <inkml:trace contextRef="#ctx0" brushRef="#br0">12450 16432 12834,'-14'-31'0,"-4"0"0,-3 5 1455,0 6 1,2 4-1,6 12-1201,-1 1 0,3 3 0,0 6 0,4 7 0,-1 9 0,2 8-55,1 5 0,-6 10 0,4 4 0,-2 2 0,1 4 0,3 1-2273,2 2 0,1 0 0,2-6 2074,0-3 0,0 2 0,0-3 0</inkml:trace>
  <inkml:trace contextRef="#ctx0" brushRef="#br0">12264 16846 7864,'0'-42'0,"0"1"1712,0 1 1,1 9-1,2 11 1,3 3-1410,2-1 1,0 0-1,6 6 1,1 2-1,1 2 1,3 2-722,2 3 1,1 2 0,6 1 0,2 0 0,4 1 0,1 2-2241,2 2 0,5-1 2658,-7-4 0,4-6 0,1-1 0</inkml:trace>
  <inkml:trace contextRef="#ctx0" brushRef="#br0">12757 16566 8449,'9'-15'0,"-2"-1"0,-1-2 0,-4 2 952,-5 1 1,-5 3-1,-5 1 1,0 4 0,-1 1-84,1 3 1,0 2-1,-1 2 1,1 5-1,1 7-623,3 8 0,-1 6 0,4 4 1,0 4-1,-1 4 0,1 1 1,0 0-997,3 0 0,1-2 0,2-1 0,2-3 0,2-1 1,5-3-1,4-4 750,5-3 0,-3-10 0,4-7 0</inkml:trace>
  <inkml:trace contextRef="#ctx0" brushRef="#br0">12677 16846 7864,'-2'-24'1847,"-2"-1"0,-3 1 610,-1 5 1,-2 4-2495,5 2 0,7 7 0,7 6 0,4 6 0,5 4 0,3 2-404,-1 3 0,6 1 0,-4-3 0,3 1 0,2-3 0,-2 0 0,-2-4-324,0-1 0,-7-1 1,2-5-1,-3 0 0,-4-2 912,-2-2 0,-3-4 0,-6-5 0,0 0 1,0-1 1808,0 1 1,0 0 0,0-1 0,-1 1 642,-4 0 1,5 1-2631,0 3 1,6 4 0,8 10 0,-1 2 107,0 1 1,-1 4-1,-2-4 1,-1 4-1,3 2-249,4-1 1,-1 0-1,3-1 1,-3-2 0,-2-2-256,1-2 0,-1 3 1,0-5-1,1-1 991,-1-1 1,-1-4 0,-2-1 0,-1-1 0,1 1-242,2 1 1,2 4 0,-1 2 0,0 5-1004,0 3 1,1 3-1,-2 1 1,0 3-1,-1 2-1761,4 3 0,1-1 2441,-2 0 0,5 8 0,2-3 0</inkml:trace>
  <inkml:trace contextRef="#ctx0" brushRef="#br0">10691 17165 7787,'-51'-23'0,"-3"-1"0,-3 5 358,3 8 1,12 20-1,20 9 1,11 6-1,9 1 1,2-1-1,1-4 141,3 0 0,11 3 1,12-1-1,11 5 0,13 1 1,14 2-303,-28-15 0,1 0 0,6-3 1,1-1-1,6 3 0,1 0 1,2-2-1,3-1 0,2-2 1,2-1-61,2-1 1,2-2 0,7 2 0,0-2 0,-2-2-1,-1-2 1,5 1 0,0-1 0,-22 0 0,-1-1-1,1 1 1,-1-1 0,0 1 0,1-1-147,23 3 1,1-1-1,-24-2 1,1 1-1,0-1 1,0 2 0,1-1-1,-1 1 1,0-1-1,1-1 1,-1 0 13,0 1 0,-1-1 0,0-1 0,-1-1 0,-1 0 0,0-1 1,22-2-1,0-2 0,-3-1 0,0-2 0,-3 0 0,-1-1 1,-3 0-1,-2-1 9,-2 0 1,-1-1-1,-2-3 1,-2-1 0,-2-1-1,-2-1 1,-3-2-1,-2-1 1,-1-2 0,-2-2-1,-1-2 1,-3-1-111,1-1 1,-1-2-1,-2-4 1,-2-3 0,-3-2-1,-1-1 1,-2-3-1,-2-1 1,-1-2 0,-2-1-47,-2 0 1,-2-1-1,0-5 1,-3 0-1,-3 2 1,-2 1-1,-1-1 1,-2-1 0,-1 1-1,-3 0-42,-1-1 1,-4-1 0,-3 1 0,-5 0 0,-3 3-1,-5 0 1,-2 2 0,-4 0 0,-4 1 0,-3 2 0,-5-1-1,-2 2 34,-5 0 0,-2 1 1,-7 0-1,-3 2 1,0 2-1,-2 2 1,-3-1-1,-2 2 1,19 12-1,-2 1 1,-1 1-50,-3-2 0,-2 1 0,1 0 1,0 1-1,0 0 0,-1 1 0,-6-2 1,-1 1-1,0 0 0,-1 1 1,-1 0-1,1 1 0,0 1 0,-1-1 1,0 1 168,-2 1 1,0-1 0,-1 0 0,-2-1 0,0 0 0,0 1 0,-1 0 0,0 1 0,-1 0 0,0 0 0,-1 0 0,0 0 0,1-1 0,-1 1 0,0 0 0,1 0 0,1-1 0,-1 1 121,2 0 1,0 0 0,0 1 0,-4-1 0,-1 1 0,0 0 0,1 0 0,0 0 0,0 1 0,-1-1 0,1 1 0,0 0 0,1 0 0,1 1 0,-1 0 25,2 1 1,0 0 0,1 1-1,5 1 1,1 0 0,-1 2-1,0-1 1,0 1 0,-1 1-1,2 0 1,-1 0 0,0 2-1,3 1 1,0 0 0,1 2 7,0 0 1,1 1-1,0 1 1,-21 1-1,1 4 1,2 3 0,1 3-1,4 2 1,1 4-1,1 4 1,2 4-1307,0 2 0,2 5 1136,4 4 0,2 4 0,-2 5 0,3 4 0,5 4 1,2 3-1,3 2 0,2 2 0,2 5 0,5 4-53,2 1 1,5 3 0,14-21 0,3 2 0,1 0 0,0 4 0,3 0-1,2 1 1,2 0 0,4 1 0,2-1 0,4 0 0,2 0 0,3-1-181,4 1 1,2 0 0,3 0-1,6 3 1,4 0 0,3-3-1,4-2 1,2-2 0,4-1-1,2 1 1,2-2 0,3-2 276,2-2 0,2-1 0,1-1 0,3-1 0,1 0 0,0-2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22808 4758 29708,'6'-27'-9831,"3"0"9446,3 1 1,2-2-1,3 0 1,0-1-1,0 4 1,-2 2-1,-2 2 1,-1 3-1,-2 3 85,-1 2 1,-5 1 0,4 2 0,-2 4 221,-3 4 1,-2 5-1,-1 12 1,-1 3-1,-2 6 1,-3 4 154,-2 3 0,0 12 0,-6 3 0,1 7 0,-2 8 1,-3 4-29,8-29 1,-2 0 0,0 1 0,-1 0 0,-1 2-1,0 1 1,0 0 0,0 1-73,0 0 0,1 0 1,-2 2-1,2 0 1,3-1-1,2 0 1,0 0-1,0-1 1,1 0-1,0-1 1,2-1-1,2-1-724,-2 34 1,4-6-1,1-11 1,1-2 631,4-5 1,-3-5-1,6-5 1,-1-2-1,1-7-219,2-5 1,2 0 0,1-8 0,1-3 0,0-4 90,4-3 0,-2-3 662,7-7 0,-1-16 0,5-8 1</inkml:trace>
  <inkml:trace contextRef="#ctx0" brushRef="#br0">23168 4585 5051,'0'-23'0,"1"0"0,4 0 659,4 3 1,2-3 0,4 6 0,2 0 0,2 1 1687,2-2 1,-4 4-1719,6-4 0,-1 3 1,4 2-1,3-1 0,0 2-28,2 4 0,2-4 0,-2 4 0,5-1 0,4 2-317,4 1 0,-1-3 0,4 5 0,1-1 0,-2 1-163,0-1 1,1 0-1,-4 2 1,-2-2-1,1 2 1,-5 2 36,-5 1 0,-3 0 0,-4 0 1,-2 0-1,-2 1 0,-2 4 23,-2 4 1,-2 8 0,-2 5 0,0 4 0,2 2-203,3 3 1,-3 9 0,4 9-1,-1 4 1,1 5-23,2 4 1,-1 8-1,-8-34 1,0 2 0,-1-1-1,0 1 1,1 3-1,0 0 1,0 0 0,1 1-33,1 1 1,-1 1 0,-1 1 0,1 0 0,0-3 0,-1-1 0,0-1 0,0 0 0,0 0 0,1 0 0,-1-3 0,0 0-115,13 33 0,-4-2 0,-1-10 0,0-4 0,-3-2-406,3-3 0,-6-10 225,4 1 0,-3-5 0,-2 1 0,-1-5-51,-3-3 1,2-3-1,-7-1 1,-1-4 463,-2 0 0,-7-4 0,-4-6 0,-8-2 0,-10-2 0,-9-3 430,-6-2 0,-19-1 0,-3-1 1,-9-2-1,34 0 0,0 0-292,-3-1 1,0 0-1,-1 3 1,-1-1-1,-3 0 1,0-2-1,-4 2 1,-1 0-1,-3 0 1,1 0-114,-4 0 0,0 1 0,4 0 0,-1 0 1,1 1-1,1-1 0,2-1 0,0 1 1,2-1-1,1-1 0,3 1 0,0 0 125,1-1 1,1 0 0,-30 1-1,2-2 1,6 1 0,6 0-133,3-1 1,6-2 0,12 3 0,2-2-1,4 2 446,5 2 0,-1-5 0,8-1 0</inkml:trace>
  <inkml:trace contextRef="#ctx0" brushRef="#br0">22755 5384 30008,'0'-13'-4916,"0"4"1,0 0 1289,0-1 1,0 2 1686,0-1 1415,0 6 1,0-1 1164,0 8 0,1-2 0,5 2 0,7-2 0,8-2 0,6 0 54,4 0 1,4 0 0,10-2-1,5-2 1,3-3-167,1-1 0,11-2 0,-7 5 0,1 1 0,2-1-344,1 1 329,-3 0 0,11 4 0,-4 0 0,1 0 1,0 0-1,-2 0-92,3 0 1,5 0 0,-4 0 0,-1 1 0,2 2 82,-2 1 1,-9 1 0,-4-5 0,-3 0-1,-6 0-19,-3 0 1,-5 0 0,-2 0-1,-5 0 1,-3-2 0,-3-1-499,-2-1 1,-4 0-1,-7 2 1,-2-1-414,-1-1 1,-8-5-1,-2 4 173,-11 2 1,-7 2 0,-8 1 0,-1 0 0,-2 0-79,-1 0 0,-1 0 0,2 0 0,-3 0 0,-1 0 0,-1 0 10,1 0 1,-5 0 0,4 0 0,-2 0 0,1 0 310,5 0-3,3 0 1,1-6 0,1-1 0</inkml:trace>
  <inkml:trace contextRef="#ctx0" brushRef="#br0">24754 5304 29571,'0'-13'-1672,"-4"4"0,-2 2 1,-2-1-1,-2 2 0,-2 0 1375,-1 3 0,-1 2 2317,1 1-1769,6 0 1,1 1-1,7 2 1,4 3-293,4 2 1,-2-5 203,2 1 0,-5 2 0,5 0-44,2 1 0,-4-4 1,2 3-1,1 0 1,4 3-1,3 1 31,6-1 1,3 6 0,5-3 0,3 1 324,0 4 1,9-1-1,-3-3 1,2 0-1,1 1 1,0-1-200,1 0 1,7 1 0,-4-1-1,0 0 1,-1 1-135,0-1 1,-3-4 0,3 0-1,-3 1 1,-4 1-65,-1-3 0,-4 4 0,0-4 0,-1 1 0,-2 0 0,0-1 19,0 0 0,0 4 0,-3-3 0,2 1 0,0 0-223,-5-1 1,1-1 0,-5 2-1,1-3 1,-1 1-212,-2-1 1,-1-2 0,-5 2 0,-1 0-827,-3 1 0,-1-5 1,-5 3-201,1 0 0,0-6 645,-4 0 1,0-6 0,0-8-1</inkml:trace>
  <inkml:trace contextRef="#ctx0" brushRef="#br0">26087 5651 26302,'15'-21'-1385,"3"3"0,2 3 0,-5 15 1,2 0 1556,0 0 0,1 5 1,-3 1-1,1 0 1,2 1-1,0-1 1,0 1 295,-1 1 1,5-4-1,-2 5 1,-1 2-1,0 0-389,-2 3 1,2 3 0,-1 1 0,-2-1 0,-1-3 0,-3 0-213,-4-1 0,3 0 1,-7 1-1,-1-1 0,-1 0 1,-4 1-356,-2-1 1,-8 0 0,-7 1 0,-2-1-1,-4-1 201,-5-3 0,0 3 0,-4-4 0,0 4 0,2 2-1559,-1-1 1990,2 0 1,10-5 0,2-2 0</inkml:trace>
  <inkml:trace contextRef="#ctx0" brushRef="#br0">26100 5744 28226,'0'-33'-4916,"0"11"1,-1 1 4623,-3 10 1,1 6 0,-5 10-1,1 4 1,1 4 0,-2 3 0,2 3-1,1 2 1,0 3 0,1 2 0,-1 4-1,2 3 1,0-1 46,-1 1 1,2 4 0,-2-2-1,2 4 1,2 1 0,0 0-1,0 1 354,0 4 1,2-2-1,1 6 1,3 2 0,0 4-150,0 3 0,-2 4 1,-4-1-1,-1 2 1,-4 6-190,-4-1 0,-4 3 0,-5 0 1,8-34-1,-2 0 0,0-1 1,-1 0 211,0 2 0,-1 0 0,-13 32 0,-1-1 0,0-4 0,-1 0 0,0-1-335,0 1 0,-1-2 0,2-3 0,0-5 554,1-3 1,-2 6-1,8-8 1,-1 0 0,1 1-1,0-4 805,0-3 1,4 4 0,-4-1 0,0 2 0,0 0-886,-2 1 1,1-1 0,-4 3 0,-2 4-1,-1 2-95,-4 1 0,0 5 0,-5-2 1,19-29-1,-1-1 0,0 1 0,-1-1 467,-20 31-336,5-4 1,-6-3 0,5-1 0,0-5-1,-1-2 126,-1-5 1,4-2 0,1-2 0,0-2 0,1-3-4,1-2 1,-4 1-1,5-4 1,0 2-1,0 1 1,0-1-96,1 0 1,-4 1 0,0-2 0,-2 3 0,1-1-151,-2 1 0,-2 8 0,-1-1 0,0 3 0,2 2-165,2-1 1,-7 5 0,5-5 0,-1-1 0,2-3-18,0-4 274,5-4 0,-7-1 0,4 0 1,-3-1-1,0-2 34,-2-1 0,3 0 0,-7-1 1,1 1-1,1-1-8,2 1 0,-6-5 0,9 1 0,2 0 1,-1 2-242,2 2-135,-2 0 1,1-1 0,-1 3 0,1 0 0,-1 2-21,1-1 1,-1-1 0,-2 1 0,-1 1 0,1-1 301,-4-2 0,-1-1 0,2-1 1,-1 1-1,-1-2 119,0-3 0,9 3 0,-6-4 1,3 1-1,3-1 0,2 1-230,-1 4 1,9-6 0,-2 10 0,1-1-1,1 0-231,2-1 1,-4 3 0,6 0-1,-3 0 1,1 0 0,-1 0 99,-3-1 0,-2 2 0,-1 1 1,-4 1 160,-1 3 0,0-4 0,-3-2 1,1-3-1,-1-1 0,-1-1 245,-2 1 0,1-6 0,2-2 1,3-1-1,2 1-254,2 2 1,6-4 0,2 4 0,0 0 0,1-2-208,3 0 0,-1 4 1,0-4-1,0 0 0,-1 2 1,3-2 94,-3 0 0,4 5 0,-5-3 0,1-1 0,0 0 0,1-3 24,3 1 0,1 0 0,2-5 0,-1 1 0,1-1-151,0 0 0,4-1 1,0-1-1,0-3-590,2 3 0,-1-5-745,4-2 1,1-2 721,-6-2 1,6 1 0,-2 4 0,4 3-948,1 4 1753,6-4 0,7 4 1,8-5-1</inkml:trace>
  <inkml:trace contextRef="#ctx0" brushRef="#br0">21382 12154 8397,'-5'-19'-76,"1"-3"0,-5 7 0,3 3-74,-2 5 1,6 1 0,-4 3 0,0-1 315,-3 1 1,1 3 0,1 4 0,0 5 0,-1 3 119,-2 1 0,-1 0 0,1 2 0,1 1 1,-1 4-1,-2 0-22,-1 4 1,4 0-1,1 0 1,1-2-1,0 0 63,-4-1-421,5 4 1,-6-10 0,5 2-1,-2-2 1,2-1 27,1-1 0,0-6 1,3-1-92,-2 0 1,2-4 0,8 1-1,5-5 87,7-2-1,3-5 1,8 3 0,5 0 0,7 0-457,7 3 0,10-3 527,0 2 0,-19 1 0,0 1 0,38 2 0</inkml:trace>
  <inkml:trace contextRef="#ctx0" brushRef="#br0">23754 6410 27507,'-1'-19'-9172,"-2"4"9038,-2 5 0,0 7 1,2-3-1,-3 2 1,-2-1 454,-2 2 0,-2 3 1,-3 5-1,-3 4 1,-4 2-1,-3 4 1,-2 3-1,1 4-33,-1 3 1,-6 2 0,-1 1 0,0 2-1,2 2 1,1 2-257,0 3 0,-5 0 0,5 0 0,1-2 1,2-3-352,1-2 1,5-1 0,0 1-1,0 1 1,0-1-245,-1-2 1,6-2-1,-4 1 1,2 0-1,2-1-3212,3 1 3840,0-6 0,1 4 0,0-4 0</inkml:trace>
  <inkml:trace contextRef="#ctx0" brushRef="#br0">22968 6957 19923,'-15'-21'0,"-3"5"957,-4 5 1,1 7-1,-1 8 1,0 5-1118,1 3 1,-3 1-1,7 2 1,0 2 0,3 0-1,2 1 1,3 0-459,4 0 0,4 5 1,2-2-1,4 1 1,7-1 716,8-2 1,9 3-1,12-4 1,3-3 360,5-5 0,15-4 0,4-6 1</inkml:trace>
  <inkml:trace contextRef="#ctx0" brushRef="#br0">23834 6530 28174,'-9'0'2,"1"0"1,3 0-1,-4 0 1,0 2-991,2 2 1,1 4 0,6 6-1,1 3 1,4 2 0,5 0 0,5 2 1616,3 0 1,10-1-1,0 4 1,5-2-355,4 2 0,4-3 0,2 1 0,-3 0 0,-1 0 1,-7 1-899,-2 0 1,-5-2 0,-1 1 0,-3 0 0,-1 1-3154,1-1 3738,-11-6 1,8-3-1,-10-7 1</inkml:trace>
  <inkml:trace contextRef="#ctx0" brushRef="#br0">24514 6770 13271,'18'-38'0,"0"2"0,-2 11 878,-1 10 0,-3 11 0,-2 10 0,-3 7-1602,-1 8 0,3 4 0,-6 2 1,-4 1-1,-8 3 0,-7 4 1,-10 5 683,-8 5 0,-9-1 0,15-18 0,-1 0 0,-3 1 0,0 1 177,-3-1 1,0 1 0,1-1 0,0 0 0,-2 0 0,0 0 0</inkml:trace>
  <inkml:trace contextRef="#ctx0" brushRef="#br0">15436 17938 8531,'27'28'0,"6"4"0,4-12 0,7 4 0,11 1 59,10 3 0,-25-13 0,3 0 1,6-1-1,1 0 0,4 0 0,0 0 1,6 0-1,2-1 0,1-3 0,1-1 1,5-2-1,0-2 0,1-2 0,1-2 1,2-1-1,0-1 0,2-2 0,0-3 1,-23 0-1,1-1 0,0-1 0,1-1 1,1-1-1,-1-2 161,1 0 1,1-1 0,-1-2-1,1 0 1,-1-2 0,0 0-1,0 1 1,-1-1 0,0 0-1,-1-1 1,1-1 0,-1 0 0,1-1-1,0-1 1,-1 0 0,-2-1-1,0 0 1,-2 0 0,0 0-1,0 0 1,-1 0 0,18-11-1,-1-1-736,-3 2 1,-2-3 0,-2-1 0,-2-3 0,-8 1 0,-3-1-1,-2 1 1,-1-1 231,-4 0 0,-2-1 0,-4 2 0,-2-2 0,-6 0 0,-4-1 0,-2 0 0,-3-1 0,-3-2 0,-3 0 0,-5-1 0,-4 0-197,-3-3 0,-4 1 1,-6 2-1,-5 1 1,-11 2-1,-5 1 481,-5 0 0,-5 1 0,-2 1 0,-4 1 0,-9-4 0,-2 0 0,0 1 0</inkml:trace>
  <inkml:trace contextRef="#ctx0" brushRef="#br0">18196 16246 5937,'-56'-17'0,"0"-1"0,0 1 0,-2 0 0,-2 0 0,1 1 0,-4-1 0,1 1 0,-2 0 0,-1 0 0,-2 0 0,1 0 0,0 1 0,0 0 0,0 1 0,-2 0 0,1 1 0,0 0 0,1 1 0,1 0 0,-1 0 99,2 2 1,0 0-1,0 1 1,-4-1-1,0 0 1,1 2-1,6 2 1,1 1-1,0 1 1,1 0-1,1 0 1,0 2 0,1-1-1,0 1 1,1 1-1,3 0 1,1 2-1,1 0 1,-22 3-1,1 2-26,8 3 0,4 3 1,6 4-1,6 5 0,9 6 1,5 5-1,5 7 0,6 4 1,6 7-1,7 4 0,9 10 1,7 5 46,3-18 0,4 2 0,2 0 0,4 4 0,3 1 0,4 1-120,-1-5 0,3 0 0,1 2 0,0-2 0,-2-1 0,0 0 0,1 0 0</inkml:trace>
  <inkml:trace contextRef="#ctx0" brushRef="#br0">26074 4798 8183,'-9'-14'0,"0"1"0,6 4 315,-1 0 1,-2 5 0,1-5 0,2-1 0,2-2-1,1-2 591,0 1 1,0 4-1,0 0 1,0-1-1,1 0 1,2-1-29,2 2 0,5 6 1,-1-1-1,3 3 1,1 1-332,0 0 0,-4 5 0,0 4 0,2 3 1,0 3-252,3 3 0,-5 2 0,-2 7 0,-1 0-137,-3-1 0,-2 7 1,-1 3-1,0 2 0,0 2 1,-1 0 6,-4 0 1,0 3-1,-7-2 1,1-2-336,1-1 0,-9-4 0,5 1 0,0-4 0,-1-5-2082,1-2 1794,1-8 0,0 4 1,-1-7-1,1-1-413,0-3 0,4 1 1,0-6 1567,-1-1 0,-1-3-29,2-4 0,3-3 0,8-7 487,2 1 0,4 5 0,5 4 1,0 3-1347,1 1 0,1 1 0,1 2 0,3 3 0,0 1-1139,1 4 0,2-4 0,-3 0 0,0 1 1,2-2-1,0 0-976,3-3 2305,-5-2 0,6-1 0,-4 0 0</inkml:trace>
  <inkml:trace contextRef="#ctx0" brushRef="#br0">26554 4918 8903,'-14'-24'4126,"1"6"-3222,6 6 0,2 14 0,8 2 0,3 5 0,0 5 0,1 2-393,1 2 1,-5 5-1,3 1 1,-2 4-1,1 5 1,-2-1-616,-2 1 0,3 2 1,2-4-1,0-1 1,2-2-2224,-1-1 0,-2-6 1,2-4 2326,-1-2 0,4-7 0,-2-2 0</inkml:trace>
  <inkml:trace contextRef="#ctx0" brushRef="#br0">26594 4958 8351,'-6'-27'988,"-2"2"1,-4 3-1,4 4 802,3 3 1,5 2 0,5 1 0,5 3 0,6 5-1732,6 2 0,10 2 0,5 0 0,4 0 0,5 0-4620,1 0 4561,-4 0 0,3-6 0,-6-1 0</inkml:trace>
  <inkml:trace contextRef="#ctx0" brushRef="#br0">21688 6504 29860,'13'0'-871,"5"4"1,0 2 0,-2 0 1008,-1 0 1,3 3 0,0-3 0,-2 1-1,-1 2 1,-3 0 33,-3 0 1,2 0-1,-2 4 1,3 0-87,1 1 0,1-6 1,-1 1-1,0 0 1,-1 0 30,-3 0 0,2-5 0,-6 4 1,3-1-1,1 1-311,-2 2 0,5 2 0,-5 1 0,2 1-213,0-1 0,-6 0 0,2 1 0,-4-1 0,-1 0-2163,0 1 1909,0-1 1,-4-4-1,-2 0 1,0 1 495,0 2 1,-5 0-1,4-2 1,-2-1-1,-1 1 1,-4 2-123,-2 1 0,-3-1 1,1 0-1,-3 0 1,-1 3-1,0 0-642,-2-1 1,1 0-1,0-1 1,4-1 0,3-2-2081,3-1 2847,-4 0 0,16 4 0,-5 1 0</inkml:trace>
  <inkml:trace contextRef="#ctx0" brushRef="#br0">22448 6744 29201,'0'-14'-4916,"-2"2"1,0 5 4684,-3 7 1,-5 4-1,1 8 1,-3 0-1,-1 3 1,-1 0 189,1 0 1,4 2 0,2 3 0,1-1-1,3 2 1,1-2 204,2 0 0,2 5 0,1-4 0,3 1 0,0-2 0,1-1-119,0 0 1,-4 0 0,3-5 0,-1 0-939,-1 1 0,-1-2 0,-7-2 0,-7-3 0,-6-1 1218,-10-3 0,-12 5 1,-8-1-1</inkml:trace>
  <inkml:trace contextRef="#ctx0" brushRef="#br0">22208 6824 29529,'64'-33'-75,"2"6"0,-27 16 0,1 2 0,-2 2 0,1 2 0,35-4 121,-4 4 1,-2 4-1,-12 1 1,-4 1-1,-6 4 1,-6 4 17,-5 3 0,-2 1 1,-6 0-1</inkml:trace>
  <inkml:trace contextRef="#ctx0" brushRef="#br0">18236 6424 27957,'6'-8'-2674,"1"1"1,6 2-1,1-3 2911,-1-4 0,-4 3 1,-2 0-557,-1-1 0,-3 4 0,-7 1 913,-5 4 0,1 1 1,0-2-1,-3-1 141,-1-1 0,3-1 1,1 5 146,-3 0 1,4 0 165,-2 0-1066,6 0 0,-9 0 0,5 2 0,-2 1 1,0 1 1,0 7 0,-4-2-1,-1 1 1,1 0 112,0-1 0,-1 0 1,1 4-1,0 1 0,-1-1 1,3 0-58,2 1 0,-2-1 1,7 2-1,-1 1 1,1 2-493,-1-2 0,1-1 0,6-2 0,2 2 1,3 1 434,1 2 1,8 0 0,-3-5-1,2 2 1,1 1 0,1 1 68,1-6 0,5 6 0,-1-7 0,2 1 1,0-1 80,-2-3 1,-4 4-1,4-5 1,2-1-1,1 1 1,2-3-9,-1-1 1,2-2-1,2 0 1,1 0 0,-1 0-52,-2 0 1,2 0-1,-1-2 1,-2-2 0,-1-5-1,-3-3-84,-3-1 1,3 0 0,-6-1-1,0-1 1,-2-1 0,-2-3-25,0-2 0,-5-1 0,-4-5 1,-2 2-1,-2 1 89,0 2 1,-2 0 0,-4-5 0,-6 1 0,-6 1-394,-2 2 0,-2 4 0,-5 6 0,-1-1 0,-3 1 0,-3 1 28,-1 3 0,-7 3 0,3 6 0,1 0 0,1 0-309,-1 0 0,0 2 0,-1 2 0,4 7 0,4 5 240,3 6 1,1 9 0,0 3 0</inkml:trace>
  <inkml:trace contextRef="#ctx0" brushRef="#br0">6318 12048 23351,'0'-8'-2307,"0"2"1,0 6 0</inkml:trace>
  <inkml:trace contextRef="#ctx0" brushRef="#br0">6318 12048 22436,'0'-8'-2856,"0"-3"0,0 3 0</inkml:trace>
  <inkml:trace contextRef="#ctx0" brushRef="#br0">6305 12034 22918,'8'-5'-2451,"-4"-4"1,-1-2 1733,1 2 1,-2 2 0,4 4 1211,0-1 0,-3-1 510,6 5 1,-8 0 2083,-1 0-1983,-6 0-1114,-1-6 0,-1 5 0,4-4-51,-5 4 1,2 1 0,-2 0 0,-2 0 0,0 1 291,-3 4 0,1-4 1,-2 4-1,0-2 0,-1 0 367,0 1 1,4 0 0,-6-2 0,3 1-454,2 1 0,1 7 0,2-2 0,2 2-345,2 3 0,0-1 0,3 2 0,-1 1 0,1 3 0,2 2-144,1 3 0,5-3 0,4 1 1,3 0-1,3-1 362,3-3 1,-2-4-1,6 0 1,3-1 0,4-1 220,2-3 0,6 1 1,0-5-1,3-3 1,3 0-1,-3-2-120,-2 0 1,2-6 0,-7-3 0,-1-3 0,1-3-403,-3-2 0,-4 0 1,-2-5-1,-3-1 1,-4-3-270,-5 0 0,0-1 1,-7 0-1,-4 1 0,-4 1 1,-7 1 89,-7 2 0,-3 5 0,-10 0 0,-2 2 0,-7 3 236,-2 3 0,-4 3 0,-7 8 1,2 4-1,3 5-312,1 6 631,-5 6 1,4 4 0,-6 7 0</inkml:trace>
  <inkml:trace contextRef="#ctx0" brushRef="#br0">14743 8796 14826,'-4'-9'0,"-1"0"0,2-1-1105,2-2 0,1 3 1097,0 0 1,1 2 0,4-4-1,4 4 1,2 0 0,3 1-1,-1 0 1574,0 3 1,-5 3-1,-4 4 1,-4 4-1674,-4-1 0,1 3 1,-4-4-1,-1 0 1,2 2 696,0-1 0,2 2 0,4 4 0,0 1-413,0-1 1,1 5-1,2-1 1,3 1 0,0 0-105,0 0 0,-2 4 0,-4-3 0,0 0 0,0 2-208,0 0 1,0-5 0,0 3 0,0-1 0,0 0-59,0-2 1,0-1-1,0-2-156,0 1 1,0-8 38,0-6 1,0-6-1,0-9 1,0-3-1,0-5-106,0-7 1,0 0 0,0-5-1,0-2 1,0 0 6,0 1 1,0-2 0,0 4-1,0 1 1,0 5 0,0 6-92,0 2 1,0 3 0,-1 3 0,-2 1 586,-1 0 1,1 5-1,7 5 524,5 6 0,-2 5 0,1 5 0,-1 0 0,-1 2-246,0 3 0,3-2 1,-5 6-1,1 2 0,-1 1 2,1 2 1,-1 4 0,-4 0-1,0-1 1,0-2 0,0-1-413,0-1 0,-4-1 0,-2-1 0,0-2 1,-2 0-1,2-1-204,1-3 0,0-3 1,4-3 523,-4-3 1,2-4-1,-4-6 1,1-3 4,3-5 0,0-9 1,0-4-1,-1-4 1,1-2-1,1-3-449,2-4 1,2 1-1,1 0 1,3 0-1,-1 1 1,3 0-250,-1 4 1,-2 5 0,2 3 0,-1 2 0,-3 3 0,0 2-467,1 6 0,-2 0 901,2 4 1,-2 8-1,-2 1 1,0 6 0,0 7-26,0 4 0,0 4 0,0 2 1,0 3-1,0 3 0,1 1-320,4 1 1,-4-2 0,5 3 0,-1-3 0,0-1-888,3-4 1,1 1 0,4 0 1364,0 1 0,7 0 0,0-5 0</inkml:trace>
  <inkml:trace contextRef="#ctx0" brushRef="#br0">14890 10902 32767,'-5'-14'-8785,"-1"2"7869,-1 4 1,3 2 0,-4 7 1684,2 4 1,8-4 0,7 2 0,2-4 0,3-4 0,1 1 0,2-1 0,4 1 112,0 1 0,8 1 0,-2 2 0,3-1 0,1-2-690,0-2 0,4 1 1,-3 4-1,-3 1 1,-1 2-193,-1 2 0,-6 4 0,-3-3 0,-4 1 0,-2 3-312,-3 2 1,-6 2 0,-10 0 0,-10 3 0,-5 2 94,-6 2 1,-8-4 0,2 4 0,-1 0 0,-1-2 567,-1 0 1,0 4 0,2-4 0,4 0 0,2 0 0,4-2-221,3-3 1,3 0-1,5 1 1,3 1-132,2 2 0,3-1 0,9-3 0,6-1 0,8-1-27,7-3 0,3 3 0,1-5 0,3 2 1,5-2-1,2 1-1139,2-1 1,3-4 0,-2 3-1,-2-1 1,-2 0-2990,-3 3 4630,-1-5 1,5 9 0,4-5 0</inkml:trace>
  <inkml:trace contextRef="#ctx0" brushRef="#br0">20422 10369 11955,'-8'-6'723,"2"3"-624,6-6 1,2 6 0,2-2 0,4 5-28,-1 5 0,4-2 0,-6 4 1,3-1-1,4-3 306,4-1 1,3-2 0,6 0 0,-1 0-1,3 0 36,1 0 1,-7 0-1,4 0 1,-3 1 0,-3 2-208,1 1 1,-3 1-1,-5-4-398,-3 4 1,1 2 0,-7 5-1,-4-2 0,-6-1 1,-7-4 0,-2 4 0,-2-1 0,0 1 227,-1 0 0,4-4 0,-2 2 0,3 1 173,5-1 0,-1-3 0,6 5 0,2 2 0,5-1-6,6-1 0,3 3 0,1-5 0,2 2 1,1 0-84,2 1 1,4-2 0,-4 1-1,0 1 1,-1 2-42,1 1 0,-4-1 1,-7-2-1,0-1 1,-1 2-1,0 0-175,-3 3 0,-1-1 0,-2 0 0,-2-1 0,-2-1-94,-5-3 0,-3 0 0,-1 2 0,-2-2 0,-1-1 85,-2 0 0,-6-4 0,2 2 1,-2-4-1,-1-1 0,1 0-141,1 0 1,-1 0 0,8 0 0,-2 0-1006,2 0 1,1 2-1,1 1 1256,1 1 1,6 7-1,1-4 1</inkml:trace>
  <inkml:trace contextRef="#ctx0" brushRef="#br0">15036 12834 8449,'0'-25'0,"0"3"0,-1 2 233,-4 7 1,3 6 32,-7 2 1,7 4 0,2 1 0,8 0 0,3 0 0,4 0-28,3 0 0,3 0 1,4 0-1,-1 1 0,-2 2 1,3 2-1,3-2 0,3 0-43,-1 1 0,-6-1 0,-4 6 1,0 0-1,-4 0-214,-1 0 0,-8-1 0,-2 6 0,-4-1 1,-1 0-170,0 1 0,-12-1 0,-4 0 1,-6 1-1,-4-1 354,-2 0 1,-1-1 0,2-1-1,2-3 1,3 1 0,5 0 186,7 0 1,0-4 0,5 3-187,2 3 0,8-1 1,5 1-1,6-3 0,8 3 1,4 1 1,3 1 1,5 5 0,-4-1 0,2 0 0,2-2-202,-2-2 1,-6 5 0,-7-1-1,-2 1 1,-3 0-191,-1 0 0,-7 4 0,-5-4 0,-6 0 0,-8-1 0,-6 1-64,-10-2 1,-6-1-1,-8-3 1,-2-2 108,-2-1 0,-3-6 0,5 3 0,3-1 0,4-1 0,4-1-222,2-2 1,6 1 0,3 1 397,2 1 0,1 13 0,5-3 0</inkml:trace>
  <inkml:trace contextRef="#ctx0" brushRef="#br0">15330 14766 16961,'0'-13'-4128,"0"0"4112,0 0 0,-2 5 362,-2 4 0,1 4 0,-6 3 0,0 3-69,2 1 0,-4-3 0,5 4 1,-1-1-1,-3-1 701,-2 0-854,4 4 1,-2-7 0,4 5 0,0-1-52,0 1 1,0 0-1,3 6 1,0-1-132,5 0 1,-1 2-1,8 2 1,2 0 0,0 0 209,3-3 1,-1 0-1,0 1 1,1 1-1,-1 2 1,-1-2-56,-3-1 0,1 2 1,-5 1-1,-2 0 0,-2 0-414,-1 0 1,0-1 0,-1-3 0,-4-1 0,-4 0 64,-3 1 0,-1-3 0,-2 0 0,-1-4 1,-3-1-1,-1-3-792,1-1 1,1-2 0,7-2 954,2-2 0,-3-10 0,4-6 1</inkml:trace>
  <inkml:trace contextRef="#ctx0" brushRef="#br0">15423 14846 8465,'4'-42'0,"1"2"0,1 10 776,-2 17 1,-1 5 0,6 8 0,1 0 0,4 0-394,4 0 0,2 0 0,7 0 0,1 0 0,3 0 1,6 0-336,6 0 1,0 0 0,7 0-49,5 0 0,-1 0 0,5 0 0</inkml:trace>
  <inkml:trace contextRef="#ctx0" brushRef="#br0">6532 11048 29065,'0'6'-1145,"1"-7"0,4-10 1541,4-5 0,2-8 0,3 1 0,-1-6 0,0-3 0,1-4 0,-1-4 0,0-6 0,-1-4-528,-3-5 0,-1-2 1,-5-1-1,1-3 0,-3-1 1,-4 1-649,-5 2 0,0 6 74,-1 4 0,-1 7 0,-6 2-177,-2 8 1,0 8 0,5 5 0,1 3 0,2 5 0,1 4-1663,-2 4 0,-1 3 2159,-1 4 0,6 4 1,1 5-1</inkml:trace>
  <inkml:trace contextRef="#ctx0" brushRef="#br0">6279 9382 27267,'13'-7'-315,"-1"1"1,-2 2-1,-1-2 1,0-2 520,-2-2 0,5 2 0,-5 0 0,2-1 0,-1 0 0,-1 1 849,1 2-976,-5 2 0,-3 4 0,-11 2 1,-5 2-1,-5 6-470,0 7 0,-4-3 0,3 4 0,-2-3 0,2-2 0,3 1-64,0-1 1,8-4 0,-1 0 496,5 1 0,4 0 0,9-1 0,7-3 0,7-1 0,2-1 553,0-1 1,0 3 0,3 0 0,-2 0 0,-6 1-565,-2 1 0,-2 1 0,-1 4 1,-3 0-1,-4 1 0,-4 0-290,-1 4 1,-7-2-1,-5 7 1,-6-1-1,-4 0 1,-5 0 51,-2 2 1,-7-3 0,3-1 0,1 0-46,-1-4 1,4-1 0,5-3 0,3-3 0,2-4 6,3 1 0,4-6 0,7 2 0,11-7-4692,9-2 5312,12-2 1,7-4 0,6-1 0</inkml:trace>
  <inkml:trace contextRef="#ctx0" brushRef="#br0">6852 9502 6555,'0'-26'0,"-2"0"825,-2 4 1,1 9 1982,-6 8 1,4 4 0,-3 1 1645,-3 0-4547,5 6 0,-4 6 0,5 7 1,3 0-1,0 2-208,2 0 1,0-4-1,0 4 1,0 0 0,0-2 199,0 0 1,0-1 0,2-6 0,0-2-1,4-1 1,2 0 696,2-1 0,2 3 758,1-2 0,-1-1 1534,-3 1-2841,-3-6 1,-4 3-1,2-6-1070,5 0 1,7-5 0,3-1-1,2-1 1,3-4 0,0 0-2287,-2-3 3690,-3 1 0,0-6 1,2-2-1</inkml:trace>
  <inkml:trace contextRef="#ctx0" brushRef="#br0">7118 9436 29091,'6'-8'-479,"3"4"1,-1 2-1,0 2 1,3 0 1081,1 0 1,-3 0 0,-1 2-1,3 2 1,-1 5 0,0 3-537,-1 1 1,-6 1 0,2-1 0,-2 2 0,0 1-532,1 2 1,1 1 0,-5-3-1,0 2 1,0-2 0,1-1-419,4-1 1,-3-6-1,7 1 1,2 0 914,1-1 0,-4-7 0,1-7 1,0-3-1,-1-4-336,-4-3 1,2-8-1,-2 3 1,1-1 0,-1 1-1,1 1-118,-2-1 0,0 9 1,0-1 459,1 1 0,6 6 411,-1 1 0,3 10 0,0 4 0,-2 3 0,-2 1 0,-1 0-264,1 1 1,-4-1 0,5 0 0,0 1-1,0-3-294,0-2 1,0 3-1,4-4 1,0-1 14,1-3 1,-6-4 0,0-4 0,-2-5-671,-3-3 1,3-7-1,-2-2 1,-1-2-1,-1-1 1028,-2 0 0,4 2 1,0 9-1,1-1 438,1 1 1,1 6-1,7 4-779,-1 6 0,-4 4 1,0 6-1,2 2 1,4 3-1376,3 4 0,6-1 0,-1 0 1685,7-2 0,4 4 0,6-2 0</inkml:trace>
  <inkml:trace contextRef="#ctx0" brushRef="#br0">8038 9529 27871,'0'-24'-4489,"0"-2"1,0 2 4650,0 6 0,6 5 1,3 4-1,3 3 1,1 2-1,0-2 1,1 0-367,-1 0 0,-6 0 322,-2 1 1,-14 4 0,-6-4 0,-4 5-1,-5 5 1,-1 4 160,-2 3 1,2 1 0,3 0 0,6 2-1,4 1 1,4 4-168,3 0 1,0-2-1,8 4 1,4 1 0,8-1-751,5 0 1,3 0 0,7 3 534,1-2 0,12-4 0,-2-6 1</inkml:trace>
  <inkml:trace contextRef="#ctx0" brushRef="#br0">8838 9449 27393,'7'-13'-3893,"-1"-7"0,-6 10 3897,0-3 1,-6 8 0,-3 1 843,-2 2 1,2 2 0,1 2 0,1 2-1,1 5-1040,0 3 0,2-3 0,4 0 0,0 1 0,1 2 0,3 1 416,5 1 1,3-6-1,2 0 1,-1-2-1,0-3 459,1-2 1,-3-2 0,-2-4-549,-4-4 0,-5 2 0,-5 0 0,-4 1 190,-2 3 0,-3 3 0,1 4 0,1 5-480,3 3 1,3 1-1,6 2 1,0 1 0,2 4-1,2-1-425,5 0 0,9 3 0,4-2 1,5-1-1,4-1 0,4-5 648,4-3 0,1-7 0,0 3 0</inkml:trace>
  <inkml:trace contextRef="#ctx0" brushRef="#br0">9424 9382 31227,'8'-26'-4916,"-2"11"1,-6 9 4633,0 15 1,-2 3 0,-1 1 0,-3 0 576,-1 1 1,3-5-1,-4-1 1,2 3-1,3 1 1,0 1-169,-1 0 1,2 2-1,-2 1 1,2 2-1,2-2-50,0-1 0,-1-3 0,-2-2 0,-1-1 0,-1 0-1173,-1-1 1,3-1 0,-6-4 660,-1 1 1,-2-1 0,-1-7-2886,-1-5 3549,7 3 0,7-6 0,7 5 0</inkml:trace>
  <inkml:trace contextRef="#ctx0" brushRef="#br0">10171 9169 20902,'0'3'-1291,"1"6"1,2 4 1740,2 2 1,1 3 0,-3 1 0,1 2-1,-1 1 1,-1 0 0,-2-1-379,0-2 1,0 3-1,0-4 1,0-2-577,0-1 1,-6-3 647,-3-3 0,1-5 0,1-9 0,1-7 0,3-6 1,2-3-440,1-2 0,0-4 0,0-3 0,0-2 0,1-2 83,4-3 0,2 0 0,6 1 0,1 5 0,-1 4 0,2 5 215,2 4 1,-2 3 0,3 4 0,-2 2 0,1 4 320,0 4 0,1 1 1,-3 0-1,1 0 0,2 1 1,-2 4-191,-1 4 1,-1 2 0,-3 4 0,0 2 0,-4 2 0,-1 0-245,-3 0 1,3 1 0,-2-4 0,-1 2 0,-3-1-23,-4 3 1,-3-6-1,-7 4 1,1-3-1,0-3-131,-1-3 0,1 1 0,0-4 0,-1 0 1102,1 0-666,5-2 1,4 1 0,8-1 0,5 1 0,2 1-34,-2 2 1,2 4 0,-2 2-1,2 0 1,-2 3-429,-5 1 0,-2-1 0,-2-3 0,-2-3 1,-2 0-1,-5-2 286,-3 1 1,-6-4-1,-1-2 1,0-2-1,-2-2 1,2 0 224,-1 0 0,-2 0 0,3 0 0,0-2 0,-1-2-409,4-5 1,1 2 0,2-1 0,1 1-526,3 0 1,3 2-1,8-2 643,2 1 0,10-5 0,6 4 0</inkml:trace>
  <inkml:trace contextRef="#ctx0" brushRef="#br0">11117 9089 10378,'9'-29'0,"-1"2"-568,-2 6 907,-2 11 0,-4 5 0,0 10 0,0 5 0,0 6 0,0 8 228,0 6 0,0-1 1,0 7-1,0 1 1,0 0-549,0-2 1,0 2 0,0-7 0,0-3 0,0-5 0,0-3-67,0-3 1,0-5-1,-1-4 1,-4-1-1,-2-4 163,-1-5 1,-8-5-1,3-7 1,-2-2-1,0-7-56,2-6 0,4 1 0,1-7 0,2-1 1,4 0-1,0 0 56,2 2 1,0 7 0,0-1 0,2 7 0,2 3-16,5 3 1,3 7 0,1 4-1,0 4 1,1 2-108,-1 4 0,0 2 0,1 6 0,-1 1 1,0 1-1,-1 1 75,-3 2 1,1 4-1,-4-3 1,0 0 0,0 1-74,-3-4 0,-1 3 0,-2-1 0,0-2 66,0-1 1,1-2-1,2 1 1,3-2-1,1-2 1,4-1 176,1 1 1,7 2 0,3 1-1,3 1 1,2-1 29,0 0 0,-1 1 0,-1-1 0,-2 2 0,-6 1-317,-2 2 0,-7 4 1,-4-4-1,-2 0 0,-2-1 1,-3 3-210,-6 0 1,-6-3 0,-13 0-1,-3-3 1,-6-4 0,-5-3-153,-2-1 0,-5-1 0,4-4 0,2 2 0,1 2 496,-3-2 1,4 4 0,-5 1 0</inkml:trace>
  <inkml:trace contextRef="#ctx0" brushRef="#br0">19782 10875 8511,'0'-9'729,"0"0"0,0-1 1,1-2 31,4-1 1,1 4 0,4 0 0,-2-1-246,-3-2 1,-2 3-126,-7 0 0,-3 6 0,-5-3 0,1 2 333,3-1 0,-1 1 0,-3 2-436,3-2 1,-3 2 0,3-2-125,-3 2 1,3 2 0,1 0 0,-3 0-147,-1 0 0,-1 0 0,0 0 0,-2 0 1,-1 2 106,-2 2 0,0-2 0,3 2 1,-1-1-1,-2 0 0,2 2 120,1-2 1,2 2-1,-1 0 1,3-1-108,2 2 0,-3-3 0,3 5 0,-3-1 1,-1-1-34,-1 0 1,1-2-1,0-2 1,-1 1-1,1 1 1,1 1 72,3 1 0,-7-5 0,3 5 0,-2-2 0,0 2-40,2 2 1,-1-4-1,1 4 1,0-1-1,1 0-125,3 4 0,-3 1 0,3 1 0,-3 0 0,1 1 126,2-1 0,-2 0 0,5 1 1,0-1-1,-1-1 17,0-3 0,2 2 0,-2-2 0,-1 3-68,1 2 0,0-1 0,-4 0 0,4 1 0,-1-1 0,2 0 8,1 1 1,-1-3 0,3 1-1,-2 2 1,1 3 24,-2 3 1,4-1 0,-2-6 0,2 0 0,2 2-60,0 3 1,0-3-1,0 3 1,0-4-1,0 0-59,0-1 0,5 5 1,-1 0-1,-1-2 0,0 0 20,2 2 1,1 1 0,4 3 0,-3-4 0,1-3 0,-1-2 4,4 1 1,5-1 0,2-1 0,-2-2 0,0-1 27,2 1 0,1 2 0,5 2 0,-3-1 1,-1-1-57,1-3 0,-3 1 0,3-4 0,-1 1 0,1 2 0,1 0 0,-1 0 0,3-5 0,-5 4 0,2-2 0,3-3 0,1-2 0,1 1 0,1 1 0,1 1 0,3-1 0,5-1 0,-4-4 0,1-1 0,0-3 0,1 0 0,1-1 0,1-1 0,-7 0 0,2-6 0,-2 1 0,-3 0-29,1-1 0,-5 5 0,-1 0 0,-2-1 0,-3-2 0,1-1 63,0 0 1,-6-2 0,2-1 0,-1-2 0,0 1-35,1 3 0,-4-4 0,-2-1 0,1-1 0,-2 0 0,0 0 0,-3 1 0,-2-5 0,1 2 0,1-1-253,1 0 1,1-5-1,-5 5 1,0-1-1,-2 0 1,-1 2 1,-1 0 0,-7 1 0,2-3 0,-2 4 0,-3 0 1,1 4 55,0 1 1,-5-3 0,-1-1 0,-2 0-1,-3 0 486,-1 2 1,3 3-1,-1 0 1,0 1-1,-2 1-304,-2 3 0,2-1 1,0 5-1,1 1 1,-1 0-1,1-1-486,-1 2 1,4 2-1,0 1 1,2 0 0,3 0-301,1 0-1183,2 0 1,5 6 213,4 2 0,2 4 1,4 0-1,2-1 1768,5-3 0,9-5 0,3 3 0</inkml:trace>
  <inkml:trace contextRef="#ctx0" brushRef="#br0">16769 14846 8103,'0'-13'379,"0"0"0,0-1 0,2 1 704,2 0 1,-1 5-1,5 2-396,-2 1 1,-2 2-1,-5-5 1,-4 2 546,-4 3 0,2 0-304,-2-1 0,0 1-159,-4-6 1,-1 5 0,1-5-289,0-2 0,4 5 1,0 2-1,-1 3-233,-2 1 1,3-5 0,0 1-1,-1 1 1,-2 1 0,-3 4 18,-3 2 0,3-1 0,-2 4 0,2 1 0,1-2 42,1 0 1,0 4 0,-1-2 0,1-1-123,0-3 1,4 2 0,0 0 0,-1 0-190,-2 0 0,3-2 0,0-2 0,-1 2 0,-2 4 0,-2-1 0,1 4 0,0-5 0,-1 1 0,0 3 0,-4 2 0,3-4 0,-4 3 0,5-2 0,1 3 0,0 3 0,-1 1 0,1 2 0,4 0 0,0-5 0,0 0 0,2 1 0,-5 5 0,9-4 0,-4 3 0,1-2 0,1 0 0,0 2 0,3 4 0,-2-4 0,2 0 0,2-1 0,0 3 0,0 0 0,0 1 0,0 3 0,0-2 0,0 2 0,0 1 0,5 2 0,1-1 0,1-1 0,2-1 0,-2-2 0,5 1 0,-3 3 0,4-1 0,4-1 0,2-3 0,2-2 0,-1 3 0,4-3 0,-2 1 0,3-1 0,5-3 0,-2 4 0,3-3 0,-1 0 0,0-3 0,1 0 0,-2-1 0,1-4 0,-1-2 0,3-1 0,-3-3 0,-1-1 0,5-2 0,-5 0 0,3 0 0,-3 0 0,-1-2 0,0-2 0,-1 1 0,1-6 0,0-1 0,-2-2 0,-3-2 0,3 1 0,-4 0 0,1-2 0,0-1 0,2-2 0,-3-1 0,1 2 0,0-2 0,-1-2 0,-2-1 0,0 1 0,-4-4 0,3 3 0,-3-2 0,-2 1 0,1 0 0,-1 1 0,0-4 0,1-3 0,-1 1 0,0 2 0,-4-4 0,-2 8 0,1-2 0,-2 0 0,0 2 0,-3-1 0,-2 2 0,-1 0 0,0 0 0,0 2 0,0 0 0,0 3 0,0-4 0,-1 1 0,-4 0 0,-4 0 0,2 1 0,-2 3 0,-1-1 0,-2-2 0,-1 2 0,-1 1 0,-4-3 0,1-1 0,-1 0 0,0-1 0,-1 4 0,-2 1 0,0-3 0,-2 1 0,0 0 0,0 3 0,-2 0 0,-2 1 0,0 0 0,1-1 0,-1 2 0,0 3 0,1-1 0,-3 6 0,0 1 0,-2 1 0,1 2-350,2 0 0,-3 6 0,0 5 0,1 3 0,1 6-1462,-3 0 1,4 3 0,-1 3-1,3 1 1,6-1-1208,1 1 0,1 4 3019,4 0 0,1 6 0,0-3 0</inkml:trace>
  <inkml:trace contextRef="#ctx0" brushRef="#br0">20968 10782 8155,'0'-9'0,"0"0"0,2 6 0,2-3 0,5 2 0,3-1 0,1 2 0,1 2 0,-1 1 366,0 0 1,-1 1-1,-1 2 1,-4 3 0,-1 1-1,-3 4 1,0 1 0,0 1 789,1 0 0,1 5 0,-5 0 1,-2-2-1,-1 0 0,-3 1-1099,-1 1 1,2 4-1,-3-3 1,-3 0-1,-1 0 1,-1-2-1,0-1-1295,-1 2 0,1-3 0,0 2 1,1-2-2364,3-1 3601,3-1 0,6-6 0,0-1 0</inkml:trace>
  <inkml:trace contextRef="#ctx0" brushRef="#br0">21595 10289 8488,'-9'-3'117,"0"-3"104,-1-3 0,2-5 0,-1 9 1739,-1-3 0,4 4-1225,2-5 0,5 6 0,7-2 0,6 4 388,6 1-922,2 6 0,6 0 0,2 4 0,1-1 1,-2 1 41,-1 2 0,-2-3 0,-3 0 0,-2 1-664,-2 2 327,-1 2 0,-10-6 1,-4 1-1,-4 0-31,-4-1 0,-5-1 1,-9-4-1,-4 3 0,-2 0 136,2 0 0,-2 0 0,6-3 1,2 1-1,1-1 0,3 0 543,3 1 0,4-1-455,5 6 1,5-1 0,4 2 0,5-1 0,3 1 72,6 2 1,-3 1 0,3 1 0,-1-1 0,0 2-1,-1 1-65,-2 2 1,-1 1 0,-6-2 0,-3 0 0,-5 1 0,-3 0-149,-1 0 0,0 4 0,-3-4 1,-4-4 121,-6-3 0,-8 1 1,0-5-1,-2 0 0,-7-2 1,-1-4-349,-2-1 0,-4 0 0,2 0 0,-2 0 0,0-1-551,1-4 0,2-2 1,-2-5-1,5 2 0,5 2 818,3 2 0,-2-4 0,5 3 0</inkml:trace>
  <inkml:trace contextRef="#ctx0" brushRef="#br0">16636 10448 28402,'-13'-4'-974,"-1"0"1097,1 1 1,4 3-1,0 4 1,0 5-1,2 3 1,4 1-1,6-1 1,6-3 342,3-5 0,3 2 0,2-1 1,7-2-1,4-2 0,5-1 1,1 0-393,3 0 1,6-4 0,1-2 0,-1 0 0,-1 0-2781,-2 3 2715,-6 1 0,4-3 1,-4-3-1</inkml:trace>
  <inkml:trace contextRef="#ctx0" brushRef="#br0">16529 12181 17954,'0'-13'-4222,"0"2"4257,0 7 0,5 5 0,1 13 0,1-1 0,2 0 0,1 1 0,2-1 0,5 0 0,2 1 1,6-1-1,3-1 194,3-3 1,15 1-1,2-4 1,5 0-54,8 0 0,8 4 0,5-2 0</inkml:trace>
  <inkml:trace contextRef="#ctx0" brushRef="#br0">16529 14340 19646,'0'-34'-1697,"2"3"0,1 9 0,3 5 2019,1 7 1,6 4 0,7 8 0,0 2 0,6 5-1,2 3 1,6 3 0,1-1-182,2 0 0,11 8 1,-7-7-1</inkml:trace>
  <inkml:trace contextRef="#ctx0" brushRef="#br0">17916 13021 26900,'7'-2'-185,"6"7"1,8 8-1,6 8 1,4 7-1,5 4 545,2 5 0,6 6 0,1 3-908,-2 2 1,-5-5-1,1 2 1,2 0-2568,1-1 3039,-1 1 1,5 1 0,2 1 0</inkml:trace>
  <inkml:trace contextRef="#ctx0" brushRef="#br0">16649 9196 8583,'14'-20'0,"-5"7"0,-1 0 0,3 7-217,1 4 0,-3 2 0,-1 0 596,3 0 511,-5 0 1,0-1-738,-6-3 0,-2 2 0,-2-2 1,-5 2-443,-3 2 265,-1 6 1,-1-4 0,1 3-1,0 0 1,-1 1 80,1 1 0,0-2 0,-1 2 0,1 0 0,0-1 84,-1 0 0,1 3 0,0-3 120,-1 2 1,1 0 0,1 6 0,2-2 0,2-2-208,3-1 0,-6 0 0,4 4 0,-2 2 0,1 1 0,1 2-61,0-2 1,-2 3 0,-5-1-1,1 0 1,0 1 93,-1 3 0,1 2 0,1 0 0,2-3 0,1-1 25,-1 1 0,4-3 0,0 3 1,1-1-1,1-1 221,1 1-284,7-2 0,4-1 0,5 1 0,2 0 1,1 0-10,2-1 0,6 1 1,-1-5-1,6 2 0,3 2 1,2 0-86,3 0 1,2-4 0,2-3-1,2-1 1,2 0 10,-2-2 0,-2-1 0,-1-6 0,0-1 0,0-4 5,0-3 0,0-4 0,0-3 0,-2-1 0,-2-4 1,-5 0-75,-3-4 1,-3-3 0,-1-2 0,-5-2 0,-2-2 39,-5-4 1,-8 0 0,0-10 0,-4 1 0,-6 3 22,-7 1 0,-5-2 0,-5-1 0,0 4 1,-2 2-125,-4 4-56,1 11 0,-14-5 0,4 11 0,-2 3 1,-5 5-553,-1 5 1,3 5 0,-1 6-1,2 8 772,2 6 0,0 5 0,0 2 0</inkml:trace>
  <inkml:trace contextRef="#ctx0" brushRef="#br0">15063 9102 29767,'7'-5'-132,"5"3"0,-4-4 0,5 6 0,0-1 1,1-2-1,-1-2 0,0 2 0,1 2 0,-1 2-287,0 4 1,-5-2 0,-4 6-1,-1 1 1,0 2 0,2 1 0,-2 0-1,-3 1 1,-3-1-184,-2 0 1,-5 1-1,1-1 1,-3 0 536,-1 1 0,-1-1 0,1 0 1,0-1-1,1-1 0,2-3-438,1 3 1,6-4-1,-2 2-1132,4 1 0,8-4 1990,6-1 0,13-10 1,8-2-1</inkml:trace>
  <inkml:trace contextRef="#ctx0" brushRef="#br0">15570 8716 29925,'0'-9'-9831,"1"0"9819,4-1 0,-2 2 0,5 1 0,3 0 1,1 1 811,1 0 1,0 1 0,2 5 0,1 0 0,2 0 0,-2 0-411,-1 0 0,-1 0 0,-1 2 1,-1 2-1,-2 4-886,-1-1 1,-6 5 0,1-3-1,-2 3 1,-2 1 52,0 0 0,-6 5 1,-3 0-1,-3-2 0,-1-1 431,0-2 1,-1 4 0,1-1 0,0-1 0,1 1-357,3-1 1,3 0 0,6-2 0,1 0 852,4 1 1,4-3-1,9 0 1,4-4-1,3 1-351,2-1 0,-1-4 0,2 3 0,2-2 1,1 1-1,-1-1-1935,-2 2 1,3-3 1719,0 6 0,6 0 0,-3 4 1</inkml:trace>
  <inkml:trace contextRef="#ctx0" brushRef="#br0">19329 6610 29655,'-8'-6'-1639,"2"3"1,6-5-1,2-1 1,1 0 0,1 0-1,1 0 466,1 2 1,-3-4 1747,5 7 0,-5 1 0,2 7 1,-4 5-1,-1 3-528,0 1 0,-6 5 1,-2 1-1,-3 1 1,1 0-1,1 0-78,-1-1 1,-2 3 0,0-4 0,2-2 0,1 0-45,-2 2 1,4-3 0,-2 1-1,0-4 1,2-3-2143,2 1 0,-1-2 1857,2 1 1,-7-6 0,4 2-1</inkml:trace>
  <inkml:trace contextRef="#ctx0" brushRef="#br0">19782 6290 21537,'0'-19'-5969,"0"4"5620,0-2 0,0 6 0,-2 4 0,-2 1 0,-5 1 1070,-3 0 0,-1 3 1,0-2-1,-1 4-516,1 4 0,1-1 0,2 6 1,1 1-1,-2 2-116,0 1 0,2 2 0,0 3 0,0 3 0,2 1 0,2 0-108,4 2 1,1 1 0,0 2 0,0-1 0,0 1 0,0-2 100,0-3 0,10 7 0,3-6 0,4 1 0,2 1-273,3 0 1,3-4-1,3-3 1,2-3 0,3-2 363,1 0 0,-5-5 0,4-4 0,-2-2 0,0-4 0,-1-4-155,-2-7 0,-3-6 1,-3-8-1,-4-1 1,-5-3-1,-4-5-371,-4-2 1,-4-2-1,-1 0 1,-1 0-1,-4 1 267,-4 4 0,-5-2 0,-7 6 1,-6 2-1,-2 6 169,-4 5 0,0 3 1,-4 3-1,2 3 1,-1 5-1,2 2-331,3 2 1,-1 11 0,0 4 326,3 4 1,7 9 0,2 6 0</inkml:trace>
  <inkml:trace contextRef="#ctx0" brushRef="#br0">9131 12048 8282,'0'-9'0,"0"0"-170,0 6 1,0-4 0,2 4 0,2-2 1261,5 2 1,-2 2 811,2 1-1034,-6 0-353,3 0 129,-6 0 0,5-2-55,-1-2 0,0 1-486,-4-6-452,0 6 521,0-3 125,-5 12 0,-1-3 299,-3 6 0,1-6-297,4 1 1,1-2-303,-6-2 0,5 0 1,-5 0-1,0 1 223,1 4 1,-3-4-1,2 4 263,-3-4 1,3 1 581,0 2-124,6-2-1022,-9 3 0,9-5 1,-4 2-273,1 2 0,0-1 1,3 6-1,-3 2 389,-1 0 1,2-2 0,-2 0-1,-1 0 182,1-2 1,4 1 0,-3-5 0,2 3 60,-1 1 1,-1 1 0,3 2 0,-1-1 0,0 1-237,-2 2 1,4 1 0,-2 1 0,2-1-1,2 0-42,0 1 0,0-1 0,0 2 1,0 1-1,0 2 82,0-2 1,0-1 0,0-2-1,2 1 1,1-1 0,3 0 195,1 1 1,-3-1 0,5-1 0,0-2 0,0-1-73,0 1 0,0-2 0,4-1 0,1-1 0,-1-1-219,0 0 1,1-3-1,0 2 1,4-2-1,3-2 1,1 0-118,0 0 0,-1 0 0,3 0 0,-2 0 0,0 0-78,-1 0 1,3 0 0,-5 0 0,0-2 0,0-1 205,-2-1 0,-1-5 1,0 3-1,2-1 1,-2-4-1,-1 1 88,-2 1 0,1-3 0,-1 2 1,-1-5-1,-2-3-87,-1 2 1,-1 0 0,2 0 0,-3-2 0,-1 1-143,-3 3 1,0-4 0,0 0 0,2 0-1,-2 1 1,-2-1-269,-1 2 1,-1 1 0,-4 1 0,-2 1 242,-1 0 1,-4-1 0,4 1 0,-4 0 0,-2-1 0,1 3-119,0 2 1,-2-3-1,-1 4 1,-4 0-1,0 0 24,-4 2 0,3-3 0,-1 5 1,-2 1-1,1 1-980,0 2 895,-2 0 0,6 0 1,-5 0-1,2 0 1,0 2-361,1 2 1,-3-1 0,5 6 0,0 0 0,0 0 0,4 0 703,4 1 0,0 8 0,3 3 0</inkml:trace>
  <inkml:trace contextRef="#ctx0" brushRef="#br0">9104 12901 8489,'0'-8'1038,"-5"2"-456,3 6 1,-10 0 468,3 0 1,3-1 0,2-4-584,3-3 0,2 0 0,3 1 0,4-1 1,1 2-264,0 0 0,1 1 0,6 2 0,2-2 0,-2 2-55,-1 2 0,-2-1 0,1-1 0,-1-1 0,0 1 301,1 1-298,-1 2 1,-1 2 0,-2 2-62,-1 5 1,-6-1-1,2 0 1,-4 3-1,-1 1 126,0 1 1,-6 0-1,-3 2 1,-3 1-118,-1 2 1,0 0 0,-2-5 0,-1 1 0,-4 0-1,1 3-134,0 1 0,-3 1 0,2-3 1,1 3-9,0 2 1,-3-3-1,4 3 1,2-2-1,1-3 1,2-1 138,-1-2 1,5 1 0,2-1 0,1 0 336,3 1 0,3-1 1,4-1-1,5-3-104,3-5 0,7-1 0,2 0 0,1 1 0,1-1-175,0-1 1,2-2 0,2 0-1,-2 0 1,-1 0-286,-2 0 1,-5 0 0,0 0 0,-2 0 0,-2 0-1385,1 0 0,-1 0-1438,0 0 0,-4 0-2690,0 0 5641,-6 6 0,9-5 0,-5 5 0</inkml:trace>
  <inkml:trace contextRef="#ctx0" brushRef="#br0">8931 13994 25290,'-7'-9'-2537,"1"1"1,1 1 2404,1-1 1,-5 4-1,3-3 1,0-1-1,0 1 169,3-4 0,0 5 1,0 1 1409,-1-1 0,-6 4 42,1-2 0,3 8-1406,1 5 1,5-3 0,5-2-1,5-2 1,6-2 144,7 0 1,3 0-1,4 0 1,3 0 0,1-2-1,3-2-464,1-5 0,-4 2 1,-1-1-1,-2 2-190,0 3 0,-4-3 0,-7 2 0,0 1 0,-6 3-1375,-3 4 0,-1 5 1763,-5 9 0,-1-3 0,-4 4 0</inkml:trace>
  <inkml:trace contextRef="#ctx0" brushRef="#br0">8931 15260 32767,'0'-14'-4916,"0"5"1,-1 2 4823,-4 1 0,2 2 1,-6 4-1,-1 1 0,-2 2 1,0 3-1,2 0 1090,1 0 1,0 3 0,-3-3 2220,3 1-3160,4-4 1,10 3 0,4-6 0,5 0-1,2 0-7,2 0 0,4-5 0,-4 1 0,0 1-184,1 2 1,-4-4 0,4 1 0,-1 1 0,-1 1 0,0 2-1161,-2 0 1,2 0-1,1 0 1,0 2 748,1 2 1,-4-1 0,3 6 0,-4 0 0,-2 1 328,-3 4 0,3-10 0,-5 8 1</inkml:trace>
  <inkml:trace contextRef="#ctx0" brushRef="#br0">8705 16286 20224,'6'-18'-2033,"1"0"0,2 2 3159,0 1 1,4 3-1,6 3 1,1 5-591,-1 3 1,3-1-1,-3-1 1,2-1-1,1 1-556,-1 1 1,3 2-1,-7 0 1,1 2-1,0 1 1,0 3-792,-2 1 0,-1 2 0,-2 4 1,2 0-1,3 1 804,4-1 1,3 0-1,2 1 1</inkml:trace>
  <inkml:trace contextRef="#ctx0" brushRef="#br0">8985 14447 8717,'0'-14'1289,"0"1"0,0 0-316,0-1 0,1 7 0,3 2 1,5 4-73,3 1 0,2 0 1,-1 0-1,2 0 1,1 0-652,2 0 0,4 0 0,-3 0 0,0 0 1,1 0-336,-4 0 1,-3 1 0,-2 2 0,-4 3 45,-1 2 1,-2 1-1,-5 3 1,-3-2 116,-5-1 1,1-2-1,-1 4 1,-1-3 168,-2 3 0,0-4 1,2 1-1,3-1-192,1 0 0,3 1 0,7 2 0,5-2 17,3-3 1,1 1-1,2-1 1,3 2 0,2 2-1,1 0 82,-3 1 0,1 2 1,-1 2-1,-2-1 0,-2 0-222,-5 1 0,-4-1 1,-5 0-1,-1 1 1,-5-1-112,-7 0 1,-7-1 0,-8-2 0,-1-2 0,-4-2-1,1-2-8,-1 2 0,2-4 0,3 2 1,0-3-1,-1-2-10,4-3 1,6 1 0,-2-5 0,2 2-1639,3 3 1,5 2 1834,2 1 0,6 6 0,-2 1 0</inkml:trace>
  <inkml:trace contextRef="#ctx0" brushRef="#br0">10464 10995 8547,'-6'-21'0,"5"-3"0,-5 7 0,0 0 0,3 9-104,-6 3 1,0 4-1,-3 2 1,5 4-1,7 3 370,7 4 0,4 8 0,-1 2 0,-1 3 0,1 3 0,1 2 0,-1 2 0,-3 2 108,-1 3 1,-1 6 0,-5 3 0,0 0 0,0 3-173,0 3 0,0-2 1,0 9-1,0 1 0,0 2 1,0 3 10,0 2 1,-5 1 0,-1 1 0,1 5 0,1-35 0,0-1 166,0 3 0,1 0-361,1 3 0,1 1 0,-3-2 0,0 1 0,3 2 0,-1 0 0,0 0 0,0 0 46,0 0 1,1 1-1,0-3 1,1-1 0,0 4-1,1 1 1,1-2-1,0 0 1,2-3 0,1 0-5,1-2 0,0 1 1,0-2-1,0 1 0,-1-1 1,0 0-1,0-1 0,-1-1 1,1 1-1,-1 1 54,0-3 1,0 1 0,0 3 0,-1-1 0,-1-2-1,-1 0 1,1 1 0,0 0 0,1 0 0,-1-1 16,1 2 0,0 0 1,-2 1-1,-1-2 0,2 0 1,1-1-1,-2 38 1,-1-37-1,0 0-27,0 3 0,0-1 1,0 1-1,0-1 1,0 3-1,-1 0 0,-1 0 1,1 0-1,-2 0 1,0 0-211,-1-1 1,0 0 0,2 5 0,0 0 0,-2-5 0,-1-2 0,1 2 0,-1-1 0,1-1 0,1 1-59,0-2 0,1 0 1,1 35-1,1-2 1,0-2-1,0-5 0,1 1 63,4-3 0,2-5 0,6 3 0,1 0 0,-1 1 166,0-1 1,-1-6 0,-1 5 0,-4-1 0,-1 6 1363,-3 2-1326,-2-9 0,-1 11 1,-1-11-1,-3 2 1,-4-1-104,1-3 0,-5 0 1,4-9-1,0 1 0,-1-2-237,-2-1 1,4-2 0,0-4 0,1-1 0,3-2 0,1-3-731,2-2 0,-4-1 1,-1-5-1,2-4 0,2-4-196,1-4 0,1-6 0,4-5 1162,4-6 0,1 3 0,-1-9 0,-3-3 0</inkml:trace>
  <inkml:trace contextRef="#ctx0" brushRef="#br0">7745 10848 7854,'-2'-19'0,"-1"-2"178,-1 1 1,-2-4 0,3 6 0,-1 2-43,1 1 0,1 9 1,2 6-1,0 8 1,0 6-49,0 9 0,0 2 0,0 15 0,-1 9 0,-2 10 91,-2 12 1,3-30-1,0 1 1,1 3-1,0 2 1,0 3-1,-1 2 1,0 5-1,-2 1 1,1 5-1,-1 0 16,-1 3 1,0 0-1,-1 2 1,1 2-1,0 0 1,1 2 0,2 0-1,0 1 1,1-23-1,1 1 1,0 0-187,-1 1 1,2 0-1,-1 0 1,-1 1 0,1 1-1,-1 0 1,0 4 0,0-1-1,0 2 1,0 0-1,-1 0 1,1 0 0,-1 0-1,1 0 1,1 0 21,-1-1 0,1 1 1,-1 1-1,1 7 1,0 2-1,0-2 0,0-5 1,0-1-1,0 0 1,0-1-1,0 0 0,0 0 1,0 0-1,0-2 1,0 1-1,0-5 0,1 0 1,0-1-123,0 0 1,1-1-1,-1 0 1,0 0 0,0-1-1,0 0 1,3 16 0,-1-1-1,1-2 1,-2-2 136,0-2 0,-1-1 0,1 0 1,-1 0-1,1-3 0,-1-1 0,1-2 1,1-1-1,-2 0 0,1 0 1,-1-4-1,-1-1 30,0-4 1,0 1-1,0 1 1,0 0-1,0-5 1,0-1-1,2 35 1,1-3-1,1-7-140,-1-5 1,-2-6-1,-1-3 1,0-1-1,0 0-158,0-1 0,0-1 1,0-6-1,0 1 0,0-4-149,0 1 1,-1-2 0,-2-2 0,-1-3 0,-1-3 0,1 1-259,-1 1 0,-5-4 0,1-5 0,-1 0 1,-1 0 257,2 0 0,1-5 371,-6 0 0,2-5 0,3 2 0,4 2 0</inkml:trace>
  <inkml:trace contextRef="#ctx0" brushRef="#br0">16023 15859 14876,'-13'0'-13,"-5"0"0,0 2 1,0 1-1,0 3-114,1 1 1,0-2 0,7 3 0,1 1 0,0 0 0,2 0 0,2 1 0,5 2 0,6 3 0,9 1 0,12 4 0,11 0 467,10 4 1,11-3-1,8 1 1,-30-10-1,1 0 1,2 0-1,2 1 1,2 0-1,0 1 1,3-2-1,0 1-259,2-2 1,1 0-1,4-1 1,0-1 0,-2-2-1,0-1 1,1 1-1,0-2 1,0 0 0,0-1-1,-1-1 1,-1-1-100,0-1 0,-1-1 1,1-3-1,0-1 0,-2-2 1,-2-2-1,0-1 0,0-2-19,-1-1 1,0-1 0,1-3 0,-1-1 0,-3-1 0,0-1 0,-1-2 0,0-1 0,0-2 0,-1-2 0,-2-1-1,-2-1-261,-2 0 0,-1-2 0,-1-3 0,-3-2 0,-5 0 1,-2-1-1,0-3 0,-3-1 64,0-2 1,-3-1 0,-2-7 0,-4 0-1,-3 2 1,-3 0 0,-2-1 0,-3-1-1,-3-1 1,-3 1 0,-3 0 0,-3 1 109,-1 0 0,-2 0 0,-3-1 0,-2 1 0,0 6 1,0 2-1,-3 0 0,-2 2 0,-1 0 0,-3 2 184,-1 0 1,-2 3 0,3 8 0,-1 2 0,-5-2 0,-1 1 0,-1 4-1,-2 1 1,0 3 0,0 1 150,-1 1 1,0 1 0,-4 2 0,0 3 0,3 0 0,0 2 0,-3 1 0,0 1-49,-1 2 0,0 2 0,-3 0 1,-1 2-1,5 1 0,0 2 0,1 1 1,0 3-1,-2 3 0,1 2 1,1 2-1,1 2-26,0 2 0,0 2 1,-1 5-1,2 3 1,3 1-1,3 1 1,0 3-1,0 1 1,2 4-1,1 2-101,3 2 1,2 0 0,6 0 0,2 0 0,1 5-1,3 0 1,3 0 0,4-1 0,2 0 0,4-1-1,2 3 1,3-1-207,2-1 1,4-1 0,2-3 0,4 0 0,4 0 0,4-2 0,3 1-1,2-2 1,5-1 0,3-1-24,1-2 1,4-1 0,9 3 0,4-1-1,0-3 1,1-1 191,4 1 0,1 0 0,-1 0 0,2-1 0,3-2 0,1 0 0</inkml:trace>
  <inkml:trace contextRef="#ctx0" brushRef="#br0">15476 13141 8284,'-13'-14'300,"7"7"1,6 2 0,7 4 0,5 1 0,3 0 0,1 0 0,4 0-1,0-2 1,6-1 0,2-1 0,3 0 0,-2-1 206,0 1 0,2-2 1,-2 3-1,-2-3 1,-5 0-1,-3 0-507,-2 3 0,3-10 0,1-2 0</inkml:trace>
  <inkml:trace contextRef="#ctx0" brushRef="#br0">15610 15113 7949,'6'-19'0,"-5"4"0,15 0 0,-1 8 0,3 1 0,3 1 0,-1-1 0,3 3 178,3-5 0,-4 5 0,1-2 0,-1 4 0,0 1 0,0 0 0,1 0 0,-3 0 1,-2 0-179,-3 0 0,-2 6 0,1 1 0</inkml:trace>
  <inkml:trace contextRef="#ctx0" brushRef="#br0">15756 15713 8139,'14'-20'26,"-7"6"0,-3 0 1,-8 10-1,-5 2 1,-3 2-1,-1 0 1,0 2-1,-1 1 1,1 3 435,0 1 0,-1 1 0,1 2 0,0-3 0,1 1 0,1-2 11,2 0 1,1 0 0,-6-4 0,1 4-1,-2 2 1,-1 2-260,-2 2 1,-6 1-1,1 1 1,-5-1-1,-4 0-119,3 1 1,-4-1 0,2 0 0,0 1 0,0-1-197,0 0 1,-3 1 0,6-1 0,4-1 0,2-2-461,1-1 1,9-5 0,-1 4-1,2-1 561,4 1 0,1-5 0,6 3 0</inkml:trace>
  <inkml:trace contextRef="#ctx0" brushRef="#br0">13503 16832 8406,'0'-15'847,"0"-1"-530,0-2 0,5 5 0,1 4 0,1-1 546,4-2 0,0 0-553,3 3 0,-7 5 1,-1 7-1,-1 3-26,-1 1 0,5-3 1,-3 5-1,1 2 0,4 1 87,0 1 0,3 0 0,-1 1 0,0 0 0,-1 3 594,-3 0-861,3 1 1,-5 1 0,7 2 0,-2 1 0,-4-1-91,-3-2 1,-4 5 0,-1-3 0,0 1 0,0-1-517,0-2 1,-6-1 0,-2-3 0,-6 1 0,-4 0 0,-4-3-341,-3-2 1,-2-4 0,1 2 0,-1-4-1,0-4-593,1-1 0,1 0 1435,2 0 0,-2-12 0,4-3 0</inkml:trace>
  <inkml:trace contextRef="#ctx0" brushRef="#br0">13463 16779 9969,'26'-27'0,"-4"2"0,-3 3 518,0 4 1,1 8-1,5 2 1,0 2-56,3 3 1,8 2-1,1 1 1,4 0-1,5 0 1,0 0-916,0 0 1,4 0 0,-2 0 0,1 1 451,-1 4 0,1-4 0,5 5 0</inkml:trace>
  <inkml:trace contextRef="#ctx0" brushRef="#br0">16036 12514 15028,'-13'0'-509,"4"0"0,0 0 0,-1 0 523,-2 0 0,3 0 1,0 0-1,-1 0 0,-2 0 1,0 2 1281,3 2 1,5-2 0,8 2 0,6-2-913,7-2 1,-5 0 0,2-2 0,0-1 0,-4-1 0,2 1 0,0 1 131,1 2 0,1 0-399,-1 0 1,-6 6 0,-2 3 0,-4 3-55,-1 1 1,-4-4 0,-2 0 0,0 1-1,-2 2-53,1 1 1,4 1 0,-1-1-1,2 0-5,2 1 1,6-2 0,4-3 0,5-4 0,5 0 43,0-1 1,0 2-1,3-3 1,1 3 0,-3 0 141,-1 0 1,-5 4 0,3-1 0,-5 3 0,-4 1 126,-4 1 0,-4-1 0,-1 0 0,0 1 0,-1-1-136,-4 0 0,-2 1 1,-7-1-1,1 0 1,0 1-259,-1-1 1,1-1 0,0-2-1,-1-2 1,3-1 0,0-1-452,2 0 1,5-2-1,-5-4 1,-1 0-293,-2 0 1,-2 0-1,1 0 1,0 0-1,0 0-451,-1 0 0,1 0 0,0 2 1,-1 1 1267,1 1 1,0 7 0,-1-4-1</inkml:trace>
  <inkml:trace contextRef="#ctx0" brushRef="#br0">22195 10595 11802,'0'-7'-443,"1"-1"0,4 5 0,2-3 1,2 0-1,0-1 0,1 0 1146,2-4 0,0 4 0,-2-1 0,-1 1 0,1 1 933,2 0 0,-4 3-1617,-4 8 1,-4-1-1,-4 8 1,-5 3-1,-3 0 112,-1-1 0,1 4 1,1 1-1,3 1 1,-1 0-222,1 1 0,-4-5 1,5 2-1,0-3 0,2-2-306,4 1 1,1-1 0,0 0-228,0 1 0,1-2 0,4-4 0,5-5 1,6-6-2788,7-5 3409,8-10 0,-3-9 1,4-7-1</inkml:trace>
  <inkml:trace contextRef="#ctx0" brushRef="#br0">22701 10169 28622,'8'-14'-5963,"-2"5"3805,-6 1 1,4 3 3731,0-4-825,1 6 0,-5-1 1,-2 7-1,-2 3-266,-5 1 0,2 2 1,-1 4-1,1 1 0,1 0-530,0 4 0,-3-3 0,5 3 0,1-3 0,1-2-888,2 0 405,0 1 0,2-3 0,2-2 0,5-4 0,4-2 625,5 1 0,-2-2 0,7 2 0,-1-4 0,0-3 0,0-3-440,2-1 1,1-2 0,2-4 0,-2 1 0,-1 1-486,-2 2 0,-4 1 0,2-6 0,1 1 0,-2 0 112,1-1 1,2 1 766,-4 0 1,-1-7 0,-3 0-1</inkml:trace>
  <inkml:trace contextRef="#ctx0" brushRef="#br0">23181 10049 26762,'0'-18'-2436,"0"0"0,2-4 1,1 4 2566,1 2 0,2 3 0,-3 2 0,1 5 1504,-1 5-1384,-1-2 1,-8 19 0,-3 0 0,-4 8 0,-5 9 0,-6 2 241,-5 1 0,-4 7 0,-4-2 0,3 5 0,1 4 0,4 2-801,1 2 1,-2-3 0,2 0 0,4-2 0,5 1-998,7 2 0,0-5 0,8-2 0,1-5 807,1-5 0,8-8 0,2-8 1</inkml:trace>
  <inkml:trace contextRef="#ctx0" brushRef="#br0">15530 11115 31245,'-14'0'-237,"1"0"1,0 0-1,-1 0 1,1 0-198,0 0 0,5-2 0,5-1 0,6-3 0,6 1 0,3-1 0,1 3 590,1 1 0,-1-2 1,0-1-1,1 2 0,-1 2 156,0 1 0,1 0 0,-1 0 413,0 0-706,-5 0 0,-4 0 1,-8 0-1,-5 0 0,-3 1-39,-1 4 1,-1-4-1,1 4 1,0-2-1,-2 0 101,-3 1-77,3 1 0,-4-1 0,6 0 0,-1-1 893,1-1 0,4-2 0,0 0-805,-1 0 1,5 0 0,5 0-476,8 0 0,1 0 0,3 0 1,4 0-1,2 0 314,1 0 0,5 6 0,-4 1 0</inkml:trace>
  <inkml:trace contextRef="#ctx0" brushRef="#br0">15823 11195 28230,'0'-14'-9831,"0"1"4451,0 6 6110,0 1 1,6 12 0,1 1 0</inkml:trace>
  <inkml:trace contextRef="#ctx0" brushRef="#br0">15850 10888 28929,'-8'-9'-973,"4"1"0,-2 3 0,3-4 0,4 0 1,7 0 1377,4 1 0,1 5 1,2-3-1,1 1 0,3 1 1,0-1-1,2 1 1,-2-1 274,1 2 0,2 2 0,-3 1 0,0 0-374,1 0 1,-3 0-1,-3 0 1,-1 0-1,-1 1-513,-3 4 1,1 2 0,-5 7-1,-2-1 14,-2 0 1,-7 1 0,-3 0 0,-3 3 0,-2 2 0,-3 0 189,0 0 0,-6 4 1,6-4-1,0 0-139,3 0 0,0-1 0,-1-3 0,1 1 0,-1 2 0,3-2 378,0-1 1,6-1-1,2-1 1,2 0-635,2 0 1,0-4 0,2 0 0,2 0 0,6-1 378,7-4 0,-1-3 0,6 1 0,2 1 0,0 1-71,-2-1 1,3-1-1,-4-2 1,0 0-1,-2 0 1,-1 0-322,-1 0 1,1 4 0,-5 1 0,1-2-1,-1 0-537,0 1 1,1-1-1,-1 6 910,0 1 1,1 2-1,-1 1 1</inkml:trace>
  <inkml:trace contextRef="#ctx0" brushRef="#br0">16263 8649 13943,'7'-6'-448,"-1"5"1,-6-11 0,0 5 0</inkml:trace>
  <inkml:trace contextRef="#ctx0" brushRef="#br0">16249 8623 13191,'-7'0'469,"10"6"0,6 2-493,-3 4 0,-3 2 1,-3-1-1,0 0 1,0 1 134,0-1 0,0 0 0,0 1 0,0-1 0,0 0 0,0 2 1,0 1-1,0 2 444,0-2 1,-2 4 0,-1-3 0,-1 1 0,-1 0-544,0 0 1,2 0 0,-5-4 0,1 1-1,-1 0 1,-1-3 0,1 0 0,-1-2-1,-2 0-3694,-1-1 466,5-6 3123,1 3 0,18-18 0,3-3 0</inkml:trace>
  <inkml:trace contextRef="#ctx0" brushRef="#br0">16516 8316 8551,'5'-27'0,"0"2"0,1 3 441,0 4 0,5 5 0,-4 3 20,0 1 0,1 6 0,-5 0-18,1 6 1,1 4-1,-5 8 1,0 3-1,0 4 1,0 3 107,0 2 0,-5 4 1,-1 0-1,0 0 1,0 2-490,4 2 0,-4-1 1,1 2-1,2-1 1,2 1-1,1-1-1309,0 2 1,6 2 0,4-1 1246,6-2 0,5 3 0,6-5 0</inkml:trace>
  <inkml:trace contextRef="#ctx0" brushRef="#br0">20368 6597 30218,'9'-12'-3191,"0"3"1,-6 5 3077,2 8 1,-5 4 0,-3 5 0,-3 0 0,-2 1-1,-2-1 1,-3 2 0,-4 1 124,0 2 1,-6 4-1,4-3 1,0 2-1,-2 1 1,2-1-899,0-3 0,1 1 1,5-1-1,1-2 619,3-1 1,3-2 0,6 0 0</inkml:trace>
  <inkml:trace contextRef="#ctx0" brushRef="#br0">21102 6277 12240,'0'-31'0,"-2"0"0,-1 3 1211,-1 4 1,-7 11 0,2 8-539,-2 4 0,-4 2 0,-1 2 0,-4 3 0,1 0 0,-2 2 1,2-1-553,0 3 1,-3 2 0,4 1 0,2 2 0,1 3 0,1 4-89,1 3 0,6 2 1,2 0-1,4 2 1,1 4 138,0 2 1,16 5-1,8-7 1,7 0-1,7-1 1,4-2 199,2-2 1,7-7 0,-3-4-1,1-3 1,-1-5-239,-4-5 0,-10-2 0,5-4 0,-5-2 0,-5-7-118,0-5 1,-10-5 0,-6-7 0,-7-1 0,-4-4-1,-5-1-192,-6-3 1,-6 0 0,-12 0-1,1 3 1,-3 0-179,-2 0 0,3 10 0,-4 2 0,0 7 0,0 6 695,-2 5 0,-2 2 0,-4 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7811 5851 30508,'0'-9'-2458,"0"0"0,0 4 1,0-3-1,2-1 1722,2 1 1,2 1 0,5 4-1,-2-2 1,-1 1 0,1 0 1510,0-1 0,0 1 0,4 4 0,1 0 0,1 0-260,2 0 0,3 0 0,2 0 0,-4 0 0,-4 1-370,0 4 1,1-4 0,1 4 0,2-4 0,-2-1 165,-1 0 0,3 1 0,1 2 0,0 2 0,2-2 31,-1-2 1,3-1 0,3-1-1,1-2 1,1-2-267,3 2 1,3-2 0,5 0 0,-2 2-1,0 2 1,1 1 657,1 0 1,8 0-1,-7 0 1,2 0-584,-1 0 0,-1 0 0,0 0 0,0 0 0,-1 1 0,-2 2-83,-2 2 1,-2 0 0,1-2 0,-3 2-1,3-2 1,3 0 101,3 1 0,0-2 1,2 2-1,1-2 0,2-1-73,3 4 1,-4-4-1,4 3 1,1-2 0,1-2-98,5 0 0,-3 0 0,-2 0 0,2 0 0,1 0 0,-1 0 0,0 0 0,0 0 0,1 0 0,-1 0 0,-2 0 0,-1 0 0,0 0 0,3 0 0,0 0 0,-2 0 0,0 0 0,4 0 0,-8 1 0,1 2 0,5 2 0,1-1 0,0 2 0,8-4 0,-8 4 0,2-2 0,2 2 0,-1 0 0,2 0 0,-1-2 0,-3-4 0,-1 2 0,0 1 0,1 1 0,-6 1 0,0-5 0,-1 0 0,-1 0 0,2 0 0,-1 0 0,-4 0 0,3 0 0,-2 0 0,2 0 0,2 0 0,-5 0 0,2 0 0,0 0 0,1 0 0,1 1 0,4 4 0,-4-4 0,2 3 0,0-2 0,-2-2 0,-1 0 0,0 0 0,-3 1 0,6 2 0,0 2 0,-2-2 0,3-2 0,-4-1 0,0 0 0,2 0 0,-2 0 0,-1 0 0,4 0 0,-3 0 0,0 0 0,2 0 0,-3 0 0,1 0 0,3 0 0,-3 0 0,0 0 0,0 0 0,-3 0 0,-2 0 0,2 2 0,-1 1 0,-4 1 0,1-1 0,-1-1 0,2 2 0,0 0 0,0-1 0,-1 0 0,-4 2 0,8-4 0,-3 4 0,2-4 0,-1-1 0,-2 0 0,-4 0 0,8 5 0,-3-1 0,2-1 0,-1-1 0,-1-2 0,0 4 0,0 0 0,2 1 0,1-1 0,1 1 0,-1-2 0,0 0 0,-2 0 0,2 1 0,-1-1 0,1-1 0,3 2 0,-3 0 0,-3-1 0,0-1 0,-3-2 0,1 0 0,-1 0 0,2 0 0,-2 0 0,1 0 0,-2 0 0,-2 0 0,3 0 0,-2 0 0,3 0 0,0 0 0,2 0 0,-3 1 0,7 2 0,-1 2 0,0-1-9,2 2 1,1-4-1,-3 2 1,1-2-1,1-1 1,-1 2 18,0 1 0,7 1 0,-2-4 0,1 2 1,0 2-11,-1-2 0,-4-2 0,4 1 0,-1 1 0,1 1 0,-1 1 0,-2 0 0,-2-3 0,-4 4 0,0-2 0,0 1-95,0-2 1,4-2 0,1-1 0,-2 0 0,0 0 95,1 0 1,-2 0 0,2 0 0,-1 0 0,0 0 0,3 0 11,1 0 0,-2 0 0,2 0 0,1-1 0,-1-2-6,3-2 0,1 1 0,-1 4 0,-3 0 0,1 0 0,-2 0-227,0 0 1,-2-2-1,-4-1 1,0-1-1,0 1 1,0 0 72,0-1 0,0 1 0,0-6 1,-1 0 115,-4 1 1,4-3 0,-4 2 0,4-2 0,1 1 0,0 1-102,0-1 1,4-1 0,2 1-1,0 3 1,1-1 0,-1 2-142,0 0 0,0 0 0,-3 3 0,1-1 1,1 1 63,1 2 0,-5-1 1,4-1-1,-2-1 1,0 1 94,1 1 1,2 2-1,-3-1 1,3-2-1,1-2 1,2 1 122,-2-2 1,4 5 0,-5-4-1,1 2 1,2 0-105,-2-1 0,4-1 1,-7 4-1,1-2 1,-1-2 27,1 2 0,3-2 1,-3-1-1,-4 0 0,-1-2 1,-3 2 113,0 0 0,5-4 0,-7 3 0,2-2 1,0 1-88,-1 2 1,-5-4 0,5 3-1,-1-2 1,-1 1 0,-1 1-117,-1 0 1,-2-1-1,4-2 1,0 2-1,-1 1 16,-1 0 0,4 2 0,-5-2 0,0-1 0,0 2 0,0 0-14,-1 4 0,-2-4 0,-1 1 0,-1 2 0,1 0 0,-2 0-56,-3-1 0,4-5 0,-4 5 0,2-1 79,-2-1 1,3 3-1,-3-6 1,2 0 0,1 1-1,-1-1 160,-1-2 0,6 1 1,-7 0-1,3 1 1,2 0-1,-2 0-151,-3 0 0,3 5 1,-3-4-1,2 1 1,0 1-1,-3-2-223,-2 1 0,-3-2 0,-6-4 0,-1-2-50,2-3 1,-5 3 0,-2-2 0,-1 2 0,0 2 91,1-1 0,5 1 0,-3 0 0,2-1 0,2 1 64,2 0 0,-3 4 0,0 1 0,0 1 0,-2-1-24,-3-2 0,-2 1 0,-4-3 0,-4-2 0,-7-1 406,-8 0 0,-4-3 0,-1 0 0,-1 2 0,0 1 0,1 2 136,-1 0 1,-4 1 0,0 1 0,0 3 0,-1-3-24,1-1 0,0 3 0,6 1 0,1-1 0,2 0 137,-2 0 0,1 0 0,-1-4 1,2 1-1,-3 0 0,-3 2 54,-4-1 0,-5-8 1,2 6-1,-4-2 1,-2 0-1,-4 2-23,-3-1 0,-3 1 0,1 0 0,2 1 0,3 2-131,2 1 1,0 1 0,0-2 0,-2 3 0,2-1-91,2 1 1,-4 2 0,-1-2 0,-1-1 0,-3 3 0,-1-3-337,3 1 1,-10 2 0,1-4 0,-3-1 0,-2-2-1,-1 0 88,3 3 1,-9-2 0,4 2 0,-1-3 0,-4 0-102,2 3 0,-2-3 1,2 5-1,-1-1 1,2 3-23,2-1 0,-2 4 0,6-4 0,1 2 0,-4-1 0,3 2 19,-1 2 1,1-1 0,6-1-1,-1-1 1,-3 1 63,-2 2 1,-1-1-1,-3-1 1,1-3-1,3 0 179,2 0 1,-13 2 0,1 2-1,-1-1 1,0-1-68,34 3 1,0-1 0,-34-4 0,31 4 0,-1 0 0,0 0 0,-1 1 0,1-1 0,0 1-49,-1-2 0,0 1 0,-1 2 0,-1-1 0,2-1 1,0-1-1,0 2 0,0 1 0,0 0 0,0 0 1,2 0-1,1 0-41,1 0 1,1 0 0,-2 0-1,0 0 1,-34 0 0,3 0-1,0 0 154,3 0 0,4-2 0,3 0 0,0-3 0,2 2 1,0 2 22,3 1 0,-2-5 0,-1-1 1,-6 0-1,-2-1 0,-3 0 1,1-4-26,-4-1 1,-1 3 0,34 6 0,0-1 0,1 0 0,0 1 0,1 0 0,0 0-107,-33-3 0,7 1 0,3 4 0,-1-2 1,0-2 29,-2 2 1,-4 2 0,8 1 0,-1 0-1,2 0 1,1 0 29,0 0 1,-1 0 0,1 0 0,-1 0-1,-2 0 1,2 0 51,-2 0 0,-1 0 1,6 0-1,-2 0-60,2 0 0,-4 0 0,3 0 1,0 1-1,2 2 0,2 2-63,0-2 1,-2-2 0,0 1 0,-1 1 0,3 1 0,-1 1-33,4 1 0,-3-5 1,-2 5-1,3-2 1,0 2-1,0 0-17,-1 0 0,0 0 0,-1-3 1,1 3-1,0 0 48,-1 0 1,0 3 0,-3-3 0,-1 0 0,1 1 56,-3 0 1,6-4-1,-6 3 1,1-1 0,-3 1-1,-2 0-9,2-1 1,-2 4-1,5-4 1,0-1-1,-2 1 1,2-1-16,0-1 1,-4 3-1,4-2 1,0 1 0,-2-1 11,1 1 1,3-1-1,-1-4 1,2 0-1,1 0 122,2 0 0,-3 0 0,8 0 0,0 0 0,0 0 0,2 0 1,3 0 1,-3 0 0,0-1 0,1-2 0,-1-2 0,1 2-73,-1 2 0,5 1 0,-5 0 0,1 0 0,0 0-100,-3 0 0,4 0 0,-5 0 0,-2 0 1,1 0-12,1 0 1,-6 0-1,4 0 1,-3 0 0,-2 0-1,1 0 53,0 0 0,2 1 0,0 2 0,-1 2 0,3-2 0,0 0 2,2 1 1,6-2 0,-3 2 0,2-2 0,-2-2 45,-1 0 1,7 4-1,-3 0 1,0-1 0,1-1-47,1-2 0,1 0 0,0 0 0,0 1 0,0 2 0,0 2-139,0-2 0,0 3 0,-2 0 0,1 0 0,-2 1 0,2 0-52,-2 4 0,-5 1 0,2-1 1,0 0-1,-1-2 47,0 1 1,4 2-1,-2 1 1,2 0-1,2 1 1,-2-1-67,0 0 1,4 2 0,-5 2 0,1 0 0,0 1 33,-1 1 1,-5-4-1,4 4 1,2 1-1,0 0 1,2 3-84,1-1 1,-2-1 0,11 2-1,2-1 1,2 2-199,5 1 1,1 3-1,6 2 1,0 1-1,4 0 17,-1 2 0,6-4 0,1 6 0,5-1 0,5-2 0,5 1 312,7-4 1,9-1 0,10-1 0,2 0 0,2-1-2,0 1 0,0 0 0,-1-1 0,-2 1 0,-3 0 0,-2-1-353,-2 1 1,-3 0 0,-4-1 0,-2 2 312,-2 4 0,5-4 1,-3 4-1</inkml:trace>
  <inkml:trace contextRef="#ctx0" brushRef="#br0">1533 8116 29816,'-13'0'0,"-1"0"0,-1 0 0,-1 0 0,-2 2 69,2 2 1,0-2 0,0 2 0,-2-2 0,3-4 0,5-2 0,7-4 0,6-1-3615,5 0 2985,10 1 801,3-6 1,6 5 0,-1 2 0,2 0-1,4 1 1,3 0 0,4 1 0,1 1-1,-2-1-361,-2 2 0,7 2 1,-5 2-1,1 2 1,-2 2-1,-2-1-357,-1 2 0,-1-4 1,-6 2-1,-2-2 0,-2-2 1,0 0-651,0 0 0,2 0 1000,2 0 0,6-18 1,1-4-1</inkml:trace>
  <inkml:trace contextRef="#ctx0" brushRef="#br0">2173 7903 28241,'-8'-13'-2506,"5"5"0,12 4 0,9 4 2870,6 4 0,7-1 0,1 5 1,3-1-1,2-1 0,1 0 1,2-2-181,0 2 1,-1-3 0,-4 6 0,-5 3 0,-7 3-1014,-5 3 63,-9 5 0,-4-2 1,-10 6-1,-7-1 0,-7 1-225,-8 0 1,-8 2 990,-1-2 1,-2 8-1,-2-6 1</inkml:trace>
  <inkml:trace contextRef="#ctx0" brushRef="#br0">6532 12128 8135,'0'-14'-431,"1"3"1588,4 2 0,-4 1 1593,4 4-1112,-4 2 1,-2-4-1469,-4 6 1,2 0 0,-6 0 0,-1 0 0,-2 2-24,-1 2 1,-1 4 0,1 4 0,1-1-1,2 0 1,1 2 51,-1 2 0,-1-3 0,1 7 0,3-1 0,1 1 231,3 2 0,1-3 1,4 4-1,2 0 1,6 0-146,7 0 0,3-1 0,9 3 0,0-3 1,2-2-235,-1-3 0,3-3 0,-1-2 0,1-4 0,-2-1 0,-5-3-438,-2-1 0,-3-2 1,1 0-1,-4-2 1,-3-4-151,-2-7 1,-1-2 0,-3-7 0,-5-3 0,-2-4 374,-2-2 0,-2-1 0,-2 2 0,-5-1 1,-4 0-1,-4 1 220,-1 4 1,1-4-1,3 9 1,1 1-1,0 2-291,-1 3 0,6 8 1,0 1-827,2 0 0,2 10 0,5 2 1059,4 9 0,8 6 0,8 5 0</inkml:trace>
  <inkml:trace contextRef="#ctx0" brushRef="#br0">6398 13074 11148,'0'-9'2551,"0"0"1,2 6-2056,2-1 1,4 2 0,5 2 0,0 0 0,1 0-92,-1 0 1,5 0-1,1 0 1,2 0 0,1 2-1,0 1-60,1 1 0,-7 1 0,2-4-388,-4 4 0,-5 2 0,-1 6 1,-4 1-1,-5-1-100,-7 0 1,-10 5 0,-4 0 0,-3-2 0,-2-1 326,1-2 0,1 1 0,1-1 1,3 0-1,2 1-62,3-1 0,5-1 0,4-2 0,1-1 0,3 1 110,1 2 1,10-3-1,5 0 1,9 0 0,7-2-286,2-2 1,9 1-1,-3-2 1,-2-1 0,1-2-1,-4 1-1307,1 2 0,-6-2 0,-7 4 0,0-2 0,-6 2 1347,-3 2 0,1 0 1,-5 6-1</inkml:trace>
  <inkml:trace contextRef="#ctx0" brushRef="#br0">6265 14060 11396,'0'-9'935,"0"0"1,2 6 0,2-1 0,5 3-372,3 1 0,7 0 1,3 0-1,5 0 1,3 0-1,1 0-755,-2 0 1,4 0-1,-2 0 1,-1-2-42,-2-2 0,-3 2 1,-1-2-1,-4 2 209,0 2 0,-3 0 1,-3 0-1</inkml:trace>
  <inkml:trace contextRef="#ctx0" brushRef="#br0">6412 14633 8496,'-8'-1'1323,"2"-4"1,2-4 0,0-2-610,1-3 0,7 7 0,5 2 0,4 4 1,4 1-1,2 0 0,2 0-689,2 0 1,2 1-1,2 2 1,0 2-1,-2-1-184,-3 2 0,2-3 0,-6 5 0,-2-3 1,-3 0-101,-4 1 0,2-3 449,-7 6 0,-6-2 0,-6 2 0,-4-5 0,-2-1 406,1 2 0,0-4 0,-1 4-258,1-4 1,6 1-338,2 2 1,5-1 0,5 4 0,4 1-1,4-1 1,3 2 247,2-1 1,4 3-1,-3-2 1,1 2-1,-1-1 34,-3-1 0,-1 0 0,-2 4 1,1 0-1,-2 1-460,-4-1 1,3 0-1,-7 1 1,-1-1 0,-1 0-243,-2 1 0,-11-2 1,-3-2-1,-6-3 0,-3 1-133,-3-1 1,-8-4 0,-3 2 0,-4-4 0,-1-1 210,-1 0 0,5 0 0,4 0 0,1 0 0,4 0 1,2 0-472,5 0 0,4 2 812,9 2 0,-3 9 0,5 8 0</inkml:trace>
  <inkml:trace contextRef="#ctx0" brushRef="#br0">6532 15686 8140,'-8'-27'1184,"2"11"-437,6 3 1,2 8-1,2 1 1,5 2-1,3 2-364,1 0 1,7-4 0,2 0 0,3-1-1,2 1 1,-1-1-507,1 2 1,3 2 0,-1 1 0,-2 0 0,0 1-59,-4 4 1,-5-2 0,0 6 180,-3 1 0,-2 8 0,0 2 0</inkml:trace>
  <inkml:trace contextRef="#ctx0" brushRef="#br0">6425 16486 8271,'-21'0'269,"8"1"0,10 2 0,8 2 0,6-1 0,9 0 303,5 1 1,4-1 0,11-4 0,2 2 0,1 1 0,3 3-425,1 1-148,-4-4 0,3 15 0,-6-3 0</inkml:trace>
  <inkml:trace contextRef="#ctx0" brushRef="#br0">9998 12288 19079,'0'-14'-958,"0"1"0,4 0 0,2 1 0,1 1 1,4 3 1284,1-3 1,-1 4 0,-2-2 0,-3 0 0,-1 0 0,-1 0 1193,-1-1 0,-1 2 0,-4 1-1153,-2 1 1,1-3 0,-6 5-1,-2 2 1,0 4-4,-3 2 1,1 8 0,0 0-1,-1 6 1,1 2 0,1 3-20,3-3 0,-1 9 0,5-4 1,2 1-1,2 4-294,1-2 1,7-4 0,5-3 0,7-2 0,5-3 0,4-1-330,0-2 0,1-5 1,-3-4-1,1-2 0,-2-5-237,-3-6 1,-2-5 0,-9-11 0,0 0 0,-4-3-190,-1 0 1,-7-5 0,-8 1 0,-3-1 0,-3 0 407,-3 4 0,4 2 0,-4 5 0,3 4 1,3 3-1,2 4-1166,1 2 1,7 4 1422,2 10 0,12 2 0,9 6 0</inkml:trace>
  <inkml:trace contextRef="#ctx0" brushRef="#br0">9971 13221 10988,'0'-21'2450,"-6"7"0,3 10-1778,-6 8 0,6 8 0,-3 8 1,2 0-1,-2 4-238,-1 1 0,2 3 0,-2 2 0,1 1 1,3-3-896,1-4 0,2 1 0,0-3 0,0 2 0,0 0 0,0-4-3784,0 0 1823,0-3 2411,0-3 1,-6 5 0,-1 2-1</inkml:trace>
  <inkml:trace contextRef="#ctx0" brushRef="#br0">9624 14193 8171,'0'-13'0,"0"0"0,0-1 454,0 1 1,6 1 0,5 2 0,3 3 0,6-1-1,0 2 1,4 0 0,0 3 0,0 2 0,-4 1-1,1 0 322,0 0 1,-5 0-1,0 1 1,-5 4 0,-7 4-1,-2 2 1,-2 3-717,0-1 1,-2-3 0,-1 2 0,-3 2-1,-1-2 1,-3-2-137,-2 0 1,3 1-1,1-1 1,1-3-1,1 1 45,0-1 0,0-4 73,2 2 1,2-2 180,-2 1 0,2-1 0,4 4 0,1 1 0,3-1 6,1 4 1,2 0-1,4 3 1,1-1 0,0 0-1196,4 1 1,-1-1 0,3 0-1,0-1 1,-3-1 965,3-3 0,0 1 0,7 5 0</inkml:trace>
  <inkml:trace contextRef="#ctx0" brushRef="#br0">9611 14953 8080,'2'-13'819,"0"-1"0,4 1 289,2 0 1,-4-1 0,5 1 571,2 0 1,-4 5-1306,2 4 1,-2 4 0,2 4 0,-4 5-1,-4 5 1,-1 2-231,0 2 1,0 1-1,0-1 1,0 2-1,0 3-442,0-1 1,0-1 0,0 1-1,0-4 1,2-4-332,2 0 1,3-1 0,7-1 0,0-3 0,3-5-1,1-2-1938,-2-2 1,3-2 2565,-1-2 0,6-10 0,-4-6 0</inkml:trace>
  <inkml:trace contextRef="#ctx0" brushRef="#br0">10011 14860 8645,'0'-19'1970,"0"4"1,-6 7-1,-1 14 1,-2 9-1360,0 7 0,0 8 0,-4 2 0,-1 3 1,1 3-808,0 5 1,-1 3 0,1 4-1,1-1 1,2 1 195,1 2 0,0 2 0,-4-1 0</inkml:trace>
  <inkml:trace contextRef="#ctx0" brushRef="#br0">9731 15953 8075,'-13'-5'0,"-1"1"466,1 1 0,0 1 1,-1 2-1,1 0 1,0 0 281,-1 0 1,10 0-1,7 0 1,10 0 0,6 0-613,5 0 1,1-1 0,2-2 0,0-2-1,-2 2 1,-3 2-32,-4 1 0,-3 0-2,-2 0 1,-7 6 0,-6 3 0,-7 3 104,-5 1 1,-3 0-1,-1 1 1,-2-1-1,1 0 1,4 1 236,4-1 1,-1-4 0,5 0-423,2 1 0,3-3 0,5 1 0,4-2 0,3-2-85,1 2 0,0-4 0,-1 4 0,-1-2 0,-3 2 5,3 1 1,-5-2 0,-2 4 0,-2 1 0,-2 2-1,0 1 252,0 1 0,-6-1 0,-5 0 1,-3 0-1,-6 1 0,0-1 37,-4 0 1,3-1-1,-1-1 1,0-2 0,-1 1-368,1 2 1,2-3 0,-4-2 0,3 0 0,2-1-1670,3 0 0,1 5 1,3-2 697,3 2 0,9 3 0,10-1 1,7 0-1,5-1 1106,3-3 0,2 3 0,-1-5 0</inkml:trace>
  <inkml:trace contextRef="#ctx0" brushRef="#br0">9638 16846 7994,'0'-21'2065,"-5"6"-1436,1 6 0,-1 5-244,5-5 1,2 12 0,2 1 0,5 7-1,3 3 1,1 3-6,1 0 0,3 7 1,1-2-1,-1 3 0,-4 2-403,-4 0 0,1-2 0,-4-1 0,0-4 0,0 1 0,-3 0-1084,-2 3 0,-7-5 0,-4-1 0,-5-5 1107,-3-4 0,-5 3 0,2-5 0</inkml:trace>
  <inkml:trace contextRef="#ctx0" brushRef="#br0">9624 16712 9866,'14'-29'556,"-1"2"0,5 9 1,3 15-1,2 5-627,5 2 1,6 5 0,1-3 0,3 1 0,11 2 0,7 0 70,6 0 0,-22-5 0,0 1 0,-2 2 0,0-1 0</inkml:trace>
  <inkml:trace contextRef="#ctx0" brushRef="#br0">20635 8449 8324,'0'-19'0,"5"4"0,0-1 259,3 6 1,-4-1 0,4 5-1,-1 0 1,1-1 0,2 0 0,2-2-1,1 0-56,0 0 0,-5 5 0,-5-5 26,-6-2 0,-3 4 1,-4 0-1,1-1 1,-2 2 1309,-1 0-1190,5-4 0,-5 8 0,3-3-134,-3-1 1,-1 3 0,0-5 0,-1 2 0,1 3 0,-2 2-55,-2 1 1,0 0 0,-4 0 0,1 0 22,-1 0 0,-1 1 0,-6 2 0,-2 3 1,-1 2-1,1 2 87,2 2 1,1 1-1,1 0 1,-1 1-1,1-1-68,-1 0 0,5 2 1,1 2-1,2 2 1,2 0-99,3 0 1,0 5-1,1-3 1,0 1-1,-1 0 1,1 2 59,0 1 0,4 2 0,0-1 0,-2 1 0,1 1 0,0 3-48,1 5 0,1 2 1,-2 2-1,3-1 0,1-2-67,3-2 1,1 1-1,2 4 1,0-2 0,3-1 10,6-1 1,1-1-1,13 4 1,2-2-1,3-2 1,5 1-1,1 0 266,3-1 1,3-5-1,3 2 1,3-1 0,1-1-21,3-5 1,7 2-1,0-6 1,0-1 0,-3-2-42,0-3 1,1-2-1,-1-1 1,1-3 0,-4-5-376,-4-2 1,3-2 0,1 0-1,2-2 1,3-2 0,-1-5-113,1-3 1,4-6-1,-4-2 1,-3-4-1,0-6 1,-2-1 57,1-1 1,-8-5 0,-2 0-1,-7-5 1,-2-5-23,-4-5 0,-6 2 1,-6-8-1,-3 2 1,-5-2-132,-5-4 0,-10-3 1,-7-2-1,-8 2 1,-6 1-1,-2 3-1,-2 2 0,-11 3 0,1 6 1,-5 4-1,-6 3 0,-3 6-73,-3 3 0,-4 4 1,3 6-1,0 5 1,-2 3-1,2 4-280,-1 0 1,3 6-1,3 2 1,3 2 0,0 5-2524,2 6 3193,6 0 0,-9 16 0,5-4 0</inkml:trace>
  <inkml:trace contextRef="#ctx0" brushRef="#br0">11717 12194 13299,'8'-9'530,"-5"2"1,-6 1 0,-6 3 0,-3 3 0,-1 5-312,-1 4 1,2 7-1,2 3 1,1 2-1,0 2 1,2 3-1,2 2 1,4 1-1,2 2 1,5-1-162,8-2 1,0-3-1,7-2 1,0-6-1,-2-3 1,2-4-97,0-1 1,-5-6 0,2 1 0,-3-4 0,-4-6-492,-2-7 0,2-2 1,-7-7-1,-1-3 120,-1-5 0,-2 1 0,0-5 1,0 0-1,0 1 0,0 2 258,0 6 1,0 0-1,-2 7 1,-1 2-1,-1 1 538,1 1 1,1 5 0,4 4-1007,2 3 1,4 2 0,5 12 618,0 3 0,6 7 0,2-1 0</inkml:trace>
  <inkml:trace contextRef="#ctx0" brushRef="#br0">12224 12301 8883,'-6'-36'500,"-3"10"1,3 14-1,2 21-933,2 3 0,2 1 1,0 0-1,2-1 1,1-1 432,1-3 0,6 1 0,-2 5 0</inkml:trace>
  <inkml:trace contextRef="#ctx0" brushRef="#br0">12504 12114 8287,'0'-13'692,"1"1"0,4 5-210,3 7 0,4 0 0,2 6 1,0 0-1,3 1 436,1 0 1,-1 5 0,-3-3-739,-1 3 0,-6 1 0,-2 1 0,-5-1-266,-5 0 1,-2 5-1,-6 0 1,-1-2-1,1-1 1,0-2-411,-1 1 1,5-3 0,2 0-1,0-2 208,-1 1 0,5 2 1,-1 1 381,2 1 0,4-7 0,2-1 0,5 0 1,3 1-298,1 1 1,1 2 0,-1-4 0,0 0 0,2 1 202,3 1 0,3-5 0,5 3 0</inkml:trace>
  <inkml:trace contextRef="#ctx0" brushRef="#br0">13037 12114 8297,'0'-37'668,"0"6"0,6 12 1,1 16-102,1 6 1,-1 0-1,-4 6 1,3 0-1,0 1 1,1 2-1,-1 4 1,0 2-644,-3 1 0,3 8 0,-2-2 0,-2 0 0,-5 2-394,-6-3 0,-3-1 1,-3 2-1,-1-1 470,-2-2 0,-5-5 0,2 2 0</inkml:trace>
  <inkml:trace contextRef="#ctx0" brushRef="#br0">13037 11981 8253,'13'-37'555,"1"6"0,-1 12 0,0 14 0,1 4-452,-1 1 0,5 0 1,1 0-1,0 0 0,2 0 1,0 0-1,2 1-1433,3 4 1330,0-4 0,1 11 0,-1-5 0</inkml:trace>
  <inkml:trace contextRef="#ctx0" brushRef="#br0">13690 11608 13510,'0'-13'-558,"2"1"1,1 1-1,2 4 1464,3 1 0,-4 2 0,4 5 0,-1 4-269,1 3 1,-6 15 0,3 6 0,-4 8 0,-1 9-65,0 5 0,-4-1 1,-2 2-1,0 4 1,0 2-210,3 1 1,0 3 0,0-3 0,-1 1 0,1 0 0,1 0-1121,2-1 0,5-7 0,-1-8 0,1-2 0,-1-4-496,1-2 1,1 1-1,-3-8 1098,1-4 1,0 8 0,-4-5-1</inkml:trace>
  <inkml:trace contextRef="#ctx0" brushRef="#br0">14170 11808 16996,'-9'0'0,"0"0"0,-1 0-159,4 0 0,1-2 0,10-1 0,5-1 0,5 0 0,3-1 1,-2-1-1,0 0 0,1 0 842,0 3 1,6-3 0,-6 2 0,0 1 0,-1 0-1,0 0 1,2-1 1465,-2 1 0,-5 1 0,-4 4 0,-1 2-2152,-3 5 1,-1 3 0,-4 1 0,-2-1 0,-4-2 0,-1-1 78,0 2 1,5-1 0,-3 0 0,-1-2 0,2-1-102,0 1 1,0-4-1,3 5-208,-1 1 1,1-2 0,8 1 0,3-1 377,4 0 0,-3 2 0,0-4 1,1 2-1,2 0 0,2 1 91,-1 0 0,-4 0 0,-2 4 0,-1 1 0,-3-1-311,-1 0 0,-2 1 0,0-1 1,-2 0-1,-2 1-46,-5-1 0,-8-1 0,0-2 0,-1-1 0,0 2 0,0 0-527,2 3 1,-3-5 0,1-2-1,2-1-2688,1-3 0,2-2-245,-1-1 3564,13 0 0,8-6 1,14-1-1</inkml:trace>
  <inkml:trace contextRef="#ctx0" brushRef="#br0">14597 11954 8342,'7'-34'1516,"0"14"1,-2 11-477,4 6 0,-2 3 0,2 0 1,1 0-1,4 0 0,2 0 0,2 0-529,-2 0 0,0 0 1,1 0-1,0 0 1,1 0-1314,1 0 1,-4 0 0,4 0 0,-1 0 0,0 0 0,-2-2 801,-1-2 0,-2-9 0,1-8 0</inkml:trace>
  <inkml:trace contextRef="#ctx0" brushRef="#br0">15183 11741 10214,'-1'-21'1630,"-4"4"1,2 6-523,-6 2 1,5 7 0,-4-1 1462,2 6-2384,-4 4 0,7 8 1,-4 2-1,-1 4 1,2 1 112,1 1 0,0-1 1,5 5-1,2-1 1,3-1-360,9-2 0,-1 0 0,6-5 1,-1-3-1,1-3 0,1-5-473,-1-1 1,-1-2 0,-5-4 0,0-1 0,-1-3 108,-3-5 1,-3-9-1,-6-3 1,0-3 0,0 1 121,0-1 0,-6-7 0,-1 7 0,-2 1 0,1-3 1,1 3 188,0 0 0,4 4 0,-2 6-334,4 0 1,7 5-1,3 4 1,2 2-1,3 2-960,-1 0 1,6 5 1405,3-1 0,10 1 0,2-5 0</inkml:trace>
  <inkml:trace contextRef="#ctx0" brushRef="#br0">15676 11501 8333,'6'-20'0,"3"2"1658,3 7 1,0 9-1,-2 4-961,-1 3 0,-6 5 0,1 1 0,-2 3 0,-2 6 1,0 0-616,0 4 0,0 6 0,0 1 0,0 0 0,-2 0 0,-1 0-1073,-1-1 0,0-4 1,2-2-1,-1-3 991,-1-2 0,-7-1 0,4-5 0</inkml:trace>
  <inkml:trace contextRef="#ctx0" brushRef="#br0">15596 11701 8333,'12'-10'0,"-2"-3"1758,-1-2 1,0 4 0,5 4-1171,-1 1 0,0-3 0,1 5 0,-1 1 0,-1 3-1172,-3 4 0,3-1 0,-4 5 0,4-3 0,2-2 584,-1-1 0,6 4 0,2 1 0</inkml:trace>
  <inkml:trace contextRef="#ctx0" brushRef="#br0">16183 11301 8304,'7'-5'754,"-2"-4"1,-4 4-1,1 5 1,1 9 339,1 7 1,2 5 0,-3 6 0,1 1 0,1 3 0,-1 3 0,1 2-432,-2-1 1,-2-1-1,1 3 1,1-3-1,1 0 1,-1-1-1818,-2-1 0,-2 4 1,-2-5 1153,-1-1 0,-7-2 0,4-1 0</inkml:trace>
  <inkml:trace contextRef="#ctx0" brushRef="#br0">16676 11008 13598,'-6'-7'-313,"3"1"1,-4 7 0,1 4 0,3 4 0,1 3 837,2 1 0,2 2 1,2 2-1,7 6 0,3 3 1,6 5-1,0 3-51,4 1 1,-3 3 0,1-1 0,0 5 0,-1 3 0,-3 1-434,-3 0 1,-8-1-1,-3-4 1,-4 4-538,-4 3 1,-9-2-1,-11-1 1,-6-5-1,-5-3 1,-5-3-4224,-5-2 4694,-2-1 1,0-4 0,1 0-1</inkml:trace>
  <inkml:trace contextRef="#ctx0" brushRef="#br0">12397 12901 8389,'-13'-6'0,"4"4"20,0-2 1,7 2 0,2 2-1,8 0 1,4 0 0,0 2 1034,-4 2 1,0 5 0,-5 7 0,1 5-1,-1 3 1,-1 4 0,-2 2-613,0 2 0,0-2 0,0 5 0,0 1 0,-2-1-1186,-2 1 0,2-6 0,-2 1 0,2-5 743,2-3 0,-6 2 0,-1-5 0</inkml:trace>
  <inkml:trace contextRef="#ctx0" brushRef="#br0">12330 13181 10386,'12'-24'0,"-3"-3"0,-4 1 2003,-4 2 1,5 9 0,3 6-1896,3-1 1,1 4-1,2 1 1,1 4 0,2 1-1,-2 0-618,-1 0 0,-2 0 0,2 1 0,1 4 510,2 4 0,0 3 0,-5 1 0</inkml:trace>
  <inkml:trace contextRef="#ctx0" brushRef="#br0">13010 13540 8186,'0'-13'0,"0"4"1481,0 0 1,-1 5 0,-2-2-1033,-2 4 1,1 1-1,5 8 1,2 1-1,2-1 1,-1 4-206,2 0 0,-3 1 0,6-1 1,1-4-216,2-1 1,-3-2-1,0-4 1,1 0-307,2 0 1,-3-1 0,-1-4 460,-3-3 0,0 0 0,-7 1 0,-2 1 0,-3 1 3112,-1-1-2605,-4 5 1,12-3-1567,0 8 0,2-1 1,7 6-2894,1 1 1,3-4 3767,5-1 0,-3 2 0,4 0 0</inkml:trace>
  <inkml:trace contextRef="#ctx0" brushRef="#br0">13343 13287 8378,'-1'-18'2461,"-3"1"-2077,-4 5 1,2 6 0,6 6 0,8 0 0,3 0 0,4 0-219,3 0 1,-2 0 0,7 0 0,0 0-1,2 0-149,2 0 0,0 0 0,-2 0 1,-1 0-1,-4 0 0,0 0 313,-4 0 0,-1 0 99,-2 0 0,-7 1 0,-5 4 0,-5 4 459,-3 3 1,2 1 0,-4 0 0,0 2 0,1 1-768,-1 2 0,6 4 1,-2-4-1,2 0 1,0 0-1,-1-1-1088,1 0 1,3 2 0,3-1-1,3-2 1,1-1 0,5-3 966,4-4 0,5 4 0,6-4 0</inkml:trace>
  <inkml:trace contextRef="#ctx0" brushRef="#br0">13903 13234 9769,'0'-18'2090,"0"0"0,2 6-1286,2 8 1,4 8 0,4 5 0,-2 5 0,-1 2-439,1 2 1,1 5 0,-3 0 0,-2 2 0,-1 1 0,-1 1-1112,-1 0 0,-1-5 0,-4 0 1,-1 0-1,-3 1 0,-3-3 745,-5 0 0,0 3 0,-5-2 0</inkml:trace>
  <inkml:trace contextRef="#ctx0" brushRef="#br0">13997 13167 12847,'4'-38'0,"1"2"0,-1 7 1298,2 5 1,1 5 0,7 5-1,0 1-941,4 0 0,-1 4 0,5 1 1,1 2-1,3 3 0,0 2 1,1 1-1882,0 0 0,1 0 0,3 0 1,3 0 1523,0 0 0,10 6 0,-2 1 0</inkml:trace>
  <inkml:trace contextRef="#ctx0" brushRef="#br0">14650 12687 8941,'0'-38'0,"-2"5"1044,-2 11 1,-2 10 0,-3 17 0,3 5-802,0 6 1,-1 5 0,-6 6 0,-1 1 0,1 6 0,0 7 0,-1 10 851,1 4 1,1 2-1,2 10 1,2 1-1,2 0-1270,3-1 0,8-2 0,4-9 1,3 1-1,2-3 0,3-3-1340,0-5 0,1 5 1,-4-12-1,-1-2 1515,0-4 0,1 1 0,-1 0 0</inkml:trace>
  <inkml:trace contextRef="#ctx0" brushRef="#br0">14943 12994 8436,'8'-19'0,"-3"4"0,-5-3 0,0 3 0,-1 8 0,-3 1 0,-5 2 0,-3-1 0,-2 2 0,3 3 256,2 5 0,-2-2 1,5 4-1,0 0 1,-1 1-1,1 2 697,0 2 0,3 1 0,8 1 0,4-1 0,2-1 0,3-2-614,-1-1 0,5 0 0,0 3 0,-1-2 0,1-1-112,0 1 0,0 7 0,-5 0 0,0 0 0,-1-1 0,-3 0-316,-4 2 1,-4 4 0,-1-2 0,-1-1 0,-5 2-593,-8-1 1,0-3 0,-7 0-1,0 0 1,2-3-289,0 0 1,1 1 968,4-11 0,1 6 0,0-2 0</inkml:trace>
  <inkml:trace contextRef="#ctx0" brushRef="#br0">14903 12914 9292,'0'-47'1805,"0"2"1,8 11 0,5 21 0,8 7 0,5 3-2127,5-2 0,3 4 0,6-3 0,0 2 0,0 2 0,0 0 0,-1 0-3054,-4 0 0,-6 0 3375,-7 0 0,0-6 0,5-1 0</inkml:trace>
  <inkml:trace contextRef="#ctx0" brushRef="#br0">15423 13034 8262,'-4'6'1693,"-1"-6"-854,-5 0 1,10-6 0,0 6 0,7 0-593,5 0 0,-3 0 0,0 0 1,1 0-342,2 0-521,-5 0 1,5 0-1,-4-2 1,1 0 614,-1-3 0,1-5 0,5 2 0</inkml:trace>
  <inkml:trace contextRef="#ctx0" brushRef="#br0">15850 12874 8166,'4'-9'1329,"0"0"0,-1 6-935,-7-1 0,2 8 0,-3 5 0,0 3 0,1 3 76,1 3 1,1-2 0,2 5 0,0-1 0,2 0 0,2 0-152,5 1 0,7-5 1,4 2-1,0-5 1,4-4-1056,1-4 597,2-4 0,-6-1 0,-4-1 0,-2-4 1,-1-4-374,-1-2 0,-4-7 0,-2-1 0,-1-2 0,-4-3-1303,-5-1 1576,-5 4 1,-5-4 0,0 4 0,-1-1 0,2 1 256,3 2 1,-1 1 0,4 5-1,0 0 57,0-1 0,3 3 0,8 2 1,4 4-1,4 4 0,3 1-177,2 0 0,6 0 1,-2 0-1,3 0 102,2 0 0,5 0 0,2 0 0</inkml:trace>
  <inkml:trace contextRef="#ctx0" brushRef="#br0">16583 12594 8351,'0'-13'2208,"0"0"1,6 5-1894,3 4 0,-2 4 0,0 4 1,-1 5-1,-3 3 66,-1 1 0,2 5 0,1 1 0,-2 2 1,-2 3-1,-1 1-415,0 1 0,-4 0 0,-2-1 0,0-2 0,-2 3-2034,1-3 1,4-3 2067,-1 2 0,-4-6 0,1 3 0</inkml:trace>
  <inkml:trace contextRef="#ctx0" brushRef="#br0">16516 12781 8112,'-9'-42'0,"2"7"2097,1 10 1,3 13-1779,7 7 0,4 4 0,5 1 1,0 0-1,1 1 0,1 4-885,2 4 1,-2-2 0,3 2-1,-3 0 1,-2-2 0,0-2-2019,1-4 2584,5-1 0,-4 6 0,4 1 0</inkml:trace>
  <inkml:trace contextRef="#ctx0" brushRef="#br0">17049 12274 8866,'8'-13'0,"-4"0"911,-2-1 1,-1 7 0,2 4 0,1 6-401,-1 6 0,-1 9 1,-2 5-1,0 7 1,0 5-1,0 4-231,0 1 1,-6 0-1,-3 0 1,-1-2 0,-1-1-634,2-1 0,1-6 0,-4-1 0,1-4 0,4-2-3922,1 0 4275,-4-4 0,8 1 0,-4-7 0</inkml:trace>
  <inkml:trace contextRef="#ctx0" brushRef="#br0">17209 11981 8144,'-7'-34'131,"-5"1"1,21 19 0,0 6 0,6 10-71,4 7 1,2 2 0,5 4 0,1 2 0,0 3 905,-1 5 1,1 5 0,-2 10-1,-3 2 1,-4 0-561,-3 3 1,-3 5 0,-3-1 0,-6 4 0,-8 4 0,-8 0-404,-8 0 1,-6 2-1,-4-1 1,-4-4-1,-5-2-730,-5-3 0,7-6 1,-5 2-1,0-4 1,1-2 725,1-4 0,1-2 0,0-7 0</inkml:trace>
  <inkml:trace contextRef="#ctx0" brushRef="#br0">1546 17619 8512,'-7'-27'-3,"-3"2"0,5 2 377,2 6 1,2 6-1,2 2 1,4 1 0,2-1 5022,0 0-5090,-1 6 0,0-3 1,3 6-1,3 0 1,1 0-1,2 0 1,3-2-4,4-2 0,3 3 0,2-5 0,0 1 0,-1 1 0,1-1 1,-2 1-328,-3-1 0,-2 1 0,-7 4-307,0 0 1,-7 1 0,-6 2 0,-7 3 315,-5 2 1,-6-1 0,-1 3 0,0-1 0,-1 2 372,4 1 1,3-4 0,4 1 151,4 2 1,14-5-1,6-2 1,4-1-239,5 1 0,0-2 0,-1 2 0,-2-1 0,-2 0 0,-2 2-505,-2-2 0,-7 3 0,0 0 0,-2 1-162,-3 3 1,-3-2 0,-5 1 0,-5 1-1,-5 2-157,-3 1 0,-5 0 1,0 2-1,-2 2 1,0 0-123,3 0 0,-2-3 1,6 0-1,2-1 1,3 0-1,2 2-3301,2 3 3974,7-3 0,-10 10 0,4-4 0</inkml:trace>
  <inkml:trace contextRef="#ctx0" brushRef="#br0">1280 18205 13857,'7'-39'0,"8"5"0,9 8 330,5 6 1,2 7 0,-3 1 0,2 0-1,1-2 140,-1-1 1,-1 4 0,1 3 0,3-3 0,-1 1 0,1 1-1663,-4 4 0,0 4 1,-4 1-1,-3 1 1192,-4 4 0,2 2 0,1 7 0</inkml:trace>
  <inkml:trace contextRef="#ctx0" brushRef="#br0">1733 18192 8476,'-13'-12'2284,"-7"3"1,7 1 0,0 13-2097,7 5 1,4 4-1,4-1 1,2 2 0,7 2-652,5 6 0,3 2 0,5 2 0,-2-1 0,2-1-1940,1-2 0,5 0 2403,-4-5 0,4 0 0,-9-5 0</inkml:trace>
  <inkml:trace contextRef="#ctx0" brushRef="#br0">1933 18418 8350,'-18'-15'1221,"2"-1"1,0 0 0,2 2 151,4 4 0,-2 7 0,3-1 1,-3 5-1010,-1 8 0,0 3 1,1 13-1,1 5 1,4 2-1,1 7-2017,3 4 1,2 1 1652,1 9 0,6-8 0,1 7 0</inkml:trace>
  <inkml:trace contextRef="#ctx0" brushRef="#br0">2746 17259 8164,'-1'-25'3572,"-4"2"-2495,4 10 0,-5 9 0,6 9 0,0 7 0,-2 6-451,-2 3 0,2 5 0,-2 9 0,2 0 0,2 4-795,0-2 0,2 0 0,2 1 0,7-2 0,3-5-226,4-3 0,4-3 1,-4-3-1,-1-4 0,-3-5 1,0-2-900,-1-2 0,-7-6 1507,-6 1 0,-6-3 0,-7-1 0,-2 0 0,-1 0 143,-2 0 1,-4 0 0,4 2-1,1 1 1,3 3 0,2 1-14,3 4 1,3 6 0,6 6-344,0 2 0,0 7 0,0 2 0</inkml:trace>
  <inkml:trace contextRef="#ctx0" brushRef="#br0">17089 11914 8042,'-13'0'-3,"0"0"1,-1 0 0,1-1 0,0-3 271,-1-5 0,2-3 0,4-3 0,3-3 0,4-5 0,1-7 0,0-6 0,3-2 0,4-2 0,8-2 0,4-2 0,6-3 142,5-1 1,-2-4 0,5 5 0,-2-2-1,1 0 1,1 0 0,1 1 0,-1 0-481,-1 2 0,5 0 1,-3 2-1,2-5 1,-2-3-1,-2-1-109,-2 0 1,-2-5-1,-1-1 1,-1-2 0,1-3 286,0-1 1,-1-2-1,1-2 1,-14 33-1,1-1-16,-1 0 0,0-1 0,3-3 0,0 0 1,-1 4-1,1 0 0,-1 0 0,-1 0 0,1 0 1,0 0-1,0 1 0,0 0 2,-1 0 0,3 1 0,3-4 0,1 2 0,-1 4 0,0 1 0,1-2 1,0 0-149,-1 1 0,1 1 1,1-3-1,0 0 0,2 2 1,0-1-1,1 0 1,0-1-1,2-2 0,1 0-106,-1 1 0,1 1 0,0-2 0,0 1 0,0 0 1,0 0-1,2-3 0,0-1 0,-1 1 0,1 0 152,-1 0 1,1-1 0,1-2 0,0 0 0,0 2 0,-1 0 0,1-1 0,0 0 0,2-1 0,1 0 104,0 2 1,0 0 0,-2 1 0,1 1 0,2-1 0,1 1 0,-1 0 0,0 0 0,-1 1-1,0 0-45,-1 3 0,1-1 0,3-3 0,0 2 0,-4 3 0,0 2 0,1 0 0,1 0 0,-1 0 0,1 1 0,0 2 0,0 0-278,0 0 1,1 1-1,-1 2 1,1 1-1,-3 1 1,1-1 0,-2 1-1,1 0-209,-2 1 0,0 1 1,2 1-1,1 0 0,26-17 1,-2 1-1,0 1 0,-5 1-197,-2 3 1,-1-2 0,-6 1-1,-1-2 631,-1-3 0,1 0 0,0-2 0,-3 2 0,-2 0 0,-2 1 0</inkml:trace>
  <inkml:trace contextRef="#ctx0" brushRef="#br0">21342 6424 8143,'4'-27'0,"0"0"42,1 13 0,-7 2 0,-2 12 0,-5 1 0,-1 4 0,-1 4 0,4 2 349,1 3 0,2-1 0,4 2 0,0 3 0,0 4 0,0 3 0,1 2 0,4-2 7,3-3 1,4 3 0,3-3-1,1 2 1,2 0-498,-2-2 0,-1-6 1,-1 4-1,-1-3 0,-1 1-230,-3-2 1,-3 4 0,-6-3-119,0 0 0,-6-2 1,-3-2-1,-5-1 0,-3-3 1,-4-5-871,0-3 0,-4-1 1317,3 0 0,-3-11 0,-2-4 0</inkml:trace>
  <inkml:trace contextRef="#ctx0" brushRef="#br0">21382 6344 8143,'20'-34'129,"-2"1"1,-8 6 0,-2 2 498,-2 3 0,3 3 0,-3 7 1,0 2-1,1 2-881,0 2 1,2 2 0,5 4 0,0 0 0,4-2-1,6-1 253,5-1 0,11-12 0,8 1 0</inkml:trace>
  <inkml:trace contextRef="#ctx0" brushRef="#br0">22048 6517 8207,'-6'-19'0,"5"4"344,-5 2 1,4 8 0,-1 10-1,0 3-2544,5 4 2200,4-4 0,13-2 0,2-6 0</inkml:trace>
  <inkml:trace contextRef="#ctx0" brushRef="#br0">22488 6091 8549,'-18'-24'0,"2"-1"0,3 2 352,2 9 0,8 8 1,-1 10-1,2 5-501,2 3 0,0 1 0,0 2 0,0 1 0,0 2 0,0 0 1,2 1 185,2 3 0,4 3 0,5 4 1,0 0-1,1 4-203,-1 1 1,-1 0-1,-2 3 1,-2-3-1,-1-1 1,-1-5 165,0-5 0,-2 3 0,-4-6 0</inkml:trace>
  <inkml:trace contextRef="#ctx0" brushRef="#br0">22461 6264 8284,'0'-46'490,"2"-2"0,2 1 0,7 3 0,5 4 164,6 4 1,11 1-1,5 6 1,7 6 0,4 1-1,5 2-638,7 1 0,10 1-16,-34 11 0,2 1 0,2-1 0,2 1 0,1-1 0,-1 0 0</inkml:trace>
  <inkml:trace contextRef="#ctx0" brushRef="#br0">10478 13514 8259,'-12'-2'147,"3"-2"0,-2 1 0,5-5 0,1 1 0,-3 1 0,2-1 0,-1 1 0,1-2 274,0 1 1,2 10-1,4 1 1,0 7-1,0 2 63,0 0 0,5 1 0,4-2 0,3-2 0,3-3 0,3 1-237,4-1 0,0-2 0,3 2 1,5 0-1,1 1-341,2 2 1,2 1 0,-1 0-1,3 1 1,5 3 34,-1 0 1,-2 0 0,-2-1 0,1 3 0,-2 1 80,-2-2 1,0 3-1,-6 0 1,-3 2-1,0 3 171,1 1 0,-6-3 0,-2 0 0,-3 2 1,-2 0 140,1-2 0,-1-1 0,0-4 0,1 4 0,-1 0-158,0-3 0,1 1 0,-1 0 0,0 0 0,1 1-86,-1-4 1,5 3 0,0-1-1,-2 0 1,-3 0 0,-3-1-107,-1 0 0,-4 2 1,2-1-1,-1-1 1,-3 1 79,-1 0 0,-2 4 0,0-4 0,-2 0 1,-1-1-3,-1 1 0,-1 4 0,4-4 1,-2 0-1,-2 0-41,2-1 0,0 3 0,0-4 0,-1 3 0,0 2-19,-2 3 1,3-4 0,-5 1 0,2 0 0,2 0-1,0 2 48,-1 2 0,1-2 0,4-3 0,0 1 0,0-2 21,0 1 0,1 2 1,4-4-1,5-1 0,5 0 122,2-4 0,6 6 0,-4-8 1,2-1-1,1 2 0,0-2-31,0-1 0,1 3 1,3-5-1,-1 2 1,-1-1-220,-2-2 0,-4 2 0,4-3 0,1-1 0,-3 1-367,-2-1 1,1 5-1,-1-4 1,-2-1 0,-1 0-1558,-1 1 0,-1 5 1,0-1 1980,0 3 0,-5 1 0,-2 1 0</inkml:trace>
  <inkml:trace contextRef="#ctx0" brushRef="#br0">12557 14900 8183,'0'-14'69,"0"1"0,-1 6 3360,-4 2-2043,4 4 1,-7 1-1045,4 0 0,1 1 1,-5 4-1,1 2 1,1 3 15,0 4 1,-3-2 0,3 10 0,0 2-1,0 1-111,4 1 1,0 0-1,4-3 1,3-1-1,7 1-366,5-3 0,6 0 0,-2-7 0,1 0 1,0-1-346,2-3 0,-3-3 0,0-6 0,-2-2 1,-1-2 192,1-5 1,-9-9 0,4-4 0,-4-3 0,-3-2-1,-2-1-52,-4-3 1,-7 3-1,-4-3 1,-5 3 0,-3 3 693,2 2 0,1 0 0,2 5 132,0 2 1,5 4-518,4 7 1,14 11-1,6 13 1,5 2 13,1 3 0,1 1 0,3 2 0</inkml:trace>
  <inkml:trace contextRef="#ctx0" brushRef="#br0">13037 15020 8138,'-8'-31'311,"4"0"0,-2 13 0,3 13 478,5 11 1,-1 6 0,7 1 0,-1-1 0,0-3 0,2-3-586,-1 0 1,3 1-205,-2 7 0,3-1 0,2 0 0</inkml:trace>
  <inkml:trace contextRef="#ctx0" brushRef="#br0">13397 14727 10702,'-14'-20'3005,"1"7"-2519,6 6 1,7 11 0,9 0-1,4 1 1,3-1 0,4 1-359,0-2 0,-3 0 0,0 0 0,-2 3 0,-2-1-199,1 1 0,-7 5 0,-2-2 0,-4 2 0,-1 4-11,0 3 0,-6-3 0,-4 4 0,-5-1 0,-3 0-78,2-2 1,1 0 0,2 1 0,-1 0 2,1 0 1,6-3-1,2 0 1,5-2 71,5-4 1,4-2 0,8-6 0,6 0 0,0 0 0,1 0-607,-2 0 1,-4-1 0,3-2 0,-1-2 0,0 3 690,-1 0 0,5-4 0,-4-1 0</inkml:trace>
  <inkml:trace contextRef="#ctx0" brushRef="#br0">13810 14727 8183,'0'-30'0,"0"3"223,0 7 1,0 3 0,2 4 278,2 0 1,-1 5 0,6 4 0,1 2 557,2 2 0,0 11 1,-2 3-1,-2 6 0,-2 5 1,-3 4-1093,-2 7 0,-1-2 0,-1 0 0,-2 0 0,-3-1-481,-2-1 0,-1 4 513,-4-5 0,-6 6 0,-2-3 0</inkml:trace>
  <inkml:trace contextRef="#ctx0" brushRef="#br0">13823 14567 10001,'6'-54'0,"3"10"1215,3 14 1,1 17-1,1 8 1,1 4-1270,2 1 1,0 0 0,5 0-1,1 1 1,4 4 0,4 4 0,5 3 53,2 1 0,-4 0 0,-1 1 0</inkml:trace>
  <inkml:trace contextRef="#ctx0" brushRef="#br0">14503 14233 8145,'-1'-13'384,"-4"0"1,-2 5 0,-6 4 0,-2 2 0,-2 2 526,0 0 1,-6 8 0,4 5 0,-2 9 0,-2 9 0,-1 9-48,2 8 1,3 11 0,5 5-1,2 4 1,4 0-863,3 2 1,5 4 0,6-2 0,7-1 0,10 0-1,6-4-1652,7-2 1,-12-33-1,2-2 1650,2-2 0,2-2 0,6-2 0,3-1 0,2 0 0,0 0 0</inkml:trace>
  <inkml:trace contextRef="#ctx0" brushRef="#br0">5879 11022 7772,'-40'-20'0,"-3"-5"0,1-4 0,7 3 0,5 7 73,6 4 0,11 8 1,0 2-1,-1 4 0,1 1 1,1 1-1,2 4 0,1 5 1,-1 7-1,-2 6 0,-2 7 1,0 7-1,-3 6-100,-1 6 0,1 7 1,3 5-1,0 2 0,-3 7 1,-1 2-1,10-33 1,0 1-1,1 0 0,-1 1 180,2 1 1,-1 1 0,0 1 0,1 1 0,-2-2 0,1 1 0,-1 0 0,0 1 0,-1 1 0,0 1 0,1 0 0,0-1-73,0 2 0,1 1 0,-2 1 1,0 0-1,0 0 0,0 0 0,1-1 1,0 1-1,0 2 0,1-1 0,1 1 1,0 0-116,2 0 1,-1 0-1,-1 6 1,1 1-1,0-7 1,1 1 0,-2 3-1,1 0 1,0 3-1,0-1 5,0 3 0,1 0 1,2-5-1,1 0 1,-1 3-1,0 1 1,1 0-1,0 1 1,1 0-1,0 0 0,0 1 1,0 2-2,0 0 1,0-1 0,1-6-1,0 0 1,0 5 0,2 2-1,1 0 1,1-1 0,0-1 0,0-1 19,-1-2 0,1 1 0,2 4 0,1 0 0,-3-4 0,0-1 0,0 1 0,1 0 0,0 1 0,1 1 0,0-3 0,-1 0 7,1 0 0,0 1 1,2 3-1,1 1 0,-4-2 1,0-1-1,0 0 1,1 1-13,1 0 0,0 2 0,1 1 0,-1 0 0,-1-6 0,-1-1 0,1 0 0,-1-1 1,2 3-1,-1 0 0,1-1 0,0-1 40,1 3 1,0 0 0,3-3-1,0 1 1,0-1 0,0 1-1,1 0 1,2 0 0,1 1-1,0-1 31,1-2 1,0 0 0,1-3-1,0 0 1,2-3 0,0 0 0,0-1-1,0-1 1,0-1 0,0-1-41,0-2 0,0-1 1,2 2-1,2 0 1,0-7-1,1-1 0,0-1 1,0 0-1,1-1 1,0 0-1,0-3 0,0-1-34,1-1 0,1-1 0,2 3 0,2-2 0,-2-6 0,1-1 0,-1-2 0,2 0 0,0-2 0,1-1-74,3-3 0,0-1 0,30 11 1,-29-14-1,1-3 0,36 4 1,0-7-26,2-4 0,-4-14 0,-34 3 0,-2-1 0,34-18 0,-35 10 0,0-1 0,-2-3 0,0-1 91,0-3 1,-2-1 0,-1 0 0,-2-1 0,-2-4 0,-2-1 0,0-2 0,-2-1 0,0-4 0,-1-2 194,-1-2 0,-1-2 0,-4 0 0,-1-1 0,1-5 0,-2-1 0,-1-2 0,-1-1 0,-1-3 0,-1-1-76,-1-5 0,0 0 0,0-2 0,-1 0 0,0-3 0,-1 0 1,1 1-1,0 2 0,0 0 0,0 0 0,1 2 0,1 0 46,-1-1 0,1 0 0,1-5 0,0 0 0,-2 3 0,1 1 0,2-1 0,1-1 0,0-2 0,1-1-204,0 0 0,0-1 0,3 2 0,0-1 0,-6 22 0,0 0 0,1 0 0,4-22 0,-1 0 1,0 3-1,-1 1 0,-1 0 0,0 0-85,-1-1 0,0 0 1,-1 1-1,1 0 1,0-2-1,0 0 0,-2 1 1,-2 1-1,0 0 1,-2 1 47,0-1 1,-1 0 0,-2-3 0,-1 1 0,1 0 0,0 1 0,-1-1 0,-2-1 0,0 0 0,-2 0 137,-1 1 0,-1-1 0,-1 0 0,-1 0 0,-1 1 0,-1-1 0,0-2 1,-1 0-1,0-1 0,-1 0 48,0 0 0,-1 0 0,1 2 0,1 0 0,-2 1 1,0 0-1,-1 1 0,0 1 0,-2-2 0,0 1 0,0 0 1,-1 1-50,0-2 1,-1 1 0,1 5 0,0 0 0,-3 0 0,1 1 0,0 4 0,0 2 0,0-1 0,-1 2 0,0 2 0,-2 0-275,-1 2 1,0 1 0,-1 3 0,-2 1 0,-1 3 0,-1 1 0,0 2-1,-1 1 1,0 2 0,0 2 110,0 3 0,-2 2 0,-2 1 0,-1 2 0,1 5 1,-1 1-1,-2 2 0,-1 2 0,0 3 0,1 1 110,-34-9 0,32 14 1,0 3-1,-29-1 1,-2 10-1,-1 11 0,4 12 18,3 9 0,3 2 0,8 4 0,7 6 0,6 4 0</inkml:trace>
  <inkml:trace contextRef="#ctx0" brushRef="#br0">14810 14487 8315,'-14'0'689,"6"0"1,0-2-1,2-2-29,3-5 0,8-2 1,2 1-1,2 3 1,0 1-260,1 3 1,2 1-1,1 2-159,1 0 1,-1 0 0,0 0-272,1 0 0,-1 0 0,0 2-264,1 2 1,-7-1 375,-2 6 1,-4-4 98,-1 3 1,0-3 95,0 4 0,0 0-145,0 4 1,6-1 0,1-2-1,2-1 1,0 0 0,2 0 15,0 0 1,-2 0-1,-1 4 1,-1 0-1,-1 1 272,0-1-436,-2-6 1,-4 5 0,-1-3 9,-4 3 0,-2 0 0,-6-2 1,-2-3-1,-1 1 0,-4-2-115,0 0 1,-1-2 0,-3-4 0,3 2 0,2 1-759,3 1 1,-3 1 0,1-5 0,2 1-3889,1 3 4766,7-2 0,2 4 0,6-6 0</inkml:trace>
  <inkml:trace contextRef="#ctx0" brushRef="#br0">15316 14487 10486,'-10'-20'2103,"-3"7"-2396,2 6 0,11 7 0,9-2 0,3-1 1,1-1-1,1-1 0,-1 1 167,0-1 1,5-3 0,0 3 125,-2 2 0,5-4 0,0-1 0</inkml:trace>
  <inkml:trace contextRef="#ctx0" brushRef="#br0">15610 14247 8396,'0'-9'1038,"-2"1"0,-2 1 72,-5 0 1,3 2 0,3-2-744,6 1 1,10 1 0,8 4 0,1-2 0,0-1-182,2 1 0,1 1 0,2 2 0,0 0 0,-1 0 0,-1 0-154,-2 0 0,0 5 1,-5 0-1,-3 3 0,-5 2-147,-5 2 0,-4 1 0,-2 2 1,-4 2 69,-4 0 1,-7 5 0,-2-2 0,2-1 0,0 2 0,-1-2 35,0 0 0,3 0 0,7-2 1,1 1-1,3-2 46,2-1 0,11-2 0,5-1 0,4-2 0,6-2-138,5-3 0,-1 0 1,5-5-1,1 0 0,-3 0 1,1 0-1584,-4 0 1,-2-5 1683,-5 1 0,3-6 0,-4 2 0</inkml:trace>
  <inkml:trace contextRef="#ctx0" brushRef="#br0">16369 14060 8286,'0'-25'0,"-1"3"0,-3 4 668,2 9 0,-4 2 0,6 5 0,2 2 0,1 6 0,2 6 0,1 6-436,0 4 0,-1-1 0,-4 1 1,2 2-1,2 1 0,-2 1 1,-2 1-1,1 0-1257,2-1 0,-3 1 1,4-2-1,-4-3 0,-1-4 1025,0-3 0,0-2 0,0 1 0</inkml:trace>
  <inkml:trace contextRef="#ctx0" brushRef="#br0">16236 14247 8264,'8'-18'829,"-4"0"0,-1 0 1,1 5-373,5 0 1,3 1 0,1 3 0,2 5-1,2 2-814,0 2 1,6 0 356,-6 0 0,13 0 0,-2 0 0</inkml:trace>
  <inkml:trace contextRef="#ctx0" brushRef="#br0">16756 13820 8338,'0'-26'1116,"0"18"1,0 13-1,0 12-505,0 9 0,-1 0 0,-2 2 0,-2 2 0,2 3 0,2 1-1125,1 3 0,0 6 1,0 1-1,0-3 514,0-3 0,6 6 0,1-3 0</inkml:trace>
  <inkml:trace contextRef="#ctx0" brushRef="#br0">17129 13487 8147,'0'-28'534,"6"31"0,2 25 0,0 14 0,0 9 0,-2 4 0,-3 4-260,-2 2 1,-1 3 0,0 5 0,-1 2 0,-2-1-1,-3 0-43,-2 1 0,-5 1 0,5-34 0,-2 0 1,-7 33-1,-3-3-5227,-2-1 4513,-3-1 1,-2-5 0,1-2 0</inkml:trace>
  <inkml:trace contextRef="#ctx0" brushRef="#br0">13450 15593 8067,'0'-18'0,"0"0"368,0 0 1,0 10 0,0 2-1,0 4 1,-1 10 0,-2 6 186,-2 9 0,1 2 0,4 3 1,-2 3-1,-1 3 0,-1 2 1,1-1-1,1 1-682,2-2 1,5-2-1,1-5 127,1 0 0,8-1 0,6 1 0</inkml:trace>
  <inkml:trace contextRef="#ctx0" brushRef="#br0">13343 15753 8055,'0'-40'838,"0"0"1,2 12-1,4 19-798,7 6 1,1 3-1,5-2 1,0-2-1,3-4 1,3 1-1,2 3-243,0 2 0,5-2 1,2-1 202,0 2 0,5-4 0,-5-1 0</inkml:trace>
  <inkml:trace contextRef="#ctx0" brushRef="#br0">13890 16099 8252,'-1'-18'-65,"-4"1"2806,4-1-2389,-5 10 0,6 4 0,0 8 0,0 5 1,1 3-1,2 2 0,2-1 0,-1 0 1,0 1-2185,1-1 1,5 0-1,-1-1 1832,3-3 0,1-3 0,1-6 0</inkml:trace>
  <inkml:trace contextRef="#ctx0" brushRef="#br0">14170 15846 9673,'0'-34'2885,"0"3"-2831,0 15 0,6-1 0,3 13 0,1-1 0,2 1 0,0-1 83,3 3 0,5 0 0,0 2 0,-1 0 0,2 0 0,-2 0-545,0 0 0,3 4 0,-4 2 0,-3 2 361,-5 2 0,-2 2 0,-5 1 1,1 1-1,-1 0 0,-3 3 312,-4 1 0,-4-1 0,-5-2 0,0 1 0,-1 2 0,-1-2 280,-2-1 1,6 3 0,-2 0-1,3-2-1218,2-1 1,2-6-1,6 0 1,3 0-1,6-2 673,9-3 0,6-2 0,2-2 0</inkml:trace>
  <inkml:trace contextRef="#ctx0" brushRef="#br0">14690 15686 7993,'-6'-27'460,"0"10"207,-3 8 0,5 9 0,7 13 0,3 0 0,1 1 0,3-1-249,2 0 1,1 7-1,-1 2 1,-1 3 0,-4 3-1,-1 2-470,-3 1 1,-2 0 0,-1-4 0,0-1 0,0-1-1334,0-2 0,-4-4 1385,0-6 0,-13-5 0,2-2 0</inkml:trace>
  <inkml:trace contextRef="#ctx0" brushRef="#br0">14810 15553 9632,'4'-22'1546,"1"-1"1,1 7-1,-2 12-1586,5 2 0,7 2 0,3 2 1,2 1-1,4 3 0,5-1 1,7 1-1058,6-3 1,3-1 0,4-2 1096,-1 0 0,6-18 0,6-4 0</inkml:trace>
  <inkml:trace contextRef="#ctx0" brushRef="#br0">15503 15140 9403,'-21'-33'1626,"-8"12"1,2 8-1010,-1 19-460,0 9 0,2 23 0,3-1 0,2 5 0,2 4 0,3 3 340,1 5 1,3 1 0,3 9 0,6 1-1,7 2-67,10-2-1282,-1-2 1,17 1 0,-2-5-1,4-7 852,5-5 0,14-8 0,4-6 0</inkml:trace>
  <inkml:trace contextRef="#ctx0" brushRef="#br0">9584 16592 7804,'-6'-7'0,"3"-3"0,-5 5 0,-1 5 0,-6 5 0,-1-2 0,-2-1 0,0 1 0,0 3 0,1 0 0,-1 2 0,0-2 77,0 0 1,-4 2-1,4-2 1,2 2 0,1 2-1,2 2 1,1 1 513,3 1 1,2 5 0,4 5 0,-2 7 0,2 9 0,3 8-584,5 9 1,-2 5 0,6 9 0,-4-32 0,1 1 0,2 1 0,1 2-102,1 1 1,2 1-1,4-1 1,3-1-1,1-5 1,2-2-1,0-2 1,2-1-1,1-3 1,2-2-174,29 22 0,5-10 0,4-9 0,-1-4 0,-4-7 233,0-6 1,-3-7 0,-3-8 0,-3-5 0,0-9 0,-5-12 6,-5-11 0,2-10 0,-9-11 0,-1-6-4,-7-5 1,-14 33 0,-3-1 0,3-35 0,-3 1 0,-6-1 0,-6 4-3,-6 0 0,-7 1 1,-6 3-1,-7 9 0,-8 7-352,-3 12 0,-10 9 0,-5 10 384,-6 9 0,22 7 0,-1 1 0,-36 1 0</inkml:trace>
  <inkml:trace contextRef="#ctx0" brushRef="#br0">15556 15566 8199,'-13'-7'297,"6"1"1,2 10 0,11 2 0,6 2 0,6 2 0,2 2 0,4 3-1,1 1 1,2 3 0,0 0 0,-2 2 0,-3-2 0,-4 2 308,-3 0 0,-2-3 0,-1 2 1,-3 0-1,-5-4 0,-4-3 0,-3-2 1,-4-4-607,-5-1 0,-4 4 0,-11-2 0</inkml:trace>
  <inkml:trace contextRef="#ctx0" brushRef="#br0">15583 15593 8142,'22'-30'430,"0"4"0,1 2 0,5 10 0,1 3-1399,2 2 969,6-3 0,3 10 0,8-3 0</inkml:trace>
  <inkml:trace contextRef="#ctx0" brushRef="#br0">9624 13074 18683,'0'-13'-1053,"0"-1"0,6 1 0,2 0 0</inkml:trace>
  <inkml:trace contextRef="#ctx0" brushRef="#br0">9664 13047 17458,'9'-6'-937,"-1"-3"1,-2-2 409,-3-3 1,-8 7 0,-4 2-1,-3 4 1,-1 1 0,-2 0 505,-3 0 0,4 4 0,-6 1 0,1-1 0,-3 1 219,-3-1 0,-2 5 0,0-3 0,1 1 1,-2 4-1,-2 1 298,-1 1 0,-2 2 1,4 3-1,-2 4 1,2 4-1,6 5-535,5 5 0,3 8 0,3 5 0,3 3 0,6 1-164,6 1 0,8-7 0,11-1 0,12-3 0,10-3 1,10-6 1,7-10 0,-1-7-1,5-3 1,8-5 216,-35-6 1,1-2-1,1-2 1,0-2-1,-1-1 1,1-1-1,-2-1 1,1 0 0,33-9-146,-4-3 0,0-2 0,-10-7 0,-3 0 0,-5-1 0,-8-1-349,-10-2 1,-4-9 0,-14 3 0,-8-1 0,-9 0 121,-11-1 1,-14 0 0,-15 0 0,-10 5 0,-6 6-373,-5 4 1,-7 8 736,34 7 1,-2 0 0,-2 1 0,-2 1-1,-1 1 1,1-1 0</inkml:trace>
  <inkml:trace contextRef="#ctx0" brushRef="#br0">16089 15659 7975,'-11'-13'0,"2"0"0,-3 4 361,3 0 0,3 5 1,3-5-1,6 0 1,6 1-1,3 4 1,3 1-1,1 0 1,2-1-1,-2 1 46,-1 1 0,-2 2 0,0 0 0,1-1 0,-1-2 0,0-2-2272,1 2 1,-1 2-122,0 1 1986,-5 0 0,-2 0 0,-6 0 0</inkml:trace>
  <inkml:trace contextRef="#ctx0" brushRef="#br0">16516 15286 9350,'0'-32'2419,"-6"11"-2244,-3 3 0,3 11 0,2 11 239,2 5 1,2 4 0,0 5 0,0 4 0,0 5 0,0 3-448,0 1 0,0 0 0,0-3 0,0 2 0,0 1-1071,0-2 1,0-1 0,0-1 0,0 0 1103,0-1 0,0 1 0,0 0 0</inkml:trace>
  <inkml:trace contextRef="#ctx0" brushRef="#br0">16849 15220 8098,'0'-21'453,"0"2"1,0 8 0,2 5-1,1 8 1,1 4 0,-1 6 195,-1 4 0,2 0 1,1 6-1,-3 2 1,0 0-1,-2-1-4399,0 0 2966,0-1 0,1 0 784,4 0 0,-4 1 0,5 3 0</inkml:trace>
  <inkml:trace contextRef="#ctx0" brushRef="#br0">16809 15366 9924,'0'-23'0,"-1"-1"3450,-4 5-3577,4 5 0,-4 14 0,10 0 1,4 0-1,3 0-924,1 0 1,2 0 0,3 0 1050,4 0 0,9-6 0,3-1 0</inkml:trace>
  <inkml:trace contextRef="#ctx0" brushRef="#br0">17116 15113 8040,'-6'-27'898,"-1"13"0,-5 6-375,3 10 1,3 5 0,6 6 0,0 1 0,0-1 0,0 2-332,0 3 0,1 2 0,4 7 0,2 0 0,2 1 0,0 1-1336,1 2 1,2-1-1,3-8 1144,3-4 0,-3-3 0,4-2 0</inkml:trace>
  <inkml:trace contextRef="#ctx0" brushRef="#br0">17383 14687 10820,'7'-39'0,"-1"5"823,0 12 1,1 11-1,7 16-463,-1 4 1,0 8-1,2 6 1,1 3 0,2 7-1,-2 5 79,-1 5 0,-2 8 1,-1-1-1,-3 6 0,-4 7 1,-5 0-1021,-5-1 0,-7 7 1,-7-6-1,-2-1 0,-4 1-1036,-4-3 0,-5-3 0,-8 2 1,-2-3 1616,-5-3 0,-3-8 0,-1-13 0</inkml:trace>
  <inkml:trace contextRef="#ctx0" brushRef="#br0">3319 13634 27609,'0'-14'-4486,"0"1"1,0 0 3985,0-1 1,5 1-1,-1 0 1,-2 1-1,-5 3 1,-6 5-1,-3 2 1,-1 2 996,-1 0 0,-1 0 0,-1 0 0,-3 0 0,-2 0 0,-3 0 0,-1 0 0,-1 2-27,-1 2 1,0-1 0,-1 7 0,-1 4 0,-4 3 0,0 4-1,2 4-467,6 5 0,0 0 0,9 4 1,4 0-1,6 0-38,4 3 0,16 0 1,8 0-1,12-5 1,10-2 346,10-5 1,6-12 0,10-1-1,4-4 1,-36-6 0,1-1-1,2-1 1,1 0-322,1-2 1,0-1 0,-1-2 0,0-3-1,1-2 1,0-2 0,0-1 0,-1-1-1,-3 0 1,0-2 99,-2 1 1,0-1-1,2-1 1,-2-1 0,22-15-1,-7-1 1,-9-3 0,-14-1-815,-8-2 1,-13-5-1,-11-1 1,-15 2-1,-19 1 391,-18 4 1,-10 10 0,25 15-1,-2 1 1,-2 3 0,0 2-1,-3 2 1,0 2 146,-3 1 0,0 2 1,-2 2-1,0 2 68,-1 0 0,-1 3 1,-5 5-1,0 2 1,-2 1-1,0 0 1</inkml:trace>
  <inkml:trace contextRef="#ctx0" brushRef="#br0">18742 12088 8564,'-1'-8'-189,"-4"4"0,2 2 1,-6 2-1,-1 0 0,-2 0 1,-1 0 348,0 0 0,1-1 0,1-2 0,2-3 0,1-1 321,0-4 0,-2 4 0,4-2 0,0-1-337,0-2 1,-4 4-1,1 4 1,-3 1-1,-1 0 1,-2-1-111,-3 1 1,2 1 0,-7 2 0,0 0 84,-2 0 1,-2 2 0,0 1 0,1 2-1,-3 3 1,-2 2 122,-4 2 0,2 3 0,2 1 0,3 3-107,1 2 1,1 1 0,1 7 0,1 2 0,3 4 0,3 4-44,6 1 0,1 6 0,6 2 1,2 6-1,3 2 0,5 2-76,4-2 0,10 2 0,7-2 1,9-3-1,4 1 220,6-4 0,4-6 1,10 1-1,-27-25 0,1 0 1,2-1-1,0-1-94,-1 0 1,1-1-1,2-2 1,0-1 0,2 0-1,0 0 1,2-3-1,0 0 1,4-2 0,-1 0-1,1-3 1,1-1-16,-2-1 1,1-2-1,1 0 1,1-2-1,-3-1 1,-1-1-1,-1-1 1,-1-1 0,1-3-1,-1-1-267,0-1 0,0-2 0,-3-1 0,1-2 0,1-2 0,0-1 0,-3 0 0,0-1 0,-3-2 0,0 0-173,-2-1 1,-2-1 0,0-5 0,-4-1-1,11-27 1,-6-4 0,-10-8 0,-9-2 60,-8-2 0,-5 27 0,-3 0 0,-3 5 0,-3 0 0,-2-1 0,-4 1 0,-3-1 0,-3 0 47,-3 1 0,-1 1 0,0 8 0,-3 1 0,-4-3 0,-3 0 0,-2 4 0,-3 3 0,0 3 0,-2 3-53,-1 0 1,-2 4 0,-6 5-1,0 3 1,-1 2 0,-1 1 0,2 3-1,-1 2 1,0 3 0,-1 1 257,3 3 0,0 2 0,-1 1 0,1 2 0,3 0 0,2 0 0,1 1 0,0-1 0</inkml:trace>
  <inkml:trace contextRef="#ctx0" brushRef="#br0">10024 14527 16723,'0'-27'-1196,"0"6"0,-1 3 0,-2 4 1000,-2 0 1,1 5 0,4 1 0,0-3 497,0-1 1,7 11-1,5 7 1,4 7-1,4 6 1,0 1-1,6 0 1,0 1 53,4 3 0,5 1 0,3 3 0,3 2 0,5 1 0,0 0 0,1 1-115,1 4 0,-4-2 0,3 0 0,-1 2 1,-3-1-128,-1 2 1,-4 5-1,-1-5 1,-3 4-1,0 4-184,1-2 0,-4 4 1,3 0-1,0 4 0,-2-1-74,1 0 1,-2 10 0,-4-6 0,-2 3 0,-1 2 163,-2 2 0,-6-10 1,2 13-1,-3 0 1,-2-5-1,0 2 181,1-1 1,-5-9-1,-2 9 1,0-3-1,-1-5 78,0-2 0,0-3 0,-3 4 0,2-4 0,-1-1 0,2-3-289,3-2 0,3-2 0,2-1 0,4-1 0,3 2-234,0-2 0,4-6 1,-3 0-1,3-3 0,2-3 144,0-2 0,-1 0 1,1-5-1,0-2 0,-1-1-188,1-2 243,0 1 1,-1-1 0,1-1 0,0-2 0,-1-1-375,1 2 1,0-1-1,-1 0 1,1-1-1,-1 2-615,1 0 1,0 3 0,-2-1 0,-3 0 1049,-4 1 0,3 5 0,-1 2 0</inkml:trace>
  <inkml:trace contextRef="#ctx0" brushRef="#br0">12410 17512 18433,'8'-6'-1665,"-2"-1"1,-5-5 681,4 3 1,-4 1 2269,4 4 0,-2 3 1,-1-5 2095,3 0-2756,-1 4 1,-2-4-1,1 8-205,1 2 0,7-2 0,-4 4 0,2-2-556,0 0 0,0 1 0,4-5 1,0 0-1220,1 0 1665,-7 0 1,-2 0-1,-10 0 1,-4 0 0,-3 0 553,-1 0 0,0 1 1,-1 2-1,3 3-346,2 2 1,4 1 0,10 2-987,4-2 0,8 2 0,5-7 0,4-1 0,-1-1-307,-3-2 1,6 4-1,-4 0 1,-2-1 0,-1-1-1,-5-2-7315,-1 0 7989,-2 0 1,1 0 0,-1 0 0</inkml:trace>
  <inkml:trace contextRef="#ctx0" brushRef="#br0">12997 17285 8306,'-9'0'4916,"0"0"-4539,6-6 1,3 5 0,9-4 0,3 4 118,1 1 0,2 0 1,1-1-1,4-2 1,0-2-1,3 2-340,-3 2 0,1 1 0,-5-2 0,2-1 0,-2-1-407,-1 1 1,-1 1-1,-3 4 189,-2 2 1,-3 4 0,-6 5 0,0 0 0,0 2 244,0 3 0,-1-2 1,-4 6-1,-2 2 1,-1 0-1,3 1-122,-1 2 0,3-4 0,-5 7 0,1-5 1,1-3-798,0 2 1,2-3 0,4-1 0,0 0-1,1-4-2202,3-1 1421,4-2 1,11-1 1516,3-3 0,9-3 0,3-6 0</inkml:trace>
  <inkml:trace contextRef="#ctx0" brushRef="#br0">13557 17392 10919,'-2'-19'1296,"-2"-4"0,2 12-1313,-2 6 1,2 5 0,4 8 0,1-1 0,3-1-1,0 1 745,0 1 1,3 2-1,-4 6 1,1 2 0,0 0-1,-1 0-793,1-1 1,-5 6 0,4-4 0,-4 0 0,-2 0-484,-4-2 1,-2-7 0,-8-1 0,-1 1 0,-4 1 547,0-2 0,-3 2 0,-3-3 0</inkml:trace>
  <inkml:trace contextRef="#ctx0" brushRef="#br0">13410 17179 8298,'5'-46'0,"1"6"0,1 10 301,3 11 1,7 3 0,2 11-1,0 1 997,0-2 1,5 3 0,-2-5 0,5 3-1,4 2 1,6 1-2489,6 2 1,4 3-1,5 4 1,-1 7 1189,-3 1 0,7 5 0,6 1 0</inkml:trace>
  <inkml:trace contextRef="#ctx0" brushRef="#br0">14357 16979 10052,'-14'-19'0,"1"-1"1203,0 4 0,-1 10 0,-1 16 0,-1 7-927,-2 5 1,-1 3 0,1 3 0,-2 2 0,-3 4 0,3 4 0,0 10-187,4 7 0,3 2 0,4 9 0,4 3 0,4 1-686,1-2 1,6 0 0,4-12 0,7-4 0,5-5 595,3-1 0,8-4 0,1 4 0</inkml:trace>
  <inkml:trace contextRef="#ctx0" brushRef="#br0">14623 17245 8349,'-13'-4'206,"0"1"135,-1 4 1,1 5-1,1 8 1,3-1-1,5 0 1,4-1 0,6-1 41,7-3 0,2 0 0,5 2 1,1-1-1,0 1 0,3 2 1,-1 2-1,1-1-101,-2 0 1,-5 1 0,0 0-1,-2 3 1,-3 0-248,-3 0-32,3 3 0,-11-3 1,2 5-1,-6 0-205,-6-1 0,-3 3 1,-2-5-1,-4 0 0,-4 0 1,-4-2-608,0-3 0,4-2 1,1-1-1,2-4-90,2-1 0,3-2 0,0-5 899,1-3 0,5-10 0,3-7 0</inkml:trace>
  <inkml:trace contextRef="#ctx0" brushRef="#br0">14570 17299 8349,'6'-27'1388,"-3"-3"1,6 4-1,1 5-1007,2 5 0,3 7 0,2 1 0,7 3 0,7 0 0,8 1-142,4-1 1,7 1 0,-1 4 0,4 0-240,5 0 0,9 6 0,7 1 0</inkml:trace>
  <inkml:trace contextRef="#ctx0" brushRef="#br0">15423 17379 8354,'-13'0'591,"-1"0"1,7-2 298,2-2 0,16 1 0,5-5 0,3 2 1,-1 3-1,-2 2-948,2 1 0,-3 0 0,3 0 0,-3 0 0,-2 0 0,0 0-1564,1 0 0,-1 1 1622,0 4 0,1-4 0,-1 5 0</inkml:trace>
  <inkml:trace contextRef="#ctx0" brushRef="#br0">15783 17179 8147,'0'-25'0,"0"2"356,-6 10 1,6 7 0,0 6 0,7 0 0,7-1-1,2-2 1,3-2 334,2 2 0,1 2 0,5 1 1,-2 0-1,-3 1-843,-4 4 1,-3 2 0,-3 6 0,-3 1 0,-5 1 71,-2 2 1,-10-2 0,-5 4 0,-8-1-140,-4 0 1,-2 1 0,2-3 0,1 1 0,4-4 0,0-3 582,4 1 1,7 1-1,5 1 1,2 0-133,2 1 1,8-5 0,5-2 0,8 0 0,4-1-197,2 0 0,4 0 0,1-3 0,1 1 0,1-1 0,-2-1-881,1-2 1,-2 0 0,-4 0-1,-1 0 845,1 0 0,0-12 0,-1-3 0</inkml:trace>
  <inkml:trace contextRef="#ctx0" brushRef="#br0">16663 17032 8101,'0'-13'1344,"0"-1"-233,0 1 0,-6 6-626,-3 2 1,1 10-1,1 5 1,0 5 0,1 4-545,0 2 3,-5-5 1,6 12 0,-4-3 0,3 1-1,1 0-847,1-2 1,-1 0-1,5 1 1,0-1 902,0-2 0,-6-6 0,-1 3 0</inkml:trace>
  <inkml:trace contextRef="#ctx0" brushRef="#br0">16329 17245 10068,'0'-28'847,"0"6"1,6 12 0,2 7 0,1 4-1076,0 4 0,-1 1 0,7-4 0,3 3 0,4-1 0,2 1-1103,-2-1 0,8 5 1331,-4-4 0,10 5 0,-2-3 0</inkml:trace>
  <inkml:trace contextRef="#ctx0" brushRef="#br0">17143 16779 8821,'7'-13'839,"-3"-1"1,-4 4 0,-3 5-323,-1 10 1,-6 10 0,1 5-1,-3 4 1,-1 6 0,-1 2-411,1 5 0,0 2 1,-1 1-1,2 0 1,4 0-1,2-2-573,0-2 1,4 1-1,-2-6 1,4-1-1,4-4-565,5-4 1031,3 4 0,1-12 0,1 6 0</inkml:trace>
  <inkml:trace contextRef="#ctx0" brushRef="#br0">17343 16392 7986,'0'-17'64,"0"-1"0,-5 9 1,2 13 244,5 13 1,2 11-1,6 4 1,-1 2-1,2 5 1,-1 4 422,-1 6 1,1 7 0,-4 5 0,0 1 0,0 3 0,-3-3-369,-1-1 1,-2 1-1,-2-4 1,-1-2-1,-3-1-1539,-1-2 1,2 1 0,-5-1 1174,-5 0 0,-4 1 0,-8-1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10944 5931 31700,'9'0'-1464,"0"0"1,-6 1 0,0 2 0,-6 1 0,-5 1 0,-1-1 2149,1 1 1,-1-2 0,-3-8 0,2-2 0,2-2 0,1 0-340,-1-1 0,-1-2 0,-4 0 0,-2 3 0,-1 3-238,-2 0 1,-5 5 0,0-4 0,-2 4 0,-2 1 0,-1 0-198,-3 0 0,2 0 1,-5 0-1,-1 0 0,1 0 132,-3 0 0,3 0 0,0 0 0,0 0 0,2 0 0,-2 0 171,-1 0 0,1 0 0,-3 0 0,3-2 0,0 0 126,0-3 0,3-1 0,-5 3 1,-1-1-1,-1-1-196,-2-1 0,3 5 0,-2-4 0,-4 4 0,-1 1-382,-2 0 0,2 0 0,2 0 1,1 0-1,-1 0 0,4 0 382,-1 0 0,1 0 0,-2 0 0,1 0 0,2 0-40,2 0 1,1-4-1,-3-1 1,1 1-1,0-1-72,2 1 1,-3-1 0,5 5 0,-2-1 0,-3-2-34,-2-2 0,-1 1 0,0 4 0,0 0 0,0 0 0,0 0 0,0 0 0,0 1 0,0 2 0,-1 2 0,-1-2-161,2-2 0,-6 1 0,8 1 1,-2 1-1,-3-1 0,2-1 275,-1-2 1,4 4 0,0 1 0,3-3 0,-2 0-37,-2-2 0,4 0 0,1 0 0,0 0 1,0 0-79,-3 0 0,-2 0 0,-1 0 0,2 0 0,1 0 0,1 0 0,-1 0 0,-4 0 0,-2 0 0,1 0 0,-2 0 0,-2 0 0,1 0 0,-2 0 0,0 0 0,1 0 0,0 0 0,-2 0 0,7 0 0,2 0 0,1 0 0,1 0 0,1 0 0,-2 0 0,2 0 0,-1 0 0,-1 0 0,-2 0 0,9 0 0,-6 0 0,4 0 0,2 0 0,1 0 0,-2-4 0,1-1 0,1 2 0,0 2 0,1 1 0,-2 0 0,-1 0 0,4 1 0,-1 2 0,-4 2 0,-1-3 0,3 1 0,-3 0 0,1 2 0,2-2 0,-1-2 0,3 1 0,-3 1 0,1 1 0,0-1 0,1-1 0,2-2 0,-3 0 0,0 0 0,0 0 0,0 0 0,-1 0 0,1 0 0,0 0 0,-1-2 0,-1-1 0,0-1 0,4 1 0,-1-3 0,1 1 0,-3 2 0,3 0 0,1-1 0,-3 3 0,-2-4 0,0 4 0,1 1 0,1 0 0,-2 0 0,5 0 0,-5 0 0,2 1 0,-1 2 0,-1 2-10,1-3 1,0 1 0,6 0-1,-1 2 1,-1-2 16,-3-2 1,6-1 0,-3 0 0,1 0 0,3 0 0,-2 0-8,-4 0 0,2 0 0,-3 0 0,3 2 0,1 1 0,0 1 0,1 1 0,-3-5 0,0 0 0,-2 0 0,1 0 0,2 0 0,1 1 0,-1 2 0,-1 3 0,-4 0 0,0 1-7,1 1 1,-4-4 0,4 4 0,-1-1 0,0-1 0,4 1 12,1 1 0,1-5 0,0 3 0,2-2 0,1 0 1,2-1-7,-1-1 0,2-1 0,-1 2 0,-2 2 0,-1-2 0,-2 0 0,0 1 0,-4-2 0,0 4 0,3-2 0,3 0-145,3-1 0,-1 3 0,-2 0 0,3 0 0,3 2-70,0-1 0,4-3 0,-3 5 0,3 0 0,2 0-99,0 0 1,5-5-1,2 5 1,2 2 0,-1 1-1,2 1-355,2 0 1,1 2 0,0 3 0,-2 2 0,-1 4 135,-1 3 1,0-3-1,2 7 1,-1-2 0,-3 1 152,-1 1 0,4 4 0,-3-3 1,1-3-1,1 1 0,0-1-73,-2 3 1,0 3 0,-5-2 0,2 1-1,1 3 61,0 1 1,-4 4 0,5 1 0,-2 3-1,0-1 1,0 3-74,2-1 1,-1 2-1,5 4 1,-1 2 0,1 3 139,2 4 1,-4 2 0,1-1-1,1-2 1,1 0 0,2-3 414,0-4 0,0 1 1,0-10-1,0-2 1,0-3-1,0-5 110,0-4 0,0 2 1,2-2-1,1-2 0,3 1 314,1 1 0,-3-3-437,5 3 1,-1-1 0,2 0-1,-2 2-131,-3 2 1,4 2 0,-3 2 0,0 1-1,0 1-2,-3 6 1,-1 9-1,-2 5 1,0 2-1,0 5 1,0-2-15,0 0 0,0-2 1,0-12-1,1-2 0,2-4 1,3-5-172,1-5 0,-4-2 0,3-7 1,-1 1 307,-1 0 1,5-1 0,-5 1 0,1-2 0,-1 0 0,2 1-34,2 2 1,-5 1 0,1-1 0,-2 4 0,-1 3-1,2 5 88,1 4 0,1 2 1,-5 8-1,0 1-297,0 4 1,-2 9-1,-1-3 1,-1 3 0,0 0-1,-1-4 207,1-5 1,-5 6-1,4-13 1,2-2 0,2-4 615,1-4-645,0-8 0,0 4 0,-2-2 0,-1 1 0,-1 1 342,1 2 1,2-1 0,-1 10-1,-1 1 1,-3 2-200,-1 1 1,2 5-1,-2 0 1,0 0-1,1-1 1,0 1-288,3-2 1,-3 4-1,1-3 1,1 0 0,-1-3 63,1 0 0,0-1 1,4-3-1,0-2 0,0-5 19,0 0 1,1-5 0,2-4-1,3-1 1,0-2 239,0 1-261,4-3 1,-7 8 0,6-5 0,0 1 0,0 1-80,0 0 0,-5 1 0,3 4 1,1-1-1,-2-1 50,0 0 0,3 5 0,-5-7 1,1 4-1,-1-1-319,0-2 331,1 2 1,-5-5 0,1 4-1,2-3 203,2-1 1,-1 2-1,-4-2 1,0-1-1,2 1 1,1-3-77,1-2 1,5-2 0,-5 1 0,1 0 0,-1-1 0,2 0 728,2-4 1,-4 3-1,3-4 1,1 1 0,-2 0-790,0 2 0,-2-4 0,-2 1 0,1 0 0,1-2 0,-1 0 48,-2-2 0,-1-2 1,0-2-1,0 0 286,0 1 0,2-1-304,2 0 1,-1-1 0,6-2 0,2-2 0,0-2 312,3-3 0,-1-2 0,2-1 0,1 0 0,4 0 1,-1 2-44,0 2 0,5-2 0,-2 3 0,2 0 0,-1 1-115,0 1 0,-1 1 1,4 2-1,1-1 0,0 1 25,-1 2 1,1-3 0,0-2-1,1 1 1,3-2 0,5 0 218,2-3 0,2-2 0,3-1 1,3 0-1,4 0 40,1 0 1,-5-1-1,2-2 1,1-3-1,-1 0-204,-4 0 1,2-3 0,-2 5 0,-1 1 0,-1 1 0,-2 2-49,0 0 0,0 0 0,0 0 0,-2 0 0,1 0-276,1 0 0,-6 0 0,9 0 1,0 2-1,-3 1 64,-3 1 0,4 0 0,-2-4 1,1 0-1,4 0 0,1 0 133,1 0 0,2 0 1,-2 0-1,0 0 1,2 0-109,-1 0 1,-2 0-1,0 0 1,0 0-1,-4 0-158,2 0 1,-1 5-1,-4-1 1,-1 1 0,2-1-1,-2 1 1,1-2-6,1-2 1,-4 4-1,1-1 1,1-1-1,1-2 237,2-1 1,0 0 0,2 0 0,1 0 0,1 0 0,1-1 183,1-4 0,-3 3 0,6-7 0,1-2 1,2-1-135,1-1 0,5 1 1,0 2-1,-2 1 1,-1 0-1,-2 0-164,0 0 0,-1 5 0,-2-3 1,-2 1-1,-2 3-88,-3 1 0,-2-2 1,-1-1-1,-1 2 1,-2 2-1,-3 1 67,-2 0 0,-1 0 0,-4 1 0,0 2 1,-1 2 88,1-2 0,0-2 0,1-1 0,3 0 1,3 0 26,0 0 0,9 0 0,-1 0 0,2 0 0,3 0 0,1-1 15,2-4 1,2 2 0,1-4-1,1-1 1,-1 1-160,0-3 72,7 4 1,-6-6 0,4 5 0,-3-2-43,-2 0 0,1 1 0,-1-2 0,0 3 0,1 1 0,-3 1-18,-2-1 0,-3 5 0,-6-4 1,0 4-1,0 1 0,0 0 93,0 0 1,-1-2 0,-2-1 0,-2-1 0,2 1 40,2 2 1,-4 1 0,1 0-1,1-2 1,0-1-48,-2-1 0,2-1 0,-2 5 0,0-1 0,4-2 0,-2-2-39,1 2 0,-1 2 0,0-1 0,-1-1 0,-1-1 8,-1 1 0,3 0 0,-7 0 0,-3-1 0,-5 1 0,-1 0 180,-1-2 0,-3 2 1,0-4-1,-2 1 1,-3 2-198,-3-2 0,3 3 0,-3-6 0,3 0 0,1 0-283,0 0 1,-4 5 0,0-5-1,1 0 1,2 0-62,2 0 1,-6 0 0,1-4 0,0 0-1,0-2 1,-2-3 350,-1-4 0,0-11 0,-3-5 0,2-10 1,-2-6 272,-2-10 1,1-12 0,-1 37 0,1-2 0,0-1 0,2 0 0,-1-1 0,1 0 0,0 2 0,1 1-22,-2 0 0,1 1 1,7-32-1,-5 10 0,1 4 1,3 3-1,1 6-1176,-2 2 1,1-6 0,-6 0 0,-1-4 0,-1-2 277,-2-1 1,0-2-1,1-6 1,2-1-1,2-1 540,-2-2 1,-2 30 0,1 0-1,-1 0 1,1-1 0,0-1-1,1-1 1,0-1 0,0-1 346,0 3 1,0 1 0,2-2-1,-1 2 1,-1 1 0,0 2-1,5-35 1,0 4 0,1 5-344,0 3 0,-1 7 0,2 8 0,-3 1 1,1 3 46,-1 1 0,-4 2 0,2 0 0,-4 0 1,-1 0-1,0 0-410,0 0 0,0-4 0,0-2 0,0 0 506,0 0 1,-1-4 0,-2 0-1,-2-7 1,2-5 0,3-3 107,5-2 1,-2 1 0,6-2 0,1-1 0,2 1-55,1 3 0,0 6 0,1-2 0,-1 2 0,-1 4-131,-3 5 0,1 4 1,-4 6-1,0 0 0,0 1 1,-3 2-259,-2 2 0,4-1 0,-1-5 0,-1-2 1,-1-3 41,-2-1 1,-5-4-1,-1-5 1,0-5-1,-1-4 1,1-7 152,3 34 1,0-1 0,1-4 0,0 0 0,1 0 0,2 0 0,-1-1 0,0 1 0,0 0-1,0 1 148,0 1 1,0-1 0,0-3 0,1 0 0,0 5 0,1 0 0,1 0 0,0 1 0,0 1 0,0 1 96,3-34 1,0 12 0,-3-4 0,1 7 0,1 3 0,-1 1-349,1 3 0,-2 2 1,-6 4-1,-3-2 1,-2 4 38,-2 4 1,0 0 0,-1 4 0,2 1 0,-1-1 0,-2 3-35,-1 2 0,-1-3 0,1 0 1,0 2-1,-2 0 10,-3 3 0,8 4 0,-4 1 0,3 2 571,-1 2 1,-2 8-1,1 3 1</inkml:trace>
  <inkml:trace contextRef="#ctx0" brushRef="#br0">10877 9342 17528,'0'-7'-3968,"0"0"3548,0 2 1,-1 4 515,-4-4 0,3 4 0,-7 1 2929,-2 0-650,5 0-990,0 0-1487,6 0 1,-4 1 221,0 4 0,-1-2 56,5 5 0,0-3 1,2 2-1,2 1 317,5-1 1,3-4 0,3 3 0,1-2 0,3 2 0,0 0-278,1 0 1,2 5 0,-3-4-1,0 2 1,1-2 0,-4 1-182,-1-1 0,2 2 1,1 3-1,-1-2 1,-1-1-98,2 1 0,-4 2 0,4 0 0,-3-2 0,0-1 131,3 2 0,-2-1 1,5 0-1,-1-1 1,0 0-1,0 0 65,1 0 0,0-2 0,1 4 0,-3-2 0,-1 0 17,0-2 0,1 3 1,-3-4-1,2 0 1,-2 0-53,-1-3 1,-6 0-1,0 0 1,1 1-2430,2-1 128,-4 5 1,-2-1 1275,-6 7 1,0-6-1,1 0 1,3-1-1,5-1 985,3 0 1,7-2 0,2-4 0</inkml:trace>
  <inkml:trace contextRef="#ctx0" brushRef="#br0">11477 9596 17702,'0'-18'-820,"0"0"1,2 6 0,2 8 0,5 2 0,3 2 1428,1 0 1,5 0 0,1 0 0,1 0 0,0 2 0,0 1-235,-1 1 1,0 8-1,-3 0 1,2 4 0,-3 2-1,-3 0-418,-3-1 1,-6 3-1,1-4 1,-2 3-1,-2 0 1,-2 2-198,-2 0 0,-4-3 0,-7 4 0,-1 0 0,-3 0-399,-2 1 1,3-6 0,-2 4 0,-1 0 0,2-2 0,-2 2 613,0-1 0,5-3 0,-3 2 0</inkml:trace>
  <inkml:trace contextRef="#ctx0" brushRef="#br0">10971 13194 8786,'0'-15'0,"0"-1"269,0-2 1,-5 5 0,-1 5 37,-1 2 0,2-3 0,-3 5 239,-3 1 1,5 3-1,2 5 1,4 2-110,4 0 1,10 4 0,6-5 0,4 1 0,1 2 0,3 0-3,1 0 1,3 0-1,-1 4 1,0 0-1,2 1-448,2-1 0,-2 0 1,-2 2-1,-3 1 0,-3 2-178,-2-2 0,0 4 0,-5-3 0,-2 0 1,-1-1-286,-1 2 397,-1-3 1,-1 4 0,-2-7-1,-1-2 1,0-1-377,-2 1 1,5-4 0,-3 0 0,3-1 0,3-1-3635,2-1 4056,-2-2 0,10-7 1,-4-1-1</inkml:trace>
  <inkml:trace contextRef="#ctx0" brushRef="#br0">11624 13380 8559,'-18'-20'0,"0"2"690,2 8 0,7 7 0,3 7 0,2 5-433,-1 3 1,1 1 0,4 0-1,0 1 1,1-1 0,2 0-94,2 1 1,5 1-1,-1 1 1,3 2 0,1-1-355,1 3 0,-3-6 0,0 4 1,-4-3-1,-1-2-234,-3 1 0,-3-5 1,-4-1-1,-7 3 1,-4 1-278,-2 1 0,-6-1 0,4-2 1,0-2 700,0-2 0,-5 4 0,3-3 0</inkml:trace>
  <inkml:trace contextRef="#ctx0" brushRef="#br0">11384 8783 29684,'0'-14'-9831,"0"1"3672,0 0 6937,0 5 1,1 2-1,4 6 1,4 0-1,3 0 1,1 0 0,0 2-430,1 2 0,-1-1 1,0 5-1,1-1 1,0-1-1,3 1 1,0-1 125,0 0 0,-2 3 0,-4-3 0,0 0 1,-4 1-573,-1 1 0,0-4 1,-3 5-1,1 1-85,-1 2 0,-7-3 0,-5 0 1,-3 1-1,-1 2-144,0 2 0,1-6 1,1 1-1,2 2 1,1 1 459,0 1 0,-2 0 1,5 1-1,2-1 0,2 0 1,1 0-105,0 1 1,0-1 0,0 0-1,0 1 1,0-1-368,0 0 0,1 1 1,2-1-1,2 0 1,-2 1-210,-2-1 0,4 0 0,1 1 1,1-1-1,3 0 9,2 1 1,2-1 0,-1-1 0,0-3 0,1-3-54,-1 0 1,-4-3 0,0 4 770,1-1 1,2 4 0,1-2 0</inkml:trace>
  <inkml:trace contextRef="#ctx0" brushRef="#br0">11917 8903 31436,'0'-14'-9831,"0"1"8301,0 0 0,0 7 0,0 6 0,2 7 1510,2 5 1,-1 6 0,6 1 0,0 0 0,0 2-1,0-2 116,1 0 0,-3 4 0,1-4 0,-1 2 0,-1 1 0,0 0-108,-3 0 0,-2-4 0,-1 3 1,0-1-1,-1 0-152,-3-1 1,-4-1-1,-5-5 1,-1 0-1,1-1 1,0-1-511,-1-3 1,1-5 411,0 2 0,-6-4 0,-2-1 0</inkml:trace>
  <inkml:trace contextRef="#ctx0" brushRef="#br0">12050 8903 9254,'0'-18'0,"2"1"885,2 6 0,-1 3-390,6 8 0,-4 0 0,4 0 0,1 0 0,2 0 1,1 0-1,0 2 1398,1 2-1632,5-2 1,2 9-1,5-3 1</inkml:trace>
  <inkml:trace contextRef="#ctx0" brushRef="#br0">12504 8796 28514,'-2'-7'-7070,"-2"2"7468,2 4 0,-10 1 390,4 0 1,2 1 0,1 4-1479,4 3 1,1 4 0,1 0 0,2-2 519,2-1 1,5-6 0,-3 3 0,2-1 53,0-1 1,-6 2-28,2-2 1,-5 4-1,-5 5 1,-4 1-1,-4-1-107,-5 0 1,2 5 0,-5 1 0,0 2 0,2 3 298,0 1 1,-3 1 0,2 1 0,1 0 0,0 1 0,3 2-719,1 1 0,1 4 0,3-4 0,2-3 0,4-2 0,4-6 195,1 0 0,6-3 0,1-3 0</inkml:trace>
  <inkml:trace contextRef="#ctx0" brushRef="#br0">12490 9382 8586,'-13'-12'0,"0"4"349,-1 3 0,1 10 0,0 3-41,-1 4 1,7 3 0,3 1 0,2 2 0,2-2-226,0-1 0,7-1 0,5-1 0,6 0 1,3 1-1,1-3-342,-1-2 0,-2-3 0,-6-6 0,1-1-101,-1-4 1,-6-2 0,-4-6-1,-6-2 1,-5-2 0,-6-2 343,-4-1 1,4 5-1,-6 0 1,3 6-1,-1 3 16,2 3 0,-5-4 0,0-1 0</inkml:trace>
  <inkml:trace contextRef="#ctx0" brushRef="#br0">6212 13900 17006,'-13'-6'-1875,"4"5"1633,0-4 1,6 5 0,-2 5 0,4 4 0,1 3 0,0 1 0,0 0 0,1 1 129,4-1 1,4 0 0,7 1 0,3-1 0,2 0 0,3-1 0,1-2 323,1-1 1,3 0 0,2 4 0,4 1 0,4-2-136,1-3 0,6 2 0,4-2 0,5 3 0,6 0 0,4-2-34,7-1 1,-34-5 0,0 0 0,1 0 0,0 1 0,1-2 0,-1-1-38,1 2 1,1-2 0,3-1-1,0 0 1,-1 1 0,0 0-1,-1-1 1,0 0 0,1-1 0,0 0-33,1 0 0,-1 0 0,-2 0 1,0 0-1,5 0 0,0 0 1,-2 0-1,-1 0 0,-1 0 1,-1 0-1,0 0 0,1 0 28,0 0 0,0 0 0,0 0 0,1 0 0,2-1 0,0 0 0,2 0 0,-1-1 0,1 0 0,0 0-56,1 1 0,0-1 1,3-2-1,0 1 1,0-1-1,0 0 1,2 0-1,1-1 0,1 1 1,0 1-45,0 0 0,1 0 0,-3-2 0,0 0 0,-1 0 1,-1 1-1,0-3 0,0 0 0,-1-1 0,0 0 116,0 0 0,-2-2 1,0-1-1,-1-1 1,0 0-1,-1 0 1,1-2-1,0 0 1,-1-2-1,1-1 0,-1 1 1,0 0 62,-2 0 0,1-1 0,-1-3 0,1 0 0,-4 1 0,0 0 1,0-1-1,0 0 0,0-2 0,1 1-19,-1 0 1,-1 0 0,0 0 0,-1 1 0,-1 0 0,-1 0 0,1-1 0,0 0-1,-2 0 1,-1-1-108,1 0 1,-1 0-1,0-2 1,0-1 0,-2 3-1,-1 0 1,29-21-1,-7 1 1,-3 2-110,-1 0 0,-5 5 1,-5 1-1,-8 1 1,-4 2 52,-1-2 0,-2 10 0,-3-3 0,-4 4 0,-3 3-462,-2 0 1,1 1-1,-3 5 1,-2-1-1878,-4 1 2440,2 6 0,-11 1 0</inkml:trace>
  <inkml:trace contextRef="#ctx0" brushRef="#br0">8385 14833 8254,'0'-22'0,"0"1"0,-2 3 0,-1 5-662,-1 3 1,-2 7 1203,1-2 1,-1 2-144,-2-1 0,5-2 0,10-3 0,8 3 0,3 2-222,1-1 1,8-1 0,-2 3 0,1-1-75,4 1 1,0 2 0,-2 1 0,0 0 0,0 0 0,-4 1-257,-4 3 0,-2-1 1,-4 6-1,-3 2 0,-2 1 1,-4 1 195,-4 0 0,-1 0 0,0 1 0,-1-1 1,-4 0 27,-4 1 1,-2-1 0,-1 0 0,1 1 0,2-2-7,-1-3 1,3 2-1,-1-2 1,2 3 0,3 1-749,2 1 1,1-5-1,1 0 1,5-1 682,8 0 0,5 4 0,8-5 0</inkml:trace>
  <inkml:trace contextRef="#ctx0" brushRef="#br0">9184 14620 8504,'-13'-21'0,"0"5"-261,-1 6 1,1 4-1,1 7 396,3 4 1,-1 2 0,6 6-1,1 2 1,1 1 0,2 4 250,0 0 0,2 3 1,2 3-1,5 2 1,3 3-534,1 5 0,-1-3 1,-3-1-1,-5-1 1,-2 0-1,-2-1-817,0-2 964,0-7 0,0 4 0,0-4 0</inkml:trace>
  <inkml:trace contextRef="#ctx0" brushRef="#br0">8945 14607 8445,'4'-37'320,"0"-3"1,2 6 0,-1 11 73,4 13 0,8 3 0,6 2 0,2 1 1,3-1-1,3-1-534,5-1 1,2 2 0,4-2-1,1 1 1,2 3 0,3 2-1881,2 1 2020,2 0 0,1-6 0,1-2 0</inkml:trace>
  <inkml:trace contextRef="#ctx0" brushRef="#br0">9824 14287 8136,'-6'-12'0,"-2"3"-389,-4 5 1,3 2 0,0 2 694,-1 0 1,-2 6 0,-2 1 0,2 2-1,2 0 346,1 2 0,2 0 0,-2 3 1,5-1-1,2 0-794,2 1 0,2-5 0,2-2 0,5-1 1,4-3-30,5-2 0,-2-1 1,5 0-1,0 0 0,-2 0-211,0 0 1,-1 0 712,-5 0 0,-7 0 0,-6 2 1,-7 4 122,-5 7 1,-7 0 0,-2 7 0,-1-1-1,1 3-116,2 3 0,-3 2 1,2 0-1,1-1 1,0 1-1,3 0-474,1-1 1,1 1 0,1 0 0,0-1-599,-1 1 0,5-1 0,2 0 1,1-3 733,3 0 0,2-1 0,1 4 0</inkml:trace>
  <inkml:trace contextRef="#ctx0" brushRef="#br0">9784 14940 8892,'-1'-20'0,"-4"9"557,-3 9 1,2 10-1,1 8 1,4 2-509,1-2 1,0-1-1,0-2 1,1 0-1,2 1 1,3-1 0,3 0 51,6 1 0,0-1 0,5 0 0,1-1 0,0-1-275,2-3 0,1-5 1,0 2-1,-3-4 0,-2-2 119,-3-4 0,-5 2 1,-4-5-1,-1-3 1,-3-1 206,-2-1 1,-2 0-1,-4-1 1,-5 3-1,-5 2-129,-3 4 1,-5 4-1,0 1 1,-2 0-1,0 1-716,3 4 693,-3 2 0,10 12 0,-4 2 0</inkml:trace>
  <inkml:trace contextRef="#ctx0" brushRef="#br0">4546 6504 29472,'0'-14'-1639,"0"5"1,0 1-1,1-3 1,4 1 0,2-1-1,2 4 847,0 1 0,0 2 2777,4 4 0,-7 0 46,-6 0 0,-5-2-1364,-4-2 1,2 2-329,3-2 0,-4 2 1,-5 2-1,-2 0-32,-3 0 0,2 0 0,-5 0 0,2 0 0,1 2-91,-1 2 1,0 2-1,-5 5 1,3-3-1,1 3 12,-1 1 0,5 1 0,-2-1 0,3 0 0,2-2 1,-1 2-229,1-2 0,0 1 0,1 2 0,1 0 0,3 1 0,-3-1 0,-1 2 0,-1 1 0,0 2 0,-1-2 0,1-1 0,0-2 0,-1 1 0,1-1 0,0 0 0,-1 1 0,1-1-42,0 0 0,4 1 1,1-1-1,2 0 1,4 1-417,0-1 0,2 0 1,0 0-1,0 1 1,2-1 460,2 0 0,3 1 0,7-1 0,-1 0 0,2 1 1,1-1 164,2 0 1,1 1-1,-3-1 1,4 0-1,-1 2-74,0 3 0,5-3 0,-3 3 1,1-4-1,0 0 0,2 1 105,1 2 1,3-2-1,2 3 1,1-3-1,0-2-187,2 0 0,1 1 0,4-1 0,-1-1 0,-1-3 1,1-5-13,1-2 0,2-2 0,-1 0 0,-4 0 0,-2-2 0,-4-2 0,-2-5 0,6-3 0,-10-3 0,1-1 0,1-3 0,0-2 0,2-1 0,-2-5 0,-2 0 0,-6-1 0,-2-3 0,-6 3 0,0-5 0,0 2 0,-2-1 0,-2-1 0,-4 1 0,-1-5 0,0 3 0,0-2 0,-1 2 0,-4 1 0,-2-2 0,-7 2 0,0 2 0,-3 2 0,-2 5-345,-2 3 1,-1-1-1,-5 4 1,-1 3 0,-1 3-347,-2 4 0,-5 5 0,2-2 0,-2 4 0,-4 2 0,0 4-2291,-2 3 1,-1 10 2937,3 4 1,-6 4 0,-2 0 0</inkml:trace>
  <inkml:trace contextRef="#ctx0" brushRef="#br0">6865 7916 27164,'7'-13'-3107,"1"0"1,-5-1 1930,1 1 1,1 4 1551,-5 0 0,6 6 0,2-1 0,6 4 559,4 4 0,-2-2 0,6 2 0,2-2 1,2-2-224,6 0 1,-3 0-1,5 0 1,2 0-1,-1 0-398,2 0 0,3-5 0,-7-1 0,0 0 0,-1-1 0,-4 1-279,-4 0 0,0 0 1,-7 3-1,0-1-481,-2 1 1,-7 0 499,1-2 0,-7 4 1,-2-3-1,-9 2 317,-7 2 1,-1 2-1,-5 1 1,-2 2-1,-1 1-169,-1 0 1,-3 0 0,-2-3 0,-3 2 0,-1-2 0,-1-2-203,-1-1 0,5 0 0,0 0 0,4 0 0,3 0 0,3 0 0,4 0 0,3 0 0,2 0 0,0 0 0,7 2 0,6 0 0,9 4-282,7 2 1,6-4 0,8 5 0,2 2 0,2 0 259,3 3 1,14 5-1,4 2 1</inkml:trace>
  <inkml:trace contextRef="#ctx0" brushRef="#br0">14463 6264 14971,'-1'-12'-567,"-4"3"0,2 2 0,-6 4 0,-1-2 0,-2 2 1,0 0 693,3-1 0,-1 1 1,4-6-1,0-1 0,0-2 1,2 0 265,-2 3 1,6-3-1,0 5-92,7-1 0,1 2 0,1 6 982,1 0-830,-4 0 1,-2-4-1,-8 0-61,-5 1 1,-3 0-1,-1 0 1,0-2 94,-1 2 0,5 0-352,0-1 0,5 2 71,-5-2 1,6 4-1,-3 3 1,2 3 122,-1 1 1,-4-2 0,4 4 0,-3-1 0,-1 1-89,2 0 1,-4-4-1,6 4 1,-1 1-1,0 2-220,3 1 0,1 0 1,2 1-1,0 1 0,0 1 1,0 2 25,0-2 0,0 0 1,2 1-1,1 0 1,1 1 11,-1 1 1,3-2 0,-2 3 0,-1 1 0,-1-2 4,-2 1 0,0 2 0,0-3 1,0 0-1,0 2 0,0 0-116,0 2 1,0 3 0,0 0-1,0-1 1,0-1 0,0-2-124,0 2 0,0 0 0,0-1 0,1-2 0,2 0 105,2 0 1,1-5 0,-3 2 0,1-4-269,-1 0-216,5-1 1,-8-5-629,0-4 1,0-4 0,-6-3 0,1-3 144,1-1 0,1 4 0,6-3 1,3 1-1,1 1 1150,3 1 0,2-4 0,2-1 0</inkml:trace>
  <inkml:trace contextRef="#ctx0" brushRef="#br0">14210 6704 18630,'-13'0'267,"4"0"1,0 0-62,-2 0 0,4 0 0,-2 0 1,-1 1 232,-2 3 1,5-1-1,1 6 1,1 2 0,1 1-23,1 1 0,6 0 0,3 2 1,1 1-1,5 2 9,4-2 1,5-1 0,6-2-1,1 1 1,1-2 0,2-2-177,-1-1 0,3-6 1,-2 1-1,-2-2 1,0-2-1,-3 0-823,1 0 0,-5-2 1,-1-2-1,0-5 0,-4-3-2992,-2-1 1,1-2 3301,-7-3 1,-3-2-1,0-7 1</inkml:trace>
  <inkml:trace contextRef="#ctx0" brushRef="#br0">5572 7103 24717,'7'-13'-5517,"-1"4"3958,-6 0 1702,-6 6 1,3-3-1,-4 8 1,0 1 0,1 3-1,0 1 1,3 4 0,1 0-147,2 3 1,2-2 0,1-2-1,3-1 1,1 0 0,3 0-1,2-2 1,2 0 345,-1 1 0,5-1 0,1 4 1,0-4-1,2 0 0,0-1 0,4 2-109,5-1 1,-1-2 0,7 2 0,1-1 0,0-3-38,-2-2 0,7 4 0,-5-1 0,0-1 0,1-3 0,1-3-112,1-1 0,-2-7 0,-1 2 0,-1-4 93,1-5 0,-4 2 0,-2-6 1,-3-2-1,-2-1 0,0-2-169,-4 1 0,2-2 0,-7-2 1,0-3-1,-3-1-314,0-3 0,-1-1 1,-1-2-1,-3 1 1,-5 4 175,-2 4 0,-2 3 0,-2-1 0,-2 0 0,-7-2 0,-3 1-1497,-4 2 1444,-6 7 0,3-4 0,-7 4 0,-1-1 1,-2 1 58,1 2 1,-3-3-1,2 3 1,0-1-1,0 1 94,0 3 0,-2 1 0,4 2 0,-4-1 0,1 1 121,-1 0 1,-3 5 0,4 4 0,-2 2 0,-2 2 0,1 2 16,-1 2 1,7 4-1,-4 7 1,2 2 0,0 7-30,1 6 1,2 5 0,1 8 0,1 3-1,-1 1 1,3 4-86,7 1 0,0 1 0,13-1 0,4-3 0,7-5-86,11-3 1,12-1 0,7-1 0,6-3 0,7-4 194,6 1 1,11-5-1,-30-12 1,0 0-1</inkml:trace>
  <inkml:trace contextRef="#ctx0" brushRef="#br0">4492 10968 10315,'0'-13'0,"0"0"483,0-1 1,0 1-1,0 0 1,0-1 0,2 1-1,1 0 1,3 1 0,1 3-1,5 3 1,3 2 0,4-1 689,2 2 0,-2 2 1,5 1-1,2 0 1,1 0-1,3 0 1,-2 0-1190,0 0 0,4 0 1,3 0-1,0 0 1,-1 0-1,-1 0 159,-4 0 1,4 4 0,-3 1 0,-5-1 0,-5 0-182,0 1 0,-10 1 0,2-2-396,-5 5 1,-5 1-1,-13 1 1,-9-4 0,-8 1 519,-2-1 0,-4-4 0,-2 1 0,-2-2 0,-2-2 390,0 0 1,0 0 0,1-2 0,2 0-175,2-3 0,5-5 0,-1 2 0,3-1 0,3 2 0,3 1-578,4 3 1,3-3-1,2 2 1,1 2-1011,3 5 0,4 3 0,11 5 1205,8-3 0,11-5 0,9 3 0</inkml:trace>
  <inkml:trace contextRef="#ctx0" brushRef="#br0">14637 6437 18750,'-8'-6'-2123,"2"-1"1989,6-7 0,0 5 1,2 2-1,2 1 1,5 2-1,3-1 1,1 1-1,0 1 511,1 1 0,-1 2 0,0 0 0,-1 2 1,-1 2-1,-2 5-387,1 3 0,2 1 1,1 1-1,0-1 1,2 2-107,3 3 79,3-4 1,1 10-1,0-5 1,2 2 0,1 3 54,2 1 1,-1 2 0,0-1 0,-1 1 0,-2 0-88,1-1 1,4 1-1,-5-2 1,0-1 130,-1-2 0,4-1 1,-4 2-1,3 0 0,2 0 1,1 2 52,3 2 0,-3-2 0,3 0 0,-3 1-269,-1 2 0,0 1 1,-2 0-1,-3 0 0,-4 2 1,-5-1-10,-4-2 1,1 3 0,-5 2 0,-2-1 111,-2 1 1,-1-1 0,0-2-1,0 1 1,0-1 0,2-2 259,2-1 0,-1-1 0,6 1 1,1-1-1,2 1-170,2 0 0,-6 1 0,1 3 1,2 3-1,-1 2-90,-1-1 1,1-4-1,-5 6 1,-2 5-1,-2 5-128,-1 5 1,-4 1 0,-2-1 0,0-2 0,-1-2 138,-1-2 0,5-2 0,-1-5 0,2-4 0,2-2 0,0-2 308,0 0 0,0 0 0,0-4 1,0-2-122,0-3 0,0 8 0,0-4 0,0 2 0,0 2 1,0 0-9,0 1 0,-1 4 1,-2-2-1,-2 1 1,1 3-128,-2 2 1,3-4-1,-4 1 1,1 1 0,1 0 49,-1-2 1,5-2-1,-4-7 1,4 0-1,1-3 1,0-1 181,0 2 1,0-5 0,0-1 0,1-3-64,4-2 0,-4 1 0,4 0 0,-4 3 0,-1 1-146,0-2 0,0 3 0,0-1 0,0-2 0,0-1-150,0-2 0,0 5 1,0 0-1,0 0 0,0-1 1,0 1-13,0-2 0,0-1 0,0-1 0,0-1 264,0 0 0,0 1 263,0-1 0,0-4-586,0 0 0,0-5-232,0 5 1,0-5 0,0 5 215,0 2 1,-1-5-1,-2-1 543,-2 1 0,1-3 1175,4 6-1469,0-6 0,0 5 0,1-5-44,4 1 1,-4 2-1,4-2 4,-4 5 1,-1-1-1,-1 1 244,-4 1 1,4-3 0,-4 2 136,4 2 0,1-4-406,0 2 0,0 0 0,0 4-4,0 0 0,0 1 1,-2-2-1,-1-2 1,-1-1-1,1 3 11,2 4 0,-4-1 0,-1 3 0,0-4 0,-1 0 197,0-1 0,4 2 0,-3 1 1,1 2-1,-1-2 24,-1-1 1,4-2 0,-3 1 0,2-1-1,-1 0-243,2 1 7,2-1 0,-4 0 0,1 2 0,1 1 0,0 2-145,-2-2 1,2 1-1,-4-1 1,0 3 0,-1 2 149,-2 3 0,-2-1 1,-1 1-1,-1-3 1,1-1 242,0 1-149,5 1 0,-4 1 1,5-3-1,-2 1 1,2-2-43,1 1 0,-3 3 0,4-2 0,2 1 0,1-1-109,-3-2 0,4 5 0,-4-3 0,4 1 1,1 0 16,0 2 0,-2 1 0,-1 2 0,-3-1 0,-1 1 0,-3 0 121,-2-1 1,-2 1-1,3-2 1,-1-1-1,0-2 16,-3 2 0,-1-1 0,2 1 1,1-2-1,0 2 0,-1 0-54,1-2 0,0 3 0,-1-3 0,3 3 0,0 2-163,2 0 1,2-1 0,-3 0 0,1-3 0,0-1 77,1 2 0,-4 1 0,4 2 1,-4 0-1,-2-1 0,3 1 6,2 0 1,-3-1 0,3 2 0,-3 0 0,0 1 0,2-4 9,1 0 1,5-4 0,-4-1-1,1 1 1,1-2 0,-2 1 91,1-4 1,3 3 0,-4-1-1,1 0 1,1 0 33,0-1 0,-3 6 0,5-4 0,-1 0 0,1 2-78,-1-1 0,-4-2 0,5 3 0,-1 0 1,1-2-1,0 0-207,1-3 0,-3 4 1,1-2-1,2-1 1,2 1-1,1 0-191,0-2 1,-2-1-1,-1-2 1,-1 1-775,1-1 0,1-4 1,2 0-430,0 1 0,0 2 1,0 1-1005,0 1 2604,0-1 0,6-6 0,2-1 0</inkml:trace>
  <inkml:trace contextRef="#ctx0" brushRef="#br0">14610 12581 8748,'-25'-24'0,"1"6"727,2 9 1,7 8 0,0 5-508,5 5 1,7 8 0,-2 0 0,4 0 0,2-3 0,4 0 0,4-1-189,3 0 0,8 1 0,5-2 1,8-3-1,4-5-818,5-3 0,3-1 1,-2 0-1,-3-1 786,-1-3 0,2-4 0,-7-5 0</inkml:trace>
  <inkml:trace contextRef="#ctx0" brushRef="#br0">13184 6490 7904,'-14'0'520,"7"6"0,-4 2 1,7 5-1,1 0 1,2 2-1,1 1 1,0 2-1,0-2 1,0 1-1,0-1 429,0 2 1,0 0 0,0-5 0,0 0 0,0 1-1240,0-1 1,0-3 194,0-5 0,0-2 0,-2-12 0,-1-2 1,-3 0 194,-1-3 0,2 1 0,-2 0 1,1-1-1,3-1 321,2-2 1,1 2 0,0-3 0,0 3 0,0 2-231,0 0 1,1 4-1,2 0 1,3 0 0,1 0-426,4 0 0,-4 6 0,2-1-455,1 2 1,-2 2-1,-1 2 1,1 1-1,-1 1 1,2 1-1540,-2 1 1,5-5 2227,-3 4 0,3-4 0,1-1 0</inkml:trace>
  <inkml:trace contextRef="#ctx0" brushRef="#br0">13450 6264 7904,'0'-14'934,"0"1"1,0 0 164,0-1 1,2 7 0,2 4 0,3 6-598,1 6 1,4 3 0,-5 3-1,2 2 1,0 4-303,1 0 1,-2 4 0,-1-1 0,0 5 0,-1 5-1,0 0-692,-3-2 1,3 0 0,-1-1-1,-2-1 1,-2-4 0,1-3-4938,2-6 5429,-2-2 0,3-7 0,-5-2 0</inkml:trace>
  <inkml:trace contextRef="#ctx0" brushRef="#br0">13530 6570 7904,'-13'-13'241,"4"0"0,1-1 0,3 1 0,2 0 455,1-1 0,2 1 1,2 0-1,1-1 1,4 1-1,3 0 1,5 1-480,0 3 1,1-3-1,1 5 1,2-2-1,0 1-217,0 2 0,5-4 0,-3 3 0</inkml:trace>
  <inkml:trace contextRef="#ctx0" brushRef="#br0">15436 6104 7911,'-6'-8'0,"5"-3"0,-5 9 0,7-2 0,2 8 0,3 5 0,0 3 660,0 1 0,-1 5 0,-5 1 1,0 0-1,0 2 0,0-2 1,0 2-1,0-2 944,0 1 1,0-3 0,0-3-2718,0-1 1,4-7-1,1-6 1,-3-7 721,0-5 1,-2-3-1,0-3 1,0-3 536,0 1 0,1-5 0,2 4 0,2 0 1,-2 2 1005,-2 0 0,-1-1 1,2 0-1011,2 6 1,-1 7 0,6 7-843,1 0 1,1 1-1,-1 4 1,-1 2 699,1 1 0,8 3 0,3-3 0</inkml:trace>
  <inkml:trace contextRef="#ctx0" brushRef="#br0">15756 5984 14861,'0'13'250,"0"1"1,0-1 0,2-1-328,2-3 1,-1 1-1,5-4 1,-1 0-1,0 0 1,4-3-360,1-2 0,1-2 0,0-4 0,-1-4 0,-2-2 171,-1-3 1,-4 1 0,2 0-1,-1-1 1456,-3 1 1,-3 5-29,-4 4 0,2 8 0,-2 7 0,2 4-931,2 2 1,0 7 0,0-3 0,0 1 0,0 0-1,2 0-836,2-1 0,-1-2 1,6-5-1,1-2 1,2-3 603,2-5 0,5-3 0,2-1 0</inkml:trace>
  <inkml:trace contextRef="#ctx0" brushRef="#br0">6105 10129 26932,'0'-8'-4207,"-1"1"0,-4 4 4958,-4-2 0,-1 0 0,0 2 0,1-3 0,-2 0 54,0 0 1,2-3 0,0 4 0,-2 2-205,0 2 1,-3 1 0,1 0-147,0 0 1,4 0 0,1 1-186,2 4 1,3-4 0,8 4 282,4-4 0,7-1 1,3 0-1,2 0 1,4 0-450,5 0 0,4 0 0,4 0 0,1 0 0,-1 0-104,4 0 0,-1-4 0,-2-1 0,-2 2 0,1 2 0,-1 1 0,-4 0 0,1 0 0,-1 0 0,-4 0 0,-1 0 0,-1-4 0,0-1 0,-1 2 0,1 2 0,0 1 0,-1 0 0,1 0 0,0 0 0,-2 0 0,-3 0 0,3 0 0,-2 0 0,2 0 0,0 0 0,-1 0 0,-2 0 0,-1 0 0,2 0 0,-2 0 0,-2 1 0,-3 4 0,4-4 0,-2 4 0,-1-4 0,1-1 0,0 0 0,4 0 0,-4 0 0,-2 0 0,0 0 0,2 0 0,-3 0 0,3 0 0,-3 0 0,-1 0 0,4 0 0,-3-1 0,3-2 0,-3-2 0,-2 2 0,0 2 0,1 1 0,-1 0 0,-6 0-993,-1 0 1,-6-2-1,2-1-4044,2-1 3051,4-1 1881,5 5 0,6-6 0,2-1 0</inkml:trace>
  <inkml:trace contextRef="#ctx0" brushRef="#br0">5985 7743 28344,'-1'-12'-820,"-4"3"1,2 3 0,-6 6-1,-1 0 1,-2 2 1661,-1 2-972,0-2 0,-1 5 0,1-4 0,1 3 0,2 0 1,1 1-1,-2-1 0,0 2-743,-3-1 1102,7-4 0,-3 5 0,4-5 105,-2 1 0,5 2-690,-1-2 0,2-1 0,4 5 0,2-2 0,5-3 367,3-2 1,3 1 0,3 0 0,4 3 0,4-2-1,6-2 627,3-1 0,4 0 1,2 0-1,3 0-400,5 0 1,8 0 0,0 0 0,0 0-1,-3 0 1,0 0 59,-1 0 0,5 0 0,1 0 0,0-1 0,1-2-240,-4-2 0,0 1 1,0 3-1,2-2 1,0-2 73,1 2 0,-5 0 0,2 0 0,-4-1 0,0 1 0,-4 1 54,0 2 1,1 0-1,-5 0 1,-1 2-1,-3 1 1883,-4 1-2297,-4 7 1,-7-5 0,-1 4 0,-3-3-1,-2-1-389,-3-3 0,-5 3 622,-2-1 1,-8-1 0,-2-5 0,-10-4 82,-5-4 0,-12-3 0,0-1 0,-5 0 0,-5-1 0,-4 1-254,-2 0 1,-5 1-1,3 2 1,0 1-1,-3 0 63,-3 1 1,6 2-1,-7 5 1,3-2 0,1-1-47,0 1 0,0 6 0,-4 2 0,-1 3 0,1 1 0,1 0-47,3 0 1,0-2-1,9 3 1,6-1-1,5 0-201,2-2 0,5 5 0,3-3 0,2 3-1032,6 1 0,6 5 1026,1 0 1,2 0 0,2-5 0</inkml:trace>
  <inkml:trace contextRef="#ctx0" brushRef="#br0">5999 11635 30129,'-9'-2'-922,"0"-1"0,-2-1 885,0 1 1,-3 0-1,1 0 1,0-2-1,-1 2 1,1 2-1,0 2 1,-1 2-1,1 2 1,1-1 152,3 2 1,-1-3-485,5 6 0,1-5 0,5 4 0,5-2 0,6-3 861,4-2 0,14-1 0,1 0 0,6 0 0,6 0 43,6 0 0,3-6 0,12-1 0,2-2 454,2 0-855,-2 0 1,8 0 0,-5 2 0,2 1-85,-1 3 0,-8 2 1,-3 1-1,-2 0 1,-3 0-1,-3 0-244,-4 0 0,-4 0 1,-6 0-1,-4 0 0,-4 1 181,-3 4 0,-9-4 0,1 3 0,-3-2 1,-3-1 524,-3 4 1,1-5-514,-6 0 0,1-2 0,-7-6 0,-2-3 0,-3-1 0,-7-1 0,-1 1 0,-2 2 0,-4 1-308,0-1 1,-10-1-1,0 1 1,-7 2-1,-7 2 77,-4 3 0,-4 1 0,-3-1 0,-4-2 0,0 2 145,-4 2 0,0 1 0,1 1 0,2 2 0,0 2 308,0-2 0,5 2 1,0 0-1,5-2 1,9 0-11,4 1 1,6-2 0,7 2-1,2-2 1,6-2-121,2 0 1,9 0 0,7 0-1,11 0-384,9 0 1,16 1-1,9 2 1,9 2-418,7-2 0,8-2 1,2 0-1,2 2 764,-35-1 0,-1 1 1,1 4-1,1 2 0,0-1 1,0-1-1</inkml:trace>
  <inkml:trace contextRef="#ctx0" brushRef="#br0">14330 7570 8517,'-2'-8'140,"-2"4"0,-3 3 1,-7 1-1,1 0-83,0 0 138,-1 0 0,5 0 0,0 0 0,-1 0 418,-2 0 0,-1 0 0,0 0-454,-1 0 0,1 1 1,0 2-1,-1 3 0,1 0-75,0 0 0,-1 4 1,1-8 0,0 3 0,-1 1 0,0 2 65,-4-1 1,3 4 0,-3-5 0,3-1 0,2 3-15,0-1 1,-1 1-1,1 2 1,0-1 0,-1 1-1,1 1-140,0-2 1,4 2 0,0-2 0,-1 3 0,-2 0 110,-2-3 0,1 3 0,0-3 0,-2 2 0,-1 3 11,-2-1 0,0 0 1,5 1-1,-1-1 0,1 0 1,0 1 57,-1-1 1,1 0-1,0 1 1,1-1 0,2 0-181,1 1 1,4-1 0,-2 0-1,-1 2 1,2 1 0,1 2 28,2-2 0,-3 4 1,1-3-1,1 1 0,-1 0 47,1 0 0,-2 4 0,3-4 0,-3 0 0,-1-1 0,-2 3 90,1 0 1,-3 1-1,3 3 1,-1-2-1,0 2-109,-1 1 1,4-3 0,0 0 0,2 0-1,-1 1 50,2-1 0,2-1 1,1 2-1,0-1 1,0 1-1,0-1 29,0 0 1,0-1 0,0 3-1,0-4 1,0 1-87,0 0 1,0 1 0,0 5 0,0-1 0,0-1 0,0 1-16,0 0 1,4-5-1,1 7 1,-2 0-1,-2-1 1,-1 3 50,0-2 0,5 0 1,-1-3-1,0-1 1,1-2 20,-1 2 1,5-1 0,-3 1-1,0-3 1,1-1 0,-1 0 39,0-1 1,0 3 0,-3-4-1,2 0 1,-2-1 0,0 3-117,1 0 1,-2 1 0,2 3 0,-1-2 0,0 2-54,1 1 1,2-1 0,-3-1-1,2 2 1,-1-2 100,2-3 0,-3 3 1,4-4-1,-1 0 0,-1 2 1,1-2 41,3 0 0,-2 4 0,2-4 0,0 0 1,0 0-1,0-1 18,1 1 0,-3-4 0,2 4 0,0-1 0,0 1-170,0 2 1,-5 1 0,4 4-1,-2-3 1,-3-1-19,-2 2 1,4 1 0,-1 2-1,-1-2 1,-2 0 0,-1-1 194,0 0 1,2 2-1,1-6 1,1-1 0,1 2-21,1-1 1,-3-2 0,5 3 0,3-2 0,1-1 4,1 1 1,0-4-1,1 4 1,-2-1 0,-2 0-1,-1-1-128,1 3 0,-2-5 0,-1 4 0,0 0 0,-1 2 1,0 1-153,-3 0 0,-1-1 0,-2 3 0,0-4 168,0 0 1,0 2 0,0-4-1,0-1 1,0 1 0,0 0 40,0-2 0,6-1 1,1 0-1,2 1 0,0 2 383,1-2-442,2 5 1,1-6 0,1 2 0,-1-2 0,-1 0-3,-3 3 0,3-3 1,-5 2-1,2-2 1,-2-1-108,-1-1 0,0 0 0,-3 1 1,2-1-1,-3 0 0,0 0-183,-2 1 1,1-1 0,2 0 0,2 1-227,-2-1 0,-2-4 1,1 0-1,1 1-488,1 2 0,5 1 0,-3-1 0,0-1 0,1-4 0,-1 0-2037,0 1 1,5-4 1520,-3 5 1,-3-6 1524,-5 2 0,-12-4 0,-9-1 0</inkml:trace>
  <inkml:trace contextRef="#ctx0" brushRef="#br0">13930 11368 8728,'-25'0'0,"1"0"0,2 0 0,0 0 0,1 0 483,3 0 1,5 2 0,5 1 274,8 1 1,11 0 0,8-4 0,2 0-1,3 0 1,1 0 0,1-1-266,1-4 0,0 3 0,-1-7 0,0 0 0,-3 0-943,-1 0 1,-7 5 0,0-4-1,-5 2 1,-1 2 0,0-1-3463,0 1 3912,-6-1 0,3 5 0,-6 0 0</inkml:trace>
  <inkml:trace contextRef="#ctx0" brushRef="#br0">12877 10115 17763,'-7'14'-428,"2"-1"0,2 0 0,0 1 0,-1-1 1,1 2-1,1 1 0,2 2 0,0-2 1436,0-1 1,0 3 0,2-1-953,2 0 0,-1-7 1,6-1-1,1 0-69,2-2 0,0-2 0,-3-10 0,-3-5 0,-2-5-259,1-3 1,-1-5 0,-4 2 0,0-1 90,0-1 0,0 6 0,0-4 0,0 2 152,0 2 0,2 7 1,2 3-10,5 1 0,3 1 0,1 4 1,1-2-1,-1-2 149,0 2 1,1 2 0,-1 1 0,0 0-493,1 0 1,-1 4 0,0 2 0,1 0 0,-1 2 528,0-1 0,1-4 1,-1 3-1</inkml:trace>
  <inkml:trace contextRef="#ctx0" brushRef="#br0">13383 10062 8758,'-1'-18'0,"-3"2"9,-5 4 0,-2 6 0,1 11 118,1 4 0,2 2 0,-2 3 0,4-1 0,4 2 0,1 1 0,0 3 116,0 2 1,6 3-1,3 5 1,2 4-1,1 0 1,-1-1-357,-2-2 1,-2-2 0,2-1 0,-5-1 0,-2-1-286,-2-2 1,0-4 0,-2-7 0,-4-2 0,-7-3 0,-6-1 89,-2-3 0,-4-7 0,4-5 0,-1-3 0,3-3 274,4-2 0,5-4 0,10-6 0,1-1 0,3-2 483,5-1 0,5 2 0,2 5 0,3 3 1,2 2-1,3 3 154,1 1 0,1 6 1,1 2-1,0 1-575,-1 3 0,7 1 0,1 2 0</inkml:trace>
  <inkml:trace contextRef="#ctx0" brushRef="#br0">14423 7263 29495,'0'-7'-797,"-1"1"0,-4 7 0,-4 4 0,-2 2 613,-3 1 0,1 4 0,0-5 0,-1 0 0,-1-1 0,-1-1 0,-2-1 0,2 1 0,0-1 0,-1 0 0,0-1 0,0-1 1448,3-2-994,-6 0 0,6 0 1,-6 0-1,3 0 1,-1 0-1,1 0 0,1 1-3,-2 4 1,2-4 0,-5 5 0,1 0 0,-1 2-413,-3-1 0,-1 9 1,-2-2-1,1 0 1,-1 3-1,0-1-51,1 2 0,-2 0 0,-2-4 0,-1 3 167,1 0 1,2 1 0,1-4 0,1-1 0,-2 2 0,-2-1 184,-1 0 0,1 7 0,7-8 0,0 2 1,0 1-162,-3 2 1,0-2 0,-1 5 0,0-1 0,1 1-190,-1 3 1,1-3 0,-3 1 0,0 2 0,-4 1 0,1 1-183,-1 1 0,-4 4 1,3 2-1,0-1 1,1 1 217,1-4 0,5 0 0,-1-3 1,4 1-1,2 0 145,1-1 1,-2 1-1,3-1 1,1 1 0,0 0-1,2-1-163,3 1 1,-4 6 0,0 2 0,2 4 0,1 2 0,2 2-105,-1 2 1,-3 5 0,-3 0 0,1 4-1,0 0 47,3-2 0,-1-1 0,2 2 1,1-1-1,2-3 0,1-5 74,4-3 1,-3-1 0,4-1 0,0-2 0,0-3 66,3-1 0,0 2 0,0-2 0,-2-1 1,3 2-1,0-1-302,2-1 0,0 4 0,0-3-66,0 1 1,0 1 0,0 5 118,0 0 0,0 5 0,-1 0 0,-2 1 837,-2 0 0,1-1 1,4-7-1,0-1 0,0-3 1,0-1-657,0-4 1,1 0-1,2-3 1,3-1-1,0-1 437,0-2 0,4-4 1,-1 4-1,3 1 1,1-3-61,1-2 1,-1 3 0,0-1 0,1 3 0,1-1 0,1 0 12,2-1 0,-1 4 0,-3-3 1,-1 5-254,0 4 1,1-3-1,-1 5 1,0-2-1,1 0 1,-1-3 27,0-4 0,-1 1 0,-1-4 1,-3-1-1,4 0 814,5-1-453,-3-4 0,6 4 0,-6-6 0,4 1 0,4-1 89,4 0 1,-4 1-1,0-1 1,2 0 0,-1 1-302,0-1 0,2 0 0,-3 2 0,2 1 0,-1 2-1012,0-2 662,-7 5 0,5-5 1,-5 7-1,2-1 129,-2-1 1,-1-1 0,-2-3 0,1 0 0,-1 0 0,2-3 340,2 0 1,3-1 0,3-1 0,0-2-1,0-2 1,2-1 21,2 0 1,4-2-1,0 2 1,-1 1-309,-2-1 1,-1-2-1,-2 2 1,-1 0-1,-4 1 1,1 2-249,0 2 1,-5-3-1,2 0 1,-5 1-1,-2 2 1,-2 1-415,1 1 1,0-1 0,1 0 480,-2 1 0,-1-3 1,4 0-1,-1-4 1,-4 1-1,0-2-531,1-1 1,-4 0-1,5-5 1,2 0-1730,0 0 2503,3 0 0,5 0 0,2 0 0</inkml:trace>
  <inkml:trace contextRef="#ctx0" brushRef="#br0">13877 11501 8538,'-8'-20'-218,"-4"6"0,11 10 0,-2 7 445,6 1 1,0 2 0,6-3 163,1 2 1,2 3 0,0-2 0,-2 0 0,-2 2-244,-2-1 1,4 2-1,-3 4 1,2-1 0,-1-1-80,-2-3 1,-2 1-1,-4 5 1,-1-3-185,-4-2 1,2 3 0,-7-4 0,-4 0 0,-2 1-180,0 2 0,-3-4 1,-1 2-1,1 1 1,0 2-1,1 2 294,-1-1 0,-2-6 0,-6-1 0</inkml:trace>
  <inkml:trace contextRef="#ctx0" brushRef="#br0">12090 8116 32317,'0'-13'-4916,"2"1"1,1 2 2916,1 1 0,5 4 1,-4-4 4520,-2-1-1742,-2 4 0,-1 2 0,2 7 1,1 3-1,2 1-330,3 3 0,1 2 1,3 2-1,-2-3 1,-3 0-111,-1-2 0,5 0 0,-4 4-486,0 0 1,4 1-349,-7-1 1,1-7 0,-5-6 564,0-8 0,0-3 1,0-3-1,0-1 0,0-2-320,0-6 1,4 3 0,1-1-1,-1 2 1,1 1 111,-1-1 0,0 8 1,-4-2-1,2 3 1,1 1-345,1 0 0,2 6 612,-1-2 1,-4 5 0,5 3-1,-1 3 1,0 2 0,1 2-73,0 2 1,3 1 0,-4 1-1,-1-1 48,2 0 0,-3-1 0,4-2 466,-1-1 0,0-6 1,-3 0-1,2-6 0,-2-6-528,-2-2 0,-1-4 0,0-1 1,0-4-1,0 1 0,0-2-368,0 1 1,0-1-1,0-1 1,0 4-1,0 3-347,0 2 0,0-1 324,0 1 0,2 6 0,2 2 0,5 5 38,3 5 1,1 1 0,2 4 0,1-3-1,2 1 1,-2-1-670,-1 4 0,4-4 0,2 0 0,1 1 1475,0-1 0,7-4 0,5 3 0</inkml:trace>
  <inkml:trace contextRef="#ctx0" brushRef="#br0">12877 7716 5868,'0'-17'0,"0"-1"136,0 2 0,4 5 0,1 2 728,-2-1 0,-2 3 0,-1-2-644,0-2 1,0 7 0,-1 4 0,-4 7 212,-4 5 0,2 3 1,-2 1-1,0 2 0,0-2-258,0-1 1,5 3-1,-3 0 1,1-2-1,3-1-256,1-2 0,4-4 0,2-2 0,5-1 568,3-3 1,1-1-1,-1-4 1,-2-2-1,-2-5-410,-2-3 1,-2-1-1,-4-1 1,0 1 0,0 0 112,0-1 1,0 6 0,0-1-105,0-2 1,2 7 238,2 4 1,2 6-1,4 6 1,-1-2-1,2-1 1,2 0-207,5-2 1,-3 4 0,4-7 0,0 0 0,3 1-800,4-1 1,0 1 1350,1-5 0,0 6 0,-1 1 0</inkml:trace>
  <inkml:trace contextRef="#ctx0" brushRef="#br0">6185 10102 28986,'-13'0'-630,"5"0"1,-3-6 0,3-1 0</inkml:trace>
  <inkml:trace contextRef="#ctx0" brushRef="#br0">6079 10102 28986,'-8'0'-620,"-4"0"0,11-1 0,-5-2-438,0-2 0,4-1-2398,-2 2 3464,3 2 0,2 2 0,3 8 0,5 1 1,3-2 585,2-1 1,3 3-1,3-5 1,0-1 0,4 0-1,1 0 1,2 2-303,0-3 0,4 0 0,0-4 0,0-2 0,0-3 0,0-2-524,-1 0 0,4-4 1,0-5-1,1 0 1,-1-1-1,0-3-284,1-4 1,-4 0 0,3-1 0,-2-1 0,-2 0 31,-2 1 0,-3-7 0,-3 6 0,-4-3 0,-3-2 194,-2 4 1,-5-4 0,-5 0 0,-8-1 0,-8-1 572,-8 1 1,-5-3-1,-6 6 1,-3 3-1,-4 2 798,-1 4-1111,-6 6 0,1-3 0,-7 7 0,0 3 0,-3 4 0,-1 4-161,-3 1 1,5 1 0,-2 5-1,4 6 1,0 6 220,2 3 0,4 2 0,0 7 0,3 4 0,6 3-46,3 5 1,9 6 0,9 1 0,5 3 0,7 3 0,4 0-367,4-2 1,13 3 0,14-8 0,12-2 0,11-6 716,13-8 0,-3-10 0,-25-12 1,0 0-1</inkml:trace>
  <inkml:trace contextRef="#ctx0" brushRef="#br0">4439 10995 29649,'13'-6'-1606,"1"-1"607,-1-1 1051,6-4 1,-4 5-1,4-5 1,-1 2-1,1 1 1,1-2-1,0 1 1,1 0-1,1 2 1,0 1-1,1 1 21,0 0 0,-2 2 1,1 4-1,1 0 1,-1 0-1,0 0 1,2 0-1,1 1 0,1 2-173,1 2 0,0 0 0,-1-2 0,1 2 0,0-2-553,-1-2 1,0-1-1,-3 0 715,0 0 0,5 0 0,6 0 0</inkml:trace>
  <inkml:trace contextRef="#ctx0" brushRef="#br0">14237 12048 8054,'0'-14'0,"0"1"202,0 0 0,0-1 1,0 1-1,0 0 0,0-1 1,0 1 211,0 0 1,1 5 0,2 2-1,3 2 1179,1 0 171,-4-1-330,3 5-758,-6 0-543,-6 6 1,3-3 0,-4 6 0,0 1 0,1 2 15,0 1 0,-3 1 0,3 1 1,-1 1-43,-4 2 0,4-1 0,-2-3 0,-2-1 0,1 2 0,0 1 53,1 2 1,0 1 0,-4-3 0,1 2 6,3-1 1,-3 2 0,5-1 0,-2-1 0,0 1 0,-1 0 11,-2-2 0,0 3 0,1-1 0,3 0 0,-1 0-152,1-1 0,-4 3 0,4-4 0,-3 2 0,1-2-30,1-1 0,1-2 1,-2 1-1,1-1 1,-1 0-1,0 1 156,1-1 1,-3 0 0,3 1 0,-3-1 0,-1 0-5,-1 0 0,1 1 0,0-1 0,1 0-121,3 1 1,-3-2 0,3-2 0,-1-1 0,0 1-1,1 2-53,-2 1 1,-1 5-1,-1 0 1,0-2-1,-1-1-22,1-2 1,0 1-1,-1 1 1,1 1 0,0 2-1,-1-2 405,1-1 0,4-2 0,0 0 0,-1 1-269,-2-1 1,3 0 0,0 1 0,0-1 0,1 0 18,-1 1 0,4 0 0,-4 3 0,0 1-114,2-2 1,-5 0-1,3 0 1,-3 2-1,-1 0 110,0 1 1,-1-4-1,1 4 1,0-1-1,-1 1 1,1 0 122,0 1 0,1-2 0,2-5 1,2 0-1,1 0 0,1 1-16,0-1 1,2 0 0,2 1 0,-1-1 0,-1 2-154,1 3 0,0-3 0,0 2 0,-3 0 0,0-1 40,0 2 1,0 5 0,3-2-1,-3 1 1,0 0 0,-1 1-40,-1-3 0,5 4 0,-2-5 0,0 1 0,1-1 1,1-1-60,1 1 0,2-4 0,0 2 0,2-2 0,1-1 0,1-1 0,6 0 0,-2 1 0,1-1 0,-2 0 0,-1 1 0,3-1 0,-3 0 0,0 1 0,1-1 0,-1 0 0,0 1 0,3-1 0,-5 0 0,1 1 0,-1-1 0,2 0 0,2 0 0,-4 5 0,5 0 0,1-2 0,2-1 0,1-2 0,1 1 0,1-2 0,1-2 0,2-1 0,-1-5 0,-2 4 0,2-1 0,2-1 0,0 0 0,0-3 0,-1 3 0,-5 0 0,1 1 0,-1 4 0,-1 0 0,-2 3 0,-1-1 0,2 0 0,-4 1 0,0-1 0,1-1 0,-2-2 0,0-1 0,4-4 0,-1 2 0,3 0 0,1-1 0,0 0 0,1-1 0,-1-5 0,-1 1 0,-2 2-5,-1 2 1,-4-1-1,3-4-545,3 0 0,-5 1 0,0 2-288,0 2 0,0 1 1,4-3 15,-1 1 0,-2 2 0,4-3 0,-3 2-853,3-3 0,-4 0 1,2-1-1,2 2 477,0 2 1,3-1 0,0-4 0,3 0 0,1 0 21,-2 0 1,-1 0 1175,-2 0 0,-6 0 0,-1 0 0</inkml:trace>
  <inkml:trace contextRef="#ctx0" brushRef="#br0">14010 14420 7958,'-1'-13'0,"-2"-1"-160,-2 1 1,1-2-1,4-1 1,0-2-1,0 2 1,0 1 98,0 2 1,0-1 0,0 1 0,1 1 0,2 2 991,2 1 0,5 6 195,-1-1 0,-3 8 0,-2 5-30,-2 3 1,-2-3-1,0 0 55,0 1 0,0 2-727,0 1 0,0 0 0,-2 1-190,-2-1 1,1 0 0,-5 1 0,1-1-12,0 0 0,2-1 0,-2-1 1,1-3-1,1 1 0,1 0 34,-1 0 0,0-2 0,0 4 1,-2-2-1,-2 0 0,0 0-40,-1-1 0,2 0 1,-1 2-1,-1-1-356,-2 1 0,-4-2 0,-1-1 0,3 1 0,-1-1 0,3 2-1608,2-2 0,1 5 0,-3-3-1325,3 3 3072,3-5 0,24-1 0,4-6 0</inkml:trace>
  <inkml:trace contextRef="#ctx0" brushRef="#br0">12570 12727 8547,'-6'-7'170,"0"-5"0,-2 3 0,5-1 0,6 1 943,5 5 1,0 2-1,1 2 1,1 2 0,2 1-1,0 2-675,-3 3 1,1 2-1,-5 7 1,-1 0 0,0 0-219,1-3 0,-1 4 0,-4 0 0,0-2 0,0-1-415,0-2 0,0 1 0,0-1-556,0 0 607,0-5 1,0-8 0,0-9 0,0-4 8,0-5 1,0 1 0,0-3 0,0 1 0,0 2 0,0 2 399,0 2 1,0 4 433,0 0 0,0 8-186,0 1 0,5 1 0,-1 8 0,1 2-368,1 0 0,-5 3 0,5-2 0,-2-2-1809,1-1 1365,-1-6 1,-2 1 0,1-8 0,1-5 0,-1-3 0,-1-3-185,-2-3 0,1 2 0,2-5 0,2 1 1,-3 0 454,0 1 1,-2 1 0,1 7 0,2 0 426,2 2 1,1 8 0,-3 1 257,1 7 1,5 2 0,-3 3-1,1 3 1,4 0-1045,1-1 0,-1 4 0,0 0 1,-2-2-1,1-1 0,2-2-578,1 1 1,5-2 0,0-2 964,-2-1 0,11 0 0,1 4 0</inkml:trace>
  <inkml:trace contextRef="#ctx0" brushRef="#br0">13303 12368 21951,'-13'-8'-2665,"4"-2"2130,0 5 0,1 1 0,-6 2 1434,1-2 0,4 3 18,0-4 1,5 5-626,-5 5 0,6 2 1,-2 6-1,2 1 0,0-1 1,-1 0 37,1 1 1,2 3 0,1 3 0,0-1 0,0 0 0,1-1-174,3 1 1,-1-4 0,5 4 0,-1-1 0,-1 0-679,0-2 1,4-1-1,-1-2 1,2 0-3452,-2 1 2735,2-1 1,-5 0 0,5 1-1,-4-1 990,-1 0 0,-13 1 1,-8-1-1</inkml:trace>
  <inkml:trace contextRef="#ctx0" brushRef="#br0">13077 12714 14715,'4'-15'0,"2"0"0,3 1 0,4 2 0,5 0 0,3 0 0,3-1 606,1-1 1,7 1 0,3 1 0,0 2 0,1 1-517,1-1 1,1-2-1,2-1 1</inkml:trace>
  <inkml:trace contextRef="#ctx0" brushRef="#br0">22061 15020 23140,'-6'-8'-3702,"4"-4"3529,-7 4 0,4-4 0,-4-2 0,-1 1 0,0-2 0,-1-1 1,2-2-1,0 2 0,1 1 0,-1 3 0,-2 2 0,-1 2 1,-2 1 339,-4 0 0,2 4 0,-7-2 0,0 4 1,-3-1-1,-2-1 0,-3-1 0,-3 1 0,-1 1 13,-1 2 1,-2 0-1,-5 0 1,1-1 0,-2-2-1,-1-1 1,-1 1 890,3 1-889,-4 2 1,0-1-1,-7-2 1,1-2-101,0 2 1,-5 2-1,-1 1 1,-2 0-1,-3 0 1,1 0-66,0 0 1,-2 4-1,1 2 1,-4 2 0,-4 0 153,-2 0 1,3 4 0,-3-5 0,-1 2 0,1 0-12,36-4 1,-1 0-1,1-1 1,-1 0-1,1 0 1,-1 1-1,-35 3 1,0 1-88,0 0 1,3 0-1,-1 4 1,-1 1 0,3-2-67,1-4 0,30-2 1,1 0-1,-29 3 0,-1 3 1,0 1-449,1 1 368,6-1 1,-7 0-1,5 1 1,0-1-1,1 2-13,1 3 1,8-2 0,-3 5 0,0-1-1,2 0 18,4-1 0,-5 8 0,5-2 0,-1 1 1,1 4-354,3-2 291,1 0 0,1 3 0,-2 3 0,-2 2 31,-1 1 1,-4 3-1,8-6 1,0 2 0,-1 2-1,0-1-13,-4 2 0,5-5 0,1 1 0,0 1 0,1-1-1,1 1 0,1-1 0,2 5 0,0 0 1,2-1 46,2-4 1,-2 8 0,2-3-1,-1 2 1,0-1 0,3 1-64,1 2 1,-2-1 0,4 6 0,1 0 0,2 0 0,1-1-37,1 3 0,-5 1 0,-1 2 0,3 3 1,1 2-213,1 2 0,5-4 0,1 4 1,0-2-1,2-2 179,0-3 1,1 0 0,5-1-1,-1 0 1,1-1 0,1-2 85,3-1 0,2-4 1,4 2-1,-1 1 1,2-1-1,4 2-21,2-2 0,8 4 1,1-6-1,8 3 111,4 2 0,3 2 0,5 1 0,5 1 0,7-1 0,4 0 30,-22-26 1,0 0 0,3 1-1,0 1 1,3 0 0,2 0 0,0-1-1,1 0 1,2 0 0,1-1 5,2 0 1,1-1 0,-1 1-1,1 0 1,3-1 0,0 0 0,1-1-1,1 0 1,2-1 0,0-1 0,1 1-1,1-2-29,0 0 1,2-1-1,1 0 1,1-2 0,1 0-1,1-1 1,0-1-1,1 0 1,1 0 0,-1-1 153,-1-1 0,0-1 1,8 0-1,1-1 1,-5-1-1,1 0 1,2-2-1,2 0 1,3 0-1,0 0 1,-1-2-1,0 0 131,-1 0 0,1-1 0,6-1 0,0 0 0,-2-1 0,0 0 0,1-1 0,0 1 0,-22-2 0,1 1 0,-1-1-217,1 1 0,-1 0 1,0 0-1,0-1 1,-1 0-1,0 0 1,1 0-1,0-1 1,0 0-1,1 1 1,0-1-1,-1-1 0,1 1 1,-1-2-1,0 1 36,4 0 0,-1 0 0,0-1 0,-2 0 0,0-1 0,0 0 0,1 0 1,0-1-1,-1-1 0,0 0 0,-1-2 0,0 0 0,1-1 0,-1-1 0,0-1-52,1 1 1,-2-2 0,1 0 0,22-7-1,1 0 1,-25 4 0,1 0 0,0 0-1,0-1 1,-1-1 0,0 0 0,0-1-1,-1-1 1,0 1 0,1-2 0,0 0-1,0-1 61,-1 0 0,-1 0 0,0-1 0,21-10 0,-1-1 0,-21 7 1,0 0-1,0-1 0,0 0 0,-1-2 0,0 1 0,0-1 0,-1-1 1,0 0 4,-1-1 0,0-1 0,0 0 0,4-2 1,-1-1-1,0 0 0,-3 2 0,0-1 0,-1 0 1,1 0-1,-1-2 0,0 1 0,0-1 0,0 0 1,-1 0-1,-2 0 0,-1 0 0,0 0-167,17-16 0,-2 0 0,-16 13 0,0 0 1,-1 0-1,9-13 0,-1 0 0,-2 0 0,0 0 1,-1-1-1,-2-2-163,0 1 0,-2 0 0,-5 2 1,-1-1-1,1-6 0,-3-1 1,-2 0-1,-4 0 0,-1 1 1,-4 0-163,0-1 1,-3 0-1,-3-1 1,-3 0-1,-2-2 1,-1-1-1,-2 1 1,-2 0-1,-2-3 1,-1 0-1,-2 1 1,-2-1 148,0 2 0,-3 0 0,-5-5 1,-2 1-1,-1 3 0,-1 0 0,-3 0 1,-1-1-1,-4 0 0,-2-1 87,-3 1 0,-1 2 0,-1 2 0,-3 2 0,-4-2 1,-3 1-1,-3 2 0,-2 1 0,-3 2 0,-2 3 197,14 15 1,-2 2 0,-1 0-1,0 1 1,-2 1 0,-1 1 0,-2 0-1,-1 2 1,-1 0 0,-1 0 0,-1 0-1,-1 2 1,-2 1 0,-2 1-1,-1 1 1,-2 0 0,-2 2 0,0 1-95,-3 1 0,-1 1 1,-1 2-1,-2 0 1,0 1-1,-1 1 0,0 3 1,-1 0-1,0 2 1,-1 1-1,0 0 1,-2 2-1,0 0 0,-1 1 1,-1 1-1,0 1 1,-1 0-1,1 2-112,17 0 1,0 1-1,0 0 1,0 1-1,-19 0 1,1 2-1,0 0 162,1 2 0,0 1 0,0 1 0,1-1 0,-1 0 0,1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12037 7183 13755,'0'-13'389,"2"7"0,2 5 0,5 4 0,3 0 0,1-1 0,0 1 1,1 2-214,-1-2 1,0-2 0,2-1-1,2 0 1,0 0 0,1 0-1,1 0 1,2 0 0,3 0-1,1 0 1,3 0 0,2 0 36,2 0 1,-2 0 0,4 0-1,0 0 1,0 0 0,2 0 0,-1-1-1,-1-2 1,0-2 0,0 2-85,3 2 1,0 0 0,1-2-1,-4-2 1,0 2 0,-2 2-1,2 1 1,-1 0 0,1-2 599,0-2-692,-4 2 1,7-4 0,-5 6-1,1-1 1,1-2 0,-2-2 0,3 3-1,-1 0 23,3 2 0,-3-4 0,0-1 0,0 2 0,0 2 1,1 1-1,0 0 50,-4 0 0,3 0 1,0 0-1,1 0 0,-1-2 1,0-1-37,0-1 1,-2-1-1,2 5 1,-2 0-1,-2 0 1,-1 0-1,1 0-15,1 0 1,0 0 0,-3 0 0,2 0 0,3 0 0,-1 0 24,1 0 1,-1 0 0,0 0 0,2-1 0,1-2 0,-1-3 0,0 0 126,0 0 1,2 0 0,4 3 0,0-1 0,0-1 0,0 1 0,-2 0-241,-2 1 0,1 1 0,-4 2 1,-1 0-1,1 0 0,-4 0 1,-1 0-97,-1 0 0,0 0 0,-2 0 0,-1 0 1,-4 0-1,1 0 130,0 0 1,-3 0 0,4 0-1,0-1 1,-1-2 0,-2-2-1,-1 1-359,0-2 0,-1 4 0,-2-2 0,1 2 0,2 2-1049,-1 0 1,-4 2-1,-4 2 1,-5 7-1,-2 4-726,-2 2 0,0 7 2016,0-2 0,6 3 0,1 2 0</inkml:trace>
  <inkml:trace contextRef="#ctx0" brushRef="#br0">9451 8489 8459,'-9'-17'0,"0"-1"0,-1 6 85,5 8 0,5 2 0,2 2 0,10 0 1,10 0-1,9 0 0,9 0 418,8 0 0,9 0 1,7 0-1,6 2 1,-32-1-1,1 1 0,2 0 1,1 1-1,1 1 1,1 0-1,1 0 0,0 1-203,2-2 1,0 1-353,-3 2 1,2 0-1,6-5 1,0-1 0,-3 3-1,-1-1 1,-1-1 0,0-1-1,-2 0 1,-1 0 0,-3 0-1,-1 0 1,0 0 0,0-1-192,-1-1 0,-1-1 1,27 1-1,-6-7 1,-10 0-1,-9 0 1,-3 1-1,-4 1-2619,-6 0 2862,-7 4 0,-6-3 0,-1 6 0</inkml:trace>
  <inkml:trace contextRef="#ctx0" brushRef="#br0">1920 13407 8502,'-6'-22'0,"-3"0"0,4 1 0,4 14 44,4 7 0,3 0 0,-2 4 0,7-3 0,5-1 0,7 0 0,7 0 0,6 0 0,4 0 0,6 0 0,5 0 0,6 0 406,-1 0 1,3 0 0,2 0 0,1 0 0,2 0 0,-3 0 0,-4 0 0,-3 0 0,-5 0 0,-5 0-795,-4 0 0,3 0 1,-9 0-1,0 0 1,-3 2 343,-3 2 0,-7 4 0,-2 5 0</inkml:trace>
  <inkml:trace contextRef="#ctx0" brushRef="#br0">2786 13194 6954,'3'-25'0,"6"4"1806,9 8 0,10 5 0,4 10 0,1 1-1107,0 1 1,4 5 0,-2-3 0,5 1 0,3 4 0,1 1 0,-1 1 0,-3 2-538,-4 2 0,0-2 0,-8 5 0,-6-3 0,-4 1 0,-8-2 0,-3 1 0,-4-1-644,-1 2 0,-14-1 0,-6-2 1,-7 2-1,-6 0 0,-5-2 182,-2-4 1,-1 3 0,1-2-1,-1 3 1,-1 6-1,2 2 266,1 4 1,1 6 0,-4 1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13890 10795 20718,'19'-21'-874,"1"3"1,3 8 0,-1 3 889,2 1 0,1-5 1,2 4-1</inkml:trace>
  <inkml:trace contextRef="#ctx0" brushRef="#br0">13970 10688 20718,'-44'-6'27,"-2"-1"1,-2-2-1,-2 2 1,-2 1-1,-1 3 1,-1 1-1,1 2 1,-2 2 0,-1 1 230,-2 1 1,0 5 0,5-3 0,0 1 0,-2 4 0,-1-1 48,-2-1 0,-1 3 0,4-3 0,0 1 0,5 1 0,2-3 0,7 1 235,4-1 0,6 2 0,9-4 1,5 1-596,7 4 0,11-1 1,17 1-1,16-4 1,23-1 180,-21-4 0,3-1 1,7 0-1,3-1 0,8 0 1,1 0-1,3 0 0,1 0 1,4 0-1,2 0 1,5 0-1,2 0-20,-23 1 0,2-1 0,0-1 0,1 0 1,0-1-1,1-1 0,2 1 0,1 0 0,0-1 1,3 0-1,0 0 0,0 0 0,2 0 1,1 0-1,-1 0-97,1 0 0,1-1 1,0 1-1,0 0 0,1 2 1,-2-1-1,-1 0 0,-2 1 1,1-1-1,-3 2 0,0-1 1,0 1-1,-1 0 0,0 0 1,0 0-1,-3 0 0,-1 0 1,1 0-116,-1 0 0,0 0 1,-1 0-1,-1 1 1,-1 1-1,-1 1 1,17 1-1,-1 1 0,-5 1 1,-1 0-1,-3 0 1,-1 0-183,-1-2 0,-2 0 1,-6 2-1,-2 0 1,-4-2-1,-2 0 0,27 5 1,-16-2-48,-8-1 1,-6 0 0,-11-3 639,-4 1 1,-18-1 0,-19-6 0,-20-3 0,-21-1 39,-18-4 0,29 6 1,-2-1-1,-8-1 0,-1 0 1,-9 1-1,-1 0 0,-4 1 1,-2 0-319,21 2 0,-1 0 1,0 0-1,-5 1 1,-1-1-1,1 1 1,-2-1-1,0-1 1,0 0-1,1 1 1,-1 0-1,0 1 1,-2-1-1,-1 0 1,0 0-1,1 0 1,0 0-1,-1 1-92,0 1 1,-1-1-1,0 1 1,1-1 0,0 0-1,1 0 1,4 0-1,0 0 1,1 0 0,2 0-1,1 0 1,0 0 0,0 0-1,1 0 1,0 0-1,-21 0 1,1 1 117,1 0 1,1 1 0,0 2-1,1 2 1,7 0 0,1 0-1,4 2 1,1 0-217,4 1 0,1 0 1,0 0-1,2 0 1,7 1-1,1 1 1,2-1-1,1 2 1,-31 7-1,8 1-445,6 0 1,12-2-1,17-5 1,6-3-1,7 3-177,4 1 1,17-1-1,17-2 1,19-4 1067,21-4 0,-21-1 0,3-1 0,9-1 0,2-1 0,5-1 0,1-1 0,7 0 0,0-1 0,-21 1 0,1 1 0,-1-1-95,1 1 1,0-1 0,1 1-1,9-1 1,1 1 0,1 0 0,0-1-1,0 2 1,0-1 0,2 0-1,0 1 1,1-1 0,2 2-1,1-1 1,0 1 0,-2 0 0,0-1-1,0 1-63,-1-1 1,0 0-1,0 1 1,4 1-1,1 0 1,-1 0-1,-4 0 1,0-1-1,-1 1 1,-1 0-1,-1 1 1,1-1-1,-1 1 1,0 0-1,-1 0-229,-3 0 0,0 0 0,-1 0 0,-4 1 0,-1-1 0,0 1 0,23 0 0,-1 1 0,-4 0 0,-3 0 0,-7 0 0,-3 1-315,-4 0 0,-1 0 1,-8-3-1,-2 1 1,32 3-1,-18-2 0,-15-2-1128,-14 0 1427,-7 0 1,-15 0 0,-9 0 0,-15 0-1,-22-2 187,-24-2 1,20 1 0,-4-1 0,-15-3 0,-4 0 0,17 2 0,-1 0 0,-2 1 0,-5-2 0,0 1 0,-2-1 36,-4 0 0,0 0 0,-2 0 0,9 2 0,-2-1 0,-1 0 0,0 0 0,-1 1 0,0 0 0,-1 0 0,0 0 0,0 0 0,0-1 0,-1 1 0,0-1 0,-1 1 0,-1-1 0,1 1 0,-1-1-9,1 0 1,-1 0 0,1 0 0,1 1 0,6 1 0,0 1 0,1-1 0,-1 1 0,-1-1 0,-1 0 0,1 0 0,-1 0 0,-16 0 0,0 0 0,0 1-1,2 1 1,1 0 0,0 1 0,1-1 0,0 0 0,1 1-16,2 0 1,0 0-1,1 0 1,3 0-1,2 1 1,0 0-1,3 0 1,1 0-1,0 1 1,1 0-1,1 1 1,0 1-1,4-1 1,0 1-1,1 1-367,-21 1 1,3 1 0,10 1 0,4 2 0,8-1-1,2 0 1,-26 7 0,21-3 0,17-2-655,12-3 0,14 1 1,11 3-1,18-1 0,29-4 887,-13-4 0,4 0 0,14 0 1,6-2-1,-10 0 0,3-1 0,1-1 1,5 1-1,1 0 0,2 0 0,4 0 1,2 0-1,1-1 106,-14 0 0,1 0 0,0 0 1,1-1-1,2 1 0,1-1 1,-1 0-1,1 0 0,1-1 1,0 0-1,0-1 0,0 1 0,-2-1 1,0 1-1,0 0 0,0-1 1,2 1-1,0-1 0,0 0 1,0 1-1,0-1 0,-1 0 1,1-1-1,-1 1 104,2 0 1,0-1 0,0 1 0,1-1 0,-1 2 0,1-1 0,-1 1 0,-1 0 0,-5 1-1,0 0 1,-1 0 0,-1 1 0,19-1 0,-2 0 0,0 0 0,-3 1 0,0 0 0,-1 0-121,-2 0 1,-2 1 0,0-1 0,-6 0 0,-2 0 0,0-1 0,-1 0 0,0 1 0,-2-1 0,20 1 0,-3 0 0,-8-1 0,-3 1-1,-6-1 1,-3 1-151,-4-1 1,-3-1 0,21-1 0,-15 2 0,-14-1 0,-14-1-211,-6 1 0,-11 1 1,-13 1-1,-18-4 1,-26-2 281,15 3 1,-3 1 0,-11-3-1,-3 0 1,-18 1 0,-4 1 0,17 0-1,-1 0 1,-2 0 0,-6 0 0,-1-1-1,-1 1 1,12 0 0,-1 1 0,-1 0-1,0-1 74,-4 1 0,0-1 0,0 1 0,1 0 0,1 1 0,1-1 0,1 1 0,-2 0 0,0 0 1,-1 0-1,0 1 0,0-1 0,-1 0 0,1 1 0,-1-1 0,1 1 0,2 0 0,0 0 0,0 0 1,0 1 77,-1-1 1,1 1-1,-1 0 1,1-1 0,3 2-1,0-1 1,0 0 0,1 1-1,-18 0 1,0 0 0,1 1-1,4 1 1,0 1 0,0 0-1,2 0 1,0 1 0,1 1-1,5 0 1,0 0-1,1 1-88,2 0 0,2 0 1,0 0-1,3-2 1,2 0-1,1 1 1,-18 3-1,3 1 1,6-1-1,1 0 1,8 0-1,2 0-238,8-1 1,3 0 0,-18 2 0,20-1 0,16 1 0,14 2-110,15 2 1,31-2 0,29-4 0,-22-5 0,4-1 0,12-1 0,4-1 0,-16 0 0,2 0 0,0 0 285,6 0 0,2 0 0,1 0 0,9 0 0,2 0 0,0-1 0,0 0 0,1-1 0,1 0 0,-18 1 0,1-1 0,0 0 1,0 0-1,2 0 0,1 0 0,0-1 0,0 1 155,1 0 1,1-1 0,-1 1 0,0 0 0,14 1 0,-2 0 0,2 0 0,-14 0 0,1 0-1,0 0 1,0 0 0,-3 0 0,1 1 0,-1-1 0,0 1 0,15 1 0,0-1 0,-1 1-59,-3 0 1,0 0 0,-2 1-1,-2 0 1,0 1 0,-2 0-1,-4 1 1,-1 0 0,0 1 0,-4-1-1,-1 1 1,0-1 0,-4 1-1,-1-1 1,0 1 0,15 1-1,-3 1-431,-7 0 0,-2-1 0,-9 0 0,-3 0 0,19 3 0,-14-3 0,-13-2 223,-10 1 0,-17-1 0,-16-4 0,-17-1 0,-20-4 379,-23-4 1,26 4 0,-3-1 0,-13-1-1,-3 0 1,-8 0 0,-2 0 0,20 1-1,-2 1 1,0-1 0,-5 0 0,-2 0-1,0-1-22,-2 0 1,0 0 0,-2 0-1,-2 2 1,-2 0 0,1 0 0,-1 0-1,0 0 1,0 1 0,-2 0-1,1 1 1,-1 1 0,0-1 0,1 1-1,-1 1-129,0 0 0,-1 0 0,2 0 1,3 0-1,0 1 0,1-1 0,3 1 1,0 0-1,1 0 0,3 1 1,2-1-1,0 1 0,2 0 0,1 0 1,1 1-1,3 1 0,1 0 1,0 2-356,-22 3 0,2 0 0,8-2 0,2 1 0,12 1 1,2-1-1,7-2 0,2 0 0,-18 6 0,18-1-609,12-1 0,21 3 0,21-3 0,26 3 0,-7-5 0,4-1 701,11 1 1,5-1-1,9 1 1,4 0 0,-12-3-1,2 0 1,2-1 0,2 1-1,2 0 1,1-1 0,2 0-1,0 0 1,2 0 0,3 0-1,1 1 1,1-1-59,-17 0 1,2 0-1,-1 0 1,1 0 0,-2 0-1,0 1 1,0 0-1,2 0 241,4 0 0,2 0 0,0 1 0,0 0 0,-3-1 0,0 1 0,-1 1 0</inkml:trace>
  <inkml:trace contextRef="#ctx0" brushRef="#br0">12597 11102 15788,'0'-33'-3191,"-1"-3"3278,-4 1 1,2 11-1,-4 23 1,-1 7-1,1 10 1,-3 6-1,-4 9 1,-4 6-1,-5 11 1,-7 8-1,13-23 1,-1 2-1,-2 3 1,1 1-1,-2 4 1,1 1 0,-2 3-1,-1 1 282,-1 3 0,-1 2 0,-1 6 0,0 2 1,-1 1-1,0 2 0,-1 1 0,-1 1 0,9-19 1,0 0-1,0 0 0,-1 1 0,0 0 0,0 1 1,0 2-1,0 0 0,0 0 0,1-1 0,1 0 1,0-1-390,1 1 1,1-1 0,0-1 0,-6 17 0,2-1-1,2 0 1,1-1 0,0-3 0,2 0 0,-1-2-1,1 0 1,1-3 0,0-1-366,1-1 0,0-1 0,3-4 0,1-1 0,1 1 0,-1 0 0,1-2 0,0 0 0,1-1 0,-1 0 0,0-1 0,1-2-686,1 0 0,0-1 1,2-1-1,1-1 1071,-1-1 0,1-1 0,2 1 0,1 0 0,-4 31 0,4 1 0,1 1 0</inkml:trace>
  <inkml:trace contextRef="#ctx0" brushRef="#br0">10304 14753 8429,'-1'-53'0,"-4"0"0,-2 8 201,-6 23 1,5 7-1,2 12 1,2-3 0,-1-1-1,2-4 1,2 0 0,2-1 548,4 3 1,4 3 0,7 6-1,3 3 1,1 4 0,0 11-1,-1 9 101,1 10 0,-7 10 0,-6 5 1,-1 6-1,-3 7-2,-1 3 1,-4-1-1,-1 7 1,-3-2 0,-1-2-829,-3-2 1,4-3-1,1-3 1,4-5-1,2-7 1,4-7-698,4-6 0,1-5 0,0-6 0,-2-4-27,-2-4 1,3-12 0,-5-9 503,-1-9 1,-3-16-1,-4-4 1,-5-5-1,-2-4 334,2-3 1,-2 4 0,2 0-1,-3 7 1,-1 6 594,-1 5 0,-4 4 0,1 10 0,0 3 0,3 5 0,2 6-216,3 7 0,-3 7 0,5 6 0,-2 1 0,1 1-102,2 3 0,2 3 1,4 6-1,1-1 1,4-4-1225,4-4 1,3 2-1,2-2 1,4-1-1,4-2 1,4-3-965,0-3 0,5-3 0,2-7 0,1-3 1776,3-4 0,1-10 0,2-2 0</inkml:trace>
  <inkml:trace contextRef="#ctx0" brushRef="#br0">10717 15460 8204,'0'-23'551,"0"1"1,-4 0 1132,0 9 0,-5 7 0,4 6 0,4 9 0,4 5-731,6 4 1,4 6 0,5-3 0,4 1 0,3-2 0,2 1-759,-1 0 0,1-6 0,-2 0 0,-3-7 0,-4-2-921,-3-3 0,-6-1 1,-2-5-1,-1-5 208,-3-5 1,-6-9-1,-3 0 1,-1-4-1,-2 1 1,2 2-58,2 0 0,-1 7 0,2-2 1,2 4 53,5 0 1,2 5-1,8 2 1,5 1 0,4 2-1,3-1-2557,3 1 1,6-1 3077,-2 5 0,-1-6 0,-5-1 0</inkml:trace>
  <inkml:trace contextRef="#ctx0" brushRef="#br0">11224 15300 8650,'0'-14'0,"0"1"0,0 0 0,-1-1 4712,-4 1 0,4 0-3919,-4-1 1,5 8-1,3 6 1,3 8 0,0 5-1,1 3 1,-1 4-550,0 0 1,0-3 0,-1 2 0,2-1 0,2-1-2301,0 0 1,-5-4-1,4-3 934,-2-1 0,-2-9 1,-4-3-1,0-10 1003,0-6 1,0-3 0,0-4 0,0 3 0,0 0 1109,0 0 0,1 4 0,2 1 0,3 3 620,2 2 1,1 5 0,4 4 0,0 2-1176,1 2 1,-1 5-1,-1 1 1,-2 0-1,-1 1-254,1 0 0,2-4 1,2 3-1,-1-1-2986,0-1 0,1 1 964,-1-5 1,-4 0 1461,0 0 1,-5 0 0,5 1 0,3 4-1423,4 3 1,5 3 0,6-1 1799,-1-1 0,1-6 0,0 3 0</inkml:trace>
  <inkml:trace contextRef="#ctx0" brushRef="#br0">11877 14727 9761,'9'-55'504,"0"6"1,-2 6-1,4 18 1,-4 3-4,-1 4 0,4 4 1,-2 4-1,1 3 1,0 1-1,1 3 1,0 3 376,-1 4 1,3 5 0,-3 9 0,1 6 0,1 4-542,-2 3 0,-6 4 0,2-2 0,0 1 0,-1 2 0,1-1-445,1 1 1,-3-7 0,6 2 0,1-3-1,3-2-658,5-4 1,-2-4 0,7-10 0,0-3 0,2-4 357,2-1 1,0-1-1,-2-2 1,-1-3-1,-4-1 1,-2-4 4070,-6-1-3296,1 5 0,-13 4 0,-1 12 0,-11 9 0,-9 7 0,-5 7-1081,-6 8 0,1 8 0,-7 10 0,17-27 0,-1 1 714,-1 3 0,0 0 0,2-4 0,-1 0 0,-1 2 0,0-1 0</inkml:trace>
  <inkml:trace contextRef="#ctx0" brushRef="#br0">10531 16059 8043,'-19'-47'1021,"13"19"0,7 13 0,18 6-211,14 0 1,25-3 0,14-3 0,-28 6 0,3-1 0,6-2 0,3-1 0,6-2 0,2-1 0,8-1 0,1-2-550,-20 6 0,1-1 0,-1 0 0,1 0 0,0 1 0,1-2 0,3 0 0,0 0 0,1 0 0,0 0 0,0 0 0,-1 0 0,-1 1 0,0 1 0,0-1-652,0-1 1,0 1 0,0 0 0,1 1 0,1 0 0,-2 0 0,-6 2 0,0-1 0,-1 1 0,24-5 0,-1 1 390,-6 2 0,-1 1 0,-4-1 0,-2-1 0,-7 3 0,0 0 0,1-2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4759 2212 32767,'21'-20'-1842,"-2"-4"1,-7 6-1,-2 0 1,-3 1-272,-1-1 0,3 0 1650,-4 5 0,4-1 1,-5 1-1,1 1 0,-1 2 1,0 1-1,-2-1 0,-5-2 1,-7-2-1,-5 3 0,-5 0 988,0 2 1,-2 6-1,-7-1 1,0 1-1,-4 0 1,-1-1 0,-3 1-91,-1 1 1,-2 4-1,-2 1 1,-2 2-1,-5 3 1,-3 1-279,-1-2 0,-5 5 0,-3-3 0,0 3 0,-2 1 177,-1 0 0,3-4 0,-10 0 0,3 2 1,1 0-239,1 3 1,-7-1 0,-1 0 0,2 1 0,3-1 0,7 0 233,3 1 0,-3 3 1,4 3-1,2-1 1,1 2-1,2-1-186,-1 4 0,1 4 0,0 2 0,-1-2 0,1 3 156,0 2 1,2-4 0,0 2 0,-4-1 0,0 1-310,0 5 1,3-4 0,2 1-1,4-2 1,3 0 0,5-1-230,-1-2 0,6 1 0,2 1 0,3-3 0,3-1-108,3-2 0,3 0 0,7 2 0,1 1 1,4 0-136,1-1 1,2-1 0,5 1 0,3-3-1,7 2 542,5-1 0,2 0 0,9 4 0,5 2 0,5 1 0,6-2-32,6-1 1,-3 1 0,10-1-1,3 1 1,2-2-59,3-2 1,-28-9 0,0-1 0,31 9 0,1 0 0,2 1 0,-2-1 24,-1-2 0,-29-10 0,1-1 0,30 9 0,2 0 96,-33-8 1,0 0 0,0-1 0,1-1 0,1 0 0,0 1 0,0-2 0,0 1-1,1-2 1,1 0 0,1 0 0,0 0 32,1 1 0,1 0 0,1-2 0,1 1 0,-3 1 0,-1 1 0,2-1 0,1 0 0,2 0 0,0 0 0,1-1 1,0 0 22,0 0 0,1-1 0,2 0 1,0-1-1,-1 1 0,0 0 1,1-1-1,-1-1 58,0 0 0,1-1 0,2 2 1,1-1-1,-1-2 0,-1 0 1,1-1-1,0 1 0,0 1 1,-1 0-1,-2-1 0,0 0-70,-2 0 1,0 0-1,2 0 1,1 0-1,0-2 1,0 1-1,0 0 1,0 0-1,0 0 1,1-1 0,-1 0-1,1 1-98,0 0 0,1 0 1,1-1-1,1 0 0,-1 2 1,1 0-1,-2-1 1,0 0-39,-2 0 0,0 1 0,-2 1 0,0 1 0,-3-2 0,0-1 0,-3 1 0,0 0 0,2 1 0,-1 0 0,-1-1 0,-1 1 0,1 1 0,0 1 0,-1-3 0,1 1 0,-2 0 0,0-1 0,0 1 0,1 0 0,2-1 0,0 0 0,0 0 0,1 0 0,-1-2 0,1 1 0,3 0 0,0 2 0,-3-2 0,0 0 0,0 0 0,0-1 0,-1 0 0,2-1 0,3 1 0,0-2 0,-2 2 0,1-2 0,0 1 0,1-1 0,-1 0 0,1-1 0,-1 0 0,0 0 0,0 0 0,0 1 0,0 0 0,-1 0 0,-1 1 0,0 0 0,-1 0 0,1 0 0,0 0 0,1 0 0,1 0 0,-1 0 0,-3 0 0,-1 0 0,7 2 0,-1 1 0,-4-1 0,-2 1 0,1 0 0,-1 0 0,1 1 0,-1 0 0,0-1 0,0 1 0,-3 0 0,0 0 0,2 1 0,0 0 0,0-1 0,-1-1 0,-1 1 0,1-2 0,-3 0 0,0-1 0,3 2 0,-1 0 0,-1 0 0,-1-1 0,1-1 0,0 1 0,1-1 0,1-1 0,-1 0 0,-1 0 0,-1 0 0,-1 0 0,36-1 0,0-4 0,0-2 0,-35 2 0,-1 1 0,1-1 0,1 1 0,0 0 0,1-1 0,-1-1 0,0 0 0,0 1 0,0 1 0,-1 2 0,-1 0 0,2 1 0,0 0 0,0 1 0,0-1 0,0 0 0,-1-1 0,-1 0 0,-1 0 0,1 0 0,0 1 0,31-1 0,-2 2 0,0 0 0,-8-1 0,-1-2 0,-2-3 0,-4-2 0,-3 4 0,1-5 0,-1-1 0,0-2 0,-2-2 0,5-3 0,-2-3 0,4 1 0,2-3 0,-1-2 0,1-4 0,3-1 0,-4 2 0,-3 0 0,0 1 0,0-1 0,-3 5 0,-2 1 0,0 0 0,-2 2-289,-4 0 1,1-3-1,-10 2 1,1 0-1,-1-4 1,-3-1-129,-6-2 0,5 0 0,-5 1 0,-3-1 0,0 0 57,-3 1 0,3-2 0,-6-2 1,1-3-1,-3-1-101,0-3 1,-2 3 0,-1-3 0,-4-1-1,-4-2 1,-4 1-198,-6 1 1,-5 1 0,-15 0 0,-2 3-1,-7 0 249,-10 0 1,4 4 0,-9-3 0,1 2 0,1 0 301,3 2 1,-9 0-1,4 3 1,-2 1 0,-1 1-1,0 2 444,-2-2 0,-6-1 0,2-2 0,-5 1 0,-2-1-141,33 13 1,1 1-1,-4 0 1,-1 0 0,1-1-1,0 1 1,-3 0 0,-1-1-1,0 1 1,0 0-9,1-1 1,-2 1 0,-3 0 0,0-1 0,-1 1 0,1 0 0,-3-1 0,0 1 0,-1 0 0,-1 1 0,-1 0 0,1 0-16,-2 1 0,1 0 0,2 2 0,1 0 0,1-1 0,1-1 0,0 2 0,1-1 0,-1 2 0,1 0 0,-2 0 0,0 1 75,-2 0 0,0 1 0,1-1 1,-1 0-1,0 1 0,0-1 1,-1 0-1,0 1 0,0-1 0,-1 0-117,0 1 0,0-1 0,-3 1 0,-1 0 0,0 1 0,0 0 0,-1 0 1,0 1-1,1-1 0,-1 0-45,0-1 0,-1 0 0,-2 0 0,0 0 0,1 0 0,-1 2 0,2 0 0,1 0 0,0 0 0,-1 1-27,0-1 1,0 0 0,2 2-1,1 0 1,-4-2 0,0 1-1,-1-1 1,1 2 0,-2 0 0,1 1-84,-1 0 0,-1 0 0,-5 1 0,0 0 0,3 0 1,1 0-1,-3 1 0,-1 0 0,-2 0 0,0 2 1,1 1-1,0-1-95,0 1 0,2 0 1,1 2-1,1 0 1,0-2-1,0 1 0,1 0 1,1 1-1,-3 1 1,1 0 70,1 0 1,1-1 0,5-1-1,0-1 1,0 0 0,-1 1-1,1 0 1,-1 0 0,4 1 0,-1 0 39,-1 1 0,0-1 1,-1-1-1,1-1 1,0 1-1,1-1 1,0 1-1,-1-1 1,-2 1-1,0-1 0,1 0 1,-1 1 38,-2 0 0,0 0 0,-1 1 0,-1 0 0,-2 1 0,1-1 0,-1 1 1,-1 0-1,-1-1 0,0 1-147,0-1 1,0 1-1,6 2 1,-1 0 0,-1 0-1,-1 0 1,3 0-1,2 0 1,3-1 0,1 1-114,3 0 0,0 0 1,3 2-1,2 0 0,6-1 1,2 0-1,0-1 1,0 1-1,0 0 0,0 1 1,-33 9-309,4 4 1,31-10-1,0 2 1,-30 16-1,0 1 537,4-1 0,4 7 0,5-2 0,1 1 0,0-1 0</inkml:trace>
  <inkml:trace contextRef="#ctx0" brushRef="#br0">18089 7050 28216,'-6'-7'-2378,"5"-1"1,-4 4-1,5-5 886,5-3 0,-5 0 0,0 2 2064,-8 1 0,-4 6 0,-2-1 0,-3 2 0,-2 2 1,0 0-78,-1 0 1,-2 0 0,3 0 0,-2 0 0,-1 0 0,0 0-150,0 0 1,1 0-1,-3 0 1,3 0-1,1 0-219,-1 0 0,0 5 0,-2 0 0,0 1 0,1 2-61,1-1 1,-2-2 0,3 4 0,0-1-162,-4 0 1,3 4 0,1-3-1,-1 2 1,2 3 0,-1-1 263,4 0 1,-3-1-1,1-1 1,2-3 0,-1 3 215,0 1 0,2 1 1,-3-1-1,3-2 1,2-1-600,0 1 0,-1-2 1,2 1-1,2 1 1,1 0-201,-1-1 1,2 3-1,-1-3 1,1 3-90,0 1 1,1 1 0,4-1 0,-2 0-206,2 1 0,2-1 1,1 0 492,0 1 1,4-1-1,2 0 1,2 1 0,2-1-1,3 0 255,5 1 0,-2-1 0,7 2 0,0-1 0,3 1 118,0-3 0,1-1 0,0 2 0,-1 0 1,2 0 86,3 1 1,-1-1 0,4-1 0,-1-2 0,-2-1-1,1 0 84,4-1 0,-2 3 0,2-3 0,1 1 0,3-2 117,4-1 0,-1 3 0,6-3 0,1 0 1,2 0 72,1-3 0,1 3 1,-1-2-1,2-1 1,1-2 2359,2-1-2633,0 0 1,-1 0-1,0 0 1,-4 0 0,-3 0-247,1 0 0,-4 0 0,2 0 0,0 0 0,0 0 0,0 0 0,-2 0 0,3-1 0,-1-2 0,0-1 0,-2 1 0,5 1 0,-6 1 0,6-2 0,0-2 0,1 2 0,-2 2 0,2-4 0,-4 1 0,3 1 0,-1 1 0,-2 2 0,2-4 0,-7 0 0,-1-1 0,-1 1 0,-2-1 0,-6-5 0,3 4 0,-5-4 0,-1 1 0,0-2 0,-1-1 0,-9-1 0,5 0 0,-2-1 0,-2 1 0,1 0 0,-6 0 0,4-1 0,0 1 0,-2 0-97,0-1 0,-1-1 0,-5-1 0,1-2 0,-2 2 1,-2 1-499,-1 2 0,-6 0 0,1-1 0,-2 1 0,-2 0-168,0-1 1,-2 1-1,-2 0 1,-5 1-1,-3 1 445,-1 3 1,-1-1 0,1-3-1,-2 1 1,-1 3 197,-2-3 1,-1 1 0,3-1 0,-2 3-1,0-3 176,-1-1 1,-2-1-1,-5 0 1,-3-1-1,0 1 82,-2 0 0,-6-1 1,0 1-1,-5 0 1,-4-1-1,0 1-98,0 0 0,-8-1 1,0 3-1,-2 0 1,0 4 211,2 1 0,-2-3 0,9 5 0,-2 1 0,0 1 102,-1 2 1,-1 0 0,-1 0 0,2 0 0,-2 0 0,0 0-111,-4 0 1,0 5 0,-5-1-1,5 0 1,-2 1-469,-1-1 1,4 2 0,2-1-1,5 2 1,5 2-321,3 0 0,-6 0 1,9 4-1,0 0 0,-1 1 518,-1-1 1,5-6 0,2-1 0</inkml:trace>
  <inkml:trace contextRef="#ctx0" brushRef="#br0">15610 7330 30975,'0'-18'-9831,"0"0"7353,0 7 1,0 2 2687,0 9 0,0 0 1,0 12-1,0 4 0,0 3 1,0 5-1,0 1-286,0 2 1,-5 1-1,1 1 1,-1 4-1,1-1 1,-1 3-426,2-1 0,-2-5 1,0 2-1,2-3 1,2-1-264,1 0 1,0-2 0,1-1-1,2-2-12,2 2 1,-1-5 48,-4-1 1,0-10 0,0-2 0</inkml:trace>
  <inkml:trace contextRef="#ctx0" brushRef="#br0">15610 7650 32767,'4'-37'-9007,"0"6"6387,1 6 1,-10 19 2083,1 6 1,1 6 430,8 7 1,2-6 0,6-1-1</inkml:trace>
  <inkml:trace contextRef="#ctx0" brushRef="#br0">15876 7370 30840,'0'-34'-3104,"0"7"1,0 15 0,2 11 2687,2 4 0,-1 6 1,6-3-1,1 1 0,2 5 581,2 4 0,-1 0 0,-1 7 0,-2 0 0,-3 1 1,1 0-369,-1-2 1,-4-1 0,2 2 0,-2 0 0,0-1 4,1-1 0,1-2 0,-5-6 0,1-1 0,2-2-568,1-1 1331,1-6 1,-5 2 0,0-10 0,0-4 0,0-3-997,0-1 1,1 0-1,2-1 883,2 1 1,1 6 0,-3 4-1070,1 6 0,1 4 0,-5 6 0,0 1 19,0-1 0,4 2 1,0 1-1,-1 2 1,0-2-1,2-1-160,4-2 1,1 1-1,2-1 1,0 0-1,3-1 1156,-1-3 0,1 3 0,-2-5 0</inkml:trace>
  <inkml:trace contextRef="#ctx0" brushRef="#br0">16236 7716 30376,'6'-22'-2453,"3"0"0,3 6 0,1-1 2834,0 7 0,1 4 0,-1 6 0,0 0 1,1 0-1,-1 0 0,0 0 41,1 0 1,-5 2-1,-2 2-1489,-1 5 1,-3-3-1,-8-2 1,-3-2 0,-4-2 1243,-2 0 0,-3 0 0,-1 0 0,2 0 1028,1 0 0,6 0-1043,0 0 1,8 1-1,-1 4 1,6 4-1,4 2-1070,2 3 1,7-1 0,2 2-1,2 1 1,2 2-495,2-2 1397,-4-7 0,10 3 0,-3-5 0</inkml:trace>
  <inkml:trace contextRef="#ctx0" brushRef="#br0">16503 7756 30272,'-5'-13'-5800,"1"0"4587,-1-1 1,7 9 0,2 3-1,5 6 1447,3 4 1,1 1 0,1 3 0,-1-2 0,0-3 0,1 1-271,-1-1 0,0-4 0,1 2 0,-2-5-59,-4-5 1,-2 2 0,-6-6-1,0-1 1,0-2-77,0-1 1,-1 1 0,-2 2 0,-2 1 0,3-2 369,0-1 1,2 4 0,2 0 0,2 2-41,5 3 1,1 3 0,1 5 0,-3 2-304,3 1 1,1 3-1,1-2 1,-1 3-1,0 1-70,1 1 0,-3-1 1,8 0-1,-3 1 0,-3-1 1,-2 0 127,-1 1 1,6-1 0,6 0-1</inkml:trace>
  <inkml:trace contextRef="#ctx0" brushRef="#br0">20129 7290 29340,'5'-7'-580,"-3"2"1,4 8 0,-2 3 0,2 0 891,2 0 0,-4-2 0,5-4 0,3 0 1,3 0-1,2-1 0,0-4-140,-2-4 0,4-7 1,1-3-1,3-2-217,-1-2 1,-6-3-1,3-2 1,1-3 0,0-4-1,3-4-183,-1-1 1,-4 0 0,2 0-1,0 0 1,-4-1 0,-1-2-46,-2-2 1,-1-1-1,-2 3 1,-2-1-70,-2 1 0,3 6 1,-5 2-1,-1-1 1,-2 0-1,-1 2-100,0 2 0,0-4 0,-1 5 0,-2 0 0,-1 0 0,1 0 11,1 1 0,2 2 0,0 1 0,0 2 0,0 2-71,0 0 0,0 1 0,0-3 0,0 1 1,0 4 43,0 0 1,0-2 0,0 3 0,0 0 0,0-1 0,0 4 347,0 1 1,-6-2 0,-1-1-1,-2 1 1,0 1 0,-1 0 272,-2-2 1,3 0 0,0 5 0,-1 0 0,-2-2 70,-2-3 0,4 3 0,0-2 0,-2 2 1,1 1 14,0 1 0,-3 0 1,-2-1-1,-3 1 1,0 0-1,-2-1-22,0 1 0,-1 0 0,-6-1 0,-2 1 0,-3 1 0,-1 2 215,-3 1 1,-6 0-1,-2-3 1,-1 2 0,-2 3 193,1 1 0,-2-3 0,-3 3 0,2-2 0,4 0-120,4 0 1,-1 2 0,8 5 0,-2-2 0,0-2 0,3 2-246,1 2 1,2 1 0,4 0 0,1 0-1,-1 0 1,2 0-235,3 0 0,-4 1 0,4 2 0,-1 2 1,-1-1-195,2 2 0,5-3 0,0 4 1,2 1-1,1-2-603,1 0 1,6 0-1,2-2 1,5 5-1333,5 3 1,8-5 2063,9-2 1,3 2 0,2 0-1</inkml:trace>
  <inkml:trace contextRef="#ctx0" brushRef="#br0">19262 5011 30769,'-6'-13'-9831,"5"4"9541,-4 0 0,-1 4 1,0-2-1,-1 1 1,-3 3 1001,-2 2 0,-2-4 1,1 1-1,0 1 0,-2 1-437,-3 2 1,-3 5 0,-5 1-1,-1 0 1,0 1 0,1 0-178,-1 4 1,-4 1 0,0 0 0,1-2 0,2-1 0,2 1-84,-1 2 1,5 1 0,-1 1 0,1 0-247,1 4 1,2-3-1,7 4 1,3-1-1,5 0 1,3 0 4,1 1 0,7-4 1,9 4-1,12-1 0,14-1 1,5 1 701,4 1 0,11-2 0,-4 3 0,1 1 0,3 0-875,-4 3 0,-5 1 1,-4 1-1,-2 1 1,-5 0 215,-2-1 1,-8 1 0,1 0 0</inkml:trace>
  <inkml:trace contextRef="#ctx0" brushRef="#br0">1120 6597 30275,'0'-13'-9831,"-2"-1"7547,-2 1 1,1 6 2279,-6 2 0,2 2 0,-4 0 1,2-3-1,0-1 0,2-3 1,3-2-1,4 0 873,4 3 1,3 3 0,7 6 0,-1 0 0,-1 1 0,-2 4 0,-1 5 0,0 7 0,0 5-687,0 3 1,-6 8 0,1 2 0,-2 4-1,-2 2-1591,0 3 1223,-6-2 0,0 8 0,-4-4 0,1 0-71,-2 0 0,-1-2 1,1-4-1,0-1 0,2-4 1,0-3 450,2-4 0,0-2 0,4-1 1,-2-2-1,2-4-1201,2 0 1,2-4 0,4 1 0,4-4-1237,2-3 1,7-6 2242,0 1 1,12-20 0,-2-6 0</inkml:trace>
  <inkml:trace contextRef="#ctx0" brushRef="#br0">1493 6970 29645,'-9'-25'-1311,"0"3"0,6 10 1,-1 13-1,2 10 881,2 5 1,-1 6-1,-4-3 1,-2 1 0,-2 0-1,2 0 1,1-1-1,1-3 72,-1-1 0,5 3 1,-4 1-1,5 0 1,3 1-516,2-4 0,7-1 0,0-2 0,5-1 1,4-3 1362,3-5 1,-5-2-1,0-2 1</inkml:trace>
  <inkml:trace contextRef="#ctx0" brushRef="#br0">1546 7037 29075,'-13'-22'-3981,"1"-2"0,3 2 3780,5 1 1,-2 3 0,1 5 0,2-1 159,2 1 1,5 4 0,2 2 0,2-1 0,2 3-1,3-1 319,5 3 1,1 0 0,7 0-1,-1-2 1,3 2 0,0 2-1915,0 1 1897,5 0 1,1 6 0,6 1-1</inkml:trace>
  <inkml:trace contextRef="#ctx0" brushRef="#br0">1946 6917 29075,'-12'9'-2152,"3"0"0,4-1 1914,-1 0 0,4 4 0,-2-2 1,2 5-1,2 3 0,0-1 40,0 3 1,6-6-1,3 4 1,4-3-1,5-2 1,3 1 323,0-1 0,7-1 1,-5-3-1,1-5 1,1-2-1,-1-2 166,-2 0 1,-3-2-1,-5-1 1,-1-3-870,0-1-1,-5-2 1,-4-6 0,-2-1 0,-4-2 0,-1 2-264,-1 1 0,-6 2 1,2-1-1,-1 3 0,2 0-145,1 2 0,1 5 0,7-4 1144,2 3 1,-1 0 0,6 5 0,2 0-1,0 0 952,3 0 1,-1 0 0,0 0 0,1 0 0,-1 0-4,0 0 0,2-4 0,2-1 1,2 2-1,0 2 0,2-1-605,0-2 0,-1-2 0,4-4 0,-3 2 0,-2 1-591,-3-1 1,-2 4-1,-4-3 1,-3-1 0,-2 2 30,-7 0 1,-10-3 0,-10 5-1,-3 1 1,-3 1 56,-3 2 1,3 6 0,-3 3-1,2 3 1,4 1 242,3 1 0,3 4 1,7 1-1,3 0 1,5 0-1,2-1-684,2 1 1,6 1-1,6 2 1,9-4-1,11-4 1,10-2-1779,7-3 0,2-3 2219,3-6 1,-1 0 0,0 0 0</inkml:trace>
  <inkml:trace contextRef="#ctx0" brushRef="#br0">2679 6957 29410,'-13'-18'-2656,"0"0"1,1 0 3171,3 5 1,-1 7 565,5 6-1997,1 6 1,10 7-1,3 1 548,2-1 0,3 0 1,-1-1-1,-1-1-496,-3-2 0,3-5 0,-3 3 519,2-1 1,-3-3 683,-4-7 1015,-2 2 1,-2-2-1580,0 8 0,0-1 0,1 6 1,4 0-1,5 0-625,6 0 1,6-5 0,10 4 0,5-2 1457,6-3 0,-2-2 0,5-1 1</inkml:trace>
  <inkml:trace contextRef="#ctx0" brushRef="#br0">3293 6917 29075,'0'-14'-9831,"0"1"8628,0 0 1,-2 7 0,-1 6 0,-1 7 0,2 4 1184,5-2 0,2-2 0,6-4 0,4 1 1,0-1 1037,0-1 1,-2-2 67,1 0 1,-9 0-1,-5 0 1,-7 0 0,-6 1-773,-5 4 1,-4 2 0,-8 8 0,-1 3 0,1 4-379,2 3 0,-4 14 0,-2 2 0</inkml:trace>
  <inkml:trace contextRef="#ctx0" brushRef="#br0">18955 14966 8144,'8'-13'0,"-4"0"684,-2-1 1,-4 1-1,-2 0 1,-5-1-1,-3 1 1,0 0 823,3-1 0,5 3 0,8 2 0,5 4-685,3 4 1,1 1-294,1 0 0,-7 6 0,-2 3 0,-4 4 0,-2 5 0,-2 2 438,-2 1 0,-5 9 1,2-4-1,1 4-687,3 3 0,-2 1 1,1 7-1,2 2 0,2 3 1,1 0-282,0 0 0,1 3 0,2-3 0,3-1 0,2 1 0,-1-1 0,3-4 0,-2 1 0,-1 1 0,-1-2 0,0 2 0,-2-4 0,-4-2 0,0 1 0,0 1 0,0 4 0,-1-9 0,-2 0 0,-1-2 0,1 1 0,1-9 0,2 2 0,0-1 0,0-1 0,0-2 0,0 2 0,0-6 0,0-2 0,0 0 0,0 2 0,5-3 0,-1 3 0,-1-4-1594,-2 0 1,4-1 0,-1 0-562,-1 1 0,0-5-27,2 0 1,2-2 0,6 2 19,1-5 1,-5-2 2161,0-2 0,-1-6 0,6-2 0</inkml:trace>
  <inkml:trace contextRef="#ctx0" brushRef="#br0">18942 16153 9269,'-21'-6'3265,"2"4"-2674,6-2 0,5 4 1,5 4-1,6 6 0,6 5 1,3 5 427,1 0 1,2 2 0,3 5 0,4 0 0,3-1-592,2 1 1,0-2 0,-1-1 0,1-3 0,0-2 0,-2-3-1259,-3-1 1,3-2-1,-2-1 1,2-3-1,1-4-833,1-4 1,0-1 0,-1-3 1662,1-6 0,12-6 0,2-11 0</inkml:trace>
  <inkml:trace contextRef="#ctx0" brushRef="#br0">19409 14633 8013,'-14'-9'0,"1"-1"291,0 0 0,-1 4 0,1-2 0,1 1 3588,3-1-3370,3 6 0,11-3 0,1 8 0,1 3 0,4 1 132,0 4 0,3 1 0,-1 1 0,0 0 0,2 1-213,3-1 1,-2 2-1,6 1 1,2 2-1,3-2 1,2 0-41,3 2 0,5-3 0,0 3 0,4-4 0,4 0-133,-3-1 0,4 0 1,-1 1-1,-1-1 1,1 0-37,-1 1 0,1-1 0,-5 0 0,0 1 0,0-1 0,-2 0 9,-2 1 0,2 3 0,-4 1 1,2 0-126,-1 1 1,-5-4 0,2 4-1,0-1 1,-1 1 0,0 1-229,1-1 1,-4 0-1,5-3 1,-2 2-1,0-2 368,-1-1-166,-2 5 1,-1-6 0,1 4 0,1-3 0,3-2 80,-3 1 1,-1-6 0,-1 1-1,0 2 1,-1 1-74,1 1 0,3 0 0,-1 1 0,-1-1 1,2 0-86,-2 1 0,2-1 0,-1 0 0,4 0 0,0 1 0,1-1 0,0 0 0,-5 1 0,4-1 0,-2-1 0,0-2 0,-1-1 0,2 0 0,-1 4 0,-1 1 0,-2-1 0,-3-1 0,-2-3 0,2 6 0,-5-5 0,3 0 0,-3 2 0,0 0 0,-1 1 0,-3 1 0,2-1 0,0 0 0,1 1 0,-4-1 0,3 0 0,-4 1 0,1-1 0,2 0 0,0 1 0,6-1 0,-4-1 0,2-2 0,1-1 0,-2 1 0,6 1 0,-6-1 0,3-1 0,-3 1 0,0 2 0,-1-3 0,-3 0 0,2 0 0,-2 0 0,-1 0 0,-2 1 0,1 0 0,-1 1 0,0-2 0,1 0 0,-1 4 0,0-1 0,2-2 0,1-1-188,2 1 0,0-2 0,-5-1 1,1 1-1,-1-3-565,0 1 192,1 5 0,-5-10 0,-1 5 0,3-1-943,1-1 0,-3 5 0,-1-5 552,3-1 1,1 0 0,1 0 0,0 2 0,1-2 951,-1-2 0,6-1 0,2 0 0</inkml:trace>
  <inkml:trace contextRef="#ctx0" brushRef="#br0">22381 15939 8083,'-7'-34'0,"2"5"822,4 5 0,2 11 1,4 8-1,4 4-351,3 1 0,5 0 0,4 0 0,3 0 0,4 1 0,0 4-109,0 3 0,3 4 1,0 2-1,-1-1 1,0 2-1,-2 1-18,-1 2 1,-4 0 0,-9-5-1,-3 0 1,-2 1 0,-4-1-161,-4 0 1,-7 5 0,-4 0-1,-6-2 1,-8-1-242,-6-2 1,-1 5-1,-6 0 1,-3 0 0,2-1-784,-1 1 0,-1 0 0,8-5 0,1-1 0,1-2 840,5-1 0,7 6 0,-1 6 0</inkml:trace>
  <inkml:trace contextRef="#ctx0" brushRef="#br0">18849 16979 22934,'-9'-5'13,"0"1"0,0-1 0,-4 5 0,1-1 0,2-2 0,1-1 166,-2 1 1,4-3 0,-2 1 0,0 1-1,0-1 1,2-1 0,-1 1 0,1-1 1389,-3 3 1,-2-5 0,-1 1-1398,-1-1 0,1 3 0,0 3 0,-2-1 0,-2-1 1,-2 1-183,-2 1 1,-1 2 0,-4 0 0,-1 0 0,-1 0 181,-3 0 0,3 0 1,-4 0-1,4 0 1,2 0 20,-1 0 0,-3 0 1,2 0-1,3-1-29,0-4 0,4 4 1,-1-4-1,0 4 0,-1 1 1,3 0-165,0 0 0,-2 0 0,3 0 0,-2 0 0,-2 1 0,-3 4 0,0-2 0,-2 4 0,-2 1 0,-3-1 0,-1 3 0,-1 1 0,-4-1 0,2-1 0,3 0 0,2 0 0,2 0 0,-3-5 0,1 3 0,1 1 0,0-1 0,1 4 0,9-4 0,-5 2 0,0 0 0,3 0 0,0 0 0,0-1 0,5 6 0,0-1 0,0 0 0,1 1 0,-6 4 0,6-1 0,-1 1 0,0 0 0,0 0-76,-5 5 1,8-8 0,-3 4 0,3-1 0,0 0 14,-2-2 0,6-1 0,-2-2 0,1 1 0,2-1 0,-1 0 20,3 1 0,3-3 1,-2 0-1,1-2-244,3 1 0,1 8 1,2 3-1,0-1 0,0-2-38,0-3 0,0-2 0,0 2 0,0 1 1,0 2 72,0-2 1,0 1-1,2-1 1,2 2-1,4-2 233,-1-1 0,5-2 0,-3 0 0,3 1 0,1-1 0,0 0 335,1 1 1,3-1 0,3 0 0,-1-1 0,2-1-20,-1-2 0,3-1 0,2 6 0,0-2 0,0-2-133,3-1 0,3 0 1,-1 4-1,3-1 0,1-2 1,1-2 34,-1-2 0,3 4 0,-4-3 0,1 1 0,3-2 0,1-2-201,2 1 0,5 3 0,-1-3 0,1-2 0,1-2 0,-5-1 0,5 2 0,-2 1 0,1 1 0,-2-1 0,-2-1 0,4-1 0,1 2 0,-2 2 0,1-2 0,-2-2 0,-3 3 0,7 2 0,-1 0 0,-3 2 0,0-2 0,1 0 0,1-1 0,5-2 0,2 3 0,-2 0 0,2 0 0,0 0 0,0-3 0,-2 2 0,-1-3 0,1 0 0,-4-2 0,5 0 0,-6 0 0,1 0 0,0 0 0,-1 0 0,-4 0 0,2 0 0,2 0 0,-2 1 0,-2 4 0,-1-4 0,1 4 0,2-4 0,3-1 0,2 0 0,1 0 0,4 0 0,0 0 0,1 0 0,-1 0 0,0 0 0,-4 0 0,0 0 0,0-1 0,0-2 0,0-2 0,-6-1 0,2 2 0,0-3 0,-1-2 0,-1 0 0,-1 0 0,1-3 0,0 2 0,-2 1 0,2-1 0,-1-2 0,-1-2 0,-2 1 0,-2-2 0,-3 0 0,-2 2 0,4-8 0,-5 8 0,-3-2 0,-3 0 0,-3 2 0,-5-2 0,0-1 0,-2-2 0,-1 2 0,-1 0 0,0-2 0,-1 3 0,-2-4 0,-2 1 0,-2-1-315,-3-2 0,0 0 0,0-2 0,1 2 0,-1 0-2434,-1 0 2490,-2 5 1,-6-9 0,-3 3 0,-5-2 0,-2 2-18,-2 4 1,-5 2 0,0 0 0,-2-2 0,-3 1 164,-3 3 0,1 0 0,-5 1 0,-1 1 1,1 2 62,-1 1 1,-1 1 0,-4-2 0,-2 1 0,1 0 156,-1 2 1,-4-5 0,1 5 0,0-2 0,-3 0-1,0-1 226,-1-2 0,-5-2 0,6 3 1,-1 0-1,-2 2 0,2-1 106,-1-2 0,-3 0 0,3 2 1,-2 1-1,-5 0 0,2 0-63,0 0 0,-8 5 0,9-4 1,-4 3-1,-5 0-264,-1-1 1,-3 3 0,-2-4 0,-1-1 0,2 2-137,0 1 1,-2-4 0,0 3 0,2 0 0,0-2 0,4 3-610,3-1 1,-5 1-1,7 5 1,2 0-1,-1 2 542,-1 2 0,-2 9 0,-4 8 0</inkml:trace>
  <inkml:trace contextRef="#ctx0" brushRef="#br0">23501 16806 8190,'0'-18'-9,"0"0"1,2 6 645,2 8 1,3 1 0,8 0-1,1-2 1,4 2 0,-1 2-1,2 1 1,-2 0 0,2 0 0,-2 0-1,0 0 1,-2 0 0,-3 0 375,0 0 1,-5 0-1,-1 0-1645,3 0 1,-4 1-1,2 2 1,1 3-913,2 2 1,-3-5-1,0 3 1,1-1 1543,2 4 0,2 3 0,-1 2 0</inkml:trace>
  <inkml:trace contextRef="#ctx0" brushRef="#br0">23408 17045 8147,'-21'0'301,"-3"5"0,7-1 0,2 1 1048,4 1 0,1-3 0,9 4-674,6-1 0,6 0 0,13-3 0,2 3 0,1 0-676,2 0 1,6 3 0,-4-5-1,-2 0 1,-1 1 0,-1 1-263,0 1 1,-5-2-1,-1 2 1,-2 0-3516,-3 1 3778,-1-5 0,-2 9 0,1-5 0</inkml:trace>
  <inkml:trace contextRef="#ctx0" brushRef="#br0">24194 16859 9845,'0'-15'4951,"2"5"-4402,2 14 0,8 4 0,7 6 0,2 3 0,4 2-249,5 2 1,-7-5-1,4 2 1,-2-2-1,-1 0-731,-2 2 1,2 0 0,-6-5 0,-2 0 0,0 1 0,-1-1-883,-2 0 0,4-4 1313,-8 0 0,2-6 0,3 3 0</inkml:trace>
  <inkml:trace contextRef="#ctx0" brushRef="#br0">24914 16752 12603,'0'-18'0,"-1"2"881,-4 4 0,2 5 1,-4 8-1,-1 4-256,1 4 0,0 4 0,-4 6 1,2 6-1,-1 7 0,-2 2 299,-1 3 0,-5 7 1,0 5-1,0 3 1,1 3-1,-1-1-742,2 0 0,1 6 1,1-6-1,0 2 0,-1 0-891,1-2 1,-2-3 0,7-8 0,-3 0 0,1-3-319,2-3 1,-2-7 0,5-1 0,1-3 1026,-1-4 0,-5-6 0,4 3 0</inkml:trace>
  <inkml:trace contextRef="#ctx0" brushRef="#br0">17463 17698 8526,'1'-13'0,"2"0"27,1-1 1,2 3-1,-1 2 1,4 3 0,2 1-1,3 1 1,-1 0-1,0-1 1,1 1 719,-1 1 1,0 1-1,1 2 1,-1 0-1,0 0 1,1 0-1,-1 0 1,0 0-216,1 0 1,-5 0 0,-2 2-368,-1 2 1,-3-2-1,-7 4 1,-7-2 0,-4 0 18,-2-1 1,-7 3 0,0-1 0,-4-2-1,-5-2-61,-1-1 1,0 0 0,-3 0 0,2 0 0,-2 0-6,-2 0 0,-1-1 0,0-4 1,0-2-1,0-2 0,0 0-63,0-1 0,0-2 0,0-1 0,0-1 90,0 1 1,5 0-1,-1-1 1,1 1-1,1-2 1,2-1 4,4-2 0,-3-4 0,-1 3 0,1-1 0,-1 0-270,3-1 0,-1-1 0,-5-5 0,2 0 1,2 1 106,0-1 0,-5 0 0,4-1 1,-1-1-1,1-2 0,2 1 68,2 2 1,-3-5 0,0-2-1,1-2-4,2 1 0,1-2 0,2 2 1,1-1-1,2 0 0,0 1-16,1-1 0,2 3 0,4 0 1,-1 0-1,-2 0 0,2-1-69,1 1 1,-3-3 0,0 4 0,2 0 0,1-1 23,2 0 1,4 5-1,0-2 1,0 2 0,0 3 47,0-1 1,7-4 0,-3 0 0,4 1 0,1 2 0,0 2 63,0-1 1,0 0 0,1 1 0,2-1-5,1 0 0,5 1 0,-4-1 0,-2 0 0,0 1 1,0-1-68,1 0 1,1-2 0,-5-1 0,0 3-1,0-1 1,0 3-34,0 0 0,0-6 0,0 7 0,-2 1-13,-2-3 1,2 1 0,-2-1 0,2-1 0,2 0 0,0 2 32,0 3 1,0-3-1,0 2 1,0 0 0,0-1 430,0 2-316,0 0 1,5-1-1,-1 1 1,-1 0 0,-1 0-74,-2 0 0,0-1 1,0-3-1,0-1 1,1 0-23,3 1 0,-2-1 0,2 0 0,-2 2 0,-1 2 0,2 0-192,2 0 0,-1-3 0,-4 0 0,2-1 57,2 1 0,-2-1 0,2 0 0,-2 1 0,-1-3 0,2 1 68,1 2 1,1-7 0,-5 8 0,0 0 0,0-2-182,0 3 225,0 1 1,0-4-1,0 0 1,0 1-1,1-1-55,4 0 1,-2 4 0,4-1 0,-1-1 0,-1 1-11,0-1 0,-2 4 0,6-1 1,0 0-1,0 0 0,0-1 17,1 0 1,-2 2 0,1-1 0,0 0 0,-2 1 62,-3 3 0,2 2 0,0-1 0,0 0 0,0 0 1,-3 3 0,-1 0 0,-2 1 1,1 0-1,2-2-118,1-3 46,1 3 1,-4-4-1,2 6 1,2-1 4,-2 1 0,3 0 0,0-1 0,1 0 0,3-3 0,2-1 18,2 2 1,-1 0-1,0 0 1,0-2 0,1 0 14,-1-1 8,0 4 0,-1-6 0,-1 5 0,-2-3 0,1 0 3,2-1 0,0-2 1,-2 3-1,-3 0 1,1-2-5,-1 0 0,-4 0 1,3-2-1,-1 0 0,-1 0 1,-1-1-49,-2 2 1,1-2-1,1 5 1,3 0 0,0-1-118,0 4 0,3-3 0,-4 1 0,3 2 0,2 1-278,2 2 0,-3 1 0,-2 1 0,1 3-919,-1-3 552,-4-1 0,8 3-1228,-7 1-83,6-1 1,-7 1 2116,6 4 0,0 8 0,4 4 0</inkml:trace>
  <inkml:trace contextRef="#ctx0" brushRef="#br0">16263 12901 8629,'1'-33'0,"4"6"665,4 8 1,2 9 0,3 2 0,-1 3-359,0 2 1,5 1 0,0 1-1,0-2 1,1-2 0,2 1-1,1-1 118,0 1 0,-4-1 1,3 5-1,-2 0 0,-3 2-386,-1 2 1,-2 4 0,1 5-1,-2 0 1,-4 1 0,-2-1-127,0 0 1,-4 5 0,2 0 0,-2-2 60,-2-1 0,-5 3 0,-1 0 0,-1-2 0,-2 0 0,0 0-380,0 2 0,2 1 0,-4-1 0,3 4 0,-1 4-2554,1 0 2951,-4 1 0,11 5 0,-5 3 0</inkml:trace>
  <inkml:trace contextRef="#ctx0" brushRef="#br0">17929 12714 8327,'7'-25'0,"-2"3"0,-4 7 0,1 6 680,2-1 0,-1-1 1,5 1-1,-1 3 0,0 1 1,4 3-1,1 3 0,1 4 1,-1 5 1831,-3 3 1,6 1-2315,-7 0 1,10 1 0,-6 1 0,0 1 0,1 2-1,-2-2-229,0-1 1,1-2 0,2 0 0,-2 1-1,-2-1 1,-1-1-2351,1-3 0,-2 1 1,0-5-1,3-2 2381,1-2 0,1-1 0,0 0 0</inkml:trace>
  <inkml:trace contextRef="#ctx0" brushRef="#br0">18342 12647 8327,'8'-19'1741,"-4"-3"0,-2 7-336,-2 2 1,-6 10 0,-2 3 0,-1 9-832,1 7 1,-1 6 0,-5 9 0,-1 5 0,-1 4 0,-2 4-94,2 5 0,1-1 0,2-1 0,1 0 0,3-1-1488,5 0 1,2 3 0,2-5 0,2-2 0,2-5-2495,5-6 1,4-4 3500,5-5 0,3-3 0,6-6 0</inkml:trace>
  <inkml:trace contextRef="#ctx0" brushRef="#br0">18649 12647 9722,'-8'-29'0,"-3"2"0,-6 8 4722,1 7-4265,7 6 1,5 6-1,8 0 1,8 0-1,7 0-207,8 0 0,4 2 0,0 2 0,3 4 0,2 0 0,-2 1-2131,-2 2 0,-2 5 1881,-8 2 0,3 5 0,-4-2 0</inkml:trace>
  <inkml:trace contextRef="#ctx0" brushRef="#br0">18476 12914 8292,'-8'-25'2156,"4"12"-1236,8-1 1,14 8 0,10 14 0,5-2-1,5-3 1,4-2-745,2-1 0,5 4-176,-5 1 0,7 11 0,-4-1 0</inkml:trace>
  <inkml:trace contextRef="#ctx0" brushRef="#br0">19542 12821 8233,'-13'-5'0,"-1"1"0,-3-1 299,-1 5 1,0 0 0,5 0 0,-1 0 0,3-1 0,3-2 0,8-1 2130,8 1-2146,9 1 0,0 2 0,3 0 1,1 0-1,-2 0 0,2 0 1,0 0 47,2 0 0,-3 0 1,-2 0-1,-4 0 1,0 0-1,-1 0-133,0 0 0,-5 2 1,-4 2-1,-2 5-145,-2 3 1,0 1-1,-2 0 1,-2 1-1,-5-1-118,-3 0 1,-1 1 0,-2-1-1,-1 0 1,-2 1 203,1-1 1,4 0-1,3 1 1,1-2 0,0-2 141,2-1 1,1 0-1,6 4-121,0 0 0,6-5 1,4-4-1,6-2 1,6-2-1,4 0-281,0 0 1,1 0-1,0 0 1,-1 0-1,-1 0-130,-2 0 0,2-5 1,-4-1-1,1 0 1,-1-1-529,-2 0 1,-1 2 0,-4-4 0,3 0 777,0 2 0,7-11 0,-3 3 0</inkml:trace>
  <inkml:trace contextRef="#ctx0" brushRef="#br0">20382 12514 8552,'7'-44'0,"-2"8"-12,-4 13 2131,-1 12 0,0 2 0,-1 9-1434,-4 6 0,2 11 0,-4 6 1,-1 5-1,1 6 156,-3 5-653,-2-2 0,-6 9 0,-1-5 0,0 2 355,-1 2 0,-6 9 1,0 0-1,0 1 0,-4 1 1,3 0-207,4 2 0,-2-2 1,4-7-1,0-5 1,5-4-1719,5-4 1,1-4 0,6-6 0,1-3-838,1 0 0,4-7 2218,2 2 0,9-9 0,8-4 0</inkml:trace>
  <inkml:trace contextRef="#ctx0" brushRef="#br0">20502 12927 8226,'0'-35'603,"1"2"-266,4 10 0,2 8 1,6 15-1,2 1 0,2 2 1,0 5-1,1 2 777,1 5 0,-2 5 1,3 1-1,1 1 1,-2 5-1,1-2-511,-4 0-597,5 9 0,-7-11 1,4 8-1,-1-3 0,0-1-952,6-1 1,-3-4 0,4-1 0,3-2 945,2-2 0,8-8 0,-3-3 0</inkml:trace>
  <inkml:trace contextRef="#ctx0" brushRef="#br0">20982 12901 10067,'-18'-37'800,"0"6"1,-4 11 0,4 17-1,2 6-332,1 6 1,-3 3 0,-1 3 0,-2 1 0,-2 5 0,-3 4 0,0 9 0,-1 6-1376,0 5 0,7 8 0,2-1 907,3 2 0,2-2 0,-1 8 0</inkml:trace>
  <inkml:trace contextRef="#ctx0" brushRef="#br0">21608 15246 8234,'-10'-17'0,"-4"-1"0,1 6 0,9 7 155,5 4 0,18-5 1,4-3-1,3-3 0,5-2 1,5-4-1,5-6 0,5-4 1,6-5-1,2-1 0,3-4 500,3-5 0,-27 20 1,0-2-1,2-1 0,0-1 1,-1 0-1,0-1 0,-1 1 1,-1 0-1,0-1 0,0-1 1,-2 2-1,-1-1 0,-1 1 1,-1-2 135,22-26 0,-6 5 1,-8 3-1,-1 1 0,-6 4-1948,-1 5 0,-8 2 1,-2 7-1,-6 5-561,-2 7 0,-6 0 0,0 8 907,-6 1 0,-3 9 0,-2 9 0,3 7 811,4 3 0,1 1 0,0 5 0</inkml:trace>
  <inkml:trace contextRef="#ctx0" brushRef="#br0">23394 13274 9985,'8'-12'1909,"-1"16"1,-4-1-1,2 11-1236,-2 2 1,3 5 0,-2 2 0,0 7 0,1 6-1,-1 4 1,-1 4 609,-1 5 0,-2 3 0,0 1 0,0 0 1,0 1-1439,0-1 1,-2-1 0,-1-3 0,-1-5-1,1-2-1197,1-2 0,2-6 0,0-2 0,0-2 1,0-2-3885,0-3 5236,0-7 0,0 1 0,0-6 0</inkml:trace>
  <inkml:trace contextRef="#ctx0" brushRef="#br0">23661 13860 8410,'7'-22'0,"-4"1"2061,-6 6 1,2 14 0,-3 13 0,2 4-1171,2 0 1,-4 4-1,-1-3 1,2 0-1,2-2 1,1-1-323,0 4 1,0 1 0,1 5 0,2-3 0,3 0-1,1-2-9146,4 0 8577,7-1 0,-4-5 0,6 0 0</inkml:trace>
  <inkml:trace contextRef="#ctx0" brushRef="#br0">23674 13687 8181,'8'-46'2796,"-1"9"0,-2 6-2330,3 16 0,4 11 0,2 4 1,-1 0-1,0 0 0,2 0-220,3 0-1,-2 6 1,8 4 0,1 5 0,2 4 0,-2 2-246,0 2 0,0-3 0,2-1 0</inkml:trace>
  <inkml:trace contextRef="#ctx0" brushRef="#br0">24021 13714 9466,'0'-14'5222,"0"5"-4513,0 1 0,6 6 1,4 2-1,5 7 1,3 7-1,0 2-70,1 2 1,0 4-1,5-4 1,-3-2-1,-1-1 1,0-3-745,-1-3 0,-1 1 1,-5-6-1,0-1-477,1-1 0,-3-8 1,0-3-1,-2-4 0,0-4 1,-2-2-599,-3-1 0,-1-1 0,0-3 1,2 3-1,-2 2 504,-2 3 1,4-3-1,-1 1 1,1 2-102,0 1 0,-2 7 777,6 4 0,0 8 0,5 4 0</inkml:trace>
  <inkml:trace contextRef="#ctx0" brushRef="#br0">24487 13594 9788,'0'-25'0,"0"2"5246,0 6-4036,0 8 1,6 3-1,3 7 1,3 4-681,1 4 1,-5-2 0,-2 2-2752,0 1 1738,-5-4 1,5-6 0,-6-9 0,0-3 0,0-1 608,0 0 403,0 5 1,0-4-118,0 4 0,0 3 0,0 5 1,0 8-965,0 3 0,0 9 0,0 2 1,0 3-1,2 2 0,2-1-2800,5 1 0,7-5 3352,2 0 0,12-5 0,-2 2 0</inkml:trace>
  <inkml:trace contextRef="#ctx0" brushRef="#br0">24994 13447 10031,'0'-32'0,"0"-1"2999,0 3 0,0 13-2485,0 17 0,0 10 0,0 9 0,0 2 0,0 1 302,0-1 1,0 4 0,0-3 0,0 3-1,0 1-1695,0-4 1,0-3 0,0-6-77,0 1 0,0-8 1,0-6-1,0-9 1,0-8 874,0-5 1,0-1-1,0-1 1,0 2 0,0-2-1,0 0 1454,0 2 0,0 3 0,0 5-418,0 1 0,0 7 1,2 6-1,2 9-1528,5 7 1,3 4-1,1 3 1,2 0-1,1 0 1,2 2-1711,-2 2 0,5-2 1,1-1 2281,3-2 0,8-6 0,1 4 0</inkml:trace>
  <inkml:trace contextRef="#ctx0" brushRef="#br0">25501 13314 11313,'-2'-37'1830,"-2"-3"1,2 13-1027,-2 9 1,2 14 0,2 4-1,0 7 1,0 10-1,0 2 1,-1 2-1,-2 2 1,-3 3-1153,-2 0 0,0 1 0,-4-2 0,1-1 1,4-4-828,1 0 0,-3 2 1,3-4-1,0-2 0,0-1 1175,3-2 0,2 0 0,1 1 0</inkml:trace>
  <inkml:trace contextRef="#ctx0" brushRef="#br0">25781 13234 12262,'-2'-25'0,"-2"4"2483,-5 8 1,-2 7-1810,2 10 1,4 4 0,5 5 0,1 0 0,3 2 0,5 3 0,3 4-674,2 3 1,-1 2 0,0-2 0,-1-1 0,-3-2-470,-5 2 1,-4-1 0,-6 1 0,-7-2 0,-11 2 0,-10 1-1137,-10 2 1,-2-1 0,-3 0-1,-1-3 1604,-2-1 0,-1 1 0,-1 3 0</inkml:trace>
  <inkml:trace contextRef="#ctx0" brushRef="#br0">23808 14753 8137,'0'-13'0,"0"0"0,0-1 0,-2 1 0,-2 0 840,2-1 0,-5 1 0,2 0 0,-3 1 1,-4 3-1,-2 4 0,1 4 0,0 1-92,-1 0 1,-3 10 0,-1 7 0,2 5 0,1 6 0,1 2 0,3 2-1,2 4-170,4 2 0,4 2 0,4 0 0,6-1-830,8-4 1,7 2-1,3-7 1,1-5-1,1-6 1,1-5-409,-5-6 0,0-2 0,-7-7 1,-2-5-1,-2-9 512,-5-10 0,-5-3 1,-8-8-1,-7-1 1,-5-1 324,-6-2 1,-2 1 0,0 2 0,4 3 0,0 2 255,4 2 1,3 6 0,4 4-444,4 0 0,16 4 0,7 7 0,7 6 0,7 6-7509,8 6 7519,0-3 0,18 6 0,-3-5 0</inkml:trace>
  <inkml:trace contextRef="#ctx0" brushRef="#br0">24261 14527 8137,'0'-20'6613,"-5"10"-5837,1-3 0,0 10 1,4 4-1,1 11 1,3 10-1,5 6 110,3 3 0,0 5 1,-2-3-1,-2-1 1,-1 2 332,1 0-1659,-5-10 1,7 10-1,-4-12 1,0-3 0,1-2-1382,1-4 0,-5-7 1331,1-6 0,2-10 0,-2-11 0,-1-3 0,-1-7-323,-2-6 836,6 6 1,-3-18-1,6 11 1,1-1-1,2 4 847,1 2 1,1 3 0,-1 8 0,0 6 0,0 6-372,1 5 1,-1 4-1,0 1 1,1 1-1,1 5 1,1 6-558,2 4 0,-5 8 1,-4-2-1,0 3 1,0 2-1561,0 0 0,-2-2 0,3-2 0,-1-2 1618,2-2 0,6-1 0,4-4 0</inkml:trace>
  <inkml:trace contextRef="#ctx0" brushRef="#br0">25341 13820 10131,'-2'-34'3217,"-2"12"1,2 13-2561,-2 14 1,2 8-1,2 11 1,0 7 0,0 9-1,0 7-332,0 5 1,0 12 0,-1 2 0,-2 2 0,-2 2 0,2-3-1713,2-5 1,2 7 0,2-12-1,3-3 1,0 1-4737,0-4 6123,-1-13 0,1 1 0,1-13 0</inkml:trace>
  <inkml:trace contextRef="#ctx0" brushRef="#br0">25301 14380 11429,'-5'-61'1618,"1"4"0,-5 9 1,4 22-1160,2 6 1,8 10 0,4 2-1,3 3 1,1 2 0,2 1-1245,3 2 1,2 0 0,8 2 0,2 2 0,1 5-2672,-1 3 3456,-2 1 0,5 6 0,1 2 0</inkml:trace>
  <inkml:trace contextRef="#ctx0" brushRef="#br0">25621 14113 8199,'-9'-26'1490,"0"-1"1,4 8 0,-2 4 126,1 5 1,2 8-1,5 4 1,3 10-1,4 8-706,-1 5 1,4 7 0,-5 0-1,0 1 1,-1 1-803,-2 0 0,0-5 1,0 3-1,2-4 1,-2-3-1,0-1-1025,1-2 1,-2-6 0,4 0-1337,-1-5 1,-3-8 0,2-11 2197,-2-5 1,-1-9 0,2 0 0,2-2 0,-2 0-1,-2 3 142,-1 2 1,2 6-1,2 5 1232,5 3-1312,-3 6 1,4 11 0,-4 7-1,0 2-737,0 3 0,4 1 0,-1 1 0,2 1 0,-1-2 729,-1-3 0,0 4 0,4-6 0</inkml:trace>
  <inkml:trace contextRef="#ctx0" brushRef="#br0">25767 14073 9994,'5'-48'0,"-1"2"0,-1 9 1915,-1 12 1,3 14-1,4 7-1743,3 2 0,-3 2 1,-2 2-1,-1 2 1,-1 7-1,-1 5-817,1 6 0,4 5 0,-5 2 1,1 4 644,0 1 0,3 1 0,5 5 0</inkml:trace>
  <inkml:trace contextRef="#ctx0" brushRef="#br0">25927 14340 9009,'-13'2'1714,"-1"2"-1714,1 9 0,-6 14 0,-2 7 0</inkml:trace>
  <inkml:trace contextRef="#ctx0" brushRef="#br0">24448 15460 10256,'13'0'1917,"-1"-2"0,-2-1 0,-1-3-1155,1-1 1,2 4-1,1-3 1,2 1 0,2-1-739,0-1 0,1 3 0,-5-5-96,1-2 1,-7 0 0,-4-3 0,-6 1 0,-6 0 0,-4 1 220,-5 3 0,3-3 0,-4 5 0,1-1 0,-1 4 0,0 2 450,0 2 0,5 0 0,7 2 1,1 2-1,3 7-368,2 5 0,1 0 0,0 6 1,1 4-1,2 2-830,1 3 1,11 0 0,0-5 0,3 1 0,4 0 0,0-2-1224,2-3 0,10-4 0,-3-9 0,5-5 511,-1-2 1311,4-2 0,-5-12 0,6-3 0</inkml:trace>
  <inkml:trace contextRef="#ctx0" brushRef="#br0">24981 14980 9595,'7'-36'0,"-1"4"655,0 3 0,-3 7-108,6 13 1,-5 3-1,5 8 1,0 2-1,0 7 1,-2 5 347,-1 6 0,0 3 0,-3 4 0,2 0 0,-2 4 0,-2-1 145,-1 1 1,0 4-1,0-3 1,0 2 0,0-2-734,0-2 1,0-1-1,0-4 1,0 0 0,0-2-2073,0-3 0,0-7 1,0-6 426,0 1-1,-1-10 1,-2-4 0,-3-8 1505,-2-6 1,-1 3 0,-4-4 0,1 1 0,2 0 417,1 2 1,2 6-1,-4 2-367,2 2 1,6 8 0,-1 7 0,4 4 0,4 5-875,5 4 0,-1-1 1,0 1-1,3 2 0,1-1-849,1 0 0,5 0 0,0-5 0,-2-2 1505,-1-1 0,-2-2 0,0 1 0</inkml:trace>
  <inkml:trace contextRef="#ctx0" brushRef="#br0">25181 15433 9413,'4'-25'0,"1"2"0,-2 6 1973,-2 2 0,-1 6-1741,0 0 0,1 6 0,4-1 0,4 2 0,4 2 0,3 0 27,2 0 1,6 0 0,-3 0-1,1 0 1,-1 0 0,-2 0 74,-3 0 1,-3-1 0,-2-4 0,-4-4-19,-1-2 0,-1-4 1,-5-2-1,-2 0 1,-2-1-1,-5 0 246,-3 0 1,-6 5 0,-1 6-1,0 1 1,-1 3 0,3 4-787,-3 8 1,7 2-1,0 12 1,7 4-972,4 2 1,2 7 0,2-3 0,2 1 1194,5 3 0,9 1 0,3 2 0</inkml:trace>
  <inkml:trace contextRef="#ctx0" brushRef="#br0">21928 15033 8139,'-13'0'0,"-6"0"0,-2 0 0,0 0 0,2 0 446,0 0 0,2 0 0,-3-1 0,0-4 0,4-4 1,3-4-1,4-6 0,4-7 0,5-5 0,5-3 1,5-6-1,6-6 10,7-7 1,8-11 0,4-2-1,-16 30 1,1-1 0,0-2-1,0 0 1,0-2 0,1-1-1,1-3 1,-1 0 0,1-2-1,1 0-380,-2 0 0,1-1 1,-1 0-1,1-1 1,-1-1-1,0-1 0,2-1 1,0-1-1,0-2 1,0-1-390,0 0 0,0-1 0,2 1 0,-1 0 0,-1 2 0,-1 1 0,-1 0 0,0 0 0,0-1 0,-2 1 24,0-1 1,-2 1 0,0 3 0,-1 1 0,-3 2 0,0 1 0,0 3 0,1 1 0,-1 3-1,1 1 119,-1 2 1,0 1-1,9-25 1,-1 6 0,-2 10-1,-1 7 158,1 6 1,1 9 0,3 5 0,-2 7-785,-2 5 0,5 0 0,0 0 1,2 4 795,1 4 0,9-2 0,-8 5 0</inkml:trace>
  <inkml:trace contextRef="#ctx0" brushRef="#br0">23528 11741 16386,'-11'-21'297,"-2"4"0,-3 8 0,2 4 0,1 4 0,0 2 0,-1 4 0,1 2 0,0 2 294,-1 0 0,6 1 0,0 7 0,2 0 0,3 1 0,2 1 0,2 2-977,4 0 0,1 4 0,4-4 0,-1 1 0,1-1-1110,2-2 1,1-1 0,1-5 1478,-1 0 0,6-5 0,2-2 1</inkml:trace>
  <inkml:trace contextRef="#ctx0" brushRef="#br0">23394 11475 12766,'-7'-48'713,"-3"4"0,5 8-347,2 5 1,2 9-1,1 4 1,3 5-1,4 4-392,6 5 1,14 8-1,1 5 1,3 3-1,5 3-1158,2 2 1,-1 0-1,8 5 1197,-4 2 1,-1 1 0,0 1 0</inkml:trace>
  <inkml:trace contextRef="#ctx0" brushRef="#br0">23954 11461 11755,'-13'-6'223,"0"-4"1,-1-5 0,1 5 1008,0 2 0,4 3 0,0 2-743,-2-2 1,6 2 0,2 8-1,6 4 1,5 4 0,4 3-390,2 2 1,-1 4 0,2-3 0,1 2 0,0 1-39,-4-1 1,2 4-1,-7-4 1,0 1-1,-2-1-389,-4-2 0,-1 3 0,0-4 0,0-2 0,-1-2 0,-4-4 408,-4-1 0,-7-2 0,-3 4 0,0-4 0,-2-1 0,2-1-830,-1 0 0,-2-3 1,4 4-626,2 0 0,7 1 0,8 5 1379,8-3 1,14-3 0,13-6 0</inkml:trace>
  <inkml:trace contextRef="#ctx0" brushRef="#br0">24461 11315 8394,'0'-27'0,"0"6"0,0 4 1202,0 2 1,0 1-538,0 1 0,6 7 0,3 6 0,1 8 0,0 5 0,1 3-272,4 2 1,-2 6-1,5-4 1,-4 3-1,1-1-722,3 2 0,-3-5 0,4-1 0,0-2 0,2-1 0,3-1-1168,2-2 1,0-7 0,8-1 1496,-2-2 0,5-2 0,-3 0 0</inkml:trace>
  <inkml:trace contextRef="#ctx0" brushRef="#br0">24941 11195 9605,'-14'-19'0,"0"5"0,-3 8 1007,0 5 0,-1 4 0,4 6 0,1 10-282,0 9 1,-1 6-1,0 8 1,-3 2-1,0 6 1,0 5-271,2 3 1,-1 4 0,1-4 0,5 0 0,3-1 0,4 1-1002,1-2 0,4-2 0,2-4 0,5-4 0,3-3 24,1-5 522,6-7 0,2 2 0,6-6 0</inkml:trace>
  <inkml:trace contextRef="#ctx0" brushRef="#br0">25567 10502 10226,'-6'-8'893,"-3"4"1,-1 10 0,0 9 0,2 8-392,2 7 1,-4 6-1,3-4 1,-1 2 0,2 3-1,2 2-93,-1 1 1,-1 4 0,3 2 0,-1 0 0,1 0 0,2-5-732,1-4 0,0 0 0,0-6 0,1-1 0,2-2-1924,1-1 1,8-2 2247,2-3 0,5 3 1,8-4-1</inkml:trace>
  <inkml:trace contextRef="#ctx0" brushRef="#br0">25727 10995 12734,'-4'3'1558,"-2"7"0,0 8-1186,0 6 1,0-4-1,3 1 1,-1-2-1,1-2 1,1-1 0,2 0-727,0 2 1,0 4 0,0-2-1,2-1 1,2 0-1871,5-3 1,3-5 2222,1-2 0,1-6 0,-1 2 0</inkml:trace>
  <inkml:trace contextRef="#ctx0" brushRef="#br0">25754 10968 8792,'-6'-32'1361,"-1"5"1,-7 0 0,2 8 323,3 4 1,2 3-1402,3 4 1,4 2-1,0 6 1,7 1 0,5 4-1,3 3-486,2 4 1,4 2-1,6-1 1,0 0 0,-1 1-1848,1-1 1,5 0 2050,4 1 1,2-1-1,2 0 1</inkml:trace>
  <inkml:trace contextRef="#ctx0" brushRef="#br0">26074 10968 11859,'1'8'452,"4"6"0,2 7-63,1 4 1,3-5 0,-2-1 0,3-3-1,3-1 1,1-3 0,3 0-407,2 0 0,1-1 0,5-2 1,0-4-1,-2-4-846,-3-1 0,2 0 1,-6-1 828,-2-4 0,-7-2 1,-3-6-1</inkml:trace>
  <inkml:trace contextRef="#ctx0" brushRef="#br0">26314 11062 12460,'-12'-6'-623,"3"6"1477,5 7 0,2 0 0,4 1 0,2-2 0,5-3-363,3-2 0,-3-5 0,-2-2-814,-1-2 0,-3 5 0,-8-1 179,-3 3 1,-4 2 0,-2 3 0,1 7 0,0 5 0,-1 5-253,1 0 1,4 8 0,2-1 0,-1 5 0,2 4 0,1 1 364,2 2 0,7 6 1,3 2-1</inkml:trace>
  <inkml:trace contextRef="#ctx0" brushRef="#br0">5572 5637 30808,'13'-19'-2061,"-1"3"0,-1-5 1,-4 2-1,-1 3-1564,-3 1 2558,4 1 1,-5 6 0,4 0 0,-3 1 1152,-3-1 1,1 5-1,-10-3 1,-1 2 0,-2 0-1,-1-1 600,-1-1 1,1 5 0,0-4-1,-1 2 1,0 0 0,-4-1-147,-4 1 1,1 1 0,-1 2 0,-2 0-1,-1 0-426,-2 0 0,-4 5 1,0 1-1,0 1 1,0 2-323,0-1 0,-5 3 0,3-3 0,1 1 0,-2 0 572,0 1 1,0 2-1,-3 1 1,3-1-1,-1 0 7,1 1 1,0-3 0,-1 8 0,2-3 0,4-2-121,2 1 1,-7 1 0,7 1 0,-1 3 0,0 0-254,1 1 1,-1 2 0,-2-3 0,-1 2 0,2 2-131,1 3 1,1 0 0,0 1-1,1-2 1,-1-1 0,2-2-207,3 2 0,2-4 0,8 1 0,2 0-30,1 0 1,6-4 0,-3 4 0,2 0 0,-1 0 0,2 2-143,2 2 1,2 2 0,2 0 0,3-1 0,0 1 150,0 0 0,5 1 0,-3 1 0,4 3 1,2-4 226,-1-5 0,2 3 0,1-4 0,2 1 0,0 1-332,1-2 514,-4-5 0,8 6 0,-3-5 1,-1-2-1,2 1 161,-1 0 1,3-2-1,3 3 1,1-2-1,0 1-37,-1 0 0,5 1 1,2-4-1,0-1 1,1 2-1,0 1 301,3 2 1,-3-1 0,1-3 0,1-1-3,-2 0 0,9-1 0,-2-1 0,4-2 1,1 1-1,-2 2 88,2 1 1,-5-4 0,5-2 0,-1 1-1,1-2 1614,1 0-1764,-4-2 1,9 1 0,-5-1-1,2 0-230,0 2 0,-2-4 0,2 4 1,-3-2-1,-1 1 0,-1-1-51,-1 2 1,3-5 0,0 4 0,0-4 0,0 1 0,-3 1-33,-2 1 1,-1 1 0,0-5 0,0 1 0,0 2-99,0 2 0,0-1 0,0-4 0,0 0 0,0 0 0,0 0 0,0 4 0,2 1 0,1-2 0,2-2 0,1-1 0,0 0 0,3 0 0,-3 0 0,0 0 0,1 0 0,1 0 0,-4 0 0,4 0 0,-3 0 0,-2-1 0,-1-4 0,2 4 0,2-3 0,0 2 0,2 2 0,-1 0 0,2 0 0,3 0 0,-2 0 0,-3 0 0,1 0 0,-1 0 0,-2 0 0,4 0 0,1 0 0,2 0 0,1 0 0,0 0 0,1 0 0,1-1 0,1-2 0,2-2 0,-2 2 0,-1-3 0,-1 2 0,3-1 0,0 1 0,0-1 0,-2 0 0,-4 2 0,1-2 0,0 2 0,3 2 0,-3-4 0,-3 1 0,1 1 0,2 1 0,1 2 0,0 0 0,1-4 0,-1 0 0,-1 1 0,0 1 0,1 2 0,-3-1 0,8-2 0,-3-2 0,-2 1 0,1-2 0,3 4 0,3-4 0,-1 2 0,2 0 0,-1 1 0,-2-3 0,3 1 0,-2 2 0,-1 2 0,1 1 0,-4 0 0,3 0 0,-2 0 0,0 0 0,2 0 0,-2 0 0,-1 0 0,-2 0 0,-1 0 0,-1 0 0,-3 0 0,1 0 0,3-2 0,-1-1 0,-4-1 0,-1 1 0,4-3 0,-2 0 0,0-1 0,3-4 0,1-1 0,0-1 0,4 0 0,-7-1 0,3 1 0,1 0 0,0-1 0,-4 1 0,-2 0 0,-1 0 0,-3 1 0,-1 3 0,-2-3 0,0 3 0,-2-3 0,-2 0 0,-5 3 0,-1-2 0,-2 2 0,0-5 0,-3-2-204,0-2 1,-1-1 0,0 1 0,-4-4-1,1-3 1,-2-2-78,1 1 0,-1-1 1,-3-1-1,2-2 0,0-1-303,1 2 1,-3 2-1,5 3 1,-2 2 0,-3 0 67,-1 1 0,-1-3 1,-1 5-1,0 0 1,1-2-1,-3 2-67,-2 0 1,-1-4-1,-5 4 1,1 0-1,-1-2 292,-1 0 0,-2 4 0,0-6 0,-2 0 0,-1-1-802,-1 2 997,-7-3 0,4 5 0,-6-3 0,-1 2 0,1 2 58,0 2 0,-1 3 1,1 0-1,0 1 1,-1 0 128,1-1 1,4 1 0,0 1 0,-1 2 0,-2 1 113,-1-1 0,-5-2 0,-1-2 0,-1 3 0,0 0 0,-1 2 237,-3-1 1,-1 0 0,-2-1 0,1 2 0,-2 0 32,-4 2 0,3-3 0,-5 4 0,0 0 1,1 0-215,1 3 1,-5-3-1,1 2 1,-3 1 0,-1 1-1,2 1 33,2-4 0,-2 4 0,4-4 1,-2 4-1,2 1 109,2 0 1,-4-2 0,5-1 0,0-1 0,0 1-119,0 1 1,-5-2-1,4 0 1,-3-1 0,-2 1-1,-1-2-3,-2-2 0,1 5 0,1-3 1,-1 2-1,-4-2 0,-2 0-278,-6 0 0,1-3 0,-2 5 0,2-1 0,-4 1-151,0 0 0,6-1 1,-4 5-1,3-1 1,3-2 76,1-2 0,0 1 0,4 2 0,-1-1 1,-1-1-1,2 1 153,-2 2 0,0-4 0,3 1 0,0-1 0,0 1 654,0-1-737,6-5 0,-9 4 0,1-4 0,-2 2 0,-5 1 0,-3-1 0,6 1 0,-7-2 0,1 3 0,0 2 0,-1-1 0,1-1 0,2 3 0,2-1 0,3 1 0,2 2-10,1 1 1,-1 0 0,0 0 0,2 0 0,-2 0-7,1 0 0,4 0 1,1 0-1,-3 0 0,0 0 36,-3 0 1,0 0 0,1 0 0,-1 0 0,-1 0 0,0 0-21,-2 0 0,0 0 0,-6 0 0,2 0 0,-2 0-127,1 0 0,-3 1 0,-4 2 0,2 3 0,1 0-28,1 0 1,3 3 0,0-3 0,4-1 0,-1 1 0,2-1 207,1 1 1,-1-5 0,3 4 0,-3-4 0,-2-1-1,-2 0 151,-2 0 0,-6 0 0,-2 0 0,-3 0 0,-2 0-161,2 0 1,2 0-1,-4 0 1,-3 2 0,1 1-44,3 1 0,1 1 0,2-5 0,-1 0 0,-5 1 0,0 2-129,-2 1 0,-1 2 0,3-3 0,-1 3 1,-3 0 102,34-3 1,-1 0 0,-36 6 0,36-6-1,0 0 1,-1 0 0,0 0 0,-2 0-1,0 1 1,-1 0 0,0 0-42,0 1 1,1 0-1,0 0 1,2 0 0,-35 6-1,4-2 1,5 1-293,1 2 0,-2 3 1,8 1-1,2 2 1,1-2-1117,1-1 1057,7-2 1,1 5 0,6 0 0,2-4 0,2-2-78,5-3 1,7-1 0,4 0-1,0-2 1,4-1 443,1-1 1,2 1-1,0-5 1</inkml:trace>
  <inkml:trace contextRef="#ctx0" brushRef="#br0">19102 14806 8098,'0'-22'0,"0"0"0,0-5 0,-1 10 0,-2-1 367,-2-1 1,-1 4 0,3-4 0,-1 1 0,-1 0 0,1 2 0,-2 2 0,0 4 773,0 1 0,2 8 0,4 1 0,0 7-543,0 5 0,0 3 0,0 1 1,0 5-1,0 2 211,0 6 0,0 9 0,0 1 0,0 2 0,0 6-140,0 4 1,-5 4-1,1 1 1,-1 5-1,1 1-339,0 1 1,-5 6-1,4-9 1,2 2-1,2-1-394,1-2 0,0-1 0,0-5 0,0 1 0,0-1-36,0 0 1,0 1 0,0-1-1,0-1 1,0-2 0,0-4-142,0-4 1,0 0-1,0-7 1,0-1 154,0-3 1,0-3 0,0-3-1,0-3 1,0-4 153,0-3 1,-2-8 0,-2-2-48,-5-4 0,-1-4 0,-1-6 0,4-10 0,1-9 0,3-9-266,1-6 0,4-15 0,2-8 1,5-4-1,3-3-151,-5 36 0,-1-1 0,1 0 0,0 0 0,0 0 0,-1-1 0,0 0 0,0 0 0,-1 0 0,0 1-64,0-2 0,-1 1 0,-1-33 1,2-1-1,-2 4 0,0 1 0,1 4 152,-1 3 0,-3 9 0,-4 8 1,-4 4-1,-1 3 427,0 1 0,0 11 0,-4 0 0,1 4 0,2 6 530,1 5 1,5 4-1,-4 8 1,2 2-220,3 5 0,-3 10 1,2 8-1,-1 7 376,0 4 1,3 13 0,-2 5 0,2 5 0,2 5-1,0 1-350,0 3 0,2-32 0,1 1 0,3 35 0,-1-5 0,3 1 0,-1-5-456,4 0 0,-5 2 0,-1-8 0,0 2 0,-1-1-84,-1-3 0,-1-4 0,-2-11 0,0-1 1,-2-4-515,-2-3 0,2-9 0,-4-7 0,1-5 0,-4-4 652,-3-4 1,3-5-1,2-8 1,1-10-1,3-13 20,1-10 1,2-14 0,2-12 0,-1 30 0,2-3 0,2-1 0,0-2-549,3-1 1,1-1 0,-1-4-1,0 1 1,2 1 0,1 2 0,-1-1-1,-1 0 1,0-1 0,-2 1-1,0 2 1,0 0 103,-2 3 1,-1-1 0,-1 1 0,-1 1 0,-2-28 0,0 7 0,-1 11 347,-3 7 0,1 13 0,-5 5 0,1 6 0,-1 7 605,-2 6 0,3 4 0,-1 5 0,1 6 0,1 12 3503,0 12-3751,1 8 0,5 18 1,0 6-1,0 8-226,0-33 0,0 0 0,0 1 1,0 1-1,0-2 0,0 0 1,1-1-1,0 0 0,1 1 1,0-1-1,2-1 0,0 1-207,-1-1 0,1 1 0,1-1 0,1-1 0,-1 30 0,1-3 0,0-4-816,-3-2 1,-1-10-1,-2 3 1,0-5 0,0-6-1,0-4-6341,0-4 7255,0-1 0,-6-4 0,-2 0 0</inkml:trace>
  <inkml:trace contextRef="#ctx0" brushRef="#br0">18636 15859 10698,'5'8'795,"1"4"1,5-4-1,-2 6 1,1 4 152,2 4 1,1 3-1,1 3 1,0 3-1,3 3 1,2 2-303,2-1 1,-1-4 0,4 3 0,-2-1-1,2-3-1045,1-2 0,0-3 0,1-4 0,-1-8 1,4-7-1,2-5-165,2-1 1,8-13-1,1-11 564,4-13 0,3-14 0,-23 20 0,1 1 0</inkml:trace>
  <inkml:trace contextRef="#ctx0" brushRef="#br0">19995 15100 24383,'-19'-20'-199,"4"4"1,-3-5 0,2 1 142,-2-1 0,2 3 0,-5-4 0,2 0 1,3 0-1,2-1 0,4 1 0,3 1 1,1 4-1,3 2 0,1 1 0,2 1-199,0 0 0,6 5 0,2 5 0,-1 6 0,-1 5 323,0-1 0,-3 10 0,6-4 0,1 2 1,3 1 462,5 2 0,3 2 1,7 7-1,6 0 1,8-1 202,5 1 1,18 1 0,-3 2 0,7 1 0,-33-15 0,2-1-424,1 2 1,2-1 0,-1-3 0,1-1 0,3 2 0,1 0 0,-1-1-1,1 1 1,-1-3 0,-1 1-273,-1 1 1,1-1 0,-1 0 0,0 0 0,0 0 0,0 0 0,0-1 0,1 0 0,1 1 0,1 0-40,-1 0 0,1 1 0,-2-1 0,-1 0 0,2-1 0,-2 1 0,0 1 0,-1 1 0,-2-1 0,-1 1 0,0 0 0,-2 1 0,0 0 0,-2 0 0,30 11 0,-4 0 0,0-3 0,-4 0 0,-1 0 0,-5-2 0,-4 0 0,-6-4 0,-3-3 0,-3-4 0,-6-2 0,-7 0 0,-2-3 0,-2-4 0,-7-1 0,-4-1 0,-6-2 0,-11-2 0,-8-5 0,-13 0 0,-8-5-56,-8-3 0,-10-6 0,-5 2 0,-8-3 0,32 12 0,-1-1 0,-1 1 0,-1 0-261,1-1 1,-1 1-1,2 2 1,0 0-1,2 0 1,-1 0-1,2 0 1,0-1-1,1 1 1,0 0 0,-34-9 469,2 0 0,4 3 0,4 3 0,6 1 0,4 1 612,4 3 0,13-1 0,2 4 0,10 0-909,7 0 1,6 3 0,5 7 0,8 7 0,11 5 0,12 6 44,11 4 1,26 8 0,-29-15 0,0 0-1,5 2 1,1 1 0,5 0 0,1 0-267,5 1 0,-1 0 0,-4-1 1,-1-1-1,6 3 0,1 0 1,-3-1-1,0 0 0,-3-2 0,0-1-519,-3-1 1,-1-1-1,0 0 1,-1 0 883,-7-5 0,0 0 0,2 3 0,1-1 0,23 3 0,0-3 0</inkml:trace>
  <inkml:trace contextRef="#ctx0" brushRef="#br0">16929 11461 30284,'-59'0'0,"3"0"0,-5 0 39,2 0 1,-3 2 0,4 2 0,2 5-1,-2 3 1,0 3 0,-1 1 0,4 3 71,2 2 0,1 6 1,-2 5-1,1 2 0,-2 5 1,-1 4-1,27-19 1,0 1-195,1 0 0,0 2 0,-2 0 1,-1 2-1,0 0 0,0 1 1,-1 2-1,-1 1 0,0 1 0,-1 0 32,1 3 0,0 0 1,0-1-1,0-1 1,1 2-1,-1 0 1,2 0-1,0 0 0,0 2 1,0 1-1,2-1 1,2 0-7,0 0 1,0 1-1,0 3 1,-1 0 0,3-2-1,0 1 1,-1 1-1,-1 0 1,-1 0 0,1 1 32,1-3 1,0-1 0,1 2-1,0-1 1,-2 1 0,0 1-1,1 0 1,-1 0 0,1 0-1,0 1-89,2 0 1,-1 1 0,1 2 0,1-1 0,2-2 0,-1 0 0,-1 1 0,0 0 0,0 1 0,0 1 0,0-1-1,0 0-85,2-1 0,-1 0 1,-1 0-1,0 1 1,1 1-1,0 2 1,1-1-1,1 0 0,0 0 1,1-1-1,1-1 1,1 0-75,-2-1 1,0 0 0,3 4 0,0 0-1,0-3 1,1 0 0,0 0 0,2 1 0,-1 1-1,1 0 228,0 0 0,-1-1 0,1-1 1,1 0-1,1-1 0,0 2 1,1 0-1,2 0 0,1 0 1,1 0-56,1-2 0,1 0 0,0 0 0,1 0 0,1-1 0,1 0 0,-2 0 0,1 0 0,0 2 0,1 0 0,0-1 0,1-1 14,0 0 1,0-1 0,0 0-1,0-1 1,0-1 0,0-1 0,0 2-1,0-1 1,0 2 0,0 0-51,0 1 1,0-1 0,0-1 0,0-1 0,-1 1-1,0-1 1,0-1 0,-1 0 0,-1 0 0,0-1-1,0 1 1,0 0 12,0-2 0,0 1 1,0 1-1,1 0 1,-1 34-1,0-36 0,1-1 1,-1 37 55,2-1 1,2-2 0,4-4 0,4-1 0,2 1 0,4-1 415,3 1 0,3 1 0,7 2 0,-14-35 1,1-1-1,18 35-142,-16-35 1,0 0 0,19 28 0,-16-27-1,1-1 1,0-1 0,1 0 0,0-1-1,1 1-95,-2-1 1,0-1 0,2 1 0,0-1 0,0 0 0,0 1 0,1 0 0,0-1 0,1 0 0,0 0 10,1-1 1,0 0 0,-1 1 0,0-1 0,26 26 0,-25-27 0,1 0 0,-1-1 0,1 0-107,1 0 0,1-1 1,-1-1-1,1 0 0,0-1 1,0 0-1,1-1 0,1 0 1,0-1-1,0 0 1,1-2-1,0 1 193,2-1 0,0-1 0,-1 0 0,0 0 1,4 0-1,-1 0 0,0 0 0,-1 0 1,1-1-1,1 1 0,-1-2 0,0 1 233,1-1 0,-1-1 0,0-2 0,-1 0 0,33 17 0,0-1 0,-33-14 0,0-1-90,0 1 0,-1 0 0,32 14 0,-31-14 0,1 0 0,-1 0 0,-1-1 0,34 13-354,-1-1 0,-30-12 0,0 0 0,31 15 0,-32-16 0,-1-1 0,3 1 0,0-2 0,1 1 0,0-1 0,-1 0 0,0 1 0,4-1 0,2 0 0,1 0 0,0 0 0,1-1 0,0-1 0,2 0 0,0-1 0,0 0 0,-1-1 0,1 1 0,-1-1 0,0 0 0,-1-1 0,2 0 0,-1 0 0,0-1 0,1-1 0,-2 0 0,1-1 0,3-1 0,-1 1 0,-3 1 0,0 1 0,0-1 0,0 0 0,1-1 0,-1 0 0,-2-1 0,0 0 0,-3-2 0,1 2 0,3 1 0,0 0 0,-3-1 0,0 1 0,1 0 0,0 0 0,2 0 0,-1 0 0,-1 0 0,-1-1 0,0 1 0,0-1 0,-1 2 0,-1 0 0,2-1 0,-1 0 0,0 0 0,0-1 0,0 1 0,1 1 0,-1 0 0,-1 0 0,2-2 0,-1-1 0,0 0 0,0-2 0,0 0 0,-1 0 0,0-1 0,-1 0 0,0 0 0,0 0 0,0-1 0,1 0 0,-1 0 0,0-1 0,0 0 0,-1-1 0,1-1 0,-1-1 0,2-2 0,0 0 0,2 0 0,-1-2 0,1 0 0,1-1 0,-3 1 0,0 0 0,0-1 0,0-1 0,0 0 0,1 0 0,1 0 0,0 0 0,-3 0 0,-1 0 0,2-2 0,0-1 0,0 1 0,-1-1 0,-1 2 0,1-1 0,-1 2 0,-1 0 0,0-3 0,-1-2 0,31-10 0,-1-2 0,1-2 0,-2-1 0,-3-5 0,-2-1 0,-6-1 0,3-1 0,0-4 0,0-3 0,-7-2 0,-1-6 0,0-1 0,-2-2 0,-24 26 0,0 0 0,1-2 0,-2 0 0,15-30 0,-17 30 0,0-1 0,-1-1 0,-1-1 0,-1-1 0,-1 0 0,-3-1 0,0 0 0,1 1 0,-2-1 0,-3-2 0,-1 0 0,1-1 0,-1 0 0,-1 0 0,-1 0 0,-1-2 0,-1 1 0,-1 0 0,0 0 0,-3 2 0,0 0 0,0-1 0,0 0 0,0 0 0,0-1-62,0 0 0,0 0 0,0-2 0,0-1 0,0 2 0,0 0 0,0 1 0,0 0 0,0 0 0,0-1 0,0 2 1,0 0-133,0-3 1,0 0-1,0 0 1,0-1 0,0-1-1,0 1 1,-1 0-1,0 1 1,0-2 0,-1 0-1,0 1 1,-2 0-11,1-2 0,-1 0 0,2-3 0,0 0 0,-3 3 0,1 2 0,-1-1 0,1 0 0,-1-2 0,-1 0 30,-1-2 0,1 0 0,3 5 1,0 0-1,-3-5 0,-1-1 0,1 2 1,0-1-1,0 1 0,0 1 89,-1-2 0,1 0 0,0 0 0,0 0 0,0 1 0,2 1 0,0 0 0,0 0 0,1-1 0,0-1 0,1 1 0,1 0 21,0 2 1,1 1 0,0-2 0,0 1-1,0 3 1,0 1 0,0 0 0,0 0-1,0-1 1,1-1-10,1 0 1,1 0-1,-2 2 1,1 0-1,2 1 1,1-1-1,0 0 1,0 0-1,0 1 1,0 0 42,0-2 0,-1-1 0,2 4 0,0-1 1,-2 0-1,-1 0 0,2 1 0,-1 0 1,0-1-1,0 0 0,-1 1 0,0-1 19,-2 0 1,1 0 0,-1 0-1,-1 1 1,0-1 0,-1 1-1,-1-1 1,1-1 0,-2-1-1,0 0-43,-1-2 0,0 1 55,0 5 0,-1-1 1,-1-7-1,-1 0 0,0 4 1,1 0-1,0 0 0,0-1 1,1-1-1,0-1-22,0 0 0,1-1 1,0 5-1,0-1 1,0-2-1,-1 0 1,2 2-1,0-1 0,1 2 1,0 0 41,0 0 0,0 1 0,-1-2 0,1 2 0,2 0 1,0 1-1,0-1 0,0 1 0,0 0 0,-1 0 1,-1 3-1,1-1 59,-4-33 0,3 30 1,0 1-1,2-30 0,-2 0 1,-1 0 49,-1 0 1,-6 10-1,2-3 1,-1 2 0,0 4-241,-1 2 1,-2-2-1,-1 0 1,-1 1-1,1-1 1,-2 0 41,-2 2 0,0 3 0,-3 2 0,-1 2 0,-1 1 161,-7 0 0,1 2 1,-7 6-1,-4 0 1,-4 2-1,-7 2 238,-6 5 1,-11 2-1,29 14 1,-1 1 0,-2 0-1,-1 0 1,-3 2 0,0 1-177,-3 0 0,-1 1 1,-1-2-1,-2 2 0,-4 0 1,-2 2-1,-1-1 0,0 2 1,-4-1-1,0 1 0,-1 0 1,-1 2-46,-4 0 0,-1 1 1,-1-1-1,0 0 0,-2 2 1,0 1-1,0 1 0,0-1 1,-1 1-1,1 1-48,-1 0 0,0 0 1,2 0-1,0 1 1,-3 0-1,-1 1 1,3 1-1,0 0 1,2 1-1,1 0 1,2 0-1,0 2 25,0 0 0,1 0 0,4 0 0,1 1 1,-2 0-1,0-1 0,3 2 0,2-1 0,2 1 1,1 0-123,2 1 0,1 0 1,3 3-1,0 1 1,0 0-1,0 1 1,4 2-1,1 1 1,0 1-1,2 1 0,2 0 1,1 0-676,1 1 1,1 2-1,-3 3 1,2 3-1,1-1 1,2 2-1,0 2 1,1 2 709,-1 3 0,1 0 0,-1 2 0,0 1 0,2 2 0,0 1 0,1 2 0,0 1 0</inkml:trace>
  <inkml:trace contextRef="#ctx0" brushRef="#br0">15810 11901 22233,'7'-25'-5891,"-1"9"7877,-6-7-1370,6 13 0,-6 3 1,1 2-1,-5-5 1,-5-5-1,-6-4 0,-6-3 1,-5-5-1,-5-3-117,-5 1 0,-8-5 0,-4 0 1,-4-2-1,-1 1 0,-6-1-773,-3 2 0,2-3 1,-6 7-1,4 4 1,2 2-1,0 2-766,0 1 0,11 3 1,-1 9-1,6 3 0,7 2 1232,3 0 1,2-1 0,6 5 0</inkml:trace>
  <inkml:trace contextRef="#ctx0" brushRef="#br0">15330 9769 30138,'0'-18'-4270,"-2"-1"1,-1 0 4920,-1-1 0,-7 7 1,3 4-1,-6 0 1,-2 0-1,-3 2 1,-2 1-1,-3 3 520,-1 2 1,-2 1 0,-1 1-1,-1 3 1,-2 5-1153,1 3 1,2 2 0,3-1 0,1 0 0,3 1-27,2-1 1,3 5 0,7 1 0,4 0 0,4 2-1,1 0-376,0 2 1,10 2 0,5 2-1,6 0 1,5-1 442,4 1 0,3-5 0,-4-1 0,2 0 0,-3-2 0,-2 0-83,-4-2 0,-6-1 0,2 0 0,-3 2 1,-3-2 328,-4-1 0,-2-2 0,-7 1 0,-5-1 0,-6 0-263,-4 1 1,-12-6-1,0 0 1,-4-1-44,0 1 0,-4-5 0,5 1 0,2-2 0,0-1 0,4 2-1050,3 1 0,3 1 0,7-4-479,3 4 1,18-4 1980,18 4 1,17-4-1,17-1 1</inkml:trace>
  <inkml:trace contextRef="#ctx0" brushRef="#br0">15850 9782 11086,'0'-38'0,"1"5"1595,3 11 0,-2 10 1,2 16-1077,-2 5 0,-2 3 0,0 3 0,0 3 0,1 4 0,2 5 0,2 2-40,-2 2 1,3 6 0,-2-1 0,1 2 0,-1 1 0,2-4-102,1-3 0,1-6 1,2-4-1,-1-4-623,1-3 1,-2-9 0,-1-8 0,-1-9-663,-3-10 0,-3-9 0,-4-4 1,-5-3-1,-3-6 627,-1-3 1,4-3 0,1-2 0,2 0 0,3 5 120,2 5 1,1-5 0,0 10 0,1 4 0,5 2-1,6 5 1514,4 3 1,4 4-1,-4 8 1,3 2-498,2 2 0,6 2 0,4 4 0,0 0 0,0 1 0,2 2 29,1 2 0,-6 5 1,0-1-1,-4 3 1,-2 1-624,-1 1 1,-4-1-1,-8 0 1,-4 1 0,-4-1-955,-1 0 1,0-4-1,-1 0 1,-4 1-1,-5 1 652,-6-2 1,1 1 0,-3-4-1,3 1-232,2 4 0,5-4 0,5 2 1,6 0 325,6-2 1,9 4 0,4-5 0,3 1 0,4 3 435,2 2 1,-8 1 0,4 1 0,-3 1 0,-4 1-217,-2 2 1,-3 4 0,-3-4 0,-3-1 0,-5 3-1,-2 0-335,-2 1 1,-6 3 0,-5-5 0,-3 0 0,-6 2-114,0 0 1,-4-5 0,-6 2-1,-2-3 1,-2-3-217,-3-4 1,3 4-1,-2-3 1,0 3-1,-1 1 1,-1 1-684,-4-1 0,-2 5 0,-2 1 1192,-7 2 0,5 1 0,-3 5 0</inkml:trace>
  <inkml:trace contextRef="#ctx0" brushRef="#br0">14597 10848 9146,'2'-25'0,"6"-3"1322,5 0 0,15 9 0,5 14 0,7 2-688,4-1 1,17 1-1,4-6 1,-28 4 0,2 1-1,4 0 1,1-1 0,3 1-1,1-1 1,3 1 0,0-1-659,2 1 0,-1 1 0,0 0 0,0 0 0,0 3 0,1 0 0,1 1 0,0 0 139,1 0 1,-2 2 0,-1 0 0,-1 1 0,-2 3 0,1 0 0</inkml:trace>
  <inkml:trace contextRef="#ctx0" brushRef="#br0">23461 17858 8583,'-13'-11'-107,"-1"2"1,6 3-1,-1 6 1,-2 0-1,-1 0 1,-1 0 0,0 0-1,1 1 536,3 4 1,3 2 0,8 8-1,2 1 1,8 2 0,7 0-1,9 1 1,5 2-72,4-1 1,10 9 0,7-4 0,3 1 0,10 4 0,-32-15 0,1 0-380,2 1 1,1 0-1,0-2 1,1 0-1,1 2 1,1-1-1,0-1 1,0-1-1,1-1 1,0-2-193,-2 0 1,-1-2 129,3 0 0,-1-1 0,-4-3 1,-1-1-1,3 0 0,-1-1 0,36-1 12,1-1 0,-37-2 0,-1-2 1,32-5-1,1-4 0,-2-5 63,-1-4 0,-32 7 1,-1-1-1,1-1 0,0-2 1,-1 0-1,-1 0 0,0-1 1,-1 0 59,29-20 1,-29 16-1,-1-2 1,-1-1-1,-1 0 1,1 0-1,-1-2 1,-2 0-1,0-1 1,-2 0-1,-2-1-39,21-30-1,-25 29 1,0-1 0,15-29 0,-5-2 0,-6 1-499,-7 1 1,-8 2 0,-4-3 0,-4-3 0,-2 4 204,-4 2 1,-4 2 0,-8 4 0,-4 1 0,-1 0-1,-1 1 274,0 3 0,-2-1 1,-2 4-1,0 1 46,1 4 1,-7-2-1,-3 8 1,-4-4-1,-4-1 1,-5 2 188,-3 2 1,-8-2-1,-7 3 1,30 18-1,0 0 1,-3 1-1,-2 0 436,-2-1 1,0 1-592,5 2 1,1 0 0,-14-2 0,-2 0 0,7 2 0,0 1 0,-3 0 0,0 1 0,-1 0 0,-1 0 188,-1 0 1,0 2 0,4 3 0,-1 2 0,-3-1 0,0 0 0,0 2 0,0 1 0,2 1 0,0 1-82,2-1 0,0 2 0,-3 5 0,-1 2 0,5 2 1,2 1-1,-1 4 0,0 2 0,1 3 0,0 2 0,3 2 1,0 3-190,3 1 0,1 2 0,1 4 1,3 4-1,3 2 0,2 2 1,1 0-1,1 2 0,3 3 1,2 1-160,2 2 1,2 0 0,1 1 0,3 1 0,3 2-1,3 0 1,1 3 0,3-1 0,2 0 0,3 0 90,2 1 1,3-1-1,2-3 1,3 0-1,5-2 1,4 0-1,0 0 1,3 0-1,4 0 1,2-1 0,1-2-1,4-1-207,2 0 0,4-3 0,7 0 0,4-3 283,0-2 0,2-1 0,3 2 0,1-2 0,2-3 0,0-1 0,3-2 0</inkml:trace>
  <inkml:trace contextRef="#ctx0" brushRef="#br0">17956 18378 30424,'13'-25'-3938,"-1"9"0,-3-7 3422,-5 7 1,-1 9 0,0 1 0,2 0 0,-2-3 0,-2-3 0,-1-1 1743,0 0 1,-6 7 0,-3 6 0,-4 7-1,-5 6 1,-3 5 0,-2 4 0,-2 4-852,-4 0 0,0 7 0,1 4 1,-1 4-1,0 5 0,1 2-308,-2 2 0,0-3 1,4 2-1,1 0 1,1 0-1,3-2-57,2-1 1,1 2 0,6-7-1,3-3 1,5 0-334,2-4 0,2 0 0,0-6 1,0 0-1,0-4-633,0-4 0,6 3 0,3-4 0,3 0 0,3 2 0,1-2-3728,2 0 0,12-1 5113,1-5 1,6-5 0,3-2 0</inkml:trace>
  <inkml:trace contextRef="#ctx0" brushRef="#br0">18396 19604 29530,'13'0'-300,"-6"-1"1,-1-2 0,-1-3 0,-1-2-1,-1-2 1,-1-2 0,-1 0 783,4 4 0,-3-3 0,7 7 424,2 1-425,-5 1 0,0 4 0,-8 1 0,-2 3-1288,-5 1 1092,-3-4 1,3 4 0,0-4-1,0 3-194,2 2 0,-5 1 1,5 4-1,-2-1-301,0-3 0,6 3 0,-2-4 0,4 4 0,1 2 79,0-1 0,1-4 1,2 0-1,3 1 1,2 2 484,2 1 1,3-4-1,4 0 1,0 1 0,0 1-316,-2-2 0,-4 2 0,0-2 0,-2 2 0,0-1-341,-2-1 0,-1 0 1,-6 4-1,0 0 0,0 1 1,-2-1 466,-2 0 1,-5 1 0,-7-1 0,-3 0-1,-1 1-114,1-1 0,-3 0 0,3-1 1,-1-3-1,0-3 0,0-1-103,1-1 0,0 0 1,4-2-1,0 1 1,3 1-1709,0-1 1,5-1 819,-2-2 0,8 1 0,1 2 1,7 2-1,6-2 1164,5-2 1,3 5-1,6 1 1</inkml:trace>
  <inkml:trace contextRef="#ctx0" brushRef="#br0">18942 19484 31145,'0'-13'-9063,"0"0"9100,0-1 0,0 8 1,0 6 416,0 8 0,0 5 0,0 5 0,0 4 0,0 3 0,0 2-358,0 0 1,0 4 0,0 1 0,0 1 0,0 1-1027,0 0 0,0-4 1,0 1-1,2-3 1,1-3-1,1-1-1414,-1-2 1,-2-4 2283,-1 4 1,6 0-1,2 5 1</inkml:trace>
  <inkml:trace contextRef="#ctx0" brushRef="#br0">18796 19831 27905,'0'-30'-1107,"0"4"0,1 2 1,3 11-1,5-2 1963,3-3 0,3 5 1,1-2-1,4 6 1,0 2-1,2 1-245,-1 0 1,7 1 0,-2 7 0,-1 2-1,3 5 1,-1 1-1517,2-1 1,-1 3 0,-4-3 0,-2 3-344,2 1 0,-5-4 0,-3 0 0,-4 0 0,-4 0 715,-2 0 0,-8-6 0,-7 1 1,-3-2-1,-2-2 0,-3-2 1717,0-2 0,-6 1 0,6-6 0,0 0 2042,2 1 0,2-2-2835,0 6 0,7-1 0,4 7 0,7 2 0,2 5 1,5 3-392,4 1 0,1 1 0,3-1 0,1 0 0,0 0 0,0-1 0,1-1 0,-4-4 0,-4-1 0,0-3 0,-1-2 0,-6-2 0,-2-3-28,-4-5 1,-7-5 0,-2-2-1,-6-2 1,-2 2 0,-2 1-40,2 2 0,1 0 0,3-1 0,2 2 0,2 2-529,3 1 1,2 6 0,7-1-1,6 2-620,7 2 0,3 6 0,9 3 0,0 3-3651,2 1 4986,6 1 0,-3-1 0,6 0 0</inkml:trace>
  <inkml:trace contextRef="#ctx0" brushRef="#br0">19542 19804 25340,'-21'-4'0,"5"-2"-538,6-2 1,2 0 0,5-6 0,-1 1-1,1 0 1993,1-1 0,4 1 0,2 0 0,5 1 1,3 1-1,3 4-1318,3 1 0,-4 2 0,6 4 0,-3 0 0,1 0-2014,-1 0 0,-3 5 0,0 4 0,-1 3 1758,0 2 1,1-1 0,-1 0-1</inkml:trace>
  <inkml:trace contextRef="#ctx0" brushRef="#br0">19662 19791 27905,'-7'-6'-1041,"-4"-1"1003,7-7 1,1 2-1,7 2 1,7 3-1,5 1 1053,6 3 0,8 1 0,2 2 0,2 0 0,2 0 1,-2 0-1016,-3 0 0,-9 0 0,-4 0-571,-3 0 1,-11-4 0,-8-2-1,-14 0 1,-10-1 0,-8 1 845,-2 0 1,-6 1 0,-1 7 0,2 2 0,5 5 132,7 3 1,1 3-1,14 1 1,4 3 0,6 2-409,4 3 0,14 5 0,7 2 0,11 0 0,12 1 0,9-1 0,13 4 0,-29-19 0,1-1 0,3 1 0,-1-1 0,-1-1 0,0-1 0</inkml:trace>
  <inkml:trace contextRef="#ctx0" brushRef="#br0">20782 19484 29574,'0'-13'-4916,"4"0"1,1-1 4991,-2 1 0,-2 4 1,-1 0-1,0-1 1,0-2-1,0-1 1,0-1 990,0 1 0,0 4 0,0 0 0,-1 0 107,-4 2 0,-4 7 1,-9 10-1,-4 7 1,-3 5-1,-3 5 1,-2 4-1175,-1 4 0,-4 4 0,4 1 0,2 0 0,4 0 0,3 0 0,6 1 0,-2 2 0,5 1 0,4-1 0,4-1 0,4-2 0,1-2 0,0-2 0,0-5 0,6 1 0,3-2 0,2-3 0,3-5 0,-2-1-1617,-3-1 0,1-3 1,-4 0-1,0-2 0,1-1-998,1-1 0,-4 5 0,5-2 3027,1-4 0,8 1 0,3-5 1</inkml:trace>
  <inkml:trace contextRef="#ctx0" brushRef="#br0">21195 19831 30559,'0'-14'-6515,"0"1"7524,-6 6 0,5 2 1,-4 10-1,4 4-306,1 2 0,0 4 0,-2 3 0,-1 4 0,-1 3-199,1 2-571,1 0 1,-2-1 0,-2 1-1,0 0 1,0-1-133,3 1 0,0-5 0,0-1 1,-3-2-1,0-2-330,0-3 0,-4-2 1,1-1-1,-3-4-4568,-1-1 5257,0-2 0,1-10 1,1-4-1,4-5 1,1-4-400,3-2 1,2-1 0,1-5 0,0 1 0,1 1 864,4 2 0,2-2 1,8 3-1,1-2 1,2 2-1,0 4 364,1 3 1,-3-1 0,5 1 0,-2 4 0,-1 0-883,1 4 1,-4 1 0,3 6 0,-3 0 0,-2 1-1185,0 4 1,1 8 0,-1 11 0,0 4 1067,1 3 0,-1 6 0,0-3 0</inkml:trace>
  <inkml:trace contextRef="#ctx0" brushRef="#br0">21861 19857 29916,'0'-13'-4916,"0"0"1,0-1 4747,0 1 1,0 0 0,-1 2 0,-2 7 787,-1 8 1,-5 11 0,3 5-1,-2-1 1,-2 2 0,0-1-1,-2 4 1,0 1 0,-3 2 134,0-1 1,-1 3 0,-2 0 0,-3 4 0,-1-1-1158,0 1 0,4 2 0,-2-3 0,0-3 0,5-1-1245,5-1 1,4-2 0,6-3 0,3-4 1838,6-3 1,6-8 0,12-1 0</inkml:trace>
  <inkml:trace contextRef="#ctx0" brushRef="#br0">22115 20031 32016,'0'-30'-2301,"0"3"1,-2 10 3017,-2 12 1,1 8 0,-5 3 0,3 2 0,2 2 0,1 2 0,2 3-941,0 2 0,0 4 0,0 4 0,0-1 1,2-2-432,2 2 0,3-3 0,7-1 0,-1 0 1,0-6-1,1-2 47,-1-3 0,-4-6 0,-2 0 125,-1-6 1,-1-4-1,-7-7 1,-2 1-1,-7 0 1567,-5-1 1,1 2-1,-2 2 1,2 3-1,1 1 303,1 3 1,0 1 0,-1 4-1389,1 2 0,6 4 0,2 5 0,4 2 0,1 1 0,0 3-1572,0 2 0,1 1 0,5 5 0,6 0 1889,4-1 1,14-5 0,-2-2 0</inkml:trace>
  <inkml:trace contextRef="#ctx0" brushRef="#br0">22635 20364 29916,'0'-21'-1659,"0"9"1,-2 12 2628,-2 8 1,-2-1-1,-5 2 1,2 1 0,-2 4-1,-4 3-1448,-3 6 1,-6 3 0,2 5 0,-3 5-1,-2 2-5977,1 2 6369,-7 0 0,11 0 0,-3 0 0</inkml:trace>
  <inkml:trace contextRef="#ctx0" brushRef="#br0">23288 20031 29916,'-5'-18'-2697,"1"0"0,-1 5 1,4 5 2630,-3 3 0,2-1 1,-2 4-1,4 1 0,3 4-870,1 3 1,-1-4 1376,-7 3 1,-4-4 1308,-5-1 1,5-1 0,2-2-1137,1-1 1,9-5 0,2 4 0,9 2-135,7 2 1,5 1 0,4 0-1,4 0 1,4 0 0,1 0-468,0 0 1,-2 4-1,-2 1 1,-5-1 8,-3 2 0,-7-3 0,-3 6 0,-5 1 0,-4 2-153,-5 1 0,-2-4 0,-4 0 1,-2 2-1,-7 2 489,-5 5 1,-5-4 0,-5 4 0,-1-2 0,0 1 0,1 1-359,-1-2 0,5 0 0,1 0 0,0 4 0,2-1 0,0 0 0,1 3 0,5-2 0,1-1 0,2 2-1615,1-1 1,7 1-1,2 3 1,9-4 1389,7 0 1,5-8 0,6-6-1</inkml:trace>
  <inkml:trace contextRef="#ctx0" brushRef="#br0">24234 19751 13891,'12'-28'0,"4"6"1966,4 10 0,-1 18 0,-6 8 0,-1 7 0,-3 6-1508,-5 2 1,-2 10 0,-4-1 0,-2 7-1,-6 2 1,-8 4-121,-9 0 1,-7 4-1,-9 0 1,-3 0 0,-1-3-1,-4-2-1282,0-3 0,2 5 1,1-4-1,2 0 0,5 0-1529,4-2 0,1 1 2451,10-7 1,-10 3-1,8-9 1</inkml:trace>
  <inkml:trace contextRef="#ctx0" brushRef="#br0">20902 20537 29916,'-8'-6'-3785,"-4"0"2859,4-3 1113,2 4 0,0 6 1,7 3-1,4 5 1,5 3-1,5 0 1,6-2-1,2-1 1,7 2-1,1 0 761,2 3 0,7-1 0,-2 0 0,2-1 0,4-1 0,1-4-948,1-1 0,3 3 0,-3-5 0,0-1 0,1-1 0,-1-2 0,0 0 0,-2 0 0,-2-2 0,1-2 0,1-5 0,0-3 0,-4-1 0,0-1 0,2 0 0,1-4 0,1-4 0,5 1 0,-4-1 0,-1-2 0,0-1 0,1-2 0,5 1 0,-7-1 0,5 0 0,-2 2 0,-4 0 0,0-2 0,-4 6 0,-2-8 0,-5-1 0,-4 2 0,-5 0 0,0-3 0,-7 0 0,-5 1 0,-1 2 0,-3 1 0,0 1 0,-1 1 0,-5 1 0,0 2-328,0-2 1,-5 3 0,-1 1-1,-1-1 1,-4 2 0,0-1 162,-3 4 0,2 1 0,2 2 0,1 0 0,-1-2 0,-2-2 107,-1 0 1,-1-1 0,1 5 0,0-2 0,-1-2 69,1 0 0,-2-1 0,-1 3 0,-3-1 0,-2-2-22,-3 2 0,-1 1 0,-2 0 0,1 0 0,-2-1-8,-4 0 0,7 8 0,-6-5 1,-1 3-1,-3 2 252,0 4 0,-1-2 0,-4 1 0,0 3 0,-1 0 0,-2 2 85,-1 0 0,-5 4 0,4 2 0,2 2 0,0 2 1,0 2-320,-1 1 0,0 1 0,4 0 0,0 3 0,0 1 0,0-1 0,0-2 0,0 3 0,0 4 0,0 3 0,0 2 0,1 0 0,2 2 0,3 4 0,1 5 0,4 2 0,1 3 0,5 5 0,3-3 0,0 1 0,6 0 0,3-3 0,5 0 0,6-1 0,2-1 0,2-4 0,5-3 0,13 2 0,7-5 0,3-3 0,7-3 0,2-3-642,4 2 0,11-5 0,0-1 0,3-3 0,-1 0 0,-3 1-3139,-2 2 3840,1-1 0,-1-3 0,0-1 0</inkml:trace>
  <inkml:trace contextRef="#ctx0" brushRef="#br0">20115 15260 24894,'-7'0'671,"2"0"1,11 1 0,8 4 0,8 3 0,7 6 0,10 2 0,8 3 2080,11 2-2725,6 1 1,-28-9 0,0 1 0,3 0 0,1 0 0,3 1 0,1 1-1,5 2 1,0 0 0,2 0 0,0 1 0,2 0 0,1 0 0,0 0 0,0-1-28,2 0 0,1 1 0,4 4 0,0 0 0,-2-3 0,-2 0 0,0 1 0,-1 0 0,-2-1 0,0 1 0,-3-1 0,0-1 0,-2-1 0,0-1 0,-2-1 0,0-1 0,-3-1 0,-2-1 0,-1-2 0,-2 0 0,32 7 0,-10-3 0,-12-2 0,0-4 0,-15-2 0,-6-1 0,-7-3 0,-6-1 0,-3-4 0,-4-2 0,-5-5 0,-7-3 0,-9-1 0,-14-5 0,-15-1 0,-8-1-184,-6 1 0,-9-3 0,-3 3 1,30 9-1,-2 0 0,-2 0 0,-1 0-971,-3-1 0,0 1 1059,1-1 0,-1 0 1,-6-3-1,-1 0 1,3-1-1,0 0 1,0-1-1,0 1 1,3 0-1,0 0 160,1 1 0,1 0 1,6 1-1,1-1 0,1 1 1,0 0-1,-28-12 0,10 2 372,9 6 1,3-3 0,14 3-1,5-1-259,9-1 1,9 5-1,14 1 1,9 7-1,14 6-115,11 4 0,7 16 1,12 14-1,-27-12 0,1 2 1,4 4-1,1 1-62,0 3 0,1 0 0,2 2 0,0 0 0,-1 1 0,0 1 0,1 1 0,-1 0 0</inkml:trace>
  <inkml:trace contextRef="#ctx0" brushRef="#br0">2080 10502 28767,'0'-14'-9831,"0"6"8626,0-1 0,0 0 0,0-5 0</inkml:trace>
  <inkml:trace contextRef="#ctx0" brushRef="#br0">1986 10355 28767,'-13'0'-878,"4"-4"0,2-2 1,1-2-797,3-2 1,0 3 0,0-2 1701,-2-2 0,1 4 370,4-2 0,1 8 261,4 1 0,-4 6 1,5 7-1,-1 0 1,-1 2-1,-1 3-75,-1 4 0,-2 3 0,0 2 0,0-1 0,0 1 0,0 0 0,0 1-468,0 3 0,0-3 0,0 3 0,0-4 0,0-3-1666,0-2 0,4-6 0,0 2 0,-1-3 504,-1-2 0,-2-9 0,0-8 816,0-12 0,0-9 0,0-7 0,0-3 0,0-4 0,0-1 253,0 0 1,0 5-1,1 1 1,2 3-1,3 6 439,2 5 0,-4 3 0,5 2 1,1 4 466,2 4 1,-3 3-1,0 4 1,1 1-1,2 3 1,2 5-462,-1 3 0,0 2 0,0-1 0,1 2 1,1 1-1,1 2-1431,2-2 1,-1 3-1,-3 1 1,1-1-1,2 1 1,4 0-1969,0-1 1,8 3 0,1-4 3439,7-2 0,0-1 0,9-2 0</inkml:trace>
  <inkml:trace contextRef="#ctx0" brushRef="#br0">2733 10382 28317,'-21'-21'577,"-3"3"0,6 9-28,2 5 0,3 8 1,2 5-1,3 3 0,-1 2 1,1-1-550,4 0 0,2 6 0,2 2 0,2 1 0,2 1 0,5-1 0,3-1 0,7 2 0,4-5 0,2-3 0,0-5-100,-3-5 1,-3-4-1,-5-1 1,-1 0 0,-1-1-634,-3-4 0,-3-4 0,-8-7 0,-4-3 0,-6-1 0,-5 0 645,-4-1 1,5 5 0,-2-2-1,3 3 1,2 2 94,-1 0 1,7 4 0,3 0 0,4 0 0,5 1-1506,9 4 0,12 3 0,14 1 1550,8 0 1,10 0-1,2 0 1</inkml:trace>
  <inkml:trace contextRef="#ctx0" brushRef="#br0">3293 9889 21723,'0'-37'297,"0"6"0,1 13 0,2 19 0,3 11-277,1 9 1,-4 3 0,3-1 0,-1 0 0,1 2 0,1 4 0,3 7-720,2 2 1,2 2 0,-1 2 0,-1 2 0,-2 4-6028,-1-1 6576,-6 5 0,3-17 0,-6 4 0</inkml:trace>
  <inkml:trace contextRef="#ctx0" brushRef="#br0">3119 10315 14168,'2'-28'0,"2"0"0,7 6 0,5 10 0,6 9 1966,3 3 0,2 6 0,1 3 0,2 4 0,1 3-1746,-2 2 1,5 0-1,1-5 1</inkml:trace>
  <inkml:trace contextRef="#ctx0" brushRef="#br0">2359 11261 19315,'9'-17'-734,"0"-1"0,-6 0 1,3 5 1302,0-1 1,-4-3-1,2-1 1,-3 2 0,-1 1-1,0 2 1,-1 1 747,-3 3 1,1 3-738,-6 6 0,1 1 0,-1 4 0,5 4 0,2 3-516,2 1 0,0 0 0,2 1 1,2-1-1,7 0 0,4 0-345,2 1 0,1-5 0,-5-2 0,1-1-121,-1-3 1,0-2-1,-1-2 504,-3-3 0,-3 1 1,-6-6 346,0-2 1,-1 5 0,-2 3 0,-2 6 0,2 6-318,2 3 0,5 6 0,4 1 0,2 2 0,5 1-999,0-1 1,5 3 0,3-7 0,2 0-1,1-3-1750,1 0 0,4-2 2895,0-4 0,12-2 0,-1-6 1</inkml:trace>
  <inkml:trace contextRef="#ctx0" brushRef="#br0">2986 10848 24748,'0'-13'-196,"0"10"1,-2 12 863,-2 7 0,1 8 0,-4-2 1,1 3-1,1 2 0,1 1-460,-1 3 1,1-1-1,4 4 1,0 0 0,1-2-1,4 1-1804,4-3 1,0-2-1,3-2 1,4-2-1,3-5 1886,5-5 1,7-10-1,3 2 1</inkml:trace>
  <inkml:trace contextRef="#ctx0" brushRef="#br0">3293 10648 15047,'-2'-37'795,"-2"6"0,2 18 0,-2 19 0,2 9-482,2 7 0,0 3 0,0 2 0,0-1 1,2 3-1,1 0 0,4 4 0,3 1-80,5 3 0,3 6 0,-2 1 0,2-1-1274,-2-1 0,4-7 0,-3-1 1,1-1 1055,1-4 1,2-1 0,6-1-1</inkml:trace>
  <inkml:trace contextRef="#ctx0" brushRef="#br0">3559 11035 29929,'-13'-31'-3974,"4"15"1,2-5 5611,1 16 0,1 7 1,5 7-1,0 1 0,0 3 1,2 5-1448,2 4 0,9-1 0,8 1 0,1 1 0,1-1-457,0 0 0,-2-6 0,0 1 0,-2-6 0,-3-3-701,-1-2 0,-7-3 1,-6-8-1,-4-5 322,-7-6 0,-3-1 0,-2-5 0,1-2 0,0 1 0,-1-1 1120,1 2 1,6 4-1,1-3 1,1 2-1,1 3-466,1 1 0,7 8 0,7 2 0,4 5-187,2 5 0,7 2 1,-2 6-1,3 1 95,2-1 0,6 0 1,1 1-1</inkml:trace>
  <inkml:trace contextRef="#ctx0" brushRef="#br0">3932 11008 13897,'-4'-19'0,"-2"0"6464,-1 2-5441,4 6 0,3 11 0,9 1 0,4 2 1,3 3-1,3 1-1061,2 4 1,0-1-1,3 0 1,-4-2 0,1-2-1,-3-2-1426,-3 2 0,1-4 0,-9 1 1154,1-6 0,-8 0 0,-9-5 0,-3 1 0,-1 1 0,-1 0 3331,1 3 1,0-3 2210,-1 2-5038,7-1 1,7 11-1,9 3 1,4 1-1,3 1 1,4-2-823,0 1 0,1 0 0,4-1 1,-1-3-1,1-1 0,-1-1-675,1-1 1,-1-3 0,0-3-1,-4-3 1,0-3 705,-4-6 0,-6 1 0,-2-9 0,-1 0 0,-1-2 0,0-1-3,-3 4 1,-2-3 0,-1 4 0,0-1 0,0 1 2909,0 2 0,-1 3 1,-2 5-1,-3 4 1834,-1 1-4173,4 2 0,-8 7 0,7 4 0,1 6 0,1 5 54,2 6 0,0-2 0,0 11 0,0-1 0,2 2-1483,2 0 1,8 3 0,6-6-1,-2-1 1,-1-3 1118,-2-5 0,1 3 1,-1-4-1</inkml:trace>
  <inkml:trace contextRef="#ctx0" brushRef="#br0">7891 5158 29252,'-19'-8'-410,"3"-4"1,-5 3 0,2-2 0,3-1 0,2 1 517,5 3 0,-2-1 1,2-3-1,-2 1 0,1 4 1,1 1-1,-3 3 0,-4 2 1,-6 1 464,-3 0 0,-8 0 0,-3 0 1,-2 0-1,-4 0 0,-1 0 0,-2-2 1,-3-1-1069,-2-1 1,-2-2 0,-1 1-1,1-2 1,1-2 836,3 0 0,-1 2 0,-3-4 0,1 4 0,4 1-215,1 3 0,-3-3 0,3 2 0,-1 1 0,-2 1 0,0 2-127,0 0 0,5 5 0,-5 1 0,-1 1 0,-2 4 0,-4-1 0,-2 2 0,-1-2 0,-7 2 0,0-2 0,-2 1 0,2 2 0,1 0 0,3 1 0,3-1 0,-6 2 0,11 1 0,-1 2 0,1 0 0,2 1 0,3 3 0,-3 3 0,3 2 0,-1 0 0,-2-1 0,2 1-178,-1 0 0,-6 4 0,5 1 0,-2 2 0,-3 5 14,-3 4 0,3-2 1,26-18-1,-1 0 1,1-1-1,0 0 1,-29 23 54,2-2 1,4-2 0,4 1 0,3 1 0,1 1 0,4-1-21,5-1 1,2 2-1,7 0 1,4 1-1,2 1-304,1 3 1,5-2-1,-1 2 1,5 1-1,5 2 83,1 1 1,2 1-1,4 0 1,0 1-1,1 0 1,4-3 114,4 0 0,7-2 0,5 2 0,1-2 0,4 1 0,3-6 349,5-2 0,7 0 0,8-1 1,3-5-1,7-2 89,3-1 1,6-3 0,-26-13 0,1-1-1,2 0 1,0 0 0,2-1 0,1 0-88,1 0 1,0 1 0,3 1 0,1-1 0,1 0 0,0-1 0,3 0-1,2 0 1,1 1 0,0 1 0,-2-2 0,-1 0-165,-2 0 0,0 1 1,2 1-1,0-1 1,-4-1-1,-1-1 0,0 0 1,1 0-1,-1-1 1,0 0 62,0 0 1,-1-1 0,0-2 0,-1 0 0,0-1 0,1 1 0,-1-1 0,1-1 0,-1-1 0,0 0 0,1 0-1,0-1 255,0 0 1,-1-1 0,1-1 0,0-2-1,-1-1 1,0 0 0,1-1 0,1 0-1,1-1 1,-1 0 26,3 0 0,0 0 0,-2 0 1,1 0-1,3 0 0,1 0 1,0 0-1,1 0 0,3 0 1,1 0-298,1 0 0,0 0 0,2-1 0,0 0 0,5-1 0,0 0 0,-1-2 0,0-1 0,-2-1 0,0 0 0,-1-1 0,-1 1 0,1-1 0,0 0 0,-5 0 0,-1 0 0,-2-1 0,0-1 0,1 0 0,0-1 0,-2 0 0,1-1 0,1 0 0,0-1 0,4 0 0,-1 0 0,-3 0 0,-1 0 0,-1 1 0,1 0 0,-1-1 0,1 0 0,-2 0 0,-2-1 0,-3 0 0,-1-1 0,1 1 0,1 0 0,-2-1 0,0 0 0,-1-1 0,-1 0 0,1 0 0,-1-1 0,3-3 0,-1-1 0,-2 2 0,-1-2 0,1-2 0,-1 0 0,-1-2 0,0-1 0,0-1 0,-2-2 0,0 1 0,-1-2 0,2-5 0,-2-2 0,-1 1 0,-1-2 0,-1-3 0,-1-3 0,0-3 0,-3-1-171,0-3 1,-3-1-1,-3 0 1,-2-2 0,-2 1-1,-1-2 1,-1-2 0,-1-1-1,-3 1 1,-1 0-119,1-2 1,-2 0 0,-2 4-1,-3 2 1,1 3 0,-3 1-1,-2 3 1,-2 0 0,-2 1 0,-2 1-1,-1 2 1,-1 2-311,-1-37 1,-13 8 0,-7 7 0,-9 7 0,-11 0 0,-6 5 176,-9 2 1,22 24 0,-2 2-1,-2 0 1,-1 2 0,-2-1 0,-2 1-1,-4 1 1,0 0 294,-1 2 0,0 1 1,-1 1-1,-1 0 1,-5 1-1,-1 1 1,-1 0-1,-1 0 1,-1 2-1,-1 1 95,-2 1 0,0 1 1,-8-1-1,0 0 1,2 3-1,1 1 0,-3-1 1,0 0-1,-3 0 1,0 1-1,0 1 1,1 0 49,1 0 0,-1 0 0,-4 2 0,0 1 0,3-2 0,1 1 0,-4 1 0,0 3 0,23-1 0,0 1 0,0 0 131,-1 1 1,-1 0 0,1 0 0,-18 3 0,0 1 0,-2 1 0,0 0-150,4 1 0,1 2 0,1 0 0,0 1 0,6 1 0,0 2 0,3 1 0</inkml:trace>
  <inkml:trace contextRef="#ctx0" brushRef="#br0">1480 12074 14494,'0'-13'-105,"0"0"1,1 1 0,4 2 0,3 1-1,4 0 1,2 0 0,-1 1 4129,0 3-3635,-5-6 1,4 8 0,-4-6 325,4-1 0,-4 3-84,-4-2 1,-8 6-1,-5-2 1,-5 4-1,-2 1-9,-2 0 0,-1 0 0,3 1 0,-2 2 1,0 3-194,-1 2 1,4 2 0,-3 6 0,4 3 0,2 1-371,3-1 0,-1 5 1,4-2-1,0 3-520,0 2 1,1-5-1,7 0 1,2-1-1,5-2 1,3-3-344,1 1 0,1-5 1,-1-5-1,-1 0 0,-2-1 1,-1 0-730,1-3 1,2-1 0,2-2 1576,-1 0 1,6-12 0,2-3 0</inkml:trace>
  <inkml:trace contextRef="#ctx0" brushRef="#br0">1986 12074 9520,'-6'-28'0,"-1"6"672,-1 6 1,1 8-1,4 2 1,-3 2 525,-1 0 1,4-7-1,-3 4-515,0-1 0,3 7 1,-4 7-1,1 3 1,1 4-350,-1 3 1,5 7 0,-4-4-1,4 0 1,2 2 0,2-2-74,2 0 0,10 3 1,-1-4-1,4-1 1,1-4-1,-1-4-917,1-5 0,-8-2 0,2-2 0,-1 0 149,0 0 1,-5-8-1,-2-4 1,-5-4-1,-3-2 1,-3-1-100,-2-3 1,0 3 0,-6 1 0,1 3 0,1 2-108,3-1 0,-1 6 0,8 0-2668,8 2 3382,8 2 1,24 4-1,4 0 1</inkml:trace>
  <inkml:trace contextRef="#ctx0" brushRef="#br0">2466 11914 21208,'-13'-26'1402,"-1"8"1,7 12 0,3 14-1234,2 5 0,2 3 0,0-3 0,0 2 0,0 3 0,0 3 69,0 0 0,2 7 1,1-3-1,1 1 1,0 4-1,1-3-1377,-1-4 1,2 1-1,-3-6 1,2-2 301,-2-1 1,-2-9 0,-1-6 0,-1-7 0,-2-7 491,-2-4 0,-1-2 0,3-5 1,-1 1-1,1 3 904,1 2 0,2 1 0,0 5 0,2-1 1,2 3 392,5 2 1,-1 3 0,1 6 0,1 0-1,2 0-761,1 0 1,2 1 0,1 4 0,3 4-1,1 2-2066,-1 3 0,5-1 0,-2-1 0,3-2 2080,2-1 0,5 0 1,2 4-1</inkml:trace>
  <inkml:trace contextRef="#ctx0" brushRef="#br0">2839 11994 14207,'0'-17'1682,"2"0"-409,2 6 1,-1 3-1,6 10 1,0 2-1,0 6 1,0 5-933,1 3 1,-4 6 0,-2-2 0,-2 3 0,-2 2-698,0-1 0,0 0 1,-2-3-1,-2-2 0,-3-2 1,-2-2-2056,0-3 0,0-2 1,-4-3 2507,-1-4 1,1-4 0,0-1 0</inkml:trace>
  <inkml:trace contextRef="#ctx0" brushRef="#br0">2933 12061 14926,'1'-7'3763,"4"2"-2575,3 4 0,4-4 0,2 1 0,-1-1 0,0 1-672,1 0 1,-1-2-1,0 3 1,-1-3-1473,-3-2 1,-5 5 0,-7-3 0,-4 2 345,-5 0 0,2-1 1,-8 5-1,3 0 1,2 0-1,0 0 1536,-1 0 0,5 0 26,1 0 1,5 2 0,0 2 0,6 5-951,5 3 1,6 1 0,4 0 0,4 1-1,1-1-1855,0 0 0,2 1 0,-3-1 1827,3 0 1,2 1 0,0-1 0</inkml:trace>
  <inkml:trace contextRef="#ctx0" brushRef="#br0">3213 12101 11160,'-8'-6'3694,"-2"-1"-2383,5-7 1,1 6-1,5 0 1,4 2 0,4 3-1,4 0-906,5-1 1,-3-2 0,4-3 0,-1 3-1,-1 0 1,0-1 0,-2-2-2073,-2 0-1051,0 6 1,-4-7 2715,0 5 0,0-5 0,4 2 0</inkml:trace>
  <inkml:trace contextRef="#ctx0" brushRef="#br0">3679 11901 16834,'-7'-28'8976,"1"9"-8991,6 13 1,1 6-1,2 1-674,2 4 0,-1-2 0,-2 4 1,1 1-1,1-1-1309,-1 3 0,-3-4 2176,-4-1 1,1-4 1407,-6-1 0,4 0 1,-2-1-582,1-4 0,3 4-2723,7-4 1,4 4-2081,5 1 3218,0 0 0,-4 1 1168,0 4 0,-4-4 0,4 4 668,1-4 1,2 4 0,1-1-886,0-1 1,1 0 0,-1 0 0,-1 3-1212,-3 1 1,3-2 0,-3 2 0,2 1-581,3-1 0,-5-4 0,0 1 0,1-2 870,2-2 1,0-2 0,-2-1 0,0-3 495,5-1 0,-2-8 0,7-6 0</inkml:trace>
  <inkml:trace contextRef="#ctx0" brushRef="#br0">4212 11781 15633,'8'-6'6902,"-2"5"-6280,-6-11 0,0 12 0,0 0 0,0 9-869,0 7 1,-5-1 0,1 3-1,1-2 1,1 2-953,2 4 0,0-3 0,2-2 223,2-7 0,4-4 1,5-8-1,-1-2 810,-3-5 1,-3-3 0,-6-1 0,0 0 0,0-1 2478,0 1 0,0 0-1189,0-1 0,0 5 0,1 2 0,2 2-1085,2 7 1,5-1-1,-1 8 1,3 2 0,1-1-1,0 0-1823,1-1 0,3-1 0,3 2 1,-1-3 1908,0-1 1,5-1 0,-3-5 0</inkml:trace>
  <inkml:trace contextRef="#ctx0" brushRef="#br0">4519 11528 13172,'0'-13'1125,"0"-1"0,1 7 1,2 4-1,3 6-449,2 6 0,-4 9 1,4 4-1,-1 3 1,-1 2-1,1-1 1,-1 1-552,0 0 0,3 4 1,-3 0-1,0-2 1,0 0-1370,-3-3 0,-2-4 1,-1-1-1,0-2 1,-1-2 1234,-4-3 1,-2 0 0,-6-1 0</inkml:trace>
  <inkml:trace contextRef="#ctx0" brushRef="#br0">4559 11795 13858,'1'-14'0,"2"1"0,3 1 0,2 3 1000,2 5 0,2 2 0,0 4 0,-2 1 0,-2 3 0,-1 1-1010,0 3 1,2-2-1,5 1 1,-1 0-1,0-2 1,1-3-794,-1-2 0,-4-2 0,0 0 1,1 0-1,2-2 183,1-2 1,-1-3 0,-2-7-1,-1 1 1,0 0 1715,-1-1 0,-1 2 1,-4 2 62,1 1 0,2 6 0,-3 0 0,2 6-613,-2 6 0,-2 4 1,1 4-1,1 0 0,3 1-702,1 1 1,2-4 0,4 3 0,0-5 0,1-2 0,-1-4-991,0-1 0,1-1 1,-1-7-1,-1-2 0,-3-5 699,-5-3 0,-2-6 0,-2-1 0,-2-2 1,-2-1 648,-5 1 1,-1 0-1,-2 7 1,0-1 0,-3 4 714,0 4 0,2 9 0,3 8 0,2 6 0,2 8 339,3 5-1275,2 6 1,13 10-1,2 3 1</inkml:trace>
  <inkml:trace contextRef="#ctx0" brushRef="#br0">11970 10155 24355,'-13'-6'-434,"0"5"1,-1-4 1523,1 4-1123,0 1 0,7-6 1,7-3-1,10-3 1,7-2-1,2-3 326,4-1 0,6-5 0,2-1 0,1-4 0,1-5 1,0 1-53,3-1 1,1-4 0,1 2 0,-2-4 0,-1-1-1,-1 0-320,-1 0 0,-1-6 1,-7-1-81,1 0 1,-2-7 0,-1 2-181,-2-4 0,-1-6 0,3 1 0,-4-1 0,1-5 165,0-1 0,1 5 0,-9 27 0,1 1 0,-1-2 0,0 1 0,1 1 0,-1-1 11,0-2 1,1 0 0,-1 3 0,2-1 0,0 0 0,1 0 0,1 0-1,0 1 1,0-1 0,0 1 0,14-34 138,-3 6 0,3 1 1,2 7-1,-2 4 1,0 4-105,-1 4 0,-7 0 0,6 0 0,-6-1 0,0 1 41,-3 1 1,4 2 0,-6 2-1,-2 1 1,-1 3 0,-2 1-356,0 4 0,-5 2 0,-2 5 0,-2 4 0,1 3 343,-2 2 0,-8 0 1,-2-1-1</inkml:trace>
  <inkml:trace contextRef="#ctx0" brushRef="#br0">13730 6624 7888,'7'-6'1266,"-2"-3"1,-4-3-1,-2-1 1,-4 1-1,-2 1 138,0 3 0,1 6 0,6 2 1,0 7-1,1 7 0,2 4 1,2 4-796,-2 3 1,3 2 0,-2-1-1,0 1 1,1 0 0,-1-2-809,-1-3 0,3 2 1,0-7-1,1 0-571,4-3 1,-4-6 0,1-5 0,-1-8 0,-1-8 686,0-8 1,3-7 0,-5-4-1,1-7 1,-1-1 364,1-3 0,-1-3 0,-4 3 0,0 2 1,0-2 293,0 1 1,4 7-1,1 5 1,-1 5-41,2 3 1,2 7 0,5 3 0,0 11-507,1 8 0,-2 11 1,-2 4-1,-3 5 1,1 2-31,-1 3 0,-4 0 0,3-4 0,-2-1 0,1-6 0,-1-5 0,2-3 0,-3-1 0,6-3-367,1-5 0,1-14 0,-1-8 0,-2-5 0,-1-5 0,-1-4-54,0-3 1,0-8-1,-3-3 1,1 0 0,-1 0 593,-1 3 0,-2 8 1,0 4-1,0 4 0,0 5 300,0 4 0,1 5 0,4 2 1,3 4-330,4 1 0,2 7 1,-1 10-1,2 4 1,1 4-1237,2 2 0,0 1 1,-5 4-1,0 1 1,1-2-3151,-1-2 1,2 0 4241,3-5 0,2 0 0,7-5 0</inkml:trace>
  <inkml:trace contextRef="#ctx0" brushRef="#br0">14463 6144 14341,'-12'-2'0,"2"-1"0,4-1 0,5 1 1404,7 1 0,5 2 0,6 0 1,2 0-1,0 0 0,0-1 1,-1-3-1201,1-5 0,-4-5 1,3-3-1,-5-4 1,-4-1-1,-3-1-332,0 0 1,-4 2-1,1 0 1,-6 2-1,-6 3 1,-3 1 41,-1 2 0,-1 5 0,1 4 1,0 4 147,-1 4 1,7 5-1,2 7 1,4 5 0,1 1-224,0 2 1,1 7-1,4-6 1,4 0 0,3 2-1,1-5-2297,0-1 0,6-3 1,4-6-1,2-3 2101,1-5 1,7-8 0,1-4 0</inkml:trace>
  <inkml:trace contextRef="#ctx0" brushRef="#br0">14823 5917 7888,'0'-28'779,"-4"-1"1,-2 11 0,0 1 1247,0 3 1,1 0 0,5 1-672,0 0 0,2 5 1,2 4-1,5 2-949,3 2 0,1 2 0,1 2 0,-2 5 0,-2 3 0,-3 1 0,1 2-53,-1 3 0,-2-2 0,2 5 0,-1-2 1,-2-3-1575,2-1 0,-3-7 0,5-5 0,-2-6 733,-3-6 0,-2-9 1,-1-3-1,0-1 0,-1 1 1,-2 2 1354,-2 3 1,-4-3 0,3 1 0,0 1 4314,1 3-3725,0 6-1458,5 2 0,6 12 0,3 3 0,1 3 0,1 1-379,-2 1 1,1-5-1,6-2 1,2-1-1,0-3-997,1-2 1,-3-1 0,5-1 0,-2-5-1,-2-6 1,-3-6 237,0-2 0,-2-3 1,-4-2-1,-3 1 1136,-4 2 1,-1 6-1,-1-3 1,-4 1-1,-2 0 1023,0 2 1,-5 7-1,3 5 112,-3 2 1,5 4-1,2 2 1,4 5-1,2 4-678,4 5 0,-2-3 0,6 3 0,1-4 1,0 0-359,-1-1 1,7 0 0,-2-1 0,1-3 0,1-4-1,0-4-285,2-1 0,1-1 0,-3-5 0,2-6 0,-1-6-319,-3-3 0,-5 4 0,-1-6 1,-2 1-1,-3 1 738,-2 4 1,-1-3-1,0 3 222,0 0 1,1 8-1,2 6 1,2 8-187,-2 8 1,4 2-1,1 7 1,1 3-1,-2 5-337,-1 6 0,3-2 1,-3 1-1,0 1 1,0-2-1,-3-3-924,-2-3 1,-1-1 0,0-2 0,0-3 0,0-4 121,0-3 0,-1-8 1,-4-3-1,-4-2 1,-3-2-166,-1 0 1,1-6-1,2-3 1,2-4-1,2-5-725,3-4 0,2-3 1762,1-2 0,6-6 0,1-1 0</inkml:trace>
  <inkml:trace contextRef="#ctx0" brushRef="#br0">15943 4625 7856,'0'-14'1288,"0"1"0,6 5 1,3 4-1,3 4 1,1 6 57,0 7 0,2 9 0,1 11 0,2 6 1,-2 2-1,-2 6-492,-5 4 1,-2 4 0,-4 1 0,1 2 0,-1-4-567,-1-3 0,-2-5 1,0-8-1,0-2 1,0-5-1,0-5-1863,0-3 1,-2-6-1,-2-8 1,-5-4-1,-3-5 755,-1-5 0,-2-4 0,-1-7 0,-2-3 0,0-2 1686,-1-3 0,4 5 0,-3 1 0,4 4 241,0 0 1,5 7-1,2 4 1,1 6-797,3 6 0,7 7 0,5 3 0,3 1 0,2 0 0,-1 0-763,0-1 1,2 3 0,1-4 0,2-2-1,0-1-2498,1-2 0,-3-5 0,7-4 2950,0-2 0,2-20 0,2-4 0</inkml:trace>
  <inkml:trace contextRef="#ctx0" brushRef="#br0">16449 4958 7851,'-6'-14'9830,"-2"1"-8794,2 6 1,0 2 0,6 10 0,0 4-121,0 2 0,0 4 0,0 1 0,0 4 0,1-1 0,2 0-1262,2-2 0,1-3 0,-3 0 0,2-3 0,3-2-774,2-4 0,2-5 0,0-5 776,-3-4 1,-3-2 0,-6-3 0,-2 1 2323,-2 0 1,-4 7-1563,-5 6 0,6 10 1,4 8-1,4-2 1,5 0-1652,2 2 1,5-3 0,6 3 0,2-5 0,3-4-4544,1-5 5776,7-8 0,8-9 0,8-8 0</inkml:trace>
  <inkml:trace contextRef="#ctx0" brushRef="#br0">16903 4371 9361,'0'-13'1228,"0"0"1,0 7 0,0 6 0,0 9-1,0 8 1,1 9 0,2 6 0,2 5-534,-3 5 1,0 5 0,-4-1 0,0 0-1,-3 1 1,1-1-1622,-2 0 0,4-7 0,-4-8 0,2-5 1,-1-4-1,1-4-855,-2-3 1,3-8 0,-4-4 0,-1-6 0,2-5 1258,0-4 0,-2-6 0,3 0 0,1 2 1,-1 1 1348,1 2 0,-1 4 1,5 0-243,0-1 0,2 4 0,2 3 0,7 4 0,3 5-486,4 2 1,0-1 0,-3 3 0,1-2 0,2-1-323,-2 1 1,0-6-1,1 3-330,1-4 0,-5-5 0,-6-2 0,-1-1 0,-4-2 1464,-5 1 0,0-3 0,-5 2 1,1-2 4319,0 2-4116,4-2 0,-3 11 0,7 0-808,4 7 1,-2 5 0,4 1 0,0 0-1,-1 1 1,2-1-565,-1 0 0,-3-4 0,4 0 0,-1 0-1260,1-2 0,1-4 1,2-10 891,-2-6 1,3-10 0,-4 1 0,-1-1 0,-1-1 0,-2 2 350,1-2 1,-1 3 0,-4 1 615,0 0 1,0 10 0,0 10 0,0 9-118,0 7 1,0 0-1,0 7 1,0-1-1,0 0-611,0 0 1,2-1 0,1 1-1,3-4 1,1-5-740,3-4 1,1-4-1,-1-10 1,-1-4-1,0-6 791,-2-7 1,4 3-1,-5-11 1,0 1-1,1 1 310,0-1 1,-2-3-1,4-2 1,1 0-1,0 3 24,-1 3 74,3 7 0,-10-3 0,4 6 0,-2 2 3375,0 1-2513,1 8 1,-1 2 0,1 10-451,-2 4-851,-2-3 0,-1 6 365,0-4 0,6-2 0,2 0 0</inkml:trace>
  <inkml:trace contextRef="#ctx0" brushRef="#br0">17502 4291 7929,'0'-20'0,"0"2"380,0 3 1,0-4 0,2-2 0,1 0 0,3 5 0,0 4-447,0 3 0,0 5 1,-3-1 687,1 8 0,-5 3 1,-8 18-1,-3 6 0,-2 7 1,1 7-1,0 3 0,0 4 1,-1 1 84,1 1 0,-3 0 1,1-1-1,3-3 0,2-5 1,1-4-1787,0-4 1,6-4 0,-2-6-1,4-4 1079,1-4 0,0-4 0,0 0 0</inkml:trace>
  <inkml:trace contextRef="#ctx0" brushRef="#br0">17369 4638 9658,'0'-21'534,"0"2"1,0 6 0,0-1 278,0 1 1,0 4 0,2 2 0,4 1 0,5 3 0,6 1-1180,-1 2 0,3 0 0,1 0 0,0 0 0,4 0 0,1 0 0,2-1 366,-1-4 0,1-8 0,0-8 0</inkml:trace>
  <inkml:trace contextRef="#ctx0" brushRef="#br0">17702 4291 7916,'-1'-7'1581,"-2"4"-502,-1 6 1,-5 0-1,3 7 1,0 5 0,0 6-411,3 4 1,-3 6 0,2 3 0,1 3 0,0 5 0,0-1-721,-2 1 0,-1 0 0,3 1 0,-1-3 0,1-1 1,1-7-1247,2-2 0,6-5 0,3-4 1,3-6-1,1-6 1297,1-3 0,-1-8 0,0-5 0</inkml:trace>
  <inkml:trace contextRef="#ctx0" brushRef="#br0">17716 4758 7902,'-5'-18'551,"-1"2"0,0 2 960,1 4 1,-4 6 0,3-4-51,-2 2 1,7 2 0,1 5 0,7 2-1237,5 2 1,1 5 0,-1-1 0,-1 1 0,-2 1-957,1-2 1,2-5 0,1 3 0,0-1 0,1-3 0,-1-1-444,0-2 1,-4-6-1,0-3 1,0-3 825,-2-1 0,-1 4 0,-4 0 0,1-1 1485,1-2 3934,1-1-4260,-5 5 0,0 8 0,0 9 0,1 3-729,4 1 1,-2-4 0,4 0 0,0 0-1,-1 0-16,0 0 0,0-6 0,-3 2 0,3 0-236,2-1 0,-6-1 1,3-7-1,-2-4 1,0 0-100,1-1 1,2 4 0,-1-2 0,4 1-680,2 3 0,3-3 0,-1 2 1,2 1-1,3 1 948,4 2 0,9 6 0,3 1 0</inkml:trace>
  <inkml:trace contextRef="#ctx0" brushRef="#br0">18716 4651 9028,'11'-9'0,"-2"0"0,-3 1 0,-1-1 0,-1 0 2934,-1-2 0,-1 0 1,-2-3-1974,0 1 0,-6 1 0,-2 5 0,-1 5 1,2 7-731,1 2 0,-3 3 1,3 7-1,0 0 0,0 1 1,3 0-389,2 0 1,1 0-1,0-5 1,0 0 0,0 0-1,1-1-707,4-3 1,-2-3 0,6-6 0,1 0 414,2 0 0,0-6 0,-2-3 0,-3-3-256,-1-1 2036,-1 0 0,-5 0 20,0-1 0,0 8 1,0 6-1,0 8-1469,0 4 1,0 1 0,0 2 0,0 1 0,0 2-994,0-2 1,0-1 0,1-2-1,4 0 353,4 1 1,3-7 0,2-2 0,3-5 0,0-5 0,0-5-622,-3-6 1,0-4-1,-1-3 1,0 0-1,1 0 1,-1-2 1214,0-2 0,-1 2 0,-1 2 0,-2 6 1,1 2-1,0 2 2520,-1-1 5009,-3 1-6274,-6 6 0,0 2 0,0 10 0,0 3 1,0 4-1,0 2 1,0-1 1,0-4-1,0 0 1,0 1-1160,0 2 1,2-5-531,2-2 1,3-5 0,5-5 0,-1-4 0,-2-2-939,1-3 1,0 1-1,1 0 1,-2-1 1658,1 1 1,-3 6-229,2 2 0,-4 8 0,2 3 0,0 1 0,-1 4 0,2 1-797,-1 1 0,-2 0 1,4 1-1,1-3 0,2-2 1,1-4-1457,0-4 1,1-2 2356,-1-4 0,0-8 0,1-8 0</inkml:trace>
  <inkml:trace contextRef="#ctx0" brushRef="#br0">19315 4518 9021,'8'-6'1892,"-4"-3"1,-2 2 1166,-2-2 1,0 4-436,0-4 1,1 7-2907,4-3 1,-2 5-1,4 5 1,-1 3-1361,-3 4 1,0 0 246,1-3 1,2-5 0,5-8-1,-3-5 1,1-4 0,0-4 0,0 0 920,2 0 0,0-3 0,3-3 0,-1 0 0,-1-1 0,-2 3 712,-1 2 1,-6-3 0,2 3-1,-4-1 1,-1 1 3414,0 3 0,-1 1-2528,-4 2 1,-1 7-1,-4 6 0,2 7-928,2 5 1,2 7 0,3 4 0,-2 2-1,-2 1 1,2 1-249,2 0 0,1-2 1,1-1-1,2-4 0,3 0-1386,1-4 1,8-7-1,6-5 1,1-2-1,0-4 1,2-4 1436,1-7 0,-4-6 0,-2-8 0</inkml:trace>
  <inkml:trace contextRef="#ctx0" brushRef="#br0">19702 4331 7902,'7'-1'1276,"-2"-4"0,-5 4 1125,-5-4 1,-1 5-1,-2 5-1894,3 4 0,4 3 0,1 1 0,0 0 0,0 2-344,0 3 1,0-3 0,0 2 0,0-2 0,0-1 0,1-3-621,4-2 0,-4-1 1,5-5-1,-2 0 270,1-5 0,-2 2 1,-8-4 426,-4 2 1,-2 4 0,-1 2 0,1 5 0,4 3 0,0 0 0,1 0-1219,0 1 1,1-6-1,8 10 1,5-3-1569,5-3 0,15-7 2546,3-13 0,0-11 0,2-14 0</inkml:trace>
  <inkml:trace contextRef="#ctx0" brushRef="#br0">20155 4278 7816,'-9'0'3852,"0"0"-2828,-1 0 1,0 6-1,-1 3-486,2 3 0,6 1 0,-1 2 0,3 1 0,-1 3 0,-1 1-347,-1-1 0,-1-1 1,4-5-1,-2 0 1,-2 1-1037,2-1 1,-4-1-1009,-2-3 1,3-5 0,5-10 0,10-9 1852,13-10 0,9-7 0,9-8 0</inkml:trace>
  <inkml:trace contextRef="#ctx0" brushRef="#br0">20555 4251 7511,'-13'0'8417,"-1"0"-7680,7 0 1,1 2 0,6 2 0,-1 7 0,-2 3-1136,-2 4 0,-4 1 1,3-2-1,-1 1 1,-3-2-1,-2 0-903,-2 2 1,1-8 0,1 4 372,3-3 0,3-6 1,6-5-1,0-8 1,0-3-1,2-3 928,2 1 0,-1-5 0,5 0 0,-1 2 0,-1 1 0,1 2-459,1 0 1,-5-1 923,1 1 1,2 4 0,0 2 0,2 1 0,2 3-220,2 1 0,1 2 0,0 0 1,1 0-1,-1 0-272,0 0 1,1 5 0,-1-1-1,0-1 587,1-1 0,-5-2 3331,0 0-2091,-7 0 0,-2 6 0,-7 2-1830,0 4 0,-5 2 0,4-1 1,0 2-1,-1 3 0,-2 2-1351,-1 1 1,-1 3 0,0-5 0,-1 0 0,0 0 1379,-4-2 0,-3-8 0,-6-3 0</inkml:trace>
  <inkml:trace contextRef="#ctx0" brushRef="#br0">17609 17605 27218,'-15'-40'-2173,"-5"12"1,9 7-1,1 8 2380,-2 4 1,5 6 0,-2-1 0,0 4 0,0 4 0,0 4-3,-1-1 0,-2 0 1,-1-4-1,-1 2 1,1-2-1,-2-2 1,-1-2-1,-4-2 321,0-2 1,-2-5-1,-4 3 1,3-4 0,0-1-1,0-2-323,-2-1 0,-2 0 0,0 0 1,1-1-1,0-2-145,4 2 1,-3-3 0,1 1-1,-4 1 1,-3 1 0,0 0-187,-2-2 1,1 0 0,-7 4 0,1-3 0,-4-1-84,1 2 1,-2 0 0,0 0 0,-3-4-1,-1 1 160,-4 0 1,4-5-1,-1 2 1,3-3-1,2-2 1,3-1 84,4-3 1,-2 1 0,3-5-1,1-2 1,2-2 34,-1-1 1,10 0 0,-4 0 0,2 0 0,1 2-185,2 2 1,-2-2 0,5 2-1,0-2 1,-1-1 0,4 2-113,1 2 1,2-1-1,1-2 1,2 1-1,1 1-117,-2-1 0,4-1 0,-2-2 0,0-2 0,2-1 168,2-1 0,-1-5 0,2 3 1,1 0-1,2-1-338,1-1 340,0 5 0,0-7 0,0 4 0,0 0 0,0-1 14,0-1 0,4 4 0,2-2 0,0 2 0,1 2-60,1-1 0,-4-4 1,5 1-1,0-1 1,0-4-1,0 1-220,1 1 0,-3 3 1,2 5-1,2-2 1,1-2 389,1 2 0,-4 2 0,0 1 0,1 0 0,0 0 62,-1 0 1,3 1 0,-3 2 0,1 2-1,1-2 1,-2 0 224,1 1 1,6-1-1,2 6 1,0 0-1,0 0-82,-1 0 1,7 0 0,-2 4 0,3 1-1,2-3-164,0-2 1,-2 3 0,-1-4-1,-2 2 1,2 0 0,-1 2 48,0-1 1,0-1 0,-4 3 0,1 1 0,-1-1-21,-3 0 1,-2 5-1,-4 1 1,-1 2-1,0 3 1,0 1-288,0 2 1,-5 4 0,3 0-97,-1-1 1,0 4 0,-1 1-2096,4 4 2638,-4 7 0,7 1 1,-4 6-1</inkml:trace>
  <inkml:trace contextRef="#ctx0" brushRef="#br0">16343 13527 22042,'1'-30'-1441,"4"4"0,-2 8 0,4 17 0,-1 8 885,-3 11 1,3 1-1,-2 3 1,-1 2 0,-1 3-1,-2 2 1,0 4 224,0 1 0,-6-5 0,-2 4 1</inkml:trace>
  <inkml:trace contextRef="#ctx0" brushRef="#br0">25087 4465 8427,'-12'-14'-12,"4"5"0,-9 1 0,5-3 8,4-1 0,3-1 0,-2 0 0,1-1 0,3 1 0,3-2 0,6-1 0,7-3 0,8-2 0,5-1 0,4-1 934,1 1 0,0 6 0,-4 0 1,-2 5-1,-3 5 0,-4 2 158,-3 0 0,-8 6 1,-5 12-1,-8 8 0,-10 8 1,-7 7 586,-5 6 0,-6 10 0,2 9 0,-1 3-1507,0 2 0,17-32 0,1 1 0,2 0 0,1 1 0,0-1 0,0 2 1,2-1-1,0 1-168,0-1 0,0 0-165,-7 36 1,5-7-1,2-1 1,2-1-415,2-2 1,2-10 0,4 1 0,0-2 0,0-5 0,0-5-562,0-4 1,0-7 0,0 1-1,0-3 275,0-1 1,0-7-1,0-2 1,0-3-527,0-2 0,6-5 1,3-7-1,2-10-1291,3-13 2682,5-21 0,8-12 0,7-11 0</inkml:trace>
  <inkml:trace contextRef="#ctx0" brushRef="#br0">25274 4331 9780,'-18'-31'0,"0"0"0,4 3 710,3 4 0,5 1 0,6 3 1,0 1-237,0 0 1,8-3-1,4 2 1,5 1-1,6-2 1,5 2-275,6 0 0,6-3 1,4 2-1,4 0 0,2-4 1,2-1-252,3-2 0,1 1 1,-4-1-1,-2 0 0,-3 2-170,-1 3 1,-6-2 0,-6 6 0,-1 2 0,-3 1 399,-2 2 1,-7 6 0,-4 2 0,-2 5 0,-3 5 0,-2 5 867,-1 6 0,-4 15 1,2 12-1,0 6 1,1 7-556,2 4 1,4 6-1,-7-28 1,2 0-1,1 3 1,1 1-1,0-1 1,1 1-435,2 0 0,0 0 1,1 1-1,0 0 0,-1-1 1,0 0-1,1 0 0,0-1 1,1 2-1,0-1 0,1-3 1,0 0-296,2-1 1,0 0 0,-3-3-1,0-1 1,15 30 0,-3-3-1,-2-2-492,-4-3 1,-2-1 0,-5-5 0,0-4 0,-5-6 540,-2-1 0,-5-7 0,-8 1 0,-5-2 0,-8 0 0,-7-3 678,-5-4 0,-13 1 0,-2-4 0,-10-1 0,-7 0-288,-4-1 0,-3-9 1,-4 4-1,35-9 1,-1 0-1,-35 4-247,5 0 0,5-6 0,12 1 0,5-1 0,7 0 0,7 2-4125,5-2 0,7-2 4170,3-1 0,15 0 0,5 0 0</inkml:trace>
  <inkml:trace contextRef="#ctx0" brushRef="#br0">25274 5158 8164,'-12'-2'0,"2"-1"1977,1-1-1262,6-1-159,-3 5 0,0-1 0,-4-2 1,-5-3-1,-6 0-82,-4 0 0,0-4 0,-11 2 0,-1-1 0,-3 1-282,-4-3 1,1-2 0,-6-3 0,0-2 0,2 1-1,4 3 142,6 0 0,0 0 0,6-3 0,1-1 54,2 2 1,6 1 0,1 1-1,2-3 1,2-2 0,2 0-303,2 0 1,1-5-1,2 0 1,1-4 0,0-5-1,0-1-223,0-3 0,5-1 0,-3-2 1,1 0-1,1 0-96,-1 0 0,5 0 0,-4 0 0,2 0 0,0 0 227,-1 0 0,0 0 1,4-1-1,1-1 1,3-1-1,4 2 13,-1-2 1,5 0 0,-3 3 0,3 0 0,3-2-162,2-2 0,0 1 1,3-4-1,3-2 0,-1 0 1,3-3-36,-1 2 0,-1 4 0,4-2 0,0 3 0,-2 3 3,-3 5 0,6 0 0,-4 6 0,0 1 50,1 2 0,0 2 0,2-1 0,-1 0 0,3 1 1,0-1-17,2 0 0,5 2 0,-4 1 1,1 4-1,1-1 70,0 0 0,0 5 1,3-2-1,-1 3 1,-1 2 21,-1 0 1,3 1-1,-4 1 1,-2 4 91,-3 1 0,2 2 0,-9 4 0,-1 0 0,-2 0 1,-3 0-269,-2 0 1,1 0 0,-1 0 0,0 0 0,1 0-695,-1 0 1,-4 0-1,0 0 1,1-2 929,2-2 0,1-10 0,1-6 0</inkml:trace>
  <inkml:trace contextRef="#ctx0" brushRef="#br0">25554 2466 8261,'-21'7'52,"2"-1"278,6-6 0,7 0 0,6 0 0,7 0 73,5 0 0,7-2 0,3-1 1,5-1-1,3 1-167,1 2 0,6 1 0,-3 1 0,0 2 0,-3 3-209,-3 1 1,-7 4 0,-3 5 0,-4 2 0,-2-1-2,-3 3 1,-3-1 0,-6 5 0,-1-2 0,-4 2 289,-4 1-377,-8 1 0,0 1 1,-3 0-1,-1-1 1,2 1-103,-1 0 0,-3 1 0,2 0 1,0 2-1,3-2 163,4 1 0,0 7 0,1-2 0</inkml:trace>
  <inkml:trace contextRef="#ctx0" brushRef="#br0">17676 17898 32147,'-6'-13'-1255,"-3"0"1,5 5 0,4 4-1,5 4 1,4 3 0,0 3-1,2 0 1801,0 0 0,3 2 0,-1-2 0,0 0 0,2 0 1,3-1-1,3-1 0,1 1 0,0-2 318,2-2 1,7 3 0,3 1-1,2-2 1,1-2-833,4-1 1,1 0-1,5 0 1,0 2 0,1 1-33,2 1 0,2 1 0,3-4 0,1 2 0,2 2 0,0 3 0,-5-2 0,-1 0 0,-2 0 0,-3-1 0,-1 1 0,3-5 0,-6 4 0,-3-4 0,-3-1 0,-1 0 0,4 0 0,0 0 0,0 0 0,0 0 0,0 0 0,0 4 0,0 1 0,0-2 0,1-2 0,4-1 0,-2 5 0,4-1 0,0-1 0,1-1 0,2-2 0,0 0 0,2 0 0,0-2 0,3-1 0,0-1 0,0-5 0,-4 3 0,0-1 0,-5-4 0,-5-1 0,7-1 0,-8 0 0,0-1 0,0 1 0,-3 0 0,0-1 0,8-3 0,-5-1 0,0 2 0,-1-1 0,-3-1 0,-1 4 0,4-6 0,-2 3 0,-3-1 0,-2 2 0,-2 1 0,-5 1 0,-1 1 0,1 0 0,-3-1 0,-1 1 0,1 0 0,-3 0 0,1-1 0,0 1 0,1 0 0,-5-1 0,4 1 0,-7 0 0,0-1 0,1 1 0,-1 0 0,-1-1 0,-2 1 0,-1 0 0,0-1 0,-2 1 0,-1 0 0,-6-1 0,0 1 0,0 0 0,0-1-437,0 1 0,-1 0 0,-4-2 0,-5-3 0,-5-3 258,-3 1 0,1-1 0,2 5 0,-1-2 0,-4 2 223,0 1 1,2-3 0,-3 0 0,0 2 0,2 1 158,0 2 1,-3-5 0,2 0 0,0 3 0,-4 4 0,-1 2-62,-2-2 0,0-1 0,-1-1 1,-1 0-1,-4-1 0,0 1-795,1 0 0,-4-1 0,5 1 0,2 0 1120,0 0 0,3 1 0,-1 1 1,0 2-1,2 1 0,2-1-369,0 0 0,1 1 0,-5-2 0,1 1 0,-1 0 1,1 0-99,-1 0 0,0 5 0,1-5 0,-3 0 0,0 0 0,-2 0 0,-2 5 0,3-3 0,-2-1 0,-1 2 0,1 0 0,-4-3 0,5 5 0,1 1 0,1 0 0,-1 0 0,-1-1 0,0-1 0,3 5 0,-2-1 0,-1-4 0,0 4 0,4-4 0,1 4 0,-2 1 0,-1 0 0,3 0 0,-7-2 0,8 0 0,0-3 0,-2 2 0,3 2 0,1 1 0,-4 0 0,0 0 0,1 0 0,-1-2 0,0-2 0,1 2 0,-1-2 0,0 2 0,1 2 0,-1 0 0,-4 0 0,0 0 0,0 0 0,0 0 0,0 0 0,0 0 0,4 0 0,-1 0 0,-2 2 0,-1 2 0,0-2 0,3 5 0,-2-4 0,-1 3 0,1 0 0,2 0 0,2 0 0,-3-3 0,0 3 0,-2 0 0,1 1 0,2 0 0,1-4 0,1 3 0,-1 0 0,0 2 0,1-1 0,-2 3 0,-2-4 0,-1 0 0,1 2 0,2-1 0,-3 2 0,-2 3 0,-1-2 0,-1-1 0,1 1 0,-2 2 0,4 0 0,-4 0 0,2 0 0,0 3 0,1 1 0,-4-3 0,3 0 0,2 1 0,0 1 0,0 2 0,4 0 0,-5 3 0,2 1 0,0 0 0,1 3 0,2 1 0,2 1 0,0 3 0,4 0-119,4 2 0,4 2 1,0-4-1,2 3 1,3-3-1,5 1-287,3 1 0,6-3 0,4 5 0,5-2 0,3 1-855,6 2 1318,2-4 1,3 7 0,3-4-1,5-1 1,4 1 171,4-4 0,-1-5 0,6-3 0,0-2 0,0-3-56,0-1 0,-5-2 0,3 1 0,1-1 0,-1-1 719,4-3-730,0 3 1,-2-6-1,0 4 1,0-3 0,0 1-851,0-1 0,-2 2 0,4 4 0,-3 1 1,3-1-1032,1 0 1,2 5 2084,4 0 1,3 6-1,6-4 1</inkml:trace>
  <inkml:trace contextRef="#ctx0" brushRef="#br0">4252 13234 30538,'-13'-13'-1010,"0"1"1,-1 3 0,0 6 0,-3 6 1327,-1 6-521,-5 3 0,-4 1 0,-7 0 0</inkml:trace>
  <inkml:trace contextRef="#ctx0" brushRef="#br0">3946 13287 30313,'-21'0'34,"2"0"1,5 0 0,1 0 552,0 0 1,5-1-1,2-2 1,2-3-698,0-2 1,5 0 0,9-4 0,5 3 0,4 4 180,2 4 1,3-4-1,5 1 1,3 1-1,-1 2 1,0 1-259,0 0 0,1 4 1,-2 0-1,3 1 1,-1-1-391,1 1 0,-2 4 1,-3-5-1,0 1 0,0-1-122,-2 0 1,-4 2 0,1-3 683,0 2 0,-1-1 1,5-4-1</inkml:trace>
  <inkml:trace contextRef="#ctx0" brushRef="#br0">4679 13074 9926,'-2'-18'0,"-1"5"0,-1 10 8641,1 15-9596,7 10 1,-1 9 0,5 0 0,-2-1 0,-2-2 0,1-1 562,-1-1 1,1 5 0,-5 0-1,-2-1 1,-4 0 0,-9 1 351,-10 4 0,-7-1 1,-11 2-1,-3-1 0,-6 1 401,-3-1 1,3-5-1,-7 3 1</inkml:trace>
  <inkml:trace contextRef="#ctx0" brushRef="#br0">1400 15473 8282,'-14'-6'0,"1"4"0,0-2 612,-1 3 0,1 1 1,1 1-1,2 2 1,1 3-1,0 1 738,2 4 0,2 0 0,10 1 1,2-1-1,3-4 0,2-1-730,3-3 0,3 0 1,-2 0-1,2 1 1,0-1-1,-1-1-1441,1-2 0,0 0 343,-5 0 1,-7-2 0,-6-1 0,-7-1 823,-5 1 1,-7-3 0,-2 2 0,-1-1 0,1 1 719,2-1 0,-3 1 0,4 4 0,2 1 0,1 2-722,1 2 1,7 5 0,3-1 0,2 3-345,2 1 0,0 0 0,2 2 0,0 3 0,6 3-38,4-1 1,0 6-1,10-6 1,1 3-1,3-4 1,2-3-3240,3-4 0,-1-2 0,5 2 2414,2-3 0,2-3 1,1-6-1</inkml:trace>
  <inkml:trace contextRef="#ctx0" brushRef="#br0">1733 15553 8119,'0'-27'2963,"1"14"0,4 8 0,4 10-2025,3 2 0,-4 4 0,1-5 0,2-1 0,2 3 0,5-1-752,4 4 0,3-1 0,2 0 0,0-2 0,-1-1-1097,1 1-325,-6-5 1,2 2 0,-5-5-685,-2 0 0,-7-1 0,-6-3 0,-7-5 0,-10-2 2133,-6 2 0,-10-1 0,-3 6 0,1 1 1,-2 1-1,1 2 1753,1 0 0,5 0 0,6 2 0,2 2 0,3 5-690,1 3 0,6 3 0,2 1 0,1 3 0,3 2-1187,1 3 0,8 5 0,3 2 0,4-1 0,5-2 0,6-1-4093,5-1 0,7-5 4004,8-3 0,4-9 0,5-3 0</inkml:trace>
  <inkml:trace contextRef="#ctx0" brushRef="#br0">2239 15513 8139,'-13'-24'9830,"0"6"-7878,-1 7 1,6 12 0,0 3-1,2 5 1,3 3-2034,2 1 1,1 1 0,0 1 0,0 1 0,0 2 0,0-2-1082,0-1 0,6-2 0,3 2 1,2 1-1,4 2-3695,3-2 0,3-5 4857,5-2 0,1-1 0,0 6 0</inkml:trace>
  <inkml:trace contextRef="#ctx0" brushRef="#br0">2426 15619 10477,'-13'-5'0,"-1"-3"0,1-1 0,0 2 4915,-1 1 0,9 3-4294,5 7 1,1 2 0,9 5 0,4-2 0,2-1 0,0 1-2591,-1 0 1,-2-4 0,1 2 0,-1-1-868,0-3 1,-4-2 2790,0-1 0,-12-4 0,-1-2 0,-7 0 0,-3-1 277,-4-1 0,3 5 0,-3-1 1,3 2 1512,2 2 0,1 2 0,3 2 0,5 5-1989,2 3 1,10 6-1,4 0 1,5-2-1,6 0-5914,5 2 6158,4-3 0,8 4 0,0-6 0</inkml:trace>
  <inkml:trace contextRef="#ctx0" brushRef="#br0">2826 15659 10141,'-19'-25'2945,"4"10"1,-3-2-2207,3 9 0,3 8 0,2 3 1,3 3-1,1 2-243,3 2 0,1 2 1,2 1-1,0 0 0,0 1 1,0-1-3499,0 0 0,2-4 2229,2 0 0,-4-12 0,2-3 1,-7-7-1,-2-6 0,-2-1 631,2 1 1,-4 1 0,5 5-1,0 0 1467,0-1 1,-2 6-1366,3-1 0,7 6 1,8-2-1,6 4 0,8 1 40,6 0 0,10 6 0,7 1 0</inkml:trace>
  <inkml:trace contextRef="#ctx0" brushRef="#br0">3013 15113 8155,'-9'-44'0,"0"8"0,6 17 0,-2 19 1638,4 7 0,1 7 1,1 2-1,2 3 0,2 3 1,-2 5-1035,-2 3 0,4 11 0,-1-1 1,1 1-1,-1 1 0,2-4 1,0-2-2646,0-5 0,3-3 0,-5-3 0,-1-2 2041,-1-6 0,4 4 0,1 0 0</inkml:trace>
  <inkml:trace contextRef="#ctx0" brushRef="#br0">3013 15460 8155,'0'-26'1413,"0"4"1,4 3-1,2 6 1,1-1-704,4 1 1,1 1 0,2 2 0,3 2 0,0 2-1,0 3 1,-2 2-378,-2 1 1,2 0 0,1 0 0,2 0-1,-2 0 1,-1 0-1408,-2 0 0,-4-2 1,-1-2-1,-1-3 1,-1-2-1,0 0 1,-3-2 400,-2 0 0,-1-3 0,-1 1 0,-2 0 2536,-2-1 1,2 7-798,8 2 1,2 5 0,7 5 0,0 5 0,3 5-575,0 3 1,1 4-1,-6-3 1,-2 2-1,-1 3-271,2 1 1,-4-3-1,0 0 1,-1 1 0,-3-1-545,-1 0 0,-2-1 0,-2 2 1,-1-2-1,-3-2-366,-1-2 0,-2-4 0,-4-3 0,0-2 0,-1-2 254,1-3 1,4-2-1,0-1 1,0-1 0,2-4 649,2-4 0,4-3 0,1-2 0,1-3 0,2 0-834,2 0 0,7 7 0,-1 1 1,6-1-1,-1-1 619,-1 2 0,10-2 0,3 3 0</inkml:trace>
  <inkml:trace contextRef="#ctx0" brushRef="#br0">3786 15180 8006,'-2'-18'1234,"-2"0"1,2 5-1,-4 5 1,2 1 656,0 0 1,-2 4-1,1-2-1296,-4 4 1,2 7 0,-1 4 0,3 6 0,2 6 0,1 4-912,2 0 0,5 1 1,0-2-1,3-1 0,2-3-531,2-2 1,1-1-1,1-7 1,-1-2-1,0-4 93,1-4 1,-2-4 0,-4-4 0,-3-8 709,-4-4 0,-2 1 0,-4-4 0,-3-2 0,-4 0 721,-2 2 1,1-1 0,0 3 0,1 1 417,3 0 1,5 2 0,8 9-2662,5 3 1,6 4 0,4 1 0,6 0 1565,3 0 0,-3 6 0,8 1 0</inkml:trace>
  <inkml:trace contextRef="#ctx0" brushRef="#br0">4079 14980 13047,'2'-14'0,"0"1"0,3 0 0,-1 1 1009,2 3 0,-3 5 0,5 8 0,-2 6 0,-3 7-538,-2 5 1,-1-1-1,0 1 1,-1 2 0,-2 1-1,-3 1-853,-2 1-77,-1-6 0,0 2 1,1-5-1,-3-2-373,-1-1 1,3-7-1,1-4 1,-1-4 267,1-4 1,1-8 0,4-9-1,-2-3 1,3-5 208,0-4 498,8 10 0,-3-13 0,4 9 0,1 1 0,-1 2 53,4 6 0,-4 3 0,2 4 0,1 2-1106,2 4 844,1 4 0,2 1 0,1 0 0,4 0 0,0 0 66,4 0 0,1 6 0,2 1 0</inkml:trace>
  <inkml:trace contextRef="#ctx0" brushRef="#br0">4386 14806 8006,'0'-20'1966,"4"12"0,1 14 0,-3 9 0,-2 9 0,-2 5-1610,-3 7 1,-10 7-1,0 3 1,-4 1 0,-5 5-1,-1 3 1,-3 4-357,-3 2 0,-9-5 0,16-26 0,1-1 0</inkml:trace>
  <inkml:trace contextRef="#ctx0" brushRef="#br0">1546 16646 8246,'8'-36'0,"-4"1"0,2 0 0,0 13 2295,1 5 1,-2 2-1,4 1 1,1 3-1032,2 2 0,1 4 0,-1 10 0,-3 5 0,-3 5-1325,0 3 0,-5 1 0,4-3 0,-4 2 0,-1-2 0,0-1-1265,0-2 0,2 1 0,1-1 126,1 0 1,2-5 0,-3-5-1,1-6 1127,-1-6 0,-1-3 0,-2-3 1,0-1-1,0-3 0,0-1 890,0 1 0,0-3 0,0 4 0,0 2 1207,0 1 1,0 2-1457,0-1 1,1 7-1,2 4 1,3 6-1,2 7 1,2 5-1256,2 3 0,6 6 1,-1-2-1,1 2 1,1-1-755,4-1 1,-3-5-1,3 0 1,0-2-1,3-3 1441,0-3 0,1-9 0,0-7 0</inkml:trace>
  <inkml:trace contextRef="#ctx0" brushRef="#br0">2013 16499 9903,'-6'-18'0,"-1"0"5252,-1 2-4775,2 1 1,8 8 0,2 3 0,5 2 0,4 4 0,4 2-1,0 3-106,0 1 1,2 4 0,-1-5-1,-2 2 1,-1-2-980,-2-1 0,-7-1 1,-6-7 296,-7-2 1,-5-4-1,-2-5 1,1 0 0,1-1-1,2 3-524,1 2 0,6-3 1,0 3-1,8-1-84,8 1 1,6 3 0,9 4 0,3-1-1,3-1 919,1 1 0,9 1 0,-3 2 0</inkml:trace>
  <inkml:trace contextRef="#ctx0" brushRef="#br0">2506 16339 8146,'6'-4'4290,"-6"-1"0,-6 1 971,-7 4-4805,5 0 1,2 1-1,6 4 1,2 4-1158,2 2 1,-1-2-1,6 0 1,2 0-1,0-2-530,3-2 0,-5-5 0,-2-5 0,-1-3 0,-3-4 548,-2-2 581,-1 1 0,0 0-389,0-1 1,2 7 0,2 3 0,7 4 0,5 4 0,6 5-3464,3 3 3954,8 1 0,1-5 0,6-3 0</inkml:trace>
  <inkml:trace contextRef="#ctx0" brushRef="#br0">3013 16153 8026,'-2'-18'2880,"-2"0"-2220,2 6 0,-4 8 1,8 7-1,1 3-252,1 1 1,1 3 0,-5 7-1,0 0-425,0 0 1,0-2-1,-2-2 1,-1 0 245,-1 0 0,-1 1-599,5-1 0,2-1 1,2-3 508,5-5 1,1-4-1,-1-4 1,-4-5 633,-4-3 0,-1-1 0,0-1 0,0 1 40,0 0 1,0 4-1,0 0 1,0-1-506,0-2 0,0 3 0,2 2-636,2 1 0,-1-3-953,6 4 1,-5-4 364,5 5 0,-7 0 983,-2 4 0,-2-2 1,-7-1-1,-1-1 206,-2 1 0,-1 1 0,0 2 0,-1 2 85,1 2 1,6-1-1,2 6 1,4 1-540,1 2 0,0 2 0,0-1 0,0 2 0,1 1-418,4 2 1,0-1 0,6-2 0,-2 2-1,1 0 1,0 0-308,-1-3 1,3-2 0,-3-1 0,3-4 0,3-1-2884,3-3 3789,-4-2 0,6-6 0,-7-3 0</inkml:trace>
  <inkml:trace contextRef="#ctx0" brushRef="#br0">3293 16099 9723,'-12'-6'0,"3"6"0,6 6 0,4 3 0,5 0 841,2 1 1,1 2 0,4 2 0,0-3 0,2 0 0,1-2-1324,2 1 1,1 0 0,-2-1 0,0-4 0,1-4 0,0-1-359,0 0 1,0-1 0,-7-5 0,-2-6 0,-4-6 0,-4-1 877,-1 0 0,0 5 0,-1 5 0,-4-1 1,-4-2-1,-2-1 118,-3 0 1,1 5 0,1 2 0,2 2 0,1-1 1310,-2 2 1,4 3 0,0 5-1,1 4-1175,3 3 1,1 5 0,2 3 0,0-1 0,0 2 0,0-2-852,0 0 1,6 3 0,3-4 0,3 0 558,1 1 0,6-4 0,2 4 0</inkml:trace>
  <inkml:trace contextRef="#ctx0" brushRef="#br0">3679 16019 7963,'-13'0'498,"-5"0"0,0 0 1,3 2 591,5 2 0,-2-1 0,3 6 0,-1 1-775,1 2 0,3 2 0,6-1 0,0 0 1,3 1-1,5-1-1726,5 0 0,5-1 1,-1-2 1410,6-1 0,8 0 0,3 5 0</inkml:trace>
  <inkml:trace contextRef="#ctx0" brushRef="#br0">3812 16086 7982,'-8'-12'3801,"-1"3"-3077,6 3 0,3 6 0,9 0 0,2 0 1,3 0-996,-1 0 0,-4 0 0,0 0 1,1 0-1,1-1-1060,-3-4 1,-2 2 1072,-6-6 1,-6 6 0,-2-1-1,-4 3 1190,-2 1 0,1 0 0,1 1 0,3 3 0,5 5 0,2 3-743,2 2 0,2-1 0,2 0 0,5 1-387,3-1 1,1 0 0,2 1 0,3-1-1,6-1 1,4-2-2184,3-1 1,0-8 2380,-4-1 0,-1-11 0,1-10 0</inkml:trace>
  <inkml:trace contextRef="#ctx0" brushRef="#br0">4132 16073 9328,'-12'-9'6189,"2"1"-5082,1 2 1,5 2-655,-5 4 1,6 1 0,0 4-1,6 4 1,6 1-1936,3-1 0,-3-3 0,-1-6 0,1-2 595,-1-2 0,-4-3 0,-7-7 1,-3 1-1,0 0 0,-1-2 1133,0-3 1,2 5 0,-2-2 0,-1 4-1,2 1 3460,0-2 1,4 6-4043,6 6 1,3 6 0,7 6 0,0-2 0,3-1 0,1 2 0,10-5 335,-2-2 0,10-8 0,-2-4 0</inkml:trace>
  <inkml:trace contextRef="#ctx0" brushRef="#br0">4346 15619 7841,'-14'-19'655,"7"4"1,-3 4-1,5 11 1,2 7 218,2 5 1,1 7 0,0 2 0,0 1 0,0 0-1,0 2-1103,0 1 0,-2-3 1,-1 0-1,-1 1 1,1-1-1,1-1 229,2-2 0,6-1 0,2-5 0</inkml:trace>
  <inkml:trace contextRef="#ctx0" brushRef="#br0">4546 15686 7900,'0'-34'0,"-6"1"0,4 20 516,-2 9 1,2 4 0,4 7 0,1 0 0,3-1 0,0 3 600,-1 3 0,6-4 0,-2 8 0,3 2 0,-1-1-1329,-2 3 0,-1 2 0,-5-3 0,1 0 0,-2 2 0,-5 0-1609,-6 2 1,-9-2 1820,-4 1 0,-9 1 0,-3 3 0</inkml:trace>
  <inkml:trace contextRef="#ctx0" brushRef="#br0">1640 17219 7945,'-14'-25'0,"1"2"728,0 6 1,5 6-327,4 2 0,2 5 1,4-4-1,2 3 0,7 2 826,5 1 0,0 2 1,6-1-1,2-2 0,3-3-753,4-2 0,-2 4 0,6-5 0,-3 0 1,-2 0-811,-2 0 1,-1 0 0,-1-4 0,-1 0 0,-2-1-1,-6 1-1160,-2 0 1,-3-1-1,-2 1 1,-2 0 0,-2-1-284,-3 1 0,-2 0 1778,-1 0 0,0 7-65,0 6 0,0 6 1951,0 7 0,0-4 568,0 0-1450,0-6 1,0 4-1,0-3-71,0 5 0,0 3 0,0 3 0,0 4 1,0 8-651,0 7 0,-4 9 0,-2 3 0,-2 1 1,-2 4-1,-2 0-1461,-1 3 0,0-3 0,-2 0 0,-2-2 0,0 1-909,0 2 0,-2-3 2087,1 0 0,-5-6 0,2 2 0</inkml:trace>
  <inkml:trace contextRef="#ctx0" brushRef="#br0">1240 18751 7986,'7'-19'0,"-1"4"0,-6-3 59,0 4 0,0-1 0,0-1 0,2-2 0,0 2 1,3-1-1,-1 1 945,2-2 1,-4 0 0,4 5-1,-2 0 1,1-1 1148,-2 1-927,-2 6 0,-1 2-968,0 10 1,0 4 0,0 8 0,0 4-1,-1 1 1,-2 1-317,-2 0 1,1 1 0,4 0 0,0-4 0,0 0 0,0-4-695,0-1 0,0-6 0,1-2 261,4-1 0,2-2 0,5-5 0,-2-4 0,-2-3 0,-2-4 553,-3-2 0,-2 0 0,-1-3 0,0-1 1305,0 2 1,-4 1 0,-2 2 1268,-2 0-2318,-1 5 0,2 8 0,3 9 0,4 3 0,2 1 0,4 1-391,2-1 0,1 0 1,4 1-1,2-1 1,1 0-709,2 1 1,1-2-1,-1-4 1,4-3-1,3-4 781,2-1 0,11-6 0,4-1 0</inkml:trace>
  <inkml:trace contextRef="#ctx0" brushRef="#br0">1906 18205 8413,'-13'-15'7427,"5"9"-7232,4 15 1,3 9 0,1 3 0,0 1 0,0 0 0,1 2 541,3 1 1,-1 2 0,5-1 0,-1 2 0,-1 0-780,0-1 0,4 3 0,-1-10 0,3 1 0,2-3 0,-3-3-1945,-2-2 1,2 0 672,-7 1 0,-1-7 0,-7-4 0,-8-4 0,-8-4 1968,-6 2 0,-4-3 1,4 2-1,-1 1 0,0 1 1,2 2 823,3 0 1,3 0-1,5 0 1,2 2-1440,4 2 1,9 4 0,12 4 0,8-2 0,6-3-999,4-1 0,9-1 0,12-7 1,7-2-1,9-7 959,5-5 0,-36 4 0,1-3 0,2-2 0,0 0 0</inkml:trace>
  <inkml:trace contextRef="#ctx0" brushRef="#br0">2493 17925 8125,'-27'-21'283,"0"4"0,2 5 0,5 21 0,5 8 1032,4 7 1,2 3 0,-2-1-1,0 1 1,4 0 0,1 1-373,3 3 0,1 3 1,2 4-1,0-1 1,2-2-1,2-3-872,5-2 1,3-4-1,1-2 1,1-5 0,-1-2-2450,0-6 1,-4-5 1167,0 3 1,-7-6 0,-4 2-1,-8-4 1137,-6-1 0,-2 0 0,4 2 0,3 2-206,2 5 0,4 3 0,13 3 279,9 2 0,10-2 0,13 4 0</inkml:trace>
  <inkml:trace contextRef="#ctx0" brushRef="#br0">1706 15566 8199,'0'-21'0,"-9"2"0,-1 7 0,0 3 0,-2 5 276,0 2 1,-3 1 0,-1-3 0,-2-4 0,0-1 0,1 2 0,-3-1 0,1 1 0,-2-2 0,2 0 0,0 2 0,1-1 0,0 1 392,0-3 1,1-2-1,5-1 1,1-2 0,4-2-1,0-2 1,1 0 0,0-2-294,3 0 0,1-1 1,2-4-1,0-1 0,0 0-362,0 1 0,-4-1 0,-1 0 0,2 1 0,2 1 0,1 1-353,0 2 1,0 1 0,0-1-1,0 4 1,0 3-430,0 2 0,0 4 0,1 1 1,5 1-1399,8 0 0,1 4 2166,7-2 0,12-2 0,7-1 0</inkml:trace>
  <inkml:trace contextRef="#ctx0" brushRef="#br0">2133 13634 9352,'-14'-14'0,"1"3"1147,0 2 1,4 4 0,2 10-647,1 4 1,-3 2 0,4 4 0,2 1 0,3 4 0,3 0 0,3 6 231,2 3 0,1 5 0,5 6 1,3-1-1,2-1-616,2 2 1,-1-7 0,4 5 0,-3-4 0,-2-4-599,-3-2 0,-1-1 1,-3-2-1,-3-1 0,-5-4-231,-2 0 0,-5-4 0,-5-7 0,-5-5 692,-2-2 0,-5-2 0,-3 0 0,0 0 0,-1-2 481,2-2 0,1 2 1,-1-2-1,4 2 0,3 2 1,2 0 469,0 0 1,4 0 0,1 2 0,2 2-643,3 5 1,2-1 0,1 1 0,0 1 0,0 2 0,1 1-769,4 0 0,2 5 0,7 0 0,-1-2 0,2-1-958,2-2 0,4-4 1,7-1-1,2-2 1,1-3 1436,-1-2 0,10-1 0,1 0 0</inkml:trace>
  <inkml:trace contextRef="#ctx0" brushRef="#br0">2479 14207 13419,'-14'-19'0,"-3"-1"0,0 4 0,0 9 0,4 8 669,4 8 1,3-2 0,6 2 0,0 2-1,0 0 1,0 3 0,2-1-1052,2 0 0,5 5 0,7 0 0,3-2 0,2-1-4732,3-2 5114,-5-5 0,12-2 0,-3-6 0</inkml:trace>
  <inkml:trace contextRef="#ctx0" brushRef="#br0">2479 14127 9904,'-13'-22'1337,"0"-1"0,1 12-1199,3-3 0,5 11 0,9 2-449,9 4 0,7 6 0,10-3 1,6-1-1,4 1 0,5-3 311,1-1 0,-4-8 0,3-2 0</inkml:trace>
  <inkml:trace contextRef="#ctx0" brushRef="#br0">2839 14073 10697,'-13'0'1036,"0"0"0,4 5 1,1 2-655,2 5 0,2-1 1,4 6-1,3-2 1,4-2-1,8-1 1,6-1-1,6-4 55,2-1 1,7-2-1,-4-5 1,1-3-1,0-5 1,-5-3-625,-5-2 0,1-5 0,-6-3 0,-3-2 0,-4 1 1,-3 2-1578,-2 2 0,-2-4 1764,-4 6 0,-12-13 0,-2 2 0</inkml:trace>
  <inkml:trace contextRef="#ctx0" brushRef="#br0">19702 17832 8948,'-13'0'644,"4"0"0,3 0-253,4 0 1,10 4 0,12 1-1,4-1 1,7 1 0,6-1-1,9-1 1,5-2-145,2-1 0,9 0 0,2 0 0,-1 0 1,3-1-1,-4-4 0,0-3-134,0-4 1,-13-8 0,9-2 0,-6-3 0,-5-3-389,-2-3 0,-2-8 0,-6-7 1,-9-1-1,-6-3-123,-6-2 0,-2 2 0,-6-1 0,-3 1 0,-5 4 27,-5 3 0,-3 5 0,-9 2 1,-2 5-1,-2 4 195,-2 5 0,-7-2 0,-3 8 1,-1 3-1,-1 2 438,1 1 0,-9 3 1,3-1-1,-2 2 1,-1 3-1,-1 2 316,-5 1 0,-1 6 1,-1 3-1,2 4 1,1 5-307,0 4 0,-2 5 1,7 4-1,4 4 0,7 4-411,4 1 1,7 6 0,3 4-1,5 5 1,4 4 0,6 0-493,6 0 0,16 2 1,17-5-1,13-2 692,-20-28 1,4 0-1,6 1 1,2 0-1,-1-3 1,1 0-1</inkml:trace>
  <inkml:trace contextRef="#ctx0" brushRef="#br0">18209 14447 7913,'-1'-34'0,"-4"2"0,4 4 0,-4 17 0,10 2 0,2-2 0,5 5 0,-2 0 0,-1 0 0,0 2 0,0 0 0,-2 1 815,-1 4 1,-3 5 0,-6 7-1,-3 1 1,-1-1 0,-4 0-1,0 2 282,-3 3 1,-3-3-1,-3 4 1,0-1-1,-4 1 1,-1 2-1,-2 2-402,0 3 0,2 0 1,1 1-1,2 0 1,-1-1-1,-3 2-202,0 3 0,-1-1 0,2 4 0,1 0 0,3-1-372,2-1 1,1 10 0,4-2-1,-1 0 1,0 0 0,3-2-122,0 4 0,5 5 0,-1-2 0,3-3 0,2 0 0,1-2 0,2 0 0,2 0 0,1 0 0,2-2 0,3 1 0,2 1 0,1-6 0,-1 9 0,-1 1 0,0 1 0,-2 1 0,5 2 0,-3-3 0,3-1 0,1 1 0,0-1 0,1-1 0,-1-1 0,2-1 0,1 0 0,2 1 0,-2-4 0,-1 1 0,-2-2 0,1 0 0,-1-3 0,0 0 0,1 0 0,-1-4 0,0 1 0,1-3 0,-2-1 0,-4-1 0,4-3 0,-4-3 0,1 0 0,-2-4-108,-1-1 0,3-2 0,-5 0 0,-1 1-2307,-1-1 0,2-4 1,2-2 129,1-1 0,-2-3 1,4-9 2284,1-7 0,8-6 0,3-8 0</inkml:trace>
  <inkml:trace contextRef="#ctx0" brushRef="#br0">17889 16512 8242,'-19'-7'0,"-2"3"1549,0 2 0,4 8 0,8 3-382,4 3 0,10 1 0,4 2 0,4 1 0,6 2 1,8 0-567,7 1 1,6-4 0,4 4-1,4-1 1,-1-1 0,-2-2-677,-4-4 1,-7 1 0,-1-5 0,-4 0 0,-1-1-1022,-2 0 1,-9-4 0,1 2 0,-3-2 0,-3-4-3700,-3-2 4795,3-4 0,-11-17 0,5-3 0</inkml:trace>
  <inkml:trace contextRef="#ctx0" brushRef="#br0">17036 15366 7813,'6'-6'225,"-5"-3"0,-5-2 177,-4-3 1,6 5-1,-4 2 0,1 0 1,1-1 1767,1-2 1,1 2-1248,2-1 1,5 8 0,-1 1-410,-1 7 0,-1 11 0,-2 4 1,0 4-1,0 2 0,-2 3-164,-2 4 1,-2 2-1,-5 0 1,4-1 0,0 1-301,-1 1 0,4-4 1,-4-2-1,2-4 0,2-2-580,-2 1 1,5-6 86,-4-3 236,4-4 47,1-6 0,0-8 1,1-11-1,2-5 1,3-8-10,1-5 1,-2-7 0,2-8 0,1-7 0,-2-2 309,0 0 0,-2 3 0,-3 10 0,2 0 0,2 0 0,-2 3 418,-2 5 1,-5 3 0,-1 11 0,1 2 0,0 1-1,-2 3 270,-2 3 0,4 3 0,-4 8-661,2 2 1,2 4 0,4 6 0,-2 4 0,0 6-22,-3 6 0,1-1 1,4 7-1,0-1 0,0 1 1,0-1-529,0 2 1,0-3 0,0 0 0,0-1 0,1-2-504,4 2 1,-2-5 0,4 3-1,-1-3 1,-3-1-3242,-2-1 0,-1-3 4125,0-1 0,6 0 0,2 5 0</inkml:trace>
  <inkml:trace contextRef="#ctx0" brushRef="#br0">17249 14886 8652,'-13'0'0,"0"-1"135,-1-3 1,7 1 0,5-5 0,8 2 0,12 3 0,9 2 0,11 1 0,5 0 0,8 1-1,2 4 75,6 4 0,11 2 0,-5 3 0,0-1 0,0 0 0,-7 1 0,-6-1 0,-9 0-409,-6 1 0,-11-5 0,-8-1 0,-4 3 0,-6 1 229,-3 1 1,-11-4 0,-9 0-1,-10 1 1,-9 2 170,-5 1 1,-11 1 0,-5-1 0,-3 0 0,-1 1 0,4-2 105,5-4 0,0 7 1,7-3-1,4 0-116,7 0 1,9 7-1,6-6 1,3 4-1,5 0-244,5 1 1,14 6 0,8-2-1,9 3 1,7 0-41,6-2 1,9 2-1,0-3 1,2 2 0,1-1-272,-3 0 0,-4-7 1,-11 3-1,-8-1 1,-6 0 235,-6-2 1,-6-1 0,-7-2 0,-10 2 0,-13 1-1,-10 2 452,-7-2 1,-7 3 0,-3-1 0,-3 0-28,-1 1 0,6 1 1,4 3-1,6-2 0,7 0 1,6-1-236,7 4 1,8-3 0,9 3-1,12 2 1,16 4 0,12-1-144,9 0 0,13-3 1,7 1-1,-32-14 0,1 1 1,2-1-1,1 0-355,2 0 1,0 1-1,-3 0 1,1 1 169,6 3 1,0 0 0,-7-1 0,-2 2 0,1 3 0,1 1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17529 5651 27970,'13'-6'-1814,"1"-2"1</inkml:trace>
  <inkml:trace contextRef="#ctx0" brushRef="#br0">17702 5597 27970,'21'-13'-676,"-2"0"1,-4-1 0,2 1 0,0 1 0,0 2 0,-3 2 0,-2 1 0,-1 1-219,-2 0 1,-5-3-1,3 3 1,-1-1-1,-3-3 354,-1-2 0,-2 3 0,0 0 769,0-1 1,0 2-73,0-1 0,0 1 0,0-6 132,0 1 0,-6 0 0,-3 1 0,-3 1 1,-3 4 312,-3 1 0,2-3 1,-5 5-1,1 1 1,0 0-464,1-2 1,-4 4 0,0-4 0,0 4 0,-1 1 8,2 0 1,1 4 0,-3 2 0,2 0 0,-2 0 0,1-1 148,0 0 1,-2-2-1,5 5 1,-3-2-1,1-2 271,-2 2 0,-1-4 1,-1 4-1,-1-2 1,2 2-1,1 0-121,2 0 1,0 3-1,-5-3 1,0-1-1,1 3-135,-1-1 1,2 1 0,1 2 0,2-1 0,-2 1 0,0 1-264,2-2 0,-3 2 0,3-2 0,-2 3 0,0 1 1,2 1-50,-1-1 0,-1 0 0,0 1 0,2-1-86,-2 0 1,1 1-1,0-1 1,6 0 0,0 1-1,2-1-101,2 0 1,-3 5 0,7 0 0,-3-2-1,0-1 1,2-2-136,1 1 1,5 0 0,-4 3-1,2 1 1,3-2 45,2-1 1,-4-1 0,1 3-1,1 0 1,1 0 229,2-2 1,0 2 0,2 1-1,1-2 1,3-1 0,0-1 227,0-1 0,4 0 0,-1 1 1,3-1-1,1 0 0,0 1 38,1-1 0,5 0 0,3 0 0,3 1 0,4-1 0,0 0 64,2 1 1,5-1 0,-4 0 0,2-1 0,3-1-75,2-2 0,1-1 0,0 4 0,1-1 0,2-2-210,2 1 0,-2-4 0,-5 0 0,1-2 0,4 2 0,1 0 0,2 0 0,3-2 0,-2-4 0,2 0 0,3 0 0,-2 0 0,5 0 0,3 0 0,0 0 0,-2 0 0,-3 0 0,2 0 0,-10 0 0,-2 0 0,-1 0 0,3 0 0,4 0 0,3-4 0,-1-2 0,0 0 0,-4 0 0,-1 3 0,0-3 0,-3 0 0,4 0 0,4 1 0,4 2 0,1-3 0,-1 0 0,1 0 0,3-2 0,0 1 0,1-3 0,-3 2 0,-3-1 0,-2 0 0,-4 1 0,-3-1 0,-4 0 0,-2-3 0,-2 0 0,-3 2 0,-1-4 0,-4 0 0,-1 5 0,-1-8 0,0 1 0,-1 1 0,1 1 0,-2-1 0,-1-2 0,-3 0 0,-1-1 0,0 0 0,-1 0 0,-1-4 0,-5 3 0,0 0 0,-1-2 0,-3 0 0,-3 0 0,-6-2 0,0 1 0,0-1-195,0 3 1,-10-6-1,-4 4 1,-2-1 0,-5-1-1,-4 3-319,-5 2 1,-11-5 0,-1 3 0,-3 1 0,-7 2 0,-2 3 112,1 2 0,-15-1 0,3 1 0,-9 0 0,35 6 0,-1 0 417,0 1 0,-1-1 0,0 2 0,0 1 0,1 0 0,-1-1 0,-3 1 0,0 0 0,0-1 1,0 1 27,-2-1 0,0 1 1,1 2-1,1 1 1,0-2-1,0 1 1,4 1-1,-1 1 1,0 0-1,1 1-418,-1 1 1,0 1-1,2 0 1,0 1 0,-3 2-1,1 2 1,1-1-1,1 0 1,-33 10 584,3 0 0,32-3 1,-1 2-1,-30 12 1</inkml:trace>
  <inkml:trace contextRef="#ctx0" brushRef="#br0">17236 5997 10788,'4'-16'0,"2"3"0,2 1 2363,2 0 0,-3 3 1,-1 2-2026,-4 1 0,-1 1 594,-10 5 1,1 2 0,-6 1 0,-1 1 0,-1 1 0,-2-1-24,2 0 0,-3 7 0,1-4 0,0 2 0,0 0-391,1 1 1,-6 7 0,4 0-1,-2 0 1,-2-1-224,-2 2 1,-2-2-1,-1 6 1,-2 0 0,-1 1-296,1-1 0,-4 0 0,2 0 0,-5 1 0,1 0 0,1 1 0,1-2 0,-3 3 0,5-2 0,1 0 0,-1-1 0,5 4 0,-1-6 0,4 3 0,1-1 0,-3 1 0,6-2 0,2 1 0,3 2 0,2 1 0,-1 2 0,1 0 0,0-1 0,1 1 0,2 0 0,2-1 0,2 1 0,-3 0 0,5-1 0,1 1 0,1-1 0,2 1 0,2 0 0,1-2 0,3-1 0,1-4 0,4 0 0,2 2 0,3-3 0,3 0 0,2 2 0,4-2 0,5 1 0,0-3 0,5-3 0,1 0 0,-1 3 0,1 1 0,-1-1 0,5-3 0,0-1 0,0 0 0,0 1 0,0 3 0,2 1 0,-1-2 0,2-1 0,-1-1 0,1-1 0,4-1 0,-1-2 0,0-1 0,0 0 0,-3-2 0,0 4 0,0-5 0,0-1 0,-3 1 0,-3-3 0,-8-1 0,2-2 0,-3 0 0,-1 0 0,-2 0 0,-2 0 0,0 0 0,-5 0 0,-2 0 0,1 0 0,0 0 0,-6 0 0,2 0 0,-1 0 0,0 0 0,1 0 0,-4 0 0,0 0 0,1 0 0,2 0 0,-3 0 0,0 0 0,1 0 0,2 0 0,1 0-818,1 0 0,4 4 1,-1 1-1,1-2 1,0-2-1880,0-1 2524,5-6 0,-2-1 0,6-6 1</inkml:trace>
  <inkml:trace contextRef="#ctx0" brushRef="#br0">17662 7330 28647,'2'-7'-325,"2"2"1,4 4 0,5 1 0,0 0 1071,1 0 0,4 0 0,1 0 0,0 0 0,2 1-411,0 4 0,1-3 1,4 6-1,1-1 1,0 1-337,-1 2 0,-3 2 0,-3 1 0,0 1 0,-4-1 0,-1 0 0,-2 1 0,-1 3 0,-2 1 0,-2-2 0,-2-1 0,-3-1 0,-2-1 0,-2 0 0,-2 1 0,-3-1-324,-2 0 0,-1 0 1,-4 1-1,0-1 1,-1 0-659,1 1 1,4-2 0,-1-2 0,-4-1 0,-3 1-1187,-4 2 0,3 1 0,-3 1 1892,2-1 1,-5 0 0,4 1 0</inkml:trace>
  <inkml:trace contextRef="#ctx0" brushRef="#br0">16449 13074 8466,'-6'-7'0,"-1"-5"0,-6 4 0</inkml:trace>
  <inkml:trace contextRef="#ctx0" brushRef="#br0">16276 12967 8466,'-9'-14'65,"0"-4"1,5 3 0,-4-3 0,3 3 0,2 2 0,1 0-1,2-1 1,-1 3 2252,-4 2-2061,4 3 1,-7 12-1,5 4 1,-1 6 0,-1 7-1,1 3 240,0 5 1,-7 3-1,4 9 1,-2 5 0,2 5-1,1 2-160,3 0 1,1 2-1,2 3 1,0 0-1,0 4 1,0 1 19,0 2 1,0-1 0,0 1 0,-1-2 0,-2-1-63,-2-2 0,-1-3 1,3 5-1,-3 1 1,1-3 86,-1-1 0,-3 6 1,3-4-1,-2-1 1,-2 2-216,-2 1 0,3-7 0,2 4 1,-1-5-1,3-6 0,-1 0-244,3-2 0,1-2 1,2 2-1,0-3 1,0-3 198,0-3 0,0 7 1,0-6-1,0 2 0,2 2-11,2-2 1,-1-9 0,4 6 0,1-2 0,-2-1-89,0-1 0,3 5 0,-3-4 0,-1 0 0,3 2 0,-2-1-108,0 2 1,-2 0 0,-4-1 0,0-2 0,0-2 96,0 2 1,0 0-1,0 0 1,0-1-1,-1 0 80,-4-2 0,4 3 0,-5-5 1,1 1-1,1 1 698,1 0-801,1-4 0,2 7 1,0-5-1,0 1 1,2 1-148,2 0 0,-2-3 0,4 4 0,-2 1 0,1 0 0,-2-1-29,-2 2 0,-1 2 0,0-1 0,2-1 0,1-3 113,1-1 1,0 2 0,-2-4-1,1-1 1,1-2 201,-1-1 0,5-1 0,-1 0 1,2-3-1,0 0-93,1 0 0,2-2 1,1 0-1,1-1 1,1 0-1,1 0-194,2 1 1,5 0-1,0 3 1,2-2-1,3 1 11,3 3 1,-3-1 0,5-2-1,-1 0 1,4-1-122,2-1 0,4 2 0,1-5 1,3-2-1,1-2 0,5-4 322,4-1 0,5-2 0,6 2 0,-1-4 0,4-4 141,5-1 1,-2 0 0,-31 0 0,0 0 0,2 0 0,0 0-1,0 0 1,1 0-140,-1 0 1,1 0-1,2 0 1,0 0 0,-1 1-1,0 0 1,1 0-1,-1 1 1,3 0 0,0 2-1,-1-1 1,0-1-227,0 1 0,-1 0 0,5 2 0,0-1 0,-4-1 0,0 0 0,0 0 0,1 0 1,0 1-1,1 0-18,0-1 0,-1 1 0,-2-2 0,-1 0 0,1 2 0,0 0 1,-1 0-1,1-1 0,-2 0 0,0 0 256,2 0 1,0 0-1,1 0 1,0 0-1,-4-1 1,-1-1-1,1 1 1,0 0-1,1 1 1,0-1-1,-1 0 1,-1 0 43,2 0 1,-1 1 0,4-1 0,-1 0 0,-2-2-1,-1 0 1,-1 1 0,0 0 0,0 0 0,0 1-83,-3 0 1,0 0-1,0 1 1,1-2 0,0 0-1,0-2 1,-2 1 0,0-1-1,-1 0 1,0-1-39,31-2 1,5-5 0,-10 3-1,-2-2 1,2-2 0,-3-2 31,-2-1 0,6-1 1,-12 0-1,1-3 0,-2 0 10,-4 0 0,-9 3 0,1 0 0,-3 1 1,-3 0 11,-3-1 0,-4 1 0,-5-2 0,-3-1 1,-1-3-1,0-2 95,-2-3 0,-3-1 1,-2-5-1,-2-2 1,1-7 181,2-2 0,-3-5 1,0-10-1,1-5 1,3-4-220,5-8 0,-9 35 0,1-1 0,3-1 0,0-1 0,-1-1 0,1-1 0,1-1 0,0-1 0,0 0 0,1 0-334,2 1 0,-1-1 1,1 0-1,0 0 1,3 1-1,0 1 1,0-2-1,-1 1 1,-1-3-1,1 0-129,-1 0 0,-1 0 1,-4 3-1,-1 0 1,2-1-1,-1-1 1,-1 1-1,0 1 1,-2 1-1,0 1 214,0 2 0,-2-1 0,-2-5 0,-1 0 0,-1 3 0,-1 0 0,0-1 0,0-1 0,-1-1 0,-1 0 0,-1 2 1,0 0 104,-2 2 0,-1-1 0,-2-3 0,-3-1 0,-2 4 1,-2 0-1,0-1 0,0 1 0,0-2 0,1 1-8,-1 0 0,1 0 1,0 4-1,0-1 0,-1-2 1,-1 0-1,1-1 0,0 1 1,2 0-1,-1 1 0,2 1 1,-1 1-209,2 2 0,0 0 1,-2-1-1,1-2 0,0 2 1,0 0-1,0-2 1,2-1-1,0 1 0,0-1 190,3 1 0,-1 1 0,-6-34 0,3 3 1,-1 4-1,0 5 0,-1 4 266,-2 3 1,3 3-1,0 2 1,-1 4 0,-2 3-213,-1 5 0,-5 5 0,0-1 0,1 0 0,-3 0 0,0-2-201,-1 2 0,-4-4 0,4 4 0,-1-2 0,1 1 124,2-2 0,-5 0 0,2 1 0,-3 5 0,-4 1 240,-2-1-178,-3 9 0,-7-8 1,-4 11-1,-4 1 1,-5 4-86,-9 6 0,4 1 1,-12 2-1,-3 4 1,36 2-1,-1 1-78,-1 2 1,0 1 0,-2 2-1,0 2 1,-2 0 0,0 1-1,0 0 1,-1 0 0,-1 0-1,1 0 1,1 0 0,0 1-185,3 1 0,-1 0 0,0-1 0,0 1 0,5 1 0,1 0 375,-32 13 0,4-7 0,2 8 0,4-2 0,4 0 0</inkml:trace>
  <inkml:trace contextRef="#ctx0" brushRef="#br0">17702 13940 7949,'-20'-15'142,"2"7"0,8 3 0,1 2 0,-2-1 0,-1 1 0,-1 1 25,0 2 0,-5 0 1,0 0-1,2 0 1,0 0-1,-1 0 0,-2 0 1,0 0 278,0 0 0,-4 0 0,6 0 1,-1 0-1,0 0 0,0 2-300,2 2 0,1-2 1,0 2-1,-1-1 0,-3 0-43,-2 1 1,3 2 0,-4-3 0,-2 3 0,-1 0 42,-1 0 1,-6 4 0,1-2-1,0 1 1,-1-2 146,-4-1 0,1 4 0,-1-2 0,0 1 0,5-2-94,0-1 0,-1 4 0,4-2 0,2 1 0,1 0 0,2-1-185,0 0 0,3 4 0,3-3 1,-2 2-1,0 3 0,-2-1-36,0 0 1,1 5 0,-4 0-1,2-2 194,-2-1 1,-1 3 0,-2 0 0,0-2 0,1 0-1,-1 0-31,0 2 0,1 4 0,-1-2 0,2-1 0,1 0 0,4-2-195,0-3 1,-2 4 0,4 1 0,2 1 0,1 0 35,2 1 1,-2-3-1,-1 4 1,-2 0-1,2 0 76,1 1 1,-3-1 0,-1 5-1,0-2 1,-2-2 152,0 0 0,3-1 1,-2 4-1,0 1 1,3 1-89,-3 3 1,5-3-1,-2 5 1,2-2-1,2 0 1,-1 0-313,1 2 1,4-5 0,2 3 0,-1-3-1,2 0 1,-1 1 148,-1-3 0,4 8 1,-3-7-1,-1 1 155,1 0 1,4-1 0,-3 1 0,0 2 0,-1 1-1,-2-2 9,0-1 1,6 4 0,-3-1-1,2-2 1,-1-1 0,2 1-203,2 2 0,1-3 0,0 4 0,1-1 0,2 2-67,2 1 0,3-4 0,-2 2 0,2-1 0,1 0 72,-2-1 0,3-2 1,-4 0-1,0 2 1,0 1-1,-1-1 376,1-2 0,-5-3 1,3 0-1,-2-1-133,-2 0 0,0 4 1,0-6-1,1 3 0,2 2 1,2-1-250,-2 1 0,4 0 0,2-1 0,1 1 0,2 0-238,2-1 240,-10 1 1,18 0 0,-8 1-1,0 0 1,1 0 29,-1-3 1,-1-1 0,-1 3 0,-2-1 0,-2-1 313,-3-2 1,4 2 0,-3-5-1,0 3 1,0-1 0,-1 2-105,0 1 1,-2 0-1,6-1 1,0-2 0,0 2-247,0 1 1,1 1-1,7 1 1,0-2 0,0-1-94,-2-2 0,4 0 1,2 5-1,1-2 1,0-1-131,2-2 377,-5-6 0,5 10 0,-7-6 0,0 2 0,-3-1 30,0-2 0,-1 4 1,0-6-1,1 1 1,-1 0 67,0 0 0,1 5 0,-1 0 0,0 0 0,1 3 134,-1 0-391,0-8 1,7 13 0,0-9-1,3 3 1,-1 2-8,2 0 0,1-1 0,0 0 1,-1-3-1,-4-2 201,0-2 1,2 3 0,-3-4 0,0 0-1,1 0 88,-4 0 0,-1-1 0,-2-3 0,0-1 0,-1 0-38,-3 1 1,3 3 0,-3 1 0,3-2-1,2 1 1,3 0-244,1 6 0,4-3 0,-3 1 0,2 0 1,2 0-1,3 1-58,0-1 1,1 4-1,0-5 1,-1 3-1,1-3 231,0 0 0,-1-3 0,-1-2 0,-1 0 0,-3 0 286,-2-3 0,-1-2 0,-3 3 0,1 1 0,3-1-144,2 0 1,-5-1 0,2-1 0,-3-3-298,-2 3 0,5-4 1,0 1-1,-2-1 1,-1-1-1,-2 1-112,1 1 1,-1-5 0,0 3 0,0-2-1,1 1 1,-1-1-135,0 2 0,1-5 0,-1 4-193,0-4 1,1 4-638,-1-1 1,-4 1-1,0-5 16,1 0 305,2 0 0,6-2 0,1-2 0,2-5 0,3-3-1033,1-1 1,3-1 0,3 0 1856,5-4 0,-4-3 0,1-6 0</inkml:trace>
  <inkml:trace contextRef="#ctx0" brushRef="#br0">17836 18391 7711,'-9'0'243,"0"0"1576,-1 0 0,4 2-1247,1 2 1,4 4 0,1 5 0,1 0-134,4 1 0,1-1 1,4-1-1,-1-2 1,1-1-1,2 2-70,1 0 0,1 1 0,-1-1 1,0-2-160,1 1 0,-5 0 0,-2 1 1,-1-2-1,-2 1 52,2 2 0,-4-3 0,2-1 1,-4 1-1,-3 0 0,-3 0 107,-1 2 1,-2 0 0,-4 3-1,-1-1-272,1 0 1,-5 5 0,1 0-1,-1-2 1,0 0 0,0 1-93,2 1 0,-3-1 0,1-2 1,2 0-1,-1 1-309,0 0 0,2-7 0,-3 6 0,3-2 0,2-2-737,-1 1 0,-2-5 0,1 1 0,4-1-1907,-1 0 2948,6 2 0,0-1 0,6-2 0</inkml:trace>
  <inkml:trace contextRef="#ctx0" brushRef="#br0">21102 14087 8485,'-14'-12'0,"2"-1"0,2-8 0,3 6 0,1 5 174,1 7 0,7-3 0,2 6 0,5 0 1,4 0-1,5 0 0,3 0 0,1 0 60,0 0 1,-1 1 0,3 2 0,-2 2 0,2-2-1,1-2 1,3 1 0,2 1 29,1 1 1,4 2 0,-1-3 0,2 3 0,4 1 0,0 4-288,3 0 0,4 3 0,-1 1 0,2 1 0,3 3 81,6 2 1,-5-2 0,4 5-1,0 1 1,-1-1 121,0 1 0,-5-1 0,-3-1 0,-5-2-46,-4-2 0,4 3 0,-8-2 0,2-1 0,-2 2 101,-2-1 1,5-2 0,-3 3 0,2 0-1,-1-1 1,2 4-200,2 1 0,-4-3 1,0 1-1,-1 0 1,-2 1 36,1-2 1,-2 2 0,-4-5-1,-1 0 1,1 1 0,0-3 139,-1 3 1,-1-4 0,-1 5-1,-3-2 3,-2-3 0,-1 4 0,-5-1 0,0 2 0,1 2 0,-1 1-78,0-2 0,-1 3 0,-1-2 0,-4 2 0,0 0-46,1-3 1,-5 3-1,3-4 1,-2 1 0,1 0-1,-2 2 1,3-3 0,-2 0 0,-1-1 0,-2 0 98,-1-1-126,0 4 1,0-6-1,-1 3 1,-3 1 0,-4-2 37,1 1 1,-5 3 0,1 0 0,-3 2-1,-4 1-44,2 1 1,-5 0-1,0 1 1,-1 2-1,1 1-27,2-2 1,-3 1 0,4-1 0,2 3-1,1-3-56,2-1 1,-1-3 0,1 1-1,0-3 1,-1 3 0,1-3 113,0 2 1,-1-1 0,1 0 0,0-4 0,-1 1 645,1 0-728,0 1 1,-1 5 0,1-1 0,0 1 0,-1 0-2,1-1 0,0 1 0,-1 0 0,1 1 0,0 2-81,-1 1 0,5 0 0,0-3 0,1 0 0,-1 2 0,1-4 204,2-1 1,-3 4 0,4-7 0,-1 3 0,-2 2 57,1-1 1,2-2 0,-2 0-1,0 2 1,1 1-110,0 3 0,-3-1 1,3-2-1,0 1 1,0 2-1,2 1-354,-2-2 0,4-2 0,-2-3 0,2-2 344,2 2 0,5-5 1,1 0-1,1-1 0,3 0 1,2-2 190,2-1 1,-1 2 0,0 1 0,1-1-1,0-3 775,4 0-915,-3 5 0,4-4 0,-4 4 0,1 0 0,4 3-430,0 4 1,-3 0 0,2-1 0,-1-1-1,1-2 1,2 2 1,-4-3 0,4-1 0,0 1 0,0-2 0,1 1 567,-1-4 0,2-1 1,-3-2-1,0 0 1,2 1 66,-1-1 1,4-4-1,-4 0 1,1 1 0,1 2-370,0 1 0,2 1 1,2 1-1,-2 1 1,-1 3-1,-2 0-435,2 1 0,-3-1 0,-1-3 0,1 2 1,-2-2 7,1-1 0,-3-2 1,-3 1 209,-1-1 1,-1-4-1,-2-2 1,-2 1-819,-2-1 1,4 2 0,-1 4 0,3 2-352,1 3 0,0-3 0,1 4 1,-1-1 1428,0-1 0,1 1 0,-1-4 0</inkml:trace>
  <inkml:trace contextRef="#ctx0" brushRef="#br0">23634 18112 9500,'-20'-20'0,"2"0"248,3-1 1,8 2-294,2 5 0,10 7 0,4 2 0,2 4 0,3 1 0,1 0 1,1 0 534,2 0 0,5 6 1,-2 3-1,1 3 0,0-1-32,2-2 0,0 8 1,-2-4-1,-4 2 1,-3 0-1,-2-2-98,0 0 1,-5 5 0,-4 0 0,-2-2 0,-2 0 347,0 2-759,-6-3 0,-3 4 0,-9-5 0,-4-1 0,-3 0-335,-2 1 1,0-3 0,1 0 0,-1-2-1,0 1-636,1 2 1,-5 1 0,-1 0 1021,3 1 0,1 5 0,1 2 0</inkml:trace>
  <inkml:trace contextRef="#ctx0" brushRef="#br0">21915 11621 29048,'-6'-13'-7093,"3"6"6872,-6 2 1,0 10-62,-4 3 0,4 3 1,0-2-1,-1-5 1,-2-2-1,-2-2 0,1 0 1,0-2 508,-1-2 0,1 2 0,0-4 0,-1 2 0,1-1 0,0 1 1,-1 0-1,1-1 0,0 2 224,0 2 1,-2-4-1,-3 1 1,-4 1-1,-3 1 1,-4 2-1,-2 0-385,-4 0 1,-8 0 0,-5 0 0,-2 0 0,-6 0 10,-4 0 1,-3-1 0,-5-2 0,-2-3 0,2 0 176,-2 0 0,-2-3 1,2 3-1,1-1 0,-4-2 391,0 2 1,-1-1 0,5 5 0,-4-1 0,-1 1-511,36 2 1,-1 0 0,0 1 0,0 0 0,-1 0 0,0 0 0,0 0 0,0 0-1,0 0 1,0 0-107,0 0 1,0 0 0,0 2 0,0 1-1,0-1 1,0 0 0,0 0 0,1 1-1,1-1 1,-1 0-12,1 0 1,1 1-1,-1-1 1,0 0-1,-2-2 1,-1 0-1,-1 0 1,1 0-1,-1 0 1,1 0-1,1 0 1,0 0 78,1 0 0,1 0 0,-32 0 1,0 0-1,5 0 0,5 0 26,0 0 1,1-4 0,3-1 0,-3 2 0,-2 2-124,-3 1 0,2 0 0,1 1 0,3 2 0,-1 3 0,-2 0-280,-1 0 1,2 4 0,-6-2 0,1 1 0,-4-1 276,-4 3 0,-1-4 1,36-3-1,-1 0 0,1-1 1,0 1-1,1-1 1,-1 0 120,-36 3 0,1 4 0,5-1 0,0 3 1,-2 1-1,2 1-53,-1-1 0,-1 0 0,3 2 0,2 1 0,0 2 0,1 0-161,1 1 0,-4-3 0,9 5 0,2 0 1,1 0-34,2 2 1,0-2-1,1 1 1,1 0 0,5 1 73,5-1 1,-2 0-1,9 5 1,0-1-1,3 1 1,4 1-111,5 3 1,-2-3-1,6 5 1,4-2 0,2 2-161,3 1 1,6 1-1,-2 7 1,4 2-1,1 5-90,0 3 0,0 6 1,1 2-1,2 3 0,2 3 1,-2 1-44,-2 2 1,-1 1 0,0 0 0,0 1-1,0 4 251,1-36 0,-2-1 0,-3 32 1,2-31-1,-1 0 0,1 0 0,0-1 1,-2 36-38,-1-1 0,1 1 0,4-12 1,0 3-1,1 3 0,2 0-31,2-1 0,5 7 1,0-6-1,5 3 1,3 2 109,-2-3 1,-1-1-1,-2 2 1,1 3 0,-8-36-1,-1 0 1,1-1-1,-1 1-6,0 1 1,-1-1-1,-3 0 1,1 0-1,0 0 1,0 1-1,0 0 1,-1 0-1,0-1 1,1 0 139,2 36 0,0-35 0,-2 0 0,1 35 1,3-1-1,2 1 47,2-1 0,-4-36 1,0 1-1,7 32 0,1 1 1,-1-6-1,0 0 250,1-3 0,-1-3 0,0 2 0,1 0 1,-1 0-155,0 2 0,1-2 0,-1 1 0,-1-1 1,-2-2-237,-1-1 0,-5-5 0,4 8 0,-2-2 0,-3-3-47,-2-1 0,4 3 0,-1 0 0,-1-2 1,0-1-1,0-3-250,1-4 1,2 3 0,-3-5 0,2 0 568,-2-1 1,3 0 0,0-5 0,-1 0 0,1 0 0,-3 0-104,-1 0 0,2-2 0,1 1 0,-2-1 0,-2 4 0,1-1-102,2 1 0,-2-4 0,2-1 0,-3-1-81,-1 1 1,0 6-1,0 1 1,0-2-1,2-2 1,1-2-4,1 4 1,1 1 0,-4-4 0,2 1 0,2 0-576,-2 0 710,4-6 1,-4 5 0,4-5 0,-1 2-28,-3-1 0,3-5 0,0 1 1,0-3-1,0-1 0,-2-1 198,2 1 0,-4 0 0,2-1 1,-1-1-1,0 1 27,2 0 1,1-5 0,-3 7 0,3-1-1,1-4 85,3 3 0,2-1 0,3 0 0,3-1 0,5-2 0,7 0 183,6-1 0,4 3 1,5-5-1,6 0 1,5 2-1,3-2 153,7 0 1,2 3-1,1-2 1,4-1-481,-36-9 0,1-1 0,4 1 1,-1-1-1,-1 0 0,-1 0 0,1 1 1,1 1-1,1 0 0,-1 0 1,0 0-1,0-1 40,-1-1 0,1 1 1,2 1-1,0 0 1,-4-1-1,-1 0 1,2 0-1,0 0 1,2 1-1,1 1 1,-2-2-1,0 0 157,0-1 1,1 0 0,6 0 0,1 0 0,-5-1 0,1-1 0,1-1 0,1-1-9,0 2 0,1-2 0,2 1 0,2-1 0,0-1 0,0 1 0,-1-2 0,1 0 0,1-1 0,-1 0 0,0 1 1,0 0-268,-1 0 1,0 1 0,3 0-1,-1 1 1,-2 1 0,-1 0-1,-1-1 1,-1 0 0,1 0-1,0-1 1,-2 1 0,-1 1-56,0-1 0,-1 1 0,2 0 0,1 0 0,-3 0 0,0-1 0,-1-1 0,1 1 0,-1 0 0,-1 0 0,-1 1 0,-1 0 0,32 1 0,-5-1 0,0-1 0,-4-1 0,-4-1 0,6-3 0,-13-3 0,2-3 0,-1-1 0,0-4 0,-1-1 0,0-1 0,-1-2 0,-3-1 0,-4-2 0,2-10 0,0 1 0,2-1 0,-1-1 0,-2-2 0,-4-5 0,0-1 0,-2 0 0,-2 0 0,-2-3 0,-5-3 0,-3-1 0,-1 2 0,-2-2 0,-1-4 0,-3 0 0,-2-1 0,4-2 0,-2-5 0,3-3 0,0 0 0,-1-1 0,10-3 0,-6 0 0,2-2 0,2-3-177,-15 33 0,-1-1 1,18-32-1,-18 33 1,0-1-1,0 1 0,1 0 1,-1 1-1,-1-1-128,1-1 0,-2 1 0,-1-2 1,-1 1-1,9-33 0,1-3 1,-2 1-1,1-1-19,-12 34 0,0 0 1,0 1-1,0 0 1,0 0-1,1 0 1,8-35-1,0 1-25,-3-2 0,1 0 0,-7 35 0,1-1 0,-1 2 0,1-1 0,0 0 0,-1-1 156,-1 0 0,0-1 0,2 0 1,0 0-1,1 0 0,-1 1 0,1-1 1,0 0-1,-1 0 0,1 0 1,-2 0-1,0 0 50,0 0 0,-1 0 1,0-1-1,-1 0 1,1 0-1,0-1 1,-1 0-1,0 0 1,-1 0-1,0 1 139,0 0 0,-1 1 1,-2-1-1,0 0 0,2 0 1,0 1-1,-1-2 1,0 1-1,-2 0 0,1 0-53,-2 0 1,1-1 0,-1 1-1,0-1 1,0 2 0,0-1-1,0 0 1,0 1 0,0-2-1,0 1 1,0-1 0,0 1-97,0-3 0,0 0 0,2 1 0,0-1 0,1-1 0,-1 1 0,-1 1 0,1 0 0,-1-2 0,1 0 92,0-2 1,0 1-1,-1 0 1,0 0-1,2-2 1,0 0 0,-1 1-1,0 0 1,0 2-1,1 0 1,-2-2 0,1 1 95,-2-2 1,1 1 0,-1 3-1,0 0 1,1-1 0,-1-1-1,2 0 1,-1 1 0,2 2-1,-1-1-8,0 1 1,-1 0-1,0-3 1,-1 0-1,0 6 1,-1 0-1,-1 0 1,-1-1 0,-1-1-1,0-1 1,-2 1-1,0 0-36,-1 0 0,0 0 0,-1-4 0,-1 0 0,-1 5 0,0 0 0,1-1 0,-1 0 1,0-2-1,-1 1-225,1-1 0,0 0 0,1 2 1,1 0-1,-1-2 0,-1 0 1,1 1-1,0-1 0,0 2 1,-1 0 309,-1 1 1,1 0 0,2-2 0,0 0-1,-1 5 1,-1-1 0,0 1 0,0-1 0,0 1-1,0-1 1,-1 2 0,1 0 409,-8-34 0,-1 5 1,0 2-1,-1 5 0,1 4-354,3 8 0,-3 5 0,-1 7 1,1 5-1,0 6-597,3 6 0,-5 5 0,-1 6 0,-2 7 0,-1 10 841,-2 11 1,-3 7 0,-9 12-1</inkml:trace>
  <inkml:trace contextRef="#ctx0" brushRef="#br0">8171 5651 28781,'-13'0'-100,"0"0"0,-1 0 0,1 0 1,0-2-1,-1-1 0,1-1 1,0-1-1,-1 1 245,1 0 0,4-5 0,0 4 1,-1 1-1,-2-1 0,-1 1 1,-2 1-1,-1 1 0,-4 2-90,0 0 0,0 0 1,-5 0-1,-3 0 1,0 0-1,-2 0 0,1 0 200,-2 0 1,-1 0-1,6 0 1,-1-1 0,1-2 106,-1-1 0,2-1 1,1 5-1,2 0 1,-2-1-363,-1-4 0,0 4 0,1-4 0,2 4 0,-2 1 0,-1 0 0,1 1 0,1 2 0,-3 3 0,3 2-3,-3 2 0,-2-3 0,-1 2 0,1 2 0,-2-1-147,2-1 0,0 3 1,1-3-1,0 2 1,1 1-1,-1-1 231,0-3 1,5 1 0,1 3-1,2-1 1,3-3-181,1 3 0,2-1 0,-1 1 0,1-3 0,0 3 1,-1 1-372,1 1 1,4 0 0,2 1 0,1-1-62,3 0 1,1 1-1,2 0 1,0 3 0,0 0-1,2 0 317,2-2 0,4-2 0,5 0 0,2 2 0,3 1 376,4 2 1,5 0 0,4-5 0,4 1 0,4-1 48,1 0 1,0 0-1,1-1 1,2-1-1,3-2 1,0-1-5,0 0 0,3 4 0,-3-5 0,1 1 0,3-3 101,2 1 0,6-4 0,0 4 0,-2-2 0,-1 1-2,-2-2 0,2 3 0,3-1 0,2 1 0,3 2 0,-3-2-160,0 0 1,2 0 0,-4-3 0,-1 2 0,1 1-147,0 0 0,-5 0 0,-4-3 0,1 2 0,2-2 0,2-2 0,-3 1 0,0 1 0,-1 1 0,3-1 0,4-2 0,-1-1 0,-1 0 0,0 0 0,1 0 0,2-1 0,-1-2 0,3-1 0,-5-1 0,2 5 0,-2 0 0,-2 0 0,2 0 0,3 0 0,-3 0 0,4 0 0,-3 0 0,-1 0 0,-3 0 0,-2 0 0,4 0 0,-1 0 0,0 0 0,1 0 0,-3 0 0,0 0 0,-4 0 0,2 0 0,0 0 0,1 0 0,4 0 0,-8 0 0,-1-1 0,3-2 0,-1-2 0,1 1 0,2 2 0,-3-1 0,1-3 0,-2 0 0,0 1 0,0-4 0,-4 3 0,3-2 0,-4-2 0,-4-2 0,5-1 0,-5-2 0,-2-1 0,1-2 0,-2 2 0,-3-5 0,3 0 0,-1-1 0,-4 0 0,0 0 0,-3 1 0,2-3 0,1 6 0,-1 1 0,-3-1 0,0 0 0,-6 0 0,1 5 0,-3 0 0,1-1 0,-2-1 0,-1-2 0,-3 2 0,-2-3 0,-2 3 0,-2 2 0,-3 0-355,-2-1 0,-1 1 0,-1 0 0,-2-2 1,-5-1-128,-4-2 0,1-4 1,-10 2-1,2 1 0,2 0 342,3 3 1,-4-4 0,-2 1 0,1 0 0,0 0-1,1 2 149,-1 2 0,0 2 0,-5 1 0,0 2 0,-2 1 141,-4-1 0,-8-1 1,-2 1-1,-9 1 0,-6 0-142,-3 2 0,0-5 0,2 5 1,-3-2-1,-5 1 0,0 2-31,-1 3 0,0-3 0,-3 0 0,-3 1 0,-3-1 0,0 3 276,3 1 1,4-2 0,2-1 0,1 2 0,-1 2 354,1 1 1,4-5-1,-3 1 1,0 1 0,2 2-609,-1 1 0,-9 4 0,2 2 0,-2 1 0,33-2 0,-1 1 0,0 0 0,-2 1-317,-1 2 1,-2 0-1,-5-1 1,-2 0 0,0 3-1,0 0 1,-4 1 0,0 0-1,-1 1 1,-1 1-1707,1 1 0,1 1 2023,6 0 0,-1 2 0,-6 2 0,0 1 0,5 1 0,1 1 0,0 1 0,1 1 0</inkml:trace>
  <inkml:trace contextRef="#ctx0" brushRef="#br0">11517 5344 7929,'-13'0'758,"0"6"0,7-4 0,6 1 0,7-6 0,6-6 0,4-3 0,2-3 0,3-3 0,6-4 0,5-5 0,4-4 0,3-6-27,6-6 1,6-4 0,-23 19-1,1 0 1,2-2 0,1-1 0,4-3-1,0-2 1,3-1 0,0-1-1,5-3 1,0-1-551,4-1 1,0 0-1,0-1 1,1-1 0,5-1-1,2 0 1,-2 0 0,1 1-1,0-1 1,2 0-379,-19 14 1,1 0-1,1 1 1,0 0-1,0 0 1,1 1 0,19-14-1,1 1 1,-21 14-1,1 0 1,-1 1 0,21-14-1,1 1-135,0 0 1,0 1 0,-4 2-1,0 0 1,1 1 0,0 0-1,0 0 1,-1 1 0,-4 3 0,1 0 269,-3 3 0,0 1 0,3-3 0,-1 0 0,-6 4 0,-1 0 0,1-2 0,1 0 0,-1 1 0,0 1 148,-2 0 0,1 1 0,-4 0 1,-1 1-1,-1 0 0,0 0 1,-1 1-1,0-1 0,-2 2 0,-1 0-30,-2-2 1,-1 1 0,0 3 0,0 0 0,22-18 0,-2 6 0,-5 4 0,-7 2-245,-6 3 1,-5 7-1,-9 0 1,-2 3 0,-2 2-130,-2 0 0,-7 1 0,-1 2 1,1 1-128,2-2 1,-3 5 0,-2 0 0,1 2 0,-1 0-498,3 1 1,2 1 0,3 2 0,1 0-1,4 0 941,0 0 0,3 0 0,3 0 0</inkml:trace>
  <inkml:trace contextRef="#ctx0" brushRef="#br0">16169 2132 7891,'8'0'1022,"-1"0"0,-2 0 0,4 0 0,1-1 0,0-2 1,-2-3 158,-2-1 1,0 2-1,-3-4 1,1-1 0,-3-2-439,-3-1 0,-1 5 0,-6 4 0,-3 2 0,-3 2 1,-3 0 112,2 0 0,0 3 0,-1 5 0,0 7 0,0 4-856,2 4 0,4 4 0,0 4 0,4 3 0,1 3 0,3 3 0,2-7 0,1 5 0,0-2 0,0-5-794,0-3 0,5 0 0,6-10 0,4-2 1,4-2-1,2-5-3363,2-5 0,7-4 4157,1-4 0,6-16 0,-3-8 0</inkml:trace>
  <inkml:trace contextRef="#ctx0" brushRef="#br0">16569 2066 7891,'-13'0'4841,"0"1"1,1 4-3594,3 4 0,3 4 1,6 3-1,0 3 0,0 1 1,0 0-1,2 0-1371,2-1 1,2 3 0,4-4 0,-1-3 0,2-3-563,0-4 1,3-5 0,-1 2 0,-1-5 0,-3-6 123,-5-7 0,-4-2 0,-4-6 0,-5 2 0,-4 2 1085,-5 3 1,3 0 0,-4 1 0,1 1 0,0 3-1,3 3 127,5 0 0,7 5-2050,12-4 0,7 3 0,15-3 0,6-4 0,6-4 1399,6-5 0,15-9 0,-30 10 0,0 0 0</inkml:trace>
  <inkml:trace contextRef="#ctx0" brushRef="#br0">17223 1413 7868,'-9'-5'747,"0"1"1,1 5 0,-1 10-1,5 3 891,3 4 0,-4 6 1,1 0-1,1 5 0,1 8 1,2 6-309,0 6 1,-1-2-1,-2 1 1,-3-2-1,0-3 1,0-2-1331,3-1 0,-3-7 0,2-5 0,1-6 0,1-3-692,2-2 1,-1-9-1,-4-3 1,-4-4 19,-2-1 0,-3-1 0,-1-4 0,-1-3 0,-2-4 0,2-2 420,1 1 0,2 6 1,0 2 169,-1 4 0,8 2 0,6 4 0,8 5-350,4 6 1,2-1 0,3 3 0,2-2 0,2-1-1059,2-2 1,3 2 0,2-10 0,1-2 1489,2-2 0,6-7 0,-2-1 0</inkml:trace>
  <inkml:trace contextRef="#ctx0" brushRef="#br0">17369 2012 10136,'6'-7'2221,"3"3"1,3 2 0,1 1-1,1-2-1263,-1-2 0,5-5 0,-1 1 0,0-3 0,-1-3-605,2-2 0,-8 2 1,2-5-1,-5 3 0,-4-1-360,-1 2 0,-4 1 0,-4 3 0,-5 3 0,-7 5 0,-3 4-608,-3 4 0,4 5 1,-1 9-1,3 4 1,5 3-1,4 2-121,3-1 1,3 6 0,9-1 0,7-2 0,9-2-4182,8-5 4917,10-3 0,7-5 0,7-1 0</inkml:trace>
  <inkml:trace contextRef="#ctx0" brushRef="#br0">18329 1759 11497,'-6'-7'1161,"5"1"1,-4 6 0,10 1-283,3 4 0,0 1 0,-1 6 0,1-1 0,-2 6 295,0 2 0,-2 0 0,-4 5 0,0 1 0,0-1 0,-2 1-1025,-2 0 1,1-3-1,-4-1 1,1-2-1,3-2-581,1-3-747,-4-6 0,5-10 1,-4-11-1,4-8 1,1-4-1,0-3 971,0-3 0,4-3 0,2-5 1,2 2-1,1 5 0,0 2 521,-1 5 1,1 3-1,3-1 1,0 6 599,1 2 0,-2 7 0,8 4 0,-1 3 0,-1 1 195,0 0-2538,-2 0 1,4 5-1,3 3 1,3 1-629,2 0 0,0-6 2058,-1 1 0,1-2 0,0-2 0</inkml:trace>
  <inkml:trace contextRef="#ctx0" brushRef="#br0">18809 1719 9627,'-5'14'3350,"1"-1"1,-5 0-1454,5 1 1,1-7-1,7-3 1,5-2-1731,3-2 1,1-6-1,2-4 1,1-7 0,2-3-548,-2-1 1,-2-4 0,-5 2 0,-5-2 0,-3 0 0,-1 3-87,0 4 0,-1 3 0,-3 3 0,-5 4 0,-3 3 763,-2 4 0,6 7 1,0 2-1,2 6 1,3 4-300,2 4 1,1-2 0,1 3 0,5 0-1,6 1 1,6 0-899,3-2 0,1-6 0,4 1 1,1-7-1,1-6 900,3-2 0,-2-2 0,3 0 0</inkml:trace>
  <inkml:trace contextRef="#ctx0" brushRef="#br0">19209 1599 8904,'0'9'2194,"-2"0"1,-1 1-1,-1 4-949,1 3 1,1 4 0,1 6-1,-2 1 1,-1 3 0,-1 5-333,-1 2 1,3-2 0,-4-2 0,-1-2-1,2-4 1,1-2-2359,2-4 1,-3-6 811,1 2 0,1-17 0,4-10 1,0-10-1,0-7 0,0-6-135,0-3 0,6-8 1,4-4-1,5-5 1,4-7 667,2-5 0,-5 5 0,2 5 0,-3 8 0,-2 6 1543,0 5 0,-1 4 1,-1 9-669,-2 4 0,-7 10 1,3 8-1,-4 8 0,-1 7-586,0 7 0,0-3 0,-1 12 0,-4 2 0,-2-1-1254,0-1 1,-4 1 0,7-4 0,1-5 0,1-2-3565,2-5 1,11-7 4628,2-4 0,15-16 0,0-3 0</inkml:trace>
  <inkml:trace contextRef="#ctx0" brushRef="#br0">19635 1119 9490,'2'-11'1522,"2"2"1,-2 9 0,2 9 0,-1 4-470,2 5 1,-4 4-1,3 9 1,-2 5-1,-2 5 1,0 5-1,0 4 1,-2-1-122,-2-1 0,3-1 1,-5-6-1,1-4 1,1-3-1972,1-4 0,1-8 0,2-4 0,2-3 0,2-3-323,5-3 1,-1-5 0,-1-11 0,-1-10 0,-3-8-8192,-2-3 9352,-1 0 0,0 1 1,0 2-1,0 3 0,-1 4 1146,-4 3 0,2 2 1,-5 0 2828,-3-1 1,4 7-2326,-2 2 0,6 5 1,-2 5-1,5 4-1746,5 3 0,-2 1 0,6-1 0,1-2 0,3-2-1692,5-2 1,1-2-1,5-4 1989,-2 0 0,1-12 0,3-3 0</inkml:trace>
  <inkml:trace contextRef="#ctx0" brushRef="#br0">20009 1439 12440,'-14'0'8066,"1"0"-7485,0 0 0,4 6 1,1 3-1,2 3 0,2 1 1,-1 1-335,1-1 1,0-4 0,4 0 0,1 1-1887,4 2 1,3-5-1,10-2 1,4-4 0,4-2-1,0-4-74,1-4 0,-2-2 0,-1-3 0,-4 1 0,0 1 1713,-4 3 0,-7-3 0,3 5 501,-3-6 0,-5 1 0,-4 3 386,-7 4 0,-1 4 0,-1 1 0,1 1 114,0 4 1,-2 2 0,4 7 0,0-1 0,-2 0 245,1 1 1,4-1 0,-1 0 0,2 1-1416,2-1 1,0 0 0,2-1 0,2-3-1091,5-5 1,3-2-1,0-4 1,-2-1 46,-1-1 3379,-6-6 0,1 8-1209,-8-2 0,2 4 0,-2 4 0,3 5 0,2 1-1772,3-1 1,4 2 0,7-7 0,2-1 0,7-1 0,6-4-4104,5-2 1,2-10 4885,-1-8 0,2-9 0,-4-3 1</inkml:trace>
  <inkml:trace contextRef="#ctx0" brushRef="#br0">20688 946 7810,'0'-7'2850,"-4"7"0,0 10 1,-1 6-1226,-1 7 0,3 6 0,-6 5 0,-1 3 0,-2 6-928,-1 3 1,-2-3-1,-1 2 1,-2-5-1,2-3 1,1-3-2535,1-2 0,6-5 0,-1-6 0,0-2 0,0-3-2729,0-1 1,5-8 4565,-5-2 0,6-16 0,-3-3 0</inkml:trace>
  <inkml:trace contextRef="#ctx0" brushRef="#br0">20528 1373 10434,'6'-8'2712,"0"4"0,5 7-2666,-2 1 0,-1 7 0,6-4 0,-1 2 0,2-2 1,3-1-1,4-3-3003,3-1 0,-3-2 2957,1 0 0,-7-12 0,3-3 0</inkml:trace>
  <inkml:trace contextRef="#ctx0" brushRef="#br0">20848 1333 7810,'-13'0'3276,"0"0"1,1 1 0,1 4-1352,3 4 0,5 2 0,-2 3 0,4-1 1,1 0-2312,0 1 0,0-1-1010,0 0 1,1-5-1,2-5 1,3-5-176,1-2 1,-4-11 0,2 2 0,-4-2-1,1 2 1,1 2 2268,1 2 1,1 0 54,-5-4 1,1 6 0,4 2 0,4 4-1,2 1 145,3 0 1,-1 4 0,2 2 0,1 0 0,2 1 0,-2 1-1403,-1 2 0,-2-2 0,1-1 0,-1-1 1,0-3-295,1-2 1,-1-1 0,0 0-1,1 0-79,-1 0 0,-4-4 0,-2-2 0,1 0 0,-2-1 0,1-1 788,0-2 0,1 2 1,2 1-1,-1 1 0,0 2 1029,-2-2 0,5 4 0,-3-2 1,1 4-1,1 4-4,-2 5 0,-2 3 0,3 0 0,-2 0 0,-2 0-1182,-3 2 1,-2 4 0,-1-2 0,-1 4 0,-7 0 0,-8 4-196,-9 1 1,-12 2 0,-5 0 0,-9-1 440,-10 1 0,18-16 0,-3-1 0,-2-1 0,0 1 0</inkml:trace>
  <inkml:trace contextRef="#ctx0" brushRef="#br0">16050 3065 7903,'-40'-6'2388,"1"-1"-1454,3 0 0,17 1 1,15 4-1,13-2 0,13-5-804,13-3 1,20-6 0,18-3 0,-32 10 0,2-1 0,7-3 0,2 0 0,5-1 0,0 0 99,6-3 0,0 1 0,4-2 1,1 1-1,-20 5 0,0 0 0,1-1 1,2 0-1,0 0 0,1-1 1,4 0-1,1-1 0,1 0 0,1 0 1,1 0-1,1 0-73,4 0 1,0 0 0,1 0-1,0 0 1,0 0 0,0 0-1,4 0 1,1 1 0,0-1-1,2 1 1,0-1 0,2 1-1,-17 3 1,1 0 0,1 0-1,0 0 1,1 0 0,1 0-1,0-1 1,0 1 34,0 0 1,-1-1 0,1 1 0,0 0 0,5 0 0,0 0 0,0 0 0,-1 1 0,-3 2 0,-1 0 0,0 0 0,0 0 0,0 1 0,1-1 0,0 0 0,-1 1-262,1 0 1,1 0 0,-1 0 0,1 0 0,-1 1 0,0-1 0,0 1 0,-1 1 0,-4 0 0,-1 1 0,0 0 0,-1 0 0,18-2 0,-1 0 0,0 1 0,-4 1 0,0 0 0,-2 1 0,-3-1 0,-2 2 0,-1-1-179,-5 0 0,-1 1 0,0-1 0,0 2 0,0 0 0,-2 1 0,14-3 0,-2 1 0,-2-1 0,-2 1 0,-3-1 0,-2 1 0,-5 0 0,-1-1-139,-5 0 1,-1 0 0,0-3 0,-1-1 0,30-8 0,-8 0 0,-6 1 0,-10 0-2831,-6-2 1,-6-1 3215,-10 1 0,-1 0 0,1 0 0,0 7 0</inkml:trace>
  <inkml:trace contextRef="#ctx0" brushRef="#br0">3173 6130 27777,'-43'14'0,"4"-2"0,5-3 0,6-4 0,3 0 0,4-1-80,2-1 1,1 3 0,5-1 0,2-2 0,7-2 0,10-2 0,9-2 0,7-2 0,4 1 382,6-2 1,6 4 0,8-2 0,1 2-1,4 2 1,2 0 0,3 0 0,2 0-6,-2 0 1,4 0-1,-1 0-154,2 0 1,-5 0 0,2 0 0,-4 0 0,-2 0-84,-3 0 1,-3 0 0,-7 0-1,-4 0 1,-4 0 199,-3 0-1099,-7 0 1,-2 0 0,-5 0 948,-1 0 0,6 0 1,2 0-1</inkml:trace>
  <inkml:trace contextRef="#ctx0" brushRef="#br0">4159 6051 31548,'-7'-27'-9831,"1"2"8548,6 2 1,6 10 0,2 9-1,4 4 1,2 3 1805,-1 1 1,0 2 0,2-2-1,1 5-577,2 3 0,0 3 1,-5 1-1,-1 2 0,-1 0 1,-4 0-248,-1-1 1,-3 6 0,-8-4-1,-5 0 1,-8 2 0,-7 0 175,-5 2 0,-8 7 0,-2 2 0,-7 1 244,-5 0 0,-8 10 0,0-2 0</inkml:trace>
  <inkml:trace contextRef="#ctx0" brushRef="#br0">17569 14034 8476,'-7'-21'0,"-5"2"0,3 5 0,-3 1 302,-1 0 1,-1 1 0,1 3 0,1 3 0,2 1 0,1 1 0,-1 1 0,-2 2 0,-1 1 0,-1 0 0,1 1-158,0 3 0,-5 4 0,-2 5 0,-2 1 0,-4 0 0,-5 4 0,-2 3 0,-3 3 0,1 1 12,-2 3 1,-8 6 0,8-2 0,0 3 0,-1 2 0,-1 1 42,-1 2 1,5 0-1,-1 1 1,-1 4 2,-1 4 0,-2 1 1,0 0-1,0-2 1,0 1-1,1 0 33,4 1 0,-2 5 0,6-6 0,1 2 0,0 4-142,-1 3 0,6-3 1,-3 3-1,1-2 1,5 0-84,1 2 0,-1 0 1,4-5-1,3 0 34,5 0 1,3-1 0,4-1 0,-2-2 0,2 1 0,2 0 105,1-1 1,1 1 0,2-4-1,2 0 1,-1 0 103,2-3 1,-4 0 0,2-2 0,-1 2 0,0-1-59,1 1 1,1 0 0,-5-2 0,0 1 0,0-1 0,0-1-135,0 3 0,0-7 1,0 5-1,1-1 1,2 2-1,3-2-271,2-2 0,2 6 0,6-7 0,2 0 211,-2 2 0,4-2 1,-3 0-1,0-1 1,-3-1-1,0 1 218,-1-1 1,0-1 0,1 3 0,-2-1 0,-2-1-39,-1-1 1,0 5-1,3-5 1,-2 1-1,-1 0-199,1-3 0,7 4 0,0-4 0,1 1 0,0-1 0,1-2-191,2-2 0,0-1 0,2 1 0,-1 0 0,2 0 278,1-3 0,-2-1 0,-3 1 0,1-1 0,0-3 123,2-2 1,1 5-1,0-4 1,-3 3 0,-1-1-1,1 0-106,3-1 0,-1 2 0,1-3 0,-2-1 1,2 2-1,1-2-268,2 0 1,4 3 0,0-4 0,-1-2 0,-1-1 46,2-1 0,-2-3 0,2 0 0,-3-4 0,-3 1 100,-3-1 0,3 0 1,-4 2-1,0-3 1,-3 0-1,-3 2-128,-2-1 1,0 5-1,0-3 1,-1 2 0,-1 3-1349,-2-1 1307,-6 0 1,7 1-1,-4-1 1,0 0-252,0 1 0,3-1 0,-3 2 0,1 1 0,2 2 0,0-2-259,0-1 1,-1-2 0,7 2 0,3 1-1,6 2 712,5-1 0,5-3 0,6 0 0</inkml:trace>
  <inkml:trace contextRef="#ctx0" brushRef="#br0">18022 18391 8025,'-25'-41'192,"3"5"0,3 8 0,7 18 130,3 1 1,-1 5 0,5-5 533,2-2 0,3 5 1,5 4-1,4 4 0,4 7-573,5 3 1,-4 2 0,6 0 0,-3 3 0,1 2 28,-1 2 0,-7-4 0,-3 6 0,-1-1 0,-3 0-300,-1 0 1,-4 0 0,-2 4 0,-5-3 0,-4 0 0,-5-1-2,-4-2 1,-4 4 0,-2-6 0,-1-2 0,-2-1-296,1-2 1,3-4-1,4 0 1,2 1-1,2 1-807,2-2 1091,2 3 0,2 1 0,0 8 0</inkml:trace>
  <inkml:trace contextRef="#ctx0" brushRef="#br0">18102 13407 8381,'2'-13'0,"2"-1"0,-2 1 0,2 0 34,-2 5 1,-4-2 0,-1 4 0,-3 0 0,-1 0 812,-3 3 0,2 2 0,-1 1 0,-1 0 0,-2 0-382,-1 0 1,4 0 0,0 0 0,-1 0 0,-2 1-301,-2 4 0,1-2 0,-2 4 0,-1 1 1,-3-3 13,-2 1 1,-1 3-1,-5-3 1,0 2-1,1 0 1,1 1 74,2 0 1,-5 0 0,5 4 0,0 1-1,3-1 1,3 2-48,2 3 1,2-2 0,0 6-1,-1 0 1,3 1-103,2-1 1,-3 0 0,4 5 0,0-1 0,0 0-38,2-4 1,-3 7 0,3-2 0,-1 1 0,-2 2 0,0-1-43,0 2 0,6 1 0,-1-4 0,3 1 0,1 2 34,0-1 1,1-2 0,5-1 0,7 1 0,6 0 117,2-1 1,9 2 0,-2-6-1,3 0 1,3 1 0,-1-3 169,-1-2 1,10-1 0,-2-5-1,0-1 1,0-2-185,0-1 1,-8-4 0,8 2 0,-1-1 0,-2-3-250,-2-2 1,7-1 0,-7 0 0,-2 0 0,-2 0 0,-1 0-62,1 0 1,0-4 0,-4-2 0,-2-1 0,-1-4-12,-2-1 0,-6-1 0,2 0 1,-3-2-1,-2-3-2,0-4 0,-4-3 1,-1-3-1,-3-2 1,0-3-1,-1-1 2,1-3 1,4-1 0,-5-4 0,-1-1 0,-1-2-237,-2-3 1,-2 4-1,-1-4 1,-3 1 0,-1 1 274,-4 0 0,-6 2 0,-6 5 1,0 4-1,-2 2 0,1 2 117,0 0 0,-10 4 1,4 7-1,-2 0 1,-2 4 38,-3 1 0,4 6 1,-10 2-1,0 2 0,0 7-917,-3 5 1,3 13-1,-5 6 1,-1 10 878,1 7 0,-4 10 0,29-23 0,-1 1 0</inkml:trace>
  <inkml:trace contextRef="#ctx0" brushRef="#br0">19289 16699 24529,'-21'-6'-559,"3"-3"1,-1 2-1,1-1 1,2 2 292,1 3 1,2 2 346,-1 1 1,3 6 0,2 4-1,4 5 1,5 4 0,5 1-1,7 0 1,8 1 0,11 3-1,8 1 1,4 2 0,3-1 364,1 1 0,6-1 1,7 1-1,-1 0 0,3-1 1,0 1-1,4 0 0,-3-2 37,2-3 0,-1 6 1,-2-3-1,-4 2-386,-3 3 1,1 1 0,0 0 0,-1 3-1,3 2 1,0-1-211,1 2 0,-1 2 1,-3 1-1,1 0-24,2 0 1,-1-2-1,-2-1 1,1-3-1,4 0 1,-1-1 461,0-1 0,6-1 1,1-4-1,3 0 0,2-2-234,-35-14 0,1 0 1,-1 1-1,0 0 1,3-2-1,-1-1 0,0 1 1,0-1 148,1 1 1,-1 0-1,-1-1 1,0 1-1,0-2 1,0 0-1,36 11 1,-5 1-1,-5 0-364,-5 1 1,-3-3 0,-3 4 0,-3 2 0,-5-1 2,-2 0 0,-4 0 1,-1-3-1,-1 0 0,-1 3 177,-1-3 0,0 4 0,-4-6 0,1-1 0,-1 1 214,-2 0 1,-1 0-1,1-5 1,1 0-1,2 1 1,1-1-271,0 0 0,2-1 0,6-1 0,-1-4 0,-1 0 0,2 1 0,-4-5 0,4 1 0,-6-1 0,-3 0 0,0 2 0,-1 1 0,-8-3 0,-4 1 0,-4 0 0,0 1-1123,-1-1 0,-1 7 0,-3-2-218,-5 2 0,-2 3 0,-2-1 1,0 0-1,-2 1 53,-2-1 1,-4 0-1,-6 2 1,-4 0 0,-4 0 1208,-4-3 0,-12-2 0,-4 3 1</inkml:trace>
  <inkml:trace contextRef="#ctx0" brushRef="#br0">22795 18431 8432,'-6'-34'0,"-3"3"0,-3 9 0,-7 3 0,-2 6 0</inkml:trace>
  <inkml:trace contextRef="#ctx0" brushRef="#br0">22395 18085 9065,'-12'-18'0,"3"-1"0,4 0 1035,4-1 1,1 7 0,0 4-771,0-1 0,1 4 1,4 1-1,5 4 1,5 1 174,3 0 1,6 6 0,1 4 0,7 7 0,8 5 0,2 3 30,-1 2 1,1 4 0,1 1-1,3 2 1,0 2-96,-1-2 0,0 0 1,-5-4-1,0 1 0,-2-2-208,-2-1 0,-4-1 0,-5-2 1,-2-1-1,-2-3 0,-6-1-129,-2 1 1,-2-5-1,-1 2 1,-1-3 104,-2-2 0,-6 1 0,-1-2 0,-4-2 0,-9-3 28,-5-1 0,-5 0 0,-7-3 0,-2 2 0,-2-1 0,-2 0-686,-3 1 1,4 4 0,2-3 0,3 1 0,1 3-734,1 2 1,0 2-1,4-1 1,4 2-1,5 1 1228,4 2 0,3 0 0,6-5 0</inkml:trace>
  <inkml:trace contextRef="#ctx0" brushRef="#br0">22928 17858 8142,'-19'-11'0,"-1"2"0,-3-8 0,2 6 660,2 2 1,1 4-1,6-4 1,2-1-1,2-2 1,2-1-1,5-1 1,4 1-1,7-2 1,6-1-1,8-2-1,6 2 0,7-3 0,10-1 0,10 1 1,6-2-1,10 2 0,-35 9 0,1 1-606,1 1 1,0 0 0,1-2-1,1 0 1,-1 1 0,-1 1 0,-2 0-1,0 1 1,31-5 0,-9 5-549,-9 1 0,-11 1 1,-10 5-1,-6 0-684,-6 0 1,-10 6-1,-3 3 1,-7 4-1,-5 4 280,-6 0 0,1 7 0,4-3 0,2 1 0,5 0 899,4 2 0,16-5 0,9 0 0</inkml:trace>
  <inkml:trace contextRef="#ctx0" brushRef="#br0">24754 17245 8096,'0'-26'719,"0"12"1,-1 10 0,-2 11-4,-2 10 0,-1-1 1,3 5-1,-1-1 1,-1 1-1,1 3 1,0 1-1039,1 2 1,-3 1-1,1 1 1,2 2-1,2-1 322,1-2 0,-6-7 0,-2-2 0</inkml:trace>
  <inkml:trace contextRef="#ctx0" brushRef="#br0">24634 17139 9333,'-1'-42'2390,"-4"7"-2600,4 17 1,-4 6-1,10 14 1,5 2-1,6 5 1,8 3-1,6 3 210,5 2 0,4 4 0,1 6 0</inkml:trace>
  <inkml:trace contextRef="#ctx0" brushRef="#br0">25207 17192 10007,'-13'-13'1541,"0"-1"0,-1 3-995,1 2 1,6 4 0,2 11 0,5 6 0,5 6-102,3 2 1,6 4-1,2 6 1,3 1 0,2 0-1,3 0-514,1 0 1,-4 5 0,-4-7 0,-3-2 0,-4-3-355,-1-1 0,-6-3 0,0-3 1,-7-3 117,-10-5 0,-5-3 0,-8-6 0,1 0 0,-3 0 0,1-2-763,2-2 0,-2 2 0,10-2-1163,1 2 2231,9 2 0,19-6 0,12-1 0</inkml:trace>
  <inkml:trace contextRef="#ctx0" brushRef="#br0">26154 17472 8340,'0'-13'1038,"-6"4"1,-3 1 0,-3 2-417,-1 3 1,-5-3 0,-1 2 0,-2 1 0,-1 0 0,0 0 1930,-1-1-2325,7-1 1,-9 10-1,4 1 1,0 1-1,4 3 202,2 2 1,6 2 0,2-1 0,1 2 0,3 1-570,1 2 1,8 0-1,4-4 1,7 3-1,5 0 1,3-2-308,2-4 1,4-4 0,0-4 0,-1 1-357,-2-1 0,-7-1 0,-4-4 1,-3-2-1,-5-5 1286,-5-3 1,-3 3 0,-2 2 0,-3-1-1,-5 3 1953,-3-1-1557,4 1 1,-2 7-1,6 4-732,1 7 1,3 2 0,4 5 0,6 1 0,7 0-892,5 3 1,5-4 0,4 1 0,3-2 0,1-1 0,-1 0-2493,-1 0 0,1-1 3235,-7-3 0,2-1 0,-8 0 0</inkml:trace>
  <inkml:trace contextRef="#ctx0" brushRef="#br0">25101 18365 8417,'7'-33'-11,"3"7"690,-5-1 0,1 12 0,-2 11 0,4 4 0,-1 4 0,-1 5 0,-2 4 0,1 4 117,-2 0 1,-2 12 0,-1-1-1,0 4 1,-1 7 0,-2 2-878,-2 4 0,-5-1 0,1-4 0,-3 0 0,0 0-594,4 0 0,-4 0 1,4-2-1,1-1 1,1-2-525,0-3 0,5 2 0,-4-6 0,5-3 1199,5 1 0,2-7 0,6 0 0</inkml:trace>
  <inkml:trace contextRef="#ctx0" brushRef="#br0">25434 18751 8146,'0'-22'3010,"0"0"-2348,-6 0 0,5 20 0,-5 7 1,1 6-1,1 6-554,1 1 0,1 5 0,2-1 0,0 4 1,2 0-1,2 1-895,5 0 0,3-2 1,3-3-1,1-6 1,3-5 786,2-7 0,1-2 0,5-2 0</inkml:trace>
  <inkml:trace contextRef="#ctx0" brushRef="#br0">25567 18685 8146,'-13'-33'432,"0"1"0,-1 0 1,1 7-1,1 5 1187,3 3 0,0 10-1515,9 7 0,9 7 0,13 10 0,5 2 0,4 0 0,6 0-104,6-2 0,-1 3 0,4 1 0</inkml:trace>
  <inkml:trace contextRef="#ctx0" brushRef="#br0">25874 18685 8180,'-14'-27'1859,"1"12"1,1 8-1605,3 8 1,-1 11 0,4 6 0,0-2 0,0 0 0,3 1 265,2 1 0,1 4 0,0-3 0,1 0 1,4 2-1,4-2-654,3 0 0,5 4 1,3-6-1,0 0-417,4-2 0,0-8 0,-1-3 1,-2-2-1,0-2 0,-2 0-805,0 0 1,-1-6 0,-5-3 0,1-3 1354,-1-1 0,0-6 0,1-2 0</inkml:trace>
  <inkml:trace contextRef="#ctx0" brushRef="#br0">26154 18778 8180,'13'0'363,"0"4"0,1 1 669,-1-2 0,0-2 0,2-1 0,2 0 0,2 0 0,2 0-517,2 0 1,2-1 0,2-2 0,0-3 0,-2 0 0,-3-1-491,-4-1 0,-3-1 0,-3-5 0,-4-3 0,-3-1-922,-4 2 0,-13 1 0,-5 2 0,-7 0 0,-4 1 741,-3 3 0,-2 3 0,-4 8 0,3 2 1,2 6 367,2 7 380,8 3 1,2 8 0,9 4 0,2 3 0,4 5-160,4 5 0,4-3 0,4 6 0,11 1 0,9 0-3244,10 1 1,16 3 2810,5-8 0,-27-20 0,1 0 0,2-1 0,-1-1 0</inkml:trace>
  <inkml:trace contextRef="#ctx0" brushRef="#br0">19849 17045 23603,'-21'-32'-72,"3"5"1,-1 12 0,0 11-1,-1 2 351,1 2 0,-3 0 198,4 0 0,5-4 0,4 0 0,0-1 0,3 1 336,6-1 0,3 1 1,9 4-1,6 1 0,5 4 1,11 4-1,8 5 1,10 9-814,8 8 0,-24-13 0,1 2 0,5 3 0,2 0 0,1 4 0,0 1 0,3 2 0,1 2 0,3 3 0,1 0 0,3 2 0,0 0 0,-6-4 0,1 0 0,-10-4 0,2 1 0,-1 0 0,14 11 0,-1 0 0,0 1 0,0 0 0,-1 2 0,0-1 0,0 1 0,-2 0 0,-5-5 0,0-1 0,1 0 0,0-1 0,-3-1 0,0-2 0,-2-2 0,0 0 0,0-3 0,0-1 0,-1 2 0,1-2 0,-3-4 0,-1 0 0,1-1 0,0-1 0,1 0 0,0-2 0,0-2 0,-1-1 0,0 0 0,0-1 0,2 0 0,-1-1 0,-3-1 0,-2-1 0,2 0 0,-2-1 0,34 10 0,-6-4 0,-5 0 0,-6-4 0,-1-2 0,-3-1 0,-5-4 0,-8 3 0,-5-5 0,-4-2 0,-5-2 0,-4-1 0,-9 0 0,1-6 0,-6-4 0,-4-6 0,-7-6 0,-11-5 0,-17-4 0,-13-8 0,-9-5 0,24 20 0,-1-1 0,-5-5 0,-2 1 0,0 2 0,0 0 0,-1 0 0,-1 0 0,-4-2 0,0 1 0,-1 1 0,0 0 0,-1 0 0,0 0 0,-4-2 0,1-1 0,5 5 0,1 0 0,0 0 0,0 1 0,1 0 0,1 0 0,2 3 0,0 0 0,2 0 0,0 2 0,-3 0 0,0 2 0,1 1 0,1 1 0,3 1 0,2 1 0,-29-9 0,-5 3 0,17 7 0,4 3 0,6 5 0,7 2 0,4 2 0,5 0 0,2 2 0,3 1 0,4 1 0,7 6 0,4-1 0,3 5 0,7 2 0,8 2 0,13 1 0,13-1 0,8 4 0,14 6 0,-25-11 0,1 0 0,6 3 0,1 0 0,2 4 0,1-1 0,3 1 0,1 0 0,0 0 0,1 1 0,2 1 0,1 1 0,1 0 0,0 1 0,-3 0 0,0 0 0,2 3 0,1 0 0,-1-1 0,-1 0 0,-2-2 0,-1 0 0,0-2 0,0 1 0,0 1 0,-2-1 0,-6-5 0,-2 0 0,-3-1 0,-1 0 0,28 17 0,-12-4-171,-3-1 0,-7-8 0,-8-7 1,-8-5-2495,-4-4 1,-12-6 2790,-14-12 1,-14-6 0,-15-11 0</inkml:trace>
  <inkml:trace contextRef="#ctx0" brushRef="#br0">22461 17898 19691,'-13'-37'0,"0"6"0,-1 9 1722,1 6 0,4 7-520,0 0 0,8 8 0,2 2 1,11 12-1,12 12-685,10 10 0,6 10 0,15 7 1,-25-24-1,2 1 0,1-1 1,0 1-518,4 1 0,1 0 0,-1-2 0,0 1 0,-1 2 0,0-1 0,-2-2 0,-1 0 0,-1 0 0,0-1 0,-2-1 0,-1 0 0,24 24 0,-11-8 0,-11-1 0,-5-5 0,-5-4 0,-8-2 0,-5-6 0,-11-4 0,-8 0 0,-11-4 0,-10-1 0,-19-8 0,-8-2 0,-9-4 0,30-1 0,-1 0 0,-2 0 0,0 0-256,0 0 1,-2 0 0,-3 0 0,-1-1 0,1-1 0,1-1 0,2 0-1,-1-1 1,0 0 0,1 0-487,-2 2 1,2 0-1,-32 0 1,33 2-1,-1 0 1,3 1-1,0 1 541,1 2 0,0 1 0,-35 10 1,37-2-1,1 1 0</inkml:trace>
  <inkml:trace contextRef="#ctx0" brushRef="#br0">12090 6277 31269,'8'-28'-3277,"-1"-2"0,-4 13 0,3 2 3017,2 4 0,-5 4 0,-1 4 0,-4-1 1,-7 1-1,-5 1 0,-5 1 0,-6-2 584,-5-2 0,-7-1 0,2 3 0,-5-1 1,-5-1-1,-2 1 0,-4-2 0,0-1 194,-4-4 0,-7 1 1,-1 0-1,0 1 1,-2 0-1,1 0-31,0 0 0,-7 2 0,6-4 0,-2 4-1113,-2 1 0,-4 0 1,3 3-1,1-1 1,-4 1 707,1 1 0,-4 2 0,2 0 0,34 0 0,0-1 0,-1-1 0,1 1-15,-1-1 0,0-1 1,2 0-1,1 0 0,-36 0 1,5-1-1,-1 1 1,3 0 789,4-1 1,0 2-1,6-4 1,-1 2-544,-3-1 1,-4-4 0,6 5 0,-1 1-1,-2 0 1,0 0-371,-2-1 1,-4-1-1,6 5 1,-3 0 0,-2-1 7,1-4 0,-1 4 0,0-4 0,1 4 0,0 1 25,4 0 1,-1 0-1,2 1 1,-1 2 0,-4 2-1,3-1 51,-2 2 1,-1-3 0,0 5 0,-1-1-1,-1-1-23,-3 0 1,6 3 0,-3-3 0,1 1 0,3 3-104,-1 2 1,0 2-1,-3-1 1,0 0 0,-2 1 47,0-1 1,8-4-1,-6 0 1,0 1-1,3 2 47,0 1 0,-7 0 0,7 1 0,0-1 0,-3 0 0,4 1-29,4-1 1,-6 5 0,13 1 0,-2 0 0,-1 4-345,-2 2 1,8-6 0,-3 8 0,1-1 0,1 2 136,3 4 1,2-1 0,6-5 0,0 2 0,1 2 0,2 3 10,2 1 0,5-5 0,-1 4 0,3-1 0,2 3 1,4-1-139,4-3 1,8 1-1,3-1 1,1 0 31,3 2 1,3-5 0,4 6 0,7 0 0,5 3-1,6 0 164,3 2 1,8-5 0,5 0 0,8-1 0,9-4 254,4-1 1,8-1-1,-31-14 1,1-1 0,1 0-1,1 0 1,1-1-1,1 0 23,0 1 1,1 0 0,9 0 0,0-1 0,-3 1 0,-1-1-1,3-1 1,1-1 0,1 0 0,1 0 0,-1 0 0,1-1-11,0 0 0,1 1 0,1 0 0,1 1 0,1-1 0,0 0 0,1 0 0,1-1 0,2 1 0,1 0 10,1 0 1,0 0-1,-1 2 1,2 0-1,1-1 1,1-1-1,2 1 1,1 0-1,0 0 1,1 0-41,2 1 1,0-1 0,-3-2-1,-1 0 1,1 1 0,0 0 0,-1-1-1,0-1 1,2 0 0,1-1 151,0 1 1,0 0-1,0-1 1,0 1-1,1-1 1,-1 0-1,-1-1 1,0-1-1,1-1 1,-1 0-1,2-1 1,0 0 153,0 0 0,-1 1 0,-4 0 0,0 0 1,-3-2-1,0 0 0,-2 2 0,-1-1 0,-2 0 1,-1-1-206,2 0 0,0-1 0,-2 2 1,0 1-1,-2-1 0,-1 0 1,-1 0-1,0-1 0,0 1 1,-1-1-170,0 1 0,0 1 0,1-3 0,-1 1 0,1 2 0,0 0 0,2-1 0,1 0 0,0 1 0,1-1 0,-1 0 0,0-1 0,6 0 0,0-1 0,-5 0 0,-2 0 0,3 0 0,-1 0 0,0 0 0,0-1 0,-2-1 0,0-1 0,-1-1 0,0 0 0,2-2 0,0 0 0,0-1 0,0 0 0,1 1 0,0-1 0,-1 0 0,0 1 0,-1-1 0,0 0 0,-4 1 0,-2-1 0,-2 1 0,-1 0 0,0 1 0,0 0 0,-3 0 0,-1 1 0,-1-1 0,-1 0 0,1-1 0,-1 0 0,-3-1 0,-1 0 0,2 0 0,-1 0 0,0-1 0,-2-1 0,31-10 0,-8-2 0,-4-1 0,-2-6 0,-1-3 0,-1-6-18,-3-6 1,0-4-1,1-8 1,-26 25-1,0-1 1,-1-2-1,-1-2-254,-1-1 0,0-2 0,1-5 0,-1-1 0,-4 1 1,-2 1-1,-1-1 0,-1-1 0,-2-1 0,-1 1 1,-2 2-1,-1-1-146,-1 2 1,-1 0 0,0 0 0,-3 2 0,-7-27 0,-7 4 0,-11 4 0,-10 5-227,-11 4 1,-11 3 0,24 26 0,-1 2 0,-3-1 0,-1 1 344,-2-1 0,-2 2 0,-9 2 1,-2 1-1,-2-3 0,0 1 1,-2 1-1,-2 1 0,-3-1 1,-1 1-1,2 2 0,0-1 194,1 0 1,-2 1 0,-7 2 0,-2 1 0,3-1 0,0 1 0,-2 0 0,0 0 0,-4 0 0,-1 0-288,0 1 0,-1 0 504,23 2 1,1 1 0,-2 1 0,-3 0 0,-2 2 0,0-1-1,0 0 1,-1 1 0,0 0 0,0-1 0,1 1 0,-1 1 0,-1 0-1,0 1 1,1 1 127,1 0 1,1 2-1,1 0 1,3 0-1,0 1 1,1 1-1,-23 7 1,2 3-241,2 0 0,1 2 0,-3 0 0,2 0 0,9 3 0,0 0 0</inkml:trace>
  <inkml:trace contextRef="#ctx0" brushRef="#br0">2199 11848 29779,'-19'-22'-2433,"-3"-9"0,3-2 1,2 6 2745,7 8 1,3 10 0,5 5-1,2 2 1,8 2 0,9 0-1,13 0 171,9 0 0,20 2 0,4 1 1,9 1-1,-34-2 0,1-1 1,0 1-1,0-1 0,1 0 0,0 1 1,-1 0-1,1 0-231,-3 0 0,1-1 1,3 0-1,1 0 0,-3-1 1,1 0-1,35 0 0,-5 0 1,-8 0-1100,-3 0 0,-1 0 0,-6 0 0,-3 0 0,-6 0 965,-6 0 1,1-12-1,-4-3 1</inkml:trace>
  <inkml:trace contextRef="#ctx0" brushRef="#br0">3279 11528 12265,'-4'-24'0,"-1"-1"0,2 4 846,2 11 0,7 16 1,3 16-1,3 3-1179,1 2 0,0 0 0,2 1 0,3 1 0,3 4 0,1 0 689,0-1 0,-6 4 1,2-4-1,-3 2 1,-3 3-1,-3 0-749,-5-1 0,-5 2 0,-8-2 0,-9 2 0,-7 1-848,-6-4 1318,-9-2 0,-14 6 0,-6 2 1</inkml:trace>
  <inkml:trace contextRef="#ctx0" brushRef="#br0">20382 5824 29424,'0'-13'-9831,"-2"1"9809,-2 3 1,2 9 0,-4 9 0,1 3 0,-4 1 0,-3 0 0,-2 1 0,1 0 0,-2 3 0,-1 0 222,-2 0 0,-4-2 0,4-2 1,1 2-1,-1 1 0,0 2 1,2-2-209,1-1 1,6-2 0,2 1 0,1-1-1,3 0-14,1 1 0,4-1 0,4 0 0,5-1 0,7-2 0,3-2 270,3-2 0,5 3 0,4-5 0,1 0 0,1 1 0,1-1-155,0-1 0,-1-1 0,5-2 0,-1 0-564,-4 0 0,-2 0 0,-7 0 1097,1 0 0,6 0 0,1 0 0</inkml:trace>
  <inkml:trace contextRef="#ctx0" brushRef="#br0">20448 6011 29152,'2'-37'-1687,"2"5"0,5 9 1,9 14-1,6 4 2505,5 4 1,11-4 0,9 1 0,3 1-1,3 2 1,3 1 0,4 0-742,3 0 1,-1 6-1,1 2 1,4 4 0,4 2-918,-35-8 0,1 1 0,0 2 0,1 0 919,-1-1 0,2 1 0,1 3 0,1 0 0,1-1 0,0-1 0</inkml:trace>
  <inkml:trace contextRef="#ctx0" brushRef="#br0">17836 13954 13438,'0'-14'-117,"0"1"0,-2 1 0,-2 2 0,-5 2 0,-3 2 0,-1 3 0,-2 0 0,-1 0 438,-2-1 1,0 0 0,3 4 0,-1 0-1,-2 0 1,2 0 0,1 0 0,2 1-1,-1 2 1,1 3-135,0 1 0,-5 4 0,-1 5 0,-2 3 0,-3 2 0,-1 3-8,-1 1 0,-6 6 1,0 2-1,-2 1 0,-5 4 17,-4 5 0,0 0 0,-4 4 1,-2 2-1,0 0 829,-1 1-894,1 5 0,9-7 0,1 3 1,2 1-1,5-1-14,4-1 1,0 3-1,10-7 1,1 2-1,3 2-142,0 2 1,2-3-1,2 1 1,1 3-1,-1 5 71,-2 3 0,-6-1 1,0 6-1,1-3 0,-1 2 1,0-2-33,2-3 1,-3 3 0,1-4 0,0 0 0,0 2 288,1-1 1,-3-2 0,4 3 0,-2-2 0,2-3-248,1-1 0,6-2 0,2 2 0,1 2 0,3 2-12,1 1 0,4-2 0,1 3 0,3 0 0,1-2-168,4 0 1,5 8 0,2-4 0,-2 0 0,0-1-1,1-3 200,0 0 0,1-1 1,-5-5-1,1-1 0,-1-1 240,0-3 0,2-5 1,1 2-1,4-4 0,-1-2-63,0-4 0,5 4 0,-2-4 1,3 2-1,3 0 0,4-1-248,3 1 1,-1 1-1,2 2 1,1-1 0,0-2-286,-2-2 1,-1-5 0,-5 1 0,-1-3 0,-5-1 0,0 0-163,-3-1 0,-8-4 0,2-1 1,-4 0-1,-3-2-422,-2 0 1,1 4-1,0-4 1,0 0-1,2 2-561,4 0 0,0-1 1,10 3-1,4-6 1425,3-2 0,5-7 0,6-3 0</inkml:trace>
  <inkml:trace contextRef="#ctx0" brushRef="#br0">17423 18378 9706,'-11'-28'0,"-2"-2"4871,-2 4-4544,6 9 0,9 12 0,9 6 0,4 3 0,5 5 0,4 3-369,4 2 0,0 3 0,1 3 0,-2 0 0,-1 4-18,-2 1 1,-10-3 0,0 1 0,-5 0-1,-7 4-1232,-7 4 0,-5-6 1,-15 3-1,-5-1 1292,-6-3 0,-7-1 0,-3 4 0</inkml:trace>
  <inkml:trace contextRef="#ctx0" brushRef="#br0">17836 13860 8636,'-5'-29'685,"1"2"1,-1-1 0,5 10-381,0 2 0,5 1 1,2 3-1,4 2 0,3 2 1,3 2-374,2 3 0,0-2 0,3 0 0,-4 2 0,-3 2 0,-2 2 227,1 4 1,-2 2-1,-4 6 1,-3 2-1,-4 3 208,-1 4 0,-7 0 1,-6 5-1,-10 6 0,-6 4 60,-7 3 0,-7 4 0,-4 2 0,-3 1-215,-5 4 1,22-23-1,1 1 1,-1 3-1,2 0 1,-1 2-1,0 0 1,-1 3-1,0 2 1,0 0-1,0 0 1,0 3-1,1 1-116,1-1 0,1 0 0,6-2 0,0 1 1,-3 3-1,2 1 0,0 2 0,2 0 0,1 0 1,1 2-116,0-1 1,1 2 0,0 7 0,0 3 0,0-4 0,0 2 0,0 3-1,0 2 1,-1 4 0,0 1 0,1-1 0,-1 0 19,1 1 0,0 1 1,-1 3-1,1-1 0,4-4 1,2 0-1,0-1 0,1-1 1,2 0-1,0-1-69,1-1 0,1-1 0,1-6 0,2 0 0,2 2 0,1 0 0,0-3 0,0-1 0,1-1 0,1-1 55,0 0 0,1-1 0,-1-2 0,2-1 0,0-2 0,1 0 0,1-1 0,1-1 0,2 0 1,1-1-1,1-2 0,1 0 156,0-1 0,1 0 1,11 32-1,-8-35 0,2-1 1,-1-1-1,1 1 1,1 0-1,0-1 0,13 33 96,-1-4 0,3-5 1,1-6-1,-3 1 1,-2-3-699,-5-2 1,3 2 0,-4-7 0,0 0 0,-4 1 0,-2-1-167,-1-1 1,-1-6 0,0-3 0,1 0 0,-3-1-515,-2 0 1,5 2 0,-3-4 0,7-1 1138,3-2 0,1-1 0,5-1 0,0 1 0,-1 0 0,1-1 0</inkml:trace>
  <inkml:trace contextRef="#ctx0" brushRef="#br0">17396 18818 9837,'-40'-22'0,"3"0"1420,6 2 0,6 10 1,13 7-1438,3 6 1,3 4 0,7 7-1,2-1 1,3 2 0,3 3-29,6 4 0,-2 4 0,7 6 45,-1 3 0,2 9 0,5 4 0</inkml:trace>
  <inkml:trace contextRef="#ctx0" brushRef="#br0">12797 11635 7849,'7'-6'0,"1"-5"0,-5-3 0,3 2 0,0 0 343,-1 0 1,1-3-1,-3-3 1,3-2-1,2-3 1,1 3-1,-2-1 1,-1 2-1,-2-1 1,1 4-1,-2 1 1,-2 2 89,-1 0 1,-6 5 0,-1 5-1,-2 5 1,2 4 0,-1 1 0,2 5-1,-1 4-313,-1 7 0,1-3 1,-2 2-1,5 1 1,2-1-71,2 0 1,0-1 0,2 1-72,2-4 1,4 1 0,5-1 0,0-3 0,1-4-295,-1-2 1,-4-6 292,0 2 1,-6-10-1,1-5 1,-2-5-1,-2-3 328,0 2 0,0-3 1,-2 1-1,-1 2 515,-1 1 1,-1 2-656,5-1 0,0 8 0,2 5 0,2 5 0,4 4-702,-1 2 0,5 3 1,-2 4-1,5 2 0,3 0-1295,-2 1 1,5 2 0,1-5 1830,3 0 0,8-2 0,1-2 0</inkml:trace>
  <inkml:trace contextRef="#ctx0" brushRef="#br0">13703 10662 8413,'0'-8'2322,"-1"4"-1775,-4 8 1,4 4-1,-3 5 1,2 0 333,2 1 0,-1 5 0,-2 2 0,-2 2 1,2 3-1,0 3-561,-1 4 0,2 2 0,-4 5 0,2 2 0,-2 2-361,-1 5 1,-1-2 0,-2 2-1,1 0 1,0 0 0,0 0-1129,0 1 0,5-4 0,-4-1 0,3-4 0,2-1 0,1-2-1144,2-2 0,0-3 2313,0-7 0,-6 1 0,-1 0 0</inkml:trace>
  <inkml:trace contextRef="#ctx0" brushRef="#br0">13890 11368 8285,'0'-27'0,"0"2"0,2 3 726,2 4 1,-3 3 0,4 2 0,-4 0 231,-1-1 0,-1 6 1,-4 0-1,-2 4-522,0 5 0,-5 5 1,4 7-1,-1 1 1,2 1-1,1 1-210,3 2 1,2 5 0,1 0-1,0 2 1,0 0 0,1-1-445,4-2 1,2-6-1,6 2 1,1-3-1,-1-3-197,0-4 0,1-2 0,-1-6 0,0 0 0,-1-1 136,-3-4 0,-3-2 0,-6-8 0,0-1 0,0-2 696,0 2-428,0 7 1,-1-1-1,-2 4 1,-3 0 721,-2 0 1,5 3-1,-1 7 1,2 5-843,2 3 1,2 3 0,2 3 0,5 2 0,4 3 0,5-3-1363,4 0 1,8 2 0,1-4 0,-1-4 1492,-2-3 0,5 1 0,1-5 0</inkml:trace>
  <inkml:trace contextRef="#ctx0" brushRef="#br0">14250 11395 10805,'0'-25'0,"0"2"1173,0 6 1,4 6 0,2 4-858,2 1 0,-4 3 0,5 6 1,1 3-1,2 1 0,3 4 1,1 0-109,2 3 1,6-1 0,-3-1 0,1-2 0,0-1-803,2 2 0,-5-6 0,-1 0 0,-3-4 0,-2-1-685,0 0 0,-5-1 0,-4-4 0,-2-3 1563,-2-4 1,-6-2 0,-3 3 0,-2 0 2346,2 2 0,5 6-2098,8-1 1,5 2 0,9 4 0,3 2 0,3 4-1,1 1-744,3 0 0,1-2 1,0 3-1,0-2 1,2-2-634,-1-3 1,-6-2 0,-4-1 0,0 0 0,-4 0 0,-3-1-235,-4-4 0,-3-2 1,-6-7-1,0 1 1381,0 0 1,-1 1-1,-2 2 974,-2 1 0,1 9 1,4 3-1,0 10 0,1 8-889,4 7 0,1 0 0,4 7 1,-3 2-1,1 2-545,-1 1 0,-4 0 0,2-2 1,-4-1-1,-1-2-735,0-3 0,-1-5 1,-4-7-1,-4-2 1,-3-6 646,-1-6 1,0-10 0,-1-7 0,1-5 0,1-8 703,3-5 1,-1-1 0,6-4 0,1 0 0,1 3-122,2 3 0,2-5 0,2 11 0,6 3 0,7 2 0,3 5-3004,1 4 0,10 2 2666,0 6 0,12-6 0,5-2 0</inkml:trace>
  <inkml:trace contextRef="#ctx0" brushRef="#br0">15396 11155 8212,'-25'-58'1381,"3"9"0,4 23-825,9 21 0,-1 5 1,5 9-1,2 1 1,3 4-445,5 3 0,-2 4 0,4 6 0,-1 1 1,-1 2-451,1 1 1,-5 4 0,4-4 0,-4-1 0,-2 0 0,-2-1 45,-2 2 0,-10 2 0,-1-4 0,-8 4 0,-10 1-187,-7 3 0,-8-3 1,-9 2-1,-4 1 0,29-19 1,-1 1 478,-1-1 0,-1-1 0,0 0 0,-2-1 0,-2-3 0,0 1 0</inkml:trace>
  <inkml:trace contextRef="#ctx0" brushRef="#br0">13463 12554 8489,'0'-13'240,"0"0"0,0-1 0,0 1 399,0 0 0,0-5 0,0-1 1,0-1-1,0 0 0,0 0 363,0 1 0,-1 1 0,-3 6 0,-5 2 0,-5 3 0,-2 1-432,-2 3 1,-4 7-1,3 7 1,0 3-1,-1 6-401,4 0 0,3 3 0,4 3 1,6 1-1,6 0-709,6-1 1,8-1 0,6-2 0,2-6 0,3-3 0,0-4-445,-1-1 0,1-6 1,-9 0-1,-1-6 654,-3-6 1,0-9 0,-11-4 0,-1-3-1,-3-3 1,-4-2 363,-5-1 1,-3 0 0,-2 4-1,3 1 1,2 0 0,4 4-96,4 4 1,1 4-1,1 2 1,5 1-1,8 4-975,6 1 1,13 2 0,7 4 1035,7 0 0,11-12 0,3-3 0</inkml:trace>
  <inkml:trace contextRef="#ctx0" brushRef="#br0">14130 11941 8266,'-2'-41'1077,"-2"5"0,3 14 1,-4 23-1,4 11-253,1 9 0,4 4 1,1 3-1,-1 2 1,2 2-1,3 4-828,3 5 0,-1-1 0,0 6 0,-2-1 0,1 1 0,2 0-1265,1 0 1,-4-4-1,-1-6 1,-3-6-1,-2-7 581,-1-5 0,-8-5 1,-3-4-1,-4-6 0,-5-6 986,-4-6 1,3-7 0,-1-3 0,3-2 0,-1-1 0,3 1 2434,5 3 1,-1-1-2200,7 1 1,1 7-1,7 8 1,7 7-1,5 9-1377,6 8 1,5 4 0,2 3 0,4 3 842,1 5 0,2 3 0,4 1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8305 9409 26227,'9'0'506,"-1"0"1,-5-2-1,0 0-174,-6-3 1,-4 1-1,-6 4 1,-1 1 0,1 2-1,-2 2 1,-1-1 0,-3 0-1,-2 1-282,-3-2 1,-1 3 0,-2-2-1,1-1 1,-1-1 0,-1-2 1004,-3 0-922,3 0 1,-6 0 0,4 0 0,-1 0 0,1 0-134,2 0 0,0 0 0,-2-2 0,-1-1 0,0-1 0,-1 1 0,-1 1 0,-3 2 0,4-1 0,-1-2 0,-2-2 0,-1 1 0,-1 4 0,-3 0 0,0 0 0,-3 0 0,-4 0 0,1 0 0,0 1 0,-1 2 0,-1 2 0,4-1 0,-4-4 0,2 0 0,4 0 0,0 0 0,2 0 0,0 0 0,0 0 0,0 0 0,2 0 0,2 0 0,-2-1 0,2-2 0,-1-2 0,1 2 0,-1 2 0,5 1 0,-2 0 0,-2 0 0,1 0 0,-1 0 0,1 0 0,-5 0 0,1 0 0,2 0 0,1 0 0,7 0 0,-8 0 0,4 0 0,1 0 0,-1 0 0,0 0 0,4 0 0,-2 0 0,0-2 0,0 0 0,-1-3 0,-3 1 0,4 4 0,0 0 0,0 0 0,-1 0 0,3 0 0,-5 0 0,0 0 0,0-2 0,1-1 0,0-1 0,1-1 0,-5 5 0,3 0 0,1 0 0,4 0 0,-4 0 0,0 0 0,1 0 0,-2 0 0,1 2 0,1 2 0,-4-2 0,5 4 0,0-2 0,0 1 0,0-3 0,1 0 0,-3 2 0,2 1 0,2-1 0,-1 1 0,-1-1 0,3 1 0,-5-1 0,7 1 0,-1-3 0,0 1 0,1 2 0,-3-2 0,0 4 0,-2-1 0,1-3 0,2-1 0,-5 4 0,5-4 0,-3 6 0,2-1 0,-1-1 0,-1 0 0,0 3 0,3-3 0,-2 1 0,-3 2 0,1 0 0,-1 0 0,2-2 0,3 4 0,-2-4 0,-1 1 0,2-1 0,0 3 0,0-2 0,-1 1 0,4 0 0,0-2 0,0 3 0,6-4 0,1 0 0,0 2 0,3-3 0,1 1 0,0 5 0,-1-4 0,-1 2 0,3 0 0,-1 1 0,4 2 0,-6 1 0,2-1 0,2-1 0,-1-2 0,-1-1 0,1 6 0,-1-1 0,3 0 0,0 1 0,0-5 0,-1 0 0,1 1 0,2 2 0,2 1 0,2 0 0,-3 1 0,5-1 0,0 0 0,-1 2-227,1 3 0,-1-3 0,5 3 0,-1-2 0,-2 0 0,-2 3-75,2 2 1,0-5-1,0 4 1,-1-1 0,0 2 94,-2-1 1,4 4 0,-2-5 0,1 2-1,0 1 11,-2-1 0,1 4 0,4-3 0,0 4 0,0-1 0,0-2 2,0 0 1,-5-1 0,1 4 0,1 0-1,2-3 115,1 0 1,0-1 0,-2 3 0,-1-1 0,-1-2 0,1 0 30,1-1 0,2 4 0,0-4 0,0 1 1,0-1 176,0-2 1,0 3-1,0-3 1,0 1-1,0 0-119,0 1 1,0-3-1,0 4 1,2 0-1,1 0 1,1 1-177,-1 0 0,-1-2 0,-2 0 9,0-2 0,0 3 1,0-4 167,0-2 0,0 4 0,1-3 1,2 0-1,1-3 124,-1 0 0,-1-1 0,-2 0 1,0 1-1,1-1 30,4 0 0,-4 1 1,4-1-1,-4 0 1,-1 1-142,0-1 1,0 0-1,0 1 1,0-1-1,0 0-53,0 1 0,0-1 0,0 0 1,0 2-1,0 1 5,0 2 1,0 0-1,0-5 1,0 1 0,0-1 155,0 0-13,0-5 1,0 4-1,0-4 1,0 4 0,0 2 110,0-1 0,0 0 0,0 2-220,0 3 1,2 0-1,1 2 1,1-3-1,-1-1-967,-1-1 875,-2 0 1,0-2 0,1 0 0,2 1 106,1-1 0,5 0 0,-3 1 413,2-1 1,-4-1 0,5-2-35,1-1 0,-2-2 1,-1 4-1,1-4 1,-2 1-249,-1-1 1,4-3 0,-3 5-1,2 0 1,1 0 0,-1 0-257,1 1 0,0 1 1,5-1-1,-1-3 1,0 1 178,1-1 1,-1 1 0,0 0 0,-1-2 0,-2-1 206,-1-1 1,-4 1-1,2-4 1,1 2-287,-1 2 0,-4 1 0,3-3 0,-2 2 0,1 3 0,-1-4 0,-4 5 0,0 2 0,2-4 0,1 2 0,1 1 0,0-2 0,-2-1 0,2-1 0,-2 4 0,2-1 0,-2 3 0,-2 1 0,1-1-20,4-3 0,-2 3 1,6-3-1,1 3-207,2 1 0,-3-4 0,0-2 1,1 1-1,2-2 469,1 0 1,0 2-1,1-3 1,-1-2 0,2 0-243,3 1 0,-3-2 0,5 4 0,-2-6 0,3 0 0,1 1 0,0 4 0,0-4 0,5 3 0,1-1 0,2 0 0,1 2 0,6 1 0,-1-3 0,1 1 0,0-1 0,-2-1 0,-4-1 0,5 2 0,-1 1 0,-1-1 0,-1-1 0,0-2 0,-5 0 0,3 0 0,-3 0 0,-1 0 0,-1 0 0,1 0 0,1 0 0,2 0 0,1 0 0,-2 0 0,0 0 0,6 0 0,2 0 0,0 0 0,2 0 0,-1 0 0,-1 1 0,0 2 0,3 2 0,-1-1 0,-1 2 0,4-4 0,-7 4 0,2-2 0,-1 0 0,-4-1 0,1-1 0,-5-2 0,3 0 0,-3 0 0,-1 0 0,0 0 0,1 0 0,1 0 0,3 0 0,-3 0 0,-1 0 0,3 0 0,2 0 0,1 0 0,2 1 0,-1 4 0,1 4 0,-2-2 0,3 2 0,-2 1 0,1 1 0,-2-2 0,4 2 0,-2-3 0,3 1 0,1-2 0,0-1 0,-5 3 0,1-5 0,1-1 0,0-1 0,0-2 0,-2 0 0,-1 0 0,3 0 0,-1 0 0,-1 0 0,0 0 0,3 1 0,-2 2 0,2 2 0,2-1 0,0 2 0,0-3 0,0 4 0,-1 1 0,-1-1 0,-1 2 0,0-1 0,5 2 0,-7-4 0,4 0 0,1 0 0,0-3 0,0 0 0,0 0 0,0 1 0,0-1 0,0-2 0,3-1 0,-1 0 0,0 0 0,2 0 0,2 0 0,-3 0 0,8 0 0,-5 0 0,-1 0 0,3 2 0,-1 2 0,1-1 0,1 5 0,-5-2 0,-3-3 0,-1-2 0,0-1 0,0 0 0,0 0 0,0 0 0,0-1 0,0-4 0,0-1 0,0-4 0,0 1 0,2-1 0,2-2 0,-5 3 0,2 0 0,1-1 0,-2-1 0,4 1 0,2 1 0,-7 5 0,1-4 0,-2 1 0,1-1 0,1-2 0,0 3 0,-2-2 0,-2-2 0,-5 1 0,-3 0 0,-2 1 0,1 0 0,0-4 0,-2-1 0,-1 1 0,-2 0 0,-4-2 0,2-2 0,0-2 0,-4-2 0,-1-2 0,-2-7 0,0-2 0,1-2 0,-1-5 0,-1-4 0,-3-6 0,1-7 0,-4-5 0,2-1 0,0-5 0,1 1 0,0-4 0,-4-2 0,2 2 0,0 3 0,-1 1-782,0 2 1,3 5 0,-3 0 0,0 1-1,0 3 287,-3-1 0,0 0 0,0 1 0,1 0 0,-1-1 1,-1 1 127,-2-1 0,-5-5 0,1 3 0,1 2 152,1 1 0,2 0 0,0-1 0,0-3 0,0 0 0,0-1-60,0 4 1,0-3-1,0 1 1,0 2 0,0 1 94,0 2 0,0 8 0,0 4 1,-1 1-1,-2 4 151,-2 2 0,0 5 0,2 5 0,-2 2 0,1 0 0,-1 1 233,1 3 1,-5-1-1,3 1 1,0 2-1,-1-1 1,1 1-125,0-2 1,-5 1-1,1 3 1,-6 2-1,-8 2 39,-6 1 1,-4 2-1,-7-4 1,-6 4 0,-11 1-236,-12 3 0,32 2 0,-1 1 1,-2-1-1,-1 0 0,0 0 1,-2-1-1,-1 0 0,-2 0 88,0 0 1,0 1 0,1-1 0,0 1 0,-2-1 0,0 1 0,1-1 0,0-1 0,3 2 0,-1-1 457,2 2 1,1-1 9,-3-2 0,2 0 0,-26 2 0,-4-4 0,3 4 0,7 1-308,2 0 1,5 0 0,5 0 0,5 1-1,3 4 1,6 3-133,3 4 0,2 0 0,7 0 0,4 1 0,2 4 0</inkml:trace>
  <inkml:trace contextRef="#ctx0" brushRef="#br0">3186 10782 25409,'0'-6'-7384,"0"6"7802,6 0 0,-5 12 0,4-4 0,-4 4 0,-2 0 189,-4-3 0,2-2 1,-6-4-1,-1 2 0,-3-2 1,-4-2-1,-2-1 39,-2 0 1,-1-1 0,-4-4-1,-3-5 1,0-5 0,-2-4-118,1-2 1,2-5 0,1-6 0,2 1-1,1 0-302,2 0 1,6-6 0,-2 2 0,3-2 0,2-2-257,0-1-343,-1 9 0,1-16 0,0 8 0,-1-1 0,1-3 478,0 2 0,-1 2 0,3 1 0,0-5 0,2-2-238,-1-1 0,2 2 0,1 3 0,1-2 0,3-2-1997,2 2 1855,1 2 1,0-4 0,0 1 0,1 1 0,2 2 229,2 1 0,1 6 0,-4 2 0,4 4 79,2 2 0,-4-1 0,4 2-110,-2 3 0,0-2 0,-4 5 0,3-1-379,-2 1 308,-2 1 0,1 5 0,1 0 1,1-1-1,-1 1-573,-1 0 0,2 4 0,1 0 1,-1 0-78,2 2 0,-3 1 0,4 7 0,1 4 1063,-1 4 1,2 2 0,4 3 0</inkml:trace>
  <inkml:trace contextRef="#ctx0" brushRef="#br0">2519 8943 29028,'-13'-35'-3337,"0"0"0,-1 8 1401,1 7 0,4 9 1818,0 7 0,8 2 0,1 2 0,7 0 0,5 2 0,3 1 516,3 1 1,-2 7 0,6-3 0,2 4 0,1 2-439,2-1 1,-1 0 0,1 1 0,-2-1 0,-1 2 0,-2 2-1511,2 6 1,-5 2 1386,-1 1 1,-3 7-1,-2 1 1</inkml:trace>
  <inkml:trace contextRef="#ctx0" brushRef="#br0">1280 10795 28454,'1'-12'-9620,"2"2"9521,2 1 0,1 0 0,-4-4 1,3-1-1,-1 3 0,1 0 1377,-1 2 1,1 5-889,-5-5 0,0 7 0,0 2-350,0 8 0,0 4 0,0 1 0,0 2 0,0 1-120,0 2 94,0 6 1,0-8 0,1 5-1,2-1 1,3 0-330,1-1 0,4-1 1,5-5-1,2 0 1,0 1 583,1-1 0,0-6 0,3-2 1,-4-4-1,-3-1 0,-2 0 91,1 0 0,-1-7 1,-1-5-1,-3-4-588,-5-1 0,-2-3 0,-2-1 0,0-1 0,0 0-10,0-2 0,0 0 1,0 0-1,0 4 0,0 0 1,0 4-625,0 1 0,0 2 0,1 1 0,4 3-199,3 5 1,6 2-1,4 2 1731,4 0 0,3 0 0,2 0 0</inkml:trace>
  <inkml:trace contextRef="#ctx0" brushRef="#br0">1960 10502 8358,'0'-22'0,"-2"1"807,-2 6 1,2 8 0,-2 13 0,2 5-1057,2 6 0,5 0 0,1-2 1,1 3-1,3 6 0,2 4 0,2 4 698,-1 3 0,0 2 1,-1 4-1,-2 0 1,-1-4-434,2-2 1,-4-4 0,0-6-1,1-3 1,-2-4 821,0-3 0,-2-9-385,-4-6 0,0-12 1,0-11-1,0-5 1,0-6-383,0-6 0,0-7 0,2 1 1,2-1-1,5-4 0,3 2 227,1 5 1,0 1 0,1 12 0,-1 3-1,2 4 1,0 6 529,-2 4 0,3 6 1,-7 4-1,3 4-1041,1 4 1,-5 5 0,-4 7 0,-2 5 0,-4 3-512,-2 4 0,-8 7 0,-7 2 0,-2 5 0,-4 2 0,-3-1-332,-3-1 1,-6-2 0,1-2 1488,-2-2 1,-2-4-1,0-5 1</inkml:trace>
  <inkml:trace contextRef="#ctx0" brushRef="#br0">5745 6437 7305,'2'-13'0,"1"-1"0,3 3 229,1 2 1,2-2 1356,4 7 0,-5-2-771,-4 1 0,-2 2-16,-2-5-657,0 5 0,-2-3 0,-2 6 530,-5 0 0,-3 0 0,-1 0 0,-1 0 1,1 0-187,0 0 1,-2 0 0,-1 0 0,-4 0 0,1 0 169,0 0 1,-5-2 0,3-1 0,-1-3 0,0 0-118,-2 1 0,3-1 1,-1 3-1,0-2 1,0 2-250,0 2 1,-1-4 0,-3 1 0,-1 1 0,0 1 65,1 2 0,-1 0 0,-1 2 1,-2 1-1,-2 3-174,-2 1 0,0-2 0,-3 2 0,1 0 1,-1 1-1,-2 1 233,-1-2 1,2 5 0,1-5 0,1 2 0,1 0-522,1 2 1,0-4 0,4 2 0,-2 0 0,0 0 110,4-1 0,-1 0 1,6 2-1,0-1 1,-1 1 15,2 2 1,0 2-1,-5-1 1,0 0-1,1 1-382,-1-1 0,0 5 0,1 1 0,-1 0 0,-1 2 51,-3 0 0,1-4 0,-4 4 0,1-2 0,4-1 180,1 1 1,1-4 0,0 3 0,2-3 0,3 0 29,4 2 1,-1-2-1,1 3 1,2-3-1,1-2 50,2 0 0,-5 5 1,0 1-1,2 1 1,1 0-205,2 1 1,-5-3 0,0 4 0,2 2 0,1 1-38,2 2 0,-1-1 1,1 1-1,0 0 1,-1-1-1,3 1 0,0 0-33,2-1 0,6-4 0,-3 1 0,2 0 0,0 1 29,1-2 1,1 3-1,2-2 1,0 0 131,0 0 1,0 2 0,2-3 0,1 3 0,3 2-1,-1-1-114,1 1 0,0 4 0,-1 2 0,2-1 0,2 2 20,0 0 0,-5 2 0,4 3 0,-1-2 1,1-2-35,2 2 0,0-4 0,2-1 1,-1-1 213,-1 0 1,9-4 0,-6-5 0,2 1 0,2-3-1,-1-2 666,2-3 1,4 3 0,-3-1 0,2 0 0,3-3 92,1 0 0,-3-1 0,0 0 0,2 1-223,1-1 1,3 2 0,2 1 0,2 2-1,1-2-44,0-1 0,7 3 0,-2 0 0,2-2 0,4 0-22,2 2 1,-1-8 0,4 4 0,1-3 0,2 0 182,1-2 1,-4 1 0,0-5 0,0-2 0,0-1 21,0 3 0,-6-4 0,1 4 0,-3-4-598,-1-1 0,-1 2 0,-2 1 0,-1 1 0,1 1 0,1 1 0,2-3 0,0 4 0,0 0 0,0-1 0,0 0 0,0-3 0,6 3 0,1-1 0,4-3 0,1 0 0,2-2 0,6 0 0,-1-2 0,6 0 0,0-4 0,0-2 0,2 4 0,-6-4 0,1 2 0,3 2 0,-1 0 0,1-1 0,-3 1 0,-1 4 0,-5 0 0,2 0 0,1 0 0,-3 0 0,2 0 0,-3 1 0,-2 2 0,1 2 0,-2-1 0,-2-4 0,-3 0 0,1 0 0,-1 0 0,-3 0 0,4 0 0,-1-1 0,1-4 0,2-4 0,0 2 0,1-1 0,-2 1 0,1 1 0,2 0 0,-2-3 0,1 3 0,0 0 0,-2-1 0,-1 0 0,1 2 0,-2-4 0,0-1 0,2-2 0,-4-1 0,-1-1 0,3 1 0,-1 0 0,0-1 0,0 0 0,-3-4 0,0 2 0,0-5 0,2 2 0,-3 2 0,1-2 0,-1 3 0,1 2 0,-2 4 0,2 0 0,0-1 0,-3 1 0,0 1 0,0 0 0,0 0 0,0 0 0,-1 2 0,-2-3 0,-3 2 0,-2 1 0,-2-1 0,-5 0 0,-1-6 0,1 1 0,-3 0 0,-1-1 0,1-1 0,-3-2 0,2-4 0,3 0 0,-3-5 0,-1 0 0,0-3 0,-3-4 0,1-1 0,0-1 0,0-11 0,-6 4 0,-2-2 0,-3-4 0,-1 2 0,-3 1 0,-1-4 0,-4 4 0,-2 2-495,-5 2 0,-3 2 1,-3 1-1,-3 1 1,-5-2-1,-7 2-401,-5-1 1,-1 1-1,-4-2 1,-4 1 524,-2-4 0,-12-1 0,0 3 0,-6 2 0,30 19 0,-1-1 253,-3 0 1,0 0-1,2 4 1,0 0-1,-5-3 1,-1-1 0,-1 2-1,0 1 1,-1 0-1,-1 1 166,-2 0 0,-1 0 0,-5-2 1,0 0-1,-2 2 0,0 1 1,-2 0-1,0 0 0,-3 1 0,0 0 1,0 1-1,0 1 109,-1 1 0,-1 0 0,-3 1 1,-2 1-1,1 2 0,-1 0 1,0 1-1,-1-1 0,-1 1 1,-1 0-168,1 1 1,0 1 0,5 0 0,-1 1 0,-1 1 0,1 1 0,0-1 0,1-1 0,1 2 0,1 0 0,1 0 0,1 2 0,4 0 0,1 0-262,4 1 1,1 1 0,1 2 0,2 0 0,4 0-1,1-1 1,2 1 0,0 1 0,-34 4 270,8-1 0,8-3 0,0 4 0,3 0 0,2-1 0</inkml:trace>
  <inkml:trace contextRef="#ctx0" brushRef="#br0">3799 7090 30602,'6'-27'-4916,"-5"7"1,11-4 2881,-3 6 1,-3 5-1,-3 5 1258,-6 3 1,-4-6 1401,-7 2 1,3 2 0,0-1 0,2 3 0,-1 0 191,-2-1 0,-1 3 0,-2-4 0,-1-1 0,-4 1 1687,0-3-2275,-3 4 1,-5-5 0,-1 5 0,-2 1 0,-1-1 0,1 3-235,0 1 0,-4 2 0,2 0 0,-1 2 0,-3 2 237,-1 5 0,-2 3 0,1 1 0,1 0 0,-1 2 850,-2 3-681,-2-3 0,3 9 0,1-7 0,1 1 0,1 0-110,0 0 1,-3 1 0,8-3-1,3 2 1,-1 0 480,-1 1-829,9-4 0,-14 8 0,10-3 0,-2-1 0,-1 2-169,3-1 1,-1 3 0,0 3 0,1 1 0,-1 0-67,0-1 0,1 5 0,-1 2 0,2-1 0,1 3 1,3-3-1,2 2 11,3 0 0,0 2 0,-1 4 0,0-2 0,0-1-3,2-1 1,2-2 0,0 3 0,-1-3-1,1-1 1,0-4-437,0-1 1,-1 2 0,-1-2-1,-1-3 1,-2-1-244,2-3 0,1 2 0,2-5 0,-2-2 0,0-1-317,2-1 0,-5-7 1324,5-3 0,-1-20 0,-5-6 0</inkml:trace>
  <inkml:trace contextRef="#ctx0" brushRef="#br0">1800 7876 27592,'-14'-20'-2812,"1"2"1,4 9 0,0 5 3075,-1 2 1,2 2 0,1 2 0,1 2 0,3 5 0,3 3 0,3 3-759,1 2 0,10 3 0,-2 3 0,1-1 666,3 2 0,6 1 0,1 0 0,0-1 0,3-3 0,-1-2 66,3-3 1,2-2 0,-4-4 0,1-2 0,0-3 0,-2-2-953,-3-1 0,2-2 983,-7 0 0,13-12 0,-2-3 0</inkml:trace>
  <inkml:trace contextRef="#ctx0" brushRef="#br0">1533 6930 28188,'-12'-29'-4916,"3"0"1,3 7 4067,0 6 1,5 0-1,-5 8 1693,0 1 1,5 2 0,-4 11-1,4 8 1,2 8-1215,4 7 0,-4 5 0,5 6 0,-2 2 0,1 2 105,-2 5 1,-2-3 0,-1-3-1,2-4 1,1-5 0,1-2-152,-1-2 1,3-4-1,-1-2 1,-3-3-533,0-2 1125,-2-1 0,-6-14 1,-3-7-1,-4-10 0,-3-6 1,-2-3 42,1 1 0,-2-3 0,1 5 0,2 0 0,1-1 378,2 4 0,0 6 1,-1 2-641,1 2 0,6 3 1,2 8-85,4 4 0,5 3 0,2 1 0,1 0 0,4 1-251,1-1 0,7-1 0,3-2 0,3-2 0,3-3 0,4-2-262,3-1 0,4-4 1354,1-2 1,0-9-1,0-8 1</inkml:trace>
  <inkml:trace contextRef="#ctx0" brushRef="#br0">1800 7050 9623,'0'-18'0,"0"1"0,0 0 1425,0 2-1422,0 8 0,0 7 0,0 9 0,1 3 0,2 3 0,1 1 0,1 2-104,1-2 0,-5 3 0,5-1 0,-1-2 0,1-1 22,1-2 0,0 1 0,4-2 0,-2-4 0,1-3 614,2-4 0,-3-1 0,-2-1 0,1-5 0,-2-6-695,-1-4 0,0-2 1,-5 5-1,0-1 1,0 1-587,0 0 1,0-1 0,0 1 226,0 0 1,1 5-1,4 4 1004,4 2 0,3 8 0,1 2 0</inkml:trace>
  <inkml:trace contextRef="#ctx0" brushRef="#br0">2119 6903 27859,'0'-13'-3006,"0"0"1,2 1-1,1 2 3101,1 1 1,7 6-1,-2 0 210,2 6 1,3 4-1,-1 6 1,0 1-511,1-1 0,-5-4 0,0-2 1,-1 1-1735,0-1 1765,4-4 0,-11 2 1,4-10 12,-4-4 0,-1-3 1,0-1-180,0 0 1,0 4 1381,0 0 0,2 2 0,2-2-699,5 4 0,3 5 1,1 3-735,0 2 1,1-1 265,-1-4 0,-5-1 0,-3-2 0,0-3 1,-1-2 202,-1-2 1,5-2 0,1-1-1,1 0 1,2-1 0,0 2 230,2 3 1,3-1-1,-2 6 1,1 1-1,2 1 141,-2 2 1,3 0 0,0 2 0,1 2 0,0 5-834,1 3 1,0 6 0,3 1-1,-4 0 532,0 0 1,3 11 0,-2-2 0</inkml:trace>
  <inkml:trace contextRef="#ctx0" brushRef="#br0">12850 9822 8251,'-1'-15'0,"-4"-2"0,4 6 400,-4-2 0,4 7 0,2-1 1,4 1-1,4 1 0,4-1 0,5-3 1,6-2 181,5-3 0,4-4 1,5-1-1,-1 0 0,3-2 1,0 2-1,3-2 0,-3 0-662,-3-2 0,0-1 0,-6 2 0,-1 4 0,-3 2-811,-5-2 80,-3 9 0,-7-9 1,-2 11 810,-1 0 0,-6-5 0,3 4 0</inkml:trace>
  <inkml:trace contextRef="#ctx0" brushRef="#br0">13703 8783 10726,'-8'-55'0,"0"9"-419,2 12 1,2 4-1,4 12 1,-2 2 291,-2 1 1,2 2 0,-2 0 0,2-1-1,4 1 1,2 0 1156,5-1 1,3 7 0,1 3-386,1 2 1,-2 4-1,-4 3 1,-3 9-1,-4 8 1,-1 8-133,0 5 0,-1 4 0,-4 2 0,-3 4 0,-3 3-460,2 4 1,-1-4-1,6-4 1,1-2 0,1-2-1,4-1-801,2 1 1,3-4 0,7-2 0,1-1 0,4-4-1275,7-1 0,1-2 2022,4-4 0,3 3 0,0-4 0</inkml:trace>
  <inkml:trace contextRef="#ctx0" brushRef="#br0">14117 8849 8510,'-2'-26'1350,"-2"-1"0,2 14 0,-2 8-810,2 11 1,2 6 0,0 3 0,2 1 0,1 2 0,1-2 0,-1-1-592,-1-2 1,2 2 0,2 1-1,0 2 1,1-3-342,1-5 1,5 2-1,5-4 1,-2-1 0,0-3-1,1-4-820,0-4 0,1-8 1,-4-9-1,-3-2 0,-2-8 1,-4-4 1255,-4-2 1,-2-3 0,-4 9 0,-2 2 0,-2 1 91,0 1 0,0 6 0,-4 3 4688,0 4-4515,-1 0-263,7 7 0,2 1 0,10 6 0,5 0 0,7 0-339,5 0 1,4 0 0,4-1-1,3-2 1,1-2-284,3 2 0,-5-3 576,-1 2 0,3-7 0,1 4 0</inkml:trace>
  <inkml:trace contextRef="#ctx0" brushRef="#br0">14623 8569 8419,'0'9'-1,"0"0"1,0 1-1,-1 2 301,-4 2 0,2-1 0,-4 0 1,1 1-1,3-1 0,2 0 547,1 1 0,1-1 0,3 0 0,4 1 1,2-3-1,2 0-572,3-2 1,3-5 0,-1 4-1,4-3 1,3-2 0,1-1 0,3-2-492,0 0 1,-4-6-1,-3-1 1,-2-4 0,-4-1-727,-5-2 1,-2-3-1,-5 4 1,1 0-1,-3-2 1,-3-1 931,-7-2 1,-5 0 0,-2 6 0,-2 2 0,2 2 466,1 2 1,3 1 0,2 2 0,1-2 2888,-1 2-3276,4 2 0,0 2 0,6 4-264,0 3 1,0 0 0,1 1 0,4 1-368,4 2 0,-2 1 0,2-1 1,1-1-1,4-3 0,2 1-544,2-1 1,5 2 0,0-5 0,2-3 1104,1 0 0,13-8 0,2-1 0</inkml:trace>
  <inkml:trace contextRef="#ctx0" brushRef="#br0">15183 8503 8402,'-6'-14'1069,"5"1"0,-5 1-558,0 3 0,4 5 0,-1 8 50,6 5 0,3 5 0,5 2 1,-4 2-1,0-2-457,1-1 0,-5-2 0,1 0 0,-2 1 0,-2-1 1,0 0-403,0 1 0,0-5 0,-2-2 0,-1 0-471,-1 1 1,-1-7-1,5-1 1,0-7 510,0-5 1,0-1-1,0-2 1,2-1 692,2-2 1,-2 0 0,4 6 510,0 3 1,-3 3-1636,5 6 1,1 0-1,6 2 1,3 1 688,4 1 0,9 1 0,3-5 0</inkml:trace>
  <inkml:trace contextRef="#ctx0" brushRef="#br0">15636 8476 8886,'-10'-38'2457,"-3"2"0,7 17-2332,-8 14 1,8 5 0,-1 9 0,0 2 0,1 0-487,0 3 0,1-1 0,5 0 0,0 1 0,0-1-80,0 0 1,0 2 0,0 1 0,0 2 0,0-1 0,0-3-948,0 0 1,2-1 1387,2 0 0,-2 1 0,4-1 0</inkml:trace>
  <inkml:trace contextRef="#ctx0" brushRef="#br0">16023 8316 9170,'-18'-21'231,"0"4"0,6 9 0,-5 7 0,2 5-127,2 4 0,4-1 0,1 5 1,2 0-1,3 3 0,2-1 1,1 1-1,0-2 195,0 1 1,7-1-1,5 0 1,4 1-243,1-1 1,2 0 0,-1 1 0,-3 1 0,-5 1-1,-6 2-273,-2-2 1,-5 5-1,-6 1 1,-10 2 0,-9-1-1,-9-1-371,-6 2 0,0 0 0,-6 1 0,-2 0 0,-2 3-945,-5 0 1532,9 1 0,-14-3 0,8 1 0</inkml:trace>
  <inkml:trace contextRef="#ctx0" brushRef="#br0">13983 9609 8378,'-6'-24'242,"6"6"1,14 7 0,14 11 0,9 0 24,6 0 0,13 0 1,5-2-1,10-2 0,-30 0 1,1-1-1,3 0 0,0-1 1,4 1-1,1 0-282,2 0 1,0 1 0,1 2-1,1 1 1,-1-2 0,0 0-1,1 1 1,-1 0 0,-1-1-1,-2 0-966,-3-1 1,0 0 400,-1 3 0,-2 0 0,24-11 0,5 4 0</inkml:trace>
  <inkml:trace contextRef="#ctx0" brushRef="#br0">4666 7170 32767,'5'-21'-1957,"-2"-2"0,5 5 0,-2 2 1,-2 2-1,1 4 1369,-1 1 1,1 0 0,-5-4-1,-2 1 1,-2 3 0,-5 5-1,-3 2 1,-1 4 910,-1 2 1,5 2 0,2 4 0,1-1-1,3 2 1,3-1 0,4-1 0,5-5 488,3-2 0,3-2 0,1 0 0,4-2 0,0-1 0,4-3 1,1-1-381,2-3 0,4 2 0,2 1 0,1-1 0,1 2 0,1 1-34,-1 2 1,-4 1 0,2 2-1,-3 0 1,-5 0-377,0 0 0,-6 0 1,-1 0-428,-3 0 1,-11 5 0,-8-1 808,-13-1 1,-6-2 0,-5-1-1,-5 0 1,-5-1-256,-5-4 0,-3 3 0,3-6 0,-2 1 1,2-1-150,2-2 0,-4 3 0,1-1 0,1 2 0,2 2 0,2-1 0,4 1 0,2-1 0,8 5 0,3 0 0,4 0 0,-2 0 0,3 0 0,0 0 0,10 5 0,7 1 0,9 0 0,6 1 0,2 1 0,13-5 0,1 1 0,8-3 0,5-1 0,5 0 0,3 0 0,3-1 0,1-2 0,0-1 0,-4 1 0,-6 1 0,-10-2 0,-7-1 0,-5 2 0,-6 2 0,-11 1 0,-7 0 0,-10 1 0,-11 2-741,-10 2 1,-6 8 0,-5-1 0,-2 1 591,-5 3 0,-3 7 0,-1-3 0</inkml:trace>
  <inkml:trace contextRef="#ctx0" brushRef="#br0">18596 6011 30026,'0'-8'-590,"-5"4"1,-1 8 0,-1 4 0,-4 0 0,0 1 0,-3 0 0,1 0 0,0-2 938,-1-1 1,1 3-1,0-4 1,-1-2-1,1 0-92,0 1 0,-1-2 0,1 2 0,0-2-143,-1-2 1,-3 1 0,-1 2 0,0 1 0,0-1 0,-1 0 44,-2 2 1,0-2-1,-2 4 1,1-1 385,-2-3-439,-1 4 0,-3-4 0,-2 5 0,-1-1 0,1 1-122,2 2 0,3-3 0,0 2 0,1 0 31,0-1 1,-2 3 0,6-2 0,0 3-1,-3 1 1,1 2-212,0 3 1,1-3 0,-2 3-1,0-2 1,0 2 50,-3 4 0,0-1 1,-1-1-1,0 1 1,2-2 33,3 1 0,-3 3 0,3-1 0,-2 2 0,0 1 1,4-1-54,0 0 0,-2 8 0,4-5 0,1 1 0,-1 0-65,0-1 0,0 1 0,5 2 1,0 1-1,-1-2 16,1-1 0,0-1 0,-1 1 0,2 2 1,2 1-1,1-1-114,-1-2 0,-2 3 0,-1 0 0,-1-1 234,1-2 0,0 3 1,-1 0-1,1-2 0,0 1 1,-1 0 80,1 1 1,4 0 0,0-3 0,-1 0 0,-2 2 0,0-2-85,3 2 0,-3-1 0,5-1 1,0 2-1,2 1-122,4-1 0,1-1 0,0 1 0,0 2 0,0 1 123,0 0 0,0-2 1,1-3-1,2 1 1,3 3-1,0-1 72,0 1 1,3-4-1,-3 5 1,0-2 0,1 0 58,0-1 0,-2-1 1,4 1-1,1 1 1,0-1-1,1-1 16,-2 2 1,0-2 0,2 3-1,0-1 1,-2 0-14,1-1 1,2 2 0,1 1 0,2 0-1,1-1 1,4-1 83,0 2 0,-2-1 1,4 4-1,2-3 1,0-2-1,-1 0-9,0-2 0,-3 0 0,4-3 1,-3 1-1,0-1 34,-1 1 1,-3 0 0,0-2 0,-2-1 0,-2-2-126,1 2 1,-1 1 0,0 1-1,1 0 1,-1-3 0,0-1 57,1 2 0,1 0 0,1 0 1,3-4-1,2 1 27,3 0 1,-2-5-1,3 3 1,3-1-1,0 1 1,0 1-94,-1-1 0,0 0 0,-2-3 0,-1 2 1,-4-2-128,0-1 1,2 3-1,-4 0 1,-2-2-1,-1-1 3,-2-2 0,2 1 0,1-1 1,3 0-1,1 0 0,0 1 140,1-1 1,-3 0-1,3-1 1,-1-1 0,0-2 14,-1 1 1,3-3 0,-3 1 0,1-2 0,-1-2 0,-3 1 0,-1-1 0,-2 0 0,-1-2 0,-1 1-1918,-3 1-105,-5 1 583,9-5 0,-12 1 0,2 4-1668,-5 4 0,0-4 3058,7 0 1,4 2 0,5 1 0</inkml:trace>
  <inkml:trace contextRef="#ctx0" brushRef="#br0">18356 9742 8364,'0'-21'997,"1"8"0,4 9 0,5 4 1,5 3-557,3 1 1,5 6 0,-2-2 0,1 1 0,0 0 0,1 1-186,-3 2 1,0 1 0,-7 0 0,0 1 0,-1-1-226,-3 0 0,-3 1 1,-8-1-1,-2 0 1,-6 1-1,-8-1-277,-9 0 1,-1 1 0,-8-1 0,-1-1 0,0-2-1,0-1-268,2 2 1,1-6 0,-2 1 0,7-1 0,3 1-2630,4 1 3143,6-4 0,-9 15 0,4-3 0</inkml:trace>
  <inkml:trace contextRef="#ctx0" brushRef="#br0">17236 6117 7895,'0'9'-2,"0"0"1017,0-6 1,1 3 0,4-8 0,2-2 139,1-5 0,-2-3 0,-6-1 0,0 0 0,0-2 0,0-3 0,0-6-473,0-5 0,-2-5 1,-1-6-1,-1-2 1,-1-2-331,-1-5 1,5-3-1,-4-3 1,4-1 0,1-2-176,0 2 1,1 1-1,2 3 1,3 3-1,2 6-175,2 6 0,3 0 1,4 5-1,2 1 0,0 1-773,0 5 1,1 3 0,-4 0-1,2 5 1,-2 5-403,-1 4 1,-2 5 0,1-3 0,-1 1 0,0 1-281,0 1 0,1 1 0,-1 2 1453,0 0 0,7-6 0,0-1 0</inkml:trace>
  <inkml:trace contextRef="#ctx0" brushRef="#br0">18009 4545 8152,'2'-14'1445,"2"1"1,-3 0 2080,4-1 0,-4 4-2096,-1 5 1,0 13-1,2 14-1108,2 3 0,-2 2 1,2 1-1,-2 2 0,-1 2 1,2 1-985,2-1 1,1 2-1,-4-4 1,4-3-1,2-1 1,2-3-7177,2-3 7838,1-8 0,7 0 0,0-5 0</inkml:trace>
  <inkml:trace contextRef="#ctx0" brushRef="#br0">18236 4611 7952,'-6'-7'4851,"4"1"1,7 16-5603,8 4 0,3 2 0,-2-3 1,-1-1-2032,0-3 2782,1 3 0,-1-5 0,0 6 0</inkml:trace>
  <inkml:trace contextRef="#ctx0" brushRef="#br0">18436 4545 8022,'-12'-9'8333,"3"0"-7851,3 0 1,12 0 0,3 2-1,3 1 1,1 3-988,0 1 0,1 2 1,-1 0-1,2 0 0,1 0-859,2 0 0,0 0 0,-5 0 0,-1-1 0,-2-2 238,-1-2 1,-5-1-1,2 3 2248,-4-1 1,-1 0 0,-10 4 1901,-1 0 1,4 6 0,2 2-2485,2 4 1,7 2-1,1-1 1,1-1-1,3-2-479,2-1 1,2-2 0,-1 2 0,2-4 0,1-4-259,2-1 0,0-1 0,-5-5 0,0-6 0,1-6-2935,-1-3 1,0-1 0,1-4 3131,-1-1 0,-6 0 0,-1 1 0</inkml:trace>
  <inkml:trace contextRef="#ctx0" brushRef="#br0">18836 4305 8386,'0'9'1160,"0"-1"-194,0 3 0,1-4 0,3 2 0,5 0-182,3-2 0,1-1 0,1-6 0,-1 0-459,0 0 0,-5-1 0,-4-4-428,-2-3 0,-4-3-397,-2 2 0,1 5 0,-4 8 0,1 5 264,3 3 0,1 1 0,2 2 0,0 1 0,0 2-31,0-2 0,5-1 1,1-1-1,1-1 267,3 0 0,8-5 0,3-2 0</inkml:trace>
  <inkml:trace contextRef="#ctx0" brushRef="#br0">19102 4318 9284,'-6'7'2525,"-3"-2"1,3-2-1940,2 1 1,2 4 0,2 5 0,2-1 0,1-2 0,1-1 0,1 1-238,1 2 1,-5-3-1,5-1 1,-1-1-2522,-1 0 1168,0-4 0,-5 3 0,-3-6 659,-5 0 1,-3 2-1,0 2 1,3 5 218,5 3 0,2-3 0,2 0 0,2 1 0,2 0-855,5-1 0,9-3 1,4-6 980,3 0 0,8-6 0,1-1 0</inkml:trace>
  <inkml:trace contextRef="#ctx0" brushRef="#br0">19515 4291 7936,'-13'0'927,"0"0"1,-1 0 167,1 0 1,4 5 251,0-1 0,8 5 0,-1-3-1398,5 1 0,6 2 0,-4 5 1,-2-1-1,-2 0-116,-1 1 1,0-1-1,-1 0-382,-4 1 0,2-1 1,-6 0-1,-1-1 0,-2-2 1,0-1-895,3 2 1,-1 1 1442,5 1 0,1 0 0,4 1 0</inkml:trace>
  <inkml:trace contextRef="#ctx0" brushRef="#br0">19715 4331 7930,'-13'0'2812,"4"0"-1652,0 0 1,6 2 0,0 2-1050,6 5 1,-1 3-1,4 0 1,-2-2 0,1-1 51,-3 1 1,0 2 0,-4 2-1,0-1 1,-4 0 165,-2 1 1,-1 0 0,-4 3 0,-2 0 0,-1 0 0,-2-2-928,2-2 1,0 0 0,-1 1 597,-1-1 0,-5 0 0,2 1 0</inkml:trace>
  <inkml:trace contextRef="#ctx0" brushRef="#br0">19115 6744 6109,'5'-21'0,"-1"3"449,-1 3 0,-3 8 0,-3 1 0,-3 1 0,-1 1 0,-2 0 0,0-1 0,0 1 1,0-1 185,2-1 1,1-1 0,6-6-1,0-1 1,0 1 0,0 0-338,0-1 0,0 5 0,-1 1 1,-5-3-1,-6 1 312,-4 1 1,-8-1 0,2 5 0,-4 2 0,0 0 0,-2 0-250,-3-1 0,-2-1 0,-4 7 0,3 1 1,0 3-138,0 1 0,0 6 0,-2 7 0,5 0 1,3 4-172,1 1 0,2 8 0,3 2 0,4 4 0,3 2 363,2 4-653,6 2 1,1 6 0,6 1 0,3-2 0,4-2 0,8-3 226,4-1 0,9-1 0,8-5 1,2-2-1,4-4 0,1-7 491,1-8 1,6-6 0,-2-4 0,1-6-1,-2-7 371,-1-9 0,-6-8 0,-6-10 0,-1-6 0,-5-6-1376,-4-6 0,-7-3 0,-8-1 0,-4-2 0,-5-1 0,-5-1 109,-4 6 0,-7 5 0,-3 9 0,-2 3 0,-3 2 0,1 7-723,0 6 0,0 10 1731,5 5 1,0 8 0,5 4-1</inkml:trace>
  <inkml:trace contextRef="#ctx0" brushRef="#br0">19022 8050 27964,'-1'-12'-8736,"-4"3"8733,-2-3 1,-2 11 0,0-4 0,-3 2-1,-3 0 471,-2-1 0,-6-1 0,4 4 1,-2-2-1,-4-2 0,-4 2 332,-7 2 1,2 1 0,0 0 0,0 0-542,0 0 1,3 1-1,-3 4 1,1 5-1,5 7 1,4 5-479,6 3 0,4 8 0,2 2 1,3 5-1,6 6 0,7 6 62,10 4 0,11 6 1,12-3-1,6-1 1,7-2-802,-22-29 0,0-2 940,2 1 1,1-1 0,2-4 0,-1-1 0,31 16 0,-7-8 0,-6-6-284,-5-4 1,-10-9 0,-4-6-1,-4-9 1,-5-11-233,-4-8 0,-9-16 1,-6-5-1,-6-9 0,-9-9 1,-7-4 243,7 33 0,-3-1 0,-4 1 0,-2 1 0,1 1 0,-1 2 0,-22-28 0,0 5 80,4 11 0,2 8 0,-3 8 0</inkml:trace>
  <inkml:trace contextRef="#ctx0" brushRef="#br0">19355 8596 12177,'-20'-40'-279,"2"10"1,8 4 0,2 2 0,2 3 255,3 4 0,3-4-160,5-1 292,2-4 0,9 3 0,7-2 0,11-5 0,10-3 0,15-4 0,-24 18 1,1 1-1,8-1 0,3 1 0,3 1 0,3 0 0,8-1 0,1 1 1148,7-3 1,0 1-1190,-6 4 1,1-1 0,-9 2 0,2-2 0,-1 2 0,-4 1 0,0 2 0,1-1 0,2 0 0,0 0 0,1-1 0,1 0 0,1 1 0,-1-1-1,-3 0 1,1 0 0,-2 0 0,1-1 0,0 0 0,-2-1 0,21-7 0,-2 0-524,-3-1 1,-3 0 437,-5 1 1,-4-1 0,-10 3 0,-2-1 0,-3 1 0,-2-1 0,-1-1 0,-2 1-952,-3-1 1,-2 1-1,21-22 968,-8-6 0,-4 0 0,-4 9 0,-4 3 0</inkml:trace>
  <inkml:trace contextRef="#ctx0" brushRef="#br0">19609 6704 29951,'-33'-6'-218,"6"-3"0,8 4 0,12 5 0,5 8-21,5 4 1,14 1 0,2 0 0,10 1-1,14 0 1,15 3 308,-22-8 1,2-1 0,6 2-1,3 0 1,6-2 0,3 0-1,5 1 1,3 1 0,6 0-1,3 1 1,-22-3 0,0 0-1,1 0-39,2 0 0,1 0 0,-1 1 0,-1 1 0,0 0 0,0 1 0,1 0 0,0 0 0,1 1 1,-2 0-1,-1 0 0,1 1 0,-1 0 0,0 1 0,0 0-38,-3 0 0,1 0 0,-1 0 0,20 6 0,-2 1 0,-6-1 0,-1 0 0,-3 0 0,-1 0 0,-6 0 0,-1 0 7,-4 0 0,-2 0 0,-2 0 0,-1-1 0,27 16 0,-4-2 0</inkml:trace>
  <inkml:trace contextRef="#ctx0" brushRef="#br0">23154 7423 12506,'0'-19'0,"0"-3"235,0-3 0,2 5 0,1 6-112,1 3 0,1 10 1,-5 1-1,0 9-92,0 7 1,-2 6-1,-2 9 1,-5 5-1,-4 2 131,-5 2 0,-3 0 0,-6 2 1,2-1-1,2 1 0,2-5-123,2-3 0,5 1 0,7-5 0,1-4 0,3-3-474,2-4 688,1-7 0,1-2 0,3-5 0,5-4 1,3-4-96,2-6 0,0-10 0,3-6 0,2-8 0,0-4-180,0-4 0,4-11 1,-4 2-1,2-1 1,1 1-1,-1 4 51,-4 6 1,-3 1-1,-4 10 1,-3 4 0,-1 5-181,-3 6 0,-1 8-78,-2 6 1,-2 7 0,-1 11-1,-1 4 1,1 3-71,1 2 1,10 0-1,5 1 1,8 1 0,6 4-1,4-1-949,4 1 1534,4-2 0,1-4 0,0-1 1</inkml:trace>
  <inkml:trace contextRef="#ctx0" brushRef="#br0">23848 7477 22144,'-12'-15'0,"1"0"0,3 0 0,-3 5 1290,-1 2 0,-1 10 1,0 7-1,-1 4-1997,1 5 1,1 7 0,3 6 0,5 0 0,4 2 0,6 2 0,9 2 993,10-1 1,7 1 0,10-6 0,1-1 0,0-4-55,-5-4 0,-1-8 0,-9-10 0,-4-2 1,-3-4-1,-6-4-653,-5-7 1,-4-11 0,-8-8 0,-3-4 0,-9-4 0,-8-3-39,-8 0 0,-2 3 0,-5 5 0,3 5 0,0 6 718,0 7 0,-2 8 1,-4 3-1</inkml:trace>
  <inkml:trace contextRef="#ctx0" brushRef="#br0">23234 8943 26433,'0'-24'-6012,"0"-3"5959,0 3 0,-5 7 0,-6 8 0,-4 4 624,-2 4 0,-12 1 1,3 0-1,-4 0 0,-2 1 1,-4 4-183,-2 4 0,-2 3 1,1 2-1,3 4 1,4 4-482,-1 4 0,11-4 0,1 0 0,9 2 0,8-1-180,3 0 1,4 2 0,5-3 0,12 2-1,8-1 1,9-2-394,6-2 0,0-1 0,6-6 684,1-3 0,8 3 0,2-5 0</inkml:trace>
  <inkml:trace contextRef="#ctx0" brushRef="#br0">24021 8463 9555,'6'-39'0,"3"7"345,3 9 1,-1 16 0,0 16 0,-4 3-164,-1 1 1,3 5 0,-5 3 0,-1 2 0,-1 7 0,-2 2 133,0 6 1,-2 4 0,-2 6 0,-5 2 0,-1 5-1,-1-2-313,2-2 1,7-1 0,-3-6 0,5-1 0,3-3 0,3-6-475,1-7 1,1-6 0,2-9 551,-1-3 1,-7-11-1,-2-11 1,-8-10-1,-4-6 14,-1-7 1,-5 2 0,-1-1 0,0 1 0,-2 3 0,2 4 515,-1 2 0,-2 10 0,4 3 0,2 3 0,1 3 0,3 2-341,4 5 1,-4 5-1,4 9 1,1 1-330,2 2 0,4 6 0,1 0 0,1 4 1,4 4-1,5 2-1366,7 3 1,3 0-1,8 0 1,4-3 1477,3-1 1,15 4-1,5-3 1</inkml:trace>
  <inkml:trace contextRef="#ctx0" brushRef="#br0">24421 9129 16881,'6'-34'116,"3"3"0,3 4 0,2 20 0,3 7 378,0 7 1,7 1 0,-2 1 0,3-1-1,2 0 1,0-4 0,-1-1-429,1 2 0,0-4 0,-2 4 0,-3-4-537,-4-1 1,-5-1-1,-4-5 1,-6-6-1,-7-6 1,-10-1 271,-6 0 0,-10-4 0,-1 6 1,1 2-1,2 3 0,3 5 701,3 1 0,-2 1 0,6 7 0,3 2 0,4 6-301,2 7 0,6 4 1,-2 7-1,7 3 0,5 4-451,7 4 0,12-1 0,2-1 1,5-1-1,5-1 0,4-1 434,2-2 1,7-10 0,-4-3 0</inkml:trace>
  <inkml:trace contextRef="#ctx0" brushRef="#br0">25141 9089 11176,'12'-18'0,"-4"11"758,-3 14 0,-2 17 1,0 12-1,1 1-161,-1-2 1,-1 4 0,-4-5 0,-1 1 0,-3 1-1,0-1 1,-1 1 52,0-1 1,-2-4 0,-3 2 0,1-3-2007,3-5 1,0-12 0,-1-8 504,5-17 1,4-19 0,4-8 0,5-4 0,4-10 0,5-8 608,4-4 1,-9 25 0,0 0 0,0 3 0,0 0 0,1 0 0,-1 0 930,14-31 1,-2 4 0,-3 11 0,-4 7 0,-5 9 0,-2 10 697,-3 8 0,-5 7 1,2 8-1335,-4 8 1,-7 8-1,-4 4 1,-5 4-1,-3 0-438,2 4 1,1 1 0,2 2 0,0 1 0,1 2 0,3 2-974,4 2 0,7-3 0,7 3 0,10 0 1,11-2 1553,10-4 0,12-5 0,8-9 0</inkml:trace>
  <inkml:trace contextRef="#ctx0" brushRef="#br0">25994 8876 12597,'-22'-45'0,"1"10"322,2 11 1,1 14-1,4 7 1,1 6-170,0 6 1,4 3-1,2 1 1,1 0 0,3 2-1,1 3 1,2 6-361,0 5 1,0 5 0,2 6 0,2 0-1,3-1 124,1-4 1,2 2-1,-4-6 1,0-1-1,0-3 1,-3-4-14,-2-1 1,-2-5 0,-3 1 0,-5-5 60,-3-4 0,-12 1 1,-5-4-1,-7 0 1,-8 1-1,-4 1 163,-2 2 1,-17-4-1,5 0 1</inkml:trace>
  <inkml:trace contextRef="#ctx0" brushRef="#br0">2933 9729 17762,'-14'-9'-1516,"1"0"1650,6 6 1,-5-7 0,3 5 0,-3 1-1,-1-1 1,-1 1 0,1 1 934,0 2 0,-1 1-1139,1 0 1,12 4 0,6 0 0,10-1 0,9-1 397,6-2 1,5 0 0,8 0 0,3 0 0,0 0 0,1 0 28,1 0 0,-4 0 1,4 0-1,-3 0 0,-3 0-552,-5 0 1,0 0-1,-6 0 1,-1 0 0,-4 0-1038,-3 0 0,-4 0 0,-6 1 1294,0 4 0,1-4 0,-1 5 1</inkml:trace>
  <inkml:trace contextRef="#ctx0" brushRef="#br0">3479 9636 28885,'16'-14'-1190,"1"2"1,-2 3 0,2 5 1743,3 3 0,-3 1 0,4 0 1,0 1-1,-2 3 0,0 5-877,-2 3 1,-3 2 0,0-1 0,-2 0 0,-3 2-1631,-5 3 1486,-3-3 1,-1 8-1,-1-5 1,-5-2 0,-6-1 155,-4-2 1,-2 1-1,3-2 1,-1-2-1,-3-1 1,0 0 314,-1-2 1,2 11 0,5-3 0</inkml:trace>
  <inkml:trace contextRef="#ctx0" brushRef="#br0">18476 10395 21399,'7'-13'-2324,"0"-3"0,-2 2 1675,4 7 1,3 2 850,1 1 0,0 2 0,1-2 0,-1 3 1,0 1-1,-1-2 0,-2-1 0,-1-1 0,2 1 1,1 1-1,1 2 2923,0 0-2917,1 0 1,-3-1-1,0-2 1,-2-2-1,0 1 1,-1-1 2055,1 1-2067,-6-6 1,-4 8 0,-11-2-1,-6 2 1,-3 2-86,-2 0 0,-7 2 0,-2 2 0,-3 4 207,-2-1 0,5 3 0,-1-4 0,1 2 0,-2 1 1,-2-1 75,1 1 1,5-1 0,-3 2 0,2-1-332,0 1 0,0 1 0,3-1 0,-2-1 0,-2 1 1,-1 2-14,0 1 1,-4 1 0,0-1-1,-3 0 51,0 1 0,-1 4 0,8 1 0,1 0 1,-1 2-1,4 0 0,0 2 0,4-2 0,2 1 0,2 0-60,2-1 1,2 3-1,8-5 1,5 0 0,2 2-190,2 0 1,2-5 0,1 2 0,4-3-1,4-2-82,4 0 0,5 1 0,0-1 0,0 0 0,4 1 0,1-3-474,2-2 1,-2 2 0,-1-5-1,-4 1 1,1 2 0,0 0-675,3 0 1,1 0-1,1 2 1,1 0 1349,0-2 0,5 0 0,2 4 0</inkml:trace>
  <inkml:trace contextRef="#ctx0" brushRef="#br0">18089 10995 13300,'-15'-27'0,"-1"4"5173,-2 5-4726,6 6 1,8 12-1,8 0 1,5 0-1,3 0 1,3 1-1,3 4 122,4 4 0,-3 3 0,0 1 0,-1 0 0,0 1-838,-2-1 1,-5 0 0,-4 1 0,-1-1 0,-3 0 0,-3 1-618,-5-1 1,-2 0 0,-6 1 0,-1-1 0,1 0-1470,0 1 1996,-7-1 0,6 0 1,-4 0 335,3 1 0,2 5 0,-1 2 1</inkml:trace>
  <inkml:trace contextRef="#ctx0" brushRef="#br0">17676 11235 8206,'9'-14'317,"0"1"191,-6 6 0,1 1 0,-8 6 0,-5 0 1,-3 0-1,-2 1 66,1 4 0,-5 2 0,1 6 0,0 1 0,2-1 0,2 0-178,0 1 1,1 4-1,2-1 1,2 0-1,1-3-398,-1 0 1,5-1 0,-1 0 0,2 1-906,2-1 1,0 0 0,0 1-1,0-1-3381,0 0 4288,0 1 0,6-1 0,2 0 0</inkml:trace>
  <inkml:trace contextRef="#ctx0" brushRef="#br0">17303 11675 16142,'-6'-8'-1,"3"2"1,-5 8 0,1 1 534,-1 1 1,5 11 0,-2 0 0,0 4 0,-1 5 0,0 2 0,0 4-336,3 1 1,-3 5-1,2-4 1,0-1 0,-1-1-584,1-5 0,-1-3 1,5 2-1,0-3-433,0-2 1,-1-3 249,-4-7 1,4-10-1,-4-11 1,4-6-1,1-3 1,0-2 229,0-3 0,1 0 1,4-1-1,2 0 1,2 2 459,0 3 0,-2-3 1,4 4-1,-2 0 0,1 4 980,2 2-950,-5 2 1,5 1 0,-3 1-1,3 4 1,1 1 698,1 3 0,-1 2 1,0 1-1,2 0 0,1 0-840,2 0 1,0 5 0,-5 3-1,-1 1 1,-3 0-487,-5 1 0,-2-3 1,-4 2-1,-2 0 220,-5-1 1,-4-2 0,-5-6 0,-3 0 0,-1 0 158,0 0 0,4 0 0,-3 0 1,2 0 125,3 0 1,5 0-1,4 1 204,1 3 1,2 4-1,5 4 1,2-2 0,3-1-168,1 1 1,-2 2-1,2 2 1,1-1-1,-2 0-700,-1 0 0,6 1 1,-2-1-1,4 0 1,3 1-747,2-1 1,7-4-1,0-2 1378,5-1 0,13-1 0,-2-5 0</inkml:trace>
  <inkml:trace contextRef="#ctx0" brushRef="#br0">17756 11861 9334,'0'-21'4016,"-2"4"-3429,-2 8 1,1 9 0,-5 10 0,3 6 0,0 8 0,1 4-563,-1 3 1,-4 11 0,5-2 0,1 1 0,1 2 287,2 2-499,0-4 0,5 6 186,-1-11 0,7-6 0,-4-17 0</inkml:trace>
  <inkml:trace contextRef="#ctx0" brushRef="#br0">17849 12274 8518,'7'-13'349,"-1"0"0,-6 7 0,0 6 0,0 7 0,0 5 0,0 1 0,0 1 0,0-1 0,0 0 211,0 1 1,-1-1 0,-2 0 0,-1 1 0,-1-1-1,1 0 1,-2 2 0,-2 1-1121,-2 2 0,3 0 0,-1-5 0,1 1 0,1-1 560,0 0 0,-4 1 0,2-1 0</inkml:trace>
  <inkml:trace contextRef="#ctx0" brushRef="#br0">18209 12074 9562,'0'-40'2825,"-1"9"-3114,-4 9 0,2 9 830,-6 13 1,6 6 0,-1 4 0,2 5 0,2 6 0,0 2-301,0 5 0,0 2 0,0-2 0,0 2 0,0 1-241,0-1 1,0-4-1,0-2 1,-1-3-1,-2-2-1376,-2-3 0,-5-3 1265,1-4 0,3-4 1,2-11-1,2-7 1,4-8 70,2-4 0,4-8 1,6-2-1,3-4 1,2-1-1,0 2 452,1 2 1,2-1 0,-3 6 0,0 3 0,1 3 0,-4 4 256,-1 2 1,-2 1 0,0 6 0,-1 2 0,-1 2 175,-3 2 1,1 2-736,5 4 1,-7 6-140,-3 3 0,-4 3-78,-4 1 1,-8 0 0,-7 0 0,0-1 0,-2-1 0,2-2-97,-1 1 0,3-3 0,3 1 0,2-1 0,2-1-63,1 0 0,6 0 0,-1-2 1,2 5 533,2 3 0,6 1 1,3 1-1,3-1 1,0 0 81,-3 1 1,1-1 0,-4 0 0,1 2-829,4 3 1,1-8-1,1 4 1,0-2-1,2-1-1335,3 3 1,3-7 0,5-2 1812,1-4 0,6-1 0,1 0 0</inkml:trace>
  <inkml:trace contextRef="#ctx0" brushRef="#br0">18622 12008 8366,'0'-18'1343,"0"0"0,2 2-468,2 7 0,4 3 1,6 6-1,3 0 0,2 2 1,2 1-285,2 1 0,3 2 0,-1-3 0,-3 3 0,-4 0 0,-5 1-655,-4 1 0,-3-4 1,-6 5-1,-3 1 14,-6 2 0,-7 1 0,-14 1 0,-1-1 0,3 0-210,4 1 1,5-2 0,6-1 0,1 1-1,3 3 1,4 0 484,4 0 0,1-2 0,3 0 1,6 1-1,9-1 0,7 0 1,6 1 1,7-1 0,7-1-1,-2-2 1,-2-1-1467,-1 1 1,-1-2 0,-4 1 0,-4 1 1239,-3 2 0,-1-5 0,0-1 0</inkml:trace>
  <inkml:trace contextRef="#ctx0" brushRef="#br0">11291 10875 11892,'-21'0'0,"-4"0"0,4 0 0,0 0 0,3 0 0,4 0 291,0 0 1,8 0 0,8 0 0,11 0 0,12 0 0,12 0 0,12 0 0,12 0 0,9 0 0,-32 0 0,1 0 0,2 0 0,1 0 0,2 0 0,0 0 642,2 0 0,-1 0-926,0 0 1,0 0-1,0 0 1,1 0-1,-3 0 1,-1 0-1,-2 0 1,-1 0-1,35-2 1,-6 0-1,-6-3 1,-10 2-594,-10 2 0,-14 1 1,-10 0-1,-7 0 535,-6 0 1,-18-5-1,-22 1 1,-9-1-1,-12 1 1,-6-2 181,-7-1 0,1 2 0,5-2 0,2-1-5,2 1 1,2-1-1,8-2 1,5 3-1,5 1 1,7 3-389,5 1 0,14 2 1,3 2-3456,7 2 3666,11 10 1,19 6 0,7 7 0</inkml:trace>
  <inkml:trace contextRef="#ctx0" brushRef="#br0">19822 12901 8350,'-13'0'0,"-1"0"0,1 0 0,0 0-90,-1 0 0,1 0 0,0 0 0,-2 0 0,-1 0 0,-2 0 0,0 1 1,0 2-1,0 2 0,2-2 0,1-2 798,2-1 1,4-4 0,2-2 0,1-2 0,4-2 0,5-2 0,8-1 0,3 1 23,4 3 0,6-1 1,0 4-1,4 0 0,4 0-670,2 3 0,-2 1 1,2 2-1,0 0 1,-3 0-1225,-3 0 0,0 5 0,-9 1 0,1 0 1162,-1 0 0,-1 4 0,-5-3 0</inkml:trace>
  <inkml:trace contextRef="#ctx0" brushRef="#br0">20568 12661 8365,'8'-34'532,"2"7"0,-4 9 1,2 4 195,2 0 1,3 7 0,4 2-1,0 4 1,0 1-203,-3 0 1,0 6 0,-1 3 0,-1 4 0,-3 5-47,-5 4 1,-2 3 0,-2 3 0,0 2-1,-2 2-84,-2 3 1,-2-4-1,-4 3 1,2-2-1,1-2-531,-1-2 0,5-7 1,-1-3-1,2-4 0,2 0-348,0-1 1,2-7-1,1-6 1,3-9 145,1-7 0,2-2 0,4-7 0,1-3 0,-1 0 222,0-1 1,-1 3 0,-1-1 0,-4 2 0,0 3-1,-1 4 1627,0 3 1,-1 2-869,-5-1 1,1 7 0,2 4-1,3 6 1,0 6-549,0 3 1,4 7 0,-1 3 0,3 3 0,1 2-1,1 0-1706,-1-1 0,0 1 0,2 0 1,1-2 1609,2-3 0,12 3 0,-2-4 0</inkml:trace>
  <inkml:trace contextRef="#ctx0" brushRef="#br0">21315 12834 8244,'-6'-40'3447,"-1"9"-2642,-7 9 0,7 10 0,2 16 0,4 5 0,-1 3 0,-1 1-450,-1 1 1,0 4-1,5 2 1,5 4-1,7 6 1,7-1-200,0-1 0,6 2 0,-6-9 0,1-2-1338,-3-6 1,-3-5-1,-4-10 1,-2-4 0,-6-7 1263,-6-8 1,-10-8 0,-9-4-1,-2 0 1,0-1 863,2 0 1,1 5-1,-1-1 1,4 5-735,4 3 0,8 7 1,6 2-1,10 7 1,11 6-2194,10 4 0,7 8 1981,7 6 0,14 5 0,9-2 0</inkml:trace>
  <inkml:trace contextRef="#ctx0" brushRef="#br0">22635 12168 8352,'6'-21'-176,"2"3"1,0 11 0,1 7 175,1 7 0,2 11 0,1 3 0</inkml:trace>
  <inkml:trace contextRef="#ctx0" brushRef="#br0">22555 12568 8562,'-8'-27'1622,"2"6"0,6 3-1069,0 4 0,0 5 1,0 0-1,0-2 0,0 0 1608,0-3 1,0 5 0,-1 0-1911,-4-1 0,-2 4 0,-8 3 0,-1 6 1,-3 6-1,-2 4-241,-3 5 1,0 1-1,2 5 1,4-2-15,4 2 0,0 4 1,2 0-1,4-3 1,3 1-1,4-1-596,1 1 0,7 0 0,6-4 0,8-4 0,4-4-557,2 0 0,7-7 1,5-2-1,4-4 1157,-1-1 0,6 0 0,-1 0 0</inkml:trace>
  <inkml:trace contextRef="#ctx0" brushRef="#br0">23208 12248 8323,'6'-34'1995,"-3"13"0,6 13-1043,1 10 1,-3 5 0,1 8-1,-2 1 1,-3 4 0,0-1-273,1 0 1,-2 9 0,2-1 0,-3 3 0,-1 1 0,0 1-330,0 2 1,0-6-1,-1 1 1,-2-6 0,-3 0-1677,-1-3 1,2-1 0,-4-7 0,-1-3 0,-2-4 398,-1-4 1,-1-2 0,0-5 0,-3-6 0,-2-4 1676,-2-1-161,-1 3 1,0-4 0,1 0 0,0 2-1,2 1 1,0 3 1839,3 3 1,5 3 0,4 8-2410,1 2 0,2 4 1,5 6-1,3 4 1,5 4-614,3 4 0,7 0 1,4 1-1,3-1 1,5 1-2968,5 0 1,-2-6 3558,2-4 0,-1 4 0,5 0 0</inkml:trace>
  <inkml:trace contextRef="#ctx0" brushRef="#br0">23434 12621 8323,'0'-18'1045,"0"0"0,0 1 0,2 5-66,2 3 0,4 3 1,5 6-1,0 0 1,1 0-1,-1 1-353,0 4 0,5 2 1,0 7-1,-2-3 0,-1 0-328,-2-2 1,-7-2-999,-6 2 1,-6-9-1,-7-9 1,-2-3-1,0-1-171,2 0 0,-3-1 0,8 1 593,1 0 0,7 1 1,9 3-1,4 6-208,5 6 0,3 4 0,5 7 0,1-1 0,0 2 0,-1 1 486,1 2 0,6 5 0,1-2 0</inkml:trace>
  <inkml:trace contextRef="#ctx0" brushRef="#br0">23954 12674 10684,'-7'-6'2233,"-5"5"1,11-4-1,-4 10 1,4 4-1098,1 2 0,0 3 0,0-1 0,0 0 0,0 2-1040,0 3 0,0-8 0,1 4 0,2-2-1005,2-1 0,0-2 0,0-1 0,4-4 0,3-5-44,1-7 0,2-5 0,1-5 1,3-4-1,2-3 463,3-2 0,-1-1 0,0-2 0,-6-1 0,-3 3 1682,-5 4 0,1 1 1,-6 5-22,-1 2 0,-3 8 0,-4 8 0,-6 9-1449,-7 7 1,0 2 0,-7 7-1,-3 5 1,1 3-5316,-4 4 5593,-6 7 0,8-3 0,-4 5 0</inkml:trace>
  <inkml:trace contextRef="#ctx0" brushRef="#br0">4492 11621 29961,'-9'0'-108,"3"0"1,5 0 0,8 0 0,7 0 0,5 0 0,2 0 542,2 0 1,13 0 0,7 0 0,7 0-1,9 0 1,7 0 0,6 2-450,-32 0 0,0 0 0,1 1 0,1 0 0,4 2 1,0 0-1,2 0 0,0-1 0,0 1 0,1 1 1,0-1-1,-1 0 0,-1 0 0,0 0-78,-2 0 1,1-1 0,3-1 0,0-1 0,-3 1 0,0 1 0,0-1 0,0 0-1,0-1 1,0 1 208,-3 0 0,0-1 1,-3-1-1,0 0 1,-2 2-1,1 0 0,-1-1 1,1 0-1,33 3-153,-2-2 1,-5 3 0,-3 0 0,-4 0 0,-3-1-1,-3-2-2281,-4-1 2277,-8-2 0,-1 0 0,-5 0 0</inkml:trace>
  <inkml:trace contextRef="#ctx0" brushRef="#br0">4292 11688 29070,'-7'0'-1229,"1"1"0,7 2 0,2 3 0,3 2 1,2 2-1,4 0 0,4 1 0,6-2 1736,3 1 0,9-4 0,6-2 0,6-2 1,8-2-1,3 0 0,10-2 0,3-2-258,-33 0 0,1-1 0,35-8 0,-35 4 0,-1 0 0,1-2 0,-2 0 1,35-14-1,-5-4-473,-6-2 1,-3 2 0,-9-7 0,-5 1-157,-6 1 1,-5-9 0,-12 1 0,-6-2 0,-8-5-1,-5 0-214,-1-1 1,-16-10 0,-8 6 0,-7-4 655,-6-1 0,-8 2 0,-5 10 1,-5 7-1,-4 7-63,-2 5 1,-4 14-1,-7 5 1,33 7-1,1 2 1,-1 2-1,1 2 145,-2 2 1,1 1-1,2 5 1,1 2-1,0 3 1,0 3-1,1 0 1,0 1-1,2 2 1,1 1-384,3 2 0,2 0 0,-21 32 0,31-24 1,2 2-1,2 0 0,4 2 0,3-1 1,3 1-869,2 0 0,3 1 1,6 6-1,5 1 911,3-4 1,4 0-1,6 2 1,4-1-1,4-3 1,0 0-1</inkml:trace>
  <inkml:trace contextRef="#ctx0" brushRef="#br0">18529 10262 8546,'-13'0'207,"-1"0"1,5 0-1,0 0 1,-1 0-1,0-2 1,-1-1-1,4-2 701,1-3 0,0 1 0,2-2 1,-5 4-1,-3 4-713,-1 1 0,-5 0 1,-1 0-1,-2 0 0,-3 0 1,-1 1-1,-2 2 77,1 2 0,-2 4 1,-2-5-1,-1 1 0,1-1-7,2 0 1,-3 5 0,0-3 0,1 0 0,2 0 498,1-3-597,7 4 0,-6-5 0,4 2 0,-1-1-202,0 2 0,0-4 0,3 5 0,0-1 0,-4 1 0,-1 0-9,-2-1 0,0 4 0,1-3 0,-1 0 0,0 2 0,1-1 278,-1 3 0,-4 1 0,-2-1 0,1-1-94,-1 1 0,1 2 1,2 1-1,-1 1 1,0-1-1,0 0 23,0 1 1,0-1 0,4 0 0,0 1 0,1 1-1,-1 1-171,0 2 1,1 1-1,-1-3 1,0 3-1,1 1 17,-1-1 0,0 5 0,1-4 0,-2 3 1,-2-1 128,-1 1 0,0 1 1,3 0-1,-2-2 1,0 2-1,4 1 24,2 2 0,6-1 0,-3 1 1,2 0-1,3 1 0,1 1-52,2 2 1,-4 3-1,3-4 1,2 0 0,0 2-1,0 2 8,-1 2 0,1-5 0,2 5 0,2-1 0,2 1 1,3-2-9,2-2 0,1 4 0,0-4 0,0 1 1,1-1 7,4-2 1,-1 3-1,8-2 1,3-2-1,1 1-57,3 1 1,-4-3-1,4 3 1,-1-3 0,0 1-83,-2 2 1,3-2 0,-1 5 0,-1-1 0,-3-2 0,1 0 3,3 0 1,-3 2-1,4-4 1,-1 3-1,1-3 122,2-1 1,-3-1 0,5 0 0,4-1 0,3 1 0,-1 0 109,-1-1 0,5 1 1,2 0-1,2-1 0,0-1 1,-2-1-216,-3-2 0,4-1 0,-4 3 0,1-2 0,-1 2 0,-2 1 0,-6-3 0,-2 0 0,2 0 0,1 1 0,2-1 0,-5 0 0,0 5 0,2-1 0,1 1 0,1 0 0,1-1 0,4-1 0,3 1 0,2-3 0,4 3 0,1-3 0,-2-5 0,4 0 0,-5-2 0,-4 0 0,0 2 0,1-2 0,-6-5 0,1-2 0,-5 1 0,-3 2 0,2 1 0,-5 1 0,0-1 0,-1 0 0,1 0 0,1 1 0,-1-1 0,3 5 0,-3 1 0,2 0 0,3 2 0,1 0 0,-1-3 0,1 2 0,3 1 0,0-2 0,0 1 0,2-3 0,0-3 0,-2-1 0,0-1 0,-3-2 0,-1-1 0,-8-1 0,2 2 0,-3-3 0,-4 1 0,-2-1-281,3-4 1,-10 4 0,2-2-1,-2 4-531,-2 3 1,0 1 0,0 2-1,0 1 1,0 2-417,0-2 0,0 0 0,1 1 0,3 0 0,5-2-3625,3-4 4853,2 0 0,5-9 0,2 4 0</inkml:trace>
  <inkml:trace contextRef="#ctx0" brushRef="#br0">18609 13727 9121,'-21'-4'688,"3"-1"1,5 2-1,4 8-201,5 3 1,2 0 0,4-1 0,2 1 0,5-2-1,3 1 1,1 0 192,1 4 1,3 1 0,1 1 0,-3 0 0,-3 1-801,-3-1 0,-6 0 0,1 1 1,-4 0-1,-4 3-297,-5 0 0,-9 6 1,-6-6-1,-4 1 1,-4 0-1,-3 0-387,-2-2 1,6-6-1,3-2 1,6-1 803,3 1 0,-5-5 0,3 2 0</inkml:trace>
  <inkml:trace contextRef="#ctx0" brushRef="#br0">17236 13420 8033,'-8'-5'1681,"-3"-3"1,11 2-1,0 6-970,7 8 0,0 3 1,2 3-1,0 1 1,0 1-1,0 3 0,0 0-93,-2 1 1,4 3-1,-5-2 1,1 1-335,3 0-358,-4 1 0,6-3 0,-4-2 0,0-4 0,0-4-1055,-2-1 452,-2-6 0,-5 1 0,-2-8 1,-3-7 436,-2-5 1,1-3 0,-3-5-1,2 2 1,2-2 0,3-1 415,2-2 0,1 1 0,0-1 0,0 2 1,1 3-1,2 4 347,2 3 0,5 2 0,-1 1 1,3 2-1,1 2-134,1 2 0,-1-3 0,0 5 0,1 1 0,-1 1-52,0 2 0,5 0 1,0 0-1,-2 0 1,-1 2-1,-2 2-290,0 5 1,-4-1 0,-1 1-1,-2 1 1,-3 2-1471,-2 1 1285,-1 0 0,-7 1 1,-7-1-1,-5 0 0,-3 1-57,0-1 0,1-4 1,-3 0-1,4 0 0,0-2 52,4-2 0,1-4 543,2-1 1,7 0-50,6 0 1,6 2-1,7 1 1,1 1 0,-1-1-201,0-2 0,1 4 0,0 1 0,3 0 1,2 1-1,0 0-1016,0 4 0,1-4 0,-4 1 0,3-1 1,0 0-1201,1 4 1,-1-4 993,-1 2 0,-2-6 1,5 2 1070,-2-4 0,5-1 0,-4 0 0</inkml:trace>
  <inkml:trace contextRef="#ctx0" brushRef="#br0">17876 13447 8033,'-14'-13'225,"1"1"0,1 2 5411,3 1-3881,-3 6 1,12-2-1461,0 10 1,6 2-1,8 5 1,-1-3-1,-1-3 1,-2-2-65,-1 1 0,0 4 0,3-4 0,-2 1 46,-1 0 0,-1 5 0,0-2-209,-3 2 1,-5-2 0,-5 0 0,-3 2-1,-4 0-130,-2 3 1,6-5-1,0-1 1,2 3 0,3 1-1,2 1 90,1 0 0,1-4 1,5 0-1,7 0 0,8 0 51,4 0 1,2-6-1,1 1 1,2-2 0,2-2-1,1 0-544,0 0 1,-2 0-1,-5 0 1,0 0-1,-3 0-2883,-1 0 1,-5 0 3347,0 0 0,-2 0 0,-1 0 0</inkml:trace>
  <inkml:trace contextRef="#ctx0" brushRef="#br0">2119 12221 30297,'-13'-33'-2839,"1"7"0,3-1 1,5 8 2651,3 4 1,1 9 0,0 6 0,1 6 0,3 3 0,5 0-1,5 0 154,3-2 0,10 3 1,9-5-1,2-2 0,4 0 1,2 0-1,5 1 0,1-1 662,-1-1 1,3-2 0,-6 0 0,0 0 0,-3 0 135,0 0 0,-2 0 0,-5 1 0,-5 2-621,-3 2 0,5-1 0,1-4 0</inkml:trace>
  <inkml:trace contextRef="#ctx0" brushRef="#br0">2893 12114 23313,'0'-26'-2130,"1"1"1,5 2 0,7 7 2424,8 6 0,4 4 0,3 7 0,2 4 0,1 4 0,-1 2-461,-2 3 0,3-1 0,0 0 1,-1 1-1,-4-1 0,-2 0-53,-2 1 0,-5 3 0,-1 3 0,-6 0 43,-5 4 0,-10 1 0,-7 2 1,-8 0-1,-13-1 0,-7 1 202,-4 0 0,-10 4 1,3 0-1,-3-2 32,-2 0 1,-6 3-1,1 2 1</inkml:trace>
  <inkml:trace contextRef="#ctx0" brushRef="#br0">19102 15859 7988,'-13'-12'0,"-1"4"0,1 3 153,6 10 0,1-2 0,7 4 0,5-1 0,6-3 0,7-2 1587,6-1 0,1-6 0,9-2-1544,2-4 1,8-3-105,4-3 0,-2 0 0,3-7 0,2-3 0,1-3 0,-1-3 0,0-5 47,0-2 0,-5 2 0,-2-5 1,-5 1-1,-5 0 0,-4-1 0,-2 1-63,-3 1 0,-4 4 0,-1 1 0,-2 1 0,-2-1 0,-2-1-73,-2-2 0,0 4 0,1 2 0,-1 0 0,0 1 1,1 1 0,-1 2 1,0-2-1,2 1 1,1-1 0,2 1 168,-2 0 1,4-1-1,-3 2 1,1-4-1,0-1-129,0-3 1,4-6-1,-4 6 1,-2-1-1,-1-1 1,-2 3-96,0-1 1,1-1-1,-1-1 1,0 0-194,1 0 0,-1 0 0,-1-1 1,-2-2-1,-1-2 0,2 2 386,0 2-84,3-5 0,1-1 0,1-5 0,3 1 0,0 4 73,1 1 1,3 2 0,0 4 0,2 0 0,1 0 322,1 0-424,0 6 0,4-3 1,0 4-1,0 1 1,0-1-24,0 3 0,2 2 0,-4 2 0,3-1 1,-1 0-8,1 1 1,-5 0-1,1 3 1,-4 2-1,-2 2 1,-1 2-384,-4 3 1,-2 0-1,-1 1-3218,-1 0 3601,-6 5 0,-7 8 0,-7 8 0</inkml:trace>
  <inkml:trace contextRef="#ctx0" brushRef="#br0">3439 13340 20706,'-21'-5'-1201,"2"2"1518,6-6 1,7 6 0,6-2 0,9 4 0,7 1 0,6 0 0,6 0 0,7 0 0,6 0 0,5 0 0,4 0 0,1 0 166,-2 0 1,1 0 0,-6 0 0,1 0 0,-2 0 0,-2 0 0,-4 0 0,-4 1-661,-8 4 1,0-2 0,-7 4 0,-2 1 0,-2-1-419,-6 3 1,-2-2 0,-7 1 0,-4 1 607,-3 2 1,-9 1 0,-2 0-1,-2 1 1,-2-1 0,-3 0 602,0 1 0,1-1 1,1 0-1,2 1-923,-2-1 1,0 0 0,1 1 0,2-1 0,2 0-1,2 1-947,2-1 1,8-4-1,3 0 926,2 1 1,2 2 0,0 1-1</inkml:trace>
  <inkml:trace contextRef="#ctx0" brushRef="#br0">3892 13674 10179,'-25'-5'0,"2"1"1070,0 1 0,7 1 1,-2 4-1,3 1-1034,2 1 0,-5 2 0,-1-3 0,0 3 0,0 0 0,1 1 1,-1 1 272,-4 2 0,-3 3 1,-4 5-1,-3 4 1,-2 5-388,-7 4 1,-2 2 0,-8 4-1,0-2 1,-2 2 0,-1 2 125,0 1 1,3-2 0,3-1-1,3-1 1,3-1-10,3-1 0,-3 5 0,9-5 1,-1 0-1,1-1 0,1-2-666,4 0 1,2 0 0,3-4 0,3-1 0,2 1-333,3 0 1,3-5 958,4 0 0,-3-6 0,4 4 0</inkml:trace>
  <inkml:trace contextRef="#ctx0" brushRef="#br0">1400 15286 8533,'-2'-18'0,"-2"1"0,-2-1 0,-5 5 656,3-1 0,6 4 0,2 5 0,7 10 0,5 7 0,2 6 0,-2 4 336,-4 3 0,4 2 0,-4 1 1,1 1-1,-2 4 0,-1-1 0,-3 3-269,-2-1-843,-1 1 1,0 1 0,0-2 0,0-2 0,0-1-167,0 2 1,0-6 0,0 1 0,0-6 0,0-1-1807,0-1 0,0-3 1,2-1 284,2-6 0,4-4 1807,5-6 0,6-12 0,2-2 0</inkml:trace>
  <inkml:trace contextRef="#ctx0" brushRef="#br0">1720 15566 9955,'0'-13'1819,"0"-1"0,-2 3-1245,-2 2 0,1 4 0,-5 10 0,2 4 0,3 2-845,2 3 0,2 4 0,2-1 0,3 0 0,2-3 0,1 0-433,-2-1 0,3 0 0,-4-1 704,2-3 0,1 3 0,4-5 0</inkml:trace>
  <inkml:trace contextRef="#ctx0" brushRef="#br0">1746 15366 10077,'-6'-22'0,"-3"0"4658,-2 3-4437,3 8 0,4 5 1,10 6-1,6 0-741,4 0 0,12 5 0,-1 1 0,1 0 520,0-1 0,4 6 0,3-4 0</inkml:trace>
  <inkml:trace contextRef="#ctx0" brushRef="#br0">2066 15340 10595,'-13'0'3041,"5"5"1,4 4-2401,3 3 1,1 2 0,1-1-1,2 0 1,3 2-453,1 3 1,2-3-1,3 2 1,-2-2 0,-2-2-1,-1 1-2335,1-1 1,-4-5-672,5-4 2488,-6-3 1,3-2-1,-6-3 1,-2-5 0,-1-3 523,-1-2 1,-5-3 0,3-1 0,0 2 0,0 1 4939,3 2-4736,2-1 0,2 7 1,4 4-1,5 4 0,5 5-591,3 2 0,1 1 1,-1 4-1,2-1 1,3-2-1144,-1-1 0,0-2 0,5 2 1335,-1-4 0,7-10 0,1-2 0</inkml:trace>
  <inkml:trace contextRef="#ctx0" brushRef="#br0">2439 14806 8290,'0'-23'2051,"0"-4"0,-3 11-1169,3 11 1,2 16 0,8 9 0,-1 4 0,0 3 0,0 5-687,0 5 1,0 5 0,4 1 0,2 3 0,1-2-439,2-2 0,4 1 1,-3-9-1,1 0 1,0-3-5508,1-3 5749,-5-7 0,10 4 0,-6-4 0</inkml:trace>
  <inkml:trace contextRef="#ctx0" brushRef="#br0">2706 15140 10200,'-10'-18'0,"-4"-1"0,0-1 0,-3 1 0,1 3 0,-2 3 2097,2 4 0,1 3 0,3 7 0,3 5-1874,5 7 0,4 2 1,4 7-1,5 2 1,5 0-1,5 0-467,7-2 1,3-10-1,5 1 1,0-3-1,-2-1-1037,1 0 0,2-6 0,-5 1 1,-3-2 1280,-4-2 0,0 0 0,3 0 0</inkml:trace>
  <inkml:trace contextRef="#ctx0" brushRef="#br0">1626 16046 8179,'0'-18'0,"0"0"0,-1-4 0,-2 4 0,-2 2 456,2 1 1,2 6 0,1 3-1,1 6 1,2 9 0,3 8 0,2 5-1,2 5 1,2 4 1158,1 3 0,1-3-1571,-1 4 0,0-5 0,1 1 0,-1-3 0,0-3 1,2-1-1,1-3-431,2-2 1,0-3 0,-5-7 0,-1-3 0,-2-1 311,-1-1 1,-6-1 0,3-6 0,-1-4 0,-1-4 41,-1-4 0,-1-2 0,-2-1 1,0-3-1,0-1 307,0 0 1,0 5 0,0 0 0,0 2 0,1 3 1200,3 3 0,-1-1-996,6 5 1,-6 2 0,3 8 0,-1 4-305,-1 3 0,1 5 0,-5 1 1,0-2-1,0-1 0,0-2-353,0 1 1,0-1 0,0 0-1758,0 1 1,-2-2 0,-2-3-274,-5-5 0,3-4 2208,1-4 0,4-10 0,1-7 0</inkml:trace>
  <inkml:trace contextRef="#ctx0" brushRef="#br0">2186 16179 8626,'2'-6'2203,"2"3"1,-8-6-1,2-1-1853,2-2 1,5-3 0,1-1-1,1-3 1,3-2-462,2-3 1,-3-1 0,0-1 0,1-1 0,1 0 0,-1 2-592,-1 3 0,-5-2 0,4 6 1,-1 2-1,1 1-893,2 2 0,2 6 1,1 2 1594,0 4 0,7 7 0,0 1 0</inkml:trace>
  <inkml:trace contextRef="#ctx0" brushRef="#br0">2639 15926 8275,'-17'-16'3036,"0"1"-2412,5 3 1,5 6 0,9-1 0,2-1-1120,5 1 1,3 4 0,1-2 0,0 3 0,1-1-1230,-1-2 1,0 1 1723,1 4 0,5-6 0,2-2 0</inkml:trace>
  <inkml:trace contextRef="#ctx0" brushRef="#br0">2773 15806 8275,'-12'-9'0,"1"2"764,3 1 1,3-5 2021,-4 3 0,5-4-1934,-5-2 1,4 7-1,-2 4 1,0 6-601,-1 6 0,5 3 0,-1 1 1,2 2-1,2 1-671,0 2 1,2 0-1,2-6 1,5-2-673,3-1 1,1-6-1,1 1 1,-1-2 74,0-2 0,-1-2 0,-3-2 1595,-4-5 0,-4-3 0,-2 0 0,-2 2 2266,-2 1-2848,-5 6 1,8-2 0,-1 10 0,8 4 0,7 1-1058,4-1 1,8 3 0,-2-5 0,3 1 1059,2-4 0,5 4 0,2-1 0</inkml:trace>
  <inkml:trace contextRef="#ctx0" brushRef="#br0">3106 15766 8275,'-2'-25'1387,"-2"3"1,-2 2 0,-3 7-213,5 0 1,-2 4 0,1 0-945,2-1 1,8 4 0,4 1-1,1 5 1,0 5-875,-1 4 1,-6-2 0,2 2-1,-2 1 1,0 2-265,1 1 0,1-2 1,-5 1-1,-2 2-86,-2 1 1,2-4 789,-2-3 1,4-5 0,4-1 0,5-8 0,4-9 0,4-3-88,0-1 0,6-5 1,-6 2 289,0-3 0,3-2 0,1 1 0</inkml:trace>
  <inkml:trace contextRef="#ctx0" brushRef="#br0">3333 15513 8275,'8'-14'118,"1"1"1,-6 4 1509,2 0 1,1 8-1,-2 1 1,1 7-1295,0 5 1,-2 1-1,5 1 1,-1-1 0,-1 0-1,2 1-857,-1-1 0,-3-4 0,5 0 0,2 1-715,1 2 1,-4-4 0,0-3-1,-1 0-211,1-1 0,-5-1 1696,1-7 0,-2 1 0,-2-6 0,-2 0 2774,-2 2 0,2-1 328,-2 4-2880,2 2 0,4-4 0,2 6 0,5 0-1043,3 0 0,1 0 0,2 0 1,1 0-1,2 0 0,0 0-2211,1 0 1,-3-4 2784,7 0 0,-1-7 0,4 4 0</inkml:trace>
  <inkml:trace contextRef="#ctx0" brushRef="#br0">3706 15553 10360,'-14'6'0,"3"3"0,2 2 0,4 4 189,4 3 1,1-2 0,0 5-1,1 0 1,4 0 0,4 2-190,2 2 0,9 8 0,0 1 0</inkml:trace>
  <inkml:trace contextRef="#ctx0" brushRef="#br0">1466 17192 8185,'0'-25'0,"0"3"0,0 4 784,0 3 1,-4 6 0,-2 2 0,0 2-1,0 7-459,3 5 1,2 1 0,1 1 0,0 1-1,0 2 1,1 0 0,2-2-165,2-1 0,5-2 0,-1 2 0,4-4 0,3-4-243,2-1 1,0 0 0,-5 0 0,1-1 0,-1-4-228,0-4 0,1 2 0,-3-2 0,0-1 52,-2-2 0,-6 3 1081,1 0 1,-7 7-354,-1 2 0,1 2 0,6 7 0,4 1 1,3 2-1,7 1-170,2 1 0,3-5 0,5-2 1,0-1-1,-1-3-506,1-2 0,0-1 0,-1-1 1,-1-4-1,-2-3 0,-7-4 16,-6-2 1,1 0 0,-7-3-1,-1 0 1,-3-1-287,-4-2 0,-4 6 0,-5-4 0,0 5 0,-1 2-1041,1 2 1,4 5-1347,0-5 2487,6 6 1,8-7-1,11 4 1,6 0 374,6 0 0,8-10 0,-2 1 0</inkml:trace>
  <inkml:trace contextRef="#ctx0" brushRef="#br0">2266 16486 8212,'-6'-21'0,"-3"5"282,-3 5 1,5 7 0,3 8 744,2 5 0,2 10 1,0 8-1,0 7 1,0 6-1,0 5 0,0 3-970,0 4 0,0 6 0,2 0 1,1-2-1,3-1-727,1-2 0,-3-4 1,4 0-1,-2 0 0,-3-2 670,-2-2 0,5 2 0,1 0 0</inkml:trace>
  <inkml:trace contextRef="#ctx0" brushRef="#br0">1413 18258 8392,'-13'-18'-8,"-1"1"1,7-3-1,2 4 1,3-2-1,-1 1 1,-2-3-1,2 0 1,0-1 1311,-1 3 1,2 3-1,-4 2 1,2 0 0,-2 1-443,-1 3 1,-2 3-1,-5 6 1,1 1-761,0 4 1,-1 7-1,3 7 1,2 2 0,4 2-264,4 3 0,1 2 1,1 0-1,4 1 1,4 0-351,2 0 1,7 5 0,1-4-1,2-5 1,4-4 0,3-5-459,4-3 1,5 2 0,-2-10 0,4-4 0,-1-4 968,-2-6 0,-4-14 0,-5-5 0</inkml:trace>
  <inkml:trace contextRef="#ctx0" brushRef="#br0">1746 17765 10366,'-4'-25'0,"-1"3"1592,2 4 1,3 9-1055,5 5 1,2 8-1,7 5 1,-1 4-1,0 5 1,1 3-241,-1 0 0,0 4 0,2-2 1,1 6-1,2 2-337,-2-2 0,-1-5 1,-1-3-1,-3-2 0,0-3-1345,-2-1-1724,-6-8 2865,3 5 0,-17-10 0,-4 2 0,-4-2 0,-3-2 496,1 0 1,-4-2 0,4-1-1,-1-1 1,1 1 0,4 0 5429,5-2-5386,-2 4 0,14-5 1,0 7-1,9 4 1,8 2-881,5 1 0,0 4 0,3-4 0,3 3 0,2-1-997,2-1 0,-3-4 0,3 2 0,-1-1 1580,0-3 0,6-8 0,-3-2 0</inkml:trace>
  <inkml:trace contextRef="#ctx0" brushRef="#br0">2146 17858 9835,'-6'-14'1006,"-3"-4"1,-1 3-1,0-1-664,1 5 0,6 4 0,0 4 0,6-1 0,6 1-421,2 1 1,3 2 0,1 0-1,1 0 1,3 0 0,2 0-866,3 0 1,-4 0 0,3 0-1,0 0 354,2 0 0,-2 0 1,-3-1-1,0-4 1,-4-2-1,-1-1 661,-2 4 0,-4-2 1,-2 0-1,-1-1 1432,-3-4 0,-3 5 0,-4 2-546,-5 2 0,3 8 0,2 3 1,2 5-1,2 2-710,0 2 0,0 1 1,2-3-1,1 2 1,2-2-1,3-1-246,2-2 1,-2-1 0,1-1-1,1-4-508,2-1 1,-3-2-1,-2-5 1,-1-4 386,-3-3 0,-2-9 1,-2-2-1,-2 0 0,-3-2 642,-1 0-370,-2 5 0,-5-3 1,1 5-200,0 1 0,4 6 0,0 2 0,-1 5 0,-2 5 1,0 5-1296,3 6 0,-3 5 1,3 7 1341,-3 3 0,-1 3 0,0 6 0</inkml:trace>
  <inkml:trace contextRef="#ctx0" brushRef="#br0">21728 4744 8029,'-47'-47'189,"-10"3"1,4 10-1,-2 5 1,-1 7-93,-2 3 0,1 6 0,-9 4 0,-3-2 1,-4 1-1,34 5 0,-2 0 0,-1 0 1,0 1-1,-4-1 0,0-1 0,0 1 1,0-1-1,-1-1 0,-1 0 0,2 0 1,-1-1-1,-2 0 0,-1 0 0,-2-1 1,0 0-85,-4 1 0,0 0 1,-3 0-1,1 1 0,-3 1 1,0-1-1,0 0 1,-1 1-1,-1-1 0,-1 0 1,0 1-1,-1 0 0,-2 2 1,-1 0-1,1 0 1,-1 2 124,0-2 1,0 2 0,-4 1 0,0 0 0,5-1 0,0 0 0,-1 1 0,-1 0 0,0 1 0,1 0 0,2 0 0,0 0 0,0 1 0,0 0-225,0 1 0,2 0 0,3 1 0,0 2 0,-5 1 0,-1 1 0,-1 0 0,1 1 0,2 0 0,0 0-24,0 0 1,1 2 0,-3 3 0,1 2 0,0-1 0,1 0 0,1 2 0,-1 1 0,1 1 0,0 1 0,0 0 0,2 2 137,-1 0 0,0 2 0,-1 1 0,0 1 0,2 4 0,1 1 0,1 2 0,0 1 43,1 2 0,0 0 0,-1 2 1,0 2-1,3-3 0,1 2 0,1-1 1,1 3-1,0 1 0,1 2 1,4 0-1,2 1 16,2 1 0,1 1 1,1-1-1,2 0 1,6-2-1,3 0 1,1 2-1,1 0-7,1 0 1,2 2 0,2 6 0,3 1 0,-1-3-1,1 0 1,2 2 0,0 0 0,2 3 0,1-1-9,1 3 0,0 0 1,1-1-1,1 1 1,-1 7-1,0 1 1,0 2-1,-1 2 1,1 0-1,1 2 0,-1 1 1,0 2-58,5-26 0,-1 1 0,1 0 0,0 2 0,0 1 0,0-1 0,-1 1 0,0 0 0,-1 1 0,1 3 0,-1 1 0,1 0 0,0 1 0,0 1 0,-1-1-20,0 2 0,0-1 1,-1 1-1,0 3 0,0-1 1,-1 1-1,0 0 0,-1 0 1,0-1-1,-1 2 0,1-1 1,0 1-1,-1 2 0,1 0 1,0-1-1,0 0 0,1-1 1,0 1-101,-1 2 1,1 0 0,0-1 0,0-1-1,0 0 1,0-1 0,2-1 0,-1 0 0,1 0-1,1 0 1,0-1 0,1 0 0,-1 1-1,2 0 1,-1 1 122,1-2 0,0 0 0,2 0 0,2-4 0,1 0 1,0-1-1,-1 3 0,1 0 0,1-1 0,0 2 0,0-1 1,1 0-1,1-1 0,0 0 0,0-1 19,1 0 0,-1 0 0,1 1 1,0 5-1,1 0 0,-1 0 1,1-4-1,0-1 0,0 0 0,1 1 1,0 1-1,0 0 0,0 2 1,1 0-1,0 1 0,0-2 1,0-1-1,1 1 84,0-2 1,0 1 0,0 0 0,0 5 0,1 0 0,-1 0-1,0-6 1,0 0 0,0-1 0,0 3 0,-1-1 0,0 1-130,1 1 1,-1-1 0,-1 1 0,0 5 0,-1 1-1,1-1 1,0-3 0,1-1 0,-1 1 0,1-2 0,-1 0-1,1 0 1,-1 1 0,-1 1 0,1-1 0,1-2 0,-1 0-1,1 0-69,-1 1 1,1 0 0,-1-1 0,1 0-1,-1 0 1,1-1 0,0-3 0,1 0 0,-1-1-1,0 1 1,0-1 0,0 0 0,0 2 0,1 1-1,-1-1-35,1 0 0,0 0 0,0-1 0,1-4 0,-1 0 0,0-1 0,1 2 1,-1-1-1,-1 0 0,1 1 0,-1-1 0,1 0 0,-1-1 0,0-1 0,1 0 62,1 1 0,0 1 0,0-1 0,-2-2 0,0-1 0,0 0 0,1-1 0,1 1 0,-1-1 0,2 23 0,0 1 0,0-1 0,0 0 0,0-3 0,1-1 73,0-1 0,-1-1 1,1-1-1,0 0 1,0-4-1,1 0 1,-1 0-1,2-1 1,0 3-1,1 0 365,1 0 0,-1 0-356,-2-6 1,0 0 0,4 4 0,1 0 0,-1-6 0,0-1 0,2 2 0,0-1 0,3 2 0,0-1-64,2-1 1,1-1 0,-2-3 0,2 0 0,4 4 0,1-1 0,1 0 0,1-2 0,2 0 0,0-2-12,1-2 0,2 0 0,7 4 0,1-1 0,-2-5 0,1-1 0,2-1 0,2-1 0,3-1 0,0-2 0,2-1 0,1-3 11,1-1 0,2-1 1,5 4-1,3-2 1,1-4-1,2-1 1,2 0-1,0 0 1,3-2-1,1-1 51,-22-10 0,0-1 0,1 0 0,22 7 0,2-1 1,-20-8-1,0-1 0,1 1 0,2 0 0,0 0 1,1-1-1,0 1 0,0-2 0,1 1-84,0-1 1,0-1-1,1 1 1,0 1-1,0-1 1,0 0-1,-2-2 1,0 0-1,0 0 1,-1 0 0,0 1-1,1 0 1,1 0-1,1 0 1,0 0-1,-1-1 1,0 0-1,1-1 40,-1 0 1,1-1-1,0 0 1,0 1-1,-1 0 1,0 0-1,-2-1 1,1 1 0,-1-1-1,0 0 1,0 0-1,1 0 1,1-1-1,0 1 1,0-1 0,-1 0-1,0 0 1,0-1 39,-1 2 0,0-1 1,1-1-1,1 0 0,1-2 1,0 1-1,-2-1 0,0 0 1,-1 0-1,2-1 0,0-1 1,1 0-1,2-1 1,1 0-1,0 0-7,1-1 1,-1-1 0,0 0 0,-2 0-1,-2-1 1,2 1 0,1-1 0,0 0-1,1 0 1,-1-1 0,0 1 0,0-1-1,-1 0 1,-1 0 0,0-1-25,0 0 1,1-1 0,-1-1 0,0-1 0,1-1 0,-1-1-1,-6 0 1,-1 0 0,0-1 0,-1 0 0,1-1 0,-1 1-1,22-5 1,-1-1 0,-4 0 0,-2 0-32,-3-1 1,-1-1-1,-4 0 1,-3-2-1,-4-2 1,-2 0-1,-2 0 1,-2-2-1,-1 0 1,-1-1 117,-1-3 0,-2-2 0,-7 1 0,-1-2 0,4-4 0,0-1 0,-3-2 0,-2-2 0,-1-2 0,-2-1 34,1-3 0,-1-1 0,3-10 0,-1-3 0,2-2 0,1-1 0,0-3 0,1-1 0,-10 19 0,-1 0 0,1-1-112,1-2 0,-1-2 0,1 1 1,-1 1-1,1-1 0,-1 0 1,1-4-1,0-1 0,0-1 1,0-1-1,0-1 0,-1 0 1,0 0-1,-1 0 0,0-1-24,0 1 0,0-1 0,-1-1 0,1-3 0,-2 0 0,0-1 0,-1 2 0,-1-1 0,-1 0 0,0-1 0,0-2 0,-1 1 0,0-2 0,-1-1 0,-1 1 0,-2 3 0,0 1 0,-1-1 60,0 2 1,-1 0 0,-1 0 0,-2-3 0,0 1 0,-1-1-1,0 1 1,0-1 0,-1 1 0,-1 0 0,-1 0 0,0 0 49,-1 0 0,-1 1 0,1-1 0,-1-4 0,1 0 1,0 1-1,0 4 0,0 0 0,0 1 0,0-2 1,0 0-1,0-1 0,1-2 0,-1-2 0,1 1 0,-1 1 1,0 0-1,1 0-20,0 0 0,0 0 1,1-1-1,2-4 1,0-1-1,2 0 0,0 7 1,1 0-1,0 0 1,2-3-1,0-2 0,1 1 1,2-3-1,-1 0 1,2 0-1,0 0 0,1-1 1,0 1-222,1 1 0,1-1 0,1-1 1,-4 15-1,0-2 0,1 0 0,0 1 1,-1 4-1,1 0 0,-1 1 0,1 0 1,0-2-1,0 1 0,0-1 1,0 0-1,0-1 0,-1 1 0,1-2 1,-1 1 28,0-2 0,-1-1 0,1 1 0,-1 1 0,3-14 0,0 2 0,-1-1 0,-4 14 0,0-1 0,-1 0 0,0 1 0,0 1 0,-1 0 0,1 0 0,-2 1 0,3-17 0,0 0 0,-1 0 71,-1 2 0,0-1 0,-1 0 1,-3 16-1,-1-1 0,0 0 1,0 1-1,1-18 0,0 1 0,0 1 1,-1 0-1,-1 0 0,0 1 1,-1-2-1,0 1 0,0-1-153,-1 1 1,-1 0-1,0 0 282,0 1 0,0 0 0,-1 0 1,0-3-1,0 1 0,0-1 1,0 2-1,0 1 0,0-1 1,0 2-1,0 0 0,0 0 63,0-1 1,0 0 0,0 0 0,0 1 0,1 0-1,-1 0 1,1-1 0,1 1 0,0 0 0,0 2-1,1-1 1,1 1 0,-1-2 0,1 1 0,0 0-1,1 3 1,0 0 0,0 0-96,1 1 0,0 0 1,0 1-1,0-1 0,1 1 1,-1 0-1,2 4 1,-1-1-1,1 2 0,-2 0 1,0 1-1,-1 0 0,1-1 1,-2 1-1,1 0 1,-1 3-1,0 0 0,0 1-87,-1-1 0,0 0 0,0 0 1,-1 4-1,0 0 0,-2 1 1,-1-23-1,-2 1 0,-1 4 0,-3 1 1,0 1-1,-3 0-59,-2 0 0,-3 2 0,-1 5 0,-4 1 0,-2-3 0,-3 1 0,-2 2 0,-2 3 0,-2 3 0,-2 2-23,-2 1 0,-2 2 0,-6-4 0,-2 2 0,-3 4 0,-2 1 0,-2 1 0,-4 2 0,-4 1 0,-3 2-122,-2 1 1,-3 3 258,22 12 1,-1 1 0,-1 1-1,-6-1 1,-1 0 0,-2 1 0,0 1-1,-1 2 1,-1 0 0,-1 0-1,-1 1 1,0 1 0,-4 1 0,1 0-1,-2 1 32,1 1 1,-2 0-1,1 0 1,0 1-1,0 0 1,0 1-1,-4 0 1,0 2-1,-1-1 1,-1 0-1,-1 0 1,0 1-1,1-1 1,-2 0-1,1 1 130,0 1 1,-1-1-1,1 1 1,0 0 0,1 1-1,0 0 1,2 1 0,-1 1-1,1 0 1,-1-1-1,0 1 1,1-1 0,-2 1-1,1 0 1,-1 0 0,0 1-1,1 0 1,-1 1-346,1-1 0,-1 2 0,0 0 0,2 2 1,0 0-1,0 2 0,0 0 0,1 1 1,-1 0-1,1 2 0,0 1 0,0 1 179,-2 1 0,1 2 0,-1 0 0,1 2 0,0 2 0,0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5732 12008 8260,'-7'-14'0,"-8"-3"0,4-1 0,2 2 0,1 1 866,0 1 1,5 6 0,-1-1 0,4 0 0,4 1 0,5 4 0,3 4 0,1 4 0,1 5 0,-3 3 0,0 3-232,-2 3 0,-6 1 0,1 5 0,-1-2 0,0 2 0,2-1 0,-3 1 0,0-3-627,-2-2 0,-4 3 0,-1-4 0,1-3 0,-2-5-382,-3-5 1,-2-5-1,1-6 1,3-6-1,-1-6 1,2-1 445,0 0 1,2-5 0,4 2-1,0-2 1,0 2 0,0 4-1,1 2 677,4-2 0,2 8 1,8-4-1,1 2 1,4 2-1,0 0-466,4 1 1,-3 6 0,1-2 0,0 4 0,0 1 0,1 0 0,-1 0-1425,-1 0 1,2 1 0,-3 4 0,0 4 0,4 2 0,1 3-664,2-1 1,0 0 1803,-1 1 0,7 11 0,1 3 0</inkml:trace>
  <inkml:trace contextRef="#ctx0" brushRef="#br0">6305 12048 10204,'-12'-11'0,"2"-2"0,3-2 1475,1 0 1,1 7 0,5-1 0,2 0-794,2 1 1,-1-2-1,6 6 1,3 1-1,3 1 1,4 2-1,2 0 1,1 0-678,-1 0 0,4 0 0,-5 0 0,3 0 0,-3 0 0,0 0 1,-4 0-1918,-1 0 1,-2 0 0,-1-1 1709,-3-4 1,-9 4 0,-9-4-1,-3 4 1,-3 1 0,-2 0 852,-6 0 1,4 0 0,0 1 0,3 4-1,1 4 1,4 2 0,4 3-1010,4-1 0,1 0 1,4 1-1,4-1 1,6 0-1,7-1 1,5-1-544,4-2 0,10-5 1,1 3-1,1-1 1,1-3-1,-4-3 1,-4-3 168,-5-1 1,-7-5 0,-3 3 0,-5-1-1,-4-4 1,-5-1 1122,-2-1 1,-8 1-1,-2 2 1,-1 1-1,2-1 1148,1-2 1,2 3-1,5 2 1,4 1 0,4 3-1,2 1-392,3 2 0,3 6 0,3 3 0,-1 3 0,0 1 0,-2 0-832,-3 1 1,-5 5-1,-1 3 1,-2 3 0,-3 2-1,-2 1 1,-2 2-741,-4 1 1,-2 0-1,-7-4 1,0-1 0,-4 1-1,-3 0 1,-1-2-1333,0-3 0,4-4 0,-1-8 0,2-2 1,5-3 1756,1-2 0,5-13 0,0-5 0</inkml:trace>
  <inkml:trace contextRef="#ctx0" brushRef="#br0">7225 11928 12676,'-7'-11'7237,"2"-2"-6847,-2 3 0,4 8 0,-5 8 1,2 2-1,3 2 0,2 3 0,1 4 1,1 2-2314,4 2 0,-4-5 0,4 3 0,-5-1 1,-5-2 955,-4-4 1,-8-5 0,-4-8 0,-1-4-1,1-5 1,2-5 0,1-5 1091,-1-6 0,10 6 0,-2-8 1,6 1-1,0 5 0,2 1 1018,2 5 0,5 1 0,2 3 0,3 2 0,4 2 0,5 2 0,1 3-1056,1 2 0,3 1 1,1 1-1,4 2 1,5 5-1,-1 2-87,1 5 0,10 7 0,-2-1 0</inkml:trace>
  <inkml:trace contextRef="#ctx0" brushRef="#br0">7572 11914 10618,'-12'-10'0,"3"-3"0,4-2 3370,4 0 0,1 2-2497,0 0 1,7 5 0,5 4 0,4 2 0,2 4 0,0 2-1,0 5-577,-2 3 0,-1 1 0,-2 2 1,-1 1-1,-3 2 0,-5-2-1389,-2-1 0,-2 3 1,0 0-1,0-2 1,-2-1 49,-2-2 1,1-5-1,-6-6 1,0-4 0,2-9 292,2-5 0,5-9 0,5-8 0,4-1 0,1-3 750,-1-1 0,9-20 0,-4-4 0</inkml:trace>
  <inkml:trace contextRef="#ctx0" brushRef="#br0">7958 11368 8406,'13'-13'0,"1"1"0,-1 3 1127,0 5 0,1 2 1,-1 4-1,0 2-382,1 5 0,-1 3 0,-1 3 0,-2 2 1,-2 7-1,-2 4 0,-2 6 0,1 3-789,-1 5 0,0 5 0,-4 0 0,0 4 0,0 2 0,-1-1 44,-4-2 0,-2-1 0,-6 4 0</inkml:trace>
  <inkml:trace contextRef="#ctx0" brushRef="#br0">8078 11941 8214,'9'-31'571,"0"0"1,1 3 0,4 4-1,2 8 1,2 5 423,-2 7 0,-1-2 0,-2 2 0,0 1 0,1 1 0,-1 2 0,0 0 0,1 0-1441,-1 0 0,-3 5 0,1 1 0,1 1 0,-2 3 0,2 2-447,0 2 1,1-1 0,0 0 0,1 1 0,-1-1-487,0 0 0,1-1 3076,-1-3 1,-4-3 0,-2-8-1,-1-2-738,-3-5 1,-1 2 0,-1-1 0,4 2-1,3 3 1,4 2-1176,2 1 1,0 0-1,4 0 1,3 0-1,1 0 1,0 0-1,1 0-337,-3 0 1,4 0-1,-5 0 1,1 0 0,-1 0-1,-3 0 413,-1 0 1,-6 0-1,0 1 1,1 4 0,2 4 335,1 2 0,1 7 0,-1 2 1,2 0-1,2 4 0,6 1 0,3 3-4312,5 3 4116,-2-3 0,15 5 0,-2-6 0</inkml:trace>
  <inkml:trace contextRef="#ctx0" brushRef="#br0">10024 11821 8408,'-4'6'167,"-1"-6"1,2-4 0,8-5 0,4 4 689,3 4 1,-4 1-1,3 0 1,2 0-1,5 0 1,3 0-1,2-2 1,3-1 0,0-1-1,1 1 1,0 0-982,-1-1 0,1 1 1,1-5-1,3 1 124,5-1 0,2-6 0,2-7 0</inkml:trace>
  <inkml:trace contextRef="#ctx0" brushRef="#br0">11571 11608 9619,'13'-6'3000,"-4"0"-2587,0-3 0,-6 5 0,1 8 0,-2 5 0,-4 3 0,-1 3 0,-3 1 391,-1 2 0,2 10 1,-4-1-1,1 1 1,0 0-1,2-1-688,0-1 1,5-4 0,-4-1 0,4-2 0,1-2 0,0-3-652,0 0 1,0-5-1,1-2 1,2-2 26,2-7 1,4-1-1,-5-9 1,1-3-1,-1-1 1,2-2 466,1 1 1,1-3-1,2 4 1,-2-2 0,-1 3 1328,0 5 0,-4 3 0,3 5 0,-1 2 0,-1 6-608,-1 5 1,0 2-1,0 2 1,1 2 0,1 4-1,1 0-653,3-3 1,-2 1 0,2-1 0,1-3 0,1-4-859,-2-2 0,1-7 0,-4-1 0,0-7 0,0-4 0,-2-6 347,2-4 0,-4-3 0,4-7 0,-1-3 0,3-1 0,1-1 0,0 1 991,1 3 0,-3 9 0,1 4 0,-1 3 1114,1 2 0,-4 5 0,5 4 0,1 4 0,1 4-1536,-2 5 0,2 3 1,-2 3-1,5 1 1,2 2-1,3 0 1,0-1-1674,1 1 0,2 4 0,-3-2 1,2-1-1,3 2 1588,1-1 0,1-3 0,1 2 0</inkml:trace>
  <inkml:trace contextRef="#ctx0" brushRef="#br0">12370 11875 9953,'-7'-12'1104,"3"-6"1,8 6 0,5 5 0,3 7 0,1 4-102,0-1 0,5 0 0,1 0 0,4 1 0,3-1 0,5-1 0,2-2-776,0 0 1,2 0 0,-4 0-1,-3 0 1,-2-2-1346,-4-2 1,-7-3 0,-4-8-1,-9-2 1,-11 0 0,-7 0-2819,-7 3 3990,-8 0 1,-1 5 0,-4 2-1,5 1 1,3 3 0,3 2 0,3 2 893,4 3 0,3 4 0,3 5 0,3 2 0,5 3 0,5 4-839,8 3 1,6 2 0,15 0 0,4-2 0,7-2 0,5-2-2378,4-2 1,4-1 0,4-5 2267,4 1 0,-3-7 0,0-1 0</inkml:trace>
  <inkml:trace contextRef="#ctx0" brushRef="#br0">13210 11861 8277,'-21'-26'2508,"7"6"5507,5 7-7408,6 6 1,3 11 0,9 2 0,3 1 0,1 2 0,2 0 0,1-2-1037,2-1 1,0 3-1,-7-3 1,0 0 0,-2 0-5935,1-3 6039,-4-1 0,0-8 1,-6-3-1,0-3 2201,0-1 1,0 4 0,1 1 0,4 2-1141,4 3 1,2 2 0,3 2-1,1 2 1,1 3 0,2 0-1291,-2 0 0,3-1 1,0-4-1,1 2 1,0 1-1,0-1-3405,-1-1 3428,-1-2 1,-5-6 0,0-1 0,1-2 0,-1 0 0,0-3 0,1-3 300,-1-3 1,0 1 0,-1 3 0,-1 2 0,-2 2 0,1 3 1213,2 1 1,1-3 0,0 4 0,1 2 0,-1 2 1234,0 1-1914,7 0 0,-6 0 0,6 0 0,-3 0 0,1 0 1,-1 0-1,-3 0-109,0 0 0,-1 0 1,0 0-1,1 0-491,-1 0 1,-4 0 0,-2 1-863,-1 4 0,3-2 0,-4 6 509,-2 1 0,2 2 0,1 1 1,2 1-1,2-1 0,2 0-2794,1 1 3441,1 5 0,5-4 0,2 4 0</inkml:trace>
  <inkml:trace contextRef="#ctx0" brushRef="#br0">15210 11728 8432,'-14'-6'1821,"1"-3"0,7 3 0,6 2-617,8 2 1,11 2 0,7 0-1,7-1 1,4-2 0,2-3 0,4 0-984,2 0 1,0 0-1,2 3 1,-1-1 0,-3-1-1,-1 1-1045,-2-1 824,-6 1 0,16-2 0,-1-1 0</inkml:trace>
  <inkml:trace contextRef="#ctx0" brushRef="#br0">16289 11621 9743,'14'0'219,"-1"0"0,0 0 0,1-1 0,-1-2-262,0-2 0,1-1 0,-1 4 1,-1-4-1,-3-2 1114,-5-2 1,-4 4-1,-4 0 1,-5 2 0,-4-1-1,-4 2-539,0 2 0,-7 1 0,2 0 0,-4 1 1,1 2-1,3 2 0,3-1-314,0 2 0,8-5 1,-2 4-1,2-2-638,4 1 1,-3-1 0,5 6 33,2 1 0,0 2 1,0 3-1,-3 1 1,1 4-1,-3 0 1,2 4-453,0 1 0,-3-3 0,5-1 0,1 0 0,3-2 0,6 0-413,7-2 0,2-2 1251,7-2 0,6 0 0,6 0 0</inkml:trace>
  <inkml:trace contextRef="#ctx0" brushRef="#br0">16823 11688 10419,'0'-13'1102,"0"-1"0,-6 5 0,-3 2 1,-3 1-607,-1 3 1,-1 2 0,1 1 0,0 1 0,-1 4 0,1 5-1,0 6-166,-1 6 1,3-1 0,2 0-1,4 0 1,5-2 0,5 0 0,5-3-437,6-1 0,5-1 0,6-3 1,-1-2-1,2-4 0,2-4 0,1-2-603,-1-4 1,-8-2-1,-4-6 1,-3-2-1,-2-3 1,-1-4 364,-3-3 0,-3 2 0,-6 3 1,-2-1-1,-1 2 0,-3-1 723,-1 4 0,-1 6 0,-2 2 0,1 2-629,-1 3 0,4 8 0,1 4 0,7 4 0,7 3 0,9 4 0,7-1-785,6 0 1035,3-1 0,12 1 0,1 2 0</inkml:trace>
  <inkml:trace contextRef="#ctx0" brushRef="#br0">17436 11701 8342,'-13'-1'1392,"-1"-2"1,1-2-402,0 2 1,-1 3 0,2 5 0,3 4-1,5 3 1,1-1 0,0 1 750,-1 2-1665,-1-10 1,5 14 0,2-9 0,2 3 0,5-1-263,3-2 0,1-3 0,1-6 0,-3-1 0,0-4-368,-2-4 1,-5-2 0,3-4 0,1-2 0,-2-2 0,1 0 398,1 0 0,-1-4 1,3 6-1,-1 0 0,2 4 1,0 4 1109,3 5 0,-1 2 0,0 2 0,2 0 0,3 2 0,4 2-1371,3 5 1,8 3-1,3 1 1,4 1-1,4-1 415,5 0 0,3-5 0,1-2 0</inkml:trace>
  <inkml:trace contextRef="#ctx0" brushRef="#br0">18182 11341 8319,'-20'-32'928,"0"-1"0,8-1 0,2 9 121,1 10 0,-4 8 0,-5 7 0,2 1 0,0 5 0,-1 8 0,-2 8-726,-2 7 0,5 7 0,0 7 0,5 4 0,7 4 0,2 3 0,2 0-1914,0-4 0,2-1 0,4-8 0,6-4 1591,4-3 0,8-2 0,-4-6 0</inkml:trace>
  <inkml:trace contextRef="#ctx0" brushRef="#br0">18129 11635 10849,'-9'-18'2554,"0"0"-2323,6 0 1,-3 12 0,6 6-1,2 9 1,2 5 0,7 2-1,3-1-816,4 1-1,6 0 1,-2-2 0,3-1 0,2 0 0,0-1-72,-1-3 1,-3-3 0,-3-6 0,0 0-1,-4 0 1,-1-2 0,-4-2 666,-2-5 1,2-3-1,-7-1 1,-1 0 1460,-1-1 1,-2 5-1,-2 2 1,-2 1-565,-5 3 1,3 3 0,3 5-1,6 2 1,7 2-698,7 0 0,3-2 0,7 2 0,0-3 0,1-2 0,0 1-825,-1-2 0,1-2 0,-11-1 473,0 0 0,-11 2 1,-9 1-1,-9 3 0,-3 1 1,0 5 338,2 4 1,0-1-1,1 4 1,3-1 0,4 0-1,5-2 1,6-1 150,8-2 1,12-1 0,14-3 0,8-5 0,6-2 0,6-5-459,2-6 0,11-1 0,-7-14 1,2-4-1,-1-6 0,-6-6-279,-8-5 0,-3-1 0,-10-5 0,-7-1 0,-8-3 0,-9 2 1,-7 2 190,-9 7 1,-9 8 0,-13 7 0,-10 7 0,-11 8 0,-14 10 129,-12 7 1,1 9-1,28-1 1,0 3-1,-2 3 1,1 3-1,1 1 1,1 2 0,-1 3-1,2 1 68,1 4 0,1-1 0,3-2 0,-1 0 0,-2 5 0,0 0 0</inkml:trace>
  <inkml:trace contextRef="#ctx0" brushRef="#br0">5079 12341 8210,'-42'-19'2302,"2"4"-1701,18-3 0,18 11 0,26 7 1,13 7-1,20 6 0,15 2 0,-26-7 1,4-1-1,5-1 0,2 0-475,6 0 1,4 0 0,-16-2-1,1 0 1,2 0 0,2 0-1,1 0 1,0-1 0,4 1 0,1-1-1,0-1 1,6 0 0,1 0-1,0-1 1,2 0 0,1-1 0,0 0-131,2 0 1,-1 1-1,2-2 1,-13 1 0,1-1-1,0 1 1,-1-2 0,15 0-1,0-1 1,0-1 0,-18 1-1,1-2 1,-1 1 0,1-1-1,-1-1 1,1 0 0,0 0-1,0 0 1,16-3 0,-1 0-1,0-1 1,0 0 0,0 0-1,-1-1-227,-2 0 1,-1-1 0,-2-1 0,-6 0 0,-1 0 0,0-1 0,0 0 0,0-1 0,-1 0 0,-3-1 0,0-1 0,-2-1 0,-4 1 0,-2-1 0,0-1 0,21-10 0,-3-2 0,-7 1 0,-4-2 235,-4-1 1,-3-2 0,-6-1 0,-4-2 0,-4-4 0,-4-2 0,-4-1 0,-3-2 0,-5-1 0,-5-1 0,-4-2 0,-5-1-7,-2-2 0,-7 0 1,-6 1-1,-6 0 1,-9-4-1,-5 1 1,-7 2-1,-4 2 1,-9 0-1,-5 3 1,16 18-1,-2 2 1,-2 2-1,-4-1 1,-2 3-1,-2 1-64,-2 0 0,-1 3 0,-1 2 0,-3 2 0,-1 3 0,-1 2 0,-5 1 0,-2 2 0,-1 2 0,-2 3 0,-1 1 0,-1 3 0,-1 2 0,0 2 0,-2 2 0,16 0 0,-1 2 0,0 1 0,-1 2 25,-2 0 1,0 2-1,0 1 1,0 1 0,1 0-1,0 1 1,0 1 0,0 0-1,-3 3 1,-1 0 0,0 1-1,0 1 1,2 1 0,-1 0-1,1 1 1,1 1 0,2 0-1,1 0 1,1 1-1,0 0 1,1 1 0,0 1-1,1 1 1,1 0 0,4-2-1,2 2 1,0-1 0,0 2-103,-12 8 1,0 2 0,3 2 0,1 3 0,2 4 0,3 0-1,6-2 1,4 1 0,2 1 0,5-3 0,2 1 0,2 1 0,5-3-1,2 2 1,3 0 0,-4 19 0,7 1 141,5-3 0,4-1 0,5-2 0,2-2 0,4-5 0,0-1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15610 13261 22515,'-27'-14'-403,"2"-4"0,1 1 1,2-1-1,-3-1 428,-5-4 0,0-2 0,-5 0 0,-2 1 0,-2 4 0,-2 0 0,-4 4 0,-3 1 0,-4 2 0,-3 1 0,-1 2 0,-5 1 0,-1-1 0,-5-2-1097,-1-2 1070,3 7 1,27 1-1,-1 0 1,-34-1-1,1-2 1,-2 1 0,-1 2-1,36 5 1,0 0-1,-2 0 1,1 0-2,-2 1 1,-1 0 0,-2 0 0,0 0 0,0 0 0,1 0 0,-2 1 0,0 0 0,-1 0 0,-1 0-1,0 2 1,0 0 0,-2 0 0,1 0-44,-2 0 0,1 0 0,-1 2 1,0-1-1,-2-1 0,1-1 1,-1 0-1,1 0 0,-2 0 1,1 0-1,-2 1 0,-1-1 59,0 0 1,-1-1 0,-1 0 0,-1-1 0,3 0 0,1 0 0,0 0 0,1 0 0,-1 0 0,0 0 0,0 0-1,0 0 1,0 0 0,-1 0 66,1 1 1,1-2-1,0-1 1,1 0 0,0-1-1,-1 0 1,2 0 0,-1 0-1,-1 0 1,0 0 0,1 1-1,1 1 1,-2 0-1,0 1-122,1 0 0,-1 0 0,-1 0 0,-1 0 0,1 0 0,-1 0 0,-1 0 0,0 1 0,0 0 0,0 1 0,-3 1 0,0 0-100,-3 1 0,0-1 0,2-1 0,1-1 0,-1 2 0,0 0 0,-2 0 0,0-1 0,2 0 0,-1 0 1,-3 0-1,0 1 0,2-1 0,0 0 78,2 0 1,-1 1 0,-7-1 0,0 0 0,7-2 0,0 0 0,-1 0 0,0 0 0,-2 0 0,0 0 0,3 0 0,1 0 201,1 0 0,0 0 0,-8 1 1,0-1-1,5 2 0,1-1 1,-1 2-1,-1-1 0,-3 0 0,0 0 1,3 0-1,0 1 0,-2 0 1,0 0-25,0 0 0,1 1 1,5 0-1,-1 1 1,-5 2-1,-1 1 1,-1 0-1,1 0 1,2 1-1,1 0 1,-1 0-1,1 0 1,3-1-1,1 1-246,1 0 1,-1 0 0,-6 0 0,0 0 0,7-2 0,0 1-1,-1 0 1,0 0 0,-2 1 0,1 0 0,2-1 0,1 0 72,1 0 1,0-1-1,-3-1 1,0 0-1,5-1 1,0 0-1,0-1 1,-1 0-1,1-1 1,1 1-1,1 0 1,1-1-1,-1 2 1,0-1 69,1 0 0,1 0 1,2 1-1,0 1 1,1-1-1,0-1 0,1 2 1,0 0-1,2 1 1,0 0-1,-1-1 1,0 1-1,2-1 0,-1 1 88,1 0 1,1-1 0,0 3-1,1 0 1,2 1 0,-1 0 0,0-1-1,1 1 1,-1 1 0,0 0-1,2 0 1,0 2-134,-1 0 0,1 2 1,3 0-1,0-1 0,0 0 1,0 1-1,-30 14 0,2 2 1,3 0-1,2 2-226,3 2 0,1 0 0,3-1 0,2 0 0,2-2 0,3 2 127,2 0 0,1-3 0,2 3-1,2-1 1,1-3 0,4-2 0,3-2 100,5 1 1,3 0 0,0-1 0,4 1 0,5 0 0,4 1-7,4 3 1,4-1-1,2 4 1,4 0 0,5-2-1,6 2 1,8-1 0,6 0-4,5-4 1,14 4-1,6-2 1,6-2-1,5 0 1,-30-16-1,-1 0 27,2 1 1,1-1 0,1 0 0,1-1 0,3 0 0,0 0 0,0-1 0,0 0 0,2 1 0,-1 0 0,1 0 0,1-1 4,1 0 0,0 1-13,4 0 0,1 1 0,-2-4 1,0 1-1,4 2 0,0 0 0,1-1 1,0 0-1,0 0 0,1 0 1,1 0-1,0 0 58,4 1 1,0-2-92,-3-1 1,1-1 0,8 4-1,2-1 1,-5-1 0,-1-2-1,1 0 1,1-1 0,2-1-1,1 0 1,0-2 0,2 1 102,2 0 0,1 0 1,1-2-1,0 0 1,-1 0-1,0 0 1,1-1-1,-1 0 1,2 1-1,0-1 1,0 0-1,1-1 3,-1 0 1,1-1 0,-22 2 0,2-1 0,-2 1 0,-2-1 0,0 1 0,0-1-1,0 1 1,1-1 0,0 1 0,1-1 0,1 1 0,-1-1 0,0 1 0,0 0-1,0 0 1,2 0 0,0 1 0,0-1-128,2 2 0,0-1 0,-2 1 0,-4-1 0,0 1 0,0-1 0,3 1 1,1-1-1,0 1 0,-1-1 0,-1-1 0,0 1 0,-1 1 0,1-1 0,-1 1 1,2 0-1,1 0 0,-1 1 0,-1 0 0,0 1 0,-1-1 9,2 1 1,-1 0-1,0 0 1,0 0 0,-1 0-1,0-2 1,0 0 0,0 0-1,0-1 1,-1 0 0,-1 0-1,1 0 1,0 0 0,0 0-1,0 0 1,-1 0 0,-1 0-1,1-1 89,1 2 1,0-1-1,0-1 1,-1 0 0,0-1-1,1 1 1,0 0 0,1 1-1,-1-1 1,-1 0-1,0 0 1,1 0 0,1-1-1,-1 0 1,1 0 0,0 0-1,0 0 1,0 0 18,2 1 0,1-1 0,-1 0 0,-1 0 0,-1-1 0,1 1 0,1 0 0,1 1 0,-1-1 0,-1 0 0,1 0 0,-1-1 1,1 0-1,1 0 0,-1 0 0,-1 0 0,0 0 0,1 0 0,0 0 0,0 0 0,1 0-69,-1 0 1,-1 0 0,1 0 0,0-1 0,0-1 0,0 0 0,-3 1 0,0-1 0,1 0 0,-1-1-1,1 1 1,0-1 0,-2 0 0,0 0 0,0 0 0,0 0 0,0 0 0,1 0 0,22-1 0,0-1 5,-2 0 0,1 0 0,-23 1 0,1 0 0,-1 0 0,23-2 0,-1-1 0,-1 0 0,0 1 0,1 0 0,-2 0 0,0 0 0,-2 1-18,-1 1 1,0 0 0,1-1 0,0 1 0,-2-3 0,0 0 0,-1 1-1,1-1 1,2 0 0,-1-1 0,-2 0 0,-1 0 0,1-1 0,-1-1 6,0 0 1,-2-1-1,-7 0 1,-1 0-1,7-2 1,0-1-1,-2 1 1,0-1-1,-2 1 1,-1 0-1,1-1 1,0 0 95,1-2 0,-2 0 0,-6 2 1,-1-1-1,6-3 0,0 0 1,-2 1-1,1-1 0,-4 1 1,0 0-1,-1 0 0,-2 1 1,-3 1-1,-2-1 107,-3 1 0,-1-1 0,2-2 0,-1 0 0,25-14 0,-2-2 0,-1-3 1,-8-2-964,-7-1 576,-2-6 1,-16 3-1,3-5 1,-4-1-1,-5 0 1,-4 0-1,-5 0 150,-4 2 1,2-5-1,-7 3 1,-2-1 0,-7-1-1,-8 2-27,-8-1 0,-10 4 1,-6 0-1,-6 3 0,-7 2 1,-8 2-1,24 20 0,-2 0-9,-4-1 1,-3 1 0,0 0-1,-3 0 1,-4 1 0,-2 0 0,-1 2-1,-2 0 1,-2-1 0,-1 1 0,-6-1-1,-1 0 1,-2 0 0,-1 0 59,-2 1 1,-1 1 0,21 5-1,0 1 1,-1 0 0,1 0-1,-1 0 1,0 0 0,-3 1-1,1-1 1,-2 1 0,-2 0 0,-2 1-1,0 0 1,0 0 0,0 2-1,0-1-222,-2 1 1,1 0 0,-1 0 0,-2 1 0,1 0-1,0 0 1,1 1 0,1-1 0,-1 1 265,-2 0 0,0-1 0,1 2 0,1 1 0,1 1 0,-2 0 0,-6-2 0</inkml:trace>
  <inkml:trace contextRef="#ctx0" brushRef="#br0">3119 16352 8376,'-4'-29'0,"-1"2"-18,-5 3 0,4 20 0,-1 1 0,7 0 311,7 2 1,0-1 0,2 2 0,2 0 0,1 2 0,2 2 0,4 5 0,4 3-130,4 1 0,6 2 0,4 1 1,4 2-1,4 0 0,5 0 1,3-1-85,1 0 0,5-7 1,1-3-1,2 1 1,1-2-1,0 0 174,1-3 0,-7-2 0,3-1 1,-1-1-1,0-2 0,-2-3 3,-1-2 0,-4 5 0,0-1 1,-2 2-1,0 2 0,-2 0-467,-3 0 1,2 2-1,0 1 1,0 3-1,2 0 1,-3 0-817,1-3 929,-1-2 1,-4 3 0,2 1 0,2-2 0,-2-2-1,0-2 311,1-4 1,-2-2-1,3-6 1,1-1-1,3 0 1,3-3-1,0 0 207,-3 0 0,6-2 0,-7 1 0,-2 2 0,-3 1 1,-4 2 40,-4-1-661,-2 1 1,-6 1 0,-2 2-1,-3 1 1,-4-1 0,-3-2 139,-2-1 0,0-5 0,1-2 0,-1 0 1,0-4-1,2-3 0,1-4 356,2-4 1,6-4 0,-2-1 0,2 2 0,-1 2 0,0 5-431,0 3 0,1 3 1,-2 3-1,-4 4 1,-2 3-1,-1 2 0,0-1-374,-3 1 0,-6 4 1,1 0-1,-1-1 1,-3-2 514,-1-1 0,-8 4 0,-3 0 0,-3 0 0,-1 0 1,-2 0-1,-3-1 271,-4-2 0,-3-6 0,-4-1 0,0-2 0,-4-2 0,1-2-79,-1-2 0,-4-1 0,0-2 0,-3-1 0,-3 0 0,2 0-187,-2 0 1,-5 1-1,1 6 1,-4 4-1,-6 2 1,-6 5-1,-6 4-154,-4 3 1,1 1-1,-4 5 1,38 1-1,-1 0 1,1 1 0,1 0-1,-3 2 1,1 0-123,1-1 0,1 1 0,-4 2 0,2 0 0,-34 3 0,0 3 0,4 1 0,-2-1 1,0-2 425,-2-1 1,-1 0 0,4 4 0,1 1 0,-5-1 0,36-6 0,0-1-110,1 1 0,-1 0 0,-5 1 1,0 1-1,1 1 0,1 0 1,-1 0-1,1 0 0,-1 2 1,-1 2-1,3 0 0,-1 1-253,0 2 0,1 2 0,-2-1 0,1 2 1,-1 1-1,2 1 0,1 1 0,1 1 1,2 3-1,1 1 0,4 1 0,1 0 1,5 0-1,1 1-461,-14 27 0,13-7 0,13-1 0,12 0 0,13-2 0,15-1 0,15-3 660,14-3 0,-21-18 0,3-1 0,2-4 0,0 0 0</inkml:trace>
  <inkml:trace contextRef="#ctx0" brushRef="#br0">4479 18618 9562,'-13'-27'-115,"4"8"0,1 4 1,1 6-1345,-1 4 1558,6 0 0,-3 5 0,11 0 1,7 2-1,10 1 0,5 2 1,6 3-1,3 1 0,7 1 1,5 2 310,6 3 0,4 1 1,-1-1-1,-2 1 1,3 3-1,-2 2 0,2 1-258,0-1 0,-1 0 0,3-6 1,-1-1-1,1-2 0,3-1 0,0-4 123,-2-3 0,6-2 0,-3-2 0,3 0 0,5-2 0,1-2-114,-37 0 1,1-1-1,1 0 1,1-2-1,1 0 1,-1-1 0,0 1-1,-1-2 1,-1 0-1,1-1 1,-2 0-1,0 1-51,34-11 0,-33 9 1,0 0-1,34-8 1,-4 0-1,-1-2 0,-3 2-399,-2 0 1,0-4 0,-7 6 0,-5-1 0,-2 0 0,-7 0 0,-2 0 146,-4-1 0,-11 0 0,-2-5 0,-7 2 0,-6-3 0,-5-6 0,-2-8 255,-2-4 0,-12-11 1,-6-3-1,-6-6 1,-1-8-1,13 34 0,0 1 23,-10-35 0,-2 4 0,-5 7 0,-4 6 0,-2 10 1,-7 8-1,-8 8-409,-11 4 0,-5 8 0,26 7 0,-2 0 0,-2 2 0,-1 0 0,0 0 1,-2 2-1,-2 0 0,-1 1 0,-1 1 0,-2 1 159,-2 1 1,-2 1-1,-3 0 1,-2 0 0,0 0-1,-1 1 1,0 1 0,1 1-1,-2 1 1,1 1-1,0 1 1,0 1 306,-1 2 1,0 0-1,-3-1 1,1 0 0,8 2-1,1 1 1,1-1 0,1 1-1,1-1 1,2 2-1,4 0 1,0 2 0,3 1-1,1 2-108,3-1 1,2 2 0,4-1 0,2 3 0,-22 24 0,9 6 0,12 7 0,11 5 0,9 3-320,8 2 1,26-2 0,18-2 0,-9-31 0,4-3 0,9 2 0,2-3 0,6 1 0,1-3 98,4 0 0,1-1 0,5 2 1,1 0-1,-2-1 0,0 0 135,3 2 0,0-1 0,-3-2 0,1 0 0,6 6 0,0 0 0</inkml:trace>
  <inkml:trace contextRef="#ctx0" brushRef="#br0">5385 13087 8335,'0'9'0,"0"0"1866,0 1 0,0-1-852,0-4 0,0-11 0,0-12 0,-1 2 1,-2 1-1,-2 0 0,3-1-781,0-2 1,-2-10 0,-1 0-1,2-5 1,2-5 0,1-4-174,0-2 0,4-4 0,2 7 1,1 2-1,2 1 0,0 1 0,0 3-173,2 7 1,-1 2 0,0 6-1,-2 0 1,-1 1 0,-1 4-1277,0 4 1,4 1 0,-1-3-1,3 4 1389,1 3 0,7-2 0,0-1 0</inkml:trace>
  <inkml:trace contextRef="#ctx0" brushRef="#br0">6358 12168 8314,'8'-36'0,"-4"4"0,-2 3 1585,-2 0 1,-6 20-1,-2 2 1,0 10-1154,-1 10 1,6 2 0,-2 7 0,4 2 0,1 1 0,0 3-375,0 3 0,1-3 1,2 3-1,3-4 1,2-3-1,2-4-262,2 0 0,-3-7 0,0-6 0,1-1 342,2-3 0,-5-9 0,-2-6 0,-4-5 1,-1-6-1,2-5 70,2-6 1,-2-4 0,3-1 0,0 4 0,-1 4 0,1 2 92,1 3 0,-5 5 1,5 5-1,-1 4 0,0 4 1,3 3-159,2 2 0,-2 3 0,1 3 0,-1 4 1,1 3-1,0 7 0,2 0-198,0 3 1,-2 3-1,0 0 1,0 0 0,0 1-1,0-3-184,1-2 0,-2-1 1,-1-5-1,0-1-150,1-3 0,-4-5 0,4-8 0,-1-7 1,-1-5-1,1-6 0,-1-5 210,0-4 0,0-1 0,-3-4 0,3 5 0,0 3 1,0 3 426,-3 2 1,-2 4-1,1 7 381,2 3 1,-1 5 0,5 8 0,-1 5-1,1 3 1,2 3-752,2 3 1,1-2-1,0 6 1,1 0 0,1 1-1,1-3-984,2 0 0,5 2 0,0-4 0,2-2 0,1-1 0,1-3 1106,0-4 0,5-2 0,2-6 0</inkml:trace>
  <inkml:trace contextRef="#ctx0" brushRef="#br0">7305 11914 8421,'-13'-19'0,"-1"0"734,1 3 0,0 4 0,1 13 185,3 4 0,-3 2 0,3 7 0,-1-1 0,1 0 0,4 0-1034,4 1 1,1-1 0,1 0 0,2 1 0,3-1 0,2 0 0,2 1-360,2-1 0,6-4 1,-1-2-1,0-1 1,-1-3-1,0-1-679,2-2 0,-5 0 0,-4 0 742,2 0 1,-5-2 0,-3-1-1,-6-1 1807,-6 1 0,1 1 0,1 4-872,1 2 1,3-1 0,8 5-1,3-2 1,6-3 0,3-2-1489,6-1 1,2 0 0,2 0-1,-1 0 1,2 0 963,3 0 0,4 0 0,5 0 0</inkml:trace>
  <inkml:trace contextRef="#ctx0" brushRef="#br0">7718 11968 9754,'-4'-21'2243,"-1"3"1,1 8-1887,4 1 0,6 5 0,4-5 0,6 0 1,7 0-1,2 0 0,1-1 0,1-1-320,0 2 0,-2-1 0,-1 6 0,-4-1 0,0 1-564,-4-1 1,-6 1 0,-2 5 0,-4 4 0,-5 4 0,-8 4 586,-7 5 1,-1-2 0,-5 6 0,0 3 0,0 4 0,-1 3 0,1 1 934,1-1 0,-2 5 0,5-3 0,2 2 1,2-2-1,5 0-1409,5 0 1,2-4 0,4 1-1,2-3 1,7-3 0,7-3 413,8-4 0,19-15 0,9-4 0</inkml:trace>
  <inkml:trace contextRef="#ctx0" brushRef="#br0">8398 11368 8234,'-7'-33'0,"-7"7"0,2 17 0,-1 15 0,6 9 268,1 7 1,4 3 0,-2 2 0,2-1 0,2 1-1,0 1 1,0 5 187,0 7 1,0-3 0,2 4-1,1-1 1,3-4 0,0-4 0,0-7-799,-3-5 0,2-5 0,1-4 0,2-3 1,2-8 543,2-8 1,3-9 0,1-6 0,3-2 0,1-1 0,0-1 0,0 0-1,-1 2 1558,-3 3 0,-3 3 0,-2 7-1399,-2 3 0,-6 9 1,0 10-1,-5 7 1,-5 5-1,-4 3-647,-3 2 0,-3-1 0,4 2 0,0 1 0,-1-1 1,1-3-1,1-1-2108,3-4 0,2 0 1,4-7 2393,-2 0 0,1 0 0,4 1 0</inkml:trace>
  <inkml:trace contextRef="#ctx0" brushRef="#br0">8785 11648 8355,'7'0'1392,"5"6"0,4 6 1,2 0-803,1-1 0,2-5 1,6-1-1,1-4 1,1-2-1,2-2 1,-1-3-853,-2-2 0,-7-5 0,-5-5 0,-4 2 0,-5 1 0,-1 2 300,-3 0 1,-12-1 0,-4 2-1,-3 2 1,-3 3 0,-2 1-1,-1 4 462,-1 5 1,7 2-1,-2 7 1,5 5-1,4 6 1,5 5 0,4 1-680,4 4 1,5-1-1,10 5 1,6-1-1,7 1 1,0 0-6398,1-1 6576,4 2 0,-15-10 0,3 5 0</inkml:trace>
  <inkml:trace contextRef="#ctx0" brushRef="#br0">6492 12754 8189,'0'-34'1888,"12"3"1,7 9 0,11 4-1657,10 3 1,11 0 0,16-2 0,-28 6 0,2-1 0,8-1 0,3-2 0,7-1-1,3-2 1,8-2 0,2 0 0,-21 6 0,1 1 0,-1-1 37,2 0 1,-1 0 0,2 0 0,4 1-1,1 0 1,0 1 0,-2-1 0,1 1-1,-1 0 1,1 0 0,-1 0 0,1 0-1,0 0 1,0 0 0,-1 1 0,-2-1-1,0 1 1,-2 0-568,-1 0 0,-1 1 1,0 0-1,0-1 0,0 1 1,-1-1-1,17-3 0,-1 0 1,-5 2-1,-2 1 1,-5 0-1,-2 1 0,-6 2 1,-1 1-1,-5 1 0,-2 0-1063,30-3 1,-17 6 0,-7-1 0,-11 2 0,-11 4 1359,-9 2 0,1 10 0,-7 6 0</inkml:trace>
  <inkml:trace contextRef="#ctx0" brushRef="#br0">5172 15366 8115,'-13'-6'0,"-1"-3"0,3-2 239,2-3 1,3 1-1,6 0 1,0-1-1,0 1 1,0 0-1,0-1 1,0 1-1,0 0 1,1 1 93,4 3 0,-5 3 0,0 6 0,-8 1 0,-4 4 0,-2 4 0,-3 3-145,0 1 0,-6 0 0,4 1 0,0-1 1,-2 0-1,2-1 0,0-2 0,2-1 299,2 2 0,2 1 0,0-1 0,1 0 0,2-2 1,2 3-1,1 2-442,-1 4 0,5 6 0,-1-2 0,1 5 1,0 2-1,-1 2 30,1-1 0,1 4 0,2 2 1,2 2-1,1 1 0,1-4 134,-1-4 0,3 2 0,0-2 0,0-2 0,1 0 0,-1-3 0,2 1 72,-1 0 1,-4-5-1,3 0 1,0 0 0,1 0-1,1-1 1,-3-2-238,1-2 1,-3 3 0,5 1-1,-2 1 1,-3 1 0,-2 0-124,-1 2 0,5 2 0,-1-2 0,-1-1 0,-2-2 0,-1 0 124,0-1 1,0 4-1,0-4 1,0 1-1,0-1 1,2 0 0,1-2 80,1 0 0,2-1 0,-3-5 0,3 1 0,0-1 0,2 0 0,-1 1 4,3-1 1,-2 0-1,-1 1 1,-1 0 0,-2 3-1,1 0-69,-1 0 0,2 2 1,-3 0-1,2 2 0,-2 3 1,0-1 46,1 0-98,-2 2 1,5-9-1,-4 6 1,3 0 0,0 1-1,1-3 1,1 0-19,2-4 1,0-1 0,1-2-1,-2 0 1,1-1 0,0-1 76,-1-2 0,3-1 0,-5 6 1,2-2-1,-1-2 0,-1-1-68,1 1 1,-1 6 0,3 4-1,-2-1 1,-1 3 0,-1 0 0,1 5-1,1 0-102,2 2 1,-2 1 0,1-3-1,-1-2 1,1-2 0,0 0 145,2 0 0,-4-3 0,0-3 0,1 0 0,-2-1 0,0 2 685,-3-2-519,4-1 0,-6-2 0,4 0 0,-2 1 1,0-1-1,1 2 447,-1 3-737,-1-3 1,2 4 0,2-4 0,0 1 0,1 3 0,1 2-251,2 3 1,2-1 0,1 1 0,1-3 0,-1-1 0,0 0 287,1-1 1,-1 0 0,0-3 0,1 2 0,-1-2 0,0-1 0,1-1 236,-1-1 0,0 0 1,1 1-1,-1-1 1,2 0-1,1 2 1,3 1-230,2 2 1,0 0-1,3-3 1,-2 2 0,1 6-1,3 2-356,0 2 1,1-5-1,-2-2 1,-1 1 0,-3-2-1,-1 1 212,1-4 0,-5-1 1,2-2-1,-3 0 1,-3 1-1,-2-2 1,-1-3 471,1-5 0,-2 2 0,1-2 0,1-1 0,2-1 0,1-2 0,1 0 16,-1 0 1,6 0 0,2-2 0,1-2 0,-1-5 0,0-3-608,-1-1 1,-2-1 0,3 1-1,-2 0 1,-3-1 0,-1 0-264,-2-4 655,1 3 0,-1-9 0,-1 5 0,-2 0 0,-1-2 0,2 2 0,-1-2 218,-1 0 0,3-1 0,-5-4 0,2-3 1,-2 0-1,1-4-88,-1-1 1,-2 3 0,2-4 0,-1-1 0,-2-1 0,1-2-186,-1-2 0,2-6 0,-3 1 0,2 0 0,-2 0 0,-2 3 1,-2 0-226,-4-1 0,1 2 0,-8-2 0,-4 1 0,-2 0 0,-3-2 168,0 2 0,4 1 0,-4 0 0,0-1 0,2 3 1,0 0-1,1 3-19,-1-1 1,4 1 0,-3 0-1,5 3 1,2-1 0,2 3 0,1-2-121,0 0 1,-4 4 0,5-2 0,-2 1 0,0-2 0,-1 0 28,-2 1 0,1-1 0,1 4 0,-3-3 0,-1 1 0,-2 0 1,0-1 57,-3-2 1,2 0-1,-5-2 1,0 3-1,0 2 1,1 0 270,2 2 1,-4 1 0,4 1 0,0 2 0,0 1-1,2 2-297,3-2 1,0 0-1,1 1 1,0 1 0,-1-2-1,1-1 1,0-2-24,-1 0 1,2 1-1,2 1 1,1 1-1,-1 2 1,-2-2 0,-3 0 223,-3 2 1,4 1-1,-6 5 1,3-2-1,-3 0 1,0 1 17,-4-1 0,3 0 1,0 3-1,1-1 1,0-2-1,1 2 0,3 1-157,1 2 0,0 1 1,0 2-1,-1 1 0,1 0 1,-1 0-1,0 2-146,-4 1 1,4 0-1,-6 3 1,-2-2 0,-1 4-1,-3 4-518,-3 6 0,1 4 0,-4 3 1,2 2-1,2 0 0,3 0-354,5-1 1,4 1 0,9-5 0,5 1 1049,2-1 0,8-5 0,2-3 0</inkml:trace>
  <inkml:trace contextRef="#ctx0" brushRef="#br0">5199 15579 8625,'-14'-22'815,"1"0"0,7-5 1,5 10-704,4 0 0,11 3 1,0-1-1,2-2 1,3-3-1,4-4 1,2-6 161,1-2 1,7 1-1,1-5 1,3-1-1,3-3 1,6-4-236,4-5 0,4-3 0,-1-1 0,-26 26 0,1 0 0,0 0 1,0 0-1,1-1 0,0-1 0,0 0 0,0 1 104,0-1 1,1 1-1,-1-1 1,1 1-1,2-1 1,1 1 0,0 0-1,-1 0 1,3-2-1,0-1 1,0 0-1,1 0 1,0 0 1,1 0 0,1-1 0,1 0 0,-2 2 0,1 1 0,2-1 0,0 1 0,2-2 0,-1 1 0,1 0 0,1 1-127,-2-1 1,1 1 0,1-3-1,1 0 1,1 1 0,0 0-1,2-1 1,0 0 0,0 1-1,0 0 1,-1 2 0,0 0-1,0 2 1,0-1-500,0 2 1,0-1 476,-2 0 0,-1 1 0,4 0 1,0 0-1,-4 1 0,1 1 0,-1 1 1,0 0-1,1 1 0,1 0 0,-1-1 1,1 1 40,-1 1 0,0-1 1,4-2-1,-1-2 1,-1 1-1,-1 0 1,-1 0-1,0 1 0,0-1 1,0 1-1,-2 1 1,-1 0 596,-1 0 0,1 0-536,5-5 0,0 0 0,-6 6 0,0 1 1,4-4-1,1 0 0,-1 1 0,1 2 1,-1-1-1,1 1 0,0 0 0,2 0-41,-1-1 0,1 0 0,-4 2 0,0 0 0,3-1 1,0 0-1,-2 1 0,-1 1 0,-2 0 0,-1 1 1,1 0-1,0 0 0,-1 0 0,0 1-28,0-1 0,1 1 1,4-3-1,1 2 1,-6 3-1,0 0 1,0 1-1,0 1 1,0-1-1,1 2 1,-1 0-1,0 1-42,1 0 1,0 1 0,2-1-1,-1-1 1,-4 3 0,-1-1-1,0 1 1,0 0 0,34-10-1,-3 3 1,-2-1 220,1 2 0,-5-1 0,-1 2 0,0 1 0,-3 2 0,-2 0-321,-4 0 1,-9 0-1,-2 2 1,-5 3-1,-4 1 1,-4 1-1,-4 1-1524,-6-1 0,-3 1 0,-4 2-4122,-2-2 5759,-3 2 0,-6 10 0</inkml:trace>
  <inkml:trace contextRef="#ctx0" brushRef="#br0">11637 12168 7982,'0'-31'1961,"0"0"0,2 5-1463,2 9 0,4 2 0,3 1 1,0 3-1,-4 0 0,1 2-453,-1-1 0,-3-2 1,5-1-1,0-1 0,0 1-45,0 0 1,-6-1 0,1 1 0,-2 0 0,-4 1 344,-2 3 0,-2 2 0,-4 4 0,1-2 0,-2 2 420,0 2 0,-1 7 0,3 3 0,4 4 0,4 3 0,1 2-627,0-2 0,7-1 1,5 0-1,6 1 0,1 2 1,2-2-992,0-1 1,1-2-1,5 1 1,1-1-1,1 0 1,2-1 852,-1-3 0,4 3 0,0-5 0</inkml:trace>
  <inkml:trace contextRef="#ctx0" brushRef="#br0">12170 11888 8103,'-5'-19'3825,"-1"-5"577,-3-3-3908,3 9 0,7 13 0,2 6 1,3 2-674,2 1 0,0 8 1,6 0-1,1 6 0,1 3 1,2 1-1,-1 0-1287,3 0 1,-6-1-1,4 3 1,-3-4-1,-3 0 1,-3-4 1448,-5-1 1,-4-8-1,-6-2 1,-7-4 0,-6-2 531,-2-4 1,0 2 0,5-4 0,-2-1 0,0 2 0,2-1 0,1 1 2491,3 0 0,2 2 0,-2 5-3287,3 4 0,5 2 0,8 6 0,5 2 0,3 2-3209,1 0 1,7 1 3488,2-5 0,9 7 0,3 0 0</inkml:trace>
  <inkml:trace contextRef="#ctx0" brushRef="#br0">12544 11981 7982,'-14'-32'2150,"-2"5"1,3 0 920,5 8-3263,5 10 0,8 5 0,-1 10 0,-1 5 0,-1 6 0,-2-1 1,0 0 0,-2 1 0,-1 2 0,-3 0-1,0 0 407,0-2 1,-2-3 0,2-2 0,0-1 0,0-2 0,3 1 126,1 2 1,4-5 0,2-2-1080,5-4 1,3-1-1,1-1 1,1-2-1,-1-3 87,0-2 0,-4 5 0,0-1 0,0 1 1,0 0-1,0-1 304,1 1 1,-2 0 0,0 0 0,3-2 0,1 2 345,1 2 0,6-5 0,2-2 0</inkml:trace>
  <inkml:trace contextRef="#ctx0" brushRef="#br0">12797 11954 9223,'0'-13'0,"-2"0"0,-2 1 1029,-5 3 0,2 2 1,-2 4-300,-2-2 1,4 1 0,0 5-1,1 4 45,3 4 0,1 2 1,2 3-1,0 1 1,0 1-1,0 2 0,2-1-1815,2 3 1,4-5 0,5 2-1,2-2 1,1-3 0,3-2 0,1-2-1782,-1-2 0,3-2 2821,-4-4 0,6-6 0,-4-1 0</inkml:trace>
  <inkml:trace contextRef="#ctx0" brushRef="#br0">12970 12021 9839,'-4'-13'0,"-2"1"0,0 2 0,-1 2 0,-1 2 5729,-2 3-5587,4 2 1,1 5 0,8 2 0,3 0 0,2 0 0,2-2 0,2 1 0,3 1-1129,2 1 0,4-4 1,7 2-1,2-4 0,4-2 986,5-4 0,-2-8 0,9-8 0</inkml:trace>
  <inkml:trace contextRef="#ctx0" brushRef="#br0">13503 11515 8623,'-1'-39'0,"-3"4"0,-4 4 262,1 2 0,-4 9 0,5 3 1,0 6 427,1 2 1,-6 6 0,4 0 0,-2 6 0,0 7 0,-1 6 0,-2 8 0,-2 7-923,1 9 1,0 12-1,-1 10 1,1 3 0,1 3 231,3 3 0,-2-8 0,3 2 0</inkml:trace>
  <inkml:trace contextRef="#ctx0" brushRef="#br0">13237 11941 7989,'-9'-41'378,"0"-4"1,0 5 0,11 14 364,2 6 0,4 11 1,5 4-1,2 0 0,1 1 1,3 1-1,3 1 0,5 2-743,3 0 0,13 0 0,-2 0 0</inkml:trace>
  <inkml:trace contextRef="#ctx0" brushRef="#br0">14117 11781 8658,'0'-18'0,"1"2"470,4 4 1,-4-1 0,3 4 1386,-2-3 1,-2 3-1121,0 0 0,-2 7 0,0-1 0,-3 6 0,1 5-1012,-2 4 235,4 2 1,-4-1 0,6 0-1,0 2 1,2 1 0,1 2 0,1-2-102,-1-1 0,3-1 1,-1-1-1,-3 0 0,0 1 311,-2-1 1,-6 0 0,-3 0 0,-4-1 0,-3-1 0,-5-2 0,-1-1-136,-2 0 0,-3 2 0,9-4 0,2 0 0,1 1 0,2 1-896,0 2 0,1-2 0,1 1 0,4 1 0,3 0 0,7 1 861,8-2 0,21-7 0,9 4 0</inkml:trace>
  <inkml:trace contextRef="#ctx0" brushRef="#br0">14597 11808 8130,'-14'-27'801,"1"2"0,0 3 2751,-1 4 0,7 8-2624,2 1 0,4 7 0,1 2 1,0 8-1,1 4-1113,4 1 0,-2 0 1,4 1-1,1-1 0,-1 0 1,3 1-1,2-1-582,2 0 1,-1-4-1,0-2 1,1-1-1,-1-3 496,0-1 1,0-4 0,-1-2 0,-3-5 1527,-4-3 0,-4-1-370,-1 0 1,0 7 0,0 6 0,0 7 0,0 5 0,2 1-2204,2 1 0,-1 0 1,6 1-1,1 0 1,4-3-1,2 0-643,2-1 1,4-2 1958,-4 0 0,5-6 0,-2 3 0</inkml:trace>
  <inkml:trace contextRef="#ctx0" brushRef="#br0">14916 11848 9829,'-1'-13'0,"-3"1"0,-4 1 0,-1 4 2867,0 1 1,6 3 0,0 7-2425,6 5 1,0 3 0,6 0 0,2-2-1,0-2 1,3-2 0,-1-2 0,0 1-1485,1-1 1,-1 1-1,0-5 1,1 0 0,-2-2-313,-4-2 1,0-4 0,-5-5 0,1 0 1581,-1-1 1,-1 5 0,-2 0 159,0-1 0,6 4 0,3 2 0,2 2 0,3 2 0,-1 2 329,0 2 1,2 2 0,1 4-1,4-1 1,-1 2 0,2-1-3059,-1-1 1,-3 3 0,1-5-1,-4 2-587,0 0 3460,-7-6 0,-1 1 1,-6-8-1,0-6 447,0-7 1,0 2 0,0-2 0,0 2 0,0 2 0,0-1 2913,0 1 1,0 4-4483,0 0 0,0 8 1,0 2-1,0 9 0,0 8 1,0 3-1,0 3-358,0 1 0,1-3 0,4 0 946,4 2 0,3-5 0,1 0 0</inkml:trace>
  <inkml:trace contextRef="#ctx0" brushRef="#br0">16369 11661 9293,'-5'-7'1082,"2"-4"1,-6 7-500,-2 1 0,1 3 0,0 3 0,1 3 0,-2 0 0,1 1-44,1 1 0,3-4 0,6 5 0,2 0-607,2-2 1,3-1-1,7-6 1,1 0 0,1 0-1,2 0-858,-2 0 0,-1 0 0,-2-1 0,-1-4 3071,-3-4 1,-3-2-310,-6-3 1,-2 2-1,1 5-2105,1 7 1,4 4-1,14 7 1,3-4-1,2-1 1,4-3 0,6-1-2697,4-2 1,3 0 2964,0 0 0,6-12 0,1-3 0</inkml:trace>
  <inkml:trace contextRef="#ctx0" brushRef="#br0">16996 11235 9828,'-4'-18'0,"-2"0"1416,-2 2 0,1 9 1,-2 7-1006,4 7 0,4 11 0,1 4 0,-2 3 0,0 3 1076,-3 3 1,1 3 0,2 6-1351,-2 0 1,1-1-1,-5-2 1,2-3-1,2 0 1,0-3-1,-1-1-1088,2-5 1,2-6-1,-1 0 1,-1-2-1,-3-7 187,-1-3 1,2-2 0,-3-7 0,-1-2-1,0-6 1,0-5 0,-1-3 1016,-2 2 0,4 1 0,2 3 1,2 2-1,-1 1 147,2-2 1,3 6-1,5 2 1,4 4-1,3 5 1,2 1-1,4 4 1,6-1-2270,6-1 1,4 1 1868,6-5 0,6-1 0,1-4 0</inkml:trace>
  <inkml:trace contextRef="#ctx0" brushRef="#br0">17609 11128 8098,'-6'-24'0,"-3"-2"0,3 5 0,2 12 872,2 12 0,2 12 0,0 6 0,0 1 0,0 5 0,0-1 0,-1 5 0,-2 3 29,-1 8 0,-1-2 0,5 6 0,0-3 0,0-2 0,0-4-909,0-3 1,-4 0 0,-2-6 0,0-4 0,-2-3 0,3-5 0,-3-1-890,1-2-57,-2-5 1,-5-2-1,1-6 1,0-2 0,0-2-1,-1-5 1,1-3 1190,0-1 0,4-1 1,0 1-1,0 0 2063,1-1 1,4 2-2579,8 4 0,4 3 0,5 10 0,1 3 0,0 4 278,4 2 0,3-1 0,5 0 0</inkml:trace>
  <inkml:trace contextRef="#ctx0" brushRef="#br0">17809 11581 8012,'0'-20'573,"2"6"0,2 10 1,5 2-363,3 2 1,1-1 0,0-4-1,1-3 1,-1-3 0,0 1-1,1 2-690,-1 2 0,-4 1 1,0 2-1,0-3-749,-2-2 0,-1 7 1298,-6 1 1,0 1-1,0 8 646,0 1 0,-1 2 0,-4 0 1,-2-1 170,-1-3 1,2-3-1,6 4 1,2 0-857,2-2 1,4 3 0,5-4 0,2 0 0,1 0 0,2-1-125,-2 1 1,3-1 0,1 6 0,-1-4 92,0-1 0,5 5 0,-3-4 0</inkml:trace>
  <inkml:trace contextRef="#ctx0" brushRef="#br0">18476 11435 8012,'7'-6'162,"-1"-2"1,-6-1 304,0 1 1,-2 5-1,-2-2 1,-5 4-1,-3 1 1,-1 0 38,0 0 0,-1 6 0,1 3 1,1 2-1,3 3 0,5-1-466,2 0 1,4 1 0,2-2 0,5-2-1,3-1 1,3 0 0,3 0-582,4-1 1,1-5-1,1 2 1,-3-4-1,-2-1 1,-3 0 0,-1 0-805,-1 0 1,-3-1 1943,-2-4 0,-4 4 0,-10-4 1,-4 4-1,-2 1 0,-3 1 143,1 4 1,0-2 0,1 6 0,1 3 0,4 2-1,1 4 1,3 0-853,2 1 1,1-4 0,0 3 0,0-3 0,0-2 0,0 0 0,0 1-1296,0-1 0,-6 0 0,-3 1 1405,-3-1 0,-7 0 0,-2 1 0</inkml:trace>
  <inkml:trace contextRef="#ctx0" brushRef="#br0">6212 18818 8322,'1'7'352,"5"-4"0,6-6 0,4-6 1,2-4-1,1-3 0,5-3 1,4-2-1,3-3 99,-1-1 0,-2-2 0,-3 1 0,-2 1 0,-4 2 0,-1 6 0,-2 2-637,-4 1 1,0 6 0,-7 0 132,3 2 1,-7 3 0,1 8 0,-5 4 304,0 2 1,1 3 0,2-1 0,0 0-1,0 1 1,2 1-462,2 2 0,2 0 0,5 5 0,-4 1 0,0 3 209,1 0 0,1 7 0,4 1 0</inkml:trace>
  <inkml:trace contextRef="#ctx0" brushRef="#br0">6518 18938 8519,'-8'-25'633,"-1"3"1,-5 10 0,10 12 52,1 7 0,1 9 0,2 2 0,-1 0 0,-2 3 0,-1 4 0,-1 7 0,1 5-569,-1 5 1,-1 5-1,3-1 1,-1-1-1,1-1 1,1-3-605,2 2 1,0 0 0,0-4 0,0-2-1,0-2 1,0 1 486,0-2 0,-5-1 0,-3-7 0</inkml:trace>
  <inkml:trace contextRef="#ctx0" brushRef="#br0">6372 20137 8412,'7'-34'1403,"-1"3"1,-6 9 0,2 6-392,2 5 1,-2 7-1,3 8-329,1 5 1,-4 5-1,2 2 1,-1 5-1,0 1 1,2 4 0,-1 0-656,2-1 0,-3 1 1,4-6-1,1-1 0,-1 0-991,4-3 0,-4-2 0,0-4 0,-2-4 519,-7-4 1,-4-5-1,-7-12 1,0-3-1,1-6 1,2-4 0,2-4 688,2-2 1,-3-1 0,5 0-1,2 4 1,4 3 0,4 3 253,1 2 1,2 4 0,6 7-1,3 2 1,4 2 0,3 3-1,2 2-932,-1 1 0,3 2 0,2 3 1,4 6-1,2 7 0,2 6 433,1 5 0,-9-3 0,7 8 0</inkml:trace>
  <inkml:trace contextRef="#ctx0" brushRef="#br0">7465 19698 8412,'-2'-21'1834,"-2"3"1,1 11-1367,-6 7 0,2 6 0,-4 7 0,2 2 0,-1 2 0,-2 6 0,-1 3 0,0 5 344,-1 5 0,1 7 1,0 3-1,-1 0 0,1 1 1,1-1-1632,3 0 1,-1 3 0,5-5-1,2-1 1,2-3 0,1-3-2086,0-1 0,6-7 2904,3 2 0,9-8 0,2-4 0</inkml:trace>
  <inkml:trace contextRef="#ctx0" brushRef="#br0">7931 19857 9732,'0'-32'0,"0"5"3328,0 8-2844,0 4 1,-1 8 0,-3 5 0,-4 8-1,-2 9 1,-2 6 144,-3 7 1,-6 7-1,2 8 1,-2 0-1,-1 5 1,1 1-367,4-1 0,8-3 0,4-8 0,4-5 1,4-2-1,6-6 0,8-4-142,7-3 1,4-8 0,3-5 0,5-2-1,1-4 1,-1-2-503,-5-5 1,-5-5-1,-4-3 1,-5-6-1,-7 0 1,-5-1 0,-4 3 66,-1 2 0,-12 1 1,-4 6-1,-5 4 0,-3 3 1,-1 4-198,0 1 1,-7 7-1,8 8 1,2 9 0,1 7-1,6 3 511,5 3 0,-2-5 0,4 1 0</inkml:trace>
  <inkml:trace contextRef="#ctx0" brushRef="#br0">9118 14793 19748,'26'0'0,"7"6"-204,3 3 1,2 9 0,2 2 0</inkml:trace>
  <inkml:trace contextRef="#ctx0" brushRef="#br0">9891 16512 9763,'0'-43'-134,"0"3"0,7 3 1,5 12-1,5 3 122,-1 4 1,-1 3 0,-1 2 306,4 0 0,-1 1 1,5 2-1,1 2 0,1 1 1,0 1-1,-2 0 0,2 3 1,1 1-1,2 4 0,-1 2 1,1 4-198,0-1 0,-5 5 0,-1-5 0,-1 2 1,-1 0-1,2 0 0,0 0 0,1 0 0,0 1-1016,1 2 1,-3 1-1,4 2 916,-2 3 0,0 3 0,5 5 0</inkml:trace>
  <inkml:trace contextRef="#ctx0" brushRef="#br0">10064 18658 8344,'-15'-6'-144,"-1"-1"0,-2-1 431,2 4 1,4 1-1,8 0 1,10-2 0,10 1-1,12 0 80,11-1 0,2-4 0,8 5 0,3 1 0,3 1 1,1 2-1,-3 0 0,-2 0-698,-1 0 331,-4 6 0,6 2 0,-5 5 0</inkml:trace>
  <inkml:trace contextRef="#ctx0" brushRef="#br0">15570 16259 8504,'-21'-22'0,"3"1"75,3 2 0,6 7 1,1 8-1,-1 4 0,1 4 1,7 4 377,8-1 0,20 0 0,17-4 1,10 2-1,6-2 0,8-2 1,5-2-1,-35-1 0,0 1 1,36-5-1,-3 0 373,-3 0 0,-6-4 0,-1 1 0,-3-2 1,-5 1-1,-4 3-2112,-3 1 875,-8-5 1,-1 10 0,-6-4 0,-1 4 0,-3 1 0,-5 0-4255,-4 0 4665,-4 6 0,0 1 0,-1 7 0</inkml:trace>
  <inkml:trace contextRef="#ctx0" brushRef="#br0">13837 18671 8439,'-6'-38'0,"4"7"0,-2-6 0,5 7 0,7 9 230,5 5 0,9 9 1,2 2-1,7 4 0,11 1 1,8 0-1,11-2 1,5-1-1,-28 1 0,1 0 1,2 0-1,0-1 1,4 1-1,0 0 0,1-1 1,0 0-241,2-1 1,0 1 0,2 1-1,-1 1 1,-1-2 0,-1 0-1,-1 0 1,-1 1 0,-2 0 0,0 0-1,-4 0 1,-1 1 0,31-1-647,-5 2 0,-12 0 0,-2 0 0,-6 0 656,-5 0 0,-8 6 0,2 2 0</inkml:trace>
  <inkml:trace contextRef="#ctx0" brushRef="#br0">18649 13434 9214,'-5'-9'0,"0"0"129,-3-1-90,-1-2 0,-4 3 0,1 0 0,2-1 1,1-1-1,0 1 0,0 3 0,2 2 1,1 7-1,3 5 0,1 6 141,2 5 0,5 4 0,-1 8 0,1 4 0,-1 3 0,0 6 0,1 3 0,-1 4 1,1 2 72,-2 1 0,-2 4 0,-1-3 1,0-2-1,0-1 0,0-4 0,0-3 1,0-2 0,0-2 1,0-2 0,2-1 0,1-1 0,3 1 0,0 1 0,-1 4-40,-2 2 0,3-1 1,-1 6-1,-2 3 1,-2 3-1,-1 5-558,0 6 273,0-3 0,-1 13 0,-2-7 0,-3-2 0,0 0 0,0-7 282,3-3 0,0-3 1,0-9-1,-1-2 1,1-3-1,1-5 1,2-4 59,0-2 1,0-3 0,0 1 0,0-1 0,2 1 0,1 1 0,1 2-192,-1 1 1,-1 2 0,-2-4 0,0 4 0,0 1-1,0 3-199,0 1 1,-5 7-1,-1-1 1,0-1 0,-1-3-1,1-3 1,0-3 64,3-1 0,-3-2 1,2-6-1,1-1 0,1-4 1,2 0 220,0-4 0,0-1 1,2-2-1,2 0 0,5-1-146,3-3 0,-3 3 0,0-3 0,1 3 0,2 1-392,1 0 301,-5 1 0,3-1 0,-2 2 0,3 1 0,2 2 0,-1-2 28,0-1 1,2-2 0,3 1 0,3-2 0,2-2-1,2-3 1,5-1 301,3-3 1,4-1 0,6-2-1,3 0 1,-1-2 0,3-1-1,-2-3-160,0-1 0,4 4 0,-3-2 0,1 4 1,-2 1-1,-2 0 0,1 0-237,-2 0 1,-5 0 0,-1 0 0,2 1 0,-2 2-1,1 3 1,1 0 102,1 0 0,4 0 0,0-3 0,1 2 0,1-2 0,1-2 0,4-1 238,2 0 0,-7 0 1,7-1-1,-1-2 1,-2-2-1,-1 2 0,-3 2-182,0 1 1,-4 0 0,3 0 0,-2 1 0,0 2 0,-3 3-261,-1 1 0,5-2 1,-7 2-1,0 1 1,2-2-1,-1 0 1,2-2 292,0 2 1,2-5-1,1 4 1,3-4 0,1-1-1,3-1 1,2-4 230,2-4 1,-3 2 0,1-2 0,-1-1 0,0-2 0,-2 0 0,0 2-238,-1 1 0,-4 4 0,3-2 0,1 1 1,-2 2-1,-2-1 0,-4 1-208,-3 1 0,-3 1 1,3 2-1,-3-1 1,-1-2-1,-3-3 281,-2-1 1,-2 2 0,1-4 0,1-1 0,2-2-1,1-1 1,0-2 582,2-3 1,-4-3 0,5-5 0,0-2 0,0-3 0,2-5-408,-2-3 0,0 4 0,-4 1 1,1 0-1,-2 1 0,0 1 1,-4 2-300,-3 2 0,2-3 0,-5-2 0,0 1 0,2-2 0,-2 0 0,0-3-699,-2-2 1,2-2 0,-1-4 0,-2-4 0,-1-3 0,-2-2 0,1-4 407,-1-4 0,-4-9 0,-5 32 0,-1 1 1,1-2-1,0 0 0,-1-1 0,-1 0 1,2 2-1,-2 0 0,0 0 0,-1 1-87,1-36 0,-2 7 0,0 11 0,0 4 0,0 5 0,0 2 68,0 7 0,-2 2 0,-2 7 1,-3-3-1,-1 1 0,2 0 0,2-1 52,-1-2 0,1 2 0,4-2 0,0 0 1,0 0-1,0-3 163,0-1 1,4-7-1,2-1 1,0 1-1,2-3 1,-3 2 0,3-1 132,-1-1 1,-4 4 0,3-2 0,-1 3 0,-1 6-1,-1 2 1,-2 4-166,-1 2 0,0 1 0,0 11 1,0 0-1,0 2 0,-1 2-127,-3 0 0,1 1 0,-6 2 1,-2 2 369,0 2-14,-3-4 1,2 7 0,2-4 0,1-1 0,-1 1 0,-4-2 0,-2 0 166,-2 0 1,-1 5 0,1-4 0,-4 2 0,-3 2-1,-2-1-162,1 1 0,-6 0 0,0 4 0,-2 0 0,-3 0 0,-2 0 0,-1 0-15,0 0 1,0 0 0,-1 0 0,-2 0-1,-3 0 1,0 0 64,0 0 0,-4 0 1,1 0-1,-3 0 1,-3 0-1,-1 0 1,-3 1-12,-2 3 0,-3-2 0,-5 4 0,-4 0 1,-1 1-1,35-2 0,0-1 0,-2 0 0,0 1-79,-1 0 0,0 0 0,-3-1 1,1 0-1,0 0 0,0 1 0,0 0 1,0 0-1,-2 0 0,1 0 0,2 1 1,0-1-1,2-1 0,-1-1-20,2 0 1,0 0-1,2 2 1,1-1 0,-36 0-1,2-1 1,3-1-1,-3-2 1,1 0 9,2 0 1,-7 0 0,4 0 0,-5 1 0,38 0 0,-1 1 0,1 1 0,0 0-234,0 0 0,-1 2 0,-4 1 0,-1 2 1,-2 3-1,0 1 0,0 0 0,0 2 1,0 1-1,-1 1 0,3 1 0,1 0 1,0 1-1,0 1-828,1 1 0,1 0 793,4 1 0,1 1 1,-3 4-1,0 2 1,5-2-1,1 1 1</inkml:trace>
  <inkml:trace contextRef="#ctx0" brushRef="#br0">23394 16272 8383,'-25'2'0,"3"4"302,4 7 1,0 1 0,4 5 0,2-1 0,0-1-1,2 0 1,-1-3 0,4 0 0,1 1 0,3 1 0,1 2-1,2-2 71,0-1 1,6-6 0,3-2-1,5-1 1,3-3-374,6-2 0,8-7 0,3-1 0</inkml:trace>
  <inkml:trace contextRef="#ctx0" brushRef="#br0">23421 16006 8944,'-13'-28'2019,"-1"6"0,7 7-2041,3 19 0,2-1 1,4 5-1,2-3 0,6-2 1,7 0-1,5 0 1,3 3-4082,2 2 4103,5-5 0,2 9 0,6-5 0</inkml:trace>
  <inkml:trace contextRef="#ctx0" brushRef="#br0">23888 15846 8624,'-18'-28'0,"-1"-2"0,-1 4 2009,1 5 1,1 12-1206,5 5 0,1 4 0,3 4 0,6 5-479,6 3 0,0 7 1,5 5-1,-1 4 0,-1 6 1,0 1-1,-3 5-816,-2 2 0,4-2 0,-1 7 1,-1 2-1,-1-2 0,-4 2 0,-1-4-5730,-1-1 6221,-7 5 0,4-8 0,-6 5 0</inkml:trace>
  <inkml:trace contextRef="#ctx0" brushRef="#br0">23621 16352 8187,'4'-41'690,"1"0"1,-2 1 0,0 7 0,0 6-1,3 7-138,1 0 0,2 3 0,6 3 0,1 2 0,3 3 1,2 4-1,3 0 0,2 1-552,6 1 0,8 1 0,7 2 0</inkml:trace>
  <inkml:trace contextRef="#ctx0" brushRef="#br0">24181 16326 9439,'-2'-27'505,"-2"0"1,2 5 0,0 15 0,4 1 0,7 3-347,3 1 0,7-2 0,2 0 0,1-1 0,1 1 0,0-1 0,3 2-546,0 2 1,1 1 0,-2 0 0,-1 0 0,-2 0 386,2 0 0,-5 6 0,0 1 0</inkml:trace>
  <inkml:trace contextRef="#ctx0" brushRef="#br0">24927 15779 8160,'8'-32'924,"-4"-4"1,-8 7 0,-4 5-290,1 9 1,1 12 0,6 3 0,0 8 0,0 5-317,0 5 1,0 4-1,0 10 1,0 7-1,0 5 1,0 4-733,0 2 0,0 2 0,0 1 0,0-1 0,0-2 0,0-2 413,0-2 0,0 4 0,0-3 0</inkml:trace>
  <inkml:trace contextRef="#ctx0" brushRef="#br0">24807 16099 9960,'-6'-46'0,"-1"2"1873,0 5 0,1 13-1768,6 17 0,1 6 1,5-3-1,6 2 1,7-1-1,5 2 0,7 2 1,5 1-4999,5 0 4893,8 6 0,-8 1 0,5 6 0</inkml:trace>
  <inkml:trace contextRef="#ctx0" brushRef="#br0">25261 15806 8129,'-20'-18'1072,"6"5"1,-4-9 0,3 13-638,2 10 1,5 11 0,4 7 0,2 1-1,1-1 1,-2-3 0,-2 0 0,2 2 48,2 4 1,1 2 0,0 1 0,1 0-1,2 4 1,3-3-950,2-2 0,1 0 0,4-7 0,-1 0 1,-2-2-1,-1-4 0,0 0-1080,-2-2 1,4-8-1,-7-1 1,-2-7 1722,-5-5 0,-5-6 0,-4 0 0,2 1 0,1 0 0,0 2 0,2 4 1559,2-1 1,5 6 0,5 3 0,5 4-1666,7 4 0,3 1 0,7-3 0,1 3 0,2 1 0,2 2 0,2-2-376,3-2 1,-3 1 0,2-2 0,0-1 0,-2-1 0,-5-2-862,-5 0 0,-5-2 0,-7-2 0,-3-5 1,-5-3-1,-4-1 0,-6-1 1074,-7 1 1,-5 4-1,-5 2 1,0 1-1,1 3 1,1 1 231,4 2 1,2 2 0,3 2-1,3 5 1,5 3 0,4 1 288,4 1 1,8 0-1,7 3 1,2 0-1,4 0 1,3-2-1,5-2-719,1 0 0,-4-4 0,1-2 0,-3-1 1,-1-3-1,-2-1 78,-3-2 1,-3-6-1,-7-3 1,-3-3-1,-5-3 1,-2-1-1,-2-2 1859,0 2 1,-2-3 0,-2 1-921,-5 2 1,3 8 0,5 8 0,7 9 0,8 7-1169,6 7 1,3-3-1,5 1 1,1 0-1,-4 0 1,-2 1-1,-2 0 440,-3 0 0,-3 0 0,-2 5 0</inkml:trace>
  <inkml:trace contextRef="#ctx0" brushRef="#br0">24541 16992 8099,'-12'-12'15,"3"-5"0,-3-1 0,5-2 0,-1 3 77,4-1 1,4-4-1,4 2 1,5 0-1,3-4 1,1 0-1,1 1 1832,-1 0-1602,-5 7 0,3-3 1,0 6-1,4 1 1,1 1-1,-3 4 240,-2 1 0,-3 2 0,6 4 0,-1 0-286,0 0 0,-4 6 1,-1 2-1,-1 6 1,1 2-1,2 3 1,0 2-1,1 1-83,-2-1-454,-1-2 1,1-1-1,0 0 1,0-2-1,0-1 1,0-2-317,1 1 0,2-7 0,1-3 0,1-2 879,-1-2 0,-6-2 0,-2-2 0,-4-5 0,-1-3 1721,0-1 0,-1 5-2089,-4 4 0,-2 3 0,-6 2 0,-1 2-778,1 1 1,4 5 0,0-4-1,-1-2-1870,-2-2 0,5 1 2714,2 2 0,16-2 0,3 4 0</inkml:trace>
  <inkml:trace contextRef="#ctx0" brushRef="#br0">25154 16952 10718,'0'-18'1969,"0"1"0,4-1 1,2 5-1728,2-1 1,1-4-1,4 1 1,0 0-1,1 1 1,0 0 0,3-2-1,2 0-32,2-1 0,-1 6 1,4-2-1,-3 6-210,-2 3 0,5-4 0,-3 2 0</inkml:trace>
  <inkml:trace contextRef="#ctx0" brushRef="#br0">21288 14340 16722,'-4'-13'-1384,"-1"-2"0,2-1 1352,2-2 0,1 0 0,0 5 0,0-1 0,0 1 0,0 0 1,0-1-1,0 1 203,0 0 0,0 7 0,-2 7 0,-2 10 1,-6 6-1,-7 3-101,-5-1 0,-7 3 0,-6-3 0,0 2 1,-5 1-1,0 1 0,-3-3 0,0 0 442,-3-4 0,0 3 1,-3 0-1,5 2 0,2 3 1,4 2-1,2 6-204,5 3 0,10 7 0,8 5 0,9 8 0,8 2 0,14 4 0,15-2-401,-12-28 0,5-2 0,8 0 0,4-2 0,2-2 0,2-3 0,3-1 1,2-3-1,3-3 0,1-2 0,-1-3 0,2-2-7,-1-2 1,1-2-1,2-1 1,-1-1-1,-4-4 1,0-1-1,-2-1 1,1-2 0,-3-2-1,0-2 1,-4-2-1,-1-1 1,-3-2-1,-3-1-313,24-18 1,-16-6 0,-17-6 0,-13-3 0,-17-3 0,-18-3 133,-19-1 0,14 28 0,-5 1 1,-5-3-1,-4 2 0,-2 3 0,-2 3 264,-4 2 0,-1 2 0,3 1 1,0 1-1,-5 3 0,1-1 0</inkml:trace>
  <inkml:trace contextRef="#ctx0" brushRef="#br0">22008 16779 29393,'0'-13'-3277,"-1"5"0,-2 2 0,-3 2 3360,-2-1 1,1-1 0,-3 3 0,2-2-1,1-1 1,-1-2 0,-2 2 0,-2 0 493,-1 3 0,-1 2 0,0 1 0,-3 0 0,-3 0 0,-4 1 0,-6 4-598,-2 4 0,-1 4 1,-5 3-1,-4 4 0,-1-1 1,-1 2-1,-1-1 136,2 4 0,2 0 0,1 1 0,1-1 0,2 2 0,5 1 163,4 2 1,-1 3-1,13-1 1,4 4-1,6 4 1,8 1 0,7 1-237,9 4 0,14-4 0,11 2 0,10-6 0,7-7 0,6-7 0,7-5-62,-34-10 0,2-1 1,0-3-1,1-1 0,-3-1 1,0-1-1,35-4 1,-5-6-1,-9-4 44,-5-5 1,-11-2 0,-14-7 0,-8 0 0,-8-2 0,-11-5 0,-12-6-142,-14-2 0,-11-1 0,-13 0 0,-9 0 0,-8 3 0,29 23 0,-1 0 1,0 2-1,-1 2-1003,-34-8 0,0 11 0,2 6 1263,-1 2 1,11 14-1,-6 3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10944 16539 8483,'-6'-21'0,"5"2"0,-4 6 0,4-1-25,1 1 0,-2 0 0,-1-1 0,-3 1 1,0 0-1,-1-1 0,0 1 0,-4 0 1,-2 1-1,-5 3 0,-3 5 0,-2 2 1,-2 4-8,-4 2 1,-6 5 0,-1 7 0,-2 3 0,-5 2 0,-2 3 0,-2 1 0,1 2 0,-3-1 40,-1 1 1,0-5-1,-2 0 1,-5 2 0,0 1-1,-4 2 109,0 0 1,3-2 0,-2-2 0,-1 0 0,0 0 0,-1 3 0,1-1 11,4-3 1,-1 6-1,3-3 1,3 2-1,2 3 1,2-2-145,4 0 1,2 3 0,4 1-1,2 1 1,4 1 0,2-1-34,4-1 1,-4 4 0,9-4 0,0 1 0,4 1-1,2 0 1,2 3-10,-1 2 1,7 2 0,2 2-1,4 1 1,1-1 0,0 0 14,0 2 0,6-2 0,1 4 0,4-1 0,0-3 0,4-2 0,0-1 56,0 0 1,3 0 0,1-1 0,2-2 0,2-3 0,2-2 103,2-2 0,6 3 0,2-2 0,4-2 0,2-2 1,2-3-1,5-2 71,3 2 1,1 1-1,9 1 1,0 1 0,-3-2-1,1 0-209,1 2 0,-5-3 0,10 7 0,-4-1 0,-5-1 0,1 4 0,-1 1-55,2 3 1,0 0-1,-5 0 1,0-2-1,1 2 1,-1 0 68,0-1 0,5 1 0,1-6 1,2-1-1,3-2 0,2-3 0,4-1 116,1-2 1,-32-14 0,0-1 0,0 0 0,-1 0 0,4-1 0,-1-3 0,1 1 0,1-2 0,2 0 0,0-1-33,2 0 0,-1 0 1,-2-1-1,0 1 1,2 1-1,0-1 1,-1 1-1,0 1 1,-1-1-1,1 0 1,1 0-1,1 1 1,-1-1-1,0 1-64,0 1 1,0 0-1,2 0 1,0 1-1,-3 1 1,-1 1-1,0 0 1,1-1-1,1 1 1,1 0-1,0-1 1,0 1-1,0 0 1,0-1-91,0 1 1,0 0 0,-1-1 0,1 1 0,0 0-1,1-1 1,0 0 0,0 0 0,1 0 0,1-1 0,0-1-1,1-1 13,1 0 1,0 0-1,1-1 1,2 0-1,-1-1 1,1-2-1,1 1 1,-1 0-1,-1 0 1,1 0 0,0 0-1,1 0 1,-1 0-1,1 0 85,-1 1 1,1-2-1,1-1 1,1-2 0,-1 1-1,0-1 1,0 0 0,-1 1-1,1 0 1,0 1-1,-1 1 1,1 1 29,-2 0 0,1 0 0,2 0 0,1 0 1,-1 0-1,1 0 0,-1 0 0,1 0 0,0 0 1,0 0-1,0 0 0,-1 1 0,1 0 0,1 1-85,0 0 1,0 1 0,-5 0 0,-1-1 0,5 0 0,-1-1 0,1 2 0,-1-1 0,-1 0 0,-1-1-1,1 0 1,0-1 46,0 0 0,0 0 0,-5 0 0,0 0 0,4 0 0,2 0 0,-2 0 1,0 0-1,0 0 0,-1 0 0,3 0 0,0-1 35,1-1 0,0-1 0,-7 3 0,0-1 0,3-1 0,1-1 0,0 2 0,-1 1 0,1 0 1,-1 0-1,2 0 0,0 0 0,0 0 0,-1 0-43,-1 0 0,1 0 0,5 0 1,1 0-1,-6 0 0,-1 0 1,1 1-1,-1-1 0,1 2 0,-1-1 1,-1 2-1,-1 0-58,-2 1 1,0 0 0,5-3 0,1 1-1,-6 0 1,0 0 0,1-1 0,1 0-1,0-1 1,1 1 0,-3 0 0,0 1 96,-2 0 0,1 1 0,3-1 0,1 0 0,-6-2 0,0 0 0,1 0 0,1 0 0,0 1 0,1-1 0,-2 2 0,1-1 0,1 2 0,0-1-6,1-1 0,0 1 1,-3 1-1,1 0 0,4 0 1,0 0-1,-2 0 0,0 0 1,0 0-1,0 0 0,1-2 1,0 0-358,3 0 0,-1 0 278,-1 2 0,1 0 0,3-2 1,1-1-1,-4 3 0,1-1 1,-2-1-1,1-1 0,1 0 1,-1 0-1,2 0 0,0 0 63,3 1 1,0-2 0,3-1 0,0 0-1,-1-1 1,-1 0 0,-2 0 0,1-1 0,0-1-1,0-1 1,-2 0 0,1 0 0,2 0 0,1-1 80,-1 0 0,0 1 1,-2-1-1,-1 0 1,3 1-1,0-1 1,-1 0-1,0 1 1,-2-1-1,1 0 1,0 1-1,0-1-47,1 0 1,-1 1 0,0-1 0,0 0 0,-1 1 0,0-1 0,-2 0 0,0 1-1,1-2 1,-1 1 0,2-1 0,0 0-139,1-1 0,0 0 1,-2 0-1,0 0 0,-2 2 1,0 1-1,-2-1 0,0 0 1,0 0-1,0 0 0,0-1 1,0-1-1,0 0 0,-1-1-90,1 0 0,-2-1 1,-3 1-1,-1-2 1,0-1-1,1-2 0,-4 0 1,0 0-1,0 0 1,-2-1-1,0 0 1,-1 0 259,0-3 1,0 1-1,-4 1 1,0-2 0,-1-3-1,-1-2 1,-1 2 0,0-2-1,-1 0 1,-1-1 0,0-1-1,0-1 1,-1-1 0,-1 0 81,-1-1 1,1 0 0,-1 0-1,0-1 1,-3 2 0,-1 0-1,0-1 1,-1 0 0,21-27-1,-4-1-102,-1 0 0,-6 6 1,-4-2-1,-6 1 1,-7 0-1,-3-1 1,-5 1-672,-5 3 0,-4-3 0,-4 5 0,-7-2 0,-5 2 0,-8-1 478,-5 1 1,-10 4-1,-7-1 1,-1 2-1,-4 2 1,0 3 90,-3 6 1,-3-4 0,-3 8 0,1-1 0,-2 0 0,1 1 0,-4-1 46,-1-3 0,-2 6 0,0-5 1,1 0-1,-1 2 0,-2 0 37,31 14 0,0 1 0,-30-9 1,29 12-1,-1-1 0,0 1 0,0 0 1,1 0-1,0 1 0,-1-1 1,0 0-1,1 2 0,-1 0-44,0 0 0,-1 1 0,-3 1 0,1 0 0,-1 1 1,0 0-1,1 0 0,-1 1 0,-1 0 0,-1-1 0,3 1 1,-1-1-40,0 1 0,-1-1 0,-1 1 0,0 0 0,2-3 0,1 0 0,-1 1 0,1-1 0,-3 0 0,1 1 0,2-1 0,0 0 4,1 1 1,0-1-1,-5-2 1,-1 0-1,4 0 1,1 0-1,-2 1 1,1 0 0,-2 0-1,0 1 1,2 1-1,-1-1 1,-1 0-1,-1 1 79,0-1 1,1 0-1,-3 3 1,1-1-1,0 1 1,0 0-1,-2-1 1,-1 1-1,1 0 1,0 0 0,-2 2-1,0 0-1272,0 1 1,0 0 1221,5 1 0,-1 0 0,-7 0 1,-1 0-1,4 0 0,-1 0 1,-1 0-1,-1 0 0,-2 0 1,1 0-1,1 1 0,0 0-27,0 1 1,-1 0 0,4 0 0,1-1-1,-3 3 1,-1 0 0,2-1 0,0 1-1,1-1 1,0 0 0,0 0 0,-1 0-1,0-1 1,1-1-33,-1 0 0,-1-1 0,1 0 0,1 0 0,1 0 0,0 0 0,1 0 0,1 0 0,0 0 1,0 0-1,-1 0 0,1 0 80,-2 0 0,1 0 0,1 0 0,0 0 0,0 0 0,0 0 0,1 0 0,0 0 0,2 0 0,0 0 0,-2 0 0,0 0 0,1 0 0,1 0 15,-1 0 0,0 0 0,1 0 0,1-1 0,3 0 0,1-1 0,0 0 0,0-1 0,0 2 0,-1-1 0,1 2 0,1-1-3,-1 1 1,0 0 0,1-1 0,0 0 0,0 0 0,0 0 0,0-2-1,-1 1 1,0 0 0,0 0 0,1-1 0,-1 1 0,2 0 0,-1 0-43,1 0 1,0 1 0,0-2 0,-1 0 0,1 0-1,-2 0 1,1 0 0,-1 0 0,0 0 0,-1 0-1,-1 1 1,0 0 0,1-1 0,0 1-10,1 0 1,0 0 0,-4-1 0,-2 1 0,4 1 0,-1 1 0,-1-1 0,0-1-1,-2 0 1,0-1 0,3 1 0,1 0 10,2-1 0,-1 0 0,-4 2 0,-1 1 0,2-3 0,1 1 0,-2 1 0,0 1 0,0-1 0,0 0 1,2 0-1,1-1-13,0 0 1,0 0-1,-4-3 1,1 1 0,0 1-1,1 0 1,1 0-1,-1 0 1,0-1 0,0 1-1,1 0 1,1 0-1,-3-1 1,0 0 85,-2 0 1,1 1 0,4 1 0,0 1 0,-7-2 0,-2 0-1,1 1 1,0 0 0,0-1 0,0 1 0,-2 0 0,0 1-148,0 0 1,0 1 0,0 0 0,1 0-1,-6-1 1,0 0 0,0 0 0,1-1-1,-1 0 1,1 0 0,1 0 0,-2 1 37,0 0 0,-1 0 0,5 1 0,0-1 0,-4 0 0,-1-1 0,1 0 0,-1-1 1,2 2-1,0 0 0,-1 0 0,-1 0 0,2 0 0,0 1 66,1-3 1,0 1 0,-7 1 0,1 1 0,5-3 0,0 0 0,0 0 0,0 1 0,1 0 0,0-2-1,1 1 1,1-1 29,1-1 1,-2 0 0,-1 1 0,0 0-1,4 0 1,2-1 0,-2 0 0,0 0 0,1-1-1,0 0 1,2 0 0,1-1 0,2 0-1,-1-1 178,0-1 1,1 0 0,1 2 0,-1-1 0,-1-1-1,0 1 1,1 0 0,1 1 0,3 0 0,0 0-1,-2 1 1,-1-1 0,1 1 0,-1 0-287,-1 1 0,-1 1 0,-4 1 0,1 0 0,4 3 0,0 0 0,1 0 0,0 0 0,0 0 0,0 0 0,2 0 0,0 0 1,-2 0 0,1 0 1,0 3-1,0 0 1,0 1-1,1 1 1,2 1-1,1 0 1,-1 0-1,0 0 0,1-1 1,0 0-1,-1 0 1,1-1 20,1 1 0,1 1 1,-3-1-1,0 1 1,3 0-1,1 0 1,-2 0-1,1-1 1,-35 2-1,0-1-47,1-3 1,1 0-1,-2 0 1,2 1 0,4-1-1,2-1-229,6-2 1,1 4-1,2 2 1,-3 2 306,-2 2 0,6 3 0,-4 5 0,-2 4 0,1 3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18329 2332 29118,'0'-22'-4916,"0"0"1,4 0 4962,1 8 0,-2 7 1,-8 2-1,-4 4 0,-2 2 1,-4 2-1,-1 2 1,-2-2-1,1-2 0,3-1 1,0-1-1,1-4 0,0-2 116,-1 0 1,2-5 0,2 3-1,1-2 1,-3 3 0,-2 2-1,-4 1 1,0 1 181,-1 1 1,-2 1 0,-6 2-1,1 0 1,-2 0 0,-2 0-1,-3 0 1,-1 2-189,-3 2 0,-1-2 0,-4 2 0,-2-1 0,-4 0 0,0 3-3,-1 1 1,1-2 0,-1 4 0,4 1-1,0 2 1,1 1 0,1 2-83,1 3 0,7-2 0,-1 6 0,-1 2 0,-1 1 0,-4 3 0,-1 2-266,-1 1 1,-5 11 0,3-2 0,-1 2-1,-4 3 1,-1 1 0,-1 0 430,0 0 1,5-2-1,4-4 1,2 0 0,4-2-1,2-2-163,5-5 0,3 2 0,3-4 1,3-2-1,4-3 0,5-2 1,4 0-11,4 0 0,4-1 0,4 4 0,6 0 0,10 4 0,11 0 44,10 4 0,11 1 0,-19-14 0,2 0 0,0 0 0,3 0 0,2 0 0,2 0 0,0 0 0,2 0 0,3 0 0,1 0-122,2 0 0,0 0 0,0 1 0,0 1 0,1-1 0,1-1 0,0 0 0,0 0 0,-1 0 0,0 0 1,2 0-1,0-1 0,-1-2 0,0 0 36,3-2 1,-1-1-1,-3-1 1,-1-1-1,-1 0 1,-1-1-1,-2-2 1,-1-1-1,1 0 1,0-1-1,-2-1 1,0 0 162,0-1 0,0-1 0,1 1 0,-1 0 0,2-2 0,-1-1 0,2-1 1,0-1-1,3 0 0,0-1 0,0-2 0,1-2 0,2 1 0,1-2 0,1-1 1,-1-1-107,-1 1 0,1-1 1,4-3-1,0-1 1,-3-1-1,0 0 0,0 0 1,-1-2-1,0-2 1,1-1-1,-3-2 1,0 0-80,-2-2 0,-1-1 0,5-3 0,0-1 0,-6 1 0,0 0 0,0-1 0,0-1 0,-1-2 0,0-2 0,-2 0 0,-1-2 0,-1-2 0,-1-1-133,-2 0 0,-1 0 0,-4 3 0,-3-2 0,-3 1 1,-3-2-1,-1 1 0,-3 1 0,-2 0 0,-3 0 0,11-31 1,-8 3-346,-4 4 1,-10 0-1,-10 3 1,-13-1-1,-13 4 1,-12 4 261,-9 3 0,16 23 1,-3 2-1,-3 1 0,-2 1 1,-6 1-1,-2 1 0,-7 1 1,-1 2-1,-2 2 0,-2 1 1,-3 1-1,0 2 48,-2 0 0,0 1 1,1 3-1,0 1 1,-7 0-1,0 1 0,2 1 1,1 1-1,3 0 1,0 0-1,3 0 1,0 0-1,5 0 0,1 0 56,1-1 0,2 2 0,7-1 0,1 1 0,4 1 0,1 1 0,4 0 0,0 2 1,-32 9-1,8 4 0,8 5-655,8 7 1,7 7 0,7 12 766,7 8 0,8 4 0,10 6 0,3 2 0</inkml:trace>
  <inkml:trace contextRef="#ctx0" brushRef="#br0">19929 7570 28193,'4'-9'-1714,"0"0"1,1 6 0,-5-3-1</inkml:trace>
  <inkml:trace contextRef="#ctx0" brushRef="#br0">19982 7543 28193,'7'-6'-431,"7"-1"0,-3-5 0,6 2 0,-1 1 0,-1 0 0,-2 0 0,1 2 1,-3-1-1,0 2-368,-2 0 0,-8 2 970,-1 4 1,-1 0 0,-8 0 0,-2 0 0,1-2 0,0-1 0,2-2-27,2-3 0,-3 4 0,4-5 1,-3-2-1,-1 0 0,0-3 1,2 1-1,0 1-16,-1 3 1,-1-3 0,-4 5 0,0 0 0,-1 2-1,1 4 1,0 1-210,-1 0 0,-4 0 0,1 0 0,0 0 0,3 0 0,0 1 0,-1 2 59,-2 1 0,2 2 0,-4-3 0,1 3 1,0 0-1,2 2 75,1-1 1,-3-3 0,0 5 0,1 0-1,-3 0 1,0 0 0,-3 3-103,1 4 1,4-1-1,-4 4 1,0-1-1,0 1 1,0 2 0,-1 3-77,3 1 1,-6 0 0,6-1 0,-1-2 0,3 0 0,3-1-31,2-3 0,1 1 1,2-1-1,2-2 1,1 0-1,1 1 211,0 0 1,-3 5 0,3-2 0,0-1 0,1 2 0,0-2-1,1 3-324,-1 3 1,1-4 0,4 9 0,0-1 0,0-1 0,0 2-100,0 1 1,0-3 0,0 3 0,1-2 0,4-4 0,4-2 0,4 0 563,5 0 1,-2-3-1,8-3 1,2-2-1,7-2 1,4-1-1,6-1 203,3-2 0,-2-2 1,4 3-1,-1-1 1,0 2-1,4-1-428,1-1 0,1 1 0,0-4 0,1 2 0,-1 0 1,0 0-1,-1-4 40,-3-2 1,1-2-1,-4 0 1,0 0 0,0 0-1,-3-2 1,0-2 291,1-5 1,-2-9 0,2-4 0,-2-3 0,-2-3 0,0-3-112,0-5 1,-5-5-1,-2-7 1,-4-7-1,-5-4 1,-3-5-1,-6-1-254,-5-1 1,-4 28 0,-2 0-1,-1 0 1,-1-1 0,0 1-1,-1 1 1,-1-37 0,-5 7 0,-5 5-259,-6 4 0,-6 12 0,-10-1 1,-3 8-1,-5 10 0,-6 5-244,-7 6 0,-7 9 0,-6 5 0,-2 2 0,1 2 0,0 3 0,7 6-642,2 9 1,0 7 0,15 5 953,5 1 0,4 0 0,7-4 0</inkml:trace>
  <inkml:trace contextRef="#ctx0" brushRef="#br0">19089 9036 8531,'0'-14'2075,"0"6"-1099,0-1 1,0 4 202,0-4 0,0 1-942,0-6 1,-5 5-1,-1 2 1,-1 1-209,-3 3-51,-2 2 0,-2 6 0,1 3 1,0 1-1,-2 0 0,-1 1 93,-2 2 0,0 0 0,3-2 0,-1-1 1,-2 1-1,2 2 83,1 1 1,2 1 0,0-2 0,-1-2 0,1-1-1,0 1-74,-1 2 1,1-2 0,0 1 0,-2 2 0,-2-1 0,-2 3 0,0-3-23,0 0 0,-5 2 1,3-5-1,-1 3 0,0 1 1,-2-1 55,-1-3 0,3 1 0,-1-4 1,1 0-1,2 2 0,2-2 1,3 1-1,2-1 13,-1 0 0,1 3 0,0-5 0,-1 1 0,1-1-120,0 1 1,-1 3 0,2-2 0,2 0 0,1 2 0,-1-2 0,-2 1-107,-1 0 1,-1-2-1,1 4 1,0 1-1,-1 0 1,1 1 27,0-2 0,-1-2 0,1 3 1,0-2-1,-1-2 0,2-2 0,2 1 53,1-1 1,0 2 0,-4-3 0,1 3-1,2 0 1,1 1-130,-1 1 1,2-4-1,-1 4 1,0-1-1,0 0 1,1 4-1,-3 1-294,-1 1 1,4 0 0,-1 1 0,0-1 0,1 0-867,4 1 0,2-6 1,4 0-1,2-2 1307,5-3 0,9-2 0,3-1 0</inkml:trace>
  <inkml:trace contextRef="#ctx0" brushRef="#br0">17969 9502 15536,'-13'-6'657,"5"6"-390,4 0 0,1 2 0,0 7 0,-3 1 0,0 3 0,0 4 0,2 0 0,-2 1-55,-3 1 1,3-4-1,2 3 1,2-3-1,2-2 1,0 1-458,0-1 0,6-1 0,4-3 0,7-5 1,5-2-1,5-2 0,2 0-760,2 0 1,9-5 0,-4 1 1049,-4 1 1,4-5-1,-2 1 1</inkml:trace>
  <inkml:trace contextRef="#ctx0" brushRef="#br0">17822 9489 17460,'0'-13'-1325,"5"-5"1,1 2 0,0 2 200,0 4 1542,4 7 0,-7-3 0,4 4 0,1 0 245,-1-3 1,-4-1-1,3 3 1,0-1 0,3 1-92,3 1 1,7 1-1,3-2 1,5-2-1,4 2 1,5 1-311,2-3 1,6 4 0,1-4 0,-4 4-1,-1-1 1,-4-1-352,-4-1 0,3-1 1,-15 5-1,1 0 1,-3 0-1,-3 0-534,-2 0 0,-6-1 0,-5-2 0,-8-3 545,-7-1 0,-10 4 1,1-3-1,-3 1 0,-2 1 1,-1-1 224,-3-1 1,1 5 0,-4-3 0,0 1-1,2 0 1,-1-2 0,3 2 74,2 2 1,6-1 0,1-1 0,2-1 0,3 1 0,1 1 0,3 4-192,3 2 1,-1-1 0,6 6 0,2 0 0,5 0-411,6 0 0,9-5 1,4 5-1,3 0 0,3-2 1,2-2-1,2-4-1713,2-1 0,1 0 2096,0 0 1,9 0 0,-2 0 0</inkml:trace>
  <inkml:trace contextRef="#ctx0" brushRef="#br0">16556 9609 30091,'0'-13'-4916,"0"-1"1,0 1 4245,0 0 1,2 4-1,2 1 1,3 1 0,1-1-1,-2 0 1,-2-1 0,1 0 1268,-2-2 1,-2 4-945,-1-2 0,-1 5 0,-4-4 777,-4 2 0,-3 2 1,-2 4-1,-4 0 1,-4 0-1,-4 0 61,0 0 1,-1 4-1,0 2 1,1 2 0,-1 2 1253,0 2-1763,1 1 1,-1 7 0,0 2-1,1 6 1,-1 4 0,2 7 220,3 2 1,-2 10-1,8 9 1,4 4-1,6 0 1,4 2 0,4 0-429,2-1 1,11-3 0,10-10 0,7-3 0,2-5 0,4-2 898,5-2 0,4-11 1,7-5-1,-1-6 1,2-8-1,1-3 0,3-5-169,2-5 1,-3-6 0,1-9-1,-4-5 1,-6-7 0,-3-6-632,-2-2 1,-5-8-1,-8-3 1,-5-4 0,-3-3-1,-7-4-530,-6 0 1,-4 3-1,-7 0 1,-5 2 0,-9 3-1,-9 5 1,-8 5-1021,-7 5 1,1 12 0,-11 0 1758,-2 4 1,0 3-1,-3 5 1</inkml:trace>
  <inkml:trace contextRef="#ctx0" brushRef="#br0">20355 9596 29634,'5'-14'-4916,"-1"1"1,0 1 4038,2 3 0,-4-3 0,2 6 78,-2 3 1,-8-1 1783,-3 8 1,2-2 0,-2-2 0,-2 0-481,-1 0 1,-5 0 0,-1 1 0,0 4-1,0 4 1,-1 4-624,-2 5 0,1-2 0,-4 6 0,3 2 0,0 1 0,2 2 139,0 0 0,-3 5 0,5 2 0,4 2 0,4-1 0,2 1-257,-1-2 1,5 4 0,-1-4 0,4 2 0,4-2-1,7 0 1,5-1 575,6-1 0,5-1 0,3-4 0,4 0 1,3-2-1,6-3 1710,3-4-1654,2-3 0,15-8 0,2-3 0,2-2 0,2-4 0,-2-2 209,-4-5 1,-9-4-1,-10-4 1,-2-2-1,-4-2 1,-2-2-1856,-5-2 1038,3-8 0,-10 2 1,1-8-1,-6-4 1,-6-1-1,-4-3-45,-3-1 0,-3-5 1,-7-3-1,-7 2 1,-5 6-1,-6 2 1,-3 4-240,-2 5 1,-10 10 0,-5 11 0,-5 4 826,-8 3 0,-10 7 0,-9-4 0</inkml:trace>
  <inkml:trace contextRef="#ctx0" brushRef="#br0">16263 11981 23095,'0'-13'-2349,"0"-1"1,0 1 0,0 0 1174,0-1 0,1 3 883,4 2 0,-4-3 1,5 5-1,-3 1 20,-3 6 405,-3 6 0,-10 2 1,-1 1-1,1 2 0,-2 2 1,-1 3-1,-2 2 1,0-2 190,-1-1 0,4-2 0,-4 2 0,1 2 1,1 2-1,0 2-191,3 2 0,2 2 0,1 4 1,4 2-1,1 6 0,3 4-281,2 4 0,8 9 0,8 1 0,8 3 0,10 3 0,6-1 0,-17-28 1,1-2 363,2 1 0,1-1 1,1-2-1,1-3 0,26 20 1,3-5-1,-3-5 1,4-5 199,1-6 0,-1-6 0,3-10 0,1-3 1,2-5-1,4-5 43,0-3 0,-4-12 0,-3-5 0,-2-7 0,-4-6 0,-5-3 0,-7-2-481,-6-3 1,-6 0-1,-9-6 1,-5 1 0,-7-4-1,-7 0-446,-6 0 0,-10 6 0,-11 2 0,-6 1 0,-7 3 1,-6 3-22,-6 5 0,-2-1 0,-6 8 0,-3 4 0,-7 4 0,-1 5 0,-2 4-1493,-1 7 2304,9 2 0,-9 14 0,10 3 0</inkml:trace>
  <inkml:trace contextRef="#ctx0" brushRef="#br0">9704 13234 19877,'14'-27'-1483,"-5"-2"1,-2 2 1372,-1 6 1,0 9-1,-3 3 1,3-1-1,0-2 1,0-1-1,-3 0 1331,-2-1 0,0 7 0,2 4 1,2 6-1,-2 7-825,-2 7 0,-1 5 1,0 9-1,-1 4 0,-4 4 1,-2 1-154,0 0 1,-5 3 0,3-2 0,-2-2 0,1-2 0,3-3-366,1-3 1,1-4 0,5-5 0,0-4 0,0-4-342,0 0 1,0-8 0,2-8-1,1-10 1,3-8 158,1-6 0,-2-2 0,2-3 0,-1-4 1,-2-2-1,1 0 0,1 1 334,1-1 0,-4 4 0,2 2 0,-3 5 0,1 2 340,2 2 0,-1 6 0,-2-1 1,2 7-1,5 7-164,3 6 1,1 4-1,1 8 1,-1 1-1,2 4 1,0-1-334,-2 0 0,8 5 1,-9-3-1,-1 1 1,0-2-1,-2 0 1,0-4-260,-1-1 0,-5-2 0,3-1 0,-1-5 233,-1-7 1,2-10 0,-3-11 0,3-2 0,1-8 0,2-4 171,-1-2 0,4-8 0,-4 3 1,4-1-1,2 2 0,-1 7 301,0 4 1,-1 5 0,-2 3 0,-2 4-1,-1 5 1,-1 2 0,2 4 314,-1 1 0,-3 1 0,5 7 0,2 2 0,-1 5 0,0 5 0,-1 3-1158,2 5 0,-1 8 0,0 3 1,-2 1-1,-2 3 0,-3 1-474,-2 2 0,-1 0 1,2 0-1,1 0 1,1 0-1,-1-1 962,-1-4 1,9 4 0,4-5 0</inkml:trace>
  <inkml:trace contextRef="#ctx0" brushRef="#br0">10504 13354 10246,'-1'-16'0,"-2"4"1219,-2 9 1,1 7 0,4 9-1,0 1-1147,0-1 0,0-4 1,1 0-1,4 0 1,2 0-1,2-2 231,0-1 1,0-2 0,3-5-1,-2-3 1,-3-7-382,-1-5 0,0-5 1,-3-7-1,2-3 1,-1-5-1,1-2 115,-1-2 0,0 0 0,-2 0 1,1 1-1,1 4 0,-1 4 1,0 4 476,2 5 1,-4-2 0,4 6 0,-2 4 0,0 2 0,3 4-47,1 2 1,2 2 0,4 4 0,0 0 0,1 2 0,-1 2-614,0 5 1,1 9 0,-1 4 0,0 3 0,1 3 0,-2 2-1,-2 2-561,-1 2 0,-6 2 0,1 4 0,-1-2 0,0-2 0,2-3-696,-2-1 1,3-5 0,-1 1 0,3-7 1338,2-7 1,2 3 0,1-10 0</inkml:trace>
  <inkml:trace contextRef="#ctx0" brushRef="#br0">10637 13261 14746,'-7'-33'1091,"1"15"-837,6 0 1,2 12 0,2 2 0,5 3-1,4-1 1,4-1 0,2-1-371,2 1 1,-4 1 0,6 4-1,-1 1 1,0 3 0,0 1-2855,2 3 1,-5 1 2932,-1-2 1,3 2-1,-1-3 1</inkml:trace>
  <inkml:trace contextRef="#ctx0" brushRef="#br0">10997 13101 15463,'0'-23'663,"0"1"0,0 4-361,0 10 1,6 10 0,3 3 0,3 7-1,1 4 1,2 3 0,1 4-737,2 5 0,4 0 0,-2 6 0,-1-2 0,0 0 0,-1-3 352,1-2 1,2-4 0,6-9 0</inkml:trace>
  <inkml:trace contextRef="#ctx0" brushRef="#br0">11291 13074 10508,'-14'-31'788,"1"0"0,-5 4 1,0 6-1,2 2-221,1 3 1,2 7-1,0 5 1,-1 2 0,2 4-1,2 3 1,3 9-473,1 6 0,-3 12 0,4 5 0,1 6 1,0 5-1,-1 3-1507,2-2 1,3 1 0,3-4-1,3-2 1379,1-2 1,2-5 0,5-11 0</inkml:trace>
  <inkml:trace contextRef="#ctx0" brushRef="#br0">11704 12501 11417,'-18'-33'0,"-1"8"870,-2 10 0,3 14 0,-4 11 1,0 6-466,1 7 0,-4 3 0,3 4 0,-2 3 0,0 2 0,4 7 0,-1 6 0,2 9-12,-1 5 1,7 9 0,9-33-1,1 1 1,-1 1 0,0 0-1,1 1 1,0-1 0,0-1-1,0-1-1403,0 36 1,8-1-1,5-8 1,5-7-1,4-5 1,2-7 948,3-3 0,7-9 0,3-1 0</inkml:trace>
  <inkml:trace contextRef="#ctx0" brushRef="#br0">11757 13007 7840,'-7'-13'0,"-5"0"0,12 4 438,0 0 0,1 1 1,8-2-1,2 3 0,1 1 1,1 3-1,0 1 1,1 2 328,-1 0 0,0 2 0,1 1 0,0 1 0,3-1 0,0 0 0,1 0 0,1 2-229,4-2 0,-3-2 0,3-1 0,-1 0 0,0 0 0,-1 0 0,-2 0-248,-3 0 1,-2 1-1,-5 4-198,-5 4 0,-4 1 1,-3 1-1,-3-4 0,0 0 1,-1-1-1,1 2 98,0-1 1,0-2-1,3 3 1,-1 3-1,1 1 1,3 1-28,4 0 0,3 1 0,8-1 0,3 0 0,4 1 1,2-1-365,-2 0 0,-3 1 1,-5-1-1,-1 0 1,0 1-1,-1-1 322,-3 0 1,-3 1-1,-7-1 1,-4 0-1,-4 2 1,-4 1-1,-3 2 216,-2-2 0,-6-1 0,3-2 1,-1-1-1,1-1 0,1-4 1,0 0-1671,1 1 0,6-5 1,4 3-1,0 0-6749,2 3 8082,1 2 0,12 3 0,1-1 0</inkml:trace>
  <inkml:trace contextRef="#ctx0" brushRef="#br0">12624 13540 7768,'-6'-19'1466,"-3"6"0,-2 7 0,1 12 0,1 6-481,-1 4 0,-6 2 0,-5-3 0,-3 1 0,-5 3 0,-6 3 0,-5 5 0,-3 4-1594,1 3 0,0 0 0,2 5 0,-1-1 609,-4 4 0,4 1 0,-5-3 0</inkml:trace>
  <inkml:trace contextRef="#ctx0" brushRef="#br0">13010 13007 8114,'-7'-6'985,"-1"3"1,5-5 5195,-1-3-5834,0-1 0,5 5 1,2 4-1,1 6 0,1 7 1,-1 5-396,1 3 0,5 6 0,-2-2 0,-1 3 0,-3 2 1,-2-1-112,-2 1 1,0 0-1,0-1 1,-2 1 0,-4 0-1,-5-1-711,-6 1 1,-6-1-1,0 1 1,-2 0-1,-1-1 870,-1 1 0,0-6 0,1-2 0</inkml:trace>
  <inkml:trace contextRef="#ctx0" brushRef="#br0">12824 13047 8289,'0'-41'697,"0"-4"0,6 10 0,2 14 0,4 8 0,3 5-186,3 2 0,3-2 0,7 3 0,3 2 0,4 2 0,5 1 0,5 0-2114,4 0 1,1 0 1602,-1 0 0,3 6 0,-5 1 0</inkml:trace>
  <inkml:trace contextRef="#ctx0" brushRef="#br0">13517 12594 9966,'13'-22'1029,"0"9"1,11 20-1,3 11 1,1 5-1,0 6-685,-1 2 1,-1 3-1,0 6 1,-4 1 0,-4 5-1,-5 7 1,-4 7-360,-5 0 0,-2 10 1,-4-3-1,-4 1 1,-7 0-1,-6-2-2135,-2 1 1,-10-3-1,0-3 2150,-6-4 0,-9-11 0,-2 6 0</inkml:trace>
  <inkml:trace contextRef="#ctx0" brushRef="#br0">14423 13061 8186,'-7'-11'573,"2"-2"0,4-3 0,4 4 0,6 1-232,9 3 0,11 3 0,8-4 0,6-3 0,9-4 0,7-6 0,9-3-10,-31 11 0,-1 1 0,-1 0 0,1-1 0,1 2 0,0-1 0,34-10 0,-4 2 0,-6 2 0,-7 2-575,-6 2 1,-5 7-1,-5-1 1,-1 0 0,-1 0-1,-1 1-77,-1 3 1,-3-4-1,-7 3 1,-3 0-1,-2 0 1,-3 1-1,-1 1-25,-1 0 0,-1-1 0,0 5 1,1 0-1,-1-1 0,0-2-336,1-2 1,-1 1 0,0 4 681,1 0 0,-1 6 0,0 1 0</inkml:trace>
  <inkml:trace contextRef="#ctx0" brushRef="#br0">15556 12514 8427,'0'-13'965,"0"5"1,3-2 0,5 6-97,5 1-559,9 1 1,3 2 0,8 2-1,1 1 1,2 3 0,1 0-1,1 1 66,4 0 1,-5 2 0,-6 3 0,-3-2 0,-3-1-1,-3 2 1,-4 1-493,-3 1 1,-8 0 0,-2 0 0,-4 1 0,-2 1-1,-4 1-474,-4 2 0,-7-1 0,-3-3 0,-2-1 1,-3 2-1,-1 3-122,-1 4 1,-1 5 711,0 4 0,-11 3 0,-4 6 0</inkml:trace>
  <inkml:trace contextRef="#ctx0" brushRef="#br0">18529 15446 30104,'-6'-13'-8897,"0"0"8935,-3-1 0,3 1 0,5 0 0,-4 1 0,-4 3-108,-2 4 0,-3 4 1,1 1-1,0-2 425,-1-2 1,1 1 0,0-4-1,-1-1 1,1 1-87,0-4 0,-1 4 0,-1 0 0,-1 1 0,-3 1 1,-2 1-77,-3-1 1,2 1 0,-1 4-1,-4 0 1,0 0 0,-2 0-1,0 0-113,1 0 1,2 0 0,-2 0-1,-2 0 1,-1 0 0,1 1-176,2 4 1,1-4-1,1 4 1,-1-4-1,0-1 1,1 2-1,-1 1 594,0 1 0,-1 1 0,-1-5 0,-2 1 1,1 2-1,0 3-243,-1 1 0,3 2 1,-4 5-1,-1-1 1,-1 2-1,-2 1 1,1 3-364,-2 2 1,0-3 0,0 2 0,3 0 0,0-3 0,-1 1-1,-2 2 1,0-1 309,2 0 0,-2 3 0,4-3 1,-1 1-1,-1-1 0,1-1-89,2 1 0,4-3 1,0 6-1,-1 2 1,-3 1-1,4 2 1,3 1-332,3 3 1,4-1-1,-3 4 1,2 0-1,3 0 1,0 2-1,1-1-124,1 1 1,-2-7-1,9 2 1,-1-2-1,4-3 1,1-1-1,0-1 91,-1-2 0,-1-4 1,5 3-1,2-2 0,1-3 1,2-1-1,3 0 147,2 3 0,-2-4 0,1 6 0,1-3 1,2 3-1,1-1 0,0 2-52,1-1 0,3-2 0,3 4 0,-1 1 0,2-1 0,-1 0 0,6 0 44,3-1 0,-1 4 1,5-4-1,0 1 0,4-1 1,4 0-1,5-2 327,1 0 1,-1-1 0,5-5-1,1 1 1,-4-3 0,1 0 1,-1-2 1,-4-1 0,3 6 0,-1-1 0,-3-1 0,-1-2 0,-2-1-60,0 2 0,-2 0 0,1 3 0,-2-1 1,3-1-1,0-2 0,3-2 0,-2-1 219,1 1 0,4-6 1,3 4-1,2-1 1,3-1-1,-1-1 1,0-1 53,1-2 0,-1 0 0,0 1 0,1 2 0,-3 2 1,0-1-433,-2 2 0,-6-5 0,6 10 0,-7-5 0,-2 1 0,2 4 0,-2-1 0,3 0 0,-2-1 0,2 0 0,0 4 0,3 1 0,0-1 0,1-1 0,1-3 0,-2 1 0,4-5 0,2-1 0,-2 0 0,2 1 0,0-2 0,1-2 0,-1-1 0,-1 0 0,-3 0 0,1 0 0,0 2 0,0 1 0,1 1 0,-2 1 0,-1-4 0,-1 2 0,-3 2 0,0-2 0,0-2 0,1-1 0,5 1 0,-3 2 0,2 2 0,2-2 0,2-2 0,1-1 0,2 0 0,1-1 0,2-2 0,-2-3 0,-1 0 0,0 0 0,3 3 0,-4-3 0,4 2 0,-3 1 0,-3 1 0,-2 1 0,-1-2 0,1-2 0,1 1 0,-1 4 0,-1-1 0,1-2 0,2-2 0,2 2 0,-6-4 0,1-2 0,2-3 0,0-1 0,3-1 0,-1 0 0,0-4 0,1 3 0,-2-9 0,-2 5 0,-1 0 0,0-2 0,-2 2 0,-2 0 0,-4 2 0,-1 2 0,-1 2 0,-2 0 0,-3-1 0,-2 1 0,-2 0 0,-1-1 0,0 0 0,-1-4 0,-3-3 0,0-3 0,0-2 0,2-7 0,0-4 0,-2-4 0,-2-4 0,-2-4 0,-3-1 0,-5 0 0,-2 1 0,-8 10 0,1 1 0,-2 2 0,-2 5 0,0 2 0,0 4-941,0-1 1,-5 6 0,-1-1 0,-1 0 0,-5 2 0,-3 0 435,-3 2 1,-5 3-1,2 0 1,-1 1 0,-2 0-1,-3 1 1,-2 1 552,-1 2 0,0 1 1,1-6-1,-4 1 1,1 0-1,-2-1 1,0 1 128,-3 0 1,-2 1-1,-1 1 1,0 3 0,-1-1-1,-2 0 1,-2 1-246,2 2 1,2 0 0,1 4 0,0-4 0,0 0-1,0-2 844,0 1-541,0 4 0,1-4 1,4 2-1,4-2 0,1-2 1,0 0 165,-1-1 1,-4-2 0,4-2 0,0 1 0,-1 0 0,0-1 0,-2 1-126,-3 0 1,1-1 0,-2 1 0,-4 0 0,1-1-1,-1 3 1,2 0-369,0 2 0,0 2 1,0-2-1,0 3 0,0 2 1,2-1-1,1 1 77,1-2 1,1 3 0,-5-5 0,0 1-1,1 1 1,2-1 0,3-1 313,2-2 1,0-2 0,4-1-1,-1-1 1,-2 1 0,-1 1-300,0 3 0,4-1 0,-5 4 0,2 0 0,-2-1 0,-1 1 0,-1 0-240,1 3 1,-5-3 0,4 2-1,-4 1 1,-1 1 0,0 2-1,0 0 83,0 0 0,-3 5 0,0 1 0,2-1 0,-2 1 0,1-1 0,0-1 232,-3 1 1,2-1 0,-4-4-1,-1 0 1,1 0 0,-3 0-1,-1 0 26,2 0 0,-3-4 1,4-2-1,-3 0 1,1-2-1,4 3 1,2-3-6,1 1 1,4 4 0,-5-2 0,2 2 0,2 0 0,-1-1-258,-4 1 0,4 2 1,-5 1-1,1 0 0,0 0 1,-1 1-1,0 2-101,3 1 0,-3 2 1,0-3-1,-1 2 1,-4-2-1,1-2 0,1-1-670,5 0 0,-2 5 0,1 1 992,2 1 1,-10 2 0,-2 4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22235 18618 8126,'-2'-12'0,"-1"2"933,-1 1 0,1 0 0,7-4 0,5 1 0,3 3 0,1 3 0,1 2 0,-1-1 4849,0 2-5328,-5 2 0,-1 2 1,-4 4-1,2 4 1,-4 2-1,-4 4-158,-6 3 1,-3 1 0,-1 5 0,0-2 0,-2 2 0,-1 0 0,-2-1-1,2-2-813,1-2 0,1 3 1,1-4-1,1-2 1,3-1-1,5-1 1,2-1-1,5-1-2554,6-3 1,6-3 0,13-6 3070,3 0 0,9-12 0,8-3 0</inkml:trace>
  <inkml:trace contextRef="#ctx0" brushRef="#br0">22848 18352 8128,'-13'-18'4288,"1"0"-1691,3 2 1,-2 5 0,7 5-2028,1 5 1,2 4-1,1 12 1,0 1 0,0 3-1,0 2-574,0 3 0,0-1 0,0 1 1,0-3-1,0-1 0,-2 1 1,-1 3-542,-1 1 1,-2-4 0,3-2 0,-2-1 0,2 1 0,2 0 0,1 1-6276,0-4 6820,0 5 0,6-7 0,1 6 0</inkml:trace>
  <inkml:trace contextRef="#ctx0" brushRef="#br0">23261 18352 8286,'-19'-18'0,"-2"1"703,0 6 0,2 3 0,4 8 1,-1 0 269,-2 0 0,2 2 1,6 1-1,1 3 1,0 1-1,1 3 1,4 4-1,2 2-381,2 2 0,2 10 1,2-1-1,7 1 1,5 1-1,8-1-1147,5-1 0,1 1 0,6-10 0,1-2 1,0-2-1,-2-6 100,-4-3 0,-4-4 0,-5-1 1,-4-3-1,-5-5 0,-4-10 0,-4-6 1,-7-3 869,-7 1 0,-7-5 0,-14-2 0,-2 1 0,-2-1 0,-2 5-204,2 4 0,1 5 1,8 7-1,3 2-4223,4 1 4012,9 6 0,15 3 0,9 7 0</inkml:trace>
  <inkml:trace contextRef="#ctx0" brushRef="#br0">21622 17938 8229,'-9'-1'-38,"0"-2"1,-2-2 115,0 3 1,-3-1 0,1 0 0,0-2 0,-2 2 0,-2 2 0,-2 1 0,0-2 374,0-2 1,-4 1-1,6-5 1,0 2 0,3 4-1,0 0 1,1 2 1720,0 0-2031,-1 0 0,1 2 1,0 2-1,-1 6 1,1 7-1,1 6 268,3 7 1,-3 5 0,3 10 0,-1 4 0,1 6 0,5 4-134,2 3 1,2 6 0,0-6 0,2 2-1,4 0 1,6-4 0,5 0-741,4-4 0,1-6 0,6-2 0,2-3 0,3-3 0,1-5 0,3-7-5697,1-7 6159,2 2 0,12-16 0,3 3 0</inkml:trace>
  <inkml:trace contextRef="#ctx0" brushRef="#br0">23808 17805 8182,'0'-4'0,"1"7"620,4 8 1,6 18 0,7 0 0,-2 5 0,-1 3 0,-1 3 0,-1 5 0,-1 2-37,-3 3 0,1 5 1,-5 0-1,-3-3 0,0 0 1,-4-1-880,-2 3 0,-3-2 0,-7-2 1,-1-3-1,-2 1 0,-7-2 1,-6 1-5221,-5 0 5515,-4-4 0,-7 3 0,-1-6 0</inkml:trace>
  <inkml:trace contextRef="#ctx0" brushRef="#br0">22155 16659 8336,'-6'7'0,"3"-1"0,-6-6 0,-1 0 2318,-2 0-1821,4 0 0,2-1 0,6-4 0,2-2 0,1-2 0,4 2 0,4 1 0,3 3-311,1 1 0,0 4 0,-3 2 0,-3 5 0,-5 3 0,-5 4 0,-8 5 1,-10 7-1,-10 5-785,-6 4 1,-8 0 0,-4 0-1,-2-3 1,-6 0 0,-1-2 0,-5 2-1,5-2-3752,4-4 4351,6 1 0,6-8 0,0 6 0</inkml:trace>
  <inkml:trace contextRef="#ctx0" brushRef="#br0">16343 16126 8133,'7'-12'0,"-1"-1"0,-6-10 0,0 6 0,-1 6 893,-4 2 1,4 5-1,-4-2 1,4 6 0,1 9-1,0 9 1,0 5 0,0 6-1,0-1 1,0 0 0,0-1-719,0-1 1,0 4 0,1-1 0,2-2 0,2 0 0,-2-4 0,0 3 0,0-3 0,1-1-6602,-1-4 6426,-2-3 0,5-2 0,2 1 0</inkml:trace>
  <inkml:trace contextRef="#ctx0" brushRef="#br0">16583 16179 8133,'0'-19'2588,"-6"6"1,-2 1 0,-1 10-1963,1 10 1,5 4 0,-2 4 0,5 5 0,5 5 0,4 2-1,2 2 1,4 0-673,3 1 0,1-2 0,5-5 1,-2-3-1,0-4 0,1-3-880,-1-4 1,-6-7 0,2 0 0,-3-7 0,-3-10-1,-4-6 1,-3-6 886,-4 0 1,-11-7 0,-5-1 0,-4 0 0,-3 3 0,-1 3-1,3 1 958,0 1 1,4 5 0,6 3-1,4 5-522,4 4-1715,5 3 0,17 12 0,2 4 1318,3 6 0,8 5 0,1 6 0</inkml:trace>
  <inkml:trace contextRef="#ctx0" brushRef="#br0">16969 16472 8133,'-13'0'2103,"1"2"1,2 2-1,2 5 1,1 3-1632,0 1 1,4 2-1,-3 3 1,1 4 0,1 3-1,1 2 1,0 0-473,-2-1 0,-2 7 0,-6 1 0</inkml:trace>
  <inkml:trace contextRef="#ctx0" brushRef="#br0">16143 15779 8127,'-40'0'1147,"0"3"1,0 8-1,1 9-939,4 9 1,2 8-1,8 0 1,1 6-1,5 5 1,4 4-1,8 3 1,7 3-131,9 4 1,9 3-1,17 2 1,-14-34 0,2-1-1,3 0 1,2 0 0,2-2-1,2 0-408,3 1 1,1-2 0,2-3-1,3-2 1,1-3 0,2-4 0,1-2-1,1-3 30,2-3 1,1-3-1,5-4 1,1-3-1,-1-2 1,0-1-1</inkml:trace>
  <inkml:trace contextRef="#ctx0" brushRef="#br0">17929 15806 11425,'-13'-3'0,"-1"6"1583,1 12 0,6 11 1,2 19-1,4 4-1212,1 3 1,0-4 0,1 1 0,2 0-1,2 2-64,-2 2 1,-2-7-1,-1 7-610,0-1 1,0 0 0,0 0 0,0-2 0,-3-3 302,-6-1 0,-6 5 0,-11-4 0</inkml:trace>
  <inkml:trace contextRef="#ctx0" brushRef="#br0">22341 16299 7958,'0'-7'0,"-1"-4"0,-2 8 0,-2 5 510,2 5 0,-2 7 1,-1 3-1,0 6 1,-2 0-1,1 1 1,-3 0-1,-1 2 1,1 4-1,2 0 1,1-2-1,1-2 1809,0 1-2440,2 0 1,4-5-1,1-1 121,4-2 0,8-1 0,8-5 0</inkml:trace>
  <inkml:trace contextRef="#ctx0" brushRef="#br0">22701 16419 10024,'-13'0'0,"-2"0"0,-3 3 3330,-4 6-2744,-3 12 0,4 8 0,3 5-421,4-1 0,6-8 0,4-7 1,2-3-1,2-2 0,0 0 1,2 1-1,4-3-959,7-2 359,12-3 0,6-6 0,6-1 0,3-5 0,-1-7-36,-1-8 0,1-9 1,-12-2-1,-7-1 1,-5-1-1,-8 1 1,-9 1 333,-15 2 1,-6 4 0,-17 3-1,-5 6 1,-2 3 0,-4 5 202,-3 5 1,2 2 0,-2 4 0,8 1 0,5 3 0,2 3-67,4 6 0,2-2 0,7 6 0</inkml:trace>
  <inkml:trace contextRef="#ctx0" brushRef="#br0">21222 15886 8120,'-23'0'386,"1"0"1,-2 3 0,1 6 167,1 9 0,2 16 0,5 9 0,1 7 0,-1 9 1,5 5-1,2 5 0,8 3-445,8-1 1,-2-29 0,4 0 0,4-4 0,3 0-1,0 1 1,1 0 0,2 0 0,2-1 0,1-2-1,3-2 284,1-2 0,4-1-521,5 0 0,3-2 0,-1-7 0,3-3 0,4-1 0,1-2 0,3-2 0,2-3 128,2-1 0,2-2 0,-3-3 0,1-1 0,6-1 0,0 0 0</inkml:trace>
  <inkml:trace contextRef="#ctx0" brushRef="#br0">23274 15846 8645,'-11'12'1146,"2"6"0,-3 22 0,3 10 0,-3 6-752,-1 3 0,-6 5 0,-4-2 0,-2 5 1,-3 3-1,13-35 0,0 1 0,-1-1 0,0 1 1,0-1-1,-1 1-517,1-1 0,0 1 0,-3 2 0,1 1 0,0-2 0,0 0 0,-1 0 0,0 0 0,-1-2 0,0 0 0,-19 28-4784,3-5 4907,-2-3 0,10-8 0,-5-1 0</inkml:trace>
  <inkml:trace contextRef="#ctx0" brushRef="#br0">21662 14153 8161,'-6'-13'2435,"4"0"0,-2 1 0,8 3-1424,5 5 0,1 4 0,1 4 0,-4 5 0,-1 3 0,-3 1 0,-2 0-414,-1 1 0,0 1 0,0 1 0,0 2 0,0-2 0,0 0-427,0 2 1,-5-3-1,-3 3 1,-1-4-1,2 0 1,-1-2-3068,1-4 2602,4 4 1,-1-16 0,8-2 0,4-7 0,0-7 0,1 0 940,2-4 1,-4 5 0,2 1 0,0 3 0,-2 2 0,-1 1-71,0 3 0,-4 2 0,2 5 0,-3 2-576,-1 6 0,0 4 0,0 4 0,0 1 0,0 2 0,0 4 0,0 0 0,0 0 0,0-5 0,2 2 0,1-2 0,1-1 0,2-8 0,-1-4-564,4-6 0,-3-9 0,-1-6 0,0 1 0,1-3 0,0 0 577,0-1 1,0-3 0,-3 7-1,1 0 1,0 2 0,1 2 646,-1 0 0,7 5 1,-2 4-1,1 4 1,0 3-661,-1 1 0,0 11 0,4-2 0,1 2 0,-1 0 0,0-2 0,1 1 0,-1-1 0,0 0 0,-1 1 0,-1-2 0,-4-2-4916,-1-1 1,4-2 4386,-1 2 0,3 3 0,1-5 1</inkml:trace>
  <inkml:trace contextRef="#ctx0" brushRef="#br0">22475 14127 8118,'0'-14'962,"4"1"-368,1 0 0,3 4 0,-2 2 1,2 1-1,1 4 184,-2 5 0,3 4 0,-5 7 0,-2-1 0,-2 0 0,-1 1 57,0-1 0,0 5 1,-1 1-1,-2 0 1,-3 1-1,-1-3 1,-2 1-548,1 0 1,-2 1 0,4-3 0,0 2 0,0-1 0,3-3 0,2 0-9156,1-1 8867,0-6 0,6-1 0,1-6 0</inkml:trace>
  <inkml:trace contextRef="#ctx0" brushRef="#br0">22448 14127 8142,'0'-27'0,"-2"3"3026,-2 7 0,3 3 0,-2 11-2431,6-1 1,4-6-1,6 2 1,1-1 0,-1 2-1,2-1 1,1 3-1,3-1-1049,2 3 0,0 1 0,2 2 0,-2 2 0,0 1 0,-2 3-6506,0 1 6960,-1 2 0,-4 10 0,-1 2 0</inkml:trace>
  <inkml:trace contextRef="#ctx0" brushRef="#br0">22355 14313 9056,'-9'-6'1660,"0"-2"0,6 3 1,0 5-1,6 6-1449,6 1 0,3 4 0,4-5 0,3 0 0,6 0 0,2-2 0,4 0 0,0 1-2951,2-2 2740,4-2 0,-9 5 0,5 2 0</inkml:trace>
  <inkml:trace contextRef="#ctx0" brushRef="#br0">22875 14047 7866,'7'-11'-233,"-3"-2"1637,-2-3 0,2 14 0,1 7 1,-2 5-1,-2 4 0,-1 0 1,0 3-560,0 0 1,0 6-1,0-4 1,-1 0-1,-2 0 1,-2-1 0,2 0-3588,2 0 1,1-1 1728,0-3 0,0-8 1,0-8-1,0-8 0,0-6 1,0-2 1352,0-1 0,0 2 0,1-4 1,2 2-1,2 3 1015,-2 1 1,0 8 0,0 4 0,3 4 0,-1 7-635,1 4 1,0-2-1,-1 9 1,2-1-1,2 1 1,0 0-1,1 1-262,2-4 1,2-6 0,-1-2 0,2-2 0,1-3 0,2-3-549,-2-5 1,3-4 0,-1-9 0,0-4 0,0-4 0,-1-4 0,0-1-997,-3 1 0,-2-2 1,-1 1-1,-4 2 1,0 6-1,-1 4-156,0-1 1,0 10 0,-1-2 0,4 5 1240,2 4 0,3 1 0,-1 2 0</inkml:trace>
  <inkml:trace contextRef="#ctx0" brushRef="#br0">23621 13700 8123,'0'-32'4745,"0"1"0,0 3-4126,0 14 0,-1 14 1,-2 16-1,-3 5 0,0 4 1,-2 9-1,1 8 159,-3 7 1,-1 6-1,1 2 1,2 1 0,1 3-1,1-5-1956,0-4 0,-3-2 0,5-5 0,1-4 0,3-2 0,4-5 0,7-3 1178,5-6 0,5-4 0,5-8 0</inkml:trace>
  <inkml:trace contextRef="#ctx0" brushRef="#br0">24128 13820 8375,'7'-13'1345,"-3"0"1,-2-1 0,-2 1-567,0 0 0,6 5 0,3 5 0,3 6 0,1 6 0,0 3 0,1 3 0,-1 3-189,0 4 0,1 3 0,-1 2 0,0-1 1,1 1-1,-3 0 0,-2-1 0,-3 1-269,0 0 1,-4-2-1,1-2 1,-6-2-1,-6 0 1,-3-2-1,-1 0-889,-1-2 1,1-3 0,-2 0-1,-1-1 1,-2-1 0,2-3-809,1-5 0,2 2 0,1-3 0,3-4 1121,4-7 0,4-10 0,2-4 0,4-3 0,4-2 0,3-1 745,1-3 1,5 3 0,-1-4 0,0 2-1,-1 0 1,-1 4 256,-2 0 1,3 0 0,-7 7 0,3-1 0,0 0 0,-3 0-873,-5 1 0,2 1 0,-1 5 0,-2 0 1,-3-1-238,-5 1 0,-2 4 0,-6 2 0,-2 1 0,-2 4 0,0 5 1,2 6-351,4 3 0,0 7 0,3 3 0,1 5 0,2 3 0,4 1 712,1-2 0,12-6 0,3-4 0</inkml:trace>
  <inkml:trace contextRef="#ctx0" brushRef="#br0">24514 14220 8139,'-13'-19'1977,"-1"6"1,3 11-1,0 12 1,2 7-1664,-1 5 0,-2-1 0,-1-1 1,0 1-1,-1-2 0,1 2 0,1 0 1,2 2-230,1 3 1,1 0 0,-1 1-86,5 0 0,-3-7 0,-1 0 0</inkml:trace>
  <inkml:trace contextRef="#ctx0" brushRef="#br0">24967 13914 6854,'0'-54'129,"0"10"0,0 14 0,0 12 1837,0 4 0,-4 5 0,-2 0 0,-1 0 0,-4 3-1577,-1 6 0,1 10 0,0 10 0,2 0 0,0 4 0,2 1-294,3 2 0,2 0 0,4-1 0,2-1 1,5-1-1,4-3-453,5-2 0,1-6 0,6-5 0,-1-2 0,1-3 0,-2-3 446,-3-5 0,1-2 0,-6-6 0,-5-1 0,-1 1 1,-3-2 832,0-3 1,-3 5-1,-6-2 1,-3 6-1,-1 3 1,-4 3-358,-1 2 0,-1 8 0,0 7 0,-1 6 0,1 7 0,0 3-1232,-1 1 1,3 6-1,2-2 1,4 2 0,4-1-1,1-4 1,1 0 667,4-1 0,8 0 0,8-5 0</inkml:trace>
  <inkml:trace contextRef="#ctx0" brushRef="#br0">25541 13447 8129,'0'-32'1960,"0"12"0,0 7-904,0 14 1,0 16-1,0 6 1,0 6-1,0 2 1,0 0-1,0 3 1,-2 6-332,-2 7 0,2 9 0,-4 4 0,2-1 0,-2 2 0,-2-2-1103,-2 0 0,-2-3 1,-4-4-1,-3-1 1,-6-1-1,-2-3 1,-4-1-2111,-2-1 0,2-7 1,-3-7 2487,1-3 0,-10-7 0,2-2 0</inkml:trace>
  <inkml:trace contextRef="#ctx0" brushRef="#br0">22288 14034 8360,'0'-20'0,"-1"1"0,-2-3 0,-3 4 0,-2 3 0,5 2 59,-1 0 0,-2-5 1,1 0-1,1 0 0,0 0 1,-1-1-1,1 0 0,-1 0 1,-1 2-1,-1 3 0,-3 0 1,-2 1 219,-2 0 0,-5-1 0,-3 2 0,-3 2 0,-3 1 0,-4 0 0,-3 2 0,-5 2-59,-4 4 1,-4-3 0,-5-1 0,-1 4 0,1 2 0,0 5-60,0 1 1,-7 1 0,0 2 0,-1-1-1,3 1 1,5 2-94,4 2 0,0-3 0,8 0 1,2-2-1,2 3 0,4 1 0,5 3-17,5 0 0,6-4 0,-1 6 0,4-3 0,0-2 0,2 2-752,4 3 1,3 1 0,10 2 0,6-6 700,10-5 0,7-7 0,12 3 0</inkml:trace>
  <inkml:trace contextRef="#ctx0" brushRef="#br0">21088 13594 8310,'-6'-21'1012,"-3"3"1,-2 9-808,-3 5 0,5 4 1,1 4-1,-3 5 1,1 3-1,-1 3 1,3 3 226,-3 4 1,-1 3 0,-1 3 0,0 3-1,1 5 1,1 2-312,3 2 1,5-1 0,-2-4 0,4-4-1,2-2 1,4-4 0,5-3-140,6-4 0,8-5 0,10-3 0,6-2 0,3-2 18,3-3 0,7-8 0,8-2 0</inkml:trace>
  <inkml:trace contextRef="#ctx0" brushRef="#br0">24901 14407 8123,'0'-8'0,"-6"2"0,-2 6 0</inkml:trace>
  <inkml:trace contextRef="#ctx0" brushRef="#br0">24794 14407 8495,'-9'-5'0,"0"-1"0,-1-1 0,-2-2 0,-1 2 0,-1 2 149,1 4 1,0 1-1,-1 0 1,1 1 0,0 2-1,-1 3 1,1 0-1,0 1 302,-1 1 1,6 1 0,0 4 0,2 0 0,3 1 0,3-1 0,5-1 88,4-3 0,8 3 1,7-5-1,4 0 0,5-1 1,1-1-324,3-1 0,6 1 0,3-5 0,1 0 0,2 0 0,-2 0 1,-2-2-125,-4-2 1,2 2-1,-1-4 1,-5 0 0,-2-3-1,-2-2 1,0-3 24,-4 1 1,-1-5 0,-1-1 0,1-2 0,2-1 0,1-2 0,-2-1-139,0-3 1,-6-3 0,1 0 0,3-5 0,-2-2 0,1-2 0,-2 0-150,1 0 1,-4-5 0,0 1 0,-2 1 0,-3 2 0,-1 1-190,-1 0 1,-7 0-1,-3 0 1,-2 0-1,-4 0 1,-2 1-1,-5 2 289,-3 2 0,-1 1 1,-2-2-1,-1 3 1,-2 2-1,0 0 1,0 2 77,1 1 0,-7-1 1,3 0-1,-1-1 1,0 3-1,0 4 1,-1 1 61,1 1 1,1 0 0,-2 6 0,0 1 0,1 3 0,0 2-102,0 2 62,0 4 0,-5-5 1,0 6-1,1-3 1,-3 2-1,0 3 116,-2 5 1,-6 6 0,1 10 0,-2 3 0,-4 7 0,-2 6 0,-4 9-54,1 4 1,20-19-1,-1 2 1,1 2-1,1 1 1,-4 5-1,1 1 1,-1 1-1,2 1 1,-1 3-1,2 0 1,1-2-1,3 0-84,1-2 0,2 0 1,1 0-1,1 0 0,4-7 1,2-1-1,-8 27 0,8-7 1,8-8-10,3-1 1,2-3 0,3-6 0,7-3 0,5 0 0,8-1 0,5-2-34,7-6 0,2 0 0,4-7 1,2-2-1,5 0 0,5 1 0,3 0 162,6 0-131,8 4 0,-32-14 0,2 0 0,2 3 0,1 0 0</inkml:trace>
  <inkml:trace contextRef="#ctx0" brushRef="#br0">20888 14353 8200,'-7'-11'0,"-9"3"0,2-5 1404,0 7 0,5 6 0,4 4 1,4 5-1,1 3 0,0 3 1,1 1-1120,4 2 1,-4 4 0,4-3 0,-4 1 0,-1 0 0,0 0 0,0-1-2067,0-3 1781,0 5 0,-6-6 0,-1 4 0</inkml:trace>
  <inkml:trace contextRef="#ctx0" brushRef="#br0">21168 14073 9257,'-15'-32'5921,"-2"-4"-4527,2 10 0,3 8 1,12 18-1,7 9 1,7 7-832,4 6 0,2 5 1,7 4-1,-2 5 0,-1 2 1,-3 2-1214,-2 0 0,-1 3 0,-7-2 0,-2-2 0,-4-1 0,-4 0 0,-2-3-229,-4-4 0,-4-3 1,-8-3-1,-7-2 1,-3-7-1,-2-4 1,2-5 593,2-1 1,-3-1 0,7-7 0,0-2-1,3-5 1,4-5 558,0-3 1,7 0 0,2-5-1,5-3 1,5-3 0,5-3 0,7 1 1152,5 2 1,3 1-1,2 1 1,-1-1-468,1 0 1,0 5-1,-2 1-778,-3 2 0,-3 1 0,-5 4 0,-1-3 0,-1 0 0,-3 0 1,-5 2-669,-2 2 1,-2-5-1,-2 1 1,-4-1 0,-6 0-1,-5-1-217,-4-2 1,3 5 0,-4-1 0,-2 6 0,-1 3 0,-2 2 0,1 3-918,-1 2 1,0 7 0,-1 3 0,0 4 1619,1 5 0,-8-3 0,7 4 0</inkml:trace>
  <inkml:trace contextRef="#ctx0" brushRef="#br0">20195 13927 9415,'-26'4'0,"-1"5"0,2 6 955,2 9 0,6 10 1,6 3-1,4 6-227,1 6 0,7 11 0,10 5 1,7 2-1,8 3-512,-10-36 1,2 0 0,4-2-1,2-1 1,1 0 0,2-2-1,1-1 1,2 0-958,0-1 0,1-2 1,2-5-1,2-2 1,1 0-1,2-2 429,-2-2 1,2-2 0,6-4 0,2-3-1,-1-2 1,-1 0 0</inkml:trace>
  <inkml:trace contextRef="#ctx0" brushRef="#br0">21555 13580 8176,'-8'-19'1767,"-3"10"0,-6 20 0,2 21-770,5 17 1,3 12 0,4-2 0,-2 0 0,1 2 0,-1-2-1,0 3 1,-3 2-770,-2 4 0,2-28 0,-1 0 0,1 1 1,-1 0-1,0 1 0,0 0 0,0 1 0,0 0 1,0-2-1,-1-1-801,0-1 1,-1-1 140,1 2 0,-2-1 0,-4-2 1,-1 0-1,0 3 0,0 0 0</inkml:trace>
  <inkml:trace contextRef="#ctx0" brushRef="#br0">20848 12314 8048,'0'-13'524,"0"6"1,2 2 0,1 10 0,1 3 0,-1 4 0,-1 2 0,-2-1 0,0 0 0,0 2 0,-2 1-82,-2 2 1,1 4 0,-6-2 0,-1-1 0,-2 0 0,-2-1 0,3 0 0,0-1-1413,2 0 1,2-2 0,-4-4 0,4 0-1,3-4 969,5-1 0,11-7 0,9-7 0</inkml:trace>
  <inkml:trace contextRef="#ctx0" brushRef="#br0">21395 11914 8588,'-18'-13'0,"2"0"631,0 0 0,-1 5 1,4 4 110,0 2 0,2-2 0,8-1-50,12 2 1,13 2 0,11 1 0,1 0 0,5 0 0,2 0-164,3 0 1,1 4 0,-5 2 0,-2 0 0,-2 2 0,-6-1-472,-7 3 1,1-2 0,-8 1-1,-4 1 1,-6 2 0,-5 1 202,-1 0 0,-2 7 0,-6 0 1,-7 3-1,-2-3 0,-4 1 1,2 0 64,-1 3 1,3-4-1,3 1 1,1 0-1,1-2 1,3 2-66,5-1 1,2-2 0,2 3 0,0 0-1,0-1-261,0 4 0,12-5 0,3 1 0</inkml:trace>
  <inkml:trace contextRef="#ctx0" brushRef="#br0">15823 12008 7992,'0'-21'0,"0"2"248,0 5 1,-2 3 0,-2 2 0,-5 4 0,-3 4 0,-1 1 0,0 0 0,-1 0 0,1 0 1801,0 0-1840,5 6 0,2-3 0,6 6 0,0 1 0,0 2 1,0 1-1,2 0 348,2 1 0,4 4 1,5 2-1,-1 2 1,-2 5-1,-2 0-285,-3 2 0,4 5 0,-4-2 0,-2-3 1,-2 1-1,-1-2-171,0-1 0,-4 2 1,-2-7-1,-2 2 1,-3-2-1,-6-4-782,-5-3 1,3-2-1,0-1 1,1-2-1,0-2 1,2-2-2972,1-3 1,3-20 3650,3-9 0,-3-16 0,5-5 0</inkml:trace>
  <inkml:trace contextRef="#ctx0" brushRef="#br0">15730 12048 7999,'1'-15'652,"2"-1"1,3-1 448,1 6 1,2 3 0,5 8-1,0 0-876,4 0 1,3 2 0,7 1 0,2 2 0,2 4 0,2 5 0,3 3 0,0 4-4929,-1 3 4703,2-5 0,-9 6 0,3-4 0</inkml:trace>
  <inkml:trace contextRef="#ctx0" brushRef="#br0">16263 12368 11187,'-21'-12'805,"-4"9"0,4-3 0,0 13-452,4 15 0,-4 8 0,-1 6 0,-4-5 0,0-3 0,-1-1 0,1-1 0,0 1 710,4-1-1063,-3 7 0,10 1 0,-4 6 0</inkml:trace>
  <inkml:trace contextRef="#ctx0" brushRef="#br0">14996 11835 8362,'-26'0'-3,"1"1"0,1 6 0,3 10 0,0 11 0,2 7 0,0 10 367,3 5 0,1 2 0,3 9 0,3-1 0,5 0 0,5 0 0,8 0 0,10-3 0,9-5 0,9-6 0,6-6 0,9-4-513,9-5 1,3-11 0,-27-12 0,3-2 0,0-3 0,1 0 0,2-2 0,1-1 148,2 1 0,0-2 0,4-4 0,0-2 0,0 0 0,0-1 0</inkml:trace>
  <inkml:trace contextRef="#ctx0" brushRef="#br0">17023 11621 10857,'14'-28'2041,"-5"-3"-1695,0 15 0,-1 1 1,5 24-432,0 9 0,4 16 1,-3 9-1,-2 5 1,0 9-1,-2 0 1,-1 6-597,-4 2 485,-4-1 0,-4-26 0,-1 1 0,-8 32 1,-6-2-1,-3 1 0,-1-2 196,2-1 0,5-32 0,-2-1 0,-11 27 0</inkml:trace>
  <inkml:trace contextRef="#ctx0" brushRef="#br0">20089 11555 8018,'-45'0'568,"4"1"1,1 5 0,4 9-95,2 10 0,3 8 1,6 7-1,3 0 1,4 1-1,4 3 1,7 5-1,7 2 1,10 1-379,11 1 0,10-7 1,17 6-1,8-5 1,6-6-1,-27-21 1,1-3-1,2 0 1,0-2-301,2-1 1,1 0-1,6-4 1,1-1 203,1-2 0,0-1 0,2 1 0,1 0 0,2-4 0,-1 1 0</inkml:trace>
  <inkml:trace contextRef="#ctx0" brushRef="#br0">21968 11501 7975,'9'-32'97,"0"5"0,-5 15 0,4 18 0,-1 16 323,1 15 0,-6 5 0,3 7 0,-5 0 0,-6-1 0,-7 1 0,-8 0 1,-4 0-335,-2 0 1,-5 3 0,-4 4 0,-3-3 0,-2 2-1,-2-3-256,-1 0 1,-5 1-1,3-8 170,-2-3 0,0-6 0,-6-3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8131 5784 31029,'0'-19'-4916,"-1"5"1,-2 0 3806,-1 3 1,-7 8 0,1 0 1119,-7 6 0,3 3 0,-6 3 0,1-3 0,-2-2 0,-1 1 0,0-2 1,0-2-1,0-1 0,1 0 0,0 0 0,0 0 0,-1 0 628,1 0 1,1 0 0,3 0 0,0-1 0,0-2 0,1-2-1,0 2-247,-2 2 0,-6 1 1,4 0-1,-4 1 1,-1 4-1,-4 4 1,1 3-511,0 1 1,-3 0-1,0 1 1,1-1-1,2 0 1,3 1 121,3-1 0,-2 0 0,6 1 0,2-1 0,0 0 0,-1 1 0,1-1-116,4 0 1,-1-2 0,4-1 0,-1 3 0,-1 1 0,3 2 0,-1 0 217,1 3 1,-4 1 0,3 3 0,-1 0-1,0 0 1,2 1-250,2-2 0,-2 3 0,3-4 0,2 1 0,2 1 0,1-1 1,1-2 107,4-2 0,8-1 1,9-1-1,5 2 1,2-2-1,5-1 1,3-2 336,5 0 0,5 1 0,-1-1 1,2 0-1,2 1 0,2-1-478,1 0 0,1 2 0,-3 1 0,-2 4 0,-1-1 1,-1 0-1,3-1 41,1 1 1,-5-4-1,1 3 1,0-3 0,-1-2-1,2-1 1,-2-2 595,0-1 0,2-5 1,-2 4-1,0-2 0,3-2 1,2 1 3,3-1 1,3 1 0,-4-5 0,0 0 0,2 1 0,1 2 1873,2 1-2048,6 1 0,-9-5 0,2 0 1,-2 1-1,-2 2 0,1 2 1,-2-2-292,-3-2 0,1-1 0,-4 0 0,0 0 0,1 0 0,0 0 0,4 0 0,-4 0 0,2 0 0,0 0 0,0 0 0,-2 0 0,-1 0 0,-3 0 0,-1 0 0,-4 0 0,-1 0 0,-1 2 0,1 1 0,0 1 0,-2-1 0,4 3 0,-4 0 0,4 0 0,1 0 0,-2-3 0,-2-2 0,7-1 0,-2-1 0,4-4 0,1-2 0,-3-2 0,-2 0 0,4 0 0,-1-4 0,-1 0 0,0-1 0,-2 2 0,2 2 0,0 1 0,-9 0 0,6-3 0,-1 2 0,-2 3 0,0-1 0,-3 1 0,-1-4 0,1 4 0,-5-2 0,-2 0 0,0 0 0,-4 0 0,2-1 0,1-2 0,-1-1 0,-2 0 0,1-2 0,1-1 0,3-2 0,2 1 0,-5-2 0,6 0 0,-2 0 0,-4-1 0,-2 3 0,-2-1 0,-2 0 0,4 0 0,-6 5 0,0 0 0,-2-1 0,-2 1-475,0 0 1,-4 4 0,-2 0 0,1-1 0,-2-2 0,0-2-52,-3 1 0,-2 0 1,-2-1-1,-4 0 1,-2-3-1,-2 0 1,0-1 380,-1-1 1,2-2 0,-1-6-1,-1 2 1,-2 1 0,-1 2 144,0-2 0,-2 1 1,-3 1-1,-4 2 0,-5 4 1,-3 1-1,-4 3-336,-4 0 0,1 7 0,-8 0 1,4 2-1,1 0 0,0-1 1,0 1 235,0 1 0,6 2 1,1 0-1,2 0 1,-1 0-1,-1 0 337,0 0 0,-2 0 1,2 0-1,1 0 1,-2 0-1,0 0 158,-3 0 1,-3-1 0,-3-2 0,-3-2 0,-2 2 0,-1 0-1,1 1-126,-1-3 0,0 1 1,-5 4-1,1 0 1,0 0-1,0 0 1,1 1-8,3 4 1,-2-4 0,7 5 0,3-2 0,2 1 0,3-2 119,-1-2 1,3-1-1,0 0 1,0 0-1,2 0 1,-2 0 0,0 0-383,-3 0 0,-2 0 0,-1 0 0,-1 0 0,-4 0 0,-5 0 1,-7 0-1,-5 0 0,-3 5 0,-3 1 0,-2 1 0,-2 3 0,1 1 0,3-2 0,-5 3 0,9-4 0,1 3 0,-3-1 0,3-2 0,1-1-114,4 0 0,1-2 1,1 2-1,-3 1 1,0-2-1,1 1 1,5-1 199,2 0 0,5 3 0,-1-3 0,4 1 1,0 3-1,2 2-885,-1 2 0,4 0 0,2 3 1,5 0-1,4 1 0,5 1-1713,4 4 2028,3 2 0,2 1 1,0 1-1</inkml:trace>
  <inkml:trace contextRef="#ctx0" brushRef="#br0">21248 7783 27798,'0'-13'-2092,"0"4"0,2 1 0,2 3 0,5 0 2439,3-1 0,7 3 0,3-4 1,2-1-1,0 2 0,-2 1 1,2 2-1,1 1 0,2 2 1,-1 0-1,-1 0 0,-1 0-512,-2 0 1,-4 0-1,3 2 192,-2 2 0,-1 3 1,-5 7-1</inkml:trace>
  <inkml:trace contextRef="#ctx0" brushRef="#br0">21368 7970 28626,'-13'-6'-1030,"0"-3"1,4 3 324,0 1 0,7 4 1,2 1-1,8 0 1,5 0-1,5 1 783,4 4 1,3-4 0,3 4 150,3-4 1,4 5 0,5 2 0</inkml:trace>
  <inkml:trace contextRef="#ctx0" brushRef="#br0">22288 7863 27599,'7'-41'-7798,"-1"8"7405,-6 15 1,-1 9-1,-4 5 1,-3 4-1,-4 4 80,-2 5 0,1 3 0,0 3 0,1 3 0,3 4 0,5 3 1,2 2 457,2-1 0,3-3 1,4-3-1,10 0 0,6-4 1,9-3-1,2-4 401,1-5 1,-1-2 0,3-2 0,-3 0 0,-3-3 0,-4-4 0,-5-8-685,-2-4 1,-9-5-1,-6-7 1,-5-5 0,-5-1-1,-6 0-1055,-10 2 883,-7 5 1,-12-7-1,1 7 1,4 5 0,2 7-1,3 8 834,4 6 1,-4 2 0,9 2 0</inkml:trace>
  <inkml:trace contextRef="#ctx0" brushRef="#br0">21662 9742 29542,'0'-34'-9831,"-5"12"9674,1 9 0,-1 10 0,5 3 0,0 7 0,2 3 0,1 1 0,3-4 0,1 1 0,5-1 7,4 3 0,5-2 1,4 1 382,-3 1 1,9 2-1,-3 1 1</inkml:trace>
  <inkml:trace contextRef="#ctx0" brushRef="#br0">21608 10089 20824,'-7'-21'-1286,"1"6"0,7 8 0,4 1 1434,4 3 1,7-3-1,3 0 1,2 0-1,3 0 1,1 3-1,1 0 1,1 0-954,0-1 1,-1-1 928,1 5 0,6 6 0,1 2 0</inkml:trace>
  <inkml:trace contextRef="#ctx0" brushRef="#br0">22821 9742 32767,'0'-21'-1992,"0"4"0,-6 3 0,-4 5 1,-6 5 2767,-7 3 1,-2 1-1,-3 1 1,-2 3-1,-1 7 1,2 4-1,2 4 164,5 2-1198,-3-5 0,11 14 0,0-4 0,5 2 1,3 0-1,4-2-38,5-4 1,11 2-1,11-7 1,10 0-1,14-4 1,10-4 228,7-5 0,5-2 1,-2-4-1,-4-2 0,-5-7 1,-7-3-1,-6-7-262,-7-4 1,-8 1-1,-15-9 1,-8 2-1,-9-1 1,-10-1 123,-12 1 0,-17 2 0,-13 8 0,-7 4 0,-5 5 1,-5 4-1,-4 6 690,35 4 0,-1 1 1,-33-1-1,-1 5 1</inkml:trace>
  <inkml:trace contextRef="#ctx0" brushRef="#br0">14810 9795 13092,'7'-25'0,"-1"5"0,0 6 1228,3 8 1,7 5 0,2 1 0,-2 0-1,1 0 1,0 0 0,4 0 0,1 0-1302,1 0 1,-1 4 0,3 2 0,-3 0 0,-4 2-1,-3-1 1,-2 3 0,-1 2-625,-3 1 1,-3 1-1,-6-1 1</inkml:trace>
  <inkml:trace contextRef="#ctx0" brushRef="#br0">14650 10022 28658,'-21'2'0,"3"2"-955,4 5 0,6 3 1,7 0-1,8-2 1123,11-1 1,16-6 0,7 1 0,5-2 0,6-4 0,1-1 0,2-3-91,-3-1 1,-3 2 69,0-3 0,3-1 0,-5-5 0</inkml:trace>
  <inkml:trace contextRef="#ctx0" brushRef="#br0">13077 9889 24651,'-16'-6'-1958,"2"-3"855,-2 3 1,13-4 1274,-6 5 1,8 1-1,1 2 1,7-2 0,6-4-1,7 0 1,6-1-1,8-2 223,5-1 1,10 4-1,1 0 1,-1 2-1,0 3 1,-3 2 0,0 2-608,-3 4 1,-8 4-1,-5 7 1,-6 3-1,-7 0 1,-3 4-168,-6 2 1,-3 0 0,-11 11-1,-9 1 1,-8 1 0,-10 2 0,-4 0 433,-5 0 0,-1-6 0,5-1 0,2-2 1,5-2-1,5-4 0,3-4 0,7-3-2,6 0 1,7 0 0,12-7-1,11-2 1,13-4 13,11-4 1,13-1 0,6 0 0,6 0 0,3 0-658,2 0 683,-33 1 0,0-2 1,-1-4-1,1-2 0,2 0 1,0 0-1</inkml:trace>
  <inkml:trace contextRef="#ctx0" brushRef="#br0">21795 12088 12898,'-5'-20'-639,"1"-2"1,-5 3 0,5 0-58,1 0 1147,1 4 0,2-5 0,0 7 0,0 0 0,2 1 1,2 2-1,6 2 0,5 2 0,5 3 0,0 2 0,4 1-304,1 0 0,-1 4 0,0 1 1,2-1-1,-1 1 0,2-1-1658,-3-1 0,-2 3 0,2 0 1547,-2 1 1,-6-4 0,3 3 0</inkml:trace>
  <inkml:trace contextRef="#ctx0" brushRef="#br0">21915 12128 12898,'-14'0'1080,"1"0"-683,6 6 0,-4-3 0,8 4-272,5-1 0,10-2 1,10-4-1,3-1 0,2-2 1,1-2-1,2 3-491,1 0 0,4-2 0,-4-1 381,-1 2 1,-2-4-1,-1-1 1</inkml:trace>
  <inkml:trace contextRef="#ctx0" brushRef="#br0">22688 11808 9300,'-13'-33'961,"-1"7"-532,1 5 0,4 12-228,0 0 1,6 0 0,-1-4 0,4 1 0,4 2 0,7 2-251,5 2 0,3 2 0,6 4 1,-1 0-1,1 0 0,-1 0-200,1 0 1,-6 1 0,1 4 0,-3 4 0,1 3 48,-2 1 1,-7 0 0,-4 1 0,-7-1 0,-5 0 0,-6 1 0,-4-1 578,-2 0 0,4-4 1,-3-2-1,4 1 1,0-2-1,1 1-97,0 1 1,7-5-1,6 3 1,7-2 0,6 0-185,5-1 1,3-1 0,6-2-1,-1 0 1,2 1 0,2 2-1,1 3-81,-1 2 1,-2-4 0,-1 5 0,-2 1 0,-3 2 0,-4 3 0,-5 1-19,-4 2 1,1 4 0,-5-4-1,-2 0 1,-3 0 60,-5-1-30,4 1 1,-16 0 0,1 1-1,-6 0 1,-8 1 0,-2-4-1,-5-1-385,-2-2 0,-2 5 0,-2 0 0,-2-2 0,2-3 0,0-2 0,0-3 355,-1 3 0,0 1 0,4 1 0</inkml:trace>
  <inkml:trace contextRef="#ctx0" brushRef="#br0">15090 12301 12739,'-2'-16'-1702,"-2"2"963,2 4 1090,-4 10 1,8 1-1,2 2 1,7 2-1,4-1 1,2 1-1,1 1 1,0 0-1,1 1 1,0-1-1813,1 0 0,-3 3 1483,-3-5 0,5 7 0,2-4 0</inkml:trace>
  <inkml:trace contextRef="#ctx0" brushRef="#br0">14943 12594 18576,'-7'-21'-1693,"2"8"0,10 9 1582,4 2 1,8 2 0,6 0 0,2 0 0,3 0 0,2 0 0,2-1 0,1-2 721,-1-2-567,-1 1 1,-4 4 0,0 0 0</inkml:trace>
  <inkml:trace contextRef="#ctx0" brushRef="#br0">14237 12501 19615,'-34'-2'0,"2"-1"0,4-1 0,3 1 410,3 2 0,-3 2 1,4 3-1,-1 7 0,1 5-415,2 6 0,2 6 1,9 5-1,3 6 0,4 2 1,4 8-1,6 4 0,10 6-201,9 2 0,7-6 0,11 0 0,8-8 0,8-7 1,-27-24-1,1-2 0,3-3 0,1-3-108,1-2 0,0-2 0,1 0 0,-2-2 1,31-5-1,-9-6 0,-7-8 0,-8-7 1,-8-6-1,-11-4-259,-9-6 1,-11-9-1,-11-1 1,-12-5 0,-13-2-1,-9 0 650,-9 2 1,-3 10-1,-3 3 1,2 8-1,-2 6 1,5 7 0,4 6-1,10 6-144,8 5 0,6-3 0,5-1 0</inkml:trace>
  <inkml:trace contextRef="#ctx0" brushRef="#br0">21995 14193 8224,'7'-35'0,"-2"-1"0,-4 1 0,2 20 0,4 6 0,8 6 0,3 3 0,1 0 0,4 0 377,-6 0 0,5 0 0,-2 0 1,-1 0-1,3 0 0,0 0-377,2 0 0,4 6 0,-7 1 0</inkml:trace>
  <inkml:trace contextRef="#ctx0" brushRef="#br0">22035 14367 9488,'-6'-21'286,"4"8"1,-2 11 0,8 7-1,5-1 1,3 0 0,1 1-48,1-2 0,1-2 0,1-1 0,3 0-719,2 0 1,0 5-1,2-1 480,-1-1 0,1 5 0,3-1 0</inkml:trace>
  <inkml:trace contextRef="#ctx0" brushRef="#br0">22968 14034 8432,'-21'-27'694,"-9"8"0,4 7 1,-1 10-604,3 10 0,1 4 0,5 2 0,2 3 0,1 0 0,3 0 0,3-1 1,5 2 31,2 4 0,4 8 0,5 2 0,9 1 0,11-1 1,6-2-278,4-2 1,6-9-1,1-5 1,-1-8 0,0-6-1,-2-5 1,-1-5 58,-5-7 1,-7-3 0,-8-8 0,-6-4 0,-10-3 0,-8-5 0,-10-1 86,-6 1 1,-11-2 0,-6 11-1,-3 3 1,-3 4 0,3 6-626,1 4 1,4 6 632,8 4 0,0 2 0,1 2 0</inkml:trace>
  <inkml:trace contextRef="#ctx0" brushRef="#br0">15356 16086 8250,'-13'-13'0,"6"4"2915,2 0-2936,10 6 0,6-3 0,9 4 0,0-1 0,4-2 1,3-1-1,4-2 0,3 2 0,0 0 0,-1 2-3789,-1-2 3810,-4 5 0,5-11 0,-6 4 0</inkml:trace>
  <inkml:trace contextRef="#ctx0" brushRef="#br0">15370 16272 8250,'-26'14'-80,"4"-1"1,6 0 0,6 1 0,5-1 199,4 0 0,2-4 0,5-1 0,7-2 0,8-3 1,6-2-1,2-1 0,3 0 407,-3 0 1,2-4-528,-4-1 0,8-5 0,-6 2 0</inkml:trace>
  <inkml:trace contextRef="#ctx0" brushRef="#br0">14530 16139 6920,'-33'-1'0,"-2"-4"299,-4-4 1,4 3-1,1 2 1,1 3-1,3 2 86,2 3 0,2 5 0,-1 11 0,2 5 0,3 7 0,4 7 0,4 8 1,6 5 25,3 1 1,11 17 0,9-6 0,10 1 0,11 0 0,8-4-438,-18-32 1,1-1 0,4-1 0,2-2 0,5-1 0,1-2 0,2-2 0,1-3 0,3-1 0,0-2-1,-1-4 1,0-1 0,-1-2 0,0-2-454,-1-2 1,0-2-1,-4-3 1,0-3-1,-1-2 1,0-2-1,29-20 1,-8-6-1,-6-9 1,-12-5 74,-9-6 1,-15-6 0,-19 0 0,-11-1 0,-16-3 0,-10 4 0,-10 5 403,-4 9 0,-1 4 0,2 9 0,0 1 0</inkml:trace>
  <inkml:trace contextRef="#ctx0" brushRef="#br0">23301 16193 8507,'0'-32'-1,"0"10"0,0-6 0,2 16 1,1 15 44,1 8 0,6 0 0,-1 0 1,3-4-1,1-1 0,2-1 0,2-1 1,2 2-45,2 1 0,-5 2 0,3 5 0</inkml:trace>
  <inkml:trace contextRef="#ctx0" brushRef="#br0">23181 16499 8180,'-13'-21'590,"-1"-5"1,7 12-1,4 4 1,6 11-1,6 7 1,4 1-1,5-2-489,4-2 1,6-4 0,5-1 0,6 0 0,1 0 0,4 0-102,2 0 0,3 0 0,4 0 0</inkml:trace>
  <inkml:trace contextRef="#ctx0" brushRef="#br0">24274 15939 8360,'-6'-13'342,"-3"9"0,-7 26 0,-3 18 0,0 9-281,-1 4 1,-3-1-1,-1 1 1,-6 2-1,-5 7 1,16-30-1,-1 1 1,0 3 0,0 1-1,1 0 1,1 1-62,3 2 0,-1 2 0,-3 2 0,1 1 0,4-2 0,0 1 0</inkml:trace>
  <inkml:trace contextRef="#ctx0" brushRef="#br0">23261 18338 11648,'-6'-32'-483,"5"-4"1,-2 2 0,7 13 908,10 12 1,5 8-1,7 1 1,1 0-1,-2 0 1,0 0-1,1 0 1,3 0-1,4 0 1,4 0 0,0 0-1,0 1-1826,-2 4 1,-5 2 0,1 7 1400,-3-1 0,-1-6 1,0-1-1</inkml:trace>
  <inkml:trace contextRef="#ctx0" brushRef="#br0">23381 18485 10904,'-12'-2'0,"2"-1"1033,1-1-885,6-1 0,7 1 0,13 0 1,5-1-1,8 1 0,2-2 1,5 0-1,3 0-1147,5 3 1006,2 1 1,6-3 0,1-3 0</inkml:trace>
  <inkml:trace contextRef="#ctx0" brushRef="#br0">24474 18165 13276,'-26'-12'-295,"-1"0"0,-1-6 0,-2 10 382,-1 5 1,0 13 0,3 3 0,-2 2 0,-1 1 0,1 1 0,2 2 0,3 2 64,3 2 0,4 3 0,9 0 0,5 2 0,5 2 0,8 1-101,9-1 0,13-2 0,10-3 1,13-4-1,9-8 0,10-7 0,-34-5 1,1-1-1,2 0 0,0-1 20,1-1 0,0 0 0,4-4 0,1-2 0,-3-2 1,-1-2-1,-2 0 0,0-1 0,-3 0 0,-1-1 0,26-11-122,-14 3 1,-7-3-1,-18 2 1,-9-2-1,-13 0 1,-16 1-1,-21 4-5040,-19 0 4995,-20 3 1,25 7 0,-3 0 0,-3 0 0,0 0 0</inkml:trace>
  <inkml:trace contextRef="#ctx0" brushRef="#br0">19182 8263 15273,'7'-13'-118,"5"-1"1,-9 7 0,6 2 0,2 4 0,-1 2 0,-1 4 186,-5 4 1,-2 3 0,-2 1 0,-2-1 0,-1-2-1,-1-1 1,1 1 0,1 2 0,2 3 257,0 3 1,2-3 0,4 4 0,6 0 0,5 3 0,3 3 0,0 2 0,1 0-126,3-1 0,1 1 0,2 1 1,-1 2-1,0 2 0,-4 1-148,-4 0 1,1 2 0,-1-2 0,-4-2 0,-2-2 0,-3-3 124,1-1 0,-4 0 0,0 0 0,-1-1 0,1-4 0,0 1 15,0 0 1,-1 0 0,0 4 0,2-1 0,2 1 0,0-2 0,1 4 0,2 0-290,2-1 1,3 8 0,1-7-1,-2 1 1,-1 2 0,-1-1 1,-1 3 0,-4-1 0,0-3 0,0 1 0,-2 2 0,-3-2 1,-2-3 195,-2 1 1,0-8 0,0 6 0,0-2-1,0-3 1,0 4 0,0 0 50,0-2 0,0 2 1,0-7-1,1 1 0,2 0 1,2 0-100,-2-2 1,-2 3 0,-1-1 0,2-2 0,1 1 0,1-1 0,-1 3-58,-1 2 1,-7 1-1,-1 3 1,-1-1-1,-4-2 1,0 2-1,-1-1 37,3 0 0,-3 0 0,3-3 1,-3 0-1,-1 3 0,1-1 19,3 0 1,-3-6-1,5 2 1,-2-3-1,2 0 1,-1-1-1,1 1-25,-4-3 0,4-1 1,0 2-1,-1 0 0,1 0 1,-3 1-1,-2-1-2,-2 0 1,0 1 0,-3-1 0,-2 2 0,-2 1 0,-1 2 42,1-2 0,-4-1 0,4-2 0,-1 1 0,1-1 0,1 0 296,-1 1-278,5-1 1,-5-1 0,5-2 0,-2-1 0,2 2 0,-1-1 0,1 0-6,-2-1 1,0-1-1,5 2 1,0-1 0,-2 0-1,-1 0-176,-2-1 0,-4 1 1,2 3-1,1-1 0,-2-3 1,2 3-1,-3 1 33,-3 1 1,1 0-1,-7 1 1,3-1-1,1 0 1,1-1-1,0-2 49,4-1 0,-2-4 0,7 2 0,0 1 0,3-2 1,0 1 204,1 0 1,-5-2 0,0 4 0,2 0 0,1-1 0,2 1 0,-2 0-189,-3-1 0,2 3 1,-5-2-1,2 2 1,1-1-1,0-1 1,1 1-81,0 2 1,-2 2 0,1-3 0,1 0 0,-1-2 0,0 1 92,2 2 0,1 1 0,2 0 0,-2-1 0,-1-1 1,-2-2 81,1 1-46,3 2 1,0-3 0,1 0-1,-2 1 1,-1 2 0,-2 1-1,2-1 33,1-3 1,2 3 0,-1-3 0,2 2 0,2 3-1,1-1-196,-1 0 1,-2 1-1,-1-1 1,-1 0-1,1 1 1,0-1-138,-1 0 342,1 1 1,0-1-1,-1 0 1,0 1-1,-3-1 1,0 0 0,0 1 16,2-1 1,2 3-1,0 1 1,-1-3-1,1 3 1,0-3-44,-1 1 1,6-1 0,-1 0 0,-2 3 0,-1 0 0,-1 0-1101,0-2 770,-1-2 1,1 0 0,0 1 0,-1-1 0,1 0 0,0 1 0,-1-3-91,1-2 0,0 3 1,-1-5-1,1 2 1,0-1-515,-1-2 1,7 4 0,4 0 0,8 4-7101,8-1 7963,12 9 0,15-13 0,7 10 0</inkml:trace>
  <inkml:trace contextRef="#ctx0" brushRef="#br0">18915 10835 8200,'-13'-13'0,"4"-1"0,0 2 54,-1 4 1,-2 2 0,-1 6-1,0 0 1,-1 0 0,1 0-1,0 0 1,-1 1 0,1 2 307,0 2 0,-1 5 0,1-1 0,-2 3 1,-1 2-1,-3 3 0,-2 2 0,-3 2-27,-1 2 0,-2 3 1,-1 2-1,-2 1 1,-1 2-1,0 1-82,-1 0 0,2-2 1,-4 4-1,0-2 1,0-1-1,-3 1 1,-2-1 3,-1-2 0,0 4 0,0-2 1,0-1-1,2-2 0,2-2-74,5 1 1,3-5 0,1 0 0,1 1 0,-1-1 0,0 0-205,1 2 0,1-1 0,-1 1 0,3-2 1,-2 2-1,1 1 0,-1 2 30,-1 0 1,0 1-1,-1 0 1,-1 1-1,-2 0 1,-1 2 0,2-2 119,1-1 1,2 6 0,3-5 0,2 2 0,2 1 0,2-2 0,3 0-84,0 1 1,5-6 0,2 4 0,1 1 0,3-2-1,2 0 1,1-3-41,0-2 0,0 6 1,0-2-1,0 0 1,1-2-1,2-3 74,1 2 1,5 1-1,-3 1 1,2 1-1,2 1 1,2 2-1,1 1 1,2 0 94,3 2 1,1-5 0,6 4 0,0-2 0,5 0 0,1-4-53,2-1 0,2 4 0,-2-7 0,-1 1 0,1 0 0,-2-4 0,0-1 65,0-1 1,0 3 0,-4-4 0,1 2 0,2-2 0,2-1 0,1-3-30,0-3 0,2 2 1,-2-2-1,-1 3 1,2 2-1,0-1-191,3 0 0,2 1 0,1 0 0,0 3 0,0 2 0,0 0 0,1 0-42,4-2 1,-4-1-1,4 0 1,-4 2-1,-1-2 1,-1-1 0,-4-2 24,-4 1 0,2-2 0,-2-2 0,-1-1 0,-1 1 0,1 1 48,1-3 0,-1 3 0,-7-5 0,0 0 0,0 1 1,2 0-1,2 2 23,0-1 0,-1 2 1,1-4-1,1 1 1,0 2-1,1 0 1,-4-1-76,0-2 1,-1 4 0,-2-1 0,-3 3-1,-1 1 1,0 0 124,-2 1 0,-1-1 1,0 0-1,1 1 1,2-1-1,-2 0 1,-1 1-40,-2-1 1,0 0 0,1 1 0,-1-1 0,0 0 0,-1 2-15,-3 3 0,3-3 0,-5 2 0,2-2 1,-1 0-1,-2 1 0,-2 4 63,2 0 0,-5-2 0,4 3 0,-4 0 1,-1-2-1,0 1 63,0 1 0,0 0 0,-1 3 0,-2-4 1,-2 0-1,1-3 0,0 1-32,-1 0 1,-4 4 0,3-4 0,0 0-1,-1-1 1,1 3-172,0 0 0,-3-2 1,3 3-1,-1-2 1,-2-1-1,0 0 1,0-1-33,-1 0 1,-2 2-1,-1-1 1,-1 0-1,1-1 1,0 1 114,-1-2 1,-3 4 0,-1-1-1,0 0 1,0 2 0,0-2-1,1 0 59,-3-2 0,6-3 0,-4 0 0,3-1 0,2-1 0,-1-2-169,1-1 0,0-1 1,-1 2-1,3-1 1,0 1-1,2 2 1,-1 0 29,-2-3 0,-6 3 0,-1-2 0,0 5 0,-2 3 1,2-1-1,-2 1 46,0 0 1,-1 6-1,-3-4 1,1 3 0,4-1-1,-1 1 1,2 1-41,-1-2 1,-2 2 0,4-5 0,2 1 0,0-1 0,-1-3 58,0-1 0,-1 3 0,6-1 0,2 0 0,1-2 0,-2-1 1,0 3 27,-3 0 1,1 3-1,0-3 1,-1 6-1,1 0 1,0 1 0,-1-2-10,1 2 0,-5 6 1,0 1-1,4-2 1,2 1-1,3-1 0,-2 3-28,0-3 0,2-1 1,1-1-1,1-2 0,1-1 1,-1-2-1,1 0 7,0-1 1,-3 3 0,4-7 0,1 1-1,0 1 1,-2 2 0,0 0 30,0-3 0,0 1 1,3 0-1,-3 0 1,0 1-1,0-2-7,3 1 1,-3-4 0,2 2 0,1-2 0,1-2 0,2 1-1,0-1-33,0 0 0,0 1 0,0-1 0,0 0 0,0 1 11,0-1 1,0 0-1,0 1 1,0-1 0,0 0-1,2 1 1,1-1-5,1 0 1,5 1 0,-3 1 0,1 1 0,2 2 0,0-2 0,0-1 6,1-2 0,-2 5 0,1 0 1,0-2-1,-1 0 0,0 0 96,-2 2 0,3 0 0,-3-5 0,1 1 0,2 0 0,0 3 1,0 0-90,1 0 0,-3-2 0,2-2 0,2 0 0,1 2 0,1 1 1,0 2-33,1-2 1,3-1-1,1-2 1,0 1 0,0-1-1,1 0-20,2 1 1,-4-2 0,4-2 0,-2-1-1,-1 1 1,0 2 0,0 0 34,-2-3 0,-1 3 0,-2-3 1,2 2-1,1 1 0,2 0 0,-2-2-53,-1 1 0,3 8 0,1-6 0,0 2 0,2 0 0,0-2-73,3 1 0,-1 3 0,1 1 0,-2-3 0,2-3 0,1-3 0,2 1 117,-1 2 0,1-3 0,-2-2 0,-1 1 0,-2-2 1,2 1 54,1 0 1,-3-4 0,0 3 0,1-1-1,-1 1 1,0 0 0,0 1 175,-1 0 1,3-2 0,-5 2 0,0 1 0,1-1 0,-3 3-349,3 2 0,-6-3 0,6 0 1,-3 1-1,1 1 0,-2-1 0,1-1-6,1 1 1,-2 2-1,5 0 1,-1-2 0,1-1-1,3 2 1,1 1 102,2 1 0,-1-4 1,1 0-1,0 1 1,-1 2-1,-1 0-17,-2-3 1,2 2 0,-3-2 0,2 3 0,-1 1 0,-2 1 0,-2-1 37,-2 0 1,-1 1-1,0-1 1,2 0-1,-2 1 1,-1-1 0,-2 0 78,1 1 0,-1 4 1,0 1-1,2 0 1,2 2-1,2-2 1,0 2-195,0-1 1,5-2 0,0 3 0,4 0 0,3-2 0,0 0-22,2-3 1,-1-1 0,5-1 0,-3-1 0,-1 0 0,-3 1 0,-2-1 45,-2 0 0,-3-1 0,-3-2 1,0-1-1,-4 2 0,-1 1 102,-2 1 0,0 0 0,1 1 0,-1-1 0,-1 0 0,-2 1 0,-2-1-124,-2 0 1,2 5 0,-2 1 0,2 0 0,1 2 0,0-2-1,-1 2-138,3 0 0,-1-5 0,2 2 1,-2-3-1,4-2 0,-1 0-173,3 1 0,1-1 1,-4 0-1,-1 1 1,0-2-1,-2-2 1,2-3-404,-2-1 1,1 5-1,2-4 1,2 2-1,1 0 831,2 1 0,6 2 0,-4 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19489 8396 8207,'0'-13'-107,"0"-1"0,0 6 0,-2 0 1,-2 2-1,-5 2 0,-3-1 0,-1 1 1,-1 1 804,1 1 1,4-2-1,0 0 246,-1 1 0,4 3-720,2 4 0,2 5 0,2 7 1,0 3-1,0 1 0,0 0 33,0 1 1,0 1-1,0 5 1,0 0-1,0 1 1,2 1 0,0 3 185,3-3 0,1 4 0,-2-1 0,4 2 0,1 3 0,-1 2 0,3 1-193,1 0 0,1 4 1,-1 1-1,-2-2 1,-1 0-1,0 0 1,0 2-131,0 3 0,-5-4 1,4 2-1,-2-1 1,-3-5-1,-2 0 0,-1-3 98,0 1 1,0-4-1,0 0 1,0-1 0,0-2-1,0 0 1,0 0-52,0-1 0,4-2 0,1-2 0,-2 1 0,0 0 0,0-1 0,1 0-193,-1-4 1,-1 6 0,-2-4-1,0-1 1,-2 3 0,-1-3 0,-4 1-42,-5-2 0,5-4 0,-10 4 0,-1 2 0,-1-1 0,-4 1 174,-3-2 0,0 1 0,-1 3 0,2-1 0,1-1 0,2-2 0,0 2-17,1 1 0,2 2 0,4 0 0,0-1 0,-1 1 0,2-1 0,0 3-296,-1 2 0,3-6 0,-7 4 0,0 1 0,-2-2 0,-3 0 0,-3 1 267,-5 2 0,-5-2 0,-3 5 1,-2-1-1,-1-4 0,-1 0 246,1-3 0,2 1 0,1 0 0,1-1 0,2 1 0,3 0 0,0-1 1,1 1-257,1 0 1,2-1 0,6 1-1,4-2 1,0-1 0,4-4-214,1 0 1,2 2 0,-2-3 0,-1 0 0,-3 2-1,-2-2 1,-1 2 253,1 0 0,-4-3 1,3 2-1,-4 1 1,-2-2-1,-1 2 1,-1 0 201,5 2 1,-2-3 0,6-1 0,-1 0-1,1 2 1,2 1 0,1 0-420,-1 2 1,4 1-1,-1 0 1,4-1-1,3-3 1,-1 0 0,0-1 144,1 4 0,-2 0 0,5-1 0,-1 0 1,-2 0-1,0 2 0,0 2 235,-1 0 0,0-1 0,-1 1 0,4 1 0,1 2 1,1 1-1,1 0-401,0 2 0,-1-1 0,5 5 0,0-1 1,2-1-1,2 1 0,5-2-103,3-2 1,1 1 0,0-5 0,2 2 0,2-2 0,0 2 410,0-2 0,2-5 1,-1 0-1,-2 0 0,0 2 1,1 4-1,0 0 96,0 2 0,2 5 1,0-5-1,0 0 1,4 2-1,0 1 0,7 1-385,2 1 1,0-5 0,3 3 0,1 0 0,-1-1 0,2 1 0,2-2-84,-1 1-1,5-2 1,-9-5 0,2 1 0,-2 0 0,-2-1 124,-2 1 0,1-2 1,-3-1-1,-2-3 1,-3-1-1,-1 0 0,-1 0 96,-2 1 0,1-5 1,-4 4-1,2-3 1,0 3-1,-1 0 1,3 3-93,0-3 1,-3 6-1,2-4 1,-1 1 0,1 1-1,0-2 1,0 1 88,-2-3 0,3 5 1,1-4-1,1 0 1,1-2-1,0-1 0,1 0 44,-2-2 0,3-1 1,-4-2-1,1 0 0,-1 1 1,-2-1-1,-2 0-28,-3 1 0,0-5 0,-1 0 0,-1 1 0,-2 2 0,-2 1 0,-2 0 69,-3 1 1,2 1 0,0 1 0,-2 2-1,0-1 1,0 1-133,1 0 1,2 4-1,-3-3 1,2 1 0,-2 0-1,-2 0 1,-1 0 35,0 1 0,0 0 0,0 2 1,0-2-1,0 0 0,-1 0 102,-4 2 1,-2-2 0,-7 1 0,1 2 0,1 0 0,0-1-1,2 0-117,0 0 1,-5 1 0,7 0 0,0-2-1,-1 0 1,0 0 0,1 1-80,4 0 0,-4 1 0,1 0 0,-2-2 0,2 0 0,-1 0 1,1 0 204,-3 2 1,-2 1 0,-3 2 0,-1-2 0,-2-1 0,0-3 18,-1-2 0,4 5 1,-3-4-1,2 1 1,0-2-1,-2-1-123,2 0 0,1 4 0,1-4 0,3 0 0,0-1 0,2 3 0,-1 0 0,-2 2-242,-1-1 0,-1 4 0,1-4 1,0 1-1,0 1 0,-1-1 211,1-2 0,-5 4 0,-1-5 0,0 1 1,-2 0-1,2 0 0,-2 0 41,0 1 0,5-5 0,-2 2 0,2-3 0,-1-2 0,0 1-8,0-1 1,7 0 0,1 1 0,-1 0-1,-1 3 1,1 0 0,1 1 2,-1 2 0,2-4 0,-1 6 0,1 0 0,0 0 0,2-1 0,2 0 78,-1 0 0,1-1 0,4 4 0,0-3 0,0 0 0,0-2-45,0 0 1,0 3 0,0-3 0,1 2 0,2 1 0,3 1 0,2-3-104,2 0 1,0 2 0,1-3-1,-2 2 1,1 3 0,2 1 0,1 1 165,1 1 1,-1-3 0,0-1-1,1 4 1,-1-2 0,0 3 17,1 0 1,0-2 0,3 5 0,2-3 0,2 0 0,2 2 0,3 1-131,0-2 0,1-2 1,0-3-1,-1-2 1,1 0-1,-1-1 0,1-2-153,0 0 0,-5-4 0,-1 3 1,-2-3-1,-1-2 0,0 0 201,-1 1 1,1-5 0,-5-1 0,1 3 0,1 2 0,1 3 0,2 2 80,-2-1 1,5 3 0,2 4 0,6 4 0,3 3 0,2-1 0,3-1-13,2 3 1,2 0 0,2 5-1,2-3 1,-2-1 0,-1-2-90,3 1 0,-4-3 1,4 2-1,-4-2 1,-1-1-1,0 1 1,-1-4-21,-4 0 0,2 0 0,-6 2 0,-1-2 0,-2 0 0,-1 0 0,0 3 0,-1 0 0,1 5 0,-2 0 0,0 1 0,-1 3 0,3 1 0,1 2 0,-3 0 0,6 0 0,-1 2 0,-1-1 0,2 2 0,-1-3-90,-2-1 1,3 1 0,0-8 0,-1-1 0,-2-1 0,-1-7 0,-1 0 35,1-3 0,-6-3 0,-3 0 0,-4-3 0,0-4 0,-2-1-171,-4 1 0,4-2 0,-3-1 0,2 1-1020,-3-1 1,0-3-1,-5 5 528,1 2 0,2-1 1,-3 0-1,2-1-130,-2 2 0,0-5 0,-1 0 1,4-2-1,2 0 0,4-1 847,4-1 0,5-14 0,5-3 0</inkml:trace>
  <inkml:trace contextRef="#ctx0" brushRef="#br0">5839 14060 8511,'11'-24'0,"-2"-2"0,-1 2 452,-4 6 0,-1 8 0,6 1 0,1-1 1,2-1-1,0 1 0,-2 3 402,-1 1 1,-1 3 0,1 9 0,-5 7 0,-2 8 0,-2 4 0,0 3-1,-2 2-458,-2 1 1,1 10 0,-5-1-1,1 0 1,1-1 0,-1-5-1,1 0 1,0-2 0,3-1-725,1-5 0,2-1 1,0-7 209,0-2 0,0-9 0,2-8 1,1-11-1,3-12 0,0-7 158,-1-4 1,4-11 0,-3 6-1,0-2 1,2 1 0,-2 2 241,-1 4 256,6 8 1,-10 3-1,4 7 1,-2 2 316,1 4 0,-1 6 0,5 6 0,-1 3 0,0 5 0,4 5-832,1 3 1,5 3 0,3 3 0,-1 0-1,2 0 1,-2 1-568,0-2 1,3 3 0,-4-5-1,-2-3 1,-1-5-85,-1-4 1,-6-4 0,0-7-1,-1-4 1,-1-10 542,0-6 0,4-1 1,-2-9-1,1 2 1,0 0-1,1 2 1,0 2 982,-1 5 0,-1 3 0,-4 7-328,5 3 0,-3 4 0,0 11 0,-2 8 0,2 5 0,2 3-1659,2 0 0,-1 0 0,3 5 0,3 0 0,1-2 0,3-1-1578,3-2 0,3-1 0,4 1 2667,2-4 0,3-4 0,6 0 0</inkml:trace>
  <inkml:trace contextRef="#ctx0" brushRef="#br0">6798 14113 8461,'8'-25'1713,"-4"3"0,2 7 0,0 8-798,1 1 1,2 2 0,6 5 0,1 3-1,4 5 1,-1 3 0,2 3-381,-1 3 0,1-3 1,3 2-1,-3-2 1,-2-2-1,-3 1-578,-1-1 1,-6-5-1,-2-6 1,-1-4-1,-3-7-432,-1-3 1,-2-6 0,-2-1 0,-1 0 0,-1-2 0,1 2 51,1-1 1,2 3 0,0 3 0,0 1 0,2 0-1,2 1 1,7 1-224,5 2 0,5 5 0,5-3 0,1-1 1,0 2 645,-1 0 0,7-10 0,1 1 0</inkml:trace>
  <inkml:trace contextRef="#ctx0" brushRef="#br0">7625 13287 9695,'13'-28'788,"1"-3"0,-6 4 1,1 14-1,2 7-84,0 5 0,1 6 0,-1 4 1,-2 5-1,1 3 0,2 6 0,1 3 1,-1 5-112,-3 5 0,-3 8 0,-6 5 0,0 3 0,0 3 0,0 0-1075,0-2 0,-6 5 0,-3-6 0,-1 2 0,1-2 0,4-7 0,4-7-3671,1-2 0,7-14 4153,7-4 0,5-9 0,7-9 0</inkml:trace>
  <inkml:trace contextRef="#ctx0" brushRef="#br0">8158 13101 8423,'0'-26'4131,"2"18"-3559,2-1 1,-3 18-1,4 14 1,-4 7-1,-1 5 1,0 5 0,-1 5-1,-2 5 45,-2 6 1,-9 7 0,0 6 0,0 2-1,-1-1 1,1-2-1799,1-1 1,0-7 0,-1-3-1,3-7 1,2-9 0,3-8 1180,0-11 0,4-11 0,-4-5 0</inkml:trace>
  <inkml:trace contextRef="#ctx0" brushRef="#br0">7985 13780 8364,'6'-34'1511,"-3"-3"0,4 8 0,0 2-751,1 3 1,1 9-1,4 2 1,0 7-1,1 6 1,1 6-1391,2 7 1,0 7-1,5 8 1,0 1 629,-1 3 0,4-1 0,-4-5 0</inkml:trace>
  <inkml:trace contextRef="#ctx0" brushRef="#br0">8291 13807 8364,'9'-10'1573,"0"-4"0,-1 2 1,2 5-1,-1 3-399,1 5 0,1 5 1,-1 7-1,-3 1-1799,-1-1 1,0 2-1,-3 1 1,2 2-1,-2-2-5028,-2-1 5653,-1-8 0,-6-7 0,-1-7 0</inkml:trace>
  <inkml:trace contextRef="#ctx0" brushRef="#br0">8371 13660 8339,'12'-14'0,"-3"-4"0,3 3 1035,-3-3 0,-2 5 0,2 4 1,1 6-1,1 6-940,-2 6 0,1 3 1,-4 1-1,0 0 1,1 2-1,1 1-1021,2 2 0,0 0 0,1-6 0,-2-3 0,0-3 1,0-2 560,-1 1 0,1-3 0,5-6 0,-3-5 0,0-3 2003,-2-1 1,0 1 0,2 2 0,0 2-569,-2 2 1,0 8 0,2 7 0,-2 4 0,-4 3 0,-4 2-958,-1-2 0,0 5 0,0 0 1,-1 1-1,-4-1 0,-2-2 0,-2-3-2247,0-1 0,5-3 1620,-5-3 1,7-15-1,2-13 1,8-9-1,5-9 1,3-6 0,2-5 334,-2 1 0,1 1 0,-2 8 0,-1 2 0,-2 6 0,-1 5 1845,-4 3 1,3 10 0,-5 2-1707,-2 7 0,-2 10 0,-2 14 0,-2 3 0,-2 4 0,2 0 0,2 0-6191,1-1 6231,6-1 0,7 1 0,8 0 0</inkml:trace>
  <inkml:trace contextRef="#ctx0" brushRef="#br0">9184 13141 10336,'-5'-14'886,"-4"19"0,1 17 0,-1 18 0,0-2-532,2-2 0,-3 2 0,4-2 0,0 2 0,-2 5 0,3 3 0,-1 5 0,3-2-633,1-2 0,8-4 0,3-8 1,3-5-1,1-6 0,2-8-5034,3-6 5313,-3-4 0,10-6 0,-5 0 0</inkml:trace>
  <inkml:trace contextRef="#ctx0" brushRef="#br0">9278 13620 8312,'0'-40'557,"0"2"1,0 2-1,1 5 1,2 5 360,2 3 0,-1 7 1,-4 13-1,0 11 1,0 9-1,0 7 0,0 7-86,0 6-1749,-6-6 0,0 17 0,-4-11 1,1 0 916,-1 1 0,-2 1 0,-2 1 0</inkml:trace>
  <inkml:trace contextRef="#ctx0" brushRef="#br0">7092 15526 8183,'19'-44'644,"-6"-1"0,-5 13 0,-7 11 0,2 8-740,2 4 0,0 4 0,-2-4 0,2-1 0,-2-2 1656,-2-1 1,-2 6-1,-4 2 1,-4 4-1028,-2 1 1,-3 10 0,1 5 0,0 3-1,-2 4 1,-1 1-405,-2 6 0,0 2 1,5 0-1,1 3 1,1 1-1,4 1 0,1-1-968,3-1 1,2 4-1,1-9 1,1-2-1,4-5 1,5-1-1,6-4 839,6-2 0,16-4 0,3-11 0</inkml:trace>
  <inkml:trace contextRef="#ctx0" brushRef="#br0">7758 15206 10764,'-7'-22'2772,"-7"0"-2017,7 6 0,-11 11 1,11 10-610,-1 3 0,-2 6 0,4 4 0,0 4 0,0 4 0,3 7 0,2 4 1,1 4-211,0 2 0,1-4 1,4 4-1,5-6 0,5-7 1,4-7-1,0-5-359,1-3 0,-3-8 0,-2-4 1,2-7-1,-1-10 0,-3-6 400,-2-6 1,-8-11-1,1-3 1,-3-1-1,-2 0 1,-3 1-1,-4 1 406,1 4 0,-4 6 0,7 9 0,1 0 0,3 6-2335,4 3 1184,10 5 0,6 6 0,10 2 0,3 2 768,2 5 0,13 3 0,-7 1 0</inkml:trace>
  <inkml:trace contextRef="#ctx0" brushRef="#br0">8318 15340 8080,'-1'-37'739,"-4"5"0,5 12 0,0 11 0,7-2 164,5 0 1,8-3-1,2 1 1,3 0-1,5-1 1,4 1 0,6 1-1,1 2-2464,1 1 1561,4 6 0,-5-3 0,5 6 0</inkml:trace>
  <inkml:trace contextRef="#ctx0" brushRef="#br0">8985 15193 10372,'11'-36'0,"-2"2"1269,-4 6 1,1 6 0,0 9 0,-1-1-880,1 1 0,-1 4 0,-7 2 0,-2 1-317,-5 3 0,-4 7 0,-4 7 1,-2 5-1,0 8 0,0 4 144,2 3 0,3 0 0,0-4 1,2-1-1,3 2 0,5 1 0,3-1-537,1-3 1,3-3 0,4 0 0,9-4 0,8-3 0,10-3 0,6-3 319,4-5 0,13-14 0,-3-5 0</inkml:trace>
  <inkml:trace contextRef="#ctx0" brushRef="#br0">9558 15193 8080,'-6'-12'0,"-3"3"1757,-3 5 1,5 13-1,2 4-887,4 2 0,1 0 1,0-2-1,0 0 246,0 1 0,0-8-1478,0-6 1,0-8 0,0-10 0,0-4 0,0-3-1,1-2-298,4 1 0,-2-7 1,4-1-1,0 0 0,-1 3 1,2 4-248,-1 5 0,2 3 0,4 7-85,1 3 0,1 3 992,2 6 0,4 6 0,6 1 0</inkml:trace>
  <inkml:trace contextRef="#ctx0" brushRef="#br0">10024 15126 9340,'8'0'8921,"-2"-6"-9817,-6 5 1186,0-5-290,-6 6 0,-2-6 0,-5-1 0</inkml:trace>
  <inkml:trace contextRef="#ctx0" brushRef="#br0">9984 14780 8080,'5'-40'0,"-1"3"0,1 4 0,1 8 0,2 4 957,4 4 0,2 3 0,0 1-648,4 0 1,1-1 0,5 1 0,-2 0 0,4-1 0,2 2-310,3 4 0,6-10 0,-3 3 0</inkml:trace>
  <inkml:trace contextRef="#ctx0" brushRef="#br0">10451 14353 8113,'-13'-11'1191,"1"11"-670,3 14 1,-2 16 0,5 5 0,1 4-1,-3 1 1,2 0 0,-1 0-70,-1 0 1,4 1 0,-3 2 0,1 3-1,3 0 1,1 0 0,2-3-1046,0-2 1,0-2 0,0-4 0,2-3 0,2-4 592,5-2 0,3-5 0,1-2 0</inkml:trace>
  <inkml:trace contextRef="#ctx0" brushRef="#br0">10571 14900 8113,'6'-27'1436,"-3"2"-542,6 3 1,-2 7 0,3 9 804,-1 5-1781,-6 3 0,9 7 0,-3-1 0,3-1 0,1-1 0,0 0-588,1-3 0,-1-2 0,0-1 0,1 0 171,-1 0 1,-5-1 0,-4-3-1,-3-5 1,-2-3 0,-2-2 571,-1 1 1,-7 0 0,4-1-1,-2 3 1,1 0 1530,3 2 0,-4 8 0,4 1 0,2 7 1,3 5-1528,5 1 1,-2 7-1,4 2 1,0 2 0,1-1-1,2 0-200,2 0 0,6-4 0,1-1 0,0-3 0,2-3 0,0-2-39,3-1 1,1-6-1,1 0 1,1-6 0,0-6-1,-1-4 1,3-5 44,2-4 1,-3-9-1,4-5 1,-2-4 0,0-4-1,-4-6 1,1-5 159,-3-3 0,-5-10 1,0 1-1,-3-1 0,-5 2 1,-4 5 190,-4 7 0,-1 9 1,-2 11-1,-2 7 0,-2 9 1,-5 8-1,-5 7-471,-3 6 0,-6 7 0,-6 12 1,-4 9-1,1 8 0,-1 7 0,5 7-1398,4 8 1,11 8 1634,9 3 0,2-1 0,2-5 0</inkml:trace>
  <inkml:trace contextRef="#ctx0" brushRef="#br0">12424 14727 10039,'9'-18'708,"-1"0"0,-5 8 1,2 10-1,-5 7-74,-5 5 1,-2 7-1,-6 3 1,-2 5-1,-3 4 1,-3 5-1,-1 2-240,0 2 0,0 0 0,-3-1 1,2-4-1,6-4 0,2-3 1,3-1-914,3 0 0,-1-7 1,5-2-1,2-3-205,2-2 0,1-7 0,0-6 0,0-9 1,0-8-1,0-10 446,0-7 1,0-5-1,0-4 1,0-3 0,1-2-1,2 2 1,2 3 636,-2 3 0,3 6 1,-1 3-1,3 4 0,2 5 1,2 4 1145,1 3-1188,7 2 1,0 1 0,7 2 0,0 1 0,-1 0 0,0 1 231,-4 4 1,1-2 0,-5 2 0,-1 1 0,-3 1-472,0 2 0,-8 2 0,-8 2-749,-10 5 1,-7 3-1,-6 1 1,1 1-1,3-1 1,2 2-1205,3 2 1,7-2-1,5 5 1875,2-1 0,8-4 0,1 4 0</inkml:trace>
  <inkml:trace contextRef="#ctx0" brushRef="#br0">12864 14473 8248,'-2'-34'0,"-1"3"0,-3 9 2766,-1 9-1013,4 7 1,-2 7 0,8 4-1,2 5-1928,-2 6 1,0-1-1,0 3 1,1-2-1,-1 0 1,-1 2-578,-2-2 0,0-1 0,0-1 1,0-1-1,-2-1 301,-2-3 1,1-2 2054,-6-2 1,7-4-1488,2 3 0,2 2 0,7 0 0,1 0 0,2 0 0,1-3 0,2-1-1095,3-2 1,-2 0-1,5 0 1,0-3 0,-2-5 977,0-5 0,5-15 0,-3 0 0</inkml:trace>
  <inkml:trace contextRef="#ctx0" brushRef="#br0">13184 14060 8248,'0'-13'1577,"0"7"1,0 7 0,-2 11-1300,-2 9 0,-4 10 1,-5 6-1,0 5 1,-1 2-1,1 0 0,-2 1 1,-1 1-277,-2 1 1,0-2 0,5 2 0,0-3 0,-1-4 0,1-4-5077,0-4 5074,5-6 0,-4-7 0,5-6 0</inkml:trace>
  <inkml:trace contextRef="#ctx0" brushRef="#br0">13104 14220 8117,'13'-49'0,"-1"3"1098,-3 9 0,-2 15 0,-3 18 1,5 2-1228,3 2 1,-3 0-1,0 2 1,0 2-1,0 5 1,1 3-1,3 1 113,4 0 0,6 1 16,0-1 0,2 0 0,1 1 0</inkml:trace>
  <inkml:trace contextRef="#ctx0" brushRef="#br0">13490 14113 11296,'0'-13'1263,"0"0"0,-6 7 0,-3 7 1,-3 11-977,-1 9 0,0 4 0,-1 2 0,3-1 0,0 3 0,4 0 0,1 2 0,3-3-894,1-4 0,2 1 1,0-4-376,0 0 1,5-2 0,1-7 545,1-3 0,2-3 0,4-6 0,1 0 0,-1-2 0,-1-2 0,-2-5 64,-1-3 1,0-3-1,4-1 1,1-2-1,-1 2 1,0 3-224,1 4 1,4 3 594,-1 6 0,7 0 0,-3 0 0</inkml:trace>
  <inkml:trace contextRef="#ctx0" brushRef="#br0">13943 14233 8117,'-6'-26'0,"-1"5"0,-5 3 1306,3 3 0,-1 7 0,5 2 0,3 4-437,0 8 0,2 10 0,0 7 1,0 3-1,0 5 0,2 5-1187,2 2 1,-3 1-1,4-2 1,-5-2 0,-6 2-1,-7 3 318,-8 5 0,-16-4 0,-5 5 0</inkml:trace>
  <inkml:trace contextRef="#ctx0" brushRef="#br0">9198 16406 7997,'7'-43'2247,"-2"3"1,-4 4-1620,-1 14 1,-1 4 0,-4 9 0,-4 5-450,-3 2 1,-1 8 0,0 5 0,1 5 0,3 6 0,3 3 0,2 2-291,-1 0 0,1-1 1,5 0-1,4-4 0,4-3 1,2-1-72,3 0 1,-1-7 0,2-6 0,1-4 0,4-1 0,-1 0 0,0-3 178,-3-5 1,-1-3 0,-3-11 0,-3-2 0,-3 1 0,-2-1 307,1 2 1,-1 5 0,-4 0 0,0 2 0,0 1 0,-1 1 704,-4 0 0,5 5 0,0 5-1299,8 6 1,0 5 0,4 4 0,3-1 0,1 1 0,2 3-570,0 0 0,6-5 0,-2-1 0,3 0 0,2-2 0,-1-2 858,1-4 0,6-7 0,1-1 0</inkml:trace>
  <inkml:trace contextRef="#ctx0" brushRef="#br0">9718 16153 8206,'7'-27'287,"-1"2"0,-6 2 14,0 6 1,1 3-1,5 7 1,6 7-1,5 9 1,-1 6 853,-1 2 0,4 7 0,3-2 0,2 4 0,0 0 0,-4 1-854,0-1 1,-3 0 0,-5-4-1,-1-4 1,-4-4 0,-1 0-1246,-3-1 0,-3-5 0,-6-6 0,-6-6 460,-4-9 0,-2-2 0,6-7 0,2-2 0,2-3 0,2-2 1,3-2 519,2 1 0,1-1 1,0 3-1,0 4 1,1 3-1,4 5 10,4 1 1,3 3 0,2 4 0,4 3 0,4 4 0,4 1 0,0 0 0,1 0-1357,0 0 1,5 6 0,4 1 1309,2 0 0,2 5 0,0-4 0</inkml:trace>
  <inkml:trace contextRef="#ctx0" brushRef="#br0">10318 15993 7997,'-14'-6'453,"1"-3"1,5 1 412,4-1 1,10 7 0,7-3-1,8 4 1,6 1 0,4 0 0,4 0-1,4 0-627,1 0 1,-2 0 0,-1-2 0,-4-1 0,-5-1 0,-7-1-499,-5-1 1,-8 3 0,-6-4-1,-6 0 1,-9 1 0,-9 0-404,-8 3 0,2 1 1,-3 2-1,2 0 1,4 0-1,3 2 457,4 2 0,5 4 1,4 6-1,6 3 1,8 2-1,8 0 0,11 0 205,10-2 0,7 3 0,12 1 0</inkml:trace>
  <inkml:trace contextRef="#ctx0" brushRef="#br0">11584 15859 8200,'7'-6'263,"-2"-2"0,-4 3 631,-1 5 0,0 7 0,0 11 1,0 4-1,0 4 0,-1 0 0,-2 2-95,-2 4 1,-1 0 0,3 4 0,-1-5 0,1-3 0,2-3-805,1-3 0,0 2 0,0-6 0,0-2 1,0-1-1045,0-2 0,0-7 0,0-9 1,0-12 567,0-10 1,0-10-1,0-4 1,0-5 0,0-8-1,0-1 1,0-2 535,0 4 0,0-2 1,1 7-1,2 2 1,3 5-49,1 5 0,-2 5 1008,4 6 0,0 4 1,4 6-1,0 1 0,1 3-619,-1 5 0,0 2 1,1 2-1,-1 2 1,-1 2-1,-2 5-355,-1 3 1,-6 6-1,1 1 1,-2 2-1,-5 2 1,-5 1-1,-5 0-498,-2-2 1,-4-1 0,0 1 0,-2-3 0,-1-1 0,1-2-1,3-3-1264,4-2 1,2-2 0,4 2-1,10-3 1721,10-8 0,13-18 0,9-10 0</inkml:trace>
  <inkml:trace contextRef="#ctx0" brushRef="#br0">12010 15619 8028,'0'-19'3125,"0"10"0,0-1-2522,0 14 1,0 5 0,2 8-1,1 0-613,1 0 0,7 2 0,-2-1 0,2-1 1,3 1-1,-1 0 0,0-3-286,1-5 1,1 0-1,1-5 1,2-2-1,-4-3 1,-2-5 69,-3-3 0,-6-10 1,2-4-1,-4-4 0,-2 0 1,-2-1 386,-2 0 1,-8 5 0,1 1 0,0 2 0,-1 3-60,2 1 1,6 3 0,-1 3 0,4 5-1,8 4-1196,4 4 1,10 5 0,2 8 0,5 0 0,2 0 0,4-4 1093,1-4 0,1-3 0,5-6 0</inkml:trace>
  <inkml:trace contextRef="#ctx0" brushRef="#br0">12544 15486 8028,'-2'-18'0,"-2"2"0,-4 3 1920,1 2-1480,-5 8 0,6 3 1,-3 9-1,5 3 1,2 3-1,1 1 0,-2 4 1,-2 0-95,3 4 1,0-3-1,2 1 1,-1 0-1,-2 0 1,-2-1-258,2-2 1,2 4 0,-1-6 0,-1 1 0,-1 0 0,-1-2-1329,-1-4 0,3 1 0,-5-4 0,-3 2 1239,-1-3 0,-1-2 0,0-6 0</inkml:trace>
  <inkml:trace contextRef="#ctx0" brushRef="#br0">12877 15406 8216,'-10'-19'201,"-4"7"0,-1 11 173,1 8 1,-4 0 0,0 2 0,0 0 0,1 0 0,-1 0 0,1 0 0,4 0 434,4 0 0,-1 0 1,5 4-1,2 0 0,2 0-1098,1 1 0,6-2 0,4-2 0,5-3 0,4 1 1,1-2-1,-1 0-316,-3-3 1,3-2 0,-1-1 0,-2 0-169,-1 0 1068,-1 0 1,-7 6 0,-4 1 0,-6 2-1,-6 0 288,-3 2 0,-6 0 0,-1 3 1,-1-1-1,-4 0 0,0 1-562,2-1 1,3 0-1,5 1 1,2-1-1,4 0 1,5 1-22,6-1 0,10-6 0,8-1 0</inkml:trace>
  <inkml:trace contextRef="#ctx0" brushRef="#br0">13210 15446 9336,'-9'-19'1513,"0"6"0,2 13 0,-3 11 0,2 6-1566,2-1 0,0-1 1,3-2-1,-1 0 0,1 1-85,2-1 1,2-4 0,3-2-1,5-1 1,3-6 137,2-7 0,-1-8 0,0-12 0</inkml:trace>
  <inkml:trace contextRef="#ctx0" brushRef="#br0">13237 15113 8233,'0'-33'202,"0"-2"0,-5 4 0,1 4 471,1 8 1,3 6 0,4 4-1,5 6 1,5 6 0,2 6-950,2 2 1,5 7 0,1 1 275,6 2 0,4 1 0,6 5 0</inkml:trace>
  <inkml:trace contextRef="#ctx0" brushRef="#br0">13743 15100 8063,'-8'-18'0,"-1"2"263,-2 4 0,5 15 1,0 12-1,2 4 768,0 4 1,-5 3-1,3 0 1,-2 1-1,-1 0 1,1-1 0,-1 1-1,0-2-617,1-3 1,-4 2 0,5-5 0,-2-1 0,0-2 0,0-4-1227,2 0 0,0-6 0,2-2 0,-2-4 1,-2-4 76,0-5 1,6-9 0,-1-2 0,2-3-1,2 1 1,0-2 0,0 1 930,0 1 0,0 2 1,0 7-1,2 1 1,2 3-315,5 5 1,4 2 0,5 4 0,4 1 0,5 1 117,4-1 0,3 5 0,6-1 0</inkml:trace>
  <inkml:trace contextRef="#ctx0" brushRef="#br0">14050 14873 8108,'0'-24'1410,"0"-2"-1159,0 14 1,1 9 0,2 19 0,2 3-148,-2 2 1,-2-3 0,-1 4 0,0 3-1,0 5 1,0 6 0,0 2 1353,0 2 1,0 0 0,0 0-1532,0 0 1,2 0 0,1-2 0,3-2 72,1-5 0,2-3 0,4-1 0</inkml:trace>
  <inkml:trace contextRef="#ctx0" brushRef="#br0">14183 15313 8108,'-12'-19'0,"2"-2"2818,1 0 0,5 3 0,-4 8-1949,2 1 0,2 5 0,4-2 1,0 4-1141,0 8 0,6 0 0,3 3 0,1 1 0,-1 2-563,-5 2 1,-2-1 0,-2 0 0,0 1 0,-2-1 0,0 0-151,-3 1 1,1-1 983,4 0 0,-6 6 0,-2 2 0</inkml:trace>
  <inkml:trace contextRef="#ctx0" brushRef="#br0">5425 4691 11816,'-9'-22'0,"2"-3"0,1-2-172,3-2 0,2-1 1,1 3-1,0 2 0,0 3 284,0 4 0,0 3 0,-2 3 0,-2 4 0,-5 3 0,-4 4 0,-5 1 269,-4 0 0,-8 0 0,-3 0 0,-1 1 0,-3 2 0,-1 3 0,-2 1 0,1 2 168,4-1 0,-4 2 1,5-4-1,-1 0 1,1 0-1,-1-3 339,1-2 1,0 4 0,-3-1-1,0 1-49,-4 1 0,-1-1 0,-5 7-820,1 2 1,-9-4 0,0 9 0,-2 0-1,-4 4 1,2 2-27,-1 2 1,0-1-1,3 1 1,4-1-1,0 1 1,4 0 0,0-1 248,2 1 0,8 0 0,1-2 0,4-3 0,4-4 1,0-2-1,2 0 328,2 2 1,-3 0-1,12-5 1,0 2 0,2 1-1,2 4-822,0 0 0,1 3 0,3 3 0,5 1 0,2 1 0,2 3 0,2 5-25,2 2 0,9-2 0,11-2 0,6-2 0,5-2 1,5 0-1,5-2 630,4-2 0,7 4 1,3-8-71,2 3 1,-2-2 0,6-3-1,3 1-169,1 0 1,-33-12 0,2 0-1,-1 1 1,0 0 0,1 1 0,1-1-1,-1 0 1,1-1 0,0 2 0,0-1-38,0 0 1,-1 1 0,1-1 0,-1 0 0,2 2-1,0 0 1,1-1 0,0-1 0,-1 0 0,1-1 0,1 0-1,1 0 1,0 0 0,1 0-93,4 0 1,0-1-1,0 2 1,0-2-1,3-1 1,1 0 0,-1-1-1,1 1 1,3 0-1,0-1 1,0 1-1,0 0 161,0 0 0,1-1 0,-1-2 0,-1-1 0,0 0 1,-1 0-1,0 0 0,-1-1 0,0 0 0,0 0 1,-1 0-1,0-1-75,1 0 0,0 0 0,0-1 0,1 0 1,0 0-1,0 0 0,0 0 0,0 0 0,-2 0 1,0 0-1,-2 0 0,0 0 0,-1-1 1,0 0-72,1-1 0,0 0 0,-3 1 0,-1 0 0,3-1 0,-1 0 0,1 1 0,-1 0 0,-1 1 0,0 0 0,1 0 0,-1 0 0,-1 0 0,-1 0 0,0 0 0,-1 0 0,2 0 0,-1 0 0,0 0 0,0 0 0,0 0 0,0-1 0,2-1 0,-1 1 0,-2-1 0,0-1 0,-2 2 0,1-1 0,-3-1 0,0-1 0,0 0 0,-1 1 0,0-2 0,0 1 0,0-1 0,-1 1 0,37-5 0,-1 0 0,-1 0 0,-6 5 0,2-5 0,-2 0 0,-2 0 0,1 0 0,0-1 0,4-2 0,2-1 0,3-1 0,-37 8 0,1-1 0,0 0 0,0 1 0,36-6 0,-5 3 0,6-6 0,-13 5 0,-3-2 0,-3-3 0,-2-1 0,-1-1 0,-1-3 0,-2-1 0,-2-1 0,-1 0 0,0-2 0,-4-1 0,3 0 0,-6 1 0,0 2 0,-4-1 0,-2-2 0,0 2 0,0 0 0,-4 1 0,1-4 0,-5-1 0,-2 2 0,-3-1 0,-2 1 0,-3-3 0,-1-1 0,-3 0 0,-3 0 0,-5-4 0,-4 1 0,-4-2-270,-5 0 0,-9 2 0,-6-2 0,-4 2 0,-4 2 1,-4 1-1,-4-1-605,-3-1 0,-3 4 0,0 5 0,-5 0 0,-7 0 0,-3 1 728,-3 2 1,-1 1 0,-1 6-1,-1 2 1,0 1 0,-1 0 0,-1 0 337,-3 0 0,33 5 0,0-1 1,-1-1-1,0-1 0,-3 0 0,-1 1 1,-3-2-1,0 1 0,-2-2 0,-1 0 7,-3-2 0,-1 0 1,1-2-1,0 1 0,-4-1 1,-2 0-1,-2 1 0,-1-1 1,1 1-1,-1 1 0,-2-2 1,-1 2-180,1 1 1,0 1-1,2 0 1,-1 1-1,-3 1 1,-1 1-1,1-1 1,0 1 0,2-1-1,1 0 1,-3 1-1,1 0 1,2 2-1,0 0 1,0 1 0,-1 1-175,0 1 0,1 1 0,4-2 0,-1-1 0,-4 1 0,-1 0 0,1 0 0,0 1 0,0 0 0,0 2 1,-4 0-1,0 1 0,0 0 0,0 2 220,0-1 0,1 1 1,-5 0-1,2 1 1,5 1-1,2 1 0,-1 0 1,1 0-1,0-1 1,1 1-1,7 0 1,2-1-214,5 1 0,2 0 1,-1 0-1,2 0 0,7 2 1,2 0-1,-32 15 1,10 4-1,12 2 148,10-5 0,7-3 0,2-4 0,0 3 0</inkml:trace>
  <inkml:trace contextRef="#ctx0" brushRef="#br0">9918 4398 7912,'-24'7'0,"-3"-2"0,4-4 0,5-1 1143,3 0 1,3-1 0,5-4 0,7-2 0,7-2-1,5 0 1,1 0 0,1 0-146,-1 1 1,6-1 0,3-5 0,4 0 0,2-3 0,1-2-1,5-3-1339,5-6 0,-2 1 0,9-4 0,-2 3 1,1 1-1,-1 0-2848,2 1 0,-7-1 0,4-1 3189,0-3 0,0-3 0,-4-6 0</inkml:trace>
  <inkml:trace contextRef="#ctx0" brushRef="#br0">11357 3079 9731,'-4'-14'3316,"-1"1"1,1 4-2522,4 0 1,7 8 0,5 1 0,6 9 0,3 7 0,2 9 0,1 8 0,-2 8-111,-4 5 0,-3 4 0,-3 7 1,-2 2-1,-2 0 0,-3 0-1120,-2-2 1,-1-9 0,-2-6 0,0-8 0,0-7 0,0-4-501,0-2 1,0-9 0,0-14 0,0-11 0,0-12-1,-2-11 778,-2-7 0,3-5 0,-4-12 0,4-6 1,1-8-1,0 35 0,0-1 395,-1 0 1,2 0 0,0-35 0,2 2-1,3 6 1,0 11 0,0 9 0,-2 8 832,2 8 1,0 2-1,4 11 1,-1 3-1,2 5 1,1 5-673,1 4 1,0 1 0,1 3 0,-1 4 0,0 9 0,1 7 0,-3 6-400,-2 4 0,2-2 0,-7 4 0,-1 2 0,-1 0 0,-4 0 0,-1-2-1748,-1-3 1,-5-1-1,3-6 1,0-2 0,0-6-5701,3-2 7448,7-7 0,16-14 0,8-9 0</inkml:trace>
  <inkml:trace contextRef="#ctx0" brushRef="#br0">12224 2745 7873,'-14'-4'2286,"1"0"1,0 1-880,-1 1 1,6 4 0,-1 1-1,0 2 1,0 3-489,0 2 1,6 4-1,-1 3 1,2 4 0,2 1-1,0-1 1,0-2 0,2-1-1475,2 1 1,3-4 0,7 1 0,1-5 0,1-7 0,3-2-528,2-2 0,0-2 0,2-4 0,-3-6 0,-4-4 0,-4 0 0,-2 1 404,-3 2 1,-1-1 0,-6 1 1928,0 0 0,0 2 0,0 7 1,0 8-552,0 7 1,6-1-1,3 0 1,3 2-1,3-1 1,3 0 0,2 0-1647,1-2 0,9-3 1,-2-8-1,4-4 1,4-6-1,-3-5-509,-7-4 1,-2 0-1,-9-3 1,-5 4-1,-2-1 1,-6 2 1049,0 0 0,-2 1 1,0 4 1472,0 1 1,0 7-1,0 8 1,0 9-1,1 10 1,4 6-1,2 2 570,1 3 0,2 11 1,-5 1-1,-3 6 0,0 4 1,-2-1-1188,0 0 0,-6 3 0,-3-1 0,-1-4 0,-1-4 0,3-6 1,-3-3-1185,-1-7 0,-1-5 0,0-4 0,-1-5 1,1-7-1,0-5-710,-1-4 1,2-4 0,4-6 0,3-10 0,4-11 0,2-8 1054,4-5 0,3-7 0,9 2 1,1 1-1,-1 2 0,1 5 1,1 5 450,2 4 1,-3 4 0,4 5 0,3 4-64,5 3 0,4-4 0,6-2 0</inkml:trace>
  <inkml:trace contextRef="#ctx0" brushRef="#br0">13597 2452 7843,'0'-28'2410,"0"3"0,0 12-1088,0-1 1,0 5-1,0 3 1,-2 3-579,-2 5 0,-2 8 1,-6 2-1,0 4 1,-3 2-1,1 1 1,-1 2-580,1 0 0,1 3 0,1-7 0,3 0 0,5-3 1,2 0-1,4-2-402,2-3 1,5-2 0,8-4 0,2 1 0,0-1 0,2-1 339,0-2 1,-5 0 0,0 1 0,-6 4-1,-5 4 1,-5 2 524,-5 3 1,-3 5-1,-10 3 1,-4 3 0,-2 2-1,0 0-693,2-1 0,1 0 1,-1-3-1,6-2 1,5-2-1,7-2-1512,2-3 0,17-8 0,10-9 1577,12-13 0,18-17 0,0-14 0</inkml:trace>
  <inkml:trace contextRef="#ctx0" brushRef="#br0">14090 2186 10339,'0'20'2079,"0"6"1,-2-3-1,0 5-851,-3 3 1,-4 14 0,3 2 0,0 8-1,-1 3 1,1 0 0,0-1 0,2 0-906,-2-3 0,3-3 1,-5-5-1,2-8 1,3-5-1,2-8 1,1-6-867,0-4 1,-1-8-1,-2-4 1,-3-7-1,0-11 1,0-10-267,3-9 1,1-14 0,2-5 0,2-6 0,2-9 0,5-2 0,3 1 810,1 0 0,1 18 1,-2-3-1,-2 11 0,-1 8 1,0 5 1776,-2 7 1,0 5-1,-2 9 1,4 4 0,1 5-1780,-1 5 0,1 7 0,-5 7 0,-1 2 0,1 4 0,-1 2 0,-1 2 0,-1 1 0,-4-7 0,-1 6 0,-3-7 0,0-3 0,-1-3 0,1-1-3536,0-1 1,5-3 3535,9-2 0,13-15 0,13-8 0</inkml:trace>
  <inkml:trace contextRef="#ctx0" brushRef="#br0">14490 2332 9197,'-2'14'7042,"-1"-1"-5710,-1 0 1,0-4-1,5-1 1,3-3-1,7-2 1,4-1-1229,2-2 1,6 0 0,-6-3 0,1-4 0,-2-7 0,-1-2-726,-3-3 0,-7 2 1,-1-5-1,-2 0 0,-4 1 1,-2 3-1,-5 4 1,-5 2 717,-3 3 0,2 3 0,-4 6 0,1 0 0,0 1 0,3 5 0,3 6 66,3 5 1,6 8 0,-1 0-1,4 4 1,4 1 0,7-2-1,5-1-3340,6 0 0,9-7 3177,5-2 0,8-3 0,4-2 0</inkml:trace>
  <inkml:trace contextRef="#ctx0" brushRef="#br0">14996 2252 7860,'-13'-9'6947,"0"1"-6282,-1-1 0,7 10 0,3 4 0,2 3 0,2 4 0,0 3 0,0 1-242,0 2 1,9 0 0,1-5 0,1 1 0,1-3 0,1-2 0,3-4-1776,2-4 1,0-1 0,-5 0 0,0 0 0,-1-1-1,-1-4 1,-4-4 1158,-1-2 1,-2-3 0,-5 1 0,-4 1-1,-2 2 1,-2 2 3655,0 2 1,5 2-2184,-5 4 1,6 1 0,0 4-1,6 2 1,4 2 0,2 0-1287,0 1 0,0-2 1,4 1-1,1 0 1,-2-1-1,-2 0-1139,-1-2 0,0-2 1,3-5-222,-4-4 2384,-2 4 0,-6-4 1,2 8-1,2 3 1,7 0-773,5 0 0,6-1 0,9-8 1,8-6-1,7-9 0,9-7 0,4-8 1,4-7-732,-30 17 1,0-1-1,-2-2 1,0-1-1,-1-1 1,-1-1 0,-1 0-1,-1-1 1,-3 0-1,-2-1 1,16-32-486,-7-3 1,-10-6 0,-8-2 0,-7 1 0,-4 7-1,-4 8 1,-2 9 0,-6 11 1403,-7 9 0,2 15 0,-5 9 0,-1 7 0,-3 8 0,1 12 1,-3 12 196,1 9 0,-1 12 1,0 9-1,4 4 0,4 0 1,5 2-2338,4-2 1155,3-6 1,8 4 0,2-6 0,7-10 550,5-10 0,11-10 0,7-17 0</inkml:trace>
  <inkml:trace contextRef="#ctx0" brushRef="#br0">16716 2119 7847,'-13'-21'7123,"-1"2"-5856,1 6 1,0-1-1,-1 1 1,1 1-1,0 3 712,-1 5 1,5 2 0,2 4-2204,1 2 0,2 5 0,4 7 0,0 4 1,1-1-1,4 2 0,4-2-672,2 0 1,3-1 0,1-6 0,1-2-1,2-2 1,-2-2 1079,-1-3 0,-6-3 1,-2-5-1,-1-4 0,-5-1 1,-2-1 645,-4 3 1,-5 5 0,3-3 0,-2 1 0,0 1 0,0 2-955,2 5 0,1 6 0,6 7 0,0 2 0,1 0 0,4 0 0,6 0-3153,10-2 0,3-7 0,13-5 3118,4-2 1,11-26 0,9-6 0</inkml:trace>
  <inkml:trace contextRef="#ctx0" brushRef="#br0">17249 1466 7847,'8'-31'788,"-4"0"0,-2 3 1,-1 5-1,2 9 622,1 3 0,2 4 0,-3 1 0,3 9 0,0 10 0,2 8-95,-1 7 1,-4 9 0,1 12 0,-4 4 0,-6 8 0,-5 0 0,-7 1-1412,-3-1 1,5-10-1,-2 1 1,5-4-1,4-7 1,4-2-1,4-7 1,1-4-2676,0-7 0,7-6 1,7-6 2770,6-5 0,11-26 0,4-8 0</inkml:trace>
  <inkml:trace contextRef="#ctx0" brushRef="#br0">17609 1279 7847,'5'-37'933,"-1"5"1,-1 7 0,0 5 470,1 9 0,-2 5 0,2 13 1,-2 9-1,-2 12 0,-2 11 1,-2 11-235,-5 10 0,0 2 1,-3 1-1,-3 4 1,1-2-1,-1-1 1,1-8-2810,1-4 1,6-9-1,1 1 1,1-4 0,1-4-1,-1-8 1520,0-9 0,-3-1 1,-5-11-1</inkml:trace>
  <inkml:trace contextRef="#ctx0" brushRef="#br0">17383 1773 7847,'-5'-9'1273,"1"0"1,-1 4-1,7-2-155,2 1 0,4 2 0,6 5 0,3 2 1,2 3-1,2 1 0,4 4 0,3-1-2806,3-1 0,6 1 1,-3-5 1687,0-2 0,-1-2 0,-7-1 0</inkml:trace>
  <inkml:trace contextRef="#ctx0" brushRef="#br0">17849 1799 10507,'-12'-7'6830,"8"1"-6079,-10 6 1,10 1 0,0 4 0,4 4 0,3 2-1,2 1 1,3-1-1214,2-2 0,2-2 0,1 2 1,1-3-1,-1-2 0,0 1-2815,1-2 0,-5-3 0,0-5 2553,1-4 0,-6-1 0,-4 1 0,-7 5 4000,-5 2 1,0 4 0,3 2-2241,5 5 1,2 3 0,2 1 0,0 0 0,0 1 0,0-1-1435,0 0 0,8-5 0,4-4 1,5-2-1,4-2 0,3-2 1,4-4-8840,8-7 9237,-7-6 0,16-20 0,-11-2 0</inkml:trace>
  <inkml:trace contextRef="#ctx0" brushRef="#br0">18556 1306 7843,'-6'-21'2446,"3"9"1,-5 12-1219,2 8 1,0 5 0,3 6 0,-2 8-1,-1 9 1,-2 7 0,1 4 0,-4 0-1128,0-2 0,2-1 0,1-1 0,1-3 0,1 0 0,-1-4 0,1-2-3155,0-5 0,0-2 0,3-5 3054,-2-4 0,-5-3 0,3-2 0</inkml:trace>
  <inkml:trace contextRef="#ctx0" brushRef="#br0">18382 1786 8653,'-1'-13'0,"-2"-1"0,-2 1 1228,2 0 1,8 5 0,5 4 0,7 2-1,3 2 1,4 2 0,1 1 0,3 1-2567,0-1 1,6-1-1,2-2 1,4 0 0,2-2 1337,-3-2 0,4-16 0,-8-8 0</inkml:trace>
  <inkml:trace contextRef="#ctx0" brushRef="#br0">18902 1626 7905,'-13'0'2500,"1"1"0,3 4-1096,5 4 0,-2 3 0,0 1 1,0 2-1,-2 1 0,3 3 1,-1 0-1065,3 1 1,0 2 0,0-4 0,-2-2 0,2-1 0,3-3-1534,5-3 0,2-4 1,7-5-1,-1-1 1,2-3-1,1-7 1,3-4 201,2-2 0,-3-7 1,2 3-1,0 0 0,-4 2 1,-1 1 475,-2 1 3246,0 5 0,-5 0-1730,-4 3 1,2 5 0,-1 4 0,-2 7 0,-2 5 0,-1 3-1,0 1-1023,0 2 1,0 4 0,0-3-1,2 0 1,1 1 0,2-4 0,3-1-1844,2-2 1,4-4 0,2-2 0,2-1 1864,-2-3 0,5-1 0,-1-2 0</inkml:trace>
  <inkml:trace contextRef="#ctx0" brushRef="#br0">17009 2999 7867,'8'-20'872,"-2"1"1,-6-5 0,1 4 768,4 0 0,-4-2 0,3 4 0,-2 2 0,-2 1 119,0 2 0,0 7 0,0 8 0,0 11 0,0 11-1754,0 5 1,-5 17 0,0 0-1,-3 1 1,-1 2 0,0-3-1,2 2 1,1-4-4923,3-3 1,2-4 4261,1-10 0,11 0 0,4-1 0</inkml:trace>
  <inkml:trace contextRef="#ctx0" brushRef="#br0">17009 3159 11613,'0'-14'0,"0"1"0,0 0 0,0-1 0,2 2 708,2 3 1,4 4 0,6 5 0,4 0-1,6 1 1,4 3 0,3 5 0,-1 3-1359,-2 2 0,3-1 0,2-1 1,-1-2-1,1-3 0,-4-1 1,0-3-1,-4-1-173,-3-2 0,-4-2 0,-11-2 0,-7-5 1,-7-3 2152,-5-1 0,-1 4 1,-1 0-1,1 0 0,0 0 1,-1 2 494,1 1 1,5 0 0,5 3 0,6-1 0,6 1-1640,3 1 0,7 2 0,2 0 0,1 0 0,1 0 1,-1 0-1,0 0-7076,0 0 5898,-5 0 1,2 0-1,-7-1 1,-2-2-1,-3-3 1,-1-2-1,-3-2-1610,-1-2 0,-4-1 1550,-2 0 1052,2-1 0,-9-5 0,3-2 0</inkml:trace>
  <inkml:trace contextRef="#ctx0" brushRef="#br0">18142 2506 9820,'-13'1'0,"1"5"1268,3 7 1,3 6-1,6 8 1,0 1-1,-1 3-941,-4 5 1,4 10 0,-3 4 0,1 3 0,0-2 0,-2-4 0,2-4-1314,2-1 1,-4-4-1,1-2 986,1-5 0,-5-3 0,1-1 0</inkml:trace>
  <inkml:trace contextRef="#ctx0" brushRef="#br0">18036 2852 7840,'0'-13'0,"0"-1"0,1 1 1032,4 0 0,-2 4 1,5 1-1,3 2-542,1 4 0,5 0 0,3 2 0,0 0 0,6 0 0,2 0-490,3 0 0,6-12 0,-3-3 0</inkml:trace>
  <inkml:trace contextRef="#ctx0" brushRef="#br0">18582 2625 7840,'-18'9'0,"-1"0"0,1 2 1557,4 0 0,-7 7 0,8 1 0,-2 2 1,0 4 3357,2 5 0,-1 0-3650,1 5 0,4-4-1094,0 5 0,6-7 0,-1 2 1,1-2-923,-2-3 0,4-5 0,-4-3 0,5-5 0,3-3 0,3-2 0,2-2 0,4-5 0,4-4-3702,6-6 1,3-8 3892,2-6 1,3 0 0,-2-1 0,-3 2-1,-1 0 1,-5 1 0,-4 3 855,-5 3 0,-6 3 1,5 4 1136,2 3 1,-5 5 0,-2 5 0,-2 3 0,-1 4-680,3 2 1,-2-1-1,2 0 1,-2 1 0,-1-3-1645,4-2 1,-2 2 0,6-7-1,1-1 1,2-1 0,1-2-1,1-2-691,-1-2 0,0-4 0,2-5 0,1 0 1,2-1 1580,-2 1 0,-1 0 0,-2-1 0</inkml:trace>
  <inkml:trace contextRef="#ctx0" brushRef="#br0">18902 2892 7840,'8'-6'1095,"-3"3"0,-6-4 2420,-3 1 0,1 1-737,-6 5-2951,0 6 1,1 2-1,4 6 1,2 3 0,4 1-1,2-2 1,5-3 0,5-2-1898,3-3 0,3-5 0,3 2 2070,0-4 0,-1-13 0,4-2 0</inkml:trace>
  <inkml:trace contextRef="#ctx0" brushRef="#br0">19115 2852 9631,'-13'0'776,"12"6"1,7 1-1,7 2 1,8-1-1,1-1 1,4-1 0,1 0-646,3-3 1,-2-2 0,-4-1-1,-4 0 1,-2-1 0,-5-2 0,-4-3-1,-3-1-102,-3-4 0,-3 4 0,-4-1 0,-5 2 1,-3 3-1,-1 2 0,-2 1 92,-3 0 0,3 6 0,-2 3 0,3 4 0,5 3 1,5 4-2012,2 0 1,10-5-1,5-1 1890,8-9 0,4-9 0,2-3 0</inkml:trace>
  <inkml:trace contextRef="#ctx0" brushRef="#br0">20049 2679 7865,'20'-14'-223,"-5"-3"0,-6-1 1,0 2 1206,-2 1 0,-1 1 0,-6 1 0,0 0 0,-1 1 982,-4 3 0,2 3 0,-6 8 0,1 2 0,-1 6-1142,0 7 1,6 3 0,-3 7-1,1 0 1,1 1 0,1 2-1,3-1-1030,4-4 0,4-2 0,7-9 1,2 0-1,7-7 0,6-4 0,4-4-1415,0-4 1,-1-7 0,-8-7 0,-3-2 0,-4-1 0,-5 0 1456,-4 0 0,-3 1 0,-6-1 1,-2 4-1,-2 3 0,-5 3 1,-3 3 1353,-1 5 0,5 4 1,4 4-1,2 5 0,2 5-364,0 3 0,6 3 0,5 3 0,4-2 0,2-2 0,1-1 0,0-2-683,0-2 0,4 0 1,-3-9-1,0-4 0,2-4 1,-2-7-1,1-6-524,-4-6 1,-6-4 0,-2-2-1,-2-1 1,-3-2 0,-2-1 0,-1 1-1259,0 0 1,0 3-1,2 3 1,2-3 0,6-2-1,8-2 1454,9-4 0,-1-8 0,7-4 1</inkml:trace>
  <inkml:trace contextRef="#ctx0" brushRef="#br0">20955 1972 7865,'-1'-16'1875,"-2"1"-610,-2 3 0,-5 8 1,2 1-38,1 6 1,1 10 0,6 11 0,0 7-1,0 8 1,0 5 0,0 3 0,0 4-345,0 1 0,-4-1 0,-2 0 0,0-5 0,-2-3 1,2-5-1045,0 1 1,-2-7 0,3 1-1,2-4 1,2-2 0,1-6-1808,0-5 1,0-10 0,0-6 0,0-9 0,0-6 1724,0-2 1,0-7-1,0 3 1,0 0-1,1 4 1,2 2 1224,2 2 0,1 4 1,-2 1-1,5 2 0,4 5 1,3 4-1,2 4-1025,-1 1 0,2 6 1,0-3-1,0-1 1,2 2-1,0 0-1187,2 1 0,3-5 0,0-4 0,-1-3 1,-1-2-1,-3-3 0,-2-5 0,-3-5 42,-1-3 1,-7-3 0,-4-3 0,-2 2 0,-2 2 0,0 1 1480,0-1 0,0 4 1,0-3-1,-2 5 1,-1 2 2162,-1 2 1,-1 8-1,5 1 1,0 7-1613,0 5 0,0 2 0,0 0 1,0 4-1,0 3 0,2 1-1217,2 0 1,-1-1 0,5 3 0,-1-4 0,2 0 0,4-4 0,5-3-9460,3-4 9496,-5-3 0,9-6 1,-4 0-1</inkml:trace>
  <inkml:trace contextRef="#ctx0" brushRef="#br0">21568 2492 9445,'-7'-6'1638,"2"-3"0,5 3 1,5 3-1,5 5 0,5 4 1,3 0-1371,-2 0 0,5 3 1,1-5-1,2-1 0,-1-1 1,-2-2-1,-2 0-705,-2 0 0,-3 0 1,0-2-1,-1-1 1,0-3-1,2-1 1,2-4 489,0 0 1,1-1 0,-5 1 0,1 2 0,-1 1 0,0 0 192,1 4 0,-1 4 1,0 4-1,1 5 0,-1 3 1,0 1-1,1 1-5162,-1-1 1,0-6 4603,1-2 0,-1-4 1,0-1-1</inkml:trace>
  <inkml:trace contextRef="#ctx0" brushRef="#br0">22755 2146 7922,'0'7'4671,"1"-1"0,3-6 491,5 0-4149,-3 0 1,-1 0 0,-10 0 0,-4 0-978,-2 0 0,2 0 1,1 1-1,2 4 1,3 4-1,2 3 0,2 1-893,4 0 0,7 1 0,7-1 1,0 0-1,2-1 0,-2-1 625,0-3 1,4 1 0,-7 5-1,-3-3 1,-4 0 0,-3-2 490,-3 1 0,-1 2 0,-4 0 0,-4-2 1,-7-2-1,-8-1 0,-3 0 22,2 4 0,-6-4 0,4 1 0,2-1 1,1-1-2118,5 0 1,9 3 0,8-5 0,14-2 0,13-8 1835,11-12 0,15-9 0,1-13 0</inkml:trace>
  <inkml:trace contextRef="#ctx0" brushRef="#br0">23421 2132 9955,'-18'-6'0,"-1"-1"0,0 0 1827,0 2 0,1 4 1,4 2-1,3 4-1165,2 3 1,-3 4 0,4 3 0,1 1 0,3 5 0,2 1 0,2 5 0,2-2-1070,2 0 1,5 2 0,9-9 0,5-3 0,9-5 0,7-6 0,9-5 406,4-8 0,1-12 0,0-13 0</inkml:trace>
  <inkml:trace contextRef="#ctx0" brushRef="#br0">23981 1586 7971,'0'-21'2205,"0"9"-977,0 12 1,0 6 0,0 11 0,-2 3-1,-2 8 1,-5 5 0,-3 6 0,-1 2-37,0 3 1,-5 2 0,-1-3-1,-1 2 1,1-4 0,3-4-1695,1-6 1,2-3 0,1-1 0,3-2 0,3-3 0,2-4-2776,-1-3 0,2-8 0,8-2 4066,3-4 1,0-7-1,1-2 1,1-3 51,2 2 1,1 3 0,1 6 0,-1 2-1,0 2 1,1 5-1671,-1 3 0,2 1 1,1 1-1,3-2 1,2-4-1,3-3 1,1-4 828,2-1 0,5 0 0,2 0 0</inkml:trace>
  <inkml:trace contextRef="#ctx0" brushRef="#br0">24181 2079 9381,'-5'-13'3781,"1"-1"1,-6 5-1797,1 1 0,4 6 1,4 2-1,4 8-1295,0 3 0,-2-2 0,-1 0 0,-1 0-833,-4-2 0,2 1 0,-4-4-655,1 5 0,3-3 1,8-1-1,5-4 1,9-1-1,11-1 1,10-4-3538,6-4 1,5-9 4334,12-4 0,-1-9 0,-26 14 0,0 0 0</inkml:trace>
  <inkml:trace contextRef="#ctx0" brushRef="#br0">24914 1546 7905,'-13'-12'1945,"-1"9"1,1-3 0,1 12-635,3 12 0,-4 4 1,1 3-1,-4 0-390,0 4 0,1 9 0,1 1 0,1 1 0,1 1 0,2-2 0,2-2 0,3-3-630,2-5 1,-3 2 0,1-10 0,2 0 0,0-5-908,-1-6 1,1 1 0,-6-7 0,-1-1 0,-2-1 0,-2-2 0,1 0 121,0 0 0,-5 0 0,-1 0 0,0 1 0,-1 4 0,4 4 0,3 2-293,4 3 0,3 0 0,6 4 787,0 4 0,12-2 0,2-1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553F103-2CDC-4648-ACCA-045D6E3006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40659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AA3C01A5-C0A3-4A9B-999E-E2B83211F186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0669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9668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1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07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4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05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4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32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6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2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8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0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9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5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4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>
                <a:solidFill>
                  <a:schemeClr val="tx1"/>
                </a:solidFill>
              </a:rPr>
              <a:t>- </a:t>
            </a:r>
            <a:fld id="{BB428016-6F55-408F-90D2-EB9F50AB81F5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ustomXml" Target="../ink/ink2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458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/>
              <a:t>EECS 583 – Class 11</a:t>
            </a:r>
            <a:br>
              <a:rPr lang="en-US" altLang="en-US" sz="4800" dirty="0"/>
            </a:br>
            <a:r>
              <a:rPr lang="en-US" altLang="en-US" sz="4800" dirty="0"/>
              <a:t>Instruction Scheduling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October 1, 2025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D767EDF-D7AD-25A7-427A-1DCC45CFC2F4}"/>
                  </a:ext>
                </a:extLst>
              </p14:cNvPr>
              <p14:cNvContentPartPr/>
              <p14:nvPr/>
            </p14:nvContentPartPr>
            <p14:xfrm>
              <a:off x="7074000" y="4812120"/>
              <a:ext cx="753120" cy="11710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D767EDF-D7AD-25A7-427A-1DCC45CFC2F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064640" y="4802760"/>
                <a:ext cx="771840" cy="1189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Critical Path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Critical operations = Operations with slack = 0</a:t>
            </a:r>
          </a:p>
          <a:p>
            <a:pPr lvl="1"/>
            <a:r>
              <a:rPr lang="en-US" altLang="en-US" dirty="0"/>
              <a:t>No mobility, cannot be delayed without extending the schedule length of the block</a:t>
            </a:r>
          </a:p>
          <a:p>
            <a:pPr lvl="1"/>
            <a:r>
              <a:rPr lang="en-US" altLang="en-US" dirty="0"/>
              <a:t>Critical path = sequence of critical</a:t>
            </a:r>
            <a:br>
              <a:rPr lang="en-US" altLang="en-US" dirty="0"/>
            </a:br>
            <a:r>
              <a:rPr lang="en-US" altLang="en-US" dirty="0"/>
              <a:t>operations from node with no</a:t>
            </a:r>
            <a:br>
              <a:rPr lang="en-US" altLang="en-US" dirty="0"/>
            </a:br>
            <a:r>
              <a:rPr lang="en-US" altLang="en-US" dirty="0"/>
              <a:t>predecessors to exit node, can</a:t>
            </a:r>
            <a:br>
              <a:rPr lang="en-US" altLang="en-US" dirty="0"/>
            </a:br>
            <a:r>
              <a:rPr lang="en-US" altLang="en-US" dirty="0"/>
              <a:t>be multiple </a:t>
            </a:r>
            <a:r>
              <a:rPr lang="en-US" altLang="en-US" dirty="0" err="1"/>
              <a:t>crit</a:t>
            </a:r>
            <a:r>
              <a:rPr lang="en-US" altLang="en-US" dirty="0"/>
              <a:t> paths</a:t>
            </a:r>
          </a:p>
        </p:txBody>
      </p:sp>
      <p:sp>
        <p:nvSpPr>
          <p:cNvPr id="65" name="Oval 4"/>
          <p:cNvSpPr>
            <a:spLocks noChangeArrowheads="1"/>
          </p:cNvSpPr>
          <p:nvPr/>
        </p:nvSpPr>
        <p:spPr bwMode="auto">
          <a:xfrm>
            <a:off x="6802969" y="28839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66" name="Oval 5"/>
          <p:cNvSpPr>
            <a:spLocks noChangeArrowheads="1"/>
          </p:cNvSpPr>
          <p:nvPr/>
        </p:nvSpPr>
        <p:spPr bwMode="auto">
          <a:xfrm>
            <a:off x="61933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67" name="Oval 6"/>
          <p:cNvSpPr>
            <a:spLocks noChangeArrowheads="1"/>
          </p:cNvSpPr>
          <p:nvPr/>
        </p:nvSpPr>
        <p:spPr bwMode="auto">
          <a:xfrm>
            <a:off x="68791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68" name="Oval 7"/>
          <p:cNvSpPr>
            <a:spLocks noChangeArrowheads="1"/>
          </p:cNvSpPr>
          <p:nvPr/>
        </p:nvSpPr>
        <p:spPr bwMode="auto">
          <a:xfrm>
            <a:off x="61933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69" name="Oval 8"/>
          <p:cNvSpPr>
            <a:spLocks noChangeArrowheads="1"/>
          </p:cNvSpPr>
          <p:nvPr/>
        </p:nvSpPr>
        <p:spPr bwMode="auto">
          <a:xfrm>
            <a:off x="68791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70" name="Oval 9"/>
          <p:cNvSpPr>
            <a:spLocks noChangeArrowheads="1"/>
          </p:cNvSpPr>
          <p:nvPr/>
        </p:nvSpPr>
        <p:spPr bwMode="auto">
          <a:xfrm>
            <a:off x="6955369" y="5017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71" name="Oval 10"/>
          <p:cNvSpPr>
            <a:spLocks noChangeArrowheads="1"/>
          </p:cNvSpPr>
          <p:nvPr/>
        </p:nvSpPr>
        <p:spPr bwMode="auto">
          <a:xfrm>
            <a:off x="73363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72" name="Oval 11"/>
          <p:cNvSpPr>
            <a:spLocks noChangeArrowheads="1"/>
          </p:cNvSpPr>
          <p:nvPr/>
        </p:nvSpPr>
        <p:spPr bwMode="auto">
          <a:xfrm>
            <a:off x="64981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73" name="Line 12"/>
          <p:cNvSpPr>
            <a:spLocks noChangeShapeType="1"/>
          </p:cNvSpPr>
          <p:nvPr/>
        </p:nvSpPr>
        <p:spPr bwMode="auto">
          <a:xfrm flipH="1">
            <a:off x="6421969" y="3188732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" name="Line 13"/>
          <p:cNvSpPr>
            <a:spLocks noChangeShapeType="1"/>
          </p:cNvSpPr>
          <p:nvPr/>
        </p:nvSpPr>
        <p:spPr bwMode="auto">
          <a:xfrm>
            <a:off x="6955369" y="3188732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" name="Line 14"/>
          <p:cNvSpPr>
            <a:spLocks noChangeShapeType="1"/>
          </p:cNvSpPr>
          <p:nvPr/>
        </p:nvSpPr>
        <p:spPr bwMode="auto">
          <a:xfrm>
            <a:off x="6345769" y="3798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Line 15"/>
          <p:cNvSpPr>
            <a:spLocks noChangeShapeType="1"/>
          </p:cNvSpPr>
          <p:nvPr/>
        </p:nvSpPr>
        <p:spPr bwMode="auto">
          <a:xfrm flipH="1">
            <a:off x="6345769" y="3798332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" name="Line 16"/>
          <p:cNvSpPr>
            <a:spLocks noChangeShapeType="1"/>
          </p:cNvSpPr>
          <p:nvPr/>
        </p:nvSpPr>
        <p:spPr bwMode="auto">
          <a:xfrm>
            <a:off x="70315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Line 17"/>
          <p:cNvSpPr>
            <a:spLocks noChangeShapeType="1"/>
          </p:cNvSpPr>
          <p:nvPr/>
        </p:nvSpPr>
        <p:spPr bwMode="auto">
          <a:xfrm>
            <a:off x="63457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Line 18"/>
          <p:cNvSpPr>
            <a:spLocks noChangeShapeType="1"/>
          </p:cNvSpPr>
          <p:nvPr/>
        </p:nvSpPr>
        <p:spPr bwMode="auto">
          <a:xfrm>
            <a:off x="6421969" y="4560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Line 19"/>
          <p:cNvSpPr>
            <a:spLocks noChangeShapeType="1"/>
          </p:cNvSpPr>
          <p:nvPr/>
        </p:nvSpPr>
        <p:spPr bwMode="auto">
          <a:xfrm>
            <a:off x="7031569" y="4560332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Line 20"/>
          <p:cNvSpPr>
            <a:spLocks noChangeShapeType="1"/>
          </p:cNvSpPr>
          <p:nvPr/>
        </p:nvSpPr>
        <p:spPr bwMode="auto">
          <a:xfrm>
            <a:off x="7183969" y="5322332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auto">
          <a:xfrm flipH="1">
            <a:off x="6726769" y="5322332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Text Box 22"/>
          <p:cNvSpPr txBox="1">
            <a:spLocks noChangeArrowheads="1"/>
          </p:cNvSpPr>
          <p:nvPr/>
        </p:nvSpPr>
        <p:spPr bwMode="auto">
          <a:xfrm>
            <a:off x="6421969" y="3033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84" name="Text Box 23"/>
          <p:cNvSpPr txBox="1">
            <a:spLocks noChangeArrowheads="1"/>
          </p:cNvSpPr>
          <p:nvPr/>
        </p:nvSpPr>
        <p:spPr bwMode="auto">
          <a:xfrm>
            <a:off x="6955369" y="3185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5" name="Text Box 24"/>
          <p:cNvSpPr txBox="1">
            <a:spLocks noChangeArrowheads="1"/>
          </p:cNvSpPr>
          <p:nvPr/>
        </p:nvSpPr>
        <p:spPr bwMode="auto">
          <a:xfrm>
            <a:off x="7260169" y="52429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86" name="Text Box 25"/>
          <p:cNvSpPr txBox="1">
            <a:spLocks noChangeArrowheads="1"/>
          </p:cNvSpPr>
          <p:nvPr/>
        </p:nvSpPr>
        <p:spPr bwMode="auto">
          <a:xfrm>
            <a:off x="6574369" y="5319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7" name="Text Box 26"/>
          <p:cNvSpPr txBox="1">
            <a:spLocks noChangeArrowheads="1"/>
          </p:cNvSpPr>
          <p:nvPr/>
        </p:nvSpPr>
        <p:spPr bwMode="auto">
          <a:xfrm>
            <a:off x="6345769" y="4709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88" name="Text Box 27"/>
          <p:cNvSpPr txBox="1">
            <a:spLocks noChangeArrowheads="1"/>
          </p:cNvSpPr>
          <p:nvPr/>
        </p:nvSpPr>
        <p:spPr bwMode="auto">
          <a:xfrm>
            <a:off x="6040969" y="38713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9" name="Text Box 28"/>
          <p:cNvSpPr txBox="1">
            <a:spLocks noChangeArrowheads="1"/>
          </p:cNvSpPr>
          <p:nvPr/>
        </p:nvSpPr>
        <p:spPr bwMode="auto">
          <a:xfrm>
            <a:off x="64219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90" name="Text Box 29"/>
          <p:cNvSpPr txBox="1">
            <a:spLocks noChangeArrowheads="1"/>
          </p:cNvSpPr>
          <p:nvPr/>
        </p:nvSpPr>
        <p:spPr bwMode="auto">
          <a:xfrm>
            <a:off x="7031569" y="3947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91" name="Text Box 30"/>
          <p:cNvSpPr txBox="1">
            <a:spLocks noChangeArrowheads="1"/>
          </p:cNvSpPr>
          <p:nvPr/>
        </p:nvSpPr>
        <p:spPr bwMode="auto">
          <a:xfrm>
            <a:off x="7107769" y="4636532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92" name="Text Box 31"/>
          <p:cNvSpPr txBox="1">
            <a:spLocks noChangeArrowheads="1"/>
          </p:cNvSpPr>
          <p:nvPr/>
        </p:nvSpPr>
        <p:spPr bwMode="auto">
          <a:xfrm>
            <a:off x="66505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018053" y="26670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0, 0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5662454" y="338030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1, 3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183969" y="338030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2, 2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720012" y="41910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5, 5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7302727" y="4939728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8, 8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7656762" y="570739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9, 10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68213" y="5624144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10, 10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7221253" y="417328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4, 7</a:t>
            </a:r>
          </a:p>
        </p:txBody>
      </p:sp>
      <p:sp>
        <p:nvSpPr>
          <p:cNvPr id="101" name="Oval 10"/>
          <p:cNvSpPr>
            <a:spLocks noChangeArrowheads="1"/>
          </p:cNvSpPr>
          <p:nvPr/>
        </p:nvSpPr>
        <p:spPr bwMode="auto">
          <a:xfrm>
            <a:off x="7328822" y="6486063"/>
            <a:ext cx="304800" cy="3048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000" dirty="0"/>
              <a:t>Exit</a:t>
            </a:r>
          </a:p>
        </p:txBody>
      </p:sp>
      <p:cxnSp>
        <p:nvCxnSpPr>
          <p:cNvPr id="102" name="Straight Arrow Connector 101"/>
          <p:cNvCxnSpPr>
            <a:endCxn id="101" idx="0"/>
          </p:cNvCxnSpPr>
          <p:nvPr/>
        </p:nvCxnSpPr>
        <p:spPr bwMode="auto">
          <a:xfrm>
            <a:off x="7455120" y="6025688"/>
            <a:ext cx="26102" cy="46037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Straight Arrow Connector 102"/>
          <p:cNvCxnSpPr>
            <a:endCxn id="101" idx="0"/>
          </p:cNvCxnSpPr>
          <p:nvPr/>
        </p:nvCxnSpPr>
        <p:spPr bwMode="auto">
          <a:xfrm>
            <a:off x="6724683" y="5981051"/>
            <a:ext cx="756539" cy="5050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4" name="Text Box 24"/>
          <p:cNvSpPr txBox="1">
            <a:spLocks noChangeArrowheads="1"/>
          </p:cNvSpPr>
          <p:nvPr/>
        </p:nvSpPr>
        <p:spPr bwMode="auto">
          <a:xfrm>
            <a:off x="6632795" y="598758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105" name="Text Box 24"/>
          <p:cNvSpPr txBox="1">
            <a:spLocks noChangeArrowheads="1"/>
          </p:cNvSpPr>
          <p:nvPr/>
        </p:nvSpPr>
        <p:spPr bwMode="auto">
          <a:xfrm>
            <a:off x="7448285" y="596853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7585502" y="6446338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10, 10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10C9908-A295-6F09-9B0E-0AEBBA584B1B}"/>
                  </a:ext>
                </a:extLst>
              </p14:cNvPr>
              <p14:cNvContentPartPr/>
              <p14:nvPr/>
            </p14:nvContentPartPr>
            <p14:xfrm>
              <a:off x="1252440" y="413280"/>
              <a:ext cx="7716960" cy="64047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10C9908-A295-6F09-9B0E-0AEBBA584B1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43080" y="403920"/>
                <a:ext cx="7735680" cy="6423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 2</a:t>
            </a:r>
          </a:p>
        </p:txBody>
      </p:sp>
      <p:sp>
        <p:nvSpPr>
          <p:cNvPr id="17411" name="Oval 3"/>
          <p:cNvSpPr>
            <a:spLocks noChangeArrowheads="1"/>
          </p:cNvSpPr>
          <p:nvPr/>
        </p:nvSpPr>
        <p:spPr bwMode="auto">
          <a:xfrm>
            <a:off x="2438400" y="228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1828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1828800" y="3657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3352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25146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3429000" y="3581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29718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2057400" y="25908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590800" y="25908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1981200" y="3200400"/>
            <a:ext cx="762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1981200" y="32004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2667000" y="3200400"/>
            <a:ext cx="1524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1981200" y="3200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2057400" y="39624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057400" y="2435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2590800" y="2587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3581400" y="5026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3657600" y="4035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1676400" y="3273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2286000" y="30480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2667000" y="3349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3581400" y="32004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4" name="Oval 26"/>
          <p:cNvSpPr>
            <a:spLocks noChangeArrowheads="1"/>
          </p:cNvSpPr>
          <p:nvPr/>
        </p:nvSpPr>
        <p:spPr bwMode="auto">
          <a:xfrm>
            <a:off x="35052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2819400" y="31242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3505200" y="3200400"/>
            <a:ext cx="76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2971800" y="4572000"/>
            <a:ext cx="533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3581400" y="3886200"/>
            <a:ext cx="762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 flipH="1">
            <a:off x="3200400" y="4876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2819400" y="46482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2971800" y="3044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2667000" y="4797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2057400" y="4111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2286000" y="3502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4953000" y="1901825"/>
            <a:ext cx="343535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Node	Estart	Lstart	Slack</a:t>
            </a:r>
          </a:p>
          <a:p>
            <a:r>
              <a:rPr lang="en-US" altLang="en-US"/>
              <a:t>1</a:t>
            </a:r>
          </a:p>
          <a:p>
            <a:r>
              <a:rPr lang="en-US" altLang="en-US"/>
              <a:t>2</a:t>
            </a:r>
          </a:p>
          <a:p>
            <a:r>
              <a:rPr lang="en-US" altLang="en-US"/>
              <a:t>3</a:t>
            </a:r>
          </a:p>
          <a:p>
            <a:r>
              <a:rPr lang="en-US" altLang="en-US"/>
              <a:t>4</a:t>
            </a:r>
          </a:p>
          <a:p>
            <a:r>
              <a:rPr lang="en-US" altLang="en-US"/>
              <a:t>5</a:t>
            </a:r>
          </a:p>
          <a:p>
            <a:r>
              <a:rPr lang="en-US" altLang="en-US"/>
              <a:t>6</a:t>
            </a:r>
          </a:p>
          <a:p>
            <a:r>
              <a:rPr lang="en-US" altLang="en-US"/>
              <a:t>7</a:t>
            </a:r>
          </a:p>
          <a:p>
            <a:r>
              <a:rPr lang="en-US" altLang="en-US"/>
              <a:t>8</a:t>
            </a:r>
          </a:p>
          <a:p>
            <a:r>
              <a:rPr lang="en-US" altLang="en-US"/>
              <a:t>9</a:t>
            </a:r>
          </a:p>
        </p:txBody>
      </p:sp>
      <p:sp>
        <p:nvSpPr>
          <p:cNvPr id="17446" name="Rectangle 38"/>
          <p:cNvSpPr>
            <a:spLocks noChangeArrowheads="1"/>
          </p:cNvSpPr>
          <p:nvPr/>
        </p:nvSpPr>
        <p:spPr bwMode="auto">
          <a:xfrm>
            <a:off x="4876800" y="1752600"/>
            <a:ext cx="3657600" cy="297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4648200" y="5026025"/>
            <a:ext cx="1804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Critical path(s) = </a:t>
            </a:r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3070392" y="4269791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1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9F7785F-F600-9831-0C36-EEC93CBC59E8}"/>
                  </a:ext>
                </a:extLst>
              </p14:cNvPr>
              <p14:cNvContentPartPr/>
              <p14:nvPr/>
            </p14:nvContentPartPr>
            <p14:xfrm>
              <a:off x="4852080" y="1731960"/>
              <a:ext cx="3598920" cy="3723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9F7785F-F600-9831-0C36-EEC93CBC59E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42720" y="1722600"/>
                <a:ext cx="3617640" cy="3742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 2 - Answer</a:t>
            </a:r>
          </a:p>
        </p:txBody>
      </p:sp>
      <p:sp>
        <p:nvSpPr>
          <p:cNvPr id="17411" name="Oval 3"/>
          <p:cNvSpPr>
            <a:spLocks noChangeArrowheads="1"/>
          </p:cNvSpPr>
          <p:nvPr/>
        </p:nvSpPr>
        <p:spPr bwMode="auto">
          <a:xfrm>
            <a:off x="2438400" y="228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1828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1828800" y="3657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3352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25146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3429000" y="3581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29718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2057400" y="25908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590800" y="25908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1981200" y="3200400"/>
            <a:ext cx="762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1981200" y="32004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2667000" y="3200400"/>
            <a:ext cx="1524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1981200" y="3200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2057400" y="39624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057400" y="2435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2590800" y="2587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3581400" y="5026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1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3657600" y="4035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1676400" y="3273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2286000" y="30480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2667000" y="3349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3581400" y="32004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34" name="Oval 26"/>
          <p:cNvSpPr>
            <a:spLocks noChangeArrowheads="1"/>
          </p:cNvSpPr>
          <p:nvPr/>
        </p:nvSpPr>
        <p:spPr bwMode="auto">
          <a:xfrm>
            <a:off x="35052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2819400" y="31242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3505200" y="3200400"/>
            <a:ext cx="76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2971800" y="4572000"/>
            <a:ext cx="533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3581400" y="3886200"/>
            <a:ext cx="762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 flipH="1">
            <a:off x="3200400" y="4876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2819400" y="46482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2971800" y="3044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2667000" y="4797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2057400" y="4111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2286000" y="3502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4953000" y="1901825"/>
            <a:ext cx="343535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Node	</a:t>
            </a:r>
            <a:r>
              <a:rPr lang="en-US" altLang="en-US" dirty="0" err="1"/>
              <a:t>Estart</a:t>
            </a:r>
            <a:r>
              <a:rPr lang="en-US" altLang="en-US" dirty="0"/>
              <a:t>	</a:t>
            </a:r>
            <a:r>
              <a:rPr lang="en-US" altLang="en-US" dirty="0" err="1"/>
              <a:t>Lstart</a:t>
            </a:r>
            <a:r>
              <a:rPr lang="en-US" altLang="en-US" dirty="0"/>
              <a:t>	Slack</a:t>
            </a:r>
          </a:p>
          <a:p>
            <a:r>
              <a:rPr lang="en-US" altLang="en-US" dirty="0"/>
              <a:t>1	0	0	0</a:t>
            </a:r>
          </a:p>
          <a:p>
            <a:r>
              <a:rPr lang="en-US" altLang="en-US" dirty="0"/>
              <a:t>2	1	2	2</a:t>
            </a:r>
          </a:p>
          <a:p>
            <a:r>
              <a:rPr lang="en-US" altLang="en-US" dirty="0"/>
              <a:t>3	2	2	0</a:t>
            </a:r>
          </a:p>
          <a:p>
            <a:r>
              <a:rPr lang="en-US" altLang="en-US" dirty="0"/>
              <a:t>4	0	3	3</a:t>
            </a:r>
          </a:p>
          <a:p>
            <a:r>
              <a:rPr lang="en-US" altLang="en-US" dirty="0"/>
              <a:t>5	4	5	1</a:t>
            </a:r>
          </a:p>
          <a:p>
            <a:r>
              <a:rPr lang="en-US" altLang="en-US" dirty="0"/>
              <a:t>6	4	4	0</a:t>
            </a:r>
          </a:p>
          <a:p>
            <a:r>
              <a:rPr lang="en-US" altLang="en-US" dirty="0"/>
              <a:t>7	5	6	1</a:t>
            </a:r>
          </a:p>
          <a:p>
            <a:r>
              <a:rPr lang="en-US" altLang="en-US" dirty="0"/>
              <a:t>8	7	7	0</a:t>
            </a:r>
          </a:p>
          <a:p>
            <a:r>
              <a:rPr lang="en-US" altLang="en-US" dirty="0"/>
              <a:t>9	8	8	0</a:t>
            </a:r>
          </a:p>
        </p:txBody>
      </p:sp>
      <p:sp>
        <p:nvSpPr>
          <p:cNvPr id="17446" name="Rectangle 38"/>
          <p:cNvSpPr>
            <a:spLocks noChangeArrowheads="1"/>
          </p:cNvSpPr>
          <p:nvPr/>
        </p:nvSpPr>
        <p:spPr bwMode="auto">
          <a:xfrm>
            <a:off x="4876800" y="1752600"/>
            <a:ext cx="3657600" cy="297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4648200" y="5026025"/>
            <a:ext cx="26869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Critical path(s) = 1,3,6,8,9 </a:t>
            </a:r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3070392" y="4269791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86360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Operation Priority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Priority – Need a mechanism to decide which ops to schedule first (when you have multiple choices)</a:t>
            </a:r>
          </a:p>
          <a:p>
            <a:r>
              <a:rPr lang="en-US" altLang="en-US"/>
              <a:t>Common priority functions</a:t>
            </a:r>
          </a:p>
          <a:p>
            <a:pPr lvl="1"/>
            <a:r>
              <a:rPr lang="en-US" altLang="en-US"/>
              <a:t>Height – Distance from exit node</a:t>
            </a:r>
          </a:p>
          <a:p>
            <a:pPr lvl="2"/>
            <a:r>
              <a:rPr lang="en-US" altLang="en-US"/>
              <a:t>Give priority to amount of work left to do</a:t>
            </a:r>
          </a:p>
          <a:p>
            <a:pPr lvl="1"/>
            <a:r>
              <a:rPr lang="en-US" altLang="en-US"/>
              <a:t>Slackness – inversely proportional to slack</a:t>
            </a:r>
          </a:p>
          <a:p>
            <a:pPr lvl="2"/>
            <a:r>
              <a:rPr lang="en-US" altLang="en-US"/>
              <a:t>Give priority to ops on the critical path</a:t>
            </a:r>
          </a:p>
          <a:p>
            <a:pPr lvl="1"/>
            <a:r>
              <a:rPr lang="en-US" altLang="en-US"/>
              <a:t>Register use – priority to nodes with more source operands and fewer destination operands</a:t>
            </a:r>
          </a:p>
          <a:p>
            <a:pPr lvl="2"/>
            <a:r>
              <a:rPr lang="en-US" altLang="en-US"/>
              <a:t>Reduces number of live registers </a:t>
            </a:r>
          </a:p>
          <a:p>
            <a:pPr lvl="1"/>
            <a:r>
              <a:rPr lang="en-US" altLang="en-US"/>
              <a:t>Uncover – high priority to nodes with many children</a:t>
            </a:r>
          </a:p>
          <a:p>
            <a:pPr lvl="2"/>
            <a:r>
              <a:rPr lang="en-US" altLang="en-US"/>
              <a:t>Frees up more nodes</a:t>
            </a:r>
          </a:p>
          <a:p>
            <a:pPr lvl="1"/>
            <a:r>
              <a:rPr lang="en-US" altLang="en-US"/>
              <a:t>Original order – when all else fails</a:t>
            </a:r>
          </a:p>
          <a:p>
            <a:pPr lvl="1"/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B496D91-2D46-B90A-7A73-740D79FB239D}"/>
                  </a:ext>
                </a:extLst>
              </p14:cNvPr>
              <p14:cNvContentPartPr/>
              <p14:nvPr/>
            </p14:nvContentPartPr>
            <p14:xfrm>
              <a:off x="1072440" y="2061000"/>
              <a:ext cx="8184960" cy="5529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B496D91-2D46-B90A-7A73-740D79FB239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63080" y="2051640"/>
                <a:ext cx="8203680" cy="5548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Height-Based Priority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Height-based is the most common</a:t>
            </a:r>
          </a:p>
          <a:p>
            <a:pPr lvl="1"/>
            <a:r>
              <a:rPr lang="en-US" altLang="en-US"/>
              <a:t>priority(op) = MaxLstart – Lstart(op) + 1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41148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35052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41910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41910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4267200" y="4876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46482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38100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3733800" y="30480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4267200" y="30480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3657600" y="3657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4343400" y="3657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3657600" y="3657600"/>
            <a:ext cx="68580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4343400" y="4419600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4495800" y="5181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3733800" y="2892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4267200" y="3044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4572000" y="5102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3962400" y="4416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3429000" y="4340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3886200" y="3654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4343400" y="3806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4419600" y="44958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4327525" y="2601913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0, 0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3124200" y="3273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2, 2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4495800" y="3273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2, 3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4495800" y="4035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4, 4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4572000" y="4797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6, 6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3200400" y="5559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4, 7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4953000" y="5559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7, 7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6537325" y="3086100"/>
            <a:ext cx="132715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	priority</a:t>
            </a:r>
          </a:p>
          <a:p>
            <a:r>
              <a:rPr lang="en-US" altLang="en-US"/>
              <a:t>1	</a:t>
            </a:r>
          </a:p>
          <a:p>
            <a:r>
              <a:rPr lang="en-US" altLang="en-US"/>
              <a:t>2	</a:t>
            </a:r>
          </a:p>
          <a:p>
            <a:r>
              <a:rPr lang="en-US" altLang="en-US"/>
              <a:t>3	</a:t>
            </a:r>
          </a:p>
          <a:p>
            <a:r>
              <a:rPr lang="en-US" altLang="en-US"/>
              <a:t>4	</a:t>
            </a:r>
          </a:p>
          <a:p>
            <a:r>
              <a:rPr lang="en-US" altLang="en-US"/>
              <a:t>5	</a:t>
            </a:r>
          </a:p>
          <a:p>
            <a:r>
              <a:rPr lang="en-US" altLang="en-US"/>
              <a:t>6	</a:t>
            </a:r>
          </a:p>
          <a:p>
            <a:r>
              <a:rPr lang="en-US" altLang="en-US"/>
              <a:t>7	</a:t>
            </a:r>
          </a:p>
          <a:p>
            <a:r>
              <a:rPr lang="en-US" altLang="en-US"/>
              <a:t>8	</a:t>
            </a:r>
          </a:p>
          <a:p>
            <a:r>
              <a:rPr lang="en-US" altLang="en-US"/>
              <a:t>9	</a:t>
            </a:r>
          </a:p>
          <a:p>
            <a:r>
              <a:rPr lang="en-US" altLang="en-US"/>
              <a:t>10	</a:t>
            </a:r>
          </a:p>
        </p:txBody>
      </p:sp>
      <p:sp>
        <p:nvSpPr>
          <p:cNvPr id="19490" name="Oval 34"/>
          <p:cNvSpPr>
            <a:spLocks noChangeArrowheads="1"/>
          </p:cNvSpPr>
          <p:nvPr/>
        </p:nvSpPr>
        <p:spPr bwMode="auto">
          <a:xfrm>
            <a:off x="4267200" y="617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10</a:t>
            </a:r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>
            <a:off x="4038600" y="5867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 flipH="1">
            <a:off x="4495800" y="5867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4114800" y="5788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4724400" y="5940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4648200" y="61690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8, 8</a:t>
            </a:r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>
            <a:off x="3657600" y="3657600"/>
            <a:ext cx="22860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7" name="Oval 41"/>
          <p:cNvSpPr>
            <a:spLocks noChangeArrowheads="1"/>
          </p:cNvSpPr>
          <p:nvPr/>
        </p:nvSpPr>
        <p:spPr bwMode="auto">
          <a:xfrm>
            <a:off x="51054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19498" name="Oval 42"/>
          <p:cNvSpPr>
            <a:spLocks noChangeArrowheads="1"/>
          </p:cNvSpPr>
          <p:nvPr/>
        </p:nvSpPr>
        <p:spPr bwMode="auto">
          <a:xfrm>
            <a:off x="3200400" y="2667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9499" name="Text Box 43"/>
          <p:cNvSpPr txBox="1">
            <a:spLocks noChangeArrowheads="1"/>
          </p:cNvSpPr>
          <p:nvPr/>
        </p:nvSpPr>
        <p:spPr bwMode="auto">
          <a:xfrm>
            <a:off x="2667000" y="25876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0, 1</a:t>
            </a:r>
          </a:p>
        </p:txBody>
      </p:sp>
      <p:sp>
        <p:nvSpPr>
          <p:cNvPr id="19500" name="Line 44"/>
          <p:cNvSpPr>
            <a:spLocks noChangeShapeType="1"/>
          </p:cNvSpPr>
          <p:nvPr/>
        </p:nvSpPr>
        <p:spPr bwMode="auto">
          <a:xfrm>
            <a:off x="3429000" y="2971800"/>
            <a:ext cx="152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1" name="Line 45"/>
          <p:cNvSpPr>
            <a:spLocks noChangeShapeType="1"/>
          </p:cNvSpPr>
          <p:nvPr/>
        </p:nvSpPr>
        <p:spPr bwMode="auto">
          <a:xfrm flipH="1">
            <a:off x="4876800" y="5410200"/>
            <a:ext cx="304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5410200" y="51022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0, 5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3429000" y="2892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4876800" y="5178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9505" name="Line 49"/>
          <p:cNvSpPr>
            <a:spLocks noChangeShapeType="1"/>
          </p:cNvSpPr>
          <p:nvPr/>
        </p:nvSpPr>
        <p:spPr bwMode="auto">
          <a:xfrm>
            <a:off x="6934200" y="3048000"/>
            <a:ext cx="0" cy="3200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6" name="Line 50"/>
          <p:cNvSpPr>
            <a:spLocks noChangeShapeType="1"/>
          </p:cNvSpPr>
          <p:nvPr/>
        </p:nvSpPr>
        <p:spPr bwMode="auto">
          <a:xfrm>
            <a:off x="6629400" y="34290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92DCAC2-6CC3-CB77-CEB1-469E04F081F4}"/>
                  </a:ext>
                </a:extLst>
              </p14:cNvPr>
              <p14:cNvContentPartPr/>
              <p14:nvPr/>
            </p14:nvContentPartPr>
            <p14:xfrm>
              <a:off x="2889000" y="489240"/>
              <a:ext cx="5974920" cy="6285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92DCAC2-6CC3-CB77-CEB1-469E04F081F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79640" y="479880"/>
                <a:ext cx="5993640" cy="6304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List Scheduling (aka Cycle Scheduler)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Build dependence graph, calculate priority</a:t>
            </a:r>
          </a:p>
          <a:p>
            <a:r>
              <a:rPr lang="en-US" altLang="en-US"/>
              <a:t>Add all ops to UNSCHEDULED set</a:t>
            </a:r>
          </a:p>
          <a:p>
            <a:r>
              <a:rPr lang="en-US" altLang="en-US"/>
              <a:t>time = -1</a:t>
            </a:r>
          </a:p>
          <a:p>
            <a:r>
              <a:rPr lang="en-US" altLang="en-US"/>
              <a:t>while (UNSCHEDULED is not empty)</a:t>
            </a:r>
          </a:p>
          <a:p>
            <a:pPr lvl="1"/>
            <a:r>
              <a:rPr lang="en-US" altLang="en-US"/>
              <a:t>time++</a:t>
            </a:r>
          </a:p>
          <a:p>
            <a:pPr lvl="1"/>
            <a:r>
              <a:rPr lang="en-US" altLang="en-US"/>
              <a:t>READY = UNSCHEDULED ops whose incoming dependences have been satisfied</a:t>
            </a:r>
          </a:p>
          <a:p>
            <a:pPr lvl="1"/>
            <a:r>
              <a:rPr lang="en-US" altLang="en-US"/>
              <a:t>Sort READY using priority function</a:t>
            </a:r>
          </a:p>
          <a:p>
            <a:pPr lvl="1"/>
            <a:r>
              <a:rPr lang="en-US" altLang="en-US"/>
              <a:t>For each op in READY (highest to lowest priority)</a:t>
            </a:r>
          </a:p>
          <a:p>
            <a:pPr lvl="2"/>
            <a:r>
              <a:rPr lang="en-US" altLang="en-US"/>
              <a:t>op can be scheduled at current time? (are the resources free?)</a:t>
            </a:r>
          </a:p>
          <a:p>
            <a:pPr lvl="3"/>
            <a:r>
              <a:rPr lang="en-US" altLang="en-US"/>
              <a:t>Yes, schedule it, op.issue_time = time</a:t>
            </a:r>
          </a:p>
          <a:p>
            <a:pPr lvl="4"/>
            <a:r>
              <a:rPr lang="en-US" altLang="en-US"/>
              <a:t>Mark resources busy in RU_map relative to issue time</a:t>
            </a:r>
          </a:p>
          <a:p>
            <a:pPr lvl="4"/>
            <a:r>
              <a:rPr lang="en-US" altLang="en-US"/>
              <a:t>Remove op from UNSCHEDULED/READY sets</a:t>
            </a:r>
          </a:p>
          <a:p>
            <a:pPr lvl="3"/>
            <a:r>
              <a:rPr lang="en-US" altLang="en-US"/>
              <a:t>No, continue</a:t>
            </a:r>
          </a:p>
          <a:p>
            <a:pPr lvl="1"/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1EB781C-067C-48C6-47FE-65DDED8F01AD}"/>
                  </a:ext>
                </a:extLst>
              </p14:cNvPr>
              <p14:cNvContentPartPr/>
              <p14:nvPr/>
            </p14:nvContentPartPr>
            <p14:xfrm>
              <a:off x="571680" y="1370160"/>
              <a:ext cx="9117720" cy="5145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1EB781C-067C-48C6-47FE-65DDED8F01A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2320" y="1360800"/>
                <a:ext cx="9136440" cy="5164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Cycle Scheduling Example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5384473" y="1600200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RU_map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003473" y="2133600"/>
            <a:ext cx="183515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  ALU  MEM</a:t>
            </a:r>
          </a:p>
          <a:p>
            <a:r>
              <a:rPr lang="en-US" altLang="en-US"/>
              <a:t>0</a:t>
            </a:r>
          </a:p>
          <a:p>
            <a:r>
              <a:rPr lang="en-US" altLang="en-US"/>
              <a:t>1</a:t>
            </a:r>
          </a:p>
          <a:p>
            <a:r>
              <a:rPr lang="en-US" altLang="en-US"/>
              <a:t>2</a:t>
            </a:r>
          </a:p>
          <a:p>
            <a:r>
              <a:rPr lang="en-US" altLang="en-US"/>
              <a:t>3</a:t>
            </a:r>
          </a:p>
          <a:p>
            <a:r>
              <a:rPr lang="en-US" altLang="en-US"/>
              <a:t>4</a:t>
            </a:r>
          </a:p>
          <a:p>
            <a:r>
              <a:rPr lang="en-US" altLang="en-US"/>
              <a:t>5</a:t>
            </a:r>
          </a:p>
          <a:p>
            <a:r>
              <a:rPr lang="en-US" altLang="en-US"/>
              <a:t>6</a:t>
            </a:r>
          </a:p>
          <a:p>
            <a:r>
              <a:rPr lang="en-US" altLang="en-US"/>
              <a:t>7</a:t>
            </a:r>
          </a:p>
          <a:p>
            <a:r>
              <a:rPr lang="en-US" altLang="en-US"/>
              <a:t>8</a:t>
            </a:r>
          </a:p>
          <a:p>
            <a:r>
              <a:rPr lang="en-US" altLang="en-US"/>
              <a:t>9</a:t>
            </a: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27432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2m</a:t>
            </a: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21336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3m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2819400" y="3733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5m</a:t>
            </a: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28194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28956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32766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24384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2362200" y="26670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2895600" y="2667000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2286000" y="32766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2971800" y="3276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2286000" y="3276600"/>
            <a:ext cx="68580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2971800" y="4038600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3124200" y="4800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2362200" y="2511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2895600" y="2663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3200400" y="4721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2590800" y="4035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2057400" y="3959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2514600" y="3273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2971800" y="3425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3048000" y="41148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2955925" y="2220913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0, 0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1752600" y="2892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2, 2</a:t>
            </a: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3124200" y="2892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2, 3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3124200" y="3654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4, 4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3200400" y="4416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6, 6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1981200" y="5181600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4, 7</a:t>
            </a: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3581400" y="5178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7, 7</a:t>
            </a:r>
          </a:p>
        </p:txBody>
      </p:sp>
      <p:sp>
        <p:nvSpPr>
          <p:cNvPr id="21538" name="Oval 34"/>
          <p:cNvSpPr>
            <a:spLocks noChangeArrowheads="1"/>
          </p:cNvSpPr>
          <p:nvPr/>
        </p:nvSpPr>
        <p:spPr bwMode="auto">
          <a:xfrm>
            <a:off x="2895600" y="5791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21539" name="Line 35"/>
          <p:cNvSpPr>
            <a:spLocks noChangeShapeType="1"/>
          </p:cNvSpPr>
          <p:nvPr/>
        </p:nvSpPr>
        <p:spPr bwMode="auto">
          <a:xfrm>
            <a:off x="2667000" y="5486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0" name="Line 36"/>
          <p:cNvSpPr>
            <a:spLocks noChangeShapeType="1"/>
          </p:cNvSpPr>
          <p:nvPr/>
        </p:nvSpPr>
        <p:spPr bwMode="auto">
          <a:xfrm flipH="1">
            <a:off x="3124200" y="5486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1" name="Text Box 37"/>
          <p:cNvSpPr txBox="1">
            <a:spLocks noChangeArrowheads="1"/>
          </p:cNvSpPr>
          <p:nvPr/>
        </p:nvSpPr>
        <p:spPr bwMode="auto">
          <a:xfrm>
            <a:off x="2743200" y="5407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1542" name="Text Box 38"/>
          <p:cNvSpPr txBox="1">
            <a:spLocks noChangeArrowheads="1"/>
          </p:cNvSpPr>
          <p:nvPr/>
        </p:nvSpPr>
        <p:spPr bwMode="auto">
          <a:xfrm>
            <a:off x="3352800" y="5559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3276600" y="57880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8, 8</a:t>
            </a:r>
          </a:p>
        </p:txBody>
      </p:sp>
      <p:sp>
        <p:nvSpPr>
          <p:cNvPr id="21544" name="Line 40"/>
          <p:cNvSpPr>
            <a:spLocks noChangeShapeType="1"/>
          </p:cNvSpPr>
          <p:nvPr/>
        </p:nvSpPr>
        <p:spPr bwMode="auto">
          <a:xfrm>
            <a:off x="2286000" y="3276600"/>
            <a:ext cx="22860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5" name="Oval 41"/>
          <p:cNvSpPr>
            <a:spLocks noChangeArrowheads="1"/>
          </p:cNvSpPr>
          <p:nvPr/>
        </p:nvSpPr>
        <p:spPr bwMode="auto">
          <a:xfrm>
            <a:off x="3733800" y="4724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7m</a:t>
            </a:r>
          </a:p>
        </p:txBody>
      </p:sp>
      <p:sp>
        <p:nvSpPr>
          <p:cNvPr id="21546" name="Oval 42"/>
          <p:cNvSpPr>
            <a:spLocks noChangeArrowheads="1"/>
          </p:cNvSpPr>
          <p:nvPr/>
        </p:nvSpPr>
        <p:spPr bwMode="auto">
          <a:xfrm>
            <a:off x="1828800" y="228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1547" name="Text Box 43"/>
          <p:cNvSpPr txBox="1">
            <a:spLocks noChangeArrowheads="1"/>
          </p:cNvSpPr>
          <p:nvPr/>
        </p:nvSpPr>
        <p:spPr bwMode="auto">
          <a:xfrm>
            <a:off x="1295400" y="22066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0, 1</a:t>
            </a:r>
          </a:p>
        </p:txBody>
      </p:sp>
      <p:sp>
        <p:nvSpPr>
          <p:cNvPr id="21548" name="Line 44"/>
          <p:cNvSpPr>
            <a:spLocks noChangeShapeType="1"/>
          </p:cNvSpPr>
          <p:nvPr/>
        </p:nvSpPr>
        <p:spPr bwMode="auto">
          <a:xfrm>
            <a:off x="2057400" y="2590800"/>
            <a:ext cx="152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9" name="Line 45"/>
          <p:cNvSpPr>
            <a:spLocks noChangeShapeType="1"/>
          </p:cNvSpPr>
          <p:nvPr/>
        </p:nvSpPr>
        <p:spPr bwMode="auto">
          <a:xfrm flipH="1">
            <a:off x="3505200" y="5029200"/>
            <a:ext cx="304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0" name="Text Box 46"/>
          <p:cNvSpPr txBox="1">
            <a:spLocks noChangeArrowheads="1"/>
          </p:cNvSpPr>
          <p:nvPr/>
        </p:nvSpPr>
        <p:spPr bwMode="auto">
          <a:xfrm>
            <a:off x="4038600" y="47212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0, 5</a:t>
            </a:r>
          </a:p>
        </p:txBody>
      </p:sp>
      <p:sp>
        <p:nvSpPr>
          <p:cNvPr id="21551" name="Text Box 47"/>
          <p:cNvSpPr txBox="1">
            <a:spLocks noChangeArrowheads="1"/>
          </p:cNvSpPr>
          <p:nvPr/>
        </p:nvSpPr>
        <p:spPr bwMode="auto">
          <a:xfrm>
            <a:off x="2057400" y="2511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1552" name="Text Box 48"/>
          <p:cNvSpPr txBox="1">
            <a:spLocks noChangeArrowheads="1"/>
          </p:cNvSpPr>
          <p:nvPr/>
        </p:nvSpPr>
        <p:spPr bwMode="auto">
          <a:xfrm>
            <a:off x="3505200" y="4797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1553" name="Text Box 49"/>
          <p:cNvSpPr txBox="1">
            <a:spLocks noChangeArrowheads="1"/>
          </p:cNvSpPr>
          <p:nvPr/>
        </p:nvSpPr>
        <p:spPr bwMode="auto">
          <a:xfrm>
            <a:off x="7670473" y="160020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Schedule</a:t>
            </a:r>
          </a:p>
        </p:txBody>
      </p:sp>
      <p:sp>
        <p:nvSpPr>
          <p:cNvPr id="21554" name="Text Box 50"/>
          <p:cNvSpPr txBox="1">
            <a:spLocks noChangeArrowheads="1"/>
          </p:cNvSpPr>
          <p:nvPr/>
        </p:nvSpPr>
        <p:spPr bwMode="auto">
          <a:xfrm>
            <a:off x="7289473" y="2133600"/>
            <a:ext cx="1858201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time   Instructions</a:t>
            </a:r>
          </a:p>
          <a:p>
            <a:r>
              <a:rPr lang="en-US" altLang="en-US" dirty="0"/>
              <a:t>0</a:t>
            </a:r>
          </a:p>
          <a:p>
            <a:r>
              <a:rPr lang="en-US" altLang="en-US" dirty="0"/>
              <a:t>1</a:t>
            </a:r>
          </a:p>
          <a:p>
            <a:r>
              <a:rPr lang="en-US" altLang="en-US" dirty="0"/>
              <a:t>2</a:t>
            </a:r>
          </a:p>
          <a:p>
            <a:r>
              <a:rPr lang="en-US" altLang="en-US" dirty="0"/>
              <a:t>3</a:t>
            </a:r>
          </a:p>
          <a:p>
            <a:r>
              <a:rPr lang="en-US" altLang="en-US" dirty="0"/>
              <a:t>4</a:t>
            </a:r>
          </a:p>
          <a:p>
            <a:r>
              <a:rPr lang="en-US" altLang="en-US" dirty="0"/>
              <a:t>5</a:t>
            </a:r>
          </a:p>
          <a:p>
            <a:r>
              <a:rPr lang="en-US" altLang="en-US" dirty="0"/>
              <a:t>6</a:t>
            </a:r>
          </a:p>
          <a:p>
            <a:r>
              <a:rPr lang="en-US" altLang="en-US" dirty="0"/>
              <a:t>7</a:t>
            </a:r>
          </a:p>
          <a:p>
            <a:r>
              <a:rPr lang="en-US" altLang="en-US" dirty="0"/>
              <a:t>8</a:t>
            </a:r>
          </a:p>
          <a:p>
            <a:r>
              <a:rPr lang="en-US" altLang="en-US" dirty="0"/>
              <a:t>9</a:t>
            </a:r>
          </a:p>
        </p:txBody>
      </p: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762000" y="3886200"/>
            <a:ext cx="1027113" cy="243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op   priority</a:t>
            </a:r>
          </a:p>
          <a:p>
            <a:r>
              <a:rPr lang="en-US" altLang="en-US" sz="1400"/>
              <a:t>1	8</a:t>
            </a:r>
          </a:p>
          <a:p>
            <a:r>
              <a:rPr lang="en-US" altLang="en-US" sz="1400"/>
              <a:t>2	9</a:t>
            </a:r>
          </a:p>
          <a:p>
            <a:r>
              <a:rPr lang="en-US" altLang="en-US" sz="1400"/>
              <a:t>3	7</a:t>
            </a:r>
          </a:p>
          <a:p>
            <a:r>
              <a:rPr lang="en-US" altLang="en-US" sz="1400"/>
              <a:t>4	6</a:t>
            </a:r>
          </a:p>
          <a:p>
            <a:r>
              <a:rPr lang="en-US" altLang="en-US" sz="1400"/>
              <a:t>5	5</a:t>
            </a:r>
          </a:p>
          <a:p>
            <a:r>
              <a:rPr lang="en-US" altLang="en-US" sz="1400"/>
              <a:t>6	3</a:t>
            </a:r>
          </a:p>
          <a:p>
            <a:r>
              <a:rPr lang="en-US" altLang="en-US" sz="1400"/>
              <a:t>7	4</a:t>
            </a:r>
          </a:p>
          <a:p>
            <a:r>
              <a:rPr lang="en-US" altLang="en-US" sz="1400"/>
              <a:t>8	2</a:t>
            </a:r>
          </a:p>
          <a:p>
            <a:r>
              <a:rPr lang="en-US" altLang="en-US" sz="1400"/>
              <a:t>9	2</a:t>
            </a:r>
          </a:p>
          <a:p>
            <a:r>
              <a:rPr lang="en-US" altLang="en-US" sz="1400"/>
              <a:t>10	1</a:t>
            </a:r>
          </a:p>
        </p:txBody>
      </p:sp>
      <p:sp>
        <p:nvSpPr>
          <p:cNvPr id="21556" name="Rectangle 52"/>
          <p:cNvSpPr>
            <a:spLocks noChangeArrowheads="1"/>
          </p:cNvSpPr>
          <p:nvPr/>
        </p:nvSpPr>
        <p:spPr bwMode="auto">
          <a:xfrm>
            <a:off x="762000" y="3889375"/>
            <a:ext cx="1066800" cy="2438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4844723" y="1676400"/>
            <a:ext cx="2368550" cy="3581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232650" y="1665288"/>
            <a:ext cx="2368550" cy="3581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4400" y="5671919"/>
            <a:ext cx="1019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=</a:t>
            </a:r>
          </a:p>
          <a:p>
            <a:r>
              <a:rPr lang="en-US" dirty="0"/>
              <a:t>Ready = </a:t>
            </a:r>
          </a:p>
        </p:txBody>
      </p:sp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603559" y="1477797"/>
            <a:ext cx="321248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solidFill>
                  <a:schemeClr val="tx1"/>
                </a:solidFill>
              </a:rPr>
              <a:t>Processor: 2 issue, 1 memory port, 1 ALU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Memory port = 2 cycles, pipelined</a:t>
            </a:r>
          </a:p>
          <a:p>
            <a:r>
              <a:rPr lang="en-US" altLang="en-US" sz="1400" dirty="0">
                <a:solidFill>
                  <a:schemeClr val="tx1"/>
                </a:solidFill>
              </a:rPr>
              <a:t>ALU = 1 cycle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FE50B9D-4072-43CC-F0BB-D53042883C2A}"/>
                  </a:ext>
                </a:extLst>
              </p14:cNvPr>
              <p14:cNvContentPartPr/>
              <p14:nvPr/>
            </p14:nvContentPartPr>
            <p14:xfrm>
              <a:off x="455760" y="278280"/>
              <a:ext cx="9583920" cy="72061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FE50B9D-4072-43CC-F0BB-D53042883C2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6400" y="268920"/>
                <a:ext cx="9602640" cy="7224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 3</a:t>
            </a:r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1828800" y="28225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1m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981200" y="3127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685800" y="1524000"/>
            <a:ext cx="40768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Processor: 2 issue, 1 memory port, 1 ALU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Memory port = 2 cycles, pipelined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ALU = 1 cycle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2667000" y="28225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2m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2667000" y="3432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4m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26670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1828800" y="3432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18288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3563" name="Oval 11"/>
          <p:cNvSpPr>
            <a:spLocks noChangeArrowheads="1"/>
          </p:cNvSpPr>
          <p:nvPr/>
        </p:nvSpPr>
        <p:spPr bwMode="auto">
          <a:xfrm>
            <a:off x="12192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2286000" y="46513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2286000" y="5337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1981200" y="3127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2819400" y="3127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2819400" y="37369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1981200" y="37369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1371600" y="373697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1371600" y="4346575"/>
            <a:ext cx="9906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057400" y="434657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 flipH="1">
            <a:off x="2514600" y="434657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2438400" y="495617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Oval 23"/>
          <p:cNvSpPr>
            <a:spLocks noChangeArrowheads="1"/>
          </p:cNvSpPr>
          <p:nvPr/>
        </p:nvSpPr>
        <p:spPr bwMode="auto">
          <a:xfrm>
            <a:off x="2895600" y="46513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9m</a:t>
            </a:r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 flipH="1">
            <a:off x="2514600" y="495617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2819400" y="3127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2819400" y="37369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2667000" y="43434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2133600" y="42672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1981200" y="37338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1447800" y="36607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1447800" y="4651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2743200" y="51816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685800" y="6019800"/>
            <a:ext cx="374333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rabicPeriod"/>
            </a:pPr>
            <a:r>
              <a:rPr lang="en-US" altLang="en-US" dirty="0"/>
              <a:t>Calculate height-based priorities</a:t>
            </a:r>
          </a:p>
          <a:p>
            <a:r>
              <a:rPr lang="en-US" altLang="en-US" dirty="0"/>
              <a:t>2.	Schedule using cycle scheduler</a:t>
            </a: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1447800" y="28225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0,1</a:t>
            </a: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1447800" y="33559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2,3</a:t>
            </a: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838200" y="40417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3,5</a:t>
            </a:r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2057400" y="38893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3,4</a:t>
            </a:r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2971800" y="40417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4,4</a:t>
            </a:r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2971800" y="34321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2,2</a:t>
            </a:r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2971800" y="28225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0,0</a:t>
            </a:r>
          </a:p>
        </p:txBody>
      </p:sp>
      <p:sp>
        <p:nvSpPr>
          <p:cNvPr id="23593" name="Text Box 41"/>
          <p:cNvSpPr txBox="1">
            <a:spLocks noChangeArrowheads="1"/>
          </p:cNvSpPr>
          <p:nvPr/>
        </p:nvSpPr>
        <p:spPr bwMode="auto">
          <a:xfrm>
            <a:off x="3200400" y="4648200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0,4</a:t>
            </a:r>
          </a:p>
        </p:txBody>
      </p:sp>
      <p:sp>
        <p:nvSpPr>
          <p:cNvPr id="23594" name="Text Box 42"/>
          <p:cNvSpPr txBox="1">
            <a:spLocks noChangeArrowheads="1"/>
          </p:cNvSpPr>
          <p:nvPr/>
        </p:nvSpPr>
        <p:spPr bwMode="auto">
          <a:xfrm>
            <a:off x="1905000" y="46513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5,5</a:t>
            </a:r>
          </a:p>
        </p:txBody>
      </p:sp>
      <p:sp>
        <p:nvSpPr>
          <p:cNvPr id="23595" name="Text Box 43"/>
          <p:cNvSpPr txBox="1">
            <a:spLocks noChangeArrowheads="1"/>
          </p:cNvSpPr>
          <p:nvPr/>
        </p:nvSpPr>
        <p:spPr bwMode="auto">
          <a:xfrm>
            <a:off x="1905000" y="5334000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6,6</a:t>
            </a:r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2438400" y="49561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3597" name="Text Box 45"/>
          <p:cNvSpPr txBox="1">
            <a:spLocks noChangeArrowheads="1"/>
          </p:cNvSpPr>
          <p:nvPr/>
        </p:nvSpPr>
        <p:spPr bwMode="auto">
          <a:xfrm>
            <a:off x="5246933" y="1524000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RU_map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4865933" y="2057400"/>
            <a:ext cx="183515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  ALU  MEM</a:t>
            </a:r>
          </a:p>
          <a:p>
            <a:r>
              <a:rPr lang="en-US" altLang="en-US"/>
              <a:t>0</a:t>
            </a:r>
          </a:p>
          <a:p>
            <a:r>
              <a:rPr lang="en-US" altLang="en-US"/>
              <a:t>1</a:t>
            </a:r>
          </a:p>
          <a:p>
            <a:r>
              <a:rPr lang="en-US" altLang="en-US"/>
              <a:t>2</a:t>
            </a:r>
          </a:p>
          <a:p>
            <a:r>
              <a:rPr lang="en-US" altLang="en-US"/>
              <a:t>3</a:t>
            </a:r>
          </a:p>
          <a:p>
            <a:r>
              <a:rPr lang="en-US" altLang="en-US"/>
              <a:t>4</a:t>
            </a:r>
          </a:p>
          <a:p>
            <a:r>
              <a:rPr lang="en-US" altLang="en-US"/>
              <a:t>5</a:t>
            </a:r>
          </a:p>
          <a:p>
            <a:r>
              <a:rPr lang="en-US" altLang="en-US"/>
              <a:t>6</a:t>
            </a:r>
          </a:p>
          <a:p>
            <a:r>
              <a:rPr lang="en-US" altLang="en-US"/>
              <a:t>7</a:t>
            </a:r>
          </a:p>
          <a:p>
            <a:r>
              <a:rPr lang="en-US" altLang="en-US"/>
              <a:t>8</a:t>
            </a:r>
          </a:p>
          <a:p>
            <a:r>
              <a:rPr lang="en-US" altLang="en-US"/>
              <a:t>9</a:t>
            </a:r>
          </a:p>
        </p:txBody>
      </p:sp>
      <p:sp>
        <p:nvSpPr>
          <p:cNvPr id="23599" name="Text Box 47"/>
          <p:cNvSpPr txBox="1">
            <a:spLocks noChangeArrowheads="1"/>
          </p:cNvSpPr>
          <p:nvPr/>
        </p:nvSpPr>
        <p:spPr bwMode="auto">
          <a:xfrm>
            <a:off x="7532933" y="152400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Schedule</a:t>
            </a:r>
          </a:p>
        </p:txBody>
      </p: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7151933" y="2057400"/>
            <a:ext cx="1800493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time  Instructions</a:t>
            </a:r>
          </a:p>
          <a:p>
            <a:r>
              <a:rPr lang="en-US" altLang="en-US" dirty="0"/>
              <a:t>0</a:t>
            </a:r>
          </a:p>
          <a:p>
            <a:r>
              <a:rPr lang="en-US" altLang="en-US" dirty="0"/>
              <a:t>1</a:t>
            </a:r>
          </a:p>
          <a:p>
            <a:r>
              <a:rPr lang="en-US" altLang="en-US" dirty="0"/>
              <a:t>2</a:t>
            </a:r>
          </a:p>
          <a:p>
            <a:r>
              <a:rPr lang="en-US" altLang="en-US" dirty="0"/>
              <a:t>3</a:t>
            </a:r>
          </a:p>
          <a:p>
            <a:r>
              <a:rPr lang="en-US" altLang="en-US" dirty="0"/>
              <a:t>4</a:t>
            </a:r>
          </a:p>
          <a:p>
            <a:r>
              <a:rPr lang="en-US" altLang="en-US" dirty="0"/>
              <a:t>5</a:t>
            </a:r>
          </a:p>
          <a:p>
            <a:r>
              <a:rPr lang="en-US" altLang="en-US" dirty="0"/>
              <a:t>6</a:t>
            </a:r>
          </a:p>
          <a:p>
            <a:r>
              <a:rPr lang="en-US" altLang="en-US" dirty="0"/>
              <a:t>7</a:t>
            </a:r>
          </a:p>
          <a:p>
            <a:r>
              <a:rPr lang="en-US" altLang="en-US" dirty="0"/>
              <a:t>8</a:t>
            </a:r>
          </a:p>
          <a:p>
            <a:r>
              <a:rPr lang="en-US" altLang="en-US" dirty="0"/>
              <a:t>9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4718050" y="1571053"/>
            <a:ext cx="2368550" cy="3581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080250" y="1571053"/>
            <a:ext cx="2368550" cy="3581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638800" y="5476188"/>
            <a:ext cx="1019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=</a:t>
            </a:r>
          </a:p>
          <a:p>
            <a:r>
              <a:rPr lang="en-US" dirty="0"/>
              <a:t>Ready =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153400" cy="615950"/>
          </a:xfrm>
        </p:spPr>
        <p:txBody>
          <a:bodyPr/>
          <a:lstStyle/>
          <a:p>
            <a:r>
              <a:rPr lang="en-US" altLang="en-US" dirty="0"/>
              <a:t>Homework Problem 3 – Answer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1828800" y="28225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1m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981200" y="3127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85800" y="1524000"/>
            <a:ext cx="40768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Processor: 2 issue, 1 memory port, 1 ALU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Memory port = 2 cycles, pipelined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ALU = 1 cycle</a:t>
            </a: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2667000" y="28225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2m</a:t>
            </a: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2667000" y="3432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4m</a:t>
            </a:r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26670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1828800" y="3432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18288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1219200" y="40417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>
            <a:off x="2286000" y="46513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6397" name="Oval 13"/>
          <p:cNvSpPr>
            <a:spLocks noChangeArrowheads="1"/>
          </p:cNvSpPr>
          <p:nvPr/>
        </p:nvSpPr>
        <p:spPr bwMode="auto">
          <a:xfrm>
            <a:off x="2286000" y="53371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1981200" y="3127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2819400" y="3127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2819400" y="37369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1981200" y="37369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1371600" y="373697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1371600" y="4346575"/>
            <a:ext cx="9906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2057400" y="434657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H="1">
            <a:off x="2514600" y="434657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2438400" y="495617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Oval 23"/>
          <p:cNvSpPr>
            <a:spLocks noChangeArrowheads="1"/>
          </p:cNvSpPr>
          <p:nvPr/>
        </p:nvSpPr>
        <p:spPr bwMode="auto">
          <a:xfrm>
            <a:off x="2895600" y="465137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9m</a:t>
            </a:r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 flipH="1">
            <a:off x="2514600" y="495617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2819400" y="3127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2819400" y="37369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2667000" y="43434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2133600" y="42672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1981200" y="37338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1447800" y="36607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1447800" y="4651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2743200" y="51816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685800" y="6019800"/>
            <a:ext cx="3937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rabicPeriod"/>
            </a:pPr>
            <a:r>
              <a:rPr lang="en-US" altLang="en-US"/>
              <a:t>Calculate height-based priorities</a:t>
            </a:r>
          </a:p>
          <a:p>
            <a:r>
              <a:rPr lang="en-US" altLang="en-US"/>
              <a:t>2.	Schedule using </a:t>
            </a:r>
            <a:r>
              <a:rPr lang="en-US" altLang="en-US" u="sng"/>
              <a:t>Operation</a:t>
            </a:r>
            <a:r>
              <a:rPr lang="en-US" altLang="en-US"/>
              <a:t> scheduler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1447800" y="28225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0,1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1447800" y="33559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2,3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838200" y="40417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3,5</a:t>
            </a:r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2057400" y="38893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3,4</a:t>
            </a:r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2971800" y="40417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4,4</a:t>
            </a:r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2971800" y="34321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2,2</a:t>
            </a: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2971800" y="28225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0,0</a:t>
            </a:r>
          </a:p>
        </p:txBody>
      </p:sp>
      <p:sp>
        <p:nvSpPr>
          <p:cNvPr id="16425" name="Text Box 41"/>
          <p:cNvSpPr txBox="1">
            <a:spLocks noChangeArrowheads="1"/>
          </p:cNvSpPr>
          <p:nvPr/>
        </p:nvSpPr>
        <p:spPr bwMode="auto">
          <a:xfrm>
            <a:off x="3200400" y="4648200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0,4</a:t>
            </a:r>
          </a:p>
        </p:txBody>
      </p:sp>
      <p:sp>
        <p:nvSpPr>
          <p:cNvPr id="16426" name="Text Box 42"/>
          <p:cNvSpPr txBox="1">
            <a:spLocks noChangeArrowheads="1"/>
          </p:cNvSpPr>
          <p:nvPr/>
        </p:nvSpPr>
        <p:spPr bwMode="auto">
          <a:xfrm>
            <a:off x="1905000" y="465137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5,5</a:t>
            </a:r>
          </a:p>
        </p:txBody>
      </p:sp>
      <p:sp>
        <p:nvSpPr>
          <p:cNvPr id="16427" name="Text Box 43"/>
          <p:cNvSpPr txBox="1">
            <a:spLocks noChangeArrowheads="1"/>
          </p:cNvSpPr>
          <p:nvPr/>
        </p:nvSpPr>
        <p:spPr bwMode="auto">
          <a:xfrm>
            <a:off x="1905000" y="5334000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6,6</a:t>
            </a:r>
          </a:p>
        </p:txBody>
      </p:sp>
      <p:sp>
        <p:nvSpPr>
          <p:cNvPr id="16428" name="Text Box 44"/>
          <p:cNvSpPr txBox="1">
            <a:spLocks noChangeArrowheads="1"/>
          </p:cNvSpPr>
          <p:nvPr/>
        </p:nvSpPr>
        <p:spPr bwMode="auto">
          <a:xfrm>
            <a:off x="2438400" y="49561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16429" name="Text Box 45"/>
          <p:cNvSpPr txBox="1">
            <a:spLocks noChangeArrowheads="1"/>
          </p:cNvSpPr>
          <p:nvPr/>
        </p:nvSpPr>
        <p:spPr bwMode="auto">
          <a:xfrm>
            <a:off x="5060950" y="3476625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RU_map</a:t>
            </a:r>
          </a:p>
        </p:txBody>
      </p:sp>
      <p:sp>
        <p:nvSpPr>
          <p:cNvPr id="16430" name="Text Box 46"/>
          <p:cNvSpPr txBox="1">
            <a:spLocks noChangeArrowheads="1"/>
          </p:cNvSpPr>
          <p:nvPr/>
        </p:nvSpPr>
        <p:spPr bwMode="auto">
          <a:xfrm>
            <a:off x="4648200" y="3744913"/>
            <a:ext cx="1838325" cy="286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time  ALU  MEM</a:t>
            </a:r>
          </a:p>
          <a:p>
            <a:r>
              <a:rPr lang="en-US" altLang="en-US">
                <a:solidFill>
                  <a:srgbClr val="FF0000"/>
                </a:solidFill>
              </a:rPr>
              <a:t>0           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1           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2           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3          X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4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5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6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7          X</a:t>
            </a:r>
          </a:p>
          <a:p>
            <a:r>
              <a:rPr lang="en-US" altLang="en-US">
                <a:solidFill>
                  <a:srgbClr val="FF0000"/>
                </a:solidFill>
              </a:rPr>
              <a:t>8          X</a:t>
            </a:r>
          </a:p>
        </p:txBody>
      </p:sp>
      <p:sp>
        <p:nvSpPr>
          <p:cNvPr id="16431" name="Text Box 47"/>
          <p:cNvSpPr txBox="1">
            <a:spLocks noChangeArrowheads="1"/>
          </p:cNvSpPr>
          <p:nvPr/>
        </p:nvSpPr>
        <p:spPr bwMode="auto">
          <a:xfrm>
            <a:off x="7315200" y="3508375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Schedule</a:t>
            </a:r>
          </a:p>
        </p:txBody>
      </p: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6934200" y="3744913"/>
            <a:ext cx="2198038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Time	Instructions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0	2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1	1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2	4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3	3, 9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4	6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5	7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6	5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7	8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8	10</a:t>
            </a:r>
          </a:p>
        </p:txBody>
      </p:sp>
      <p:sp>
        <p:nvSpPr>
          <p:cNvPr id="16433" name="TextBox 1"/>
          <p:cNvSpPr txBox="1">
            <a:spLocks noChangeArrowheads="1"/>
          </p:cNvSpPr>
          <p:nvPr/>
        </p:nvSpPr>
        <p:spPr bwMode="auto">
          <a:xfrm>
            <a:off x="5410200" y="1395413"/>
            <a:ext cx="15716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Op	priority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1	6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2	7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3	4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4	5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5	2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6	3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7	3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8	2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9	3</a:t>
            </a:r>
          </a:p>
          <a:p>
            <a:r>
              <a:rPr lang="en-US" altLang="en-US" sz="1200">
                <a:solidFill>
                  <a:srgbClr val="FF0000"/>
                </a:solidFill>
              </a:rPr>
              <a:t>10	1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FA27A23-90AE-CB1B-F19B-48E75BD86DB5}"/>
                  </a:ext>
                </a:extLst>
              </p14:cNvPr>
              <p14:cNvContentPartPr/>
              <p14:nvPr/>
            </p14:nvContentPartPr>
            <p14:xfrm>
              <a:off x="2780640" y="6496200"/>
              <a:ext cx="770400" cy="173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FA27A23-90AE-CB1B-F19B-48E75BD86DB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71280" y="6486840"/>
                <a:ext cx="789120" cy="191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88070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Generalize Beyond a Basic Block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Superblock </a:t>
            </a:r>
          </a:p>
          <a:p>
            <a:pPr lvl="1"/>
            <a:r>
              <a:rPr lang="en-US" altLang="en-US"/>
              <a:t>Single entry</a:t>
            </a:r>
          </a:p>
          <a:p>
            <a:pPr lvl="1"/>
            <a:r>
              <a:rPr lang="en-US" altLang="en-US"/>
              <a:t>Multiple exits (side exits)</a:t>
            </a:r>
          </a:p>
          <a:p>
            <a:pPr lvl="1"/>
            <a:r>
              <a:rPr lang="en-US" altLang="en-US"/>
              <a:t>No side entries</a:t>
            </a:r>
          </a:p>
          <a:p>
            <a:r>
              <a:rPr lang="en-US" altLang="en-US"/>
              <a:t>Schedule just like a BB</a:t>
            </a:r>
          </a:p>
          <a:p>
            <a:pPr lvl="1"/>
            <a:r>
              <a:rPr lang="en-US" altLang="en-US"/>
              <a:t>Priority calculations needs change</a:t>
            </a:r>
          </a:p>
          <a:p>
            <a:pPr lvl="1"/>
            <a:r>
              <a:rPr lang="en-US" altLang="en-US"/>
              <a:t>Dealing with control deps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019800" y="2514600"/>
            <a:ext cx="10668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019800" y="3276600"/>
            <a:ext cx="10668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019800" y="4038600"/>
            <a:ext cx="10668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7086600" y="3276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7086600" y="4038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7086600" y="4800600"/>
            <a:ext cx="685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6553200" y="4800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6BAFE1A-051E-D794-FDBA-7070CD60FE97}"/>
                  </a:ext>
                </a:extLst>
              </p14:cNvPr>
              <p14:cNvContentPartPr/>
              <p14:nvPr/>
            </p14:nvContentPartPr>
            <p14:xfrm>
              <a:off x="1156680" y="1703160"/>
              <a:ext cx="8335800" cy="4606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6BAFE1A-051E-D794-FDBA-7070CD60FE9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47320" y="1693800"/>
                <a:ext cx="8354520" cy="4625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54150"/>
            <a:ext cx="8229600" cy="5216525"/>
          </a:xfrm>
        </p:spPr>
        <p:txBody>
          <a:bodyPr/>
          <a:lstStyle/>
          <a:p>
            <a:r>
              <a:rPr lang="en-US" altLang="en-US" sz="2000" dirty="0"/>
              <a:t>HW 2 – Due Next Wednesday at midnight!</a:t>
            </a:r>
          </a:p>
          <a:p>
            <a:pPr lvl="1"/>
            <a:r>
              <a:rPr lang="en-US" altLang="en-US" sz="1600" dirty="0">
                <a:sym typeface="Wingdings" panose="05000000000000000000" pitchFamily="2" charset="2"/>
              </a:rPr>
              <a:t>See piazza for answered questions, Talk to Naveen/</a:t>
            </a:r>
            <a:r>
              <a:rPr lang="en-US" altLang="en-US" sz="1600" dirty="0" err="1">
                <a:sym typeface="Wingdings" panose="05000000000000000000" pitchFamily="2" charset="2"/>
              </a:rPr>
              <a:t>Rishika</a:t>
            </a:r>
            <a:r>
              <a:rPr lang="en-US" altLang="en-US" sz="1600" dirty="0">
                <a:sym typeface="Wingdings" panose="05000000000000000000" pitchFamily="2" charset="2"/>
              </a:rPr>
              <a:t> for help</a:t>
            </a:r>
            <a:endParaRPr lang="en-US" altLang="en-US" sz="1600" dirty="0"/>
          </a:p>
          <a:p>
            <a:r>
              <a:rPr lang="en-US" altLang="en-US" sz="2000" dirty="0"/>
              <a:t>Project discussion meetings (Oct 20-24)</a:t>
            </a:r>
          </a:p>
          <a:p>
            <a:pPr lvl="1"/>
            <a:r>
              <a:rPr lang="en-US" altLang="en-US" sz="1600" dirty="0"/>
              <a:t>Project proposal meeting signup next </a:t>
            </a:r>
            <a:r>
              <a:rPr lang="en-US" altLang="en-US" sz="1600" dirty="0" err="1"/>
              <a:t>next</a:t>
            </a:r>
            <a:r>
              <a:rPr lang="en-US" altLang="en-US" sz="1600" dirty="0"/>
              <a:t> week – Signup on Google Calendar</a:t>
            </a:r>
          </a:p>
          <a:p>
            <a:pPr lvl="1"/>
            <a:r>
              <a:rPr lang="en-US" altLang="en-US" sz="1600" dirty="0"/>
              <a:t>Each group meets 10 mins with Naveen, </a:t>
            </a:r>
            <a:r>
              <a:rPr lang="en-US" altLang="en-US" sz="1600" dirty="0" err="1"/>
              <a:t>Rishika</a:t>
            </a:r>
            <a:r>
              <a:rPr lang="en-US" altLang="en-US" sz="1600" dirty="0"/>
              <a:t>, and I</a:t>
            </a:r>
          </a:p>
          <a:p>
            <a:pPr lvl="1"/>
            <a:r>
              <a:rPr lang="en-US" altLang="en-US" sz="1600" dirty="0"/>
              <a:t>Action items</a:t>
            </a:r>
          </a:p>
          <a:p>
            <a:pPr lvl="2"/>
            <a:r>
              <a:rPr lang="en-US" altLang="en-US" sz="1400" dirty="0"/>
              <a:t>Need to identify group members</a:t>
            </a:r>
          </a:p>
          <a:p>
            <a:pPr lvl="2"/>
            <a:r>
              <a:rPr lang="en-US" altLang="en-US" sz="1400" dirty="0"/>
              <a:t>Use piazza to recruit additional group members or express your availability</a:t>
            </a:r>
          </a:p>
          <a:p>
            <a:pPr lvl="2"/>
            <a:r>
              <a:rPr lang="en-US" altLang="en-US" sz="1400" dirty="0"/>
              <a:t>Think about general project areas that you want to work on</a:t>
            </a:r>
          </a:p>
          <a:p>
            <a:r>
              <a:rPr lang="en-US" altLang="en-US" sz="2000" dirty="0"/>
              <a:t>Today’s class</a:t>
            </a:r>
          </a:p>
          <a:p>
            <a:pPr lvl="1"/>
            <a:r>
              <a:rPr lang="en-US" altLang="en-US" sz="1600" dirty="0">
                <a:cs typeface="Arial" panose="020B0604020202020204" pitchFamily="34" charset="0"/>
              </a:rPr>
              <a:t>“The Importance of </a:t>
            </a:r>
            <a:r>
              <a:rPr lang="en-US" altLang="en-US" sz="1600" dirty="0" err="1">
                <a:cs typeface="Arial" panose="020B0604020202020204" pitchFamily="34" charset="0"/>
              </a:rPr>
              <a:t>Prepass</a:t>
            </a:r>
            <a:r>
              <a:rPr lang="en-US" altLang="en-US" sz="1600" dirty="0">
                <a:cs typeface="Arial" panose="020B0604020202020204" pitchFamily="34" charset="0"/>
              </a:rPr>
              <a:t> Code Scheduling for Superscalar and </a:t>
            </a:r>
            <a:r>
              <a:rPr lang="en-US" altLang="en-US" sz="1600" dirty="0" err="1">
                <a:cs typeface="Arial" panose="020B0604020202020204" pitchFamily="34" charset="0"/>
              </a:rPr>
              <a:t>Superpipelined</a:t>
            </a:r>
            <a:r>
              <a:rPr lang="en-US" altLang="en-US" sz="1600" dirty="0">
                <a:cs typeface="Arial" panose="020B0604020202020204" pitchFamily="34" charset="0"/>
              </a:rPr>
              <a:t> Processors,” P. Chang et al., IEEE Transactions on Computers, 1995, pp. 353-370.</a:t>
            </a:r>
            <a:endParaRPr lang="en-US" altLang="en-US" sz="1600" dirty="0"/>
          </a:p>
          <a:p>
            <a:r>
              <a:rPr lang="en-US" altLang="en-US" sz="2000" dirty="0"/>
              <a:t>Next class </a:t>
            </a:r>
          </a:p>
          <a:p>
            <a:pPr lvl="1"/>
            <a:r>
              <a:rPr lang="en-US" altLang="en-US" sz="1600" dirty="0"/>
              <a:t>“</a:t>
            </a:r>
            <a:r>
              <a:rPr lang="en-US" altLang="en-US" sz="1600" dirty="0">
                <a:solidFill>
                  <a:srgbClr val="000000"/>
                </a:solidFill>
              </a:rPr>
              <a:t>Iterative Modulo Scheduling: An Algorithm for Software Pipelining Loops”, B. Rau, MICRO-27, 1994, pp. 63-74.</a:t>
            </a:r>
            <a:endParaRPr lang="en-US" altLang="en-US" sz="1600" dirty="0"/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pPr lvl="1"/>
            <a:endParaRPr lang="en-US" altLang="en-US" dirty="0">
              <a:latin typeface="Arial" panose="020B0604020202020204" pitchFamily="34" charset="0"/>
            </a:endParaRPr>
          </a:p>
          <a:p>
            <a:pPr lvl="1"/>
            <a:endParaRPr lang="en-US" alt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2A2E993-643B-B34C-08A5-DBFC34F76E5A}"/>
                  </a:ext>
                </a:extLst>
              </p14:cNvPr>
              <p14:cNvContentPartPr/>
              <p14:nvPr/>
            </p14:nvContentPartPr>
            <p14:xfrm>
              <a:off x="683640" y="2528280"/>
              <a:ext cx="4825800" cy="23803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2A2E993-643B-B34C-08A5-DBFC34F76E5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4280" y="2518920"/>
                <a:ext cx="4844520" cy="2399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Lstart in a Superblock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Not a single Lstart any more</a:t>
            </a:r>
          </a:p>
          <a:p>
            <a:pPr lvl="1"/>
            <a:r>
              <a:rPr lang="en-US" altLang="en-US"/>
              <a:t>1 per exit branch (Lstart is a vector!)</a:t>
            </a:r>
          </a:p>
          <a:p>
            <a:pPr lvl="1"/>
            <a:r>
              <a:rPr lang="en-US" altLang="en-US"/>
              <a:t>Exit branches have probabilities</a:t>
            </a: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6492875" y="26257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5883275" y="32353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6934200" y="3886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 flipH="1">
            <a:off x="6111875" y="2930525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6721475" y="2930525"/>
            <a:ext cx="365125" cy="955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6035675" y="35401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111875" y="27749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6934200" y="3121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5730875" y="36131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5613" name="Oval 13"/>
          <p:cNvSpPr>
            <a:spLocks noChangeArrowheads="1"/>
          </p:cNvSpPr>
          <p:nvPr/>
        </p:nvSpPr>
        <p:spPr bwMode="auto">
          <a:xfrm>
            <a:off x="5883275" y="39211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5614" name="Oval 14"/>
          <p:cNvSpPr>
            <a:spLocks noChangeArrowheads="1"/>
          </p:cNvSpPr>
          <p:nvPr/>
        </p:nvSpPr>
        <p:spPr bwMode="auto">
          <a:xfrm>
            <a:off x="5883275" y="46069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6035675" y="42259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Oval 16"/>
          <p:cNvSpPr>
            <a:spLocks noChangeArrowheads="1"/>
          </p:cNvSpPr>
          <p:nvPr/>
        </p:nvSpPr>
        <p:spPr bwMode="auto">
          <a:xfrm>
            <a:off x="5883275" y="52927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6035675" y="49117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6111875" y="4191000"/>
            <a:ext cx="898525" cy="1101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7162800" y="419100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7315200" y="4645025"/>
            <a:ext cx="1308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Exit0 (25%)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6035675" y="559752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5638800" y="6092825"/>
            <a:ext cx="1308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Exit1 (75%)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5715000" y="4187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5715000" y="4873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6553200" y="4187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1066800" y="3959225"/>
            <a:ext cx="35750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	Estart	Lstart0	Lstart1</a:t>
            </a:r>
          </a:p>
          <a:p>
            <a:r>
              <a:rPr lang="en-US" altLang="en-US"/>
              <a:t>1		</a:t>
            </a:r>
          </a:p>
          <a:p>
            <a:r>
              <a:rPr lang="en-US" altLang="en-US"/>
              <a:t>2	</a:t>
            </a:r>
          </a:p>
          <a:p>
            <a:r>
              <a:rPr lang="en-US" altLang="en-US"/>
              <a:t>3	</a:t>
            </a:r>
          </a:p>
          <a:p>
            <a:r>
              <a:rPr lang="en-US" altLang="en-US"/>
              <a:t>4	</a:t>
            </a:r>
          </a:p>
          <a:p>
            <a:r>
              <a:rPr lang="en-US" altLang="en-US"/>
              <a:t>5	</a:t>
            </a:r>
          </a:p>
          <a:p>
            <a:r>
              <a:rPr lang="en-US" altLang="en-US"/>
              <a:t>6	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6096000" y="35052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6553200" y="3502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2124462-27D8-0E55-2A4C-620B640B35C9}"/>
                  </a:ext>
                </a:extLst>
              </p14:cNvPr>
              <p14:cNvContentPartPr/>
              <p14:nvPr/>
            </p14:nvContentPartPr>
            <p14:xfrm>
              <a:off x="2163600" y="1521000"/>
              <a:ext cx="7535160" cy="5046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2124462-27D8-0E55-2A4C-620B640B35C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54240" y="1511640"/>
                <a:ext cx="7553880" cy="5065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Operation Priority in a Superblock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Priority – Dependence height and speculative yield</a:t>
            </a:r>
          </a:p>
          <a:p>
            <a:pPr lvl="1"/>
            <a:r>
              <a:rPr lang="en-US" altLang="en-US"/>
              <a:t>Height from op to exit * probability of exit</a:t>
            </a:r>
          </a:p>
          <a:p>
            <a:pPr lvl="1"/>
            <a:r>
              <a:rPr lang="en-US" altLang="en-US"/>
              <a:t>Sum up across all exits in the superblock</a:t>
            </a:r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7254875" y="30829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6645275" y="36925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6630" name="Oval 6"/>
          <p:cNvSpPr>
            <a:spLocks noChangeArrowheads="1"/>
          </p:cNvSpPr>
          <p:nvPr/>
        </p:nvSpPr>
        <p:spPr bwMode="auto">
          <a:xfrm>
            <a:off x="7696200" y="4343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 flipH="1">
            <a:off x="6873875" y="3387725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7483475" y="3387725"/>
            <a:ext cx="365125" cy="955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797675" y="39973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6873875" y="32321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7696200" y="3578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6492875" y="40703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6645275" y="43783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6638" name="Oval 14"/>
          <p:cNvSpPr>
            <a:spLocks noChangeArrowheads="1"/>
          </p:cNvSpPr>
          <p:nvPr/>
        </p:nvSpPr>
        <p:spPr bwMode="auto">
          <a:xfrm>
            <a:off x="6645275" y="50641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6797675" y="46831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Oval 16"/>
          <p:cNvSpPr>
            <a:spLocks noChangeArrowheads="1"/>
          </p:cNvSpPr>
          <p:nvPr/>
        </p:nvSpPr>
        <p:spPr bwMode="auto">
          <a:xfrm>
            <a:off x="6645275" y="57499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6797675" y="536892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H="1">
            <a:off x="6873875" y="4648200"/>
            <a:ext cx="898525" cy="1101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7924800" y="464820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7620000" y="5102225"/>
            <a:ext cx="1308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Exit0 (25%)</a:t>
            </a:r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>
            <a:off x="6797675" y="605472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6400800" y="6400800"/>
            <a:ext cx="1308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Exit1 (75%)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6477000" y="4645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6477000" y="5330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7315200" y="4645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1066800" y="3959225"/>
            <a:ext cx="34163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	Lstart0	Lstart1 Priority</a:t>
            </a:r>
          </a:p>
          <a:p>
            <a:r>
              <a:rPr lang="en-US" altLang="en-US"/>
              <a:t>1		</a:t>
            </a:r>
          </a:p>
          <a:p>
            <a:r>
              <a:rPr lang="en-US" altLang="en-US"/>
              <a:t>2	</a:t>
            </a:r>
          </a:p>
          <a:p>
            <a:r>
              <a:rPr lang="en-US" altLang="en-US"/>
              <a:t>3	</a:t>
            </a:r>
          </a:p>
          <a:p>
            <a:r>
              <a:rPr lang="en-US" altLang="en-US"/>
              <a:t>4	</a:t>
            </a:r>
          </a:p>
          <a:p>
            <a:r>
              <a:rPr lang="en-US" altLang="en-US"/>
              <a:t>5	</a:t>
            </a:r>
          </a:p>
          <a:p>
            <a:r>
              <a:rPr lang="en-US" altLang="en-US"/>
              <a:t>6	</a:t>
            </a:r>
          </a:p>
        </p:txBody>
      </p:sp>
      <p:sp>
        <p:nvSpPr>
          <p:cNvPr id="26651" name="Line 27"/>
          <p:cNvSpPr>
            <a:spLocks noChangeShapeType="1"/>
          </p:cNvSpPr>
          <p:nvPr/>
        </p:nvSpPr>
        <p:spPr bwMode="auto">
          <a:xfrm>
            <a:off x="6858000" y="3962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7315200" y="3959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838200" y="2740025"/>
            <a:ext cx="5775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Priority(op) = </a:t>
            </a:r>
            <a:r>
              <a:rPr lang="en-US" altLang="en-US">
                <a:solidFill>
                  <a:schemeClr val="tx1"/>
                </a:solidFill>
              </a:rPr>
              <a:t>SUM</a:t>
            </a:r>
            <a:r>
              <a:rPr lang="en-US" altLang="en-US"/>
              <a:t>(Probi * (MAX_Lstart – Lstarti(op) + 1))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1905000" y="3044825"/>
            <a:ext cx="17446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valid late times for op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E36A03C-A26C-DB7F-5A66-E23013E7AF73}"/>
                  </a:ext>
                </a:extLst>
              </p14:cNvPr>
              <p14:cNvContentPartPr/>
              <p14:nvPr/>
            </p14:nvContentPartPr>
            <p14:xfrm>
              <a:off x="460800" y="1554480"/>
              <a:ext cx="7860600" cy="5186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E36A03C-A26C-DB7F-5A66-E23013E7AF7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1440" y="1545120"/>
                <a:ext cx="7879320" cy="5205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Dependences in a Superblock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279525" y="2247900"/>
            <a:ext cx="222726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r2 + r3</a:t>
            </a:r>
          </a:p>
          <a:p>
            <a:r>
              <a:rPr lang="en-US" altLang="en-US"/>
              <a:t>2: r4 = load(r1)</a:t>
            </a:r>
          </a:p>
          <a:p>
            <a:r>
              <a:rPr lang="en-US" altLang="en-US"/>
              <a:t>3: p1 = cmpp(r3 == 0)</a:t>
            </a:r>
          </a:p>
          <a:p>
            <a:r>
              <a:rPr lang="en-US" altLang="en-US"/>
              <a:t>4: branch p1 Exit1</a:t>
            </a:r>
          </a:p>
          <a:p>
            <a:r>
              <a:rPr lang="en-US" altLang="en-US"/>
              <a:t>5: store (r4, -1)</a:t>
            </a:r>
          </a:p>
          <a:p>
            <a:r>
              <a:rPr lang="en-US" altLang="en-US"/>
              <a:t>6: r2 = r2 – 4</a:t>
            </a:r>
          </a:p>
          <a:p>
            <a:r>
              <a:rPr lang="en-US" altLang="en-US"/>
              <a:t>7: r5 = load(r2)</a:t>
            </a:r>
          </a:p>
          <a:p>
            <a:r>
              <a:rPr lang="en-US" altLang="en-US"/>
              <a:t>8: p2 = cmpp(r5 &gt; 9)</a:t>
            </a:r>
          </a:p>
          <a:p>
            <a:r>
              <a:rPr lang="en-US" altLang="en-US"/>
              <a:t>9: branch p2 Exit2</a:t>
            </a: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5029200" y="1905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5029200" y="2438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7654" name="Oval 6"/>
          <p:cNvSpPr>
            <a:spLocks noChangeArrowheads="1"/>
          </p:cNvSpPr>
          <p:nvPr/>
        </p:nvSpPr>
        <p:spPr bwMode="auto">
          <a:xfrm>
            <a:off x="50292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7655" name="Oval 7"/>
          <p:cNvSpPr>
            <a:spLocks noChangeArrowheads="1"/>
          </p:cNvSpPr>
          <p:nvPr/>
        </p:nvSpPr>
        <p:spPr bwMode="auto">
          <a:xfrm>
            <a:off x="5029200" y="4038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7656" name="Oval 8"/>
          <p:cNvSpPr>
            <a:spLocks noChangeArrowheads="1"/>
          </p:cNvSpPr>
          <p:nvPr/>
        </p:nvSpPr>
        <p:spPr bwMode="auto">
          <a:xfrm>
            <a:off x="50292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7657" name="Oval 9"/>
          <p:cNvSpPr>
            <a:spLocks noChangeArrowheads="1"/>
          </p:cNvSpPr>
          <p:nvPr/>
        </p:nvSpPr>
        <p:spPr bwMode="auto">
          <a:xfrm>
            <a:off x="50292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50292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7659" name="Oval 11"/>
          <p:cNvSpPr>
            <a:spLocks noChangeArrowheads="1"/>
          </p:cNvSpPr>
          <p:nvPr/>
        </p:nvSpPr>
        <p:spPr bwMode="auto">
          <a:xfrm>
            <a:off x="5029200" y="563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27660" name="Oval 12"/>
          <p:cNvSpPr>
            <a:spLocks noChangeArrowheads="1"/>
          </p:cNvSpPr>
          <p:nvPr/>
        </p:nvSpPr>
        <p:spPr bwMode="auto">
          <a:xfrm>
            <a:off x="5029200" y="617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5181600" y="2209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5181600" y="4876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51816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5181600" y="594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5181600" y="3276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Freeform 18"/>
          <p:cNvSpPr>
            <a:spLocks/>
          </p:cNvSpPr>
          <p:nvPr/>
        </p:nvSpPr>
        <p:spPr bwMode="auto">
          <a:xfrm>
            <a:off x="4800600" y="27432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Freeform 19"/>
          <p:cNvSpPr>
            <a:spLocks/>
          </p:cNvSpPr>
          <p:nvPr/>
        </p:nvSpPr>
        <p:spPr bwMode="auto">
          <a:xfrm>
            <a:off x="5257800" y="22098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Freeform 20"/>
          <p:cNvSpPr>
            <a:spLocks/>
          </p:cNvSpPr>
          <p:nvPr/>
        </p:nvSpPr>
        <p:spPr bwMode="auto">
          <a:xfrm>
            <a:off x="5257800" y="27432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6172200" y="1978025"/>
            <a:ext cx="23066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* Data dependences</a:t>
            </a:r>
          </a:p>
          <a:p>
            <a:r>
              <a:rPr lang="en-US" altLang="en-US">
                <a:solidFill>
                  <a:schemeClr val="tx1"/>
                </a:solidFill>
              </a:rPr>
              <a:t>shown, all are reg flow</a:t>
            </a:r>
          </a:p>
          <a:p>
            <a:r>
              <a:rPr lang="en-US" altLang="en-US">
                <a:solidFill>
                  <a:schemeClr val="tx1"/>
                </a:solidFill>
              </a:rPr>
              <a:t>except 1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 6 is reg anti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* Dependences define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precedence ordering of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operations to ensure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correct execution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semantics</a:t>
            </a:r>
            <a:endParaRPr lang="en-US" altLang="en-US">
              <a:solidFill>
                <a:schemeClr val="tx1"/>
              </a:solidFill>
            </a:endParaRP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* What about control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dependences?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* Control dependences</a:t>
            </a:r>
          </a:p>
          <a:p>
            <a:r>
              <a:rPr lang="en-US" altLang="en-US">
                <a:solidFill>
                  <a:schemeClr val="tx1"/>
                </a:solidFill>
              </a:rPr>
              <a:t>define precedence of</a:t>
            </a:r>
          </a:p>
          <a:p>
            <a:r>
              <a:rPr lang="en-US" altLang="en-US">
                <a:solidFill>
                  <a:schemeClr val="tx1"/>
                </a:solidFill>
              </a:rPr>
              <a:t>ops with respect to</a:t>
            </a:r>
          </a:p>
          <a:p>
            <a:r>
              <a:rPr lang="en-US" altLang="en-US">
                <a:solidFill>
                  <a:schemeClr val="tx1"/>
                </a:solidFill>
              </a:rPr>
              <a:t>branches</a:t>
            </a:r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1219200" y="2133600"/>
            <a:ext cx="2667000" cy="2743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3886200" y="33528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>
            <a:off x="3886200" y="4724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2362200" y="48768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1905000" y="16732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Superblock</a:t>
            </a:r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>
            <a:off x="5181600" y="38100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5181600" y="64770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>
            <a:off x="5181600" y="64770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838200" y="5635625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Note: Control flow in red bold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B8A92B8-8A75-3704-4413-6B190147D455}"/>
                  </a:ext>
                </a:extLst>
              </p14:cNvPr>
              <p14:cNvContentPartPr/>
              <p14:nvPr/>
            </p14:nvContentPartPr>
            <p14:xfrm>
              <a:off x="1166040" y="2082240"/>
              <a:ext cx="7577280" cy="4851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B8A92B8-8A75-3704-4413-6B190147D45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56680" y="2072880"/>
                <a:ext cx="7596000" cy="4869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05800" cy="615950"/>
          </a:xfrm>
        </p:spPr>
        <p:txBody>
          <a:bodyPr/>
          <a:lstStyle/>
          <a:p>
            <a:r>
              <a:rPr lang="en-US" altLang="en-US"/>
              <a:t>Conservative Approach to Control Dependences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279525" y="2247900"/>
            <a:ext cx="222726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r2 + r3</a:t>
            </a:r>
          </a:p>
          <a:p>
            <a:r>
              <a:rPr lang="en-US" altLang="en-US"/>
              <a:t>2: r4 = load(r1)</a:t>
            </a:r>
          </a:p>
          <a:p>
            <a:r>
              <a:rPr lang="en-US" altLang="en-US"/>
              <a:t>3: p1 = cmpp(r3 == 0)</a:t>
            </a:r>
          </a:p>
          <a:p>
            <a:r>
              <a:rPr lang="en-US" altLang="en-US"/>
              <a:t>4: branch p1 Exit1</a:t>
            </a:r>
          </a:p>
          <a:p>
            <a:r>
              <a:rPr lang="en-US" altLang="en-US"/>
              <a:t>5: store (r4, -1)</a:t>
            </a:r>
          </a:p>
          <a:p>
            <a:r>
              <a:rPr lang="en-US" altLang="en-US"/>
              <a:t>6: r2 = r2 – 4</a:t>
            </a:r>
          </a:p>
          <a:p>
            <a:r>
              <a:rPr lang="en-US" altLang="en-US"/>
              <a:t>7: r5 = load(r2)</a:t>
            </a:r>
          </a:p>
          <a:p>
            <a:r>
              <a:rPr lang="en-US" altLang="en-US"/>
              <a:t>8: p2 = cmpp(r5 &gt; 9)</a:t>
            </a:r>
          </a:p>
          <a:p>
            <a:r>
              <a:rPr lang="en-US" altLang="en-US"/>
              <a:t>9: branch p2 Exit2</a:t>
            </a:r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5029200" y="1905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5029200" y="2438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50292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5029200" y="4038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50292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8681" name="Oval 9"/>
          <p:cNvSpPr>
            <a:spLocks noChangeArrowheads="1"/>
          </p:cNvSpPr>
          <p:nvPr/>
        </p:nvSpPr>
        <p:spPr bwMode="auto">
          <a:xfrm>
            <a:off x="50292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50292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8683" name="Oval 11"/>
          <p:cNvSpPr>
            <a:spLocks noChangeArrowheads="1"/>
          </p:cNvSpPr>
          <p:nvPr/>
        </p:nvSpPr>
        <p:spPr bwMode="auto">
          <a:xfrm>
            <a:off x="5029200" y="563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28684" name="Oval 12"/>
          <p:cNvSpPr>
            <a:spLocks noChangeArrowheads="1"/>
          </p:cNvSpPr>
          <p:nvPr/>
        </p:nvSpPr>
        <p:spPr bwMode="auto">
          <a:xfrm>
            <a:off x="5029200" y="617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5181600" y="2209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5181600" y="4876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51816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5181600" y="594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>
            <a:off x="5181600" y="3276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Freeform 18"/>
          <p:cNvSpPr>
            <a:spLocks/>
          </p:cNvSpPr>
          <p:nvPr/>
        </p:nvSpPr>
        <p:spPr bwMode="auto">
          <a:xfrm>
            <a:off x="4800600" y="27432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Freeform 19"/>
          <p:cNvSpPr>
            <a:spLocks/>
          </p:cNvSpPr>
          <p:nvPr/>
        </p:nvSpPr>
        <p:spPr bwMode="auto">
          <a:xfrm>
            <a:off x="5257800" y="22098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Freeform 20"/>
          <p:cNvSpPr>
            <a:spLocks/>
          </p:cNvSpPr>
          <p:nvPr/>
        </p:nvSpPr>
        <p:spPr bwMode="auto">
          <a:xfrm>
            <a:off x="5257800" y="27432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219200" y="2133600"/>
            <a:ext cx="2667000" cy="2743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1905000" y="16732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Superblock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4648200" y="1752600"/>
            <a:ext cx="12954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4648200" y="3886200"/>
            <a:ext cx="1295400" cy="2667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6461125" y="1790700"/>
            <a:ext cx="246734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* Make branches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barriers, nothing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moves above or below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branches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* Schedule each BB in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SB separately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* Sequential schedules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* Whole purpose of a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superblock is lost</a:t>
            </a:r>
          </a:p>
          <a:p>
            <a:endParaRPr lang="en-US" altLang="en-US" dirty="0">
              <a:solidFill>
                <a:schemeClr val="tx1"/>
              </a:solidFill>
            </a:endParaRPr>
          </a:p>
          <a:p>
            <a:r>
              <a:rPr lang="en-US" altLang="en-US" dirty="0">
                <a:solidFill>
                  <a:schemeClr val="tx1"/>
                </a:solidFill>
              </a:rPr>
              <a:t>* Need a better solution!</a:t>
            </a:r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5181600" y="38100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>
            <a:off x="5181600" y="64770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0" name="Line 28"/>
          <p:cNvSpPr>
            <a:spLocks noChangeShapeType="1"/>
          </p:cNvSpPr>
          <p:nvPr/>
        </p:nvSpPr>
        <p:spPr bwMode="auto">
          <a:xfrm>
            <a:off x="5181600" y="64770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1" name="Line 29"/>
          <p:cNvSpPr>
            <a:spLocks noChangeShapeType="1"/>
          </p:cNvSpPr>
          <p:nvPr/>
        </p:nvSpPr>
        <p:spPr bwMode="auto">
          <a:xfrm>
            <a:off x="2362200" y="48768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3886200" y="34290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>
            <a:off x="3886200" y="48006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838200" y="5635625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Note: Control flow in red bold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86CC2DF-A88F-8760-74BB-92B3302DECA5}"/>
                  </a:ext>
                </a:extLst>
              </p14:cNvPr>
              <p14:cNvContentPartPr/>
              <p14:nvPr/>
            </p14:nvContentPartPr>
            <p14:xfrm>
              <a:off x="3675960" y="3804480"/>
              <a:ext cx="2391840" cy="1977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86CC2DF-A88F-8760-74BB-92B3302DECA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66600" y="3795120"/>
                <a:ext cx="2410560" cy="1995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Upward Code Motion Across Branches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r>
              <a:rPr lang="en-US" altLang="en-US" sz="1800"/>
              <a:t>Restriction 1a (register op)</a:t>
            </a:r>
          </a:p>
          <a:p>
            <a:pPr lvl="1"/>
            <a:r>
              <a:rPr lang="en-US" altLang="en-US" sz="1600"/>
              <a:t>The destination of op is not in liveout(br)</a:t>
            </a:r>
          </a:p>
          <a:p>
            <a:pPr lvl="1"/>
            <a:r>
              <a:rPr lang="en-US" altLang="en-US" sz="1600"/>
              <a:t>Wrongly kill a live value</a:t>
            </a:r>
          </a:p>
          <a:p>
            <a:r>
              <a:rPr lang="en-US" altLang="en-US" sz="1800"/>
              <a:t>Restriction 1b (memory op)</a:t>
            </a:r>
          </a:p>
          <a:p>
            <a:pPr lvl="1"/>
            <a:r>
              <a:rPr lang="en-US" altLang="en-US" sz="1600"/>
              <a:t>Op does not modify the memory</a:t>
            </a:r>
          </a:p>
          <a:p>
            <a:pPr lvl="1"/>
            <a:r>
              <a:rPr lang="en-US" altLang="en-US" sz="1600"/>
              <a:t>Actually live memory is what matters, but that is often too hard to determine</a:t>
            </a:r>
          </a:p>
          <a:p>
            <a:r>
              <a:rPr lang="en-US" altLang="en-US" sz="1800"/>
              <a:t>Restriction 2</a:t>
            </a:r>
          </a:p>
          <a:p>
            <a:pPr lvl="1"/>
            <a:r>
              <a:rPr lang="en-US" altLang="en-US" sz="1600"/>
              <a:t>Op must not cause an exception that may terminate the program execution when br is taken</a:t>
            </a:r>
          </a:p>
          <a:p>
            <a:pPr lvl="1"/>
            <a:r>
              <a:rPr lang="en-US" altLang="en-US" sz="1600"/>
              <a:t>Op is executed more often than it is supposed to (</a:t>
            </a:r>
            <a:r>
              <a:rPr lang="en-US" altLang="en-US" sz="1600" u="sng"/>
              <a:t>speculated</a:t>
            </a:r>
            <a:r>
              <a:rPr lang="en-US" altLang="en-US" sz="1600"/>
              <a:t>)</a:t>
            </a:r>
          </a:p>
          <a:p>
            <a:pPr lvl="1"/>
            <a:r>
              <a:rPr lang="en-US" altLang="en-US" sz="1600"/>
              <a:t>Page fault or cache miss are ok</a:t>
            </a:r>
          </a:p>
          <a:p>
            <a:r>
              <a:rPr lang="en-US" altLang="en-US" sz="1800"/>
              <a:t>Insert control dep when either restriction is violated</a:t>
            </a:r>
          </a:p>
          <a:p>
            <a:pPr lvl="1"/>
            <a:endParaRPr lang="en-US" altLang="en-US" sz="1600"/>
          </a:p>
          <a:p>
            <a:pPr lvl="1"/>
            <a:endParaRPr lang="en-US" altLang="en-US" sz="160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080125" y="1866900"/>
            <a:ext cx="11636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…</a:t>
            </a:r>
          </a:p>
          <a:p>
            <a:r>
              <a:rPr lang="en-US" altLang="en-US"/>
              <a:t>if (x &gt; 0)</a:t>
            </a:r>
          </a:p>
          <a:p>
            <a:r>
              <a:rPr lang="en-US" altLang="en-US"/>
              <a:t>    y = z / x</a:t>
            </a:r>
          </a:p>
          <a:p>
            <a:r>
              <a:rPr lang="en-US" altLang="en-US"/>
              <a:t>…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5867400" y="46482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branch x &lt;= 0</a:t>
            </a: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6858000" y="52578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6858000" y="52578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6019800" y="5943600"/>
            <a:ext cx="15240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y = z / x 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5851525" y="4152900"/>
            <a:ext cx="188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control flow graph</a:t>
            </a:r>
          </a:p>
        </p:txBody>
      </p:sp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65532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76DDD28-E155-9A2B-2939-E02DE5AF522A}"/>
                  </a:ext>
                </a:extLst>
              </p14:cNvPr>
              <p14:cNvContentPartPr/>
              <p14:nvPr/>
            </p14:nvContentPartPr>
            <p14:xfrm>
              <a:off x="374400" y="662040"/>
              <a:ext cx="9223200" cy="6818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76DDD28-E155-9A2B-2939-E02DE5AF522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5040" y="652680"/>
                <a:ext cx="9241920" cy="6836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08167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Downward Code Motion Across Branches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Restriction 1 (liveness)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If no compensation code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Same restriction as before, destination of op is not </a:t>
            </a:r>
            <a:r>
              <a:rPr lang="en-US" altLang="en-US" sz="1600" dirty="0" err="1"/>
              <a:t>liveout</a:t>
            </a:r>
            <a:endParaRPr lang="en-US" altLang="en-US" sz="1600" dirty="0"/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Else, no restrictions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/>
              <a:t>Duplicate operation along both directions of branch if destination is </a:t>
            </a:r>
            <a:r>
              <a:rPr lang="en-US" altLang="en-US" sz="1600" dirty="0" err="1"/>
              <a:t>liveout</a:t>
            </a:r>
            <a:endParaRPr lang="en-US" altLang="en-US" sz="1600" dirty="0"/>
          </a:p>
          <a:p>
            <a:pPr>
              <a:lnSpc>
                <a:spcPct val="90000"/>
              </a:lnSpc>
            </a:pPr>
            <a:r>
              <a:rPr lang="en-US" altLang="en-US" sz="2000" dirty="0"/>
              <a:t>Restriction 2 (speculation)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Not applicable, downward motion is not speculation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Again, insert control dep when the restrictions are violated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Part of the </a:t>
            </a:r>
            <a:r>
              <a:rPr lang="en-US" altLang="en-US" sz="2000" dirty="0" err="1"/>
              <a:t>philosphy</a:t>
            </a:r>
            <a:r>
              <a:rPr lang="en-US" altLang="en-US" sz="2000" dirty="0"/>
              <a:t> of superblocks is no compensation code insertion hence R1 is enforced!</a:t>
            </a:r>
          </a:p>
          <a:p>
            <a:pPr lvl="1">
              <a:lnSpc>
                <a:spcPct val="90000"/>
              </a:lnSpc>
            </a:pPr>
            <a:endParaRPr lang="en-US" altLang="en-US" sz="1800" dirty="0"/>
          </a:p>
          <a:p>
            <a:pPr lvl="1">
              <a:lnSpc>
                <a:spcPct val="90000"/>
              </a:lnSpc>
            </a:pPr>
            <a:endParaRPr lang="en-US" altLang="en-US" sz="1800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096000" y="1673225"/>
            <a:ext cx="10048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…</a:t>
            </a:r>
          </a:p>
          <a:p>
            <a:r>
              <a:rPr lang="en-US" altLang="en-US"/>
              <a:t>a = b * c</a:t>
            </a:r>
          </a:p>
          <a:p>
            <a:r>
              <a:rPr lang="en-US" altLang="en-US"/>
              <a:t>if (x &gt; 0)</a:t>
            </a:r>
          </a:p>
          <a:p>
            <a:r>
              <a:rPr lang="en-US" altLang="en-US"/>
              <a:t>    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…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5867400" y="46482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a = b * c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6934200" y="61722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6858000" y="5257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5867400" y="5562600"/>
            <a:ext cx="18288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branch x &lt;= 0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5851525" y="4152900"/>
            <a:ext cx="188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control flow graph</a:t>
            </a:r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65532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6858000" y="6172200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7EAE3FD-1B56-9B8A-4ED0-6FB0AC158FB5}"/>
                  </a:ext>
                </a:extLst>
              </p14:cNvPr>
              <p14:cNvContentPartPr/>
              <p14:nvPr/>
            </p14:nvContentPartPr>
            <p14:xfrm>
              <a:off x="757080" y="338040"/>
              <a:ext cx="8783280" cy="6839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7EAE3FD-1B56-9B8A-4ED0-6FB0AC158FB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7720" y="328680"/>
                <a:ext cx="8802000" cy="685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661199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Add Control Dependences to a Superblock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279525" y="2247900"/>
            <a:ext cx="222726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r2 + r3</a:t>
            </a:r>
          </a:p>
          <a:p>
            <a:r>
              <a:rPr lang="en-US" altLang="en-US"/>
              <a:t>2: r4 = load(r1)</a:t>
            </a:r>
          </a:p>
          <a:p>
            <a:r>
              <a:rPr lang="en-US" altLang="en-US"/>
              <a:t>3: p1 = cmpp(r2 == 0)</a:t>
            </a:r>
          </a:p>
          <a:p>
            <a:r>
              <a:rPr lang="en-US" altLang="en-US"/>
              <a:t>4: branch p1 Exit1</a:t>
            </a:r>
          </a:p>
          <a:p>
            <a:r>
              <a:rPr lang="en-US" altLang="en-US"/>
              <a:t>5: store (r4, -1)</a:t>
            </a:r>
          </a:p>
          <a:p>
            <a:r>
              <a:rPr lang="en-US" altLang="en-US"/>
              <a:t>6: r2 = r2 – 4</a:t>
            </a:r>
          </a:p>
          <a:p>
            <a:r>
              <a:rPr lang="en-US" altLang="en-US"/>
              <a:t>7: r5 = load(r2)</a:t>
            </a:r>
          </a:p>
          <a:p>
            <a:r>
              <a:rPr lang="en-US" altLang="en-US"/>
              <a:t>8: p2 = cmpp(r5 &gt; 9)</a:t>
            </a:r>
          </a:p>
          <a:p>
            <a:r>
              <a:rPr lang="en-US" altLang="en-US"/>
              <a:t>9: branch p2 Exit2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66294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66294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66294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66294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66294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66294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4586" name="Oval 10"/>
          <p:cNvSpPr>
            <a:spLocks noChangeArrowheads="1"/>
          </p:cNvSpPr>
          <p:nvPr/>
        </p:nvSpPr>
        <p:spPr bwMode="auto">
          <a:xfrm>
            <a:off x="66294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66294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24588" name="Oval 12"/>
          <p:cNvSpPr>
            <a:spLocks noChangeArrowheads="1"/>
          </p:cNvSpPr>
          <p:nvPr/>
        </p:nvSpPr>
        <p:spPr bwMode="auto">
          <a:xfrm>
            <a:off x="6629400" y="609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6781800" y="213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6781800" y="4800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6781800" y="5334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6781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6781800" y="3200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Freeform 18"/>
          <p:cNvSpPr>
            <a:spLocks/>
          </p:cNvSpPr>
          <p:nvPr/>
        </p:nvSpPr>
        <p:spPr bwMode="auto">
          <a:xfrm>
            <a:off x="6400800" y="26670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Freeform 19"/>
          <p:cNvSpPr>
            <a:spLocks/>
          </p:cNvSpPr>
          <p:nvPr/>
        </p:nvSpPr>
        <p:spPr bwMode="auto">
          <a:xfrm>
            <a:off x="6858000" y="21336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Freeform 20"/>
          <p:cNvSpPr>
            <a:spLocks/>
          </p:cNvSpPr>
          <p:nvPr/>
        </p:nvSpPr>
        <p:spPr bwMode="auto">
          <a:xfrm>
            <a:off x="6858000" y="26670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1219200" y="2133600"/>
            <a:ext cx="2667000" cy="2743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>
            <a:off x="3886200" y="33528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3886200" y="4724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>
            <a:off x="2362200" y="48768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1905000" y="16732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Superblock</a:t>
            </a:r>
          </a:p>
        </p:txBody>
      </p:sp>
      <p:sp>
        <p:nvSpPr>
          <p:cNvPr id="24602" name="Line 26"/>
          <p:cNvSpPr>
            <a:spLocks noChangeShapeType="1"/>
          </p:cNvSpPr>
          <p:nvPr/>
        </p:nvSpPr>
        <p:spPr bwMode="auto">
          <a:xfrm>
            <a:off x="6781800" y="3733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27"/>
          <p:cNvSpPr>
            <a:spLocks noChangeShapeType="1"/>
          </p:cNvSpPr>
          <p:nvPr/>
        </p:nvSpPr>
        <p:spPr bwMode="auto">
          <a:xfrm>
            <a:off x="6781800" y="6400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8"/>
          <p:cNvSpPr>
            <a:spLocks noChangeShapeType="1"/>
          </p:cNvSpPr>
          <p:nvPr/>
        </p:nvSpPr>
        <p:spPr bwMode="auto">
          <a:xfrm>
            <a:off x="6781800" y="6400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3581400" y="1673225"/>
            <a:ext cx="2127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Assumed liveout sets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4038600" y="35020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{r1}</a:t>
            </a:r>
          </a:p>
        </p:txBody>
      </p:sp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4191000" y="48736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{r2}</a:t>
            </a:r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1905000" y="52546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{r5}</a:t>
            </a:r>
          </a:p>
        </p:txBody>
      </p:sp>
      <p:sp>
        <p:nvSpPr>
          <p:cNvPr id="24609" name="Freeform 33"/>
          <p:cNvSpPr>
            <a:spLocks/>
          </p:cNvSpPr>
          <p:nvPr/>
        </p:nvSpPr>
        <p:spPr bwMode="auto">
          <a:xfrm>
            <a:off x="6235700" y="3733800"/>
            <a:ext cx="469900" cy="304800"/>
          </a:xfrm>
          <a:custGeom>
            <a:avLst/>
            <a:gdLst>
              <a:gd name="T0" fmla="*/ 2147483646 w 296"/>
              <a:gd name="T1" fmla="*/ 0 h 192"/>
              <a:gd name="T2" fmla="*/ 2147483646 w 296"/>
              <a:gd name="T3" fmla="*/ 2147483646 h 192"/>
              <a:gd name="T4" fmla="*/ 2147483646 w 296"/>
              <a:gd name="T5" fmla="*/ 2147483646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6" h="192">
                <a:moveTo>
                  <a:pt x="296" y="0"/>
                </a:moveTo>
                <a:cubicBezTo>
                  <a:pt x="156" y="32"/>
                  <a:pt x="16" y="64"/>
                  <a:pt x="8" y="96"/>
                </a:cubicBezTo>
                <a:cubicBezTo>
                  <a:pt x="0" y="128"/>
                  <a:pt x="124" y="160"/>
                  <a:pt x="248" y="19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Freeform 34"/>
          <p:cNvSpPr>
            <a:spLocks/>
          </p:cNvSpPr>
          <p:nvPr/>
        </p:nvSpPr>
        <p:spPr bwMode="auto">
          <a:xfrm>
            <a:off x="6019800" y="2133600"/>
            <a:ext cx="685800" cy="1371600"/>
          </a:xfrm>
          <a:custGeom>
            <a:avLst/>
            <a:gdLst>
              <a:gd name="T0" fmla="*/ 2147483646 w 432"/>
              <a:gd name="T1" fmla="*/ 0 h 864"/>
              <a:gd name="T2" fmla="*/ 2147483646 w 432"/>
              <a:gd name="T3" fmla="*/ 2147483646 h 864"/>
              <a:gd name="T4" fmla="*/ 2147483646 w 432"/>
              <a:gd name="T5" fmla="*/ 2147483646 h 864"/>
              <a:gd name="T6" fmla="*/ 2147483646 w 432"/>
              <a:gd name="T7" fmla="*/ 2147483646 h 8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2" h="864">
                <a:moveTo>
                  <a:pt x="432" y="0"/>
                </a:moveTo>
                <a:cubicBezTo>
                  <a:pt x="264" y="36"/>
                  <a:pt x="96" y="72"/>
                  <a:pt x="48" y="192"/>
                </a:cubicBezTo>
                <a:cubicBezTo>
                  <a:pt x="0" y="312"/>
                  <a:pt x="88" y="608"/>
                  <a:pt x="144" y="720"/>
                </a:cubicBezTo>
                <a:cubicBezTo>
                  <a:pt x="200" y="832"/>
                  <a:pt x="292" y="848"/>
                  <a:pt x="384" y="86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Freeform 35"/>
          <p:cNvSpPr>
            <a:spLocks/>
          </p:cNvSpPr>
          <p:nvPr/>
        </p:nvSpPr>
        <p:spPr bwMode="auto">
          <a:xfrm>
            <a:off x="5727700" y="3644900"/>
            <a:ext cx="977900" cy="1384300"/>
          </a:xfrm>
          <a:custGeom>
            <a:avLst/>
            <a:gdLst>
              <a:gd name="T0" fmla="*/ 2147483646 w 568"/>
              <a:gd name="T1" fmla="*/ 2147483646 h 872"/>
              <a:gd name="T2" fmla="*/ 2147483646 w 568"/>
              <a:gd name="T3" fmla="*/ 2147483646 h 872"/>
              <a:gd name="T4" fmla="*/ 2147483646 w 568"/>
              <a:gd name="T5" fmla="*/ 2147483646 h 872"/>
              <a:gd name="T6" fmla="*/ 2147483646 w 568"/>
              <a:gd name="T7" fmla="*/ 2147483646 h 872"/>
              <a:gd name="T8" fmla="*/ 2147483646 w 568"/>
              <a:gd name="T9" fmla="*/ 2147483646 h 872"/>
              <a:gd name="T10" fmla="*/ 2147483646 w 568"/>
              <a:gd name="T11" fmla="*/ 2147483646 h 872"/>
              <a:gd name="T12" fmla="*/ 2147483646 w 568"/>
              <a:gd name="T13" fmla="*/ 2147483646 h 8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8" h="872">
                <a:moveTo>
                  <a:pt x="568" y="8"/>
                </a:moveTo>
                <a:cubicBezTo>
                  <a:pt x="532" y="8"/>
                  <a:pt x="496" y="8"/>
                  <a:pt x="472" y="8"/>
                </a:cubicBezTo>
                <a:cubicBezTo>
                  <a:pt x="448" y="8"/>
                  <a:pt x="480" y="0"/>
                  <a:pt x="424" y="8"/>
                </a:cubicBezTo>
                <a:cubicBezTo>
                  <a:pt x="368" y="16"/>
                  <a:pt x="200" y="24"/>
                  <a:pt x="136" y="56"/>
                </a:cubicBezTo>
                <a:cubicBezTo>
                  <a:pt x="72" y="88"/>
                  <a:pt x="48" y="144"/>
                  <a:pt x="40" y="200"/>
                </a:cubicBezTo>
                <a:cubicBezTo>
                  <a:pt x="32" y="256"/>
                  <a:pt x="0" y="280"/>
                  <a:pt x="88" y="392"/>
                </a:cubicBezTo>
                <a:cubicBezTo>
                  <a:pt x="176" y="504"/>
                  <a:pt x="488" y="792"/>
                  <a:pt x="568" y="87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Text Box 36"/>
          <p:cNvSpPr txBox="1">
            <a:spLocks noChangeArrowheads="1"/>
          </p:cNvSpPr>
          <p:nvPr/>
        </p:nvSpPr>
        <p:spPr bwMode="auto">
          <a:xfrm>
            <a:off x="914400" y="5635625"/>
            <a:ext cx="36639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Notes: All branches are control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dependent on one another.</a:t>
            </a:r>
          </a:p>
          <a:p>
            <a:r>
              <a:rPr lang="en-US" altLang="en-US">
                <a:solidFill>
                  <a:schemeClr val="tx1"/>
                </a:solidFill>
              </a:rPr>
              <a:t>If no compensation, all ops dependent</a:t>
            </a:r>
          </a:p>
          <a:p>
            <a:r>
              <a:rPr lang="en-US" altLang="en-US">
                <a:solidFill>
                  <a:schemeClr val="tx1"/>
                </a:solidFill>
              </a:rPr>
              <a:t>on last branch</a:t>
            </a:r>
          </a:p>
        </p:txBody>
      </p:sp>
      <p:sp>
        <p:nvSpPr>
          <p:cNvPr id="24613" name="Freeform 37"/>
          <p:cNvSpPr>
            <a:spLocks/>
          </p:cNvSpPr>
          <p:nvPr/>
        </p:nvSpPr>
        <p:spPr bwMode="auto">
          <a:xfrm>
            <a:off x="5486400" y="3568700"/>
            <a:ext cx="1219200" cy="2527300"/>
          </a:xfrm>
          <a:custGeom>
            <a:avLst/>
            <a:gdLst>
              <a:gd name="T0" fmla="*/ 2147483646 w 768"/>
              <a:gd name="T1" fmla="*/ 2147483646 h 1640"/>
              <a:gd name="T2" fmla="*/ 2147483646 w 768"/>
              <a:gd name="T3" fmla="*/ 2147483646 h 1640"/>
              <a:gd name="T4" fmla="*/ 2147483646 w 768"/>
              <a:gd name="T5" fmla="*/ 2147483646 h 1640"/>
              <a:gd name="T6" fmla="*/ 2147483646 w 768"/>
              <a:gd name="T7" fmla="*/ 2147483646 h 16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8" h="1640">
                <a:moveTo>
                  <a:pt x="720" y="8"/>
                </a:moveTo>
                <a:cubicBezTo>
                  <a:pt x="508" y="4"/>
                  <a:pt x="296" y="0"/>
                  <a:pt x="192" y="56"/>
                </a:cubicBezTo>
                <a:cubicBezTo>
                  <a:pt x="88" y="112"/>
                  <a:pt x="0" y="80"/>
                  <a:pt x="96" y="344"/>
                </a:cubicBezTo>
                <a:cubicBezTo>
                  <a:pt x="192" y="608"/>
                  <a:pt x="480" y="1124"/>
                  <a:pt x="768" y="16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4" name="Text Box 38"/>
          <p:cNvSpPr txBox="1">
            <a:spLocks noChangeArrowheads="1"/>
          </p:cNvSpPr>
          <p:nvPr/>
        </p:nvSpPr>
        <p:spPr bwMode="auto">
          <a:xfrm>
            <a:off x="7467600" y="4949825"/>
            <a:ext cx="11049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All ops</a:t>
            </a:r>
          </a:p>
          <a:p>
            <a:r>
              <a:rPr lang="en-US" altLang="en-US"/>
              <a:t>have cdep</a:t>
            </a:r>
          </a:p>
          <a:p>
            <a:r>
              <a:rPr lang="en-US" altLang="en-US"/>
              <a:t>to op 9!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CFA70BE-5538-99FC-D208-E3DA8D4809BE}"/>
                  </a:ext>
                </a:extLst>
              </p14:cNvPr>
              <p14:cNvContentPartPr/>
              <p14:nvPr/>
            </p14:nvContentPartPr>
            <p14:xfrm>
              <a:off x="446400" y="1544760"/>
              <a:ext cx="8911800" cy="5637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CFA70BE-5538-99FC-D208-E3DA8D4809B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7040" y="1535400"/>
                <a:ext cx="8930520" cy="5656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504467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/>
              <a:t>To Be Continued</a:t>
            </a:r>
          </a:p>
        </p:txBody>
      </p:sp>
    </p:spTree>
    <p:extLst>
      <p:ext uri="{BB962C8B-B14F-4D97-AF65-F5344CB8AC3E}">
        <p14:creationId xmlns:p14="http://schemas.microsoft.com/office/powerpoint/2010/main" val="713602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153400" cy="615950"/>
          </a:xfrm>
        </p:spPr>
        <p:txBody>
          <a:bodyPr/>
          <a:lstStyle/>
          <a:p>
            <a:r>
              <a:rPr lang="en-US" altLang="en-US" dirty="0"/>
              <a:t>From Last Time: Data Dependences + Latencies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Data dependences</a:t>
            </a:r>
          </a:p>
          <a:p>
            <a:pPr lvl="1"/>
            <a:r>
              <a:rPr lang="en-US" altLang="en-US"/>
              <a:t>If 2 operations access the same register, they are dependent</a:t>
            </a:r>
          </a:p>
          <a:p>
            <a:pPr lvl="1"/>
            <a:r>
              <a:rPr lang="en-US" altLang="en-US"/>
              <a:t>However, only keep dependences to most recent producer/consumer as other edges are redundant</a:t>
            </a:r>
          </a:p>
          <a:p>
            <a:pPr lvl="1"/>
            <a:r>
              <a:rPr lang="en-US" altLang="en-US"/>
              <a:t>Types of data dependences</a:t>
            </a:r>
          </a:p>
          <a:p>
            <a:endParaRPr lang="en-US" alt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635250" y="4727575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Flow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251325" y="4686300"/>
            <a:ext cx="895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Output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232525" y="46863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Anti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406650" y="5337175"/>
            <a:ext cx="132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r1 = r2 + r3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r4 = r1 * 6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422525" y="53752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2955925" y="62134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2727325" y="5680075"/>
            <a:ext cx="228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175125" y="5295900"/>
            <a:ext cx="132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r1 = r2 + r3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r1 = r4 * 6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943600" y="5254625"/>
            <a:ext cx="132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r1 = r2 + r3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r2 = r5 * 6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4175125" y="52990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4175125" y="61372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4327525" y="5603875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6003925" y="61372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6461125" y="5299075"/>
            <a:ext cx="3048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6308725" y="5603875"/>
            <a:ext cx="152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899001" y="5590887"/>
            <a:ext cx="1069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Latency of</a:t>
            </a:r>
            <a:br>
              <a:rPr lang="en-US" sz="1600" dirty="0">
                <a:solidFill>
                  <a:srgbClr val="FF0000"/>
                </a:solidFill>
              </a:rPr>
            </a:br>
            <a:r>
              <a:rPr lang="en-US" sz="1600" dirty="0">
                <a:solidFill>
                  <a:srgbClr val="FF0000"/>
                </a:solidFill>
              </a:rPr>
              <a:t>producer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32244" y="56465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90459" y="566527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F06850B-965A-3226-4297-9A6212A0F84A}"/>
                  </a:ext>
                </a:extLst>
              </p14:cNvPr>
              <p14:cNvContentPartPr/>
              <p14:nvPr/>
            </p14:nvContentPartPr>
            <p14:xfrm>
              <a:off x="1789560" y="3807360"/>
              <a:ext cx="5209560" cy="664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F06850B-965A-3226-4297-9A6212A0F84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80200" y="3798000"/>
                <a:ext cx="5228280" cy="683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05800" cy="615950"/>
          </a:xfrm>
        </p:spPr>
        <p:txBody>
          <a:bodyPr/>
          <a:lstStyle/>
          <a:p>
            <a:r>
              <a:rPr lang="en-US" altLang="en-US" dirty="0"/>
              <a:t>From Last Time: More Dependences + Latencies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Memory dependences</a:t>
            </a:r>
          </a:p>
          <a:p>
            <a:pPr lvl="1"/>
            <a:r>
              <a:rPr lang="en-US" altLang="en-US" dirty="0"/>
              <a:t>Similar as register, but through memory</a:t>
            </a:r>
          </a:p>
          <a:p>
            <a:pPr lvl="1"/>
            <a:r>
              <a:rPr lang="en-US" altLang="en-US" dirty="0"/>
              <a:t>Memory dependences may be certain or maybe</a:t>
            </a:r>
          </a:p>
          <a:p>
            <a:r>
              <a:rPr lang="en-US" altLang="en-US" dirty="0"/>
              <a:t>Control dependences</a:t>
            </a:r>
          </a:p>
          <a:p>
            <a:pPr lvl="1"/>
            <a:r>
              <a:rPr lang="en-US" altLang="en-US" dirty="0"/>
              <a:t>Branch determines whether an operation is executed or not</a:t>
            </a:r>
          </a:p>
          <a:p>
            <a:pPr lvl="1"/>
            <a:r>
              <a:rPr lang="en-US" altLang="en-US" dirty="0"/>
              <a:t>Operation must execute after/before a branch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355725" y="4918075"/>
            <a:ext cx="118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Mem-flow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971800" y="4876800"/>
            <a:ext cx="141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Mem-output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953000" y="4876800"/>
            <a:ext cx="1149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/>
              <a:t>Mem-anti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127125" y="552767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store (r1, r2)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r3 = load(r1)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1676400" y="5870575"/>
            <a:ext cx="228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895600" y="5486400"/>
            <a:ext cx="1422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store (r1, r2)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store (r1, r3)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4664075" y="544512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r2 = load(r1)</a:t>
            </a:r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store (r1, r3)</a:t>
            </a: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3276600" y="5794375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5181600" y="5794375"/>
            <a:ext cx="152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6915959" y="4407958"/>
            <a:ext cx="9499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u="sng" dirty="0"/>
              <a:t>Control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6821076" y="4777290"/>
            <a:ext cx="1675459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r3 = r4 + r5</a:t>
            </a:r>
          </a:p>
          <a:p>
            <a:br>
              <a:rPr lang="en-US" altLang="en-US" b="1" dirty="0"/>
            </a:br>
            <a:br>
              <a:rPr lang="en-US" altLang="en-US" b="1" dirty="0"/>
            </a:br>
            <a:r>
              <a:rPr lang="en-US" altLang="en-US" b="1" dirty="0"/>
              <a:t>if (r1 != 0)</a:t>
            </a:r>
          </a:p>
          <a:p>
            <a:endParaRPr lang="en-US" altLang="en-US" b="1" dirty="0"/>
          </a:p>
          <a:p>
            <a:endParaRPr lang="en-US" altLang="en-US" b="1" dirty="0"/>
          </a:p>
          <a:p>
            <a:r>
              <a:rPr lang="en-US" altLang="en-US" b="1" dirty="0"/>
              <a:t>    r2 = load(r1)</a:t>
            </a:r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7224630" y="5929319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856072" y="591982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88090" y="586145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57800" y="588490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>
            <a:off x="7069740" y="5146622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686548" y="591982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76750" y="509723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2D3DFFD-ECA2-91B8-E685-1F89E82A966E}"/>
                  </a:ext>
                </a:extLst>
              </p14:cNvPr>
              <p14:cNvContentPartPr/>
              <p14:nvPr/>
            </p14:nvContentPartPr>
            <p14:xfrm>
              <a:off x="1049400" y="3977280"/>
              <a:ext cx="8342280" cy="33829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2D3DFFD-ECA2-91B8-E685-1F89E82A966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0040" y="3967920"/>
                <a:ext cx="8361000" cy="3401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 1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886200" y="2895600"/>
            <a:ext cx="1751013" cy="255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1. r1 = load(r2)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2. r2 = r2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3. store (r8, 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4. r3 = load(r2)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5. r4 = r1 * r3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6. r5 = r5 + r4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7. r2 = r6 + 4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8. store (r2, r5)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762000" y="1825625"/>
            <a:ext cx="160172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machine model</a:t>
            </a:r>
          </a:p>
          <a:p>
            <a:endParaRPr lang="en-US" altLang="en-US" dirty="0"/>
          </a:p>
          <a:p>
            <a:r>
              <a:rPr lang="en-US" altLang="en-US" dirty="0"/>
              <a:t>latencies</a:t>
            </a:r>
          </a:p>
          <a:p>
            <a:endParaRPr lang="en-US" altLang="en-US" dirty="0"/>
          </a:p>
          <a:p>
            <a:r>
              <a:rPr lang="en-US" altLang="en-US" dirty="0"/>
              <a:t>add:    1</a:t>
            </a:r>
          </a:p>
          <a:p>
            <a:r>
              <a:rPr lang="en-US" altLang="en-US" dirty="0" err="1"/>
              <a:t>mpy</a:t>
            </a:r>
            <a:r>
              <a:rPr lang="en-US" altLang="en-US" dirty="0"/>
              <a:t>:    3</a:t>
            </a:r>
          </a:p>
          <a:p>
            <a:r>
              <a:rPr lang="en-US" altLang="en-US" dirty="0"/>
              <a:t>load:   2</a:t>
            </a:r>
          </a:p>
          <a:p>
            <a:r>
              <a:rPr lang="en-US" altLang="en-US" dirty="0"/>
              <a:t>store: 1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276600" y="1600200"/>
            <a:ext cx="28130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Draw dependence graph</a:t>
            </a:r>
          </a:p>
          <a:p>
            <a:r>
              <a:rPr lang="en-US" altLang="en-US"/>
              <a:t>2. Label edges with type and</a:t>
            </a:r>
          </a:p>
          <a:p>
            <a:r>
              <a:rPr lang="en-US" altLang="en-US"/>
              <a:t>latencies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09600" y="1752600"/>
            <a:ext cx="2514600" cy="449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848600" y="18256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848600" y="24352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848600" y="42640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848600" y="36544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848600" y="30448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848600" y="4873625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7848600" y="5490378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7</a:t>
            </a:r>
          </a:p>
        </p:txBody>
      </p:sp>
      <p:sp>
        <p:nvSpPr>
          <p:cNvPr id="14" name="Oval 10"/>
          <p:cNvSpPr>
            <a:spLocks noChangeArrowheads="1"/>
          </p:cNvSpPr>
          <p:nvPr/>
        </p:nvSpPr>
        <p:spPr bwMode="auto">
          <a:xfrm>
            <a:off x="7848600" y="6107131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835618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138736" cy="615950"/>
          </a:xfrm>
        </p:spPr>
        <p:txBody>
          <a:bodyPr/>
          <a:lstStyle/>
          <a:p>
            <a:r>
              <a:rPr lang="en-US" altLang="en-US" dirty="0"/>
              <a:t>Homework Problem 1: Answer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886200" y="2895600"/>
            <a:ext cx="1751013" cy="255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1. r1 = load(r2)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2. r2 = r2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3. store (r8, 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4. r3 = load(r2)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5. r4 = r1 * r3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6. r5 = r5 + r4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7. r2 = r6 + 4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8. store (r2, r5)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762000" y="1825625"/>
            <a:ext cx="245810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machine model</a:t>
            </a:r>
          </a:p>
          <a:p>
            <a:endParaRPr lang="en-US" altLang="en-US" dirty="0"/>
          </a:p>
          <a:p>
            <a:r>
              <a:rPr lang="en-US" altLang="en-US" dirty="0"/>
              <a:t>latencies</a:t>
            </a:r>
          </a:p>
          <a:p>
            <a:endParaRPr lang="en-US" altLang="en-US" dirty="0"/>
          </a:p>
          <a:p>
            <a:r>
              <a:rPr lang="en-US" altLang="en-US" dirty="0"/>
              <a:t>add:    1</a:t>
            </a:r>
          </a:p>
          <a:p>
            <a:r>
              <a:rPr lang="en-US" altLang="en-US" dirty="0" err="1"/>
              <a:t>mpy</a:t>
            </a:r>
            <a:r>
              <a:rPr lang="en-US" altLang="en-US" dirty="0"/>
              <a:t>:   3</a:t>
            </a:r>
          </a:p>
          <a:p>
            <a:r>
              <a:rPr lang="en-US" altLang="en-US" dirty="0"/>
              <a:t>load:   2</a:t>
            </a:r>
          </a:p>
          <a:p>
            <a:r>
              <a:rPr lang="en-US" altLang="en-US" dirty="0"/>
              <a:t>store:  1</a:t>
            </a:r>
          </a:p>
          <a:p>
            <a:endParaRPr lang="en-US" altLang="en-US" dirty="0"/>
          </a:p>
          <a:p>
            <a:r>
              <a:rPr lang="en-US" altLang="en-US" dirty="0"/>
              <a:t>Store format (</a:t>
            </a:r>
            <a:r>
              <a:rPr lang="en-US" altLang="en-US" dirty="0" err="1"/>
              <a:t>addr</a:t>
            </a:r>
            <a:r>
              <a:rPr lang="en-US" altLang="en-US" dirty="0"/>
              <a:t>, data)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276600" y="1600200"/>
            <a:ext cx="28130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Draw dependence graph</a:t>
            </a:r>
          </a:p>
          <a:p>
            <a:r>
              <a:rPr lang="en-US" altLang="en-US"/>
              <a:t>2. Label edges with type and</a:t>
            </a:r>
          </a:p>
          <a:p>
            <a:r>
              <a:rPr lang="en-US" altLang="en-US"/>
              <a:t>latencies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09600" y="1752600"/>
            <a:ext cx="2514600" cy="449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7543800" y="2058194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7538987" y="2568309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2</a:t>
            </a:r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7534174" y="3078424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3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7529361" y="3588539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4</a:t>
            </a:r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>
            <a:off x="7524548" y="4098654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5</a:t>
            </a:r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>
            <a:off x="7519735" y="4608769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6</a:t>
            </a:r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7514922" y="5118884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7</a:t>
            </a:r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7510109" y="5628999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8</a:t>
            </a:r>
          </a:p>
        </p:txBody>
      </p:sp>
      <p:cxnSp>
        <p:nvCxnSpPr>
          <p:cNvPr id="3" name="Straight Arrow Connector 2"/>
          <p:cNvCxnSpPr>
            <a:stCxn id="7" idx="4"/>
            <a:endCxn id="8" idx="0"/>
          </p:cNvCxnSpPr>
          <p:nvPr/>
        </p:nvCxnSpPr>
        <p:spPr bwMode="auto">
          <a:xfrm flipH="1">
            <a:off x="7691387" y="2362994"/>
            <a:ext cx="4813" cy="2053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TextBox 3"/>
          <p:cNvSpPr txBox="1"/>
          <p:nvPr/>
        </p:nvSpPr>
        <p:spPr>
          <a:xfrm>
            <a:off x="7681761" y="2279969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ra</a:t>
            </a:r>
            <a:r>
              <a:rPr lang="en-US" sz="1400" dirty="0"/>
              <a:t>, 0</a:t>
            </a:r>
          </a:p>
        </p:txBody>
      </p:sp>
      <p:cxnSp>
        <p:nvCxnSpPr>
          <p:cNvPr id="6" name="Straight Arrow Connector 5"/>
          <p:cNvCxnSpPr>
            <a:stCxn id="8" idx="4"/>
            <a:endCxn id="9" idx="0"/>
          </p:cNvCxnSpPr>
          <p:nvPr/>
        </p:nvCxnSpPr>
        <p:spPr bwMode="auto">
          <a:xfrm flipH="1">
            <a:off x="7686574" y="2873109"/>
            <a:ext cx="4813" cy="2053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7709776" y="2791572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rf</a:t>
            </a:r>
            <a:r>
              <a:rPr lang="en-US" sz="1400" dirty="0"/>
              <a:t>, 1</a:t>
            </a:r>
          </a:p>
        </p:txBody>
      </p:sp>
      <p:cxnSp>
        <p:nvCxnSpPr>
          <p:cNvPr id="16" name="Elbow Connector 15"/>
          <p:cNvCxnSpPr>
            <a:stCxn id="7" idx="2"/>
            <a:endCxn id="11" idx="2"/>
          </p:cNvCxnSpPr>
          <p:nvPr/>
        </p:nvCxnSpPr>
        <p:spPr bwMode="auto">
          <a:xfrm rot="10800000" flipV="1">
            <a:off x="7524548" y="2210594"/>
            <a:ext cx="19252" cy="2040460"/>
          </a:xfrm>
          <a:prstGeom prst="bentConnector3">
            <a:avLst>
              <a:gd name="adj1" fmla="val 1287409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6870697" y="2083225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rf</a:t>
            </a:r>
            <a:r>
              <a:rPr lang="en-US" sz="1400" dirty="0"/>
              <a:t>, 2</a:t>
            </a:r>
          </a:p>
        </p:txBody>
      </p:sp>
      <p:cxnSp>
        <p:nvCxnSpPr>
          <p:cNvPr id="19" name="Straight Arrow Connector 18"/>
          <p:cNvCxnSpPr>
            <a:stCxn id="10" idx="4"/>
            <a:endCxn id="11" idx="0"/>
          </p:cNvCxnSpPr>
          <p:nvPr/>
        </p:nvCxnSpPr>
        <p:spPr bwMode="auto">
          <a:xfrm flipH="1">
            <a:off x="7676948" y="3893339"/>
            <a:ext cx="4813" cy="2053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7709776" y="5333172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rf</a:t>
            </a:r>
            <a:r>
              <a:rPr lang="en-US" sz="1400" dirty="0"/>
              <a:t>, 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98524" y="3801339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rf</a:t>
            </a:r>
            <a:r>
              <a:rPr lang="en-US" sz="1400" dirty="0"/>
              <a:t>, 2</a:t>
            </a:r>
          </a:p>
        </p:txBody>
      </p:sp>
      <p:cxnSp>
        <p:nvCxnSpPr>
          <p:cNvPr id="22" name="Straight Arrow Connector 21"/>
          <p:cNvCxnSpPr>
            <a:stCxn id="13" idx="4"/>
            <a:endCxn id="14" idx="0"/>
          </p:cNvCxnSpPr>
          <p:nvPr/>
        </p:nvCxnSpPr>
        <p:spPr bwMode="auto">
          <a:xfrm flipH="1">
            <a:off x="7662509" y="5423684"/>
            <a:ext cx="4813" cy="2053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21" name="Curved Connector 30720"/>
          <p:cNvCxnSpPr>
            <a:stCxn id="12" idx="3"/>
            <a:endCxn id="14" idx="2"/>
          </p:cNvCxnSpPr>
          <p:nvPr/>
        </p:nvCxnSpPr>
        <p:spPr bwMode="auto">
          <a:xfrm rot="5400000">
            <a:off x="7081008" y="5298034"/>
            <a:ext cx="912467" cy="54263"/>
          </a:xfrm>
          <a:prstGeom prst="curvedConnector4">
            <a:avLst>
              <a:gd name="adj1" fmla="val 19161"/>
              <a:gd name="adj2" fmla="val 52128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6861365" y="5243276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rf</a:t>
            </a:r>
            <a:r>
              <a:rPr lang="en-US" sz="1400" dirty="0"/>
              <a:t>, 1</a:t>
            </a:r>
          </a:p>
        </p:txBody>
      </p:sp>
      <p:cxnSp>
        <p:nvCxnSpPr>
          <p:cNvPr id="30730" name="Straight Arrow Connector 30729"/>
          <p:cNvCxnSpPr>
            <a:stCxn id="11" idx="4"/>
            <a:endCxn id="12" idx="0"/>
          </p:cNvCxnSpPr>
          <p:nvPr/>
        </p:nvCxnSpPr>
        <p:spPr bwMode="auto">
          <a:xfrm flipH="1">
            <a:off x="7672135" y="4403454"/>
            <a:ext cx="4813" cy="2053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TextBox 43"/>
          <p:cNvSpPr txBox="1"/>
          <p:nvPr/>
        </p:nvSpPr>
        <p:spPr>
          <a:xfrm>
            <a:off x="7672135" y="4311454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rf</a:t>
            </a:r>
            <a:r>
              <a:rPr lang="en-US" sz="1400" dirty="0"/>
              <a:t>, 3</a:t>
            </a:r>
          </a:p>
        </p:txBody>
      </p:sp>
      <p:cxnSp>
        <p:nvCxnSpPr>
          <p:cNvPr id="30732" name="Curved Connector 30731"/>
          <p:cNvCxnSpPr>
            <a:stCxn id="8" idx="6"/>
            <a:endCxn id="10" idx="6"/>
          </p:cNvCxnSpPr>
          <p:nvPr/>
        </p:nvCxnSpPr>
        <p:spPr bwMode="auto">
          <a:xfrm flipH="1">
            <a:off x="7834161" y="2720709"/>
            <a:ext cx="9626" cy="1020230"/>
          </a:xfrm>
          <a:prstGeom prst="curvedConnector3">
            <a:avLst>
              <a:gd name="adj1" fmla="val -467464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" name="TextBox 47"/>
          <p:cNvSpPr txBox="1"/>
          <p:nvPr/>
        </p:nvSpPr>
        <p:spPr>
          <a:xfrm>
            <a:off x="8210989" y="2955838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rf</a:t>
            </a:r>
            <a:r>
              <a:rPr lang="en-US" sz="1400" dirty="0"/>
              <a:t>, 1</a:t>
            </a:r>
          </a:p>
        </p:txBody>
      </p:sp>
      <p:cxnSp>
        <p:nvCxnSpPr>
          <p:cNvPr id="30735" name="Curved Connector 30734"/>
          <p:cNvCxnSpPr>
            <a:stCxn id="8" idx="3"/>
            <a:endCxn id="13" idx="2"/>
          </p:cNvCxnSpPr>
          <p:nvPr/>
        </p:nvCxnSpPr>
        <p:spPr bwMode="auto">
          <a:xfrm rot="5400000">
            <a:off x="6327867" y="4015527"/>
            <a:ext cx="2442812" cy="68702"/>
          </a:xfrm>
          <a:prstGeom prst="curvedConnector4">
            <a:avLst>
              <a:gd name="adj1" fmla="val 1442"/>
              <a:gd name="adj2" fmla="val 165162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Box 52"/>
          <p:cNvSpPr txBox="1"/>
          <p:nvPr/>
        </p:nvSpPr>
        <p:spPr>
          <a:xfrm>
            <a:off x="6004648" y="3587050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ra</a:t>
            </a:r>
            <a:r>
              <a:rPr lang="en-US" sz="1400" dirty="0"/>
              <a:t>, 0</a:t>
            </a:r>
          </a:p>
        </p:txBody>
      </p:sp>
      <p:cxnSp>
        <p:nvCxnSpPr>
          <p:cNvPr id="30739" name="Curved Connector 30738"/>
          <p:cNvCxnSpPr>
            <a:stCxn id="9" idx="2"/>
            <a:endCxn id="13" idx="2"/>
          </p:cNvCxnSpPr>
          <p:nvPr/>
        </p:nvCxnSpPr>
        <p:spPr bwMode="auto">
          <a:xfrm rot="10800000" flipV="1">
            <a:off x="7514922" y="3230824"/>
            <a:ext cx="19252" cy="2040460"/>
          </a:xfrm>
          <a:prstGeom prst="curvedConnector3">
            <a:avLst>
              <a:gd name="adj1" fmla="val 393720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" name="TextBox 57"/>
          <p:cNvSpPr txBox="1"/>
          <p:nvPr/>
        </p:nvSpPr>
        <p:spPr>
          <a:xfrm>
            <a:off x="6574218" y="3383224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ra</a:t>
            </a:r>
            <a:r>
              <a:rPr lang="en-US" sz="1400" dirty="0"/>
              <a:t>, 0</a:t>
            </a:r>
          </a:p>
        </p:txBody>
      </p:sp>
      <p:cxnSp>
        <p:nvCxnSpPr>
          <p:cNvPr id="30746" name="Curved Connector 30745"/>
          <p:cNvCxnSpPr>
            <a:stCxn id="10" idx="2"/>
            <a:endCxn id="13" idx="2"/>
          </p:cNvCxnSpPr>
          <p:nvPr/>
        </p:nvCxnSpPr>
        <p:spPr bwMode="auto">
          <a:xfrm rot="10800000" flipV="1">
            <a:off x="7514923" y="3740938"/>
            <a:ext cx="14439" cy="1530345"/>
          </a:xfrm>
          <a:prstGeom prst="curvedConnector3">
            <a:avLst>
              <a:gd name="adj1" fmla="val 248315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" name="TextBox 66"/>
          <p:cNvSpPr txBox="1"/>
          <p:nvPr/>
        </p:nvSpPr>
        <p:spPr>
          <a:xfrm>
            <a:off x="6803403" y="3943277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ra</a:t>
            </a:r>
            <a:r>
              <a:rPr lang="en-US" sz="1400" dirty="0"/>
              <a:t>, 0</a:t>
            </a:r>
          </a:p>
        </p:txBody>
      </p:sp>
      <p:cxnSp>
        <p:nvCxnSpPr>
          <p:cNvPr id="30750" name="Curved Connector 30749"/>
          <p:cNvCxnSpPr>
            <a:stCxn id="8" idx="2"/>
            <a:endCxn id="13" idx="2"/>
          </p:cNvCxnSpPr>
          <p:nvPr/>
        </p:nvCxnSpPr>
        <p:spPr bwMode="auto">
          <a:xfrm rot="10800000" flipV="1">
            <a:off x="7514923" y="2720708"/>
            <a:ext cx="24065" cy="2550575"/>
          </a:xfrm>
          <a:prstGeom prst="curvedConnector3">
            <a:avLst>
              <a:gd name="adj1" fmla="val 6649495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" name="TextBox 70"/>
          <p:cNvSpPr txBox="1"/>
          <p:nvPr/>
        </p:nvSpPr>
        <p:spPr>
          <a:xfrm>
            <a:off x="5895608" y="3007652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ro</a:t>
            </a:r>
            <a:r>
              <a:rPr lang="en-US" sz="1400" dirty="0"/>
              <a:t>, 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36023" y="6142993"/>
            <a:ext cx="54409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Memory deps all with latency =1: 1</a:t>
            </a:r>
            <a:r>
              <a:rPr lang="en-US" dirty="0">
                <a:sym typeface="Wingdings" panose="05000000000000000000" pitchFamily="2" charset="2"/>
              </a:rPr>
              <a:t>3 (ma), 18 (ma),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34 (mf), 38 (</a:t>
            </a:r>
            <a:r>
              <a:rPr lang="en-US" dirty="0" err="1">
                <a:sym typeface="Wingdings" panose="05000000000000000000" pitchFamily="2" charset="2"/>
              </a:rPr>
              <a:t>mo</a:t>
            </a:r>
            <a:r>
              <a:rPr lang="en-US" dirty="0">
                <a:sym typeface="Wingdings" panose="05000000000000000000" pitchFamily="2" charset="2"/>
              </a:rPr>
              <a:t>), 48 (ma)</a:t>
            </a:r>
            <a:br>
              <a:rPr lang="en-US" dirty="0">
                <a:sym typeface="Wingdings" panose="05000000000000000000" pitchFamily="2" charset="2"/>
              </a:rPr>
            </a:b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No control dependences</a:t>
            </a:r>
            <a:r>
              <a:rPr lang="en-US" dirty="0"/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E7E230C-2E86-7CC9-84AE-31A0B41CE759}"/>
                  </a:ext>
                </a:extLst>
              </p14:cNvPr>
              <p14:cNvContentPartPr/>
              <p14:nvPr/>
            </p14:nvContentPartPr>
            <p14:xfrm>
              <a:off x="3205800" y="5843520"/>
              <a:ext cx="6017400" cy="1185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E7E230C-2E86-7CC9-84AE-31A0B41CE75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96440" y="5834160"/>
                <a:ext cx="6036120" cy="120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05208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Dependence Graph Properties - Estart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Estart</a:t>
            </a:r>
            <a:r>
              <a:rPr lang="en-US" altLang="en-US" dirty="0"/>
              <a:t> = earliest start time, (as soon as possible - ASAP)</a:t>
            </a:r>
          </a:p>
          <a:p>
            <a:pPr lvl="1"/>
            <a:r>
              <a:rPr lang="en-US" altLang="en-US" dirty="0"/>
              <a:t>Schedule length with infinite resources (dependence height)</a:t>
            </a:r>
          </a:p>
          <a:p>
            <a:pPr lvl="1"/>
            <a:r>
              <a:rPr lang="en-US" altLang="en-US" dirty="0" err="1"/>
              <a:t>Estart</a:t>
            </a:r>
            <a:r>
              <a:rPr lang="en-US" altLang="en-US" dirty="0"/>
              <a:t> = 0 if node has no predecessors</a:t>
            </a:r>
          </a:p>
          <a:p>
            <a:pPr lvl="1"/>
            <a:r>
              <a:rPr lang="en-US" altLang="en-US" dirty="0" err="1"/>
              <a:t>Estart</a:t>
            </a:r>
            <a:r>
              <a:rPr lang="en-US" altLang="en-US" dirty="0"/>
              <a:t> = MAX(</a:t>
            </a:r>
            <a:r>
              <a:rPr lang="en-US" altLang="en-US" dirty="0" err="1"/>
              <a:t>Estart</a:t>
            </a:r>
            <a:r>
              <a:rPr lang="en-US" altLang="en-US" dirty="0"/>
              <a:t>(</a:t>
            </a:r>
            <a:r>
              <a:rPr lang="en-US" altLang="en-US" dirty="0" err="1"/>
              <a:t>pred</a:t>
            </a:r>
            <a:r>
              <a:rPr lang="en-US" altLang="en-US" dirty="0"/>
              <a:t>) + latency)</a:t>
            </a:r>
            <a:br>
              <a:rPr lang="en-US" altLang="en-US" dirty="0"/>
            </a:br>
            <a:r>
              <a:rPr lang="en-US" altLang="en-US" dirty="0"/>
              <a:t>for each predecessor node</a:t>
            </a:r>
          </a:p>
          <a:p>
            <a:pPr lvl="1"/>
            <a:r>
              <a:rPr lang="en-US" altLang="en-US" dirty="0"/>
              <a:t>Example</a:t>
            </a: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6802969" y="28839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61933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68791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61933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1752" name="Oval 8"/>
          <p:cNvSpPr>
            <a:spLocks noChangeArrowheads="1"/>
          </p:cNvSpPr>
          <p:nvPr/>
        </p:nvSpPr>
        <p:spPr bwMode="auto">
          <a:xfrm>
            <a:off x="68791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6955369" y="5017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73363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64981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6421969" y="3188732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6955369" y="3188732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6345769" y="3798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6345769" y="3798332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70315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63457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>
            <a:off x="6421969" y="4560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7031569" y="4560332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7183969" y="5322332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 flipH="1">
            <a:off x="6726769" y="5322332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6421969" y="3033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6955369" y="3185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7260169" y="52429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6574369" y="5319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6345769" y="4709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6040969" y="38713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64219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7031569" y="3947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7107769" y="4636532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66505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18053" y="2667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52828" y="340836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83969" y="338030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88570" y="419424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02727" y="49397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656762" y="570739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092124" y="564324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221253" y="41732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0" name="Oval 10"/>
          <p:cNvSpPr>
            <a:spLocks noChangeArrowheads="1"/>
          </p:cNvSpPr>
          <p:nvPr/>
        </p:nvSpPr>
        <p:spPr bwMode="auto">
          <a:xfrm>
            <a:off x="7328822" y="6486063"/>
            <a:ext cx="304800" cy="3048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000" dirty="0"/>
              <a:t>Exit</a:t>
            </a:r>
          </a:p>
        </p:txBody>
      </p:sp>
      <p:cxnSp>
        <p:nvCxnSpPr>
          <p:cNvPr id="41" name="Straight Arrow Connector 40"/>
          <p:cNvCxnSpPr>
            <a:endCxn id="40" idx="0"/>
          </p:cNvCxnSpPr>
          <p:nvPr/>
        </p:nvCxnSpPr>
        <p:spPr bwMode="auto">
          <a:xfrm>
            <a:off x="7455120" y="6025688"/>
            <a:ext cx="26102" cy="46037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Arrow Connector 41"/>
          <p:cNvCxnSpPr>
            <a:endCxn id="40" idx="0"/>
          </p:cNvCxnSpPr>
          <p:nvPr/>
        </p:nvCxnSpPr>
        <p:spPr bwMode="auto">
          <a:xfrm>
            <a:off x="6724683" y="5981051"/>
            <a:ext cx="756539" cy="5050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6632795" y="598758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7448285" y="596853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85502" y="644633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D6B5DF3-B862-A056-D2B6-B1854F436769}"/>
                  </a:ext>
                </a:extLst>
              </p14:cNvPr>
              <p14:cNvContentPartPr/>
              <p14:nvPr/>
            </p14:nvContentPartPr>
            <p14:xfrm>
              <a:off x="3493440" y="781920"/>
              <a:ext cx="4727520" cy="54554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D6B5DF3-B862-A056-D2B6-B1854F43676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84080" y="772560"/>
                <a:ext cx="4746240" cy="5474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74489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Lstart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581474"/>
            <a:ext cx="7696200" cy="5216525"/>
          </a:xfrm>
        </p:spPr>
        <p:txBody>
          <a:bodyPr/>
          <a:lstStyle/>
          <a:p>
            <a:r>
              <a:rPr lang="en-US" altLang="en-US" dirty="0" err="1"/>
              <a:t>Lstart</a:t>
            </a:r>
            <a:r>
              <a:rPr lang="en-US" altLang="en-US" dirty="0"/>
              <a:t> = latest start time, ALAP </a:t>
            </a:r>
          </a:p>
          <a:p>
            <a:pPr lvl="1"/>
            <a:r>
              <a:rPr lang="en-US" altLang="en-US" dirty="0"/>
              <a:t>Latest time a node can be scheduled </a:t>
            </a:r>
            <a:r>
              <a:rPr lang="en-US" altLang="en-US" dirty="0" err="1"/>
              <a:t>s.t.</a:t>
            </a:r>
            <a:r>
              <a:rPr lang="en-US" altLang="en-US" dirty="0"/>
              <a:t> </a:t>
            </a:r>
            <a:r>
              <a:rPr lang="en-US" altLang="en-US" dirty="0" err="1"/>
              <a:t>sched</a:t>
            </a:r>
            <a:r>
              <a:rPr lang="en-US" altLang="en-US" dirty="0"/>
              <a:t> length not increased beyond infinite resource schedule length</a:t>
            </a:r>
          </a:p>
          <a:p>
            <a:pPr lvl="1"/>
            <a:r>
              <a:rPr lang="en-US" altLang="en-US" dirty="0" err="1"/>
              <a:t>Lstart</a:t>
            </a:r>
            <a:r>
              <a:rPr lang="en-US" altLang="en-US" dirty="0"/>
              <a:t> = </a:t>
            </a:r>
            <a:r>
              <a:rPr lang="en-US" altLang="en-US" dirty="0" err="1"/>
              <a:t>Estart</a:t>
            </a:r>
            <a:r>
              <a:rPr lang="en-US" altLang="en-US" dirty="0"/>
              <a:t> if node has no successors</a:t>
            </a:r>
          </a:p>
          <a:p>
            <a:pPr lvl="1"/>
            <a:r>
              <a:rPr lang="en-US" altLang="en-US" dirty="0" err="1"/>
              <a:t>Lstart</a:t>
            </a:r>
            <a:r>
              <a:rPr lang="en-US" altLang="en-US" dirty="0"/>
              <a:t> = MIN(</a:t>
            </a:r>
            <a:r>
              <a:rPr lang="en-US" altLang="en-US" dirty="0" err="1"/>
              <a:t>Lstart</a:t>
            </a:r>
            <a:r>
              <a:rPr lang="en-US" altLang="en-US" dirty="0"/>
              <a:t>(</a:t>
            </a:r>
            <a:r>
              <a:rPr lang="en-US" altLang="en-US" dirty="0" err="1"/>
              <a:t>succ</a:t>
            </a:r>
            <a:r>
              <a:rPr lang="en-US" altLang="en-US" dirty="0"/>
              <a:t>) - latency)</a:t>
            </a:r>
            <a:br>
              <a:rPr lang="en-US" altLang="en-US" dirty="0"/>
            </a:br>
            <a:r>
              <a:rPr lang="en-US" altLang="en-US" dirty="0"/>
              <a:t>for each successor node</a:t>
            </a:r>
          </a:p>
          <a:p>
            <a:pPr lvl="1"/>
            <a:r>
              <a:rPr lang="en-US" altLang="en-US" dirty="0"/>
              <a:t>Example</a:t>
            </a:r>
          </a:p>
        </p:txBody>
      </p:sp>
      <p:sp>
        <p:nvSpPr>
          <p:cNvPr id="37" name="Oval 4"/>
          <p:cNvSpPr>
            <a:spLocks noChangeArrowheads="1"/>
          </p:cNvSpPr>
          <p:nvPr/>
        </p:nvSpPr>
        <p:spPr bwMode="auto">
          <a:xfrm>
            <a:off x="6802969" y="28839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8" name="Oval 5"/>
          <p:cNvSpPr>
            <a:spLocks noChangeArrowheads="1"/>
          </p:cNvSpPr>
          <p:nvPr/>
        </p:nvSpPr>
        <p:spPr bwMode="auto">
          <a:xfrm>
            <a:off x="61933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9" name="Oval 6"/>
          <p:cNvSpPr>
            <a:spLocks noChangeArrowheads="1"/>
          </p:cNvSpPr>
          <p:nvPr/>
        </p:nvSpPr>
        <p:spPr bwMode="auto">
          <a:xfrm>
            <a:off x="68791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40" name="Oval 7"/>
          <p:cNvSpPr>
            <a:spLocks noChangeArrowheads="1"/>
          </p:cNvSpPr>
          <p:nvPr/>
        </p:nvSpPr>
        <p:spPr bwMode="auto">
          <a:xfrm>
            <a:off x="61933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41" name="Oval 8"/>
          <p:cNvSpPr>
            <a:spLocks noChangeArrowheads="1"/>
          </p:cNvSpPr>
          <p:nvPr/>
        </p:nvSpPr>
        <p:spPr bwMode="auto">
          <a:xfrm>
            <a:off x="68791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42" name="Oval 9"/>
          <p:cNvSpPr>
            <a:spLocks noChangeArrowheads="1"/>
          </p:cNvSpPr>
          <p:nvPr/>
        </p:nvSpPr>
        <p:spPr bwMode="auto">
          <a:xfrm>
            <a:off x="6955369" y="5017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43" name="Oval 10"/>
          <p:cNvSpPr>
            <a:spLocks noChangeArrowheads="1"/>
          </p:cNvSpPr>
          <p:nvPr/>
        </p:nvSpPr>
        <p:spPr bwMode="auto">
          <a:xfrm>
            <a:off x="73363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44" name="Oval 11"/>
          <p:cNvSpPr>
            <a:spLocks noChangeArrowheads="1"/>
          </p:cNvSpPr>
          <p:nvPr/>
        </p:nvSpPr>
        <p:spPr bwMode="auto">
          <a:xfrm>
            <a:off x="64981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45" name="Line 12"/>
          <p:cNvSpPr>
            <a:spLocks noChangeShapeType="1"/>
          </p:cNvSpPr>
          <p:nvPr/>
        </p:nvSpPr>
        <p:spPr bwMode="auto">
          <a:xfrm flipH="1">
            <a:off x="6421969" y="3188732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13"/>
          <p:cNvSpPr>
            <a:spLocks noChangeShapeType="1"/>
          </p:cNvSpPr>
          <p:nvPr/>
        </p:nvSpPr>
        <p:spPr bwMode="auto">
          <a:xfrm>
            <a:off x="6955369" y="3188732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14"/>
          <p:cNvSpPr>
            <a:spLocks noChangeShapeType="1"/>
          </p:cNvSpPr>
          <p:nvPr/>
        </p:nvSpPr>
        <p:spPr bwMode="auto">
          <a:xfrm>
            <a:off x="6345769" y="3798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15"/>
          <p:cNvSpPr>
            <a:spLocks noChangeShapeType="1"/>
          </p:cNvSpPr>
          <p:nvPr/>
        </p:nvSpPr>
        <p:spPr bwMode="auto">
          <a:xfrm flipH="1">
            <a:off x="6345769" y="3798332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16"/>
          <p:cNvSpPr>
            <a:spLocks noChangeShapeType="1"/>
          </p:cNvSpPr>
          <p:nvPr/>
        </p:nvSpPr>
        <p:spPr bwMode="auto">
          <a:xfrm>
            <a:off x="70315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Line 17"/>
          <p:cNvSpPr>
            <a:spLocks noChangeShapeType="1"/>
          </p:cNvSpPr>
          <p:nvPr/>
        </p:nvSpPr>
        <p:spPr bwMode="auto">
          <a:xfrm>
            <a:off x="63457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Line 18"/>
          <p:cNvSpPr>
            <a:spLocks noChangeShapeType="1"/>
          </p:cNvSpPr>
          <p:nvPr/>
        </p:nvSpPr>
        <p:spPr bwMode="auto">
          <a:xfrm>
            <a:off x="6421969" y="4560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Line 19"/>
          <p:cNvSpPr>
            <a:spLocks noChangeShapeType="1"/>
          </p:cNvSpPr>
          <p:nvPr/>
        </p:nvSpPr>
        <p:spPr bwMode="auto">
          <a:xfrm>
            <a:off x="7031569" y="4560332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Line 20"/>
          <p:cNvSpPr>
            <a:spLocks noChangeShapeType="1"/>
          </p:cNvSpPr>
          <p:nvPr/>
        </p:nvSpPr>
        <p:spPr bwMode="auto">
          <a:xfrm>
            <a:off x="7183969" y="5322332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Line 21"/>
          <p:cNvSpPr>
            <a:spLocks noChangeShapeType="1"/>
          </p:cNvSpPr>
          <p:nvPr/>
        </p:nvSpPr>
        <p:spPr bwMode="auto">
          <a:xfrm flipH="1">
            <a:off x="6726769" y="5322332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Text Box 22"/>
          <p:cNvSpPr txBox="1">
            <a:spLocks noChangeArrowheads="1"/>
          </p:cNvSpPr>
          <p:nvPr/>
        </p:nvSpPr>
        <p:spPr bwMode="auto">
          <a:xfrm>
            <a:off x="6421969" y="3033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58" name="Text Box 23"/>
          <p:cNvSpPr txBox="1">
            <a:spLocks noChangeArrowheads="1"/>
          </p:cNvSpPr>
          <p:nvPr/>
        </p:nvSpPr>
        <p:spPr bwMode="auto">
          <a:xfrm>
            <a:off x="6955369" y="3185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59" name="Text Box 24"/>
          <p:cNvSpPr txBox="1">
            <a:spLocks noChangeArrowheads="1"/>
          </p:cNvSpPr>
          <p:nvPr/>
        </p:nvSpPr>
        <p:spPr bwMode="auto">
          <a:xfrm>
            <a:off x="7260169" y="52429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60" name="Text Box 25"/>
          <p:cNvSpPr txBox="1">
            <a:spLocks noChangeArrowheads="1"/>
          </p:cNvSpPr>
          <p:nvPr/>
        </p:nvSpPr>
        <p:spPr bwMode="auto">
          <a:xfrm>
            <a:off x="6574369" y="5319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61" name="Text Box 26"/>
          <p:cNvSpPr txBox="1">
            <a:spLocks noChangeArrowheads="1"/>
          </p:cNvSpPr>
          <p:nvPr/>
        </p:nvSpPr>
        <p:spPr bwMode="auto">
          <a:xfrm>
            <a:off x="6345769" y="4709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62" name="Text Box 27"/>
          <p:cNvSpPr txBox="1">
            <a:spLocks noChangeArrowheads="1"/>
          </p:cNvSpPr>
          <p:nvPr/>
        </p:nvSpPr>
        <p:spPr bwMode="auto">
          <a:xfrm>
            <a:off x="6040969" y="38713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63" name="Text Box 28"/>
          <p:cNvSpPr txBox="1">
            <a:spLocks noChangeArrowheads="1"/>
          </p:cNvSpPr>
          <p:nvPr/>
        </p:nvSpPr>
        <p:spPr bwMode="auto">
          <a:xfrm>
            <a:off x="64219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64" name="Text Box 29"/>
          <p:cNvSpPr txBox="1">
            <a:spLocks noChangeArrowheads="1"/>
          </p:cNvSpPr>
          <p:nvPr/>
        </p:nvSpPr>
        <p:spPr bwMode="auto">
          <a:xfrm>
            <a:off x="7031569" y="3947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65" name="Text Box 30"/>
          <p:cNvSpPr txBox="1">
            <a:spLocks noChangeArrowheads="1"/>
          </p:cNvSpPr>
          <p:nvPr/>
        </p:nvSpPr>
        <p:spPr bwMode="auto">
          <a:xfrm>
            <a:off x="7107769" y="4636532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66" name="Text Box 31"/>
          <p:cNvSpPr txBox="1">
            <a:spLocks noChangeArrowheads="1"/>
          </p:cNvSpPr>
          <p:nvPr/>
        </p:nvSpPr>
        <p:spPr bwMode="auto">
          <a:xfrm>
            <a:off x="66505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18053" y="2667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852828" y="340836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83969" y="338030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888570" y="419424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302727" y="49397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656762" y="570739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092124" y="564324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221253" y="41732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75" name="Oval 10"/>
          <p:cNvSpPr>
            <a:spLocks noChangeArrowheads="1"/>
          </p:cNvSpPr>
          <p:nvPr/>
        </p:nvSpPr>
        <p:spPr bwMode="auto">
          <a:xfrm>
            <a:off x="7328822" y="6486063"/>
            <a:ext cx="304800" cy="3048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000" dirty="0"/>
              <a:t>Exit</a:t>
            </a:r>
          </a:p>
        </p:txBody>
      </p:sp>
      <p:cxnSp>
        <p:nvCxnSpPr>
          <p:cNvPr id="76" name="Straight Arrow Connector 75"/>
          <p:cNvCxnSpPr>
            <a:endCxn id="75" idx="0"/>
          </p:cNvCxnSpPr>
          <p:nvPr/>
        </p:nvCxnSpPr>
        <p:spPr bwMode="auto">
          <a:xfrm>
            <a:off x="7455120" y="6025688"/>
            <a:ext cx="26102" cy="46037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Arrow Connector 76"/>
          <p:cNvCxnSpPr>
            <a:endCxn id="75" idx="0"/>
          </p:cNvCxnSpPr>
          <p:nvPr/>
        </p:nvCxnSpPr>
        <p:spPr bwMode="auto">
          <a:xfrm>
            <a:off x="6724683" y="5981051"/>
            <a:ext cx="756539" cy="5050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Text Box 24"/>
          <p:cNvSpPr txBox="1">
            <a:spLocks noChangeArrowheads="1"/>
          </p:cNvSpPr>
          <p:nvPr/>
        </p:nvSpPr>
        <p:spPr bwMode="auto">
          <a:xfrm>
            <a:off x="6632795" y="598758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79" name="Text Box 24"/>
          <p:cNvSpPr txBox="1">
            <a:spLocks noChangeArrowheads="1"/>
          </p:cNvSpPr>
          <p:nvPr/>
        </p:nvSpPr>
        <p:spPr bwMode="auto">
          <a:xfrm>
            <a:off x="7448285" y="596853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585502" y="644633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A605255-0FD5-A94A-E8D4-38976030EBB2}"/>
                  </a:ext>
                </a:extLst>
              </p14:cNvPr>
              <p14:cNvContentPartPr/>
              <p14:nvPr/>
            </p14:nvContentPartPr>
            <p14:xfrm>
              <a:off x="5322600" y="4114800"/>
              <a:ext cx="3978000" cy="2736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A605255-0FD5-A94A-E8D4-38976030EBB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13240" y="4105440"/>
                <a:ext cx="3996720" cy="2755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1318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Slack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Slack =  measure of the scheduling freedom</a:t>
            </a:r>
          </a:p>
          <a:p>
            <a:pPr lvl="1"/>
            <a:r>
              <a:rPr lang="en-US" altLang="en-US" dirty="0"/>
              <a:t>Slack = </a:t>
            </a:r>
            <a:r>
              <a:rPr lang="en-US" altLang="en-US" dirty="0" err="1"/>
              <a:t>Lstart</a:t>
            </a:r>
            <a:r>
              <a:rPr lang="en-US" altLang="en-US" dirty="0"/>
              <a:t> – </a:t>
            </a:r>
            <a:r>
              <a:rPr lang="en-US" altLang="en-US" dirty="0" err="1"/>
              <a:t>Estart</a:t>
            </a:r>
            <a:r>
              <a:rPr lang="en-US" altLang="en-US" dirty="0"/>
              <a:t> for each node</a:t>
            </a:r>
          </a:p>
          <a:p>
            <a:pPr lvl="1"/>
            <a:r>
              <a:rPr lang="en-US" altLang="en-US" dirty="0"/>
              <a:t>Larger slack means more mobility</a:t>
            </a:r>
          </a:p>
          <a:p>
            <a:pPr lvl="1"/>
            <a:r>
              <a:rPr lang="en-US" altLang="en-US" dirty="0"/>
              <a:t>Example</a:t>
            </a:r>
          </a:p>
        </p:txBody>
      </p:sp>
      <p:sp>
        <p:nvSpPr>
          <p:cNvPr id="65" name="Oval 4"/>
          <p:cNvSpPr>
            <a:spLocks noChangeArrowheads="1"/>
          </p:cNvSpPr>
          <p:nvPr/>
        </p:nvSpPr>
        <p:spPr bwMode="auto">
          <a:xfrm>
            <a:off x="6802969" y="28839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66" name="Oval 5"/>
          <p:cNvSpPr>
            <a:spLocks noChangeArrowheads="1"/>
          </p:cNvSpPr>
          <p:nvPr/>
        </p:nvSpPr>
        <p:spPr bwMode="auto">
          <a:xfrm>
            <a:off x="61933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67" name="Oval 6"/>
          <p:cNvSpPr>
            <a:spLocks noChangeArrowheads="1"/>
          </p:cNvSpPr>
          <p:nvPr/>
        </p:nvSpPr>
        <p:spPr bwMode="auto">
          <a:xfrm>
            <a:off x="68791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68" name="Oval 7"/>
          <p:cNvSpPr>
            <a:spLocks noChangeArrowheads="1"/>
          </p:cNvSpPr>
          <p:nvPr/>
        </p:nvSpPr>
        <p:spPr bwMode="auto">
          <a:xfrm>
            <a:off x="6193369" y="4255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69" name="Oval 8"/>
          <p:cNvSpPr>
            <a:spLocks noChangeArrowheads="1"/>
          </p:cNvSpPr>
          <p:nvPr/>
        </p:nvSpPr>
        <p:spPr bwMode="auto">
          <a:xfrm>
            <a:off x="6879169" y="3493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70" name="Oval 9"/>
          <p:cNvSpPr>
            <a:spLocks noChangeArrowheads="1"/>
          </p:cNvSpPr>
          <p:nvPr/>
        </p:nvSpPr>
        <p:spPr bwMode="auto">
          <a:xfrm>
            <a:off x="6955369" y="50175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71" name="Oval 10"/>
          <p:cNvSpPr>
            <a:spLocks noChangeArrowheads="1"/>
          </p:cNvSpPr>
          <p:nvPr/>
        </p:nvSpPr>
        <p:spPr bwMode="auto">
          <a:xfrm>
            <a:off x="73363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72" name="Oval 11"/>
          <p:cNvSpPr>
            <a:spLocks noChangeArrowheads="1"/>
          </p:cNvSpPr>
          <p:nvPr/>
        </p:nvSpPr>
        <p:spPr bwMode="auto">
          <a:xfrm>
            <a:off x="6498169" y="5703332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73" name="Line 12"/>
          <p:cNvSpPr>
            <a:spLocks noChangeShapeType="1"/>
          </p:cNvSpPr>
          <p:nvPr/>
        </p:nvSpPr>
        <p:spPr bwMode="auto">
          <a:xfrm flipH="1">
            <a:off x="6421969" y="3188732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" name="Line 13"/>
          <p:cNvSpPr>
            <a:spLocks noChangeShapeType="1"/>
          </p:cNvSpPr>
          <p:nvPr/>
        </p:nvSpPr>
        <p:spPr bwMode="auto">
          <a:xfrm>
            <a:off x="6955369" y="3188732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" name="Line 14"/>
          <p:cNvSpPr>
            <a:spLocks noChangeShapeType="1"/>
          </p:cNvSpPr>
          <p:nvPr/>
        </p:nvSpPr>
        <p:spPr bwMode="auto">
          <a:xfrm>
            <a:off x="6345769" y="3798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Line 15"/>
          <p:cNvSpPr>
            <a:spLocks noChangeShapeType="1"/>
          </p:cNvSpPr>
          <p:nvPr/>
        </p:nvSpPr>
        <p:spPr bwMode="auto">
          <a:xfrm flipH="1">
            <a:off x="6345769" y="3798332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" name="Line 16"/>
          <p:cNvSpPr>
            <a:spLocks noChangeShapeType="1"/>
          </p:cNvSpPr>
          <p:nvPr/>
        </p:nvSpPr>
        <p:spPr bwMode="auto">
          <a:xfrm>
            <a:off x="70315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Line 17"/>
          <p:cNvSpPr>
            <a:spLocks noChangeShapeType="1"/>
          </p:cNvSpPr>
          <p:nvPr/>
        </p:nvSpPr>
        <p:spPr bwMode="auto">
          <a:xfrm>
            <a:off x="6345769" y="3798332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Line 18"/>
          <p:cNvSpPr>
            <a:spLocks noChangeShapeType="1"/>
          </p:cNvSpPr>
          <p:nvPr/>
        </p:nvSpPr>
        <p:spPr bwMode="auto">
          <a:xfrm>
            <a:off x="6421969" y="4560332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Line 19"/>
          <p:cNvSpPr>
            <a:spLocks noChangeShapeType="1"/>
          </p:cNvSpPr>
          <p:nvPr/>
        </p:nvSpPr>
        <p:spPr bwMode="auto">
          <a:xfrm>
            <a:off x="7031569" y="4560332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Line 20"/>
          <p:cNvSpPr>
            <a:spLocks noChangeShapeType="1"/>
          </p:cNvSpPr>
          <p:nvPr/>
        </p:nvSpPr>
        <p:spPr bwMode="auto">
          <a:xfrm>
            <a:off x="7183969" y="5322332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auto">
          <a:xfrm flipH="1">
            <a:off x="6726769" y="5322332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Text Box 22"/>
          <p:cNvSpPr txBox="1">
            <a:spLocks noChangeArrowheads="1"/>
          </p:cNvSpPr>
          <p:nvPr/>
        </p:nvSpPr>
        <p:spPr bwMode="auto">
          <a:xfrm>
            <a:off x="6421969" y="3033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84" name="Text Box 23"/>
          <p:cNvSpPr txBox="1">
            <a:spLocks noChangeArrowheads="1"/>
          </p:cNvSpPr>
          <p:nvPr/>
        </p:nvSpPr>
        <p:spPr bwMode="auto">
          <a:xfrm>
            <a:off x="6955369" y="3185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5" name="Text Box 24"/>
          <p:cNvSpPr txBox="1">
            <a:spLocks noChangeArrowheads="1"/>
          </p:cNvSpPr>
          <p:nvPr/>
        </p:nvSpPr>
        <p:spPr bwMode="auto">
          <a:xfrm>
            <a:off x="7260169" y="52429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86" name="Text Box 25"/>
          <p:cNvSpPr txBox="1">
            <a:spLocks noChangeArrowheads="1"/>
          </p:cNvSpPr>
          <p:nvPr/>
        </p:nvSpPr>
        <p:spPr bwMode="auto">
          <a:xfrm>
            <a:off x="6574369" y="53191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7" name="Text Box 26"/>
          <p:cNvSpPr txBox="1">
            <a:spLocks noChangeArrowheads="1"/>
          </p:cNvSpPr>
          <p:nvPr/>
        </p:nvSpPr>
        <p:spPr bwMode="auto">
          <a:xfrm>
            <a:off x="6345769" y="4709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88" name="Text Box 27"/>
          <p:cNvSpPr txBox="1">
            <a:spLocks noChangeArrowheads="1"/>
          </p:cNvSpPr>
          <p:nvPr/>
        </p:nvSpPr>
        <p:spPr bwMode="auto">
          <a:xfrm>
            <a:off x="6040969" y="38713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89" name="Text Box 28"/>
          <p:cNvSpPr txBox="1">
            <a:spLocks noChangeArrowheads="1"/>
          </p:cNvSpPr>
          <p:nvPr/>
        </p:nvSpPr>
        <p:spPr bwMode="auto">
          <a:xfrm>
            <a:off x="64219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90" name="Text Box 29"/>
          <p:cNvSpPr txBox="1">
            <a:spLocks noChangeArrowheads="1"/>
          </p:cNvSpPr>
          <p:nvPr/>
        </p:nvSpPr>
        <p:spPr bwMode="auto">
          <a:xfrm>
            <a:off x="7031569" y="39475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</a:t>
            </a:r>
          </a:p>
        </p:txBody>
      </p:sp>
      <p:sp>
        <p:nvSpPr>
          <p:cNvPr id="91" name="Text Box 30"/>
          <p:cNvSpPr txBox="1">
            <a:spLocks noChangeArrowheads="1"/>
          </p:cNvSpPr>
          <p:nvPr/>
        </p:nvSpPr>
        <p:spPr bwMode="auto">
          <a:xfrm>
            <a:off x="7107769" y="4636532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</a:t>
            </a:r>
          </a:p>
        </p:txBody>
      </p:sp>
      <p:sp>
        <p:nvSpPr>
          <p:cNvPr id="92" name="Text Box 31"/>
          <p:cNvSpPr txBox="1">
            <a:spLocks noChangeArrowheads="1"/>
          </p:cNvSpPr>
          <p:nvPr/>
        </p:nvSpPr>
        <p:spPr bwMode="auto">
          <a:xfrm>
            <a:off x="6650569" y="3642757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018053" y="26670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0, 0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5662454" y="338030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1, 3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183969" y="338030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2, 2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720012" y="41910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5, 5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7302727" y="4939728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8, 8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7656762" y="570739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9, 10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68213" y="5624144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10, 10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7221253" y="417328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4, 7</a:t>
            </a:r>
          </a:p>
        </p:txBody>
      </p:sp>
      <p:sp>
        <p:nvSpPr>
          <p:cNvPr id="101" name="Oval 10"/>
          <p:cNvSpPr>
            <a:spLocks noChangeArrowheads="1"/>
          </p:cNvSpPr>
          <p:nvPr/>
        </p:nvSpPr>
        <p:spPr bwMode="auto">
          <a:xfrm>
            <a:off x="7328822" y="6486063"/>
            <a:ext cx="304800" cy="3048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000" dirty="0"/>
              <a:t>Exit</a:t>
            </a:r>
          </a:p>
        </p:txBody>
      </p:sp>
      <p:cxnSp>
        <p:nvCxnSpPr>
          <p:cNvPr id="102" name="Straight Arrow Connector 101"/>
          <p:cNvCxnSpPr>
            <a:endCxn id="101" idx="0"/>
          </p:cNvCxnSpPr>
          <p:nvPr/>
        </p:nvCxnSpPr>
        <p:spPr bwMode="auto">
          <a:xfrm>
            <a:off x="7455120" y="6025688"/>
            <a:ext cx="26102" cy="46037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Straight Arrow Connector 102"/>
          <p:cNvCxnSpPr>
            <a:endCxn id="101" idx="0"/>
          </p:cNvCxnSpPr>
          <p:nvPr/>
        </p:nvCxnSpPr>
        <p:spPr bwMode="auto">
          <a:xfrm>
            <a:off x="6724683" y="5981051"/>
            <a:ext cx="756539" cy="5050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4" name="Text Box 24"/>
          <p:cNvSpPr txBox="1">
            <a:spLocks noChangeArrowheads="1"/>
          </p:cNvSpPr>
          <p:nvPr/>
        </p:nvSpPr>
        <p:spPr bwMode="auto">
          <a:xfrm>
            <a:off x="6632795" y="598758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105" name="Text Box 24"/>
          <p:cNvSpPr txBox="1">
            <a:spLocks noChangeArrowheads="1"/>
          </p:cNvSpPr>
          <p:nvPr/>
        </p:nvSpPr>
        <p:spPr bwMode="auto">
          <a:xfrm>
            <a:off x="7448285" y="5968538"/>
            <a:ext cx="2744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0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7585502" y="6446338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10, 10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52AE925-E548-C56E-306E-C6291BFFA8A5}"/>
                  </a:ext>
                </a:extLst>
              </p14:cNvPr>
              <p14:cNvContentPartPr/>
              <p14:nvPr/>
            </p14:nvContentPartPr>
            <p14:xfrm>
              <a:off x="2553120" y="2059200"/>
              <a:ext cx="6505200" cy="4677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52AE925-E548-C56E-306E-C6291BFFA8A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43760" y="2049840"/>
                <a:ext cx="6523920" cy="4695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11970</TotalTime>
  <Words>2206</Words>
  <Application>Microsoft Office PowerPoint</Application>
  <PresentationFormat>Custom</PresentationFormat>
  <Paragraphs>840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hp new</vt:lpstr>
      <vt:lpstr>EECS 583 – Class 11 Instruction Scheduling</vt:lpstr>
      <vt:lpstr>Announcements &amp; Reading Material</vt:lpstr>
      <vt:lpstr>From Last Time: Data Dependences + Latencies</vt:lpstr>
      <vt:lpstr>From Last Time: More Dependences + Latencies</vt:lpstr>
      <vt:lpstr>Homework Problem 1</vt:lpstr>
      <vt:lpstr>Homework Problem 1: Answer</vt:lpstr>
      <vt:lpstr>Dependence Graph Properties - Estart</vt:lpstr>
      <vt:lpstr>Lstart</vt:lpstr>
      <vt:lpstr>Slack</vt:lpstr>
      <vt:lpstr>Critical Path</vt:lpstr>
      <vt:lpstr>Homework Problem 2</vt:lpstr>
      <vt:lpstr>Homework Problem 2 - Answer</vt:lpstr>
      <vt:lpstr>Operation Priority</vt:lpstr>
      <vt:lpstr>Height-Based Priority</vt:lpstr>
      <vt:lpstr>List Scheduling (aka Cycle Scheduler)</vt:lpstr>
      <vt:lpstr>Cycle Scheduling Example</vt:lpstr>
      <vt:lpstr>Homework Problem 3</vt:lpstr>
      <vt:lpstr>Homework Problem 3 – Answer</vt:lpstr>
      <vt:lpstr>Generalize Beyond a Basic Block</vt:lpstr>
      <vt:lpstr>Lstart in a Superblock</vt:lpstr>
      <vt:lpstr>Operation Priority in a Superblock</vt:lpstr>
      <vt:lpstr>Dependences in a Superblock</vt:lpstr>
      <vt:lpstr>Conservative Approach to Control Dependences</vt:lpstr>
      <vt:lpstr>Upward Code Motion Across Branches</vt:lpstr>
      <vt:lpstr>Downward Code Motion Across Branches</vt:lpstr>
      <vt:lpstr>Add Control Dependences to a Superblock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Mahlke, Scott</cp:lastModifiedBy>
  <cp:revision>265</cp:revision>
  <cp:lastPrinted>2001-10-18T06:50:13Z</cp:lastPrinted>
  <dcterms:created xsi:type="dcterms:W3CDTF">1999-01-24T07:45:10Z</dcterms:created>
  <dcterms:modified xsi:type="dcterms:W3CDTF">2025-10-01T19:50:18Z</dcterms:modified>
</cp:coreProperties>
</file>