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408" r:id="rId3"/>
    <p:sldId id="576" r:id="rId4"/>
    <p:sldId id="577" r:id="rId5"/>
    <p:sldId id="578" r:id="rId6"/>
    <p:sldId id="571" r:id="rId7"/>
    <p:sldId id="543" r:id="rId8"/>
    <p:sldId id="544" r:id="rId9"/>
    <p:sldId id="545" r:id="rId10"/>
    <p:sldId id="546" r:id="rId11"/>
    <p:sldId id="547" r:id="rId12"/>
    <p:sldId id="549" r:id="rId13"/>
    <p:sldId id="550" r:id="rId14"/>
    <p:sldId id="551" r:id="rId15"/>
    <p:sldId id="553" r:id="rId16"/>
    <p:sldId id="554" r:id="rId17"/>
    <p:sldId id="555" r:id="rId18"/>
    <p:sldId id="556" r:id="rId19"/>
    <p:sldId id="572" r:id="rId20"/>
    <p:sldId id="557" r:id="rId21"/>
    <p:sldId id="558" r:id="rId22"/>
    <p:sldId id="575" r:id="rId23"/>
    <p:sldId id="559" r:id="rId24"/>
    <p:sldId id="560" r:id="rId25"/>
    <p:sldId id="561" r:id="rId26"/>
    <p:sldId id="562" r:id="rId27"/>
    <p:sldId id="573" r:id="rId28"/>
    <p:sldId id="574" r:id="rId29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00FFFF"/>
    <a:srgbClr val="CCECFF"/>
    <a:srgbClr val="FFFF00"/>
    <a:srgbClr val="FF6600"/>
    <a:srgbClr val="CCFFFF"/>
    <a:srgbClr val="66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360" y="120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8.xml"/><Relationship Id="rId1" Type="http://schemas.openxmlformats.org/officeDocument/2006/relationships/slide" Target="slides/slide7.xml"/><Relationship Id="rId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7524AA7F-499F-4D37-994E-E7B87A236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20848 13394 7641,'-25'-12'366,"3"3"0,4 5 0,5 4 1,4 4-1,5 5 0,2 3 1,2 1-1,0 0-761,0 1 1,-1 5-1,-4 5 1,-4 4-1,-3 6 1,-1 3 726,0 4 0,-1 8 0,1 2 0,0 5-43,-1 6 0,3 12 1,6-36-1,1 1 1,1 0-1,1 1 311,1 1 0,1 1 0,3 32 0,0-36 0,3 1 0,11 32-424,7-5 0,15-4 0,5-11 1,8-5-140,6-5 0,5-5 0,7-16 0,-2-6-65,2-8 0,4-5 1,0-4-1,0-4-184,-2-7 0,-32 2 0,-1-4 0,26-16 1,-33 12-1,0-2-34,-2-1 1,-1-3 0,-2-1-1,-1-2 1,0-1 0,-1-1 0,-2 0-1,0-3 202,-2-1 0,-1-2 0,0-1 0,-3-1 0,-3 0 1,-3 1-1,10-32 171,-8 12 0,-1 10 0,-7 11 0,-2 5 267,-2 10 0,-7 7 0,-3 7 0,-3 5 661,-1 6 1,0 16 0,-1 15 0,1 10-836,0 10 0,5 14 0,4 3 0,3-33 0,0 1-171,1 1 0,0 0 0,1-1 1,0 0-1,1 0 0,2-1 1,8 35 11,4-5 1,14 0 0,1-10 0,6-5-90,3-7 0,6-3 0,3-12 0,2-3-303,3-4 1,3-6 0,3-10 0,0-3 221,4-4 0,3-9 1,2-9-1,-33 5 0,-1-2-23,1-2 0,-2-1 0,0-3 0,0-1 0,0-3 0,-1-1 0,0 0 0,-1-1-23,0 2 0,-2-1 0,24-17 0,-11 9 1,-6 8 30,-6 4 0,-5 9 1,-2 8-1,-3 4 2,-2 4 0,0 15 0,-1 13 0,6 6-402,5 6 0,5 2 0,9 5 0,5-5 524,5-5 0,-14-16 0,2-1 0,1-3 0,-1-1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2799 15460 10041,'0'-14'-1003,"0"1"-5,0 0 521,0 5 1,0 4-1,0 8 449,0 5 1,-1-3 127,-4-2 810,4-2-677,-5-8 1,6 3-255,0-6 60,0 6 1,-1-3-157,-4 6 804,4 0 38,-11 0-715,10-6 0,-4 3 85,6-6 1,0 8-790,0 1 0,0 6-585,0 7 1289,0 1 1,-6-1 0,-1 0 0</inkml:trace>
  <inkml:trace contextRef="#ctx0" brushRef="#br0">2693 5544 27294,'-9'-1'-1292,"0"-4"-37,-1-4 0,2 2 0,1-2-150,1-1 1,-5-2-1,3 0 1167,-4 3 0,3 2 0,0 4 482,-1-2 1,-2-1 0,-2 3 60,1-1 0,0-1 0,-1 5 57,1 0 1,0 2-1,-1 1 1,1 3-294,0 1 1,-1-4 0,0 3 0,-3-1 132,0-1 1,-6 5-1,6-3 1,-1 0 230,-1 0 0,4 3 1,-5-4-1,3 3 5,-1 2 1,0 2 0,5 1 0,-1 2-307,1 3 0,0 3 1,-1 7-1,1 1-344,0 3 1,5 0 0,2-1 0,2 3-161,0 0 1,-1 8 0,5-5 0,-1-2-147,-4-1 0,4 2 0,-4-5 0,4-1 160,1-2 0,-5 3 1,1 0-1,0-1-87,-2-2 0,4 3 0,-4 0 1,2 0 58,-1 2 0,-4-1 0,5 7 0,0-2 46,-2 0 1,4 9 0,-2-5 0,1 4 197,-2 0 0,4 9 1,-5-4-1,1 2 138,1 4 1,0-2-1,4 5 1,0-3 83,0-3 0,0 4 0,0-9 0,0 3 12,0-2 0,1-3 1,2-6-1,3 0-72,1 0 1,-2 0-1,2-2 1,1-1-22,-1-1 0,-3-2 1,5 3-1,0-2 11,-1 2 1,3-3 0,-2 2-1,2-1 66,-2-1 0,7 0 0,-3-4 0,2 1 55,0-1 0,3-4 1,1-2-1,0-3 222,0-2 0,4-1 1,-4-5-1,2-1 173,2-3 0,2 1 0,2-4 0,0 2-245,-1 2 0,1-3 0,0 4 0,-1 2-295,1 3 0,-2 8 1,-1-2-1,-2 3-22,2 2 305,1 6 0,2 1 1,-1 6-1</inkml:trace>
  <inkml:trace contextRef="#ctx0" brushRef="#br0">7958 8076 30196,'-7'-6'-7238,"2"-3"6246,4 4 0,7-1 0,3 6 1,4 0 1675,5 0 0,2 0 0,9 0 0,2 0-140,4 0 1,10 0 0,2-2 0,2-1-152,0-1 0,7-7 1,6 2-1,-1-2-112,1-3 1,3 2 0,-5 2-1,-1 3-113,0 1 1,5 0 0,-2 3 0,2-2-113,-2 2 0,0 2 0,-6 2 0,-1 2-32,1 2 0,-4 1 0,-4-3 0,-2 1 346,-3-1 1,3 0-1,-4 0 1,-2 2-588,-3-3 0,-7 4 0,0-1 0,-5-1-375,-3 2 1,-6 2-1,2 5 1,-4 0-2326,-6 1 2347,-2-1 0,-6 0 0,0 1 0</inkml:trace>
  <inkml:trace contextRef="#ctx0" brushRef="#br0">9438 7876 8023,'0'-50'0,"0"6"0,1 10-34,4 8 1,2 9 0,6 8 1264,1 4 0,-1 7 0,0 7 1,1 8-1471,-1 7 1,6 9 0,2 2-1,0 2 154,-3-1 0,-4 1 0,0-6 0,-1-2 98,0 0 0,1-9 0,-2 0 0,-2-3-61,-1 1 1,-6 0 0,1-5 0,-2 1-145,-2-1 0,-2 2 0,-2 1 0,-7 3 167,-5 2 162,-5 7 1,-11 6 0,-2 6 0</inkml:trace>
  <inkml:trace contextRef="#ctx0" brushRef="#br0">8118 5851 11284,'-4'-14'0,"-2"1"-801,-2 0 1415,5 5 0,-3 4 1,6 8-1,0 5-1434,0 3 1,0 1 0,0 1 0,0-1 405,0 0 1,5 1 0,1-1 0,0 2 698,0 3 1,4-4-1,-1 6 1,3-3 48,1 1 0,0 6 0,1-2 0,1 2-83,2-2 1,-2 2 0,4-5 0,-1 0-52,0 0 0,1-1 0,-3-6 0,2-2 69,-1-1 0,-3-6 0,0 2 0,-1-4 167,0-1 0,-1-6 0,-1-4 0,-4-5-328,-1-3 0,3-4 0,-5 3 0,-1 0-195,-1-1 1,-2-2 0,0 4 0,0 2-1320,0 1 0,-2 6 1286,-2 0 0,2 1 0,-4-6 1</inkml:trace>
  <inkml:trace contextRef="#ctx0" brushRef="#br0">8665 5931 30539,'8'6'-3676,"0"2"1,-1 4 2599,1 2 0,-1 3 0,2 3 0,-3-1 241,0 0 0,-3 3 0,4-4 0,1-2 346,-1-1 0,-3 3-389,5 0 1041,-6-1 0,8-11 0,-7-6-270,-1-7 1,-1-9 0,-4-5 0,-1-1-591,-1-2 0,-2-4 1,3 6-1,-2-2 488,2 2 0,2 3 1,1 5-119,0 1 1,0 4 80,0 0 1,1 12 0,2 2 215,2 5 1,4-1 0,-5 0-1,1 1 93,0 2 0,1-3 0,5-2 1,-2 1-92,1-1 1,-3 0-1,2 4 1,2-2 39,1 1 1,1 2 0,2 1 0,0 1 628,-2-1-338,3 0 1,-8 0 0,5 1 0</inkml:trace>
  <inkml:trace contextRef="#ctx0" brushRef="#br0">9104 6091 29814,'0'-14'-4916,"0"1"1,0 4-1325,0 0 3667,0 6 1898,0-3 1,0 5 342,0-4 1,0 2-1,2-4 276,2 1 1,-1 2 600,6 4 0,-1 1 1,2 2-930,-1 1 1,-5 1 0,4-4 1317,-2 4 0,3-2 964,-5 6-1110,0-6 1,-5 3 291,-3-6 0,1-2 0,-6-1 0,0-3-246,1-1 1,-2 2-1,4-4-640,-1-1 1,4 3-1268,-2-2 0,4 7 355,1 2 0,1 6 0,2 8-71,2-1 1,5-1 0,-1-2 0,3-1 419,1 1 1,0 2 0,1 0-1,1-2 449,2-1 1,4-6-1,6 2-208,-1-4 0,1 5 0,0 1 0</inkml:trace>
  <inkml:trace contextRef="#ctx0" brushRef="#br0">9464 5877 28809,'-13'0'-859,"4"2"0,2 4 1,-1 6-810,1 4 0,4 10 0,-1-2 0,2-2 750,2-1 0,0 1 0,3-4 0,4-2 1214,7-1 0,8-7 0,2-4 0,4-2 605,3-2 1,9-5-1,-3-2 1,0-4-586,2-4 1,-4-5-1,-2 1 1,-7-2-539,-1-3 0,-7-3 0,-3-2 1,-6-2-530,-3 1 1,-2 0-1,-5 1 1,-5-2 205,-7 1 1,-5-1 0,-6 3 0,2 4 838,-2 4 1,-5 3 0,-4 8 0,0 5 367,1 2 1,-4 8 0,5 5 0,2 4-664,0 2 0,0 10 1,2-5-1,6-1-434,5 0 1,9-7-1,2 4 1,5-3 212,5-2 0,4-1 0,10-1 0,6-4 506,5-1 0,11 3 1,-1-5-1,2-1 125,-1-1 1,-2-2 0,-4 0-1,-5 0 231,-7 0 0,-3-5 0,-7 1-566,0 1 1,-7 1 0,-6 5-442,-7 6 1,-11 6 0,-3 12-1</inkml:trace>
  <inkml:trace contextRef="#ctx0" brushRef="#br0">3079 15180 8432,'-12'-6'0,"2"-2"-241,1 1 0,5 1-866,-5 6 1107,0 0 0,-4 0 196,-1 0 1,1 0 0,0 0-31,-1 0 0,1 0 0,0 1 1,-1 2-91,1 2 0,-5 5 0,-1 1 0,0 3-46,-1 4 0,-3 4 0,1-2 0,-4 0-34,0 4 0,-1-3 1,-1 1-1,0 0 18,1-1 0,-6-2 0,10-4 0,-1 1 83,-1 2 0,4 4 1,0-2-1,1 0-81,-1 4 0,0 1 0,-2 3 0,2 2 2,2 1 0,-4 5 1,4-4-1,0 1-47,0-1 1,-4 4-1,6-5 1,0 0 49,2 2 0,2-5 0,0 3 1,-1-3 4,1-1 0,0 2 0,-1 1 0,1-2-13,0 2 1,1-1-1,2-1 1,1 2 11,-2 1 0,4 2 0,0-4 0,-1 2 54,1-1 1,4 3 0,-2-2 0,4-2-30,1-1 1,0 3 0,0 1 0,0-1-20,0 1 1,1-2 0,2 5 0,3 1-20,2-2 1,-4 9 0,5-3-1,1 1-70,2 1 0,-3-4 0,0 1 0,1-1 39,2 4 0,1 1 0,2-3 1,2 0 50,0 0 0,3-5 0,-3 1 1,6-1 39,2-1 0,1-1 0,3-5 0,0 2 84,2 1 1,5 0-1,-4-4 1,1-1-97,0 1 0,4 4 1,-2 2-1,4-1-49,1 1 1,0-1 0,1-2 0,2 1-86,2-1 1,5 2-1,-1-1 1,1-1 63,-1-2 0,3 0 0,-3 2 0,3-1-27,1-3 1,-1 0 0,0-5 0,-1 0 78,4-4 0,3-2 0,0-3 0,1-2 91,-3-1 1,9-4-1,-8 4 1,-1 0-19,2-2 1,2 0 0,0-4 0,-1 3-38,0 2 1,3-4 0,-1 3 0,1 1-54,2-1 0,3-2 1,-7 2-1,4 1-58,4-1 1,2 0 0,-2 4 0,0-2-52,-1 1 1,2 2-1,-5 0 1,4-2 12,3-1 1,0 0-1,-4 3 1,0-3 38,-1-5 0,4 2 0,1-2 0,-1-1 60,-1-1 1,-30-2 0,-1 0-1,29-2 1,1-1 92,0-1 0,2-5 1,-1 3-1,-2 0 7,-2 0 0,8 0 0,-5 3 0,2-1-43,-2 1 1,6-3 0,-6 2 0,3-1-101,2-1 0,-36 5 0,1-1 1,35-5-1,1-1 10,-36 5 1,1-1 0,-1 0 0,1-1 0,0-1 0,0-1 0,0 0 0,-1 1-40,1-1 1,-1 0-1,3-1 1,0-2 0,-3 1-1,-1-1 1,2 1 0,-1-1 25,0 1 0,0-1 0,2-3 0,0-1 0,-3 2 0,0 0 0,-1 1 0,0-1 85,2-1 0,0 0 0,33-12 1,-35 12-1,-1 0 0,33-14-44,-1 0 0,-2 2 0,0 1 0,1 2-27,2-1 1,-3-3 0,-3-2 0,0-1-12,-1-2 0,1-5 0,-6 3 0,-2 1-73,-2-1 1,1-4 0,-9 3-1,1-1 41,1-1 0,-6-2 1,1-5-1,-7 3 145,-6 1 0,2-1 0,-9 8 0,-1-1-44,-2 0 1,-4-2 0,-6 4 0,-3 0-11,-4-2 0,-1 5 0,0-3 0,0 1-177,0-1 0,-6 3 0,-2-5 0,-4 2 74,-2 0 0,-5-4 0,-3 2 0,-2-1 14,2-3 0,-8 0 0,4 0 0,-2 3 23,-1 1 1,-2-2 0,-1 2 0,-2 1 32,-3-1 1,0-2-1,-2 4 1,1 1-119,-4 2 1,-1 3-1,2 1 1,-2 2-19,-2-2 1,-4 3 0,4 1 0,-1-1 109,0 0 1,-8 0-1,6-2 1,0 0-45,1 0 1,1 2 0,-5-1 0,4-2 213,1-1 1,-9-2-1,3 2 1,1 1-118,0 2 1,-1 4 0,-4-2-1,1 0-93,-1 4 1,4 1 0,2 2 0,-2 1-94,0 3 0,-4-3 0,7 4 1,-1-3 67,1 2 1,-6-3 0,5 4 0,-1-6 138,-1-4 1,5 4 0,-2-4 0,0 3 59,2 2 0,-3-1 0,4 1 0,1 1 147,4 3 1,-7-5 0,7 3 0,-5 1-147,-4-2 1,2 0 0,-1-1-1,-1 1-510,-2 3 0,-3 2 0,-1 4 0,-2-2 317,2 2 1,-3 2-1,1 1 1,2 0 101,1 0 0,-3 0 0,-1 0 0,1 0-1,3 0 0,-7 0 1,6 0-1,-3 0-9,1 0 1,3 0-1,2 0 1,-1 0-7,1 0 1,-5 0-1,1-2 1,0-1 50,2-1 1,2-6 0,-2 2 0,-1-1-28,-2 0 0,-2 6 0,3-1 0,1 3-63,-5 1 0,3 0 0,-1 1 0,3 2-114,3 1 0,-8 7 0,6-2 0,-3 3 22,-1 1 1,1-1-1,4-2 1,-3-1 40,-1 1 0,-4-2 0,5-1 1,0-1 28,2-3 0,-2 3 0,0-2 0,4-1-125,3-1 1,2-2 0,-2 0 0,3-2-227,1-2 1,1 2 0,5-4 0,0 2-758,0 0 1156,0-1 0,0 5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10104 5851 30655,'0'-14'-4916,"0"1"1,2 1 2222,2 3 1,-1 3 3107,6 6 1,-5 0-1,5 0 666,2 0 0,1-4 1,1-1-496,0 2 0,1 2 1,-1 1 264,0 0 0,5 0 0,1 0 0,2 0-263,3 0 1,2 0 0,5 0 0,4 0-376,-1 0 0,3 0 0,-5 0 0,2 0 708,3 0 1,0 0 0,2 0 0,-2 0-727,0 0 0,4-4 0,-4-1 1,3 2-196,0 2 0,8-4 0,-8 1 0,0 1 0,-3 1 0,6 1 0,-3-2 0,1-2 0,1 2 0,-4 2 0,1 1 0,-2 0 0,0 0 0,3 0 0,-8 1 0,2 2 0,3 2 0,0 1 0,0-3 0,-1 1 0,1-1 0,2 0 0,1 0 0,-2 2 0,-2-2 0,7-2 0,-3-1 0,1 0 0,0 0 0,-1-4 0,0-2 0,0 0 0,0 0 0,5-3 0,-1 3 0,-1 0 0,-1 0 0,2-3 0,-1 5 0,-3 1 0,-3 1 0,-1 2 0,4 0 0,0 0 0,0 0 0,0 2 0,-2 1 0,-1 1 0,-1-1 0,-1 0 0,4 0 0,-2 2 0,-2-2 0,-1-2 0,3-1 0,-1 0 0,1 0 0,2 0 0,1 0 0,0 0 0,0 0 0,0 0 0,-1 0 0,1 1 0,0 4 0,3-4 0,-1 4 0,-4-4 0,1-1 0,-1 5 0,2-1 0,-1-1 0,-4-1 0,4-2 0,-2 0 0,3 0 0,0 0 0,6 0 0,-9-2 0,0-1 0,1-1 0,1-1 0,1 5 0,0 0 0,0 0 0,-2 0 0,1 0 0,-1 0 0,4 0 0,5 0 0,-2 2 0,-2 1 0,-2 1 0,4 1 0,1-4 0,-1 2 0,1 2 0,3-1 0,-3-4 0,2 0 0,2 0 0,2 0 0,1-1 0,-1-2 0,-3-2 0,1-4 0,-5 5 0,-2-1 0,-2-1 0,-2 5 0,-2-4 0,-2 4 0,2 1 0,-3 0 0,2 0 0,-1 0 0,-1 0 0,0 0 0,-4 0 0,3-1 0,1-4 0,1 4 0,5-4 0,0 4 0,0 1 0,5-5 0,1 1 0,-1 1 0,1 1 0,5-2 0,-2-1 0,2 3 0,3 0 0,-2-2 0,-3-1 0,-5 1 0,-3-2 0,-2 4 0,-2-2 0,-3 2 0,-1 2 0,-2-4 0,-6-1 0,-1 3 0,-2 0 0,-1 2 0,1-1 0,-4-2 0,-4-2 0,0 1 0,-1 4 0,0 0 0,1 0 0,-2 1-763,-4 4 0,0 2 0,-5 6-5538,1 1 5815,1 5 1,-5-10 0,0 3-1</inkml:trace>
  <inkml:trace contextRef="#ctx0" brushRef="#br0">12784 4118 7973,'7'-18'0,"-3"1"0,-1 0 0,0 2 563,2 2 1,-1 0 0,-4-1 0,0 1 2801,0 0-1318,0 5 0,0 4-1315,0 8 0,0 5 0,0 11 0,0 5 11,0 4 0,0 8 0,0 0 0,0 3-487,0 0 0,0 3 0,0-7 0,0 1-494,0-2 1,-1 2 0,-2-5 0,-2-4-440,2-5 1,2-3 0,1-7-2297,0 0 0,1-5 2973,4-4 0,-4-14 0,5-5 0</inkml:trace>
  <inkml:trace contextRef="#ctx0" brushRef="#br0">12637 4185 10015,'-13'-14'7425,"5"6"-6764,4-1 1,4 1 0,6-2 0,6 1-594,4-1 0,8-1 0,-1-1 0,5 2-675,4 0 1,-1-5 0,-3 6-1,0-1-1536,-1 1 0,2 3 0,-8 6 2143,0 0 0,-2 6 0,-6 1 0</inkml:trace>
  <inkml:trace contextRef="#ctx0" brushRef="#br0">12677 4478 10243,'-18'1'0,"0"4"1724,2 4 1,3 3 0,4 1-761,4 0 1,4-4 0,2-1-798,4-3 0,7 0 1,9-5-1,2-2-1342,5-2 1,6-3-1,-1-8 1175,1-3 0,8-9 0,5-7 0</inkml:trace>
  <inkml:trace contextRef="#ctx0" brushRef="#br0">13210 4105 7852,'-13'-9'0,"0"0"0,4 0 1313,0 9 0,6 6 0,-2 3 1013,4 3 1,1 6 0,1 1 0,2 2-1997,2 2 1,4 7-1,-5 1 1,-1-1-630,-1-2 1,2-2-1,0 0 1,-1-3-1903,-1-1 0,2-10 1346,1 2 1,1-11-1,-3-5 1,1-10 237,-1-9 0,3-10 0,0-6 0,0-6 377,0-5 1,4-4-1,-2-2 1,0 1 532,1 0 1,-1 5 0,2 5 0,-1 8 972,1 8 1,1 2 0,-1 7 0,-1 2-518,1 1 1,2 3-1,1 4 1,1 3-50,-1 4 1,0 1 0,1 0 0,-2 1-379,-3 4 0,1 2 0,-6 6 0,-1 1-366,-1-1 1,-2 2 0,-2 2 0,-2 6-252,-5 2 0,-9 2 0,-5-1 0,-4 1-188,0-1 1,-7 1 0,7-2 0,1-1 4,2-2 0,5-7 1,7 0 487,3-5 0,5-2 647,8 0 1,4-2 0,6-4-1,4 1-105,4 1 0,5 1 0,3-4 0,1 2-27,-2 2 1,-1 1-1,-1-2 1,0 3-320,-1 1 1,0 4 0,-4-5 0,-4 2-1551,-4 0 0,0-5 0,-1 4-2394,0-2 0,1-2 3738,-1-4 0,0-6 0,1-1 0</inkml:trace>
  <inkml:trace contextRef="#ctx0" brushRef="#br0">21768 5757 27357,'6'-7'-2399,"3"2"0,-2 4 1,2 1 3246,2 0 1,0 4-1,3 1-6,-1-2 0,0-2 0,1-1 0,1 0-210,2 0 0,-2 0 0,4 0 0,1 0 19,2 0 1,3 0 0,3 0 0,2 0-317,1 0 0,4 0 0,-2 0 0,1 0-281,3 0 1,2 0-1,1 2 1,-2 1-55,-2 1 0,7 1 0,-5-5 0,1 0 0,-2 0 0,-2 0 0,4 0 0,-2 0 0,-2 0 0,-1 0 0,2 0 0,-3 0 0,-1 0 0,-4-5 0,3 1 0,-2 1 0,-3 1 0,-1-2 0,-1-1 0,-2 2-279,2 2 1,0-3 0,-1-1 0,-2 2-1314,-2 2 0,-1 1 1411,-5 0 1,7-12 0,0-3 0</inkml:trace>
  <inkml:trace contextRef="#ctx0" brushRef="#br0">4519 6450 28330,'9'-4'-444,"0"-1"0,-5-3 0,5 3 0,1 2 0,2 2 0,2 1 330,-1 0 1,2 1 0,1 2 146,2 2 0,4 3 0,-3-3 1,2-1 239,3 2 0,5-4 0,2 2 1,1-1-7,0 2 0,1-4 1,5 4-1,-1-4 45,0-1 0,9 0 0,-6 0 0,2 0-130,-1 0 0,-1 0 0,2 0 0,1 0-117,1 0 1,2 0 0,-3 0-1,1 0 141,-1 0 1,-1 0 0,-2 0 0,0 1-176,0 4 1,-5-4 0,1 4 0,1-2 104,1 1 1,-2-2 0,-1 4 0,2-2 6,2 1 0,1-1 0,0-4 0,0 0 65,0 0 1,3-1 0,0-4 0,-2-2-209,2-1 0,0-4 0,-3 4 0,0-3 0,0 2 0,0-1 0,-1 5 0,-2 3 0,-2 0 0,-1 2 0,3 0 0,-3 0 0,-1 0 0,2 6 0,-2 1 0,0 2-73,-1 0 0,4-6 0,-4 3 0,1-2 146,0 1 0,2-1 0,-2-4 0,1 0-73,3 0 0,-3-4 0,1-1 0,1 1 0,-2-2 0,3 5 0,-6-5 0,0 1 0,2 1 0,-5-1 0,5 5 0,-2 0 0,0 0 0,0 0 0,-4 0 0,-1 0-1,1 0 0,-2 2 0,-1 1 0,-2 1-280,2-1 0,-1 3 0,1-1 1,-3-2 63,-2-2 0,3 0 0,-3 2 0,1 2-248,-1-2 0,-1-2 1,-5-1-856,0 0 0,1-1 1095,-1-4 0,-6-2 1,-1-6-1</inkml:trace>
  <inkml:trace contextRef="#ctx0" brushRef="#br0">6132 13434 8519,'0'-8'-165,"0"4"475,0 8 1,1-2 91,4 2 0,2-2 1,7-2-146,-1 0 0,0 0 0,1 0 1,-1 0 1,-4 4 0,0 1-20,1-2 0,2 0 0,1 0 0,1 1-1,-1-1 1,0-2 0,2-1 0,3 0 11,4 0 1,-1 0-1,1 0 1,2 0-83,1 0 0,7 0 0,2 0 1,2 0 1,0 0 1,-2-1 0,3-2 0,-2-1-171,2 1 1,-3 1 0,2 1 0,-1-2 59,-1-2 0,5 1 0,-5 4 0,2 0 33,-1 0 0,-1 0 0,3 0 0,-3 1 23,-1 4 1,2-4 0,-4 5-1,-1-1-63,-2-1 1,3 0-1,0-4 1,-1 0 40,-2 0 1,3 0 0,0 0 0,1 0 69,0 0 0,-4 0 1,5 0-1,-2 0-47,0 0 0,2-4 0,-4 0 0,2 1-150,-1 1 1,-2 2 0,-1 2-1,-2 1 68,-3 1 1,6 2 0,-2-3 0,-1 3-252,0 1 1,6-4-1,-7 2 1,-1-2-28,3 1 1,-1-3-1,1 4 1,0-4-61,-4-1 1,1 0 0,-5 0 0,0 0-306,1 0 0,-4 0 1,3 0-1,-3-1-575,-2-4 1,0 4 1182,1-3 0,-1-10 0,0-1 0</inkml:trace>
  <inkml:trace contextRef="#ctx0" brushRef="#br0">6372 16046 24983,'-8'6'-1650,"4"3"1,4-2 0,4 1 1995,5-3 0,5 0 0,2-5 0,2 0 551,-2 0 0,3-5 0,0 0 1,1-1-206,-1 0 1,3 1 0,-3 5 0,2 0-337,3 0 0,-3 0 0,1 0 1,2 0-221,1 0 1,0 0 0,-1 0 0,-2 0 35,2 0 0,1 0 0,3 0 0,1 0-32,3 0 1,3 0 0,-4 0 0,-1 0 300,-2 0 0,3 0 0,2 0 1,-1 0-442,1 0 0,-2-4 0,-4-1 0,-1 1 0,1-2 0,3 4 0,-1-2 0,-2 3 0,-2 1 0,6 0 0,-6 0 0,2 0 0,3 0 0,-2 0 0,-3 0 0,-1 0 0,-1 0 0,5 1 0,-4 2 0,4 1 0,3-1 0,0-1 0,-4-2 0,1-2 0,3-2 0,-2 2 0,3-3 0,-1 0 0,0 1 0,5-5 0,-5 4 0,-1 1 0,-2-2 0,3 5 0,1-4 0,1 4 0,0 1 0,2 0 0,-2 0 0,-1 0 0,1 0 0,-2 4 0,-3 2 0,2 0 0,1 0 0,0 0 0,-3-3 0,2 1 0,1-1 0,4-1 0,-2-2 0,0-2 0,-1-2 0,4 1 0,-4-6 0,1-2 0,-1 0 0,4-1 0,-5 1 0,-1 2 0,-2-1 0,-1 4 0,-1 2 0,1 2 0,0 2 0,-2 0 0,0 0 0,-1 0 0,-1 0 0,8 2 0,-7 2 0,0 4 0,1-1 0,0-1 0,2-5 0,-1 2 0,1 2 0,4-1 0,0-5 0,0-2 0,2-2 0,-5-4 0,3 4 0,-3-3 0,-1-2 0,0 2 0,-1 1 0,1 1 0,0 3 0,-5 0 0,-1 0 0,-1-1 0,1 1 0,-3 1 0,3 2 0,-1 2 0,1 2 0,-3-2 0,3 4 0,-1-2 0,1 1 0,-3-1 0,3-4 0,-1 0 0,1 0 0,-3 0 0,3 0 0,-2 0 0,-3 0 0,3 0 0,-1-2 0,0 0 0,1-3 0,-4-1 0,3 3 0,-3-1 0,-2 1 0,0 1 0,1 2 0,-1 0-859,0 0 1,1 0-1166,-1 0 0,0 6 924,1 3 1,-6 3-1,0 1-2945,-2 1 3724,-2-1 1,-4 0 0,0 1-1</inkml:trace>
  <inkml:trace contextRef="#ctx0" brushRef="#br0">4839 7823 8850,'0'-13'0,"0"-1"0,0 1 725,6 6 1,-3 1 725,6 6-795,-6 0 1,3-2 0,-8-1 0,-2-1-679,-5 1 0,-3 1 1,-1 1-1,-1-2 433,1-1 0,-5-1 1,-1 5-1,0 0 2,-1 0 0,-2 5 0,3 0 0,-2 3 119,-3 2 0,-5 2 0,-2 1 0,0 1 55,-2-1 1,-1 0 0,-6 1-1,0-2-25,0-4 0,1 3 1,2-5-1,3 0-50,2 0 0,1 2 0,5-3 1,3-1-391,1 2 1,1-3 0,-1 5 0,4-1 115,3 0 1,-1-2 0,1 4 0,3 1-459,0 2 1,2 1 0,-1-1 0,4-1-303,1-3 1,-3 1 0,5 5-148,1-1 0,1 0 0,1 1 103,-4-1 0,4-4 1,-3 0-2,2 1 1,2 2 0,0 3-1,0 1-141,0 2 0,5 1 1,-1-1-1,-1 4 25,-2 3 1,1 6 0,1 3 0,1 3 79,-1 5 1,-1 1 0,-1-2 0,2 1 217,2-2 1,-1 3-1,-4-8 1,0 2 163,0-1 0,0 1 0,0-6 0,0-2 190,0 0 1,0 2 0,0 0-1,0-2 38,0 0 1,-4 2 0,-1 1 0,1 1 68,-2-1 1,3 8 0,-5-1 0,1 2 43,0 7 0,4-2 1,-3 4-1,1 2-43,1 0 0,-1 7 1,5-9-1,0 0-65,0 2 0,0-6 0,0-1 0,0-5 4,0-5 1,5 2 0,-1-7 0,-1-4 77,-1-2 1,2-3-1,2 1 1,0-4 33,0-3 0,4-6 0,-2-1 1,1 3 130,-1 1 0,0 1 0,2 0 0,-2 1-214,-2-1 1,4 2 0,-3 1 0,2 3-477,0 2 0,-4-5 1,2 2-1,-1-3 218,-3-2 0,3 1 1,0-3 502,1-2 1,-2-3 603,3-6 1,-3 0-1,2-1 219,-1-4 1,3 2-1765,-4-6 0,3 8 597,-3 1 0,-1 12 1,-4 9-1</inkml:trace>
  <inkml:trace contextRef="#ctx0" brushRef="#br0">10104 10608 13000,'-4'-13'-1776,"-1"0"1184,2-1 405,2 7 0,-1 3-158,-2 8 1696,3-2-584,-5 3 0,12-6-367,2-3 1,0 2 0,1-2-342,1 2 1,2 2-1,1 0 1,1 0 26,-1 0 0,5 2 1,-1 1-1,0 1 83,-2-1 1,2 0-1,1 0 1,0 1 100,1-1 1,-3 3 0,7-1 0,-1-1 1,-1 2 1,4-5 0,-3 4 0,3-2-118,2 1 1,4-2 0,0 2 0,-3-2-53,-4-2 0,4 0 0,-4 0 0,-2 0 33,-1 0 1,1-5-1,-4-1 1,-2 0-81,-1 1 1,-2 0-1,-1 4 1,-2-2-82,-1-2 1,-1-1-1,2 3-871,-1-1-127,-6-1 722,3 5 1,-8 0-1,-2 0 119,-5 0 1,-3 0 0,-1 0-172,-1 0 355,1 0 1,-5 0-1,-1 0 1,-2 0 120,-2 0 0,3 0 0,1 0 0,0 0 122,-3 0 1,-4-4 0,0 0 0,1 1-90,2 1 0,-2 2 0,3 0 0,-2 0-269,2 0 0,-2 0 1,5 0-1,0 0 58,0 0 1,-4 5 0,6-1 0,0-1-370,3-2 0,5-1 196,0 0 1,7-1-130,2-3 1,8 2 0,9-2-1,6 1-504,2-2 0,6 4 874,0-4 1,6 4-1,-3 1 1</inkml:trace>
  <inkml:trace contextRef="#ctx0" brushRef="#br0">12157 9742 21706,'0'-19'-6930,"0"4"5501,0-3 1,0 4 1606,0 0 1,0 1 502,0 0 1,-1 1-499,-4 3 214,-2 3 1,-2 6 0,0 1-40,-1 4 1,-4 8-1,-2 11 1,-2 4-436,2 3 1,-5 6-1,-1-1 1,-2 2 181,2 2 1,-2 3-1,5 0 1,0-3 25,0-2 1,-5 4-1,3-8 1,-1 2-63,0-1 0,5-5 1,0-1-1,2-4-328,2-2 0,-1-7 0,2 2-766,3-3 615,-2-2 1,9-12-1,-2-7 1,2-10 202,2-11 1,6-11 0,2-9-1</inkml:trace>
  <inkml:trace contextRef="#ctx0" brushRef="#br0">11691 9955 9537,'-6'-43'0,"-3"2"0,-3 2 397,-1 1 1,-1 5 0,1 4 0,1 4 402,3 2 0,-3 12 0,5-3-149,-1 2 0,3 8-588,5 4 1,3 12-1,5 10 1,10 3 489,6 2 0,8 5 1,4 4-1,3 2-375,1 2 0,2 5 0,1 1 0,-3 0-115,-1 0 1,2-1 0,-7-2 0,1 2-892,-4-2 0,1 3 0,-1 0 1,-3-1 354,-4 1 0,-5-1 430,-5-5 1,-1 0-1,0 0 1</inkml:trace>
  <inkml:trace contextRef="#ctx0" brushRef="#br0">13317 10675 30675,'12'-6'-867,"-3"-3"1,4 2 0,-1-1-1,6 3 844,2 2 0,2 1 0,5 2 0,0 0 54,-1 0 1,3 0 0,0-1 0,4-2 87,1-2 1,0-5-1,4 1 1,1-3-87,2-1 0,4-1 0,-2 1 0,1 0 166,-1-1 1,3 6 0,0 0-1,0 2-89,0 3 0,3 0 0,-3 0 1,0-1-116,-1 1 1,6 1 0,-2 2 0,1 0 203,-1 0 1,1-4 0,-4 0 0,0-1-42,0-1 0,3 3 0,-3-4 0,0-1-68,0 1 1,4 3-1,-1-4 1,3 1-33,1-1 0,-1 5 0,-2-1 1,-1 3-37,1 1 1,4 0-1,2 0 1,2 1-80,-2 3 0,-1-1 0,-2 5 1,1-2 93,-1-3 0,-1-2 0,0-1 1,-1 0 89,4 0 0,-3-6 0,-3-3 1,0-1 38,-2 1 1,4-3 0,-7 5-1,0-1-154,2 4 1,-6-2 0,2 2 0,-5 1-141,0 1 1,4 4-1,2 2 1,-1 4-10,1-1 0,0 5 0,-2-3 0,4 1-131,3-1 1,3 1-1,-1-5 1,-1-2 509,1-2 1,2-1 0,0-1 0,-2-2 89,-1-2 1,-1-5 0,2 3 0,-3-1-270,-1 4 0,3-2 0,-3 1 1,0 2-64,0 2 0,-2 1 0,-5 0 0,-2 1-264,-1 4 0,-2-2 0,1 6 1,-2 0-52,-1-2 0,-2 3 1,4-4-1,0 0 300,0 0 0,0-2 1,3-4-1,-3 2 53,-1 2 1,7-2 0,-5 2 0,-1-2-237,1-2 0,-6 0 0,7 0 0,-2 0-857,-5 0 1109,8 0 1,-14 6 0,9 1 0</inkml:trace>
  <inkml:trace contextRef="#ctx0" brushRef="#br0">4332 11595 16957,'-7'0'1111,"1"-2"-1244,6-2 1,6 2 0,1-4 0,2 2 191,0-1 0,0 1-18,4 4 0,1 0 1,-1 1 116,0 4 1,1-2-1,-1 4-60,0-1 0,1-1 1,0-5-1,3 0 314,0 0 0,7 0 1,-2 0-1,4 0-195,0 0 0,1 0 0,1 0 0,2 0-115,1 0 1,1 0 0,-1 0 0,4 0 49,-1 0 0,3 0 0,-6 0 0,-2 0 5,-1 0 0,4 0 1,-3-2-1,-2-1-44,-3-1 0,-2-1 1,3 5-1,-1-1 262,-2-4 0,-4 4 0,4-4 0,2 4-175,1 1 0,1-2 1,1 0-1,0-3-243,-1 2 1,1 2-1,0 1 1,-1 0-127,1 0 0,-2 4 0,0 1 0,-1-3 150,0 0 1,4-1 0,-6 2 0,3 2 104,2-2 1,-2-2-1,-1-1 1,-2 0 247,2 0 1,-1 0 0,1-1-1,-3-2-297,-2-2 1,0-3-1,-2 3 1,0 1-477,0-2 1,-2 4-1,-2-2 1,0 2-506,1 2 1,-6 0 0,1 0-447,2 0 1,-5 2-249,-2 2 0,2 4 1418,-2 5 1,1 6 0,-5 2-1</inkml:trace>
  <inkml:trace contextRef="#ctx0" brushRef="#br0">7998 11635 29568,'0'-18'-1441,"0"0"0,6 6 1,4 8-1,5 2 0,4 2 2099,2 0 0,1 5 0,5-1-490,0-1 1,4 3-1,1-1 1,2-3-221,4 0 0,0-2 1,3 0-1,2 0 1,3 0 381,2 0 1,2 0 0,5 0 210,-2 0 0,12 0 0,-5 0 1,2 0-278,3 0 1,-1 0 0,1 0-1,-1-2-24,-1-2 1,10 1-1,-7-6 1,3-1 443,-1-2 1,-3 0-1,0 2 1,0 2-661,3 2 1,2-2-1,-2 3 1,0 2-25,-1 2 0,3 1 0,-8 1 0,1 2 0,0 2 0,0 3 0,-3-2 0,-1 0-88,0 0 0,3-1 1,-2-5-1,-3 0 175,-2 0 1,6 0 0,-6 0 0,2 0-88,3 0 0,0 0 0,-3-2 0,-3-1 0,3-1 0,-2-1 0,-5 5 0,-3 0 0,-1 0 0,3 0 0,-5 0 0,-1 0-177,-1 0 1,1 5-1,0 1 1,-2 0-876,2 0 1,0 4 0,-3-1 0,0 3-1391,0 1 2333,0 0 1,-6 1 0,-1-1 0</inkml:trace>
  <inkml:trace contextRef="#ctx0" brushRef="#br0">10971 14140 9194,'1'-18'0,"2"1"-104,2 0 0,1 8 0,-4 6 0,3 6-30,-2 6 0,-2 3 0,-1 1 156,0 1 0,5-1 1,1-1-1,1-3 557,4-5 0,0 2 0,3-1 0,1-2 41,2-2 0,-2-1 0,4 0 0,-1 0-218,0 0 0,4 0 0,-3 0 1,1 2-170,-1 2 1,3-2 0,-3 3 0,2 1-189,3 3 1,-1-1 0,1 1 0,-2 1-254,2 2 1,1-3-1,2-2 1,0-1 422,-1-3 0,1 3 1,1-2-1,2-1 279,1-1 1,0-2 0,-4 0 0,-1-2-240,1-2 0,0 1 1,-1-5-1,1 3-88,0 2 0,-1 0 0,1 0 0,-1-2-280,1 2 1,0 2-1,-1 1 1,1-2-84,0-2 1,-1 2 0,1-2 0,0 2 93,-1 2 1,1-4-1,0 0 1,-1-1 206,1-1 1,3 3-1,-1-4 1,-2 1 256,-2 3 1,6-3-1,-6 2 1,1 1-259,-1 1 1,3 1 0,-6-2 0,3-2-88,2 2 1,-5 2 0,0 1 0,2 0-126,1 0 1,0 1 0,-1 2 0,-3 2 68,-2-2 0,3 3 0,-2-2 1,-1-1 127,0-2 0,3-1 0,-2 0 0,-1 0 121,0 0 1,5 0 0,-3-1 0,1-2-223,0-1 1,-1-1-1,1 4 1,-3-2-170,0-2 1,-4 1 0,5 4 0,-3 0-79,1 0 1,4 6 0,-4 1 0,0 2 140,1 0 1,2-5 0,5 4-1,1-2 289,0-3 1,-2-2 0,0-1-1,-1 0 332,0 0 0,8 0 0,-5 0 0,1 0-205,0 0 1,-1-4-1,-1-1 1,1 1-421,0-2 1,4 4-1,0-2 1,0 2 112,2 2 1,-4 0 0,7 0 0,1 0-297,1 0 0,2 0 0,0 0 1,-1 2 419,-4 2 0,8-2 0,-4 2 0,-1-2 224,-1-2 0,-3 0 0,3 0 0,-2 0-275,-3 0 1,4 0 0,-5 0 0,-2 0-130,0 0 1,2 1 0,0 2 0,-2 2-102,0-2 1,2-2-1,0-1 1,-2 0 81,-1 0 0,4 0 0,0 0 1,1 0 347,-1 0 0,1-4 1,-3-1-1,1 2-93,-2 2 1,4-4-1,-1 1 1,3 1-222,2 1 1,-3 2-1,1 0 1,1 0-48,-2 0 1,4 0 0,-2 0-1,2 0-91,2 0 0,0 0 0,0 0 0,0 0 68,0 0 0,5 0 0,-2 0 1,-3 0 757,-3 0 1,-2 0 0,5-1-1,0-2-312,0-1 1,-6-1 0,-1 5 0,-1 0-470,4 0 0,-2 0 0,0 0 0,0 0-168,0 0 0,2 0 0,4 0 0,0 0 200,0 0 0,-2 0 0,1 0 0,-2 0 293,0 0 0,4-1 0,-7-4 0,0-2-65,-2-1 1,-1-2 0,-3 4 0,-5 0-662,-2 0 0,1-3 1,-4 5-2391,-1 1 0,-4 3 2855,-4 4 0,-9 4 1,-8 5-1</inkml:trace>
  <inkml:trace contextRef="#ctx0" brushRef="#br0">8985 15113 10732,'-14'6'-76,"1"1"1,0 7-1</inkml:trace>
  <inkml:trace contextRef="#ctx0" brushRef="#br0">8918 15180 10598,'7'-6'342,"4"3"1,-5-5-221,1 2 1,2 1-1,4 2-128,1-2 0,3 1 0,1 4 1,0 0-12,1 0 1,0 1-1,7 2 1,-1 2 91,3-2 0,6-2 1,-1-1-1,1 0 174,3 0 1,6-1 0,2-4-1,1-4 20,0-3 0,0-1 0,-3 0 0,2-1-95,-2 1 1,2 0-1,1 1 1,0 1-64,0 3 1,3 3 0,-4-2 0,-3 1-275,0 3 0,1 1 1,-2 2-1,-2 0 6,-1 0 0,1 2 1,1 1-1,0 1 71,0-1 1,0 3-1,0-1 1,0-1 241,0 2 0,-2-5 1,1 4-1,-1-4 126,4-1 1,1 0-1,-2 0 1,1 0-159,-2 0 0,7 0 0,-7 0 1,2 0-170,-1 0 1,-1 0 0,2 0 0,0 0-51,3 0 1,-1-4-1,-2-1 1,-1 3 27,-1 0 1,3 2 0,-7 0-1,1 0 69,-2 0 0,2 0 0,-4 0 1,0 0 120,-1 0 0,5 0 0,-3 0 0,0-1-125,-3-4 1,2 4 0,-2-4 0,-1 4-86,-2 1 1,3 0 0,0 0-1,-1 0-69,-2 0 0,-2 0 0,3 0 0,-1 0 103,-2 0 0,4 0 0,-9 0 0,1 0-30,0 0 1,-4 0-1,3 0 1,-2 1-232,-3 4 1,-1-4-1,-2 4 1,1-4-262,-1-1 0,-1 2 0,-2 0 551,-1 3 1,0 5 0,4-2 0</inkml:trace>
  <inkml:trace contextRef="#ctx0" brushRef="#br0">14890 15220 14216,'7'-11'0,"-1"-1"-1447,0 2 660,-4 3 1,3 13 6,-5 2 0,2 3 1024,2-2 0,4-2 0,5-4 0,0 2-15,1-3 0,5 0 1,3-2-1,3 0 124,2 0 1,4 4 0,2 1 0,-1-2-171,1-2 1,7-1-1,-3 0 1,0 0-19,1 0 1,-3 5 0,0-1 0,1-1 78,-2-1 1,3-2-1,-6 0 1,0 0-11,2 0 1,-5 0 0,4 0 0,1 0-20,2 0 0,4 0 0,1 0 0,0 0 0,0 0 0,4-2 1,2-1-1,2-3-228,2-1 0,-4 4 0,0-3 0,-2 2 142,1-1 0,4-1 0,-5 3 0,-1-1-5,-2 1 1,-1 1 0,-1 2 0,-4 0-21,-3 0 0,0 0 0,-1 0 0,-1 0-82,-2 0 0,3 0 0,2 0 1,1 0-103,3 0 0,1-4 1,2-1-1,0 2 66,0 2 1,0 1 0,0 0-1,0 0 159,0 0 1,0 0-1,0-2 1,-1 0-103,-4-3 0,4-1 0,-5 3 0,1-1 199,1 1 0,-2 1 0,3 2 1,-3 0-337,-1 0 0,2 0 0,-2 0 0,-1 0-101,1 0 1,4 0 0,-3 0 0,2 0 26,-1 0 0,1 0 0,4 0 0,0 0 112,0 0 0,-2 0 1,-1 0-1,-4 0 11,-5 0 0,2 2 1,-8 1-1,1 3-411,0 1 1,-4 2 0,-4 4-1,1 1-95,2-1 1,0 2 0,-4 1 0,3 2-1848,1-2 2319,5-1 0,-8-2 0,4 1 0</inkml:trace>
  <inkml:trace contextRef="#ctx0" brushRef="#br0">8105 16712 8208,'0'-20'256,"-2"2"0,-1 7 72,-1 3 0,-2 5 0,3 0-496,-1 6 1,-7 4-1,2 6 1,-3 1 221,-1-1 0,1 0 0,0-1 0,1-2 194,-4-1 0,-3-1 1,2 2-1,-4-1-37,0 1 0,-3 1 0,-5-1 0,-3-1 37,-4 1 0,-2 2 0,-2 2 0,2-1-67,0 0 1,-9 1 0,5-1 0,-4 2-208,-1 2 0,-7 3 0,1 5 0,-3 0 8,-5 3 1,-3 3-1,-2 0 1,2 3 4,-1 0 1,28-14-1,-1-1 1,3-1-1,-1 0 1,-2 0-1,0 1-68,-1-2 1,-1 1-1,-5 1 1,0-1 0,2-1-1,0-1 1,-4 1 0,0 0 152,-3 1 0,0 1 1,1 0-1,0 2 0,-3 0 1,0 1-1,0-1 0,0 1-18,0-3 0,1 0 0,-5 3 0,0 1 0,3-3 0,-1 0 0,0 0 0,1 1-59,0 0 1,0-1 0,5 0 0,-1-1 0,1 0 0,0-1 0,2 0 0,1-1 20,1 2 1,0 0 0,-2-3 0,1 0 0,2 0-1,1-1 1,3-1 0,1 0-122,-27 13 1,0-5-1,11-1 1,0-2-398,2-3 1,7-1-1,8-1 1,5-3-134,3-2 0,7 2 0,3-7 635,4-1 0,2 3 0,3-2 0,3 1 0</inkml:trace>
  <inkml:trace contextRef="#ctx0" brushRef="#br0">3599 18698 8452,'0'-24'0,"0"-1"0,0 1 872,0 5-1111,0 4 341,0 8 0,5 7 0,-1 9 0,-1 3 181,-2 1 0,1 2 1,1 1-1,1 2-45,-1-2 0,-1 3 1,-1 1-1,2-1-149,2 0 1,-1 3-1,-4-4 1,0-2-546,0-1 0,0-1 1,0-1-1,0 0 456,0 1 0,6-7 0,1-1 0</inkml:trace>
  <inkml:trace contextRef="#ctx0" brushRef="#br0">3546 18658 8167,'-6'-27'40,"4"1"1,2 17 0,9 10-1,3 10-534,1 2 1,1 3-1,-1-8 1,0 1 493,1-1 0,5-5 0,2 3 0</inkml:trace>
  <inkml:trace contextRef="#ctx0" brushRef="#br0">3879 18618 8154,'-13'-19'1427,"5"11"-1102,4 4 0,2 8 0,2 10 0,0-1-207,0 0 0,0 1 1,2 1-1,1 1 29,1 2 0,5 4 0,-3-4 0,2-2-242,2-1 1,-3-2 0,2 0-1,0 1-386,-2-1 0,1-4 0,-4-2 129,5-1 1,-3-3 279,-1-7 1,-4-4 0,-1-7 0,0-1-4,0-2 0,0 1 0,0 3 0,-1 1 423,-4 0 1,4 4 510,-4 0 0,4 7-562,1 2 0,6 6 1,1 8-1,2-1-126,0 0 1,-5-4 0,5 0-1,0 1-12,-2 2 1,5-3 0,-3-1 0,2-1-444,-3 0 0,4-4 1,-3 3-1,3-1-606,1-1 1,1 1 0,-1-5 0,0 0 889,1 0 0,5 0 0,2 0 0</inkml:trace>
  <inkml:trace contextRef="#ctx0" brushRef="#br0">4359 18578 8142,'-2'-31'0,"0"1"1774,-3 5-854,1 4-1675,4 14 0,0 3 843,0 8 0,0 5 0,0 7 0,1 3 86,4 2 0,0 1 0,6 7 0,-2 0-18,1 2 0,0 5 0,1-5 0,-2-1-177,1-2 1,-3 3-1,2 0 1,0-3-531,-1-4 1,-1-1-1,-4-3 1,1-1-470,-1 0 1,-3-3 1019,-4-7 0,-3 3 0,-7-4 0</inkml:trace>
  <inkml:trace contextRef="#ctx0" brushRef="#br0">4292 18925 8142,'0'-14'701,"2"1"-319,2 0 1,4 4 0,5 1 0,2 2-463,3 3 1,-2 2 0,5 1 0,-1 0-335,1 0 1,0 0 0,2 1 0,0 4 413,0 4 0,3-3 0,0 0 0</inkml:trace>
  <inkml:trace contextRef="#ctx0" brushRef="#br0">4706 18911 10955,'-6'-34'3476,"6"10"-3642,0 16 0,1 8-274,8 13 1,-5-1 0,4-2-423,-2-1 0,4-6-2494,-1 1 3356,-3-2 0,6-2 0,-5 0 0</inkml:trace>
  <inkml:trace contextRef="#ctx0" brushRef="#br0">4639 18791 8917,'-12'-13'0,"3"0"1462,5-1-1843,2 7 0,4 1 1,2 7-1,5 4-89,3 4 1,6 3 0,1 1 0,2 0 469,2 1 0,8-1 0,4 0 0</inkml:trace>
  <inkml:trace contextRef="#ctx0" brushRef="#br0">5025 18791 8684,'-7'-13'1822,"1"3"-2137,6 5 1,5 7 0,1 11 0,-1 0 312,1 1 0,3-1 0,-4 0 1,-1 1 34,2-1 0,-3-1 0,4-2-491,-1-1 1,5-2 56,-2 2 1,-3-4-1,-2-10 355,-3-4 1,-1-2 0,0-3-1,0 1 472,0 0 0,0 4 0,-1 0 347,-3-2 131,2 6 0,-2-1 1,7 7-884,1 4 1,6-2 0,-1 5-394,3 3 1,6-1-1,0-1 1,-2-5-379,-1-2 0,-2-2 1,2-2 749,3-2 0,-4-9 0,6-8 0</inkml:trace>
  <inkml:trace contextRef="#ctx0" brushRef="#br0">5319 18458 8638,'0'-6'2703,"1"8"-2495,4 10 0,1 7 1,4 7-1,-3 0-234,-1-4 0,5 3 0,-4-3 0,2 3-174,0 2 0,-2 0 0,4-1 1,-4 0-621,-1-4 0,3 3 820,-5-3 0,7-3 0,-4 1 0</inkml:trace>
  <inkml:trace contextRef="#ctx0" brushRef="#br0">5359 18751 8654,'-5'-25'771,"1"3"1,1 9 0,7 8 0,5 5-1050,3 5 0,7 2-1281,4 6 1,0-1 1558,-1-3 0,-2 3 0,-7-5 0</inkml:trace>
  <inkml:trace contextRef="#ctx0" brushRef="#br0">5612 18765 8084,'0'-14'185,"0"1"1,6 7-1,3 5 1,3 5-225,1 3 0,0-4 0,1 2 311,-1-4 0,-1-2-418,-3-4 1,-3 2 39,-6-5 0,-6 3 0,-3-2 0,-3 1 264,-1 3 1,-1 1 545,1 2 0,6 6-516,2 3 0,5 3 0,6 1 0,6-1 6,4-3 0,8 3 0,0-3 0,4 3-160,3 1-34,0-6 0,2 5 0,1-4 0</inkml:trace>
  <inkml:trace contextRef="#ctx0" brushRef="#br0">6478 18485 8033,'-4'-21'572,"0"3"-144,-7 3 1,10 14 0,-5 5-1,1 8-213,1 6 1,-1 1-1,5 5 1,0-2 54,0 2 0,2 1 1,2 3-1,5 2 63,3 1 1,1-1 0,1-7 0,1-2-194,2-2 0,0-3 0,5-7 0,0-4 27,-1-4 0,3-1 1,-5-3-1,0-4-466,0-6 1,-1-10 0,-5 1 0,-1-2-82,-3 2 1,2-3-1,-7 3 0,-1-2-72,-2 2 0,-1 3 0,0 5-1312,0 1 989,0 0 1,2 10 774,2 3 0,4 15 0,5-1 0</inkml:trace>
  <inkml:trace contextRef="#ctx0" brushRef="#br0">7065 18378 10034,'0'-13'834,"1"7"0,4 7-1228,4 11 1,3 7 0,2 10 0,3 2 625,1 4 1,-1 4 0,-5-1 0,-1-2 280,-3-5 0,-3 0 0,2-3 0,-1-4-535,-3-3 0,0-5 0,0-6-102,1-1 1,1-7 0,-5-2-175,0-8 1,0-14 0,0-8 0,0-5 5,0-7 1,-5-2 0,1-1 0,1-2 381,2 0 0,1 2 0,0 8 0,0 5 305,0 4 1,0-1-1,1 13 1,2 3 0,1 2 0,2 8 0,-3 1-272,2 4 0,1 6 0,-3 7 1,1 1-101,-1 2 1,-3 5 0,-4 0-1,-5 2-399,-3 1 0,-1 0 1,-1-3-1,2-2 11,4-2 0,-4-2 0,4-7-282,1-1 934,1-6 0,7 1 0,4-7 0,4-1 228,3 1 0,7 1 0,2 2 1,1 0-599,0 0 0,-1 11 0,2 2 0,0 3-518,0 4 0,1-4 0,0 6 0,-3 2-944,-2 1 0,3 0 1544,-4-3 0,5-2 0,-2-7 0</inkml:trace>
  <inkml:trace contextRef="#ctx0" brushRef="#br0">7652 18525 8569,'-2'-14'0,"-1"0"0,-3-1 1011,-1 1 1,2 4-1,-2 12 1,1 2-737,3 5 1,2 7 0,1 3 0,0 1-588,0-1 1,1 0 0,3-2 0,5 0 145,3 0 0,2-3 0,-1-2 0,0-1 51,0-3 0,1-3 0,-1 2 0,0-1 164,1-3 1,-5 3 0,-2 0-21,-1 1 1,-2-2-1,-5 4 1,-3 1-238,-5 2 1,-8 6-1,-3 2 1,-6 6-1586,-6 6 1793,-5 5 0,-9 3 0,-1 0 0</inkml:trace>
  <inkml:trace contextRef="#ctx0" brushRef="#br0">10478 16886 8417,'-8'-6'278,"4"-3"0,2-3 536,2-1 0,0-7-590,0-2 1,0 3-453,0 1 8,0 9 0,0 9 1,0 9 220,0 3 1,0 1 0,0 1 0,2-3 416,2-2 0,4 2 1,5-5-1,0-1 150,0 1 1,7-1 0,2-5 0,3 0-95,2 0 1,1 0 0,3-2 0,3-1-310,0-1 0,9-5 0,-3 5 0,3 1-10,3 1 1,0 2 0,6 0 0,-2 0-172,0 0 0,7 6 0,-5 3 0,4 3 11,0 1 0,3-1 0,-1-2 0,0-2 222,1-2 0,-4 3 0,4-5 1,-1-1 122,0-2 0,5-1 1,0-1-1,2-2 2,1-1 0,1-7 0,0 4 0,-1-2-54,1 0 0,0 2 0,1-4 0,0 4-476,-1 1 0,5 2 0,-8 4 0,0 0-1,1 0 1,-2 5 0,3 4 0,-1 3-179,3 2 0,0-1 0,-3 0 0,-3 0 131,-2 1 0,5-2 0,-13-3 0,0-5 361,-2-3 1,-4-1 0,1 0 0,-4 0-340,0 0 1,-4-4 0,-5-2-1,-3 0-847,-6 0 1,0-3-1,-7 3-2270,-2-1 3331,-1-2 0,-8-4 0,-1 0 0</inkml:trace>
  <inkml:trace contextRef="#ctx0" brushRef="#br0">14503 16859 8231,'0'-19'217,"0"-4"1,6 0 0,2 0 0,0 7-96,1 6 1,-4 4 0,2 7 121,-1 4 1,-1 2-1,-5 7 1,0-1 78,0 0 1,4 5-1,2 1 1,1 2 232,4 3 0,6 1 0,6 3 0,2 2-132,1 1 0,6 4 1,0-4-1,4 0-289,5 2 0,-1-5 0,5 3 1,-4-3 41,-1-1 1,5-2 0,0-3 0,1-4-1073,0-3 0,3-3 1,-4-2-1,-2-1-849,-2 1 0,-7-2 1744,-3 1 0,-3 0 0,-1 4 0</inkml:trace>
  <inkml:trace contextRef="#ctx0" brushRef="#br0">15823 17792 9294,'-5'-27'0,"1"2"1001,1 3 1,2 7-1127,1 6 1,5 6 0,4-1 0,3 1 282,2-2 1,3-2 0,3-7 0,0 1 426,4 0 0,6 1 1,1 2-1,-2 1-290,0-2 0,-3 5 1,-1 2-1,-2 3-333,-6 1 0,-2 0 0,-2 1-107,1 3 0,-5 4 1,-2 7-1,-1 1 33,-3 2 0,-6-1 0,-3-3 0,-1-1 91,-4 0 0,4 1 1,0-1 47,1 0 1,1-4 57,5 0 0,2-6 0,2 2 0,5-4 35,3-1 1,1 0 0,2 0 0,1 0 105,2 0 0,4 5 0,-4-1 1,-2 0-22,-1 2 1,3 2 0,0 5-68,-2 0 0,-7-4 0,-3 0 0,-2 2-90,1 0 0,-1 3 0,-4-1 1,0 0 17,0 1 0,-6-1 1,-3 0-282,-3 1 0,-1-5 0,0-2 0,-1-1 72,1-3 1,0 3 0,-1-2 0,3 1-222,2 1 1,-3-5-1,3 5-805,-3 0 1,5-3-1016,2 6 2184,4-6 0,13 3 0,2-6 0</inkml:trace>
  <inkml:trace contextRef="#ctx0" brushRef="#br0">16596 17565 9929,'-4'-22'692,"-1"0"1,2-3-1,9 11-1114,7 7 1,1 4-1,5 3 1,-1 0 328,0 0 0,5 0 0,-1 0 0,4-2 910,0-2 1,5 3-1,1-4 1,-3 4-416,-1 1 1,-3 6-1,-2 4 1,-7 5-273,-6 2 1,-4 12-1,-6-3 1,-1 2 63,-4 1 1,-6 2-1,-7 0 1,1-2-509,3-1 0,5-7 0,1-2-96,2 1 1,2-6 298,4 4 1,10-9 0,7-4 0,5-4-6,6-1 0,8 0 1,-2 0-1,1 0-610,1 0 1,-7-4 725,2-1 0,3 1 0,1 4 0</inkml:trace>
  <inkml:trace contextRef="#ctx0" brushRef="#br0">17942 17712 8463,'0'-6'913,"0"6"-541,0 7 1,5 5-1,1 3 1,0 1 567,0 2 1,2 4-1,-2-3 1,0 1-759,0-1 0,-1 0 0,-4-3 0,2 2-194,2-1 1,-1-3 0,-2-2-66,2-3 1,-3-4-460,4-10 1,-4-2 0,-1-8 0,-1-3 11,-4-4 1,4-9-1,-3-3 1,2-2 529,2 1 0,2 1 0,0-2 0,3 5 646,-2 3 0,3 7 1,-2 3 258,-1 4 0,0 5-473,2 0 1,-4 12 0,4 1-235,-4 7 0,-2 6 0,-4 3 1,-4 0-212,-3 4 1,1 0-1,0-1 1,2-2-773,-1-2 1,2-1 0,1-5 52,1 1 0,-3-5-646,5 0 0,1-8 0,7-1 1372,5-7 0,3-11 0,1-3 0</inkml:trace>
  <inkml:trace contextRef="#ctx0" brushRef="#br0">18329 17299 8300,'0'-30'0,"1"5"577,4 9 0,2 8 1,7 13-1,-3 4-79,-2 2 1,2 7 0,-5 1 0,0 1-133,0-1 1,-1 9-1,-2-1 1,3 2-177,2 4 1,-5-4-1,3 6 1,-2-3-462,0-2 0,2 1 1,-3-3-1,2-4-452,-2-4 0,0-2-443,1-5 983,-2-5 1,4-8-1,-6-9 1,0-3 140,0-1 1,0-1-1,-2 1 1,-1 0 1109,-1 0 0,-1 4 1127,5 0-1787,0 6 1,6-2-1,3 8-220,3 2 0,-3 4 0,0-3-466,1 1 1,2 0 0,1 4-1,-1-2-1489,-3 1 0,3 2 1767,-3 1 0,3 6 0,1 2 0</inkml:trace>
  <inkml:trace contextRef="#ctx0" brushRef="#br0">18849 17605 8582,'-9'-31'251,"0"9"1,6 12-252,-1 18 0,8 1 0,4 11 0</inkml:trace>
  <inkml:trace contextRef="#ctx0" brushRef="#br0">18836 17645 9209,'-6'-13'1475,"4"5"-1642,-4 3 1,12 5 456,3 0 0,3 0 0,1 0 0,0 0 245,1 0 1,-5 0 0,0 0 0,1 0-342,2 0 0,6 4 0,-1 0 0,0-1-374,-3-1 1,0 2 0,-1 1-1,0-1-1307,1 2 0,-1-4 0,0 2 1487,1-3 0,-1-6 0,0-3 0</inkml:trace>
  <inkml:trace contextRef="#ctx0" brushRef="#br0">19102 17579 8182,'-13'0'1528,"-1"0"0,1 5 1,1 4-1023,3 3 0,2 3 1,4 1-1,-1 4-293,1 0 0,1-2 0,1 4 1,-2 2-308,-2 1 1,-1 2-1,3-2 1,-1-1-393,1-2 0,1-6 0,2 2-1680,0-3 0,6-3 2166,3-4 0,9-8 0,3-7 0</inkml:trace>
  <inkml:trace contextRef="#ctx0" brushRef="#br0">19355 17539 8978,'0'-14'2211,"0"1"-1880,0 5 0,-1 3-331,-4 5 1,2 1 0,-4 3 0,0 5 140,-1 3 1,5 2-1,-1-1 1,2 0-189,2 1 1,0-1 0,0 0 0,2-1 9,2-3 1,4 3 0,5-5 109,0 1 1,1-3 48,-1-5 0,-6 2-157,-2 2 1,-11-1 0,-6 5-282,-4-2 0,-2 3 0,3-3 0,-1-1-989,-2 1 0,2 5 1305,7-2 0,3-3 0,6-1 0</inkml:trace>
  <inkml:trace contextRef="#ctx0" brushRef="#br0">19609 17432 8706,'-15'0'0,"-1"0"1014,-2 0 1,0 0 0,5 1 0,1 4-1320,3 4 1,-1 0 0,4 2 102,-2 4 0,5 2 1,-1-4-1,4-1-164,4-3 0,4 1 0,6-6 1,4-1 365,4-1 0,4-2 0,0 0 0</inkml:trace>
  <inkml:trace contextRef="#ctx0" brushRef="#br0">19662 17525 8112,'-13'0'4099,"-1"0"-3627,7 0 0,1 6-370,6 3 1,1-3 0,4-2 0,4-2-24,3-2 1,1 0 0,2 0-1,1 0-652,2 0 0,4 0 0,-4 0 0,-2 0-140,-1 0 1,-6 0-1,0 0 901,1 0 533,-4 0 1,-2 0-211,-8 0 0,-2 6 256,-3 3 0,5 3 0,8-1-569,5-2 0,9-3 1,6-6-1,4 0-347,3 0 1,4-1 0,-2-4 0,0-5-350,-1-6 1,-2-1 0,-7-5-1,-3-2-178,-6-1 0,1-1 1,-10-3-1,-2 1 315,-2 2 0,-7-2 0,-3 8 0,-2 1 151,-3 0 1,-4 5 0,1 7 0,0 1 853,3 3 0,-1 3 1,-2 5-1,0 3 322,0 4 1,4 8 0,3 2 0,2 4-1003,2 6 0,-3 2 0,5 6 0,1 0 36,2 0 0,7 0 0,1 0 0</inkml:trace>
  <inkml:trace contextRef="#ctx0" brushRef="#br0">20942 17445 8959,'0'14'960,"0"-1"1,0 0-1,-2 1 160,-2-1 0,1 0-571,-6 1 1,4-7-319,-3-3 0,5-8 0,-2-5-595,4-3 1,1-3 0,1-1 0,2-2-137,2 2 0,3-3 0,-2 1 1,0 2 264,0 1 1,5 3-1,-4 2 1,2 2 6,0 2 1,-5 2 0,5 4-238,1 0 0,1 1 0,-1 4 0,-2 4 465,-2 3 0,4 1 0,-3 0 0</inkml:trace>
  <inkml:trace contextRef="#ctx0" brushRef="#br0">21208 17499 8074,'0'-34'1786,"2"7"0,2 11 1,4 7-1445,-1 9 0,5 1 1,-3 7-1,3-1-755,1 0 0,-4-2 0,0 2 0,1-1-762,2-3 1,-3-1 99,0-2 0,-2-2 286,2-2 1,-3 1 1121,-6-6 0,0 4 2415,0-4-908,0 7 0,0-3-1503,0 10 1,0 2-1,0 6 1,0 2-192,0 3 0,1 1 0,2 5 1,3-2-188,2 2 1,-5-1 0,1 1-1,-2-2-562,-2 2 1,0-5 0,0 0 0,0-1-77,0 0 1,-6 0-1,-3-5 1,-3 0 678,-1 1 0,-7-1 0,0 0 0</inkml:trace>
  <inkml:trace contextRef="#ctx0" brushRef="#br0">21528 17419 8440,'0'-21'1613,"0"3"0,2 9-1283,2 5 1,-1 2 209,6 2 1,-6 2-862,1 2 1,-2 4 0,-1 5-277,4 0 0,-4 1 0,5-1-321,0 0 1,2-1 0,5-3 0,0-5 917,1-2 0,5-2 0,2 0 0</inkml:trace>
  <inkml:trace contextRef="#ctx0" brushRef="#br0">21741 17392 8030,'0'-13'16,"0"4"1,-1 1 111,-3 2 0,1-2 1,-6 3 2,-2 2 0,4 2 1666,-2 1-1047,6 0 0,3-5 1,9-1-126,3-1 0,1 4-849,0-2 1,1 4 0,-2 2 0,-2 4-779,-1 4 1,-6 3-1,3 1 1002,0 0 0,1 1 0,6-1 0</inkml:trace>
  <inkml:trace contextRef="#ctx0" brushRef="#br0">22208 16779 8000,'0'-43'0,"0"3"0,0 13 0,0 23 869,0 16 0,0 14 1,0 7-1,-1 2-1105,-4 7 1,-2 4 0,-8 9-1,-1 2-145,-2 6 0,-4 5 0,2 1 1,0-1 380,-4 2 0,9-35 0,-1 0 0,-18 31 0</inkml:trace>
  <inkml:trace contextRef="#ctx0" brushRef="#br0">22021 17325 7959,'9'-71'822,"0"0"1,0 9 0,4 28-1,1 15-1279,-1 11 1,5 17 456,0 4 0,5 10 0,-2-3 0</inkml:trace>
  <inkml:trace contextRef="#ctx0" brushRef="#br0">6758 17872 13356,'2'-18'-145,"2"0"0,5 5 0,9 5 0,4 3 239,3 2 0,12 3 0,5 3 1,5 2 35,8 3 1,4-5 0,11 1-1,4-4 74,-35-2 1,2 0 0,6-1-1,1-2 1,0-1 0,2-1 0,0 0-1,2 1-114,-1-1 0,0 0 0,4 1 0,0-1 0,-2 1 0,0 0 0,1 1 0,-1 0 66,-1 0 1,-1 1-1,1 2 1,-1 1 0,-3-1-1,0 0 1,-1 1-1,-1 0-124,0 1 1,0 0 0,1 2 0,-1 1 0,-3-1 0,-1 1 0,-1 0 0,1 0-72,-2 0 0,1 0 0,1 0 0,1-1 0,-1-2 1,0 0-1,-1 0 0,0 0 129,-3 0 0,1 0 0,32-5 1,-8-1-1,-2-1-124,-2-3 1,-2 2-1,-7 1 1,-4 1-1061,-5 3 1,2 1-1,-9 2 1094,0 0 0,-5 0 0,-7 3 0,1 6 0,3 6 0</inkml:trace>
  <inkml:trace contextRef="#ctx0" brushRef="#br0">9491 18058 8297,'-6'-6'-220,"-3"6"0,2 6 0,-1 8 0,1-1 0,0 0 0,-2 1 220,1-1 0,-4-1 0,5-2 292,0-1 1508,1-6 0,7 1-1057,4-8 1,2-3-1,8-7 1,1-1-349,2-2 0,0 2 0,-3-4 0,1 1-418,2 0 1,-1 0 0,-3 5 0,-1 0-277,0-1 1,1 1 0,-1 0 0,-1-1-152,-3 1 0,1 4 0,-4 0 281,1-1 0,-2 4 0,2 0 0,1 2 303,-1-1 0,-2 1 0,3 4 0,3 0-9,1 0 0,1 0 0,0 0 1,1 0-96,-1 0 0,0 1 1,-1 4-1,-1 2-247,-3 0 0,1 5 1,5-1-1,-1 3 89,0 4 0,-1 1 1,-1-1-1,-3 3-723,3 0 1,1-2 0,1-6 0,0 1 850,1-1 0,11 0 0,3 1 0</inkml:trace>
  <inkml:trace contextRef="#ctx0" brushRef="#br0">10064 18032 8261,'-26'0'0,"0"0"288,4 0 1,3 6 0,6 2 0,1 4-110,3 2 1,-1-5-1,4-1 1,0 3 108,0 1 0,1-4 0,5 1 353,0 2 1,2 2-1,2 3-408,5 2 1,3 0 0,3-3 0,1 2-380,2 6 0,6 0 1,-4 1-1,2-2-522,1 2 1,-1 0 0,5-1 0,-1-2 78,1-2 0,0-1 0,-1-5 1,1 1-369,0-1 0,-2 0 957,-3 1 0,3-1 0,-4 0 0</inkml:trace>
  <inkml:trace contextRef="#ctx0" brushRef="#br0">10877 18578 8516,'-1'-13'688,"-4"-1"0,0 6 0,-6 0-532,2 2 1,0 2 0,-4 5 0,0 4-47,-1 4 1,1 2-1,0 3 1,-2 1-157,-3 2 1,3-2 0,-2 3-1,2-3-89,1-2 0,3 0 0,2 1 1,4-1-89,4 0 0,-4-4 203,1 0 1,5-1 0,8 0 0,3-3 353,1-4 0,1-1 0,1 0 0,1 0-210,2 0 1,4 5 0,-3 1 0,0 0-159,1 0 0,-3 8 1,-3 0-1,-2 2-21,-4 3 1,3 0 0,-7 5 0,-1-3 25,-1-2 1,-4 3 0,-2-2 0,-5-1-26,-3 0 0,-1-3 1,-1-7-1,1-3-149,0 0 0,4-4 0,0 2 0,0-4-407,2-4 1,1-5 609,6-9 0,0-9 0,0-7 0</inkml:trace>
  <inkml:trace contextRef="#ctx0" brushRef="#br0">11144 18245 8452,'-6'-27'-1,"-3"1"1,3 12 0,3 10 0,6 10 365,6 6 1,3 5 0,1 3 0,-1 0 71,-3 4 0,3 1 0,-5 2 0,1 1-171,-4 3 1,2 3 0,-1 8 0,-2 2-264,-2 5 1,3-2 0,1 2-1,-1-1-584,2-6 0,-3 0 1,6-14 580,1-3 0,2-7 0,2 1 0</inkml:trace>
  <inkml:trace contextRef="#ctx0" brushRef="#br0">11251 18671 8313,'0'-13'2746,"0"0"-2614,0 5 0,11 8 0,6 8-734,2-1 0,0 1 0,-4-6 0,1 3 314,2-2 0,4-3 0,-2-5 0,-1-2-151,0 0 1,3-5-1,-4 3 1,-2-3 475,-1-1 0,-6 4 1038,0 0-519,-6 0 0,3 3 0,-8 6 0,-1 8-27,-1 3 1,0 3 0,4 1 0,0 1-42,0 2 0,0-1 0,0-3 0,1-2-217,4-4 0,2 4 0,6-4-454,1-1 1,-6-1-1,1-6-228,2 0 0,1 0 1,-1-1-1594,-2-4 0,-1 4 514,-4-4 1703,-2-2-24,4 5 0,-6-2 0,0 8-91,0 5 1,0 3 0,1 0 0,3-2-602,5-1 0,5-2 503,3 2 0,4 3 0,6-4 0</inkml:trace>
  <inkml:trace contextRef="#ctx0" brushRef="#br0">11930 18618 8269,'-5'-18'267,"-4"1"0,-8 5 1,0 7-1,0 4 249,3 1 0,5 10 1,1 5-1,2 4-821,3 5 1,2 1-1,1 2 1,0-2-132,0-3 0,7-3 1,7-5-1,6-3-383,5-2 0,2-3 819,0-6 0,5-12 0,2-2 0</inkml:trace>
  <inkml:trace contextRef="#ctx0" brushRef="#br0">12170 18125 10363,'-19'-18'0,"-2"2"0,1 4 299,2 6 0,9 11 0,5 5 0,2 6-621,2 6 0,0 14 0,2 5 0,1 4 13,1 1 1,6 3 0,-1-3 0,3-1-73,1 1 1,1 3-1,-1-6 1,-1-3-608,-3-3 988,9-1 0,-4-8 0,13-3 0</inkml:trace>
  <inkml:trace contextRef="#ctx0" brushRef="#br0">12464 18458 8764,'-6'-18'0,"-3"1"0,-3 2 1068,-1 4 0,-1 5-1251,1 6 0,0 6 1,-1 5-1,1 4 251,0 2 0,-5 6 1,-1-4-1,-1 0 187,1 0 1,1 5 0,5-2 0,1 3-229,3 2 1,3-6-1,6-2 1,0-1-178,0 0 1,12-2 0,6-6 0,6-2-187,2-2 0,6-2 0,2-4 0,3 0 336,4 0 0,8 0 0,-2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8665 6597 29860,'-8'-6'-5812,"4"-3"2227,2-3 1615,2-1 1,0 7-135,0 6 2218,0 6 0,6 1 1063,3-2 1,3-2 0,1 0-277,1 1 1,-1 1-1,0-5 1,1 0-631,-1 0 0,5 0 0,-1 0 1,1 0 70,1 0 1,-2 0 0,5 0 0,0 0 248,-1 0 1,4 0-1,-3 0 1,4 0 228,0 0 0,-1 0 0,1 0 0,-1 0-101,3 0 1,1 0-1,-2 0 1,0 0-720,-1 0 0,0 0 0,-4 0 0,-3 1 0,0 4 0,-2-4 0,3 3 0,1-2 0,0-2 0,0 4 0,2 1 0,0-2 0,0-2 0,-2 4 0,1-1 0,0-1 0,-1-1 0,4-2 0,-2 0 0,2 0 0,1 0 0,1 0 0,0 0 0,-1 0 0,1 0 0,-2 0 0,0 0 0,-1 0 0,0 0 0,4 4 0,-6 0 0,3-1 0,2-1 0,-2 2 0,-1 1 0,-2-2 0,2-2 0,1 4 0,2-1 0,-1-1 0,1-1 0,0-2 0,-1 0 0,1 0 0,0 0 0,4 0 0,1-2 0,2-2 0,3-5 0,-4 1 0,0-1 0,-2 1 0,0 0 0,1-2 0,-2 4 0,1 0 0,-1 0 0,-2 2 0,-3 4 0,-1 0 0,-2 0 0,0 0 0,3 0 0,-3 1 0,-4 4 0,3-2 0,0 4 0,-1-1 0,-2-3 0,3 3 0,1-2 0,2-1 0,-2-1 0,3-2 0,-2 0 0,2 0 0,1 0 0,1-6 0,-2-2 0,-1-1-643,-2 1 1,-6 3-4076,2-4 4402,-9 6 1,-9-3 0,-7 6 0</inkml:trace>
  <inkml:trace contextRef="#ctx0" brushRef="#br0">11064 6650 31903,'-1'-7'-4630,"-2"4"1,-2 6 3361,2 6 0,2-2 1,-1 2-1,-1 1 142,-1 2 1,-1 2 0,5-1 721,0 0 1,0 1-1,0-1 1,2 0 480,2 1 1,4-1 0,5 2 0,0 1 71,1 2 0,3 1 0,3-3 0,0 4 157,4 0 0,7 2 0,5 5 0,2-2-331,2-3 0,6 2 0,3-5 0,3 1 591,1-1 1,9-1 0,4-5 0,-1 0 28,0 1 1,8-2 0,-5-2-1,1-1-1,-1 1 1,6-2 0,-5-1 0,3-1-235,-34-5 1,1 1 0,2 1 0,1 0 0,2-1-1,0 0 1,0 0 0,0-1-55,2 0 0,-1 0 0,0-1 1,0 0-1,-3 0 0,-1 0 0,1 0 1,0 1-5,0 1 0,-1 1 1,1-3-1,-1 1 0,0 1 1,0 0 400,-1 0 1,0-2-587,2 0 1,-1 0 0,31 4 0,-34-1-1,0 0 1,33 3-29,-3 0 0,2 3 0,-1-3 0,-2 0-150,-2 0 0,9 3 1,-3-5-1,-33-2 0,1-1 137,1 0 1,0 0-1,0-1 1,-1 0 0,0 0-1,0 0 1,0 0 0,1 0 60,0 0 1,1 0-1,3 0 1,0 0-1,-1-1 1,1 0-1,0-1 1,-1 0-126,0-3 0,0 1 0,6 0 0,0 0 0,-4 0 0,0 0 0,3-1 1,-1 1-13,0 0 0,1 0 0,2-1 0,1 0 0,-4 2 0,-1 0 0,1 0 0,1 0 0,-1 0 0,1 0 0,-2-1 0,-1-1 0,1 3 0,0 0 0,-1 0 0,1 1 0,-1 0 0,0 0 0,4-1 0,1 0 0,-3 0 0,0-1 0,-1 2 0,1-1 0,-2 2 0,0-1 0,2-1 0,-1 0 0,-1-1 0,-1 0 0,0 0 0,0 0-8,0 0 1,1 0 0,3-2 0,0-1 0,-2 2 0,0 0 0,0-2 0,0 0 14,-1-1 0,1 0 0,4 1 0,0 1 0,-3-1 0,0 1 0,2 1 1,0-1-8,1 0 0,-1 0 0,0-1 0,-1 0 0,-2 0 0,-1 0 0,1 1 0,-1 0 0,0 0 0,0 1 0,2 2 0,-1 1 0,-3-2 0,-1 0 0,-1 1 0,1 0-7,-1-1 1,-1 1-1,1 0 1,0 0-1,0 1 1,-1 2 0,0-1-1,0 0-157,34 0 0,-1 1 0,-4 2 0,-3 3 108,-6 2 0,10-4 0,-9 3 0,1 1 59,-1-1 1,8 1 0,-10 0-1,2-3-35,0-4 1,-3 4 0,-3-1 0,1-1-44,2-1 1,1-2 0,-3 0 0,2 0-441,-2 0 1,3 0-1,-1 0 1,-2 0 165,-1 0 1,-1-2 348,-1-2 0,-3-2 0,-2-3 0,-4 5 0,3 2 0,4 2 0</inkml:trace>
  <inkml:trace contextRef="#ctx0" brushRef="#br0">21462 7143 30254,'0'0'0</inkml:trace>
  <inkml:trace contextRef="#ctx0" brushRef="#br0">21502 7183 19164,'13'-12'0,"-1"2"-700,-3 1 0,2 6 1387,-2-1 0,-1 2 896,1 2 367,-6 0-886,3 0 1,-6-1-1717,0-4 1,0 2 0,-2-4 496,-2 1 1,1 0 0,-6 3 562,-2-1 0,0-1 1,-3 5-316,1 0 0,0 2 0,1 2 0,1 5-558,2 3 0,2 6 0,-2 0 0,5-1-415,2 3 0,2-6 0,0 4 272,0-3 1,5-2 0,1-1 0,1-3 642,3-5 0,2-1 1,2 0 1022,-1 2 1,0-1 0,1-5-464,-1-4 1,0-2 0,-1-6-1030,-3-1 1,-3 5 0,-5 1-1985,4-3 2245,-4 5 444,5 0 0,-4 8 0,1 2 0,3 4-36,1-1 1,-3 3 0,5-4-1,2 0-288,1 0 1,1-1 0,0-5 0,2 0 101,3 0 0,1 0 0,6-2 0,0-2-981,4-5 1198,6-3 1,5-7 0,7-2-1</inkml:trace>
  <inkml:trace contextRef="#ctx0" brushRef="#br0">22208 6770 31844,'0'-28'-3277,"0"6"0,0 13 0,2 9 2390,2 7 0,-3 10 0,4 2 1,-4 2-44,-1 2 1,0 7 0,2 1 0,1-1 877,1-2 1,2 3 0,-3 1-1,3 1 8,1 0 0,-2-2 0,2-5 0,1 1 56,-1 0 1,1-2 0,2-3-1,-3-4 122,-1-3 0,3-6-697,-4-1 1,3-6 563,-3-2 0,-7-6 0,-8-7 0,-5-1 134,-3 1 0,1 0 0,3-1 0,1 2 628,0 4 0,-1-3 1,1 7-79,0 1 0,4 1 0,1 4-718,2 2 0,2 4 1,4 5-1,0 0-130,0 1 1,0-1 0,0 0-1,2-1 7,2-3 1,-1 3 0,7-5 0,4 1 101,2-4 0,12-2 0,2-2 0,5 0 1130,7 0-896,1-12 0,3-3 0,1-12 0</inkml:trace>
  <inkml:trace contextRef="#ctx0" brushRef="#br0">22821 6744 31328,'0'-48'-4916,"0"10"1,0 11 3457,0 8 1,0 7 340,0 7 0,-1 17 0,-2 13 806,-2-1 1,-4 7-1,5-3 1,0 5 140,-2 4 0,4 0 1,-2 2-1,2-2-11,2 0 0,0 8 0,0-6 1,0-2 24,0-4 0,0-5 1,0-3-1,2-3-588,2-4 0,2-8 0,4-2 1352,-1-2 1,-4-2 0,2-5-1,-1-4-512,-3-4 1,-1-3 0,-2-2 0,0-3-270,0-1 1,-5 1 0,-1 2 856,-1-3 0,-1 3 1,-2-1-126,1 6 0,5 4 109,-5 6 0,6 1-839,-2 4 1,5 2-1,5 6 1,4 1-90,3-1 0,1 0 0,2 1 0,2-2-427,6-4 0,2 4 1,2-4-1,1-1 1307,3-2 0,3-4 1,6-1-1</inkml:trace>
  <inkml:trace contextRef="#ctx0" brushRef="#br0">23221 7170 32767,'6'12'-1702,"3"-3"0,3-2 0,1-4 0,0 2 2108,1-2 1,-1-2-1,0-2 1,1-2-537,-1-2 0,-4-5 0,-2 1-702,-1-3 1,-1-1-1,-7-2 1,-2-1 321,-5-2 0,-3 0 0,-1 3 0,1-1-2,3-2 0,-3 0 1,5 5-1431,-1 0-1953,2-1 3557,6 7 1,6 1 0,2 6 0</inkml:trace>
  <inkml:trace contextRef="#ctx0" brushRef="#br0">23741 6970 29086,'-4'-38'-4547,"-1"2"0,-1 15 2516,2 12 1,1 12 1357,-6 6 0,0-3 0,-3 0 1250,3 0 0,2-4 0,4 3-1057,-2 1 1,1 2 0,6 4-1,2-2 543,5-1 0,9-5 0,5 4 0,5-2 233,4-3 0,3-2 0,-2-1 0,-1-1-340,1-4 1,-6 4 0,-7-5 0,0 1 3309,-4 1-48,-1-6-2890,-8 2 0,-1 7 0,-6 5 0,-2 6-621,-2 4 0,3 1 0,-4 1 1,2 3 357,-1 2 1,2-5 0,-4 3 0,2-1-750,-1 0 0,1 4 0,2-3 0,-2 1-179,-5-1 1,2-1-1,-2-5 1,-3 0-603,-4 1 1372,-5-7 0,-6 5 0,1-5 1</inkml:trace>
  <inkml:trace contextRef="#ctx0" brushRef="#br0">22021 7983 23007,'12'-6'0,"-1"-1"0,-4-2-985,-1 0 0,3 0 0,-3-3 757,1 3 0,-4 2-434,2 2 1,-10 4 0,-4-4 1485,-3 4 0,-2 1 0,-3 1 1,-2 2-306,-2 2 0,4 5 1,-6-1-1,1 3-247,1 1 1,-2 1 0,5-1 0,2 0-375,1 1 1,6-1 0,2 0 0,1 1-541,3-1 0,1-4 0,4 0 0,2 1 387,5 2 1,4-3-1,5-2 1,3 1 253,0-1 1,8-4 0,-1 1 602,5-2 1,2-2 0,5 0 0</inkml:trace>
  <inkml:trace contextRef="#ctx0" brushRef="#br0">22395 7943 30045,'0'-13'-9831,"0"4"8043,0 0 1,-2 6 2898,-2-2 0,-4 10 0,-4 4-1078,4 3 1,-3 1-1,7 0 1,1 1-261,1-1 0,2 0 0,0 1 0,0-1-301,0 0 0,0 1 1,2-1-1,2-1 701,5-3 1,3-3-1,3-6 1,1 0-375,2 0 1,6 0 0,-2-2 0,1-1 326,0-1 1,-4-7 0,-6 2 0,1-2-99,-1-3 1,-6 1-694,-2 0 0,-5 4 0,-5 1 1216,-4 2 0,-2 2 1261,-3 4 0,7 6-1413,2 3 1,5 3 0,3 1-1026,2 0 1,5-4 0,1 0 0,3 0-303,4-2 1,6 4 1024,-2-7 0,9-5 0,3-7 0</inkml:trace>
  <inkml:trace contextRef="#ctx0" brushRef="#br0">23101 7836 10395,'-6'-20'0,"-3"3"1302,-3 7 1,-1 4 0,0 8-972,0 2 0,-5 3 1,0 7-1,2-1-370,1 0 1,3 1 0,3-1 0,5 0-566,2 1 1,2-1-1,0 2 1,2 1 331,2 2 1,-1 0 0,7-7 0,5-2 795,6-4 1,4-4-155,2-1 1,5-6 0,2-1 0</inkml:trace>
  <inkml:trace contextRef="#ctx0" brushRef="#br0">23261 7663 29483,'0'-13'-3277,"0"7"0,0 6 0,0 9 1703,0 7 1,0 5 0,0 5-1,0 3 1092,0 2 0,-4-2 0,-1 5 1,1 0 495,-2 0 0,0 2 1,-6 5-1,2 1-18,-1-2 1,-6 1-1,6-10 1,2-2-1094,2-6 891,2-3 1,11-15 0,3-6 0,3-9-405,1-7 1,1-6-1,-1-1 1,0-4 830,1-3 1,-2 1 0,-2 6-1,-3 4 646,-1 0 0,-1 3 0,-4 5-39,4 3 0,-2-1-292,6 5 1,-1 5-1,7 5 1,2-1-293,0 2 1,1 1 0,-3 7-1,3-1-854,4 0 0,2 1 0,-1-3 1152,0-2 0,-1 3 0,4-4 1</inkml:trace>
  <inkml:trace contextRef="#ctx0" brushRef="#br0">23634 7996 29510,'-7'-13'-3355,"-5"6"3645,11 1 0,-5 12 1,7 1-1,4 2-1716,4 0 1,2-5-1,3 4 1055,-1-2 0,0-1 1,1-2-1,-1 2-122,0-2 1,1-2 485,-1-1 1,6-12 0,2-2 0</inkml:trace>
  <inkml:trace contextRef="#ctx0" brushRef="#br0">24261 7890 32126,'-8'-11'-551,"4"17"1,3 16-1230,1 10 1,0 3-1,0-2 1,1-1 1182,3 1 1,2 2-1,5-4 1,-4-1 311,-1-2 0,-1-3 1,-4-2-138,3-6 0,-2-9 304,2-8 1,-2-8 0,-2-9 0,0-7-447,0-6 1,0-2 0,0-7 0,0 2-322,0 0 0,0-9 0,0 5 0,0-2 575,0 1 0,0 1 1,0 10-1,0 3 1002,0 4 0,0 5-520,0 5 1,-2 9 0,-2 5-222,-5 7 0,-1 9 0,-1 2 0,2 0 63,-1 1 0,-5-3 1,0 6-1,4 1-161,-1-3 0,0 1 1,0-5-1,3 2-132,5-1 0,2-7 0,5-3 306,6-1 1,7-1 599,15-5 1,9-6 0,8-2 0</inkml:trace>
  <inkml:trace contextRef="#ctx0" brushRef="#br0">24554 7943 24735,'-7'-21'-1255,"2"9"0,8 12 0,3 8 698,2 4 0,-4-3 0,5-2 1,1 0 670,2 1 0,1-5 0,1 3 0,1-2 102,2 1 1,-2-1-1,3-4 1,-3 0-255,-2 0 1,-4-2-1,-2-2 1,-1-5-284,-3-3 0,-3-1 0,-4-2 0,-5-3 528,-3-4 0,-6-1 1,1-1-1,0 2-171,2-2 0,-1 0 0,1 1 0,4 2 427,-1 2 1,6 1-1140,1 4 0,5 9 1,5 5 588,4 7 0,8 11 0,4 2 0</inkml:trace>
  <inkml:trace contextRef="#ctx0" brushRef="#br0">24967 7836 26298,'5'-44'-1782,"-1"0"0,2 11 0,-1 12 1171,4 9 0,-2 2 0,2 4 242,1-1 0,1-2 0,0-5 0,1 1 105,3 0 0,1-5 1,-1 0-1,1 2-430,2 1 1,4 0 711,-4-2 0,12-10 0,-2-7 0</inkml:trace>
  <inkml:trace contextRef="#ctx0" brushRef="#br0">25447 7303 21127,'-22'11'0,"3"2"-1244,4 6 0,-1 11 0,7 7 0,-3 4 868,-1 4 1,-2 4-1,-1-3 1,-1-2 41,5-3 0,-1 1 1,6-11-1,-1-3-506,4-4 0,-2-5-70,1-6 1,2-7 1324,8-6 1,8-6 0,8-7 0</inkml:trace>
  <inkml:trace contextRef="#ctx0" brushRef="#br0">25461 7477 28640,'-14'-20'-4879,"5"7"5256,0 0 0,7 11 1,-3 11-1,4 3-1525,1 1 0,0 5 0,1 0 0,4-2 1094,3-1 1,4-2-1,3 1 1,1-1-2,2 0 1,-2 0 0,-5-1-1,-4-1-537,-1-2 1,-1-1 203,-5 6 1,0-5 0,-2-2 128,-2-1 0,-4-2 0,-5-4 387,0 0 0,4 0 0,0 0 0,-2 2-999,0 2 1,-3 4 1267,1 5 0,-12 0 0,-3 1 0</inkml:trace>
  <inkml:trace contextRef="#ctx0" brushRef="#br0">11851 6557 30147,'0'-7'-9831,"0"2"6912,0 10 1,0-2 0,1 4 3889,3-1 0,4-2 0,4-2 1,-2 1 137,-1 1 1,4 1 0,7-5 0,0 0-195,4 0 0,3 0 1,2 0-1,4-2-228,1-2 0,6 2 0,6-2 0,0 2-491,0 2 0,4 0 1,0 0-1,4 0-222,-1 0 1,8 0-1,-6 2 1,2 1 881,3 1 0,2 5 1,-5-4-1,1-3-265,2 0 0,-6-2 0,4 0 1,-3 0-592,-2 0 0,1-2 0,-1 0 0,-1-3 0,-3 2 0,1-3 0,-4 0 0,0 0 0,0 0 0,-3-2 0,-6 3 0,-3 2 0,-2 2 0,-1 1 0,-5 0 0,-3 0 0,-1 0 0,-5 0 0,1 0-270,-4 0 1,-2 6 0,-1 2-1076,-3 4 1,-5 2 0,2-1 0,-4 0-3984,-1 1 4677,0-1 1,-6 0 0,-1 1-1</inkml:trace>
  <inkml:trace contextRef="#ctx0" brushRef="#br0">13144 5904 7849,'-8'13'0,"-4"1"268,-4-1 0,0 5 0,7 1 456,4 2 1,5-11 0,5-3-828,4-8 0,7-12 0,3-11 1,0-4 297,1-3 0,3-11 0,0-1 0,2-6 427,2-5 0,4-4 1,0 0-1,0-6-424,-15 30 0,0-1 0,-1 0 0,0 0 0,2-3 0,2-1 0,-1 0 0,1 0-180,0 0 1,0-1 0,2-3-1,0-1 1,0 3 0,1 0-1,0-1 1,1 0-35,1-1 0,0 0 0,-2 1 0,0 1 0,2 2 0,1 0 0,0 0 0,-1 1-69,0-1 1,-1 1-1,3-2 1,0 1-1,-1 5 1,-1 0 0,1 1-1,1 1-133,-2-1 1,0 1-1,4-1 1,1 1 0,-3-1-1,1 1 1,0 0 0,1 0-70,-1 1 1,1 0 0,-2 0 0,1 1-1,0-1 1,1 0 0,0 2 0,0 0-174,1 1 1,0 1 0,0 1 0,0 0 459,24-22 0,-4 3 0,-3 7 0,-2 1 0,-1 0 0,1 1 0</inkml:trace>
  <inkml:trace contextRef="#ctx0" brushRef="#br0">15290 2479 7927,'-15'0'9,"-3"0"0,8 4 1,-2 2-1,3 0 3,2 0 1,4 4 0,-2-1 447,4 3 0,2 0 0,4-2 0,4-1 17,2 2 1,4 0 0,1 4 273,2 3-592,6 3 0,-5 10 0,5 1 0,-3 4 51,-2 5 1,-1-1-1,-5 6 1,0-1-187,1-1 0,-5 1 1,-2-7-1,-1-2-107,-3-5 1,-2-5 0,-1-3 14,0-6 0,0-9 0,0-8-104,0-8 1,0-11-1,0-8 1,0-8-267,0-8 0,0 0 1,2-6-69,2-1 417,-2 4 1,5 6-1,-4 9 1,2 4 124,-3 5 0,4 3 1,0 7 344,2 3 1,1 5 0,4 8-1,0 6 12,1 7 1,0 3-1,3 7 1,2 0 674,2-1-1183,1 1 1,5 0 0,-2-1-379,-3 1 0,3-6 1,-3-4-1,2-2-744,-2-1 1,-2-7 0,-7-3 1236,0-2 0,1-20 0,-1-4 0</inkml:trace>
  <inkml:trace contextRef="#ctx0" brushRef="#br0">15983 2692 8824,'0'21'0,"-2"-2"0,-1-1 412,-1 0 1,-2 5 0,3-2 0,-1 0-125,1-3 0,3-4-384,4 0 0,4-5 0,5-2-69,0-1 0,-4-3 1,-2-8 164,-1-3 0,3 0 0,-4-1 0,-2-1-18,-2-2 1,-7-1 0,-3-1 0,-2 1 147,-3 0 0,1 1 0,0 1 0,-1 4 452,1 1 0,0 2 1,-1 4-463,1 0 0,1 1 0,3 4-28,5 4 1,2-2 0,2 2-1297,0 1 1,6-4 0,5-1 366,5-4 0,0-2 837,6-4 0,1-8 0,3-8 0</inkml:trace>
  <inkml:trace contextRef="#ctx0" brushRef="#br0">16249 2599 7927,'-1'12'565,"-3"-3"0,2 2 0,-1-3-42,6-1 1,0 4-1,6-7-539,1-1 0,2-2 0,1-1 310,1 0 0,-5 0-99,0 0 0,-5 0-716,5 0 0,-5 0 105,5 0 1,-4 0 539,4 0 557,-6 0 1,2 6-1,-5 3-182,0 3 0,2 4 0,1-1 0,3-3-131,1 0 0,2 0 0,4 1 0,1-1-485,-1-3 0,5-2 1,1-4-1,0 2-20,1-2 0,-3-8 0,-3-5 1,-1-7-265,0-5 1,-5 2 0,-4-3 0,-2 1 88,-2 1 0,0-7 1,-2 6-1,-1 3 223,-1 2 0,-7 4 0,3 0 0,-4 1 377,-2 3 1,1 3-184,0 6-91,5 0 1,4 0-1,8 0-843,5 0 0,8-6 0,2-3 0,0-4 829,0-5 0,5-8 0,-3-8 0</inkml:trace>
  <inkml:trace contextRef="#ctx0" brushRef="#br0">16796 1919 7995,'0'-13'1047,"1"5"-574,4 4 0,1 4 0,6 4 0,0 5-77,2 3 0,7 1 0,-2 2 0,1 2 213,-1 0 0,5 7 1,-4 0-1,1 4-351,-3 3 0,-3 4 1,-2-2-1,0 1-853,1 3 1,-6-4 0,0-2 0,-2-5-1084,-3-3 0,-2-4 1678,-1-6 0,6-11 0,2-4 0</inkml:trace>
  <inkml:trace contextRef="#ctx0" brushRef="#br0">17303 2052 7986,'-14'3'214,"2"6"0,3 8 386,5 2 1,3 0 0,1-6 0,0 1-364,0-1 1,1 0-1,2 2 1,1 1 72,-1 2 0,3 0 0,0-5 0,0 1-453,0-1 0,4 0-573,-1 1 1,3-8-1,0-6 77,-3-8 0,-2-8 0,-4-3 0,2-1 807,-2 1 1,-6 1 0,-3 5 0,-2 1 568,-2 3 1,-2-1 0,-1 5 0,0 2-110,-1 2 1,1 5 0,1 2 919,3 2-1924,3 1 1,14 3 0,3-5-219,6-7 1,6-6 0,0-7 593,2-1 0,7-5 0,3-2 0</inkml:trace>
  <inkml:trace contextRef="#ctx0" brushRef="#br0">17582 1999 7940,'-11'2'0,"2"3"0,4 7 343,4 5 1,2 3-1,2-5 1,3-3 696,2 0 1,-4-2-1,3 1 1,1-4-803,-1-1 1,-2 3 0,4-5-311,1-1 0,-3-1 0,1-4 0,-1-2-728,1-5 0,-4-3 0,3-1 0,-1-1 35,-3 1 0,-1 0 0,-2-1 0,-2 3 1428,-2 2 0,1-3 666,-6 3 0,6-3-937,-1-1 1,8 5 0,6 2 0,5 2-738,3 0 1,6-1-1,-2 4 1,3-2-1883,2-2 2227,-1-5 0,7 2 0,1-5 0</inkml:trace>
  <inkml:trace contextRef="#ctx0" brushRef="#br0">17996 1879 11467,'-8'12'-68,"4"6"0,13 5 0,6 4 0,4 0-221,5-1 1,1 3 0,1 2 0,0 4 814,-4 4 0,1 1 0,-5 0 0,-1 0-551,-3 0 1,-6-6 0,-2-3-1,-2-3-464,1-1 1,-3-7 0,-6-3-41,-5-7 0,-1-10 0,-1-12 0,4-9 137,1-10 1,-3-10 0,5-7 0,-1 0 205,-1-3 1,3-2 0,-4 10 0,1 3 185,3 3 0,-4 7 0,5-2 0,-4 5 0</inkml:trace>
  <inkml:trace contextRef="#ctx0" brushRef="#br0">17076 3079 7813,'-13'0'1889,"1"1"-1332,3 3 0,-2-1 1,7 6 25,1 2 0,2-4 1,1 2-1,0 1 27,0 2 1,1 7 0,5 4 0,6 2-304,4 2 1,2-1 0,-3 2-1,1 2-329,2 1 1,0 2-1,-7-4 1,0 2-332,-2-1 1,-6-3-1,1-4 1,-2-2-512,-2-2 1,0-1 0,-2-6 298,-2-3 0,-4-3 1,-5-6-1,0 0 377,-1 0 0,-4-9 0,1-2 0,0 1 592,3-2 0,0 5 0,1-1 0,0 2 1248,-1 4 1,7-1-997,2-2 0,4 5 0,2 0-397,4 8 1,2 3 0,7 3 0,-1-2-546,0-4 1,5 4-1,1-4 1,1-1-748,-1-2 1,5-4-1,-2-2 1,3-4 1032,2-4 0,-1-9 0,1-2 0</inkml:trace>
  <inkml:trace contextRef="#ctx0" brushRef="#br0">17383 3332 9031,'-21'0'1899,"2"6"0,7 3 1,3 2-1728,4 3 1,4-1 0,1 0-1,1 1-230,4-1 0,2-4 1,8-2-1,1 1 315,2-1 0,4-4 1,-2 2-1,0-5-673,4-5 1,-3-2 0,-1-8 0,0-3-124,-4-4 1,-3-3 0,-4-2 0,-4 0 87,-4 1 0,-2-4 0,-4 2 0,-5 4 194,-6 4 1,-4 3 0,-3 7 0,0 3 145,0 1 1,-1 1 0,0 5 0,4 0-313,0 0 0,4 6-202,7 3 1,3-2 624,6 2 0,0-6 0,0 3 0</inkml:trace>
  <inkml:trace contextRef="#ctx0" brushRef="#br0">18076 3012 7861,'0'13'0,"0"-5"0,6-2 0,1-6 0</inkml:trace>
  <inkml:trace contextRef="#ctx0" brushRef="#br0">18236 2959 8102,'4'6'1102,"2"-6"-939,1-8 1,-4-4 0,3-1-1,-1 0 231,-1-1 1,1 1 0,-5 0 531,0-1 0,-2 2-602,-2 4 0,-4 3 1,-4 11-1,2 6-60,1 4 0,2 9 0,-4 1 0,4 3 6,1 1 1,2 2 0,4-1 0,1-2-126,4-6 1,2 1 0,6-8 0,2-4-343,3-6 1,-2-4-1,5-2 1,-2-2-310,-3-2 0,4-10 0,-4-8 0,-4-3-193,-6-2 1,-5 2 0,-1 1-1,-3 4 310,-6 0 0,-1 3 0,-11 5 0,1 3 205,-1 4 0,3 0 0,-3 0 1,2 2-420,3 2 0,2 2 115,6 4 0,3-4 1,11 3 487,7-2 0,7-8 0,6-1 0</inkml:trace>
  <inkml:trace contextRef="#ctx0" brushRef="#br0">18556 2732 7861,'-6'-7'1411,"0"7"0,-3 9-596,4 2 1,4 7 0,1 1 0,1 2-113,4 3 1,1 0 0,4-1-1,-1-2-403,1-2 1,-2 3-1,-1-2-184,-1 0 1,3-3-1940,-5 0 0,1-9 1100,-5-8 1,0-11-1,-2-9 1,-1-4-32,-1-4 0,-5-6 1,3 3-1,-1 1 613,-4 2 1,1 3 0,0 1-1,2 3 1134,2 2 1,-3 1-1,5 5 179,1 0 0,2 4 0,2 1-819,4 3 1,2 0 0,6 5 0,1 0-323,-1 0 0,0 0 0,1 0 0,-1 0-1,0 0 1,5 0-1,1 0 1,1-1-31,-1-4 0,4 4 0,-2-5 0</inkml:trace>
  <inkml:trace contextRef="#ctx0" brushRef="#br0">18769 2559 7861,'1'-8'3203,"4"4"-2773,4 2 1,7 2 0,2 0 0,0 0-125,1 0 0,-4 0 1,2 0-1,0-1-158,0-3 1,-2-4 0,2-5 0,-6 0-1916,-2-1 0,-1 1 1767,1 0 0,2-13 0,-3-2 0</inkml:trace>
  <inkml:trace contextRef="#ctx0" brushRef="#br0">18982 2399 7861,'8'6'319,"-4"3"0,3 6 0,1-1 1,1-3 197,0-4 0,-1-2-372,6-5 0,-2-2 0,-2-1 1,-3-3-146,-1-1 0,5-14 0,-4-7 0</inkml:trace>
  <inkml:trace contextRef="#ctx0" brushRef="#br0">19209 2199 7955,'-17'1'1148,"4"4"1,-2 7 742,11 6-1697,-1-1 1,7-9 383,2-4 1,-1-2 0,6-4-1,2-2-692,0-5 1,-2-3-1,0-1 1,0-1-700,-2 1 0,4 0-819,-7-1 2281,1 7 0,-10 2 0,1 10 276,1 4 1,3-2 0,4 2-687,5 1 1,9 1-1,3-2-967,-1-5 1,0-2 0,-5-5 0,1-5-246,2-5 973,-1-15 0,3 0 0,0-12 0</inkml:trace>
  <inkml:trace contextRef="#ctx0" brushRef="#br0">19329 1706 7938,'0'13'0,"-2"2"0,-1 3 0,-1 4 794,1 3 0,1 6 0,2 0 1,2 0 162,2 2 1,4-3 0,5 4 0,-1-2-557,-3-2 1,3 1 0,-5-3 0,2-4-1027,0-3 0,-5-8 0,5-6 1,2-1 624,0-3 0,3-13 0,-1-5 0</inkml:trace>
  <inkml:trace contextRef="#ctx0" brushRef="#br0">19542 1919 8805,'-7'13'-503,"2"1"1,5-1-1,5-1 122,3-3 0,0-3 0,1-6 421,1 0 1,-2-2 0,0-2-41,3-5 0,-1-3 0,1-1-14,-3-1 1,-5 1 0,2 0-2,-4-1 1,-7 6 1326,-2-1 0,0 6 950,-1-2 1,6 5-1855,-1 5 1,2-2 0,2 6-392,0 1 0,5-3 1,-1 2-1,1 0 54,1-1 1,1 2-1434,6-6 0,1 1 1,-1-5-1607,0 0 2968,1 0 0,-1-12 0,0-3 0</inkml:trace>
  <inkml:trace contextRef="#ctx0" brushRef="#br0">19769 1786 7827,'0'-8'4994,"0"3"-3816,0 5-502,0 0-1090,0-6 0,6 4 143,2-2 1,4 2 0,2 2 37,-1 0 0,0 0 1,1 0 259,-1 0 0,-4 0 568,0 0 1,-6-1 793,1-4-1532,-2 4-439,-2-11 1,4 12 0,0 0 388,-1 7 1,3 11 192,-1 4 0,-1 3 0,-4 2 0</inkml:trace>
  <inkml:trace contextRef="#ctx0" brushRef="#br0">19462 2572 7835,'0'-6'1433,"0"6"0,4 2 0,2 7 0,2 2-977,2 6 1,1-1 0,-1 6-1,-1 0-311,1-1 1,1 7-1,-1-4 1,-3-2-187,-1-1 1,3 1-1,-3-4 1,0-2-4418,0-1 4458,4-8 0,-2-1 0,5-6 0</inkml:trace>
  <inkml:trace contextRef="#ctx0" brushRef="#br0">19582 2719 7835,'-7'1'3377,"4"2"-2898,6 2 0,0-1 0,5-4-325,3 0 0,1 0 0,1 0-213,0 0 1,1-1 0,-1-4 0,0-4-2373,1-3 2431,-1-1 0,6-6 0,2-2 0</inkml:trace>
  <inkml:trace contextRef="#ctx0" brushRef="#br0">19822 2532 7997,'-18'6'0,"2"3"722,4 3 1,-1 0 0,5-2 456,1-1 1,-1-5-1,6 5-228,-3 2 0,1-4-922,4 2 0,1-6 0,4 1 0,3-2-681,4-2 0,2-6 1,0-3-1,3-3-332,0-1 1,4-5 0,-6 0 0,-3 2-1863,0 1 2846,-6 2 0,-2 5 0,-8 5 340,-5 6 0,-3 5 0,-1 5 780,-1 0 1,5 1 0,2-1-1,1 0-617,3 1 1,2-5 0,2-2-1,4-1-869,3-3 0,4-2 0,3-1 1,1-1-546,2-3 1,6-10 910,-2-8 0,9-15 0,3-4 0</inkml:trace>
  <inkml:trace contextRef="#ctx0" brushRef="#br0">20062 2079 7839,'-6'7'200,"-6"7"0,-4 1 0,4 8 809,6 7 0,6 0 0,3-8 0,3-5-718,1-2 1,1-1 0,2-1 0,-1 0-466,1 1 0,-2-7 0,1-3 0,1-2-251,2-2 1,1-2-1,1-2 1,-3-5 424,-2-3 0,3-1 0,-4 0 0</inkml:trace>
  <inkml:trace contextRef="#ctx0" brushRef="#br0">20102 2319 7839,'-9'12'0,"0"-2"402,-1-1 1,4 0-1,3 3 897,6-3 0,7-5-1299,12-8 0,12-16 0,14-8 0</inkml:trace>
  <inkml:trace contextRef="#ctx0" brushRef="#br0">14623 6584 30252,'-7'-6'-1195,"1"-2"1,7 1 138,4 2 0,2 4 1,7-1 1584,-1-2 0,0 3 0,0-5-280,1 0 1,-1 4 0,0-2 0,1 2 87,-1 2 1,5 2 0,1 2 0,2 4-259,3-1 1,1 5 0,1-3 0,3 3-47,2 1 1,-2-6-1,8-2 1,2-4 100,-1-1 0,8 0 1,-7 0-1,1-1 286,3-4 1,0 2 0,-3-5-1,-2-1-55,-2 1 1,2 1-1,-2 4 1,2-2-366,2 2 0,0 2 0,0 2 0,0 4-213,0 4 0,0 3 0,0 1 0,0 0 14,0 1 1,3-1-1,0-1 1,-1-2 403,1-1 0,2-6 0,-2 1 0,-1-2 1,1-2 1,4 0-1,-1 0 1,-1-2-207,-4-2 0,6-2 0,-7-3 0,2 3 0,-1 0 0,-2 5 0,-1-5 0,-1 1 0,0 1 0,5 0 0,-7 5 0,4 2-352,1 1 0,0 5 0,1-3 0,2 2 240,2 2 0,-1-4 1,-2-2-1,1-2 211,1-2 0,5 0 0,-3 0 0,0-2 265,0-2 1,3-2 0,-3-3 0,1 3-365,3 0 0,-2 5 0,1-4 0,1 4-248,2 1 1,-3 0-1,-2 0 1,-1 1-50,-3 4 1,3-2 0,-2 6 0,1 1 175,1 2 1,-3-3 0,5-2 0,1-1 263,-1-3 1,2-1-1,-4-2 1,1 0 140,4 0 0,-7-5 0,-2-1 0,-5-1-244,0-4 1,0 1-1,-2 0 1,-4 1-10,-2-2 1,0 6 0,1-1 0,-2 1-168,2 1 0,-1-2 1,-2 3-1,-1-2-510,1 2 0,4 2 1,2 1-1,-1 0 302,1 0 0,-2-4 0,-4-1 1,-1 1 4,1-2 1,-6 4 0,-3-4 0,-4 2-561,0-1 1,-5 1-1,-2 2-1271,-1-2 2248,-8 3 1,-11-5 0,-8 6 0</inkml:trace>
  <inkml:trace contextRef="#ctx0" brushRef="#br0">9131 5398 31312,'-13'0'-154,"5"1"-3192,4 3-1331,2 4 4428,2-1 1,-4-2-1,0-10 1,-1-2-5,-1-1 0,3-2 0,-6 4 0,-1 0 390,-2 0 1,-1 2 0,-2 4-1,-1 0 50,-2 0 0,-6 0 0,2 1 0,-3 4-361,-2 4 0,1-2 1,-1 0-1,0 1 133,1-1 1,0-2 0,3 2 0,0-1 104,0-3 0,2 3 1,0-2-1,1-1 467,-1-1 1,3-1-1,-3 2 1,1 2-140,-1-2 0,0 3 0,-4 0 1,0 1-127,-3 3 1,-2 4 0,2 2 0,-2 2-370,-1-2 1,-1 3 0,2 0 0,-1 1-243,1-1 0,6 3 0,4-4 0,1-2 69,2-1 1,2-2 0,2-1 0,1-1-63,3-3 1,-3 1-45,4 5 1,0-1-1,1 0-178,1 1 1,1-1-1,4 2 1,-2 1-90,-1 2 0,-1 0 1,5-4-1,0 3 3,0 0 1,0 6 0,2-6-1,1 0 210,1-2 1,5-2 0,-3 0 0,1-1 479,4-3 0,0 1 0,3-5 0,-1-2 643,0-2 1,5 1 0,1 1 0,1 1-467,-1-1 1,3 3 0,-4 0 0,0 1-238,1 4 0,-4 0 0,4 3 0,-1-1 82,0 0 0,1 1 1,-3-1-1,3 0 94,2 1 0,-3-1 0,4 0 0,0 1 593,-1-1 0,4-4 0,-3-2 0,4-1-24,0-3 1,5 3-1,0-1 1,1-2-358,0-2 0,1 4 1,4-1-1,-2 0-425,2 2 1,0 0 0,2 5 0,-2-3-136,0 3 1,4 1-1,-5 1 1,1 2 39,-1 3 1,1-4 0,-5 4-1,2-3 292,3-2 1,2-1 0,1-1 0,0-4 268,0-1 1,4-2 0,1-2 0,-2 1 204,-2 1 1,-2 1 0,-1-5 0,-1 0-517,0 0 0,3 1 0,-7 2 0,-1 2-177,1-3 0,-1 4 1,-2 0-1,3 0 21,1 0 0,0 3 1,4-3-1,1 1-105,2 4 0,2-4 1,-3 1-1,2-1 336,2 0 1,-1-4-1,6 3 1,1-1 106,2-1 0,0 1 0,0-5 0,-2 0-111,1 0 1,2 0 0,-7-2-1,0-1 11,0-1 0,2-1 0,-3 5 1,-2 0-124,-2 0 0,-2 0 0,-2 0 1,-2 0-125,2 0 1,-4 0-1,0 2 1,-2 2-56,0 5 1,0-2-1,-3 1 1,3-1 0,5 1 0,-2-5 0,0 1 1,0-2 220,0-2 0,2 0 1,2 0-1,-1 0 294,-1 0 0,-1 0 1,4-2-1,-2-1-256,-2-1 1,-1-1-1,3 5 1,-1 0-298,1 0 0,-4 0 0,-1 0 0,-1 0-125,0 0 1,2 6 0,-3 2 0,2 0 37,2 1 0,-3-6 0,6 3 1,5-1 485,5-1 1,5 1 0,1-7 0,-1-1-102,-3-1 0,1-5 1,-4 3-1,0-2 183,0-2 0,2 3 0,-6-1 0,0 1-379,1-1 1,0 6-1,-3-3 1,-2 2-161,-2-1 0,1 2 0,-4-2 0,-1 2 99,1 2 0,-2 0 0,-5-1 1,0-2 92,-4-2 0,6-1 1,-4 2-1,-1-3 158,3-1 0,-1-8 0,1 3 0,0-2-229,-4 0 0,3-3 0,-4-1 1,1 0-112,0-1 1,-6-2 0,1 4 0,-5 2-92,-4 1 1,0-2 0,1-1 0,-3 2-706,0 1 0,-5 6 0,4 0 0,-5-1 124,-5-2 1,-2-3-1,-7-1 1,1-2 410,0 2 1,-5-5 0,0-1 0,2-2 129,1 2 1,-3-3 0,1 2 0,0-2 194,2-1 0,2-1 0,1 2 1,2 1-112,1 2 0,2 1 0,-4-1 0,4 4-70,1 3 0,-4-2 0,2-1 215,1 1 1,-5 4 0,4 3 0,0 2 389,-1 2 1,0 1 0,-6 2 0,-1-2 43,-2 2 0,-6-3 1,3 0-1,-1-1-61,0-3 1,4-1 0,-2 1 0,-1 1 85,0-1 1,5-2 0,-3-2 0,1 1-22,0 0 1,-6 1 0,2 2 0,-3 2 59,-2 2 1,-5-3 0,-4 5 0,-2 1-160,-2 1 1,-5 2-1,1 0 1,-1 2 38,-1 2 0,5-1 0,-5 5 0,2-2-255,-1-3 1,1 3 0,4-2-1,0-1 112,0-2 1,4-1 0,2 0 0,1 0 544,4 0 1,1-1 0,1-2-1,0-3-369,1-1 0,-5 2 0,0-2 0,-1 1-103,0 3 1,2-3-1,-5 2 1,-1 1-207,2 1 1,-4 2 0,2 2 0,-1 1-295,1 1 1,-1 5 0,6-5 0,2-1 8,1-1 0,1 2 0,0 1 0,2-2 376,3-2 1,-3-1-1,2 0 1,-2 0 283,-1 0 1,-1-1 0,0-2-1,1-2-294,-1 2 1,-4 0 0,-2 0 0,1-1-59,-1 1 0,-4 1 1,3 2-1,-2 0-123,1 0 1,-1 2 0,-4 1 0,0 3-34,0 1 1,5-4-1,-1 3 1,1-1 89,1-1 0,-3 0 1,6-4-1,1 0 253,2 0 0,-3 0 0,-2 0 0,-1 0 147,-3 0 1,0-1-1,0-2 1,1-1-321,-1 1 0,0 1 0,0 2 1,3 0-64,2 0 1,-4 0 0,4 0 0,-3 0-177,-2 0 1,0 2-1,0 1 1,3 2 92,2 3 0,-4-5 0,4 1 0,-1-2 216,0-2 1,2 0 0,5 0 0,-1 0 35,0 0 1,-4 0 0,-1 0 0,-1 0-36,0 0 0,-2-5 0,2 1 0,-1-1-59,-3-1 1,-1 5 0,-4-3 0,-2 2-286,-5 2 0,-9 5 0,-4 0 0,-3 3-64,-2 2 1,-4 4-1,0 2 1,1 2 82,2-2 1,8-1 0,2-2 0,4-1 154,6-3 0,-1 1 0,7-4 0,4 0 17,-1 0 1,5-2 0,0-4 0,1 0-120,4 0 1,2 0 0,3 0 0,4 0-1217,0 0 1314,3 0 1,3-6 0,1-1 0</inkml:trace>
  <inkml:trace contextRef="#ctx0" brushRef="#br0">8638 6570 32724,'0'9'-4916,"0"0"1,-6-6 4500,-3 1 0,-3-6 0,0-4 0,2 0 788,1 0 1,0-5-282,-4 2 0,0-1 0,-1 1 0,1 3 125,0 0 1,-1 5-1,1-4 1,0 4-178,-1 1 0,-5 0 1,-3 0-1,-3 1-11,-2 4 1,-10-4 0,-6 5 0,-6-1-78,-6-1 0,-11 7 0,-2-4 0,-5 2 420,35-5 0,-1 1 1,0-2-1,-1 1 1,-1 1-1,0 1 0,-2-2 1,1 0-343,0 2 1,0-1-1,-7 0 1,0 0-1,4 0 1,1 0 0,-2 0-1,-1-1 186,-1 1 0,1 1 0,-1-1 0,0 2 1,-1-1-1,1 1 0,1-1 0,0 0 53,-1-2 1,-1 1-1,-1 1 1,0-1-1,-1 0 1,-1-1-1,-1 2 1,0 0-179,-3 1 1,-1 0 0,-5 1 0,0 1-1,0 1 1,1 0 0,-3 0 0,0 0-96,0 2 0,-2 0 1,-3 0-1,0 1 0,3 0 1,1 1-1,-1-1 1,0 0-33,0 1 0,0-1 1,-2 0-1,0-1 1,4 1-1,0-1 0,3 0 1,1 0-72,2 0 1,0 0 0,-1 2 0,0-1 0,6-4 0,1-1 0,0 1 0,0-1 65,2-1 0,1 0 0,2 0 1,2 0-1,1-1 0,1 1 1,2-1-1,0 0-17,2-1 0,0-1 0,-34 3 0,14-4 0,7 2-289,5-2 0,-2-3 0,6-3 0,4-2-1683,7 2 2030,9-4 0,-3 5 0,8-2 0,3 2 0</inkml:trace>
  <inkml:trace contextRef="#ctx0" brushRef="#br0">2040 8156 31119,'7'-6'-1429,"-1"3"0,-6-6 1,0-1-115,0-2 1,0 3 0,0 0 66,0-1 0,-2 4 1209,-2 2 1,-3 2 0,-7 4-1,-1 2 625,-2 5 0,0-2 0,-3 2 1,-1 0-98,0-1 1,0 3 0,-1-2 0,3 2-146,0-2 0,4 2 0,-3-2 0,3 2-112,2-2 1,0 2 174,-1-2 1,7 3-282,2 2 1,10-7-1,5-3 1,5-2 606,3-2 0,10 0 1,-1 0-1,2 0-239,4 0 1,-1 0 0,4 0 0,-5 0-37,-3 0 0,-3 0 1,-1 0-413,-2 0 0,-5 1 1,-1 4-407,-6 4 1,-4 2 0,-6 3-1,-1-1 351,-4 0 1,-4 1-1,-8 1 1,-6 1 213,-2 2 0,-1-1 1,0-3-1,3-2 740,0-4 0,3 3 0,-3-7 0,6-1-515,2-1 0,2-2-257,-1 0 0,10-2 0,8-4-6,13-7 1,12-6 0,5-8-1</inkml:trace>
  <inkml:trace contextRef="#ctx0" brushRef="#br0">2573 8023 27880,'7'-6'-1888,"-2"-3"1,-5 3 0,-5 2 0,-4 2 2036,-3 2 0,-1 11 0,-2 2 0,-3 3-401,-4 4 0,2-6 0,-1 4 0,2-3 651,2-2 1,4 1 0,4-1 0,5 0-881,2 1 1,2-1 0,0 0 99,0 1 0,6-1 1,4-1-1,7-3 598,5-5 0,3-2 0,2-2 0,-1 0-511,1 0 1,4-2 0,0-2 0,-1-5 658,-2-3 1,5-13-1,1-3 1</inkml:trace>
  <inkml:trace contextRef="#ctx0" brushRef="#br0">2839 7730 26692,'-7'-25'-4916,"2"2"1,4 12 4708,1 11 0,0 5 1,0 10-1,0 3-1095,0 4 0,0 3 1,1 2-1,2 0 975,2-1 1,-1 0-1,-2-3 1,1-2 318,1-2 1,5 3-1,-4-4 1,-1-2-7,2-1 0,-3-1 0,4-1 646,-1 0-1097,5-5 0,-8-2 1,4-8 885,-1-2 1,-2-4 0,-4-5 0,0 0-597,0-1 1,0 1 360,0 0 1,2 1-79,2 3 1,-1 3 0,6 7 150,1 4 1,-2-2-1,1 4 1,0 1-146,-2-1 1,5 2 0,-3 4-315,3 1 1,1-1-1,0-1 1,1-3 347,-1-5 1,5-2 159,-1-2 0,13-6 1,-2-2-1</inkml:trace>
  <inkml:trace contextRef="#ctx0" brushRef="#br0">3306 7930 26601,'0'-8'-8191,"1"2"8779,4 6 1,-2 0-1,6 0 880,1 0-1188,-4 0-77,0 0 1,-16 2 684,-4 2 1,-2-2 396,3 2-1372,-1 4 1,8-2-1,6 4 12,8-1 1,4-5 0,1 4 0,2-2-243,2-4 0,0 0 0,6-2 0,4 0 41,3 0 1,2-7 288,-1-7 1,3-5 0,6-8 0</inkml:trace>
  <inkml:trace contextRef="#ctx0" brushRef="#br0">3719 7437 14373,'-13'-18'0,"1"0"-433,3 2 0,-1 10 1,5 9 311,2 9 0,-4 10 0,-1 2 0,0 5-257,-1 7 0,6 2 0,-2 2 0,4-1-50,1-4 0,0 2 1,1-4-1,2-2 292,2-3 1,10 0-1,-2-10 1,3-3 859,3-5 1,-2-4 0,3-6 0,0 0 466,-4 0 0,-3-6 0,-2-3-924,-2-3 0,-7-1 0,1 1 0,-6 2-44,-5 1 1,-4 6-1,-2-1 1,1 2 185,0 2 1,-1 6 0,1 3 0,0 3-429,-1 1 1,3 2 0,0 1 0,4 3-391,1 2 0,1-5 1,7 4-1,1-3-141,1 1 0,8 4 1,0-4 351,4-2 0,2-1 0,-5-1 0</inkml:trace>
  <inkml:trace contextRef="#ctx0" brushRef="#br0">2199 9129 25135,'5'-18'-1814,"-1"1"0,1 3 1,-5 5-1346,0-1 2500,0 4 0,-5 2 1,-1 7-1,-1 1 1668,-3-1 0,-2 3 0,-2-2 26,1-1 0,0 3 1,-1 0-536,1 2 1,4-4-1,0 5-464,-1 1 0,3 2 1,-1 1-343,2 1 1,2-1 0,4 2 0,0 1-104,0 2 0,1 0 0,4-5 236,4 0 1,7 1 0,3-2 0,2-4 137,3-3 0,5 1 0,5-2 0,3-2 31,5-5 0,1-11 0,-3-6 0</inkml:trace>
  <inkml:trace contextRef="#ctx0" brushRef="#br0">2613 9049 26120,'0'-13'-4042,"-5"4"1,-1 2 4460,-1 1 1,4 7 0,-1 8 0,1 1-3405,-2-1 3358,4 3 0,-4-10 420,10 2 1,2-7-1,6-3 1,1 0 111,-1 0 0,0-4-750,1 1 0,-5-1 0,-2-1-818,-1 2 1,-8 2 0,-6-2 0,-6 5 1147,-4 2 0,4 2 0,-4 0 1,3 0-232,2 0 1,-1 2 0,1 1 0,1 3 184,3 1 1,3-3-1,6 5-674,0 2 1,0-4 0,2 0 0,2-1-110,5-3 1,8 3 0,2-1 0,1-1-363,4 2 0,-3-4 1,1 3-1,2 0-1670,1-1 2734,2 1 1,-1-5 0,1 0 0</inkml:trace>
  <inkml:trace contextRef="#ctx0" brushRef="#br0">2893 9036 26912,'-6'-22'-2578,"-3"-1"1,-2-3 0,3 8 1369,3 2 126,4 7 0,7-2 1221,2 7 0,0 0 46,1 4 0,-6 1 1,3 2-1,-2 3-1109,1 1 1,-1 2 448,-4 5 1,6-3 345,3-2 0,-3-4 1,0-8-1,-2-3 1075,1-2 0,0 0 0,-2-6 325,2 1 0,4 0-303,-5-1 0,7 2-1593,-3 3 0,0 4 0,1 6-148,1 3 1,2 2 0,0 5 0,-2-4 421,-1-1 1,0 3-1,4-5 475,1-1 1,-1-3 226,0-4 0,7-9 1,0-8-1</inkml:trace>
  <inkml:trace contextRef="#ctx0" brushRef="#br0">3226 8503 26880,'0'-14'-1883,"0"1"1,1 6 0,2 4 0,3 6 272,2 6 1,-5 13 0,3 4 0,-2 3 1089,0-1 0,1 3 0,-5 1 0,1 1 207,4 0 1,-4 2-1,4-5 1,-4-4-172,-1-2 1,5-8 0,1 1 665,1-7 0,8-4 0,6-6 0</inkml:trace>
  <inkml:trace contextRef="#ctx0" brushRef="#br0">3399 8756 18582,'8'-13'0,"-4"-1"-1085,-2 1 1,-2 0 656,0-1-756,0 1 0,1 7 1401,3 6 0,-1 2 0,6 5-489,2-1 0,1 3 1,1-5-1,0-1 396,1-1 0,3-2 0,3 0 275,0 0 0,2-12 0,5-3 1</inkml:trace>
  <inkml:trace contextRef="#ctx0" brushRef="#br0">3679 8623 24151,'-1'-12'-3277,"-4"3"0,2 3 0,-4 7 4073,1 4 1,1 2 0,5 7-1610,0-1 1,0-4 0,0 0 491,0 1 1,2-4 0,2-1 761,5-4 0,3-1 0,1-1 0,1-4 197,-1-4 0,0-3-506,1-1 1,5-6-1,2-2 1</inkml:trace>
  <inkml:trace contextRef="#ctx0" brushRef="#br0">3746 8543 26300,'-14'7'-7,"6"1"-907,-1-4 0,6 3 0,-2 7 0,4-1-435,1 0 1,10-4 0,3-1 0,4-2 1649,2-3 0,8-8 0,7-2 1</inkml:trace>
  <inkml:trace contextRef="#ctx0" brushRef="#br0">4079 8449 26300,'-13'-4'-1451,"-1"-2"1,1 0 1753,0 0 1,-1 2 0,1 4 0,1 3-367,3 6 0,-1 5 1,4 13-1,0 0-3119,0-1 0,2 3 2642,4 2 0,12-3 0,2 4 0</inkml:trace>
  <inkml:trace contextRef="#ctx0" brushRef="#br0">6465 8316 30786,'-13'13'-4704,"-1"1"1,1-2 4279,0-3 0,-1 8 1,1-2-1</inkml:trace>
  <inkml:trace contextRef="#ctx0" brushRef="#br0">6332 8436 28908,'7'-13'-4583,"-1"-1"0,-4 3 3882,2 2 1,-1-2 767,6 7 1,-5 5 0,5 7-242,2-1 1,-4-1 0,2-6 0,1 0 850,2 0 1,1 0 0,1 0 0,1 0-266,2 0 0,0 0 1,6 0-1,4 0 192,3 0 0,1 0 0,-3 0 1,2 0-633,1 0 1,4 2 0,-2 1 0,-1 1 464,1-1 0,2 3 0,-2-2 0,0-1 108,-1-1 0,4-2 0,-5 0 0,-1 0-206,-2 0 1,1 0 0,1-2-1,-3-1 134,-2-1 1,3-5-1,-6 5 1,2-1-331,-2-1 0,3 5 1,-3-4-1,2 4-258,-2 1 0,3 0 1,-2 0-1,0 0-93,0 0 1,6 0-1,-2 0 1,3 0 149,2 0 0,2-2 0,6-2 0,0-4 562,0 1 0,-1-5 0,-2 5 0,-5-2-504,-4 0 0,5 5 0,-9-4 0,-2 2 0,-1 3 0,1 2 0,-1 1 0,1 1-495,2 4 0,4 1 0,-6 4 1,3-3 247,2-1 1,-1 3-1,3-4 1,2-2 544,4-2 0,-1-1 0,2 0 1,-1 0 144,-1 0 0,0-6 0,-4-3 0,1-1-443,-1 1 0,-2-3 0,-1 3 0,-1-1 0,1 1 0,-2-1 0,0 4 0,-1 0-715,0 0 1,2 2 0,-6 4-1,-1 0-55,0 0 1,3 0 0,-4 0-1,-2 0 191,-1 0 1,-1 5 0,-1 4 0,-1 3 214,-3 1 1,2 7 0,-3 0 0</inkml:trace>
  <inkml:trace contextRef="#ctx0" brushRef="#br0">9491 8516 29729,'0'-13'-4916,"2"10"1,1 4 3909,1 5 0,6-3 0,-1 2 1874,3-4 1,-3-1 0,0 0 0,1 0-173,2 0 1,3 0 0,1 0 0,2 0 248,-2 0 0,1 0 1,-1 0-1,3 0-431,2 0 0,1 0 1,6 0-1,3 0-176,5 0 1,-2 0-1,1 0 1,2 0-234,2 0 0,1 0 1,0 0-1,0 0 398,0 0 0,4-1 0,2-2 0,0-3-503,0-2 0,-1 4 0,-5-4 0,0 3 0,0 2 0,-1 0 0,3 0 0,1-2 0,1 2 0,1 3 0,-4 5 0,2 4 0,2 2 0,-1 3 0,-4-1 0,0 0 0,0 1 0,4-2 0,2-2 0,-1-3 0,-4-1 0,8-1 0,-6-5 0,3 0 0,-2 0 0,-1-6 0,0-3 0,2-3 0,-2-1 0,3-1 0,-2 3 0,-2 0 0,-5 2 0,4 2 0,-4-2 0,0 5 0,2 2 0,-5 2 0,0 0 0,0 0 0,0 0 0,0 5 0,2 0 0,-5 1 0,-3 0 0,3 3 0,0-4 0,-1-2 0,-2-2 0,3-1 0,1 0 0,1 0 0,0 0 0,2-4 0,-4-2 0,-1-2 0,-2-2 0,-1 3 0,-1-1 0,0 2 0,-4 3 0,1-3 0,-5 2-5370,-1 1 5148,-9 1 0,-2 14 0,-6 3 0</inkml:trace>
  <inkml:trace contextRef="#ctx0" brushRef="#br0">13863 8409 30125,'-1'-17'-9831,"-4"-1"8087,4 0 0,-3 6 1,8 3 2201,5 5 1,4 8 0,3 5-277,2 3 1,6 1-1,0-1 1,5-3 473,7-4 0,8 1 0,7-2 0,3-1 158,4-2 1,13-1 0,-1 0 0,1 0-465,5 0 0,-4 0 0,-34 0 1,1-1-1,1 0 0,0-1-189,1 0 1,1 0 0,3-3 0,0-1 0,0 2 0,-1 1 0,1-2 0,-1 1 195,-2-1 1,1 1 0,2 2 0,1 1 0,-3-1 0,-1 0 0,1 1 0,0 0-100,1 1 1,1 0 0,2 0-1,2 0 1,-2 0 0,1 0-1,0 0 1,1 0-232,1 0 0,1 0 1,6 0-1,0 0 0,-6 0 1,0 0-1,2 0 0,-1 0 119,0 0 0,0 0 0,2 0 0,-1 0 0,-3 0 0,1 0 0,-3 0 1,0 0-147,-1 0 0,-1 0 0,1 0 0,-1 0 0,-3 0 0,-1-1 0,-1-1 0,-1 1 0,-1-1 0,-1-1 0,1 1 0,-1 0 0,33 2 0,-2 0 0,-6 0 0,-5 0 0,-9 0 0,-5 0 0,-2 0 0,-4 0 0,-2 0 0,-5 0-300,-3 0 0,-6-2 1,-1-1 299,-2-1 0,1-5 0,-3 5 0,4-1 0</inkml:trace>
  <inkml:trace contextRef="#ctx0" brushRef="#br0">15650 7517 31690,'11'-15'-2054,"-2"-3"1,2 3 0,-5-1-1,1 4 1158,3 3 0,-4 0-1236,-1-4 663,-4 5 0,-7 8 1,-1 9 1751,0 3 1,-4-3 0,7 0-125,1 1 1,1 2 0,2 2-238,0-1 0,0 0 0,0 1 0,0-1-313,0 0 0,0 2 0,0 1 0,0 2 196,0-2 0,0-1 1,-1 0-193,-4 3 0,4-3 0,-4 2-1589,4-2 2070,1-7 0,0-4 0,1-10 1,2-6-317,2-4 0,5-8 0,-2 2 0,0-3 159,1-2 1,0 1 0,5-1 0,-1 2 287,0 2 0,-4 0 1,0 4 11,1-2 1,2 4 0,2 0 207,-1 2 0,0 3 0,1 2 195,-1 1 0,0 6 0,1-2-8,-1 4 1,0 1 0,1 0-1,-1 1-73,0 4 0,1 2 0,-1 7 0,-1-1-639,-3 0 1,2 2-1,-3 1 1,-1 4-623,-2 0 0,-4 1 1,-1 3-1,0-2 70,0 2 1,-1-4 0,-2 1 550,-2-2 1,-5-1-1,3-5 1</inkml:trace>
  <inkml:trace contextRef="#ctx0" brushRef="#br0">15983 7437 31132,'-8'-35'-2458,"-3"9"0,9 14 1,-2 12-1,2 7-413,2 5 1,0 2 0,0-1 2298,0 0 0,2 1 0,4-3 1,5-2 1550,6-4 1,8 1-443,2-2 1,5 1 0,8-5 0</inkml:trace>
  <inkml:trace contextRef="#ctx0" brushRef="#br0">16436 7317 26686,'-13'1'0,"-1"4"0,0 3-1249,-4 4 0,3 3 1,-3 1-1,2 4 671,-2 0 1,3-2 0,-2 3-1,3-2 311,5-3 1,3-1-225,6-1 0,2-3 1,4-2-1,7-4 1211,8-4 1,4 1 0,2 1 0,1 1-724,3-1 0,8-1 1,5-2 309,-1 0 0,4 0 0,1 0 0</inkml:trace>
  <inkml:trace contextRef="#ctx0" brushRef="#br0">16996 7290 30820,'-13'-15'-921,"-1"6"1,5 8 0,2 7-1,0 6-784,-1 4 0,1 8 0,-4-2 0,4 4 906,1 5 0,-3-1 0,5 6 0,2-1 931,5-1 0,8-1 0,11-7 0,7 0 481,4-4 1,10-7 0,0-8 0,6-1-34,6-3 0,1-12 0,-1-6 0,-2-4-368,-4-5 0,0-1 0,-15-1 1,0-1-979,-3 0 1,-9-4 0,-5-1-1,-7-1-1469,-6 0 0,-4 2 2257,-4 5 0,-15-7 1,-10-1-1</inkml:trace>
  <inkml:trace contextRef="#ctx0" brushRef="#br0">14490 10169 30272,'0'-14'-4916,"0"1"1,1 6 3950,4 2 1,2 4 0,7 2 1285,-1 4 0,-4-2 0,-2 5 0,1 1-559,-1-1 1,-3 4-1,5-5 512,2 0 1,1 4 0,1-5 0,0 0 364,1-1 1,3 0 0,3-5 0,0 0 139,4 0 0,1 0 0,3-2 1,2-1-759,1-1 0,6 0 0,0 4 1,5-2 887,2-2 1,5 2-1,-3-2 1,1 2-819,4 2 0,-4 2 0,0 2 1,1 4-57,-1-1 1,1 5 0,2-5 0,-1 2 505,1 0 1,-3-6 0,2 1 0,0-2-174,-1-2 1,3-2 0,-2-1 0,3-2-369,2-3 0,2 4 0,-1-4 0,-2 2 0,3 3 0,-2-3 0,5 2 0,-1 1 0,-1 2 0,1 1 0,-5 1 0,1 2 0,-1 1 0,3 2 0,-1-3 0,-5 2 0,-2-2 0,1-2 0,-3-1 0,0 0 0,-1 0 0,9 0 0,-2-1 0,1-4 0,3-4 0,4 2 0,-4 0 0,0-1 0,5 1 0,-3-1 0,2-2 0,0 3 0,-3 1 0,13-5 0,-11 4 0,2 0 0,0 2 0,-1-1 0,-5 2 0,-5-1 0,-2-1 0,-4 5 0,-4-4 0,-3 4-359,-6 1 0,4 0 1,-12 0-506,1 0 1,-6 4-1,-2 2 1,-6 2-3155,-5 2 3654,-10-4 1,-8 6 0,-8-5 0</inkml:trace>
  <inkml:trace contextRef="#ctx0" brushRef="#br0">6305 11475 5648,'2'13'0,"2"0"948,5 1 1,4-5-1,4-2 1,0-1 175,0-3 1,2-2 0,0-1 0,2-1 11,3-4 0,-1-1 1,1-4-1,-3 1-544,-2-1 0,3-1 0,-3 3 0,2 2 41,3 0 1,0 4 0,-1-2 0,0 2-356,0 2 0,2 0 1,2 2-1,0 1-302,-1 1 0,1 5 1,1-4-1,2-2 704,1-2 0,1-1 1,-2 0-1,3 0 106,1 0 1,-5-4 0,4-2 0,0-2-365,2-2 0,2-2 0,0-1 1,-1-1-251,1 1 1,0 4 0,0 2 0,-3 1-145,-2 3 0,4-3 0,-5 2 0,-1 1-173,-2 1 1,3 7 0,2 0 0,-1 1 6,1 0 1,2-1 0,-1-5 0,3 0 190,5 0 1,1 0-1,-3 0 1,0-2 174,0-2 0,0-2 0,0-4 0,-2 1-228,-2-2 0,1 5 0,-6 2 0,-1 1 0,-2-2 0,3 4 0,0-3 0,-1 4 0,-2 4 0,-2-1 0,1 4 0,0 1 0,-1-1 0,5-2 0,2 2 0,0-1 0,-1-3 0,5-2 0,-3-2 0,0-2 0,-3-1 0,2-7 0,0 4 0,-1-2 0,1 0 0,-2 2 0,-4-4 0,-1 4 0,1 1 0,4 1 0,0 5 0,-1 0 0,-2 0 0,-2 2 0,1 1 0,0 3 0,-1 1 0,1 1 0,0 2 0,1-3 0,3-1 0,-1-1 0,4-5 0,0 0 0,0 0 0,1-2 0,5-2 0,0-4 0,0 1 0,-1-5 0,-2 5 0,-2-1 0,2 4 0,-2-2 0,-1 2 0,-2 1 0,-2 1 0,-2 2 0,-1 2 0,-1 2 0,1 5 0,-2-2 0,-1 2 0,-2 2 0,2 0 0,1-2 0,2-1 0,-1-2 0,1-3 0,0-2 0,-1-1 0,1 0 0,0 0 0,-1 0 0,1-1 0,-2-2 0,-3-2 0,3 1 0,-4 4 0,0 0 0,-3 0 0,1 0 0,0 0 0,0 0 0,1 0 0,-3 1 0,-3 2 0,1 3 0,2 2 0,-2-4 0,4 3 0,-1 1 0,0-1 0,4-4 0,-3 2 0,1-4 0,-1-1 0,3 0 0,-3 0 0,2-1 0,3-4 0,-3 4 0,-1-5 0,1 1 0,0 1 0,-5-1 0,3 5 0,-1 0 0,0 0 0,1 0 0,-3 0 0,2 0 0,-1 0 0,2 2 0,0 1 0,0 1 0,1-1 0,3 3 0,-1-1 0,4-2 0,0-2 0,1-1 0,-2 0 0,-1 0 0,-2 0 0,-1-4 0,2-1 0,-2 2 0,-2 2 0,4-1 0,-6-1 0,0-1 0,-2 1 0,2 1 0,1 2 0,-2 0 0,-1 0 0,3 5 0,0-1 0,0 1 0,1 1 0,-3-5 0,5 4 0,0-4 0,-1-1 0,3 0 0,2 0 0,-2 0 0,0 0 0,-1 0 0,3 0 0,-1 0 0,-2 0 0,-6 0 0,3 2 0,-1 0 0,0 3 0,0-1 0,-5-2 0,0 1 0,1 1 0,-1 5 0,0-4 0,1-1 0,-1 2 0,0-5 0,2 5 0,2-1 0,0-1 0,7 1 0,-2-5 0,2 0 0,-2 0 0,3 0 0,-2 0 0,2 0 0,1 0 0,-3 0 0,-1 0 0,0 0 0,-1 0 0,7 0 0,-3 0 0,0 0 0,0 0 0,4 0 0,-7 0 0,1 0 0,0 0 0,0 0 0,-3 1 0,-1 2 0,0 2 0,3-1 0,-2-4 0,-1 0 0,0 0 0,0 0 0,-2 0 0,2 0 0,2 0 0,-4 0 0,6 0 0,-1 0 0,-1 0 0,2 0 0,-3 0 0,-1 0 0,0 0 0,3 0 0,-2 0 0,-1 0 0,0 0 0,3 0 0,-2 0 0,-1 0 0,0 0 0,5 0 0,-4 0 0,3 0 0,-1 0 0,0 4 0,5 1 0,-1-2 0,1-2 0,0-1 0,-1 0 0,1 0 0,0 0 0,-1 0 0,0 0 0,-3 0 0,0 0 0,-3 5 0,4-1 0,-3-1 0,-2-1 0,0 2 0,-3 1 0,2-1 0,-1 2 0,2-5 0,0 4 0,0-2 0,1 1 0,6-2 0,-2 2 0,0-2 0,1-2 0,1 0 0,6 0 0,2 1 0,0 4 0,3-4 0,-5 3 0,2-2 0,3-2 0,-3 0 0,2 0 0,1 0 0,2 0 0,1 0 0,1 1 0,2 2 0,1 2 0,1-1 0,-4-4 0,4 0 0,4 0 0,1 0 0,0 0 0,-1 0 0,2 0 0,0 0 0,1-1 0,-1-2 0,-3-2 0,1-1 0,5 4 0,0-4 0,4-2 0,-7 5 0,2-1 0,0 2 0,4 2 0,-7 0 0,3 0 0,-1 0 0,0 0 0,1 0 0,1 0 0,0 0 0,4 0 0,-3 5 0,4-1 0,0-1 0,4-1 0,2-2 0,1 0 0,1 0 0,0 0 0,-1 0 0,3-2 0,0-1 0,2-1 0,0-2 0,-3 3 0,1-2 0,-3 2 0,7-2 0,-10 0 0,0 1 0,-3-2 0,7 4 0,-2-4 0,0 2 0,1-1 0,0 1 0,-7 4 0,-1 0 0,-3 0 0,6-1 0,-8-2 0,2-2 0,0 2 0,2 2 0,3 1 0,-1 0-41,0 0 1,3 0 0,-2 0 0,-1-2 48,0-2 1,0 2-1,-2-4 1,0 2-167,0-1 1,0-3 0,0 3 0,-4 1-136,-1-2 0,0 4 0,-9-2 1,-3 2-145,-2 2 1,-2 0-1,-11 0 1,-3 0-1556,-4 0 2091,-3 0 0,-8 6 1,-1 2-1</inkml:trace>
  <inkml:trace contextRef="#ctx0" brushRef="#br0">21035 10622 10159,'0'-15'0,"0"-1"0,0-2-39,0 2 0,1 1 0,4 1 0,4 0 978,3-4 0,1 3 1,2-3-1,1 2 552,2-2 0,1 5 0,-3-3 0,4 4 166,0 1 1,-3-2-1,0 9-610,-2 1 1,-6 3-1,-1 4 1,-3 5-913,-2 3 1,-1 7-1,-2 5 1,0 5 68,0 7 0,0 1 0,0 1 0,0-1 180,0 1 0,0 7 0,1-5 1,2 0-284,2-3 0,4-4 0,-3-6 0,0-2-373,-1-3 0,4-3-595,-4-5 0,2-7 213,-7-3 1,-3-8-1,-12-6 1,-1-5-191,-2-3 1,-5-4 0,2 3 0,0-1 1476,3 1 0,4 1 0,0 5 1,1 1 201,0 3 1,-1 3-1,1 6 117,0 0 0,1 2 0,1 4 0,4 6-952,1 4 0,-3 6 0,5-3 0,1 2 0,1 3 0,2-1 0,0 3 0,0-3 0,0 1 0,2 3 0,1-10 0,3 1 0,1 1 0,0-8 0,4 2 0,-2-2-1439,1-4 1,2-1 0,1-6-316,1 0 0,-1 0 0,2 0 1823,3 0 0,2-12 0,7-3 0</inkml:trace>
  <inkml:trace contextRef="#ctx0" brushRef="#br0">21648 10982 11843,'12'-24'0,"-2"-1"1693,-1 1 0,0 9 0,4 12 764,1 6 1,-1 3-1,0 3 1,1-5-1144,-1-2 0,0-2 1,1 0-1,-1 0-1062,0 0 1,1 0 0,-1 0-253,0 0-68,-5 0 1,-19-2-1,-11 0 118,-4-3 1,-1 1 0,3 4 0,2 0-51,-2 0 0,1 0 0,0 0 0,6 1 0,2 4 0,3-2 0,3 5 0,5 3 0,2 1 0,4 1 0,2 0 0,5 1 0,3 3 0,3 1 0,1-2 0,2-1 0,5-1 0,0-1 0,2 0-537,1 1 0,6-7 0,0-3 628,2-2 1,-4-2 0,2 0 0</inkml:trace>
  <inkml:trace contextRef="#ctx0" brushRef="#br0">22155 10928 10212,'7'-19'0,"-1"0"0,0 2 2457,3 9 1,1 6-1,1 8 1,-3 6-361,3 4 1,1 3 0,0-2 0,-2 2-1791,-1 2 0,-6 1 0,1 6 0,-2 3-332,-2 5 0,-2-2 0,-2 0 0,-4-2-13,1-2 1,0-3-1,4-5-1831,-2-4 1,1-11 1262,4-7 1,4-12 0,1-10 0,-2-5-152,-2-4 0,3-3 0,2-7 0,0-2-141,0-2 1,3 1-1,-3 4 1,0 1 1186,0 4 0,3 4 0,-5 9 3109,-1 4-3039,-1 3 1,-2 14-1,0 5 1,0 6-2,0 4 1,0 0-1,0 4 1,0 4-223,0 4 1,-6 0 0,-3 1 0,-2-2-1438,3-3 0,-3 2 0,5-6 1,0-2-1004,0-1 1,2-2-1,6-1 2894,2-3 0,9-9 0,8-7 0</inkml:trace>
  <inkml:trace contextRef="#ctx0" brushRef="#br0">22501 10955 28771,'2'-13'-203,"2"-1"0,4 7 1,6 2-1,4 5 1404,4 5 1,2-4 0,0 4 0,-3-4-1202,-2-1 0,3-1 0,-3-2 0,1-3 0,-1-1 0,-1-1 0,-5-2-17,0 1 0,-5 4 0,-5-2-1269,-6 1 1,-6 2 0,-9 2 0,-3-1 1315,1-1 1,-9-1-1,6 5 1,0 0 850,3 0 0,2 0 1,6 2-1,2 1-366,1 1 0,6 7 0,-2-3-515,4 4 0,7 2 0,3-1 0,3 0-1113,1 1 0,0-1 1,1 0-1,-1 1-2057,0-1 0,5-1 3471,0-3 1,6-9-1,-4-8 1</inkml:trace>
  <inkml:trace contextRef="#ctx0" brushRef="#br0">22981 10915 28186,'0'-34'-2822,"2"9"1,2 11 4570,5 8 0,1 6 1,1 3-688,-2 2 0,-6 5 1,3-1-1354,-1 3 1,-3 1-1,1 1 1,-5-1-1092,-2 0 0,-5 1 0,3-3 0,0 0-709,0-2 0,0-6 1158,2 1 0,2-4 912,-2-4 1,4-2 0,3-5-1,3 4 2080,1 1 0,-2 2 1,4 2-1,1-1-1007,2-1 0,1-1 0,0 5-1277,1 0 0,-1 2 0,0 1 0,1 1-1354,-1-1 0,0-3 1,2-4-1,2-5 120,0-3 1564,1-7 0,1-2 0,2-6 0</inkml:trace>
  <inkml:trace contextRef="#ctx0" brushRef="#br0">23394 10542 27872,'14'-21'-4030,"-1"-3"0,0 8 5211,1 4 0,-1 5 0,0 8 0,1 4 230,-1 4 0,0 8 0,1 6 0,-1 2-1021,0 1 0,-1 7 0,-1 3 0,-4 2-562,-1 2 1,-3 0 0,-8 0 0,-3-1 1,-4-4 1,-2-7 0,1-7-818,0-2 0,4-7 0,0-9 0,0-6-781,2-6 1,-4-9 0,5-4 0,0-2 1385,1 2 0,-4-1 0,3 3 1,0 1 1123,0 0 0,-3 1 0,3 5 1689,-1-1 0,4 8-1891,-2 6 0,4 8 0,1 10 0,0 2-615,0 1 0,4 4 0,2-3 0,2 4-780,2 0 0,2-3 0,1-3 0,0-1-1273,1-2 1,4-4 0,1-4 2540,1-5 0,3-2 0,3-2 0</inkml:trace>
  <inkml:trace contextRef="#ctx0" brushRef="#br0">23821 10808 24411,'0'-28'-970,"6"15"0,1 17 1792,1 7 1,4 1 0,-5-2-392,0-1 0,5-5-835,-3 5 0,-1-6-324,0 2 1,-6-5 0,-1-5 324,-4-4 0,-7-1 0,3-1 1,-2 3 650,0-3 0,1 4 1,-2-2 581,1-1 1,6 2 588,-1-1 0,2 8 0,2 1 0,2 6-1629,2 1 1,4 9 0,3-1 0,0 4-998,-2 5 0,0 0 0,4 0 0,0-4-1012,1 0 2081,-1 3 0,6-8 0,2 4 0</inkml:trace>
  <inkml:trace contextRef="#ctx0" brushRef="#br0">24101 10808 11845,'9'-26'0,"-2"1"1665,-1 2 1,3 4 0,-3 7-240,1 3 1,2 5-1,3 8-548,-3 5 1,3 3 0,-5 1-1,2 1-699,0-1 0,-6 6 1,1 2-1,-2 0-368,-2-3 1,0 1-1,0-1 1,-2-4-3767,-2-3 2494,2 1 1705,-3-11 1,5 3-1,1-6 1,2-4 1086,1-2 1,2 5-612,-1-1 0,2 2 1,5 4-716,-3 2 0,1-1 1,-4 5-1,2-1-931,2 0 0,2 1 0,1 1 0,1-5-989,-1-2 0,5-2 2191,-1 0 1,7-12 0,-3-3 0</inkml:trace>
  <inkml:trace contextRef="#ctx0" brushRef="#br0">24594 10715 19726,'-13'-13'0,"-1"-1"894,1 1 0,4 1 1,0 3-1,-1 5 53,-2 2 1,-1 8-1,1 3 1,2 2-842,1-3 0,6 4 1,-2-3 71,4 3 0,1 1 0,0 1 48,0-1 0,6 3 0,1 1 0,2-3-728,0 3 0,-2-1 0,4-3 1,-2 1-1073,1-1 1,2-4 0,1-2-1,-1 1-271,-3-1 1,3-4 1896,-3 1 0,-3-8 0,-2-5-229,-3-3 0,-1-1 0,-1 0 0,-2-1 1023,-1 1 1,-5 0-1,4-1 1,2 1 657,2 0 1,1 4 0,-2 1-1,-1 1 803,-1 0-3026,-1 4 0,5 3 0,2 8 12,2 4 1,-1 6-1,6 0 1,2-2-2057,0-1 1,7-3 2733,0-3 0,12 3 1,-2-5-1</inkml:trace>
  <inkml:trace contextRef="#ctx0" brushRef="#br0">25047 10635 11023,'0'-24'0,"0"-1"0,0 2 3447,0 3-2948,0 11 0,0 9 1,-1 9-1,-2 3-513,-2 1 1,0 5-1,2 1 1,-2 1 226,2-1 0,2 3 0,1-4 1,1-2 125,4-1 1,1-2-1,4 1 1,-1-1-127,1 0 1,-2 1-1,-1-1-981,-1 0 0,-2 1 0,-5-1 0,-5 0 970,-7 1 1,-13-7 0,-8-1-1</inkml:trace>
  <inkml:trace contextRef="#ctx0" brushRef="#br0">20715 11568 29607,'39'-30'91,"5"4"1,8 8 0,10 13 0,12 4 257,-31 1 0,1 0 0,14 2 0,3 0 0,3 1 0,1 0 0,5 0 1,2 0-350,-22-1 0,0 0 0,1 0 0,4 0 0,2 0 0,0-1 0,3-1 0,1 0 0,0 0 0,2 0 0,0 0 0,1 0 0,1 0 0,2 0 0,-1 0 0,1 0 0,0 0 0,1 0 0,-1 0 0,0 0 0,0 0 0,1-1 0,-1 1 0,1-1 0,0 0 0,0-1 0,0 1 0,0 0 0,-1 0 0,0 0 0,-2-1 0,-1-1 0,-1 0 0,-1 1 0,-2 0 0,1 0 0,-4 1 0,0 1 0,0-2 0,3 1 0,-1-1 0,0 0 0,-4 0 0,-2 0 0,1 1 0,-2 0 0,0 0 0,-1 0 0,22 0 0,-1 1 0,-5 0 0,-2 0 0,-3 0 0,-1 0 0,-4 0 0,-1 0 0,-3 0 0,0 0 0,-4-3 0,-2 0 0,-5-1 0,-2-1 0,32-7 0,-9-1 0,-13-1 0,-7 1 0,-6 0-1451,-6-1 1,-9 6 1450,-4-1 0,-3 6 0,-2-3 0</inkml:trace>
  <inkml:trace contextRef="#ctx0" brushRef="#br0">4479 4771 23822,'47'21'0,"-2"-5"0,-4-5 0,-2-7 589,-4-3 0,4-1 0,-5 0 0</inkml:trace>
  <inkml:trace contextRef="#ctx0" brushRef="#br0">4599 4145 28484,'7'-14'-2703,"1"1"0,-5 0 0,3-1 1751,1 1 0,-3 0 0,4-1 0,-2 1 284,-3 0 0,-2 4 115,-1 0 1,-1 6-1,-5-1 1,-6 2 1081,-4 2 0,-8 0 0,2 0 0,-5 2-35,-4 2 0,-3-2 0,-6 2 0,0-3-168,0-1 0,-10 0 0,-4 0 0,-2 0-199,-3 0 0,-2 2 0,-7 1 0,0 1 405,1-1 1,-7 5-1,7 1 1,-1 4-303,0 5 0,31-10 0,0 0 0,-1 3 0,1 0 0,-1 1 0,0 0-10,-2 0 0,0 1 1,2 0-1,0 1 0,1 0 1,0 0-1,1 0 1,0 0 160,0-1 1,1 1 0,-4 2 0,1 0 0,-26 8 0,3 0-523,5 1 0,-3 0 1,8 2-1,1-1-70,-2 1 0,6 0 1,0 1-1,3 1-37,3 2 1,-2 6 0,7-2 0,1 0-60,3 1 0,0-7 0,3 4 0,3-2-83,0 0 1,5 5-1,1-4 1,3 1-89,3-1 0,-4 5 0,8-1 0,-1 4-20,1 4 0,-3 5 0,3 9 1,-2 5 195,-3 7 0,1 3 0,6-34 0,1 0 1,-1 0-1,0-1 74,1 1 1,-1-1 0,0 3-1,1 0 1,-1-4 0,2 1-1,-1 1 1,1-1 75,0 0 1,1 0 0,3 2 0,-1 1 0,0-2 0,0-1 0,1 38-178,1-2 0,0-5 1,0-5-1,0-3 44,0-2 1,4 7 0,0-2-1,1 1 67,1 5 1,-5-3-1,4 5 1,-4 1 159,-1 2 1,0-36 0,0 1 0,0 0-1,0 1 1,0 1 0,0 1 25,0 1 0,0 0 0,0 2 0,0 0 0,0 1 0,0 1 0,0-1 0,0 1-19,0-2 0,0 1 0,2 1 0,1-1 0,-1-4 0,0 0 0,0 0 0,1 0-14,-1 0 0,1-1 1,0 1-1,0-1 1,2-2-1,1 0 0,-2-1 1,1 0-11,0-1 1,0 0 0,1 0 0,1-1 0,10 31 0,2-4 48,2-3 0,-1 1 0,4-3 0,-3 2 58,-2 3 0,5-1 0,-4 2 0,1 1-37,-3 2 1,-8-31 0,-1 1 0,0 1 0,-1 1 0,-1 2 0,-1 2-22,0 2 0,-2 1 0,-2 4 0,-1 0 0,2 1 0,-1 0 1,-1 1-1,-1 0-58,0 1 1,0-1-1,2 1 1,1-1 0,-1-6-1,2-1 1,-1-2 0,1-1-80,1-1 0,0-1 0,7 32 0,3-7 1,1-6 173,2-6 1,4-6 0,-3-5 0,1-6 432,-1-6 1,3-3-1,-3-3 1,1-3 231,-1-4 0,5 1 0,-1-1 0,6 0-160,2 1 0,4 2 0,-1 6 0,2-2-156,1-3 1,9 8 0,-3-2 0,4 3-522,3 1 1,10-2-1,-6-6 1,6-4 82,3 0 0,1-3 1,1-5 77,2-3 0,3 0 0,-31-7 0,2-1 0,-2 1 0,1-1 0,0-2 0,0-1 0,0-1 0,0 0 0</inkml:trace>
  <inkml:trace contextRef="#ctx0" brushRef="#br0">893 10795 26238,'-12'1'-851,"3"4"137,5 4-599,2 3 1,2 1-1,2-1-429,2-3 0,-2-5 1933,2-8 0,-2-4 0,-2-5 205,0 0 0,0 4-229,0 0 1,0 4-1158,0-3-743,0 5 1257,-6-3 1,3 6 0,-5 1 1229,3 4 0,-4 2 1,3 6-274,-2 1 1,5-1 0,-3 0 0,2 1-653,0-1 0,-1 5 0,5 0 0,0-1 89,0 3 1,2-6-1,1 6 1,3-4-167,1-3 1,2 3 0,4-8 0,2-1 189,3-2 0,-2-4 1,6-1-1,3-1 35,5-4 0,0-2 1,5-9 399,2-7 1,2-5 0,1-12 0</inkml:trace>
  <inkml:trace contextRef="#ctx0" brushRef="#br0">1426 10635 24039,'-16'-1'0,"1"-2"0,3-2 607,1 2 0,-1 2 1,-2 4-1,2 4-1365,4 6 1,-4 5-1,4-2 1,-1 2 522,1-1 1,5-3 0,-2 0 0,4-1-128,1 0 0,1 1 1,4-2-1,4-2 668,2-1 0,4-6 0,3 1 1,3-2 440,-1-2 1,6-6 0,-6-3 0,3-3-445,-1-1 1,-6-7-1,0 0 1,-4-3-745,-3 1 1,-6 2 0,1-4-1,-2 3-980,-2 2 660,-6 1 0,0 5 0,-4-1 350,1 1 1,0 1 0,-3 2 10,3 1-429,-3 6 1,11 3 0,-2 9 0,6 3-336,6 1 0,4 0 1,5 1-1,3-2 1028,-1-4 0,11 4 0,-2-4 0</inkml:trace>
  <inkml:trace contextRef="#ctx0" brushRef="#br0">1786 10595 26238,'5'-9'-1562,"-1"0"0,6 6 1803,-1-1 0,2 8 1,-1 5-1,-2 3-1868,-3 1 0,1-1 0,-3-1-118,2-2 1971,-1-1 0,-4-2-184,0-6 1,-1-6 0,-2-8-1,-3-3-122,-2 0 0,5-7 1,-1 2-1,1-4-1168,-1 0 1,2 1-1,-2 1 1,2 3-1,2 2 0,0 1 0,0 5-560,0 0 0,2 1 1993,2 3 0,4 4 0,5 10 1,0 2 1260,1 1-1220,-1 3 1,0-3 0,1 5 0</inkml:trace>
  <inkml:trace contextRef="#ctx0" brushRef="#br0">2106 10435 28662,'-4'-18'-9464,"-1"1"8318,1 5 1,10 6 2486,3 6 1,2 0-1,3-2-774,-1-2 1,0 1 0,1-6-1,-2-1-1588,-3-2 0,1 3 0,-6 0-288,-1-1 1,-1-2 756,-2-1 1,-2 1-1039,-2 3 1,1 3 2420,-6 6 1,6 6 0,-1 3 0,2 3-988,2 1 1,2 0 0,1 1-1,3-1-3456,1 0 3328,2-5 1,10-2 0,2-6 0</inkml:trace>
  <inkml:trace contextRef="#ctx0" brushRef="#br0">2559 10235 27573,'0'-9'-3365,"0"0"1,-1 7 2710,-4-3 0,4 2 664,-3-1 1,1 2 0,0-1 194,-2 6 0,-4 5 0,3 5-674,-1 0 0,4 1 1,-1-1 75,2 0 0,2-4-77,0 0 1,6-2 0,3 2 292,3-4 0,3-4 0,1-1 1,3 0 856,2 0 1,-3-1-196,4-4 1,0-8 0,5-8 0</inkml:trace>
  <inkml:trace contextRef="#ctx0" brushRef="#br0">2933 9769 6483,'-8'-30'0,"2"5"-250,0 9 0,5 8 0,-4 13 46,4 4 0,1 7 0,0 3 0,0 2 255,0 3 1,-2 5-1,0 4 1,-3 1 54,2 3 1,-3 7 0,0 4 0,-1-1 72,-3-2 1,2-4-42,-1-1 1,0-12 0,-4-3 0</inkml:trace>
  <inkml:trace contextRef="#ctx0" brushRef="#br0">2813 10129 27474,'0'-18'-3550,"0"0"1,1 0 3341,4 5 0,-2 6 0,5 2 944,3 4 0,7 5 0,2 2-1708,1 1 0,-2-2 1,-5 2-1,-1 1 464,0-1 0,5-4 717,0 2 0,6-4 0,-4-1 0</inkml:trace>
  <inkml:trace contextRef="#ctx0" brushRef="#br0">3133 10022 27247,'0'-13'-6957,"0"-1"6216,0 7 0,6 1 0,2 6 1134,4 0 0,2 0 1,-1 2-1,0 0-1008,1 3 0,-1 5 0,0-2 0,2-1 344,3-2 1,-3-4-1,2-1 1,-2 0 485,-1 0 0,-6 0 1,1-1-1,0-4-219,-1-4 0,-2-3 1,-5-1-1,2 0-96,1-1 1,1 1 0,-5 0 0,0-1 794,0 1 1,0 4-830,0 0 0,0 8-1071,0 1 1,0 6 0,0 7 513,0 0 1,0-4-1,1-1 629,4-2 0,7-3 1,7-8-1,0-2 116,0-1 1,4-4 0,-6 4 0,0-4 371,-3-2 0,-5 6-272,0-1 0,-7 7 1,-2 2-1,-9 9 531,-7 7-301,-5 11 0,-12 1 0,-1 5 0</inkml:trace>
  <inkml:trace contextRef="#ctx0" brushRef="#br0">4332 12434 27607,'9'-7'-546,"0"-6"0,-6 4 0,1-5 0,-2 2-353,-2 1 1,0-3 47,0 1 1,-6 1 0,-3 3 1279,-3 5 0,-5 2 0,-3 2 1,0 0 59,-4 0 0,-1 2 0,-2 1 0,0 1 151,1-1 1,-5 3-1,-1-1 0,3-1-33,1 2 1,1-3 0,0 4-1,1 1-414,-1-1 1,5-3 0,1 5 0,0 2 102,1 1 1,3 2 0,-2 4 0,0 4-273,-3 4 0,1 0 0,0 4 0,0 4 150,1 6 1,-1 7-1,-3-1 1,4 2-358,0 2 0,1 0 0,3 1 0,-1-6-119,6-3 1,-3 1 0,7-9 0,-1 1-131,4 1 0,-2-2 1,0 3-1,0-3 136,0-1 1,-3 4 0,3 0-1,-1 4-109,-3 4 1,-2 14 0,-1 0-1,-2 5 191,-3 5 1,8-31-1,-1 0 1,-2 4-1,0 2 1,-1-1-1,1 1 62,-1 2 1,1 0 0,0 2-1,1-1 1,1-5 0,0-1 0,2-1-1,0 0-131,1-1 1,1 0-1,-5 35 1,2-10 0,3-5 60,1-4 1,1 0 0,5-11 0,2-1 301,2-2 1,5-2 0,9-2 0,4-3 162,3-1 1,12 2 0,5-1-1,4 2-147,4 1 1,6 9 0,2-5 0,0 5-392,-28-21 0,-1 0 0,26 27 0,-26-24 0,0 1 0,-2 0 0,-1 1-204,-1 0 1,-1 2 0,1 1-1,0 1 1,20 23 0,-2-2-156,-2-5 1,-5-10 0,-2-8 0,-2-4 26,-2-2 1,-2-6-1,0-6 1,2-5-545,1-3 1,0-1 1160,-4-5 0,-1-12 1,1-3-1</inkml:trace>
  <inkml:trace contextRef="#ctx0" brushRef="#br0">893 14007 8272,'-6'-30'-137,"-3"4"585,3 2 1,0 18-88,6 6 1,0 6 0,0 9 0,2 1 224,2 2 1,-2 5-1,4 1 1,0 4-182,3 3 1,-2 8-1,2-1 1,0 5-128,-2 0 1,5-1 0,-3-2-1,3-2-271,1-2 0,0-4 0,1-5 1,-2-2-227,-4-3 1,3-2 0,-5-7-529,1 0 655,2-5 1,-2-4-1,-2-8 1,-5-7-118,-5-5 0,3-5 0,-6-8 0,1-4 131,-1-2 1,4-5-1,-4 8 1,3 3 715,2 1 0,-3 3 1,1 2-48,2 6 0,2 6-115,1 2 1,1 6-415,4-1 0,2 8 0,5 5 0,-2 3-509,-1 1 1,0 1 0,4 1 0,1 1 47,-1 2 0,0 4 1,1-3-1,-1 0-433,0 1 1,1-3 0,-1-3 0,0-1-2434,1 0 3265,5-5 0,2-2 0,5-6 0</inkml:trace>
  <inkml:trace contextRef="#ctx0" brushRef="#br0">1386 14207 9545,'-13'-19'1731,"0"5"1,5 8-1541,4 11 1,2-2-151,2 6 1,6-2-1,3 3 1,3-2-336,1-2 1,1-2 0,-1-4 0,0 0-264,1 0 1,-1 0 11,0 0 435,-5 0 0,-4-4 1,-8-2 1192,-5-2 0,-3 5 0,-1-3 0,-1 2 123,1 0 1,0-2 0,-1 3-159,1-2 1,0 1-724,-1 4 0,7 1 0,4 4-1139,6 4 0,6 1 0,7 0 0,3-1-792,2 2 1,6 0 0,5 1 0,2-3 281,3-4 0,2 1 1,1-2 1323,0-1 0,0-2 0,0-1 0</inkml:trace>
  <inkml:trace contextRef="#ctx0" brushRef="#br0">1853 14220 8539,'-6'-13'1353,"-3"-1"-208,-3 1 0,3 4 1,0 0-461,-1-1 0,4 3-450,2-2 1,2 0-1,2-5 1,0 1-237,0 0 1,0-1-1,0 1-593,0 0 0,5 0 0,-1-1 0,1 1-400,0 0 0,3-1 0,7 1 0,1 1 93,2 3 0,4-3 901,-4 3 0,5-2 0,-2-3 0</inkml:trace>
  <inkml:trace contextRef="#ctx0" brushRef="#br0">2000 13887 8164,'-8'6'553,"-4"-5"1,6 4 751,-3-10 0,4-2-269,5-6 0,0 4-742,0 0 1,0 7-260,0 2 0,5 6 0,4 9 1,2 1-1218,-2 2 0,2 1 0,0-2 0,4 0 1182,2 0 0,7-2 0,-3-2 0</inkml:trace>
  <inkml:trace contextRef="#ctx0" brushRef="#br0">2199 13767 9741,'-13'-13'1128,"-5"-1"0,1 2-6,0 4 1,2 2-442,2 6-1652,6 0 1,1 1 0,7 2 34,4 2 0,4-1 1,7-4 942,2 0 1,11 6 0,-1 1-1</inkml:trace>
  <inkml:trace contextRef="#ctx0" brushRef="#br0">2373 13660 10415,'-14'0'2131,"1"-4"-1692,0-1 1,5 2-1,5 6-418,6 2 1,5 5-1,5-2-72,0-1 0,1 5-215,-1-3 0,-1 3-28,-3 1 0,-3-4-844,-6 0 549,0-6 1,6-3 0,3-11 580,2-5 1,3-5 0,-1-5-1</inkml:trace>
  <inkml:trace contextRef="#ctx0" brushRef="#br0">2546 13194 20065,'-13'-21'335,"-1"3"1,7 17 0,3 10 0,2 10-741,2 6 0,0 6 0,2 2 0,1-1-564,1 1 0,2 10 0,-3 1 0,1 8-782,-1 6 0,3-3 1657,-1 3 1,-1-10 0,-4-2-1</inkml:trace>
  <inkml:trace contextRef="#ctx0" brushRef="#br0">2506 13660 12243,'0'-46'0,"0"-1"0,0 1 1181,0 6 0,0 8 1,2 9-1,2 6-1669,5 2 0,9 7 744,4 4 0,3 8 0,2 4 0</inkml:trace>
  <inkml:trace contextRef="#ctx0" brushRef="#br0">14570 14700 17994,'0'-13'-4089,"1"5"4963,4 4 0,2 2 1,7 2-1,-1 0 858,0 0 1,2-1 0,3-2 0,2-2-1661,1 2 1,4-3-1,-2 1-393,2-3 1,0 4 0,-1-5 0,-2 0 0,0 0-173,-1 0 1,3 0 0,-7-3-1,0 2-6,-3 1 0,-5 6 1,0-3 375,2 0 1,0 5 0,3-5 0</inkml:trace>
  <inkml:trace contextRef="#ctx0" brushRef="#br0">15356 14353 9225,'-1'-22'2715,"-4"0"-2116,4 6 0,-5 11 1,7 10-362,4 4 1,2-2 0,7 2 0,-1 1-67,0 2 0,1 0 0,0 0 0,3-2-649,1 0 0,4 5 1,-4-7-1,-1 1 106,3-1 1,-6-5 0,6 2 0,-3-5-77,1-5 1,4-6 0,-4-10 446,-2-4 0,5 1 0,0-9 0</inkml:trace>
  <inkml:trace contextRef="#ctx0" brushRef="#br0">15716 14233 8911,'8'-25'0,"-4"2"0,-2 2 699,-2 2 1,0 5 383,0 5 1,-5 8-1,1 2-313,1 11 0,1 9 0,2 10 0,-1 3-204,-4 0 1,4 9 0,-4-1-1,2 3-550,-1 6 1,1 1-1,-4 1 1,-1-1-797,1-3 0,-1-3 0,0-8 0,3-2-414,4-5 1,1-5 1193,0-3 0,6-4 0,1-6 0</inkml:trace>
  <inkml:trace contextRef="#ctx0" brushRef="#br0">15836 14487 9004,'-9'-27'918,"0"9"1,8 11 0,1 11-1,6 5-608,1 3 1,5-5-1,-1-1 1,3-1 122,4-1 1,0 1 0,-3-5 0,1 0-658,2 0 0,4-2 0,-4-1 0,-2-3-533,-1-1 1,-3 2-1,-3-3 322,-5-3 0,-4-1 0,-4 0 764,-5 4 0,-3 2 0,-3 6 0,-1 0 225,-2 0 1,0 1 0,5 4 0,0 3 385,-1 4 0,7 2 1,2-1-1,4 0-824,1 1 0,0 0 0,1 3 0,4 0-820,4 0 1,3 2-1,2-1 1,4-2-1166,4-1 1,4-8 1868,0-2 0,13-16 0,2-3 0</inkml:trace>
  <inkml:trace contextRef="#ctx0" brushRef="#br0">16263 14393 8346,'0'-40'1310,"6"18"1,3 9-1,2 8-785,3 5 1,4 6 0,-1 2-1,0 2-299,-3 3 1,0-1 0,-1 10 0,0 2-380,1 1 1,-7 3-1,-2 2 1,-4 3-373,-1 1 1,-1-5 0,-4 2 0,-4-2-102,-3-3 1,-5-1-1,-3-1 1,1-3 625,0-2 0,-11 5 0,2-4 0</inkml:trace>
  <inkml:trace contextRef="#ctx0" brushRef="#br0">19649 15366 20962,'0'-13'957,"0"0"1,1 4-814,4 0 1,-4 0-840,3-4 473,-2 5 1,-4 2 0,-2 6 402,-5 0 1,2 2 0,-2 1 0,-1 3 51,-2 1 1,-2 2-56,1 4 0,1 1-459,3-1 0,5-1 1,7-2 617,1-1 0,7-6 0,-3 3 0,4-2 313,2 1 0,-1 1 0,0-2 1,1 4 128,-1-1 1,0 5 0,1-3-355,-1 3 1,-6 1-1,-2 0 1,-4 0-592,-1 1 0,0-1 1,0 2-1,-1 1-196,-4 2 1,-2-2 0,-6-5-1,-1-2-708,1 1 1,0 2-1,-1 0 1,1-4-914,0-3 0,-1 1 1,1-2-420,0-1 1,5-7 2232,4-5 1,2-9-1,2-3 1</inkml:trace>
  <inkml:trace contextRef="#ctx0" brushRef="#br0">19902 15393 9968,'0'-13'6052,"0"8"-5303,0 11 0,4 1 0,2 2-540,2 2 1,-5-4-1,3 0 1,-2 1-1571,0-1 1,1-2-1,-4 2-51,4-1 1,-2-1-1,4-7 580,-1-2 0,-3-8 0,-7-8 0,-5 0 832,-3-4 0,-1-1 0,-1-2 0</inkml:trace>
  <inkml:trace contextRef="#ctx0" brushRef="#br0">19902 15300 8520,'-7'-15'1014,"2"-3"0,-1 8 1,2-4 107,1 2 1,3 2-1,4 1-984,5 5 0,3 2 0,1 2 0,1 2-505,-1 2 0,5-1 0,-1 6 0,0 0-1052,-2-2 0,2 4 1,1-7 1418,-2-1 0,-1-7 0,-1-4 0</inkml:trace>
  <inkml:trace contextRef="#ctx0" brushRef="#br0">20169 15260 8520,'14'1'6060,"3"2"-5533,0 1 1,1 7 0,-4-2 0,-1 3-53,0 1 1,-4 2 0,-2 1 0,-1 2-367,-3-2 0,-1-1 0,-2-2 1,0 1-643,0-1 1,-6-1-255,-3-3 0,-3-3 1,0-8 13,3-2 0,4-8 1,5-8-1,0 1 327,0 0 1,4 1 0,3 3 0,4-1 1258,4-2 0,1 1 0,-3 5 0,0 1 536,1 2 0,-1 7 0,0-3 0,1 4-960,-1 1 1,0 0 0,1 0 0,-1 1-919,0 4 1,-1-3 0,-1 6 0,-2-2-641,1-3 1,2 3-1,1-2-1647,0-1 2816,1 5 0,5-13 0,2 4 0</inkml:trace>
  <inkml:trace contextRef="#ctx0" brushRef="#br0">20622 15206 10651,'9'6'4468,"0"3"-4119,1 3 1,0 3-1,1 3 1,-2 2 107,1 1 1,2 3 0,0-5-1,-4 0 23,-3 0 1,-2 5 0,0-3 0,1 0-256,-1-4 0,-7 1 1,-5-3-1,-3-3-133,-1 0 1,-1-6 0,1-2-2353,0-3 1,1-12 2259,3-7 0,3-18 0,6-5 0</inkml:trace>
  <inkml:trace contextRef="#ctx0" brushRef="#br0">20888 14846 8541,'-6'-13'1360,"5"9"0,-3 7 330,2 8 0,2 12 0,0-1 0,2 3-930,2 2 0,-1-1 0,4 1 1,-1 1-582,-3 3 0,-1-1 0,-2 4 0,0-1-1252,0-4 0,-5 4 0,-1-2 0,0-3 1073,0-4 0,-4-5 0,3-6 0</inkml:trace>
  <inkml:trace contextRef="#ctx0" brushRef="#br0">21008 15153 8344,'0'-27'1328,"0"10"1,2 6 162,2 10 0,4 8 0,4-1 0,-2 0-1074,-1 0 0,-5 3 0,5-5-455,1-1 0,-2 0 1,1 0-424,1 2 0,-4-2 1,0-8-674,0-4 0,-5-3 0,4-1 0,-4 0 558,-1-1 0,-4 1 0,-2 0 1521,-1-1 0,2 3 1,-2 0 1042,1 2-994,1 6 1,5 3 0,0 9 0,2 5-985,2 3 1,-1 0 0,5 3 0,-1 1-1286,0 0 1,-4-3-1,2 2 1275,-4 0 0,5-3 0,2-3 0</inkml:trace>
  <inkml:trace contextRef="#ctx0" brushRef="#br0">21715 15060 8347,'7'-14'1302,"1"7"-209,-4 3 0,3 4 0,7 4-707,-1 5 1,-5 4-1,-4 3 1,-3 4 58,-1 0 0,0-2 1,0 3-1,0 0-103,0-1 1,-4-3 0,-2 2 0,0-1-292,0-1 1,-3-3 0,3-7-206,-1-1 1,4-4 0,-1-10-64,2-5 1,2-14 0,2-2 0,4-7-103,7-5 0,0-2 0,5 3 1458,-3 0-789,-2 0 0,0 7 1,-1 5-1,-1 7 563,-2 6 1,-5 1-241,5 9 1,-6 2-544,1 8 0,2 4 0,-1 7 0,-2 2-193,-2-2 1,-1 3 0,0-1 0,0-2-214,0-1 1,0 3 0,0 0-2320,0-2 1,0-6-1842,0-1 4436,0-6 0,6-3 0,1-7 0</inkml:trace>
  <inkml:trace contextRef="#ctx0" brushRef="#br0">22088 14900 11382,'7'-6'2196,"5"4"0,-9-2 0,5 8-1445,-2 5 1,2-1-800,-3 1 1,5-7-1473,-1 3 620,-3-4 0,2-1 1024,-4 0 521,-3 0 1,7 0 18,-4 0 1,-2 2 0,2 2-269,-2 5 1,-2 5 0,1 0-1583,4 0 0,-4 6-12,4-6 0,-2 1 0,1-7 1,5-3-1065,3-4 0,1-2 2262,0-4 0,13-8 0,2-8 0</inkml:trace>
  <inkml:trace contextRef="#ctx0" brushRef="#br0">22461 14780 9522,'0'-8'2706,"5"13"-2045,-1 8 1,1 3 0,-5-2-104,0-1 0,0 0 0,0 1-634,0-1 1,-5 0 0,-1 1 0,-1-2-816,-4-4 1,4 3-1,0-5-999,1 1 1890,1-4 0,17 3 0,3-6 0</inkml:trace>
  <inkml:trace contextRef="#ctx0" brushRef="#br0">22715 14753 8298,'0'-13'6768,"0"7"-5959,0 6 0,0 6-540,0 7 0,0 0 1,0 1-204,0-1 0,1 0 0,2 1 0,1-1-182,-1 0 1,-1 1-1,-2-1 1,0 0-311,0 1 1,-6-1 0,-3 2-1,-4 1-564,-5 2 0,-3 0 1,-5-5 989,-1 0 0,0 7 0,1 0 0</inkml:trace>
  <inkml:trace contextRef="#ctx0" brushRef="#br0">23541 14926 8286,'12'-6'645,"-3"-2"0,-3 5 0,-6 6-304,0 8 0,-6 10 0,-3-3 0,-4-2-104,-5-1 0,2 3 1,-7 1-1,1 0-436,1 1 1,-2-3 0,5-3 0,2-2-2695,1-4 2893,7 4 0,2-10 0,6 4 0</inkml:trace>
  <inkml:trace contextRef="#ctx0" brushRef="#br0">23834 14647 10052,'0'-14'1308,"0"1"1,2 11 0,1 7 0,3 5-373,1 4 0,-4-6 1,1 1-412,-2 2 1,2 1 0,1 1-203,-2 0 1,-2 1-1626,-1-1 0,-4-4 197,-1 0 1,1-8 0,4-1 514,0-7 0,6-11 0,1-3 0,2-1 295,0 0 1,0 5-1,4 0 1,-1 2 1561,-3 2 0,3-1 95,-3 1 0,1 7 1,1 5-737,-3 3 1,-3 9 0,2-1 0,-1 5-247,-3 3 1,3 1-1,-2-3 1,-1 2-320,-1-2 0,-2-1 1,0-1-3999,0-1 3003,6-6 1,-5-2-1,5-11 200,0-8 1,-3-3-1,5-7 1,-1 2 277,0-2 1,-2 3 0,2 1 0,1 0 1336,-1 4 1,-4 1 0,1 2 1056,-2 0 1,4 5-1144,3 4 1,3 8-1,1 5-673,0 3 0,-4 1 0,-1 1 0,-3-1-242,-2 0 1,3 1 0,-1-1-6288,-2 0 2379,-2 1 4028,-1-7 0,6-7 0,2-7 0</inkml:trace>
  <inkml:trace contextRef="#ctx0" brushRef="#br0">24301 14540 8369,'9'1'0,"-2"4"553,-1 4 1,0 3 0,-3 1 0,3 0-61,1 1 1,-4-1-1,3 0 1,-1 1 1924,-1-1 0,6-1-2293,-1-3 0,-1-3 1,-1-8-425,-1-2 0,0-8 0,-3-7 0,1-2 40,-1-3 0,-1 3 0,-1-1 0,2 0-239,2 1 0,-1 2 0,-2 6 0,1-1-114,1 1 0,2 1 0,-2 2-514,5 1 0,-1 6-1085,1-2 2211,-1 4 0,6-5 0,-1-1 0</inkml:trace>
  <inkml:trace contextRef="#ctx0" brushRef="#br0">24941 13807 8564,'7'-19'1370,"3"13"0,-4 6 0,0 13-769,0 6 0,-1 7 0,-5-3 0,0 7-224,0 5 0,-6 4 0,-3 1 0,-3 1 134,-1 4 0,-5 5 0,-1 5 0,-2-3-811,-3 0 0,4-2 1,-1-1-1,3-6-631,6-6 0,0-5 0,8-7 1,1-2-1076,1-6 1,4-8 2005,2-4 0,16-16 0,8-3 0</inkml:trace>
  <inkml:trace contextRef="#ctx0" brushRef="#br0">25181 13807 11799,'0'27'-76,"0"-1"1,0 4 0,-2 4 425,-2 6 1,1 7 0,-6-1 0,-1 0 660,-2 0 0,-2 4 1,0-2-1,-3 1-1170,-1-1 0,-4-5 1,4 2-1,2-5-1475,1-5 0,4-8 1,0-9-922,2-3 2555,6-8 0,-3-13 0,6-9 0</inkml:trace>
  <inkml:trace contextRef="#ctx0" brushRef="#br0">25061 14193 8284,'7'-17'0,"-1"0"196,0 6 0,-3 3 0,4 11 0,-1 4 112,-3 7 1,0 2 0,0-1 0,2 1-506,-2 2 0,-2 0 0,-1-3 0,0 1-1875,0 2 2072,0-1 0,0 3 0,0 0 0</inkml:trace>
  <inkml:trace contextRef="#ctx0" brushRef="#br0">25194 14367 9728,'4'-14'1892,"1"1"0,-1 7 0,-4 6-2308,0 8 1,-4-1 0,-2 2-3145,-1 1 3560,-2 2 0,-5-5 0,1-1 0</inkml:trace>
  <inkml:trace contextRef="#ctx0" brushRef="#br0">25661 14167 8712,'-5'13'1430,"-1"2"1,0 3-792,0 4 1,-3 3-1,4 3 1,-3 3-109,-2 5 0,2 2 0,-1 2 0,-1-1 126,-2-4 1,-3 4 0,-1-5 0,-2 0-813,2-3 0,1-4 1,2-5-1,1-4-773,3-3 0,2-8 196,2-3 0,11-14 1,3-9-1,10-9-2,7-8 0,5-11 0,1-5 1,2-1 433,3-4 0,-4 5 0,-2 5 0,-3 1 571,-1 3 0,-6 8 0,-4 4 1,-2 4 1562,-1 5 0,-3 7-1205,-2 6 1,-3 8-1,-6 1 1,-1 7-351,-4 5 1,-2 3-1,-6 1 1,-1 3-191,1 2 0,4-3 0,0 2 1,0 1-719,2 0 1,-4-5-1,7 3-746,1 1 0,2-6 0,2 3 1375,3-7 0,4-4 0,5-6 0</inkml:trace>
  <inkml:trace contextRef="#ctx0" brushRef="#br0">25980 14113 10009,'-5'-7'1991,"-3"6"0,1 7-2173,2 7 0,-1 5 1,0-1-1,1 4 391,-1 0 0,-3 3 0,3-5 0,0 0-65,0 0 0,-3-1 0,5-5-2731,1 1 1600,1-7 0,4-2 0,2-10 0,5-5 987,3-7 0,7-3 0,2-7 0</inkml:trace>
  <inkml:trace contextRef="#ctx0" brushRef="#br0">25994 14180 8418,'0'-13'939,"-2"5"-936,-2 4 0,-4 8 1,-5 5-1,1 3-121,3 1 0,-1 5 1,6 0 117,1-2 0,-5 5 0,1 0 0</inkml:trace>
  <inkml:trace contextRef="#ctx0" brushRef="#br0">26287 14060 9705,'0'-22'1547,"0"0"1,0 11 0,0 16-1708,0 5 1,-4 4-120,-1-1 0,1 0 0,4 0 0,0 1 829,0-1 1,0-4-1,1 0-112,4 1 0,-4 2 1,5 0-1,-1-2-15,-1-1 1,0 0 0,-4 4-1169,0 1 0,-6-2 1,-2-2-1,-4-1-1045,-2 1 0,-5 2 1790,-3 1 0,-3 7 0,-2 0 0</inkml:trace>
  <inkml:trace contextRef="#ctx0" brushRef="#br0">19449 15926 8186,'-14'-4'0,"1"-1"0,0 2 257,-1 2 0,5 1 1,1 0 1413,-3 0-1219,5 0 0,2 0 0,8 0-126,5 0 0,9 0 0,6 0 0,4 0 18,3 0 1,9 0-1,-2 0 1,2 0-4,3 0 1,11-2 0,0-1 0,4-1-169,1 1 1,4 1-1,-3 2 1,3-1 19,0-4 0,4 4 1,-6-4-1,-1 2-249,0-1 0,6 1 0,-9-4 1,2-1 21,-1 1 1,1-1-1,-1-2 1,-1 3 85,3 1 1,-3-3 0,6 3 0,-4 0 12,2 0 0,8-3 1,-4 5-1,2-1-70,3-1 0,-2 3 1,-3-5-1,-1-3-52,-1-1 0,2-5 1,-8-3-1,-2 1 103,1 0 1,5-8 0,-2 4 0,0-1 90,0-1 1,3-1 0,-2-2 0,0-1-64,4-2 0,-2 0 1,1 2-1,-4 0-107,2-2 0,2-5 0,-6 5 0,-3 1-96,3 2 1,-6 2 0,-3-1 0,-2 0-164,-3 1 1,-8-5 0,-2-1 0,-4 3 47,-2 1 0,6-5 0,-10-2 0,0-4 207,-3-1 0,4 2 0,-3-1 0,1 2 22,0 0 1,0-9-1,4 6 1,-3 0 279,0 3 0,-3 0 1,4 5-1,-3-1-232,-2 0 0,-1 2 1,-5 5-1,-1 1-121,-3 2 0,-2 0 0,-4 3 1,0 1-100,-4 0 0,-7 1 1,-10 5-1,-4-2 47,-3-3 1,-12 3 0,-4-4 0,-5 1-73,-5 1 0,-1-1 0,-1 5 1,0-1 202,-1 1 0,-3 0 1,-1-1-1,0 2 9,-1 3 0,4-1 0,-6 6 0,-1-1 74,-4-1 1,-8 5 0,1-4 0,0 5-41,1 5 1,31-2 0,0 1 0,1 3 0,0 1 0,0 0-1,-1 0-29,0 1 1,0 0 0,2 1 0,0-1-1,0 0 1,1-1 0,-35 9-7,5 0 1,0-3-1,10 0 1,2-1 201,1 0 1,-1 1 0,3-1 0,4-1-24,1-3 1,7 3 0,-4-3 0,4 1-85,1-1 1,0 3 0,0-3 0,0 2-155,0 3 1,0-1-1,-1 2 1,-2 1-185,-2 2 0,-4 4 0,2-1 0,-2 1-45,-1 2 0,-10 2 0,6-6 0,-4-1 310,-1 0 0,-7 3 1,6-2-1,2-1 142,0 0 1,3 3 0,5-4 0,3 0-30,1 1 1,-5-3 0,4 5 0,-2 0 24,0 0 0,2 1 1,-4 6-1,4 3-196,1 5 0,-3 7 1,2 5-1,-2 6-140,24-25 1,0 1 0,-2 3-1,0 1 1,4-3 0,0 0-1,0 1 1,0 1-83,1 0 1,-1 1-1,-1-2 1,0 1-1,-17 29 1,2-4 140,1-4 1,7-6 0,4-4 0,8-4 162,4-4 1,7-8 0,5-7 0,8-2 105,8-3 1,12-7-1,14-4 1,7-5-308,7-5 0,17-2 0,-33 0 1,1 0-1,5 1 0,0-1 156,3 0 0,0 1 0,6-1 0,1 0 0,1 1 0,0-1 0</inkml:trace>
  <inkml:trace contextRef="#ctx0" brushRef="#br0">22408 17405 8476,'12'-17'0,"-3"-1"0,-3 1 194,0 3 0,-5 5 0,3 0 149,-2-1 0,2 2 24,1-1 1,1 2 0,-3-4 265,1 3 0,7 5 0,-3-2-218,4 4 0,2 2 1,-1 4-79,0 3 0,-1 6 1,-1 4-1,-4 4 237,-1 3 1,-2 12 0,-4 4 0,0 7 15,0 7 0,-6-2 1,-3 8-1,-1-1 33,1 3 0,-3 9 0,3-5 0,-2 1-73,-3 0 1,2 0 0,4-3 0,2-4-284,0 1 1,4-9-1,-2 1 1,2-5-280,2-6 0,0 5 0,0-9 0,0-2-441,0-4 0,0-5 1,0-2-1,2 0-1511,2-4 1,-2-7-1,4-8-926,0-1 0,2-5 2890,10-10 0,-3-11 0,4-14 0</inkml:trace>
  <inkml:trace contextRef="#ctx0" brushRef="#br0">22675 17059 8292,'0'-25'1413,"0"2"1,0 12 0,1 11 0,4 7-1235,3 5 0,6 1 0,5 0 0,6-1 153,5-3 0,7 2 0,0-7 0,4-1-52,4-2 1,8-1-1,-1 0 1,3 0-103,5 0 0,4-6 0,4-2 0,0-4-61,-1-2 0,7 3 0,-6 0 0,2 2-118,-2-1 0,0 0 1,-10-1-1,-2 4-489,-1 1 1,-5 1-1,-2 5 1,-7 0 231,-2 0 1,1 0 0,-9 0-1,-2 0 246,0 0 1,0 0 0,-1 0 0,-3 0 0,1 0 1,-6 0 0,3 0 0,-1 0 391,-1 0 0,2 0 1,-3 0-1,-1 0 13,0 0 0,3 0 0,-2 0 0,-1 0 104,0 0 0,3 2 0,-3 1 0,1 3-132,-1 1 1,3 7 0,-4 5 0,-2 2-112,-1 2 1,-2 8 0,2 5 0,2 2 4,0 2 0,1 6 0,-5 3 0,1 3 27,-1 1 1,0 1 0,1-1 0,-1 0-56,0 1 1,1-3 0,-1 0 0,0-4 38,1-1 0,-1 3 0,-1-3 0,-2 0-38,-1 0 0,-1 2 0,0-2 0,-3 0-74,-4 0 1,4 2 0,-1-6 0,-1-2-137,-1-1 1,-2 1 0,0-7 0,0-1-97,0 1 1,0-2 0,0-5 0,0 0-174,0-4 0,0-3 0,0-6 0,0 1-200,0-1 0,-2 0 1,-1 1 97,-1-1 0,-7-4 0,3-2 0,-3 1-1,2-1 1,-3-4 0,2 3 0,-5-2 39,-3 1 1,-1 1 0,3-3-1,-3 1 33,-2-1 0,-1-1 0,-6-2 0,-2 0 192,-1 0 1,-6 4-1,0 1 1,-5-3 0,-2 0 0,-6-1 0,1 2 0,-3 2-49,-1-2 0,-8 3 0,-1-2 0,-1-1 110,-3-1 0,-2-2 1,-2 0-1,-3 0 173,-2 0 1,34 0-1,0 0 1,-34 0-1,36 0 1,1 0-96,-38 0 1,36 0-1,0 0 1,-34 0 0,5 0-261,2 0 1,5-2 0,8-1 0,3-1 12,2 1 1,3-3 0,7 1 0,4 2-1650,4 2 0,7 1 0,3 0 1840,2 0 0,1 0 0,5 0 0</inkml:trace>
  <inkml:trace contextRef="#ctx0" brushRef="#br0">22461 19671 8251,'0'-21'0,"0"8"753,0 7 1,2 6 261,2 0 0,4 0 0,5 0 0,2 0-588,3 0 0,1 0 1,5 0-1,-2 0-252,1 0 0,-2 0 1,0 0-1,-2 0 63,-3 0 0,-1 6 0,-3 3-467,-3 3 1,-3 2 0,-8 3-1,-2 0 68,-5 0 0,-7 3 0,-3 3 1,-2 0 272,-3 0 0,0 2 1,2-5-1,4 1-10,4-3 0,0 1 0,2-1 0,4-2 120,3-1 1,4-2 0,4-1-1,4-1 193,6-2 0,5-5 0,0 3 0,4-1-363,3-3 0,2 3 0,0-1 0,-1-1-225,1 2 0,-5-5 1,-1 4-1,-2-2-90,-3 1 1,-1-1-1,-1 5 1,-1-2-4015,0-3 4277,1 4 0,-1-6 0,0 5 0</inkml:trace>
  <inkml:trace contextRef="#ctx0" brushRef="#br0">23194 19817 11371,'0'-22'1170,"0"0"1,0 7 0,0 15-1376,0 8 1,-4 8 0,-2 2 0,0-2-73,0-1 0,-4-2 0,2 0 0,0 1-591,-1-1 1,1 5-2753,-1 0 3620,3-6 0,18-12 0,3-8 0</inkml:trace>
  <inkml:trace contextRef="#ctx0" brushRef="#br0">23168 19711 9247,'-8'0'49,"4"1"0,8 4 1,5 4-665,3 3 0,3 5 615,3 1 0,2 0 0,7-5 0</inkml:trace>
  <inkml:trace contextRef="#ctx0" brushRef="#br0">23434 19844 8783,'0'-25'2333,"0"3"0,2 8-2006,2 10 0,-1 7 1,6 3-1,2 0-223,0 0 0,-2 3 1,0-3-1,2-1 239,0 1 1,3 5 0,-2-2-481,-4 2 0,-2-2 1,-6 0-213,0 2 1,-1-1 0,-2 0 0,-3-2 215,-1-2 1,-4 3 0,-5-5 0,-2-1-279,2-2 0,1-1 1,2 0-836,-1 0 233,1 0 1,6-1-1,4-2 1,6-3 1012,6-1 0,7-2 0,2-5 0,11 1 0,-1 0 0</inkml:trace>
  <inkml:trace contextRef="#ctx0" brushRef="#br0">23714 19804 8251,'12'-1'0,"-1"-2"1514,-3-2 1,-5-1 854,2 2-1077,-4 2-980,-1-3 0,-1 10 1,-2 4-649,-2 3 1,1 1 0,4 1 0,0 1-183,0 2 0,0-2 1,0 3-1,0-3-170,0-2 0,1-1 0,4-3 0,5-5 688,7-2 0,3-8 0,7-2 0</inkml:trace>
  <inkml:trace contextRef="#ctx0" brushRef="#br0">23914 19857 8251,'0'-13'1376,"0"0"1,-1 5 0,-2 5 0,-2 6-1010,2 6 0,2 8 0,1 2-580,0 2-581,6 1 0,1-1 794,7-4 0,-1 4 0,0 0 0</inkml:trace>
  <inkml:trace contextRef="#ctx0" brushRef="#br0">23368 17112 8206,'4'-13'1959,"1"-1"-1444,5 1 1,-4 7 0,3 6-142,-5 8 0,-2 5 0,-2 3 0,0 3 107,0 2 0,0 1 0,0 7 1,0 0 104,0 2 0,4 11 1,1-1-1,-2 5-64,-2 4 1,-1 2 0,0 3 0,0 1-266,0 2 0,0 4 1,0-4-1,0 0-189,0 1 0,0-6 0,0 2 0,0-6-533,0-3 0,0 1 1,0-5-1,0-5-385,0-3 0,0 0 0,0-6 0,0-3 235,0 0 0,-4-4 0,-1 0 0,1-3-2610,-2-7 3225,4 3 0,-15-7 0,2 6 0</inkml:trace>
  <inkml:trace contextRef="#ctx0" brushRef="#br0">22661 16606 8255,'0'-14'23,"0"1"1,0 4 0,0 0 1078,0-1 583,0 4-798,0-6 1,0 12-509,0 0 1,0 2-1,0 6 1,2 4-153,2 5 0,-2-3 0,2 6 0,-2-1-129,-2 3 0,0-1 1,0 1-1,0 0-277,0-1 0,0-2 0,0-5 0,0-1-1485,0 0 1237,0-5 1,0-4 0,0-8 82,0-5 0,0-5 0,0-3 0,0-6 179,0-2 0,0 0 0,0 1 0,0 2 173,0-2 1,1 5 0,2 1 0,1 4 1063,-1 0 1,-1 1 1814,-2 0-2445,0 5 1,6 8 0,1 9-182,1 3 1,2 1-1,-6 1 1,1-1-117,1 0 0,-5 1 1,5-1-1,-1 0-566,-1 1 1,1-1 105,-5 0 1,1-5-452,3-4 0,-2-5 0,4-7 320,0-5 1,-5-3 0,4 1-1,-2-1 485,1-2 1,-2 0 0,2 5 0,-1-1 675,1 1 1,-2 0 0,4 1 114,0 3 1,-3 2 253,6 2 1,-5 4-649,5-4 0,-5 5 0,4 5-817,-2 4 0,3 2 1,-5 3-436,-1-1 1,-1 0 0,-2 1 0,1-2-1356,3-4 1,-1 3 1509,6-7 0,0 1 1,6-7 660,3-2 0,-3-4 0,4-5 0</inkml:trace>
  <inkml:trace contextRef="#ctx0" brushRef="#br0">23021 16392 8699,'0'-22'0,"0"1"814,0 2 1,5 1 0,-1 5 0,-1 0-398,-1-1 1,2 6-1,2 0-58,1 2 1,2 2-42,4 4 1,-1 1 0,-3 5 0,-3 6 8,0 4 0,-4 7 1,2-4-1,-3 2-283,-1 2 0,0 2 1,0 4-1,0-1-355,0-2 0,0 2 1,0-8-1,0-1-1194,0 0 0,0-5 252,0-6 0,2-6 1253,2-2 0,-2-6 0,4-7 0</inkml:trace>
  <inkml:trace contextRef="#ctx0" brushRef="#br0">23074 16366 8255,'0'-14'0,"0"1"1029,0 0 0,0-1 0,0 1-227,0 0 1,2 1 0,4 2-1,6 2-356,4 2 1,6 0 0,-2 3 0,0-1-387,4 1 0,1-3 1,0 2-1,-1 1-121,-2 1 0,-1-2 0,1-1 1,-4 2-2119,-3 2 0,-2 2 1,-1 4 2178,-3 4 0,-3 2 0,-6 3 0</inkml:trace>
  <inkml:trace contextRef="#ctx0" brushRef="#br0">23061 16579 8205,'2'-21'1325,"2"3"1,5 8 0,7 3 0,4 1-811,0 3 0,-2-3 0,4 0 0,0 0-1131,-1 0 1,3-3 0,-5 3 0,0 0-633,1 0 1,-3 2 1247,-3 4 0,-1 0 0,0 0 0</inkml:trace>
  <inkml:trace contextRef="#ctx0" brushRef="#br0">23088 16739 9316,'1'-31'0,"2"1"1611,2 5 0,1 10 1,0 11-1,5 2-2130,6 2 1,5 0 0,-3 0 0,0 0-709,1 0 0,-1 0 1,-3 0 1226,2 0 0,0-6 0,-5-1 0</inkml:trace>
  <inkml:trace contextRef="#ctx0" brushRef="#br0">23541 16312 8601,'0'-19'0,"-1"0"192,-4 3-1224,-2 4 1204,-1 12 1,2 1 0,6 4 244,0 4 1,5-2 0,-1 2 0,-1 1 338,-1 2 1,2 6-1,1 1 1,-2 2-613,-2 3 0,-1 1 0,0 1 1,-1 1-346,-4 0 0,2-5 0,-4-1 0,1-2-33,3-3 1,-3-5-323,2-3 1,-5-6 0,4-2 441,2-7 0,2-11 1,1-6-1,0-4 270,0-3 1,0-5 0,1 4 0,2-1 471,2 1 0,5 0 1,-3 7-1,2 3 342,0 4 0,-4 3 0,3 4-282,3 2 0,-4 3 0,2 6-233,2 0 0,0 6 0,3 3-565,-1 2 1,-1 4-1,-2 2 1,-1 0-509,2 0 0,-4-3 0,2 0 1,1-1-911,2 0 0,1-4 0,2-1 1528,3-2 0,3-2 0,5-4 0</inkml:trace>
  <inkml:trace contextRef="#ctx0" brushRef="#br0">24154 16539 9002,'0'-18'0,"-1"0"196,-4 2-247,4 7 1,-7 3 762,4 6 1,3 2-279,-4 2 1,4-1 0,1 8 0,0 2-9,0 3 1,0 3-1,0-1 1,0 3-75,0 0 1,0 8-1,0-2 1,0 0-240,0-4 0,0 5 0,0-4 0,0-2-400,0-1 0,0-3-691,0-5 0,0-7 624,0-6 1,0-7 0,0-11 0,0-6 137,0-5 0,1-1 0,4-6 0,2 1 298,0 1 0,5-8 1,-4 7-1,0 2 207,1 4 1,-4 2 0,2 2 0,1 3 410,-1 4 0,-4 3 0,3 3 7,0 3 0,-3 3-499,6 6 1,-5 0-1,4 2 1,-1 4-169,0 7 0,-4 2 0,3 7 0,-1 2-136,-1 1 0,1 3 1,-5 2-1,0 1-563,0-1 1,0 2 0,0-2 0,0-4-631,0-2 1,0-3 0,0 1 1288,0-4 0,0-9 0,0-3 0</inkml:trace>
  <inkml:trace contextRef="#ctx0" brushRef="#br0">24248 16632 10913,'-6'-32'2535,"-3"5"-2271,3 12 0,1 9 1,10 8-611,4 2 1,4-2-1,3 4-417,2 0 1,1-5 0,-1 4 762,4-4 0,4-1 0,0 0 0</inkml:trace>
  <inkml:trace contextRef="#ctx0" brushRef="#br0">24687 16379 10183,'-1'-27'0,"-3"2"0,-5 5 708,-3 6 1,0 8 0,2 11 0,2 4-518,2 2 0,-3 3 0,5 1 0,-1 1-39,0 2 1,2 4 0,-5-3 0,2 0-148,3 1 1,2 3 0,1-2 0,0 0-738,0-3 1,6-1 0,3-2 0,2-3-613,3 0 0,5-6 1344,3-2 0,9-2 0,3-2 0</inkml:trace>
  <inkml:trace contextRef="#ctx0" brushRef="#br0">24861 16419 8494,'7'-13'1060,"-2"-1"1,-4 8-1604,-1 6 0,5 6 194,-1 8 1,5-5-1,-3-2 1,0 0 57,0 1 1,4-5 0,-1 3 290,3 0 0,1-5 0,0 5 0</inkml:trace>
  <inkml:trace contextRef="#ctx0" brushRef="#br0">20502 17365 8861,'-6'-9'0,"-3"2"-276,-3 1 1,-1 2-1,-1 4 1,1 0 473,0 0 0,-5 0 0,0 0 1,2 0 355,1 0 1,6 1-1,0 4 230,-1 3 1,4 0 0,2 1-357,2 1 0,2 6 0,-1 4 0,-2-1-144,-2 0 1,1 9 0,4-1 0,0 1-54,0 0 0,0 3 0,0 2 0,0-1-161,0 1 0,1 3 0,2-5 0,2-2-17,-2-1 0,0-1 0,1-2 0,3-3-1154,1-4 0,4-3 0,-3-2 0,2-1-1198,3-3 1,-1-3 2298,0-6 0,1 0 0,-1 0 0</inkml:trace>
  <inkml:trace contextRef="#ctx0" brushRef="#br0">20382 17778 8551,'-5'-17'2784,"1"-1"0,1 6-2590,7 8 0,2 4 0,6 3 0,0 1-168,3-1 1,1 3-1,-1-2 1,1 1-756,2 1 1,4-5-1,-3 4 1,2-4-2277,3-1 3005,1 0 0,2-6 0,-1-1 0</inkml:trace>
  <inkml:trace contextRef="#ctx0" brushRef="#br0">20715 17605 8551,'-13'8'496,"-1"-4"0,1-2 0,0-2 1,-1 1 1069,1 3 1,0 4 0,1 5-1590,3 0 1,3-4-334,6 0 1,2-6 0,2 2 0,5-5-1244,3-5 1,3-2 1598,2-7 0,-2-5 0,4-1 0</inkml:trace>
  <inkml:trace contextRef="#ctx0" brushRef="#br0">20675 17445 8462,'0'8'-222,"6"4"1,3-5 479,3 0 0,1 1 0,0-5 0,1 1-347,-1-1 1,2-1-1,1-2 1,2 0-158,-2 0 1,-1-2 0,-2-1 0,1-1-31,-1 1 218,-6-5 58,5 7 0,-4-11 0,5 5 0</inkml:trace>
  <inkml:trace contextRef="#ctx0" brushRef="#br0">20915 17459 8457,'-1'7'871,"-2"-1"-226,-2 0 1,1-3 0,4 6-300,0 1 0,1 0 1,2 1-1,3-4 102,1-1 1,-2 3-1,4-3-675,1 1 1,2-4 0,1 2-194,1-4 0,-5-2 0,-1-4 0,3-2-372,1-1 1,-3-3-1,-2 2-126,-1-3 1,0 3 1155,-2 0 1,-2 5 1880,2-5 492,-2 6-1838,-2-3 1,1 6-1,4 0-244,3 0 1,0 0-130,1 0-438,-6 0 1,1 1 0,-7 4 0,-3 4-229,-1 3 0,2 1 0,-2 2 0,0 1-36,-1 2 1,5 4 0,0-3 0,6 0 301,6 1 0,15 3 0,4-2 0</inkml:trace>
  <inkml:trace contextRef="#ctx0" brushRef="#br0">21795 17285 7592,'0'-7'324,"1"2"-242,4 10 1,-4-2 338,4 6 1,-2-2 0,0 4 217,1-3 0,0-3-109,-4 4 1,0-5-217,0 5 0,0-4 0,0 3-249,0 3 0,2 1 0,1 1 152,1 0 0,2 1 0,-3-1 86,2 0 0,-1 1 1,-4-1-63,0 0 0,2-1 1,1-2-1,1-1 82,-1 2 0,-2 1 0,-1 1 1,0 0-241,0 1 1,0 3 0,0 3 0,2 0-71,2 4 0,-2-3 1,2 1-1,-2 2 100,-2 1 0,0 1 0,0 1 1,0 0 114,0-1 0,0 1 0,0 0 0,0-1 222,0 1 1,0-2 0,0 0 0,0-1-164,0 0 1,0 4 0,0-4 0,0 4-219,0 3 1,0 0-1,0-4 1,0-1-75,0 1 1,0 4-1,0 0 1,0-1-97,0-2 1,0-2 0,0 1-1,0 0-50,0-1 0,-5 0 1,1-4-1,1-4 104,1-4 1,2 0 0,0-1-552,0 0 1,0-4-640,0 0-989,0-6 0,-1 3 0,-2-7 2226,-1-4 0,-7-2 0,4-7 0</inkml:trace>
  <inkml:trace contextRef="#ctx0" brushRef="#br0">21728 18605 8310,'0'-14'4797,"0"8"-3950,0 6 0,6 6 0,3 8-492,3-1 1,1-4 0,2-2-1,1-1-404,2-3 0,1-1 1,-1-2-1,3 0-193,0 0 0,8-3 0,-1-5 0,5-6 242,4-6 0,7-8 0,4-6 0</inkml:trace>
  <inkml:trace contextRef="#ctx0" brushRef="#br0">22488 17658 8209,'-19'0'58,"4"0"0,-3-1 0,3-2 413,2-1 0,4-1 125,0 5-421,0-6 1,3 5 103,6-4 0,11 8 0,8 2 0,2-2 90,2-2 1,3-1 0,2 0 0,3 0 11,4 0 0,4 0 0,1 0 0,0-1-148,0-4 0,4 4 0,4-5 0,1 1-188,1 1 1,9-5 0,-4 5 0,3 1-174,1 1 1,3-2 0,-4-1-1,0 2 35,1 2 1,-4-1 0,4-1 0,-1-1 27,0 1 0,4-3 0,-3 2 0,0-1 124,1-1 0,2 3 0,-4-4 0,-2 0-68,-1-1 1,-4 4-1,-2-5 1,-4-2-284,-4 0 0,-2 2 0,-4 0 0,-4 0-527,-2 2 1,-9 1 0,0 4-848,-1-2 1666,-4 2 0,4 2 0,-6 8 0</inkml:trace>
  <inkml:trace contextRef="#ctx0" brushRef="#br0">22648 17992 8241,'-13'-5'0,"-1"1"-333,1 1 0,0 1 0,-1 2 0,1 0 333,0 0 0,-1 0 0,1 0 0,0 0-179,-1 0 1,5 0 0,1 0 926,-3 0-335,5 0 0,8 0 0,10 0 215,4 0 1,8 0 0,-2 0 0,3 0-386,2 0 0,5 0 1,4 0-1,2 0-170,2 0 0,6 0 1,3 0-1,3 0 32,1 0 1,9 0 0,4 0 0,0 0 6,4 0 1,5 0 0,-1-1-1,-36 0 1,0-1 75,0 0 0,0-1 0,31-1 0,4 3 0,-1-2-73,-34 0 1,0 1-1,0 0 1,1 0 0,-1 1-1,1 0 1,35-2-125,-2-1 1,0-1 0,-6 5 0,-1 0-44,-2 0 0,-4-4 1,-6-1-1,-1 3-638,-3 0 0,-5-2 0,-8-1 0,-7 2-66,-5 2 1,0 1-1,-6 0-1499,-2 0 2255,-7 0 0,-9 0 0,-8 0 0</inkml:trace>
  <inkml:trace contextRef="#ctx0" brushRef="#br0">22488 18405 8427,'0'-18'-24,"0"0"1,-4 5-463,-1 4 1,2 6 318,8-1 0,2 2 0,8 2 0,1 0 152,2 0 1,11-4 0,3-2 0,6 0 1306,7 0 1,6 2-1,10 2 1,3-1-932,4-1 1,-29-1 0,2 1 0,0 1 0,1 1 0,1 0 0,1 0-251,1-1 0,1 0 1,0 2-1,1-1 1,-5-2-1,0 1 1,0-1-1,-1 2-64,0 0 0,0 1 0,3-2 0,1 0 0,-1 0 0,0 0 1,0-1-1,-2 0-468,0-1 0,-1 0 1,-1 0-1,-1 0 1,0-1-1,0 1 1,0 1-1,-1-1-914,1 1 1,-1-2-1,3-2 1,-2 0 1334,32-10 0,2-1 0,-2 1 0,-33 7 0,0 0 0,1-2 0,0 1 0,1-2 0,0 1 0</inkml:trace>
  <inkml:trace contextRef="#ctx0" brushRef="#br0">23968 17232 6861,'-20'-7'0,"0"1"0</inkml:trace>
  <inkml:trace contextRef="#ctx0" brushRef="#br0">23874 17232 8138,'-9'-6'54,"2"-3"0,1-3 256,3-1 0,2 4 0,1 0 0,1 0 57,4 2 1,-2-3-1,5 5 1,3 1 323,1-2 1,1 4 0,0-1-301,1 6 1,-1 5 0,0 5 0,1 0-75,-1 1 0,0 3 0,1 1 0,-1-1-125,0-3 0,1 0 0,0-2 1,4-4-334,4-3 1,4-4 0,2-4 0,3-6 186,4-8 1,10-8-1,4-8 1,4-6-705,5-3 0,-29 17 1,1 1-1,1 1 0,0 0 1,27-23-1290,-3 0 1,-14 7 1727,-5 8 1,-1-3 0,-1 0 0</inkml:trace>
  <inkml:trace contextRef="#ctx0" brushRef="#br0">22901 17765 7603,'6'-7'-545,"-4"-1"823,2 4 0,-4 2 1,-3-1 183,-1 6 0,-1 0 0,5 6 485,0 2 1,0-4-1,0 2 233,0 1 1,0 2-574,0 1 0,2-5 1,4-4-491,7-2 1,2-8 0,7-5 0,2-5-70,1-6 1,9-5 0,4-2-1,5-4-319,0-1 1,0-1 0,0-4 0,0 3-2524,-4 5 0,-1 5 2794,-7 4 0,6-4 0,-3 6 0</inkml:trace>
  <inkml:trace contextRef="#ctx0" brushRef="#br0">9984 18285 8421,'0'-13'-51,"0"5"2469,0-4 0,0 9-10,0-6 0,0 5-393,0-5 1,-1 6-1264,-4-1 0,2 4 0,-5 4-462,-3 5 1,4 3 0,-1 1 0,2 1-108,3-1 1,-2 0 0,0 1 0,2-1-316,2 0 0,1 5 1,0 0-1,0-2-572,0-1 0,0-2 1,0 0-1,1 1-553,4-1 1,-2 0-1,4 1 1,0-2-181,1-3 1,1 2 1436,4-2 0,6-3 0,2 0 0</inkml:trace>
  <inkml:trace contextRef="#ctx0" brushRef="#br0">10198 18338 8356,'-6'-12'2056,"-2"5"249,1 7 1,1 1-1,6 8-1526,0 2 1,0-4 0,1 2-1,2 1-181,2 2 1,4 1 0,-3 1-542,1-1 0,2 0 0,4-1 0,2-3-541,3-4 0,-3-4 1,2-1-1,-2 0-165,-1 0 0,-6-1 0,0-4 0,-2-5 366,-3-6 0,-2 1 0,-2-3 0,-2 2 305,-2-2 0,-5 3 1,1-3-1,-3 4 1148,-1 0 0,0 7 0,1 1-165,3 0-1763,-3 4 1,16-2 0,2 8 0,8 4-643,3-1 0,7 4 0,-2-5 1400,4 1 0,6-4 0,2 3 0</inkml:trace>
  <inkml:trace contextRef="#ctx0" brushRef="#br0">10557 18165 12839,'8'6'978,"4"0"1,-5 4 0,2 0 810,0 5 1,-2-1 0,4 5-1,-2-1-1159,1-1 0,-4 6 1,-2-6-1,-1 1-1776,2 1 0,-4-4-4453,4 3 4404,-4-3 1,-2-15 0,-2-8 485,-2-6 1,-4-9 0,3 4-1,1 0 597,-1 0 0,-3-4 0,3 6 1,0 0 3052,0 3 0,1 0-1113,5 1 1,2 5-1470,2 4 1,4 3 0,5 1-255,0 0 1,1 5-1,-1 3 1,-1 1-1273,-3 0 0,3-2 0,-3 3 0,1-1 1167,-1 2 0,9 1 0,-4 1 0</inkml:trace>
  <inkml:trace contextRef="#ctx0" brushRef="#br0">10891 18232 8291,'0'-8'2915,"6"4"1,3 7-2429,2 1 0,-2 5 1,-1-3-1,-1 1 984,0 4 1,-2-1-1,2 0 1,-1-1-2126,-3 2 0,3-4-3444,-1 2 3370,-1-6 1,-4-3-1,0-10 1,-1-5 383,-4-3 0,-1-6 0,-3 4 1,3-3 316,0 1 1,5 6-1,-3-2 1,2 3-306,2 2 0,2 4 0,2 2-289,5 1 1,3 1 0,1 7 620,0 2 0,7 4 0,0 5 0</inkml:trace>
  <inkml:trace contextRef="#ctx0" brushRef="#br0">11157 18245 9199,'14'0'4118,"-5"0"1,-1 0-3401,3 0 1,5 0 0,2 0 0,-2 0-382,-1 0 1,3 0 0,0 0 0,-4-2-1899,-3-2 0,1 2-1396,-4-2 0,-3 3 2295,-5 1 0,-6 0 0,-9 0 0,-1 0 866,-2 0 0,-4 0 0,4 0 1030,2 0 1,5 0-629,3 0 0,6 5 1,2 3-789,7-1 0,7 4 0,2-5 0,3 1-1467,2 3 0,0 2 1649,1 2 0,3-7 0,-4-1 0</inkml:trace>
  <inkml:trace contextRef="#ctx0" brushRef="#br0">11491 18232 12494,'-9'-12'2677,"0"3"-3173,6 3 1013,-3 6 0,7 4 0,4 2 1,2 2-543,1 2 1,4 0 0,-4 2-1,4-1-753,2-1 1,-1 5 0,0-8 0,1 2-218,-1 0 0,0-6 1,1 1-1,-1-4 995,0-4 0,6-9 0,2-8 0</inkml:trace>
  <inkml:trace contextRef="#ctx0" brushRef="#br0">11744 17925 10086,'0'13'2307,"1"5"1,2 0 0,3 0-1438,2 1 0,-1 2 0,3 5 0,-2 1-503,-2 0 1,-2 4 0,-2 1-1,1 1-1112,1-1 1,1 0-1,-5-4 1,0 0-5964,0-2 6708,0 4 0,-6-9 0,-2 5 0</inkml:trace>
  <inkml:trace contextRef="#ctx0" brushRef="#br0">11651 18245 10684,'7'-13'0,"-1"1"1094,0 3 0,3 3 0,7 6 0,2 0-1411,-2 0 0,3 0 0,1 0 1,-1 1 531,0 4 1,3-2-1,-4 6 1,-2 0 163,-1-2 1,3 5-380,0-3 0,-1 3 0,-3 1 0</inkml:trace>
  <inkml:trace contextRef="#ctx0" brushRef="#br0">11984 18245 9079,'0'-13'8010,"6"1"-7027,3 3 0,-2 3 11,2 6-814,0 0 0,0 1 0,0 4-476,1 4 1,-4-2 0,-2 2 0,-1 1-887,2 2 0,-4-3 0,5 0-1375,0 1 1,-4-2 1651,2 1 1,2-8 880,-2-1 0,2-4 0,-3-7 163,2 2 1,4 5-1,-4-3 293,3 1 0,-4 1 187,5 5 0,0 2-300,4 2 0,1 2 333,-1 3-217,0-3-826,-5-6 1,-4 0-278,-8 0 0,1 0 0,-5 1 70,3 4 1,0 2-1,5 7 89,0-1 1,7-6 0,5-2 0,6-4 508,3-1 0,7 0 0,6 0 0</inkml:trace>
  <inkml:trace contextRef="#ctx0" brushRef="#br0">12517 18232 8087,'7'-21'1131,"-2"3"0,-5 9 1604,-5 5-2153,-2 2 0,-5 8 1,3 3 41,5 3 0,2 1 200,2 1 1,6-1-510,3 0 1,3-4 0,1-1-691,1-3 0,-1 1-248,0-1 1,-1 2-1,-3 7 6,-4-1 0,-5 5 0,-5 1 1,-5 2 45,-7 2 1,1 2 0,-6 2-1,0-2-699,1-2 0,2 0 1270,5-5 0,1 6 0,0-4 0</inkml:trace>
  <inkml:trace contextRef="#ctx0" brushRef="#br0">13757 17978 7992,'26'-19'0,"1"7"0,-2 11 0,-3 8 0,4 11 0,-6 3 0</inkml:trace>
  <inkml:trace contextRef="#ctx0" brushRef="#br0">13717 17992 8041,'0'-9'742,"-2"1"0,-1 1 116,-1 0 0,-1 2 0,5-4 332,0-1 1,-4 2 0,0 0-845,1-3 0,1-1 0,1 1 0,-2 0-204,-2 2 0,-1 6 0,3-3 0,-3 2 155,-1 0 1,-2-1-1,-4 5-50,-1 0 1,6 5 0,0 0 0,2 4 217,3 6 1,-3 3 0,2 7 0,1 0-84,1 3 1,2 6-1,0-1 1,0 1-208,0 3 1,0 0 0,2 0 0,1-3-848,1-1 1,1 1-1,-5-6 1,0-3-2300,0 0 1,0-5 0,0-3 1321,0-2 0,-3-7-1,-5-5 1650,-5-6 0,-5-5 0,2-5 0,-2-2 0,2-3 0,1 2 0,2-6 0,-1 0 522,1 1 0,6 2 1,2 5-1,4 1 974,1 0 0,0-1 0,1 2 0,5 2-866,8 1 0,0 6 0,9-3 0,-1 2-215,-1-1 0,4 1 1,-3 4-1,3 0-262,2 0 0,-2 4 0,-1 2 0,-4 0-1072,0 0 0,-3 3 0,-3-5-1358,-1-1 2025,-6 5 1,-2-7 0,-8 2 360,-2-6 0,-5-3 1,3-4-1,-1 1 789,4-1 0,-2-2 559,2-1 0,1 1 0,7 3-1315,5 4 1,7 4-1,2 2 1,-2 2-224,-1 2 0,3 5 0,1-1 0,0 3-295,1 1 1,-3 1 0,-3 0-1,-1 3-3858,0 0 1,1 6 4233,-1-6 0,0-5 0,1-6 0</inkml:trace>
  <inkml:trace contextRef="#ctx0" brushRef="#br0">14663 17925 8640,'0'-15'0,"0"-1"2844,0-2-1756,0 0 1,0 10 2310,0-1-2488,0 0 1,0 3-1,2 6 1,1 9-328,1 7 0,6 5 1,-2 7-1,1 1-154,0 3 0,-5 3 0,5-2 0,0-1-375,-2 1 1,5-4 0,-5-5 0,2-3-374,0-2 1,-1-6 0,2-5 0,-1-2-189,1-3 1,2-8-1,1-5 1,1-6 120,-1-7 0,-4-8 0,-2-3 0,1-1 90,-1-1 0,-4 2 0,2-3 1,-4 5 494,-1 3 0,0 1 0,0 11 1,0 0-184,0 2-1021,0 2 1,6 6 0,3 2 387,3 4 0,1 7 1,2 3-1,1 2-2015,2 3 2631,6 5 0,2-4 0,8 4 0</inkml:trace>
  <inkml:trace contextRef="#ctx0" brushRef="#br0">15250 17765 8107,'0'-19'0,"0"-3"673,0 2 0,0 6 2410,0 5 1,1 7-2306,4 2 1,-2 11-1,5 8 1,1 3 13,-1 6 1,-2 0 0,-6 8 0,0 1-457,0 1 0,-2 2 1,-1-1-1,-1-4-284,1-4 0,1-2 0,2-4 1,0-3-558,0-4 0,0-3-308,0-2 1,6-6-1,3-2 326,3-4 1,1-7-1,2-3 1,1-2 330,2-3 0,0 2 0,-3 2 0,1 1 72,2-1 0,4 2 0,-4 1 0,0 1-343,1 3 0,-4 2 1,2 1-1,-2 0-725,-1 0 0,-1 0 0,0 1 1152,1 4 0,-1-4 0,0 5 0</inkml:trace>
  <inkml:trace contextRef="#ctx0" brushRef="#br0">15943 17658 8093,'-6'8'2029,"0"-1"-482,-3-2 0,2 2 0,4 8 0,-2 1-763,2 2 1,2 4 0,1-3-1,0 2-649,0 3 0,0-3 0,0-1 0,1 1-582,4 0 0,-4-3 1,4 2-1,-2 0-1585,1-4 0,-2 3 2032,2-1 0,3 0 0,1-5 0</inkml:trace>
  <inkml:trace contextRef="#ctx0" brushRef="#br0">15783 17698 8077,'0'-23'0,"0"-4"3095,0 3-2100,0 11 1,6 12 0,3 5 0,3-1-680,1-1 1,0 2 0,2 2 0,1 0-33,2 0 1,4 4 0,-4-1 0,0 3-2642,1 1 0,-6 6 2357,1 4 0,-1 14 0,-5 4 0</inkml:trace>
  <inkml:trace contextRef="#ctx0" brushRef="#br0">15690 18098 9828,'0'-19'1362,"1"10"1,5 2-1,6 7-1206,4 4 0,6 1 0,-2-5 0,0 0-473,4 0 0,1 0 1,3 0-1,3 0 116,5 0 1,-2 0-1,2-2 1,-1-2 200,-1-5 0,5-9 0,-5-3 0</inkml:trace>
  <inkml:trace contextRef="#ctx0" brushRef="#br0">16263 17752 7984,'-11'-18'0,"-2"0"580,3 6 1,-1 12-1,7 9 12,1 3 0,1 1 0,2 1-465,0-1 1,0 5-1,0 0 1,2-2 564,2-1 0,-1 3 0,6-1 0,2 0-805,0-3 1,3 0 0,1-1 0,1-1-171,2-3 1,4 1 0,-4-5 0,-1-2-194,3-2 0,-6-1 1,3-1 938,-7-4 0,1-2 2267,-7-7-1882,0 7 0,1 3-27,-1 8-926,7 3 0,-4 5 0,6-1 1,2-3-954,3 3 0,-2-5 0,6-2 1058,2-2 0,1 4 0,2 1 0</inkml:trace>
  <inkml:trace contextRef="#ctx0" brushRef="#br0">10757 18778 8215,'0'0'0</inkml:trace>
  <inkml:trace contextRef="#ctx0" brushRef="#br0">10837 18765 8215,'0'-9'209,"0"0"0,0 4-69,0-3 0,2 5 1031,2-2 1,-2 2 1606,2-1-1018,-2 2-1434,-2-4 0,-2 6-143,-2 0 1,-4 0-1,-3 2 1,0 1-262,2 1 1,5 5-1,-5-3-353,-1 1 0,4-2 0,0 2 380,0-1 1,4 0 238,-2-1 0,4-4 0,4 3 0,5-1 134,3 2 1,1-4-1,1 5 1,-1-1 14,0-1 1,1 5 0,-2-3 0,-2 1-3,-1 4 1,-6 1 0,1 1-116,-2 0 0,-2 1 1,-2-1-493,-2 0 1,-4-1-1,-5-3 1,0-5-854,-1-2 1,1 2-1,0 1-183,-1-2 1,3-3-392,2-5 0,3-2 1699,6-6 0,18-7 0,4 0 0</inkml:trace>
  <inkml:trace contextRef="#ctx0" brushRef="#br0">11251 18525 8108,'-2'-22'3416,"-2"-1"-2592,-4 13 1,1 0-1,2 14 1,4 6-138,1 7 1,4 3 0,2 7-211,2 0 0,-5 1 1,1 3-1,-1 5-729,2 2 0,-4-4 0,3-1 1,-2-2-1131,-2 0 0,0 3 0,0-6-2530,0-3 3912,0-7 0,0-5 0,0-7 0</inkml:trace>
  <inkml:trace contextRef="#ctx0" brushRef="#br0">11211 18698 8131,'0'-22'1258,"0"0"0,1 5 1,4 13-1168,3 2 0,3 4 0,1 1 0,0 1 293,2-1 1,3 0-1,-3 0 1,3 3-1032,1 1 0,5-4 1,-1 3-1,4-1 647,0-1 0,7 1 0,1-5 0</inkml:trace>
  <inkml:trace contextRef="#ctx0" brushRef="#br0">11544 18658 8131,'-13'-1'1886,"-1"-4"1,1 4-1,1-2-1327,3 6 0,3 4 0,6 8-108,0 3 0,2-8 0,1 3 0,3-2-210,1-4 0,-3 3 0,5-5-807,2-2 0,1 3-302,1-2 1,-4 1 0,-2-7 638,-1-2 0,-1 1 1,-5-6 491,0-1 1,-2 2 0,-1-1 1968,-1-1-58,-7 4 1,11 0-1948,0 6 0,5 6 0,5 3 0,-1 3-304,1 1 0,2 0 1,0 1-1,-2-3-700,-1-2 1,-1 3 0,2-3-1,-1 1-689,1-1 1,1-1-1,1-5 1466,1 1 0,3-5 0,11-7 0</inkml:trace>
  <inkml:trace contextRef="#ctx0" brushRef="#br0">11731 18645 9096,'19'0'55,"-4"0"1,4 0-1,-6 0 1</inkml:trace>
  <inkml:trace contextRef="#ctx0" brushRef="#br0">11944 18405 11524,'0'-6'662,"0"6"0,0 10 0,0 10 0,0 0-129,0 4 0,4 1 1,2 3-1,0 2 415,0 1 0,3 9 0,-3-3 1,0-2-1627,0 0 0,3-6 1,-3-5-1,-1-2-520,1 2 1,5-5-1,-4-1 1,2-5 1197,0-4 0,0-3 0,4-6 0</inkml:trace>
  <inkml:trace contextRef="#ctx0" brushRef="#br0">12144 18485 8131,'0'-25'334,"0"2"0,4 9 550,1 5 0,5 6 1,-1 0 51,3 6 1,1 4 0,0 8 0,1 3-339,-1 4 0,-4 8 0,0 4 1,0 3-362,-2 4 1,1 5 0,-5-3 0,2-2-1161,3 2 0,-4 0 1,4-3 922,-2 0 0,4-6 0,-3-1 0</inkml:trace>
  <inkml:trace contextRef="#ctx0" brushRef="#br0">12810 18725 10007,'8'-6'1648,"-1"4"-730,-2-2 0,-3 14 0,6 6-447,-2 4 0,3-1 0,-5-4 0,1 1-201,1 2 0,-5 4 0,5-3 0,-2 1-289,1-1 0,-1-1 0,-2-4 0,1 3-216,1 0 1,1 1 0,-4-6-1,2-2-3708,1-1 3397,1-6 0,-5-3 0,0-10 0,0-5 450,0-3 0,0-4 0,0 3 0,0 0 766,0-1 0,0-2 0,0 4 0,0 2 694,0 1 1,-5 6 765,1 1-1277,0 5 1,5-3-1,2 7-532,1 4 0,7 0 0,-2 6-338,3-2 0,1-2 1,0 3-216,1-1 0,-6-6-1415,1 2-778,-6-4 1585,3-1 762,-6 0 1,2 0 39,2 0 1,4 5 0,3 1 0,0 0 369,-2-1 1,0 6 0,2-2 0,0 1-591,-2-1 0,-2 3 1,3-3-1,-1 1-782,2-1 0,-4 1 1,2-4-1,1 0 1040,2 0 0,2-1 0,-1-5 0</inkml:trace>
  <inkml:trace contextRef="#ctx0" brushRef="#br0">13277 18831 9088,'0'-13'2492,"0"7"0,1 6-2192,4 7 1,-2 1-355,6 1 1,-5-2 0,3 3 0,1-2 121,-1-2 1,-2 3-1,2-3-4000,-1 1 3932,4 2 0,-2-2 0,5-1 0</inkml:trace>
  <inkml:trace contextRef="#ctx0" brushRef="#br0">13250 18738 8879,'-9'-15'0,"0"0"2329,-1 2 1,4 1-2885,2 8 0,4 4 1,4 0-1,5 6 261,3 1 0,1 5 0,2-3 0,3 1-192,4-1 0,3 3 0,2-5 0,-1 1 486,1-4 0,6 4 0,1-1 0</inkml:trace>
  <inkml:trace contextRef="#ctx0" brushRef="#br0">13570 18751 10217,'0'14'1378,"0"-1"0,0 0-1064,0 1 0,2 3 0,1 3 0,2-1-99,3 0 0,-4-1 0,4-5 1,-1 1-220,1-1 1,-6-4 0,4-2-576,0-1 1,2-1 0,4-7-72,-4-2 0,3-4 0,-7-7 1,-1-1 97,-1-2 1,-2-4 0,0 4 0,0 1 647,0-3 0,0 6 0,-2-3 0,-1 5 342,-1 4 1,-2 5 1445,1-2 0,4 5-1396,-3 5 1,8-2 0,5 5 0,1 3-445,-1 1 0,3-1 0,-3 0 0,3-4-481,1-1 1,-4 5 0,0-4 0,1 2-1327,2 0 1,1-6 1762,1 1 0,-1-2 0,0-2 0</inkml:trace>
  <inkml:trace contextRef="#ctx0" brushRef="#br0">13863 18765 8927,'-1'-14'1237,"-4"1"1,4 7 0,-2 6 0,4 7-1423,4 5 0,5 0 0,-2-1 688,-1-3 0,3-3-193,-5 4-1071,5-6 1,-8 1 0,2-8-559,-2-5 0,-2-7 0,0-4 0,-2 0 1319,-2-4 0,2-1 0,-4-2 0,2 2 0,-1 3 0,0 2 0,0 9 0,-4 2 0,3 4 0,2 10 0,2-2 0,4 6 0,1 1 0,1 2 0,11 0 0,-2-2 0,2-1 0,0 1 0,4-4 0,2-1 0,0-4 0,10 5 0,-3 1 0</inkml:trace>
  <inkml:trace contextRef="#ctx0" brushRef="#br0">14197 18658 7970,'7'-6'3144,"-3"-3"-2092,-2 3 0,-2 2 1,0 8-704,0 5 0,1 3 0,2 1 0,3 1-290,2-1 0,-5 0 0,3 1 0,-2-1 159,0 0 0,2-1 0,-3-1-1819,2-3-296,5-5 0,-8 2 1626,2-10 1,-2-4 0,-2-7 699,0-2 1,0 1 0,0 3 204,0 1 1,0 4 1610,0 0-1862,0 6 0,4-1 0,2 8 136,1 5 0,-2-1 0,4 0-168,1 3 1,0 1 0,1 1-513,-2 0 0,-2 1 0,3-3 0,-2 0-1672,-2-2 0,0 0 0,-3 4 1833,1 0 0,1 1 0,-5-1 0</inkml:trace>
  <inkml:trace contextRef="#ctx0" brushRef="#br0">14570 18605 7930,'0'-21'546,"-2"3"1,-1 11-1,-1 7 234,1 7 0,3 1 0,3 1-563,1 1 0,1 2 1,-4 1-18,4 0 1,-4 1 0,4-1 0,-2 0-361,1 1 0,-2-5 1,4-2-1813,-1-1 1021,-3 4 1,8-7 950,-5 6 0,-1 0 0,-4 4 0</inkml:trace>
  <inkml:trace contextRef="#ctx0" brushRef="#br0">14743 18778 7920,'0'-13'0,"0"-1"2979,0 1-336,0 6-2363,0 1 1,5 7-441,-1 4 1,0-2-528,-4 5 528,6 1 1,-3-1-172,6-4 0,-6-4 416,2-4 1,-2 2-1,0-4 58,1 0 303,0 5 0,-4-4 0,0 10-140,0 4 1,0 3 0,2-1 0,1 0-169,1-2 0,7 0 0,-2 2-430,2-2 1,-2-3 0,0-6-132,2 0 0,0 0 0,3-1 0,-2-4-820,-3-4 1,2-7-1,-3-3 1,1-2 118,0-2 1123,-6-3 0,2-6 0,-5-2 0</inkml:trace>
  <inkml:trace contextRef="#ctx0" brushRef="#br0">14956 18525 7920,'0'-14'0,"-1"3"776,-3 2-137,2 3 1,-4 12 0,6 3 0,0 4-207,0 5 1,5-2 0,0 6 0,3 0 11,2-1 0,1 4 1,-1-2-1,-3 0-385,-1-1 1,-1 2 0,-4-6 0,2-2-2064,2-1 1,-1-2 273,-4 1 1,0-8 1345,0-6 0,0-6 1,0-9-1,0-1 383,0-2 0,2 0 0,1 5 0,2-1 33,3 1 0,-4 6 0,5 2 731,2 4 0,0 1 332,3 0 0,-7 6-315,-2 2 1,1 4 362,-2 2 1,0-5 151,-4-1 1,6-5-1579,3 2 0,3-5 0,1-3-550,1-2 1,-1-3 0,0 2-628,1-2 1,-1 5 1234,0-1 1,-1 4 190,-3 4 0,1 4 1,-4 5-1,0 0-411,0 1 0,5-1 1,-3 0 443,4 1 0,2-1 0,-1 0 0</inkml:trace>
  <inkml:trace contextRef="#ctx0" brushRef="#br0">16356 18778 7399,'-6'-7'0,"-1"-5"0,-7 4 0</inkml:trace>
  <inkml:trace contextRef="#ctx0" brushRef="#br0">16289 18698 7975,'0'-13'0,"0"-2"102,0-3 0,0 3 1,0-4-1,0 1 977,0 1 1,0-6-1,0 6-456,0 0 1,-1 7 0,-3 2-524,-5 3 0,-3 0 0,-2 5 0,1 0-152,0 0 1,-5 0 0,0 2 0,2 2 209,1 5 1,6 4 0,2 4 0,-1 2 273,1 2 1,4 1 0,-1 4-1,2 3-187,2 2 1,0-3 0,2 3 0,1-3-393,1-1 0,5-1 0,-3-1 0,0-1-732,0-2 0,3-5 0,-3-1 0,-1-4-1286,1-3 1,5-6 2164,-2 1 0,-3-14 0,-1-5 0</inkml:trace>
  <inkml:trace contextRef="#ctx0" brushRef="#br0">16183 18805 7975,'-14'-14'274,"3"-1"0,0 1 0,2-1 1494,-1 3 0,3 3 568,-2 0-1891,6 3 1,9 12 0,10 3-243,3 3 0,0-3 0,-4 0 0,2 0-211,0-2 0,6 3 0,-4-5 0,0-1-703,0 2 1,1-4-1,-4 2 1,2-2-130,-2-2 0,-1-6 1,-2-3 788,0-3 0,-5-1 0,-4-1 0,-2 1 578,-2 0 0,0 4 415,0 0 1,1 6-539,4-2 0,-2 5 0,6 5 0,1 4-788,2 3 1,3 1-1,2 0 1,4 1-519,0-1 0,4 0 902,-3 1 0,9-1 0,3 0 0</inkml:trace>
  <inkml:trace contextRef="#ctx0" brushRef="#br0">17023 18618 7960,'7'0'4190,"-1"2"-3022,-6 2 0,0-1-152,0 6 0,-6-6-381,-3 1-873,3-2 0,0-1-31,6 4 1,2 1 0,2 4-1,5-1 141,3 1 1,1 2 0,1 1 446,-1 1 1,-6-1 0,-2 0 0,-4 1-35,-1-1 1,0 0 0,-1 1 0,-4-3-165,-4-2 0,-4 3 0,-3-4 1,-2 0-804,2 1 1,1-6 0,2 2 0,-1-2-3769,1 1 4450,6-2 0,1-2 0,6-8 0</inkml:trace>
  <inkml:trace contextRef="#ctx0" brushRef="#br0">17209 18671 10867,'0'14'527,"0"-1"0,0 0 1,0 1-1,2-1 84,2 0 0,-1-1 1,5-1-1,-1-4-606,0-1 0,2 3 0,5-5-191,-1-1 0,-1-3 1,-2-4-1,-1-5-132,1-3 1,1-3 0,-2-1 0,-3-3-156,-1-2 0,-3 5 1,2-2-1,-2 3-1594,-2 2-667,0-1 2734,-6 7 0,4 3 0,-2 8 0,3 5 0,2 1 0,3-1-48,5-4 0,3-4 1,2-1-1,-1 2 216,0 2 1,1-3-1,-1 4 658,0-4 1,1 4 0,-1 1 0,-1 1 37,-3 3 1,2 2 0,-3 2-1,1-1-22,0 0 0,-6 1 1,1-1-1,-3 2-316,-1 3 0,0-4 0,0 4-702,0-3 0,-4-2 1,-2-1-727,-1-3 0,-2-3-84,-5-6 0,7-6 0,3-3 0,2-3 65,2-1 0,0-11 0,0-4 0,0-3 584,0-2 0,0 1 0,0 4 0,0 0 305,0 2 0,5 9 1,-1-1 629,-1 3 1,0 8 504,1 2 0,-2 5 0,4 5-355,0 4 0,0 2 1,4 3-1,-1-1-419,1 0 0,2 1 1,1-2-1,1-2-396,-1-1 1,0-6-1,1 1-470,-1-2 0,0-2 0,1 0-719,-1 0 0,-1-2 805,-3-2 0,1-4 1364,-5-5 8,-1 6-197,-4 1 0,2 16-365,2 3 0,3 4 0,5-4 0,-1 0 50,-2 1 0,-1-1-99,6 0 0,-2 1-941,-4-1 0,-2-4-335,-6 0 0,-4 0 1,-2 4-3629,-1 0 4594,4-5 0,-3 4 0,6-5 0</inkml:trace>
  <inkml:trace contextRef="#ctx0" brushRef="#br0">18089 18685 8556,'-13'-11'0,"-1"-1"5745,1 2-5312,6 3 0,1 8 0,6 4-410,0 4 0,0-2 0,1 2-192,4 1 1,1 2 0,4 1-1,-1-1-174,1-3 1,2 3 0,1-3-1,1 1-269,-1-1 1,-4 1 0,-2-4 0,1 0 143,-1 0 1,-4 5 0,0-3 380,-6 4 1,-4-3 0,-7-1 0,0-3-96,-4-2 1,1 3-1,-3-1 1,0-2-272,4-2 453,1-1 0,2 6 0,0 2 0</inkml:trace>
  <inkml:trace contextRef="#ctx0" brushRef="#br0">18329 18685 7885,'-6'-8'972,"-3"4"1,-3 7-1,0 3-643,4 1 0,-3-2 1,5 2-1,0 0 84,0 1 0,-2 1-469,3 4 0,2 0-242,8 1 1,2-7-1,6-3-394,1-2 1,3 2-1,1 1 1,-2-2-358,-1-2 0,-1-1 534,-1 0 1,-1-6 487,-3-3 0,-3 2 1,-8 0-1,-1-1 260,-1 1 0,-5 2 0,3-2 508,-1 1-94,4 2-647,-3 4 0,6-6 0,0-2 0</inkml:trace>
  <inkml:trace contextRef="#ctx0" brushRef="#br0">18409 18711 7885,'13'0'902,"-5"0"1,-2-1-90,-6-4 0,-2 4 0,-1-2-448,-1 6 1,-2 0 0,3 6 0,-2 1-259,2 2 0,2-3 0,2 0-136,4 1 0,2 0 0,7-1 0,-1-4-309,0-4 0,5-2 1,1-4-1,1-4-384,-1-2 1,3-9-1,-3-2 1,1-4 366,-1-6 1,-1 3 0,-5-7 0,0-1 136,1-1 0,-6-4 1,1-1-1,2-3 21,1-1 1,-4 4 0,0 0 0,-1 6 1561,1 6 1,-4 4 2607,5 5-3667,-6 9 1,4 8 0,-4 10 72,2 4 0,-1 13 0,-4 6 0,0 3-88,0 2 0,0 8 1,2-1-1,1 0 260,1-3-496,6 2 1,-2-11-1,7 1-626,2-5 1,0-2 0,6-7 0,4-3 570,3 0 0,7 0 0,-3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8465 2639 29895,'-14'-5'-2321,"1"1"2090,6-1 1,-1 5 0,5-1-835,-1-3 0,-2-4 0,3-5 0,-2-1 278,2 1 0,-2 0 0,-1-1 0,0 1 644,0 0 0,-5 1 0,3 3 413,-4 5 1,-2 2 0,1 2 0,0 0-72,-1 0 0,-3 6 1,-1 2-1,0 0-258,-1 1 1,2-6-1,-3 2 1,-1-4 448,0-1 0,1 0 0,-6-1 0,1-2-67,-3-2 0,-3-5 0,1 3 0,-1-2 170,2 0 0,-4 6 1,0-3-1,1 1 76,-1 1 1,1 0 0,2 4 0,-1 1-108,1 3 0,-4 4 0,-1 5 0,-2 1-677,1-1 1,-2 2 0,2 1 0,-2 3 121,-2 2 0,-5-3 0,1 2 0,1 1 184,1 0 0,2-3 0,-1 2 1,-2 1-89,-2 0 1,-3 0-1,2 2 1,-2-1 20,-2 2 0,2-3 0,0 1 0,-1 0-96,1-1 0,2 3 0,8-5 0,4 0-221,7 0 1,2 4-1,7-6 1,2 0-67,1-2 0,2 2 0,-1 3 0,1 0 62,0 4 1,4-3-1,2 1 1,1 2-165,3 1 1,1 0-1,2-1 1,0-2-72,0 2 0,0 1 1,2 1-1,2 1 107,5 0 0,1 4 0,1 0 0,-2-1 71,1-2 0,6-3 0,2-1 1,0-4 410,1 0 0,0 2 0,5-3 0,-2 0 188,2 0 0,1 1 0,2-4 1,-1 3 42,1 2 1,1-3 0,2 4-1,2 2-15,2 1 0,1 2 1,2-1-1,-2 1 234,2-1 1,6 0 0,2-3 0,-1-2 217,2-2 1,-3 4 0,6-7-1,3-3 379,4-2 0,-1-4 0,4 2 0,-1-5-545,-1-2 0,7-2 0,-2 0 0,3 0-559,2 0 0,-2 0 0,-1 0 0,-3-2 0,-2-2 0,8 2 0,-5-2 0,-3 2 0,-3 2 0,1 0 0,-3 0 0,-3 0 0,-4 0 0,2 0 0,-3 0 0,-2 0 0,-2 0 0,5 0 0,-5 0 0,2 0 0,2 0 0,3-1 0,-3-2 0,1-3 0,4-1 0,0-2 0,4-5 0,0 1 0,-2 0 0,4-2 0,-8-1 0,1-4 0,-1 0 0,6-1 0,-7-3 0,-2 4 0,-3 0 0,2-2 0,1 3 0,0 0 0,0-1 0,1-3 0,-6 0 0,-2 0 0,-1 1 0,-1-4 0,0 4 0,-2-3 0,-3-2 0,-1 1 0,-3-1 0,1 0 0,-3 1 0,4-10 0,-8-1 0,2 0 0,-2-1 0,2-5 0,-5-3 0,0 0 0,0 0 0,-2-3 0,-8 3 0,-5 2-834,-2 2 1,-2 1-1,-2 10 1,-4 0-392,-7-2 0,-12 6 0,-12-1 0,-6 5 251,-6-1 1,-9 3 0,-4 0 0,-3 2 627,-2 3 0,-6 6 0,-1 1 0,0 0 594,3 1 1,0-2-1,3 4 1,4 0 347,4 0 1,-3-3 0,4 3 0,0 0-133,0 1 1,-1 0-1,4 7 1,-3 1-787,-2 1 0,0 12 0,-5 2 1,-4 7 811,32-10 1,-1 1-326,-4 1 0,-1 0 0,-3 3 1,0 0-1,-3 0 0,0 0 1</inkml:trace>
  <inkml:trace contextRef="#ctx0" brushRef="#br0">12717 2439 32767,'6'-13'-4916,"3"-1"1,3 2 3382,1 3 0,-6 9 1,-1 8-214,0-1 1861,-4 5-43,4-10 0,-8 4 0,-1-8 0,-3-1 0,0-3 738,0-1 1,-2 2-1,2-4-1,-2-1 0,-1-2-825,-4-1 0,0 1 1,-1 3 259,1 5 0,0 2 0,-1 2-7,1 0 1,0 0 0,-2 0 0,-1 0 380,-2 0 1,-4 0-1,4 0 1,0 0 44,-1 0 1,4 0 0,-4 0 0,1 0 469,0 0 0,0 0 0,5 0 1,0 0-1046,-1 0 0,1 0 0,0 0 1,-1 0-89,1 0 0,-5 2 0,-1 1 0,-2 3 0,-2 1 0,-1 2 0,-1 4 0,0 1 0,-4-1 0,-5 0 0,3 1 0,0-1 0,-1 0 0,3-1 0,-3-2 0,2-1 0,4 2 0,-7-1 0,9 0 0,2-2 0,1-2 0,-1 3 0,4-3 0,2-1 0,1 1 0,2 5 0,0-4 0,-2 2 0,-3 0 0,3 0 0,-4 4 0,0 0-133,-4 1 0,0 4 0,-2 1 1,-1 2-288,-2 2 0,-1 2 0,2 2 0,0 0 130,1-1 1,0-3 0,4-3-1,4 0 230,4-4 0,-3-1 0,3-2 0,2 0 68,0 1 0,4-5 0,1-1 0,0 3-128,-1 1 0,4-4 0,-4 3 0,1 2-150,0 3 1,2 2 0,-2-3-1,-1 3-287,1 4 1,-1 3 0,0 3 0,2 3 46,0 5 1,3 2 0,-5 2 0,2-1 62,3-3 0,8 1 0,4-6 0,3-3 731,1-5 0,6 1 1,3-6-1,5-2 738,4-1 0,-1-3 1,5-2-1,2-1-53,2 1 0,5-2 0,1-1 0,-1 1-562,2-1 0,-4 2 0,4 4 0,-2 1-294,0-1 1,10 5 0,-4 1 0,0 2-114,2 2 0,-1-2 0,0 3 0,0 1 0,-1 0 0,14 5 0,-3-9 0,4-1 0,4-2 0,5-8 0,-1-2 0,0-2 0,-1-3 0,2-2 0,-4-1 0,-2 0 0,2 0 0,-2-4 0,-3-4 0,-1-1 0,-1-1 0,4-9 0,-8 4 0,0-3 0,1-1 0,-4-3 0,-6 3 0,-2-1 0,-2 1 0,4-9 0,-1 1 0,1-1 0,-1 0 0,6-8 0,-5-2 0,1-4 0,0-5 0,-5-3 0,0-7 0,-1-2 0,-23 29 0,0-2 0,0-5 0,-1 0 0,-2 2 0,-1 0 0,-1-1 0,0 0 0,0 0 0,-1 1 0,-1-1 0,-1-1 0,-2 1 0,-1 0 0,6-37 0,-2 1 0,-7 0 0,-5 7 0,-8 3-424,-8 4 1,-17 7 0,-14 5 0,-10 6-375,-9 1 1,22 24 0,-3 2-1,-1 0 1,-2 1 0,-3 1-1,-3 3 331,-5 1 1,-1 2 0,0 0 0,-1 2 0,-3 3 0,-1 2 0,1 0-1,0 0 114,1 2 1,0 1 0,-6 4 0,-1 1-1,5 3 1,1 1 0,-2 2 0,1 2 58,0 1 1,1 1-1,-3-1 1,1 2-1,6-1 1,1 3 0,0 0-1,1 1 872,-1 2 0,2 1-578,3 4 0,1 0 0,0-1 0,1 0 0,3 2 0,0 1 0,0 0 0</inkml:trace>
  <inkml:trace contextRef="#ctx0" brushRef="#br0">5865 6051 30094,'6'13'-4204,"3"0"0,1-4 4112,-1 0 0,2-8 0,-7-1-678,-1-7 0,-1-5 0,-2-1 0,0 0 194,0-1 0,0 1 1,-2 0-1,-2-1 902,-5 1 0,-2 4 1,0 2-1,-1 1-145,-3 3 1,-6 1 0,2 2 0,-2 0-14,-3 0 0,-5 5 0,-4 1 0,-1 1-252,-3 3 1,-1-2-1,-4-1 1,-1 1 699,-1-1 0,-4-4 0,5 1 0,2-2-185,-2-2 0,-4 0 0,1 0 0,0-2 587,0-2 0,-4-3 1,1-7-1,-2 1-173,2 0 1,-5 1 0,2 3-1,-2 4-562,-2 4 1,-3 1 0,0 1-1,-2 4-296,-4 4 0,26-1 1,1 1-1,-33 14 0,32-11 1,1 1-271,-2 0 1,0 1-1,-2-1 1,-1 0-1,0 1 1,-1 0-1,0 1 1,-1 0 196,0 0 1,0 1 0,-2 0 0,2-1 0,4-1 0,0-1 0,3 0 0,-1 0 72,2 1 0,0-1 0,-34 12 0,8-1 0,3-3 88,7-2 1,10-1-1,2-5 1,5 0 38,3 1 0,2 0 1,5 3-1,-1 2-220,0 2 0,5-3 1,1 4-1,2 1-488,3 3 0,2 5 1,4 1-1,3 1-50,1-1 1,-3 5 0,4-1-1,2 1 73,2-1 0,1 5 0,1-2 1,2-1 95,2 1 1,4 5 0,-3-6 0,1 1 1,3-1 0,-2 8 1,1-6-1,0 3 18,-2 3 0,5 2 0,-3 5 0,1 0-99,-1 1 1,1 5-1,-5 4 1,-2 6 260,-2 2 1,-1-33 0,0 1 0,0 35-1,0 0 169,0-3 1,-1 3-1,0-37 1,-1 1-1,-1 1 1,0-1 178,-1 0 0,1 0 1,0 33-1,-2-6 0,4-3 212,1-2 1,0 5-1,0-11 1,0 4 19,0 1 0,4 2 0,2-3 0,0 0-324,0 2 1,4 7 0,-2-3 0,1 4 9,-1 3 1,-6-33 0,-1 1 0,2-1 0,0 1 0,0 1 0,-1 0-2,0-1 1,0 2 0,1 9 0,-1 0 0,-2-2 0,0-1-1,0 0 1,0 0-21,0-2 1,0 0 0,0-1 0,0-1 0,0-1-1,1-1 1,1-1 0,1 0 62,1-1 1,0 1 0,2-1 0,0 0 0,8 29 0,-1-4 215,0-3 1,1 1 0,0-4 0,3-2-68,0-1 1,3-2 0,-4 0-1,3 1 27,2-1 1,-5 5-1,4 1 1,-3 0-224,1 0 0,-2 8 0,-5-2 0,-2 3-132,1 6 1,-5-36-1,0 0 1,1 1-1,-1 0 1,-1 0-1,-1-1 81,0 1 0,0-1 0,2 3 1,-1 0-1,0 31 0,1-2 37,1-8 1,0 2 0,3-5 0,-3-4 245,-1-2 1,-2-3-1,6-1 1,0-4 23,-1-4 1,2 4 0,-4 0 0,0 1-245,0 0 0,3 3 0,-5-3 1,1 1-149,0 4 1,-3-4 0,2 2 0,-2 1-64,-2 2 0,4 0 0,1-2 0,-2-1 112,-2 2 1,-1-6 0,0 0 0,0-4 1128,0-1 0,0-6 0,0-2 0,0-4-941,0-2 0,5-1 0,-1-1 0,-1-3 165,-2-2 0,1-1 0,1-5 0,1 1 17,-1-1 0,3 5 1,0-1-1,0 1-222,0 1 0,3-2 0,-5 3 0,1 1-299,1 0 1,-3-3 0,4 2 0,-1 0 167,-3-4 1,3-1-1,0-2 1,0 0 8,0 1 0,0-2 0,-2-2 695,5-1 0,3-6 0,1 1 0,0-2 735,1-2 1,5 0-1,3 0 1,3 0-573,2 0 0,6 4 0,2 1 0,4-2-405,1-2 0,4 1 1,4 1-1,0 1-192,3-1 0,8 0 0,-4 0 1,3 1 298,1-1 0,3-1 0,-1-4 1,1-1-328,2-1 1,7-5 0,-8 3 0,1-1-141,1-4 0,5-1 0,3-1 0,-1 0 0,1-1 0,-31 10 0,0 0 0,-1-1 0,0 1 0,-1-1 0,1 1 0,1 0 0,0 0 0,-2 1 0,-1 0 0,3 3 0,0 0 0,-1 0 0,0 0 0,-1 0 0,1 0 0,5 0 0,0 0 0,-4 0 0,1 0 0,1 0 0,2 0 0,0 0 0,1 0 0,2 1 0,0-2 0,1 1 0,-1-1 0,0 0 0,0-1 0,-2 0 0,1 0 0,1-3 0,1-1 0,-4 2 0,0-1 0,-1 0 0,0 0 0,-1 1 0,0-1 0,2-1 0,1 0 0,-5 2 0,0-1 0,2 0 0,0-1 0,-2-1 0,0 0 0,5 1 0,-1 0 0,-2 1 0,0 0 0,1 1 0,0 1 0,1-1 0,0 2 0,1-1 0,-1 1 0,-3 1 0,0 1 0,0-2 0,-1 1 0,-2-1 0,1-1 0,2 1 0,0 0 0,-4 2 0,-1 0 0,38 0 0,-2 0 0,-5 0 0,-4 0 0,-1 0 0,0 0 0,-2 0 0,-7-2 0,-2-2 0,-4-5 0,4 2 0,-13-2 0,2-2 0,-1 0 0,-7-4 0,-1-2 0,-2-2 0,0-2 0,0 1 0,-3-4 0,0 2 0,-1-2 0,3-1 0,-8-2 0,2-1-51,-2-3 1,2-1 0,-7-7 0,0 1-415,-3-4 1,0-2 0,-1-1 0,0-4 136,1-2 0,-1-7 0,-1-1 0,-2-2 101,-1-3 0,-1-5 0,2-4 0,-6 36 0,-1-2 100,0-1 1,0-1 0,2-1 0,1 0 0,-3-4 0,1 0 0,0 1 0,1 1-50,-1 1 0,1 0 0,-2-6 0,1 0 0,1 4 0,1 0 0,-2-2 0,0-1 47,2 1 0,-1-1 0,-1 1 0,-1 0 0,2 3 0,-1 0 0,1 0 0,-1-1-104,0 1 0,-1-2 1,3-3-1,-1 0 1,-2 4-1,0 0 1,0 1-1,0-1-187,0 2 1,0-1 0,-1-3 0,0 1-1,-2 0 1,0 1 0,0 1 0,0-1 320,0 2 1,0-1 0,0 0-1,0 1 1,0 0 0,0 1-1,0 0 1,0-2 107,0-1 0,0-1 1,0-2-1,0 1 0,0-1 1,0 1-1,0-1 0,0 0 94,0-1 1,0 0-1,0-3 1,0-1 0,0 1-1,0 0 1,0-1 0,0 0-33,0 0 1,0 1-1,0 0 1,0 1-1,0 0 1,0 0-1,0 3 1,0 0-57,0 3 1,0 0-1,0-3 1,0 1 0,0 2-1,0 1 1,0 1 0,0 0-39,0 1 1,0 1-1,0 0 1,0 1 0,-1 0-1,1 1 1,-3-32-212,-2 5 1,-1-7 0,2 5-1,-5-2 18,-3 2 1,-1-4-1,1 6 1,1 1 112,3 0 0,-1-6 0,-5 6 0,1-2 1,0-2 0,-1-5 0,1 1 0,1 0 93,3 1 1,4 34 0,0 0 0,-1-33 0,0 3 138,0 5 0,-3-6 1,5 6-1,-1 1-72,-1 1 0,5 0 0,-5 5 0,2 3-125,-1 1 1,-5 3-1,1 9 1,-3 0 106,-1 0 1,-1 1 0,1 2 0,0 3-185,-1 2 0,1-4 1,-2 4-1,-1-1 217,-2 0 1,0-2 0,5 2 0,1 1 220,3-1 1,-2 2 0,2 4-1,-2 1 18,2-1 1,-1 6 0,4 2 0,-1 1-61,-4 1 0,4-1 0,-2 5 1,0-1-185,2 1 0,-4 4 1,5 2-162,-1 1 0,-2-3 0,-4 4 159,0 2 1,-1 0-1,1 0 1,0-1 318,-1 1 0,-4 2 0,-1-1 1,-2-1 135,-2-1 0,2-5 0,-1 3 0,-2 0-979,-1 0 0,-8 0 0,-1 3 1,-1-1 1088,-1 1 1,5 1 0,-4 2-1,-3 0-64,0 0 1,-2 0 0,-1 0 0,-4 2-233,-4 2 0,-3-2 0,-2 4 0,-3-2 8,0 0 0,-1 1 0,3-5 0,-1 0-187,-2 0 0,0-2 1,3-1-1,-2-2-28,-6-3 0,0-1 0,-3-4 1,1 0-27,-3-1 0,-6 5 0,0 0 1,36 5-1,-1 0-86,-1 0 0,-1 0 0,-3-1 0,0 0 0,1 2 0,0 1 0,1 1 0,0-1-10,2 1 1,-2 1 0,-6 0 0,-1 1 0,1 1 0,1-1 0,-3 3 0,1 0-120,-2 2 1,1 0 0,-1-2 0,0 2 0,0 3 0,1 1 0,0-1 0,-1 0-70,2 0 1,-1 0 0,-4 0-1,0 0 1,5-3 0,2 1-1,-1 0 1,-1-1 51,0 1 1,1 0-1,0-1 1,1 1 0,1 0-1,0-1 1,1 0 0,0 0-10,-1-1 1,1-1-1,1 1 1,1 0 0,4-2-1,1-1 1,-36 2-356,1 2 0,4-3 1,5 6 493,2 1 0,1 4 0,-1 3 0,4 6 0,3 2 0</inkml:trace>
  <inkml:trace contextRef="#ctx0" brushRef="#br0">17183 6170 28935,'0'-13'-9831,"0"0"7402,0-1 0,0 6 1821,0-1 0,-2 6 1,-1-3 1064,-1 0 1,-1 3-892,5-6 1,-4 5 0,-2-4 559,-2 2 0,0 2 0,-6 4 1,-1 0 438,-2 0 1,-4 1 0,-6 4 0,-1 4-546,-3 3 1,-3-1-1,-8 0 1,0-2 718,-3 1 0,-1-3 0,2 1 1,-5-1 45,-3 1 1,-1-4 0,-1 3 0,1-1 71,0-3 1,1 0-1,2 0 1,2 2-15,2-2 0,-4 0 0,1 1 1690,-3 5-2286,-1-3 0,0 6 1,-2-2-1,-2 5-405,0 3 0,-1 1 1,3-3-1,0 2 121,2-2 1,-8 3 0,8 1-1,-2-1-48,0 0 1,2 3-1,-2-4 1,-1 0 48,-2 1 0,-4-4 0,3 4 1,-1-1 105,1 0 1,0 4-1,4-4 1,2 0-106,5 1 0,6-4 0,2 2 0,1-2-215,3-1 0,4 5 0,5 2 1,1 1-80,-1 0 1,2-1 0,1 2 0,3 0-20,2 0 1,1 7 0,5 1 0,0 0-77,-1 2 0,2-4 0,2 5 0,1 0-1369,-1 0 1277,4 2 1,-2 4 0,6 0 19,-3 0 1,1 0-1,4 1 1,0 4-27,0 4 1,0 3 0,0 1 0,0 0 64,0 0 0,0 5 0,0 1 0,0 1 174,0-1 1,-2 3 0,-1-1 0,-1 1 285,1 2 0,-3 7 0,0-6 0,0 0-34,0 0 1,0 6 0,3-9 0,-1-1 102,1 0 0,-3-6 0,1 4 0,2-1-143,2-1 0,1 10 0,0-2 0,0 2-9,0 2 1,0 4-1,-2-5 1,0-3 16,-3 0 0,-1 1 1,3 2-1,-1 1 66,1 2 0,0-33 0,0 0 0,-2 34 1,2 0 11,2-4 0,1 0 1,0-9-1,0 2-32,0 2 0,1 1 0,2 0 1,3-4 206,2 0 1,-5 6 0,3-2 0,-2-2-326,1-1 1,3 1-1,-2-1 1,0 1 41,0 2 1,0 4 0,-3-5 0,3 4 43,1 0 1,-5-30 0,-1 1 0,4 32 0,-4 1 9,-1-4 1,5-2-1,-1-5 1,-1 3 55,-1 0 1,2 4 0,1-9-1,-1-2 17,2-1 0,-3 3 0,4-2 0,1-3 14,-1-3 0,0-1 1,4 5-1,-2-1-50,1 0 0,-3-2 0,2 0 0,0 4-5,-1 0 1,2 1-1,-4 2 1,0 3-7,0-1 0,3-2 0,-5-6 0,1 0 20,1 3 0,-5-1 0,3-3 0,-2-4 72,-2-1 0,0-2 0,0-4 0,0 0 116,0 0 1,4-1-1,2-2 1,0-3 37,0-1 1,4 2 0,-1-4-1,3-1 105,2-2 1,5-1-1,3-1 1,3 1 43,2 0 1,0-2-1,1-2 1,3 0-51,4 0 1,-1-3 0,3-3 0,2-2 156,-1-1 0,10-1 0,-7 0 0,5 0 50,5 1 0,-1-5 0,2-2 1,0 1-19,2-1 1,7 0 0,-2 4 0,1-4 44,-1-1 1,9 3-1,-1-3 1,2 0 61,4 0 1,-5 3-1,5-4 1,-4 3-219,-2 2 0,7-2 0,-7 1 0,1 1-133,0 2 1,3 0-1,1-2 1,1-1-264,0 1 1,-2 1 0,-2-1 0,2-3-15,1-1 0,-33-3 0,1-1 0,32-2 0,3 1 0,-37 1 0,0 1 0,2-3 0,0 1 0,-2 1 0,-1 1 0,37-2 0,2-1 0,-37 0 0,0 0 0,35 0 0,0 0 0,-1 0 0,-34 2 0,0 0 0,30 3 0,0-1 0,-1 2 0,6-3 0,-7 5 0,3-2 0,2-3 0,-4-1 0,5 1 0,-3 2 0,-4-2 0,7-2 0,-8-1 0,0-1 0,0-4 0,2 2 0,-6-5 0,1-3 0,2-1 0,2 1 0,-7-1 0,-1 0 0,-3-3 0,6-1 0,-9 2 0,-1 1 0,0 0 0,-4-1 0,4 1 0,-4 0 0,-1-1 0,-6 0 0,-5-1 0,-1-1 0,-4-1 0,1 5 0,-10-5 0,0 2 0,-4 1 0,-2-5 0,-1-3 0,-1-3 0,0-2 0,-4-1 0,0-3 0,1-3-207,2 0 1,2-11 0,-3 1 0,1-6-486,2-4 0,-4 1 0,9-3 0,-1-3 69,0-4 0,5-5 1,0 6-1,2-2-174,1 2 0,1-4 0,0 0 0,-2-3 257,-3-1 1,2 1 0,-6-3 0,-10 36 0,0-2 212,7-36 0,-9 35 0,0 0 0,3-35 0,-7 36 0,0 0 123,-1-37 1,0 35 0,-2 0 0,1-3 0,0 0 0,0-1 0,0 1 76,0-2 1,0-1 0,0 1 0,0 0 0,0-1-1,0 0 1,0 1 0,0 0 50,0 0 0,0 0 1,2-5-1,1 0 1,0 4-1,0-1 1,0 0-1,1-1 10,1 1 1,1-1-1,-3 0 1,1 0-1,0 1 1,1-1-1,-1 3 1,1 0 11,-1 1 1,-1 1-1,1-3 1,-2 0-1,-2 1 1,0 0-1,0 0 1,0-1-14,0 0 1,0-1 0,0-1 0,0 0 0,0 5 0,-1 1 0,-1 1 0,-1-1 23,-1 2 0,-1-1 1,0-3-1,-2-1 1,0-1-1,0 0 1,-1 0-1,-1 1 31,1-2 1,-1 2 0,-2 0 0,-1 1 0,3 3-1,-1 0 1,0 1 0,1-1 50,-1 1 0,1 0 0,-3-4 0,1 1 0,2 2 0,1 0 1,-1-1-1,1 0-7,0-1 1,1 0-1,3-1 1,0 1-1,0 1 1,0 1-1,0 0 1,1 0-9,-1 0 1,0-1 0,3 1 0,-1 1 0,0 0 0,-2 1 0,2 1-1,0 1 42,-2-36 1,1 34 0,1 0-1,1-28 1,-2 0-263,-2 4 0,-1-4 0,3 8 0,-3 3 83,-1-2 0,0 9 0,-4-4 0,2 2-14,-1 4 0,0-5 0,-1 5 0,4-1 23,1 4 1,-3 0-1,3 2 1,0 4-13,0-1 1,2 2-1,4 0 1,0 3 167,0 1 0,0-4 1,0 2-1,0-2-129,0 1 0,0 4 1,0 5-1,0 0-15,0 1 0,-5-1 1,1 2-1,1 1 24,2 2 0,-4 4 0,-1-2 0,-1-1 50,-4 0 1,4 5 0,-2-3 0,0 1 82,2 0 0,-5 0 0,3 3 0,-3-1 114,-1-2 0,-2-4 1,-1 4-1,-3 2 139,-2 1 0,-1-1 0,-5 1 0,-1 3 123,-3 0 0,-3 2 0,-8 1 0,-1 5 53,-1 2 0,-8-2 0,0-1 1,-6 2 108,-2 2 1,-7 1 0,-4 0 0,0 1 11,-2 4 1,5-4 0,-5 4 0,2-4-142,0-1 0,-3 0 1,5 0-1,0 0-151,0 0 1,5 0 0,6 0 0,5 0-237,4 0 0,5 0 0,10 0 151,7 0 1,0-6 0,7-1-1</inkml:trace>
  <inkml:trace contextRef="#ctx0" brushRef="#br0">9984 10142 30177,'-6'-19'-3277,"5"4"0,-7 2 0,4 8 3626,-5 4 1,2 1 0,-2 0 2579,-2 0-1261,6 0-1147,-1 0 0,16 0 1,3 0-169,2 0 1,10 1 0,3 2 0,5 2 6,4-2 1,12-2 0,6-1 0,4 0-149,5 0 1,1 0 0,3 0 0,0 0 87,-1 0 0,-30-2 1,1 0-1,32-4 1,4-2-301,-36 3 0,0 0 0,0-1 0,1 0 0,0 0 0,0 0 0,34-4 0,-2 1 0,-3 6 0,-4-3 0,-4 2 0,-1-1 0,-1 1 0,-6 4 0,-3 0 0,-5 0 0,1 0 0,-4 0 0,-4 1 0,-3 4 0,-2-4 0,-6 4 0,1-4 0,-1-1 0,-3 0 0,-3 0 0,0 0-162,-4 0 0,-1 0-587,-2 0 1,0 0 411,1 0 99,-7-6 1,5-1-1,-5-7 1</inkml:trace>
  <inkml:trace contextRef="#ctx0" brushRef="#br0">11797 9809 24093,'-3'-37'-6901,"5"7"6821,8 12 1,9 11 0,12 11 0,3 5-152,1 3 0,3 0 1,-2-2-1,1-1 378,-2 2 0,4-4 1,-5 2-1,0 0 224,-3-2 1,-4 9 0,-5-2 0,-4 1-448,-4-1 0,-6 6 1,-5 2-1,-8 3-24,-8 2 0,-6-2 0,-11-1 0,-2-4-210,-4 0 1,-5-1-1,5-4 1,-1-1 716,1-2 1,-8-7 0,2 1 0</inkml:trace>
  <inkml:trace contextRef="#ctx0" brushRef="#br0">10584 8903 28878,'0'-14'-4916,"5"1"1,1 0 4013,1-1 0,2 2 1407,4 4 1,-4 2-1,-2 7-606,-1 4 1,0 2 0,-3 8 0,2 1-93,-2 2 0,0 5 0,0 0 1,1 0 380,-1 0 0,3 0 0,-2-3 0,1-1-339,1 0 0,-5-1 0,5-5-791,0 0 1,-4-4 944,2 0 0,-3-7 0,-1-2 0,0-8-504,0-4 0,0-5 0,0-4 1,0-3 47,0-4 0,0-1 0,0 0 0,0 1 300,0 2 0,0-3 1,0 12 216,0 0 1,2 4 111,2 4 0,4 3 0,4 8 1,-2 1 98,-1 1 0,4 7 0,5-4 0,-2 2-372,-1 0 1,-2 0-1,1 2 1,-1 0-245,0-2 1,1 0-1,-1 2 815,0-2 0,13-3 0,2-6 0</inkml:trace>
  <inkml:trace contextRef="#ctx0" brushRef="#br0">11117 8943 28438,'-6'-29'-9831,"5"7"8703,-4 18 1,4 5 0,1 13-455,0-1 1,4-4 0,2-2 1884,2-1 0,-4-1 1529,5-5 1,-4 0 1398,3 0-1720,-5 0 0,-7 0-923,-9 0 0,1 1 0,3 3 204,-1 5 1,4-1 0,1 1-1188,4 1 1,1 2 0,0 1 0,1-1-25,4-3 1,2 3 0,9-5 0,5 1-126,6-4 1,8-3 735,1-1 1,8-5 0,4-3 0</inkml:trace>
  <inkml:trace contextRef="#ctx0" brushRef="#br0">11571 8863 28263,'-14'0'2833,"1"0"-2276,0 0 0,5 1 0,4 3-2478,2 5 0,5 3 1,5 2-1,5 0 1634,2 4 1,5-2-1,1 5 0,1 0 112,1 0 0,-7 1 0,0 4 0,-4 0-205,-3-4 1,-6 3-1,1-3 1,-4 2 65,-4-2 0,-3 0 1,-7-7-1,1-3-171,0 0 1,-5-5-1,0 1 1,2-2 1020,1-3 0,3-3 0,2-5 0,2-5-1229,2-7 0,2-9 0,4-8 0</inkml:trace>
  <inkml:trace contextRef="#ctx0" brushRef="#br0">11051 9516 28002,'0'-8'-4877,"0"4"0,0 8 3859,0 5 0,-2-2 1,-2 2 2101,-5 2 0,-3 1-610,-1 1 1,1 0 0,1-1 0,4-2-445,1-1 1,-3-4 343,5 4 0,-1-5-1034,5 5 1,6-6-1,2 0 418,-1-6 1,5 0 1546,-3-6 1,-3 0 1182,-2-4-1585,-2 5-1439,-2 3 0,1 5 882,4 0 0,1 1 0,4 2-446,-1 1 1,0 5 0,3-3-298,-4 2 1,4-5-526,-3 1 1,-1 2 0,0-2-750,3-1 1,1-3 1970,1-4 0,6-3 1,2-7-1</inkml:trace>
  <inkml:trace contextRef="#ctx0" brushRef="#br0">11371 9276 22832,'0'-9'-1147,"0"0"1,0 7 0,0 2 0,0 8 889,0 4 1,0 7 0,-2 3 0,-1 2 347,-1-2 0,-1 3 0,5-1 1,-1 6-67,-4 5 1,4-1 0,-4 2 0,4-1-590,1-1 0,0-1 1,0-8-1,0-3-127,0-4 0,7-5 0,5-4 0,6-4 305,3-4 381,1-1 1,11-18-1,1-4 1</inkml:trace>
  <inkml:trace contextRef="#ctx0" brushRef="#br0">11664 9302 20816,'-13'-26'-720,"5"21"0,4 11 1,2 9-99,2 4 1,-1 5 0,-2-2 0,-2 5 560,2 4 1,0 1 0,0 5 0,-2-2-203,-3-3 0,5-1 0,-1-4 1,2 0-509,2-1 892,0-5 1,12-2 0,3-5 0</inkml:trace>
  <inkml:trace contextRef="#ctx0" brushRef="#br0">11890 9462 27725,'-14'-23'36,"-4"5"0,8 6 0,-2 13-99,4 4 0,-2-2 0,3 6 0,-2 1-724,0 2 0,4 0 0,-2-2 425,1-1 0,2 0-294,4 4 1,5-5 0,4-4 0,3-2 669,2-2 1,0 0 0,3 0-1,2 0-180,2 0 0,-4-6 0,4-3 0,-2-3-488,-2-1 1,2-1 0,-1 1 851,-2 0 0,5-1 0,-1 1 0</inkml:trace>
  <inkml:trace contextRef="#ctx0" brushRef="#br0">12130 9409 28646,'-11'-2'17,"2"-2"1,1 3 0,5-5 0,-3 1 51,-1 1 0,3-1 299,-5 5 1,4 2 0,-2 2 0,1 7-1620,3 5 1,1 9-1,4 8 1,4 2 881,7 7 0,12-8 0,9 4 0</inkml:trace>
  <inkml:trace contextRef="#ctx0" brushRef="#br0">4186 9809 27219,'-9'-14'-6115,"0"3"5323,-1 2 1,-2 3-1,-2 7 772,1 4 0,0-2 1,-1 6-1,3 1-207,2 2 0,-3-5 529,3-2 620,-3-4 0,5-2 1,1-2 1602,0-2-2366,4 1 1,-2 10 0,7 3-158,1 2 1,7 3 0,-2-1-1,4-1 130,5-3 1,1 3 0,5-5-1,-2 2-91,1 0 1,7-6 0,1 1 0,-1-2 411,-2-2 1,5 0 0,2 0 0,2 0-56,-1 0 1,2-5 0,-2 1 0,2-1-307,2-1 1,-4 5 0,-1-5 0,1 2 193,-2-1 0,3-1 0,-6 3 0,-1-3-413,-2-1 0,1-2 0,1-4 0,-3-1 500,-2 1 0,3 0 0,-7-1 0,1 0-257,0-4 1,-1 2 0,3-5-1,-4 2-214,0 2 0,2-2 0,-4 1 0,-2 2-163,-1 1 0,-2 3 1,-1 2-1,-2 1-301,-1-1 0,-4 2 0,2-1-50,-1-1 1,-2 3-1,-5-2 1,-4 0 75,-3 2 0,-4-5 1,-3 1-1,0-4 275,2-2 1,-8-1-1,8 3 1,-2-1 131,0-2 1,2-4 0,-1 4 0,1 2 44,0 1 1,-1 2-1,1 1 1,0 1 168,-1 3 0,-3 3 0,-1-2 0,0 1-104,-1 3 0,0 1 0,-5 2 0,3 0 168,2 0 1,-3 0 0,4 0 0,2 0 242,1 0 1,-3 0 0,0 0-1,1-1-114,-3-4 1,4 2-1,-5-4 1,1 1 92,-1 3 1,3 0 0,-4 0 0,0-1 62,1 1 1,-9 7 0,4 5 0,-3 3-392,1 1 0,3 5 1,1 1-1,2 2-152,-2 3 0,5 0 0,1-2 0,4-3-226,0 0 1,2-4 0,4 3-1,3-3-38,4-2 1,1 0 0,0 1 0,0-1-196,0 0 1,6 1 0,2-1-1,4 0-212,2 1 0,3 3 0,1 3 0,0-1-992,1 0 0,2 5 1473,6-2 0,5 3 0,2 2 1</inkml:trace>
  <inkml:trace contextRef="#ctx0" brushRef="#br0">5212 9422 28910,'-6'-13'-1893,"-3"0"1,-3-1 0,1 1 0,0 1 913,2 3 1,5-1-1,-5 5 1680,-1 2 695,4 2-1460,0 1 1,12-4 0,4-1 0,6 2 579,7 2 0,3 1 0,4 0 1,2 0-226,3 0 0,3 4 0,5 2 1,-2 1-396,2 4 0,0 1 1,-3 1-1,0 0 503,0 1 0,0-1 0,2 0 1,1 1 138,1-1 0,1 0 0,-4 1 0,2-1-304,1 0 1,5-4-1,-3 0 1,0 0-20,0-2 0,3 1 1,-3-5-1,1 1 283,4-1 1,-4-1 0,2-2 0,3 0-512,4 0 0,-1 0 1,3 0-1,-4 0 69,0 0 0,8 0 0,2 1 1,-2 2 55,-1 1 1,1 5 0,-2-3 0,4 0-18,4 0 1,6 4-1,-1-2 1,0-1-6,-1-2 0,-33-4 0,1-1 0,35 0 0,1 0-3,-37 0 1,2 0 0,-1 0 0,1 0 0,0 0 0,1-1 0,0-1 0,0 1-88,0-1 0,1-1 0,4-2 0,1 0 0,-7 1 0,-1 1 0,0-2 0,0 1 0,0-1 0,0 1 0,1 0 0,0 0 0,0-1 0,1 0 0,-2 1 0,1 1 0,0-1 0,1 2 0,-1-1 0,1 1 0,-1 2 0,-1 0 0,1 0 0,0 0 0,-1 0 0,0 0 0,1 0 0,1 0 0,33 0 0,-36 0 0,-1 0 0,38 0 0,-36 0 0,1 0 0,-1 0 0,-1 0 0,1 0 0,0 0 0,1 0 0,1 0 0,-4 2 0,-1 1 0,34 1 0,-3-1 0,1-1 0,-30-2 0,0 0 0,31 0 0,2 0 0,-1 0 0,5 0 0,-4 0 0,-3 0 0,-3 0 0,-2 0 0,1 0 0,-1 1 0,-1 3 0,9 2 0,-7 5 0,0-2 0,0 1 0,-27-4 0,0 0 0,31 7 0,1-1 0,1-3 0,3 1 0,-3-5 0,-1-1-61,-2 2 0,4-4 1,2 2-1,2-2 121,0-2 1,-7 0 0,4 0 0,-4-2-61,-2-2 0,7 2 0,-7-2 0,-1 2 0,-2 2 0,0 5 0,-5 1 0,0 1 0,0 3 0,-1-2 0,-3-1 0,1 1 0,2-1 0,0-4 0,-5 1 0,1-2-111,-1-2 1,0 0 0,-1 0 0,-2 0 220,-1 0 0,-6 0 0,3 0 1,-1-2-111,-1-2 0,3 2 0,-5-2 0,-4 3 0,1 1 0,-2 0 0,0 0 0,-2 1 0,2 3 0,2 2 0,1 5 0,0-2 0,0 1 0,0 0 0,0 1 0,0-4 0,0-1 0,0-2 0,-2-4 0,-1 0 0,-1 0 0,-6 0 0,2-1 0,-2-2 0,-4-1 0,4-7 0,-8 4 0,2-2 0,-2 0 0,-3 6 0,-5-1 0,-1 2 0,0 2 0,1 0 0,-1 0 0,0 0 0,1 6 0,-1 1-798,0 1 0,1 4 1,-1-5 490,0 1 0,-4-3 0,0-5 358,2 0 0,0 0 0,3 0 0,-2-1-51,-3-3 0,2 1 1,-2-5-12,3 2 1,-3 2 0,0 4-559,1 0 1,2 0 0,1 1-177,1 4 1,-5-2 0,0 4 169,1-1 1,-4 0 0,0-3 614,0 1-308,1 1 1,5-7-1585,-3-2 1651,-3 2 0,-6-4 1,0 6-1</inkml:trace>
  <inkml:trace contextRef="#ctx0" brushRef="#br0">15036 9782 29220,'0'-13'-3277,"0"-1"0,0 1 0,2 0 895,2 0 1,4 5-1,5 4 3116,0 2 0,1 2 1,-1 0-1,0 0-89,1 0 0,1 0 1,1 0-1,2 0 367,-2 0 0,3 2 0,-1 1 0,0 3-305,1 1 0,-9 0 0,4 2 1,-4-3 274,-3 0 0,4 1-1446,-7 7 1,-1-2 0,-7-2-1,-5-1 618,-3 1 0,-6 2 0,-1 1 1,-2 1-356,-2-1 1,-1 2-1,0 1 1,2 3-879,-2 2 0,4 1 0,-1 7 572,2 2 1,1-3-1,4 4 1</inkml:trace>
  <inkml:trace contextRef="#ctx0" brushRef="#br0">4359 10142 28306,'0'-13'-4916,"1"1"1,2 1 3284,2 3 1,5 5 4273,-1-2 0,3 4-2252,1 1 0,-1-2 1,-3-2-211,-5-5 1,-2 1 0,-2 0-467,0-3 0,-6 1 0,-3-1 602,-3 3 1,-1 5 0,-2-2 0,-1 4-194,-2 1 1,-4 0-1,3 1 1,-1 5 217,1 7 1,-5 2 0,2 7-1,-2 1-169,2-3 0,-3 10 0,4-2 0,1 5-513,2 4 0,5 0 0,4 0 1,4-2-25,4 2 1,4 2-1,6 1 1,8-2 599,7-2 1,15 1-1,5-8 1,6-3 422,4-7 1,3-4 0,4-3-1,1-4-514,2-3 0,9-11 0,-7-7 0,2-8-170,1-4 1,-4-8 0,-5-2 0,-6-5-277,-8-5 0,-11 4 0,-5-7 1,-6 0-321,-7-6 0,-8-4 0,-6 2 1,-6-2 423,-6 2 1,-13 3-1,-9 4 1,-9 6 394,-10 6 1,-11 6 0,-1 10 0,-2 8-377,2 7 0,-3 6 0,5 4 1,3 7-253,3 5 0,7 9 0,1 9 0,7 3 138,5 5 1,9 1 0,6-3 0</inkml:trace>
  <inkml:trace contextRef="#ctx0" brushRef="#br0">5252 10249 7389,'-4'-21'0,"-1"-3"182,2-1 0,3 3 426,5 13 1,-2 3 112,6 6 0,-1 4 1,6 2-1,-1 0-657,0 0 0,5 3 0,3-3 0,3 1 577,4 4 0,7-1 1,2 0-1,5-1-85,2 2 0,7 1 0,-1 1 1,5-1-7,3-3 0,4 1 0,-2-4 0,6 0 5,6 0 1,1-2-1,-35-3 1,1-2-1,0 1 1,0-1-107,0-1 0,1-1 0,5 2 0,2-1 0,-4-1 0,1-1 0,1 1 0,0 0-122,1 1 0,0 1 0,3 0 0,0-1 0,-2 1 0,-1-1 0,2 0 0,-1 0-290,1 0 0,0 1 0,7 0 0,0 0 1,-5 1-1,1 0 0,0 0 0,1 0 29,0 0 1,0 0 0,0 2 0,0 1 0,0-1 0,1 0 0,-3 0 0,1 1-8,0 0 1,0-1 0,0-1 0,0 0 0,2 1 0,1 0 0,-2-1 0,1 0-25,-2-1 0,1 0 0,6 0 0,0 0 0,-7-1 0,0 0 0,2 0 1,1-1 16,0 1 1,0-2 0,1-1 0,0-1 0,-1 3 0,0 0 0,-2 0-1,1-1-20,-1 0 0,1 0 0,-1 2 0,0 1 0,1-2 0,0-1 0,0 2 0,-1 1-31,0 0 0,0 0 0,5 0 1,0 0-1,-7 0 0,-1 0 0,2 0 1,-1 0-18,0 0 0,1 0 1,1 2-1,1 0 1,-2 1-1,-1 0 1,-1 0-1,1 0-4,1 0 0,0 0 1,-2 0-1,0 0 0,1-1 1,-1-1-1,-1 1 0,0 0 83,-1 0 0,0-1 0,3 0 1,0 0-1,-3-1 0,0 0 1,0 0-1,1 0 61,-1 0 1,0 0 0,2 0 0,0 0 0,1-1 0,-1 0 0,0 0 0,0-1-48,-2 0 1,1 0 0,2-1 0,1 0 0,-3 2 0,0-1 0,1 0 0,1 0-78,0 0 0,-1 1 0,4-2 0,-1 0 0,-4 0 0,-1 1 0,2 1 0,0-1-35,1 2 0,-1-1 1,2-1-1,-1-1 1,-2 1-1,0 0 1,0 0-1,-1 1-80,1 0 1,0 1-1,-1-1 1,0 2-1,-3-1 1,1 0-1,-3 0 1,0 0 118,-1 0 1,1 0-1,4 0 1,0 0 0,-5 0-1,1 0 1,1 0-1,0 0 25,-1 0 1,0 0 0,-2 0 0,0 0-1,-1 0 1,-1 0 0,36-2 207,-1-2 0,-2 2 0,-5-2 1,0 1-238,-4-2 0,6 4 0,-6-4 0,-3 4 0,-2 1 0,-6 0 0,0 0 0,-2 0 0,1 0 0,-4 1 0,-2 2 0,-4 3-126,-4 2 1,1-1 0,-6 3 0,-1-2-110,-2-2 1,-6 0 0,-1-3 0,-1 1 230,1-1 0,-4-1 0,0-2 178,-2 0 1,-2 0-1,1 0-120,-1 0-2150,0 0 213,1 0 978,-7 5 0,1-3 407,-4 2 0,-3-4 1,4-4-152,-4-5 1,-1-9-1,0-2 1</inkml:trace>
  <inkml:trace contextRef="#ctx0" brushRef="#br0">14970 10129 29512,'9'-15'-2936,"0"-3"1,-5 3-1,5-3 2273,1 4 1,2 5-1,1 3 857,1 4 0,-2 5 0,-2 12 0,-1 1-608,1 2 1,2 4 0,1-2-1,-1-1 631,-3 0 1,3 5 0,-3-2 0,1 2-430,-1-2 0,-3 6 0,-6-4 0,0-2-318,0-1 1,0 1 0,-1-4 0,-4-2 16,-4-1 1,-4-2-1,-3 0 1,-4 1 751,0-1 0,-3 6 0,-3 2 0</inkml:trace>
  <inkml:trace contextRef="#ctx0" brushRef="#br0">4306 11008 31442,'0'-9'-9831,"0"0"8025,0-1 1,0 3 0,0-2 981,0-2 0,1 4 0,2-2 1182,2-1 1,-1 2-1,-4 0-378,0-3 1,-2 5 0,0 0 275,-3 0 0,-5 5 133,1-4 1,-3 4-1,-1 1 1,-1 0-326,1 0 1,-5 0 0,-1 1 0,0 4 467,-1 4 0,-3 4 1,1 5-1,-4 3-76,0-1 0,3 4 1,1-5-1,0 1 39,1-1 1,2 4 0,7 0 0,2 0-194,1 0 1,5 2 0,-4-2 0,2 6-60,3 2 0,3 10 1,6-1-1,6 2-29,4-1 1,12 2 0,1-2 0,3-2-295,5-1 0,8-5 1,5-3-1,3-7-319,1-5 0,8-5 1,-4-4-1,5-4 360,4-4 0,3-13 0,-1-5 0,-1-9-2,-33 12 0,0-3 0,-1 0 1,0-1-1,-2-3 0,-2-1 0,27-23-79,-7 3 0,-10-1 0,-11-2 0,-6-2-321,-10-1 1,-6-2 0,-7 4 0,-3-1 176,-5-4 0,-3 0 0,-11-3 0,-2 2 508,-1 4 1,-7-3 0,-4 7 0,-3 2-217,-1 5 1,1 5-1,-3 7 1,-2 4-372,-5 7 1,3 7-1,1 7 1,4 0-810,1 0 1,6 12 0,3 6 0,3 5-1674,1 4 2763,6 6 0,2 1 0,6 6 0</inkml:trace>
  <inkml:trace contextRef="#ctx0" brushRef="#br0">4839 11248 15269,'0'-32'-1316,"1"11"1,4 3 1800,4 11 0,3 11 0,1 5 0,0 4-1028,0 5 0,1-3 0,-1 1 1,2-4 42,3-3 1,1-5 0,6 4 0,2-2 1042,5-3 1,1-2 0,3-1 0,1 0 294,1 0 0,2 0 1,2 2-1,1 2-585,1 5 0,0 3 1,-2 3-1,1 1-331,1 2 0,7-1 0,-1-3 0,5-1 253,3 0 0,5 1 0,-1-1 1,5 0-128,4 1 1,2-5 0,-34-5 0,2 0 0,-1 1 0,0-1 55,0 0 0,1 0 1,4 1-1,1 0 0,-5-2 1,0 0-1,2 0 1,0 0-107,0 0 0,0 0 0,5-1 0,1 0 0,-6-1 0,1 0 1,1 0-1,0 1 22,1 0 0,0 0 1,1 1-1,-1-1 1,-2-2-1,0 0 1,0 0-1,1 1 11,0 1 1,0 1 0,4-3-1,1 1 1,-2 1 0,-1 0-1,1 0 1,0-2 24,-1 0 0,1 0 1,4 0-1,0 0 0,-4 0 1,0 0-1,0 0 1,-1 0 36,-1 0 0,1 0 1,5 2-1,0 0 1,-2 1-1,-1-1 0,1 0 1,1-1-57,-1 0 0,1-1 0,0 1 0,1 0 0,-1 0 0,0 1 0,1 0 0,0 0-48,-1 0 1,0-1 0,3 0 0,-1 0 0,-3-1-1,1 1 1,-2 0 0,1 1 24,1 0 0,0 1 0,0-1 0,0 0 0,2-2 0,-1 0 0,0 0 0,0 0 5,0 0 0,0 0 1,1-1-1,0 0 1,-3 0-1,0 0 1,-1-2-1,-1 1 52,0 0 0,-1 1 1,3 0-1,-1 1 1,-2-1-1,-2 0 1,1 0-1,0-1 32,0 0 0,0 0 0,1-1 0,-1 1 0,-3 2 0,-1 0 1,-1 0-1,1 0-110,-2 0 0,1 0 0,1 0 1,0 0-1,1 1 0,-1 0 1,-1 0-1,1 1-122,-1 0 1,-1 0 0,34 7 0,0-3 0,0 0 60,-36-3 1,0 0 0,3-1 0,-1 0 0,36-2 0,-37 0-1,-1 0 50,38 0 0,-36 0 1,1 0-1,-2 0 0,-1 0 1,1 0-1,-1-1 168,1-1 1,1-1 0,32 2 0,1-5 0,-4 2 54,-2-1 0,1 1 0,-10 4 0,-2 0-101,-1 0 1,1 1 0,-1 4 0,-3 2-242,0 0 0,-2 5 1,0-3-1,-1 3-173,2 1 1,1-4 0,1-1-1,-1-3 354,-3-2 0,2-1 0,-2-2 0,2 0-98,-2 0 1,1 0 0,-4-2 0,0-1 589,0-1 1,-2-2 0,-5 3 0,-2-1-334,-2 1 0,-1 1 0,2 2 1,-4 0-384,1 0 1,-3 0-1,4 2 1,0 1-48,0 1 1,-3 2-1,3-3 1,-2 1 184,-2-1 1,4-1 0,2-2 0,1-2 31,-2-2 0,7-2 0,-5-4 0,0 1 135,1-2 0,-1 0 1,0-3-1,-3 2 70,-1 4 1,1-4 0,-4 4-1,-4 1-403,0 2 1,0 0 0,-8 0-1520,-2 2 592,-1 2 0,-6 2 429,0 4 0,0 2 0,4 5 92,0-3 0,1-3 0,-1-6 0,2 0 606,3 0 1,2-6 0,7-2-1</inkml:trace>
  <inkml:trace contextRef="#ctx0" brushRef="#br0">14823 11475 15926,'-7'-6'-610,"2"4"1,10-2-1,4 2 1115,2 2 0,9 2 0,2 4 1,3 6-583,2 4 1,-1 2 0,0-4-1,-3 1 118,0-1 0,-7 5 1,2-9-1,-5 1-23,-4 0 0,-2 1 1,-4 2-1,2-1-134,-2 0 1,-9 2-1,-6 1 1,-6 4-436,-3 0 1,-1-2-1,-6 6 454,-3 4 1,-9-1 0,-8 5 0</inkml:trace>
  <inkml:trace contextRef="#ctx0" brushRef="#br0">1920 15366 17710,'0'-21'-446,"0"4"1,0 0 0,1 1 0,3-3 0,5 0 0,5-2 1036,3 0 1,6 2 0,8-6 0,4-3-305,4-1 1,2 0 0,4-1-153,4-1 1,1-6-1,0 2 1,-2-2-127,-2 1 0,3-2 0,-4 2 0,1-3-92,0 0 1,-1 0 0,-5 1 0,-2 0 50,-2 1 1,2-7 0,-4 7 0,0 1-139,-3 2 1,-4 0 0,-3 6-1,-3 5 6,-2 2 0,-1 3 0,-5 6 0,-1 2-695,-3 1 1,-2 6 150,-2-1 1,-4 8 0,3 5 0,-4 3 606,-4 1 1,3 0 0,-5 1 0</inkml:trace>
  <inkml:trace contextRef="#ctx0" brushRef="#br0">3093 14073 12843,'-14'-4'181,"1"0"0,7-1-3,6 5 0,6 0 1,9 0 325,3 0 1,-4 0 0,4 0 0,-3 2-281,-2 2 0,2-1 1,0 6-1,1 1-354,0 2 0,-5 7 0,4 5 1,-6 6-517,-4 5 0,0 5 1,-5 5-1,-2 2-1079,-2 0 1634,-3 5 0,-7-4 0,1 5 0</inkml:trace>
  <inkml:trace contextRef="#ctx0" brushRef="#br0">20315 14233 7967,'-13'-4'0,"1"-2"0,3-1 0,-3 4 0,11-5 0,-4 4 0,4 2 1607,1-4 1,1 6-691,4 0 0,-2 0-441,6 0 0,-1 0-269,6 0 0,-1-7 1,0-6-1,-1-8-115,-3-4 1,3-6 0,-3-2 0,3 1 12,1-1 1,-5-3-1,-3 5 1,0 2 19,-1 1 0,5 2 1,-4 3-1,-1 2-38,2 2 1,-4 5 0,3 6-107,1-3 0,2 5 1,5 2-57,0 2 1,1 2-1,-1 0 1,2 2-136,3 2 1,-2 4-1,5 5 1,-1 0-239,1 1 1,-3 3 0,3 3 0,-1 0-376,1 4 1,-5 3 0,4 2 0,-3 4-455,1 1 0,0-6 1277,-5-1 0,-5-1 0,-2-5 0</inkml:trace>
  <inkml:trace contextRef="#ctx0" brushRef="#br0">20715 14127 7967,'-21'-21'2451,"2"2"0,7 5-1614,3 1 1,6 6 0,12 4-902,9 6 1,9 0 0,7 6 0,7 1-590,5 2 0,3 6 0,4-1 1,1 0-771,-1-3 1423,0 0 0,7 5 0,0 2 0</inkml:trace>
  <inkml:trace contextRef="#ctx0" brushRef="#br0">4226 6943 26955,'7'-8'-4279,"-1"0"941,0 2 3348,1 2 1,1-2 0,-2-2 0</inkml:trace>
  <inkml:trace contextRef="#ctx0" brushRef="#br0">4279 6903 25860,'7'-13'-6431,"5"1"6729,-3 3-501,-3-2 0,0 11-527,-6 0 0,-6 5 1,-1 9 868,-1-1 1,-4-4 0,3-2 247,-2-1 1,-3 3 0,1-4 0,0-2 85,-1-2 0,5 4 0,1-1 1,-3-1-209,-1-2 1,0 1 0,2 1-1,1 1 232,-1-1 0,-1 0 0,1 0 0,1 3-446,-1 2 0,-2-1 1,-1 5-1,-1-2-30,1 1 0,0 8 1,-2-4-1,-1 2 356,-2 3 0,0-3 0,3-2 0,-1 1-186,-2 2 1,-4 0-1,4-5 1,2 1-171,1-1 0,-3 0 0,1 1 0,0-3 16,2-2 1,2 3-1,0-3 1,-1 3-166,1 1 0,0 1 1,-1-1-1,1 0-143,0 1 0,-1 0 1,1 3-1,0 0 107,-1 0 0,-2 2 0,0 0 0,1 0 18,-1 1 1,4-2 0,3-4 0,-1 3 28,-2 0 1,3 1-1,0-5 1,0 1 50,2-1 1,-5-1 0,5 0 0,-2-2-79,0 1 0,4 8 1,-2-6-1,-1 2-51,1 0 1,0 0 0,-4 1 0,4 3-62,1 2 1,-3 1 0,3 3 0,-1-1-25,-4-2 1,4-1 0,-2 3 0,-1-4 128,-2 0 0,3 3 0,0-2 0,0 0 293,2-4 1,-5-2 0,5 0 0,-2 0 25,0-2 0,1 3 0,-1-7 0,5 3-276,3 2 1,-4-1 0,1 0-107,1 1 1,1 3 0,1 1 0,-2-2-21,-2-1 1,1 3 0,4 1-1,-2 0-18,-2 1 1,3 3 0,-4-2 0,4 0 129,1-3 0,0-4 0,0 0 0,0-1 20,0 0 1,0 1 0,0-1-98,0 0 1,0 1 0,0-1-99,0 0 1,0 1 0,1-1 0,2 0-36,1 1 0,2-1 0,-3 2 0,2 1 55,-2 2 1,0 6-1,0-4 1,1 3 160,-1-1 0,0-6 0,0 2 1,1-3-65,-1-2 0,0 0 0,0 1 721,2-1 1,1-4-387,-2 0 1,-1 0 0,5 4-137,-3 0 0,4-4 0,-3 0 0,0 1-20,0 2 1,4 2 0,-2-1 0,1 0-65,0 0 0,-2 5 0,3 0 0,-2-2 106,-2-1 0,4 1 0,-2-1 1,-1-3 395,-3 0 0,4-2 0,1 1 144,3-2 1,-4-5 0,1 3 0,2-1 156,1-3 0,1 3 0,0-1 0,1-1-359,-1 2 0,0-3 0,0 6 0,1 0-341,-1-2 0,0 5 0,1-3 0,-2 3-132,-3 1 1,2-1-1,-3-2 1,1-1 127,0 1 0,-1-4 491,6-1 0,-1 1 0,0-2 0,1-1 608,-1-1 1,0-2 0,2 0 0,2 0-655,0 0 1,3 0 0,-4 0-1,2 0-465,-2 0 0,-1 4 1,-2 2-1,0 1-491,1 4 1,-1-1 0,0 1 0,1-3 43,-1 3 0,-1 1 0,-2-1 0,-1 0 653,2-2 0,-4-6 0,2 1 617,1-2 1,2 2-1,1 0 49,1-1 1,-1-1-787,0-2 1,1 0 0,-1 0-1104,0 0 1,-4 0-1,0 0 365,1 0 0,-2 0 200,1 0 1,-5 0 122,5 0 0,-4 0 0,2 1 0,0 2 362,1 2 1,1 5 0,4-2-1</inkml:trace>
  <inkml:trace contextRef="#ctx0" brushRef="#br0">15556 7090 31686,'0'-9'-4916,"0"0"1,0 5-1479,0-5 6324,6 6 1,-3-7-459,6 5 2800,-6 1-1180,3 4 0,-6 1-1293,0 4 1,0-2 0,-2 6-148,-2 1 0,3-3 0,-5 1 0,1-1 1104,1 0 1,-2-4 359,1 2 1,-2 1-573,-6-2 1,-1 5-1,1-4 92,0-2 0,-1 0 0,1-1 0,0 3-481,-1-2 0,5 0 0,1 0 1,-3 3-102,-1 1 1,-1-2 0,0 3 0,-1 1 437,1-1 0,0 4 0,-1-5 0,2 2 1,4 0 0,-9 0 1,4 2-153,-2-2 0,0 2 1,2-5-1,0 1-206,-1 3 1,1-2 0,0 1 0,-1 0-133,1-2 0,1 5 0,2-3 0,1 3-330,-1 1 1,-2 0-1,-2 1 1,1-1 79,0 0 0,-1 1 0,1-1 1,1 0 48,3 1 0,-3-1 0,5 0 0,-2 1 132,0-1 0,2 0 1,-3-1-1,2-2 143,2-1 0,-3 0 1,3 4-189,-1 1 1,0-1 0,-4 0 0,4 1-138,1-1 1,-4 5 0,1 0 0,-2-1-43,2 3 0,-2-1 0,3 5 0,-1-2 52,0 2 1,5-4 0,-3 1 0,1-2-67,3-2 0,1 2 0,1-1 0,-2-2 182,-2-1 1,1-2 0,4 0 0,0 1 14,0-1 0,0 0 0,0 2 0,-2 1-99,-2 2 0,2 0 0,-2-3 0,1 1 26,-1 2 1,2 4-1,-4-3 1,2 2 69,-1 3 0,-1-4 1,3 3-1,-3-1-15,-1-1 0,4 4 0,-3-5 0,2 1 182,-1-3 1,-1-3-1,3-2 1,-1 0 256,1 1 0,-3-1 0,2 0-158,1 1 1,1-1 0,1 0-66,-4 1 1,4-1 0,-4 0-1,4 2-348,1 3 0,0-3 1,0 4-1,0-1 18,0 0 0,0 1 1,0-3-1,0 3 125,0 2 1,0-5 0,0 4 0,0-3 22,0 1 1,0 0 0,0-5-1,0 1-51,0-1 1,0 0-1,0 1 154,0-1 0,0 0 0,0 1 1,0-1-103,0 0 0,0 1 0,0-1-88,0 0 1,4 0 0,1 2-1,-1 2 157,2 0 1,-4 1-1,3-5 1,0 1 50,-1-1 0,2 0 0,-3 1 0,2-1 20,-2 0 1,-2 1 0,1-1 178,2 0 1,-1 1-70,6-1 0,-5-1 1,4-2-1,-2-1 26,-3 2 0,4-4 0,0 2 0,2 0-7,0-2 0,-4 5 0,2-3 1,1 3-91,-1 1 0,-4 0 0,3 1 0,-2-1-60,1 0 1,1 1 0,-3-1 0,1 0 79,-1 1 1,3-6 0,-2 1 0,1 0 206,1-1 1,0 4-1,4-5 60,-1 0 1,0 5 0,4-4 0,0 0-70,1 1 0,-1-4 0,0 4 0,1 1-158,-1 2 1,0-3 0,1 0 0,-1 1-88,0 2 0,1 1 0,-1-1 1,0-2 149,1-1 0,-2 0 1,-2 3-1,-1-2 64,1-1 0,1-4 0,-1 2 0,-1 1-43,1-1 1,-2-4 0,0 3 0,3-2-18,1 1 0,1-1 0,0-2-462,1 2 1,-1-2-1,0 2-298,1-3 0,-1-1 0,0 0-171,1 0 1,-1-1 0,0-2 959,1-1 1,-1-7 0,0 4 0</inkml:trace>
  <inkml:trace contextRef="#ctx0" brushRef="#br0">16276 7290 13975,'-18'7'-254,"1"-2"0,0-4-728,2-1 1,1 0 0,-3 0 357,0 0 1,-1-1 538,4-4 0,7-2 0,3-6 0,2-1 217,2 1 0,0 0 0,0-1 633,0 1 1,0 0-515,0-1 1,-1 7-433,-4 2 1,-2 5 116,-7 5 1,6 1 1029,-1 3-349,6 3 1,-3-5-82,6 6 1,1 2 0,2 1-346,2 2 0,5 1 1,-1-1-1,3 4 3,1 4 0,0 0 0,1 1 1,-1 0-345,0-1 1,1 1 0,-1 0 0,0-1 250,1 1 0,-1-2 0,0-1 0,1-4 63,-1 0 1,0 2 0,1-3 0,-1 0 40,0 1 0,5-1 0,0-1 0,-2 2-100,-1 1 1,-2 4 0,2-2 0,2 2-148,0 1 1,1 1-1,-6 0 1,-2-1 108,-1 1 1,0 4-1,4 0 1,1-1-111,-1-2 0,0-3 0,-1-1 0,-1-4 67,-3 0 0,1 2 0,5-4 0,-1-2 197,0-1 0,-1 3 1,-1-1-1,-3 1-174,3 1 0,-4-2 1,2 5-1,0 2-103,-2 1 0,5 0 0,-4 0 0,1-1-12,-1-1 1,0 6 0,2-7 0,-1 2 46,1-2 0,1 1 0,-1-5 0,-1-2 265,1-1 1,2 5 0,0 0 281,-3 1 0,3 0-483,-3-3 1,1 1 0,1 3-1,-4-3-101,-1 0 1,3-2 0,-3 5 0,0 2-186,0 1 1,4 1 0,-1 1 0,3 0 77,1-1 1,0 1-1,-1-2 1,-2-1 207,-1-2 0,0-6 0,3 4 1,-2-4 164,-1-3 0,-4 4 0,2-8 179,-1 2 0,3 3 0,-5-1-124,-1 0 1,3 1 0,0-1 0,0 0-399,0 1 1,3 0 0,-3 4 0,0 3-155,0 0 0,4 4 0,-2-4 1,0 1 117,1 0 1,-4-6 0,2 2 0,1-3 196,-1-2 1,-4-4 0,3-2 708,0-1-418,-5-1-1087,11 1 1,-9-5-1,6 4-157,1-4 0,2-1-371,2 0 0,-6 0 1,0 2-2775,-2 2 4072,-2-2 0,-4-14 0,0-10 0</inkml:trace>
  <inkml:trace contextRef="#ctx0" brushRef="#br0">4719 7077 10882,'0'-9'-549,"0"0"0,0 7 231,0 2 909,-6 6 1,3 2 254,-6-4-537,6-2 0,-3-1 0,6 4-169,0 4 0,0 2 0,0 4 0,0 1-68,0 2 1,0 1 0,0-2-1,2 1-212,2-2 1,-1 3-1,6 0 1,0 1 195,-2-1 1,5-1 0,-3-5 0,1 0 75,-1 1 0,3-1 0,-3 0 0,1 1-9,-1-1 0,2 0 0,-5 2 1,1 1-16,3 2 1,2 1 0,2-1 0,-1 3-195,0 0 0,2 4 1,1-3-1,2 3 64,-2 2 1,4-1-1,-3 0 1,1-3-58,1 0 0,-4-3 0,3 2 0,-3-4 108,-2-3 1,0-2-1,1 1 1,-1-1 307,0 0 0,-1 1 1,-1-2-1,-2-2-136,1-1 1,-3-2 0,2 5-1,2 0-68,0 3 1,3 1 0,-1-1 0,0 3-8,1 4 0,-1-2 1,2 3-1,1-1-265,2-1 1,4 2 0,-3-5 0,1-2-28,-1-1 1,0 0 0,-3 0 0,2 0 297,-1-4 0,2 0 0,-1 1 1,-2-2-62,-1-1 1,-3-5 0,-2 5 0,-1 0 139,1-1 0,2 3 0,1-2 0,1 3-135,-1 1 0,0 2 0,1 2 0,-1 2-181,0 2 1,5-4 0,1 6-1,1-1 66,-1-2 1,3 4 0,-3-6 0,1 0 34,-1 1 1,-1-4 0,-5 3 0,0-4 142,1 0 1,-1-1-1,0 0 1,1 1-51,-1-1 1,-4 5-1,0 0 1,1-1-271,2 3 1,-3-1 0,0 4 0,1 0-235,2 0 1,1 1-1,1 0 1,-1-4 71,0 0 1,1-1-1,0-3 1,3 2-653,0-2 0,6 4 0,-4-3 0,2 0 1011,2-3 1,8 6 0,3 0 0</inkml:trace>
  <inkml:trace contextRef="#ctx0" brushRef="#br0">15703 10075 6082,'0'-13'0,"0"0"0,1-1 0,2 1 490,2 0 1,1 1 0,-3 1 517,1 3-640,7-1 0,-11 3 0,0 6-24,-8 7 0,-8 4 1,-2-1-1,0-1 255,-1 1 1,3-4 0,-5-1 0,2-2 107,2 1 0,3-3 0,0 4 0,1-4-150,0-1 0,-1-4 0,1-1 0,0 3 518,-1 0 0,1-2 0,0-1 0,-1 2-301,1 2 0,-5 1 1,0 0-1,1 0-192,-3 0 0,0 6 0,-7 3 1,0 2-411,1 3 0,-4-1 1,2 0-1,3-1-74,0-3 0,1 3 0,0-5 0,3 1 115,2-4 1,1 2-1,4-1 1,-3-3 164,0 0 0,-1 2 0,3 2 0,-1 0-226,-2 0 0,-1 0 1,1-1-1,-3 3-253,0 4 0,-4 2 1,3-1-1,-3 2-247,-2 3 0,-4-2 1,0 5-1,1-1 90,2 1 0,2 1 0,-1 3 0,2-1 97,2-2 0,0-5 1,5 2-1,2-1 124,1-1 1,2 1 0,-1-6 0,1-2 68,0-1 1,4 0-1,0 4 1,0 1-257,2-1 1,-4 2-1,5 1 1,0 3-278,0 2 1,0 1-1,2 5 1,-3 1-281,-1 3 1,-4 2 0,5 4 0,-2-3 120,0-1 1,2-2 0,-2-6 0,4-2 451,4 0 0,-1-9 1,-1 1-1,-1-4 400,1-1 1,2 2-351,1 1 0,0 1 0,0-1-76,0 0 1,1 5-1,2 0 1,1-2 16,-1-1 0,0 3 0,0 2 0,3 3-33,2 0 1,-4 8-1,5-6 1,0 1 198,-2-1 0,5 3 1,-4-7-1,0-1 299,1-2 1,0-3-1,6-3 1,1-2 672,2-1 1,0-4 0,-3 2-1,1-1-81,2-3 0,5 0 0,-2 0 0,1 3-218,1 1 1,-3-2 0,4 3 0,-2 3-298,2 1 1,0 2 0,1 4 0,-1 3-91,-1 0 1,5 4 0,-5-4-1,2-1-97,1-2 0,1 1 1,1-1-1,2-3 666,1-5 1,0 1 0,-3-7 0,2-1-805,1-1 0,2-2 0,-4 0 0,4 0 0,1 0 0,-3 1 0,3 2 0,0 1 0,0-1 0,0 3 0,3 0 0,-3 2 0,-1 2 0,-1 0 0,-2 1 0,1-2 0,-1 1 0,-2 0 0,0 1 0,2-4 0,1-1 0,0-2 0,-3-4 0,2 0 0,1 0 0,6 0 0,-2 0 0,4-1 0,1-3 0,0 1 0,1-5 0,2 1 0,2-1 0,-1 5 0,-2-1 0,1 2 0,1 2 0,5 0 0,-3 0 0,0 0 0,0 0 0,-2 0 0,-4 0 0,0 0 0,0 0 0,0 0 0,0 0 0,0 0 0,0 0 0,0-1 0,0-3 0,0-4 0,0 1 0,-2-5 0,-1 5 0,-1-2 0,1 0 0,-3 4 0,0-2 0,-1 1 0,-4 3 0,8 0 0,0 0 0,-1-1 0,-2 1 0,2 1 0,-4 2 0,2 0 0,3 0 0,-3 0 0,2 0 0,-1 0 0,0 0 0,2 0 0,-5 0 0,1-1 0,-1-4 0,5-1 0,-1-4 0,1 1 0,-2-1 0,8-1 0,-3 1 0,0 3 0,-3 1 0,5 0 0,-4 3 0,4-2 0,5 2 0,-1 2 0,2 2 0,-3 2 0,-2 2 0,3 4 0,-3-3 0,-3 0 0,-3-1 0,-3 0 0,3-5 0,-1 0 0,1 0 0,4-2 0,2-2 0,-3-5 0,-1-3 0,7 0 0,-5 2 0,2 1 0,-1-1 0,4 2 0,-8 1 0,1 0 0,-1-1 0,2 5 0,-7-3 0,-2 2 0,-3-1 0,5 1 0,-10 4 0,-1-2 0,-1-2 0,3 1 0,-3-4 0,1-1 0,0 1 0,-4 2 0,4-3 0,2-3 0,1-1 0,0-1 0,-3 0 0,-2-1 0,-1 1 0,-4 4 0,2 0 0,-2 0 0,-1 2 0,-3 0 0,0 4 0,-2-2 0,1 2 0,-3-3 0,2 2-1117,-6-7 697,3 4 0,-4-6-369,2-1 1,-2 1-611,2 0 0,-2-1 174,-2 1 0,0 4 165,0 0 1,-2 6 685,-2-1 0,1 2 1339,-6 2 1,6-1-393,-2-4 1,4 3-225,1-7-1432,0 6 470,0-9 164,0 10 0,0-2 487,0 8-357,0-2-1831,0 4 191,0-6 2493,6 0 1,-3 0 1659,6 0 139,-6 0 393,3 0 1408,-6 0-1384,0 0-2834,0-6 0,0 3 0,1-5-812,4 3-1453,-4 0-78,5 5 2740,-6 0 510,0 0-1953,6 0 814,-5 0 1577,5 0 0,-4 2 349,2 2-920,-2-2 1,5 3-331,-3-5 1,-1 0-361,6 0 0,-6-1-1125,2-3-1007,-4 2-106,-1-4-1124,0 6 2670,0 0 114,0-6 325,6 5 0,-4-5 0,4 6 0</inkml:trace>
  <inkml:trace contextRef="#ctx0" brushRef="#br0">2293 12048 27909,'-14'0'0,"1"0"0,0 0 0,1-2-648,3-2 1075,-3 2 1650,11-4-3284,-5 6 1,6 2 862,0 2 1,6-2 0,3 2-1,4-2 724,5-2 0,2 0 0,7 0 0,1 0 5,3 0 0,-1-2 0,6-1 1,1-1-101,1 1 1,2 0 0,0 0 0,0-1-186,0 1 1,4 1 0,1 2 0,-2 2 10,-2 2 1,4-2 0,1 3 0,-2 0-110,-2-1 0,5 1 1,-9-5-1,1 0 401,-2 0 0,-3 0 0,3 0 1,-3 0-376,-1 0 0,-2 0 0,-4 0 1,-1-2-29,1-2 0,-5 2 0,-1-2 0,-2 2 0,-3 2 0,4-1 0,-3-2 0,0-1 0,-3 1 0,0 1 0,-1 2 0,0 0 0,1 0 0,-1-1 0,0-2-273,1-2 1,-1-4 0,0 5 0,-1-1-540,-3 0 1,3 3 0,-3-2-814,3 2 1,-3 2 1624,0 0 0,-1 0 0,6 0 0</inkml:trace>
  <inkml:trace contextRef="#ctx0" brushRef="#br0">3719 11888 30271,'0'-21'-3277,"0"2"0,2 7 0,2 3 3897,5 5 1,4 2 0,5 4 0,4 2-779,3 5 1,2 3 0,0 1 0,-1 1 266,1-1 1,-6 2-1,-3 1 1,-4 2 63,0-2 1,-2 0-1,-2 1 1,-3 0-411,-1 0 1,-3-1-1,-7 0 1,-7 3 289,-5 2 0,-6-5 0,-9 4 1,-5-1-763,-2 3 1,-7 3-1,-1 1 1,2-3 967,2-1 0,-3-5-336,9 0 0,-5 4 1,6 0-1</inkml:trace>
  <inkml:trace contextRef="#ctx0" brushRef="#br0">13024 12381 31653,'-14'0'-856,"1"-6"1,0-1-1219,-1-1 1037,7-4-1215,1 11 1378,6-5 1,1 6 1455,4 0 0,2 0 0,7-2 199,-1-2 0,5 3-1,1-4 1,2 4-360,2 1 1,3 4-1,3 1 1,5-3 140,6 0 0,8-2 0,-2 0 0,-1 0-279,1 0 0,3 0 0,-4 0 0,-4 0-283,-4 0 0,5 0 0,-5 0 0,-2 0 0,-1 0 0,-1 0 0,-2 0 0,2 0 0,-4 0 0,8 0 0,-7 0 0,2 0 0,0 0 0,0 0 0,-1 0 0,0 0 0,2 0 0,-5 0 0,5-2 0,-2 0 0,0-3 0,6-4 0,-3 3 0,0-1 0,-3-4 0,-3 6 0,-1 0 0,0 2 0,-1-1 0,-4 2 0,-1-2 0,0 1 0,0-2 0,-5 4 0,3-4 0,-1 4 0,0 1 0,0 0 0,-5 0-943,0 0 0,0 0 55,1 0 1,-5 0 0,-2 1-755,-1 4 1,-2-2 566,-4 6 0,0-5 684,0 5 0,-5-6 0,-3 3 0</inkml:trace>
  <inkml:trace contextRef="#ctx0" brushRef="#br0">14690 12208 30987,'-8'-6'-7389,"8"4"7844,9-2 0,3 7 0,0 3 0,-2 0-340,-1 0 1,0 2-1,6-3 1,1-1 558,2 2 0,0-4 1,-3 2-1,1-1-128,2 2 0,1-2 1,-3 4-1,2 0-370,-2 1 0,-1-5 0,-3 3 0,-2 0-592,-1 2 0,-4-2 0,2 0-431,-1 0 1,-5 2-1,-8 3 822,-6-2 0,-8 2 0,2-5 0,-2 1-564,-3 3 0,-1-2 1,-2 1-1,1 0-196,-1-2 1,2 5 0,1-3 0,4 1-668,0-1 1,4 3 1288,7-3 1,-3-3 0,5 0 0</inkml:trace>
  <inkml:trace contextRef="#ctx0" brushRef="#br0">8358 12114 25890,'0'-13'-8217,"0"0"6325,0-1 1656,0 7 0,7 3 501,7 8 0,1 3 1,7 7-1,3 1 0,5 1-208,5 2 0,5 5 0,5 1 1,3 4 205,4 3 1,12 2 0,4-1 0,-33-13 0,0 1-185,-1 1 1,0 1-1,5 5 1,0 1-1,-2-1 1,-1 0 0,1 2-1,0 0-218,0 1 1,0-1 0,1 2 0,0-1 0,-1-1 0,0-2 0,0 0 0,0 0 282,-1-1 1,0-1-1,6 3 1,-1-2 0,-5-4-1,-1 0 1,1-1 0,-1 0 162,0-3 0,0 1 0,30 16 0,-1-5 0,-3-2 16,-2 2 0,-3-7 1,-9-3-1,-5-3-459,-5 1 1,-7-2 0,-1-5 0,-5-2-747,-6 1 0,-3 2 1,-4 1-2485,-2 1 3366,-3-1 0,-6-6 0,0-1 0</inkml:trace>
  <inkml:trace contextRef="#ctx0" brushRef="#br0">10651 13794 26750,'-8'6'-3248,"4"2"2002,2 4 1,2 2-1,2-1 570,2 0 1,-1-4-1,6 0 1132,2 1 0,-1 2 0,0 2 0,-2-1-424,-2 0 1,3 1 0,-5 0 0,-1 3-1296,-2 0 1,4 1 0,-1-4 422,-1-1 0,-3-1 840,-4-3 0,-4-15 0,-5-9 0</inkml:trace>
  <inkml:trace contextRef="#ctx0" brushRef="#br0">10624 13620 8861,'0'-17'0,"-1"-1"788,-4 2-1085,4 1 0,-5 9 0,7 6 0,2 7-103,2 5 0,5-3 0,-1 0 0,3 1 395,1 2 1,2 1 327,3 1 1,2-1 0,7 0 0</inkml:trace>
  <inkml:trace contextRef="#ctx0" brushRef="#br0">10984 13740 26822,'0'-17'-4898,"2"8"4659,2 12 0,2 8 0,4 7 0,-2 3-831,-2 0 0,-2 2 1,-2-5-1,0-2 671,3-1 1,-1-1 0,-4-1 309,0 0-7,0-5 0,0-4 0,0-8 0,0-7 93,0-5 0,0 0 0,0-7 0,0 0-465,0-2 1,0-2 0,0 2 0,0 1 1177,0 2 0,5 6-3,-1-2 0,2 9-131,-1 4 1,2 5 0,5 5-1,-2 4-431,-1 3 0,0 1 0,3 0 0,-2 1-594,-1-1 1,0 0 0,3 1 0,-2-1 51,-1 0 0,0-5 1,4-4-1,2-2 718,3-2 1,3-8 34,5-5 0,7-12 1,1-9-1</inkml:trace>
  <inkml:trace contextRef="#ctx0" brushRef="#br0">11411 13367 10340,'-5'-16'0,"-1"3"988,-1 1 0,2 6 0,-2 3-12,1 6 1,2 6 0,5 7 0,4 3-1156,3 2 1,3 0-1,-1 2 1,-1 0 292,1 0 0,1 2 1,-1 2-1,-1 0-113,1-1 1,1 1-1,-1 0 1,-2-2-720,-3-3 0,4 2 0,-4-6 1,-2-2-492,-2-1 0,1-8 931,2-3 0,-8-4 0,-2-4 414,-9-5 1,0-3 0,-3 0-1,4 2 859,0 1 0,1 2 1,1-4 1286,3 3 1,2 5-1883,2-2 1,4 5 0,-4 5-1,5 3-334,5 4 0,2-3 0,7 0 1,-1 1 133,0 2 1,1 0-1,-1-1 1,0-4-1256,1-1 0,3 3 0,3-5 0,0-1 175,4-1 1149,1-2 1,8-12-1,1-3 1</inkml:trace>
  <inkml:trace contextRef="#ctx0" brushRef="#br0">11757 13660 25336,'-4'-13'-2777,"-1"0"0,-5 1 3433,1 3 0,3 5 0,2 8-1200,2 5 0,2 3 0,0 1 392,0 0 0,6-1 0,2-1 0,0-4 8,1-1 0,0 3 0,6-5 0,1 1-300,2 1 0,0-5 0,-5 3 0,1-2 33,-1-2 0,-1-2 0,-2-2 256,-1-5 1,0-3 0,4-1 0</inkml:trace>
  <inkml:trace contextRef="#ctx0" brushRef="#br0">11904 13580 25841,'0'-13'-1595,"-6"6"1,4 2 0,-1 8 0,5 3 1281,2 1 0,2 2 0,-3 5 0,3-1 371,2 0 0,-4 1 0,3-1 1,1 0 98,-1 1 0,-4-1 0,3-1 0,-1-2-257,-1-1 0,2-2 44,-2 2 210,-2-3 0,4-16 0,-6-5 1,0-4-735,0-5 1,0-1-1,0-3 1,-2-2 692,-2-1 1,2 2 0,-2 6 0,1 6 969,-1 2-1692,2 1 1,-4 13 0,6 7 0,0 10-169,0 11 1,-1 5 0,-4 11 0,-5 5-206,-6 5 982,1 3 1,-10-2-1,4-1 1</inkml:trace>
  <inkml:trace contextRef="#ctx0" brushRef="#br0">11491 14300 10190,'-18'-18'0,"0"2"0,2 6-621,1 8 0,3 10 597,3 9 0,-3 4 0,5 6 0</inkml:trace>
  <inkml:trace contextRef="#ctx0" brushRef="#br0">11304 14380 12488,'-10'7'143,"-4"-2"0,-2-8 0,4-3 152,3-1 0,-1 2-161,5-4 60,-5 6 1,9-4-114,-4 2 1,5 4-1,5-3 1,2 1-143,0-2 1,5 4 0,-3-4 0,3 2-114,1-1 1,1 2-1,-1-4 1,0 2 159,1-1 0,-5 0 495,-1 0-304,-5 4 1,3 1-1,-6 9-116,0 2 0,0 3 1,0-1-1,2 0-88,2 1 0,-1-1 214,6 0 0,0-5 1,4-5-1,-1-6-197,-3-6 0,6-4 0,-3-5 1,0-3-24,-1 0 0,4-4 1,-7 3-1,0-2-315,1 2 0,-6-2 1,2 7-1,-4 0-95,-1 2 257,0 8 1,-1 3 0,-2 10 174,-2 7 1,-4 6 0,5 11 0,0 4 131,-2 6 0,4 9 0,-2-2 0,2 3-215,2 4 1,0-5 0,0 5 0,0-5-127,0-3 1,5-9-1,1-9 1,0-6 58,-1-2 1,6-8 0,-2-8 480,3-3 1,-5-2 0,-1-5 0,-2-6-238,1-4 0,-1-3 0,-4 1 1,0-3 34,0 0 1,-1-2-1,-2 4 1,-2-1-165,2 1 0,2 1 0,1 5-907,0 0 1,1 5-1,4 4-80,4 2 1,3 2 1155,1 0 1,6-6 0,2-1 0</inkml:trace>
  <inkml:trace contextRef="#ctx0" brushRef="#br0">11877 14353 9426,'0'-13'0,"-1"0"173,-4-1 1,2 5-73,-6 1 1,6 6 0,-2 2-114,-1 8 1,3 3 1408,-6 3 145,6-1-1509,-3-6 1,12-1 0,3-6 0,3 0 68,1 0 1,5-6-1,1-2 1,2-4-334,2-2 0,-3 5 0,-3 1 0,-3-3 47,-5-1 0,-4 4 0,-5-1 264,0-2 0,-1 5 1,-3 2-1,-5 2 178,-3 2 1,-3 2-1,-1 2 1,-2 5 7,2 3 1,1 6-1,3 1 1,2 0-68,1 1 0,6 2 1,0-3-1,6 0-135,6 1 0,2-7 0,4-6 0,3-1-158,4-3 0,8-1 0,3-5 0,1-5-184,3-5 1,6-9 0,1-2 0,0-4-61,2-3 1,-9 0-1,3 4 1,-3 2-1057,-3 3 1363,-1-3 0,-6 4 1,-1-6-1</inkml:trace>
  <inkml:trace contextRef="#ctx0" brushRef="#br0">4079 11954 8655,'-13'0'-495,"-1"0"702,1 0 0,0 0 0,-1 0 1,0 0 20,-4 0 0,1 0 0,-3 2 1,-1 1-308,0 1 1,1 2 0,-6-1 0,1 2 43,-3 1 0,-2 3 1,2-2-1,-1 3 68,-2 1 1,-5-4 0,3-1-1,1-1 32,-1 1 1,-4-1-1,3 2 1,-1-5 68,-1-2 0,2-2 0,-3-2 0,1-2 74,-1-5 0,3-4 0,-1-5 1,-1-3-11,2 0 0,-3-8 0,5 2 0,-1-3-81,0-2 0,-2 4 0,4-5 0,1 2 41,2 0 1,1 0-1,-1 3 1,0-2-282,1-1 1,-2-6-1,7 1 1,-2-3-179,2-6 0,-2 2 0,5-6 0,-1-1 254,1-2 0,-3-6 1,4-1-1,2-2 401,1-2 1,3-5 0,2-2 0,2 0-190,3-4 1,1 37 0,2-1 0,0-1 0,1 1-1,-4-36-81,2 1 0,2 35 0,1-1 0,0-35 0,1-1-69,1 37 0,1 0 1,-3 0-1,1-1 1,2-1-1,0 0 0,-1 2 1,1-1-85,-2-1 1,2 0-1,1 0 1,1 0-1,-2 0 1,0 0-1,0 0 1,0 0 15,-1 0 0,2-1 1,1-4-1,0 0 1,-1 4-1,-1 0 0,1 0 1,0-1 122,-2 2 1,0-1 0,1-4 0,0-1-1,0 4 1,-1 0 0,-1-1 0,-1 0-19,-1-1 0,-1-1 0,1 2 0,-1 0 0,-1 4 0,-1 0 1,0 0-1,0 1 20,1 0 0,-1-1 1,0-2-1,1 0 1,-8-33-1,2 0-163,-1 3 1,-2 0 0,-1 3 0,-1 3 72,1 0 0,4 1 0,2 0 0,1 4 34,3 1 1,1-5-1,1 3 1,-2 0 7,-1 4 1,-1-1-1,5 3 1,0 5-83,0 2 0,0 1 0,0 4 1,0 3-305,0 2 1,0 2-1,0 9 1,0 1 75,0-1 1,0 2 0,2 3 0,1 4 293,1 3 1,0 2-556,-4-1-79,0 7 0,0 17 0,0 13-560,0 3 1182,0 8 0,6 0 1,2 6-1</inkml:trace>
  <inkml:trace contextRef="#ctx0" brushRef="#br0">2319 7077 21292,'-23'-42'-4959,"-4"-2"4506,3-4 1,2 14 0,7 5 1041,4 5 0,6 5-1031,1 6 1,4 5 0,4 5 58,5 6 0,9 3 0,4 4 0,5 1 236,4 4 0,-2-2 0,7 6 0,1 0 74,1 4 1,2 2-1,0 1 1,2 3-1080,2 2 1239,10 9 0,0 7 0,-24-20 1,0-1-1</inkml:trace>
  <inkml:trace contextRef="#ctx0" brushRef="#br0">15716 11901 29966,'0'-18'-9831,"0"1"8853,0 0 1,0-2-1,0 1 1,0 2 0,0 1 951,0 2 0,0 4-41,0 0 0,-1 6 0,-4-1 157,-4 2 0,-1 1 0,-2-2-114,-1-2 1,3 1 0,-8 4 0,3 0 538,2 0 1,-1 0 0,1 0 0,0 0-384,-1 0 0,1-2 0,0-1 1,-1-1 936,1 1 0,0 2 1,-2 1-1,-1 0-169,-2 0 1,-4 0-1,2 0 1,0 1-44,-4 3 0,-6 4 1,-1 5-1,0 1-397,-2-1 0,1 5 0,-5 1 0,3 2-769,1 2 1,2-3 0,3-1 0,0-1 264,1-1 1,-2 0-1,6-7 1,-2-3 361,-2-1 0,2 3 0,3-4 1,3-1-15,0 2 1,4-4 0,-3 2 0,3-3-113,2-1 1,-1 5-1,1 1 1,0 0-488,-1 0 1,1 4 0,0-1 0,1 3-534,3 1 1,-3 5-1,3 1 1,-2 0 291,-3 1 0,5 3 0,2-2 1,1 1-165,3 0 0,2-5 0,1 1 114,0-4 1,0-5 326,0 0 0,5-2 0,4 4 52,3-2 0,-3 0 0,0 4 0,3 0-194,4 1 1,-1 0-1,4 3 1,-1 0 26,0 0 0,5-1 0,0 0 0,2 2 626,1-2 0,6-5 0,-1-2 0,0 0 333,1-2 1,-3-1-1,3-6 1,-1 0 348,0 0 1,5 0 0,-4 0 0,1 0-20,0 0 1,2-5 0,-2 1 0,-1 1-130,1 2 1,-1 1 0,-2 0 0,1 0-761,-1 0 0,2 0 1,0 1-1,-1 3-15,1 5 0,-4-1 0,5-1 1,0-1 126,2-3 1,-1 0 0,2 0 0,-1 1-139,-1-1 0,9-3 0,-1-3 0,4-3 0,4-1 0,0 0 0,1-4 0,-2 2 0,1-1 0,0 4 0,-1 2 0,-4 2 0,-4 2 0,-1 0 0,0 0 0,0 0 0,0 0 0,0 6 0,2 2 0,-1 0 0,-1 1 0,6-1 0,-9 1 0,0-5 0,1-2 0,4-2 0,-1 0 0,-2 0 0,-1 0 0,1-2 0,1-2 0,-2-4 0,-2 1 0,1-4 0,-4 7 0,-1 0 0,1-2 0,2 4 0,-4-2 0,-1 2 0,-2 2 0,-1 2 0,-1 1 0,1 3 0,0 1 0,2-3 0,1 4 0,-2-1 0,2 1 0,-1-5 0,0 1 0,2-2 0,4-2 0,2 0 0,2-2 0,-1-2 0,4-5 0,1-3 0,-2-1 0,2 1 0,2 3 0,3-2 0,-2 6 0,0-1 0,0 0 0,-1 1 0,-5 5 0,0 0 0,0 0 0,0 2 0,-2 1 0,-1 1 0,-1-1 0,-1-1 0,7-2 0,1 0 0,1 0 0,1-2 0,-4-2 0,3-5 0,5-3 0,3-1 0,0-2 0,-2-2 0,-1 0 0,-1-1 0,0 5 0,-3 1 0,-4 3 0,-1-1 0,-1 5 0,-2 1 0,-2-2 0,-5 4 0,3-2 0,-4 2 0,-2 2 0,1-1 0,-9-2 0,2-2 0,3 2 0,-1-2 0,1-1 0,-2-2 0,2-2 0,1-6 0,2-2 0,-2 0 0,-3-1 0,-1 2 0,-5-5 0,1-1-285,-6-3 1,1 1 0,-6 2-1,0 2-732,0 2 0,-1-1 0,-5 4 198,0-2 1,-6 0 0,-3 5-1,-3 1 460,-1 3 1,-2-1 0,-2 4 0,-2 0 143,-2 0 1,1-3 0,-4 3 0,3-1 324,2-3 0,-3-2 1,3-1-1,-1-1 58,1 1 1,-5 0 0,4-2 0,-3 0 17,1 2 0,1-4 0,-2 10 0,1-2 279,-2 0 1,3 6-1,-1-1 1,0 1 12,1-2 0,-7 4 0,3-4 0,-2 4-52,-3 1 0,-1 0 0,2 0 1,-2 0-213,1 0 0,-3 0 1,2 0-1,3 0 8,4 0 1,-4 0-1,5 0 1,-1 0-57,-1 0 1,1-5 0,0 1 0,4 1-167,0 2 0,-3-1 0,0-1 0,-2-1 0,-1 1 0,-1 1 0,-1 2 0,-2 2 0,-1 2 0,-6-1 0,1 5 0,-2-1 0,-2 0 0,1-4 0,2 3 0,5-1 0,4-1 0,-2 1 0,9-5 0,-1 0 0,0 0 0,6 0 0,-4 0 0,3 0 0,-1 0 0,0 0 0,5 0 0,-1 0 0,1 0 0,-5-5 0,0 1 0,1-1 0,-3-1 0,0 5 0,-7-4 0,-1 4 0,-3 1 0,1 0 0,-4 0 0,2 1 0,2 4 0,-3-4 0,2 5 0,2-1 0,0-1 0,7 1 0,0-5 0,0 0 0,1 0 0,-3 0 0,5 0 0,0 0 0,0 0 0,-1 0 0,3 0 0,-4 0 0,0 0 0,-4 0 0,3 0 0,-2 0 0,2 0 0,-3 0 0,2 0 0,0 0 0,0 0 0,-2 0 0,3 0 0,-3 0 0,-2 0 0,2 4 0,1 2 0,2 0 0,-2 0 0,4-2 0,-1-4 0,2 0 0,2 0 0,-2 0 0,0 0 0,0 2 0,-1 2 0,-2-2 0,3 2 0,-2-2 0,-3-2 0,-1 0 0,-1 1 0,-1 2 0,0 1 0,-4 2 0,-1-3 0,-2 3 0,-3 2 0,-2-1 0,-1 3 0,0-1-146,0 2 1,-4-1 0,-2 0-1,0-2 18,0-2 1,1 3 0,4-3-1,-2-1 206,-1 1 0,-5-1 0,3-4 0,1 2-102,4 2 1,-7-1 0,9-2 0,-1 1-31,2 1 1,3 0 0,7-4-1,3 0-213,-1 0 1,3 5-1,1-1 1,4 1-328,3 1 0,2-3 1,-1 4-1,1 1-207,0-1 0,5 2 0,2 4 1,2 0-3248,-1 1 3442,1-1 1,4 6-1,0 2 1</inkml:trace>
  <inkml:trace contextRef="#ctx0" brushRef="#br0">14703 8796 29253,'-4'-21'-9831,"-1"3"7821,1 10 1,4 3 3717,0 10 0,1-2-1482,4 5 1,4-5 0,8 2 0,6-2 360,2 1 1,3-2 0,3 2-1,5-2 61,2-2 1,2 0-1,0 0 1,-1 0-167,-4 0 0,-2 4 1,-7 0-1,0-1-296,-4-1 0,-3 2 1,-7 2-119,-3 2 1,-3 1-1,-8 4 85,-2 0 1,-4-1-1,-5-2 1,0-2-241,-1-2 1,-3 3-1,-1-3 1,2 0 155,1-1 0,1 4 1,3-3-1,0 0-591,2 0 1,6 0-1,-3-3 1,2 3-1758,0 1 1,1-2 1926,7 4 1,3-6-1,7 3 1</inkml:trace>
  <inkml:trace contextRef="#ctx0" brushRef="#br0">15236 8863 17306,'-13'-14'0,"0"2"0,-1 4 384,1 3 0,0 5 0,-1 3-216,1 1 1,0 5-1,-2-3 1,-1 0-69,-2 0 0,0 4 1,5-2 270,-1-1 0,3 5 0,0-4 1,2 0 287,-1 1 0,-2-1 0,-1 2 0,-1-3-191,1-1 0,-2 5 1,-1-4-1,-2 2-145,2 0 0,-3 0 0,-1 4 0,0 0 43,-4 1 0,0-1 1,1 0-1,0 2-671,0 3 1,-3-2-1,0 7 1,-1-1 13,1-2 1,3 6 0,1-4 0,0 2 125,1-2 1,-3 1 0,7-5 0,0 0 150,3 1 1,0-4 0,1 3 0,-2-2 166,-3 2 1,6-3-1,-4 4 1,0-1-89,1-1 1,0 7 0,2-2 0,0 4-362,-1 0 0,1 5 0,0 2 0,-1 1-137,1 3 1,-5 1 0,0 4 0,2 1 92,1 1 0,2 5 0,0-4 0,-1-4-9,1-4 0,1 0 0,2-4 1,1-1 205,-1 1 1,4-2-1,0-4 1,1-1-11,1 1 1,-1 0 0,4-1 0,-2-1-4,-2-2 0,0 2 0,2-2 0,-3 6 55,-2 2 1,5 0 0,-3-3 0,2 3-138,-1 5 0,-5-2 1,3 1-1,-2 1 3,0-2 0,4 3 1,-2-5-1,1 1 212,3 0 1,-3-7-1,2-4 1,1 1-36,1-3 0,-2 4 0,-1-5 0,3 1 469,0-1 0,-2 0 0,-1-3 0,2 4-318,2 0 0,-4-2 0,1 3 0,1-2 671,1-3 0,2 5 0,0 1 0,0 3-1039,0 2 0,0 0 0,0-1 0,0 1 164,0 0 1,5-5-1,1-1 1,0-1 61,0 1 0,2-5 0,-2 1 0,0-5 572,0-4 1,5 1-1,-4 5 1,2-3-175,0-2 0,-2 3 0,4-3 0,-3 3-302,3 1 0,1 1 0,1-1 0,0 0-113,1 1 0,0 3 1,3 3-1,1-1 132,-2 0 1,-1 0-1,-2-2 1,0 0 144,1 0 1,0-2 0,3-2 0,1 0 495,-2 0 0,-3-4 0,-1-1 1,-2-1-85,1 1 1,4-4-1,-7 3 1,4 1-384,2-1 0,-1-2 1,2 2-1,1-1-204,2-3 0,0 4 0,-4 1 1,4 1-32,4 0 1,-1-5 0,0 3 0,0 1 11,-1-1 1,-2-2 0,3 4 0,-2-1 193,-3 0 0,4-1 1,-3-4-1,0 2 201,-3-2 0,0-2 0,-1 1 1,0 1-413,1 1 0,-1 0 0,0-4 0,1 0 0,-1 0 0,0 0 0,1 0 0,-1 2 0,0 1 0,1 1 0,-1 2 0,0-3 0,-1 3 0,-3 1 0,3-2 0,-3 2 0,3-1 0,-3-1 0,-2-4 0,0 2-3,1 2-877,-5-1 0,4-4 0,-4 2-959,2 2 1,-1-1 536,-4 6 1,0 0 0,2 3 0,1-2-6,1-1 0,2-5 1,-2 4 499,5-2 1,3-2-1,1-4 875,1 0 1,-1 0 0,0 0 0</inkml:trace>
  <inkml:trace contextRef="#ctx0" brushRef="#br0">14956 12234 8085,'-7'-6'-1577,"-5"5"1642,3-4 1,-3-2 196,-1-2 0,6 2 192,2-2 1,4 4-69,1-3 1,1-1 0,4-3 54,4 3 1,2 3-1,3 6 1,-1 0-112,0 0 1,1 0 0,-1 0-1,2 2 135,3 2 0,-4 2 1,6 6-479,-1 1 0,0 0 0,3 7 0,-4-7-384,-3-1 0,-2-2 0,1 1-558,-1-3 0,0 0 0,1 1-180,-1-5 1,0 2 1147,1-1 1,-1-1 0,0-4-1</inkml:trace>
  <inkml:trace contextRef="#ctx0" brushRef="#br0">18676 11568 16463,'5'-7'-1995,"-2"-4"604,6 7 0,-4-1 1663,4 5 0,-5-1 648,5-4 1,-6 2 533,1-5-11,-2 5-313,-2-3-1103,0 6 1,-2 0 0,-2 1 183,-5 4 0,2-4 0,-2 4 1,-2-4 167,0-1 1,-3 1 0,1 2-153,0 2 1,4-1 0,0-4 79,-2 0 1,0 0-1,-3 0-71,1 0 0,4 2 0,0 1 1,-1 1 4,-2-1 0,-1 3 1,-1 0-1,1 0 37,0 0 1,-5 3 0,0-3-1,0 0 88,-1 0 0,4 2 1,-3-3-1,4-2-75,0-2 0,1-1 1,0 0-81,-1 0 0,-3-1 1,-1-2-115,1-2 1,3-1 0,0 4-1,1-3-49,0 2 0,-1 2 1,0 1-1,-3 0-56,-1 0 1,-1 0 0,3 0 0,-3 0 84,-2 0 1,3 4 0,-3 1 0,2-1-115,3 2 0,-3-5 0,-1 5 0,1-1 76,0-1 1,-3 1 0,4-5 0,0 0-5,-1 0 1,3 0 0,-5 0 0,2 0 39,2 0 1,-2 4-1,1 0 1,2-1 13,1-1 1,2 2 0,-1 2 0,1 0-45,0 0 1,-1 3-1,1-3 1,0 0-65,-1 0 1,1 4 0,-2-2 0,-1 0-46,-2 1 1,0-1-1,5 2 1,0-2 16,0-3 1,-5 4 0,0-4 71,2-2 0,1-2 0,2 1 16,-1 2 0,1-2 0,0 2-3,-1-2 1,1-2 0,0 0-1,-1 0 13,1 0 1,0 4 0,-1 2-70,1 1 1,0-2-1,-1 2 1,1-1-49,0-3 0,-1 3 1,1 0-1,0 0 68,-1 0 1,1 0 0,0-3 0,-1 1 23,1-1 0,0 3 0,-1-2 13,1-1 0,-6 0 0,-2 0-11,0 2 1,2-1-1,6-4 1,-1 2-17,1 2 1,-5-2 0,-1 3 0,0 1-70,-1 3 0,-2-1 1,3 1-1,0 1-45,-1 2 1,1 0 0,3-2 0,-2-1 31,2 1 0,1-2 0,2-1 0,-1-1 151,1-3 1,0 0-1,-1 0 1,1 1-134,0-1 0,-5-1 1,0-2-1,2 0 34,1 0 0,2 0 0,-1 0 0,1 0 23,0 0 1,-1 0-1,1 1 1,0 2-35,-1 2 0,1 1 0,0-3 1,-1 2-8,1 3 0,-5-4 1,1 5-1,-1 0-18,-1-2 0,4 4 0,-5-5 0,3 1-140,-1 4 0,0-4 1,5 0-1,-1-1-304,1-3 1,4-1-67,0-2 1,6-2 0,-1-2-518,2-5 0,8-3 1,3 0-1,5 2-3103,3 1 4172,-2 0 1,10 2 0,-4 1 0</inkml:trace>
  <inkml:trace contextRef="#ctx0" brushRef="#br0">21275 10635 21816,'9'-21'-1054,"0"4"0,1 2 0,2 1 1694,1 1 1,1 0 0,-1-1 0,0 3 204,1 2 1,-1-2-1,-1 5 18,-3-1 0,1 6 0,-6 1-666,-1 7 0,-1 6 1,-2 5-1,0 3 119,0 0 1,0 8-1,0-2 1,0 1-11,0 0 1,0-1-1,1-1 1,2 0-330,2-4 0,4 1 0,-3-5 0,0-1-382,-1-3 0,4 0-207,-4-1 1,4-7 135,-5-6 0,1-10 0,-5-11 1,0-3-528,0-4 1,-2-6 0,-1 1 0,-1-1 950,1-3 1,-3 5 0,1 1 0,2 2 440,2 3 1,1 5 0,0 3 1512,0 3-1255,0 2 1,4 7 0,2 6 0,2 8-71,2 3 0,-3 4 0,2 2 1,2 2-285,1 2 1,-4-4-1,0 6 1,-1-1-418,1-2 0,-1 0 1,3-5-469,-1 2 0,0-3 525,5-1 0,-6-6 0,0-8 0,-1-4-130,1-3 0,-4-6 0,3-4 1,1-5 25,-1-7 0,2 2 0,4-3 0,1 3 22,-1 1 0,-1 5 1,-2 3-1,-1 2 1119,2 6 0,-4 2 0,2 0-243,1 4 1,-2 4 0,1 2-1,1 4-650,2 4 1,1 2-1,0 3 1,1-1-78,-1 0 0,-4 2 0,0 2 0,0 0-469,-2 0 0,5-3 0,-5 0 0,2-1-577,0 0 1,0-1-1,6-1 1,1-2-3081,2 1 4423,6-4 1,2 0 0,8-6 0</inkml:trace>
  <inkml:trace contextRef="#ctx0" brushRef="#br0">22395 10435 20543,'-9'-10'0,"1"-4"1342,2 0 0,2 6 0,4 8-1504,0 8 0,0 5 0,0 3 735,0 2 0,0 1 1,1-1-1,2 3-186,2 0 1,5 2 0,-1-4 0,3 1-126,1-1 0,5-1 1,0-5-1,0-1-101,1-3 1,-4-3-1,2-6 1,-3-2-518,-5-2 0,1-4 0,-5-6 0,-3-4-337,0-4 0,-4-4 0,-2 0 0,-6-1 592,-7 0 1,-3-2 0,-7 1-1,0 4 1280,1 3 0,0 4 0,3 3 1,2 2-172,2 3 1,1 4 0,5 5-1009,-1 0 0,7 1 0,3 3 0,3 5 0,6 3 0,4 6 0,9 0 0,4-2-3025,3-1 1,12-2-1,4 0 3342,5 1 0,3-7 0,5-1 0</inkml:trace>
  <inkml:trace contextRef="#ctx0" brushRef="#br0">22781 10302 9303,'0'-25'0,"0"3"1364,0 4 0,0 10 0,2 8 1,2 8 554,5 4 0,1 5 1,1 3-1,-2-1-828,1 0 0,2 5 0,3-2 0,0 2-55,-2-2 1,3 2 0,-8-5-2209,-1 2 1,3-5 8,-5 2 0,-1-11 0,-4-7-119,0-7 0,0-11 1,0-4-1,-1-5 615,-4-4 0,4 1 0,-4-5 0,4-1 731,1 2 0,0-4 1,0 5-1,0 2-111,0 4 1,0 10-1,0-1 1,1 4-5,4 6 1,-2 2 0,6 6 0,1 1-495,2 4 1,1 3 0,1 10 0,-1 3-1542,0 0 1,1 2 2195,-1-5 0,6 6 0,2-3 0</inkml:trace>
  <inkml:trace contextRef="#ctx0" brushRef="#br0">23314 10382 28513,'12'-15'-480,"-3"-3"1,7-1-1,-2 10 1,2 5 2022,3 2 0,1 1 0,3-2 0,0-3-1543,0-2 0,1 4 0,0-5 0,-4-1 0,0-2 0,-4 3 0,-7 0 0,-5-1-1037,-2-2 1,-4 0-1,-4 2 1,-7 2 865,-8 2 0,-4-2 0,-3 3 0,-2 2 711,-1 2 1,0 7-1,6 2 1,3 6-867,4 4 1,3 2 0,3 7 0,3 0-885,5-1 1,2 5-1,2 2 1,2-1 757,2 1 0,10 10 0,6-2 0</inkml:trace>
  <inkml:trace contextRef="#ctx0" brushRef="#br0">21848 11448 9981,'0'-18'0,"0"0"0,-1 4 1700,-4 3 0,4 7 1,-2 8-466,6 5 1,0 5 0,6 3 0,1 4-242,2 0 1,-3 4 0,0-1 0,1 4-345,2 3 0,-3 4 0,0-2 0,1-2-697,2-3 1,-3 5-1,0-10 1,1 0-280,2-3 0,0-2 0,-2-6 0,-3-2-467,-1-1 0,-1-7 1,-5-2 2,0-8 0,-6-3 0,-3-4 0,-4-3 504,-5-4 1,-3-2 0,-6 2-1,1 4 1180,-1 3 0,0 3 0,1 4 0,1 3 722,2 4 1,4 1 0,6 1 0,1 4-700,3 3 0,-1 9 0,5 2 0,2 2-811,2 2 0,7 1 1,4 0-1,5-2-1004,3 2 0,5-1 0,-2 1 1,1-3-729,1-2 1,-1-1 0,6-6 0,2-3-1603,1-5 0,4-3 3436,-4-1 0,6-5 0,-3-3 0</inkml:trace>
  <inkml:trace contextRef="#ctx0" brushRef="#br0">22248 11701 30258,'6'-7'627,"3"2"0,7 10 0,3 4 1,2 1-628,3-1 0,2 1 0,6-4 0,2 0 0,0 0 0,1-1 0,-7-5 0,-2 0 0,-1 0 0,-6-2 0,-1-1 0,-3-1 0,-8-7 0,-4 2 0,-6-2 0,-6-3 0,-9 2 0,-5 2 0,-7 1 0,-6-1 0,2 4 0,0 1 0,2 4 0,2 1 0,3 0 0,5 0 0,4 0 0,4 0 0,6 6 0,4 3 0,2 3 0,2 1 0,6 5 0,5-1 0,5 0 0,6-2 0,6 1 0,2-1 0,0-4-940,4 1 0,3-6 1,3-1-1,0-4 1113,0-1 1,6-12-1,1-2 1</inkml:trace>
  <inkml:trace contextRef="#ctx0" brushRef="#br0">22835 11595 29541,'-5'-6'692,"1"6"0,-1 7 1,7 11-1,1 4-602,1 3 1,6 6-1,-1 2 1,2 0-68,-2-1 1,1 4 0,-4-4 0,0 1-83,0-1 1,-2-2-1,-4-8-2188,0-4 1,0-12 238,0-11 0,-4-8 0,-2-16 1,-2-6 1099,-2-5 1,3-8-1,-1-1 1,2-2 423,3 3 1,0-7 0,0 6 0,-1 3 348,1 3 1,2 9-1,1 3 1,0 4 3971,0 5 1,0 7 1074,0 6-4771,0 6 1,0 0 0,0 11-141,0 5 1,0 5-1,0 0 1,1 4-88,3 3 0,-2 6 0,4 0 0,-2-1 672,1-2-3863,5-1 0,-7-1 0,6-1-1550,1-2 5156,8-4 1,3-12 0,6-1 0</inkml:trace>
  <inkml:trace contextRef="#ctx0" brushRef="#br0">23381 11288 10989,'-13'-31'0,"-1"3"2305,1 7 1,6 9-1889,2 17 1,5 2-1,5 5 1,4-2-354,2-1 1,4 2 0,2 5 0,2 3-500,2 2 0,-4 0 0,4 2 0,-2 0 374,-2 0 0,-7 2 1,-3 1-1,-1-3-455,-3-1 0,-9-5 0,-6 2 0,-5-3 353,-4-2 0,-6 2 1,-4-9-1,2 2 335,0 0 0,3-4 0,-1 2 0,2 0-130,3 1 1,-3 1 0,4 4 0</inkml:trace>
  <inkml:trace contextRef="#ctx0" brushRef="#br0">21808 12767 22466,'0'-26'-2993,"0"1"1,0 2 3443,0 6 1,2 3 0,1 4 447,1 1 1,0 8 0,-4 1 0,0 7-704,0 5 0,-1 11 0,-2 6 0,-3 3 506,-1 5 0,4 3 1,-3 5-1,1 2-273,1 0 1,-5 4-1,5-5 1,1-2-588,1-2 0,2 0 0,0-7 0,0-1-1285,0-3 0,0-9 1,0-4-1702,0-4 1520,0 0 1,6-7-2579,3-2 4584,3-4 0,1-7 1,0-1-1</inkml:trace>
  <inkml:trace contextRef="#ctx0" brushRef="#br0">22061 13061 26813,'0'-20'-3520,"2"11"4736,2 1 1,4 5 0,5 3 0,0 0-519,1 0 0,5 0 0,2-2 1,1-1-537,0-1 0,-1-5 0,3 3 1,-4 0-530,0 0 1,-3-3 0,-5 3-49,-3-1 1,-6 4 0,-12-2 500,-9 4 0,-5 1 0,-5 1 0,-4 4 704,-3 4 1,2 3 0,2 1 0,3 2-791,1 3 0,5-2 0,1 6 0,4 0 0,5-1 0,0 4 0,8-3 0,1 2 0,1-2 0,8 2 0,3-5 0,3 0 0,1 1 0,5-2 0,1-7 0,2-2-2089,3-4 1,1-4-1,3-1 1,1-1 2150,3-4 1,5-14 0,-3-9 0</inkml:trace>
  <inkml:trace contextRef="#ctx0" brushRef="#br0">22861 12874 8689,'-25'-16'0,"3"2"0,4 7 1057,3 4 0,2 7 0,1 2 1,2 0 1196,1 0-2022,6-1 0,-3-4-233,6 4 1,1-2 0,2 5-1,3 1 55,2-1 0,-4 4 1,4-3-1,-1 2 109,0 3 0,2 0 0,5 3 0,-1 1 104,0-2 0,1 0 0,-1 0 0,0 4-88,1 0 1,-6-2 0,0 4 0,-2 1-338,-3-3 1,-2 0 0,-1-7 0,-1 0 159,-4 1 1,-2-3 0,-6-2 0,-1-4-2284,1-4 0,0-1 2283,-1 0 0,7-12 0,1-2 1</inkml:trace>
  <inkml:trace contextRef="#ctx0" brushRef="#br0">23514 12767 8527,'0'-34'1387,"-6"3"0,-2 11 0,-3 8-716,2 10 0,-1 4 0,4 7-1043,-1 1 1,-1 2-1,-2 1 536,1 0 1,5 5 0,-4 0-1,2-2 24,3-1 1,2 0 0,1 1 0,0 2-180,0-2 1,1 1 0,2-1 0,2 2 112,-2-2 0,3-1 0,-2-1 1,-1 3-381,-2 1 0,-2 1 1,-4-3-1,-3 3-605,-4 2 1,-3 0 0,-3 4 0,-4-1 862,-3-1 0,-8 5 0,-1-7 0</inkml:trace>
  <inkml:trace contextRef="#ctx0" brushRef="#br0">22208 14247 8505,'7'-6'226,"4"-2"1,-5-3-1,1 0 85,4 2 1,-4 5 0,2-5 0,0-1 169,-2-2 1,5-2 0,-5 1 0,2 0 426,0-1 1,-6 1-1,2 0 221,-4-1 0,-2 1-723,-4 0 0,-2 5 1,-8 4-1,-1 4-267,-2 4 1,-4 4-1,2 5 1,1 2-191,0 3 1,-2-2-1,6 5 1,3-1-304,1 1 1,0-3 0,1 3 0,2-2-304,3-3 0,0-1 0,5-2 0,0 1-71,0-1 0,5-4 0,2-2 0,5-1-101,7-3 1,9-1 0,5-4-1,1-2 829,3-5 0,1-9 0,2-3 0</inkml:trace>
  <inkml:trace contextRef="#ctx0" brushRef="#br0">22595 14207 8499,'8'-12'174,"1"2"1,2 2 239,1 2 0,1 2 1,0 4-1,1 0-147,-1 0 1,0 0 0,1 0 6,-1 0 0,-6 6 0,-1 1 0,-1 2-49,-1 0 1,1 0 0,-7 4-1,-1 0 256,-1 1 0,-7-1 0,2 0 0,-2 1 42,-3-1 0,-1 0 0,-1 1 1,-3-1-414,-2 0 1,5-4-1,-3 0 1,1 0-401,0-2 1,0 4-1,5-7-44,0-1 0,4-1-4582,0-2 1837,0 0 3079,2 0 0,1 0 0</inkml:trace>
  <inkml:trace contextRef="#ctx0" brushRef="#br0">22408 14100 8654,'-1'-13'0,"-2"-1"0,-3 3 837,-2 2 0,5 1 0,-3 5 223,0-1 1,-1 0-1,-6 4-702,-1 0 0,2 1 1,1 3-1,0 5-293,1 3 0,-5 1 1,8 1-1,-2-1 225,0 0 0,6 1 1,-1-1-327,2 0 0,1 1 1,-2-1 500,-2 0 1,1 1-104,4-1 1,6 0 0,3-1-93,2-3 1,3 2 0,-1-6 0,0 1-175,1 0 1,-1 3 0,0-3 0,1 1-123,-1 4 0,-4 1 0,-2 1 0,-1 0 65,-3 1 0,-1 3 1,-2 1-1,-2-1 75,-2-3 0,-2 4 0,-6 0 0,0-2-93,-3-1 0,-1-3 1,3-2-1310,-1-1 1,1-5 0,0 4-1196,-1-2 0,7-3 2484,3-8 0,20-8 0,6-8 0</inkml:trace>
  <inkml:trace contextRef="#ctx0" brushRef="#br0">22861 14127 8460,'0'-40'477,"-6"7"1,-3 8 1705,-2 10 0,2 8-2170,0 7 1,6 1 0,-3 2 42,0 2 1,3 5 0,-6 0 0,-1 5-299,-2 3 0,-6 10 0,0-1 1,1 2 340,-3 4 1,6-6 0,-4 1 0,4-4 111,6-1 0,2-4 0,6-1 0,1-3-485,4-2 0,2-1 0,8-3 0,4-4-1179,8-4 0,4-2 1453,4-4 0,10-8 0,-4-8 0</inkml:trace>
  <inkml:trace contextRef="#ctx0" brushRef="#br0">23141 13780 10534,'-15'-17'1012,"-2"-1"0,3 7-846,1 11 1,4 0 0,6 6 0,-1 0 464,1 3 1,1 4-1,2 5 1,0 4-211,0 4 0,-4 6 0,-1 2 0,2 2-556,2-1 0,1 1 0,0 4 0,1-2-223,4-2 0,-2-8 1,4-7-1,1-2-115,-1-3 1,-3-7 0,5-4 91,2-4 0,-5-2 0,-2-4 1,-1-5 183,1-6 1,-2-5 0,2-6 0,-2 0 401,-2 1 1,0-5 0,0 0 0,0 1-131,0 2 0,0 7 0,0 3 1,0 4 2549,0 0 1,1 7-1846,4 2 0,4 5 1,7 5-1,2 4-385,-2 3 1,0 5 0,1 1 0,0-2-641,0-1 1,-3 3 0,1 0 0,2-2-470,0-1 1,-3-6 0,-5-2-1,1 1-1206,2-1 1,-3-4 0,0 1 1967,1-2 1,2-2-1,1 0 1</inkml:trace>
  <inkml:trace contextRef="#ctx0" brushRef="#br0">23421 13994 11052,'7'-6'1845,"5"4"0,-3-2-1259,3 2 0,1 7 0,2 1 0,2-1-153,0 1 0,7-1 0,-2-5 0,2 0-429,-2 0 1,2 0 0,-5 0 0,0 0-143,1 0 1,-7-5-1,-6-1 1,-1-1-360,-3-3 1,-3 2-1,-4-1 1,-7 1 8,-5 0 1,-3-2-1,-5 5 1,2 2 917,-2 2 1,5 1-1,1 0 1,3 0 251,2 0 0,4 1 0,2 4 0,1 4-297,3 3 0,7 1 0,5 0 0,5 1-695,3-1 1,0 0 0,6-1 0,4-2-782,3-1 0,5-6 0,-1 2 1,2-5 1084,1-5 0,10-14 1,-5-9-1</inkml:trace>
  <inkml:trace contextRef="#ctx0" brushRef="#br0">24008 13407 9601,'-9'-21'1338,"0"4"1,6 20 0,-2 11 0,4 12-427,1 5 0,4 4 0,2-2 0,2-1-318,2 1 0,0 8 1,1-1-1,-4 2-630,-1-1 1,3-1 0,-5-1 0,-1-4-1001,-1-4 1,-2-4 0,0-5-666,0-4 0,-2-11 1,-2-7 1251,-5-7 1,-3-5 0,-1-3-1,-2-1 545,-3-2 1,4 1 0,-4 3 0,3 1-76,2 0 1,1 4 0,1 1 2867,3 2 0,5 3 0,-2 8-2406,4 4 0,7 3 0,2 2 0,4 3-734,2 0 1,3 1 0,1-4 0,0-3-377,1-2 0,0 2 1,5-7-1,-2-1-5684,2-1 6324,1-2 1,8-6 0,1-2-1</inkml:trace>
  <inkml:trace contextRef="#ctx0" brushRef="#br0">24261 13767 9600,'-13'0'2781,"5"1"0,4 4-1877,2 4 1,4 9 0,2 2 0,7 1-444,5-3 0,-1-3 0,4-4 0,-1-2-746,-1-4 0,6-4 1,-6-1-1,0 0-182,-2 0 1,-2-6 0,0-4 0,-1-6-694,-3-7 1,-3-2 0,-6-1 0,0-3-25,0-2 1,0 3-1,0-4 1,-2 1 998,-2-1 1,2 1-1,-2 6 1,3 2-263,1 0 1,1 1 453,3-5 1,10 1-1,6-1 1</inkml:trace>
  <inkml:trace contextRef="#ctx0" brushRef="#br0">24661 13021 11762,'-2'-12'983,"-2"3"0,4 9 1,-2 12-1,5 8-351,0 12 1,5 5-1,-1 3 1,2 0-388,0 0 0,-2 4 0,4 2 0,-4 0-492,-1 0 1,0 3-1,-3-5 1,3-3-1138,1-4 0,1-1 1,2-9-1,0-7 231,5-3 1,-2-10 0,5-4 0,-3-6 1158,-2-6 0,-4-4 1,-1-5-1,-2-4-180,-3-3 0,-2-2 0,-1 0 0,0 2 440,0 3 0,-4 1 0,-1 5 2568,2-2 0,2 5-1980,1 4 0,6 8 1,4 2-1,6 9-353,7 7 1,0 11 0,1 0 0,-3 5-234,-2 4 0,3 1 0,-4 3 1,-3 1-594,-5-2 0,-4 7 1,-6-8-1,0-1-43,0-1 0,-6-9 0,-3-2 1,-3-10-694,-1-6 1,0-7 0,-1 0 0,3-6 498,2-6 0,1-8 0,5-7 1,-1-4-1098,1-3 1646,1 0 1,2-2 0,0-1 0</inkml:trace>
  <inkml:trace contextRef="#ctx0" brushRef="#br0">23434 15006 7927,'8'-40'0,"-4"3"585,-2 6 1,-2 6 0,-2 13-1,-1 2-204,-1 1 1,-5 5-1,3-4 1,-1 2-462,-4 3 1,-1 2 0,-2 1 0,-3 0 291,0 0 0,-6 1 1,6 4-1,-1 2 194,-1 1 0,4 3 0,-2-2 0,6 3-196,2 1 0,6 5 0,-2 1 0,4 1 390,1-1 0,6 9 1,3-1-1,4 2-741,5 4 1,-2-5 0,5 5 0,-1-2-407,1 0 1,-6 0 0,0-4-1,-6-1-807,-3 1 1,3-6-1,-5-4 1,-3-3-381,-4-5 1734,-4-3 0,-12-6 0,-2 0 0</inkml:trace>
  <inkml:trace contextRef="#ctx0" brushRef="#br0">23221 15220 8971,'-7'-27'0,"2"0"0,4 1 0,1 0 802,0 4 1,0 2 0,1 3 0,4 1-389,4 4 1,7 0 0,3 6 0,2 0-482,3 0 0,-1 2 0,2 4 0,1 2-191,2 2 1,1 2 0,-2 4-1,-2-2 258,-3-2 0,4 4 0,-6-3 0</inkml:trace>
  <inkml:trace contextRef="#ctx0" brushRef="#br0">23621 15046 14648,'0'14'0,"0"-1"427,0 0 1,2 1 0,2-1 0,3 0-133,1 1 1,4-2 0,-3-4-650,2-3 1,-2-4-1,0-1 1,0-1-486,-2-4 1,1-6 0,-5-10 0,1-3 312,-1-4 1,-1-2 0,-2 2-1,0-1 193,0-2 0,0 1 0,0 6 0,0 3 275,0 2 1,0 1 0,0 5 0,1 1-81,4 3 0,3-1 0,9 6 1,2 1-525,2 1 0,1 2 662,5 0 0,5 12 0,2 3 0</inkml:trace>
  <inkml:trace contextRef="#ctx0" brushRef="#br0">24008 14953 8735,'-14'-6'1889,"1"5"0,7-5 0,6 6-1328,7 0 1,7 0 0,2 0 0,3 0-481,2 0 0,0-5 0,2-1 0,-2 0-819,-2 1 0,-1-6 0,-4 4 0,-3-2-193,-2 0 0,-3 0 0,-6-4 0,0-1 288,0 1 1,-6 0 0,-3-1-1,-2 1 852,-3 0 1,-1 5 0,-1 2 0,-2 2 163,2 0 1,6-1 0,1 5 464,-2 0 1,6 2 0,2 2-1028,6 5 1,4 3-1,8 3 1,3 1-650,4 2 0,4 4 838,5-4 0,4 5 0,5-2 0</inkml:trace>
  <inkml:trace contextRef="#ctx0" brushRef="#br0">24341 14926 8296,'-11'-26'1476,"-2"1"482,-2 7 1,6 9-1554,5 13 1,8 2-1,5 5 1,3-4-509,2-1 1,5 3-1,3-3 1,2 0-413,-2 0 0,3-2 1,-3-4-1,2 0-592,-2 0 1,-3-1-1,-7-4 463,-3-4 1,-3-7 0,-9-2-1,-4 0 426,-7-1 0,-8 4 0,0-4 0,-2 1 498,2 1 1,-6 3 0,4 5-1,2 1 1007,1 0 1,-1 2-1,4 6-363,2 0 0,7 3 0,6 5-477,6 5 0,9 5 0,7-2 1,3 3-696,7 2 0,2-5 0,7 2 0,1-3-3055,2-2 3303,2-5 0,3-3 0,1-5 0</inkml:trace>
  <inkml:trace contextRef="#ctx0" brushRef="#br0">24741 14340 8322,'-6'-27'2553,"0"5"-1759,-3 9 0,5 19 0,8 22 1,5 4-253,3 5 1,1-4 0,2 1 0,0 0-280,-2 2 1,3 4 0,-7-8 0,3 1-424,1-1 1,1 4-1,-2-5 1,-4-1-1666,-3-2 1,1-6 0,-2-1 449,-1-2 1,-3-7 0,-4-9 1081,-5-6 1,-3-5 0,-3-6-1,-1-4 426,-2-4 0,0 2 1,7 1-1,0 1 1805,2 1 0,2-1 894,-2 5 1,5 1-2370,8 3 0,5 3 0,9 7 0,4 4-500,3 4 0,3 3 0,3-1 0,3 0-89,0-2 1,3-2 0,-4 2 0,0-5-505,-1-2 0,-2-2 1,-6 0-1,-4 0 26,0 0 1,-1-6-1,-3-4 1,2-5 621,-2-3 1,-1 0-1,-2 3 1,1-1 742,-1-2 1,0 1 0,1 3 0,-3 1-428,-2 0 0,8 5 0,-3 4 0,4 2-508,1 2 1,10 8 0,-1 5 0,3 8 173,1 4 0,5 7 0,-2 3 0</inkml:trace>
  <inkml:trace contextRef="#ctx0" brushRef="#br0">7638 4025 29721,'-13'-6'-2491,"0"-3"1,-1-3 994,1-1 1,0 4-1,-1 2 1622,1 1 0,0 1 0,-1 5 1,2 2 16,3 2 0,-1 3 0,6 7-736,1-1 1,1-4 0,4-2 529,2-1 1,5 3-1,10-4 1,6-2 801,5-2 1,13-1 0,3 2 0,9 1-467,7 1 0,9 6 0,3-1 1,0 3-213,-3 1 0,-32-4 0,-1 0 0,1 0 0,-1 0 0,1 0 0,-1 0 20,2 1 1,-1-1 0,-1-3 0,1-2 0,0 2 0,0 0 0,0-2-1,1 0-14,0-3 1,1 1 0,5-1 0,0-1-1,0-1 1,0-1 0,0-1 0,0-3 108,0-1 1,0-4 0,3-2 0,1-3 0,-3-1 0,-1-2 0,2 0-1,-1 0 312,0-1 0,1 0 1,-2 0-1,0 0 0,-1-1 1,0 0-1,-1 0 0,-1-1-366,1 0 1,-2 0-1,-2 0 1,-1 0 0,-4 1-1,-1 2 1,30-20-458,-6 4 1,-5-2 0,-4 4 0,-5-1 16,-2-3 0,-8-2 1,-4-1-1,-7-1-613,-5-3 1,-9-4 0,-5-7 0,-4-2 271,-4-6 1,-5-6 0,-9-4-1,8 36 1,-2 0 352,0-1 0,-1-1 0,0 1 0,1-1 1,-1 1-1,1-1 0,0 3 0,0 0-255,-12-32 1,-4-1-1,6 13-1129,-3 4 1528,-2 11 0,2 5 0,0 8 1,-1 6-10,-2 6 0,-7 1 0,-2 9 0,-5 0 123,-2 0 0,-15 2 0,-2 4 0,-6 0 224,-7 0 0,34 0 0,0 0 0,-2 0 0,0 0 0,-1 0 0,0 0 170,-3 0 0,0 0 1,-3 0-1,-1 0 1,-1 0-1,1 0 1,-1 0-1,0 0 174,-1-1 0,0 2 1,-4 0-1,0 2 0,1 0 1,1 0-1,-1 0 1,-1 0-127,0 0 0,0 0 1,-3 1-1,-1 1 0,4-2 1,0 0-1,1 1 0,2 1-26,-1 2 0,1 0 0,1 0 0,0 1 0,0 3 0,1 0 0,1 1 0,0 0-133,3 0 0,0 1 0,-4 5 1,1 1-1,3 1 0,2 2 0,-1 1 1,2 1-309,1 3 1,0 1 0,-2 3 0,-1 2 0,0 4 0,1 1 0,-1 2 0,0 0-177,-1 2 1,2 2 0,3 1 0,4 2 0,5-5 0,4 2-1,4-2 1,2 2-242,5-2 1,2 1-1,5 0 1,5-1-1,5-2 1,4 0 0,4-1-1,3-1 84,3-2 1,3-1 0,9 3-1,4-2 1,2-4 0,3-2 0,3 0-1,3-1 2,4 0 1,2-1 0,10-2 0,4-2 403,5-1 0,3-2 0,1 2 0,1-3 0,3-3 0,1-3 0</inkml:trace>
  <inkml:trace contextRef="#ctx0" brushRef="#br0">5825 17592 30442,'-13'-2'-917,"0"-2"1,-1-3 0,1-2 444,0 0 1,-1 4 0,-1-2 0,-1 1 558,-2 3 0,-1 2 0,1-1 1,-4-1-420,-3-1 0,-2-1 0,-1 5 0,-1 0 205,-3 0 0,0 0 0,-1 2 1,-4 2 323,-1 5 1,-11-2 0,4 2-1,-5 2-99,-3 1 1,-1 1 0,0 2 0,-3 1 115,0 2 0,-6-1 0,4-2 0,0 2-64,0 0 1,-8 7-1,3-2 1,1 2-12,-3-2 1,7 3 0,1-2 0,5 2-190,4 1 1,0-3-1,8-1 1,4 1-114,3 3 1,1-4 0,5 0 0,0 2-132,3 1 0,6-3 0,-2 0 0,2 2-261,2 1 0,7 2 1,2 0-1,1-1-79,0 1 1,4 4 0,-2 0 0,4-1-20,1-2 1,6 3 0,3 1-1,2 0 1,4-3-55,3-4 0,3 1 0,5 2 602,1-2 0,6 4 1,4-8-1,4 3 248,4 2 0,5-5 0,0-1 0,7-2 149,5-3 1,7-1-1,4-1 1,0-1-125,-1 0 0,-32-7 0,0 0 0,-1 0 0,1-2 0,-1 0 0,2 0 45,0-1 0,1 0 0,3 2 0,0 0 0,-1-1 0,1 0 1,-2 0-1,1 0 12,0 1 0,1-1 0,4-1 0,0-1 1,-2 1-1,-1 1 0,1 0 0,1 0 110,-1-1 0,1 1 1,2-2-1,2 0 0,0 2 1,0 0-1,-1-1 0,1 0-94,1-1 1,-1-1-1,2 0 1,0-1 0,2 0-1,0 0 1,-1 0 0,1 0-36,0 0 1,2 0 0,4 0 0,0 0-1,-2 0 1,0-1 0,0-1 0,0 1-47,-2-1 1,1-1-1,3-1 1,0-1-1,-1 2 1,0 1 0,-1-2-1,0 0-38,0-1 0,1 0 1,4 1-1,-1 0 1,-3 1-1,0-1 1,0 0-1,-1 1-57,-2-1 1,1 0 0,6 3-1,-1-1 1,-5-1 0,-1 0 0,1 1-1,0 0-41,2 0 1,-2-1 0,0 1 0,-1 0-1,2 2 1,-1 0 0,0 0 0,0 0-20,2 0 1,0 0-1,-2 0 1,0 0-1,-1 0 1,-2 0 0,1 0-1,-1 0 12,-1 0 0,0 0 0,4 0 0,0 0 0,0 0 1,1 0-1,-1 0 0,0 0-16,0 0 1,-1 0-1,-1 0 1,0 0-1,2 0 1,-1 0-1,0-1 1,0 0 81,0-1 1,1 0 0,-2 1 0,0-1 0,0-1 0,1-1 0,0 0 0,0 0-17,-1 0 1,0 1-1,1 1 1,1 1-1,-3-1 1,-1-1-1,0 2 1,1-1-71,0 0 1,1 0 0,-3 1 0,0 1 0,2-3 0,0 1 0,0 1 0,-1 1-6,1 0 0,-1 0 1,2 0-1,-1 0 1,-1 0-1,0 0 1,0 0-1,-1 0 0,-1 0 1,-1 0 0,3 0 0,0 0 0,-3 0 0,0 1 0,-1 0 0,1 1 1,1 0 1,-1 0 0,1 1-1,0-1 1,1-2 0,0 0-1,0 0 1,1 0 48,1 0 0,-1 0 0,1-2 0,0-1 1,-3 1-1,0-1 0,0 0 0,-1 0 28,-1 0 0,1 0 0,0-2 1,1 1-1,-2 1 0,0 1 0,1 0 1,1 0-72,1-1 0,-1 0 0,-3 2 0,0-1 0,0-1 0,0-1 0,-2 0 0,0 2 0,-2 0 0,1 1 0,3-1 0,-1 1 0,-2-1 0,-2 1 0,1-1 0,0-1 0,0 2 0,0-1 0,3 2 0,0-1 0,-4 1 0,0 0 0,0 0 0,0 0 0,1 0 0,0 0 0,-1 0 0,-1 0 0,1 0 0,-1 0 0,-1 0 0,0 0 0,0 0 0,1 0 0,4 0 0,1 0 0,-4 0 0,0 0 0,-1 0 0,1 0 0,-2 0 0,1 0 0,2 0 0,0 0 0,-1 0 0,0 0 0,0 0 0,1 0 0,0 0 0,1 0 0,1 0 0,0 0 0,-4 0 0,0 0 0,0 0 0,1 0 0,-1 0 0,2 0 0,3 0 0,0 0 0,-4 0 0,0 0 0,-1 0 0,1 0 0,-2 0 0,1 0 0,3-2 0,0 0 0,-2-1 0,1 1 0,0 0 0,0 1 0,0 0 0,0 1 0,1-1 0,-1 0 0,-2 0 0,-2-1 0,1 0 0,0 0 0,0 0 0,0 1 0,4-2 0,-1 0 0,0 1 0,0-1 0,0 1 0,0 0 0,0-1 0,0 0 0,2 2 0,0 1 0,-3-3 0,-1 1 0,0 1 0,1 1 0,1 0 0,1 0 0,0 0 0,-1 0 0,1 0 0,-2 0 0,0 0 0,-1 0 0,-1-1 0,0 2 0,6 0 0,0 2 0,-5 0 0,1 0 0,1 0 0,0 1-3,-1 2 0,0-1 1,3-1-1,0-1 1,-1 1-1,-1 0 0,2-1 1,-1 1 2,1 0 1,-1-1-1,2-1 1,0-1-1,0 2 1,1-1-1,0-1 1,-1-1 1,1 0 0,0 0 0,1 0 0,1 0 0,-1 0 0,-1 0 0,1 0 1,0-1-3,0-1 0,0-1 0,2 1 0,-1-2 0,3-1 0,0 0 0,-1 1 0,0-1 0,1 0 0,0 0 0,0 1 0,-1 0 0,0 0 0,-1 0 0,0-1 0,-1 1 0,-1 0 0,0 0 0,5-2 0,-1 0 0,0 3 0,-1-1 0,1 0 0,1-1-145,-1 1 0,1-1 1,-4 2-1,-1-1 0,4-1 1,0-1-1,-2 2 0,1 0 81,0-1 0,0-1 0,1 0 1,-1 0-1,-1 0 0,0-1 1,-2 0-1,0 1 74,-2-1 0,0 0 1,-1 0-1,1 0 1,0-1-1,-1-1 1,-2 0-1,1-1 17,-1 0 0,0-1 0,2 3 1,0-1-1,-4-2 0,-1-1 0,0 1 1,-1-1-122,0-1 0,0 0 1,-2 2-1,-1 0 1,-2 0-1,0 0 1,34-13-62,-6-1 0,3-1 0,-4-1 1,3-1-447,-2-3 0,-3 2 0,0-3 0,-4 1 165,-3 0 0,-8-5 1,-3 4-1,-4-1 221,-4 0 0,-5-2 1,-7 2-1,-5 1-285,-4-1 0,0 2 0,-11 4 1,-1 1-168,-1-1 1,-10 0 0,-5 2 0,-9 2 353,-8 0 1,-10 6 0,-9-4-1,-4 2-23,-5 2 1,-3 3 0,-7 0 0,-3 1 356,34 6 1,-1 1 0,-4 1 0,-1 1 0,-1-1 0,-1 1 0,-1-1 0,0-1 5,0 1 1,-1-1 0,-2 0-1,-1 0 1,-1 0 0,0 1-1,-2 1 1,1-1 179,-2 0 1,1 0-1,-2 1 1,-1 1-1,-1-1 1,0 0-1,-1 1 1,0-1 168,0 0 0,-1 1 0,-6 0 0,0 1 0,1-2 0,1 1 0,-2-1 0,1 2-35,0 0 0,0 1 0,-6 0 0,0 0 0,3 1 0,2 0 0,-2 0 0,-1 0-117,-1 0 1,0 0 0,-1 1-1,0 0 1,-1 0 0,1 1 0,-1 0-1,1 0-171,1 0 0,-1-1 0,-4 2 0,0 0 0,5 0 0,2 0 0,0 0 0,0 0-51,3 0 1,-1 0 0,-2-1 0,0 0 0,3-1 0,2-2 0,-2 1 0,0 0-19,0 0 0,-1 0 1,-1 0-1,-1 0 0,6 0 1,1 0-1,-2 0 1,-1 0-4,0 0 1,-1 0 0,-8 0-1,0 0 1,6 0 0,0 0-1,0 0 1,-1 0-1,1 0 1,-1 0 0,-4 0 0,1 0 0,3 0 0,1 0-1,1 0 1,-1 0-13,2 0 0,-2 0 0,-4 0 0,-1 0 0,2 1 0,1 0 0,-1 0 0,0 1 19,0 0 1,0 0 0,-2 3 0,0-1 0,5-1-1,0-2 1,0 2 0,0-1 22,1 1 1,-1 0-1,-2-2 1,1-1 0,3 3-1,2 0 1,0 0 0,1-1 42,-2 0 1,0 0 0,-1 1 0,1-1 0,2-2 0,2 0 0,1 0 0,0 0-24,0 0 1,1 0-1,-3 0 1,0 0 0,2 0-1,2 0 1,-2 0-1,2 0-11,0 0 1,0 0 0,-1-1-1,-1 0 1,0 0 0,0-1 0,1 0-1,0 0 5,0 0 1,-1 1-1,-2 0 1,1 0-1,4 1 1,-1 0 0,1 0-1,1 0-47,0 0 0,0 0 1,-2 0-1,0 0 1,1 1-1,-1 0 1,1 0-1,1 1-11,0 0 0,0 0 0,0 3 0,1-1 0,-1-1 1,0-2-1,0 2 0,0-1 46,0 1 0,1 0 0,-1-2 0,0-1 0,5 3 1,0-1-1,1-1 0,0-1 51,1 0 0,-1 0 0,0 0 0,0 0 0,0 0 0,1 0 0,1 0 0,0 0 5,0 0 1,0 0 0,2 0 0,0 0 0,-1 0 0,1-1 0,0-1 0,0 1-2,-1-1 0,-2-1 0,0-1 0,0-1 0,-1 3 0,1 0 0,-1 0 0,1 0-27,1-2 0,-1 2 1,-4 1-1,1 0 1,3-1-1,-1 0 1,0 1-1,0 0-41,1 1 0,-1 0 0,-2 0 0,-1 0 0,4 1 1,0 0-1,-1 0 0,-1 1-40,2 0 1,0 0-1,-4 2 1,1 1-1,3-2 1,1 0-1,-1 0 1,0 0 35,2 0 0,0 0 0,-2 1 1,-1 1-1,3-3 0,0 0 0,0 0 1,1-1 5,0 0 0,1 0 0,-2-1 0,1 0 0,0 0 0,0 0 0,0 0 0,-1 0 61,0 0 1,0 0 0,-2-2 0,1-1-1,3 0 1,0 0 0,1 0 0,-1 0 33,3 1 0,-1-2 0,-5-1 0,0 0 0,2 1 0,1-1 0,-2-1 0,-1 0-75,1-1 0,-1 1 0,-3 1 0,0 1 1,3 0-1,0 1 0,-1-1 0,1 2 5,-2 0 0,-1 1 1,-2 0-1,0 0 1,1 1-1,0 0 1,-2 0-1,1 0-34,0 0 1,0 0 0,-2 3 0,-1 0 0,-1 1 0,-1 1-1,1 1 1,1 0-130,0 1 0,0-1-1,0-1 1,1-1 0,-1 0 0,0 1 0,0 0 0,1 0 104,2 1 0,0 0 0,-5 1 0,-1 0 1,6-1-1,0 1 0,-1-1 0,-1 0 23,1-2 0,0 1 0,-3 2 0,-1 0 1,3-1-1,0-1 0,0 0 0,1 0-44,-2 1 0,-1 0 0,1 0 1,0 0-1,0 0 0,-1 1 1,-1 0-1,1 0 17,-1-1 0,1 1 0,-5-1 1,0 1-1,5 0 0,0-1 0,-1 2 1,-1-1-110,2 2 1,-1 0-1,1-1 1,-1 0-1,0 3 1,0 1-1,-1-1 1,0 1 144,-2 1 0,-1-1 0,0 1 0,2 1 0,4 0 0,1 2 0,0 1 0,-1 1 0</inkml:trace>
  <inkml:trace contextRef="#ctx0" brushRef="#br0">10544 19138 29365,'0'-8'-3258,"-6"2"1,-1 8 0,-2 1 4501,0 1 249,0 7 2222,-4-10-2557,5 5 1,3-12-1,6-3-1071,3-3 0,4-1 1,5 0-1,0-1-147,1 1 1,-1-5 0,2 1 0,3-1-398,4-1 0,-3 4 1,-1-3-1,-2 3 428,2 2 0,-8 1 0,4 2 1,-4 1-479,-2-2 0,-1 6 0,-4-1-1235,1 0 2179,1 4-585,1-4 1,-5 5 0,5-2 429,0-2 1,1 1 0,7 4-226,-1 0 0,0 4 0,1 2 1,-1 2-588,0 2 0,1 0 0,-1 1 1,0-2-201,1 1 0,-5 2 1,-2 3-1,0 1-320,1 2 0,-4 0 0,4-5 0,-1 0 137,0 1 1,2-3 937,5-2 0,5 3 1,2-5-1</inkml:trace>
  <inkml:trace contextRef="#ctx0" brushRef="#br0">10917 18965 30232,'-20'0'0,"2"0"-231,3 0 0,6 0 0,2 1 1,-1 2 95,1 1 0,3 7 1,-4-2-1,2 3 43,3 1 1,-3 5 0,0 1 0,0 2-409,1 2 1,-4 7 0,3 2 0,0 1-178,0 0 0,1 4 1,4-3-1,-2 0 328,-1-3 1,-1 1 0,5 0 0,0-3-281,0-1 1,-4-1 0,-1-2-1,2-1-96,2-2 1,-4-1-1,1 2 1,-1 0-206,0 0 1,3 3-1,-4 0 1,2 1 285,-1 0 1,1-1 0,4 2 0,0 2-310,0 1 1,1 5-1,4-5 1,5-2 583,6-1 610,5-7 1,12-2 0,1-5 0</inkml:trace>
  <inkml:trace contextRef="#ctx0" brushRef="#br0">9598 20537 27744,'13'0'-509,"0"0"1,2 2-1,1 2-68,2 5 1,0 3 0,-5 3-1,-1 2-1017,-3 6 0,3-3 0,-3 1 0,3-2 1102,1-2 1,0-4 0,1-3 0,-1-2 483,0-2 0,1-2 379,-1-4 1,0-6 0,1-1 0</inkml:trace>
  <inkml:trace contextRef="#ctx0" brushRef="#br0">10038 20364 27744,'-8'-6'-7939,"2"4"9336,6-3-3128,0 5 2365,0 0 0,0 5 0,0 4 0,0 3-315,0 2 0,0 5 1,-1 6-1,-4 8-306,-4 7 0,2 2 0,-2 0 1,0-1-223,2-1 0,-3 2 1,5-11-1,2-1-513,2-2 1,1-8 0,0-2 0,0-3-495,0-2 1,1-5-684,4-4 0,2-2 0,6-4 1831,1-2 389,-7-4 0,5-11 0,-5-2 1</inkml:trace>
  <inkml:trace contextRef="#ctx0" brushRef="#br0">9851 20550 27744,'-4'-31'-3079,"-1"0"1,1 2-1,4 6 3339,0 6 0,6 2 0,2 2 0,6-1 686,4 1 1,1 1 0,6 2 0,0 1-529,3-2 1,6 4 0,0 0 0,3 1-794,5 3 0,1 1 0,-5 2 0,-2 0-1284,-5 0 0,-4 6 1600,-5 3 1,-3 3 0,-5 1 0</inkml:trace>
  <inkml:trace contextRef="#ctx0" brushRef="#br0">9998 20670 28021,'-18'-31'-2542,"0"9"0,5 15 1,5 16 1887,2 2 0,2-2 1,5 0-1,2 2 61,2 0 1,10 7 0,-1 0 0,6 0-1379,3 1 2078,3-4 0,6 4 0,2-6 0</inkml:trace>
  <inkml:trace contextRef="#ctx0" brushRef="#br0">10478 20351 27744,'-8'-21'-1122,"2"8"1,5 11 0,-2 9 0,-2 4 319,2 4 1,2 7 0,1 2-1,-2 5 376,-2 7 1,1 13 0,-4 4-1,1 0 270,3-2 0,1-9 1,2-9-1,0-8-247,0-4 1,2-5-1,2-7 1075,5-4 0,3-10 0,1-5 0,2-7-890,3-5 1,-3-9-1,4-6 1,-1-6-737,-1-6 1,3 2-1,-4 0 1,2 2 935,-2 7 0,-1 1 1,-2 8-1,0 7 839,1 6 0,-2 0 0,-2 8 1048,-1 1-971,0 1 1,-2 12 0,-2 3 0,-5 3-508,-5 1 1,-2 2 0,-8 1-1,-1 3-608,-2 2 0,-6-3 1,2 2-1,-2 0 442,2-4 0,1-3 1,7-2-1,-1-4 861,3-1 1,6-1-1218,-3-5 0,13-6 0,5-2 0,11-1 537,5 0 0,6 6 1,2-1-1,-1 3-557,1 1 0,-1 1 0,-2 3 0,0 5-600,-5 3 1,1 6 0,-5 1 0,0 2 361,-3 3 0,1 1 0,-1 1 1,-4 1 36,-3 0 0,7 5 0,-4 2 0</inkml:trace>
  <inkml:trace contextRef="#ctx0" brushRef="#br0">15823 19084 29888,'-9'-11'-8309,"0"2"6913,6-3 1,-3 12 7294,6 0-5852,0 0 1,2 6-1,2-6 822,5 0 0,0-5 0,3-1 0,3-1-593,-1-3 0,3-2 0,-1-3 0,3-1-415,2-2 1,-3-4-1,4 3 1,0-1-215,-1 1 0,0 1 0,-5 5 0,2 0 70,-2-1 0,-1 5 1,-2 2 125,0 1 1,-4 2-1,-1 5-107,-2 4 1,-2-2-1,-4 5 758,0 3 1,5 1-1,1 1 1,-1 0-367,1 1 0,5 3 1,-4 1-1,2-2-165,0-1 0,-2 3 0,4 1 0,-2 0-362,1 1 0,2-1 1,1-1-1,0 2-659,1 1 0,-5-2 1,0-4-1,2 2-742,6 0 0,-2 0 0,2-7 0,-2-3 1745,-2-1 1,7 5 0,0-4 0</inkml:trace>
  <inkml:trace contextRef="#ctx0" brushRef="#br0">16316 18978 32472,'-18'-9'-200,"1"0"0,-6 0 0,6 9 0,0 3 188,2 6 1,-4 6-1,-2 12 1,-1 1 296,0 3 0,0 7 0,-5 10 1,1 1-589,-1 1 1,2 9-1,4-6 1,6 2-1125,5 0 0,7-2 0,0-1 1,6-3-3083,6-5 1,7 1 4329,2-5 0,5 3 1,-2-9-1</inkml:trace>
  <inkml:trace contextRef="#ctx0" brushRef="#br0">20129 19045 29747,'-8'-14'-8388,"4"1"4609,2 0 3185,2-1 1,0 8 0,2 6 2259,2 8 0,-2-1-1608,2 2 0,-1-2 514,1 2 1,-1-3 0,6-7-1,0-4 256,-1-4 1,8-2 0,-1-4 0,4-3-1189,5-4 1,1-3-1,1-2 1,3 0 291,2 1 1,-5 3-1,3 3 1,-7 0-5,-3 4 0,-1 1 0,-5 3 0,-1 2 226,-3 1 274,3 6 0,-11 8 1,4 8-1,-5 3-6,-5 4 0,4 0 1,-4 7-1,4-2-490,1-3 1,0 4 0,0-6 0,0 2-724,0 1 1,1-7 0,4 2 0,4-3-547,2-2 1,3 0 0,-1 1 0,2-1-775,3 0 0,-4-5 2281,4-4 1,3-3 0,0-1 0</inkml:trace>
  <inkml:trace contextRef="#ctx0" brushRef="#br0">20528 19058 29065,'-20'7'701,"-4"1"1,6-4-1,2 3-648,1 1 0,2 8 1,-1-1-1,3 4-380,2 5 0,-2 6 1,5 4-1,1 1-143,-1 2 0,1 11 0,5-5 1,0 4-774,0 2 1,0-2 0,0 3 0,3-1-1248,6 2 0,0-1 2288,9-1 1,2 3-1,1-5 1</inkml:trace>
  <inkml:trace contextRef="#ctx0" brushRef="#br0">20342 20257 31377,'0'-19'-1770,"0"-3"1,0 3 0,0 1 0,0 3 1896,0 2 0,0-1 1006,0 1-1224,0 6 0,0 7 1,-2 8-1,-1 6 37,-1 4 0,-5 2 0,5 5 0,1-1-259,1-2 0,-2-5 1,-1 0-1,2-2-1822,2-1 1254,1-7 0,1-1 0,2-8 1,2-2 792,-2-5 0,-2-4 0,1-5 0,1-4 122,1-3 0,2-1 1,-3 3-1,1 2 797,-1 2 0,-1 1 0,-1 6 1505,4 3-1694,-4 3 0,10 8 0,-5 1 0,1 3-447,3 1 1,-2 2-1,1 4 1,2 1-992,6-1 1,-1-1 0,6-2 0,0-2-585,-1-2 1,9-1 0,-2-2 1843,5 2 0,-4-1 0,4-4 1</inkml:trace>
  <inkml:trace contextRef="#ctx0" brushRef="#br0">20755 20231 29512,'0'-14'-4916,"2"2"1,2 4 5268,5 3 0,3 2 1,1 0-1,0-3 160,1-1 0,-1 4 0,0-3-503,1 0 0,-1 5 407,0-4 1,-5 5 0,-5 5-727,-6 3 1,-3 0 0,-5-1 670,3-1 0,-1 3 782,-5-4 2868,7-1-2677,1-4 0,6-2-1768,0-2 0,2 1 286,2-6 0,-3 5 0,5-4-1317,0 2 1300,-4 2-89,4 4 0,-8 0 410,-2 0 1,1 0 0,-5-1 466,2-4 1441,-4 4-1687,3-5 1,-5 7 0,3 4 0,5 3-379,2 4 0,2 2 0,0-1 0,0 0-370,0 1 1,2-3 0,0 0 0,4-2-133,2 1 1,1-4 0,4-2 0,0-2-340,1-2 0,-1 0 0,0 0-17,1 0 1,-2-2 0,-4-2 197,-3-5 0,-4 2 1,-2-2 411,-4-2 0,-2 6 1,-6 0 373,-1 4 1,1 1-1,0 1 797,-1 4 0,7 2 1,3 6-1117,2 1 1,2-1 0,3-1 0,4-2-2764,7-1 2954,14-6 0,0-3 1,12-7-1</inkml:trace>
  <inkml:trace contextRef="#ctx0" brushRef="#br0">21422 20137 30994,'-8'-20'-9202,"4"2"9678,2 9-536,2 3 0,0 8 0,2 0 0,1 4-43,1 2 1,1-4 0,-4 4 0,2-1 206,1 0 1,1 2 0,-5 5-234,0-1 0,-5-4 0,0-2 0,-3 1 507,-2-1 1,-2-2 0,-1 2 0,-1-1-424,1-3 1,0 3 0,-2 0-1,-2 0 380,0 0 1,-1 2-1,5-3 1,1-1-412,3 2 1,-2-3-1,7 6-1586,1 1 1695,2 2 1,12-4 0,4-2 0</inkml:trace>
  <inkml:trace contextRef="#ctx0" brushRef="#br0">21515 20191 30994,'-18'-12'-1870,"0"3"0,2 4 2075,1 4 0,6 2 0,0 2 0,-1 3-185,-2 2 0,5 1 1,2 4 299,4 0 1,2-1 0,4-1-1,4-3-484,3 3 1,7-4 0,5 1-1,5-3-321,7-2 1,7-3 0,1-4 0,1-5-141,0-3 1,-3-5 505,2-1 0,-2-12 0,-2 2 1</inkml:trace>
  <inkml:trace contextRef="#ctx0" brushRef="#br0">21848 19831 12578,'0'13'0,"0"0"362,0 1 0,0-1 0,2 2 0,1 1 713,1 2 1,0 6 0,-4-2-1,0 5-204,0 4 0,0 3 1,-1 6-1,-3-2-524,-5-2 0,-2 1 0,2-6 0,5-3-1818,2-4 1,2-1 0,2-6 700,2-6 1,4-3 0,5-8-1,0 0 598,1 0 1,-1-6-1,0-3 1,1-3 87,-1-1 0,-1 0 0,-2-1 0,-2 1 2298,-2 0 0,-2-1 5463,-4 1-4800,0 0-2281,6 5 1,0 4 0,4 7-1,-2 3-419,-2 1 0,4-2 0,-1 3 1,3 1-2260,1-1 1,0 2 0,1-4 0,-1 0-997,0 0 1,1-2 3381,-1-4 0,0-6 1,1-1-1</inkml:trace>
  <inkml:trace contextRef="#ctx0" brushRef="#br0">22115 20257 31133,'-14'0'0,"0"0"544,-4 0 1,3 0 0,-3 0-545,3 0 0,4 2 0,2 2 0,4 4 0,11 3 0,7-2 0,7 2 0,6-5 0,3 0 0,2-1 0,1 0 0,7-5 0,-1 0 0,4 0 0,7-18 0,-2-4 0</inkml:trace>
  <inkml:trace contextRef="#ctx0" brushRef="#br0">22555 19911 30994,'-21'-34'-1070,"2"13"0,7 14 0,1 10 1678,3 10 1,-1 5 0,-5 5 0,2-2-611,4-2 0,-3 1 0,7-4 0,1 3-174,1 2 0,2-3 0,0 4 0,0 0-697,0-1 1,2-1-1,1-3 1,3-1-1486,1-4 0,2 0 597,4-8 0,-1-1 2082,-3-7 1,-3-4 244,-6-5 0,-2 1 0,-2 3 0,-5 5 1126,-3 2 1,3 2-1,1 2-631,-3 2 0,5 10 1,2 6-997,2 1 1,4-2 0,2-5 0,7-1-1303,5 0 1,5 1 0,5-1-1,2-1 995,4-3 490,2-3 1,6-6 0,0 0 0</inkml:trace>
  <inkml:trace contextRef="#ctx0" brushRef="#br0">22821 20257 32740,'-6'-13'-4005,"-1"1"4227,-6 3 0,5 5-560,4 8 0,8 2 0,8 3 0,9-5 972,10-2 1,6-2-1,3-2 1,0-2-510,0-5 1,-2-3 0,-2-1 0,-6-2-1846,-7-3 1,-5-1 0,-9-5 0,-6 4 933,-6 0 0,-6-2 1,-10 4-1,-6 4 1092,-5 3 0,-7 5 0,3 6 0,0 2 532,3 2 1,-2 10 0,3 8-1,5 5-3198,6 4 2528,4 9 0,2-5 1,0 4-1</inkml:trace>
  <inkml:trace contextRef="#ctx0" brushRef="#br0">5679 5078 32455,'13'-14'-7868,"0"2"5638,1 4 0,-1-3 1560,0 7 587,-5-7 0,-2 10 0,-6-5 1</inkml:trace>
  <inkml:trace contextRef="#ctx0" brushRef="#br0">5425 5051 30060,'-4'-15'-4916,"-2"-1"1,0-2 3700,0 2 1,0 1 0,3 2 0,-3 1 880,-1 3 0,2 3 0,-3 6 0,-3 0 542,-1 0 0,-2 6 0,-3 4 1,-2 5-107,-2 3 0,4 0 1,-4-5-1,0-1 211,0-3 0,4 1 0,-6-5 0,0-2 207,-3-2 0,0-1 0,-1 0 0,-1 0-366,-3 0 1,-3 0 0,-6 0-1,0 1 569,0 4 0,-6-2 1,-1 4-1,-2 1-191,0-1 0,1 3 0,0 7 0,5 2-382,6 2 0,4-4 0,6 6 0,1-1-417,-1-1 0,6 4 0,2-3 1,1 3 100,0 2 0,5 0 0,6-1 0,-1 1-235,1-1 0,4 1 0,-2 0 0,5-1-212,5 1 0,4 0 0,9 1 0,5 2 251,7 1 0,7 6 0,7-2 0,4 4 117,8 1 1,-23-21 0,1 0 0,3 1 0,1-1 0,2-1 0,0 1 114,2-1 1,2 1 0,7 1 0,2 0 0,-2-4 0,0-1 0,2-1-1,1 0 165,-1-2 0,2 0 1,2-1-1,0 0 1,0-3-1,0-1 1,-1-2-1,0 0 172,2-1 0,0-1 0,0 0 0,-1-1 0,3-2 1,-1 0-1,0-1 0,-1 0 37,0-1 0,1 0 0,7-1 1,1 0-1,-1-2 0,0 0 1,3 0-1,0 1 12,0-1 0,0-1 0,1 1 0,0 0 0,0 0 0,0 0 0,-2 1 0,0 0 22,1 1 1,1 0 0,1 1 0,0 0-1,-2 2 1,0 0 0,-1 0 0,0 0-114,0 0 1,0 0 0,4-2 0,-1-1 0,-6 1 0,0-2 0,-1 1 0,-1-1 44,-1 0 1,-1-2 0,2-2 0,-1-2 0,-5-1 0,0 0 0,-2-2 0,1 1-32,0-1 1,-1-1 0,-1-1-1,0-1 1,-2-1 0,0 0-1,-2-1 1,-1-1-109,-1-1 0,-1-2 0,1-1 0,-1-1 0,-5 1 0,-1 0 0,-2 0 0,-1-1-160,-3-1 0,-2-1 1,20-26-1,-15-2 0,-11-3-494,-12 0 1,-11-7 0,-15 2-1,-16 0 316,-15 4 1,10 24 0,-4 1 0,-4 3 0,-3 1 0,-4-1 0,-3 1 104,-4 0 1,-3 1 0,11 8-1,-1 0 1,-1 1 0,-3 1-1,0 2 1,-1 0 0,-2 0 0,1 0-1,-2 0 76,-1 1 0,0 1 0,-2 1 0,-3 0 0,-1 1 0,0 1 0,1 2 0,0 2 1,-1 1-1,-1 0 0,-2 0 0,1 1 24,-3 1 1,-1 1 0,0 0 0,-5 1 0,0 0 0,0 2 0,-1 1 0,1 1 0,-1 1 0,17-1 0,-1 2 0,1 0 0,-1 0 24,0 2 0,-1 0 1,1 0-1,-1 2 1,1-1-1,-1 1 1,1 1-1,-1 1 1,1 0-1,-1 1 1,0 1-1,1 1 1,2-1-1,-1 1 1,1 1-1,0 0-2,0 0 1,-1 1 0,1 1 0,0 0 0,-16 4-1,0 2 1,1-1 0,4 1 0,1-1 0,1 1 0,2-1-1,1 1 1,2-1 38,2 0 0,0 0 0,2 1 0,0-1 0,1 0 0,1-1 0,-15 7 0</inkml:trace>
  <inkml:trace contextRef="#ctx0" brushRef="#br0">24461 19831 32542,'0'-14'-2139,"0"1"1,4 0-1,1 0 2830,-2-1 1,-2 5-1,1 0 319,2-1 0,-2-2 0,2-1-242,-3 0 1,-1-1-998,0 1 1,0 4-1,-1 2 400,-3 1 1,-4 1-1,-5 5 1,0 0-172,-1 0 0,1 2 0,0 1 0,-1 3 0,1 1 0,-5 2 0,0 4 0,2 1 0,1-1 0,0 2 0,-1 1 0,0 3 0,4 2 0,-1 1 0,4 5 0,-2-1 0,2 1 0,-1 0 0,6 1 0,1 2 0,1 1 0,2 0 0,0-5 0,0 1 0,0 0 0,2-1 0,2 1 0,4-2 0,-1-3 0,5 2 0,-5-6 0,1-2-8297,-4-1-1534,3-2 8551,-5-5 0,-2-8 1,-7-8-1</inkml:trace>
  <inkml:trace contextRef="#ctx0" brushRef="#br0">24181 20217 21641,'7'-10'0,"-1"-2"0,0 0 1976,3 2 1,-2 7-1,2-3 1,2 2-1172,1-1 0,1 1 0,0 4 0,2 0-805,3 0 0,3 4 0,5 2 0,1 1 0,0 4 0,5 1 0,2 1 0,6 0 0</inkml:trace>
  <inkml:trace contextRef="#ctx0" brushRef="#br0">24647 20217 22636,'-13'-13'0,"1"0"2102,3-1 0,2 7 0,3 2-827,-5 4 0,1 1 0,1 1-1275,1 4 0,-3-2 0,5 6-740,1 1 1,3-4 0,4 0 0,5-2 1028,3 1 1,7-1-1,2-4 1</inkml:trace>
  <inkml:trace contextRef="#ctx0" brushRef="#br0">24674 20004 18150,'-16'-31'0,"1"1"0,3 7 8823,0 8-7754,6 7 0,-4 10-1255,6 2 1,7 4-1,10 5 1,6 0 597,2 1 1,10 5 0,-3 2 0</inkml:trace>
  <inkml:trace contextRef="#ctx0" brushRef="#br0">24954 20031 32149,'-6'-14'59,"5"7"0,-4 3 0,10 8 0,4 5 36,2 3 1,3 1-1,-1 2 1,0 1-96,1 2 0,3 0 0,1-5 0,0 2-1184,1 3 1,-4-4 0,3 4 0,-3-5-2505,-2-4 1,5 2 3951,0-7 1,5 1 0,-2-5-1</inkml:trace>
  <inkml:trace contextRef="#ctx0" brushRef="#br0">25101 20124 32446,'-23'0'80,"1"0"0,6 0 0,-2 0 1,3 0-81,2 0 0,0 4 0,1 2 0,1 2 0,3 2 0,5 2 0,-2 1 0,11-1 0,7-1 0,8-4 0,4-1 0,8-2 0,1-4 0</inkml:trace>
  <inkml:trace contextRef="#ctx0" brushRef="#br0">25314 20057 27541,'-12'-6'0,"2"-1"1306,1 0 1,6 7-1,-3 7 1,2 2-1307,-1 0 0,1 0 0,4 4 0,0 0 0,7-1 0,5-1 0,6-4 0,2-1 0,3-2 0,3-4 0,1 0-210,0 0 0,-1-1 0,-1-4 0,-1-3-614,-2-4 0,-7-2 0,-1 1 0,-7 1 170,-1 3 0,-6-3 0,0 4 1100,-8-4 1,-3 0-1,-3 3-2901,1 5 325,6 2 0,7 8 2362,8 3 0,16 9 0,4 2 1</inkml:trace>
  <inkml:trace contextRef="#ctx0" brushRef="#br0">25940 20071 32446,'-13'-14'107,"1"8"0,3 6 0,3 8-107,1 4 0,2 1 0,-5 0 0,1 2 0,-1 3 0,5 3 0,-3 4 0,2-1 0,0-2 0,-1-6 0,5 2 0,0-3 0,2-8 0,2-3 0,5-2 0,3-8 0,0-4 0,-2-7-1155,-1-5 0,-5-3 0,4-3 0,-2-3-100,-3-5 0,3-1 0,0 0 0,-1 3 1905,1 2 0,3 0 0,-3 7 1,0 3 2429,0 4 0,4 5-2787,-1 4 0,-1 3 0,-1 8-293,-1 2 0,-2 3 0,-4 7 0,0 1 0,0 2 0,-4-2 0,-2 4 0,-1-1-220,-4 0 1,-1 0 0,-2-5 0,-3 0-3058,0 1 0,-3-1 0,3 0 3206,-6 1 1,-2 5 0,-1 2 0</inkml:trace>
  <inkml:trace contextRef="#ctx0" brushRef="#br0">14183 17792 28785,'0'-9'-9831,"0"0"9034,0-1 0,2-1 0,1 1 0,1 1 0,1 0 698,1 2 1,-5-5-1222,3 3 1143,-2 3 1,-4-4 0,-2 5 0,-5 2 863,-3 2 1,-5 1-1,-3 0 1,1 0 54,0 0 1,-3 4-1,2 1 1,1-2-490,0-2 0,-3-1 0,4 0 0,1 0 1562,3 0 1,-6-4-1196,-2-1 0,-1 1 0,0 4 1,6 0-270,2 0 0,-3 4 0,-1 2 0,-1 2 39,1 2 1,-5 6 0,2 3 0,-3 1 124,-2-1 0,5 3 0,1-3 1,2 1-771,3-1 0,6 3 0,1-4 0,0-2-318,1-1 1,2-2-70,6 1 0,0-1 0,0 0 8,0 1 1,0 3-1,0 1 1,0 0 0,0 1 0,5-2 0,-1 5 0,-1 0-105,-1-1 0,-2 4 0,0-4 1,1 1 384,4 0 0,-2-6 0,6 2 0,1-3 560,2-2 1,1 1 0,2-3 0,1 0 365,2-2 0,1-5 0,-2 3 1,2-1-99,2-3 1,-4 3-1,4 0 1,0 0 159,-1 0 1,3 4 0,3-1 0,0 3-646,-4 1 0,7 5 0,-2 0 0,3-2 399,2-1 1,-2-3 0,5-2 0,2-1 418,2 2 1,-5-4 0,-1 0 0,-2-1 27,0-3 0,0-1 0,-6-1 1,-1 2-837,-2 2 0,-1-1 0,2-2 0,-2 1 0,-2 1 0,5 2 0,-3-3 0,0 3 0,-4 1 0,4-4 0,0 3 0,1-2 0,0 1 0,-1-1 0,3-2 0,-2 1 0,2 1 0,1 1 0,1-5 0,1 0 0,0 0 0,4 0 0,1 0 0,1 0 0,0 0 0,4 0 0,-3 0 0,1 0 0,1 0 0,-1 4 0,4 1 0,-2-1 0,-2 2 0,-3-3 0,2 4 0,-2-1 0,-2-3 0,2 3 0,1-1 0,0-1 0,-1 2 0,4-5 0,-5 5 0,0-1 0,2-1 0,-1 5 0,5-3 0,-3 0 0,-1 0 0,2 3 0,-1-3 0,3 0 0,5 0 0,1-2 0,-2-4 0,2 0 0,2 0 0,4 4 0,-3 1 0,-1-2 0,1-2 0,-1-1 0,-5 0 0,0 0 0,0 0 0,0 5 0,0-1 0,-2-1 0,-2-1 0,5-2 0,-2 1 0,1 2 0,3 2 0,0 3 0,-3-3 0,0-2 0,0-2 0,4 4 0,2 1 0,0 0 0,0-1 0,7 4 0,-3-3 0,1 2 0,1 2 0,-5-3 0,2 2 0,0 0 0,-2-1 0,4 2 0,-7-4 0,-1 0 0,-2 0 0,4-2 0,1-2 0,0 1 0,0 1 0,-2 1 0,-2-5 0,0 0 0,3 0 0,4 1 0,-3 2 0,0 1 0,0-1 0,2 3 0,-2 0 0,2 0 0,2 0 0,0 3 0,1-3 0,-5 0 0,-5 0 0,7 0 0,-8-3 0,1 3 0,1 1 0,-2-4 0,-1 1 0,1-2 0,0-2 0,0 0 0,2 0 0,1 0 0,1 0 0,2-6 0,-3-3 0,3-1 0,2 1 0,-4-3 0,5 5 0,1-2 0,2 0 0,-3 6 0,0-2 0,0 2 0,-2-1 0,5 2 0,-5-2 0,1 3 0,-4 1 0,2 0 0,0-2 0,1-1 0,4-1 0,1-1 0,1 4 0,0-4 0,0-4 0,5 2 0,2-2 0,-1 0 0,0 2 0,-1-4 0,-3 6 0,1-1 0,2 0 0,4 0 0,-4 3 0,-2-2 0,-1 2 0,2 0 0,1 0 0,0-1 0,1 1 0,-4 2 0,4-1 0,-2-1 0,-4-1 0,8-2 0,-7 3 0,4-3 0,1-1 0,4 2 0,-4-2 0,2-1 0,2 1 0,1-1 0,1-2 0,-3 1 0,-2-1 0,9-1 0,-8 1 0,3 1 0,1-1 0,6-2 0,-7-1 0,-1-1 0,2 1 0,-1 0 0,0-1 0,-5 1 0,-4 0 0,6-2 0,-8-1 0,2-2 0,-1 2 0,-2 1 0,-3 1 0,-3 0 0,0-4 0,-6 3 0,1-4 0,-5 1 0,-3 0 0,2-1 0,-4 3 0,-1-4 0,-2 0 0,-3-2 0,-3-5 0,-4 0-342,-3 1 0,-2-1 0,1-1 0,-2 0-501,-4 1 0,4-7 0,-4 7 1,-1 1 356,-2 2 1,-3-1 0,1 3 0,2-4 233,-2 0 1,-3 3-1,-5 1 1,-2 0 31,0 1 0,-10-2 0,2 3 0,-4 1 78,-4 0 0,-7-3 0,-4 2 0,-5 1 54,-7 0 0,-4 1 0,-3 5 0,1 0-102,3-1 1,-1 2 0,5 2 0,2 1 529,2-1 1,1 4 0,0 0 0,0 1 440,0 1 0,4-2 0,1 3 0,-2-3 98,-2-1 0,-1 4 0,-1-3 1,-2 0-321,-2-3 1,-4 3 0,4 0 0,-4 2-560,-6-1 0,2-1 0,-7 3 0,3-1 0,-1 1 0,-9 2 0,2 1 0,0 0 0,0 0 0,-6 0 0,7 0 0,0 0 0,-1 0 0,4 0 0,1 0 0,-1 0 0,0 0 0,0 0 0,-4 0 0,2 0 0,-1 0 0,-7 0 0,6-2 0,-1-1 0,1-1 0,-9-1 0,5 5 0,-4 0 0,2 0 0,32 0 0,-1 0 0,0 1 0,-1 0 0,-1 0 0,-1 1 0,1-1 0,-1 2 0,0 2 0,1 1 0,1-2 0,1 0 0,-1 2 0,0-1 0,1-1 0,0 1 0,-1 0 0,-1 0 0,-32 1 0,0 0 0,3 0 0,3-2 0,1-4 0,1 0 0,-1 0 0,0 0 0,1 0 0,1 0 0,2 0 0,-6 0 0,2 0 0,0 0 0,4 0 0,-5 0 0,2 0 0,1 0 0,0 0 0,-6 0 0,6 0 0,0 2 0,0 2 0,-7-2 0,9 4 0,1-2 0,1 0 0,0 1 0,6-5 0,3 0 0,1 0 0,0 0 0,1 0 0,2 0 0,3 0 0,-4 0 0,3 0 0,-2 0 0,-2 0 0,0 0 0,-1 0 0,2 0 0,-1 0 0,0 0 0,-2 0 0,0 0 0,-3 0 0,-6 4 0,2 1 0,0-2 0,0-2 0,-3 4 0,2-1 0,1-1 0,0-1 0,0-2 0,4 0 0,0 0 0,3 0 0,-3 0 0,-2 0 0,-1 0 0,-1 0 0,4 0 0,-5-2 0,1-1 0,-3-1 0,-2-1 0,-1 5 0,0 0 0,-3 0 0,-8 0 0,1 2 0,36-1 0,-1 2 0,0 1 0,0 1 0,0-1 0,0-1 0,0 2 0,0-1 0,0 1 0,0 1 0,0 0 0,0 0 0,0-2 0,0 0 0,1 0 0,0 0 0,1-1 0,0 1 0,-33 4 0,0-5 0,2 1 0,2-3 0,2-1 0,3 0 0,10 0 0,1 0 0,2 0 0,7-1 0,-1-2 0,4-1-5,4 1 1,5 1-1,-1 2 1,3 0-2455,1 0 2351,6 6 1,-4 1 0,4 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11957 3492 9487,'-6'-8'4015,"5"1"-3487,-4 2 1,10-2-1,5-6-131,6-1 1,-1 1 0,4 0 0,-1 1-53,0 3 1,6-3-1,-4 3 1,1-1-793,-3 1 1,1-3 0,-1 5-2159,-2-1 1296,-1 2 0,-3 8 1309,-3 2 0,3-2 0,-5 4 0</inkml:trace>
  <inkml:trace contextRef="#ctx0" brushRef="#br0">12757 3159 8310,'7'-6'2075,"-1"4"0,-6-5-447,0 2 1,-1 5 0,-2 0-982,-2 8 1,-3 4-1,2 1 1,0 2-306,0 2 1,-3 4 0,4 6 0,2-1-297,2 1 1,2-5 0,4-1 0,4-2-4,3-2 1,2-4-1,3-4 1,1-5-312,-2-2 1,0-2-1,0-2 1,2-4-12,-2-7 0,-5-6 0,-4-8 1,-1 0 230,-3 1 0,-1-5 0,-2 1 0,-2 3 150,-2 4 0,-4 6 0,-5 0 0,0 2 237,-1 2 0,1 4 0,0 1 1037,-1 2-2297,1 2 1,6 5 0,4 4-2530,6 4 1,5-2 3449,10 2 0,9-6 0,7 3 0</inkml:trace>
  <inkml:trace contextRef="#ctx0" brushRef="#br0">13210 3065 7912,'0'18'0,"0"1"1525,0 2 0,-4-3 0,-1 4 0,2 0 174,2-1 0,1 7 0,0-4 0,0-1-969,0 3 0,0-3 1,0 1-1744,0-2 0,0-5 148,0 0 0,0-11 0,0-10 0,0-13 56,0-6 1,0-10 0,0-4 0,0-4 567,0-4 1,4 2-1,1 5 1,-2 1 632,-2 0 1,-1 1 0,2 11-1,1 3 822,1 4 0,2 3 1,-2 2-689,5 0 1,3 5 0,2 4-740,-1 2 1,0 4 0,2 2 0,1 4-1608,2-1 1,6 3 0,-2-4 1819,3 2 0,2-5 0,-1 3 0</inkml:trace>
  <inkml:trace contextRef="#ctx0" brushRef="#br0">13797 2559 10471,'0'-14'2606,"0"1"1,4 7-1716,1 6 0,3 6 1,-2 9-1,0 3 395,0 4 1,3 9-1,-4 5 1,-2 2-1122,-2 2 0,-1 0 0,0-1 0,0-2-660,0-2 1,0-7-1,0-1 1,0-8-1775,0-4 1,-1-3 1480,-4-3 0,2-9 0,-6-11 1,0-3 708,2-4 0,-5-4 1,3 4-1,-1 1 803,1 3 1,-3 2 0,3 1 193,-3 3 0,4 5 273,-1-2 0,6 11 1,-2 6-1,4 6-804,1 2 0,1 1 0,2 3 1,2-2-218,-2 2 0,3 1 0,-1 0 0,1-3-1794,0-4 1,3-3 0,-3-3 0,1-3-5170,4-5 6793,1-2 0,7-8 0,2-2 0</inkml:trace>
  <inkml:trace contextRef="#ctx0" brushRef="#br0">14130 2879 9236,'-7'6'0,"2"2"1755,4 4 1,1-3 0,0 0-838,0 1 1,1-4 0,4-1 0,3-4-710,4-1 0,2 0 0,-1-1 1,0-2-541,1-2 1,-1-9 0,-1 0 0,-2-2-45,-1-3 1,-6-1 0,1-3 0,-2 2 171,-2 2 1,0-3 0,0 4 0,-2 3 437,-2 5 0,-3-1 1296,-7 7 0,2 1-991,4 7 1,2 4 0,6 5 0,0 2-1001,0 3 0,0 1 0,1 5 0,2-2-1018,2 1 1,5-2-1,-1 0 1,3-2 1477,1-3 0,6-1 0,2-1 0</inkml:trace>
  <inkml:trace contextRef="#ctx0" brushRef="#br0">14570 2945 7788,'-6'8'1881,"-3"-4"0,-3-8 0,0-5 0,2-3-536,1-1 1,6-1 0,-1 1-1,2-2-1154,2-3 1,0 4 0,2-4 0,2 3-1551,5 2 1,-2 4 0,2 1-1,2 1 1359,1 0 0,7 4 0,2-3 0</inkml:trace>
  <inkml:trace contextRef="#ctx0" brushRef="#br0">14783 2705 7788,'13'0'1955,"-5"0"0,-2 2 0,-6 2 0,0 5-1062,0 3 0,0 3 1,0 1-1163,0 2 0,0 4 0,0-4 128,0-2 0,1-7 141,4-4 0,2-16 0,6-4 0</inkml:trace>
  <inkml:trace contextRef="#ctx0" brushRef="#br0">14796 2652 7788,'0'-21'0,"-5"2"2178,-4 6 0,3 4-276,1 0 0,4 8-2183,1 1 1,6 0 0,3 5 0,2 0-37,3-1 0,1 5 0,1-4 0,3-2 317,2-2 0,1-1 0,5 0 0</inkml:trace>
  <inkml:trace contextRef="#ctx0" brushRef="#br0">15103 2585 7788,'0'14'905,"-1"-1"1,-2 2 251,-2 3 1,-1-3 0,3 4 0,-1-1-69,1-1 0,-3 6 0,2-6 0,1 0-1007,1-3 0,2-5 341,0 0-1725,0 0 415,0-7 1,6-5 0,4-14-1,5-3 73,3-6 1,4 3 0,-3-8 0,1 2 821,-1 3 1,3 4 0,-6 1 0,-2 2 354,-4 2 1,-1 2 726,4 2 0,-4 6-111,0 2 0,-4 5-2129,3 5 1,-5 2 0,3 6 1149,0 1 0,2 5 0,5 2 0</inkml:trace>
  <inkml:trace contextRef="#ctx0" brushRef="#br0">15530 2652 9159,'7'24'0,"-5"4"0,-8 7 1557,-8 7 1,-6 7 0,0-3 0,0 1-747,-4 3 1,3-4 0,-1 0 0,0-3-559,1-3 0,-3 2 0,8-11 1,3-3-1802,2-4 798,2-5 1,9-24 0,9-9-1,10-13-238,7-9 1,11-10 0,4-5 0,4-6 726,1 1 0,-22 25 0,0-2 1,0 1-1,-2-1 0,1 2 1,-1 0 9,19-25 1,1 5 0,-11 23-1,-2 6 251,0 6 0,-3-6 0,1 7 0</inkml:trace>
  <inkml:trace contextRef="#ctx0" brushRef="#br0">15103 3438 7812,'2'-7'5138,"2"3"-3433,-3 2 0,5 8 0,-7 3-516,-4 3 1,-2 1 0,-6 0 0,-1 2-769,1 3 1,-5-3 0,-1 4 0,0 0-211,0 3 1,1-2-1,6-1 1,2-1-890,1 0 0,6-1 0,-2-3-432,4-1 0,11-6 0,5-2 0,3-4-268,1-1 1,8-1 0,-2-4 0,1-4-416,4-2 1,1-7 1792,0 0 0,-3-6 0,5 4 0</inkml:trace>
  <inkml:trace contextRef="#ctx0" brushRef="#br0">15383 3518 10817,'-13'0'3038,"-1"0"1,7 2-2530,2 2 1,4-1-1,1 8 1,0 2-1,0 5-391,0 2 1,1-2-1,4 4 1,2 1-480,1-3 0,4 0 0,-4-9 0,4-2-269,2-4 0,-1-4 0,0-1 0,-1-1 231,-3-4 1,1-8 0,-5-8 0,-2-1 147,-2 0 0,-7 0 0,-3-4 0,-2 3 674,-3 1 1,1 5-1,0 0 1,-1 3 503,1 5 1,4-3-796,0 4 1,8 2-1,1 3-583,7 6 0,5 0 0,1 6 0,1-1-4428,-1 0 4879,6 4 0,2-11 0,6 5 0</inkml:trace>
  <inkml:trace contextRef="#ctx0" brushRef="#br0">15663 3452 11284,'0'13'4627,"0"0"-3777,0 1 1,-5-1 0,1 0-921,1 1 0,-3-1-611,2 0 58,-1-5 0,5-8 1,2-9-1,2-3-105,5-1 0,1-5 0,1-1 0,-2-2 855,1-3 1,2 5 0,1 1 0,1 3 1271,-1 2 1,0 1 0,1 3 8,-1 5 1,0 4-1142,1 4 1,-1 2-1,-1 5 1,-2-4-887,-1-1 0,-6 4 0,3-2 0,-2 1-2246,1 0 0,5-7 2865,-1 3 0,3-4 0,1-1 0</inkml:trace>
  <inkml:trace contextRef="#ctx0" brushRef="#br0">16143 3278 9163,'6'-13'1346,"-5"0"0,4 0 1,-4-1 2705,-1 1-2971,0 5 1,0 4-1005,0 8 0,0-1 0,0 6 1,0 2-372,0 1 0,0 1 0,0 0 1,0 0-256,0 1 1,2-5 0,1 0 84,1 1 0,5-3 1194,-5 2 1,1-4 329,-5 4 1,0-5-395,0 5 0,-6 0-1251,-3 4 1,-1 0 0,-1-1 0,4-1-2116,1-2 0,0-7 138,2 3 2562,8-4 0,-3-7 0,13-1 0</inkml:trace>
  <inkml:trace contextRef="#ctx0" brushRef="#br0">16516 2732 7791,'-12'-3'0,"2"3"1065,1 6 0,5 6 0,-4 6 0,1 4 67,-1 3 1,4 6 0,-5 3 0,0 2-638,2 1 1,-5 7 0,3-5 0,-1-1-872,1 1 1,1 1-1,5-9 1,-1-3-1206,1-4 1,-3-5-535,2-6 0,-1-8 0,5-8 2115,0-9 0,0-16 0,0 0 0</inkml:trace>
  <inkml:trace contextRef="#ctx0" brushRef="#br0">16356 3185 7791,'6'-19'57,"0"3"0,3-5 1,-3 2-1,0 1 326,3-1 1,-2 4 1236,2-3 1,0 3-1167,4 2 1,0 6 0,-1 1 0,-1 1-689,-2 1 1,-1-1 0,6 5-1,-1 0-689,0 0 0,5 2 923,0 2 0,6-2 0,-4 4 0</inkml:trace>
  <inkml:trace contextRef="#ctx0" brushRef="#br0">16703 3119 7791,'-6'13'733,"0"-4"1,-5-2 0,3-1 1360,-3-3 1,4-1-1497,-2-2 0,6-6 0,0-5-666,6-5 0,4 1 0,8-4 1,1 1-652,2 0 1,1 1 0,-2 3-1,2 1-770,2 0 0,-5-1 0,3 2 1489,1 4 0,0-4 0,7 4 0</inkml:trace>
  <inkml:trace contextRef="#ctx0" brushRef="#br0">16943 2932 7791,'13'0'2989,"-7"-2"-1894,-6-2 1,-2 3 269,-6-4 0,0 5 1,-2 5-859,1 3 0,6 4 1,-2 2-1,2-1-390,-1 0 1,3 1-1,-4-1 1,4 0-93,1 1 1,1-1-916,4 0 0,2-5 0,6-5-39,1-6 1,-1-5 0,-1-5 0,-2 0 758,-1-1 0,-6 1 0,3 1 0,-2 2 2194,1 1-929,-1 6 1,-8-2 41,-1 10 1,1 2 0,4 7 0,0-1-965,0 0 1,0 1 0,0-1-750,0 0 1,1-1 0,2-2 0,3-2-382,2-2 0,1-2 0,4-5 1,0-5-1710,1-8 1,0 0 2665,4-9 0,-3-5 0,4-6 0</inkml:trace>
  <inkml:trace contextRef="#ctx0" brushRef="#br0">17249 2839 7791,'8'1'2643,"-4"4"1,-2-2-1932,-2 5 0,-5 1 0,1 5 0,-1-1 0,1 0-295,-1 1 1,-1-5 0,3-1 0,-2 1-125,-3-1 0,4-2-2728,-5-6 0,6-2 660,-2-2 1,5-4 0,3-5 0,3 0 1774,2-1 0,-5 1 0,3 1-572,-1 3 1,-3-3 1591,2 4 5701,-8 2-6409,2-6 0,-2 10 1,7-4-1,3 2-727,1-1 1,2 0-1,5 2 1,-3-3-442,-2-2 1,3 4-1,-3-5 1,3 0 855,1 2 0,6-5 0,2 4 0</inkml:trace>
  <inkml:trace contextRef="#ctx0" brushRef="#br0">17476 2665 8966,'9'-4'0,"-2"-2"2216,-1-1-1265,-2 4 1,-4 3-1,0 9 1,0 4-159,0 5 1,0-2 0,-1 6-1,-2 0-507,-1-1 1,-5 3 0,4-6-1,2-2-1122,2-1-259,-5-8 0,10-2 0,2-11 0,8-8 1095,3-6 0,13-12 0,-2-2 0</inkml:trace>
  <inkml:trace contextRef="#ctx0" brushRef="#br0">18036 2079 7791,'7'-13'751,"-2"5"0,-10 4 0,-2 4 729,-1 4 1,-4 10 0,4 8 0,-4 4-443,-2 6 0,-3 2 1,-1 7-1,2 4-793,1 3 1,1 0 0,1-1 0,0-1-235,-1-3 1,3 1 0,0-4 0,4-6-3069,1-4 0,-3-5-1824,5-3 4881,-1-8 0,11-14 0,1-8 0</inkml:trace>
  <inkml:trace contextRef="#ctx0" brushRef="#br0">17849 2426 9275,'-6'-8'1410,"5"2"0,-4 6 0,8 2-2411,2 2 0,9-1 0,0 5 0,2-3 1001,3-2 0,2-1 0,6-2 0</inkml:trace>
  <inkml:trace contextRef="#ctx0" brushRef="#br0">18169 2399 7791,'0'9'4778,"0"0"-4000,-6-6 0,0 4 0,-3-3 1,5 5-388,2 3 1,-2 2 0,-1-1 0,1 0-932,-2 1 1,5-1 0,-5 0 0,0 0-467,-3 1 1,1-1 0,-2 0-1,-3-1 1006,-4-3 0,-12 3 0,1-5 0</inkml:trace>
  <inkml:trace contextRef="#ctx0" brushRef="#br0">17502 2199 10864,'-31'0'0,"-1"4"0,-1 8-318,1 10 1,-4 2 0,4-3 0,0-2-185,4-3 0,0 4 0,12-1 502,4 2 0,-1-5 0,5 3 0</inkml:trace>
  <inkml:trace contextRef="#ctx0" brushRef="#br0">6478 6677 30426,'-17'1'-290,"-1"2"1,3 3-1549,5 2 0,-2-4 0,3 5 488,-3 1 0,3 1-249,0-2 2056,6-3 0,-1-8 1,8-1-36,5-1 1,-1-1 0,1 5-1,1 0-324,2 0 1,1 2 0,2 2 0,3 4-247,4-1 1,8 3 0,2-5 0,1-1 250,-1 2 1,10-4 0,-2 2 0,1-2 147,1-2 1,2-2 0,1-1-1,-1-1 317,2 1 0,-5-3 0,5 1 0,-3 2 16,-3 2 1,8 1 0,-8 0 0,1 0-378,1 0 1,-2 0 0,1 1 0,2 2-40,1 2 1,1-1-1,-4-4 1,2 0-80,2 0 0,-1 5 0,-2 1 0,1-1 73,1 1 0,0-1 0,-2-4 0,1 2 33,1 2 1,5-1-1,-3-4 1,0 0-61,0 0 1,7 0-1,-2-1 1,-3-2-136,0-2 0,1 1 0,-3 2 0,0-1 0,0-1 0,-2 0 0,-4 4 0,-2 1-116,-2 3 0,1-1 0,-6 6 0,-1 0-322,-2-1 1,-6 2 0,-1-6 0,-2 1 290,-3 1 1,-1-5 0,-1 4-1,-1-4 212,0-1 0,1 0 1,-3-1-862,-2-4-2364,3 4 3106,-4-5 1,5 6 0,0 0 0</inkml:trace>
  <inkml:trace contextRef="#ctx0" brushRef="#br0">12944 6824 30965,'-2'-12'-9831,"-2"3"6161,2 3 3273,-4 0 1,6 10 0,0 1-286,0 5 1,0-1-1,0 0 365,0 1 0,6-4 1,3-1-1,3-4 1060,1-1 0,1 0 0,-1 0 0,0 0-87,1 0 0,3 0 0,3 0 0,0 0-470,4 0 1,1 5 0,2-1 0,1-1 572,3-2 0,2-1 0,4 0 1,-2 0-265,2 0 0,2-1 1,1-2-1,0-1-73,0 1 0,-2-3 0,-1 1 0,-3 1 360,-1-2 0,3 4 0,-4-2 1,1 3-122,-1 1 1,4-2 0,-4-1 0,1-1-637,0 1 1,2-3 0,-2 1 0,-1 1-62,1-2 0,-1 4 0,-2-2 0,3 3 15,1 1 0,-5 0 1,2 0-1,-2 1-112,-3 3 0,4-2 1,-2 4-1,-3-2-11,0 1 0,-1-1 1,1-4-1,-1 0 428,0 0 0,8 0 1,-5 0-1,1-1-16,0-4 0,3 2 0,2-4 0,1-1-268,3 1 0,-4 4 0,-1-1 0,-1 2-185,0 2 1,0 0-1,-5 0 24,-4 0 86,3 0 1,-4 0-1,4 0 1,-1 0 25,-2 0 0,-1 0 0,2 0 1,-1 0 86,2 0 0,-3-1 1,0-2-1,-2-3-70,-3-2 1,-1 5-1,-2-2-991,1-1 1,-5 4 211,-1-2 1,-5 4 0,2 4-1395,-4 5 1,-7 3 1747,-2 1 1,-4 1 0,-2-1 0</inkml:trace>
  <inkml:trace contextRef="#ctx0" brushRef="#br0">6985 14926 8442,'0'-13'0,"0"0"0,0-1-491,0 7-836,6 1 1638,-5 6 1,4 0 670,-10 0 0,-2 0-479,-6 0 1,5-1 0,2-2 0,2-3 204,-1-2 0,0 4 0,2-5-313,-2-1 1,-1 4 0,3 0-456,-1 0 1,-7 4 0,3-1-64,-4 6 0,-6 0 0,0 6 0,2 2 37,1 0 1,2-2 0,-1 0 0,1 0 349,0-1 1,-1 2-1,3-4 648,2 1 0,-3-2-629,3 4 0,2-2 1,-1 3-222,2-1 1,-3 0 0,3 6 0,-1 1-291,-3 2 1,-2 4-1,-2-3 1,1 1 193,0-1 1,-1 3-1,1-3 1,0 1 186,-1-1 1,1 3 0,1-4 0,2-2 37,1-1 1,2-2 0,-2 1 0,3-1 208,0 0 1,4 1-1,-2-1 1,2 0-354,2 1 0,0-1 0,0 0 1,0 2-140,0 3 1,0-2 0,0 5 0,0 0-39,0-1 1,0-2-1,0 4 1,2 0 134,2-1 0,-2 3 0,2-6 0,-1-2 167,2-1 0,-4 3 0,5-1 47,0 0 1,0-3-1,4 0 1,-1-2-18,2-4 1,0 4-1,3-3-186,-1 3 0,0-3 1,1 0-1,-1 0-58,0-2 0,5 5 0,1-2 0,1 4-75,-1-1 0,5 8 0,-2-8 0,2 2 39,-2 0 1,1-4-1,-2 0 1,1-2 334,2 1 1,4-4-1,-7-2 1,1-2 2,0-2 0,1 0 1,3 0-1,1 0 19,0 0 1,-2 0 0,-1-2 0,-2-1-317,1-1 0,3 0 1,0 2-1,-1-1-240,-2-1 0,0-1 0,-3 5 0,-1 0 135,0 0 0,0-4 0,-2-1 0,0 1 276,0-2 0,2 3 0,-1-6 0,-2 0 120,-1 2 1,-2-5-1,2 3 1,1-3 21,2-1 1,0-5 0,-3 0 0,1 2-9,2 1 1,0-2-1,-5-1 1,0 2-605,0 1 1,1 1 0,-1 1 0,0 0 13,1-1 1,-2 1-1,-2 0 1,-3-1 150,-1 1 1,3 0-1,-4-2 1,-1 0 51,2 2 1,-4-8 0,2 6-1,-3-2 125,-1-3 0,5-3 0,-1-1 0,-1-4 49,-1-3 1,2-2-1,1 3 1,-2-1 14,-2 2 0,-1-4 0,0 2 0,0 1-118,0 2 1,-4 2-1,-2-1 1,-2 2-117,-2 3 1,-6-2-1,-4 5 1,0-2-8,-4-3 1,-1 5 0,-2 0 0,-1 1-127,-3 0 1,-2 0 0,-4 5 0,3 0-23,2-1 0,-4 6 1,4 0-1,-1 1-74,0-1 1,-2 5-1,4-1 1,1 2-25,2 2 1,-3 0 0,0 2 0,1 2-225,2 5 0,3 3 0,1 1 0,3 2-451,2 3 1,1 3 1091,5 5 0,-6 7 0,-2 1 0</inkml:trace>
  <inkml:trace contextRef="#ctx0" brushRef="#br0">8611 17259 18652,'-1'-21'-2433,"-2"3"0,-2 3 2207,2 2 1,2 0 0,1-1 0,0 1 0,0 0 654,0-1-119,0 7-206,-6 1 1,0 12-1541,-3 3 1,-3-3 2387,3-2 1,-2 2-148,-3-1 0,1-1 265,0-4 1,-1-4-630,1-1 0,4-4 1,0 5-305,-1 1 0,-2 1 1,0 4-1,2 1-210,1 1 1,0 2 0,-4-1 0,-1 2 327,1 0 1,0 5 0,-1-4 0,1 1 58,0-1 1,-1 1-1,1 3-211,0-3 0,4 1 1,1-4-110,2 2 0,-2 1 0,3 4 0,1 0-298,-2 1 0,4-1 0,-4 2 0,2 1 97,-1 2 0,0 4 1,2-3-1,-2 1-40,2-1 0,2 3 0,1-3 1,-2 1 132,-2-1 1,2-1-1,-2-5 1,2 0 224,2 1 0,0 3 0,0 1 0,0 0-233,0 1 0,0-3 0,0 7 1,0 0-43,0 2 1,0 2-1,0 0 1,0-1-45,0 1 1,0 0-1,0-1 1,0 1 89,0 0 1,0-2 0,0-1 0,0-4 173,0 0 0,6-3 0,3-3 425,3-1 0,1-4 0,2-2 1,1 1 8,2-1 1,6-3 0,-2 4-1,3-2-141,2-3 0,1 3 0,2-2 0,2 1-244,2 1 0,-2-4 1,3 6-1,1-1 86,-2 1 0,3-5 0,-5 3 1,1-2-5,-1 0 1,0 1 0,-6-5 0,-1 0 246,-2 0 1,0-2 0,-3-1 0,-1-2 81,0-3 1,-1-1-1,-5-6 1,1-1-358,-1-2 0,0-4 0,1 1 0,-1-2-230,0-5 0,-5-6 0,-2-1 0,-2-2-397,0-4 0,1-8 0,-5 2 0,0-2 112,0 0 0,-2-3 1,-2-3-1,-5 5 159,-3 3 1,-6 4 0,-2 6-1,-3 4-326,0 5 1,-10 0 0,7 9 0,-3 1 209,1 3 0,-3-1 1,-1 8-1,-1 1-800,0 3 0,-1 2 1,5 2-1,2 2-1167,2 2 2443,-3 3 0,7 13 0,-6 0 0</inkml:trace>
  <inkml:trace contextRef="#ctx0" brushRef="#br0">7678 12341 28441,'0'-13'-4916,"0"4"1,-1 1 3677,-4 2 1,4-4-1,-4 1 1133,4-3 0,2 5 0,2 1 0,3 2 2173,2-1 0,-4 1 0,3 5-2135,-1 4 1,3 2 0,-4 8 0,-1 3-69,2 4 1,-4 3-1,2 3 1,-3 2 88,-1 1 1,0 4 0,0-2-1,0-2-578,0-3 0,5 2 0,-1-10 1,1 3 417,1-1 0,-3-6 1,6 2-544,1-3 0,-4-6 0,0-2-2162,0-1 2457,-5-2 1,-1-4 0,-7 0 0</inkml:trace>
  <inkml:trace contextRef="#ctx0" brushRef="#br0">7612 12714 14181,'0'-22'0,"1"1"1353,3 6 0,4 6 0,5 9 401,1 0 1,-1 0 0,0 0-1738,0 0 0,1 0 1,-1 0-1,0 0-609,1 0 0,4 0 0,-1 0 820,0 0 1,3 0 0,1 0 0</inkml:trace>
  <inkml:trace contextRef="#ctx0" brushRef="#br0">8091 12501 29729,'2'-12'-1253,"2"3"1,-1 8-1,5 7 1,-2 1 113,-3 3 1,3 2-1,-2 2 1,0-1 1057,2 0 1,-4 1-1,2 0 1,-1 3-65,2 0 1,-4 1 0,5-6 564,0-3 76,-5 3 1,10-12-1,-7 0-586,-1-8 1,-3-5-1,-3-3 1,-3-4-832,-1 0 0,2-1 0,-3-3 1,-1 4 399,1 0 0,1-2 0,4 4-246,-1 2 1699,-1 1-804,5 8 1,2 2 0,2 10-548,5 4 0,3 3 1,1 1-1,0 0-486,1 1 1,-1-1-1,2 0 1,1 1 1227,2-1 0,6 0 0,-4 1 0</inkml:trace>
  <inkml:trace contextRef="#ctx0" brushRef="#br0">8371 12514 9172,'0'-18'0,"0"1"785,0 0 0,6 8 0,3 5 1526,3 3 0,1-4 1,1 1-512,-1 1 0,0-3 0,1 1-1195,-1 2 0,0 6 0,1 3 1,-3 2-742,-2 2 0,3-3 0,-4 2 1,1 0-33,-1-1 1,1 3 0,5-3-423,-1-1 1,-4-1 0,0-6 814,1 0 0,-3 0 0,1-1 0,-1-4-347,1-4 0,-5-2 1,1-4-1,-2-2-620,-2 0 0,4-3 0,0 4 0,-1-2-336,-1 2 0,-2 1 0,0 2-2525,0 0 3417,0-1 0,6 1 0,1 0 1</inkml:trace>
  <inkml:trace contextRef="#ctx0" brushRef="#br0">8905 12381 28869,'0'-13'-9831,"1"5"10218,3 4 1,5 1 880,9-2 1,1 2-1,4-5 1,-6-1-951,-2 1 1,-1-2-1,-1 4 1,0-1-384,1-4 1,-6 4 0,0-2-901,-2-1 1,-3-1 0,-8 2 0,-4 5 905,-2 2 0,-3 2 0,1 0 1,0 0 424,-1 0 0,1 6 0,0 2 0,1 1 309,3-1 0,3 1 1,6 5-1,0-1-411,0 0 1,6 1 0,4-1 0,6 0-312,7 1 0,3-6 0,5 0 0,3-2-845,1-3 1,3-2 1109,-2-1 0,2 0-1,2 0 1</inkml:trace>
  <inkml:trace contextRef="#ctx0" brushRef="#br0">4106 15606 14604,'0'-18'-2164,"0"1"2001,0 0 1,1 7 1284,4 1 1,-2 5 0,5-4-643,3 2 1,-4 8-863,2 7 1,-1 2 0,0 4 0,-2 2 423,0 0 0,-4 1 0,2-5 0,-1 1 94,2-1 1,-4-4-1,5 0 163,0 1 1,1 1-1,7-1-14,-1-1 1,0-6-1,1 1-73,-1-2 1,-1-4-1,-2-1 1,-2-3-260,-2-1 1,-2 3-33,-4-5 1,0 4 99,0-4 0,0 8 0,0 1 0,0 7 91,0 5 1,1 1 0,4 1 0,4 1 54,3 2 0,1-2 0,2 3 0,1-5 0,2-4 0,4 1 0,-3-5 0,1-2-107,-1-2 1,-1-1 0,-5-1 0,0-4-203,1-3 0,-3-9 0,-2-2 0,-4 0-184,-4-1 1,-1-3-1,-1 1 1,-4-2 93,-4 2 0,-2-2 0,-1 6 0,1 3 473,2 5 1,5-2-667,-5 3 0,8 3-355,1 2 0,6 8 0,7 5 0,2 3-1987,3 1 2670,-4 1 1,11 5 0,-4 2 0</inkml:trace>
  <inkml:trace contextRef="#ctx0" brushRef="#br0">4812 15819 9107,'-4'-25'0,"-1"3"596,2 4 1,2 3 0,1 2 0,0 0-73,0-1 1,0-5 0,1-3 0,2-3-503,2-2 1,5-4-1,-2 0 1,0 3-263,1 4 0,-6 0 0,3 7 0,-1 0-153,-1 3-452,1 6 1,-4 4 0,2 8 264,1 5 0,7 1 0,-2 1 1,2-4 654,3-1 1,-1-1 0,0-5 44,1 0 0,-1 0 1,-1-2 733,-3-2 1,3 2-263,-3-2 0,-3 4 0,-2 4 0,-3 6-192,-1 7 1,0 2-1,2 5 1,1-4-370,1 0 0,5 2 0,-3-4 0,2-4 76,2-3 1,2-5 0,1-6-706,0 0 1,-1-8 0,-1-5 0,-4-8-340,-1-4 864,-2-7 1,-4-3 0,0-4 0</inkml:trace>
  <inkml:trace contextRef="#ctx0" brushRef="#br0">5132 15113 10047,'0'-22'0,"-1"1"406,-4 2 1,4 5-240,-4 6 0,4 6 0,1 2-18,0 8 0,4 3 0,2 3 1,2-2-209,2-4 1,2 4 0,3-3 0,1 2-74,2-3 1,-1 3 0,-2-7-1,2-1 219,0-1 0,7-2 0,-3 0 0</inkml:trace>
  <inkml:trace contextRef="#ctx0" brushRef="#br0">5372 15046 14490,'0'21'-107,"0"9"1,2-2 0,2 3 219,5 2 0,1 7 0,1-2 0,-3 2-406,3 3 0,-4-5 0,1-2 1,-1 0-914,0-2 0,-2 3 1168,4-6 0,0 0 1,4-5-1</inkml:trace>
  <inkml:trace contextRef="#ctx0" brushRef="#br0">5385 15460 17657,'-6'-35'-460,"-2"4"0,3 11-271,5 20 1,6 6 0,7 5 439,1-2 0,3-3 0,3-4 0,0 2 333,4 5 0,4-2 14,-1 2 1,9 0 0,-8 5 0</inkml:trace>
  <inkml:trace contextRef="#ctx0" brushRef="#br0">5612 15460 9361,'-9'-32'0,"-1"3"0,1 4 1213,1 5 0,5 11 0,8 5-289,4 3 0,4 1 0,5 0 0,3 0-859,-1 0 0,9 0 0,-7 0 1,-2 0-478,1 0 0,-10 0 0,2 0 60,-1 0 1,-6 5 0,-5 4 0,-7 2 397,-7-2 0,-9 2 0,1-2 1,-1 3 971,0 2 1,5-1-1,-1 0-207,4 1 1,8-1 0,6-1-403,7-3 1,17 1-484,7-6 1,12 7 0,4-4 0</inkml:trace>
  <inkml:trace contextRef="#ctx0" brushRef="#br0">8985 18751 8227,'0'-9'0,"-2"2"0,-1 0 0,-1-1 0,-7 5 0,2-1 0,2-2 0,0 0 309,1-1 0,1 2 4943,5-4-3421,0 0 0,2 2-1244,2 3 0,2 8 0,4 6 0,-2 5-131,-2 3 1,3 1 0,-3-3 0,-1 4-516,1 0 1,0-3 0,-3 0 0,2-2-1025,-2-1 1,0-3 62,1-2 0,-2-4 1,2-11 486,-2-7 1,-7-7-1,-1-8 1,0-1 871,0-3 1,-4 1 0,3 3 0,-2 0 689,0 1 1,1-1 0,-2 9-202,1-2 0,6 5-45,-1-2 1,2 8 0,4 2-1,2 3-653,5 2 1,3 1-1,1 2 1,2 0-1304,3 0 0,-3 0 1,4 2-1,-1 1-82,-1 1 1,6 0-1,-4-4 1,0 2 1254,0 2 0,5-2 0,-3 4 0</inkml:trace>
  <inkml:trace contextRef="#ctx0" brushRef="#br0">9198 18551 8227,'9'0'7601,"0"0"-7377,-6 0 0,8 2 0,-2 1 0,3 1 216,1-1 0,1-1 0,-1-2 0,0 0-159,1 0 1,-1-2 0,-1-2-1,-2-4-751,-1 1 0,-6-5 1,2 3-203,-4-3 1,-1 4-1,-1 0 1,-4 2 428,-4 3 0,-7 2 0,-2 1 0,2 0 822,1 0 1,-1 6 0,1 1 0,3 2 367,0 0 1,6 0 0,2 4-533,2 0 1,2-4 0,2-1-1,2-1-416,5 1 1,8-1 0,0 2-1,1-3-2240,1 0 0,2-5 1,7 4 2240,3-4 0,-3-1 0,5 0 0</inkml:trace>
  <inkml:trace contextRef="#ctx0" brushRef="#br0">9518 18525 9966,'-14'-6'2108,"1"4"0,0-2-1500,-1 2 1,7 1 57,3-3 0,4 2-245,4-2 1,-1 2 0,6 2 0,1 0-308,2 0 1,1 0 0,1 0-973,-1 0 0,-4 0 243,0 0 924,-6 0 1677,3 0-777,-12 6 1,4-3-1,-2 6-1252,2 1 0,7-2 0,1-1 0,1 0-1077,4 1 1,0-5 0,3 1-1,-1-2-2087,0-2 0,5-3 3207,0-6 0,6-6 0,-4-12 0</inkml:trace>
  <inkml:trace contextRef="#ctx0" brushRef="#br0">9798 18165 12732,'-2'-12'1293,"-2"3"1,2 5 0,-1 8 0,6 5-795,6 3 1,3 1 0,3 2 0,0 1 170,-2 2 0,8 4 1,-8-2-1,2-1-755,0 0 0,-2 3 0,-1-4-451,-3-2 1,1-1-1,-7-3-1166,-4-3 1,-7 1 0,-10-4 0,-5 0 1437,-7 0 0,-3 3 0,-4-3 0,3 1 1078,2 4 0,2-4 0,6 2 0,4 0-67,0-2 1,9 5 0,6-3-1417,4 3 1,8-5 0,6-2-1,10-4 669,6-1 0,11-6 0,8-1 0</inkml:trace>
  <inkml:trace contextRef="#ctx0" brushRef="#br0">1773 16272 11533,'-6'-13'-716,"-3"0"0,2 5 0,-1 2-277,2 1 1,2 2 1284,4-6 1,0 4 1948,0-4 0,1 8-864,4 1 1,2 7 0,7 10-835,-1 0 0,0 3 1,1-3-1,-1 6 249,0 2 0,5 1 1,1 3-1,-1-1-840,-3-2 0,6 7 0,-8-9 1,0-2-415,-2-1 1,0-4-17,-2-3 1,-3-8-1,-3-6-27,-6-8 1,-4-10 0,-6-5-1,-1-5-214,1-4 0,-5-7 1,-1 0-1,0-1 532,-1-3 0,3 5 1,3 4-1,1 2 680,0 7 1,1 0 0,3 6 126,4-2 0,4 5-268,1-2 0,1 9 0,4 5-26,4 2 0,3 2 1,1 0-1,0 0-268,1 0 0,-1 5 0,-1 1 0,-2 0-113,-1-1 1,-2 6 0,2-2-125,-4 3 1,-4-4 0,-1 1 52,0 2 1,0 1 0,-1-1 0,-2 0-469,-2-2 0,-5 0 296,1 4 0,-3-1 0,0-2 0,2-3-429,1-1 1,5 3 0,-4-3-1863,2 2 2577,2-5 0,4 8 0,0-3 0</inkml:trace>
  <inkml:trace contextRef="#ctx0" brushRef="#br0">2213 16193 8840,'-6'-20'0,"-3"1"1156,-3 3 1,5 2-888,2 10 0,2 1 0,0-6 1,-1-1-318,1-2 0,1-3 0,2-1 0,0-2-400,0 2 0,2-4 0,1 3 0,1 0-216,-1 3 0,3 0 0,0 2 72,2 4 1,-4 3 605,5 10 1,-5 0 0,4 7 0,-1-1 3,1-1 1,0 5 0,6-8 0,-1 2 38,0 0 0,5-6 0,0 1 378,-2-2 1,-5-2 588,-2 0 1,-5 0 1467,5 0-1069,-6 0 0,4 1 0,-4 4-1059,2 4 1,5 3 0,-1-1 0,3 0-256,1-2 1,-1-5 0,-2 4 0,-1-3-23,2-2 0,0-3 0,1-4 0,-1-5-420,-2-3 0,-5-1 0,3-2 0,-1-1-750,-3-2 1,-1-4 0,-2 3 7,0-2 0,-5 5 1,1-2 990,1 3 0,-5 2 0,1-1 1</inkml:trace>
  <inkml:trace contextRef="#ctx0" brushRef="#br0">2719 15686 10666,'0'-22'0,"2"1"1532,2 6 1,8 6 0,7 9-1,1 2-363,-1 2 0,5 5 1,-2 8-1,2 2-1274,-2 2 0,1 1 0,-3 6 1,-1 1-667,0 3 0,-1-1 0,-6-5 1,-2-1-391,-1-2 1,-6-4 465,1-6 1,-9-5-1,-9-5 1,-7-5 974,-4-2 0,-1-7 0,0 4 1,3-2 580,1 0 1,5 2-1,-1-2 1,4 4 3197,0 4-4223,7 1 1,1 1-1,9 4 1,4 5-1918,7 7 0,8 3 2127,0 7 0,9 0 1,3-1-1</inkml:trace>
  <inkml:trace contextRef="#ctx0" brushRef="#br0">9504 19164 10400,'0'-17'0,"0"-1"0,0 2 1074,0 1 0,-1 7 0,-4 4-353,-3 2 1,0 2 0,-1 2 0,-1 2 147,-2 5 0,-1 3 0,-1 1 1,1 1-369,0-1 1,1 2-1,2 1 1,1 2-289,-2-2 0,5 4 1,2-1-1,2 0-407,2 0 1,0-1-1,2-6 1,2-2-517,5-1 1,3-1 0,3 0 0,1-3-1592,2-4 0,4 4 2500,-4-1 1,6 1-1,-4-5 1</inkml:trace>
  <inkml:trace contextRef="#ctx0" brushRef="#br0">9744 19231 9005,'8'-27'0,"-4"2"1748,-2 3-657,-2 9-424,0 7 0,-5 12 0,1 3-198,1 2 1,1 3 0,2-1-1,0 0-370,0 1 0,2 4 1,2-1-1,5-2-30,3-5 1,1 1 0,1-7-104,-1-1 1,0-1 0,1-4-20,-1-2 1,-1-5 0,-3-7 0,-5-2-112,-2 2 0,-2-4 0,-2 1 1,-1-2 71,-1-2 0,-7 3 0,3 3 0,-3 2 681,2 1-834,-3 1 1,12 6 0,0 2-442,8 4 0,5 1 0,5 0 0,4 0-1467,3 0 2267,2 0 0,0-6 1,-1-1-1</inkml:trace>
  <inkml:trace contextRef="#ctx0" brushRef="#br0">10131 18951 17863,'-13'0'2345,"4"0"-964,0 0 1,6 6-1255,-2 3 0,4 3 0,2 1-305,4 1 1,-2-3 0,4 0-226,-1-2 0,0-5-1123,-1 5 1274,-4-6 1,5-3-1,-6-9 1,1-3-149,4-1 0,-2-5 1,4 0-1,1 1 112,-1-3 0,2 5 1,4-2-1,-1 2 204,-3 2 1,3 1 0,-3 3 235,3 4 0,1 4 0,-1 2 0,-2 4-265,-1 4 0,-5 3 1,4 2-1,-1 3-420,1 0 0,-4 6 0,4-6 1,-3 1-1808,-2 1 2121,5-4 1,-7 5 0,5-7 0</inkml:trace>
  <inkml:trace contextRef="#ctx0" brushRef="#br0">10637 18805 26760,'0'-9'-6434,"-1"1"7147,-3 2 0,2 0-1914,-2 2 1184,2 3 1,2-4 0,-1 8 0,-2 3 259,-2 1 1,-5 2 0,1 5 37,-3-1 0,-1 0 0,-1 2 1,1 0 165,0-2 0,-1 4 1,3-9-1,0 4-283,2 2 0,6-6 315,-1 1-736,3 0 0,6 3 0,4-3 0,3-5 602,1-2 1,-4 2 0,-1 2 0,-1 0-195,1 0 1,-5 0-1,1-2-553,-3 5 0,-1-1 0,0 1 431,0 1 1,-4-3 0,-2 2 0,-1 0-334,-4-1 0,-1 3 0,-1-2 0,0 2-433,0-2 0,-1 2 0,2-2 1,3 3-1779,5 1 2759,-3 1 1,5-1 0,-4 0 0</inkml:trace>
  <inkml:trace contextRef="#ctx0" brushRef="#br0">11957 15086 17060,'-6'-26'-3879,"0"5"3374,-3 3 1,2 8 384,3 1 0,-4 6 436,-5-1 0,-1 2-136,1 2 1,0 0 0,0 0 0,-1 0 324,1 0 0,-5 0 0,0 0 1,1 0 270,-3 0 0,5 0 1,-2 2-1,2 0-359,2 3 1,-1 4-1,2-3 1,2 1 48,1 4 0,5 5 0,-4 3 0,2 2-333,3 2 1,2 7 0,1 4 0,0 3-187,0 5 0,1 2 0,5-1 1,6 1 59,4-1 0,10-1 0,-1-2 1,6-3 87,3-6 1,6-1 0,6-13-1,3-2 143,6-5 1,-2-5 0,6-10-1,-1-5-110,0-6 0,4-6 0,-4-9 0,-4-4-510,-3 1 1,-7-4 0,-8 1 0,-7-5-184,-5-2 0,-11-5 1,-8 3-1,-4-1 194,-1-3 0,-10-1 0,-6 1 0,-7 2 184,-5 3 1,-9 2 0,-3 7 0,-6 6-14,-1 7 0,-9 5 0,2 9 0,0 6-238,-1 6 1,-3 15 0,0 11 0,2 8-1890,1 9 1989,8 5 0,21-22 0,0 1 1,2 0-1,1 1 0</inkml:trace>
  <inkml:trace contextRef="#ctx0" brushRef="#br0">12010 17259 20036,'8'-27'-4015,"-2"5"3168,-6 0 0,0 5-255,0 0 710,0 8 1,-2 3 840,-2 6 1,-8 0 0,-7 1 0,-2 4 61,-3 4 1,-5 4-1,-4 5 1,1 2 93,-1 1 0,-3 9 1,4-2-1,-1 4-310,1 5 1,-4 3-1,6 5 1,5 4 31,6 3 0,6-5 0,5-1 0,8-2-16,8 1 0,15-7 0,11-7 0,12-6 12,12-7 1,12-6 0,-32-12-1,1-3 1,1 0-1,1-3-233,1-1 1,1-4 0,1-2 0,-1-3 0,-2-1 0,0-2 0,-3 0 0,1-2-401,-2-1 0,0 0 0,-3 1 0,0 0 0,24-24 0,-10 0-513,-5 1 0,-15-1 0,-7 5 0,-9 0-158,-7 0 1,-17 6 0,-12 3 0,-13 5 605,-10 3 0,-11 6 1,-6 8-1,-4 4-99,-3 4 643,33 5 1,-1 4 0,-1 1 0,0 2 0,-4 6 0,0 0-1</inkml:trace>
  <inkml:trace contextRef="#ctx0" brushRef="#br0">18036 15673 8387,'0'-18'0,"0"0"0,0 2 0,0 7-183,0 9 0,1 6 263,4 3 1,-4-2 0,5-2 406,0 4 1,-5-2 0,5 0-1,0 1 9,3-1 0,-1-2 1,0 2-1,4-1-14,5-3 1,-1 3-1,6-2 1,0-1-162,-1-1 1,9-2 0,-4 0 0,2 0-102,1 0 0,-4 0 0,-1 0 0,-2 0-158,1 0 1,1-6-1,-2-2 1,-2 0-140,-1-1 1,-4-5 0,2-3 0,0-1 105,0-1 0,0-2 0,4-6 0,-1 0-127,1 1 1,-3-1-1,4 1 1,0-3 60,-1-2 0,0 3 0,-5-3 0,2 3 105,-2 1 1,-3 1-1,-2-1 1,-4 2-31,-1 3 1,3-4 0,-5 4 0,-1-3-59,-1-2 1,-2 1 0,0-1 0,0 0 16,0 1 1,0-1 0,0 0 0,0 1 83,0-1 0,0 5 0,0 0 1,0-2-33,0-1 1,-2 3-1,-1-1 1,-3 1-23,-1 1 1,3-2 0,-5 4 0,0-1 20,1 1 0,-3 1 1,0 5-1,-4 0-165,-2-1 1,-1 1 0,3 1 0,-3 2 94,-4 1 0,-2 1 0,1 0 0,0 2 4,0 0 1,-1 3-1,0-5 1,4 2 70,0 3 0,-2 0 0,3 1 0,0-3-56,-1 2 1,-3 2 0,0 2 0,-2 2-89,-1 2 0,0 5 0,3-1 0,1 3 33,-2 1 1,-1 0 0,-2 1 0,0-1 65,1 0 1,1 1-1,1 0 1,3 3 85,2 0 0,-3 1 1,4-3-1,2 1 153,1 2 1,1 1-1,1-2 1,0 2-23,-1 2 0,6-4 0,-1 7 0,0 3-69,1 2 0,-2 8 1,4 0-1,-1 6-167,-4 6 0,1 3 0,0 3 0,2 1-361,2 2 1,2-2 0,4-7 0,1-6 125,4-6 1,7-6 0,7-7 0,2-4 303,2 0 0,2-4 0,5-6 1,4-2-401,6-2 0,9-2 1,0-4-1,3 0 27,1 0 1,3 0-1,-1 0 1,-5 0 338,-2 0 0,2 0 0,-2 0 0</inkml:trace>
  <inkml:trace contextRef="#ctx0" brushRef="#br0">18129 15739 8216,'-13'0'-470,"4"0"1212,0 0-468,0 0 1,2-1-141,2-4 0,5 4-358,5-3 288,2 2 0,-1 4 44,-6 2 0,-2-1 1,-6 6 512,-3 1 0,4-2 0,-1 0 252,2 3 1,-2-4-491,3 2 1,1-4 0,4 3-177,0 3 1,0 1-1,0 1 1,0 0-113,0 1 0,0 3 1,-2 3-1,-1 0-23,-1 4 1,-7 6-1,4 1 1,-2 0 177,0 1 0,2-5 1,-2 1-1,3-6 152,0-2 1,3 2 0,-4-4-1,1-1 12,3 3 0,-3-5 0,0 2 0,0 0-270,0 0 1,-3-2-1,5 4 1,-1-1-56,-1 0 0,5 6 1,-5-2-1,2 3-203,-1 2 0,-4-1 1,3 2-1,0 1-144,1-3 0,-1 4 0,3-8 0,-3 2 100,-2-2 1,5 2 0,-3-5 0,2 0 97,0 0 0,-5-1 0,3-4-208,-2-1 1,1 0-1,-3 1-2412,1-1-1809,6-6 1396,-9 5 3093,16-16 0,-8-4 0,10-12 0</inkml:trace>
  <inkml:trace contextRef="#ctx0" brushRef="#br0">17729 16739 8216,'-13'0'1030,"-2"0"0,-1 0-374,-2 0 1,0 6-1,5 3 1,-1 3-285,1 1 1,4 2 0,2 1 0,1 2 95,3-2 1,3 3 0,4-1-1,5-2-300,3-1 0,6-3 0,3-3 0,2-5-578,5-2 1,7-2-1,-3 0 1,2-3-583,3-6 1,0 0-1,0-9 1,-3 4 991,-1 0 0,4-11 0,-3-3 0</inkml:trace>
  <inkml:trace contextRef="#ctx0" brushRef="#br0">17609 11688 28574,'0'-18'-9831,"0"0"5355,0 2 3362,6 1 2846,1 2 1,2 0 647,0-1 1,-4 7-942,4 2 0,-2 10 1,3 4-1,-2 4-698,-2 5 0,3 3 1,-4 5-1,1 2-601,0 3 0,3-2 1,-3 3-1,2-2 386,2-4 0,-3 3 0,2-10 1,0 0-527,-1 0 0,-1-5 0,-3-5 0,-2-9 0,1-3-298,-6-9 0,-5-12 0,-5-3 0,0-7-683,-1-4 1,1-2-1,0-2 1,-1-1 540,1-1 0,6 4 0,2 6 0,4 1 1328,1 4 0,1 5 1,4 5-1,4 3-58,2 4 0,3 3 0,1 0 1,2 5-831,6 2 0,2 2 0,3 0 0,2 0 0,1 0 0,1 2 0,-2 0 0,1 4-408,-1 2 0,-2-1 1,-2 4-1,0-3-4913,-4 3 5643,3 1 1,2 1 0,7 0-1</inkml:trace>
  <inkml:trace contextRef="#ctx0" brushRef="#br0">18316 11541 17938,'0'-26'817,"6"17"0,2 7-284,4 7 0,2 1 0,0-6 0,4 0 237,4 0 1,-1-2 0,0-1 0,0-3-524,-1-1 0,-3 4 0,0-3 0,-2 2-307,-1-1 1,-6-5-1,0 1-209,-2-3 0,-8 0 1,-8 2-1,-6 2 450,-7 2 0,-2-2 1,-1 3-1,-1 2 387,0 2 1,-2 2 0,1 4 0,4 4 479,3 2 0,3 4 0,6 1 0,2 2-785,1-1 1,6 3-1,2 1 1,7 1-629,7 0 1,9-5-1,3 0 1,7-2-514,3-1 1,11-3 0,-5 0 0,4-4-2737,1-1 0,4-1 3890,-1-5 1,3-12-1,1-3 1</inkml:trace>
  <inkml:trace contextRef="#ctx0" brushRef="#br0">18902 11341 8586,'-4'-17'1475,"-1"-1"1,1 8 0,4 10 0,0 7-568,0 5 0,0-3 1,1 0-72,4 1 0,-4 2 0,5 1-509,0 0 0,-3 1 0,4-1 0,1 0-574,-1 1 0,-2-1 0,4 0 0,1-1-286,2-3 0,1-3 1,0-6-1,2 0-181,3 0 0,-3-6 0,3-4 1,-4-5 147,0-3 0,-2-4 0,-2 3 1,-3-1 479,-1 1 1,-1 1 2828,-5 5 0,-2 6-1692,-2 2 1,2 10 0,-4 5 0,2 5-412,0 3 0,-1 5 0,5-2 0,0 1-310,0 0 0,5-5 1,0 2-1,1-1-278,0 0 0,5-1 0,-2-3-1744,2-1 0,3 0 121,-1 1 1,-6-1-1,-4 0 540,-6 1 0,-5 3 1,-10 1-1,-6 0 245,-5 1 1,-4 0 0,-4 5 0,3-2-489,1 2 0,4 0 1273,6-2 0,4-3 0,6-5 0</inkml:trace>
  <inkml:trace contextRef="#ctx0" brushRef="#br0">19649 11235 12190,'0'-36'1181,"0"1"1,0 20 0,1 9-596,4 15 0,-2 7 1,4-1-1,-1 1-155,-3 2 0,-2 6 0,-1-2 0,0 3-307,0 2 0,0-1 0,0 1 0,0-2-1276,0-3 0,0 2 0,-1-8 1,-2-2 1151,-2-4 1,1-7-1,4 3 1</inkml:trace>
  <inkml:trace contextRef="#ctx0" brushRef="#br0">19555 10955 9417,'-13'-36'1409,"1"2"0,2 3 3922,1 6-5125,6 4 0,3 20 0,9 5 1,4 7 65,5 2 1,1 5 0,6 1 0,1 2-2328,2 2 1,6 1 2067,-3-2 1,12 4 0,-2-6 0</inkml:trace>
  <inkml:trace contextRef="#ctx0" brushRef="#br0">20049 10968 20089,'0'-13'399,"0"7"0,0 6-140,0 7 0,5 7 0,6 2 1,4 3 156,2 2 1,6-5 0,-4 4 0,0-3-158,0 1 0,-1 6 0,-4-3 0,-3 1-615,-2 0 1,-3-1-1,-6 1 1,0-3-266,0 0 1,-1-4 0,-4 1 44,-4-5 0,-2-5 0,-1-8-729,3-2 0,3-5 1,6-7-1,0-4-1286,0 0 2588,6-8 1,7-7-1,8-4 1</inkml:trace>
  <inkml:trace contextRef="#ctx0" brushRef="#br0">20395 10422 26305,'-6'-19'-2426,"-1"1"0,-5 2 4058,3 11 0,3 18 0,6 13 0,0 0-1354,0 4 1,0 4 0,0 0 0,2 3 56,2 4 0,-1 11 1,4-1-1,-1 0-1439,-3 6 1,-1-8 0,-2 4 0,1-4 50,4-6 1,-2-5 0,4-13 0,-1-2 993,-3-6 1,4-2-1,1-1 1</inkml:trace>
  <inkml:trace contextRef="#ctx0" brushRef="#br0">20462 10848 20291,'-12'-6'518,"2"-1"609,1 0 1,6 2 0,-2 10 0,4 3-1312,1 4 1,1 2 0,2 0 0,3 4 130,2 4 1,5-1 0,6 0 0,0-2-518,1-3 0,3 4 1,-2-4-1,1-3 108,1-2 0,-7-8 0,2 1 0,-4-2-404,0-2 1,-5-2-1,-2-2 1,-1-5 553,-3-3 1,3-7-1,-2-2 1,-1-1 848,-1-1 1,-2 3 0,0-2-1,1 2 1160,4 1 0,-2 4 0,4-3-592,-1 4 1,4 6 0,-1 4 0,3 2-527,1 2 0,5 0 1,1 2-1,2 2-234,3 5 0,1 3 0,2 1 0,1 1-1360,3-1 1,-1 5 0,4 0 0,-2-4-2263,-2-3 0,1 3 0,-3-2 3435,-3 3 0,-1-9 0,3 6 0</inkml:trace>
  <inkml:trace contextRef="#ctx0" brushRef="#br0">19129 12208 12199,'7'-27'0,"-2"2"380,-4 3 1,4-2 0,0 6 0,1 2 636,0 1 0,3 2 0,-3 1 611,2 3 0,-4 3 0,5 6-945,1 0 0,-2 12 1,-1 6-1,-1 7 471,-3 6 1,3 7 0,0 8 0,0 2-544,0 2 1,3 6 0,-4 2 0,3-2-734,2-1 0,-2-7 1,1-5-1,1-6-413,2-6 1,0-9-1,-2-4-1735,-1-4 0,-8-9 862,-1-10 0,-12-3 0,-10-15 0,-3 0 1040,-2-3 0,-4-5 0,0 2 0,3 2 674,4 3 1,-1 4 0,4-3 0,1 7 571,2 6 1,3-1 1224,2 7 1,5 5-1,4 8 1,4 3-1649,4 2 1,4 3 0,5 3 0,2-1-801,3 0 0,1 3 1,6-2-1,-1-1-1050,0 0 1,8-1 0,-5-5-1,1 0 1463,0 1 0,5-7 0,1-1 1</inkml:trace>
  <inkml:trace contextRef="#ctx0" brushRef="#br0">19462 12554 14231,'0'-19'-546,"-4"4"0,-1-3 0,4 5 2306,4 4 1,4-1 0,9 5 0,5 2-835,6 2 1,13 1 0,1 0 0,2 0-540,-1 0 1,5 0-1,-8 0 1,-2 0-628,-5 0 1,-5 0-1,-5 0 1,-4 0 344,-3 0 0,-8-2 1,-3-2-1340,-2-5 1,-14 2-1,-6-1 1,-7 1 868,-6-1 1,-2 1 0,-5-2 0,1 5 1320,0 2 1,-2 2-1,11 0 1,3 0-199,0 0 0,7 2 0,5 2 101,7 5 1,4 4 0,5 4 0,6 2-1390,9 2 0,7-1 0,6 4 1,5-3-1205,2-2 0,8-1 0,2-6 1705,-1-3 1,5 2-1,-5-3 1</inkml:trace>
  <inkml:trace contextRef="#ctx0" brushRef="#br0">20129 12368 17470,'-14'-29'1351,"1"7"0,5 9 0,4 20-778,3 7 0,2 8 0,3 2 0,5 4 174,3 3 0,3 1 0,1-2 0,2 1-449,-2-1 1,-2 2 0,-5-2-1,-3-3-1495,-1-4 1,-2-8-443,6-2 0,-6-7 0,2-12 0,-4-5 635,-1-6 0,0-12 1,0-4-1,0-7 433,0-4 1,0-1 0,0 5 0,-1 0 1098,-4 0 1,-1 6 0,-4 3 0,3 3 890,1 1 1,-5 7-1,2 3 1,-2 7-317,-3 6 1,5 2-1,0 2 1,1 2-806,0 2 0,-2 8 0,4 6 1,0-1-378,0 3 0,2-1 0,4 5 0,0-2-1279,0 1 1,1-3 0,5-1 0,6-3-1339,4-2 0,12 0 2789,-1-9 1,14-1 0,1-4 0</inkml:trace>
  <inkml:trace contextRef="#ctx0" brushRef="#br0">20488 12168 8412,'-4'-25'1889,"0"2"0,5 20 0,8 12 0,4 5-1309,5 0 1,1 0 0,5-2 0,-2-4-427,2-3 1,0 1 0,-1-2 0,0-1-1014,0-1 0,-4-2 0,-2-2-156,-7-2 1,-4 1 0,-7-6-1,-5-1 468,-8-2 1,-3-2 0,-9 1 0,3 0 319,-1-1 1,-7 6 0,7 0 0,2 2 732,1 3 0,3 2 1879,5 1 1,6 6-1,2 3-2215,4 2 1,13 7-1,5 0 1,9-2-1129,5-1 1,-2-3 0,7-2-1,-1-2-3109,-1-2 4067,-1-2 0,0 2 0,1 1 0</inkml:trace>
  <inkml:trace contextRef="#ctx0" brushRef="#br0">20902 12101 8412,'0'-21'1978,"0"8"0,0 10 0,1 10 0,2 7-1272,2 1 1,0 4-1,-2-1 1,2-2-634,-2-1 0,0-6-2429,1-1 1246,-2-5 1,-2-8 0,-8-12 753,1-2 0,1-5 1,6 5-1,0 0 946,0 0 1,0 1 0,0 4 0,1 1 510,4 0 1,-2 5 0,6 2 0,1 2-517,2 0 1,6-1 0,1 7 0,0 1-841,1 1 0,2 6 1,-3-2-1,0 1-460,1 0 1,3-6-1,-2 1 1,1-3-892,0-1 0,-5-1 0,0-3 0,-2-5 1606,-1-3 0,5-13 0,2-4 0</inkml:trace>
  <inkml:trace contextRef="#ctx0" brushRef="#br0">21342 11635 8412,'7'-14'0,"-3"1"0,-1 0 2656,2-1 0,-4 8-1605,4 6 1,-4 12 0,-1 12 0,0 4-149,0 3 1,0 5 0,0-4 0,0 1-450,0-1 1,0 4 0,-1-5 0,-2-1-765,-2-2 0,-4-7 1,5-4-4347,1-2 3459,2-7 0,1-8 0,0-11 0,0-4 855,0-2 0,0-3 1,0 4-1,0-2 233,0 2 0,-2 1 1,-1 2 5791,-1 0-4007,-1-1 0,5 8 1,2 6-1588,2 8 1,-1 4-1,5 1 1,-1 0-1619,0 1 1,1 3 0,2 1 0,-1-3-368,1-5 1,7 1 0,2-5 1895,2 1 0,1-4 0,5 3 0</inkml:trace>
  <inkml:trace contextRef="#ctx0" brushRef="#br0">21701 11821 8412,'-1'-12'6151,"-3"3"-5405,2-2 1,-4 11 0,6 0 0,0 7-338,0 5 1,5 1 0,1 1-1,-1-1-992,1 0 0,5 1-449,-2-1 0,2-1 0,3-3-163,-1-5 0,-4-4 1,-2-4 761,-1-5 1,-1-3 0,-4-1 0,2-1 518,2 1 0,-1 0 1,-4-1 1898,0 1 0,-1 0 1926,-4-1-3671,4 7 0,-5 7 0,6 9 0,0 3-392,0 1 0,6 0 0,3 1 0,2-3-1011,3-2 1,-1 2 0,2-7 0,1-1-200,2-1 1,6-2 0,-2 0-1,2-2 836,-2-2 1,2-8 0,-7-6 0,0 2 525,-3 1 0,-5 2 0,-1-1 0,-2 1 336,-3 0 0,-2-1 1,-1 1-1,0 0 2690,0-1 0,0 5-842,0 0 0,0 8-2036,0 1 0,5 1 1,0 8-1,4 2-408,6 1 1,-2 1 0,5-1 0,-3-2-440,-2-1 0,-4-6 1,-1 3-568,-2 0 1,-2-3 0,-5 4-128,-4-1 1393,-2 4 0,-7-8 0,1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3413 15619 26720,'0'-17'-3741,"0"-1"0,-2 2 3043,-2 7 0,1 3 0,-6 6 1049,-2 0 0,0 4 1,-3 1 208,1-2 0,0 0 0,-1 0 141,1 1 0,0 0 0,-1-4-295,1 0 0,1-1 0,2-2 1,1-1 149,-2 1 0,4-3 0,-2 0-213,-1-2 0,-2 1 0,-1-2 0,-1 5 71,1 2 0,0 2 1,-1 0-1,1 2-220,0 2 1,-1 3 0,-1 5-1,1-1-473,0-2 0,-2-2 0,7 3 75,-3-1 0,0 0 0,2 3 251,1-3 0,5 1 0,-4-4 26,2 2 1,0-1-1,4 3 1,-3-1-174,2 2 1,-3 0-1,0 4 1,0 1 68,0 2 0,-4 6 0,3 0 0,-2 4-495,0 3 1,6-4 0,-2-5 0,4 0 110,1-1 1,0-2 0,0-6 0,0 1 361,0-1 0,0 0 0,0 1 102,0-1 0,4-4 0,2 0 99,2 1 1,-4-3 0,5 2-84,1 2 1,2 1 0,2 1-221,-1 0 0,-1 1 0,-2-1 1,-1 0-98,1 1 0,2-1 0,2 0 1,-1 0 284,0 1 1,5-2 0,0-2 0,0-3 857,1-1 1,-3 3 0,6-4 0,2-2 158,1-2 1,2-1-1,1 0 1,2 0-534,1 0 1,1 0 0,-2 0 0,3 0-518,1 0 0,1 2 0,5 1 0,-1 1 0,-4-1 0,7 4 0,-4 2 0,2 3 0,3 1 0,-1-4 0,-4-1 0,-1-2 0,0-3 0,9 3 0,-6-2 0,0-1 0,-3-2 0,0-1 0,-4 0 0,-1 0 0,1 0 0,-1 0 0,-2 0 0,1 0 0,-1 0 0,2 0 0,0 2 0,-3 1 0,-1 1 0,-3 7 0,1-2 0,-1 2 0,3 3 0,2 3 0,-4 1 0,-1-1 0,-2-3 0,2 0 0,-3-1 0,2-1 0,-2-3 0,2-3 0,-4-6 0,4 0 0,4 0 0,3-2 0,-1-2 0,1-5 0,-1-3 0,4 3 0,0 2 0,0-1 0,-3 1 0,2 4 0,-1-1 0,2 2 0,3 2 0,0 0 0,0 0 0,-1 0 0,1 0 0,0 4 0,0 2 0,-2 0 0,2 0 0,1-1 0,0-5 0,-1 0 0,0 0 0,9-6 0,-6-3 0,1-3 0,1-1 0,2 1 0,-1 1 0,-3 3 0,-3-3 0,-1 4 0,5-1 0,2 3 0,2 2 0,-1-3 0,-5 1 0,-2 2 0,-2 2 0,-4 1 0,3 0 0,1 0 0,-1 0 0,0 0 0,3 0 0,-2 0 0,2 0 0,2-2 0,1-1 0,0-3 0,0-1 0,-2-2 0,-1-4 0,-1 1 0,1 3 0,0-3 0,0 3 0,-3-3 0,-1-1 0,4 0 0,-3-2 0,0-1 0,-3-2 0,-3 0 0,-3 5 0,-1 0 0,-2-1 0,-6 1 0,4-2 0,-4-1 0,-3-2 0,6-6 0,-8 2 0,-1-3 0,2-2 0,-5 2 0,1 0 0,-2 0 0,-3-3 0,-2-1 0,-1 4 0,0 2-333,0-1 0,0-3 0,-1 8 0,-2 0-471,-2-1 0,-4-2 0,5 5 1,0 0 275,-2 2 0,0 2 1,-5 0-1,2-1 207,-1 1 0,-2 0 0,-1-1 0,-2 1 231,-3 0 1,4-1-1,-6 1 1,1 0 219,-3-1 1,3 1-1,-1 0 1,3 0 64,-1-1 1,-6 1 0,2 0 0,-3-1 233,-2 1 0,0 1 0,1 2 0,-1 2-158,0 2 1,1-3 0,-1 5 0,2 1 29,3 2 0,-7-1 0,4-1 1,-1-1-7,-4 1 0,0-3 0,2 1 0,-3 2-91,-4 2 0,2-4 1,0 0-1,2-1 43,0 0 1,0 0-1,3 3 1,-2-3-248,-1-2 0,0 4 0,4-5 0,1 0 0,-1 2 0,-4-3 0,0 5 0,1 2 0,2 2 0,-3-4 0,-1 1 0,-3 1 0,-2 1 0,0 2 0,-1 0 0,-1 2 0,-2 2 0,-2-1 0,1 5 0,1-2 0,1-4 0,-7 4 0,7 0 0,-3 0 0,-3 0 0,0-1 0,-5-5 0,4 0 0,1 0 0,-3 0 0,5 0 0,1 0 0,1 0 0,-2 0 0,-2 0 0,0 0 0,0 0 0,-3 0 0,2 0 0,-3 0 0,-5 0 0,-12 6 0,1 2 0,-3 4 0,1 2 0,-6-1 0,0 0 0,3 1 0,0-1 0,1 0 0,1-1 0,-2-2 0,0-1 0,28-7 0,1-1 0,-32 4 0,36-4 0,-1-1 0,1 0 0,-1 0 0,1 0 0,-1 0 0,0 0 0,0 0 0,-36-1 0,38-1 0,-1-1 0,-33 0 0,0-6 0,4 1 0,5 0 0,3-4 0,5 5 0,2-1-477,4 4 1,2 4 0,7 6 0,2 9 214,2 10 0,5 13 0,-3 10 0</inkml:trace>
  <inkml:trace contextRef="#ctx0" brushRef="#br0">5372 15633 8533,'-4'-9'431,"-1"0"1,-4 5 569,5-5 0,-1 4 0,5-4-112,0-1 0,2 3 1,2-1-1,4 1-194,-1-1 1,5 1 0,-3-3 0,3 1-81,1-2 0,5-1 0,1-2 0,0-3-145,1 0 0,2-6 0,-4 4 0,-1-2-48,3-2 1,-4-2-1,5-4 1,-2 0-309,-3-2 0,3 0 0,-1 4 0,0 0-446,1 1 0,-4 0 0,4 3 0,1 2 117,2 2 0,-3-3 0,0 4 0,1 2-645,2 1 0,-2-2 0,1 3 1,0 2-22,0 0 1,-1 0-1,4-1 1,-3-1 152,-2 1 0,0 0 1,-2-1-1,0 3-311,0 2 0,-7-3 0,-1 4 1039,1 1 0,-4-5 0,0 5 0</inkml:trace>
  <inkml:trace contextRef="#ctx0" brushRef="#br0">6492 14700 11863,'-14'-8'-1079,"3"4"1108,2 8 0,-3 4 0,4 5 0</inkml:trace>
  <inkml:trace contextRef="#ctx0" brushRef="#br0">6412 14727 10873,'0'-9'2546,"0"0"-693,0-2 0,0 4-592,0-2 1,-2 2-348,-2-2 0,1-2-552,-6 7 1,6 1 0,-1 7-284,2 5 1,2 3-1,0 2 14,0-1 1,6 0 0,3 1-339,3-1 0,1-1 0,0-3 0,-1-4-173,-3 1 0,3-4 0,-3 2 27,3-2 0,-5-4 1,-1-1 705,0-1 1,-4-2-417,2 2 0,-3 1 4435,-1-6-4057,0 6 0,2-3-1349,2 6 1,-1 4 0,6 1 48,2-2 1,0-2 0,4-1-1,2-1-2625,0-4 3652,7-8 1,-3-8 0,5-5 0</inkml:trace>
  <inkml:trace contextRef="#ctx0" brushRef="#br0">6812 14313 9223,'7'-29'2337,"-2"2"1,-2 9 0,1 14-1776,5 2 1,-2 7-1,2 1 1,0 1-216,-2 4 0,4 0 0,-5 4 0,0 3-120,0 4 0,-2-1 1,-4 1-1,0 0-415,0-1 0,0-2 0,0-4-1136,0 3 0,0-3 627,0 2 0,-1-8 805,-4-4 0,-1-5 1,-4-3-207,1-2 1,4-3 2185,-3 3 1,3 1-784,-4 4 1,6 1-1390,-1 4 0,2 2 1,2 6-1,2 1-422,2-1 0,4 0 1,5-1-378,0-3 1,2-3 0,1-6 0,4 0-3211,0 0 4093,3-12 0,3-9 0,1-13 0</inkml:trace>
  <inkml:trace contextRef="#ctx0" brushRef="#br0">7145 14113 9305,'-2'-23'3240,"-2"-4"0,3 11-2473,-4 11 0,8 5 0,3 9-468,1 2 0,-2-4 1,2 2-335,-1 1 1,3 2-365,-4 1 0,3 1 0,-3-1-303,-2 0 1,-2-4 854,-1 0 0,0-4 2043,0 4-1636,0-6 0,0 4-373,0-3 0,0-1-989,0 6 1,5 0-768,-1 4 1,5 1 426,-5-1 0,2-4 0,-1-2-464,4-1 1606,3-1 0,7 1 0,2 1 0</inkml:trace>
  <inkml:trace contextRef="#ctx0" brushRef="#br0">7425 14300 9132,'-13'0'2672,"-1"0"0,1 0-1945,0 0 0,-1 0 0,2-1-461,4-4 1,2-2 0,6-7 0,0 0-153,0-4 1,1-1-1,4-5 1,2 3-1862,0 2 0,7-5 1747,-1 2 0,0 3 0,7-1 0</inkml:trace>
  <inkml:trace contextRef="#ctx0" brushRef="#br0">6865 15633 8295,'-18'-5'0,"0"1"0,2 1 289,1 1 1,2 2 2042,0 0 1,5-1-1418,4-3 0,8 1 0,5-6 0,5-2-171,3-1 0,-2-1 0,6 0 0,0-1-396,1 1 0,6 0 0,-6-1 1,3 1-696,2 0 0,0 0 1,-1-1-1,1 1-1067,0 0 0,-2 1 1,-3 1-1,-4 4 140,-3 1 1,-2-3 0,0 3 1273,1-1 0,5-2 0,2-4 0</inkml:trace>
  <inkml:trace contextRef="#ctx0" brushRef="#br0">7438 15100 8274,'0'-14'-3,"0"1"1,5-5 0,-1 0 0,-1 2 530,-1 1 0,-2 2 0,0 0 268,0-1 1,0 1 829,0 0 0,1 5-595,3 4 0,-1 10 0,5 6-281,-2 4 1,3 3-1,-3-3 1,0 4-544,-1 0 0,4-2 1,-4 3-1,-2-2-267,-2-2 0,4-3 1,-1 0-806,-1-1-645,-1-6 0,-4-1 0,-2-6 796,-5 0 0,-3 0 1,-1 0-1,-1 0 916,1 0 0,0 0 0,-1 0 966,1 0 0,4 0 1500,0 0-1855,6 0 1,3 6-1,9 2-860,3-1 1,1 0 0,1-4 0,-3 3-1518,-2 2 1,3-5-1,-3 3 888,3 0 0,1-5 0,1 3 676,-1-2 0,6-8 0,2-1 0</inkml:trace>
  <inkml:trace contextRef="#ctx0" brushRef="#br0">7652 15113 8274,'4'-18'1046,"0"0"25,-1 2 1,-1 1 186,-2 2 0,1 1-323,4 3 1,-4 2 0,5 4-953,0-2 1,-4 3 0,3 6-153,1 5 1,-4-2 0,2 2 0,-1 0 107,2-2 0,-4 5 0,5-4 1,-1 1-177,-1-1 0,2-5 0,-3 3 213,1 0 1,2-4 126,-1 2 1,-2-2 0,4-4-104,-1-2 0,4 1-726,-1-6 1,-1 6-1,-1-3-885,-1 0 0,4 3 0,-1-4 1611,3 1 0,1-10 0,1 1 0</inkml:trace>
  <inkml:trace contextRef="#ctx0" brushRef="#br0">7958 14633 9796,'-9'0'1336,"2"2"0,1 2-742,3 5 0,1 9 0,4 5 1,1 7-562,1 6 0,2 2 0,-3 2 0,2-1-1029,-2-4 0,-2 7 0,-2-5 0,-4-2-639,-4-1 1,-3 0 1634,-1-7 0,-6 3 0,-2-10 0</inkml:trace>
  <inkml:trace contextRef="#ctx0" brushRef="#br0">7878 15033 8274,'12'-28'499,"-3"-3"1,3-8 0,-2 10 0,5 2 1552,3 3 1,8 10-2053,-3 0 0,17 1 0,-5 5 0</inkml:trace>
  <inkml:trace contextRef="#ctx0" brushRef="#br0">6159 18751 8296,'0'-13'0,"4"4"0,0 0 0,7 6 0,-4-9 0,7 5 0</inkml:trace>
  <inkml:trace contextRef="#ctx0" brushRef="#br0">6225 18685 8591,'-13'0'116,"0"0"1,4 0 0,0 0-113,-2 0 1,0 0-165,-3 0 421,7 0 0,-1 0 199,4 0 0,1 0 0,-6 0-100,-1 0 1,-2 1 0,-1 2 0,-1 3-100,1 1 1,0-4-1,1 3 1,1-1 276,2-1 1,1 1 754,-6-5-818,7 0 1,2-6 0,10-2-243,4 1 0,4-3 0,5 4 1,4 0 5,3 0 1,3-3 0,3 4 0,5 3-221,3 0 1,1 2 0,0 0 0,1 0 36,3 0 0,-7 0 0,2 0 1,-5 0-88,-4 0 0,-4-1 0,-3-2 0,-6-2 31,-2 2 1,-3 0-241,-3-1 1,-5-2 0,-10-5-1,-7 4-502,-8 1 0,-14-3 1,-7 5-1,-4 1-218,-4 1 0,-2 4 0,-1 4 0,0 6-525,-1 4 0,7 3 1485,2-1 0,-2 3 0,0 5 0</inkml:trace>
  <inkml:trace contextRef="#ctx0" brushRef="#br0">4746 16526 7862,'0'-18'0,"0"0"85,0 2 1,0 5-1,1 3 610,3-3-601,-2-1 17,4 5 0,-12 3 227,-3 8 1,3-1 0,0 4 1766,0-1 122,5-1-216,-5-5-1482,6 0 0,0 6-186,0 3 1,0 4-1,0 3 28,0 2 1,0 1 0,0-1 0,0 4 54,0 3 0,1 2 0,2 0 0,3 1 123,2 3 0,-4-2 0,5 6 0,1-1-46,2 0 1,2-3 0,-1 4 0,0 1-173,1-2 0,-1 4 1,0-2-1,2 1-225,3-2 1,-2 3-1,5-6 1,0 1-328,-1-1 1,-3-1-1,0-4 1,-2 0-171,-2-1 1,1-3-1,-1-3 1,0-1-723,1-2 1,-5-2 0,-2-2-252,-1 0 1,-2-4 0,-4 0-2497,0 1 636,0-4 3224,0 0 0,6-18 0,2-2 0</inkml:trace>
  <inkml:trace contextRef="#ctx0" brushRef="#br0">5079 17459 7862,'-14'6'1621,"1"-4"-962,0 7 1,5-4 757,4 4 0,8-2 1,5 3-1,3-2-1162,1-2 0,7-2 1,2-4-1,3-1-554,2-4 1,4-4-1,1-8 1,3-7-934,2-6 0,1 1 1232,2-7 0,0-5 0,0-7 0</inkml:trace>
  <inkml:trace contextRef="#ctx0" brushRef="#br0">826 16299 8067,'-5'-13'0,"-3"5"0,-5 4 0,4 2 0,0 2 0,5 0 1369,-5 0 1,6 2 158,-2 2 0,4-1 0,1 6 0,1 0-1036,4-1 1,-2 3 0,4-2 0,1 3-337,-1 1 0,-3 1 0,5-1 0,2-1-84,0-3 1,3 3-1,-1-5-365,0 0 0,1 4 0,-1-7-983,0-1 670,-5-1 1159,-2-2-114,-6 0 1,1 1 0,4 2 230,4 2 1,-2 3 0,2-2 0,1 0-286,2 0 1,1 3-1,1-4 1,-1-1-426,0 2 1,1-5 0,-1 4 143,0-4 0,1-1 1,-2-1-984,-4-4 1,3-2 0,-7-6 21,-1-1 1,-1 1-1,-2 0 817,0-1 0,-2 1 940,-2 0-540,2-1-794,-4 1 1,12 6 0,3 2 0,3 4-621,1 1 1,2 1 0,3 2 1053,4 2 0,3 5 0,2-3 0</inkml:trace>
  <inkml:trace contextRef="#ctx0" brushRef="#br0">1440 16379 7883,'-21'-21'3,"3"-2"1144,9 5 0,3 5 1,6 4-441,0-2 1,0-1 0,0-1-1,0 0-975,0-1 1,5 1-1,1 0 1,0 0-686,0-1 1,4 5 0,-3 0 542,1-1 0,4 0 0,-5-1 0,2 4-412,0 1 1,0-4 0,2 1 763,-2-3 0,2 3 0,-7 0 28,-1-1 0,3 2 1,-1-1 10,-3-1 0,0 3 469,-2-2 0,-4 4-341,-1-4 1,1 1-1,4-6-35,0 1 0,1 0 1,2-2-1,3-1-25,1-2 1,1-6-1,2 2 1,-1-3 28,1-2 0,1 5 1,-1 1-1,-1 2-373,1 3 1,-4 1 0,0 3 433,0 3 327,-4 3 0,4 8 0,-6 2 0,0 5 138,0 3 1,1 1-1,2 2 1,1 1 167,-1 2 0,3 6 1,0-4-1,0 3-199,0-1 0,3 0 1,-3 5-1,1-2-829,4-3 0,-4 2 0,2-5 0,0 0-3781,-2 0 4037,5-1 0,-4-4 0,5-1 0</inkml:trace>
  <inkml:trace contextRef="#ctx0" brushRef="#br0">1813 15966 8103,'-13'-15'3318,"7"3"-2422,6 12 1,1 0-1434,8 0 1,0 0 0,4 0 0,1 0 536,-1 0 0,0 0 0,1 0 0</inkml:trace>
  <inkml:trace contextRef="#ctx0" brushRef="#br0">1973 15899 9263,'-6'8'1414,"4"-2"1,-2-6 0,8 0 0,7 0-783,5 0 0,-1-6 0,4-2 0,-1-1-864,0 1 0,0-1-920,-5-5 1,-6 5 405,-2 1 1,-10 5-1,-4-2 500,-2 4 0,-1 2 0,3 4 611,4 3 1,4 4 0,1 2 0,1 0-587,4 4 221,8 3 0,8 12 0,5 1 0</inkml:trace>
  <inkml:trace contextRef="#ctx0" brushRef="#br0">1280 18791 7975,'-14'-7'2565,"7"1"0,5 7 0,8 2-2077,2 2 1,1 5-1,3-1-587,-4 3 1,3 1 0,-5 1-898,1-1 0,-4 0 240,2 1 0,-4-6 0,-2 0 116,-4-2 1,-2-3 0,-7-6 961,1-2 0,4-9 0,2-1 1,1-5 677,3-3 0,1-2 0,2-2 0,0 0 562,0 1 1,2-4 0,1 2-1203,1 3 1,7 7 0,-2 0-1,2 3 1,3 2-514,-1 0 1,0-1 0,2 3 0,1 0-700,2 2 1,4 6-1,-4-1 1,0 2-991,1 2 0,-4 0 0,4 3 1,-1 5 1841,0 5 0,0 9 0,-5-1 0</inkml:trace>
  <inkml:trace contextRef="#ctx0" brushRef="#br0">1613 18605 7871,'-6'-14'3534,"6"3"-3167,0 2 1,6-2 0,7 5-26,1-1 0,-1 3 0,0-4 0,1 1-308,-1-1 0,0 4 0,1-4 0,-1 1-1280,0 0 1,-4 4 505,0-2 0,-7 4 0,-2 1 712,-8 0 0,-4 1 0,-1 4 0,-2 2 1076,-3 1 1,4 3 0,-4-2 1019,3 3 0,3 1-1961,3 1 0,5-2 0,8-2 0,5-3-902,3-1 0,7-1 1,5-5-1,4 0-1830,3 0 2625,6 0 0,-3-6 0,6-2 0</inkml:trace>
  <inkml:trace contextRef="#ctx0" brushRef="#br0">2026 18431 7871,'-21'0'2866,"4"0"1706,2 0-4041,7 0 0,3 2 0,6 1-686,3 1 1,4 1-1,5-5 1,1 0-665,-1 0 0,-4 0 0,0 0-472,1 0 0,-3 0 1104,2 0 0,-7 0 1238,-2 0 1,-2 4 379,-7 1 0,6 1-665,-1-2 1,4-2-2055,4 2 0,8-4 1288,6-4 0,12-10 0,-2-7 0</inkml:trace>
  <inkml:trace contextRef="#ctx0" brushRef="#br0">2306 18045 7885,'-13'-4'0,"-1"-1"984,7 7 0,3 6 0,7 10 58,1 4 1,6-2 0,-1-3 0,3-2-825,1-1 1,5 2 0,0-1 0,-2-3-722,-1-1 1,-3-3 0,-2-1-682,-1-1 0,-3-1 749,-1-5 1,-11 0 0,-14 1-1,0 3 829,-4 5 0,0-1 0,1 1 0,2 1 803,2 2 1,2-3 0,7 0-306,1 1-671,6 2 0,5 0 0,11-3 289,8-5-510,10-2 0,9-8 0,7-2 0</inkml:trace>
  <inkml:trace contextRef="#ctx0" brushRef="#br0">10171 16232 8461,'-9'0'0,"0"0"-184,-1 0 1,-2 2 0,0 2-1,2 4-448,1-1 1,0-1 1329,-4-6 104,5 0 1,2-1 0,5-2 537,-4-2 1,4-1-470,-4 2 0,2 2 1072,-1-2-1634,3 2 0,1 2 0,8 0 0,4 0-38,2 0 0,5-1 0,3-2 0,3-1-6,2 1 0,4-3 1,0 1-1,-3 1-146,-4-2 0,0 4 0,-7-2 1,0 1-588,-2-1-12,-2 2-2,-6-4 0,-7 6 0,-9 0 282,-2 0 0,2 0 0,0 0 202,-2 0 0,0 0 1,-3 0-1,1 0 211,0 0 0,-1 0 0,1 0 0,-2 0-13,-3 0 0,-1 2 0,-3 1 0,3 3-81,-1 1 0,4-3 1,-5 5-1,2 2-77,3 0 1,1 3-235,2-1 0,7 0 541,6 1 1,7-7 0,11-2-1,3-5-175,-1-5 0,10-2 0,-2-7 1,3 3-62,2 2 1,-2-3 0,-4 3-1,-1-3-553,1-1 1,-6 4-1,-4 2 1,-2 1-1884,-1 3 1,-6 1 1252,1 2 0,-12 6 1,-3 4-1,-8 7 1070,-9 5 0,-2 3 0,-1 2 0</inkml:trace>
  <inkml:trace contextRef="#ctx0" brushRef="#br0">10064 18538 8866,'-9'-22'0,"0"1"1341,-1 2 1,3 3-610,-2 7-77,6-3 1,-3 9-214,6-6 1,1 5 0,4-4-111,4 2 0,3 2 0,2 4 0,3 0-50,0 0 1,7-5-1,0 1 1,4 1-79,3 1 0,0 2 1,-3-1-1,1-2-158,-3-1 0,2-1 1,-10 5-1,-2 0-350,-1 0 0,-1 0-603,-1 0 299,-6 6 0,-2 1 310,-10 7 1,2-7 0,-6-2 287,-1-4 0,-2-1 1,-1 0 68,0 0 0,-1 0 1,1 0-1,0 0 111,-1 0 1,1 0-717,0 0 0,5 6 1,4 3-3127,2 3 3672,2 1 0,6 6 0,2 2 0</inkml:trace>
  <inkml:trace contextRef="#ctx0" brushRef="#br0">14836 16113 9307,'-13'0'-635,"0"0"0,-1 0 1,1 0-1</inkml:trace>
  <inkml:trace contextRef="#ctx0" brushRef="#br0">14730 16166 8773,'-8'6'2421,"2"-5"-1543,6 5 0,-1-6-195,-3 0 1,2 2-281,-2 2 0,2-1 235,2 6 1,2-6-273,2 1 0,-1-2 0,7-2 0,4 0 38,2 0 1,8 0-1,-2 0 1,3-2-35,2-2 0,-5 2 1,0-3-1,2 0-185,1 1 0,-3-2 0,1 3 0,-1-2-168,-2 2 1,4 2 0,-5 1 0,1 0-122,-1 0 1,3 0 0,-3 0 0,1 0 97,-1 0 0,5-2 0,-4-1 0,3-1 56,-1 1 0,-4 2 1,4-1-1,1-1 113,3-1 0,0-2 1,1 3-1,0-3-70,-1-2 1,5 5-1,1-2 1,-3 0 1,-1 1 1,3-1 0,0 4 0,-1-2-131,-2-2 0,-3 1 0,-1 4 0,-3 0-32,-2 0 1,5 1-1,-2 2 1,3 2 61,2-2 1,0-2-1,-1-1 1,1 0 367,0 0 0,-1 0 1,1 0-1,-1-1-46,1-4 0,0 4 1,-1-5-1,0 1-200,-4 1 0,2 0 0,-5 4 0,2 0-55,2 0 1,-3 0 0,-3 0 0,-2 0-474,-2 0 1,1 0-1591,-1 0 142,0 0 1,-4 0 378,0 0 1,-6 5 1479,2 4 0,-10 3 0,-2 2 0</inkml:trace>
  <inkml:trace contextRef="#ctx0" brushRef="#br0">14850 18765 29128,'-5'-21'-4851,"1"3"1,-1 3 2371,5 2 1833,0 6 1,0-5-1,0 4 1</inkml:trace>
  <inkml:trace contextRef="#ctx0" brushRef="#br0">14836 18645 26976,'-7'6'-1794,"1"-5"0,0 11 1,-1-5-1</inkml:trace>
  <inkml:trace contextRef="#ctx0" brushRef="#br0">14850 18631 5707,'0'-13'0,"1"1"77,4 3 0,-4-3 1535,4 4 0,-10-4-1083,-4-2 0,2 7 1,-2 3 803,-1 2 0,2 2 0,1-1 246,1-4 0,0 4-730,2-4 0,-4 4 0,-4-1 379,3-2 0,2 2 1690,3-2-2330,2 2 0,-2 2 365,8 0 0,5 0 0,9 0 0,4-1-446,3-3 0,6 1 0,2-6 0,-1-2-507,1-1 0,-2 4 0,-4-1 0,-1 0 0,1 1 0,-6-2 0,-2 6 0,0 1 0,-4 1 0,3 2-1132,-3 0-121,-8 0 791,-1 0 1,-21 5 0,-4-1 336,-3-1 0,-2 0 1,-3 0-1,1 1 280,-1-1 1,6-1 0,2-2-1,1 0 22,1 0 1,-1 0 0,4 0-1026,1 0 495,6 0 1,7 0 246,9 0 1,14-6-1,5-2 1</inkml:trace>
  <inkml:trace contextRef="#ctx0" brushRef="#br0">10211 15380 8048,'0'13'-316,"0"-6"0,0-1 0,0-6 0</inkml:trace>
  <inkml:trace contextRef="#ctx0" brushRef="#br0">10238 15393 8048,'-14'0'-27,"5"0"221,0 0 1,6-6 82,-1-3 0,3-3 212,1-1 0,0 4 1,0 0 151,0-1 0,-2 4-157,-2 1 1,-4 4 117,-5 1-478,6 0 1,-4-2-12,7-2 1,-2 3-7,1-4 0,2 4 82,-6 1 1,5 0 12,-5 0 0,5-2 169,-5-2-118,0 2-641,2-4-518,1 6 1,7-1 148,4-4 1,0 2 0,6-4-40,-2 1 1,0-3 795,4 5 0,6-7 0,2 4 0</inkml:trace>
  <inkml:trace contextRef="#ctx0" brushRef="#br0">5985 18898 13116,'-6'-13'-1510,"5"4"2560,-4 0 1,10 0-744,4-4 1,3 5-1,1 2 1,0 2-275,1-1 0,-1 1 0,2 4 1,1 0 131,2 0 0,0 0 1,-4 0-1,4 0 99,4 0 1,4 0 0,0 0 0,1 0 161,0 0 0,4-4 1,0-1-1,0 1-61,1-2 1,1 3-1,4-5 1,-3 1 79,-1 0 0,2-2 0,-2-5 0,1 1-56,3 0 1,-5-1-1,0 1 1,-4 0-431,-2-1 0,0 0 0,-3-3 0,-2-1-208,-2 2 0,3-3 1,-4 0-1,-1-2 182,-3-3 1,0 1 0,-1-1 0,0 2 69,1-2 0,-1 0 1,0 1-1,-1 0-47,-3 0 0,1-1 0,-4 0 0,0 2-40,0-2 1,3 4 0,-4-3 0,-3 1-123,0 2 0,-2-4 0,0 5 0,0-1-9,0 1 0,-6-5 1,-1 2-1,-2-2 47,0 2 0,0-3 0,-4 3 1,-1-3 29,1-2 1,-5 5 0,0 0 0,2-1-18,1 3 1,1 0 0,-3 7 0,-1 0-146,2-1 0,-3 3 0,0 2 0,-1 4 136,1 4 1,-8 1-1,2 0 1,-1 0 115,-4 0 0,-6 1 1,2 4-1,-1 2 230,-1 1 1,5 3-1,-3-3 1,2-1 61,2-2 0,3-2 0,4 0 0,0 1 208,0-1 1,2-2 0,-1-1-1,0 0-143,1 0 1,-4 0 0,4 0 0,-1 0-355,-1 0 0,1 2 1,-4 2-1,0 5-173,4 3 1,-7 3 0,2 3-1,-1 4-21,0 3 0,1 2 0,2 1 0,1 0 109,2-1 1,4 5-1,-3-8 1,2 0-24,3 1 1,1-2 0,3 1 0,2-3 452,1-2 1,6 3-1,-2-2 1,4-1-314,1 0 0,0 3 0,1-1 0,4 1 11,4 2 0,3 9 0,2-5 1,3 3-506,1 1 0,5 4 1,1-5-1,4-1-76,3-2 1,5 1 0,-4-1-1,1-4 57,-1-3 1,4-3-1,-3-6 1,1-4-629,3-3 1,0-4 1226,-2-1 0,4 0 0,-5 0 0</inkml:trace>
  <inkml:trace contextRef="#ctx0" brushRef="#br0">6625 18631 8544,'0'-20'1198,"-4"-4"0,-1 6 121,2 2-1036,2 7 0,1 5 0,0 8-133,0 5 1,0 3 0,0 3-1,0 2 269,0 6 0,1 3 1,4 5-1,2 5-216,0 2 0,5 8 0,-4 3 0,1 3 50,0 1 0,-7 1 1,4-1-1,-1 0 139,-1 0 1,1-5 0,-4-5 0,2-5-418,2-2 1,1-11-1,-3 2 1,1-4-625,-1-2 1,0-3-1,0-8-2882,1-1 395,1-6 3136,-5 3 0,0-12 0,0-1 0</inkml:trace>
  <inkml:trace contextRef="#ctx0" brushRef="#br0">6492 20164 8451,'0'-13'0,"0"-1"2097,0 1-1790,0 6 0,0 2 1,1 11 11,4 7 0,-4 2 0,4 7 1,-4 1-35,-1-3 1,5 6-1,-1-4 1,-1 1-370,-2 0 0,-1 5 0,2-6 1,1-3 34,1-2 0,1-4 0,-4-1 0,2-2 70,2-1 1,-1-8-1,-4-1 374,0-7 0,0-6 0,-1-5 0,-2-4-494,-2-3 1,-5-4 0,1-2-1,-3-3 41,-1 0 0,1-4 0,2 2 0,1-1 374,-2 2 0,4 4 1,0 7-1,1 3 1161,3 2-1373,1 1 0,10 11 0,3 2-231,6 4 0,0 1 0,-2 0 1,3 0-297,4 0 0,2 0 0,1 0 0,-1 0-583,0 0 1,4 1-1,-8 2 1,3 3 1005,-1 2 0,0 0 0,5 6 0</inkml:trace>
  <inkml:trace contextRef="#ctx0" brushRef="#br0">7225 19778 8752,'0'-18'1797,"0"0"-1394,-6 0 1,5 12 0,-4 6-516,4 8 1,-4 5-1,1 5 1,1 3 261,1-1 1,2 10 0,0-3 0,0 2 0,0 4 0,0-5 0,0 4 0,0-2-69,0-3 0,0 2 0,0-8 0,0 1 70,0 0 0,0-5 0,0 1-2489,0-4 922,0 0 0,2-7 442,2-3 973,4-8 0,5-3 0,0-7 0</inkml:trace>
  <inkml:trace contextRef="#ctx0" brushRef="#br0">7438 19791 8451,'14'-21'-186,"-3"-3"1,0 5 0,-4 0 483,-1 0 0,3 1 0,-5 5 619,-1-1 1,-1 5 7,-2 0 1,-2 7-750,-2-3 1,1 14 0,-6 6 0,0 4 73,2 5 0,-5 2 1,3 7-1,-3 5-21,-1 5 1,1 2-1,2-4 1,2 2-181,2 2 0,2-2 0,4-6 1,0-3-50,0-2 0,4-2 1,2-6-1,2-4 14,2 0 1,6-7 0,4-6-1,0-1 36,4-3 0,1-3 0,3-4 0,2-5-205,1-3 0,-1-7 1,-7-4-1,-2 0-99,-2 1 1,-1-4 0,-6 4 0,-2-3 166,-1-2 1,-6 7 0,2 2 0,-5 5 132,-5 4 1,2-2 0,-6 7 0,-1 1-130,-2 1 1,3 4 0,0 2-1,0 7-505,2 5 0,-3 5 0,5 5 0,2 1-1111,2 0 1699,1 5 0,6-4 0,1 5 0</inkml:trace>
  <inkml:trace contextRef="#ctx0" brushRef="#br0">5052 16472 8394,'-6'-13'-86,"6"1"1,2 3 56,10 5 0,7 2 78,7 2 0,3 0 0,0-1 0,5-4 0,3-2 0,5-3 1,-1-2-1,1-3 217,-2 0-46,0 0 0,0-2 1,0-3-1,-2 1 485,-2 0 0,1-8 1,-6 4-1,-2-1-254,0-1 1,-4 1 0,-1-1 0,-4 1-405,0 0 1,-3-4 0,-5 5 0,-2-6 103,-1-2 0,-6-1 0,0 2 0,-6-2-767,-6-2 1,-4-6 0,-5-6 0,-5 0 261,-7 0 0,-4-3 0,-6 3 0,0 0 679,0 0 1,-4 3-1,-2 8 1,-2 4 235,-2 3 1,2 4-1,0 5 1,-1 7-391,1 4 0,-3 10 1,3 8-1,1 8-243,2 9 1,-1 11-1,2 12 1,1 8 19,22-25 1,1 1 0,0 4 0,1 2 0,1 4 0,2 1 0,2 0 0,1 1-210,3-2 1,1 0 0,4-1-1,1-1 1,1 32 0,9-8-767,12-6 0,9-19 0,17-10 0,8-10-1256,10-6 2283,6-8 0,-29-8 0,1-4 0,0-2 0,1-1 0</inkml:trace>
  <inkml:trace contextRef="#ctx0" brushRef="#br0">6279 20630 8075,'0'-5'0,"0"5"0,10 4 0,3 6 0,3-1 0,4 2 0,2-1 0,3-1 0,8 1 0,2-5 0,8-1 0,6-4 0,4 0 785,7 0 1,12 0 0,-1 0 0,-32 0-1,-1-1-540,2-1 0,0-1 0,4 0 0,1-1 0,1-3 1,0-1-1,0 0 0,0 0-206,0-1 1,0 0-1,0-2 1,0 0-1,-5 0 1,0 1 0,0-1-1,0-2 63,1-1 0,-1 0 1,-2 1-1,-1-1 0,33-9 1,-4-2-220,-5 1 1,-4 0 0,-11-4-1,-7 0-317,-7 1 1,-8-7 0,-6 5-1,-7-8 8,-5-9 0,-8-2 0,-11-4 0,-9-4 213,-10-3 1,8 26 0,-3-1 0,-2-1 0,-3-1 0,-2 1 0,-2-1 110,-2-1 1,-2 2 0,-2 2 0,-2 2 0,-2-2 0,0-1 0,-3 2 0,1-1 128,-2 0 1,0 1 0,-3 2 0,0 1-1,2 1 1,0 2 0,0 4 0,0 2 207,4 2 1,-1 3 0,-1 3-1,0 5 1,2 4 0,0 4 0,-1 2-1,1 3-8,-3 3 0,1 4 0,0 4 0,2 3 0,0 5 0,1 2 0,1 2 0,-1 1-76,-1 3 0,2 1 1,4 4-1,2 1 1,1 0-1,2 2 1,5 1-1,3 0-151,2-1 0,4 1 0,3 4 1,5 2-1,4-5 0,4 1 0,3 0 1,1 1-546,3-1 1,4-1 0,4 0 0,5-1 0,6-7 0,4-1 544,3 2 0,3-2 0,2-4 0,2-1 0,11 3 0,2-2 0,0-2 0,0 0 0</inkml:trace>
  <inkml:trace contextRef="#ctx0" brushRef="#br0">13810 7943 32767,'18'12'-210,"0"-3"1,11 3 0,2-4 0,8 3 418,5-2 0,8 3 0,9-5 1,1 2-210,2 0 0,8-6 0,-4 1 0,5-2 0,-35-2 0,1 0 0,0 0 0,1 0 0,0-1 0,-1 0 0,1 0 0,-1-1 0,-1 0 0,0 0 0,2-3 0,0-1 0,34-3 0,-3-2 0,0-3 0,1-1 0,-1-2 0,-1-4 0,0 0 0,1-2 0,-13 3 0,-4 0 0,-3-4 0,-1 0 0,-6 1 0,-1 0 0,-1 0 0,-4-1 0,-2 0 0,-5 2 0,-3-2 0,-3-2 0,-1-4 0,-3-1-249,-2 1 0,-1-7 0,-5-1 0,-1-4-1911,-3-5 1373,3 3 1,-11-10 0,4 4 245,-4-2 1,-1-3 0,-3 9-1,-4 2-133,-7 2 1,-6-3 0,-1 9 0,-4 3-47,-8 4 1,-11 4-1,-11 2 1,-10 6 438,-9 2 0,29 8 0,-1 2 0,-2 0 1,-1 1-1,-2 1 0,-1 2 303,2 0 1,-2 0-1,-6 2 1,-2 0-1,-1 0 1,0 2-1,-3 2 1,-2 1 243,-5 1 0,0 2 0,2 0 1,0 1-1,2 2 0,1 1 1,3-1-1,1 0 220,3-1 1,0 2 0,0 1 0,1 0 0,8-3 0,2 0 0,0 1 0,1 0 210,2-1 0,0 0 0,2 1 0,2 1 0,2-2 0,2 0 0,-33 13 262,7-2 0,9 3 1,11-2-1,8 2-886,8 1 0,8 11 0,12 5 1,8 4-155,11 4 1,15 2 0,17 3 0,-15-26 0,3-1-380,6 4 0,2-1 1,4-1-1,1-1 1,2 0-1,1 0 1,0-2-1,0 0 145,0 1 0,2-2 0,5 0 0,2-2 0,0 0 0,0-2 0,2-2 1,1-2 314,1 0 0,1-1 0,0-1 0,0-1 0,0-2 0,1 0 0,0 1 0</inkml:trace>
  <inkml:trace contextRef="#ctx0" brushRef="#br0">16129 6890 7995,'-10'-7'0,"-3"2"1110,-2 4 1,0 1 1756,2 0 0,5-2-2356,4-2 1,8-4-1,7-6 1,5-4 45,6-4 1,9-9-1,6-5 1,5-2-73,2-2 1,7-6-1,-2-2 1,1-1-339,-1 1 1,1 5-1,-4-2 1,-1 5-311,-4 5 1,0 4 0,-9 8 0,-3 6-1051,-1 2 0,-2 3 0,-3 3 0,-2 5-264,-2 2 0,-1 2 1,-5 0-1,-1 2 1477,-3 2 0,9 9 0,-3 8 0</inkml:trace>
  <inkml:trace contextRef="#ctx0" brushRef="#br0">17449 5717 7971,'2'-11'471,"2"2"0,-1-3-375,6 3 0,-2-3 0,2-1 1,-3 1 1471,0 3 1,-4 2 1048,2 2 1,-4 4-1798,-4-4 0,1 8 0,-5 5 1,1 2-522,-1 5 0,4 1 1,-3-3-1,1 1-239,3-1 0,1 0 0,4 1 0,1-1-42,1 0 1,11-1-1,-2-3 1,3-3-33,4 0 0,-1-5 0,5 5 0,-4-1 18,0-1 0,-3 5 1,-2-3-1,0 1 191,-2 4 1,2 2 0,-10 3 0,-1 4 20,2 0 0,-4-2 0,0 4 1,-3 1-160,-3-3 0,-7 1 1,2-5-1,-3 2-465,-1-2 0,0-1 1,-1-1-1,1-3-1478,0-2 0,-1-3 1,1-6 106,0 0 0,5-12 0,5-7 1779,6-9 0,11-12 0,6-7 0</inkml:trace>
  <inkml:trace contextRef="#ctx0" brushRef="#br0">17956 5557 11581,'-2'-13'2165,"-2"0"1,-4 5-1679,-5 4 0,4 4 853,0 4 1,6-1-1,-1 6-852,2 2 0,2 0 0,0 4 0,0 2-473,0 0 1,6 1 0,3-5 0,2 1-402,-3-1 0,9 0 1,-4-1-1,2-3 284,0-4 1,-2-5 0,0-5-562,1-4 0,-7-3 1,-2-2-1,-4-3 691,-1 0 0,-4-1 0,-2 6 0,-2 2 1431,-2 1 1,2 6 1704,0-2-2914,5 4 0,3 7 0,9 3 0,4 1-451,5-1 0,-2 6 0,6-5 0,2 0-1268,1 2 0,-3-6 1,-1-1-1,-2-4-79,-2-1 0,-3 0 1,0-1-1,-1-5-647,0-8 1,-4-5 2194,0-8 0,-6 1 0,3-1 0</inkml:trace>
  <inkml:trace contextRef="#ctx0" brushRef="#br0">18236 5384 7937,'-8'-13'1731,"-2"0"2920,5-1-3634,1 7 1,5 2-1,4 8 1,4 3-362,3 2 1,1 1 0,2 4 0,1 0 204,2 1 0,0-1 0,-5 0-579,0 0 1,1 1 0,-3-1-1,0-1-1925,-2-3-175,-6 3 1,3-12 1129,-6 0 0,-5-6 0,-1-9 0,0-1 203,0-2 0,-2 0 0,3 5 1799,2 0 1,2-1 4752,1 1-5072,0 5 1,6 3 0,2 5 0,4 0-809,2 0 0,0 4 0,3 2 0,0 0-187,0 0 0,-2 3 0,-2-5 0,0-1-262,1-1 0,-6-2 1,1 0-1428,2 0 0,-5-2 0,-2-2 803,-2-5 0,-2-9 0,0-3 1,-2-1 787,-2 0 0,2 5 0,-2 0 1,2 2 91,2 2 0,0-1 327,0 1 1,6 6-1,3 2 1,4 4 129,5 1 1,-3 1 0,4 4 0,-1 2-1238,0 0 0,4 5 0,-4-4 0,-2 0-799,-1 1 0,3-1 1585,-1 1 0,7-3 0,-3-6 0</inkml:trace>
  <inkml:trace contextRef="#ctx0" brushRef="#br0">18796 5118 10124,'0'-9'1375,"0"0"1,4 4 0,2-2-1,3 1-569,6 3 1,-1 2 0,7 1-1,0 0-679,0 0 0,-5 0 0,3-2 0,-1-1-1291,0-1 1,-5-1 0,-6 4-630,-1-4 1,-3-2 1434,-7-6 1,-8 1 0,-7 3-1,0 4 486,-1 4 1,1 1 0,3 0 2603,-2 0 0,2 6-1801,7 3 0,6 1 0,10 1 0,8-3-666,4 3 1,2 1-1,4 1 1,-1 0-221,0 1 0,4-5 0,-6-1 0,2 1-45,-2-1 0,3 4 0,-4-5 0</inkml:trace>
  <inkml:trace contextRef="#ctx0" brushRef="#br0">18409 6277 7852,'0'-25'476,"0"3"1,0 1 0,0 5 0,0-2-110,0 2 0,0-4 0,0 3 0,0 0 1126,0 3 0,0 0 469,0 1 1,-2 5-117,-2 4 1,3 4-1221,-4 4 0,-1 4 0,2 5 0,1 1-356,1-1 1,2 0 0,0 0 0,2 1-582,2-1 0,-1-1 0,6-2-839,1-1 1,2-6 0,2 2 60,-1-4 0,-1-7 0,-3-3 785,-5-3 1,-2-1 0,-2 0 1813,0-1 1,-2 7-118,-2 3 1,-2 4-792,-3 4 0,4-1 0,10 6 1,2 1-534,1 2 0,8 1 0,-3-1 0,4-1-1679,2-2 1,-4-6-1,4 1 1,0-4 1609,3-4 0,4-16 0,0-8 0</inkml:trace>
  <inkml:trace contextRef="#ctx0" brushRef="#br0">18689 5651 12505,'-6'-18'5802,"-3"0"-5836,3 6 1,6 11-1,9 7 1,3 0 279,1 0 0,2 8 1,3 0-1,3 2 600,-1 3 0,4 1 0,-6 5 0,-2-2-474,-1 1 0,-2 4 1,-1-7-1,-2 0-969,-1-4 0,-6-2 0,2-1 0,-5-3 4,-5-2 0,-2-1 0,-7-5 0,0 1 120,-4-1 1,3-1 0,-3-2-1,4-2 862,0-2 0,1 2 1,0-2 1474,-1 2-1386,1 2 0,7 2 1,6 2-1,7 4-45,5-1 0,2 5 0,-1-3 1,2 3-1016,2 1 1,-2-1-1,5-3 1,-3-3-1244,1-1 0,4-5 1,-2 0-1,-1-8 1825,0-9 0,11-15 0,-2-10 0</inkml:trace>
  <inkml:trace contextRef="#ctx0" brushRef="#br0">19102 5331 10162,'-13'-6'0,"1"6"1344,3 7 1,3 11 0,8 3-1,1 1-594,1 0 1,5 0-1,-3 5 1,1 0 1319,4-1 1,0 4-1,3 0 1,-1-4-1754,0 0 1,1 0 0,-1-8-2012,0-2 1,1-2 576,-1-6 0,-6-3 0,-2-10 0,-5-3 424,-5-4 1,-2-2 0,-6 3 0,-2 0 646,-3 2 0,3 6 0,-2-1 0,2 2 1096,1 2 0,1 0 0,1 2 118,3 2 1,3-1-1,8 6 1,2 2-1109,5 0 1,5 3 0,2-1 0,3-1-630,2-3 0,0 1 0,4-4 0,-2 0-5936,1 0 6505,4-2 0,-7-4 0,6 0 0</inkml:trace>
  <inkml:trace contextRef="#ctx0" brushRef="#br0">19409 5611 7861,'-2'-18'3276,"-2"0"1,2 5 0,-1 5-2814,6 3 1,0-4-1,5 3 1,-1-2-563,0-2 1,2-2-1,5-1 1,-1-1-1034,0 1 0,1-2 0,-1-1 1132,0-2 0,1 1 0,-1 3 0</inkml:trace>
  <inkml:trace contextRef="#ctx0" brushRef="#br0">19555 5318 9255,'5'8'910,"-1"1"1,2-1 0,-3 2 25,2-1 0,5-6 0,-1 1 997,3-2 0,-3-2-2438,-1 0 658,1 0-990,-1 0 1,-4 4-1,-8 2 533,-5 2 1,-2 1 0,3 4-1,2 0 82,0 0 0,4 5 0,-2 0 0,2-2-294,2-1 0,0-2 1,2 1-1,2-2-856,5-3 0,4 1 1372,5-6 0,3 1 0,6-5 0</inkml:trace>
  <inkml:trace contextRef="#ctx0" brushRef="#br0">19822 5144 11341,'-7'6'1624,"1"-3"-1354,6 6 0,1-2 0,4 4 1,3-2-434,4 1 1,-3-3 0,0 1-1,0-1-244,-2 1 0,4 1 243,-7 4 1,1 0 234,-5 1 1,0-1 228,0 0 0,-5-4 1,1 0-1,1 1-358,1 2 0,2 2 1,0-1-1,0 2 117,0 2 0,0 4 0,0 6-59,0-1 0,0 7 0,0 1 0</inkml:trace>
  <inkml:trace contextRef="#ctx0" brushRef="#br0">19262 6410 9526,'0'-13'1309,"0"0"0,0 4-450,0 0 784,0 6 0,-1-3 1054,-4 6-2290,-2 0 1,-5 2 0,2 0-340,1 3 0,4 1-71,-4-2 1,6 4 6,-1 5 0,4 0 1,4-1-16,5-3 0,3-1 0,1-6 0,1 3-72,-1-2 0,0-2 1,1-1-1,-1 0-196,0 0 1,-4 0 0,-1-1 832,-2-4-497,-2 4 0,-5-5 2728,-4 6-2872,4 0 0,-5 2 1,6 2-1,1 3-1258,4 1 1,2-2 0,6-6 0,2 0-1158,3 0 0,-2-6 2502,6-3 0,1-15 0,3-4 0</inkml:trace>
  <inkml:trace contextRef="#ctx0" brushRef="#br0">19475 5931 7824,'-1'-14'4787,"-4"1"0,0 4-3822,-4 0 1,4 8 0,8 1-124,2 7 0,8 11 1,-3 4-1,1 3-332,0 2 1,1 4-1,2 2 1,-1 1-395,0 3 0,-1 0 0,0 0 1,-2-3-1234,1-2 1,4-1 0,-7-5 0,4-4-7152,2-4 8268,-1-10 0,0 4 0,1-4 0</inkml:trace>
  <inkml:trace contextRef="#ctx0" brushRef="#br0">19809 6024 10690,'-21'0'2142,"8"6"0,8 3-3041,4 3 1,1-4 0,0 1 1992,0 2 1,1 1 0,4 1 0,3-1 303,4-3 0,0 2 0,0-2-1803,1 3 0,2-3 1,7-2-155,-4-1 0,-3-1 0,-3-7 1,-2-1 147,-1-1 0,-6-6 0,1 1 1,-2-3 670,-2-2 1,0 1-1,0 0 1016,0 0 1,-5-1 2625,1 1-3276,0 5 1,5 3 0,4 6-568,3 3 0,4 2 0,2 5 0,-1-2-114,0 1 0,1-3 0,-1 1 0,0-1-534,1 1 0,-6-5 1,1 0-165,2-6 1,-4 0 0,1-6-1,-3-2 277,-2 0 0,-1-7 0,-2 0 0,-2 3 195,-2 5 1,1-2 0,-6 5-497,-1-1 240,-2 2 1,4 8-1,6 2 59,4 5 0,6-3 1,5 0-1,1-2-603,-1 1 0,6-1 0,3-4 1081,4 0 0,0-6 0,1-1 0</inkml:trace>
  <inkml:trace contextRef="#ctx0" brushRef="#br0">20315 5864 7875,'-21'0'1408,"2"0"1,6 0 2133,0 0 1,4-4-231,0-1-3044,6 1 0,3 5 0,9 4-212,3 3 0,-1 0 1,0-1-1,-2 1-743,1-1 0,2-4 0,1 1-2036,0-2 0,-4-2 1235,0 0 0,-1-2 1151,1-2 0,-5-2 0,-8-3 1601,-5 5 1,1-2 1138,-1 1-2181,6 1 0,-1 4 1,8 0-1,5 0-336,3 0 1,3 0 0,1-2 0,4 0-721,0-3 0,1-5 0,3 1 0,-4-3-1132,0-1 1,-3-1-1,-3 1 1476,-1 0 1,-4 1 1320,0 3 0,-6 4 1,0 10-628,-6 4 1,1 3-1,-2 1 1,2 2 1328,2 3 1,0 2-1,0 7 1,2-2-960,2-3 1,-2 2 0,4-5 0,-2 1-391,1-1 1,4-1-2202,-5-5 1044,6-6 0,-8-11 0,2-11 0,-2-4 973,-2-5 0,0-13 0,0-4 0</inkml:trace>
  <inkml:trace contextRef="#ctx0" brushRef="#br0">20928 5597 10365,'-12'15'0,"4"2"2021,3 0 0,5 0 1,3-7-1837,2-1 1,5 0-2511,-1 4 2325,3-6 0,7-1 0,2-6 0</inkml:trace>
  <inkml:trace contextRef="#ctx0" brushRef="#br0">4905 16272 8089,'-11'2'-28,"2"2"1,-2 4 0,7 5 0,1 2 0,2 3-1,1 2-49,0 1 1,7 4 0,6-2 685,8 2 0,7-5 0,6-2 115,6-3 1,9-3-1,1-3 1,5-5-511,3-2 0,1-8 1,-2-5-1,0-5-210,0-6 1,-9-5-1,-2-4 1,-1-4 32,-1-4 1,-4-7 0,-6-1 0,-3-2-270,-5 0 0,-3-7 0,-8-5 0,-5 2-239,-2-3 1,-7 1 0,-10-1 0,-8 3 366,-7-2 1,-9 0 0,-4 8 0,-3 2 243,0 7 0,-11-2 0,5 14 1,-3 5-142,-3 5 1,0 10-1,-3 9 1,-1 7 60,-2 10 1,-5 15 0,31-8 0,1 1 0,-1 3 0,1 1-103,-1 2 0,1 3 0,2 4 0,2 2 0,3 2 0,2 1 0,3-1 0,1 2-120,2 0 1,3 1 0,2-2 0,4 1 0,3-1 0,3 0 0,1-1 0,2 1-579,1-2 0,3 1 331,3 6 0,2 0 1,18 25-1,-13-28 1,0 1-1</inkml:trace>
  <inkml:trace contextRef="#ctx0" brushRef="#br0">6025 18671 9206,'-13'-6'716,"8"6"1,11 0 0,17 8 0,12 2-421,8-1 1,15-3-177,4-6 1,0-1 0,9-5-1,2-8 1,0-6-148,-2-6 0,-6-5 0,-6-3 0,-7-3-279,-5-4 1,-8 2-1,-10 4 1,-5-2-23,-6-2 0,-9-4 0,-8 2 0,-10 2 59,-13 1 1,-15 1-1,-13 1 1,-8 7 317,-9 5 1,32 12 0,-2 2-1,-3 1 1,0 3 0,0 0 0,0 2 36,0-1 1,0 2 0,-4 3 0,0 2 0,1 2 0,1 3 0,0 3 0,2 1-74,-1 3 0,2 3 1,3 3-1,2 2 0,2 1 1,1 1-1,-23 28-218,29-23 1,3 1-1,-11 34 1,13 4 0,9 2-2257,11 1 1939,18 0 0,0-37 1,4-2-1,6 2 0,-1-1 1</inkml:trace>
  <inkml:trace contextRef="#ctx0" brushRef="#br0">16969 8090 29185,'0'-9'-7577,"0"0"6326,0-2 0,-1 6 0,-4 0 1987,-4 4 1,-2 1-416,-3 0 0,1 4 1,-2 0-1,-1 1-65,-2 1 1,0-5 0,5 4 0,0-4 1243,-1-1 1,1-1-983,0-4 1,5 2-1,2-4 1,2 0-735,-1-1 1,1-1 1045,4-4 1,0 4-1108,0 0 1,1 6 0,5-1 291,8 2 0,5 7 0,9 1 0,3 0 317,5 0 0,13-2 0,5-3 1,3 2 134,-2 2 0,10-1 0,-5-4 0,4 0-246,1 0 0,6-4 0,-5-1 0,-1 1-20,0-2 1,6 3-1,-6-4 1,0 1-26,1 3 0,0-3 0,-8 1 0,-3 2-176,-5 2 0,5 1 0,-5 0 0,-2 0 0,-5 0 0,3 0 0,-9 0 0,-2 0 0,-1 0 0,-9 0 0,-7 0 0,-3 0 0,-2 0 0,-5 0 0,-5 0 0,-12 0 0,-9 0 0,-13 0 0,-11 0 0,-9 0 0,-10 0 0,-6 4 0,-5 1 0,33-3 0,1 0 0,-1 1 0,-1 0 0,-6 0 0,0 0 0,4 2 0,0 1 0,-1-2 0,0 0 0,-1 1 0,1 1 0,2-1 0,2 2 0,-2-1 0,0 1 0,-33 6 0,6 1 0,4-6 0,12 1 0,5 0 0,7-1 0,7-2 0,11-6 0,4 1 0,4 3 0,6-2 0,29-2 0,16-9 0,9-3 0,15-1 0,7 0 0,4-1-286,-33 7 1,-1 1 0,36-3-1,-36 5 1,0-1 0,0 1 0,-1-1-864,37-2 1,-5 1-1,-9 6 1,-2 1-1180,-6 4 2359,1 8 0,-5 8 0,5 6 0</inkml:trace>
  <inkml:trace contextRef="#ctx0" brushRef="#br0">18716 8463 8080,'-5'-9'0,"1"0"0,-1 0 0,5-6 0,0-1 0,0-2 0,2 2 0,2 1 0,-2 2-79,2-1 2555,-2 1 0,-4 6 411,-2 2-2319,2 4 1,-4-5-479,6-3 1,0-3 0,0-3 0,0-1-160,0-2 0,2-4 0,1 4 1,1 2-12,-1 1 1,0 2 0,0 0 388,1-1-177,1 7 0,-5 2 0,1 8 0,2 3 189,2 2 0,5 1 0,0 5 1,7 3-447,5 0 1,-1 1-1,1-3 1,2 1-930,1 2 0,1-2 0,1-5 0,-2-4-144,-2-1 1,2-2 0,-5-4 0,1-1-823,-3-3 2020,-3-4 0,-8-5 0,-1 0 0</inkml:trace>
  <inkml:trace contextRef="#ctx0" brushRef="#br0">18982 8170 9279,'-13'0'0,"-1"0"1442,1 0 1,6 1-968,2 3 1,5-1-1,5 5 1,5-1 55,6 1 0,4 1 0,5 4 1,0 0-35,3 1 0,8-1 1,-2 0-1,1 2-411,1 3 1,-7-3-1,4 4 1,-3-1-740,-4-1 1,2 3 0,-8-4 0,-1 0 414,0-4 1,-1 0-1,-5-8 238,1-1 0,5-1 0,2-2 0</inkml:trace>
  <inkml:trace contextRef="#ctx0" brushRef="#br0">19649 8236 8170,'11'8'-504,"6"-4"0,2-4 329,-1-4 1,1-2 0,-3-5 0,-2 2 425,-4-1 1,-1-2 3446,4-1-2423,-5 0 1,-4 5-1,-7 5-533,-1 6 1,-2 5 0,3 6 0,-2 4-508,2 4 0,3 4 1,5 0-1,4 1-362,3-1 1,1 4 0,2-2 0,1-4 291,2-3 1,4-4 0,-3-5 0,1-3-2080,-1-4 1,3-5 0,-3-5 0,1-5 1913,-1-7 0,-1-9 0,-5-8 0</inkml:trace>
  <inkml:trace contextRef="#ctx0" brushRef="#br0">20102 8170 8076,'-2'8'6169,"-2"1"-5465,2 0 1,-3 5 0,6-1-349,3 0 1,-1-4 0,5 0 0,-1 1-359,1 2 1,-4 1 0,5 1-388,1-1 1,2-5 0,0-3 0,-2 0 109,-1-1 1,-6-1-1,3-6 1,-1-3 207,-1-1 0,1-2 0,-5-4 0,-2-1 50,-2 1 0,-4 0 1,-4 0-1,2 1 303,1 3 0,0-2 0,-3 5-668,3-1-449,4 4 0,6-3 294,3 6 1,8 0 0,6 0 0,-2 0-2139,-1 0 2679,4 0 0,2-6 0,6-1 0</inkml:trace>
  <inkml:trace contextRef="#ctx0" brushRef="#br0">20342 8063 9347,'-14'0'4869,"7"1"-4497,3 4 1,4 2 0,4 7 0,5-1 25,3 0 0,1-4 0,2 0 0,1 1-310,2 2 0,0 2 1,-5-3-1,0-2 78,1-4 1,-1-4-703,0-1 0,-5-10 1,-4-5-1,-2-4-31,-2-5 0,-2-1 0,-1-2 0,-3 2-68,-1 3 0,-2 1 1,-4 5-59,-1-2 1,7 5-289,3 4 0,4 6 223,4-2 0,3 4 758,7 1 0,5-6 0,2-1 0</inkml:trace>
  <inkml:trace contextRef="#ctx0" brushRef="#br0">20622 7596 8047,'0'-13'1229,"-6"6"0,4 2 0,1 10 0,7 4-945,7 2 0,8 4 0,-2 5 1,0 5-175,1 4 0,3 7 1,-2-4-1,0 1-735,-3 0 1,1-2-1,-1-5 1,-2 0-2260,-1-4 2884,-2-3 0,6-12 0,2-1 0</inkml:trace>
  <inkml:trace contextRef="#ctx0" brushRef="#br0">20955 7330 8010,'-6'9'0,"-3"0"0,3 1 0,3 6 0,5 4 1458,2 0 0,7 3 0,-3 3 0,4 2-702,2 3 1,-1-2-1,0 3 1,1-2-363,-1-4 0,0 4 1,-1-9-1,-1 0-818,-3-4 1,-3-2 231,4-2 0,-8-5-990,-1-4 0,-1-2 0,-8-2 0,-2-2 753,0-2 1,2 1-1,0-5-104,-1 3 506,4-6 1,1 10 0,10-4-1,3 4 5,4 1 0,6 0 0,1 0 0,2 0-1108,3 0 1,1-2 1129,2-2 0,5-4 0,2-5 0</inkml:trace>
  <inkml:trace contextRef="#ctx0" brushRef="#br0">21408 7090 7973,'-6'-7'0,"-3"2"0,5 4 0,5 2 0,11 4 863,9 4 0,-2 2 0,-1 3 1,-2-1 862,2 0 1,-3 5 0,4 1-1,-1 2-1333,0 3 0,1-1 0,-3 0 1,2-4-941,-2 0 0,-1-4-75,-1 3-1135,-1-3 0,-6-9 1578,-2-6 0,-5-2 805,-5-7 0,2 6 0,-4-3 1835,1 0-2338,2 5 1,5-1 0,3 8 0,4 2-890,-1 2 1,5 2-1,-3 0 1,1-2-242,-1-1 1,3-5-1,-3 4 1,3-2 1006,1-3 0,6-8 0,2-2 0</inkml:trace>
  <inkml:trace contextRef="#ctx0" brushRef="#br0">21875 7223 7973,'7'-1'649,"-2"-4"0,-2 4 0,1-4 472,5 4 0,3-3 1,1-1-1,0 1-692,1-2 1,-1 3 0,0-5 0,1 1-289,-1 0 1,-6 2 0,-1-2-746,0 1 1,-6-3 0,0 4 15,-7 3 0,-9 6 0,-4 5 1,1 4 266,0 5 1,1-3 0,5 4-1,1-1 561,3 0 0,3-1 0,8-3 0,2-1-480,5 0 1,4-1 0,5-2-1,4-2-573,3-2 0,7-8 813,-1-7 0,6-14 0,-3-5 0</inkml:trace>
  <inkml:trace contextRef="#ctx0" brushRef="#br0">22395 6397 7922,'-8'3'1567,"4"4"-552,2 7 0,2 3 0,0 1 0,2 4-506,2 4 1,4 5 0,5 3-1,0 3-46,1 4 0,-1 2 1,0-1-1,1 1-1192,-1 1 0,0 0 1,1-4-1,-1 0-479,0 0 1,-4-6 1207,0-2 0,0-4 0,4-2 0</inkml:trace>
  <inkml:trace contextRef="#ctx0" brushRef="#br0">22515 6837 7922,'-20'-27'1173,"6"6"1,-3 4-1,7 2 98,5 2 0,4 4 0,2 1 0,4 1-1830,4-1 1,3 5-1,1-1 1,0 1-125,1-1 0,3 1 1,3-5-1,-1 1-967,0-1 1,3 0 1649,-4-6 0,6-5 0,-3-2 0</inkml:trace>
  <inkml:trace contextRef="#ctx0" brushRef="#br0">22675 6624 8823,'0'13'814,"-2"2"1,-1 1-1,0 2-41,5-2 1,-1 5 0,8 1 0,1 2-250,2-2 0,0 2 0,-2-7 0,-1 0-149,2-3 1,-4 0-1,2-2 1,0-2-882,-2-1 1,5-6-383,-3 1 0,1-8 0,-1-5 455,-4-3 1,-4-1 0,-1-1 1159,0 1 952,0 6 1,2-4-986,2 7 1,5 0 0,7 4 0,4 0-869,0 0 1,1 1 0,3 2 0,-2 1-814,2-1 1,-5 0 0,-1 0 0,-3 3-3588,-2 2 4574,0 0 0,-5 12 0,-3 0 0</inkml:trace>
  <inkml:trace contextRef="#ctx0" brushRef="#br0">21368 8516 7942,'0'-13'1039,"0"-1"1,-4 6-72,-1-1 1,1 4 797,4-4-1298,0 6 1,-2-3-280,-2 6 0,-2 2 1,-4 2-1,2 5-158,2 3 0,2 1 0,4 1 0,0-1-22,0 0 0,0 1 0,1-1 0,4-1-32,4-3 0,3 1 0,1-4 0,0 0 92,1 0 0,3-2 0,1-2 131,-2 2 0,-2-1 0,-4 6 79,-1 1 0,-6 2 1,1 3-1,-4 1-117,-4 2 1,-3 6 0,-8-3 0,-2-1-462,0-2 1,-1 1-1,5-1 1,1-2-3887,3-1 3137,-3-7 1048,11-2 0,1-18 0,7-3 0</inkml:trace>
  <inkml:trace contextRef="#ctx0" brushRef="#br0">21662 8356 7942,'-6'-12'0,"-3"3"1131,-3 5 0,-1 2 0,-1 2-262,1 0 1,5 2 0,4 2-1,3 5-601,1 3 1,0 1 0,0 1-1,1-1-147,3 0 0,-1 1 0,5-1 0,-1 0 34,1 1 0,1-1 1,4-1-176,0-3 1,-5-2-1,-2-4 71,-1 2 1,1-2-1,5-6 1,-4-3 86,-1-2 0,-2-1 0,-4-4 452,0 0 0,0 4 224,0 0 0,0 5-592,0-5 0,2 6-990,2-2 1,4 10 0,5 2-568,0 0 1,1 4-1,-1-7 1,-1 1-539,-3 1 1,7-5 1872,-2 4 0,2-4 0,-3-1 0</inkml:trace>
  <inkml:trace contextRef="#ctx0" brushRef="#br0">21928 8196 7984,'-13'-13'1097,"7"5"1151,6 4 1,6 3 0,7 1-1704,0 0 0,4 5 0,-2 3 0,-4 1-421,1 0 0,0 0 0,0 4 1,-2 0-673,-1 1 1,-4-6 0,2 1-683,-1 2 1,0-5 15,-2-2 0,-2-4 881,2-4 1,-4-8 0,-3-6 0,-1 0 898,1-1 0,-3 4 0,2-3 0,1 4 2073,1 0 0,2 1-1356,0 0 0,2 1-920,2 3 0,3-2 0,8 7 0,2 1-366,0 2 0,1 1 0,-5 1-697,1 4 1,-1 0-1,0 4 1,-1-3-2246,-3 0 1,3-4 926,-3 2 0,-2-2 2018,2-2 0,-6-6 0,3-2 0</inkml:trace>
  <inkml:trace contextRef="#ctx0" brushRef="#br0">22275 7996 7979,'7'-1'206,"-1"-2"252,0-2 1,1 1 0,8 4 0,1 0 401,2 0 1,1 0-1,-2 0 1,1 0-131,-2 0 0,3 0 0,-1 0-1,-2 0-675,-1 0 0,-8-6 0,-4-1-476,-6-1 1,-4-2 0,-8 5-1,-1 2 20,-2 2 1,-4-3 0,4-1 0,2 2 983,1 2 1,6 1-1,2 1 138,1 4 1,1-2 0,5 5-309,0 3 0,11 1 1,2-1-1,3 0-1163,4-2 0,-4 0 0,6 4 1,2 0 750,1 1 0,8-1 0,1 0 0</inkml:trace>
  <inkml:trace contextRef="#ctx0" brushRef="#br0">22635 9116 8132,'-5'-9'137,"1"0"1,-1 5 0,5-5 749,0-2 0,0-1 0,0-2 1,0-3-123,0 0 0,5-3 1,1 4-1,0-2 79,-1 2 0,1 3 0,-3 2 210,2 2 0,-2 2-598,-8-2 0,-1 5 1,-4 8-1,3 5 1,1 3 0,-3 6 0,4 1 0,2 2-103,2 2 1,1 1-1,0 0 1,0-4 36,0 0 0,6-3 0,3-3 0,3-2-313,1-3 1,-4 1 0,0-6-451,1-1 1,2-3-1,0-4-428,-3-5 1,-3 2-1,-6-4 222,0-4 0,0 2 1,0-5 230,0 3 1,0 2 2848,0 0-1176,0 5 0,6 4 0,2 7-960,4 1 0,-3 5 0,0-3 1,0 2-367,-2 2 0,4 2 0,-5 1 0,0 0-926,-1 1 0,1-5 1,-3 0-3534,2 1 0,5-4 4459,-1-2 0,9-14 0,3-5 0</inkml:trace>
  <inkml:trace contextRef="#ctx0" brushRef="#br0">22928 8769 8274,'-8'6'2488,"1"-3"-232,3 6 0,2 0 0,-1 3-1616,6-3 0,0 3 0,4-4-75,-1 4 1,0 2 0,-3-1-99,2 0 1,-1 1 0,-4-1-470,0 0 0,5-4 1,1-2-265,1-1 0,2 3 0,4-4-88,1-2 1,-6 0-1,1 0 309,2 1 1,-4 1 0,0-4 188,-1 3 0,-1-1 1,-4 5-1,2-1-236,2 1 1,-1 0 0,-4 7 0,0 2-769,0 0 1,0 1-1,-1-5-515,-4 1 0,5-2 1375,0-3 0,12-15 0,9-9 0</inkml:trace>
  <inkml:trace contextRef="#ctx0" brushRef="#br0">23261 8676 8285,'-22'-6'0,"0"-1"5725,2-1-4471,10 2 0,10 11 0,9-1-844,3-1 1,-3 3 0,-2 0-1,0 1-69,1 4 0,-5-4 1,1 2-1,-1 1 69,2 2 0,-4 6 0,4 0 0,-4-2-181,-1-1 1,0-2 0,0 1 0,0-1-29,0 0 1,0 1 0,2-1-1689,2 0 0,-2 1 667,2-1 0,-3-4 0,-2-2-4679,-3-1 5499,-4-1 0,1-11 0,1-2 0</inkml:trace>
  <inkml:trace contextRef="#ctx0" brushRef="#br0">23421 8676 9399,'-6'-7'2283,"3"1"-793,-6 6 1,6 1-1,0 4-303,6 3 0,-1 4 0,4 2 1,0-1-668,3 0 1,-2 5 0,2 0-632,1-2 0,2-3 0,1-4 122,1-4 0,-5-4 1,-2-2-1,-1-4-2105,-3-4 1,3-4-1,-2-5 1,-1-2 1081,-1-1 0,-2-3 0,0 6 0,0 2 375,0 1 0,-2 3 51,-2 4 836,2 2 1,-4 7 0,8 2-218,2 2 1,-1-1-1,6-4 1,2 0-567,0 0 1,3 0 0,-1-1 0,-1-4 484,-3-4 0,1-3 0,-5-1 0,-2 0 301,-2-1 0,-1 1 0,0 0 1913,0-1 2124,0 1 1,2 1-3359,2 3 1,-1 5 0,6 7 0,1 3-346,2 1 0,-3 2 0,0 4 0,1 1-388,2-1 0,-3 0 1,-2 1-1,1-1-271,-1 0 0,-4 1 0,3-2 0,-2-2-6373,1-1 5070,-1-6 1,-4 0 0,0-11 980,0-5 0,0-3 1,0 1-1,0-1 608,0-2 1,0 0 0,0 5 729,0-1 0,2 3-249,2 2 0,4 3 0,5 6-640,0 0 1,1 0 0,-1 1-1,0 2-124,1 2 1,-1 1 0,0-4 0,1 3-1353,-1-2 0,5-3 1,0-5 197,-2-3 1,-3-4 0,-4-2 0,-5 1 976,-2 0 1,-2-1 0,0 1 1310,0 0 0,-6 1 4153,-3 3-3919,-3 3 1,6 8-1,6 1-872,8 1 0,8 5 0,2-3 0,0 0-1063,1 0 0,0 3 0,3-5 0,-2-1-1055,-1-2 1691,-4-1 0,10 6 0,-4 2 0</inkml:trace>
  <inkml:trace contextRef="#ctx0" brushRef="#br0">24394 8196 7863,'9'-4'-211,"0"-1"1,-2-5-1,2 1 580,-4-3 0,-4 3 0,-1 0 990,0-1 1,0 3 0,-1-1 131,-4 2 0,2-3 2189,-6 5-2776,6 0 1,2 10 0,5 2-1,1 4-159,1 2 1,1-1 0,5 0 0,-2 1-380,-1-1 0,0 0 0,4-1 0,1-2-622,-1-1 1,0-6-1,1 2-1040,-1-4 1,0-2 0,-1-4 0,-3-4-83,-4-2 0,1-3 0,-2-1 0,-1-1 1014,-2-2 0,-2 2 1,-2 6-1,-3 1 1688,-1-2 0,2 6 1692,-4 0-1837,6 4 1,2 2 0,7 4 0,1 2-443,4 0 0,3 5 0,3-4 0,-4 0-367,-1 1 0,6-4 1,-6 2-371,2-1 0,-2-1 0,6-5-705,-3 0 1,-8-6 0,-1-3 0,-1-3-801,-1-1 0,0-1 1,-4 1-1,0 0 719,0-1 1,-4 1-1,-2 0 422,-1-1 0,-2 2-756,-5 4 250,7-4 1,7 12-1,9-2-1446,3 5 2316,7 2 0,2-5 0,5 0 0</inkml:trace>
  <inkml:trace contextRef="#ctx0" brushRef="#br0">24967 7916 8261,'-13'-23'0,"1"3"3643,3 7 1,3 7-747,6-3 0,2 6-2509,2-1 1,4 2-305,5 2 1,-1 6 0,-2 2-1600,-1-1-1138,-6 5 1604,9-5 0,-11-1 1364,4-6 0,-8-1 0,-2-8-212,3-1 1,-4 2-1,1-1-299,2-1 0,3 4 1,3 0-1,3 2-1198,1-1 0,2 1 1,5 5 1393,-1 4 0,0 2 0,1 6 0</inkml:trace>
  <inkml:trace contextRef="#ctx0" brushRef="#br0">25087 7970 8261,'-7'-2'3197,"2"-2"-2235,4-5 1,1-3 0,0-1 0,1-1-1014,4 1 1,2-2 0,7-1-1,0-2-3023,4 2 3074,-3 1 0,10-4 0,-4-2 0</inkml:trace>
  <inkml:trace contextRef="#ctx0" brushRef="#br0">25341 7690 8261,'-14'0'950,"2"-6"1,2-2 1763,1 1 0,6-5-286,-1 3 1,2 2-2082,2-2 0,2 6 1,2-1-314,5 2 1,-1 2-1,-1 2 1,-1 2 105,-3 5 0,3 3 0,-2 1 1,-1 0-556,-1 1 0,2 1 0,1 1 0,-3 2-768,0-2 1,-2 3-1,0-1-626,0-2 0,0-5 833,0-3 0,6-10 0,3-3 976,3-5 0,7-10 0,2 0 0</inkml:trace>
  <inkml:trace contextRef="#ctx0" brushRef="#br0">25527 7250 9408,'-13'-4'1192,"0"-1"1,5 2 0,4 8 0,2 3-178,2 4 1,0 8-1,0 2 1,0 3-473,0 2 0,2 4 0,1 3 0,1 1-1217,-1 2 0,3 5 1,-2-8-1,-1 0-2239,-1-3 0,-2 2 2913,0-2 0,0 0 0,0-5 0</inkml:trace>
  <inkml:trace contextRef="#ctx0" brushRef="#br0">25501 7570 8298,'0'-13'342,"0"-1"0,0 8 0,0 8 0,0 10-1130,0 8 788,-6 17 0,-2-1 0,-5 10 0</inkml:trace>
  <inkml:trace contextRef="#ctx0" brushRef="#br0">24567 9022 9357,'0'-14'0,"-1"-3"0,-2 0 922,-1 0 1,-1-2 0,4 0-1,-2-2-19,-2-3 0,1 5 1,4 1-1,0 4 663,0 0 0,-2 5-1284,-2 0 1,1 7-1,-4 0 1,1 8 249,3 7 0,0 10 0,0-1 1,-2 3-183,2 2 1,2-1 0,1 1-1,0 0-357,0-1 1,6-1-1,3-1 1,4-3-1112,5-2 0,-2-1 1,6-6-1,2-3-1485,1-5 0,2-3 2603,-1-1 0,7-5 0,1-3 0</inkml:trace>
  <inkml:trace contextRef="#ctx0" brushRef="#br0">24914 8729 8266,'-13'-15'722,"1"5"5319,3 15-4946,3-4 0,6 11 0,0-3 1,2 1-926,2-1 1,-3 3 0,5-3 0,-1 3 79,-1 1 1,1 0 0,-5 1 29,0-1-1287,6-6 1,1-1 380,6-6 0,-5-6 0,-2-3 155,0-2 0,-5-3 0,4 1 2862,-4 0-825,-1 5 0,0 4 0,0 8-1150,0 5 0,2 3 1,0 1-1,4 1-1281,2-1 1,1 0-1,4-1-459,0-3 0,5-3 1,1-6 1323,2 0 0,1-12 0,5-3 0</inkml:trace>
  <inkml:trace contextRef="#ctx0" brushRef="#br0">25234 8609 8723,'-16'-3'1891,"2"3"0,4 3 0,10 11-1115,0-1 0,1 0 0,2 1 1,2-1-294,-2 0 1,0 5 0,0 0-1,1-2-659,-1-1 0,0 1 0,0-1 0,2-3 176,-3 0 0,12-6 0,1 0 0</inkml:trace>
  <inkml:trace contextRef="#ctx0" brushRef="#br0">25354 8516 8707,'-12'-15'1535,"3"6"1,8 2-1,7 14 1,1-1-501,3-3 0,-2-1 1,1-2-1,1 0-454,2 0 1,1 0-1,1 0 1,-1 0-1583,0 0 1,-4-2 169,0-2 1,-12 2 0,-1-2 0,-7 2 288,-2 2 0,-5 0 1,0 0 167,2 0 1,7 2 0,6 1-590,6 1 0,6 7 963,9-2 0,3 8 0,5 4 0</inkml:trace>
  <inkml:trace contextRef="#ctx0" brushRef="#br0">18396 12061 7998,'0'-25'0,"0"1"0,0 2 0,1 6 0,2-2 0,2 3 16,-3 2 1,4-1 0,0 3 52,2 2 0,-5 1 483,1 4-312,-2 2 0,-2-2 0,0 8 171,0 5 0,0 3 0,0 1 1,0 1-44,0-1 0,0 6 1,0 4-1,1 2-41,4 1 1,-3 3-1,7 2 1,0 6 139,-1 6 1,2 4-1,-6 9 1,-1 5-146,-1 6 0,2 7 0,1 0 0,-4-36 0,1 1-105,-1 1 0,-1 1 0,0 3 0,0 0 0,0-1 0,0-1 0,0 1 1,0 0-2,0 0 1,0 0 0,0 0-1,0-1 1,1-2 0,0 0-1,0-1 1,2 0-48,1-1 0,1 0 0,-1 0 0,-1 1 0,6 32 0,0-2-3,-1-1 0,2 5 1,-7-36-1,0 1 0,0 2 1,0-1-59,0 1 1,0 0-1,1 0 1,1 0 0,-2 0-1,0 1 1,0 1 0,0-1-56,0 1 0,-1 1 1,1 3-1,-1 1 1,-2-2-1,0 0 1,0 0-1,0-1-14,0 0 0,0-1 0,0 4 0,1 0 0,1-3 0,-1 1 0,2-2 0,-1-1-22,-1 0 1,1-1-1,1-1 1,0-1 0,0 0-1,0 0 1,0 0 0,0 1 74,-1 0 0,1 1 1,2 1-1,-1-1 1,-1-1-1,0 0 1,0 0-1,0-1 42,0-2 1,0 1-1,0 3 1,-1 0-1,-2-3 1,0 1-1,0-1 1,0 1-12,0 0 0,0 0 1,-1 0-1,2-1 0,0 38 1,2-5-136,1-3 0,1 3 0,-5 0 0,1-1 43,4-2 1,-4 7 0,2-36-1,0-1 1,0 1 0,-1-1-47,0 2 0,0-1 1,4 33-1,-3-1 0,1-3 181,-1-1 0,3-6 0,0-3 0,2-4-70,2 0 1,0-3-1,1 0 1,-4-4-97,-1-1 0,4 3 0,-2-3 0,-1 0 0,-2 0 0,1 4 0,-2-1 0,-1 3 0,-1 1 0,-2 9 0,1 3 0,2 1 80,1-1 1,1 1 0,-5-6 0,0-1-81,0 0 0,1 0 0,2-4 0,3 0 0,2-3 0,-5-2 0,8-1 0,-3-2 19,-1-1 1,4 3-1,-5-5 1,-1-1-20,1-1 0,3 2 0,-3 1 0,0-2 0,0-2 0,0 2 0,-3 0 0,1-2 0,-1 2 0,5 6 0,-7-6 0,5 5 0,0-2 0,-4-2 0,3-4 0,0 0-87,-1 0 0,2-2 0,-3-1 0,3-3-67,2-1 0,-4 3 0,3-5 0,1-2 4,-1-1 1,1 4-1,2 0 1,-3 1 17,-1-1 0,5 4 1,-4-4-1,2 2-64,0 3 0,-2 0 0,4 0 0,-4-2 13,-1-3 0,3-1 0,-3-4 1,0-2-136,0-3 0,0 0 0,-3-7 1,1-3-359,-1 0 1,-2-5 0,1 1-394,2-2 1,-2-3-176,2-8 0,2-8 1,-1-9-1,-1-3-1253,2-2 1,-3-6 2496,6-2 0,0-4 0,4-1 0</inkml:trace>
  <inkml:trace contextRef="#ctx0" brushRef="#br0">19849 15140 8558,'0'-27'1351,"0"0"-1566,0 7 0,-2 6 0,-2 11 69,-5 6 0,-3-1 0,-1 4 181,-1 0 1,1-5 0,0 4 0,-1-4 137,1-1 0,0 0 1,-1 0-1,2-1 115,4-4 0,-9 4 0,4-4 1,-2 4-86,0 1 0,2 0 0,-2 1 0,-3 2-183,-4 2 1,-3 5 0,-2-1-1,1 3-81,-1 1 1,0 5 0,1 1 0,-1 0 42,0 1 0,1 2 1,-1-3-1,0 2 213,1 2 1,1-3 0,2-1 0,6-1-29,2-1 1,-3 6-1,2-4 1,2 2-14,4 2 1,3 1 0,-4 1 0,4-1-103,1 0 0,-3 8 0,5-5 1,1 1 21,1 0 0,1 3 0,-2 0 0,-2 0-66,2 2 1,2-5-1,1 5 1,1-2-48,4 0 0,-4 0 0,4-3 0,-2 0-20,1-1 0,-1 1 1,6-10-1,0 0 264,-2 1 0,9-4 0,-2 2 1,2-2-18,3-1 0,2-6 0,7 1 0,2 2 91,1 1 0,10 1 0,1 2 0,2 1-68,2 2 0,9 4 0,1-3 0,7 2-153,5 3 0,3-5 1,0 0-1,-34-10 1,1 0-162,1 0 1,1 0-1,2-2 1,0-1-1,2-2 1,0-1 0,0 1-1,1-2 74,0 0 1,0-1-1,2 0 1,-1 0 0,-2-2-1,0 0 1,1-1 0,0 0 96,2-2 0,1-1 0,-1-1 0,1 0 0,-2-1 0,-1-1 0,0 0 0,-1 0 24,-1-1 0,0 0 0,5-2 0,0-1 0,-4 1 0,-2 1 0,2-1 0,0 0-107,-1-1 1,1 1 0,0 1 0,-1 0 0,-1-2 0,-2 0 0,-1 1 0,0 0-77,1-1 1,-1 0-1,0 0 1,-1-1-1,1 0 1,-1-1-1,-1 1 1,-1 0-163,32-14 0,0 0 0,-10-1 0,-2-2-187,-1-1 0,-8-4 0,-2 2 1,-4-2 109,-1-7 1,-6 2-1,-3-6 1,-4 2 323,-5 0 1,2-11 0,-7 0 0,-2-3 305,-4-1 1,-5-3 0,-8 4 0,-4 2-117,-7 1 0,-12 5 1,-15 4-1,-11 7-437,-11 5 1,20 20 0,-3 3 0,-4 1 0,-1 2 0,-7 1 0,-2 1-219,-4 1 1,-1 1-1,-3 1 1,-1 2 0,-1 2-1,0 3 1,0 2-1,-1 2-74,-3 1 0,1 3 1,1 0-1,1 1 0,2 1 1,0 1 544,0 3 0,1 0 0,2-2 0,0 2 0,-3 3 0,1 1 0</inkml:trace>
  <inkml:trace contextRef="#ctx0" brushRef="#br0">20462 18471 23208,'-5'-13'-2591,"1"0"0,-5 4 2400,5 0 1,-7 6 0,4 0 144,-1 6 0,-3 4 0,3 7-115,1-1 1,-4-4-1,7 0 157,1 1 0,1-2-82,2 1 0,2-6 1,2 1 698,5-3 1,3 4 0,3-1 0,3-1-392,4-1 0,3-1 1,3 2-1,3 2 199,5-2 1,7 0 0,4 0 0,4 1-249,3-1 1,7 0 0,-2 0-1,1 1-28,-1-1 1,9-1 0,-1-2 0,1 0 272,0 0 0,3 0 0,2 0 1,-1 0 0,1 0 0,-35-3 1,-1 0-1,36-6 0,-1-3 235,1-1 1,-35 6 0,0 0 0,34-6 0,1 1-439,-1 3 0,2-1 1,-4 4-1,-3-1-304,-2-4 1,1 4 0,-6 0 0,-3-1-427,-2 1 1,4-1-1,-8-2 1,-4 1 242,-4-1 0,3-1 1,-10 1-1,-4 3-191,-2 1 0,-5 0 0,-1 3-427,-2-2 0,-6 5 0,1 8 0,-7 2-2247,-6 5 2779,-2 7 0,-14 5 1,-3 7-1</inkml:trace>
  <inkml:trace contextRef="#ctx0" brushRef="#br0">20408 16272 7676,'-13'9'1622,"0"0"-875,-1 0 0,9 3-595,5-3 1,5-3-1,9-6 1,-1 0 3,0 0 1,1 0-1,-1 0 1,0 0 341,1 0 1,-5 0 0,-2 1 10,-1 4 0,-2-2 0,-2 4 0,1 0 746,1 1 1,1 1 0,-5 4-679,0 0 1,1 1 0,4 1 0,2 1-383,1 2 1,8-1 0,-3-3-1,2-1-7,0 0 1,3 1 0,1 0 0,0 3 127,0 1 0,4-1 0,-4-2 0,0 1 167,0 2 1,3 4 0,-4-4-1,-1 0-76,-3 1 1,3-4-1,-1 3 1,-1-2-241,1 2 0,5-3 0,-2 2 0,2-2-167,2-1 0,1-1 0,0 2 0,-2-1-132,2 0 0,1 7 1,2-8-1,-1 2 263,1-1 1,-6 0 0,-2-1 0,-1 0-132,-1 1 0,3 4 0,-4-1 0,2 0 0,-2-3 0,-1 0 0,-2-1 0,1 2 0,-1 3 0,5-4 0,1 4 0,0-3 0,0-2 0,5 1 0,-2-1 0,2 0 0,-2 1 0,2-1 0,-5 0-194,2 1 128,1-1 1,0-4 0,-1 0 0,-2 1 178,-2 2 1,-3-3 0,0 0 0,-1 0-114,0-2 0,1 5 0,-1-5 0,0 1 0,-4 2 0,-1-4 0,-1 0 0,1 0 0,0 4 0,6-1 0,-1 3 0,0-3 0,1-2 0,-2 1 0,-3-1 0,2-3 0,-2 5 0,3 0-163,1-1 0,-1-1 0,-1-4 0,-4 3-247,-1 1 0,0-4-2707,-2 2-2134,-2 2 2977,4-5 1,-5 4 2273,4-6 0,2 0 0,6 0 0</inkml:trace>
  <inkml:trace contextRef="#ctx0" brushRef="#br0">21821 17405 7624,'-5'12'0,"-3"-2"0,-1-1 739,0 2 1,6 1-1,-1 1 1,2 0 184,2 1 0,0-1 0,0 0 1,2 1 473,2-1 1,5 0-806,9 1 1,1-7 0,4-3 0,-4-2-92,0-2 1,0-6 0,5-3 0,-3-4-377,-2-5 1,3-3 0,-3-5-1,1-1-439,-1 0 1,-3 1 0,-5-1 0,-4 0-215,-1 1 0,-2 5 1,-4 3-1,0 3-1255,0 2 1,0 4-78,0 0 1859,0 6 0,0-3 0,0 6 0</inkml:trace>
  <inkml:trace contextRef="#ctx0" brushRef="#br0">19089 17885 8419,'0'-18'0,"0"1"0,0 3 347,0 5 1,-2 2 1127,-2-2 0,1 8 0,-5 6 0,3 4-254,2 6 1,-3 0-1,1 7 1,2 2-473,2 1 0,1 8 1,0 1-1,-2 1-205,-2 1 1,2-1-1,-4 5 1,2 0-520,0 0 0,-5 3 1,3 0-1,0-3-685,0-1 1,1 1 0,4-9-1,-2-2-2404,-1-1 0,-1-7 0,5-3-2050,0-3 5114,0-8 0,-6-7 0,-1-7 0</inkml:trace>
  <inkml:trace contextRef="#ctx0" brushRef="#br0">18915 18245 10009,'0'-8'4034,"2"3"1,2 5-3486,5 0 1,8 1-1,0 2 1,1 1-1300,1-1 0,2-1 0,6-2 0,-1 0 750,1 0 0,6-6 0,1-1 0</inkml:trace>
  <inkml:trace contextRef="#ctx0" brushRef="#br0">19302 18205 8423,'0'-19'2925,"2"10"0,1 1 0,2 8-2082,3 5 0,1-1 0,4-4-591,0 0 0,1 0 0,-1 0 0,0 0-1084,1 0 0,-1 0 1,-1-1-964,-3-4 1,1-2 1291,-5-6 0,-7 1 0,-7 3 1,-3 4 679,-1 4 1,0 1-1,-1 0 1,1 0 1899,0 0 0,4 0 0,1 1-1144,2 4 0,2-2 1,4 6-1,0 1-868,0 2 1,2 1 0,2-1 0,3-2-1326,1-1 1,4 0 0,-3 5 0,2-3-947,3-2 0,1 2 2206,2-7 0,4 1 0,6-5 0</inkml:trace>
  <inkml:trace contextRef="#ctx0" brushRef="#br0">19422 17765 9849,'-1'-13'0,"-2"-1"1383,-2 1 0,-5 6 0,2 4-754,1 6 1,0 3 0,4 5 0,-2 1-247,2 3 1,2 7 0,1 1 0,-2 3 717,-2 5 1,2 2 0,-2 5 0,1 1-714,-2 2 1,0 8 0,-6-1 0,4-1-896,1-3 1,-5-2 0,4-4 0,0-2 6,2-5 1,-1-4-1,0-5 1,0-4-743,1-4 1,-4-5 0,3-1-1,-2-2 442,-2-3 1,-2-8 0,0-4 0,2-4 624,1-5 1,2-1 0,-4-5-1,4 2 251,1-2 1,1 5 0,5 1 0,0 4 1468,0 0 0,0 1 0,2 1-232,2 3 1,4-1 0,5 5 0,0 2-451,1 2 1,-1 1 0,0 0 0,2 1-246,3 4 1,-3-2-1,3 4 1,-4 1-504,0-1 0,-1-3 0,0 4 0,1-1-2546,-1 1 0,0 2 1243,1 8 0,-7 1 1,-2 3-1,-4-2-278,-1-1 0,0-4 0,-1 2 0,-2-2-1461,-2-2 2927,1 7 0,-2-5 0,-2 4 0</inkml:trace>
  <inkml:trace contextRef="#ctx0" brushRef="#br0">19622 18298 10964,'-6'-19'0,"-3"-2"5911,-3 0-5406,-1 8 0,6 6-392,2 2 0,10 4-574,3-4 0,4 4-1146,2 1 1229,-7 0 1,-2 0 380,-10 0 0,2 1 0,-6 2 1,-1 3 420,-2 2 1,3-5 0,0 3 1028,-1-1 1,2 1 0,1 5 0,1-2-1227,3 1 1,2 2-1,2 1 1,4 1-621,3-1 0,0 0 0,1-1 1,1-2 89,2-1 1,3-1 0,1 1-1,3-4 303,2 1 0,-5-4 0,4 4 0</inkml:trace>
  <inkml:trace contextRef="#ctx0" brushRef="#br0">19702 18245 8335,'-6'-15'2950,"6"8"0,-1 13 0,5 1-2168,3 3 0,-2-2 0,2 1 0,1 1-178,-1 2 1,-2-3-1,3 0-1400,3 1 1,-4-4-1534,2-2 1,-2-4 1773,2-4 0,-3-3 0,-4-7 1404,2 1 1,-2 0 0,4 1-644,0 3 0,1-2 0,8 7 0,1 3-51,2 3 1,6 6-1,-2 8-155,3 6 0,7 1 0,3 9 0</inkml:trace>
  <inkml:trace contextRef="#ctx0" brushRef="#br0">20142 14513 10143,'6'-12'0,"3"4"427,3 3 0,7 5-321,3 5 1,8 0 0,2 6 0,2-4 0,5 1-1,4-2 45,6-1 1,7 0 0,5-5 219,4 0 1,1-2-1,-27 1 1,1-2-126,0-1 1,1-1 0,7 0-1,1 0 1,-1-1 0,1 1 0,2 1-1,1 1-257,3 0 0,1 0 0,-2 0 0,1 2 0,3 0 1,0 2-1,0-1 0,-1 0-5,1 0 1,0 0 0,8 0 0,1 0 0,-6-1 0,0 0-1,0-1 1,1 0 24,-3-2 1,0-1-1,3-1 1,-1-2 0,-6 0-1,-2-1 1,1-2 0,-1 0-103,0-2 1,0 0 0,-3 0 0,-2-2-1,0 0 1,-1-1 0,-3-1 0,-1-1 45,-2-1 1,0-1 0,0-2-1,-1-2 1,-4 0 0,-2-1 0,-2 0-1,-2-2-36,20-26 0,-26 22 1,-3-2-1,9-35 1,-17 32-1,-1 0 96,-2-2 1,-1-1 0,-4-2 0,-1-1 0,-1 0 0,-2-1 0,0 2 0,-2 0 100,1 0 0,-4 0 0,-7 1 0,-3 2 1,-5-1-1,-4 2 0,-3 1 0,-4 1-159,-4 0 0,-3 2 0,-9 4 0,-4 5 1,-9 0-1,-2 3 0,-6 3 0,-3 4-254,19 4 0,-1 2 1,-2 2-1,-5 1 0,-1 1 1,-1 1-1,-6 2 1,-1 1-1,0 1 0,-2 1 1,1 1-1,-1 1 197,-1 0 0,-1 1 1,0 2-1,15 0 1,0 1-1,0 0 0,0 2 1,0 0-1,-1 1 1,1 1-1,-1 1 1,1 0-1,-1 1 0,0 0 1,0 1 85,1 1 1,0 0 0,1 1 0,0 1 0,1-1 0,1 0-1,0 1 1,0 1 0,-14 6 0,0 2 0,2 1 0,2-2 0,0 1-1,2 1-66,2 0 0,0 0 0,2 2 0,3 1 0,2 0 1,1 2-1,7-3 0,1 0 0,1 2 0,-16 14 0,1 2 29,7-2 1,3 0 0,7 0 0,4 1 0,9-3-1,5 0 1,4-1 0,3 1-855,3-2 1,7 1 906,11-3 0,4 1 0,-1-1 0,2 0 0,9 0 0,1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5545 12474 24360,'0'-34'-6425,"0"3"5725,0 9 1,2 7-1,1 6 538,1-1 1,-1-1 0,-6 1-928,-1 1 1,-7 0 1527,3-4 1,0 0 0,-1-2-242,-1-3 0,-2-1 0,-1-3 1,-1 5 383,1 7 1,0-2-1,-1 5 1,1-1-632,0 4 1,-5 2 0,-1 2-1,-2 2 272,-3 2 1,-1 8-1,-3 7 1,-2 2 33,-1 3 1,0 1 0,3 3 0,-2 2-87,-1 1 0,6 6 0,6-2 0,1 2 347,0-1 1,2 7 0,6-3 0,2 0-170,2-3 0,-3 6 1,5-2-1,1 4-347,1 1 1,1 2 0,-2-2 0,-1 0-77,1 0 0,-3 10 1,0 1-1,-2 3 60,-2 3 1,3-3 0,-2 6 0,0 0-126,1 7 0,2-34 0,1 0 1,1 3-1,0 1 0,0 0 1,1-1 15,0 0 0,1-1 1,-1 4-1,0-1 0,1-3 1,0 0-1,0 1 1,1 0-32,0 1 0,1 0 0,-1 3 0,0 0 1,0-2-1,-1 1 0,0-2 0,0 1 48,0 0 0,1 1 0,-1 1 0,1 0 0,-1-3 0,1 1 0,-2 0 0,0-1 43,-1 0 0,0 0 0,1 5 0,-1 1 0,-1-6 0,0 1 0,1 1 1,0 0 77,1 1 1,0 0-1,-1-1 1,-1-1-1,2-4 1,0 0-1,1 0 1,-1 0 32,0 0 1,0 0-1,-6 34 1,3-3-1,0-3-38,0-1 1,-3-1-1,5 1 1,1-2-210,1-3 0,2 8 1,0-3-1,0 2 97,0 4 0,6 1 0,-1-34 0,1 0 1,1-1-1,2 0-93,1-1 0,2 0 0,13 33 0,2-9 0,0-6-226,-1-5 0,-1-7 0,-1-8 0,-2-5 347,2-3 0,-5-2 0,-1 1 0,-3-2 122,-2-3 0,0 2 0,1-5 0,-1 1-400,0-1 1,1-1 0,-1-5-1,0-1-110,1-3 1,-1 3 535,0-4 0,7 10 0,0 3 0</inkml:trace>
  <inkml:trace contextRef="#ctx0" brushRef="#br0">7971 8889 31378,'0'-13'-9831,"2"5"9054,2 4 0,8 4 0,7 4 1,2 4 927,3-1 0,6 4 0,4-7 0,3-1 554,4-1 0,6-2 0,-1 0 0,2 0 1,2 0 1,11-2-1,3-1 1,-1-3-156,2-1 1,4-1 0,0-2-1,-2 3-242,-2 1 1,3 1 0,-6 5-1,2 0-359,-2 0 1,6 0-1,-2 0 1,-1 0 518,0 0 0,2 5 0,-8-1 0,1-1-546,4-1 1,-5-4 0,1-2 0,-3-4 81,1 1 0,1-6 0,-2 2 1,-1-2-276,-4 1 1,-2 3 0,-7-1 130,0 1 0,-4-6 0,7-6 1</inkml:trace>
  <inkml:trace contextRef="#ctx0" brushRef="#br0">3919 13007 8402,'-9'-7'-405,"2"1"0,-1 2-12,1-1 1,3 1 0,-5 4 0,0-2 716,1-2 1,-4 1 395,4-6 1,-3 0 0,1-4-61,1-1 0,6 1 0,-1 0-92,2-1 1,2 5-311,0 1 0,0 6-71,0 2 0,0 10 0,-1 10 0,-2 0 34,-2 4 0,-5 1 1,2 2-1,0 0-52,-1-1 1,4 7-1,-2 2 1,1 2 484,3-1 1,1 2 0,2-2 0,0 3-155,0 0 0,0 6 0,0 1 0,0 1-242,0 4 0,2 5 1,1 3-1,3 3 13,1 6 0,-4-1 0,2 6 1,-4-2-239,-1 0 1,0 3 0,0-6 0,0-4-32,0-4 0,5 2 0,0-4 0,1-2 222,0-1 1,-1-1 0,-4-1 0,2 0-60,2 0 1,1-4 0,-3-1 0,1-2 37,-1-3 0,3-2 0,-2-1 0,1 0-431,1 0 0,-5-1 0,4-2 0,-2-3-198,1-2 0,-3-1 0,5-6 0,-1-1-313,-1-2 1,2-5 0,-3 0-441,2-2 0,1-3-419,-2-3 0,-3-5-1593,4-8 3215,2-9 0,-5-14 0,4-7 0</inkml:trace>
  <inkml:trace contextRef="#ctx0" brushRef="#br0">3666 15206 8083,'-21'0'283,"-3"5"0,8 1 0,4 1 341,6 3 0,5 2 1,2 2-1,4-1-241,4 0 0,8 1 0,6-3 1,2 0 432,1-2 0,3-6 1,0 1-1,2-2-428,-1-2 1,3 0 0,-1 0 0,1 0-655,-1 0 0,-2-2 1,-6-2-1,-2-5-610,2-3 1,-1-1 0,1-1 0,-3-1 875,-2-2 0,5-10 0,-4-7 0</inkml:trace>
  <inkml:trace contextRef="#ctx0" brushRef="#br0">13850 13460 8455,'7'-19'0,"-2"-3"111,-4 9 1,-1 7 0,0 15-1,0 4 1,0 3 1137,0 2 0,0 6 1,0-2-1,0 3-558,0 2 1,0 5 0,0 2 0,0 2-302,0-1 1,0 1-1,-1 4 1,-2-2-764,-2-2 0,0-5 0,2-7 0,-2-3-3651,2-2 2608,2-1 1416,1-11 0,0-1 0</inkml:trace>
  <inkml:trace contextRef="#ctx0" brushRef="#br0">13730 13274 15953,'-19'-28'0,"-2"6"0,0 10 1083,4 7 0,-3 16 0,1 3 1,-2 6-1157,-2 3 1,-7 8 0,-1 5-1,0 2 519,-2 2 1,7 11 0,-3 4 0,7 5-57,3 8 1,10-30-1,2 1 1,1 3-1,3 1 1,0-2 0,1-1-258,1-1 0,1-1 0,4 1 0,4-1 1,11 32-1,11-6-366,10-10 1,4-12 0,9-13 0,2-5-98,4-6 0,11-11 0,-6-7 0,-2-9-153,-1-7 1,-4-15 0,-5-10 0,-3-5-705,-5-5 1,-8-2-1,-8-6 1,-7-8 552,-8-7 0,-10 0 1,-3-1-1,-3 37 1,-3 0 478,-1 1 0,-2 0 1,-3 1-1,-3 1 1,-22-27-1,-4 5 431,-4 7 0,1 6 1,4 8-1,0 6 187,0 7 0,2 4 1,3 7-1,7 3-436,5 4 1,8 5 0,1 5-785,9 4 1,3 8 0,5 7 0,6 4 756,9 3 0,11 12 0,5-1 0</inkml:trace>
  <inkml:trace contextRef="#ctx0" brushRef="#br0">14277 13580 8372,'13'0'45,"-4"0"0,0 0 1,1 0 327,2 0 1,1 0 0,1 0 0,-1 0 449,0 0 0,1-4 0,-1-1 0,0 4 165,1 4 0,-1 4 0,0 8 0,1 3-79,-1 4 0,-4 9 0,-2 5 0,-1 2-660,-3 2 0,-3 5 0,-4-1 0,-5-1-211,-3-1 0,3-8 0,0-3 1,0-5-630,2-3 0,-1-6-165,4-8 0,2-4 0,-2-11 0,3-8 240,1-6 0,1-11 1,2-6-1,3-6 355,1-6 1,1-3 0,2-1 0,-1 1 855,1 3 1,-2 4-1,-1 10 1,1 4-219,-1 3 1,-4 7-1,3 5 376,0 5 1,-3 5 0,6 8-1237,1 2 1,-3 4 0,2 5-1,0 2-743,-1 3 1,3-2 0,-2 6 0,3 0-326,2-1 1,-1 3 0,2-6 1450,2-2 0,-2-1 0,4-2 0</inkml:trace>
  <inkml:trace contextRef="#ctx0" brushRef="#br0">14730 13754 8372,'0'1'812,"6"4"629,3-10 1,7 10 0,3 3 0,0 4-677,1 2 0,2-1 0,-3 0 0,0 1-587,1-1 0,-3-6 0,-5-1 0,-1-1-837,-2-1 0,-6-1 153,1-7 0,-8 1 0,-7-6 0,-4-2-30,-2 0 0,-3-3 0,3 2 1,-4 2 744,0 1 1,-3 5 0,7-4 0,0 2 300,2 3 1,7 3 0,0 5 0,2 4 28,3 3 1,2 2 0,1 4 0,0 4-681,0 4 1,1 0 0,2 1 0,3 0-412,2-1 0,5-5 0,6-3 0,0-3 552,1-2 0,9 0 0,-1 0 0</inkml:trace>
  <inkml:trace contextRef="#ctx0" brushRef="#br0">15023 13847 8372,'13'0'1257,"-4"-5"0,0 1-169,2 1 0,0 9 0,3 7 0,-1 8-492,0 4 1,1 6 0,-2 2 0,-2 1-64,-1 3 1,-6-3-1,0 2 1,-6-1-468,-6-1 1,-7 8 0,-4-7 0,0-2-558,-4-4 1,3-3-1,0-3 1,1-4-597,-1-4 1,5 0-1,-4-10 1,4-4-1392,3-4 0,-3-6 2478,7-9 0,3-8 0,0-8 0</inkml:trace>
  <inkml:trace contextRef="#ctx0" brushRef="#br0">15156 13820 8334,'14'0'1598,"-1"-1"-860,0-4 0,1 4 1,-1-4-1,0 5 90,1 5 1,-1 4-1,0 9 1,-1 4-75,-3 3 0,1 0 1,-5 0-1,-2 0-1445,-2 4 1,-5-1 0,-2-5-1,0-2-580,0-2 1,-3-1-1,3-5-1612,-1 1 2883,-2-7 0,-4-7 0,-1-7 0</inkml:trace>
  <inkml:trace contextRef="#ctx0" brushRef="#br0">15170 13834 9750,'0'-20'1189,"0"-2"1,0 7-1,0 2-453,0 1 1,6 6-1,3 2-1133,2 2 1,3 4-1,-1 2 1,0 5-633,1 3 1,-2 3 0,-2 1 0,-1 2 1028,1-2 0,2-1 0,1-2 0</inkml:trace>
  <inkml:trace contextRef="#ctx0" brushRef="#br0">15463 13794 9562,'9'-6'1842,"0"-3"0,0 3-1298,4 1 0,-1 5 0,-3 6 0,-3 8-243,0 6 1,-5 4 0,3 1 0,-2-1 360,-2 0 0,-2 7 1,-2-6-1,-5 0-535,-3 0 1,-3 3 0,-1-7 0,-2 0-1236,2-3 0,1-4 0,2 0-3661,0-1 4769,5-5 0,2-20 0,6-11 0</inkml:trace>
  <inkml:trace contextRef="#ctx0" brushRef="#br0">15570 13314 14368,'0'40'983,"1"0"0,2 1 0,2 2-342,-3 2 1,0 1 0,-2-4 0,0 4-562,0 2 1,0-4 0,-2 4 0,-2-3-1537,-5-2 1,2-3-1,-2-3 1,-2-3-2550,0-1 4005,3-8 0,-4-6 0,5-5 0</inkml:trace>
  <inkml:trace contextRef="#ctx0" brushRef="#br0">15543 13860 8421,'7'-15'896,"-2"-2"0,-2-3 1,1 12-1,5 5-580,3 6 0,-3 4 1,0 6-1,1 1 8,2-1 1,1 0 0,-1 1 0,-2-1-1379,-1 0 0,-4-1 0,2-2-483,-1-1 0,0-6-239,-1 2 1776,-4-4 0,5-7 0,-6-1 0</inkml:trace>
  <inkml:trace contextRef="#ctx0" brushRef="#br0">15716 13900 8301,'0'-9'-129,"2"2"2384,2 1-861,-2 2 0,5 5 1,-4 3-264,1 5 0,5-1 0,-3 1-434,2 1 0,-5-3 0,3 1-846,-1-2 0,-2-2 0,5-5-236,-2-4 0,-2-2 0,-2-6 0,1-1-330,1 1 0,5-6 0,-3-2 0,1 0-233,4 3 1,-5 4-1,0 2 374,-1 3 1,-3 4 0,4 10 117,0 4 0,-5 4 1,5 5-1,-1 4-1089,-1 3 1545,6-4 0,-2 4 0,5-4 0</inkml:trace>
  <inkml:trace contextRef="#ctx0" brushRef="#br0">14983 14487 8436,'12'-27'816,"-2"0"1,-1 2-278,2 3 0,0-3 0,3 4 0,-1 0 290,0 4 1,1 3-1,-1 5 276,0 5 1,-4 5 0,-1 8-417,-2 9 1,-2 7-1,-4 6 1,0 5-245,0 2 0,-4 8 1,-2 3-1,0 1-348,0-1 1,0 2 0,3-8 0,-1-5-574,1-5 1,1-2 0,1-5-1,-2-5-1977,-2-5 1,-1-4 1867,2-3 0,-4-4 0,-5-10 0,0-4 456,-1-3 1,1-5 0,0-3-1,1 0 678,3-4 0,-3 5 0,5 1 0,-1 3 3683,4 2-3598,-3 0 0,7 7 0,0 6-680,7 7 0,0 5 1,4 3-1,1 1-564,-1 2 1,10 5 0,-8 0 0,1 0-756,-4 0 0,2-3 0,-3-3 0,3 0-1764,1 0 3129,0-3 0,7 0 0,0-1 0</inkml:trace>
  <inkml:trace contextRef="#ctx0" brushRef="#br0">15290 14860 11498,'1'-18'1414,"4"0"1,-4 0-1,5 7-1339,0 2 0,1 3 0,8 6 0,1 0-3,2 0 1,4 0 0,-2 0 0,-1 0-27,0 0 1,-1-5 0,-5-1 0,-1-1-419,-3-3 1,1 2-1,-5-1 164,-2-1 1,-8 3-1,-4-1 1,-2 2 342,-3 3 1,-1 2 0,-1 2 0,-2 4 393,2 4 0,6 1 0,2 2 0,2 0-261,3 3 0,2 2 0,1 0 0,0 2-787,0 2 1,6-5-1,3 3 1,3 0-631,1 4 0,0-3 0,1 1 1149,-1-2 0,0 5 0,1-3 0</inkml:trace>
  <inkml:trace contextRef="#ctx0" brushRef="#br0">15583 14860 8151,'6'-27'0,"-5"9"677,4 9 0,2 9 0,2 14 0,3-2 761,1-3 1,-4 2 0,-1-2 0,-1 2-1335,0-2 0,-4 2-485,2-2 0,-5-3-297,-5-1 0,-4-10 0,-7-4 0,-2-3-176,2-1 0,3-6 0,2-5 0,4-4 873,1-3 0,2-5 1,4 5-1,1 2 1031,4 1 0,0 7 1,6 3-1,-4 3-49,-1 2 0,5 6 0,-3 2 1,4 4-811,2 1 1,-1 4 0,0 3 0,1 4-414,-1 4 1,-4 5 0,-2 0-1,-1 0-364,-3 4 0,-1-3 1,-2 1-1,0 2-1662,0 1 0,0-4 2248,0-4 0,0 4 0,0 0 0</inkml:trace>
  <inkml:trace contextRef="#ctx0" brushRef="#br0">16023 14540 9610,'0'-36'2077,"-2"11"1,-1 22-1,-1 6-1911,1 6 1,2 4 0,1 5 0,-2 3-556,-2 0 0,2 4 0,-2-1 0,1 4 520,-2 3 0,4 0 1,-5-4-1,1-2 34,1-3 1,0 2 0,2-7 0,-1 0-755,-1-3 0,-2 0 0,3-1-404,-2 0 0,-5-4 993,1 0 0,-9 6 0,-2 6 0</inkml:trace>
  <inkml:trace contextRef="#ctx0" brushRef="#br0">6292 12554 8576,'0'-13'-55,"0"0"-758,0-1-97,0 7 1392,0 1 336,0 6 0,-2 0 291,-2 0-176,2 0 0,-5 0-170,3 0 1,1 0-708,-6 0 1,4 0-188,-4 0 0,1 0 312,-6 0 0,5 4-25,0 1 1,5-1 0,-3-2 321,1 2 1,0-2-92,1 2 0,2-1-441,-6 1 1,5-2-1,-3 4-130,1 0 1,0-3 0,1 4 241,-4-1 0,2 3 1,0-3 220,1 1 0,-5 2 133,2 4 0,-2-1-234,-3-3 1,5 2 0,0-7-51,-1-1 1,3 3-1,-2 0-38,-2 1 1,0 2-324,-3 4 1,2 1-1,2-2 264,1-3 1,5 1-1,-4-4 238,2 1 1,2-2-23,4 4 1,-5-5-96,1 5 1,-5 0-209,5 4 1,-5-4-1,4 0-149,2 1 0,-3-2 1,1 0 190,-3 3 1,5 1 0,-3 1 123,0 0 0,5 1 0,-4-1 339,4 0 1,1 1-216,0-1 0,0 0 0,0 1-163,0-1 1,0 0 0,0 1-236,0-1 0,0 2 0,0 1 44,0 2 1,0 4-1,0-4 118,0-2 1,1-3 0,2-2 380,2-2 0,-1-5 1,-2 4 290,2-3 0,-1 4-476,6-4 1,-5 4-1,4-3-260,-2 1 1,3-3 0,-3 5-161,1 2 0,0 1 0,4-1 0,-4 0 101,-1-2 1,3 0 0,-3 2-1,0 0 120,0-2 0,3-5 1,-3 3 60,1-1 1,-3 3 0,5-4 508,2-2 1,1-2-1,1-1 1,0 0-254,1 0 1,-1 0-1,0 0-497,1 0 1,-1 2-1,0 1-61,1 1 0,-1 5 0,0-3 0,1 0 125,-1 0 0,-4-2 1,0-4-1,1 2 213,2 2 1,1-2 0,1 2-1,-1-3 41,0-1 1,2-4 0,1-2-1,4 0 79,0 0 1,-3-3 0,2 3 0,-1-1-131,-1-3 1,1 4 0,-5 0-1,1 1-191,-1 1 1,0-1 0,1 5-2,-1 0 1,0 0-1,1-1-81,-1-3 1,-4 2 0,0-2 0,1 1 178,2-2 0,1 2 0,1-4 1,-1-1 103,0 1 0,1-2 1,1-4-1,1 0 3,2-1 0,4-1 0,-4-1 0,-2-2 55,-1 2 1,-2 1 0,0 2 0,-1 0-24,-3-1 1,1 5 0,-4 0-227,2-1 0,-4 0 1,4-1-1,-2 3 0,-3-3 1,0 4-1,-1-2 1,3-2 37,-2 0 0,3-3 1,-2 1-1,1 0 85,1-1 1,-3 1 0,4-2 0,-1-1 78,-3-2 0,3-1 0,-2 3 0,-1-2 14,-1 2 0,-2-4 1,0 3-1,0 0 34,0 2 1,0 1 0,-2-1-552,-2 1 1,1-2-1,-6 9 1,0-2-102,2 0 1,-5 2-1,3-4 1,-2 2 202,3-1 1,-4-2-1,3 0 1,-3 2 248,-1 1 1,-1 0 0,1-4 0,0 0-47,-1-1 1,1 2 0,0 2 0,-1 1 314,1-1 0,-5-1 1,-1 2-1,0 4-430,0-1 0,-5 4 0,2-2 0,-5 2-272,-4 2 0,3 5 1,-3 1-1,2 0-122,3-1 1,5 4-1,2-3-846,0 2 1,4-5-1716,-3 1 3165,9-2 0,3-2 0,6 0 0</inkml:trace>
  <inkml:trace contextRef="#ctx0" brushRef="#br0">6865 13181 12121,'0'-14'52,"0"1"0,0 4 134,0 0-728,0 0-294,0 2 0,0 2 998,0 10 0,0-2 418,0 6 0,2-6-171,2 1 0,-1-2 1,6-2-190,1 0 1,2 0 0,1 0-4,1 0 0,-1 0 0,0 1-278,1 4 1,-1-4 0,0 5 32,1 0 0,-1 0 1,0 4-1,-1-1 103,-3 1 1,3-2-1,-3 1 1,3 0 105,1-2 1,0 3 0,1-5 0,-1-1 119,0 2 0,5-4 1,1 2-1,2-2-155,3-2 1,-1 0 0,1 0 0,-2 0-145,2 0 1,-3-5-1,0 1 1,-2 1-128,-3 1 0,-1 2 1,-2 0-1,1 0-63,-1 0 0,-4 2-16,0 2 1,-6-1 0,3 6-79,-1 1-14,-3-4 0,5 5 129,-2-7 1,-2 1-1,6-5-676,1 0 1,-3 0-434,2 0 1,-4 1 21,4 3 1,-6 4 1253,1 5 0,3 6 0,1 2 0</inkml:trace>
  <inkml:trace contextRef="#ctx0" brushRef="#br0">7598 13207 8435,'0'8'-394,"-1"-2"453,-4-6 303,4 0 216,-5 0 480,6 0 31,0 0-764,6 0 0,-5 1 0,5 2-43,0 1 0,-3 7-66,6-2 0,0 3 0,4-1 0,-1 0-69,-3-2 1,3 0 0,-5 4 0,2 0-148,0 0 0,-6 5 1,1 0-1,-2-2-14,-2-1 0,0 3 0,0 0 0,0-2-137,0-1 0,-2-2 0,-2 0-175,-5 1 0,-3-2 0,-1-4 0,0-3-486,-1-4 1,5-1 811,0 0 0,1 6 0,-6 2 0</inkml:trace>
  <inkml:trace contextRef="#ctx0" brushRef="#br0">20955 9396 7477,'-13'0'86,"-1"0"0,5 0 1871,1 0-1307,5 0 0,-3-6-78,6-3 1,1 3 73,4 1 1,-4 3 519,4-3-39,-4 4 186,-1-5-681,0 6 1,0 1-405,0 4 0,0-2 0,0 5-66,0 3 0,0-4 0,0 2-63,0 1 1,0 2 0,0 2 0,0-1 84,0 0 1,0 5 0,0 0 46,0-2 0,0-1 0,0-2 369,0 1 1,0-1-312,0 0 0,0 1 1,0-1-71,0 0 1,0 1-375,0-1 0,0 0 0,0 1-174,0-1 0,0 0 1,0 1 248,0-1 0,0-4 1,0 0 510,0 1 1,0 2-177,0 1 1,0-4 28,0 0 0,0-5 0,1 4-304,4-2 1,-4 4-171,4-1 1,-4 3 0,-1 1-13,0 0 0,0 1 0,0-1 266,0 0 0,0 1 0,0-1 107,0 0 0,0-4 1,0 0-63,0 2 0,0 0-504,0 3 0,0-1 144,0 0 1,0-4-682,0 0 1,0 0 557,0 4 0,0-4 72,0 0 1,0-4-179,0 3-872,0-5 1,0 5-2404,0-4 1708,0-2 2047,6 4 0,2-6 0,5 0 0</inkml:trace>
  <inkml:trace contextRef="#ctx0" brushRef="#br0">20715 9995 8026,'-6'-7'-936,"5"1"1405,-5 6 775,6 0-206,0-6 0,0 3-290,0-6 0,0 5 273,0-5-246,0 6 6,0-3 206,0 6-420,6 0 0,0 2-83,2 2 0,4 3-295,-3 7 0,2-1 0,-1 0 0,-3 1-128,-1-1 0,0 0 0,-3 2 0,3 1-51,1 2 1,-2 0-1,2-5 30,-1 1 1,3-5 0,-3-2 121,1-1 1,2-2-1,5-4-81,-1 0 0,0-6 1,1-1 33,-1 0 1,0-5 0,1 4-192,-1 1 0,-4-3 1,0 5-1,0 1 35,-2-2 1,5 4 0,-3-4 0,3 2 18,1-1 0,0-3 1,1 2-1,-1 0 38,0 0 0,1-5 1,-1 3-1,-1-4-42,-3-2 0,3 1 0,-5-2 1,2-1-92,0-2 0,-5 2 0,4 6 0,-2 1-378,-4-2 0,0 4-72,-2-2 1,0 8-1,-2 1-423,-2 7 0,1 5 1,-6 4-1,0 3 990,2 4 0,-5 11 0,5-6 0</inkml:trace>
  <inkml:trace contextRef="#ctx0" brushRef="#br0">21448 9689 8262,'0'-13'1179,"0"5"-211,0-4 129,-6 11 694,5-5-1245,-5 6 0,6 1 1,0 4-1,1 2-105,4 1 0,-4 3 1,4 0-1,-2 4-182,1 2 1,-2 3 0,2-4-1,-2 2-80,-2-2 0,0 3 1,0-1-553,0-2 0,0-1-420,0-2 1,-5-7 345,1-6 1,-1-10 0,5-9 0,0-2 101,0-3 1,0-5-1,0-4 1,0 1 343,0-1 1,0 2 0,0 4 0,0 2 740,0 3 1,2-2-1,1 6 56,1 2 0,2 1-537,-2 2 0,4 6 0,5 2-144,1 4 0,-1 1 0,0 0-110,1 0 1,3 0 0,1 0-1,-2 0-317,-1 0 0,-1 0 0,-1 0-196,0 0 0,-4 4 0,-2 2-332,-1 1 0,-1-2 1,-4 2 137,4-1 0,-4 5 0,4-3 702,-4 4 0,5 2 0,1-1 0</inkml:trace>
  <inkml:trace contextRef="#ctx0" brushRef="#br0">22115 9369 7229,'-14'-13'0</inkml:trace>
  <inkml:trace contextRef="#ctx0" brushRef="#br0">22101 9342 8078,'-6'-7'-82,"4"-5"370,-7 3 1,6 2 0,-3-1 0,1 1 460,1 0 1,-5 2 0,3-2-383,-1 1 1,2 1 0,-2 4 0,-1-2-147,1-2 0,-2 1 0,-4 6-150,-1 2 1,3-1 0,0 6 0,2 0 70,-1-2 0,3 5 0,-2-3 145,-2 3 0,5 1 1,0 0-37,1 1 0,3-1 0,-2 0 0,2 1 107,2-1 1,0 0-1,0 1 1,0 0-169,0 4 0,0-3 0,0 4 0,0-1-67,0 0 0,2 1 0,1-3 0,1 2-517,-1-2 0,0 5 298,1 1 1,-2-2 0,4-3-78,0-2 0,-5-1-305,4-1-206,2-6 1,-4 4-531,6-7 1,-6 2 354,1-2 1,-1-2 0,0 4-1098,2 0 1183,-1 1 773,-4 6 0,-6 1 0,-1-1 0</inkml:trace>
  <inkml:trace contextRef="#ctx0" brushRef="#br0">21875 9702 8078,'0'-13'531,"0"4"0,1 2 1,2-1-377,2 1 0,5 2 0,-1-2-239,3 1 1,-3 0 289,0 2 1,-5 2-93,5-2 0,-5 2 250,5 2 1,-4 0 0,4 0-290,1 0 1,2 0 0,1 0-217,0 0 0,1 2 0,1 1 1,1 1 140,2-1 0,-1 4 0,-3 1 0</inkml:trace>
  <inkml:trace contextRef="#ctx0" brushRef="#br0">21835 9769 7709,'7'-6'93,"-1"4"1,-6-5 116,0 3 557,0 2-229,0-4 1,-1 6-254,-4 0 0,-2 0 0,-7 0 0,1 0-90,0 0 1,-1 0 0,1 0-1,0 0 32,-1 0 1,-3 0 0,-1 0-147,2 0 1,1 0 0,2 0-226,-1 0 108,7 0 1,2 0-1,10 0-1416,4 0 1452,8 0 0,4 0 0,6 0 0</inkml:trace>
  <inkml:trace contextRef="#ctx0" brushRef="#br0">21968 9449 7632,'-9'0'0,"2"1"-315,1 4 1,-3-2 156,5 6 1012,-7-6 320,10 3 0,-10-5-600,7 4 0,-2-4-375,2 3 0,1 2 0,-6 0-17,-2 2 0,1-4 1,0 5-177,1 1 1,6-2 0,-3-1 0,1 1 52,1-1 0,-1-3 330,5 5 0,-1-1 1,-2 2 307,-1-1 1,-1-5-420,5 5 1,0 0 0,0 5-406,0-1 1,0-4 0,0 0 0,0 1 102,0 2 0,0 1 0,0 1 1,-1-3 146,-4-2 1,4 3 0,-4-3 0,2 1 161,-1-1 1,2 3 0,-2-3 129,2 3 1,2-3 0,0 0-234,0 1 0,5-3 0,1 2-30,1 2 0,1 0 1,2 3-1,-3-1-417,-1 0 0,0 1 1,-3-1-1,2 0 113,-2 1 0,-2-1 1,-1 0-1,0 1 610,0-1 0,0 0-368,0 1 1,2-1-415,2 0 0,-1-5 60,6-4 1,-5-2 0,5-4-1030,2-2 1,-5 1 0,-1-5 1292,1 2 0,2-4 0,5 3 0</inkml:trace>
  <inkml:trace contextRef="#ctx0" brushRef="#br0">5985 15753 8190,'-9'-9'-317,"0"0"0,5 6 0,-3 0 0,1 6 317,3 6 0,-5 3-716,-1 1 1664,-2 0-222,3-5 0,4-2 40,8-6 0,4 0-384,5 0 0,-6-2 0,-1-1-255,0-1 0,2-1 0,5 7-170,0 2 1,5 2-1,0 3 1,-2-4 176,-1-4 1,3-1 0,1 0 0,2 0-39,2 0 0,-2 0 0,1 0 0,1 0 94,-3 0 0,5-1 0,-4-2 0,1-3 7,1-2 1,-3 5 0,4-3 0,-2 2-226,2-1 1,-5 1 0,0 4 0,-1 0-77,0 0 1,4 0-1,-3 0 1,1 0 88,-1 0 0,3 0 1,-4 2-1,0 0 19,1 3 0,-4-1 0,3-4 0,-4 0 166,0 0 0,-1-4 0,2-1 1,1 1 85,2-2 1,0 0-1,-5-4 1,0 1-273,1-1-1,1-7 1,1 0 0,2 0 27,-2 2 0,-1 2 0,-2 0 1,0-1-31,1 1 1,-2 0 0,-2-1-1,-3 1-79,-1 0 1,3-1-1,-4 0 1,-1-3 78,2 0 1,-5-1 0,4 3 0,-4-1 27,-1-2 0,0-4 0,0 1 0,0-1-8,0-2 0,0-4 1,0 7-1,-1-1-40,-4 0 0,4 1 0,-5-3 0,2 4-10,-1 0 0,-4-2 0,3 4 1,-1 1-7,-3-3 1,2 6 0,-1-4 0,-1 3-20,-2 2 1,-1 1 0,-2 1 0,-1 4-157,-2 1 1,-6 0-1,2 3 1,-3-1 28,-2 1 0,-4 3 1,0 4-1,1 4 104,2-1 1,-3 3 0,-2-5 0,1-1 183,-1 2 1,2-4-1,4 4 1,1-2 115,-1 1 1,0-1-1,1-4 1,1 0-18,2 0 0,-5 4 0,5 2 0,-1 0-191,-1 0 1,0 5 0,-4-1-1,0 5-224,-2 3 0,0 5 1,2 1-1,1 4 57,2 3 1,-3 5 0,12-2-1,0 1-67,3 2 0,2 3 0,3-7 0,4-1-8,4 1 0,7-2 0,4-4 0,5-1-56,3 1 0,6-2 0,-2-1 0,4-3 303,5-2 0,9 11 0,8-2 0</inkml:trace>
  <inkml:trace contextRef="#ctx0" brushRef="#br0">9238 16672 8213,'-2'-13'-276,"-2"0"1,1 7 0,-6 6-1,-3 7 276,-4 5 0,1 1 0,-4 1 0</inkml:trace>
  <inkml:trace contextRef="#ctx0" brushRef="#br0">9158 16686 8213,'0'6'59,"0"-6"303,0-6 0,0-3 0,-2 1 952,-2 2-459,2 2-1099,-4 4 213,6 0 1,6 4 0,3 1-1,5-2 137,3-2 1,4-1-1,6-1 1,1-2 102,3-2 0,-3-5 0,5 1 1,-2-3 4,0-1 0,-1 4 0,-7 2 1,-2-1-18,-2 1 0,-1 4-362,-5-2 1,-4 4-310,0 1 1,-7 1 0,-2 2 0,-8 2 379,-4-2 1,-2 3 0,-4-2 0,-3 1 88,0 1 1,-7-5 0,4 5 0,1-2 196,-2 1 0,-4-1 0,0-4 1,1 0-50,-2 0 1,0 5 0,4-1 0,1 1-66,2 1 1,-2-3-1,4 4 1,1 0-373,2 1 0,3-1 1,3 3-1,2-2-338,1-2 1,9 3-1,3-5-49,9-1 0,20-1 681,4-2 0,11-18 0,1-4 0</inkml:trace>
  <inkml:trace contextRef="#ctx0" brushRef="#br0">1253 16912 8475,'-6'8'0,"3"-3"0,-6-5 0,6 0 266,-9 0 0,5 0 668,-6 0 0,4-1 422,0-3 1,4 2-1074,-3-2 0,3 2-213,-4 2 1,5 2 0,-4 2-1,3 5-251,2 3 1,-3 1-1,1 0 1,2 1 142,2-1 1,1 0 0,0 1 66,0-1 1,6-1-1,1-2 1,2-2 261,0-2 0,4 3 1,5-4-1,-2 1-92,-1 0 0,0 5 1,1-2-1,2 1-239,-2-1 0,-5 3 1,-4-2-1,0 5 118,1 3 1,-5-1-1,1-2 1,-2 3 11,-2 4 1,0-1-1,-2 0 1,-1-2 5,-1-3 1,-7 3-1,3-1 1,-4-2-256,-2-1 0,1-1 0,0-1 1,-2-1-331,-3-3 0,3 3 1,-2-4-1,2 3-278,1-2 0,1-2 0,0-3-977,-1 5 1744,7-3 0,7 0 0,7-6 0</inkml:trace>
  <inkml:trace contextRef="#ctx0" brushRef="#br0">1653 17032 8221,'-27'-21'1059,"1"4"1,5 2 0,5 16-1043,5 4 0,5 2 0,6 8 0,0 1 110,0 2 1,0 0 0,2-5 0,1 0-151,1 1 1,7 4-1,-3-1 1,4 0 155,2-3 0,3-2 0,3-1 0,0-4-179,4-1 1,-3-2-1,0-4 229,-2 0 1,-1-1 0,-7-4 156,-2-3 1,-3-9 0,-7 0 0,-2-1-208,-2-2 1,-5 6 0,1-4-420,-3 3 1,-1 3 0,1 2 0,2 2-2677,1 3 1440,6 0 0,3 5 1522,9 0 0,9 6 0,2 1 0</inkml:trace>
  <inkml:trace contextRef="#ctx0" brushRef="#br0">1920 16925 11087,'-8'6'968,"2"6"1,6 6 0,0 0-508,0 1 0,6 6 1,5 6-1,3 0-162,4 2 0,0-5 0,-5 3 0,1-4-379,-1-5 1,0 2 0,1-6-496,-1-2 0,0-7 253,1-5 1,-7-4-1,-3-6 1,-2-7 25,-2-8 0,-2-5 0,-2-4 0,-5-3-42,-3-1 0,-6 0 0,1-1 1,0 2 742,3 1 1,0 5 0,1 0 0,0 8 1288,-1 4 0,2 2 184,3 0-1696,4 5 1,6 2 0,3 8-126,5 2 1,3 4-1,0 5 1,-2 0-366,-1 0 1,-4 1 0,2-1 0,-1 0-164,-3 1 1,-1-1-1,-2 0 1,-2-1-159,-2-3 1,1 3-1,-6-3-360,-2 3 0,4-5 374,-2-2 0,6-5 1,0-3 126,6-2 0,5-5 1,5 2-1,0 0-1251,1-1 1739,5 0 0,2-5 0,5 1 0</inkml:trace>
  <inkml:trace contextRef="#ctx0" brushRef="#br0">2213 16899 9271,'-6'-13'1473,"-3"-1"1,3 5-1287,2 0 0,4 6 1,4-1-116,5 3 0,3 1 1,1 0-1,0 1-317,1 3 0,-1-2 0,0 2-300,1-2 0,-1-2 732,0 0 0,-5-2-187,-4-2 1,-2 1-1,-4-4 1190,-2 1 1,-4 1 366,-5 5 0,4 0-1484,0 0 0,6 2 0,0 1-380,6 1 0,3 6 0,5-2 1,-2 1-749,1 0 0,2-6 0,1 3 1,0-2-3150,1 0 4204,5 1 0,-4-11 0,4-1 0</inkml:trace>
  <inkml:trace contextRef="#ctx0" brushRef="#br0">2426 16659 9129,'0'-13'2187,"0"5"-2030,0 2 0,0 8 0,2 1-517,2 1 0,-1 1 1,6-5 30,1 0 1,-2 0 0,-1-2 0,0-2 70,1-5 0,-4-5 0,4-3 1,-2-4 298,-3 0 1,-2-4 0,-1 4-1,0 1 514,0 2 1,0 3 0,0 2 1031,0-1 1,-4 8-1122,-1 6 0,-1 6 1,3 9-1,-1 3-207,1 4 1,1 3 0,2 2 0,0-2-251,0-3 0,5 4 0,1-6 1,0 1-549,0-3 1,4 0-1,-1-5 1,3-4-33,1-2 1,-4-5 0,0 1 0,1-6 244,2-6 1,6-8 0,0-2 0,-1-1-361,3-4 1,2-3 685,9-4 0,9-3 0,7-6 0</inkml:trace>
  <inkml:trace contextRef="#ctx0" brushRef="#br0">5132 11941 8251,'-13'-21'-2,"-4"2"1,1 6 0,3 0 192,1-1 1,-3 7 0,6 2 0,-3 4-151,-1 1 0,4 1 0,0 4 0,0 4-41,2 3 0,-3 7 0,5 4 1,2 6 158,2 2 0,1 6 0,0 0 0,0 4 411,0 4 1,1 3-1,2-2 1,3 0-81,2 0 1,-4 9-1,3-2 1,1 2-135,-1 0 1,-4 3 0,2 2-1,-4 3-186,-1 0 1,0 8 0,0-6-1,0 2-171,0 3 1,0 4-1,0-2 1,0 2-21,0-35 0,0-1 1,0 35-1,0 1 0,0-2 57,0 0 0,0-33 0,0 0 0,0 28 0,0-1 14,0-2 0,2-2 1,1-7-1,1-3 71,-1 0 1,-2-2 0,-1 0-1,0-1 35,0 2 1,0-4 0,0 2 0,0 0-68,0-2 1,5 8-1,-1-5 1,-1 0-57,-1 2 0,-2-1 0,1-1 0,2-3-23,2-1 0,-1 3 0,-4-4 0,0-4-23,0-4 1,0 0-1,0-4 1,-1-1 153,-4 1 1,4-4 0,-5-3 0,1-3-14,1 1 0,-5 3 0,5-10 0,1 1-40,1 1 0,-2-4 0,-1 5 0,2-3 18,2 1 1,1 4 0,0-2 0,0 0-182,0 4 0,0 0 0,0 1 0,0 0-2,0 3 1,0 2-1,0-2 1,-2 1 93,-2 3 0,2-1 0,-2-5 0,2 1 25,2 0 0,0-1 0,0 1 0,0-2 124,0-3 0,0 2 0,0-6 0,0-2-22,0-1 1,0 3 0,0-1 0,0 0-214,0-2 0,2-2 1,1 2-1,1 1-9,-1 2 0,-1 4 0,-2-1 1,0 2 60,0 5 0,0 2 1,0-3-1,0-1 67,0 1 1,4 0-1,1-1 1,-2 0 60,-2-4 1,-1 1 0,0-5-1,2 0 146,2 1 1,-2-4 0,2 4 0,-3-1-105,-1 0 1,2 6-1,1-2 1,1 1-116,-1 0 1,-1 2 0,-2-1 0,0 4-206,0 3 0,0 0 0,0-5 1,0 3 92,0 2 1,0-3-1,0 4 1,0 0 35,0-1 0,-2 0 1,-1-3-1,-1 1 17,1 3 1,1-1-1,2-5 1,0 1 232,0 0 1,0 4 0,0 0 0,2-2-244,2 0 1,-1-3 0,5 1-1,-2 0-163,-3-1 0,4-1 1,0-1-1,2-3-38,0-2 0,-1-1 0,2-5 1,-1 0 36,1 1 0,2-1 1,3 0-1,1-1 255,2-3 1,1 2 0,-2-7 0,2 0 167,2 2 1,1-4 0,6 4 0,2-2-131,1 1 0,1 1 0,-1-3 0,5 1-185,2-1 1,4 3 0,1-2 0,1-1-79,-1-1 1,6 2-1,-2 1 1,-1-2 113,3-2 0,2-1 0,3 0 0,1 0 42,-1 0 0,6 0 1,-6-1-1,0-2 26,1-2 1,6-5-1,0 2 1,-4 0 21,1-1 0,1 6 1,-2-3-1,-4 1-13,-1 1 0,7-1 0,-6 5 1,1 0-15,-4 0 0,5 0 0,-3 0 0,1 0-140,3 0 0,1 0 0,-4 0 0,0 0-40,1 0 1,-1 0-1,2 0 1,1 0 10,2 0 0,-1 0 1,-2-1-1,3-2 206,4-1 1,-2-5 0,-3 4 0,-2 1 148,-2-2 1,-1 4-1,-1-2 1,-4 2-79,-1 2 0,3 2 0,-5 2 0,-1 4-206,-1-1 0,2 4 0,2-6 0,0 1-185,0 0 0,0 3 0,-3-3 1,1 0 156,-1 0 0,-1 3 0,-1-5 0,2-1 184,1-1 1,1-2 0,-5 0-1,-2 0 105,-2 0 0,2 0 0,-2 0 0,1 0-27,-1 0 1,1 0 0,-5 0 0,2 0-115,3 0 1,-3 1 0,2 2-1,-1 2-133,-1-2 0,5 3 0,-2-2 0,4-1-115,4-2 1,-1 4 0,-2-1 0,1-1 169,1-1 0,1-2 1,-4 0-1,2 0 3,1 0 0,1-2 1,-4-1-1,2-3 245,2-1 1,-1 3 0,-4-4-1,0 2 15,0 3 0,0-3 0,0 0 0,0 0-161,0 1 1,2 0-1,1 5 1,1 0-285,-1 0 1,7-1 0,2-2 0,0-2-8,0 2 1,3 2 0,-6 1 0,2 0 115,3 0 1,2-2 0,-1-1-1,-3-3 136,-1-1 0,0 3 1,-1-4-1,-2 1 194,-3-1 0,4 4 0,-6-4 0,-3 3 13,-3 2 1,-3-3-1,3 1 1,-3 2-237,-1 2 1,-2-1 0,-4-1 0,-1-1-82,1 1 0,-2 1 0,-1 1 0,-3-2-71,-2-1 0,3-2 0,-4 3 0,-2-3 150,-1-2 0,3-1 0,0-4 0,-2 1 356,-1 3 0,-2-2 1,0 0-1,1-4-222,-1-2 1,0-1-1,1 3 1,-2-1-126,-4-2 0,4-6 1,-3 2-1,2-3-147,-3-2 1,3-1 0,-7-1-1,1-4-84,1-1 0,-5-6 0,5-7 0,-2-5 151,1-8 1,-1-3 0,-2-5-1,1-2 183,1-1 0,1 33 1,-1-1-1,-1 1 1,0 0-1,0-1 0,0-1-11,0-3 1,0 1 0,1 2 0,1 0-1,-3-1 1,0 1 0,0 1 0,1 1-20,0-1 0,0 1 0,-2-35 0,4 1 0,-4 2-234,-1 3 1,0-5 0,-1 8 0,-2 2-68,-2 1 1,-5-1-1,1 1 1,-3-1-33,-1-2 0,1-4 0,1 6 0,3-3 179,-3-2 0,-1-5 0,6 34 0,-1 0 0,0-1 0,1 0-1,-1-1 1,0 0 0,1-2 0,1 1 0,-1-1-1,1-1 1,1 1 0,1 0 87,0-1 1,0-1 0,-2-2-1,1 0 1,1 3 0,0 1-1,0 1 1,0 0 71,0 0 1,0 0 0,-1 1 0,-1 0 0,2 1 0,0 0 0,-4-35 75,-3 7 0,2 2 0,-1 6 0,-1-1-148,-2 1 0,3 6 0,0 4 0,-1 0-156,-2 2 1,-1-5 0,-1 3 0,1-4-98,0-5 1,-5-1 0,-1-8 0,-1-1 147,1-5 0,7 31 1,1 0-1,0 2 0,1 0 1,-1 0-1,0 0 17,-1 2 0,1-1 0,3-2 0,0 1 0,-1 2 0,-1 0 0,-8-34 482,0 2 0,1 9 1,3 5-1,1 6-44,0 5 1,-1 4-1,2 2 1,2 4-367,1 4 1,0 4 0,-4 5 0,1 4-195,3 3 0,-3-3 1,5-1-1,-2 0-238,0 0 0,0-4 1,-4 4-1,0-2 329,-1-2 1,1-2-1,0-2 1,-1 2 229,1 3 1,4-2 0,0 6 0,-1 2 63,-2 1 1,-1 3 0,-1 3 0,1 5-280,0 2 0,-1 2 0,1 0 0,0 2-141,-1 2 0,-4-1 0,-1 6 0,0 1 102,0 2 1,-5 2 0,2-3 0,-2 0 132,2-2 0,-3-2 1,3 2-1,-4-3 53,0 0 0,-7-3 0,-1 4 0,-2 1 206,1-1 1,-1-3 0,-5 4 0,-1-1-142,2 1 0,-5-4 1,6 5-1,-1 1-113,-3 2 0,-4 2 0,1-1 0,0-1-151,0-3 1,-4 2-1,2-3 1,-1 1 186,0 0 0,2-6 0,-3 1 0,1-2 18,-2-2 0,4 0 0,-2 0 1,0 0-9,2 0 1,-5 0 0,3 0 0,-3 0-10,-1 0 0,4 0 1,0 0-1,-1 0-65,-2 0 0,-1 1 0,-1 3 0,1 4-84,0-1 0,-1 4 0,1-5 1,0-1 126,-1 1 1,6 3-1,-1-4 1,0-2 78,1-2 1,-3-1 0,3 0 0,-1 0 14,0 0 1,2 0 0,-3 0 0,2 0-54,2 0 0,-2 0 1,2 0-1,0 0-50,0 0 0,-5 5 1,4 1-1,0-1-52,2 1 0,1 0 0,2-3 0,4 2-9,-1-2 0,1 0 0,-2 0 0,0 1 45,0-1 1,-5-2 0,-1-1 0,-1 0 106,-3 0 0,-7 0 0,-2 0 0,0 0 74,0 0 0,-4-4 0,3 0 0,-1 1-105,2 1 1,-12 2 0,8 0 0,-3 0-46,-2 0 1,-2 5 0,0 1 0,1 1-139,-5 3 1,3 7 0,-2 2 0,4 0-121,2 0 1,30-8 0,1 1 0,-27 7 0,0 0 74,3 0 0,-3-1 0,4-5 0,0 1-187,0-1 1,5-4 0,7-2 0,1-1-31,3-3 0,2-1 1,2-2-1,4 0 21,4 0 0,-1-5 1,4 1 359,3 1 0,1-5 0,-2 1 0</inkml:trace>
  <inkml:trace contextRef="#ctx0" brushRef="#br0">8278 16846 8027,'-1'-18'136,"-4"0"1,4 5-137,-4 4 0,4 6 0,1-3 0</inkml:trace>
  <inkml:trace contextRef="#ctx0" brushRef="#br0">8225 16819 8027,'-6'7'1552,"4"-1"-650,-10-6-850,11 0 0,-5-1-43,6-4 0,-1 2 114,-4-6 1,-2 6 91,-7-1 0,1 3 0,0 1 415,-1 0 0,1 0 545,0 0-1148,-1 0 0,1-5-27,0 1 0,5-2 0,2 3 87,0-2 0,-1 1 0,-5 5-12,3 4 0,-3-2 0,4 6 75,-4 1 0,-2 2 0,1 1 172,0 1 1,-1-1-177,1 0 1,4-1-1,2-2-91,1-1 0,0-1 1,3 2-1,-1-1-69,1 1 0,1 2 0,2 1-33,0 1 0,-4-1 0,-1 0 1,2 2 82,2 3 1,1-3 0,-2 4 0,-1-1 35,-1 0 1,-1-1 0,4-3 0,-2 1 67,-1 2 1,-1-6-1,5 2 1,0-1 22,0 0 1,0 1 0,0 0-185,0 1 0,0-1 1,0 0-1,2 2-61,2 3 0,-1-3 1,6 4-1,0-1 209,-2 0 1,8 4 0,-5-3 0,1 0-164,1 0 0,-1 4 0,3-4 0,-1 0 45,0 0 1,1-2 0,-1-7 0,0-3 133,1-1 1,-1 3-1,2-4 1,1-2-46,2-2 1,9-1-1,-2-1 1,0-4-110,0-4 0,8-2 0,-7-3 0,3 1 57,-1 0 1,-2-1 0,2 1 0,1 0-150,-3-1 0,4-4 0,-8 1 1,2 0 5,-2 3 1,2 0 0,-5 1 0,0-2 130,1-3 0,-3 4 0,-2-4 0,1 2-69,2-2 1,0-2 0,-5-3 0,-1 1 50,-3-2 0,1-1 1,-4-3-1,0-2 95,0-1 0,3-2 0,-5 4 1,-1-4-50,-1-1 1,2 0-1,1-3 1,-2 3-98,-2 1 0,-5 2 0,-2 5 0,-2-1 23,-2 0 1,-2 5 0,-1 1 0,-2 4-542,-3 5 0,2-2 0,-5 7 0,1 0-342,-1 2 1,-1 4 0,-5 1-1,0 3-508,1 5 1,-3 3 1402,-2 11 0,-3 6 0,-6 6 0</inkml:trace>
  <inkml:trace contextRef="#ctx0" brushRef="#br0">20555 9382 8379,'8'-13'0,"-1"6"-179,-3 2 0,-2-2-1104,2-2 1911,-2 3 324,-2 0 1,-2 6 110,-2 0-715,2 0 0,-5 0-91,3 0 0,1 6-90,-6 3 0,0 3 0,-5 1 0,1 0 137,0 1 1,-6 0 0,-2 3 0,-1 2-63,-1 2 1,6-4-1,-4 6 1,2 0-112,2 3 0,1-1 0,0 0 0,-2-1-87,2-1 1,2 5-1,4-5 1,1 2 114,-1 1 0,-1 0 0,1-1 1,1-1-9,-1-1 1,-2 10 0,-1-7 0,-1 3 66,1-1 1,-2 4-1,-1 2 1,-2 2-105,2-1 1,1-1 0,2 4 0,-1-3-35,1 2 1,0-4-1,-1-1 1,2-1-42,3 0 1,-2 5-1,2-5 1,-3 0 10,-1 2 1,-1-5 0,1 3 0,0-1 189,-1 1 0,1-2 0,0 5 1,-1 0-152,1 0 1,0 2-1,-1 4 1,1 0-75,0 0 0,-1-2 0,1 1 0,0-1 56,-1 4 1,-3 1-1,-1-2 1,1 2 111,3 2 1,-4 5 0,0-3 0,0 1 11,-1-4 0,6 1 0,-2-2 0,5-2-42,-1 2 1,1 0-1,1-3 1,3-2-118,0-2 0,3 2 1,-4-2-1,1 3 22,3 0 1,-3 4 0,1 0 0,3-1-111,0 1 1,-2 0 0,-1-3 0,2 0 59,2 0 1,1 0-1,0 0 1,0-2-76,0-2 1,-5 2-1,1-2 1,1 1 61,1-2 1,2 2 0,0-4 0,-1-1 37,-4 1 1,4 3 0,-3-4-1,2 2 38,2 3 0,0 0 0,0 0 0,0-3-34,0-1 1,0 4 0,0-2-1,0 2-33,0-1 1,0 1 0,0-4 0,0 1 11,0 3 1,0 0-1,0 0 1,0-3-116,0-2 1,0-1 0,0-2-1,2 0 80,2 2 0,-3 0 0,4-4 0,-4 0 22,-1-1 1,5 1 0,-1 0 0,-1-1-18,-1 1 1,-1 0 0,2 1 0,2 0 25,-2-1 0,-2 7 1,-1-6-1,0 3-58,0 1 0,2 4 1,0-5-1,3-1 22,-2-2 1,-2 3 0,-1 0 0,0-1 4,0-2 1,0-2-1,2 1 1,1 0 34,1-1 0,1 1 0,-5 0 0,0-2 152,0-3 0,1 2 0,2-5 1,2 2-228,-2 2 0,-2 3 1,-1 0-1,0 1-122,0 0 0,0 1 0,0 1 0,0 2 110,0-1 0,0 3 1,0-2-1,0-2 111,0-1 1,0-1 0,0 0 0,0-1 159,0 1 1,0 0-1,0-2 1,0-1-161,0-2 0,4-1 0,1 2 1,-2-1-89,-2 2 1,4-5 0,-1 1 0,-1-1-30,-1 3 0,-1 2 0,2-1 0,2 0-106,-2 0 1,-2 3 0,-1 0 0,1 1 176,4 0 0,-4-2 0,4-2 0,-2 0 129,1 0 0,-2-2 0,2 0 1,-2-1-34,-2 1 0,4-4 1,1 2-1,-2-1-75,-2-1 1,3 6 0,2-6 0,0 1-105,0 1 1,3-4 0,-3 4 0,0-1-7,0 0 0,3 4 0,-3-3 0,3 4 104,5 5 0,6 9 0,5 6 0,-3-5 84,-4-5 1,1-5 0,-1-3 0,-2-3 45,-1-4 0,-2 1 0,1-1 0,-1-2-68,0-1 1,-1-2 0,0 1 0,-2-1 0,1 0 0,4 5 0,-7 1 0,4 1-122,2-1 1,-1 3-1,0-3 1,1 2-115,-1 3 0,-1 0 0,-2-1 0,-1-2 130,1-2 0,2 5 0,2-3 0,-1-1 131,0-2 0,5-3 0,0-2 0,-2 1 1,-1-1 0,3-1 0,1 0 0,0-2-77,0 0 1,-1 5-1,-3-7 1,1 0-61,2 1 1,0 0 0,-5 3 0,0-2-104,1-1 1,4 0 0,-1 5-1,0-1 11,-3 0 0,-5 1 0,0-1 0,2 0-91,0 1 0,3-1 0,-1 0 101,0 0 1,1 1 278,-1-1 1,-1 0 0,-2-1-132,-1-3 1,-6 3 0,3-3-103,0 3 1,-5 1 0,4 0-122,-4 1 1,4-1-1,-1 0 1,-1 1 24,-1-1 1,2-4 0,1 0-104,-2 1 1,0 1-378,1-3-346,-3 4-304,5-10 1,-7 4-997,-4-6 1,3-2-901,-7-2 3197,6 2 0,-3-10 0,6 5 0</inkml:trace>
  <inkml:trace contextRef="#ctx0" brushRef="#br0">20648 16739 8642,'-11'-13'1102,"2"-1"0,1 7-232,4 2-596,2 4 1,-5 5-1,4 2 1,-1 2 183,1 2 1,1 2 0,2 3 0,0 1-75,0 2 0,5 4 1,0-3-1,1 0-153,0 1 0,3 3 1,-3-2-1,0 1-45,0 1 1,3-3 0,-5 4 0,-1-2-174,-1 2 0,2-3 0,1 1 0,-2 0-116,-2-1 1,-2 0 0,-2-5-1,-5 2-150,-4-2 1,2-1-1,-9-2 1,-1 0 91,-2 1 1,-3-2 0,-2-2 0,1-1-28,-1 1 1,0-2 0,1-1 0,1-1-669,2-3 0,4-2-72,6-1 1,7 0-1,6 0 928,7 0 0,17-12 0,4-2 0</inkml:trace>
  <inkml:trace contextRef="#ctx0" brushRef="#br0">18436 14100 16424,'0'-13'631,"1"5"108,4 4 1,-3 8-1,6 5 1,-1 3-670,1 1 1,-5 1 0,1 1-1,-1 1 41,2 2 1,-4 4-1,3-4 1,-1-2 131,2-1 0,-4 3 0,4-1-282,-4 0 0,4-7-1261,-1-1 609,1-6 0,-5-3 1,0-9-1,0-4 292,0-5 1,-5 2 0,-1-5 0,-1 0 66,-4 0 1,4 5-1,-2-2 1,-1 3 948,-2 2 1,3 4 0,0 2 1557,-1 1-1658,4-4 1,1 8 0,10-4-1,4 2-90,3-1 1,1 1 0,2 4 0,1 0-559,2 0 1,4-2 0,-3-1 0,1-1-948,-1 1 0,3 1 1,-4 2-299,-2 0 0,-1 0 1,-3 2 1467,-3 2 1,2 4 0,-3 5 0</inkml:trace>
  <inkml:trace contextRef="#ctx0" brushRef="#br0">18929 13860 18555,'-9'-6'-743,"0"-3"1,0-1-225,-4 1 1,4-1 557,0 5 1206,6-5-385,-3 9 0,6-4 37,0 10 0,-4 2 0,-1 6-26,2 1 1,-3-1-1,2 0 1,1 1-248,2-1 0,-1 0 0,-1 1 0,-1 0 100,1 4 1,1-3 0,4 3 0,2-3-30,5-2 0,3 0 0,1 1 0,0-1-178,1 0 1,-1 0-1,0 1 1,1-1-285,-1 0 1,0 1 0,-1-1-1,-1 0-2584,-2 1 0,-6-1 0,1 0 2720,-3 1 1,-1-1 0,0 0 0</inkml:trace>
  <inkml:trace contextRef="#ctx0" brushRef="#br0">18809 14193 11197,'0'-19'0,"1"-2"0,2-1 1035,2 0 0,10 6 1,-2-2-1,3 5-497,3 4 0,-2-2 0,5 5 0,0 1-2334,-1-1 0,3 0 1852,-7 1 1,7-2 0,-3-6 0</inkml:trace>
  <inkml:trace contextRef="#ctx0" brushRef="#br0">9131 12621 8217,'0'-8'58,"0"2"1,0 6 0</inkml:trace>
  <inkml:trace contextRef="#ctx0" brushRef="#br0">9278 12581 8211,'0'-13'-17,"0"-1"-16,0 1 1,4 4 0,1 0 339,-2-1 1,-2 2-49,-1-1 0,0 5-34,0-5 976,6 6 833,-4-3-374,3 6-1271,-5 0 1,-1 0-391,-3 0 1,-4 2 0,-5 1 126,-1 1 0,1 1 0,0-5 0,1 1 56,3 3 1,-3-2 0,3 2 70,-3-2 1,-1-2 0,0 0-73,-1 0 0,6 0 0,0 1 109,2 4 1,-4-2-214,1 6 1,-1-5-1,-1 3 1,2 1 16,-1-1 0,-2-2 0,-1 2 92,0-1 1,-1 3 0,1-5 4,0-1 0,4-1 1,1-1-115,2 4 1,0-4-15,2 4 1,2-2-1,-2 1-51,3 5 0,-4 3 0,1 1 1,1 0 87,1 1 0,2-1 1,0 0 75,0 1 0,-4 4 0,-1-1-20,2 0 0,2-7 0,1-1 249,0 1 1,0 2-261,0 1 0,0 1-244,0-1 1,1-1 0,2-2 192,2-1 0,4 0 0,-3 4-9,1 1 0,-3-1 0,4 0 47,-2 1 0,0-1 0,-3 0 65,1 1 0,6 8 1,-2 0-1,-1-3-87,-2-2 1,2-4-1,1 0 1,0-1 4,1-3 0,-4 1 1,4-5-1,0-1-61,-2 2 1,5-3-41,-3 6 1,1 0 0,0 4-306,-1 1 0,-6-6 1,3 1 249,0 2 0,1-1 0,7 0 115,-1-1 1,0-6 0,1 2 0,1-4 8,2-1 0,-2 0 0,3 0 0,-3 0 260,-2 0 0,2 0-292,3 0 1,-3 0 0,2 0 0,-2 0-110,-2 0 0,1 5 1,-1-1-1,2-1-27,3-1 0,-4 2 0,6 0 0,-2-1 65,-1-1 1,3-2 0,-4 0-1,2 0 57,-2 0 0,3 0 1,-1 0-1,-2 0 62,-1 0 0,1-2 1,1-1 88,-1-1 1,-4-2 0,6 3 0,-4-1-1,0 1 1,-1-3-1,0 0-237,1-2 0,-1 4 1,0-3-1,1-1-4,-1 1 1,0-1 0,1-2 0,-1 1-19,0-1 1,1-1-1,-1 1 1,-1 1 42,-3-1 0,3-7 1,-5 0-1,2 0 23,0 3 1,-5-1-1,4-1 1,-2-4 155,-4 0 0,1-1 0,0-3 0,2 2-89,-2-2 0,-2 1 0,-1-1 0,0 2-46,0-2 1,0 3 0,0 0 0,0 2-68,0 3 1,0-3-1,0 1 1,-1 2-138,-4 1 1,4-3 0,-5 0-1,0 2 20,-3 1 1,-1-3-1,-1 1 1,3 0 115,-3 3 0,-5 0 0,-2 1 0,0 0-66,-1-1 0,3 5 0,-6 0 0,-1 1 41,3 0 1,-4 2 0,5 6-1,-1-1-303,1-4 1,-3 4 0,4-4 0,0 4 172,-1 1 1,4 0 0,-4 1 0,0 2 41,-3 2 1,-2 4-1,0-3 1,3 0-52,2-1 0,0 6 1,3-4-1,-2 2-444,2 0 0,1-2 0,1 4 1,1-2-1094,0 1 1,4-3 0,1 2 1752,3 2 0,0 1 0,5 1 0</inkml:trace>
  <inkml:trace contextRef="#ctx0" brushRef="#br0">6185 14233 8472,'0'-13'13,"0"0"280,0-1 1,0 1-1,-1 0 101,-4-1 1,2 1-36,-6 0 1,1 5-127,-6 4 0,5 2 67,0 2 0,5 2 295,-5 2 1,8 2-277,1 3 0,6-3 0,8-6 0,3 0 68,0 0 1,7 0 0,-2 0 0,2 0-295,-2 0 1,6 0 0,-4 0 0,1 0 34,5 0 0,-5 0 1,3 0-1,-4 0-530,0 0 0,1 0 0,0 0 0,-3 0 270,-4 0 0,1 0 0,-1 0 205,-2 0-35,-1 0 1,-9 0 0,-6 0-234,-7 0 0,-10 0 1,-2 0-1,-2 0-130,-2 0 1,-3-4 0,-2-1 0,0 2 175,2 2 0,-9 1 0,10 0 0,0 0-88,1 0 0,8 0 0,-2 0 0,4 0-99,0 0 0,-4 1 0,1 4-2193,0 4 2529,8 2 0,-8 15 0,2 2 0</inkml:trace>
  <inkml:trace contextRef="#ctx0" brushRef="#br0">20555 8929 28690,'-7'2'-2360,"2"2"751,4-2 1,-1 4-1299,-2-6 4121,2 0 0,-5 0 1,4 1-830,-1 3 1,-7-2 0,2 4-344,-3 0 1,4-3 0,-1 4 0,-2 1-34,-1-1 1,-1-3 0,-2 4 0,-1-1-18,-2 1 1,0-4 0,5 3 19,0-1 1,-1 3 0,1-4-1,0-2 518,-1-2 1,6 4 0,-1-1-1,-2 0 18,0 2 0,2-3 1,1 6-1,1 0-788,-1-1 0,0 3 0,-6-2 0,1 3-108,0 1 0,-1 1 0,1-1 0,-2 0 293,-3 1 0,3-2 0,-2-2 1,2-1 61,2 1 1,-1 1 0,1-1 40,0-1 0,-1-2 0,1 4 0,0-4 85,-1-1 1,1 3 0,0-3 0,1 1-393,3 3 0,-3 2 1,3 0-1,-3-1 210,-1-3 1,0 1-1,-1 5 1,1-1-16,0 0 1,-1 1 0,1 0 0,0 3 53,-1 0 0,1 1 0,0-4 0,1-1 175,3 0 0,-3-1 1,3-2-1,-3-1-30,-1 2 0,0 1 1,-1 1-171,1 0 0,4-1 0,0-2 1,0-1-93,2 2 1,-3 1-1,4 1 1,0 0-173,0 1 1,-5 3-1,4 1 1,-2-2-92,0-1 1,5-2 0,-4 1 0,1-1 385,0 0 0,4 1 0,-3-1-170,0 0 0,3 1 293,-6-1 1,6 0-452,-1 1 0,2-5 0,2 0-34,0 1 0,0-3 1,0 2-1,2 2 74,2 0 1,-1 1 0,4-1 0,1-3 143,-1 3 1,-2 1-1,2 1 1,0 0 298,1 1 1,1-1-1,4 0 362,0 1 1,1-7 0,-1-1 0,0-2-43,1 1 0,-1 4 1,0-3-1,1 0-116,-1 0 0,5 2 0,0-2 0,-1 2 79,3 2 0,-6 0 0,4 1 0,-3-2-181,-2 1 0,5 2 0,0 1 22,-2 1 0,-1-6 0,-2 0 0,-1-1 18,-3 1 0,1-4 0,-4 4 0,2-3 136,2-2 1,2 3 0,1-1-1,1-2-200,-1-2 0,0 1 0,1 1 0,-1 1-229,0-1 0,1-1 0,-1-1 0,0 2 0,1 1 0,-1 5 0,0-3 0,1 0-174,-1 0 0,-1 4 1,-2-2 137,-1-1 1,0 4-1,4-7 245,1-1 0,-6 3 1,1-2-210,2-1 0,1-1 0,1-1 0,0 4 0,0-4 0,1 4 0,-1-4 0,0-1 0,2 0 0,2 2 0,0 1 0,0 1 0,-7 2 0,-1-3 0,1 1 0,2-1 0,-3 0 0,0 0 0,1 2 0,-2-1 0,1-4 0,-5 0 0,5 0 0,-5 0 0,5 0 0,-6 0-434,3 0-2585,-6-6 2102,-6 5-608,5-5 1276,-5 6 1,0-6-1,-2-2 1</inkml:trace>
  <inkml:trace contextRef="#ctx0" brushRef="#br0">20408 10435 31172,'-13'-4'-2481,"0"-1"1,-1 1 2418,1 4 0,6-2-545,2-2 1,5-2-1,5-4 514,4 1 1,-2 6-1,2-3 598,1 0 0,2 4 0,1-2 598,1 3 0,-1 1-348,0 0 0,1 1 1,-1 3-721,0 5 0,-5-1 0,-2 1-322,0 1 1,-5 2-1,4 1 1,-4 0-99,-1 1 1,-4 4-1,-2-1 1,-2 0 472,-2-3 1,0 0 0,-1-2 0,2-2 100,-1-1 0,3-2 0,-1 4-876,2-2 0,-3-1-620,5 6 0,-1-5 0,7-2 859,2-1 1,4 10 0,5-1-1</inkml:trace>
  <inkml:trace contextRef="#ctx0" brushRef="#br0">18995 9302 22073,'0'-9'-2540,"0"1"1,0-1 1340,0-5 827,0 7 1,2 3 491,2 8 0,-2 3 0,2 7-156,-2-1 1,2 0 0,1 1 0,-1-1 245,2 0 0,-4 1 0,3-1 0,0 0 229,-1 1 1,1-1-1,-5 0-979,0 1 1,0-1 1281,0 0-760,0-5 1,-6-5 0,-2-11-34,1-5 0,-5-5 0,5 0 0,-2-2-254,0-1 0,6-3 1,-3 5-1,2 0 226,-1-1 1,1 3 0,4 3-17,0 1 0,0 4 63,0 0 0,1 6 473,4-1 0,-2 2-5,6 2 1,-5 0 0,5-1-295,1-4 0,2 4 0,1-5 0,2 2-103,3-1 1,-3 1-1,3 4-532,-4 0 1,0 0 0,-1 0 134,0 0 0,-4 0 646,0 0 1,0 6 0,4 1-1</inkml:trace>
  <inkml:trace contextRef="#ctx0" brushRef="#br0">19462 9049 22538,'-6'-13'-5842,"-1"-1"4759,-7 1 0,5 6 1123,1 2 1,-1 4 770,-5 1 0,3 1 0,0 2-288,2 2 0,6 1 1,-1-2-419,2 5 0,-2 4-30,-1 5 1,1-3 0,4 4-322,0 0 0,0-4 0,2 3 1,0-3 193,3-2 1,1-4-1,-2-2 59,5-1 1,3-1-1,1-5-101,1 0 1,-2-6 0,-2-3 0,-1-3-324,1-1 0,1-1 0,-1 1 0,-1 0 275,1-1 0,-4 1 0,0 1 1,-2 2 862,1 1 0,-1 5-371,-4-5 1,-1 6 0,-2 0-65,-2 6 1,1 4-1,3 6 1,-2 1 11,-2-1 0,1 0 0,5 1-600,4-1 1,-2-1-1,5-3 1,4-3-344,5 0 0,3-5 1,8 4-1,2-4-821,1-1 1716,6 0 0,-3 0 0,6 0 0</inkml:trace>
  <inkml:trace contextRef="#ctx0" brushRef="#br0">9278 13274 25269,'-14'0'-42,"6"0"0,-1 0 302,-2 0 0,4-2 1,0-2-541,1-5 0,-3-3 0,4-1-150,2 0 1,2 4-1397,1 0 751,0 0 0,0 3 1154,0 6 0,4 1 0,2 7-279,2-2 0,-4 3 1,5-3 242,1 1 1,7-4-1,0 1 1,1-2 384,1-2 0,2 0 1,6 0-1,-1 0-49,1 0 0,0 0 1,-1 0-1,0 0-78,-4 0 0,2 0 1,-7 0-1,0 0 204,-3 0 1,-5 0-23,0 0 1,-7 0 0,-2 0-542,-8 0 0,-10 0 0,-5 0 0,-7 0 103,-5 0 1,-2 4-1,-2 2 1,2 0-211,0 0 1,-3 3 0,7-3 0,2 0-68,3 0 1,-1-2-1,8-4 1,2 2-1631,5 2 1799,1-2 1,23-2-1,-1-8 1</inkml:trace>
  <inkml:trace contextRef="#ctx0" brushRef="#br0">2799 12794 8367,'-6'-13'0,"5"-1"0,-5 3 101,0 2 1,3 3-1,-6 6 499,-1 0 0,2 0 29,0 0-140,5 0 1,-2 1 0,10 4 29,3 4 1,0-2 0,1 2 0,1 3-216,2 4 1,1 0-1,-1 6 1,-1 2-185,-3 1 1,1 2 0,5 0 0,-1-2-106,0-3 1,2-3 0,1-5 0,2-3 14,-2-2 1,5-3 0,1-7 0,4-5 269,0-7 1,7-19-1,2-13 1,4-10-148,1-7 0,-15 24 1,2 0-1,1-2 0,0-1 1,2-2-1,1 0-116,0-2 1,0-1 0,-3 4 0,0 0 0,1 1 0,0 1 0,-2 2 0,-1 2-463,-1 1 1,-1 1 0,16-22-1,-9 16 1,-3 9-1761,-1 7 1,0 10 2184,-1 5 0,1 12 0,0-2 0</inkml:trace>
  <inkml:trace contextRef="#ctx0" brushRef="#br0">6079 14180 8269,'-2'-12'-1,"-2"3"1,2-2 0,-4 8 552,6-6 0,2 6 449,2-2 1,-1 4-705,6 1 1,-5 6-41,5 3 1,0 1-1,3 0 1,-2-2 221,-1-2 1,0 4-1,5-3-159,-1 1 1,0-1 0,2-4 0,1 2 10,2-2 1,0-2 0,-3-1-1,1 0-105,2 0 0,-1 0 0,-2 0 1,2 0-99,0 0 1,6 0 0,-4 0 0,0 0-67,0 0 0,4 0 0,-6 0 0,1 0-32,1 0 0,1 0 1,3-1-1,-2-4-1,-2-4 1,5-3 0,-3-1 0,1 0 67,0-1 1,-4-3-1,3-3 1,-1 1-8,1 0 0,-3-5 0,3 4 0,-2-3-7,-3 1 1,3 1-1,-2-1 1,-4 3-240,-3 0 1,-1 4 0,5-4 0,-2 1 63,-4 0 1,4 0-1,-4 3 1,-1-1 56,-2-2 1,-3 1-1,1 3 1,2-1 3,-2-2 1,-2 2 0,-1-4-1,0 1 227,0 0 0,0-1 0,0 3 0,0-2-49,0 2 0,0-1 1,0 1-1,0-2-173,0 2 1,0 1-1,0 2 1,0-1 74,0 1 1,0 0 0,0-1-195,0 1 1,-4 0 0,-2-1 92,-1 1 0,-2 0 1,-5-1 148,1 1 0,0 4 0,-1 0-32,1-1 0,-5-2 0,0 0 0,2 2-7,1 1 1,2 5 0,0-4 0,-2 2-72,-3 3 1,3 2-1,-2 1 1,2 0-64,1 0 0,-3 0 1,-1 0-1,2 0 71,1 0 0,-3 1 1,0 2-1,2 3-2,1 2 1,-3-4 0,1 3 0,0 1 8,2-1 0,1-2 0,-3 2 0,0 1 139,0-1 0,2-4 1,1 3-1,-3-2-62,0 1 0,-6 4 1,4-3-1,0 1-36,0 3 1,-5 2-1,3 1 1,-1 1-9,0-1 1,1 0 0,-3 1 0,4-1 10,0 0 1,-2 2 0,3 2-1,0 2 34,-1 2 1,1-1 0,3 4-1,-1-2-25,6 2 0,-3 5 1,5 3-1,-1-3-37,1-1 1,3-1-1,6 1 1,0 2-282,0 1 1,0 0 0,2-6 0,2-1-276,5-2 0,3-1 0,3 1 0,1-3-207,2 0 1,5-4-1,1 3 1,4-3-710,3-2 0,12-1 1454,2-3 0,5 3 0,3-5 0</inkml:trace>
  <inkml:trace contextRef="#ctx0" brushRef="#br0">9131 14953 8237,'8'-13'418,"-3"-1"1,0 1 378,-1 0 0,2 4-495,-1 0 0,1 5-97,3-5-223,-4 6 382,-5-3 28,0 6 1,6 0 0,3 0 0,3 0-16,1 0 1,2 0 0,2 0-1,0 0-253,0 0 0,2 0 0,0 0 0,0 0-61,1 0 1,-3 0 0,-2 0 0,2 0-125,0 0 0,1-5 1,-5 1-1,1-1 61,-1 0 0,-1 2 1,-2-5-1,-1 1 272,2-1 1,-4 4-259,2-5 0,-6 5-239,1-5 0,-4 6 102,-4-2 1,-4 4 0,-6 2-1,-3 2 106,0 2 1,-3 4 0,2-3 0,-2 1 143,-1 3 0,-4-2 0,3 1 1,-2-1 201,2 0 0,-2 2 0,5-4 1,-1 0-83,1 0 0,1 3 1,5-3-1,0 0-213,-1 0 0,3 0 0,0-3-296,2 1 1,6 2-640,-1-2 748,2-2 0,13 4 0,4-8 0,4-2-139,5-5 1,1 2-1,3-2 1,3-2-246,5-1 1,1 1-1,0 2 1,-3 4-1714,-2 4 2250,-1 1 0,2 0 0,1 0 0</inkml:trace>
  <inkml:trace contextRef="#ctx0" brushRef="#br0">21022 11088 25411,'-9'-4'-1940,"0"-1"1,6-5 0,-2 1-2095,4-3 2988,1 5 1683,0-5 1,-1 10 1480,-4-2 361,4 3-1493,-5 1 1,4 0-878,-2 0 1,2 1-1,-2 3 134,2 5 0,2 3 0,0 2 63,0-1 0,-1-1 1,-2-2-1,-2-1 9,2 1 0,2 2 0,1 2 0,0-1-99,0 0 1,0 0 0,0 1-240,0-1 1,0 0 0,0 1-1,0-1 76,0 0 0,0 2 0,0 2 0,-1 0 7,-4 0 0,4-3 0,-4 0 0,2 1 148,-1 2 0,2-2 1,-2 3-1,2-2 19,2 2 0,-4-3 1,-1 3-1,2-2-274,2 2 1,1-4 0,0 4 0,0-3-209,0-2 0,0 1 0,0-1 279,0 0 0,0 1 0,0-1 1,0 0 136,0 1 1,0-1 0,0 0 0,0 1 35,0-1 0,0 0 0,0 1 0,0-1-209,0 0 0,0 1 1,0-1-1,0 0-44,0 1 0,0 3 1,0 1-1,0-2-576,0-1 0,0-2 0,0 1 387,0-1 1,0 0 0,0 1-1178,0-1 14,0-5-20,0-3 0,6-10 0,3-4 0,3-3 1529,1-2 0,12-5 0,3-2 1</inkml:trace>
  <inkml:trace contextRef="#ctx0" brushRef="#br0">20755 11928 16605,'2'-8'-3072,"0"2"3221,3 1 0,-1 2 1049,-4-6-690,0 6 0,2-3 1078,2 6 433,-2 0 0,5 0 757,-2 0-2465,-4 0 0,7 1 0,-6 4 86,3 4 0,-1 2 1,-4 3-642,0-1 0,0 0 0,0 1-541,0-1 0,6-5 1,3-4 537,3-3 0,-3-2 1,0-3-1,1-5 8,2-3 1,1-6 0,2-1 0,1-2-523,2-3 1,1 4-1,-2-3 1,2 0-532,2-2 0,-5-1 0,3 4 0,-1 4 290,0 4 1,-2 0 0,-5 1 1037,-3 0 0,1-1 0,5 1 1</inkml:trace>
  <inkml:trace contextRef="#ctx0" brushRef="#br0">21288 11435 13388,'0'-14'196,"0"1"302,0 0 1,6 5-1,2 5 26,-1 6 0,-1 2 1,-6 7-1,0 2 41,0 1 0,0 6 0,0 0 0,-2 1-163,-2 0 0,1-6 1,-4 2-1,1-3-35,3-2 1,1-4-1693,2 0 1,-1-6 711,-4 1 0,4-8 0,-4-6 0,4-5 104,1-3 0,0-4 0,0 3 1,0-2 296,0-3 1,0 1 0,0 0 0,0 6 620,0 2 0,0 1 1,0 1 1742,0 0-1594,0 5 1,6 2-1,3 6-339,3 0 0,5 0 0,1 0 0,-2 2-470,-1 2 1,3-2-1,0 4 1,-2-2-551,-1 1 1,3 1-1,-1-3 1,0 1 341,-2-1 0,-2 3 574,0-2 0,6 1 0,2-5 0</inkml:trace>
  <inkml:trace contextRef="#ctx0" brushRef="#br0">21781 11048 12292,'-13'-4'-33,"0"-1"1,-1 2 856,1 2 1,0 1-1,-1 1-480,1 4 1,0 1-1,1 4 1,2-1-46,1 1 0,6 2 0,-3 2 0,1-1 104,1 0 1,0 1-1,4 0 1,0 3 36,0 0 1,4 3 0,2-4-1,1 3-130,4 2 0,-1-5 0,0 3 0,-1-1-150,2 0 1,0 0-1,1-5 1,-1 0-719,-2 1 1,-5 2 0,3-1 0,-1-3-607,-3 0 0,-1-1 0,-4 1 0,-1-1-724,-1-3 0,-6-3 0,1 2-155,-3-1 2139,-7-1 1,4-5 0,-4 0 0</inkml:trace>
  <inkml:trace contextRef="#ctx0" brushRef="#br0">21622 11435 9402,'4'-14'0,"0"1"0,-1 0 704,-1-1 0,4 3 0,1 0 0,2 4-13,0 1 1,0 1-1,4 5 1,0-1-412,1-4 1,-1 4 0,0-3 0,1 2-460,-1 2 0,0 0 0,1 0 200,-1 0 1,6 6 0,2 1 0</inkml:trace>
  <inkml:trace contextRef="#ctx0" brushRef="#br0">6239 13980 28151,'-14'0'3390,"1"-4"-3768,0-1 0,1 7 0,1 7 1,4 3-1,-1 1-702,1 0 0,0 1 0,-4-3 421,2-2 0,1 3 0,-6-5-124,1 1 1,4-2 5176,0-6-1114,0 0-3075,2 0 1,7 0 0,10 0 0,5 0-45,3 0 1,5 0-1,0 0 1,2-2-244,2-2 1,5 2 0,2-2 0,2 1 119,-1-1 1,-5 1 0,2-5 0,-2 1 192,-3-1 0,2 4 0,-8-5 0,0 0-231,-3 2 0,-4-4 0,0 7 0,-8-5 0,-6 5-215,-8 1 0,-5 1 0,-6 2 0,-6 2-204,-5 2 1,-6-1-1,4 4 1,-2 1 257,-3-1 0,-2-2-1,1 4 1,2 0 44,5-2 1,-2-1 0,4-6 0,4 1 515,5 4 0,6-4 0,0 4 383,1-4 0,5 1-1508,4 2 1,4 3 0,4 7 0,5-1 516,3 0 0,7 13 0,2 2 0</inkml:trace>
  <inkml:trace contextRef="#ctx0" brushRef="#br0">9251 14966 8531,'0'-22'817,"0"0"1,0 6 125,0-2-1394,0 3 0,0 9-765,0 6 2092,0 6-464,0 7 1,6-5-1,3-4 1,3-2 21,1-2 0,6 0 0,4-2 0,2-1-163,1-1 1,1-6 0,0 2-1,-2-1-246,-3 0 1,3 2 0,-4-2 0,0 3-889,-3 0 0,-4 5-4,0-4 0,-4 4 482,-5 1 0,-16 6 1,-13 1 236,1 1 0,-1 2 1,-3-4-1,1 0 127,-1 0 1,-4 4 0,0-3 0,1 2 30,2 0 0,1-4 0,1 4 0,1-1-367,2 0 1,4-1 0,7-2 0,2 2 356,1 0 0,0 5 0,-4-4 0</inkml:trace>
  <inkml:trace contextRef="#ctx0" brushRef="#br0">9798 15819 10209,'0'-13'-97,"0"0"1,0 4 0,0 0 318,0-1 0,0-2 0,0-2 0,1 1 57,4 0 1,-4 4-1,4 0-1001,-4-1 440,-1 4 1,0 1 272,0 10 0,4-2 0,2 4 174,2-1 1,-4 3 0,5-5 151,1-1 1,7 3 0,1-1 0,-2-2 84,-1-2 0,-1-1 1,3 0-1,1 0-287,-2 0 1,-1 0-1,-2 0 1,0 0-126,1 0 1,-1 0 0,0 0-334,1 0 1,-1 0-21,0 0 384,-5 0 1,-4 0-1,-8 0 118,-5 0 0,-3 0 1,-3 0-1,-3 0-96,-4 0 0,1 0 0,1 2 0,0 0-20,4 3 1,-3-1-1,0-4 1,-1 0-49,1 0 0,1 2 0,4 1-86,-4 1 1,3 1-1,-3-5 1,5 1-352,4 4 0,2-4 0,4 5-1657,-2 0 2093,7-5 1,17 11 0,9-4 0</inkml:trace>
  <inkml:trace contextRef="#ctx0" brushRef="#br0">21342 10582 8131,'-6'-8'-559,"-2"2"532,-5 6 0,4 0 0,2-1 0,-1-2 598,1-1 0,2-1 419,-4 5-912,7 0 1,6 0 0,11 0 126,4 0 0,-1 5 0,4-1 0,2-1 60,1-2 1,6-1-1,0 0 1,-1 2-93,-2 2 1,-1 2 0,-1 5 0,1-2-10,0 1 0,-1 2 1,1 1-1,-1 0-69,1 1 1,4-1 0,0 2-1,-1 1 32,-2 2 1,-1 4 0,-1-4-1,0 0-129,-4 1 0,7-3 0,-2 5 1,1 0 98,0-1 0,-1 1 1,1 3-1,2-2 18,1 2 0,0-1 0,-4 1 0,-1-2 12,1 2 1,0 0 0,-2-1 0,-1 0-46,-2 0 0,-6 2 0,2 2 0,-3 0 3,-2-1 1,0 0-1,1-1 1,-1-2 26,0 1 1,1 4 0,-1-5-1,-1 0-33,-3-1 0,3 7 0,-4-6 1,3 1-16,-2 1 0,1 0 0,-4 2 0,1 0-6,4-1 0,-4 1 0,1 0 0,-1-1-32,0 1 0,-4 0 0,2-1 1,-4-1 171,-1-2 1,0 2 0,0-3 0,0 3 1,0 2 1,-4-1 0,-1 0-1,1-3-174,-2 0 1,5-1 0,-5 4 0,1 1 5,1 0 1,-5 1 0,3 1 0,0 3-174,0-3 1,-4 4 0,1-2 0,-3-2 73,-1 0 0,-1 2 1,1 0-1,0-2 266,-1 0 0,-3-3 1,-3 1-1,1-1 38,0 1 1,-3-2 0,4-1 0,1-3-81,3-2 1,-4 3 0,0-3 0,2 2-241,1 3 0,2-3 0,-2 1 0,-1 0-124,-2-1 1,0 4 0,5-3 0,-2 2 47,-3-2 1,3 3 0,-4-3 0,1 4 118,1 0 1,-6-4-1,6-1 1,0-2 244,2-2 0,2 2 1,0-1-1,-1-2 191,1-1 0,4-3 0,0-2 0,0-1-421,2 1 1,-3 2 0,4 0-156,-2-3 1,4 3-1,-4-3 1,1 1 78,0-1 0,-1 3 0,-2-3 0,1 2-45,-1 3 0,-4-1 0,-2 0 0,-2 1 338,2-1 1,0 0 0,-1 1 0,0-1 182,0 0 0,2 1 0,2-1-124,0 0 0,1 1 0,3-1 0,3-1-320,0-3 0,5 3 0,-5-5 0,1 2-211,1 0 1,-2 0-1,3 4 1,-3 0 5,-1 1 1,2-5 0,-4-1 0,1 3 87,0 1 1,-4 1 0,3 0 17,-2 1 0,-3-3 0,2 0-1034,3-2-214,-2-6 1,11 1 575,0-8 0,6-2 0,7-5 0,0 3 840,1-3 0,5-1 0,2-1 0</inkml:trace>
  <inkml:trace contextRef="#ctx0" brushRef="#br0">21648 13540 7862,'-21'-13'-2,"-2"4"0,5 2 0,2 1-5,1 3 1,2 6-1,-1 3 241,1 1 1,1-2 0,2 2 0,1 0-113,-2 1 1,4-1 0,0 4-1,1-3 475,3 3 1,1-4-1,2 2 12,0 2 0,2 0 1,1 3-1,1-1-95,-1 0 0,-1 1 0,-2-1 0,0 0-235,0 1 1,0 0-1,0 3 1,0 1-106,0-2 0,1-1 1,2-2-1,1 0-316,-1 1 1,0-6 0,2 0-63,4-2 1,3-2-1,2-4 1,3 0-154,0 0 0,12-6 1,0-4-1,7-5-93,5-3 0,8-4 1,-2 3-1,2 0-290,0-1 1,-1-2 0,0 4 739,-3 2 0,2 1 0,1 2 0</inkml:trace>
  <inkml:trace contextRef="#ctx0" brushRef="#br0">22875 12221 8926,'0'-21'1891,"0"4"-1498,0 8-274,0 3 0,0 7 0,1 2 0,2 3 0,1 1 361,-1 4 1,-1 5-1,-2 3 1,0 1-58,0-1 1,0 8 0,0-4 0,0 1-224,0 1 1,0-6 0,0-1 0,0-3-37,0-2 1,0 1 0,0-1 106,0 0-710,0-5 0,0-4 1,0-10-1,0-6 5,0-4 0,0-12 1,0 1-1,1-2 258,4-4 0,-4 5 1,4-3-1,-4 3 236,-1 1 1,2 6 0,1 2 624,1 0 0,1 4-332,-5-3 1,1 9 0,3 5-369,5 2 1,3 2 0,2 2-397,-1 2 0,0-2 0,2 4 0,1-2-268,2 1 1,0 1-1,-5-4 1,0 3-268,1-2 0,-1 3 0,2-2 946,3-1 0,-3-1 0,4-2 0</inkml:trace>
  <inkml:trace contextRef="#ctx0" brushRef="#br0">23354 11888 7467,'0'-13'-220,"0"-1"0,0 5 0,0 0 380,0-1 1,-1-2 0,-2-1 423,-1 0 1,-7 1 0,4 1 239,-1 2 0,-3 6 0,2-1-493,-3 3 0,-2 6 1,3 6-1,0 4-34,2 2 1,5 6-1,-4-4 1,3 2-11,2 2 0,1 2 1,2 2-1,2 0-40,2-1 1,-1 1 0,6 0 0,1-2-292,2-3 0,-3 6 1,-2-4-1,1 0-298,-1 1 1,-4-1 0,3-1 0,-1-1-464,-1 2 0,0-5 0,-4 1 0,0-3-93,0 1 1,0 0 0,-1-6 897,-3-3 0,-4 3 0,-5-5 0</inkml:trace>
  <inkml:trace contextRef="#ctx0" brushRef="#br0">23248 12288 8118,'6'-28'0,"3"-1"538,2 3 0,3-2 0,1 10 0,1 2-284,2 1 0,1 7 0,-3 4 0,2 2-254,-2 2 0,5 0 0,0 0 0</inkml:trace>
  <inkml:trace contextRef="#ctx0" brushRef="#br0">9864 15779 8393,'-13'-6'-2,"4"3"474,0-5 1,5 3-182,-5-4 1,4 6-481,-3-1 102,-1 8 232,1-2 1,4 4 0,8-6 122,5 0 0,3-2 0,3-1 0,1-3-75,2-1 1,1 2-1,-1-2 1,4 1-33,3 3 0,2 2 1,0 1-1,-1 0-415,1 0 1,0 0 0,-1 0 0,-1 0 78,-2 0 1,0-5 0,-5 1-1,-2 1 45,-1 1 1,-1 2 34,-1 0 116,-6 0 1,-8 0 0,-11 0-73,-4 0 1,-4 0 0,3 0 0,-6 0-101,-2 0 0,0 5 0,1-1 1,2 1-92,-2 1 1,1-3 0,-1 4 0,3 0-627,2 1 868,1 1 0,-1 4 0,-2 0 0</inkml:trace>
  <inkml:trace contextRef="#ctx0" brushRef="#br0">9264 17525 28900,'0'-9'-9831,"0"0"8337,0 6 1,-1-2 0,-3 6 6996,-5 3-5555,-3-2 1676,4 4 1,-3-8-58,2-2 1,1 2-863,-1-2 0,5 3-845,-5 1 0,5 0 2381,-5 0-1498,6 0 0,-2 0 0,10 0 0,4 0-743,2 0 0,4 0 0,2-2 0,2-1 0,2-1 0,1-2 0,4 3 0,1-2 0,0 2 0,-2 2 0,-1 1 0,-2 0 0,2 0 0,-4 0 0,1 0 0,-2 0 0,-2 0 0,-3 0 0,0 0 0,-7 0 0,-4 0 0,-12 0 0,-4 0 0,-11 1 0,3 2 0,2 2 0,0 1 0,1-3 0,-3 1 0,1-1 0,-5 3 0,4-2 0,-1-1 0,-1-1 0,3-2 0,-4 1 0,3 2 0,2 2 0,1-1 0,5-2 0,-1 1 0,1 1 0,0 1 0,7-5 0,6 0 0,7 0 0,13-2 0,6-2 0,8-5-168,5-3 0,16-6 93,2 0 0,10-11 1,-6 1-1</inkml:trace>
  <inkml:trace contextRef="#ctx0" brushRef="#br0">21515 10528 7186,'-12'2'0,"2"1"-19,1 1 0,0 2 0,-4-3 435,-1 2 0,5-1 0,0-4 73,-1 0 0,3 0 750,-2 0-669,6 0 0,-2 0-170,10 0 1,-2 0 0,6 0-82,1 0 1,2 0 0,1 2 0,1 1-62,-1 1 1,0 5 0,1-3 0,0 1-82,4 4 1,1 0 0,5 3 0,-2-1-12,2 0 0,6 2 0,2 1 0,2 2-39,3-1 1,2-3 0,1 1-1,0 1 30,0 2 1,0 6 0,0-2 0,0 2-148,0-2 1,-2 3 0,-1-3 0,-1 4 82,1 0 0,0-1 0,0-1 1,-3-2 10,-1 2 0,2 0 1,-2-1-1,-1 0 2,1 0 0,4 2 0,-3 1 0,0-3-134,-3 0 0,-3-3 0,0 4 0,2-2-18,1 2 1,0 1-1,-4 0 1,0-1 1,-1-2 1,-1 0 0,-1 5 0,-2 0 120,2-1 0,-5-3 0,1-1 0,-3 0-15,1-1 1,0 2-1,-5-3 1,2-1 99,3 0 0,-3 0 1,4-2-1,-1 2-225,-1 2 1,7-4-1,-2 6 1,3 0-157,2 3 0,-5 0 0,1 1 1,-1-2 169,-1-3 0,-2 8 1,-6-4-1,0 3 170,1-1 0,-2 3 1,-2 0-1,-3-1 150,-1-2 0,3 3 0,-4 0 0,-1-2-10,2 0 0,-5-3 1,5 1-1,-1 0-233,-1-1 1,7 1 0,-4 0-1,2-1-208,0 1 1,-2 4 0,4 0 0,-4 0 53,-1 2 1,3-1 0,-5 5 0,-1-3 103,-1-1 0,-2 2 1,0-2-1,0 1 253,0 3 0,0-3 0,0 0 0,0-1-17,0-4 0,-2 4 0,-1 0 0,-1-1-171,1 1 0,1-1 0,2-1 0,0 4-105,0-1 1,-1 0-1,-2-3 1,-2 3-26,3 0 0,0 4 0,1-4 0,-2 2-89,-2-1 1,-4 1 0,5 4 0,-1-2 239,-1-2 1,1-3 0,-6-5 0,2 0 143,-1-1 0,3 5 1,-2-7-1,-2 2-98,-1 3 0,-1-1 0,0-1 1,1 2-95,3 1 1,-3 2 0,5-4 0,-2 2-210,0-1 0,2 4 0,-4 0 0,2 2 73,-1-1 1,-2-4 0,-1 3 0,-1-1 172,1-4 1,0 4-1,-1-2 1,1-1-71,0-2 0,-5 3 0,-1 2 1,0-1 81,-1 1 0,1-1 1,1-2-1,-3 1-159,1-1 1,-1-2-1,5-2 1,-2 0-23,2-4 1,-1 3 0,1-3 0,-2 3 88,2 2 0,-3 0 0,1-1 0,0 1 50,-1 0 1,4-1 0,-3 1 0,2-2 11,-2-3 1,3 4 0,-2-6 0,0 2 185,0 1 1,2-6-1,-3 4 1,3-2-195,2-2 1,0-2 0,-1-1 0,1 3-122,0 0 1,-1 1 0,1-3 0,0 1-47,-1 2 1,-3 4 0,-1-3-1,1 1 57,3-1 1,-4 3 0,0-3 0,2 2 110,1 3 1,-1 0-1,-1-1 1,3-2 113,-3-2 0,1 0 0,3-2 0,1 1 14,3-2 0,-3 3 1,3-1-1,-1-2-63,1-1 1,-3-2-1,5 1 1,-2-1-185,0 0 1,0 6-1,-4 2-107,-1 0 1,5 0 0,1-5 0,-3 2 111,-1-2 0,-1 5 0,-2 0 0,-1 1 199,-2 0 1,0-4 0,5 2 0,0 1-66,-1 0 1,-3-5 0,-1 3 0,2-1 192,1 0 1,1 0 0,1-5 0,0 0-181,-1 1 1,1-1-1,0 0 1,1 1-191,3-1 1,-3 0 0,3 1 0,-3-1-20,-1 0 0,0 1 0,-1-1 0,1 0 82,0 1 1,-1-1 0,1 2 0,-2 1 274,-2 2 0,2 0 1,-3-5-1,5 0-72,4 1 0,-3-1 0,3 0 1,-1 1-246,1-1 0,-3 0 0,5 1 15,-1-1 0,1 0 0,4 1 0,-2-1-214,2 0 0,0-4 0,0 0 0,-3 1 215,-1 2 0,3 1 1,-4 1-1,1-1 66,-1 0 1,4-4 0,-3 0-39,1 2 0,-5-1-1395,2-1-39,3 3 1,1-12 0,5 0 734,0-8 0,1-8 1,3-5-1,5-2-1731,3-6 2494,2 0 0,-1-4 0,0-1 0</inkml:trace>
  <inkml:trace contextRef="#ctx0" brushRef="#br0">21528 16606 7728,'-13'6'2579,"1"2"-1852,3 4 0,-3 2-261,3-1 1,3 0-1,2 1-162,3-1 0,1 0 0,0 1-178,0-1 1,0 0 0,0 1-1,0-1 183,0 0 0,0 5 0,0 0 1,1-2 10,3-1 0,-1-2 0,6 1 0,2-1-143,1 0 0,-1-4 1,1-2-1,0-1-285,3-3 0,1-1 1,-2-4-1,0-2-626,4-5 0,1-3 1,5-3-1,-2-2-90,2-6 0,-3 4 0,-1 0 0,1 0-573,0-4 1,0 0 1396,1 1 0,9-10 0,-3 4 0</inkml:trace>
  <inkml:trace contextRef="#ctx0" brushRef="#br0">23074 15326 9116,'-13'0'1895,"6"2"-1212,2 2 1,10 4-1,4 6-89,2 4 1,-2-3-1,-1 4 1,-1-1-127,1 0 0,-1 5 1,3 0-1,-2 2-201,-2 1 0,-2 0 0,-2-4 0,1-4-340,1-4 1,0 0-1,-4-1-205,0 0 0,-1-5 0,-3-5-182,-5-6 1,1-5-1,-1-6 1,-1-4 174,-2-4 0,0-4 0,0-2 0,2-1 463,0-2 1,-5 0 0,8 2-1,-2 1 278,0 2 1,6-7 0,-2 11 0,4 1-38,1 0 1,1 11-1,2-3 1,3 2-22,2 4 1,-4-3 0,5 5-448,1 2 0,2 2 0,1 1-248,1 0 0,-1 0 0,0 1-360,1 4 0,-5-4 0,0 5-167,1 0 0,2 0 0,1 3-307,0-5 0,1-2 1131,-1-2 0,6 0 0,2 0 0</inkml:trace>
  <inkml:trace contextRef="#ctx0" brushRef="#br0">23488 14793 7694,'-14'0'1170,"1"0"0,0 0-136,-1 0 1,6 0-391,-1 0 1,6 6-408,-2 3 0,4 7 1,1 2-1,0-2 34,0-1 1,0 4 0,0 4-1,0 2 24,0 1 1,0 0 0,0-3 0,1-1-109,4 2 1,-2 1 0,4 1 0,0-3-384,1-1 1,-1-1 0,4 1-1,-4-2-575,-1-1 1,4-4-1,-1 2-778,3-2 0,-3-7 1549,0-4 0,-6-8 0,3-4 0</inkml:trace>
  <inkml:trace contextRef="#ctx0" brushRef="#br0">23368 15206 7694,'13'-4'1175,"2"-2"1,3-1-548,4-4 0,9 1 0,3-2 1,2 0-2168,-1-3 0,-5-1 1539,1 3 0,3-1 0,0 1 0</inkml:trace>
  <inkml:trace contextRef="#ctx0" brushRef="#br0">9211 17619 8197,'2'-26'278,"2"4"0,-2 7 98,2 6-744,-3 1 0,-2 0 0,-3 4-214,-5 2 0,1 4 1,-1 1 827,-1 1 335,4 1 1,2-5 733,8 0 0,-1 0-502,6 0 1,0 0-1,4 0-501,0 0 1,1 4-1,-1 2 1,2 0-102,3 0 0,-2 0 0,6-3 1,2 1-263,1-1 1,6-1-1,0-2 1,-1 0-57,-2 0 1,3-2 0,0-2 0,-3-4 194,-4 1 1,0-4-1,-6 6 1,-2-1 356,-1 0 1,-6-3-490,-1 4 0,-6 1 0,-4 4 0,-8 1-15,-6 4 0,-8 1 0,2 4 0,-3-1-197,-2 1 0,-4 1 0,0-1 0,0-3 122,-2-1 0,5-1 0,-5-5 1,2 0 383,0 0 0,0 0 0,4 0 0,2 0 180,3 0 0,-2 0 0,7 0 1,0 0 218,2 0 1,7 0-874,-1 0 1,7 0-341,2 0 1,6 4 0,10 1 0,5-2-183,6-2 0,7-1 0,0-1 0,2-2-1817,1-2 2563,4 1 0,-1-8 0,7-3 0</inkml:trace>
  <inkml:trace contextRef="#ctx0" brushRef="#br0">7731 14087 8486,'0'-9'701,"0"0"0,0 0-425,0-4 0,0 4-11,0 0 1,2 2-1,1-4 1,1 2 0,2 6-140,-1-1 0,-2 3 1,6 1-7,1 0 0,2 0 1,3 0-1,1 0-70,2 0 1,-1 4 0,-2 0-1,2-1-150,0-1 1,1 2 0,-5 2-74,1 2 1,-7-4 0,-2 5 38,-4 1 1,-1-2 0,-1-1 129,-4-1 1,-2 0 0,-7-3 0,1 1 111,0-1 1,-1-1-1,1-2 1,0-2 152,-1-2 0,-3 1 0,-1-4 0,2 1-32,1 3 0,-3-3 0,-1 1 0,0 2-69,-1 2 1,1 1-1,3 0 1,-2 1-249,2 4 0,1-2 0,2 4-508,-1-1 1,2 4 109,3-1 1,5-3 369,8-1 1,4-4 0,7-2 0,2-2-255,6-2 0,3-5 0,4 1 1,1-1-26,-1 1 1,2-2 0,1 5 394,1-1 0,1-2 0,5-4 0</inkml:trace>
  <inkml:trace contextRef="#ctx0" brushRef="#br0">9011 14060 8148,'0'-18'-1781,"0"1"1781,0 5 0,-12 12 0,-2 7 0</inkml:trace>
  <inkml:trace contextRef="#ctx0" brushRef="#br0">8958 14047 8546,'-12'9'0,"2"-2"-252,1-1 0,4 0-162,-4-2 1933,6-2-891,-8 4 0,11-6-328,0 0 0,1 0 0,8 0-237,1 0 0,2 0 1,3 0-1,3 0 68,4 0 0,3 0 0,2-2 0,0-1-195,-1-1 0,1-2 0,-1 3 0,1-3 186,0-1 1,-1 2 0,0-2 0,-3 1-30,0 3 0,-7-3 0,2 2 1,-4 1-239,0 1-365,-1 2 1,-5 2 341,-4 2 0,-8-2 0,-5 4 0,-5-2-109,-3 0 0,2 2 0,-5-3 0,1 2 144,-3-2 1,1-2-1,1-1 1,0 0-49,4 0 0,1 2 0,2 1 1,-1 1-312,1-1 0,0 3 492,-1-2 0,-5 7 0,-1-4 0</inkml:trace>
  <inkml:trace contextRef="#ctx0" brushRef="#br0">2893 13740 8216,'-14'0'257,"7"-6"0,1 3 806,6-5 0,0 3-88,0-4 1,1 6-834,4-1 1,-2 2 0,6 4-1,0 2 94,-2 5 1,3 3 0,-4 3 0,0 1 4,0 2 1,3 4 0,-3-3-1,0 1 1,0-1 1,3-1-1,-3-5 1,1 0-6,3 1 0,-2-1 1,1-1-1,1-3 0,2-5 1,1-2-1,1-2 1,-1-3 0,0-6 1,7-8-1,3-15 1,5-8-199,3-8 1,11-9-1,-2-5 1,-19 29-1,-1 0-106,1 0 1,0 0 0,0 0-1,1 1 1,19-29 0,-4 8-512,-3 7 0,-4 10 0,-5 5 0,-1 3-646,0 1 0,8 6 1223,-5 4 0,8 2 0,-1 2 0</inkml:trace>
  <inkml:trace contextRef="#ctx0" brushRef="#br0">8078 15033 8701,'0'-9'727,"2"2"-359,2 1 0,-1-3-364,6 4 0,-5 1 0,5 4 1,0-1-30,-2-4 1,5 4 0,-3-4 0,3 4 63,1 1 0,1 0 1,-1 0-1,0 0 28,1 0 0,-1 0 0,0 0 0,1 0 47,-1 0 0,0 0 1,1 0-1,-1 0-33,0 0 0,1 0 0,-1 0 1,0 0-164,1 0 1,0 0-1,3 0 1,1 0-448,-2 0 1,3 0-1,0 0 1,1 0 528,-1 0 0,5 6 1,-4 1-1</inkml:trace>
  <inkml:trace contextRef="#ctx0" brushRef="#br0">9091 15046 8899,'0'-13'-474,"0"0"235,0 5 0,5 4 0,1 8 0,1 4 79,3-1 0,7 5 0,2-5 0,2 2 164,2 0 0,2-6 0,2 3 0</inkml:trace>
  <inkml:trace contextRef="#ctx0" brushRef="#br0">3039 14540 8270,'-7'-6'-841,"-1"5"792,4-4 0,-3 4 766,-7 1 1,5 0 1785,1 0-1815,5 0 1,-3-2 0,7-1-295,4-1 0,2-1 1,5 7 45,-3 2 1,-2-1-1,-4 6 1,2 1 48,-3 2 0,0 6 0,-1 1 0,2 1-274,2-1 1,-1-1 0,-2-5-1,1 0 36,1 1 0,7-7 0,-1-4 1,6-8-4,6-8 0,5-14 0,4-14 0,6-11-87,6-9 0,-22 25 1,0-2-1,1-1 1,2 0-1,-2 0 1,0-1-314,0 1 0,0 0 0,1 1 0,-1 2 0,19-26 0,1 5-793,-2 7 1,1 4 0,-10 9 0,-1 6-1179,-2 9 0,-6 12 2123,1 5 0,-1 4 0,4 1 0</inkml:trace>
  <inkml:trace contextRef="#ctx0" brushRef="#br0">6092 15806 8668,'-8'-13'617,"4"-1"1,3 5-520,1 1 1,0 3 0,1-2-185,3 1 0,-1 0 1047,6 1-619,-6 4 1,8-3-28,-7 8 0,5-1 0,-3 6 18,1 1 0,-2-4 0,4-1 0,1-4-26,2-1 0,1 0 0,1 0 0,-1 0-92,0 0 0,1 0 0,-1 0 0,0 0-78,1 0 1,-1 0 0,0 0-76,0 0 1,1 2-1,-1 0 1,0 4-104,1 2 0,-1-1 0,2 4 0,1-4 84,2-1 1,1 3 0,-1-5 0,3 1 174,0 1 0,4-5 0,-3 4 0,3-4 18,2-1 1,2-4-1,1-2 1,-2-2 13,2-2 0,-2-2 0,-4-1 1,-2-1 7,2 1 0,-4 0 1,1-1-1,-2 3-358,-2 2 0,2-3 0,-1 4 0,-2 0-184,-1-1 1,-2 1 0,0-2 214,1 1 1,-1 0 0,-1-4 128,-3-1 1,3 1 0,-5 0 0,2-1-8,0 1 0,-5-2 1,5-2-1,0-4 60,-2 0 0,5 0 0,-4 4 0,1-4-86,-1 0 0,-3 0 0,2 5 0,1-2-86,-1 2 1,-4 1-1,1 2 1,-2 0 5,-2-1 1,0 1 0,0 0 0,0-1 33,0 1 1,-4-5 0,-2 0-1,0 2 88,0 1 0,-5 1 0,4-3 0,-2-1-28,0 2 0,2 1 1,-4 2-1,3 0-86,-3-1 0,-1 0 0,-1-3 0,0-1 27,-1 2 0,1 6 0,0 1 0,-1-1-54,1-2 1,-2 3 0,-1 1 0,-2 3 33,2 2 0,-3-3 0,-1 1 0,1 2 29,0 2 1,-3-1 0,2-1 0,0-1 9,-4 1 1,3 1 0,0 2-1,1-1 151,-1-3 0,3 2 1,-3-2-1,2 2-164,3 2 1,-3 0-1,-1 0 1,1 2-62,0 2 1,-5-1-1,2 6 1,-2 1-61,2 2 0,-2 1 1,5 1-1,-2-1 50,-2 0 0,2-1 0,0-1 0,2-3 225,3 3 1,-4-4-1,3 2 1,0 0-37,3-2 0,-1 4 0,-2-7 0,0 1-19,0 1 0,3 0 0,0 4 0,1-1-46,0 1 1,-1 2 0,-1 1 0,-1 1-148,-2-1 1,-4 5 0,4 1 0,1 0-60,-3 1 1,6-1-1,-4-3 1,3 2 281,2-2 1,-4-1 0,2-2 0,4 1 206,-1-1 1,0 0 0,0 1-109,3-1 1,3-4 0,5 0-183,-4 1 1,4 2 0,-4 3 0,4 1-47,1 2 0,1-1 1,2-2-1,3 3-3,2 4 1,1 3 0,4 2-1,2 0-17,3-1 1,1 1 0,4 0 0,0-2 125,0-3 0,3-1 0,2-5 1,0 2-115,-1-2 1,7-2 0,-8-4 0,1-3 45,-3-1 1,1-1 0,-3-5 0,2 0-566,-2 0 1,3 0 0,-3 0 0,2 0-107,-2 0 1,2 0 0,-5 0-1,0 0-2212,1 0 0,3 0 2857,0 0 0,2 0 0,1 0 0</inkml:trace>
  <inkml:trace contextRef="#ctx0" brushRef="#br0">9344 16632 8108,'-1'-7'-82,"-3"2"1,1 4-352,-6 1 1,4 6 0,-4 3-1,-1 1 426,-2-1 1,3 1-1,0-5 65,-1-2 0,-2 3 543,-1-2 0,4 1 373,0-5 0,6-2 0,-3-1 189,0-1 1,3-1-944,-6 5 1,5 0-105,-5 0 0,6 2 0,-3 1 807,0 1-612,5 1 1,1-5 0,9 0 24,2 0 0,3-5 0,1-1 0,1 0-125,2 0 0,5-4 0,-2 3 0,1-2-202,1 0 0,-3 6 0,4-2 0,-2 2-84,2-1 0,-3 3 0,-1-4 0,0 4 3,-4 1 0,3 0 0,-1 0 253,-2 0 0,-1 0 0,-2 0 88,1 0 0,-1 0 1,0 0-224,1 0 1,-5 0-239,-1 0 177,1 0 1,-1-2 0,-5-1-122,-6-1 0,-5-1 0,-5 5 1,-2 0 88,-3 0 1,-1 5 0,-5 1-1,2 0 206,-1 0 0,-1-1 0,0-2 0,2 2-114,-2-2 0,1-2 0,-1-1 0,3 0 336,2 0 1,0 5 0,2-1 0,0-1-242,0-1 0,2 2 0,2 1 0,0-1-135,-1 2 1,6-3-287,-1 6 0,6 0-235,-2 4 0,10-6 0,5-2 1,6-4-162,7-1 1,6 0-1,5 0 1,3-1-789,5-4 0,5-1 1465,-2-2 0,11-10 0,-1 3 0</inkml:trace>
  <inkml:trace contextRef="#ctx0" brushRef="#br0">20848 14553 8830,'-7'-6'1436,"1"3"0,6-6-467,0-1 0,2 3-370,2-2 1,-1 0-520,6-4 1,-6 4 0,3 1 125,0 2 589,-5 2 0,4 4-153,-10 0 1,4 1 0,-5 2 601,0 2 0,4 5-560,-2-1 1,2-1-222,2 0 1,0 1 0,0 5-224,0-1 1,2-4-1,1 0 1,1 1 76,-1 2 0,-1 1 0,-1 1 1,2-1 52,2 0 1,-1 5 0,-4 1 0,0 0-145,0 1 0,0-1 0,0-3 0,0 4-226,0 0 0,0-2 0,0 3 0,0-1 0,0 1 0,0-3 0,2 3 0,0-2 0,3-3 0,1 4 0,-3-3 0,1 0 0,-1-3 0,-1 0 0,-1-2 0,2-2-213,2-1 1,-1 0-1,-4 4-987,0 0 1,0-4 0,0 0-908,0 1 0,0-2 24,0 1 0,0-5-1272,0 5 0,1-6 3355,4 2 0,2-10 0,7-2 0</inkml:trace>
  <inkml:trace contextRef="#ctx0" brushRef="#br0">20782 15060 8275,'-6'-9'2842,"-3"1"-2108,-3 2 0,3 2-420,0 4 0,2 2 0,-2 2 471,5 5 1,2-2-19,2 2 1,2 0 0,2 3 169,5-3 0,4 3 0,3-4-306,2 4 0,0-3 0,-5-1 0,1-1-274,-1 0 0,5-4 1,0 2-1,-2-2-264,-1 1 1,2-2 0,1 2 0,-1-2-454,-3-2 1,0-5 0,-1-1 0,0 0-314,1 0 1,-2-4 0,-2 3-1,-3-2-845,-1 0 1,-1 0 245,-5-4 1,0-1-1824,0 1 696,0 6 2399,0 1 0,6 6 0,1 0 0</inkml:trace>
  <inkml:trace contextRef="#ctx0" brushRef="#br0">21275 14806 8132,'6'-7'1795,"-5"0"-415,4 2 1,2 4-361,2-4 0,-2 4 0,2 2-439,2 4 1,-4-2 0,1 6 0,-1 1-225,0 2 1,-4 1 0,2 0 0,-4 1-377,-1-1 0,0 0-961,0 1 330,0-1 0,-1-6 240,-4-2 0,-1-10 1,-2-3-1,3-4 165,4-2 0,1-3 0,0-1 0,-2 0 471,-2-1 0,2 4 0,-2-3 0,2 3 1162,2 2 0,0 0-693,0 0 1,6 1-347,3 3 0,3 3 0,1 6-962,1 0 0,-1 0 0,0 0 0,1 1-932,-1 4-1,-1-2 1,-2 6 0,-1 0 1545,1-2 0,8 5 0,3-5 0</inkml:trace>
  <inkml:trace contextRef="#ctx0" brushRef="#br0">21728 14527 8398,'0'-21'-105,"2"3"-1652,2 9 1757,-2-3 0,3 12 61,-5 0 0,0 2 1,-1 5 190,-3-1 1,1-1 1023,-6-5 1,4 0 1081,-4 0 0,0 0-1412,-4 0 1,4 0-605,0 0 0,2 1-13,-2 4 0,-1 2 0,5 6-22,2 1 0,2 3 1,1 1-1,0-2 6,0-1 0,1-1 1,2-1-1,3 0-42,2 1 0,-4 3 0,5 1 0,1-2-23,2-1 0,0-1 0,-2-1 0,-1 2-131,2 2 0,-1-2 0,0 3 0,-2-3-1251,-2-2 0,3 2-221,-5 3 0,0 1 0,-4 3-338,0-4 1,-1-3 0,-3-2 1692,-5 0 0,-9 1 0,-3-1 0</inkml:trace>
  <inkml:trace contextRef="#ctx0" brushRef="#br0">21555 14833 8202,'7'-18'2276,"-2"1"0,2 0 1,2 7-1,3 3-2026,1 1 0,6 1 1,4 5-1,2-1-715,1-4 0,1 4 0,-2-4 1,-1 4 245,-2 1 219,-5 0 0,2-6 0,-6-1 0</inkml:trace>
  <inkml:trace contextRef="#ctx0" brushRef="#br0">9838 15793 8153,'-14'-14'0</inkml:trace>
  <inkml:trace contextRef="#ctx0" brushRef="#br0">9798 15846 8153,'6'-7'-89,"-5"-5"1,5 4-1478,0 1 1522,-5 1 1,7 6 286,-4 0 766,-2 0 481,4 0-195,-6 0-777,0 0 0,1 4-446,4 1 0,-2-1 36,5-4 1,1 0 25,5 0 1,-1-1 0,0-2-1,1-2 15,-1 2 1,0-2-1,1 0 1,-1 2-70,0 2 0,5 1 1,1 0-1,1 0-22,-1 0 1,0 0 0,-3 0 0,2 0-172,-2 0 0,-1 0 0,-3 1 0,-2 2 105,-1 2 369,0-1-322,5-4 1,-9 0 0,-5 0 68,-7 0 1,-5 0 0,-1 0 0,-2 0-77,-3 0 1,2 0 0,-5 0 0,1 0 93,-1 0 1,0 0 0,-3 0 0,2 0 43,-2 0 1,1 0-1,-1 0 1,3 0 81,2 0 1,1 0 0,5 0-1,0 0 369,-1 0-700,7 0-522,1 0 0,6 1 1,1 2-23,4 2 0,2-1 1,8-4-1,3 0-80,4 0 0,8 0 703,1 0 0,12-6 0,-2-1 0</inkml:trace>
  <inkml:trace contextRef="#ctx0" brushRef="#br0">3013 15526 7924,'0'-7'3159,"0"1"1,0 4-1855,0-2 1,6 2-895,2-2 1,0 2 0,-1 4 446,-1 2 1,0-1-129,-1 6 0,-3-4-299,7 4 0,-1-8 0,2-1 0,-1-7-136,1-5 0,8-13 1,4-8-1,4-7-89,0-4 0,5-14 0,2 2 0,1-2-414,3-4 0,0 1 0,0 2 0,-3 8-843,-1 8 0,-2 6 0,-5 11 0,1 1-3236,0 2 4287,5 4 0,2 12 0,6 1 0</inkml:trace>
  <inkml:trace contextRef="#ctx0" brushRef="#br0">9184 16619 8371,'0'-13'-211,"0"7"0,0 6-1843,0 7 2225,-5 5 2354,-3 1-1994,1-5 1,7-2-1,9-8 143,2-2 1,-2 2-1,-1-4 1,-1 2 339,1-1 0,-4-1-705,5 2 1,0 3 0,4-4-385,0 4 1,1 2-1,-1 2 1,0 2 156,1-3 1,5 4-1,3-1 1,2-2 72,-2-2 0,8-1 1,-4 0-1,3 0 77,-1 0 1,-3-4 0,0-2-1,-1 0-77,-1 0 1,0-3 0,-10 5-580,0 1 1,-4 0 14,0-2 1,-7 4 0,-2-4 0,-8 4 88,-4 1 0,-7 0 1,-3 0-1,-2 1 123,2 4 0,-8-4 0,4 4 0,-2-4 247,-1-1 0,4 0 0,0 0 0,1 0 234,1 0 0,-8 0 0,7 0 1,2 0-117,1 0 0,-1 2 0,2 1 0,1 3-541,0 1 1,3-2-1,5 3-420,2 3 0,6 1 0,-1 1 0,4 0 793,4 1 0,10-1 0,6 0 0</inkml:trace>
  <inkml:trace contextRef="#ctx0" brushRef="#br0">3199 16286 8050,'0'-14'0,"-1"7"-59,-4 3-226,4-4 1156,-5 7 0,6-4 1546,0 10-1909,0-4 1,1 10-1,2-5-193,2 1 0,4-3 1,-3 4-1,0-1-111,-1 1 0,6 0 0,-4 6 0,2-2-58,0-3 0,-5 2 0,4-2 0,-1 3-67,1 1 0,-4-4 0,5-1 127,1-2 1,7-2-1,0-4 1,1-3-70,1-6 0,1-6 0,5-14 1,2-7 212,5-8 1,1-8-1,2-4 1,2-3-465,2-2 1,5 5-1,1-2 1,-2 4-680,-2 6 0,-7 8 0,-1 9 0,-2 4-2549,0 5 3342,6 8 0,-9 2 0,5 5 0</inkml:trace>
  <inkml:trace contextRef="#ctx0" brushRef="#br0">3386 17192 7937,'-13'-7'0,"5"-1"0,4 4 0,1 2 1511,-2-2 1,5 2-1,0 2-669,8 0 0,2 2 0,2 1 0,0 3-310,3 1 1,1 2 0,-1 6 0,1 1-184,2 2 0,4 0 1,-3-6-1,0-2-180,1-1 0,3-6 1,0 1-1,2-5 41,1-8 1,3-7-1,2-19 1,4-9-189,4-12 1,-19 19 0,0-2 0,0-2 0,1-1 0,1-1 0,-1-1-311,1 0 1,1-1-1,-1 1 1,0 1 0,-2-2-1,0 1 1,0 2 0,0 1-546,0 2 0,0 1 1,0 4-1,0 3 0,20-22 1,0 7 832,0 4 0,6 8 0,1 2 0</inkml:trace>
  <inkml:trace contextRef="#ctx0" brushRef="#br0">15556 14687 8221,'-1'-14'442,"-4"1"1,-1 4 568,-2 0 370,-4 0-923,10-4 1,-4 4 0,8 2 86,2 1 0,-1 1-244,6 5 1,-6 2 0,1 2 0,-1 5 27,2 3 0,-4 3 0,4 2 0,-4 6 192,-1 2 1,0 2 0,0 1 0,0 1-19,0 2 1,5 5 0,1-4-1,0 1-74,0 0 1,2 4 0,-2-3 0,0 1-305,0 1 0,0-7 0,-3 4 0,1-3-77,-1-4 1,-1 8 0,-2-9 0,0 1-348,0-3 1,0-6-1,0 0 1,-2-2-95,-2-1 1,1-3-1,-6-2 254,-1-4 0,2-4 0,0-2 0,-1-4-9,1-4 1,-4-8-1,5-9 1,0-6-211,2-8 0,-1-9 1,2 0-1,1-1 214,1 1 0,2-1 0,0 5 0,0 2 150,0 2 1,0 2 0,0 4 0,0 4 31,0 2 0,5 3 0,-1 1 1,-1 2 139,-1 6 0,4-3 1,1 3 75,0 0 1,5 8-1,-3 5 1,3 3-312,1 1 1,2 0 0,1 1-1,4 3 119,0 5 1,-2 3-1,3 3 1,0 0 47,-1-2 0,-3 8 0,2-8 0,-1 2-42,-1 0 1,0-2 0,-7 0-94,-1 1 0,-6-1 1,1 0-64,-2 1 1,-4-1 0,-2-1-1,-5-2-401,-3-1 0,-1-4 0,-2 2 0,-3-1-33,-4-3 0,-3 3 0,0 0 0,1 0 522,2 0 0,0 10 0,-5-1 0</inkml:trace>
  <inkml:trace contextRef="#ctx0" brushRef="#br0">13757 16566 8201,'-14'-14'35,"1"2"129,0 4 1,1 0-32,3 4 687,3 2 0,6-5 25,0 2 1,2 2-375,2-5 1,3 3 0,8-2-1,2-1 58,0 1 0,7 0 1,-2-4-1,3 2-103,2-1 0,0 3 0,-2-1 0,-1 2-343,-2 3 1,-6 2-1,3 1 110,1 0 0,-7 1 0,2 4 0,-6 4-332,-3 2 1,-2 7 0,-5 1 0,-2 1 203,-2-1 0,-5 8 0,1-4 1,-3-1-12,-1-1 1,-1 1 0,1-4 0,0-2-32,-1-1 1,5-1 0,2-1-1,1 0 114,3 1 1,-3-6-17,2 1 0,1-6 0,7 2 160,5-4 1,3-1 0,1 0 0,1-1-39,-1-4 0,5 4 1,0-5-1,-1 0-357,3-3 0,-6 3 1,6 0-1,-3 2-118,1-1 1,0-4 0,-5 4-2203,1-3 0,-1 4 1279,0-5 0,-4 4 0,-1-3 0,-1-3 1155,0-1 0,-4-7 0,3-2 0</inkml:trace>
  <inkml:trace contextRef="#ctx0" brushRef="#br0">13717 16166 8731,'-33'-16'0,"-1"2"0,0 7 402,3 4 0,4 9 0,4 3 0,0 3-295,0 1 1,2-4 0,0 0 0,2 1 40,3 2 1,1 1 0,1 0 0,1 2 304,0 3 0,1 3 0,3 7 1,5 2 122,2 1 0,2 12 0,0 1 0,0 6-190,0 4 1,2 5-1,2 3 1,5 3-7,3 2 0,1-6 0,2-4 0,3-2-129,4-2 0,3-5 1,3-5-1,5-6-136,7-6 1,1-9 0,10-6 0,2-5 90,3-7 1,12-10 0,-1-7 0,0-9-176,-4-8 1,-28 11 0,0-2 0,-2-3 0,-1-1 0,0-1 0,0-1-78,-2-2 1,-1 0 0,-1 1 0,-1 0 0,-1-3 0,0-2 0,-1 0 0,-1 0-277,-1-2 0,-2 0 1,-2 0-1,-2-1 1,12-29-1,-7 3-469,-8 4 1,-7 5-1,-7 2 1,-3 4 414,-6 1 1,-4-1 0,-12 4 0,-2 1 156,-5-1 0,-7 2 0,-5 5 1,-5 5 5,-3 3 1,-6 9 0,0 5 0,1 8 328,-3 5 1,7 2 0,-2 5-1,6 8-210,3 6 1,2 6 0,6 2-1,2 3-382,5 4 1,4 4 0,5 2 0,4 2-228,3 2 1,8 4 702,3-5 0,2 0 0,2-4 0</inkml:trace>
  <inkml:trace contextRef="#ctx0" brushRef="#br0">14810 16512 8191,'0'-25'185,"0"3"0,0 4 0,0 3 1,0 2 507,0 0 1,6-1 0,1 1 111,1 0 0,3 5-416,-2 4 0,3 2 0,0 4 0,-2 2 50,-1 5 1,-4 5 0,4 3 0,-1 6-54,0 2 1,2 1 0,-4 3 0,0 0-236,0 2 0,0-1 0,-3-6 0,1-2-81,-1 1 0,-1 1 1,-2-2-1,0-4-159,0-3 0,-2-2-491,-2 1 0,-4-9 229,-5-5 1,6-7 0,2-11 0,4-2 585,1-1 1,0-4 0,0 2 0,1 0 97,4 1 1,-2-4-1,4 6 1,0-1 154,1 3 1,-1 3-1,4 4 1,-4 0-45,-1 2 0,4 6 0,-1-1-317,3 2 1,1 4 0,-1 2-1,-1 5-10,-2 3 1,-2 1 0,3 2 0,-2 1-348,-2 2 1,0 0 0,-3-3-366,1 3 0,0-4 0,-2 3-265,2-7 0,-2-1 602,2-9 0,-2-3 0,-2-10 1,0-2 214,0-3 0,0-1 0,0-5 1,0 2 214,0-2 0,4 5 1,1 1-1,-2 3 838,-2 2 1,5 0-498,3-1 1,3 7 0,1 3-289,0 2 0,1 2 0,-2 2 0,-2 2-59,-1 5 1,0 3 0,4 1-1,-1 2-479,-3 3 1,1-2 0,-5 6 0,-1 2-719,2 1 1,-5 2 0,4-1-1,-4 1-645,-1 0 1,0-1 0,2-1 0,2-2 1675,5-6 0,3-8 0,1-3 0</inkml:trace>
  <inkml:trace contextRef="#ctx0" brushRef="#br0">15436 16619 8156,'0'-18'2578,"0"0"-1113,0 2 0,2 7-962,2 5 1,4-2 0,5 0-192,0-1 0,-1 2 1,-1-2-1,-4-1-100,-1 1 1,4 0-1,-2-4 1,1 4-1255,-1 1 1,-5-5 789,2 3 1,-5-3 0,-5 2 0,-4 5 411,-2 2 0,-4 2 0,-1 0 0,-2 0 628,1 0 1,3 2-1,2 2-273,3 5 0,-1 3 0,5 1 0,2 1-420,2-1 1,5 5-1,2 0 1,1-2-639,4-1 0,1-1 1,1 3-1,0 1-183,1-2 0,2-1 1,0-2-1,-1-1-1358,1-3 0,1 1 2084,-4-6 0,6 1 0,2-5 0</inkml:trace>
  <inkml:trace contextRef="#ctx0" brushRef="#br0">15636 16579 8156,'0'-19'871,"0"4"1,2-1-39,2 5 0,-2-1 1,4 5-1,0 0-102,2 2 1,4 4-1,2 1 1,-1 0-105,0 0 1,1 4 0,-3 2 0,0 1-146,-2 4 0,-2 1 0,3 2 0,-2 3-685,-2 1 1,0-1 0,-3-3-1267,1-1 0,5 0 166,-5 1 0,5-8 962,-4-6 0,-1-6 0,-4-9 1,0-1 398,0-2 0,0 0 0,0 3 1,0-1 1674,0-2 1,0 5 1670,0 4-3038,0 6 1,5 3 0,1 9-227,1 3 0,-3 1 0,5 0-226,2 1 1,1-1 0,1-1-972,0-3 1,1-3 739,-1-6 1,-6-2 0,-2-2 0,-4-5 55,-1-3 1,0-1-1,0-1 1,0 1 941,0 0 0,0-1 0,0 1-20,0 0 0,2 5 1,2 4-647,5 2 0,3 2 1,3 2-1,1 2-561,2 5 0,4 3 1,-3 3-1,2 1-818,3 2 0,-5 4 0,-1-3 1,-4 2 1363,0 3 0,-7 1 0,-1 2 0</inkml:trace>
  <inkml:trace contextRef="#ctx0" brushRef="#br0">15503 17339 8067,'-2'-27'246,"-2"0"1,-2 2-1,-3 3 1,3 4 598,0 3 0,5 2 0,-5 0 32,0-1 0,5 6 3,-4-1 0,10 6-379,3-2 0,4 10 1,2 5-1,-1 5 40,0 3 1,1 5 0,-1 0 0,0 2-327,1 1 1,-3 5 0,0 1 0,-2-3-578,1-1 0,-4-1 1,0 0-1,-2-2-214,1-3 1,-1-3-1,-4-5 165,0-1 1,-1-6 0,-4-2 0,-4-4-253,-2-1 1,-4-1 0,-1-4 0,-2-4 879,1-2 1,-2-7-1,1 0 1,2 2 1142,1 1 1,2 2 0,0-1 1385,-1 1-2144,1 0 0,6 7-454,2 6 0,8 6 1,3 7-1,1 0-664,4 1 0,1-1 0,1 0 0,0 1-679,1-1 0,-1 0 1,0 1-1,1-1-352,-1 0 1,0 1 0,1-1 1546,-1 0 0,-6 1 0,-1-1 0</inkml:trace>
  <inkml:trace contextRef="#ctx0" brushRef="#br0">15743 17485 8567,'6'-7'3489,"3"2"-3022,3 4 1,1 1 0,0 0 0,1 0-233,-1 0 0,0 0 1,1 0-1,-1 0-188,0 0 0,-1-6 0,-2-1 1,-2-2-276,-2 0 1,-2 0 0,-4-4 0,-1 1 71,-4 3 0,-2-3 1,-6 5-1,-2-2 720,-3 0 0,3 4 0,-3-2 0,4 1 938,0 3 0,1 2-1108,0 1 1,5 6 0,4 2 0,2 4-677,2 2 1,6 0-1,3 3 1,3 2-488,1 2 1,2-4 0,1 4-1,4-2-543,0-2 0,1 2 0,3-3 0,-4-2 1312,0-4 0,3-7 0,-2 3 0</inkml:trace>
  <inkml:trace contextRef="#ctx0" brushRef="#br0">16023 17459 8082,'-5'-14'4731,"1"1"-4094,0 0 1,12 11-1,3 8 1,-1 7-284,2 5 0,0 4 0,1-2 0,-1-1-135,-3 0 1,1 5 0,-5-3 0,-2-1-155,-2-2 0,-1-3 0,2-2 0,1 0-1504,1 1 1,0-5 553,-4 0 0,-5-6 1,-4 0-1,-3-6 510,-2-6 0,1-8 0,0-3 0,1-4 549,3-4 0,-3-3 0,5 1 0,-1-1-84,4 1 1,3-1 0,1 3 0,0 4 1215,0 4 0,0 2 0,1 6-1002,3 3 1,4 3-370,5 6 0,1 0 0,-1 2 0,-1 2-239,-3 5 1,2 1 0,-2 1 0,2-2-1054,-2 1 0,2 2 0,-2 1 1357,3 1 0,7-1 0,2 0 0</inkml:trace>
  <inkml:trace contextRef="#ctx0" brushRef="#br0">16316 17272 8706,'0'-7'610,"2"1"273,2 6 1,3 0 0,7 0-191,-1 0 1,0 0-1,1 0-390,-1 0 0,0 0 0,1 0-22,-1 0 0,-4 0-5,0 0 0,-6 6 0,1 2-80,-2 4 0,-8 2 1,-3-1-1,-4 2-197,-5 3 1,-3-4 0,-6 6-1,1-3-415,-1 1 0,0 0 0,1-3 1,-1 1-313,0 2 1,5 1-1,2-3 728,0 2 0,2-6 0,5-6 0</inkml:trace>
  <inkml:trace contextRef="#ctx0" brushRef="#br0">7638 13354 13432,'-7'-14'-472,"2"1"1,4 0 684,1 0 0,0-1 0,0 1-154,0 0 0,0 4 395,0 0 88,0 6-10,0-3 1,6 15 0,3 0-22,3-3 1,7 1-1,4-3 1,6-1-304,2-1 1,10-2 0,-1 0-1,2 0 18,-1 0 0,4 0 1,0 0-1,1 0-126,0 0 1,-3-5 0,-6 1 0,-3 1-54,-1 2 0,2-4 1,-2-1-1,0 0 47,-1 0 1,4-4 0,-4 1-1,1-1 58,0 1 0,-4-2 0,-5 6 0,-3-1-232,-2 0 1,-1 1 0,-5 5-1175,0 0 973,-5 0 1,-2 2-1,-8 2 1,-2 4 2,-5-1 1,-9 3 0,-6-4 0,-4 2 253,-3 2 1,-10-4 0,1 0 0,-2-2 48,1 1 1,1-1-1,0-4 1,1 0 134,4 0 1,-8 0 0,3 0-1,-2 0 91,1 0 1,2-1 0,1-2-1,1-2-123,0 2 0,-3 2 1,9 2-1,1 2-253,2 2 0,6 4 0,1-3 0,2-1 49,2 1 0,2 0 1,4-1-34,2 4 0,-2-2-100,7 2 0,1-6 0,7 1 280,5-2 1,5-2-1,3 0 1,6 0 27,2 0 1,9-2 0,6-2 0,6-5-23,1-3 1,14-1 0,-2 0 0,2-1 181,0 1 1,-4 4 0,-5 2 0,-3 1-297,-4 3 0,-4 1 0,-1 2 0,-2 0-441,-2 0 0,-5 0 0,-7 0 0,-3 0-1230,-2 0 1259,-1 0 1,-14 0-1,-7 0-340,-9 0 0,-14 0 1,-4 2-1,-7 2 785,-9 5 1,-16 9 0,-6 3 0</inkml:trace>
  <inkml:trace contextRef="#ctx0" brushRef="#br0">6505 15006 8495,'-12'-13'160,"3"0"1,-2 1-1,2 3-86,-3 5 1,3 2 0,0 4-414,-1 2 1,-1-1-1,1 4 977,1-1-86,6 5 0,-1-5 0,8 4 1,5-3-86,3-1 0,9 0 0,4-3 0,6 2-81,3-2 0,1-2 0,7-1 1,1 0-159,1 0 1,5-1 0,-3-2-1,1-3-95,4-2 0,-4-1 1,4-4-1,0 0-30,1-1 1,3-3 0,-9-1 0,-2 2-201,-2 1 0,-1 3 0,-10 2 0,-1 2-68,-2 2 1,-7-3 0,-3 5 0,-3 1-632,-2 1 682,-6 2 0,-13 5 1,-11 1-1,-9 1-29,-5 4 1,-9 0-1,-10 3 1,-5-2 151,-3-4 0,-10 6 1,2-4-1,-3 4 119,1-3 1,-1-2 0,-1 2 0,3-4 54,2-1 1,-1 3 0,8-5-1,3 1-10,5 1 0,4-5 0,6 5 0,3-2-69,6 1 0,1 1 0,12-3 0,2 3 87,1 1 1,8-2-290,2 3 0,16 0 1,8 1-1,9-5 172,8-2 0,13-2 0,5-2 1,7-2-97,7-5 0,-1-3 0,4-3 0,-4-1-185,-5-2 0,6 0 0,-6 5 0,-4 0-274,-6-1 1,-3 1-1,-8 1 1,-5 3-663,-7 5 0,-1-2 1,-11 3 259,-5 4 0,-5 5 0,-10 8 883,-6-1 0,-6 12 0,-11 3 0</inkml:trace>
  <inkml:trace contextRef="#ctx0" brushRef="#br0">6478 17552 22386,'-13'-5'-1224,"1"0"1,2-3 1016,1-2 0,2-2 1,-4-1 209,2-1 0,5 1 0,-5 0 0,-1 1 492,-2 3 46,4-3-457,-3 11 62,9-5 1,-2 1 0,10 1-186,7 1 1,6 1 0,9 2-1,3 0 435,5 0 0,7-4 0,3-1 0,1 2-34,4 2 1,-1-3 0,2-1 0,-2 2-97,0 2 1,4-4 0,-8 1 0,-2 1-192,-2 1 1,4 1-1,-9-2 1,-2-2-148,-1 2 0,-3 0 0,-6 1 0,-1-3-183,-2 2 1,-5 2-215,0 1 0,-9 0 23,-8 0 0,-12 6 0,-12 1 0,-5 3 141,-7 4 0,-8-2 0,-7 10 0,-5 0 40,-6-1 0,-3 4 1,-3-3-1,-2 3 166,34-11 0,1-1 1,-36 8-1,4-4 1,2-2 151,3-1 0,4-3 1,8 0-1,2-4-84,2-1 0,8-2 0,7-4 1,4 0-313,5 0 1,4-1-1,9-3-3194,5-5 3516,8 3 1,15-6-1,10 5 1</inkml:trace>
  <inkml:trace contextRef="#ctx0" brushRef="#br0">9251 13207 10911,'-13'-13'0</inkml:trace>
  <inkml:trace contextRef="#ctx0" brushRef="#br0">9158 13221 11339,'-2'-8'-920,"-1"5"0,-3 5 408,-1 2 0,3 5 0,-5-3 625,-2 1 0,5-2 1,0 2 172,1-1 0,2-1 933,-6-5 719,6 0-598,-9 0-1234,10 0 0,-5 0-184,3 0 76,2 0 1,-5 0 531,2 0-182,4 0 0,-4-5 1,8-1-54,2-1 0,5 2 0,-1-2-198,3 1 0,6-3 0,-1 5 0,0 1-205,-3 1 0,6 2 1,2 0-1,3 0 184,2 0 1,-1 0 0,1 0 0,0 0 143,-1 0 1,4 0 0,0-1 0,-4-2-114,0-2 1,2-4 0,-8 4 0,3-1 191,-1 0 1,-6-3 0,2 3 0,-3 0-296,-2 0 0,-4 2 1,0 4-1362,1 0 1116,-4 0 1,0 1-1,-6 4 1,-1 2-274,-4 0 0,2 5 1,-7-4-1,-4 0 399,-2 1 0,-3-1 0,1 2 0,-4-2 159,-3-3 1,-2 4 0,-1-4 0,-2-2 80,-1-2 1,-4 4-1,4-1 1,1-1-80,2-1 0,3-2 0,1 0 1,3 0-75,2 0 0,1 0 0,3 0 0,-1 1-491,-2 3 0,0-1 0,7 6 1,0 3-2768,2 4 3286,1 5 0,-6 6 0,1-1 0</inkml:trace>
  <inkml:trace contextRef="#ctx0" brushRef="#br0">8051 14966 8499,'14'0'0,"-1"0"0,0 0 0</inkml:trace>
  <inkml:trace contextRef="#ctx0" brushRef="#br0">8065 14993 8499,'-14'0'-1547,"1"0"1547,0 0 0,-1 0 0,1 0 0</inkml:trace>
  <inkml:trace contextRef="#ctx0" brushRef="#br0">7945 15020 7561,'-8'6'-385,"2"-3"0,5 4 385,-3-1 0,1 3 231,-6-5 1528,6 1-1099,-3-5 0,6-2 676,0-2-1401,0 2 113,-6-4 1,6 8-25,0 2 1,6-2 0,9 2 0,1-2 426,2-2 1,5-5 0,0-1 0,2 0 235,1 0 1,1-4 0,0 1 0,-1-1-350,1 1 0,-2-1 0,-1 4 0,-2 0-331,2 0 0,-3 1 0,1 5 0,0 0 57,-1 0 0,2 0 1,-3 0-1,-1 0-507,0 0 0,3 0 1,-4 0-1,-2 0 149,-1 0 1,-1 0 200,-1 0 37,-6 0 1,-7 0 0,-9 0 36,-2 0 0,-7 0 0,-1 0 0,-2 0-353,-3 0 1,-1 0-1,0 0 1,1 0 43,2 0 0,1 0 0,-3-1 1,2-2 111,-1-1 0,3-2 0,3 3 0,2-2-38,1 2 0,1-3-1812,0 2 2066,5-1 0,2 5 0</inkml:trace>
  <inkml:trace contextRef="#ctx0" brushRef="#br0">8171 14287 7971,'-6'-14'0,"5"1"0,-3 0 0,4 1 0,2 2 0,4 1 0,2-2 0,-5 4 0,1-2 905,-2 6 1,-4-3 671,-2 6 283,-4 0-335,1 0-1411,1 0 0,5 0-84,-4 0 0,-2 0 1,-7 2 108,1 2 0,-2-2 0,-1 3 55,-2 1 0,0-3 1,5 5 92,0-2 0,4-2 0,1-2-209,3 2 1,-4-1-1,4 6-46,2 1 1,-3-2-1,0 1 2,-1 1 1,4 2 0,-3 0 0,2-2 87,-1-1 1,-4 0 0,3 4 0,-1 0 76,-3 1 1,2-2 0,1-2-1,-1-1 76,1 1 1,4-2-1,-3 0-220,0 3 0,5 1 0,-4 1 3,4 0 1,1 1 0,0-1-32,0 0 1,0 1-1,0-1 1,0 2-47,0 3 0,0-4 0,0 4 0,0-3 132,0-2 0,0 1 0,0-1 0,0 0 50,0 1 0,0 3 0,0 1 0,0-2-83,0-1 1,1-2 0,2 1 0,3-1-20,2 0 1,-1-4-1,3 0-72,-1 2 1,0-1 0,4 0 0,1-2 54,-1-2 1,0 3-1,1-5 1,-1 0-10,0 2 0,5-3 0,0 5 0,-2-2-9,-1-3 1,3 3 0,1-1-1,2 1-75,3 0 1,-4 0 0,2-3 0,2 2-52,1-2 1,-2 3 0,-1-2 0,0-1 206,-1-2 1,4-1 0,-4 0 0,1 0 49,0 0 1,-1 0-1,1 0 1,-4 0 99,-3 0 1,-2-1 0,2-2-172,3-1 1,1-5-1,3 4 1,-4 1-120,-3-2 0,-2 0 0,0-4 0,1 1-42,-1-2 1,0-1-1,1-1 1,-1 0 62,0-1 0,1-3 0,-1-3 0,-1 0 14,-3-4 0,2-1 0,-2-2 1,2 1-9,-2-1 0,1-4 1,-6-2-1,-1 1 116,-1-1 1,-2-2-1,0 2 1,-2 0 16,-2 1 0,-2 1 1,-4 4-1,1 2-307,-2 3 0,-2-2 0,-3 6 0,-2 2 95,2 1 1,-5 3-1,-3 2 1,-4 2-441,-3 3 1,-4 0 0,0 5-1,0 0-22,-2 0 1,-9 6 0,6 3-1,0 3-124,3 1 0,0 5 1,6 0-1,3-2-423,4-1 1,3-2-1,5 2 1,0 1 1093,4 2 0,-2 0 0,7-5 0</inkml:trace>
  <inkml:trace contextRef="#ctx0" brushRef="#br0">6212 14300 26994,'-13'6'-734,"-1"1"0</inkml:trace>
  <inkml:trace contextRef="#ctx0" brushRef="#br0">6185 14327 26348,'0'-8'-9831,"0"2"3953,0 6 6224,0 0 0,-6 6 0,-1 2 0</inkml:trace>
  <inkml:trace contextRef="#ctx0" brushRef="#br0">20675 8676 13605,'0'-13'-1815,"2"4"1729,2 0 178,-3 0 1,4 2-126,-10 2 0,3 4 0,-7 1 340,-2 0 0,-1 0 0,-1 0 1,0 0 59,-1 0 1,1-2 0,0-1 0,-1-3-102,1-1 0,0 2 1,-1-3-1,1-1-126,0 1 0,-1-2 0,1 4 0,0 0 44,-1 0 1,1 2 0,-2 4 0,-1 0-143,-2 0 0,-4 0 0,1 0 1,-1 0 110,-2 0 0,-4 1 1,6 2-1,-3 2 909,-2-2-927,1-2 0,2-1 0,0 0 1,0 0 1,-4 0 0,6 0-1,-2 0 43,2 0 1,-3 0 0,4 0 0,-1 0-75,0 0 1,1 0-1,-4 0 1,0 2-99,-3 2 1,-2-1 0,3 4-1,-1 1-59,-3-1 0,-2 2 0,-4 4 1,2 1 67,-2-1 0,3-4 1,-2 0-1,1 0 69,1-2 0,0 5 0,4-5 0,0 1 5,5-4 0,-4 4 0,5-1 0,0 2-78,-1 0 1,0-5-1,-2 5 1,2 1 8,3 2 1,-6 2 0,2-1 0,0 0-97,-4 1 1,0 3 0,2 1-1,-3 0 47,-4 1 1,2 0-1,1 5 1,-1-3 23,-3-2 0,2 5 0,0-2 1,2 2 45,2-2 1,-4 6 0,0-4-1,0-1 1,3 3 0,-2-1 0,2 1 1,1 1 17,2 0 1,2-5 0,-1 0-1,0 2 48,1 1 1,0 0 0,3 0 0,1 1-86,-2 2 0,3 1 1,-1-1-1,0 1-59,1-3 1,2 8 0,4-7-1,-1 1-31,-2 0 0,0-1 0,5-1 0,-1 1 64,1 0 1,1-1 0,2 1 0,1 0 7,-1-1 0,4 6 1,0-1-1,1-2 2,1-1 1,-2-1-1,3 0 1,-1-1-45,1 1 0,1 4 1,2 2-1,0-1-3,0 1 1,0-2-1,0-4 1,0-1-45,0 1 0,6 2 0,1 1 1,2-3 44,0-2 0,-4 3 1,4-6-1,-1 3-10,0 2 1,4-2 0,-3-1 0,2-2 103,3 2 0,-1 0 0,2-1 1,1-1 15,2 2 1,0 0 0,-3 0 0,1-2-35,2 1 1,5 3 0,-1 0-1,2 1-24,-2 0 1,4-1-1,-4-1 1,3-1-8,2-2 1,-1-1 0,1 1 0,-2-2 121,-3-1 0,4-4 1,-4 4-1,3-1 104,2-1 0,-2 1 0,0-3 0,-1 1-67,-1 2 0,5 4 0,-5-3 1,2 1-83,2-1 1,-1-1 0,1-5-1,0 0-34,-1 1 1,5-1 0,0-1 0,-1-2-12,-2-1 0,-1-4 0,1 2 0,2-1-83,1-3 0,0 3 0,-5 0 0,1 0-54,0 0 0,-1 2 1,1-2-1,0 2-38,-1 2 0,-3-2 1,-3 0-1,0 3-13,-4 1 0,3-1 1,-1 0-1,-2-2 108,-1 1 0,3 2 0,0 1 0,-1-1 5,3-3 0,-6 3 1,6-5-1,-1 2-1,3 0 1,2-2-1,0 2 1,-2-3 93,1 0 1,3-3-1,0 5 1,1-3-29,0-2 0,-5 3 1,-1 0-1,-1 0-3,1 0 0,-5 3 1,4-3-1,-3 1-91,1 4 0,0 1 0,-5 2 0,1 3-21,-1 0 1,0 1-1,1-5 1,-1 1 7,0-1 0,1-4 1,-1-2-1,0 1 155,1-1 1,-1-4 0,0 3 0,1-1 162,-1-1 1,5 0 0,-1-4-130,0 0 0,-2 0 0,-2 2 0,0 1 138,1 1 0,-6 5 0,1-3-733,2 2 1,1 0-197,1 6 0,0-1 146,0 0 1,-5-4-1,-2-1-1268,0-2-529,-5-2 1057,5-4 0,-7 0 0,-2 2-421,-2 2 0,2-3 1695,8 4 0,8-4 0,8-1 0</inkml:trace>
  <inkml:trace contextRef="#ctx0" brushRef="#br0">20235 11861 8593,'-13'0'458,"0"0"1,4 0 661,0 0 207,6 6-938,-3 2 1,7 3 0,4 0 5,4-2 1,3-5-1,1 3-66,0-1 0,2 5 1,1-2-1,2 1-24,-2-1 0,4 7 1,-1-3-1,2 2-55,2 0 0,1-2 1,0 1-1,-2-1-96,2 0 1,-1 1-1,1-1 1,-3 0 10,-2 1 0,3-1 0,-4-1 0,-2-2-415,-1-1 1,-2 0 181,1 4 0,-5-1 0,-2-1 216,-1-3 0,-8 1 0,-8 3 1,-6-1 36,-6-3 0,-4 0 0,0 2 0,-1-2-78,0-2 1,1 2-1,-1-2 1,0 2 17,1 2 0,1-2 1,1-1-1,3 0-369,2 1 0,-3 1 0,4 4-496,2 0 0,5-4 0,4 0-238,1 1 1,2 2-1,5 0 1,3-2-2039,5-1 3016,9 0 0,-3-1 0,4-2 0</inkml:trace>
  <inkml:trace contextRef="#ctx0" brushRef="#br0">17116 11421 13244,'7'-6'-523,"-1"-2"1,-1-4 627,-1-2 0,5 1 0,-3 0 260,1-1 0,-4 1 0,3 0-44,0-1 1,-4 6 0,2-1-18,-2-2 0,-4 5 220,-2 2 47,2 2 1,-5 8-332,2 3 0,4 3 1,-4 1 449,4 1 1,1-1 0,1 0-1,2 1-302,2-1 1,-1 0-1,-2 1 1,1-1-203,1 0 1,2 1 0,-3-1-117,1 0 1,1 1 0,-5-1-836,0 0 0,0-4-361,0 0 992,-6-6 1,0 2 0,-3-10-31,5-4 0,2-3 0,2-2 0,0-3 141,0-1 0,2-4 1,1 4-1,3 2 126,1 1 0,-3 2 0,4 0 69,-2-1 446,4 7 0,-8 3-307,2 8 1,2 3-1,-2 8 1,-1 2-123,-1 0 1,-2 3 0,1-4-1,2 3 46,2 2 1,4-5 0,-3 3-588,1 1 1,2-6-180,4 4 0,-1-10 355,-3-8 1,-2-11 0,-4-10 0,2-2-40,-2-5 0,-2-3 0,-1 1 0,0-3 138,0-1 0,0 6 0,0 0 0,0 6 481,0 3 1,0 5 0,2 7 0,1-1 142,1 1 1,6 4-1,-1-1 111,3 2 0,2 8 0,0 3-444,4 3 1,-2 1 0,5 2 0,-2 0-592,-2-2 0,-3 8 1,0-8-816,-1 2 1,-4 0 0,-2-2 0,-1 0-542,-3 1 1,-1-5 0,-1-1-259,4 3 1,-2-5 2094,6-2 1,-1-2 0,6-2 0</inkml:trace>
  <inkml:trace contextRef="#ctx0" brushRef="#br0">17756 11275 8360,'0'-19'-777,"0"10"1,1 1 482,4 13 0,-2 1 1645,6-2-562,-1-2 711,0 3 0,-2-3-706,-6 2 0,-6-2 0,-3 4-205,-3 0 1,-1-5 0,-1 5-163,1 0 1,0-3-1,-1 6-125,1 1 0,6 2 0,2 1-177,4 1 1,1-1 0,0 0 0,0 1-115,0-1 1,6 0 0,3 1-379,2-1 0,1-4 0,0-2 5,1-1 1,-2-1 0,7-7 123,-4-2 1,-6-4-1,-4-5 109,-2 0 1,-2-1 0,0 1 0,0 0 113,0-1 1,-2 3 0,-1 0 555,-1 2 508,-1 0-923,5 2 1,2 6 0,1 8 0,3 3 312,1 5 1,-2 3-1,2-2 1,0 3-204,1 2 1,-4-3 0,4 3 0,-1-2-864,1-3 1,-1-1 0,3-2 0,-1 1-774,2-1 0,0-1 0,4-3 1400,3-5 0,3-2 0,5-2 0</inkml:trace>
  <inkml:trace contextRef="#ctx0" brushRef="#br0">9238 13167 8270,'-6'-7'-116,"4"-5"0,-5 11 1,4-5-675,-1 0 0,-2 4 934,1-2 0,4 1 0,-5 0 899,0-2 0,3 1-175,-6 4 0,5 0-269,-5 0 1,1-2-1,-2-1 1010,1-1-917,6 0 0,-3 2 90,6-2-467,0 2-190,0-4 0,6 6 0,3 0 42,3 0 1,1-4 0,2-1-1,1 2 181,2 2 0,6-3 0,-2-1 0,3 2-163,2 2 1,-2-4 0,0 1 0,-1-1-114,0-1 0,7 5 0,-8-5 0,0 2-56,-3-1 1,3 1 0,-6 4-63,0 0 0,-3-5-653,0 1 890,-7-1 1,-2 5-201,-10 0 1,-4 0 0,-7 0 0,-3 0 67,-2 0 0,-1 0 0,-5 0 1,0 0-250,1 0 0,-5 0 0,-2 0 0,0 0 70,1 0 1,1 0-1,6 0 1,2 0-235,6 0 1,2 5 0,1 1-179,1 1 1,6 2 0,4 3-639,6-3 1,10 3 1169,9-4 0,9-2 0,3 0 0</inkml:trace>
  <inkml:trace contextRef="#ctx0" brushRef="#br0">8291 17472 8107,'-1'-7'0,"-4"2"0,2 5-21,-5 5 0,-1 2 1,-6 6-1,-1-1 0,-2-2 1,2-2-443,1-2 813,-5-2 1,6 1-1,-4-1 693,3-1 0,6-1 526,0-2-6,0 0-930,2 0-589,1 0 59,6 0 1,2 4 0,2 0 0,3 1 91,1 1 1,4-5-1,-2 4 1,5-2 82,3 1 0,4-2 0,-3 2 0,0-2-72,1-2 1,2 0 0,-3 0 0,0 0-145,1 0 1,-3 0-1,-3 0 77,-1 0 1,0 0-1510,1 0 856,-1 0 555,0 5 31,-5-3 1,-2 2 146,-6-8 1,-2 2-1,-2-2 1,-4 1 11,1-1 0,-9 2 0,2-2 0,-2 2-216,-3 2 0,-1 5 0,-3 1 0,1-1 39,-2 1 0,-1 5 1,0-4-1,1 2-171,2 0 1,1-6-1,-1 3 1,4-2-384,3 1 0,6 1 0,0-3-769,-1 1 829,4 0 0,2-4 1,9-1-1,7-2-527,5-1 0,11-7 0,1 2 967,8-2 0,6-9 0,11 0 0</inkml:trace>
  <inkml:trace contextRef="#ctx0" brushRef="#br0">9278 13234 8570,'-14'-12'-25,"1"3"16,0 5 0,-1 2 41,1 2 0,4 6-154,0 3 777,6-3 0,-3-2-109,6-8 1,0-3-1,2-5 1,1 1 488,1 2 0,2 6-1011,-1-1 1,2 4 0,6 3-65,1 1 0,-1 10 0,2-2 0,1-1 97,2 1 0,9 3 0,-2-7 1,2 0 53,2 1 1,1-6 0,-4 2 0,1-4 74,0-1 1,2-4 0,-1-2 0,-2-2 79,-1-2 1,-6 0-1,-1-1 1,-3 2-154,-2-1 1,-4 3-199,0-2 0,-8 6 0,-1-3 0,-7 1-201,-5 1 1,-7 0-1,-3 4 1,-4 0 155,0 0 1,-5 4 0,0 0-1,1-1 229,2-1 0,1-1 0,2 2 1,1 2-8,2-2 1,6-2-1,-2-1-599,3 0-439,2 0 0,7 2 0,7 1 946,11 1 0,7 6 0,8-2 0</inkml:trace>
  <inkml:trace contextRef="#ctx0" brushRef="#br0">8105 17539 8390,'0'-14'1066,"0"1"0,-6 5-457,-3 4 0,-3 4-2163,-1 4 0,4-2 2150,0 2 0,5-2 9,-5-2-49,6 0 0,-2 0 1,10 0-1,4 0-7,2 0 1,7-2-1,1-1 1,2-2-289,3-3 1,0 5 0,-1-3 0,-1 2-233,2-1 1,0 1 0,0 4 0,-4 0-37,0 0 0,-3 0 0,-3 0-400,-1 0 1,-1 1-113,-3 4 1,-5 2 577,-8 7 0,1-7 0,-6-3 0,-1-2 120,-2-2-1,-2 0 1,1 0 0,0 0-71,-1 0 1,-3 0-1,-3 0 1,1 0 13,0 0 1,0 0-1,2 0 1,-1 0-598,2 0 1,1 0-1,1 1 1,-3 4-580,0 4 0,0 3 0,7 1 1054,1 0 0,0 6 0,-4 2 0</inkml:trace>
  <inkml:trace contextRef="#ctx0" brushRef="#br0">20528 8343 8303,'0'-9'-1588,"0"0"1770,-5 6 1112,3-3-1028,-4 6 0,6 2 1,2 1-59,2 1 0,-2 2 1,3-3-1,1 1-28,3-1 0,-1 3 0,1-1 0,-1-1-101,0 2 1,4-4-1,-3 2-309,2-3 65,-3 5-647,-2-4 677,-6 4 1,1-6 134,4 0 0,-4 0 0,5 0 0</inkml:trace>
  <inkml:trace contextRef="#ctx0" brushRef="#br0">20928 8463 8181,'-13'0'-461,"0"0"0,1 1 0,1 2 0,3 3 461,-3 2 0,-1-6 0,1 4 0,0-1 275,2-1 0,5 1 1086,-5-5-895,6 0 1,-4 0 50,2 0 0,2-2-329,-6-2 1,5 2 0,-4-4 0,1 2-75,0 0 0,-1-2 1,-2 3-1,1-3-8,-1-2 1,2 4 0,-1-4 0,-1 1 84,-2 0 1,-1 2 0,-1-4-71,1-1 0,0 3 0,-1-1 0,1 1-90,0-1 1,-5 5 0,0-1 0,0 1-117,-1-1 1,0 2 0,-3-2 0,2 2 39,1 2 0,0 0 0,-5 0 1,4 0 30,0 0 0,-3 0 0,2-1 0,-1-2 151,-1-2 1,6 1 0,-4 2 0,0-1 5,0-1 0,4-5 1,-4 5-1,0 1-146,0 1 1,4-2 0,-4-1-1,0 2-40,0 2 0,1 1 0,-4 0 0,2 0 6,-2 0 1,0 0 0,1 0-1,0 0 8,0 0 0,-2 0 1,-2 0-1,0 0 105,1 0 1,-1 0 0,0 0 0,1 0-7,-1 0 1,0 0 0,1 0-1,-1 1-28,0 4 1,1-4-1,-2 5 1,-2-1-88,-1-1 1,0 5-1,3-3 1,-4 1-39,-3 4 0,1-4 0,-2 2 0,1 0 85,1-2 1,-5 8-1,4-5 1,-4 1 53,-1 1 0,2-1 1,1 3-1,1-1-54,-1 0 0,0 1 1,1-1-1,4 0-16,-1 1 1,5 1 0,-4 1 0,0 2-2,1-2 0,-4-1 0,2-1 0,1 3 15,-1 1 0,-4 1 1,3-3-1,0 2 63,3-2 0,-2 3 0,1 1 0,-1-1-18,0 0 0,-2 3 0,2-2 0,1-1-4,-1 0 0,-2 3 0,3-4 0,3 0-56,1 1 0,-3-3 0,0 5 0,1 0 18,2 0 1,-3-5 0,0 3 0,1 0 21,2 4 1,-3 0 0,0 1 0,1-2 14,2 2 0,-3 1 1,-2 2-1,1-1-25,-1 1 1,2-5 0,4 0 0,1 1-37,-1-3 0,6 4 1,2-5-1,1 2-13,0 3 1,-1-4 0,3 3 0,-2 0 22,2 3 0,-1-1 0,1 0 0,-3-1 64,-2-1 0,3 7 1,-2-5-1,-1 5-49,0-1 0,-1 2 1,-5-1-1,1-2 73,-1 2 0,0 1 1,2-2-1,1 3-55,2-3 1,6-1-1,-2-1 1,3 0-29,2-1 0,0 1 1,-1 0-1,1-1 41,0 1 1,1-2 0,1-1 0,3-2-4,-3 2 1,-1 1-1,-1 2 1,0 1 50,-1 3 1,-3 1-1,-1 5 1,2-1-45,1 1 0,-3-3 0,0 0 1,2 0-37,1 0 0,3 0 0,2 2 0,2-4 33,3 1 1,-4-3-1,3 5 1,0 1 80,0-2 0,-3 3 1,5-6-1,1-2 0,1 0 1,-2-1-1,-1 1 1,2 4 7,2 1 0,1-3 1,0 5-1,0 1-126,0 1 1,0 2 0,0 1 0,0 2 13,0 2 0,0 4 0,0-3 0,0-2-9,0-2 1,1 0 0,2-6-1,2 3 173,-2 0 0,-2 1 0,-1-1 0,2-3-12,2-5 1,-3 3 0,5 0 0,-1 1-205,-1 1 1,7-7 0,-4 4 0,2-2 55,0 0 0,0 6 1,4-3-1,-1 2-19,-3-1 0,6-1 0,-5 3 0,0-1-60,2 1 1,0-3 0,1 2 0,1-1 62,-1-1 1,0-1 0,1-5 0,-1 1 58,0 3 0,1-1 1,-1-5-1,0 1-65,1 0 1,-1-1 0,-1 1 0,-2 0 1,-1-1 1,0 1 0,4 1-1,1 2-35,-1 1 1,-1 0 0,-2-3 0,-1 3 64,1 5 1,2-4-1,2 1 1,-1-1 11,0 4 1,-1 1 0,-1 0 0,-3-3 53,3-1 1,-4 2 0,2-2-1,0-1-37,-2 1 0,5 2 0,-3-2 0,1 0 37,-1-1 1,2 1 0,-5-4 0,0 2-35,-1-1 1,6-2-1,-4 0 1,1 2-77,-4 1 0,2 0 0,0-3 0,0 2 6,0 1 1,3 5 0,-3-5-1,0 0 37,-1 1 0,4-4 1,-3 4-1,0-4-33,0-2 0,5 5 0,-3 0 0,3-1 9,-2-2 0,2-1 0,-2 0 0,3-1 21,2 1 1,-1 0 0,0 1 0,1 1-1,-1 2 1,0 0-1,2-4 1,1 0-12,2-1 1,4 0 0,-4-3 0,0-1-11,1 2 0,-4 0 1,3 0-1,-2-2-30,2 1 1,-3-2 0,4 0 0,-3 0-5,-3-1 1,8-2 0,-7 4 0,0 1 20,1-3 1,-2 4 0,2-5 0,2 1-8,0-1 0,1 3 1,-3-3-1,1 0 18,2 1 0,1 2 1,-2-3-1,2 0-9,2 1 0,-4 2 1,4-4-1,-2-1 3,-2 3 1,2-4 0,-1 6 0,-1 0 30,3-1 0,-6 3 0,6-5 0,-3 0 42,1 1 0,4 2 1,-2-3-1,0 0 1,4 1 0,0-1 0,0-3 1,-2 2-121,1-2 0,6 3 1,-1 1-1,-3 0-194,0 4 0,0-3 0,2 0 0,0-1 121,-1 1 0,-4-3 0,-1 4 0,0 0 186,0-1 1,-5 3 0,3-7 0,-1 0 98,0-3 0,4 4 1,-3 0-1,1 0 120,-1 1 0,4-3 1,0 5-1,2-2-205,2-2 1,-1 2 0,2 0 0,2 0-293,1 1 1,0 2-1,-4-3 1,-1 0-36,1 1 1,0-3 0,-1-2 0,1 1 197,0 2 1,-1 0-1,0-5 1,-3 1 206,0-1 1,-3 0-1,4 1 1,-2-1 23,2 0 0,-3 1 0,1-1 0,0 0-107,-1 1 1,4-1 0,-3 0 0,2-1-134,-2-3 1,3 3-1,-3-3 1,4 3 21,0 1 0,5 0 1,1 1-1,-3-1-217,-1 0 0,-1 0 1,0 1-1,-2-1 179,-3 0 1,2-2 0,-7 1 0,0 2 141,-2 1 1,-2-4 0,0-2-1,1 1 112,-1 2 0,0-3 1,1 0-33,-1 1 0,0-3 1,1 1-263,-1-2 1,0 3 0,1-5-106,-1-1 0,0 3 0,1-2-130,-1-1 0,0 3 1,-1 0-89,-3 2 1,1-4-1,-4 3 27,2-1 0,1 3-136,4-4 1,-4 3-451,0-3 0,-5 1 0,5-3-715,1 1 1716,2 1 0,7-5 0,2 0 0</inkml:trace>
  <inkml:trace contextRef="#ctx0" brushRef="#br0">20089 16992 7864,'0'-13'496,"0"-1"-28,0 7 66,0 1 1,1 6-1,3 0-95,5 0 0,-1 2 0,1 2-172,1 5 0,2 1 1,3 1-1,1-2 25,2 1 0,4 2 0,-3 3 0,2 1-37,3 2 1,-4-1 0,1-2-1,0 2-151,0 0 0,-5 1 0,2-5 0,-4 1-108,0-1 1,-1 3 0,-1 1 0,-2-4-20,-1-1 1,-6 3-1,2-7 1,-4 4 81,-1 2 0,-1-1 0,-4 0 0,-4 1 34,-3-1 0,-7 2 0,-2 1 0,-1 2-310,0-2 0,1-1 0,-1-2 1,4 1-581,3-1 1,2-4-1,1 0-476,3 1 0,4-3 1273,5 2 0,5-12 0,3 2 0</inkml:trace>
  <inkml:trace contextRef="#ctx0" brushRef="#br0">15490 11088 12295,'0'-13'-784,"0"0"0,0-1 217,0 1 402,0 5 321,0 3 1,0 6-1,0 3 166,0 5 0,0-1 0,0 1 0,0 1-3,0 2 0,0-3 1,0 0-1,0 1 15,0 2 1,4 1 0,2 1-237,1-1 0,-2 0 0,2 0-261,-1 1 0,3-1 77,-4 0 1,3-4-30,-3 0 1,-1-7-190,-4-2 0,-4-8 1,-1-8 266,2-2 0,-2 0 0,0 4 0,2-3 173,2 0 0,1-1 1,0 5-67,0-1 1,1 1 94,4 0 1,-2 4-60,5 0 1,-3 7-10,4 2 1,-6 2 0,1 7-21,-2 1 0,-2 2 0,0 1-54,0 1 0,0-6 72,0 1-137,0-6 0,0-7 0,0-11-216,0-4 0,0-3 1,0-5-1,0 0 161,0 1 0,0-1 0,0 0 0,0 2 113,0 3 0,1 4 0,2 8 148,2 1 0,0 1 370,0 0 1,2 3-436,7 10 0,-3 2 0,0 5 0,-4-2-243,-1-1 0,3 0 0,-3 4-449,1 1 0,-4-1 0,3-1 0,-1-2-233,-1-1 1,7-5-1,-3 4 1,4-2 825,2-3 0,5-14 0,2-3 0</inkml:trace>
  <inkml:trace contextRef="#ctx0" brushRef="#br0">15956 10648 8274,'-6'-7'-261,"3"-3"0,-6 5 870,-1 2 1,3 2 21,-2 1 0,4 1-269,-4 4 1,6 2 0,-1 6-103,3 1 1,1 1 0,0 1-113,0 2 0,1-1 0,2-3 1,3-2-73,1-4 0,-2 4 0,4-3-392,1 3 1,-3-5 0,2-2 65,2-4 1,-4-2-1,0-4 162,-1-3 1,0-4 0,-3-2-1,2 1 237,-2 0 1,-2 4-1,-1 0 227,0-1 1,2 2-69,2-1 0,4 6 1,5-1-290,0 2 0,1 4 1,0 1-1,3 1-354,0-1 0,7-1 0,0-2 0,4 0-510,3 0 0,2 0 845,-2 0 0,-3 0 0,4 0 0</inkml:trace>
  <inkml:trace contextRef="#ctx0" brushRef="#br0">8238 14913 8084,'-1'-19'0,"-2"4"502,-2 5-803,1 7 1,2-3 276,-2 6 1,1 0-1,-5 1 196,2 4 0,-4-4 721,1 4 1,2-2 0,-2 0-295,-1 1 0,2 0 1,-1-4 297,-1 0 0,3 0-70,-2 0 0,0 5-607,-5-1 0,6 2-286,-1-1 1,4-4 0,-2 5 151,1 0 862,1-5-211,5 5-287,0-6 1,6 0 0,3 0-344,3 0 0,6-4 0,0 0 1,-1-1-104,3-1 0,-1 5 1,5-5-1,-2 1-11,2 1 1,5-2 0,2 3 0,-3-1 115,-4 1 1,0 0-1,-5 0 1,0-2 137,1 2 0,-1 2 0,-3 1 0,2 0-55,-2 0 0,-1 0 0,-2 0-208,1 0 1,-1 0 0,0 0 0,1 0 83,-1 0 0,-4-2 0,0-1-414,1-1 1,2-1-502,1 5 800,-5 0 1,-5 0 68,-12 0 0,-5 2 0,-9 1 0,1 3-27,-2 1 0,3-4 1,-1 3-1,0-1 41,1-1 0,-3 0 1,5-4-1,0 0 131,-1 0 0,1 0 0,3 0 0,-3 0 133,-2 0 1,3 0 0,-3 0 0,2 2-153,3 2 1,-3-2 0,1 4 0,2-2-300,1 1 0,1 4 0,1-5 0,0 0-28,-1 2 0,3-3 0,0 5-279,2-2 311,6-2 0,-1-4 89,8 0 1,4 0-1,7 0 1,2 0 141,6 0 0,2-4 1,1-1-1,1 1-73,0-2 1,-1 4-1,1-4 1,0 2-362,-1 0 1,-5-1 0,-2 5-536,1 0 0,-6 0 0,3 2-819,-7 2 0,0 5 1,-7 7 1703,-4 2 0,-11 6 0,-9-4 0</inkml:trace>
  <inkml:trace contextRef="#ctx0" brushRef="#br0">8331 17579 8503,'-13'0'-10,"0"5"1,-1 3 2,1-1 0,-5 5 0,-1-4 0,0-1 3,-1-3 0,3-2 0,3-2 1,1 0 246,0 0 0,1-2 0,2-2 693,1-5 1,6-7 0,-2-2-1,4 2-309,1 1 0,0 2 0,0-1 0,0 1 106,0 0 0,0 4-539,0 0 0,6 6-131,3-2 0,2 4 0,4 1 0,1 0 214,2 0 1,6 4 0,0 1 0,4-2 33,3-2 0,-1 1 0,-5 1 0,-2 1-52,1-1 0,3-1 0,-8-2 0,0 1-91,1 3 0,-3-2 0,-3 2-381,-1-2 1,-4-1-486,0 4 214,-6-4 451,9 5 0,-12-6 1,0 0 68,-8 0 1,-4 0 0,-1 2 0,-2 1 138,-3 1 0,-1 2 1,-6-3-1,1 3 79,1 1 1,-10-4 0,6 3 0,-1-1-86,0-1 1,1 5-1,2-5 1,1 1 3,2 1 1,6-5-1,-2 4 1,3-4 452,2-1-456,6 0 0,4 0-252,12 0 0,4 0 0,12 0 0,2-1-7,5-4 1,5 2 0,6-4 0,2-1-35,-1 1 0,10 3 1,-12-4-1,4 1 6,-1-1 1,-1 5-1,-2-1 1,-5 1-305,-3-1 0,-9 2 0,-7-2-391,-3 2 0,-10 4 648,-5 2 1,-11-2 0,-13 4-1,-6-1-86,-5 4 1,-5-1 0,-5-1 0,-4 1 20,-2-1 0,-3 0 1,1 4-1,1-4-224,3-1 1,3 3 0,6-3 0,2 0-477,2 0 1,4 4-1,5-3 1,2 2 928,3 0 0,-4 0 0,6 4 0</inkml:trace>
  <inkml:trace contextRef="#ctx0" brushRef="#br0">20808 12741 7901,'0'-14'0,"2"1"-654,2 0 1,-2 4 1032,2 0 1,-2 5 479,-2-5 275,0 6 1369,0-3-1567,0 6 1,0 1-312,0 4 0,0-2-309,0 6 0,-2-1 0,-1 6-74,-1-1 1,-7 5 0,3 0 0,-4-2 71,-2-1 0,-2 3 0,1 1 0,3 0-23,1 0 1,-1 1-1,0-4 1,2 2-98,1-2 0,4 0 0,-2 0 0,-1 2-18,1-1 1,3 2 0,-4 0-1,1 0-101,-1 1 0,4-1 1,-5-1-1,0 2 97,2 1 1,-5 0 0,3-5-1,-3 3 30,-1 2 1,-1-5 0,1 4-1,1-3 16,3 1 0,-2 4 0,2-2 0,-3-1-113,-2 0 1,6-1-1,0-5 1,1 0-129,-1 1 1,4 4 0,-5-1 0,0 0 50,2-3 1,-4 0 0,5 1 0,-1 1 105,-3 2 1,2 1 0,-1-3 0,-1 2-59,-2-2 1,0 3 0,2-1 0,1-1 149,-1-3 1,2 0-1,1 0 1,-1 3-33,1 1 0,0 4 0,-4-3 1,4 0-170,1 0 1,0 4 0,3-4 0,-1 0 1,1 0 1,0 5-1,0-3 1,-2 0 58,2-4 1,2 3-1,-1-1 1,-1 0 59,-1 0 0,0 1 0,2-4 0,-1 2 25,-1-2 1,-2 3 0,3-1-1,-2-2-136,2-1 0,0 3 0,0 1 0,-1 0 29,1 1 0,2-3 0,1-2 1,-2 1-225,-2 2 0,2 1 0,-2-2 0,2 2 121,2 2 1,0-5 0,-1 3-1,-2-1 83,-2 0 0,1 4 0,4-4 0,0 0 110,0 1 1,0-4-1,0 2 1,-2-2-155,-2-1 0,2-1 0,-2 2 0,3 1 0,1 2 0,0 0 0,0-4 0,0 3 0,0 0 0,0 6 0,0-6 0,0 0-84,0-3 0,0 1 0,0 2 0,0 0 158,0 0 1,0-1-1,0 0 1,1 2-66,3-2 1,-2 3-1,2-1 1,-2 0-10,-2 1 0,0-4 0,0 4 0,0-1 0,0 0 0,0 0 0,1-4 0,2 3 0,2 1 0,-1-1 0,-4-3 0,0 0 0,0 4 0,5-3 0,-1 3 0,-1-2 0,-1 2 0,-2-3 0,1 4 0,2-1 0,1-1 0,1 1 0,-5-3 0,0 1 0,0 2 0,1 4 0,2-4 0,2-2 0,-2-1 0,3-2 0,0 1 0,-1-1 0,1 0 0,3 1 0,-3-1 0,0 0 0,0 1 0,3 4 0,-3-1 0,0 0 0,0-3 0,0 0 0,-3 1 0,1 1 0,-1 2 0,0-1 0,0-2 0,1 1 0,-1 2 0,3 1 0,0-2 0,0 1 0,0-2 0,3-1 0,-3-2 0,1 0 0,4 1 0,-4-3 0,0 0 0,-1-2-40,-3 1 0,3 2 1,0 1 7,2 1 0,-5-1 0,2 0 0,0 1 93,-1-1 1,1 0 0,-4 1 0,2-1-62,2 0 0,4 2 0,-3 0-8,1-2 1,-3 3 0,4-7 0,-1 3-87,1 1 0,-1 1 0,3-1 59,-1 0 0,-1 1 0,2-1 0,-3 0 122,-1 1 0,3-1 0,-3 0 0,0 1-62,0-1 1,3 2 0,-3 1 0,0 2-26,0-2 0,3-1 0,-4-2 0,1 1-18,0-1 1,5 0 0,-4 1 0,2-1-207,0 0 1,-5 4 0,4-3 0,-2-2 67,-3 0 1,4 0 0,0 1 66,1 1 0,-1-5 0,-4-1-87,2 3 1,5-4-258,-1 2 1,-2-5-1656,2 5 1234,0-6 1,0 8-178,0-7 0,-6 2-503,1-1 1,-2-3-471,-2 7 1,1-6 427,4 2 0,2-10 212,6-4 1364,1-2 0,-7-3 0,-1 1 0</inkml:trace>
  <inkml:trace contextRef="#ctx0" brushRef="#br0">20488 16619 7760,'-7'6'1061,"3"3"1,2 3-387,2 1 0,0 0 0,0 1 0,2-1-309,2 0 1,2 5 0,4 0-1,-1 0 283,2 1 1,5-4 0,2 2 0,-1-2-118,3-1 1,-4-6 0,5 0 0,-1-1-195,1 1 0,0-5 0,3 1 0,-2-2-134,2-2 0,-4-5 0,1-1 1,-2-1-402,-2-4 0,-3 0 0,0-3 0,-2 1-527,-4 0 1,3-1 0,-7 1 0,-1 0-738,-1-1 1,-2 1 0,0 0-184,0-1 0,0 1 1644,0 0 0,0-7 0,0 0 0</inkml:trace>
  <inkml:trace contextRef="#ctx0" brushRef="#br0">19902 13434 8425,'13'-8'0,"1"-3"0,-1 3 0</inkml:trace>
  <inkml:trace contextRef="#ctx0" brushRef="#br0">19809 13420 9644,'0'-8'699,"0"-1"0,0 4 402,0-4-213,0 6 0,1-7 582,4 6 294,-4-1-1102,11 5 1,-6 6-483,3 3 0,-3 3 0,-5 0 1,2-2-182,1-1 0,1 0 1,-5 4 15,0 0 1,0 1-634,0-1 547,0 0 1,0-7-24,0-6 1,0-6 0,0-7 60,0 0 1,0-5 0,1 0 128,4 2 0,-4 1 1,5 2 371,0-1 0,-3 1 470,6 0-474,-6 5 1,4 2-317,-2 6 1,-4 6-1,5 2-227,0-1 1,-3 5-558,6-3 313,-6 3-26,3-5 0,-6-7 0,0-9 1,0-3-3,0-1 0,0-2 0,1-1 1,2-2-56,2 2 526,-1-5 1,-4 6 0,2-2 459,2 2 1,-2 2 0,4-1 122,-1 1 1,-2 4 208,6 0 0,0 6 1,5-1-522,-1 2 0,0 8 1,1 2-646,-1-1 0,-4 5 0,0-3-754,1 3 1,-3 1-1,1 0-556,-2 1 0,-2-1 1,-4 0-317,0 1 0,0-6 291,0 1 0,2-6 1607,2 2 0,9-10 0,8-2 0</inkml:trace>
  <inkml:trace contextRef="#ctx0" brushRef="#br0">20262 13154 9644,'6'-13'-60,"1"-1"0,6 1 1</inkml:trace>
  <inkml:trace contextRef="#ctx0" brushRef="#br0">20382 13034 9644,'-9'-7'722,"2"1"-193,1 0 0,-5 3 417,2-6 0,2 6-598,-2-2 1,5 4-1,-4 2-162,2 4 1,0 1 0,3 4 0,-1-1 138,1 1 1,1-2 0,1 1-37,-3 1 0,2 2 1,-4 1-1,2 1 81,-1-1 0,1 0 0,2 1-45,-2-1 1,2 5-1,-2-1-203,3 0 0,1-2 0,1-4 0,2 0-163,1-2 0,7-5 0,-2 3 0,2-1-36,3-3 0,4-1 0,-1-2 0,1-2-214,1-2 1,-4-3-1,3-7 1,-2 1-79,2 0 0,-8-2 0,4-2 0,-2-2 128,-1-2 1,-3 4 0,-4-4 0,-2 2 39,-2 2 0,-5 3 1,-1 0-1,-1 1 241,-3 0 1,-7 1 0,0 1 0,0 4 221,2 1 0,-2-3 0,-1 5 0,2 1-180,1 1 1,1 4-1,1 2 1,0 4-392,-1-1 0,3 9 0,2-2 0,3 0 157,0 1 1,4-1 0,-1-1 127,6 0 1,5 1 0,5-1 0</inkml:trace>
  <inkml:trace contextRef="#ctx0" brushRef="#br0">13677 18285 11104,'-14'0'-658,"6"0"15,-1 0 675,0 0 1664,1 0 0,8-2-1268,9-2 1,3 1 0,3-4 0,1-1-34,2 1 1,6-1-1,-2-2 1,2 3-110,-2 1 1,-1-3 0,-5 4-1,2 2-302,-2 2 1,-1 1-1,-2 0 1,0 0-254,1 0 0,-5 1 262,-1 4 0,-5 2 1,0 7-17,-6-1 1,0 0 0,-5-1 0,-1-2 189,1-1 1,-4 0-90,4 5 1,2-1-56,1 0 0,4-4 0,2-2 0,4-1-40,4-3 1,4 0-1,3 0 1,2 2 153,-2-2 0,3 3 0,1 0 0,-1-1 21,0 1 0,-1 5 1,-6-2-1,-2 2-22,-1 3 0,-6-1 1,1 0-1,-2 2 45,-2 3 1,0-3-1,-2 3 1,-2-4-66,-5 0 1,-3-1 0,-1 0 0,0-1-427,-1-3 1,-3 1 0,-1-4 0,0 0-68,-1 0 1,2-1 0,-3-5 0,-1 0-26,0 0 1,5 4 0,-3 1 0,1-2-2114,0-2 0,0 3 2515,5 1 0,6-1 0,1-4 0</inkml:trace>
  <inkml:trace contextRef="#ctx0" brushRef="#br0">13810 17938 8303,'-19'-23'477,"-3"-4"1,-2 9-1,2 9 1,4 8-402,3 5 1,2 4 0,-1 5 0,1 2 9,0 3 1,-1-2 0,1 6 0,0 2 449,-1 1 0,3 11 1,0 2-1,4 3-298,1 7 1,-3 5-1,5 3 1,1-1 408,1 2 1,4 3 0,4-1 0,5 1-330,6-1 0,6-1 0,1-6 0,4-5-266,3-7 0,11-3 0,-2-10 0,3-7-167,3-3 1,0-10-1,4-6 1,-3-8-7,-1-11 1,3-7-1,-6-6 1,-3-5-494,-3-2 1,-9-17 0,-1-4 0,-8-5 104,-4-5 1,-8-2-1,-5 32 1,-2-1-1,-2 2 1,-2-1 318,-2 1 0,-1-1 0,-4-1 0,-2 0 1,-14-29-1,-7 5 412,-4 9 0,-7 5 1,-1 10-1,0 6 15,0 4 0,2 14 1,4 4-1,2 5-327,2 4 1,3 9 0,7 7 0,1 8-578,2 4 1,9 4 666,5 7 0,6 5 0,-3 13 0</inkml:trace>
  <inkml:trace contextRef="#ctx0" brushRef="#br0">14916 18511 8088,'5'-13'0,"1"1"-320,1 3 1,-4-2 998,2 2 1,1-3 0,-2-2 158,-1 1 1,-2 4 0,-2 0-37,-3-1 1,1-2-366,-6-1 0,0 5 0,-5 4-297,1 3 1,4 6-1,0 6 1,-1 4 160,-2 2 1,-6 12-1,1-1 1,2 3 32,4 1 0,0 4 0,3-4 0,1 1-142,2 0 1,4-4 0,1-5-1,0-3-623,0-2 0,6-3 0,3-5 1,2-4-438,3-1 0,4-2 0,1-4 0,2-1-2352,2-4 3220,8-2 0,-2-6 0,3-1 0</inkml:trace>
  <inkml:trace contextRef="#ctx0" brushRef="#br0">15183 18525 8167,'-1'-18'496,"-4"2"523,-4 4 1,3 10-1,2 11-701,2 3 1,2 1-52,0 1 0,0-1 0,0 0 1,2 1-55,2-1 0,-1-1 1,5-2-1,-1-1-124,0 2 0,2 0 0,5 1 0,1-3 115,2-4 1,-2-4 0,4-1 0,-1-1-220,0-4 0,-2-2 0,-5-8 1,-4-1-367,-1-2 0,-2-4 0,-4 2 0,0 1 153,0 0 1,-6 0 0,-4 2-1,-5 1 196,-3 4 1,-4 0 0,4 8-1,2 1-205,1 1 0,2 2 0,0 0 0,1 2-231,3 2 0,3 4 1,6 5-1,0 0-270,0 1 1,6-2-1,4-2 1,7-1 737,5 1 0,3-4 0,2 0 0</inkml:trace>
  <inkml:trace contextRef="#ctx0" brushRef="#br0">15516 18458 8811,'6'-13'996,"-4"5"1,4 8-1,-6 9 1,0 3-508,0 1 1,0 5-1,0 1 1,0 1-41,0-1 1,0-1 0,0-5 0,0 0-216,0 1 0,0-1 1,0 0-1373,0 1-124,0-7 0,0-2 763,0-10 1,4-2 0,1-7 0,-1 0 544,2-4 1,-5 3 0,5-4 653,0-1 1,-4 6 1970,2-4-2284,-2 9 1,2 11-1,2 8-295,1 2 0,-4 4 0,3-7 1,-1 3-125,-1 1 1,7 0 0,-4 1-908,0-1 0,5-6 1,-3-2-1485,3-4 0,0-2 2423,-3-4 0,8-8 0,-2-8 0</inkml:trace>
  <inkml:trace contextRef="#ctx0" brushRef="#br0">15796 18125 9094,'0'-13'1057,"-4"7"0,-1 7-293,2 11 0,8 3 0,4 7 0,1 0-192,-1-1 0,3 4 1,-3-3-1,1 2-100,-1-2 0,1 3 0,-4-2 0,0 0-741,0 0 1,-1 2-1,-5-5 1,0 3-1406,0-1 1,0-4 0,0 2 1673,0 0 0,0-3 0,0-3 0</inkml:trace>
  <inkml:trace contextRef="#ctx0" brushRef="#br0">15783 18498 9187,'-9'-13'0,"0"-1"2086,-1 1-2232,4 6 0,1 7 1,10 7-75,4 1 1,7 2 0,2-4 0,0 0-84,1 0 1,-3 3 0,6-5-1,2 0 303,1 2 0,2-4 0,0 4 0</inkml:trace>
  <inkml:trace contextRef="#ctx0" brushRef="#br0">16076 18525 8987,'-7'0'1370,"1"0"1,7-5-1,2-1-2149,2-1 0,-1-2 0,-2-3 0,1 2 779,1 1 0,6 0 0,-2-4 0</inkml:trace>
  <inkml:trace contextRef="#ctx0" brushRef="#br0">16223 18471 9480,'-2'-11'1178,"-2"2"1,1 3 0,-4 7-1001,1 4 0,1-2-151,5 6 1,2-5-1,2 3-331,5-1 0,3-1 1,1-5-280,0 0 0,1 0 0,-1-2 229,0-2 0,-4 1 0,-1-6 131,-2-1 1,-2-2 1188,-4-2 1,-1 3 243,-4 2 0,-2 4-663,-7 10 1,7 2 0,3 6-291,2 1 1,2-1-1,2 0 1,2-1-64,5-3 0,7 3 0,3-5 0,2 1-107,3-4 1,1-2 0,3-2 0,2 0-168,1 0 0,0-6 1,-4-5-1,-1-3 68,1-4 1,-5-6 0,-1 2 0,-3-3-288,-6-2 1,-1-4 0,-6-2 0,-2-1 152,-2-3 0,-2 0 0,-5-1 1,-6 1 338,-4 0 0,-8 1 0,2 11 0,-2 3 215,2 4 0,-2 3 0,5 3 1,0 4-47,0 3 1,1 10 0,3 3 0,0 6-397,2 4 0,-2 4 0,11 10 0,1 7-152,1 4 1,2 7-1,3-1 1,4 3-702,7 1 1,8 0 0,0 2 0,3 0-545,2-2 1431,6-2 0,7-5 0,7 1 0</inkml:trace>
  <inkml:trace contextRef="#ctx0" brushRef="#br0">16209 18698 8055,'0'-19'0,"0"0"0,0-5 0,0 2 0,0 10 0,0-2 0,2 10 0,1 1 0,3 6 159,1 6 1,-4 4 0,3 5 0,0 4 1406,3 3 0,3 2 1,1 0-1,2 1-461,3 3 1,-2-3 0,6 3 0,3-3-851,5-1 1,-2-2 0,5-1 0,-2-3-659,0-2 1,4-6 0,-3-6 0,-1 1-651,1-1 0,-4-4 0,4 2 0,-4-4-677,-2-1 0,1 0 1730,0 0 0,-1-6 0,1-1 0</inkml:trace>
  <inkml:trace contextRef="#ctx0" brushRef="#br0">16236 18725 15268,'0'-18'-3022,"0"0"2670,0 6 0,-6 8 0,-3 7 282,-3 1 0,-1 5 1,0-4-409,-1-2 4028,7-2-2329,1-1 0,6 6-872,0 3 0,5 3 0,-1 1 0,0 0-237,2 1 0,-4 3 1,4 3-1,-2 0 195,1 4 1,4 1-1,-3 3 1,-1 2 39,1 1 0,5 5 0,-4-5 1,2-2-164,0-1 0,0-2 0,4-3 0,0 0 60,1 0 1,-1-2-1,2 0 1,3-1-40,4 1 1,2-5-1,1 2 1,0-3-162,3-2 1,2 4-1,-2-1 1,1-1 242,3 1 0,-1 0 0,-3-1 1,1 3-68,3 4 1,-1 2-1,-3 0 1,1-4-59,3 0 1,2 2-1,-5-3 1,1 0 126,4 0 0,-1-1 0,1-6 0,-2-3 52,-2-5 0,2 2 1,1-1-1,1-2-155,3-2 0,-3-1 1,2 0-1,-1 0-40,-1 0 1,3 0-1,-6 2 1,-1 1-18,-2 1 1,-1 2 0,-2-3 0,-1 3-382,-2 1 0,-6 1 1,2 2-1,-3-1-39,-2 1 1,-1-2 0,-2-1 0,-1 1-199,2-1 0,-4-3 0,2 4-559,1-2 0,2 3-1356,1-5 0,-4 0-493,0-4 0,-6-1 2754,2-3 0,-4-4 0,-1-5 0</inkml:trace>
  <inkml:trace contextRef="#ctx0" brushRef="#br0">17702 19778 15359,'-13'0'66,"0"0"0,-1 0 0,3 1 349,2 3-204,3-2 0,7 8 1,5-5-1,6-2 693,4-2 0,12-1 0,1-1 1,2-2-121,1-2 0,4 1 1,-5 4-1,-1 0-435,-2 0 1,-3 1-1,-1 2 1,-4 3-396,0 2 0,-9 0 0,-6 6 1,-4-1-91,-1 0 1,-1 1 0,-4 1 0,-5 1-776,-6 2 0,-3-1 0,-5-3 1,2-2-83,-2-4 0,0 7 1,1-4-1,0-1-632,0 2 1,3 0 1594,3 1 0,-4-6 0,0-1 0</inkml:trace>
  <inkml:trace contextRef="#ctx0" brushRef="#br0">20129 19418 8295,'1'-8'-2090,"3"4"2073,-2-4 239,4 7 30,-6-5 0,0 0 553,0-3 1,0 2 2,0-2 1,4 0 330,1-4 0,1 5 830,-2 4-1373,-2 2 0,4 8 0,-6 3-184,0 3 0,-2 3 1,-1 1-1,-3 2-132,-1-2 1,2-1-1,-2-2 1,1 1-308,3-1 0,2-4 1,1 0-3151,0 1 1765,0-4 1,0-6 0,0-9 0,1-3 1411,3-1 0,-2-6 0,4-2 0</inkml:trace>
  <inkml:trace contextRef="#ctx0" brushRef="#br0">20035 19204 8904,'5'-17'153,"-1"-1"1,2 2 0,-3 5 0,3 2 168,1-1 0,-4-2 0,3 0 0,-1 2 488,-1 1 1,5 5-1230,-5-5 144,7 6 0,-10 3 0,4 9 0,-4 2-209,-1 3 1,0-1 0,0 0 0,0 1 483,0-1 0,6 6 0,2 2 0</inkml:trace>
  <inkml:trace contextRef="#ctx0" brushRef="#br0">20382 19244 8418,'7'-6'2594,"-1"6"-2008,-6 0 0,0 2 0,0 7 1155,0 1 1,5 2-1386,-1 1 1,0 1 0,-4-1-532,0 0 0,0 1 1,0-1-529,0 0 0,0-4-737,0 0 0,2-7 971,2-2 1,-1-6 0,5-9-1,-1-1 221,1-2 0,0-4 0,4 2 0,-1 1 674,-2 0 0,-2-3 0,3 4 1306,-1 2 0,-4 5-331,4 2 0,-1 8 0,4 1-847,-3 7 1,3 5-1,-5 1 1,2 2-589,0 3 1,-4-2-1,2 5 1,-1-2-343,-3-2 0,0 2 0,0-1 0,3-2-746,1-1 1,-4-2 0,3-1 0,0-2-3305,3-1 4426,3-6 0,7 3 0,2-6 0</inkml:trace>
  <inkml:trace contextRef="#ctx0" brushRef="#br0">20875 19244 8212,'0'-19'6194,"0"-2"-5137,0 7-699,0 2 1,6 12-401,3 0 1,-2 0 0,2 1-297,1 4 1,-4-2 0,-1 6-1,-2-1 296,1 0 0,-2 4 0,2-3 352,-2 2 1,-1 1 0,2-1 0,2-2-88,-2 1 1,-2 2 0,0 1-326,4 0 0,-4 1 0,4-1 0,-4 0-412,-1 1 0,-4-1 1,-2-1-1,-1-2-247,-4-1 1,1 0 0,-1 3-1,3-3-525,-3-5 1,4 2 1285,-2-1 0,6-13 0,-3-7 0</inkml:trace>
  <inkml:trace contextRef="#ctx0" brushRef="#br0">21208 19098 9511,'8'-11'0,"-4"7"1061,-2 8 0,-2 13 0,0 5 0,0 3-583,0 2 0,-5-5 0,-1 2 0,-1 2-928,-4 4 1,1 1 0,0-3 0,1 0-1308,-2-1 1,0 3 1756,-3-8 0,1-3 0,0 0 0</inkml:trace>
  <inkml:trace contextRef="#ctx0" brushRef="#br0">21075 19258 8365,'9'-39'787,"0"4"0,-5 4 1,5 7-1,1 5 764,2 4 1,2 0-1,-1 11 1,2 1-1530,3 1 1,-2 4 0,6 1 0,2 3-23,1 1 0,2 8 0,-1 5 0</inkml:trace>
  <inkml:trace contextRef="#ctx0" brushRef="#br0">20475 19791 8200,'-6'-8'100,"-3"4"0,-3 3-118,-1 1 1,1 1 0,2 2 520,1 1 1,6 7-1,-1-2 90,2 2 1,2 3 0,0-1 0,0 0 74,0 1 0,5 1 0,-1 2 0,-1 4-219,-2 0 0,1 4 0,1-4 1,1 1-229,-1 0 1,-1-1 0,-2 3-1,0-4-9,0 0 1,0-3 0,1-3 0,2-1-879,2 0 0,1-5-75,-2-4 1,-2-4 0,3-4 0,1-5 469,3-3 1,-1-6 0,1-1 0,-1-2 513,0-2 1,2 2 0,-4 0 0,0 2 736,0 3 1,3 1 950,-5 1-1549,7 7 0,-8 6 0,4 8 1,-1 3-258,-3 5 1,-2 1 0,-1-2 0,0 1-260,0 2 1,0-2 0,-1 3-201,-3-3 0,2-6 1,-4-2-1,0-1-271,-3-3 1,2 3 0,-2-2 0,-1-1-82,-2-1 1,-6-4 0,0-1 0,2-1 66,1 1 0,6-3 0,0 1 0,0 1-710,2-2 1,3 5 1328,8-4 0,3-2 0,7-1 0</inkml:trace>
  <inkml:trace contextRef="#ctx0" brushRef="#br0">20755 20111 8738,'13'0'0,"1"0"782,-1 0 521,-6 0 1,-1-2-1,-7-2-611,-4-5 1,4-3 0,-3-1-703,2-1 0,2-3 0,0-3 0,2 3-569,2 2 1,-1-6 0,4 8-1,1-1 91,-1 4 0,2 0 1,4 4-65,1-2 0,-1 5 0,2-1 1,1 4-1454,2 4 2005,6 4 0,-10 5 0,6 0 0</inkml:trace>
  <inkml:trace contextRef="#ctx0" brushRef="#br0">20502 20750 9387,'7'-19'875,"-1"12"1,-7 2-351,-4 11 1,4 6 0,-5 1-1,1 2 38,1 3 1,-2-3-1,3 4 1,-3-1-593,-1 0 0,4-1 0,-3-3 0,1-1-2120,1 0 1,-1 1-26,5-1 2174,0-6 0,6-7 0,2-7 0</inkml:trace>
  <inkml:trace contextRef="#ctx0" brushRef="#br0">20355 20644 8205,'0'-27'762,"-4"0"0,-1 2-54,2 3 1,3 9 0,3 7 0,3 1-1068,2 1 1,0 0 0,7 4 0,2 1-393,0 3 0,6-2 751,-6 2 0,13-2 0,-2-2 0</inkml:trace>
  <inkml:trace contextRef="#ctx0" brushRef="#br0">20795 20564 8205,'0'-14'329,"0"10"1,2 7 0,0 9 599,3 3 1,-1-1-1,-4 0-281,0-1 1,2-1 0,1-2 0,1-1-138,-1 2 1,3-4-1167,-1 2 0,5-2-55,-1 2 0,-2-3 1,2-6-292,2 0 1,-6-6-1,0-3 717,-4-3 0,-1 4 1,0-1 1107,0-2 1,0-1 2825,0-1-2778,0 6 0,0 2 1,0 10-407,0 4 1,0 2 0,0 3-1,2-1-95,2 0 0,-2 1 1,4 1-1,-2 1-643,1 2 1,3-1 0,-2-5 0,0-1-1192,0-3 1,5 0 0,-3 2 0,4-2-350,2-2 1812,-1-2 0,0-4 0,1 0 0</inkml:trace>
  <inkml:trace contextRef="#ctx0" brushRef="#br0">21182 20617 8205,'1'-25'0,"4"3"1107,-4 8 0,5 10 1084,-6 8 0,0-1-1852,0 6 0,1 0 1,4 3-1,2-2-284,1-1 1,4 0 0,-5 4 0,2 1 90,0-1 0,0 0 1,2 1-649,-2-1 1,2 0 0,-5-1-1,0-1-104,-1-2 0,0-5 0,-5 5-308,0 1 1,0-2 371,0 0 0,-6 0 0,-1 2-1038,-1-1 1580,-4-6 0,5 9 0,-6-5 0</inkml:trace>
  <inkml:trace contextRef="#ctx0" brushRef="#br0">21542 20377 10492,'-14'6'740,"5"2"1,2 5 0,-1 0-367,1 1 0,4 8 1,-3 3-1,2 2 251,-1 2 1,1 1 0,2-2 0,-1 0-726,-1-1 0,0 2 0,4-8 0,0 1-781,0 1 0,1-7 0,2 2 0,3-5 881,1-4 0,2 3 0,5-5 0</inkml:trace>
  <inkml:trace contextRef="#ctx0" brushRef="#br0">21368 20657 8205,'8'-27'197,"2"7"0,-4 3 411,1 7 0,2 4 0,6 6 1,3 0-507,4 0 0,-1 0 1,-1 0-386,0 0 1,3 0-1,0 0 1,2 0-633,2 0 0,-1-4 915,1-1 0,-1 1 0,1 4 0</inkml:trace>
  <inkml:trace contextRef="#ctx0" brushRef="#br0">21795 20644 8205,'0'7'1234,"0"-1"1,1-6 0,4 0 0,4 0-1555,2 0 0,4-4 0,3-2 320,4-2 0,3-6 0,2-7 0</inkml:trace>
  <inkml:trace contextRef="#ctx0" brushRef="#br0">22928 20351 7173,'4'-9'432,"1"0"0,1 4 15,-2-4 1,-2 5 245,2-5-88,-2 6-237,-2-3 0,-2 6-58,-2 0 0,-2 2 0,-5 2 0,2 5-3,-1 3 0,-6 3 0,-2 1 0,2 3 49,1 2 1,3 0-1,2 4 1,1-1-137,-2-1 0,5 10 0,2-6 0,3 1-107,1 0 0,0-2 0,0 0 0,0-3-580,0 0 1,5-6-1,4 4 1,3-2-31,2-2 1,-1-4 0,0-3 0,1-2-291,-1-2 1,0 2 0,1-3 0,-1-2 786,0-2 0,6-1 0,2 0 0</inkml:trace>
  <inkml:trace contextRef="#ctx0" brushRef="#br0">23381 20244 8680,'-1'-7'837,"-4"2"0,4 10 0,-4 3 1,4 4-551,1 2 1,0-1 0,-2 2 0,-1 1 17,-1 2 1,-2 5 0,3 1 0,-3 4-165,-1 3 0,2 5 0,-2-3 1,1 1-279,3 3 1,-3-3-1,2 0 1,1-2-587,1-2 1,2-2 0,0-3 0,0-1-136,0-2 1,0-6-1,0 4 858,0-1 0,0-4 0,0 4 0</inkml:trace>
  <inkml:trace contextRef="#ctx0" brushRef="#br0">23154 20817 8404,'0'-19'0,"0"-2"0,2 0 238,2 4 0,4 2 1,5 0-1,0-1 38,1-2 1,4 5 0,1 4 0,0 0-255,0 1 0,1 2 0,-4 6 0,2 0-360,-2 0 0,-1 11 338,-2 2 0,0 9 0,1-1 0</inkml:trace>
  <inkml:trace contextRef="#ctx0" brushRef="#br0">23661 20404 8205,'-6'-19'200,"5"4"0,-4-3 1858,4 3-1559,1 8 1,4 2 0,1 10-271,-2 4 0,2 8 1,0 7-1,-2 6 33,-2 5 0,-5 5 1,-2 3-1,-1 2-291,-4-2 1,4-3-1,-1-3 1,2-5-295,4-4 1,0 0-1,2-10 1,0-1-1630,0-3 1435,0 0 1,4-10-1,2-7 282,2-9 1,-1-5-1,4 0 1,-4-2 396,-1-2 1,0 5-1,-3-2 794,1 3 1,2 4-93,-1 2 0,-4 4-449,4 10 0,0-2 1,1 4-1,0 0-358,0 1 1,5 1 0,-3 3 0,4-2-586,2-1 0,-1-2 0,0 4 1,2-4-589,3-1 1,-2 3 0,6-5 1115,2-1 0,1 5 0,2-1 0</inkml:trace>
  <inkml:trace contextRef="#ctx0" brushRef="#br0">24008 20884 8205,'-8'-14'448,"4"1"0,4 6 0,3 1-351,1 0 0,7 4 1,-3-4-1,4 2 260,2-1 1,-1-3-1,2 3 1,1 1-397,2-2 0,0 3 0,-4-5 1,1 1-505,-1 0 1,2 2 84,-7-4 1,-5 6 277,-4-1 1,-6 2 0,-7 2 0,0 0 415,-1 0 1,1 0 0,0 0 0,-1 0 1251,1 0 0,0 2-1020,-1 2 1,7-1-1,2 6-546,4 2 0,1 0 0,1 3 24,4-1 1,1 0-1,6 1 1,-1-1-1877,4 0 1,8 1 1929,-1-1 0,9 0 0,3 1 0</inkml:trace>
  <inkml:trace contextRef="#ctx0" brushRef="#br0">24314 20857 8205,'-9'-18'0,"2"0"1043,1 2 1,0 6 2374,2 1-3072,2 6 1,-2-3 0,8 8-782,5 2 0,-2 2 0,1 6 0,-2 0 17,-3 2 1,0 1 0,0-4-365,1-3 0,2 0 671,-2 1 0,-1-3 0,5-8 816,-2-2 1,4-4 0,-2-5-165,-1 0 0,3 4 1,-4 1 521,2 2 0,-4 1-807,5 0 0,0 4 1,4-4-618,1 4 0,-1 5 0,2 2 0,1 0-600,2 0 1,1 0-1,-1-3 1,2 1-87,1-1 0,4-1 1,-2-2 1046,2 0 0,7 0 0,2 0 0</inkml:trace>
  <inkml:trace contextRef="#ctx0" brushRef="#br0">24781 20377 8205,'0'-21'576,"1"8"1,4 10-429,4 6 0,2 5 1,3 5-1,1 0 476,2 1 1,-2 5-1,3 3 1,-3 5-96,-2 4 0,3 1 1,-1 7-1,-4-2-276,-4 0 0,-3 9 0,-4-6 0,0 0-352,0-3 0,-6 1 1,-2-4-1,-4 0-989,-2-3 0,3-4 0,-1-3 0,0-3 1088,-3-2 0,-7-7 0,1-6 0</inkml:trace>
  <inkml:trace contextRef="#ctx0" brushRef="#br0">5932 16739 29060,'0'-13'-9831,"0"-1"7395,0 1 1,0 4-1049,0 0 2210,-6 0 1,3 2 1507,-6 2 0,6 5 694,-1 5 0,-4-4-123,-1 4 1,-2-4 0,-3-1 0,-1 2-557,-2 2 0,2-2 0,-3 4 0,3-2 413,2 0 0,-5 2 1,0-3-1,1 3-68,-3 2 1,6-5-1,-4 3 1,3-2 76,2 0 1,-2 1 0,-1-5-1,-2 1 120,1 4 1,-3-4-1,-1 4 1,-1-4-144,0-1 0,1 0 1,-1 2-1,4 1-402,3 1 1,-3 1 0,0-4 0,2 2-261,1 1 0,4 2 1,0-3-1,2 2-151,-1-2 1,-2 3 0,-1 0 54,-1 1 1,1-3 0,0 4 0,-1-2 273,1-3 0,0 0 0,-2 0 1,-1 3-106,-2 1 0,0-3 0,3 5 0,-1 0-230,-2-1 1,0 3 0,5 0 0,0 4-216,-1 2 0,1 1 1,1-5-1,2 1-175,1-1 1,5 5 0,-4 0 0,2-2-180,3-1 0,2-2 0,1 0-248,0 1 1,0-1 406,0 0 0,0 1-36,0-1 1,1-1 0,2-2-1,3-1 108,2 2 0,-4-1 0,5 0 0,0-1 107,-2 2 1,5 5 0,-3 2 0,1-2 247,-1-1 1,3-2 0,-3 0 0,3 1 217,1-1 1,0 0 0,1 1-1,-1-3 268,0-2 0,5 2 1,0-5-1,-2 0 406,-1-1 0,3 4 0,0-3 0,-2 2-258,-1 2 1,3-3 0,1 2-1,0 2-131,0 1 0,1 1 1,-4 0-1,3 1-242,2-1 0,-3 0 0,4-1 1,2-2 229,1-1 1,1-4 0,1 2 0,0-1 327,-1-3 0,2-1 0,2-2 0,3 0 21,1 0 1,-3-6-1,3-2 1,-2-1-321,-2 0 1,3 6 0,-2-1 0,-2 3-48,0 1 1,0 0-1,1 0 1,-2 0-515,2 0 0,-1 5 1,-2 3-1,0 1 12,-1 0 1,1-2 0,0 2 0,-1-3 434,1 0 0,-2-5 1,-1 4-1,-2-4 170,2-1 0,1 0 0,1-1 1,1-2-150,0-2 0,-1 1 0,1 4 1,-2 0-296,-3 0 1,7 0 0,-6 1 0,1 4-471,1 4 1,0 2 0,2 3 0,0-1-114,-1 0 0,5 4 0,4-1 1,0-3 312,2-1 0,8 2 0,-7-10 0,2-1 979,3-2 1,6-1 0,-2 0-1,2-1-112,0-3 0,-5-4 0,4-5 0,-2-1-429,-3 1 1,-2 1 0,-1 3 0,-1 5-147,-4 2 0,2 2 0,-6 0 0,-1 2-312,-2 2 0,3 2 0,0 5 0,0-2-90,2 1 1,-5-3 0,5 1-1,-2-2 385,0-3 0,5-2 0,-2-1 0,1-1 658,2-4 1,9-2 0,-4-7 0,2 1-554,2 0 1,-3-1 0,-6 1 0,-3 1-89,-1 3 0,4 3 0,-3 6 0,1 0-117,1 0 1,-5 5 0,4 1 0,1 0-261,-2 0 1,3 3 0,-6-3 0,-1-1 156,-2 1 1,-1-1 0,1-5-1,1-2 798,2-2 0,1 1 0,-4-6 0,3-1-444,4-2 0,-1-2 0,0 1 0,-1 0-134,-3 0 0,2 1 0,1 3 0,-1 3 0,1 0 0,3 4 0,-5-2 0,-2 3 0,-1 1 0,3 0 0,1 0 0,-3 0 0,-1 0 0,-1 0 0,0-2 0,-1-1 0,1-1 0,0-7 0,1 1 0,0-5 0,-1-3 0,2-1 0,-7 1 0,4-2 0,0-1 0,1 2 0,0 4 0,-1 0 0,1 2 0,-5-4 0,0 8 0,1-2-287,-3-3 1,0 5 0,-7 1 0,0-1-289,1 1 0,-6-4 0,0 4 0,-1-4-77,1-2 1,-5 1-1,1 0 1,-2-1 866,-2 1 0,0-6 0,-2-3 0,-2-2-293,-5 2 1,-3-4-1,-3 4 1,-3-1 100,-4 0 1,-2 0 0,-1 6 0,0 4-219,-3 3 0,-3 7 1,0-2-1,-3 4-69,0 1 1,-3 0-1,4 0 1,2 0 157,3 0 0,0 4 0,8 1 0,1-2 424,0-2 0,-3-1 0,2 0 1,0 0 674,-4 0 0,3-4 1,-1-2-1,0-2-389,1-2 0,-4-2 0,3-1 1,-4 0-605,0-1 0,-5 1 0,0 0 0,-1 1 0,0 3 0,2-2 0,-4 7 0,2 1 0,2 2 0,-3 1 0,1 0 0,-1 1 0,1 3 0,1-2 0,4 2 0,0-2 0,1-2 0,0 4 0,1 1 0,1-2 0,1-2 0,-5-1 0,4 0 0,-4 0 0,-3 0 0,-6 0 0,0 0 0,-5 0 0,-2 0 0,-7-4 0,2-2 0,-4 0 0,-5 0 0,-1 0 0,-6 3 0,1-1 0,1 1 0,-8 6 0,5 3 0,1 1 0,0 3 0,3 2 0,8 2 0,1-3 0,0-2 0,0 3 0,-1-4 0,2-1 0,3-3 0,-2 2 0,2-1 0,-2-2 0,3-2 0,-3-1 0,4 0 0,-2 0 0,-1 0 0,-10 0 0,7 0 0,0-1 0,2-4 0,1-1 0,4-4 0,0 3 0,0 1 0,3 0 0,5 3 0,1-2-142,0 2 0,-3 2 0,9 1 0,1 0-1876,2 0 2113,1 0 0,0 0 1,1 0-1</inkml:trace>
  <inkml:trace contextRef="#ctx0" brushRef="#br0">5439 16153 28474,'0'8'-3277,"0"1"0,6-6 0,3 2 2782,2-4 0,-2-5 0,-1-2 854,-2-2 0,-2 4 1692,-4-5-3085,0 6 0,0 8 813,0 8 0,-1-1 1,-2-3-1,-3 0 369,-2-2 1,-1 3 0,-4-5 0,0-1 42,-1 2 1,-5-4 0,-3 3-1,-5 0 821,-4-1 0,2 1 0,-6-5 0,1 0-646,0 0 0,-1-2 0,-4-1 1,2-1 38,2 1 0,1-3 1,-3 2-1,3 1-245,1 1 1,2 2-1,3 0 1,0 0 377,1 0 0,-6 0 0,8 0 0,-2 2-98,-2 2 1,-2-2-1,1 3 1,-2 0-292,-3-1 0,0 1 0,-5-4 0,1 2 205,4 2 0,-8-1 0,3-2 0,-2 1-251,1 1 1,5 5-1,2-3 1,2 0-26,2 0 1,2 4-1,0-1 1,-2 3-79,-1 1 0,-4 0 0,4 1 0,1-1-39,2 0 0,1 1 0,0-1 1,1 0 76,-1 1 1,0-2 0,2-2 0,2-1-99,0 1 0,3 2 1,-3 1-1,4 1-158,0-1 1,4 0 0,-3 1-36,3-1 1,4 0-1,0 1 1,4-1-255,1 0 0,-3 1 0,3-1 1,0 0 130,0 1 0,-4 0 0,1 3 0,-1 0 90,1 0 1,-3 2 0,3 0-1,-1 1 63,1-1 0,-3-1 0,5-4 1,-2 3 0,0 0 0,4 1 0,-4-3 0,1 1-86,0 2 1,-2 1-1,4-2 1,0 2 6,0 2 1,-3-4 0,3 6-1,-1 0 65,-4 2 1,4 1 0,-2-1 0,-1-2 204,-2 1 1,3 7-1,0-7 1,0 0 61,2 1 1,-5-4-1,5-1 1,-2 0 9,0-4 0,6 3 0,-3-1 0,1-2 1,1-1 1,-5-2 0,5 1-1,-1-1-8,-1 0 0,5 1 0,-4-1 0,2 0-138,-1 1 1,3 0-1,-4 3 1,2 2-23,-1 2 1,2 1 0,-4 4 0,2 0 1,-1-4 1,1 2 0,4-5 0,0 0-47,0 0 1,0 4-1,1-6 1,2 0 116,2-3 0,4 0 0,-3-1 1,1 0 117,3 1 0,2-2 0,2-2 0,-1-1 96,0 1 1,1 2-1,-1 1 1,0 1-134,1-1 1,3 5 0,1 0 0,-2-2-102,-1-1 0,-1-2 1,0 2-1,4 1 282,4 2 0,-1-5 0,1-5 0,1-1 191,-3 0 0,5-4 0,-2 2 0,2-4 437,1-1 1,1 0-1,-2-1 1,-2-2 148,-6-2 0,3 1 0,-3 4-755,0 0 1,-3 0 0,0 0-690,-1 0 0,-4 4 0,-2 2-321,-1 2 1,3-4 0,-3 5-139,2 1 0,-4-4 1,5-1 277,1-4 0,2-1 0,3-1 1,1-4 1416,2-4-865,6-2 1,-4-9 0,7 0 0</inkml:trace>
  <inkml:trace contextRef="#ctx0" brushRef="#br0">3932 18085 27876,'-20'1'0,"2"2"-307,3 2 1,-3-1-1,1-2 1,0 1 58,2 1 1,7 5-1,0-3 1,1 0-101,-1 0 0,4-2 0,-4-2 2007,3 2-1645,0-2 1,7 4 0,2-6 832,5 0 1,3-5 0,1 1-60,0 1 1,1 1 0,-1 2-865,0 0 0,-1 6 0,-1 3-330,-2 3 0,-7 1 0,3 1 0,-4-1-325,-1 0 0,0 1 1,-1-1-1,-4 0 252,-3 1 0,-4 3 1,-3 1-1,-1-2-233,-2-1 1,-1 3 0,2 1 0,0 0-118,0 1 1,2 3-1,2 3 332,0 8 1,5-5 0,2 10 0</inkml:trace>
  <inkml:trace contextRef="#ctx0" brushRef="#br0">20968 16219 8777,'-7'0'2794,"2"-6"-2430,10-3 0,-2-1 0,4 0 923,-1 1 1290,-1 6-2120,-5-3 1,-5 7 0,-1 2 0,0 3 153,0 2-134,2-5 1,3 8 224,-4-2 0,4 3-337,-4 1 0,5-1 0,3-1 221,2-2 1,3-1 0,-2 4 852,2-3-973,-5 3 0,3-5-206,-6 7 1,0-1 0,0 0 0,0 1 7,0-1 1,0 0-1,0 1 1,0-1-269,0 0 0,0 5 0,0 0 0,0-2 0,0-1 0,0-2 0,4 1 0,1-1 0,-2 0 0,-2 1 0,-1-1 0,0 0 0,0 1 0,0-1 0,0 0 0,0 1 0,0-1 0,0 0 0,0 1 0,0-1 0,0 0 0,0 1 0,0-6 0,0 1 0,1-1 0,2 2 0,2-1-732,-1-6-1240,-4 9 0,0-5-1025,0 7 0,0-6 774,0 1 0,2-6 2223,2 2 0,4-4 0,5-1 0</inkml:trace>
  <inkml:trace contextRef="#ctx0" brushRef="#br0">20835 16686 10491,'-13'0'4495,"5"0"-3243,2 0-723,6 0 1,0 1 0,2 2-84,2 1 0,-1 5 1,5-3-1,-1 0 173,0 0 1,-4 5 0,3-3 0,-1 4-73,-1 2 1,5-1-1,-4 0 1,-1 1-298,2-1 1,-3 5 0,4-1 0,1-2-226,-1-4 0,2-1 0,4-6 0,1-1 135,-1-1 0,5-2 0,0-3 0,-2-5-235,-1-5 1,-2-3 0,0 1-1,1-1-286,-1-2 1,-4-4-1,-2 4 1,-1 2-486,-3 1 1,0 2 0,0-1 0,2 1-727,-3 0 1,0 4-966,-2 0 2537,0 6 0,0-3 0</inkml:trace>
  <inkml:trace contextRef="#ctx0" brushRef="#br0">21315 16299 9411,'0'-7'1666,"1"-1"-1106,4 4 1,-2 1-89,6-6 0,-5 6 0,4-3 14,-3 0 1,1 3 781,-1-6-158,-4 6-322,5-8 1,-7 9 113,-4-2-593,4 2 0,-7 2-73,4 0 1,1 0 0,-6 0-68,-1 0 0,2 2 1,-1 1-1,1 3 724,0 1-646,-4 2 0,6 0 0,-4 0 77,1 1 1,5 2 0,-4 1 0,1 0-57,-1 1 1,6 4-1,-3-1 1,4 0 386,1-3-624,0 0 0,0 1 0,1-1-164,4 0 1,2 2 0,6-9 0,1 1-57,-1-4 0,0-2 0,1-2 0,-1 0-100,0 0 1,5-5 0,0-1 0,-2-1-12,-1-3 0,3-1 1,-1 1-1,0 1-485,-2-1 1,-4 2 0,0 1-1063,-2 1 0,0-3 473,4 5 1,-4 1 0,-2 7 1373,-1 5 0,4 3 0,-2 1 0</inkml:trace>
  <inkml:trace contextRef="#ctx0" brushRef="#br0">5519 12234 27067,'0'-26'-3151,"0"5"1,0 3-1,0 3 1,0 2 1229,0 6 1835,0 1 1,-6 6 0,-3 0 0,-3 1 1072,-1 4 1,-5-4 0,0 4-247,2-4 0,1 3 0,0 1 1,-1-1 143,-2 2 0,-4-4 0,3 2 1,-2-2-610,-3-2 1,-1 4 0,-3 1 0,-2-1 436,-1 2 1,-1-5-1,2 5 1,-1 0-199,1 3 1,-2 3-1,1 1 1,1 1 52,2-1 0,-3 0 0,1 1 0,3 0-347,4 4 1,2-3 0,-1 3-1,3-3-303,-1-2 0,5 0 0,-2-1 0,2-2 121,2-1 1,1-4 0,1 4-1,2 0-135,-1-2 1,-2 5 0,0-3-225,3 3 1,-2 1 0,2 2 0,-2 1-104,3 2 0,-4 5 0,4 0 0,-1 3-100,0 5 1,7-2 0,-3 2-1,2-2 73,-1 2 1,2-3 0,-2 4-1,2-4 250,2-2 0,0 1 0,0 0 0,2-1-30,2 1 1,-2 0 0,2 1 0,-2 1-216,-2 2 0,0 7 1,0-3-1,0 2 103,0-1 0,-2 7 0,-1-2 0,-3 5 24,-1 4 1,2 2 0,-2 0-1,1-3 127,3-5 1,0-4 0,0-3-1,-1-3 353,1-1 1,1 1 0,2-6-1,0-3-28,0 0 1,5-1 0,-1 0 0,-1-2-20,-1 2 1,-2-4-1,0 3 1,0 0-33,0 2 0,0 4 1,0 2-1,0 4-120,0 4 1,-2 7 0,-1 4-1,-3 3-252,-1 1 1,4 5-1,-2-9 1,4-1 75,1-2 1,0-8-1,0-6 1,0-4 137,0-2 1,0 1 0,0-9 0,0 0 543,0 1 1,0-3-1,0-3 1,1-1-173,4 0 1,-4 1 0,5-1 0,-1 2 687,-1 3 0,1-2 1,-4 6-1,2 2-1205,1 1 1,5 5 0,-3-1-1,0-1-94,0 2 1,3 4 0,-3-3 0,1-3 54,4-4 1,-1 0-1,2-7 1,0 0 772,3-2 1,1-7 0,-1 0-1,1-2 330,2-3 1,4-2-1,-3-1 1,2 0-137,3 0 1,1 0 0,2 0 0,-2 0-92,-3 0 0,6 0 1,-3 0-1,2 2-548,3 2 0,-1 2 0,-2 4 0,-2-2-13,-3-2 0,3 3 0,-2-5 0,0-1-79,0-1 1,0-2-1,-5-2 1,-2-1-661,-1-1 0,-2-1 0,-1 4 775,-3-4 0,-9 4 0,-7-5 0</inkml:trace>
  <inkml:trace contextRef="#ctx0" brushRef="#br0">5519 12368 8506,'0'-14'183,"0"1"0,-2 6 0,-1 1 206,-1 0 1,-2 4 56,1-2 0,2 2 81,-5 2 0,3 0-211,-4 0 1,5 0 0,-5 2-86,-1 2 1,2-1 0,-1 6 0,0 1-81,2 2 1,-3 2-1,4 0 1,-2 3 2,-2 0 0,-2 3 0,-1-4 0,-1 3 33,1 2 0,0 0 1,-2 2-1,-1-2 12,-2-2 1,0 5 0,3-2-1,-1 2 18,-2-2 0,0 2 0,5-5 0,0 0-20,-1 1 0,1 3 0,0 0 0,-1 0-64,1-1 0,0 4 1,1-4-1,2 3-71,1 2 1,1-1 0,-2 2 0,1 2-70,-1 1 0,2 2 0,-1-4 0,0 2 114,2-1 0,-3 3 1,5-2-1,1-2 27,-2 0 1,3-3 0,-4 1 0,1-2 120,3-3 1,-3 2 0,0-5 0,0 2-60,0 3 0,-3-1 0,3 1 0,0-2 0,0 2 0,-3 1 1,3 2-1,1-1-192,-1 1 1,-3 0 0,3-1 0,0 1-110,0 0 0,0-1 0,3 2 0,-1 2 57,1 1 0,-3 0 0,1-6 1,2-1-15,2-2 1,-1-4-1,-1 3 1,-1 0 179,1-1 1,2-2 0,-1 4-1,-1 0 113,-1-1 0,-1 3 0,4-5 0,-2 0-53,-2 1 0,1-3 0,2-2 0,-1 1-172,-1 2 0,0 0 0,4-3 0,0 1 26,0 2 0,0 1 0,0-3 0,0 4-329,0 0 0,0 3 0,0 3 1,0-1 135,0-2 1,0 0 0,0-3 0,0-1 186,0 0 0,0 3 1,0-2-1,1-1 121,3 0 0,-2-1 0,2-3 0,-2 1-71,-2 2 1,1 1-1,2-3 1,2 2-38,-2-2 0,3 4 0,-2-1 1,1 0-119,0 0 0,-2 4 0,5-4 0,-2 0-67,-3 0 0,3 3 0,-2-2 0,1-1 85,0 0 1,-3 3 0,2-2 0,-2-1 33,-2 0 1,4 3 0,1-2 0,-2-1 17,-2 0 1,4 0 0,-1-2-1,1 0 130,0 0 0,-2 2 0,6 0 1,0 1-95,-1-1 1,6 3-1,-3-3 1,-1 0-78,2 1 1,0 3 0,1 0 0,-1 0 14,-3 0 0,6 0 0,-5-5 0,0 0 14,2 1 1,-1-4 0,-1 3 0,-1-4 17,1 0 1,2-1-1,1 0 1,1-1 18,-1-3 0,0 1 0,1-4 1,-1 0-81,0 0 1,1 0 0,1-3-1,1 2-81,2-2 0,-1-2 0,-3-1 0,-1 0 111,0 0 1,1 0-1,1 0 1,1 0 28,2 0 1,-1 0-1,-3 0 1,-1 1 26,0 4 0,5-4 0,0 4 1,0-4 163,1-1 1,-4 0-1,3 0 1,-2 0-25,2 0 0,-2-6 0,5-2 0,-2-4 69,-3-2 1,-1 1 0,0 0 0,1-2-140,2-3 0,-2 2 0,-5-6 0,-3-1-41,3 3 0,-1-4 1,1 5-1,-4-2 34,-1-3 1,3-1-1,-3-2 1,0 1 26,0-1 1,2 1 0,-3-1-1,-1 0-54,2 1 0,-3-6 0,5 1 0,-1 0-25,0-1 1,-2 4 0,2-5 0,1 2-97,-1 0 1,-3 0-1,4 4 1,-2 0 0,-3 1 0,3-5 1,-2 0-1,-1 1 55,-1 2 1,2-3-1,0 0 1,-1 1 13,-1 2 0,-2 1 0,0-1 0,1-2 54,4-1 0,-4 0 1,4 3-1,-4-2 10,-1-1 0,0 0 1,0 3-1,0-3-100,0-4 1,0 2-1,0-1 1,2 0-80,2-2 0,-2-1 0,2 8 0,-2-4 51,-2-1 0,0 4 1,0-1-1,0 2-155,0-2 1,0 1 0,0-6 0,0 1 60,0 1 1,-6-5 0,-3 4 0,-3-2 34,-1 1 0,-1-2 0,1 2 0,0-2-61,-1-2 1,1 0 0,0 0 0,-1 0 48,1 0 1,0 0 0,-1 1 0,2 2 154,4 2 0,-4 5 0,3-2 0,-2 0-11,3 1 1,-4 2-1,3 5 1,-3 3-27,-1 2 1,-1-3-1,2 4 1,2 3-18,1 5 0,0 0 0,-4 5 0,0 2-490,-1 2 0,1 1 0,0 0 0,-1 0-766,1 0 0,4 4 0,0 2 151,-1 1 1,2 2-1,1 5-1672,1-1 2804,2 0 0,4-5 0,0-2 0</inkml:trace>
  <inkml:trace contextRef="#ctx0" brushRef="#br0">19382 6757 7961,'0'-13'0,"-1"1"0,-4 3 0,4-3 0,-7 6 0,4-3 1776,2 3 1,-4 8 607,6 2 0,2 4 0,1 6 0,1 3-1480,-1 0 0,-1 7 0,-2 0 0,0 5-436,0 7 1,0-2-1,0 2 1,0 1-335,0 1 0,-2 5 1,-1-2-1,-3-3-383,-1-4 1,2 1-1,-2-4 1,0-1-830,-1-2 0,4-6 0,-4-1-2103,3-2 1,2-8 3180,7-11 0,9-18 0,8-10 0</inkml:trace>
  <inkml:trace contextRef="#ctx0" brushRef="#br0">19622 7023 7821,'-19'-7'2361,"5"7"0,1 9-549,7 3 0,6-5-1120,5-2 0,3-4 0,10-1 0,3-1-431,0-4 1,4-2-1,-3-7 1,3 3-632,2 2 1,-6-3 0,-2 4 0,-1 0-1402,-1-1 0,1 6 1,-4-3 24,-1 0 0,-4 4 1746,0-2 0,0 8 0,4 4 0</inkml:trace>
  <inkml:trace contextRef="#ctx0" brushRef="#br0">20142 6690 9449,'-15'0'7101,"3"2"-6143,12 2 0,0 4 0,2 5 0,1 0-424,1 1 1,2 0 0,-3 3 0,3 0-386,1 0 1,-2-2 0,4-2 0,1 0-243,2 0 1,-3-1 0,0-1 0,1-4-970,2-1 0,6-2 0,1-4 0,2-2-770,2-7 1,2-2 0,2-12 1831,0-6 0,5-3 0,2-8 0</inkml:trace>
  <inkml:trace contextRef="#ctx0" brushRef="#br0">20648 6370 7851,'-26'6'2534,"5"9"0,3 12 0,5 7-1626,4 4 1,-3 2 0,3 2 0,-1 2 633,1 5 0,-7 9 0,2 5 0,0 6-1102,-1 2 0,1-2 1,3-7-1,0-4-1051,2-3 0,6-8 1,-1-4-1,2-6-9220,2-6 9732,6-8 1,2-4-1,5-6 1</inkml:trace>
  <inkml:trace contextRef="#ctx0" brushRef="#br0">21008 6863 7857,'-13'0'1282,"0"2"482,-1 2 1,5-2-220,1 2 1,5-1-1061,-2 2 1,10-4 0,3 4 0,4-4-29,2-1 0,-1 0 1,2 2-1,3 1 39,4 1 1,-1 0 0,1-4 0,0 0-202,-1 0 0,4 0 1,-3 0-1,2 0-60,-2 0 0,3 0 0,-4 0 0,1-1-221,0-3 1,-1 1-1,1-5 1,-4 1-185,-3-1 1,-2 5 0,1-3-1039,-1 1 1,-4 3-4260,0-2 822,-6 2 4645,3 2 0,-12-6 0,-2-1 0</inkml:trace>
  <inkml:trace contextRef="#ctx0" brushRef="#br0">21408 6650 11963,'14'0'0,"-1"0"432,0 0 0,1 0 0,-1 2 0,2 1 628,2 1 0,0 5 0,3-3 0,1 0-469,0 0 1,0 3 0,2-3 0,-2 1-329,-2 3 0,4 1 0,-6-1 1,-2-1-129,-4 1 1,-1 2-1,-6 2 1,-1-1-48,-1 0 0,-2 1 0,-2-1 0,-2 0-651,-5 0 0,-7 5 0,-2 0 0,0-2-309,-1-1 0,4-2 0,-4 1 1,1-2-278,0-3 0,1 2 1,3-3-1,1-1 1149,0-2 0,-1 2 0,1 0 0</inkml:trace>
  <inkml:trace contextRef="#ctx0" brushRef="#br0">21355 6264 8729,'0'-14'917,"0"1"0,1 4 0,2 0-844,2-1 0,5 3 0,-1-1 346,3 2 0,-3-4 711,0 1 1,-6 2-578,1-2 0,-8 1 0,-5-1 264,-3 5 1,-3 2 0,-1 2 0,-3 2-493,-2 2 1,3 4 0,-3 5 0,1 2-35,-1 3 0,5-2 0,-4 6 0,3 2 164,-1 1 1,0 2-1,5 1 1,1 1-92,3 3 1,3-1 0,6-3 0,0 0-18,0-1 1,6 2-1,4-8 1,7 0-528,5-4 0,3-3 1,2-5-1,-1-5-885,1-2 0,-2-2 0,-1-2 1,-3-2-174,-2-5 0,3-3 0,-4-3 1,-2-1-1156,-1-2 1,-6-4 2392,0 4 0,0-12 0,4 2 0</inkml:trace>
  <inkml:trace contextRef="#ctx0" brushRef="#br0">22261 6690 7262,'-7'-6'0,"1"-1"0,6-6 0</inkml:trace>
  <inkml:trace contextRef="#ctx0" brushRef="#br0">22235 6704 7949,'-6'13'1276,"-2"-6"-2737,1-1 0,3-12 1461,8-3 0,3-1 0,7 1 0,-5-1 0,-1 5 0,1 1 0,5 4 0,-7-2 0,-2-2 0,2-3 0,0-7 0</inkml:trace>
  <inkml:trace contextRef="#ctx0" brushRef="#br0">22488 6557 7774,'7'-2'1121,"-2"-2"0,1 1-32,-2-6-284,1 6 1,-5-4 3,0 2 0,-6 4 1,-3-4-362,-3 4 1,-1 1 0,-1 0-1,1 0-171,0 0 1,-1 6 0,1 1 0,0 2 33,-1 0 1,1 0 0,1 4-1,2 1-87,1-1 0,4 0 1,-2 1-1,1-1-52,3 0 1,2 1 0,1-1-1,0 0-101,0 1 0,6-3 1,2 0-1,4-2 105,2 1 1,-1 2 0,2 1-1,3-1 133,4-3 1,1 3-1,3-3 1,-3 3-28,1 1 1,7 0 0,-7 0 0,-2 1-1,-1-1 0,1 5 1,-6 0-1,-2-1-209,-4 3 0,-7-5 1,1 4-1,-2-1-348,-2-1 0,-6 6 0,-4-6 1,-7 0-1141,-5-3 0,-3 0 1,-3-2-1,-2-2-492,-1-1 1,0-6-1,4 0 1907,1-6 0,-1-5 0,0-5 0</inkml:trace>
  <inkml:trace contextRef="#ctx0" brushRef="#br0">22368 6544 7855,'21'-21'2769,"-8"-3"0,-7 6 1,0 4-2238,3 3 0,9 1 0,4 5 0,4 1 154,6-2 1,-3 5-1,8-5 1,2 1-1036,-1 1 1,11-7-1,-6 3 1,3-4-1252,-2-2 1,2-3 1599,-1-1 0,5-6 0,-2 3 0</inkml:trace>
  <inkml:trace contextRef="#ctx0" brushRef="#br0">21528 6344 8075,'0'-9'29,"0"0"0,2 2 410,2-2 1912,-2 3-1491,4 6 1,-6 1-202,0 4 1,0-2-112,0 6 1,0-1-81,0 6 0,0-1 1,0 0-152,0 1 1,5-1 0,4 2-281,3 3 0,-3-4 0,0 3 0,1-5 83,2-4 0,2-3 0,-1 2 0,0-1-368,1-3 0,-1-3 0,-1-4-147,-3-5 1,-2-3 0,-4-3 0,1-1 342,-1-2 1,-3 0 0,-4 5-1,-4 0 113,1-1 0,-3 5 0,4 2 0,0 0-109,0-1 1,0 5-299,2-1 0,4-2 1,0 2-1,7 1-601,5 1 1,1 2 0,2 0 0,3 0 946,4 0 0,3 0 0,2 0 0</inkml:trace>
  <inkml:trace contextRef="#ctx0" brushRef="#br0">21955 6250 8064,'0'-13'1732,"-6"6"-730,-3 2 1,5 8 0,2 3 0,6 2-643,4 2 1,-4 0-1,5 1 1,2-2-143,0 1 0,-3 6 1,-2 2-1,-2-2-634,1-1 1,4-2-1425,-5 1 1530,6-7 0,-8-11 1,2-11-1,-2-4 71,-2-5 1,0 0-1,0 1 1,0 2 621,0 2 0,0-4 0,0 6 2706,0 0-2183,0 8 1,0 5-1,1 7-598,4 1 1,2 7-1,6-2 1,1 1-56,-1-1 1,0 3 0,1-5 0,-1 2-901,0 0 0,1-6 0,-1 1 0,0-2-610,1-2 0,-1-2 0,0-2 0,1-5 1257,-1-3 0,6-7 0,2-2 0</inkml:trace>
  <inkml:trace contextRef="#ctx0" brushRef="#br0">22341 5984 9859,'-7'1'1881,"2"4"1,10-4 0,4 4-1355,3-4 1,1 4-540,0-1 1,1 5-1,-1-5 1,0-1-519,1-1 0,-1 2 1,0 2-1,1 0-603,-1 0 0,-4 4 1133,0-1 0,-6 3 0,3 2 0</inkml:trace>
  <inkml:trace contextRef="#ctx0" brushRef="#br0">22475 6197 8064,'-14'8'284,"1"3"1,0-2 792,-1 3 0,2-3-194,4 0 0,2-8-734,6-1 0,0-6 0,1-7 0,2-2-597,2-2 0,5 0 1,-1-3-1,1-1 330,-1 0 0,3 5 0,-3-2 118,3 3 0,1 2 0,0 0 0</inkml:trace>
  <inkml:trace contextRef="#ctx0" brushRef="#br0">22528 6117 8064,'0'9'0,"1"-2"530,4-1 0,-2-1 1234,6-5 0,-5 0-1336,5 0 0,-4-5 0,2-1-429,-1-1 1,3 3-237,-5-5 0,5 4-152,-5-4-880,7 6 1573,-10-2 0,5 10 1033,-6 4 0,0-1-640,0 1 0,6-2 0,3 2-413,3-5 0,3-2 0,3-2 1,2-2-353,1-2 0,3 1 1,-7-6-1,0-1-689,-2-2 1,-2-6-1,-1-1 1,-2 0 130,-1-1 1,-6-3-1,1 0 1,-2-2 480,-2-1 0,-6 5 1,-3 3-1,-1 3 376,1 2 0,-6 4 1,5 2-1,-1 1-1,-1 3 0,5 7 0,0 5 0,1 3 130,3 1 0,1 7 0,2 0 0,2 1-458,2-3 1,4 1-1,6 0 1,3-1-779,0-3 1,7 0 0,0-11 0,4-2-1532,3-5 2407,12-11 0,-7-12 0,10-8 0</inkml:trace>
  <inkml:trace contextRef="#ctx0" brushRef="#br0">23261 5504 9609,'-6'-13'778,"6"10"0,0 4 1,8 4-332,3 1 1,3 4 0,1 0-1,1 5 670,2 3 1,4 6 0,-4-1 0,-2 7-560,-1 6 0,-2 4 0,0 4 0,-1 3-283,-3 1 1,2 1-1,-6-8 1,1-4-925,0-3 0,0-4 1,-3-8-1,2-4-2635,-2-3 2447,-2-8 0,-1-7 0,0-10 0,0-7 255,0-5 0,-1-3 1,-4-2-1,-2 1 638,-1-1 1,-2 6 0,4 3 0,-1 4 1318,-4 0 0,-1 7 248,-1 2 0,1 5 1,3 5-1081,5 4 0,2 3 0,2 1 0,0 0-666,0 1 1,6 3-1,3 1-526,3-2 1,1-5-1,2-4 1,2-1-860,0-3 1,6-3 0,-4-6 1507,1-7 0,3-12 0,3-9 0</inkml:trace>
  <inkml:trace contextRef="#ctx0" brushRef="#br0">23701 5811 8074,'-13'0'1340,"-1"0"0,7 10 0,4 3 0,6 2-1010,6 0 0,3-2 0,1-1 0,0-3-184,1-5 1,-1-2 0,0-2-288,1 0 1,3-7 0,1-5-554,-1-5 1,-7 0-1,-3 3 211,-1 1 0,-3 1 0,-7 3 945,-5 5 0,-7 2 1,-2 4 284,1 2 1,3 4 0,2 5 0,3 0-108,4 1 1,4 3-1,1 3 1,0-1-458,0 0 1,1 3-1,2-4 1,3 0-660,2 1 1,1-4-1,4 3-1150,0-3 0,5-4 1,0-2 1625,-2-4 0,5-4 0,0-1 0</inkml:trace>
  <inkml:trace contextRef="#ctx0" brushRef="#br0">23861 6091 8074,'-21'7'1814,"2"-1"0,6-6-805,-1 0 0,5 0-741,1 0 0,6 4-439,2 1 1,5-7 0,5-7-362,-1-2 1,-2-3 0,4 1 0,-4 0-167,-1-1 1,3-4 0,-5 1 0,-1 0 512,-1 3 1,-2-1 0,-2-2 0,-1 0 436,-1 0 1,-7 3-1,4 0 1,-2 1 176,0 0 0,5-5 1,-4 0-1,2 2 182,3 1 0,2 2 0,1-1 0,0 1-267,0 0 0,6-1 0,3 3-319,3 2 0,-3-2 0,-1 7 87,3 1 1,1 1-1,1 2-437,0 0 1,-5 6 0,-4 5 0,-2 3-184,-2 4 1,-2 4-1,-2-2 1,-5-1-41,-3 0 1,-1 3 0,-1-4-1,2-2-369,4-1 0,-3-1 917,7-1 0,-7-6 0,4-1 0</inkml:trace>
  <inkml:trace contextRef="#ctx0" brushRef="#br0">24221 5584 8017,'-8'-13'1167,"-3"5"310,2 4 1,3 4-1096,1 4 1,-1-1 0,1 6-6,-3 2 1,4 0-1,-4 3-278,2-1 0,0 0 0,3 2 0,-1 1-394,1 2 0,2 0 0,1-5 19,0 1 0,1-1 0,2 0-43,1 1 0,1-5 113,-5-1 0,0-3-109,0 4 0,-2-2 0,-2 4-1038,-5-3 1353,-3-5 0,-1 9 0,0-4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20062 4678 27593,'0'-33'-4599,"-2"5"0,-2 6 4365,-5 3 1,2 5 0,-2 5 0,-2 1 0,0 0 382,-3 4 1,-4 1 0,-2 0 0,-5-3 163,-8-2 1,-6 4 0,-4-3-1,-2-1 439,-3 1 0,5-2 0,-1-3 0,2 2-115,2 1 0,-4 6 1,-2-2-1,-1 4-323,-4 1 0,4 7 1,-2 5-1,0 4-461,2 1 0,-5 4 0,1-1 1,-3 2 522,-4 1 0,-9-1 0,2 5 0,-2-1-143,-2 1 1,30-14-1,-1 0 1,2 1-1,-1-1 1,1 0-1,1-1-109,0-1 1,0 1-1,-1 0 1,2 1 0,-30 9-1,9 3 17,5 2 1,9-1 0,-3 1 0,2 1-177,-1 3 0,1 3 0,2 8 0,1 1-147,1 1 1,-8 7 0,8-3 0,0 3-56,3-2 0,0 7 0,5-1 0,-1 4-31,1 5 0,-4 1 0,5 1 0,1 0-87,2-4 1,3 1 0,3-5-1,3-2 109,-1-1 1,5-2 0,-2 2-1,2 0 84,2-2 1,4 4 0,1-10 0,2 2-28,3 0 0,2 0 1,1 5-1,0 3 62,0 0 0,0 6 1,0-4-1,1 0-123,4 0 1,-2 8 0,6-3 0,1-2-28,2-1 0,3-1 0,1-3 0,3-3 157,2 3 0,6-6 0,5-2 0,1-1 131,-1-5 0,10 1 1,-2-8-1,1 1 252,1-2 0,7 2 1,3-4-1,1-2 17,3-3 1,5 5 0,0-10 0,2 1-82,5 1 1,-31-12-1,0-1 1,0 2-1,-1-1 1,0 0-1,1 1-28,-1-1 1,0 0-1,4 0 1,0-1-1,-1 0 1,1 0-1,0-1 1,0 0-133,1 1 1,1 0 0,-1 0 0,1 0 0,-2 0 0,1 1 0,0-1 0,-1 0 26,0-1 1,0 1 0,2 2 0,-1-1 0,-3-3 0,0-1 0,0 1 0,1-1 13,-1 1 1,-1 0 0,4 1 0,0 0-1,-2-2 1,-1 0 0,0-1 0,1 0-52,0 0 0,0-1 1,1 0-1,-1-1 1,1 0-1,0 0 1,0-1-1,0 0 40,0 0 1,0-1-1,0-2 1,0 1 0,0 0-1,0 1 1,0-1-1,1 0-89,1-1 1,1-1 0,-1 0 0,0-1 0,3 0 0,-1 0 0,-1 0 0,0 0-14,0 0 1,1 0 0,4 0-1,1 0 1,-3 0 0,-1 0 0,1 0-1,0-1 14,0-1 1,0-1 0,3 1 0,0-1 0,-3-2 0,0-1 0,0 2 0,1-1 0,1 0 1,0 0 0,0 1-1,1 1 1,-2-2 0,0 1 0,1-1-1,1 1 52,-1 0 0,1 0 0,0 0 0,0 1 0,-2 1 0,-1 1 0,0-1 0,0 0-73,-1 0 0,-1 1 0,3 0 0,1 0 0,-2 0 1,0 1-1,0-2 0,0 1 17,-1-1 0,1-1 1,3 1-1,-1 0 0,-3 2 1,0 0-1,0 0 1,0 0-13,2 0 1,0 0 0,6-1 0,0 0 0,-3 0 0,0-1 0,0 0 0,0-2 28,0 1 1,1-1 0,2 2 0,1 1 0,-3-1 0,0 0 0,-1 0 0,-1 1 32,-1-2 1,0 1 0,1 2 0,0-1 0,1-2 0,-1 0 0,1 0 0,0 1-19,-1 0 1,1 0 0,1-3 0,0 1-1,-3 2 1,0 0 0,-1-1 0,-2 1-1,-2-1 0,0 0 1,-1 2-1,0-1 1,-1-1-1,0-1 0,-2 0 1,-1 0 5,36-3 0,-36 3 1,0-1-1,33-8 0,-2 1 4,-1 3 1,3-7 0,1 2 0,-3 0-58,-1-1 0,2-3 0,0-1 0,-4 0-37,-1-1 1,-29 7 0,-1 0-1,29-12 1,-2-1-77,-1 1 0,1-7 1,-4 3-1,-2-2 44,-1-1 0,-2-4 0,1 4 0,-1-2 51,0-3 1,-1-2-1,-3-1 1,-4 2-31,-4 2 1,-7-2 0,-3 2 0,-3-2-157,-1-2 1,-2 0 0,-3 0 0,-2 0 51,-1 0 1,-4 0 0,2-2 0,-2-1-193,-1-1 1,-1-7-1,0 4 1,1 0-41,-1 2 0,0-1 0,1 0 0,-1 1 192,0-1 0,-4 1 0,-1 4 1,-1-2 62,0-2 0,-4 1 0,2 4 0,-4 0 63,-1 0 1,0-3 0,-1 0 0,-4 2 50,-4-2 0,-2 0 0,-4 1 0,-3-1-71,-4-1 1,-3-6 0,-2 1 0,0-3 99,1-1 1,-1-4 0,0 1 0,1 1 15,-1-1 0,0 0 1,2 4-1,1 3 181,2 5 0,1-1 0,-2 4 0,2 4-177,2 3 0,-3 3 0,2 4 0,0 0-44,-4 1 0,-6 0 0,-2 4 0,-2 4-139,-3 4 1,-2-3 0,-2 3-1,-2 2 108,-2 0 0,-1-4 0,3-2 1,-3 0 293,-1-1 1,3 2-1,-4-5 1,1 0-41,-1 1 0,1-2 1,-3 3-1,1 1 125,-2 0 0,-3-2-1,-4 5 1,0 3-119,-3 1 0,-10-2 1,5 8-1,-4 1-213,-3-1 0,-1 1 1,35 5-1,-2 0 0,1 0 1,0 0 15,0 0 1,0 0-1,1 0 1,-2 0 0,0 0-1,0 0 1,-2 0 0,0 0 12,-2 0 0,1 0 0,-3 2 1,0 1-1,4-1 0,1 0 1,-1 0-1,0-1 11,0 0 1,0-1-1,-4 1 1,0-2 0,2 1-1,-1-1 1,-1 0 0,0-1-3,-1 0 0,0 0 0,-2-3 0,-1 1 0,2 1 0,-1 0 1,0-1-1,1 0 99,-1-1 0,1 0 1,-3-1-1,1 0 1,2 0-1,-1-1 0,1 1 1,-1 0-45,1 2 0,-1-1 0,-5-1 0,0 0 0,2 2 0,1 1 1,1-1-1,1-1-25,1 0 0,-1 1 1,0 2-1,1 0 0,0-2 1,1 0-1,1 1 1,0 0-113,-1 2 0,-1-1 0,1-1 0,0 0 0,1 1 0,-1 0 1,1 0-1,0 1-7,0 0 1,0 1-1,-5-1 1,1 0-1,2 0 1,1-1-1,0 0 1,-1 0 14,-2 0 0,-1 1 0,1 0 0,0 0 0,-2 2 0,-1 0 0,1 0 0,0 1-37,-1-1 0,0 2 1,-5 2-1,-1 0 0,4 0 1,0-1-1,-3 2 1,1 2-113,0 0 0,0 1 0,-4 1 0,1 0 0,5 2 1,1 1-1,-1 0 0,0 1-62,-2 1 0,0 2 0,-1 3 0,1 3 0,2 3 0,1 1 0,0 3 1,0 3 277,0 1 0,1 3 0,-3 2 0,1 2 0,5-4 0,0 1 0,-2 1 0</inkml:trace>
  <inkml:trace contextRef="#ctx0" brushRef="#br0">20768 13887 11564,'6'-8'1029,"-4"3"-726,4 5 1,-6 5 0,-2 3 298,-2-1 1,1 5 0,-5-3-228,2 3 0,-2 1 0,2 1 0,0-1 3,0 0 0,-3 1 1,3-1-294,-1 0 1,2-1-1,-2-2 1,-1-2 50,1-2 1,3 4 0,-5-1 3,-2 3 0,1 1 1,0 0-1,1 1 7,-2-1 1,4 0 0,-1 1 0,1-1-46,0 0 0,2 1 1,-2-1-1,-1 0 5,1 1 1,0-1 0,-4 0 0,4 1-68,1-1 0,-4 5 1,1 0-1,-2-2 48,2-1 0,-2-2 0,2 0 0,-2 1 41,2-1 1,-2 0 0,2 2 0,-2 1 17,2 2 1,-2 1 0,2-2 0,-2 0-15,2 0 0,-2 2 0,3-1 0,-1-2-33,0-1 0,2-2 0,-3 2 0,1 0-18,-2-2 1,5 3-1,0-7 1,1 3-87,-4 2 1,1-3 0,1 0-1,-1-2-26,1 1 0,3 2 0,-4 1 0,1 0 83,-1 1 1,4-1 0,-3 0 0,-1 1 76,1-1 1,2 0 0,-2 1 0,-1-2-31,1-4 1,3 4 0,-4-3-1,2 3-131,3 1 1,-4 1 0,0-1-26,-1 0 1,-2-4 0,4-1-1,0-1 26,0 0 1,-4 2 0,1 5 121,-3-1 0,-1-1 0,1-2 0,1-1 92,2 1 1,1 2 0,-6 2 0,2-1-74,3 0 1,-1 1 0,4-1-1,0 0-105,0 1 1,-3-1-1,4 0 1,-1 1 62,0-1 1,-3 0-1,4 1 1,1-1-161,-2 0 0,3 1 0,-4-1 0,-1-1 88,1-3 1,-1 2-1,-2-2 1,1 3 113,-1 2 1,2-3-1,-1 0 1,1-2 54,0 1 0,-2 2 1,4 1-68,-1 0 1,-1 1 0,-2-1 0,1 0-112,-2 1 1,6-1 0,-1 0-1,1 1-79,1-1 0,-5 5 0,4 0 1,1-2 5,-2-1 0,3 3 0,-6-1 1,0 0 167,2-3 1,-5 0 0,5 1 0,-2 1 69,0 2 0,0-1 0,-4-3-68,-1-1 1,1 0 0,1 1 0,2-1-47,1 0 0,4 1 0,-2-1-43,1 0 0,2-4 0,2 0 0,-1 1-65,-1 2 1,-2 0 0,3 0 81,-2 1 0,-3 2 1,2 7-1,-2-2 21,-2-1 1,2-3 0,0 5 0,-1 0 31,1-1 1,-2-3 0,4 2 0,0-1-41,0-1 0,-3 1 0,5-5 0,1 1 86,1-1 1,-2 0 0,-1 1 0,3-1-45,0 0 1,2 1 0,0-1-30,0 0 1,0 1-1,-1-1 1,-2 0-40,-2 1 0,1-1 0,4 0 0,-2 2 0,-2 3 0,2-3 0,-4 3 0,2-4 0,-1 0 0,1 3 0,3 1 0,-2-2 0,-2-1 0,1-1 0,4-1 0,0 0-16,0 1 0,0-1 1,0 0 30,0 1 1,0-1 0,0 0-16,0 1 0,0-1 0,0 0 0,0 1 0,0-1 0,0 0 0,0 1 0,-2-1-8,-2 0 0,2 1 0,-2-1 0,2 0-24,2 0 0,0 1 1,0-1-27,0 0 0,0 1 1,0-1 94,0 0 0,0 1 0,0-1 0,0 0 1,0 1 0,0-1 0,0 0 0,0 1-38,0-1 0,0 2 0,0 1 0,0 2 0,0-2 0,0-1 0,0-2 0,0 1-123,0-1 0,0 0 0,0 1 0,0-1-12,0 0 1,0 1 0,0-1 226,0 0 1,0 1 0,2-1-43,2 0 1,-2 1-1,2-1 1,-2 0-17,-2 1 1,1-1 0,2 0 0,2 1-1,-2-1 1,2 2 0,1 1-1,0 2-212,0-2 0,3 3 1,-4-1-1,-1-2-16,2-1 0,-5 3 0,5 0 1,-1-2 188,-1-1 1,2-2 0,-3 0 0,3 1 13,1-1 0,-2 0 0,2 1 10,-1-1 0,0-1 0,-3-2 0,3-1 57,1 2 0,1 0 0,2 3 0,-1-1-163,1 0 0,2 2 0,2 1 1,-1 2-40,0-1 0,1 2 0,-1-1 0,0-1 10,1 3 0,-1-4 0,0 5 0,1-2 76,-1-3 1,-4 3 0,0-1 0,1-2 6,2-1 1,0 3 0,-2-2-1,-1-2 36,1-4 1,1-1-1,-1 3 1,-1-2 43,1-1 1,2-5 0,2 4 0,-1-1-36,0 1 0,1-4 0,-1 4 0,0-1-28,1 0 1,3-2 0,1 2 0,-2 1 3,-1-1 0,-1 0 1,-1 4-1,0-2-2,1 1 1,-1 0 0,0 1-1,1-2 2,-1 1 0,0 2 0,1 0 0,0-2-9,4-1 1,-3-5 0,4 4 0,-1-1 63,0 1 1,1-4 0,-3 3-1,2-1 54,-2-3 0,-1 0 0,-2 0 83,1 2 0,-2 1 0,-2-3-32,-1 1 1,0 5 0,3-3-157,-3 1 0,1-2 0,-4 2 1,1-1-94,4-3 0,0 3 1,3-2-31,-1-1 1,0-1 0,1-2 12,-1 0 0,-4 0 0,-2 1 519,-1 4-265,5-4 1,-8 5 0,4-4-420,-1 2 0,0-3 1,-3 5-883,1 0 1,2-4 326,-1 2 0,-2-2-1569,6-2 1,-5 0-1001,5 0 2443,-6 0 0,3-6-11,-6-3 1,0 2 283,0-2 0,0 4 0,-2-2 0,-2 1 354,-5 3 1,2 1 0,-2 2-1,-2 0 527,-1 0 1,-1-4 0,0 0-79,-1 1 1,3 0-1,0-2 103,2-4 1,6 2-1,-1-2 344,2-1 0,4-1 0,1 1 0,3 2-135,1 3 1,1-1 0,2 3-68,-1-2 1,0 1 0,4 4 392,0 0 0,1 1-94,-1 4 1,-5-2 0,-3 4-1,0 0-198,-1 1 1,1 1 0,-5 4 0,0 0-114,0 1 0,0-1 0,0 0-99,0 1 0,-2 4 1,-1-1 51,-1 0 1,-5-3-1,3-2-1049,-1-3 0,2 1 0,-2-4-3330,1 2 863,-4-5 3218,8 3 0,-10-6 0,5 0 0</inkml:trace>
  <inkml:trace contextRef="#ctx0" brushRef="#br0">5279 8383 13336,'0'-14'-306,"-6"7"0,-2 4 0,0 5 0,-1 2 410,-2-1 1,4 3-629,-2-2 1,2 2-406,-2-1 1994,-3-4 2212,10 5-2675,-4-6 1,8 2-342,2 2 0,2-1 1,5 4-14,-2-1 1,-1 0-1,6-3 1,-1 2 95,0-2 0,1-2 0,-1-1 0,2 0 22,3 0 0,-2 0 0,5 0 0,-1 0-115,1 0 1,0 0 0,3 2 0,-2 1-195,2 1 0,-1 2 0,1-3 0,-2 3 63,2 1 0,1-4 1,2 2-1,-1-4 132,1-1 0,4 0 0,2 0 0,-1 0 42,1 0 0,-2 0 0,-3 0 0,2 0-132,1 0 0,0 0 0,-4 0 0,-1 0-136,1 0 1,-2 0 0,-1 0 0,-3 0-178,-2 0 1,3 0 0,-4 0 0,-2 0 117,-1 0 1,3 5 0,1-1-1,2-1 183,2-2 1,-2 4 0,1-1 0,0-1 156,-1-1 0,4-2 0,-2 0 1,2 1-192,1 4 1,0-4 0,-1 5-1,0-2-410,3 1 0,2 1 1,-4-3-1,1 1 109,0-1 1,4-1 0,1-2 0,1 0 289,0 0 1,2 0 0,-4 0 0,-1 0 212,-2 0 0,3 0 1,0 0-1,-1 0-65,-2 0 0,-1-2 1,-1-1-1,1-1-183,0 1 1,5 1-1,2 2 1,0 0-121,-3 0 1,2-1-1,0-2 1,1-2-178,3 3 1,1-4 0,1 1 0,-2 1 157,-2-2 0,-4 3 1,5-5-1,-1 3 470,0 2 0,6-3 1,-4 1-1,-1 2-368,-2 2 1,1 1-1,-2 0 1,-1 0-277,1 0 0,0 0 0,-4 0 0,2 0 132,-1 0 1,2 0-1,0 0 1,-3 0-2,-1 0 1,-1 0-1,0-2 1,-1-1 112,1-1 0,0-5 0,-1 3 0,0 0-267,-4 0 1,-2 0 0,-3 3-1441,1-1 0,-1-1 474,-3 5 1,-7 6-1,-3 3 1,-4 3 241,-4 1 0,-3 7 892,-7 2 0,-5 3 0,-2 2 0</inkml:trace>
  <inkml:trace contextRef="#ctx0" brushRef="#br0">5319 11048 22748,'-12'14'-5341,"2"-1"3779,1 0 2051,6 1 144,-3-1 0,6-7 314,0-6 1,4-2 0,2-5-582,2 1 1,-4 2 0,5 4 7,1 0 0,-2 0 1,1 0-227,1 0 1,2 4-1,1 0 248,0-1 1,1-1-1,1-2 1,1 0 135,2 0 1,5 0 0,0-2 0,2-1-31,1-1 0,1-5 1,1 3-1,2 0-157,1 0 0,4-3 0,-2 5 0,1 1-143,3 2 1,0-1-1,0-1 1,-3-1 77,-1 1 1,-1 1-1,-2 2 1,1 0-127,-1 0 1,-2 2-1,-1 1 1,-1 3-155,1 1 0,0-4 0,-1 1 0,1-1 0,0 2 0,-1-4 0,2 4 0,2-4 0,1-1 0,5 0 0,-4-1 0,1-2 0,-1-2 0,4-1 0,-4 3 0,3-1 0,2 1 0,0-3 0,0 0 0,-2 0 0,2 0 0,2-3 0,-1 5 0,-1 0 0,-1-2 0,-2 4 0,3-2 0,-3 1 0,-1-2 0,2 4 0,-4-4 0,-1 4 0,-2 1 0,3 0 0,2 0 0,1 1 0,3 4 0,-3-4 0,1 5 0,2-1 0,2-1 0,-4 2 0,2-3 0,2 1 0,-1-1 0,10-1 0,-8-2 0,1 0 0,1 0 0,-2-5 0,0 1 0,0 0 0,0-2 0,-2 3 0,-1-5 0,-3 2 0,-1 3 0,2 0 0,-2 0 0,0-1 0,-1 1 0,4 2 0,-5 1 0,-1 0 0,-2 0 0,-2 0 0,1 0 0,0 0 0,-1 0 0,-3 4 0,-3 0 0,0-1-260,-4-1 0,3-2 1,-1 0-1583,-2 0 1,-7 1 556,-5 4 1,-2-2-1,-4 6 1,-2 1 1176,-5 2 1,-15-5 0,-4-1 0</inkml:trace>
  <inkml:trace contextRef="#ctx0" brushRef="#br0">5519 8489 16328,'0'-20'-3186,"0"2"2971,0 3 0,1 3 0,4 3 1,2 3 539,0 1 0,1 3-260,-4-2 148,-2 2 1,4 1 0,-8-2-7,-2-2 0,-4 1 0,-5 5 587,0 4 1,-1-2 0,1 6-549,0 1 0,-1-3 0,1 1 0,0-2 190,-1-3 0,5 3 1,1-2-1,-3-1-28,-1-2 1,3-1 0,1 0-1,-3 0-206,-1 0 1,-1 0-1,0 0 1,-2 0-151,-3 0 1,3 0 0,-4-1 0,1-2 16,1-1 0,-1-5 0,3 3 1,-1 0 114,-2 0 0,0-4 0,5 1 0,-1-3-204,1-2 1,-5 1-1,1 0 1,0-1 60,2 1 1,2-2-1,0-1 1,-1-2-61,1 2 1,0 1 0,-2 2 0,0 0-116,2-1 0,-6 1 1,8 0-1,1-1-59,-2 1 0,2 0 0,-1-1 0,2 1 24,-1 0 0,4-1 1,2-1-1,1-1-30,-2-2 1,4-1 0,-4 3 0,4-2 20,1 2 0,0 1 0,1 0 75,4-3 1,-2 4 0,4-4 0,1 3-105,-1 2 1,3-1 0,5 1 230,-2 0 1,8 1-1,-7 2 1,0 2 89,1 2 1,3-3 0,1 3 0,2-1 102,3-3 0,1 2 0,3 1 0,2-1 112,1 1 0,0 4 1,-3-3-1,2 2 18,1-1 1,4-4 0,-1 5-1,3 1-69,5 1 0,4 1 1,-3-2-1,-3-1-84,-2 1 1,8 1 0,-6 4-1,1 1-87,1 1 0,2 2 0,1-3 0,-1 1 19,2-1 0,-4 3 0,4-1 0,-3-2 29,-3-2 0,7-1 1,-7 0-1,1 0-61,1 0 1,1-4-1,0-2 1,-2 0 34,2 0 0,6-4 0,0 2 0,3-1-77,1 0 1,3 6-1,-1-3 1,-3 2-84,0 0 1,0-1-1,2 5 1,1 0-94,-1 0 0,6 0 1,-8 0-1,0 0 167,-2 0 1,-2 0 0,2 0 0,-2 0 74,-3 0 0,3 0 1,-5 0-1,-3 0-69,-2 0 1,4 0 0,-7 0 0,2 0-96,-1 0 0,1 0 0,-5 2 0,3 2-94,2 5 0,1-3 0,2 0 1,-1-2 69,-4 1 1,8 4 0,-1-5 0,1-1 92,-2-2 0,2-1 1,-8 0-1,3 0 44,-3 0 0,2 0 1,-6 0-1,-1 0 255,-2 0 0,-1 0 0,-2 0 0,-1 0-225,-2 0 0,-5 0 1,4 0-1,0 0-121,0 0 1,1 2 0,5 2-1,-2 4-165,-3-1 1,8 5-1,-4-5 1,2 2 109,1 0 0,-3 0 0,1 3 0,-2-2 67,-3-1 1,-1 0 0,-5 3 0,2-2 200,-2-1 0,-1-1 0,-2 2-55,1-1 1,-2 0 0,-3 4-455,-5 0 0,-3 1 0,-1-1 0,0 0-118,0 1 1,-5 0 0,-6 3 0,-4 2-402,-2 2 0,-7-1 0,2 4 1,-5-2 343,-4 2 1,-3-3 0,-6 0 0,0-2 275,0-3 1,0 3 0,-2-1 0,-1-3 50,-1-5 0,-5 1 0,5-5 0,2-1 107,5 1 1,2-1-1,5-5 1,3 0-722,2 0 0,-3 1 1020,6 4 0,-9 2 0,-3 6 0</inkml:trace>
  <inkml:trace contextRef="#ctx0" brushRef="#br0">5625 11008 26865,'-13'9'-506,"0"0"1,1 0 0,1 3 0,3-2 28,-3-1 0,4 0 1,-1 4-575,2 1 1,-2-6 3064,3 1 0,-1-6-1086,2 2 1,1-8 0,-6-2-601,-1 2 0,-2-4 1,-2 0-345,1-1 1,-5-2-1,0 4 1,2 0-360,1 0 0,-4-4 0,-3 1 0,-3-2-20,-2 2 0,0-2 0,1 2 0,-1-3 46,0-1 1,2-5 0,2 0-1,0 0 536,0-1 0,-1 4 1,0-3-1,4 4 171,0 0 0,2 1 0,4-2-1038,-4-3 576,3 4 1,-4-6 0,5 7 0,1 0-667,0-1 1,1 1 0,2 0 455,1-1 0,0 1 1,-3 0-1,2-1 1,1 1-75,-2 0 1,4-1 0,0 1 0,-1 1 111,1 3 1,4-2-1,-2 2 1,4-3 264,1-2 1,0 6-1,1-1 1,4-2 265,4-1 0,3 4 0,1-1 1,2-2-49,2-1 0,4-1 0,6 0 0,-1 0 61,1-1 1,4 5 0,3 0 0,3-1 82,5-2 0,1 0 1,-2 2-1,2 1 188,2-1 1,5 2 0,-3-1 0,2-1-88,0-2 1,-1-1 0,2 0-1,-1-1 0,1 1 1,-2 4 0,0 0 0,1 0 1,-1 2 1,-2-1-1,-5 6 1,2-3-464,1 2 1,-1 2 0,-4 1 0,-1 0 35,4 0 0,1 0 0,-2 0 1,2 0 52,2 0 1,1 0-1,-3 0 1,2 0-86,3 0 0,-4 0 0,5 0 0,0 0 54,-2 0 0,4 0 0,-5-2 0,1-1-242,4-1 0,-1-5 1,-1 3-1,-5 0-33,-2 0 1,2-3 0,2 5 0,-2-1 120,-2-1 1,5 5-1,-7-4 1,2 4-16,-1 1 1,4 0 0,-1 0 0,1 0 178,0 0 0,-3 0 0,2 0 1,-2 0 95,-2 0 1,-2 4 0,-1 2 0,-3 0-213,-1 0 0,3 3 0,-5-3 0,-2 1-56,-1 4 0,4-4 0,-1 1 1,-3-1 24,-5 0 0,3-4 1,-6 3-1,1-1 144,-3-1 0,1 5 0,0-5 0,1 1 33,-1 1 0,-1-3 0,-4 6 0,3 0-260,1-2 1,-1 5 0,-3-2 0,-1 5-245,0 3 1,1 0-1,-1-4 1,0 3 30,1 0 0,0 6 1,3-6-1,1 1 81,-2 1 1,-1-4 0,-2 3 0,0-5 456,1-4 0,-1 2 0,2-7 0,0 0 220,-2 2 0,3-4 0,-7 2 0,1-1-261,-1 2 1,3-2 0,-3 6 0,1 1-804,-1 2 0,2 1 0,-7 0 0,1 1 57,0-1 0,-3 5 0,4 0 0,-2-2 301,1-1 1,-1-2 0,-4 0 583,0 1 0,-1-1 0,-4-1 307,-4-3 0,-7-3 1,-2-5-1,1 2-29,-3 2 0,6-1 0,-6-3 0,2 2-633,1 2 0,-6 4 1,4-3-1,0 1-208,0 3 0,-5 2 0,2 2 0,-3-1-33,-2 0 1,-3 5 0,1 0-1,1-2 89,-2-1 1,-6-6-1,-1 0 1,-4 0 23,-4-2 0,-6 0 0,-3-4 0,-5 2 600,-2-2 1,-10-8-1,3-2 1</inkml:trace>
  <inkml:trace contextRef="#ctx0" brushRef="#br0">4839 10702 20311,'-9'7'1082,"0"-2"0,5-4-523,-5-1 0,4 0-672,-4 0 1,5-4 0,-5-1 185,-1 2 1,-2 2 0,-1 1-1,-1 0 144,1 0 1,-6 0 0,-4 0 0,0 0 8,0 0 1,-5 0-1,3 0 1,-1 0-136,-4 0 1,5 0-1,2 0 1,1 0 29,2 0 1,-4-2 0,5-1 0,-1-1-42,1 1 0,-3-5 1,4 0-1,2-3-73,1 2 1,-3-7-1,-1 3 1,0-2 77,-1 0 1,-2-3 0,3-1 0,0 0-106,-1 0 0,-2-4 0,4 6 0,1 0-75,-3 2-1,6-2 1,-4-1 0,3 2-269,2 1 0,-1-3 1,1 0-1,0 2-161,-1 1 0,-3-3 0,-1 1 1,2-1 225,1-1 0,1 4 1,1-4-1,1 1 201,3 0 0,-3-4 1,5 3-1,-2-2 137,0-3 0,5 3 0,-4-1 0,1-1-98,0-3 1,2 0-1,-2 1 1,1 1-5,3 2 1,1-1 0,2-3-1,0-1-98,0 0 0,0 2 0,0 2 1,0 0 75,0 0 0,0-2 1,0-2-1,2 0 180,2 1 1,-2-1 0,2-1 0,-2-2 7,-2-1 1,0 1-1,1 7 1,2 1-36,2-2 0,1-1 1,-3-2-1,1 0-89,-1 1 0,-2-1 1,-1 0-1,0 1 67,0-1 0,0 0 1,0 1-1,0-1 99,0 0 0,0 1 0,0 1 0,-1 1-97,-3 2 1,2 0 0,-2-5-1,2 2-14,2 2 1,0-2 0,0 3 0,0-3 35,0-2 1,0 2 0,0 1-1,0 2-157,0-1 0,0-3 0,0 1 0,0 1-113,0 2 0,0 2 0,0-4 1,2 3 196,2 2 0,-2-5 0,2 3 1,-3-1 175,-1 0 0,0 4 0,0-3-136,0 2 57,0 1 0,0 1 0,0-3 0,0 1-167,0 0 1,-1 0 0,-2 2 0,-1 0-982,1 0 1,1-2-1,2 1 1,-1 2 1149,-4 1 0,4-3 1,-4 1-1,2 0 144,-1 3 1,2-4 0,-2 0 0,2 2-285,2 1 1,0 2-1,0-2 1,0-1-65,0-2 1,0 0 0,0 3 0,0-1-223,0-2 0,0 0 1,0 4 164,0-4 147,0 3 0,0-9 1,0 7-1,0 0 31,0 2 0,0-2 1,0-1-1,0 2 189,0 1 1,0 0 0,0-1-181,0-2 0,-4 0 0,0 5-466,1 0 0,1-1 228,2 1 0,0 0 80,0-1 0,0 1-132,0 0 0,0 4-321,0 0 0,-1 1-738,-4-1 0,2 4 1140,-6 5 0,6 1 0,0 2-405,6 1 0,6 1 1,9-4-1,3 2 1234,0 2 1,10-7 0,-3-5 0</inkml:trace>
  <inkml:trace contextRef="#ctx0" brushRef="#br0">3652 7503 27811,'-13'-7'-5517,"0"-4"5522,-1 7 1,6 1 0,-1 6 0,0 3-85,1 1 0,-3-4 0,3 3 0,-1-1 231,0-1 1,5 1 799,-5-5 0,6-2 1,-1-2-861,2-5 1,2 1-1,0-1 1,2-1 156,2-2 1,3-1 0,7 0-1,-1-1-91,0 1 1,1 0 0,-1-1-1,0 1 430,1 0 1,-1 4 0,0 1-735,1 2 1,-1 2 0,0 4-1,1 0-35,-1 0 1,0 1-1,1 5 1,-1 5-235,0 1 0,5 8 1,0-5-1,-2 3-477,-1 1 0,-2 3 0,2-2 0,2-1 501,0 0 0,7 3 0,0-2 0,4-1 463,3 0 0,6 5 0,-3-4 0</inkml:trace>
  <inkml:trace contextRef="#ctx0" brushRef="#br0">6745 14527 8297,'-6'-39'-3,"3"11"1,-4-3 2,1 10 0,3 12 0,7 5 387,5 2 0,2 4 148,-3 2 0,3-1 1,-5 5-1,0-1 1,1 0-1,-1 5 0,1 3 730,1 3 0,-4 6 0,5-1 0,0 5-845,-2 3 0,4 5 0,-7-2 0,-1 3-239,-1 5 0,2 0 0,1-2 1,-2 2-229,-2 2 1,-5-2-1,-2 2 1,0-2-435,0-2 1,-5-2 0,4-2 0,0-5-44,2-3 0,-1-7 0,2-2-2061,1 0 0,3-5 2585,4-1 0,10-18 0,6-9 0</inkml:trace>
  <inkml:trace contextRef="#ctx0" brushRef="#br0">7292 14940 7980,'-11'-27'0,"-1"3"69,-2 7 1,3 6 0,7 16 0,2 4 397,2 2 1,-1 3-1,-2-1-227,-2 0 0,-4-4 0,4 0 0,-1 3 465,0 4 1,-3 1 0,4 5-1,2 0-228,2-1 0,1 7 0,0-4 1,1-1-263,4 2 0,2-4 0,7 0 0,-1-3-189,0-6 1,1-1 0,-3-5 0,0 0-91,-2 0 0,-5-1 1,4-7-1,-3-2-124,-2-5 0,-1-5 0,-2-3 0,0-4 71,0 0 1,-5-7 0,0 4 0,-3 2 19,-2 1 0,-2-1 0,-1 4 209,-1 2 0,1 3 1,0 4-644,-1 5 148,7 2 0,1 8 0,7 1-429,4 1 1,2 2 0,8-5-1,3-2 812,4-2 0,9-1 0,3 0 0</inkml:trace>
  <inkml:trace contextRef="#ctx0" brushRef="#br0">7638 14846 7980,'-6'-11'2040,"-3"2"-884,-2 4 0,-3 5 0,1 6 0,1 6-840,3 4 1,-1 4 0,4-4-1,0 2-72,0-2 0,2 3 1,4-1-1,0 0-137,0 1 0,1-4 1,3 3-1,5-5-452,3-4 0,-3 1 1,0-4-1,1 0-670,2 0 1,-3-2 710,0-4 1,-2-1-1,2-4 1,-4-3-116,-4-4 1,-1-2 2131,0 1 0,-6 1-875,-3 3 0,3 5 1,2 8-849,3 5 1,1 3-1,0 1 1,1 1-270,3-1 0,4 0 0,7 1 0,1-2-678,2-4 1,7-2 0,2-7 0,7-5 956,4-7 0,8-13 0,1-8 0</inkml:trace>
  <inkml:trace contextRef="#ctx0" brushRef="#br0">8291 14367 7998,'-13'-21'1064,"0"11"0,1 16 62,3 14 0,3 11 1,6 9-1,0 0-619,0 0 0,0 5 0,-1-1 0,-2-1-329,-2-1 1,1-4 0,4-2-1,0-5-252,0-3 0,0-3 0,0-1-806,0-2 1,0-6 248,0 2 0,-6-9 1,-3-5 615,-3-2 1,-1-7-1,-2-1 1,-1 0 838,-2 1 0,-1 0 1,2 5-1,0 0-119,0 0 0,-1 2 1,4 2-1,3 5-570,4 3 0,-2 3 0,5 1 0,1 3-867,1 2 1,7-3-1,0 4 1,4 0-782,6-1 1,4-1-1,10-5 1513,2-1 0,3 2 0,6-9 0</inkml:trace>
  <inkml:trace contextRef="#ctx0" brushRef="#br0">7025 13034 23586,'0'-9'-6777,"0"0"5937,0-1 0,4-2 0,1-1 489,-2-1 339,4 1 1,-4 1-1,5 2 1,-1 2 738,0 2 0,-2-2 1,4 3 443,1 2 0,0 3 0,1 6 1,-2 6-995,1 4 1,-2 8 0,-1-2-1,0 3-101,1 2 1,-5 4 0,1 0-1,-1-1 160,2-2 0,-4-1 1,3-1-1,-2-1-83,-2-2 0,1 0 0,2-5-753,2-2 379,-1-1 0,-4-9 1,0-6-1,0-9 36,0-7 0,-4-6 1,-2-9-1,0-5-2812,0-2 2610,2-8 0,4 9 0,0-5 581,0-1 0,0 9 1,0-1-1,0 7 84,0 5 1,0 0 0,1 5 48,4 2 0,2 2 1,5 4 197,-3 1 0,3 6 0,-4-1-564,4 2 1,-3 8 0,0 1 0,0 2-287,-2 0 0,5 0 1,-3 4-1,3 1-271,1-1 0,1 0 0,-1-1 0,2-3-546,2-4 0,4-4 1536,6-1 0,5 0 0,3 0 1</inkml:trace>
  <inkml:trace contextRef="#ctx0" brushRef="#br0">7758 12501 10867,'2'-30'0,"1"4"0,1 5 1824,-1 5 0,4 8 440,2 4 1,3 4-1,1 4-1857,1 5 0,-2 7 0,-2 5 1,-3 4-281,-1 8 1,-1 5 0,-5 7 0,0 2-276,0 1 0,-2 8 1,-2-4-1,-4-2-599,1-4 0,1-6 1,6-5-1,0-3 723,0-4 1,0-3-1,2-4 1,2-7-685,5-3 1,3-8 1184,1 1 1,6-14 0,2-5 0</inkml:trace>
  <inkml:trace contextRef="#ctx0" brushRef="#br0">8385 12607 26371,'-2'-7'-9831,"-2"3"10308,-5 2 0,1 7 0,1 1 1944,1 1-2409,2-4 1,10 3 0,2-6 0,4 0 1176,2 0 0,3 0 1,1-2-1,0-1-470,1-1 1,-4-5 0,4 3 0,-1-1-597,0-4 1,0 4 0,-5 0 0,0 1-815,1 3 0,-1 1 1184,0 2 1,-5 6 0,-2 2-1</inkml:trace>
  <inkml:trace contextRef="#ctx0" brushRef="#br0">8411 12794 21698,'0'-13'-1391,"0"-1"0,2 7 1863,2 3 0,4 1 1,5 0-1,2-2-148,3 2 1,-2 2-1,5-1 1,-1-1-316,1-1 1,-3-2 0,4 3 0,2-1 138,1 1 0,2-5 0,-1 1 0</inkml:trace>
  <inkml:trace contextRef="#ctx0" brushRef="#br0">9091 12488 26947,'6'-15'-3160,"-3"-2"1,6 13 4091,1 1 0,-2 2 0,-1 2-1168,-1 3 0,3 4 0,-3 5 0,0 1 415,0-1 0,3 2 0,-5 1 0,0 3-230,2 2 1,-4 0 0,2 2 0,-2-2-8,-2-2 0,0-1 1,0-5-1,0 1 3214,0-1-4087,0-5 0,0-4 0,0-8 0,0-7 363,0-5 1,-6-3-1,-3-7 1,-1 1-262,1-3 0,-2-6 1,5 3-1,1 1 743,-1 2 1,-3 3-1,4 3 1,2 4 2922,2 3-2506,1 2 1,6 6 0,3 4-157,2 6 0,3 2 1,1 7-1,1-1-135,2-1 0,4 5 0,-4-6 0,-1 3-802,3 1 0,-4-1 0,5-2 0,-1-2-818,1-3 2040,1 0 0,5 1 0,0 1 1</inkml:trace>
  <inkml:trace contextRef="#ctx0" brushRef="#br0">9584 12394 28916,'-7'-3'-310,"3"3"0,2 3 0,4 11 0,2-1-552,5 0 0,3-1 0,1-2 0,0-2 1776,1-2 1,1-2-1,2-4 1,6-1-1325,2-4 0,3-4 0,1-7 0,3-3-265,-3-2 1,-1-1-1,-1-5 1,-2 1 201,-3-1 0,-2 0 1,-7 1-1,-1-1 222,-3 0 0,-3 5 0,-6 1 620,0 2 0,-2 3 570,-2 7 1,-2 10 0,-5 13 0,3 8-442,-3 8 1,4 2 0,-2 7 0,0-1-549,2 4 1,-5 11 0,3 2-1,-3 3-1048,-1 1 1,1-7 0,1-7 0,4-2-5117,1-3 5956,2-3 0,4-4 0,0 1 0</inkml:trace>
  <inkml:trace contextRef="#ctx0" brushRef="#br0">8798 12554 27045,'-6'-13'-2321,"4"5"1,-2 3 0,8 5 3479,5 0 0,3 0 0,2 0 0,0 0-719,4 0 0,1-6 1,7-3-1,-1-3-632,3-1 0,2-1 249,-4 1 0,7-6 0,1-2 1</inkml:trace>
  <inkml:trace contextRef="#ctx0" brushRef="#br0">8851 12727 17684,'0'-5'-3760,"0"6"3524,0 11 1,-1 1 0,-2 5-1,-2-3-7,2-2 1,2 0 0,2-1 654,4-3 0,2-3 1,7-6-1,-1 0-178,0 0 1,9-4 0,2-4 0,0-2-1423,1-5 1289,0-1 0,8 2 0,1 1 0</inkml:trace>
  <inkml:trace contextRef="#ctx0" brushRef="#br0">9211 14207 12178,'8'-27'0,"-4"2"239,-3 3 1,1 4 0,1 8 311,1 1 0,5 4-387,-4-4 1,-1 8 0,-5 1-130,-4 7 1,2 5 0,-6 1 0,-1 2 470,-2 3 0,0 3 0,0 5 0,1 1-198,-4 0 0,-2 8 0,4 4 0,0 1 247,-1 3 0,1 6 1,0-1-1,1 4-475,3 2 1,3-1-1,6 0 1,0 0-157,0 1 1,0-1 0,2-1 0,2-2-184,5-1 0,3-6 0,1 2 0,0-5-117,1-5 1,-1 2 0,0-6 0,1-3-148,-1-4 0,0-5 0,1-5 1,-1-3-257,0-2 1,1-3 0,1-6 0,1-1 890,2-4 1,11-14 0,-1-9 0</inkml:trace>
  <inkml:trace contextRef="#ctx0" brushRef="#br0">9678 14647 26981,'6'-15'172,"-3"6"0,5 16 0,1 8-1091,-1 4 0,2 2 0,-4 4 1,0 0 579,0 4 1,0 0 0,-3-2-1,1-1 137,-1 1 1,-1 0 0,-2-2 0,0-3-355,0-4 1,-2-3 401,-2-2 1,1-6-1,-5-4 1,1-7-46,0-9 1,2-7 0,-4-6-1,0-1-572,2 0 1,-3-5 0,5-4-1,2-2 280,2-2 1,1 6 0,0 3-1,0 4 958,0 5 1,0-2 936,0 6 1,1 2-1121,4 7 0,-2 9 0,5 8 0,3 0-327,1 1 1,5 0-1,1 5 1,-1-1-663,-3 0 1,0 1-1,-1-3 1,0 0 186,1-2 0,-1-5 0,2 3 1,1-1 848,2-3 1,6-1 0,-4-2 0</inkml:trace>
  <inkml:trace contextRef="#ctx0" brushRef="#br0">10198 14420 11746,'-8'-21'1766,"2"9"-1416,6 12 1,5 11 0,1 8 0,1 2-345,3 2 0,-2 4 0,1 4 0,0 3 114,-2 0 1,3 9-1,-4-3 1,0 2-578,0-1 0,3-2 1,-3-2-1,1-5-310,4-4 0,-4-4 0,2-12 0,3-3-1029,4-5 1782,-1-8 1,10-15 0,-4-10-1</inkml:trace>
  <inkml:trace contextRef="#ctx0" brushRef="#br0">10517 14113 18873,'0'-19'-697,"6"6"0,5 1 0,5 12 850,6 12 1,3 9-1,4 10 1,0 4 217,2 4 0,5 2 0,-5 4 1,-1 4-181,-2 2 1,-8 9 0,-3 3 0,-7 5-514,-5 3 1,-4 1-1,-1-6 1,-1-1-401,-4-3 1,-4 2 0,-9-8 0,-5-2 759,-7-4 0,-16-1 1,19-22-1,-1-1 0</inkml:trace>
  <inkml:trace contextRef="#ctx0" brushRef="#br0">7971 11048 28330,'-13'0'-84,"1"2"-28,3 2 0,2-2 441,3 2-358,2-2 1,-2-2 281,8 0 1,-1 1 0,6 2 0,1 1 161,2-1 0,1 5 0,2 1 0,2 3-364,0 1 1,7 0 0,-2 1 0,5-1-29,4 0 1,-1 0 0,4 1-1,0-2 72,0-3 1,1-2 0,5-4 0,0 1 182,0-1 1,0-3-1,0-4 1,0-5-279,0-3 0,0-6 0,-1-2 0,-2-3 0,-2 0 0,-1-11 0,3 3 0,-2-5 0,-3 1 0,-1-8 0,-6 3 0,-1-3-295,-2-3 1,-5-5 0,0-5 0,-3 1-168,-5-1 0,1 0 1,-7 1-1,-5 0 59,-5 2 0,-11-2 1,-5 11-1,-6 2-251,-2 5 0,-10 5 0,1 6 0,-3 4 81,-3 4 0,0-1 1,-6 3-1,0 3 82,-2 2 1,-3 8-1,4-1 1,0 2 388,-1 2 0,3 2 1,0 2-1,2 7 607,-1 5 1,-2 5 0,-1 8 0,1 5-48,3 6 1,-1 15 0,7 3 0,3 6-415,20-32 1,3 2 0,2 5 0,2 2 0,-1 0-1,1 0 1,3-2 0,2 0-178,2-1 1,2 0 0,-2 34 0,10-7 0,10-7-205,12-5 0,22-10 0,12-13 0,10-8 58,-33-14 0,2-3 0,7 0 0,2-4 0,-1-2 0,0-2 329,3 0 0,0-3 0,1-7 0,-1-4 1,6 0-1,1-1 0</inkml:trace>
  <inkml:trace contextRef="#ctx0" brushRef="#br0">7851 8463 21601,'-8'-14'-1229,"-1"1"0,13 12 0,5 5 1,10 8 1357,6 6 1,10 1-1,5 3 1,7-4 443,5-3 0,11-3 0,7-4 0,4-3-156,-36-4 0,1-1 0,3-2 0,-1-3 0,-2-1 0,1-1 0,0-3 0,1-1-274,-2-1 0,1-1 0,1-2 0,0-1 0,-2-1 0,-1 0 1,1-2-1,-2-1-60,0-2 0,0-2 0,-2 2 0,0-2 0,-3 0 0,-2-2 0,-2 0 0,-1-1-551,19-30 1,-8-5 0,-13 1 0,-4-2-275,-8-5 1,-7-6 0,-13 3 0,-11-1 750,5 36 0,-4 0 1,-21-26-1,15 29 0,-1 2 1,-3 2-1,-3 2 102,-1 1 0,-3 3 1,-5 0-1,-2 3 1,0 7-1,-1 2 1,-2 1-1,-1 2-15,-2 2 0,0 4 1,-4 4-1,1 4 1,-1 4-1,0 3 1,-2 3-1,0 3-301,0 4 0,-2 3 0,-5 4 1,0 2-1,5 1 0,1 2 1,0 3-1,3 1 23,1 2 0,2 1 1,0 5-1,4 1 0,8-2 1,4 1-1,1 0 0,3 0 52,3-3 1,4 2 0,4 1 0,4-1 0,4-2 0,2-2 0,2-2 0,4 0 51,3-1 1,5-2 0,16 26 0,31-11 0,-21-30 0,3-4 427,5-2 0,4-4 0,16-2 0,3-5-350,4-2 0,1-1 0,6 0 0,2-2 0,-23 0 0,1-2 0,0 0 0</inkml:trace>
  <inkml:trace contextRef="#ctx0" brushRef="#br0">19249 16526 7903,'0'-9'0,"-2"3"0,-2 4 0,2 5 0,-4 9-109,0-3 1,4 1 1182,-7-5 1,0-1-690,-5-4 0,6-4 0,-1-2 0,-2 0 394,-1 0 1,-1-3 0,-2 5 0,-4 1-626,-8 1 1,-7 2 0,-10 0 0,-6 0-212,-7 0 0,-9 0 0,28 0 1,-1 0-1,-3 0 0,-1 0-6,-3 0 1,-1 0 0,0 0-1,-1 0 1,-3 0 0,-2 0-1,0 0 1,-2 0 10,-1 1 1,-2-2-1,-3-1 1,-1 0-1,-1 0 1,0-1-1,2 2 1,-1 0 190,4 0 0,-1 0 1,-5-1-1,0 0 1,5-1-1,2 1 0,-1 0 1,1 1-11,-2 0 1,2 1 0,6 0-1,0 0 1,-1 0 0,0 0 0,3 0-1,0 0-254,2 0 1,1 0 0,3 0-1,2 0 1,-29 0 0,8 1 89,8 4 0,4-4 35,10 4 0,0-4 0,5-1 0,-7 0 0</inkml:trace>
  <inkml:trace contextRef="#ctx0" brushRef="#br0">12944 16859 8723,'-6'-8'-275,"4"3"0,-2 5 415,8 0 0,4-5 1339,5 1 1,0-2 304,1 1 0,-3-2-378,-2-6 0,-3 4 461,-6 0 1,0 4-1,-1-2-952,-4 1 0,2 2 1,-6 5-526,-1 3 0,0 4 0,-1 5 1,2 1-149,-1-1 1,4 5-1,0 1 1,2 2-243,-1 2 0,1 1 0,4 0 0,0-2 0,0 2 0,6-4 0,1 3 0,2-1-368,0-2 0,0 0 0,4-7 0,1 0-825,-1 1 0,0-7 0,2-1 1,1-1-893,2-1 1,1 0 0,-2-5 0,2-4 2084,2-3 0,1-10 0,5-3 0</inkml:trace>
  <inkml:trace contextRef="#ctx0" brushRef="#br0">13450 16752 10075,'-1'-19'0,"-4"0"0,-2 1 2900,-1 5 1,2 7-1598,6-3 0,0 4-127,0-3-1173,0 5 0,-1-3-810,-3 6 1,2 1 0,-2 4-1099,2 3 1,2 4-1,0 2-901,0-1 2806,6-6 0,1-1 0,7-6 0</inkml:trace>
  <inkml:trace contextRef="#ctx0" brushRef="#br0">13597 16606 8873,'-6'-12'891,"-3"3"0,-3 3 1,-1 6-1,-1 0-202,1 0 0,4 0 1,0 0 938,-1 0 1,3 4-1062,-2 1 1,6 5 57,-2-1 0,2-1 107,-1 0 0,-2 1 0,-4 5-269,1-1 0,4-4 0,-2 0 1,1 1 231,3 2 1,-3 6 0,2 1 0,1 0-274,1 0 1,4 4 0,1-4 0,4 0-620,5 0 0,-2-1 0,9-6 0,1-2-151,2-1 1,-1-6 0,1 0 0,2-6-307,1-6 0,-5-2 0,0-4 1,-4-3-800,-3-4 0,-1-2 0,-9-1 0,2 1 900,-2 0 0,-8-4 0,-5 8 0,-5-1 494,-3 3 1,-4 8 0,3 2 0,-1 2 210,1 3 0,1-2-155,5 0 0,7 1-880,6 4 1,12 0 0,10 0 0,3 0-2707,2 0 3589,6 0 0,1-12 0,6-3 0</inkml:trace>
  <inkml:trace contextRef="#ctx0" brushRef="#br0">13837 16472 8230,'-6'-11'1990,"-3"2"1,3 4-782,2 10 1,2 2-1,2 8 1,2 1 108,2 2 0,8 4 1,7-3-1,2 1-911,3-1 0,1 2 0,1-7 1,0-2-701,-4 0 1,1-6-1,-3-2 1,-1-4-355,0-4 0,-3-5 0,-7-9 0,-4-2-257,-4-1 1,-2-4 0,-2 3 0,-5-4 386,-3 0 1,3 3 0,-8 3 0,0 1 512,1 2 0,4 2 1,4 2-104,1 0 0,2-1 0,5 3-1,4 2 0,8-3 0,9 3 1,3-1-1098,2 1 0,4-3 1205,0 3 0,0-15 0,-4-4 0</inkml:trace>
  <inkml:trace contextRef="#ctx0" brushRef="#br0">14370 15699 8164,'-5'-22'0,"2"9"1109,5 13 0,4 15 1,7 7-1,1 3 425,-1 2 1,5 5-1,1 5 1,0 5-82,0 2 1,-1 7-1,-4-4 1,-1 0-1642,0-2 1,-5 1 0,-2-2 0,-2-1 265,0-2 1,1-2 0,-4-5-1,2-7-7445,2-8 7367,5-10 0,-2 3 0,5-5 0</inkml:trace>
  <inkml:trace contextRef="#ctx0" brushRef="#br0">14850 15460 8293,'-2'-29'8631,"-2"-2"-7691,-4 3 0,1 21 0,4 13 0,5 8-547,2 9 0,6 8 0,-2 6 0,1 6 238,0 6 0,-5 7 0,3 3 0,-1 2-511,-3 2 1,3-3 0,0-4 0,0-6-512,0-5 0,0-11 1,-3-8-1,1-6-648,-1-5 1,-3-8-1,-4-3 1,-5-4 352,-3-4 0,-7-5 1,-3-9-1,-2-2 918,2-1 0,-2-4 1,6 4-1,2 0 1627,1 3 0,2 4-1082,-1 0 1,9 7 0,5 2 0,7 4-594,5 1 0,7 1 0,3 4 0,3 4-1743,2 3 1,4 1 0,2-1 0,-1-2-1304,1-1 1,0-6 2861,-2 1 0,3-8 0,6-3 0</inkml:trace>
  <inkml:trace contextRef="#ctx0" brushRef="#br0">15290 15073 8156,'7'-27'385,"-2"1"1,-4 12-1,2 10 1,6 11 2071,9 10 1,4 2-1,2 6 1,-4 0-1359,0 3 0,2 11 0,-3-1 0,0 2-764,1 3 1,-7 5 0,-6-4 0,-1-1-203,-3-1 0,-1-4 0,-2-1 1,0-3-988,0-1 0,0-8 0,0-7-1823,0-4 1,0-8 2260,0-6 0,0-6 1,0-7-1,0 0 734,0-1 0,-2 1 0,-1 0-104,-1-1 1,-1 6 5932,5-1-4984,0 6 0,2 7-1723,2 9 1,-2 4-1,2-4 1,-1 0-393,2 1 1,-2 4-1,4-1 1,-1 0-835,-3-3 1786,-2-6 0,5 4 0,2-5 0</inkml:trace>
  <inkml:trace contextRef="#ctx0" brushRef="#br0">15650 15553 8943,'13'-6'0,"0"-3"0,2-1 0,1 1 2277,2 4 0,6 4 0,-2 1 0,2 0-1245,-2 0 0,2 0 0,-7 0 0,0 0-538,-2 0 0,-4-2-797,-2-2 1,-3 1 0,-9-4 0,-4 1 183,-6 3 1,-10 0-1,1 0 1,-3-2-1618,-2 2 1,6 2-1,4 1 1,2 1 779,2 4 0,1 2 0,3 6 0,4 1 411,4-1 0,2 6 0,4 4 1,4 2 544,3 1 0,-5 7 0,-1 1 0</inkml:trace>
  <inkml:trace contextRef="#ctx0" brushRef="#br0">13850 17579 8356,'-1'-21'2756,"-4"3"0,5 5-1993,0 4 1,8 3 0,8 7-1,3 4 594,2 4 0,-3 7 0,2 3 0,0 2-686,-4 3 1,-3 1-1,-2 1 1,-4 1-925,-1 0 1,3-2 0,-5-3 0,-1-4-2202,-1-3 1,-2-2 1433,0 0 1,-6-5-1,-3-5 1,-3-8 518,-1-8 0,-5-6 0,-1-11 0,-1-2 533,1-4 1,1-5 0,5 5 0,0-1 1183,-1 1 0,7 4 0,3 5 0,2 2 109,2 3 1,2 3-1,2 5 1,5 1-955,3 0 0,5 5 0,3 2 1,0 2-633,4-1 0,1 1 1,3 4-1,2 1-1361,1 4 1,5-2-1,-4 6 1,-1 1 1621,-2 2 0,0-5 0,-8-1 0</inkml:trace>
  <inkml:trace contextRef="#ctx0" brushRef="#br0">14303 17312 8060,'0'-22'1483,"0"0"0,11 7 0,2 13 0,2 5-435,0 0 0,2 3 0,1-1 0,-2-1-784,-1 2 0,3-5 0,0 4 1,-2-4-1243,-1-1 1,-2 0-1,1 0-12,-1 0 1,-6-6-1,-4-2 916,-6-4 0,-9-2 0,-7 1 1,0 0 763,0-1 1,-5 7-1,3 3 1,0 1 44,4-2 1,2 4 559,2-4 0,5 10 0,4 4 0,4 2-1140,4 3 0,8 3 1,7 3-1,2 0-891,3 4 0,1-3 1,2 0-1,1-1-1140,3 1 0,-2-5 0,5 1 1876,-1-7 0,-2 2 0,-4-5 0</inkml:trace>
  <inkml:trace contextRef="#ctx0" brushRef="#br0">14770 17139 7975,'-2'-21'3913,"-2"3"0,4 5-2831,0 17 0,1-1 1,7 6-1,-1 2-175,1 0 0,-1 3 0,3 1 0,-2 1-1105,-2 2 1,3-1-1,-5-3 1,0-1-445,2 0 1,-4-4 0,4-1-3267,0-2 2729,-5-2 1,4-10 0,-10-3 0,-2-4 1084,-1-5 0,-2 3 1,4-4-1,0 1 1240,0 1 1,-3-1 0,5 4 4182,1 1-4601,1 0 1,4 7-1,2 6 1,4 7-149,-1 5 1,5 1-1,-3 1 1,3 1-498,1 2 0,0-6 0,-1 2 0,-1-3-1110,-2-2 0,-2-1 0,3-4 373,-1 2 1,-6-2-1,2-8 1,-4-5-521,-1-7 1,-1 1-1,-4-6 1,-2-2 675,-1-1 1,-3-2-1,3 1 1,-1 1 786,0 2 1,6 4-1,-1 6 843,2-1 1,4 7-849,2 3 1,4 8 0,7 5 0,1 3-403,2 1 1,5 0-1,0 1 1,2-1-1043,1 0 1,0-4 0,-3-1 1159,0-2 0,-1 4 0,4-3 0</inkml:trace>
  <inkml:trace contextRef="#ctx0" brushRef="#br0">15156 16792 7975,'-6'-13'1098,"-2"0"2549,-4-1 0,6 7-3104,6 2 0,6 14 1,7 6-1,0 4-211,1 5 0,3-3 0,3-1 0,-1 1 6,0 0 1,-1-5-1,-5 1 1,1-6-1066,-1-2 1,0-6 238,1 2 1,-7-10-1,-4-7 1,-4-5-26,-4-6 0,-10-9 0,2 5 0,-2-1 431,0 0 1,2 3 0,0 3 0,-1 4 43,1 3 0,1 2 0,3-1-284,5 1 1,4 6-1,6 2 1,6 4-482,4 1 1,8 0-1,-2 0 1,2 0-268,-2 0 1,6 4 1069,-6 1 0,6 5 0,-7-3 0</inkml:trace>
  <inkml:trace contextRef="#ctx0" brushRef="#br0">15450 16606 7975,'0'-14'2269,"0"5"-941,0 1 1,6 5-1,2-2 1,4 4-279,2 1 0,-1 1 1,0 2-239,1 2 1,-1-1-1364,0-4 0,-4 0-921,0 0 0,-6-6 0,3-4 1472,0-7 0,1-3 0,7-7 0</inkml:trace>
  <inkml:trace contextRef="#ctx0" brushRef="#br0">15623 16392 7975,'0'9'3385,"0"0"1,0-4-2447,0 4 1,1-7 0,4 3-684,4-4 1,3-1-359,1 0 0,-1-6 0,-2-1-2392,-1 0 0,-6-1 897,1 4 1,-4 2 1140,-4-2 385,3-4 1,1 3 0,10-6-1,5 2-222,2-1 1,7-2 292,-2-1 0,4-12 0,0-4 0</inkml:trace>
  <inkml:trace contextRef="#ctx0" brushRef="#br0">15876 15926 7975,'-13'-6'0,"0"-3"1352,-1-3 0,5 5 0,2 4 1,1 6 210,3 6 1,2 9 0,2 5 0,2 7-983,1 5 1,11 8 0,-1 3-1,0 2-511,1 2 0,3 2 1,0 3-1,-2-1 151,-1 0 1,-3 2-222,-3-7 0,2 9 0,-3 2 0</inkml:trace>
  <inkml:trace contextRef="#ctx0" brushRef="#br0">14397 18365 8039,'11'-13'384,"-2"-1"0,-3 1 269,0 0 1,-3 1 0,5 1 0,-3 2 920,-2-1 0,0 3-55,2-2 0,-4 4-653,4-4 0,-4 8 208,-1 1-740,0 6 0,0 7-578,0 1 1,6-1 0,3-1-232,3-3 0,6-2 1,-1-4-1,0 3 521,-2 1 1,2-4 0,1 2 0,-3-2 549,-5 1 0,1 4 0,-5 5-23,1 0 0,-4 0 1,0 1-1,-6 1-378,-6 2 1,-7 3 0,-2 2-1,0-3-1050,-1 0 1,3-4-1,-5 3 1,2-5-2275,2-4 1,7 2 1753,1-7 1,6-7-1,0-12 1,6-9 1374,6-5 0,9-20 0,3 0 0</inkml:trace>
  <inkml:trace contextRef="#ctx0" brushRef="#br0">14703 18112 8039,'8'0'2807,"-3"1"1,-5 4 0,2 3-2457,2 4 1,-1 3-1,6 1 1,0 4-335,-1 0 0,3-3 0,-2 2-992,3 0 0,1-4 1,1 1 974,-1-5 0,0-5 0,1-6 0</inkml:trace>
  <inkml:trace contextRef="#ctx0" brushRef="#br0">14703 18072 8039,'-12'-14'1330,"3"1"1,2 4 0,4 0-993,-1-1 1,5 4-1,8 1 1,4 4-193,5 1 1,3 0-1,7 0 1,2 0-130,1 0 1,1 4 0,-2 2 0,1 0-1434,-1 0 0,-7-1 0,-2-5 0,-2 0 1416,-2 0 0,-9-12 0,-2-3 0</inkml:trace>
  <inkml:trace contextRef="#ctx0" brushRef="#br0">15023 17912 8039,'0'-14'4170,"0"1"-2489,0 0 0,2 5 0,2 5-1037,5 6 0,3 5 0,1 5 1,0 0-173,1 1 0,-1 2 0,0-1 0,-1-3-1277,-3-1 1,1-3 0,-4-1-2705,2-1 2248,1-1 0,-2-7 0,-2-2 0,-5-4 813,-5 1 0,-1-5 0,-4 3 0,2-3 762,2-1 1,-2 4 0,2 2 3043,-2 1-2931,5 1 1,-1 5 0,8 0 0,5 2-402,3 2 0,3-1 1,1 6-1,3 0-529,2-2 0,-3 1 1,3-5-1,-1 1-729,1-1 0,-3-3 0,3-4 0,-4-5 1232,-5-3 0,2-7 0,-7-2 0</inkml:trace>
  <inkml:trace contextRef="#ctx0" brushRef="#br0">15423 17658 11137,'-7'14'215,"2"-1"0,4 0 0,2 1 0,4-2 599,3-3 0,4 2 0,2-2 1,-1 2-551,0-2 1,1 1-1,-1-6-1127,0-1 0,1-1 0,-3-4 235,-2-2 0,-3-4 0,-6-6 0,-1-3 388,-4 0 1,-2-6 0,-6 4-1,1 0 717,3 0 1,-3 2 0,3 7 2439,-3 1-3122,5 6 0,2-1 1,10 8-1,4 6-1351,3 7 0,5-1 1556,1 6 0,0 0 0,-5 5 0</inkml:trace>
  <inkml:trace contextRef="#ctx0" brushRef="#br0">16050 16939 9049,'-6'-33'0,"-3"7"1287,-3 6 1,3 7-374,0 4 0,8 6-341,1 12 1,1 1 0,8 13-1,3 0-96,4 2 1,-1 7-1,4 0 1,-1 2 153,0 3 1,-1 0-1,-3 0 1,-1-3-477,0-1 1,1 2-1,-2-5 0,-2-3-976,-1-4 0,-2-6 1,4 0-2713,-2-2 3087,-6-7 1,2-4-1,-5-8 1,-1-5 385,-3-3 1,1-1 0,-5-2 0,1-1 713,-1-2 0,5 0 0,-1 5 290,2-1 0,2 5 1,2 2-203,2 1 0,5 2 1,8 4-483,0 0 1,1 4 0,-5 2 0,1 1-307,-1 4 1,0 1 0,-1 1-1,-1 0-756,-2 1 1,-5-1-1,3 0 1,-1 1-1273,-3-1 1,-1 0 0,-2 1-1395,0-1 3468,0-6 0,0-7 0,0-7 0</inkml:trace>
  <inkml:trace contextRef="#ctx0" brushRef="#br0">16356 17245 8021,'0'-17'1555,"0"-1"0,0 0-718,0 5 0,2 5 0,2 4 123,5 2 0,-2 4 0,2 2-346,2 5 0,0 3 1,1 1-1,-1 1-68,-2-1 1,-5-1 0,3-2 0,-1-1-710,-3 1 1,3-2-1742,-1 1 1185,-1-6 0,-5-3 1,-2-9 310,-2-3 1,-5-1 0,2-1-1,0 1 711,-1 0 0,1 4 0,-2 0 1465,1-1-1735,6 4 0,-1 0 0,8 6 75,5 0 1,3 4-1,1 2 1,0 0-906,1 0 0,-1 0 0,0-3 1,1 1-898,-1-1 0,5-3 1,1-4 1693,2-5 0,1-15 0,5-4 0</inkml:trace>
  <inkml:trace contextRef="#ctx0" brushRef="#br0">16729 16619 8029,'-7'-6'3537,"2"8"1,4 9-2832,1 10 1,6 15 0,1 4 0,4 1-623,2 1 0,-4 6 0,6 3 0,-5-2-683,0-2 0,1 0 0,-1-4 0,-2-3-240,-2-1 0,-2-4 0,-5-9 839,-4-4 0,-2 3 0,-7-4 0</inkml:trace>
  <inkml:trace contextRef="#ctx0" brushRef="#br0">16636 17139 8029,'0'-33'0,"4"-1"0,2-4 0,2 2 643,2 5 1,4 9-1,5 4 1,6 5 649,5 4 0,7-2 0,-2 7 1,2 1-2444,-1 2 1,1 11-1,-6 3 1,-3 3 1149,-4 4 0,-11-5 0,-7 4 0</inkml:trace>
  <inkml:trace contextRef="#ctx0" brushRef="#br0">15423 18591 8004,'15'-20'0,"1"-4"0,-11 5 0,-1-1 1848,2 1 0,-3 1 913,6 5-981,-6 0-1450,3 5 1,-8 7 0,-1 7-1,-3 0 71,-1 0 1,4 4-286,-2-1 0,4-2-243,1 2 0,6-1 0,3 1 0,3-5 35,1-3 0,5-1 0,0 0 0,-1 2 276,3 2 0,-6-1 1,4 6-1,-3 2 271,-2 0 1,-5 3-1,-2-1 1,-2 2-163,0 3 0,1-2 0,-7 5 1,-2-2-222,-5-3 1,-3 3 0,-1-1-1,0-3-885,-1-5 1,1 1 0,-2-7 0,-1-1-1163,-2-1 0,0-5 0,6-5-1172,4-5 3147,2-15 0,6 0 0,0-12 0</inkml:trace>
  <inkml:trace contextRef="#ctx0" brushRef="#br0">15663 18178 11192,'12'-3'0,"-3"-4"1338,-5-6 1,-2-4 0,-2 4-412,0 0 0,1 5 1,4 4-543,3 2 1,4 4-1,2 4 1,0 7-430,4 8 1,-2 8 0,5 4-1,-2 1-645,-2 3 1,-2 7-1,-2 4 1,-1-1-730,-3-2 1,-2-4 0,-4-2 0,1-4-567,-1-4 1984,-1-3 0,-8-7 0,-1-2 0</inkml:trace>
  <inkml:trace contextRef="#ctx0" brushRef="#br0">15783 18591 8050,'-12'-32'791,"3"-4"1,-1-1 0,5 2 0,2 4-287,2 2 0,1 4 0,1 3 0,2 4-23,2 4 1,7 2-1,-1 3 1,7 4-910,3 4 1,0 1 0,4 0 0,0 1-823,3 4 0,2-2 1249,-3 6 0,5 0 0,2 4 0</inkml:trace>
  <inkml:trace contextRef="#ctx0" brushRef="#br0">16089 18258 8050,'-14'-6'0,"-3"-1"2044,0-1 1,0-3 0,7 3 732,1 1-2251,6 1 1,-1 7 0,8 4-1,6 4-322,7 3 1,-1 1 0,6 0 0,0 1-436,-1-1 1,4-4-1,-4-2 1,0-1-903,-3-3 0,-8-1 0,-1-2 728,1 0 0,-4-6 1,-3-3-1,-6-3 215,-6-1 1,-3-5-1,-2-1 1,-3-1 154,0 1 0,-1 1 0,4 5 1,1 1-1322,0 3 345,5-3 0,4 11 1,10-2 1010,7 6 0,6-2 0,8 5 0</inkml:trace>
  <inkml:trace contextRef="#ctx0" brushRef="#br0">16329 18245 8050,'-13'0'968,"0"-2"0,-1-1 273,1-1 0,4-11 0,0 2 0,0-2-942,2 0 0,-3 2 1,5 0-1,2-1-953,2 1 1,2 1 0,4 2-3286,4 1 3939,2 6 0,9-9 0,0 5 0</inkml:trace>
  <inkml:trace contextRef="#ctx0" brushRef="#br0">16409 18005 8002,'0'-21'1984,"-6"-2"0,-1 5-461,0 2 1,1 5 0,6 2-1001,0-1 1,1 4 0,5 0-1,6 2-523,4-1 1,4 1 0,-4 4 0,2 0-63,-2 0 0,3 1 0,-1 4 0,-2 4-224,-1 2 0,-3 7 0,-2 1 0,-2 4 33,-2 5 1,-2 0-1,-4 7 1,0 1 14,0-2 0,0-1 0,-1-7 0,-2 1-82,-2 0 1,1-7-1,4-2 1,0-3-745,0-2 1046,0-5 1,0-10 0,1-11-1,2-9 295,2-8 1,1-3-1,-2-5 1,3-1-999,1-2 0,4-2 0,-3 4 721,2 4 0,9 2 0,0 7 0</inkml:trace>
  <inkml:trace contextRef="#ctx0" brushRef="#br0">16636 18538 9521,'0'-13'0,"-1"1"4008,-4 3-3185,4 3 0,-4 6 1,10 2 24,4 2 0,4 5 0,3 7 1,2 2-572,-2-2 1,-1 4 0,-2-1 0,1 0-214,-1 0 0,0-1 1,1-5-1,-2 1-1764,-4-1-178,4 0 0,-12-5 0,0-5 1406,-7-6 0,-5-11 0,-3-9 0,-1-5 949,-2-4 1,0-5 0,4 3 0,-3-1 466,-1-1 1,2 4-1,6-2 1,2 6-144,2 2 1,2 4-1,4 9 1,0 0-580,0-1 1,6 7 0,3 1 0,3 1-1202,1 1 1,5 0 0,1 4 0,2 1-2682,2 3 0,1-2 3660,-2 2 0,4 4 0,-6-1 0</inkml:trace>
  <inkml:trace contextRef="#ctx0" brushRef="#br0">16916 18218 7915,'0'-13'1425,"0"0"0,0-1 151,0 1 0,1 4 0,4 2 0,4 1-1179,3 3 1,1 1 0,0 4-1,1 2-87,-1 5 0,-4 3 0,-2 3 0,-1 1-184,-3 2 1,-1 5-1,-2 0 1,0 2-308,0 2 1,-5-1 0,-1-1 0,0-1 52,0-2 0,-2-5 0,2-1 0,0-4 154,0-3 1,1-5 338,5 5 1,3-8-1,6 1 1,9-7-247,6-2 0,7-6 0,1-5 1,1 2-836,-1 1 0,5-3 0,-1 2 0,1 2 716,-1 4 0,8 1 0,-2-4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25541 8276 8511,'13'-15'0,"-1"-1"111,-3-2 0,2 1 0,-2 3 0,3 1 707,2 0 0,-6-1 0,1 2 0,0 2-312,-1 1 0,-2 0 1,-6-4-303,0 0 0,0 4 0,0 0 0,-2 0 111,-2 2 0,-4-1 1,-7 5-1,-1-1 149,-2 1 0,-4 0 1,3 0-1,-2-2 68,-3 2 0,-1 2 0,-1 1 0,-1 0-109,0 0 0,1 0 0,-1 0 0,2 0-145,3 0 0,-2 6 1,5 3-1,-2 3-56,-3 1 0,0 5 0,1 1 0,2 2 117,2 2 0,-5 4 1,0 4-1,-4 5 135,-3 2 0,2 4 1,5 2-1,3 5-200,2 3 0,7 3 0,8 2 1,4 3-71,4-4 1,9 9 0,12-9 0,10-1-205,9-2 0,8-1 0,7-10 0,5-5 0,1-3 0,-27-18 0,1-1 0,-3-2 0,1-1 0,2 0 0,0-2 0,0 0 0,1-2 0,-1-3 0,2-1 0,-1-1 0,1-2 0,35-1 0,-7-4 0,-1-5 0,-9-9 0,-1-4-35,-3-3 0,0-12 0,-11-5 1,-2-4-220,-5-4 0,-2-15 0,-20 29 0,-2-1 1,0-1-1,-2-1 56,0-2 0,-1-2 0,-3-1 0,-2-1 0,-2 3 0,-2 1 0,0 1 0,-2 0 37,0 1 0,-2 0 0,-3 0 0,-2 2 0,-15-28 1,-7 4-97,-5 8 1,-13 3 0,-4 10 0,-1 6-149,-3 4 1,1 9 0,5 5 0,4 6-64,4 5 1,-1 4-1,9 1 1,0 1-80,3 4 0,3 6 0,3 10 0,1 3-107,2 4 1,7 12 0,0 1 0,6 4-180,3 1 833,2 10 0,16-1 0,3 11 0</inkml:trace>
  <inkml:trace contextRef="#ctx0" brushRef="#br0">25527 9249 8813,'0'-30'1087,"0"4"1,2 4 0,1 11 282,1 2 0,2 6-791,-1-1 1,-4 4 0,3 6-1,-2 6 98,-2 4 1,-5 14-1,0 1 1,-1 6 14,0 3 0,-3 9 0,4 1 0,2 2 1,2 4 0,1-7 0,0 3 0,0-5-584,0-4 0,0-2 0,0-1 1,0-1-622,0-3 0,0 1 1,0-6-1,0-2 173,0-1 0,0-2 1,0-3-1,-2-2-4140,-2-2 1,3-1 4478,-4-5 0,4-11 0,1-4 0</inkml:trace>
  <inkml:trace contextRef="#ctx0" brushRef="#br0">25527 8556 8237,'-13'-16'114,"0"2"1,-1 11-1,1 2 675,0 4 0,4 7 0,1-1 0,2 3-29,3 1 0,2 1 0,1-1 0,0 0-147,0 1 0,1 0 1,2 3-1,3 1-441,2-2 1,-4-1-1,4-1 1,-1 3-1087,0 1 1,-2-1 0,2-3 0,-1-1 913,-3 0 0,5 1 0,-1-1 0</inkml:trace>
  <inkml:trace contextRef="#ctx0" brushRef="#br0">24927 11235 8337,'-4'-9'1448,"0"0"0,-1 5-474,5-5 0,6 4 0,4-4 0,7-1-110,5-2 0,5-1 0,4 0 0,4 1-462,4 3 0,1-2 0,-2 7 0,-1 1-297,-1 2 0,-8 1 1,0 0-1,-6 1-282,-2 3 1,-9 4 0,-6 5 0,-5 2 105,-5 3 1,-8-2 0,-11 6 0,-5 3 207,-7 5 0,-5-2 0,-2 3 0,3-3 235,1-1 0,-1 0 0,11-1 0,3 0 51,7-4 1,4 3 0,4-4 0,2-1-204,4-2 0,10-3 0,5-2 1,6 1-215,7-1 1,8-1 0,4-3 0,2-5-1037,-1-2 0,7-2 1,-5 0-1,1 0-479,-2 0 0,-6-5 0,3-2 0,-3-4-1686,-6-3 3195,2-3 0,-6-8 0,5-3 0</inkml:trace>
  <inkml:trace contextRef="#ctx0" brushRef="#br0">25141 10888 8321,'-48'-22'0,"4"0"418,2 3 0,8 14 0,2 11 1,1 9-312,0 7 1,-7 8 0,3 4 0,-4 4 867,-1 8 1,0 6 0,0 9-1,21-27 1,0 1-687,0 4 0,2 1 0,1 7 0,3 2 0,2-1 1,3 0-1,1 0 0,2 1-172,0 0 1,2-1 0,5-3 0,4-2 0,3-3-1,4-2 1,21 29 34,10-11 0,-13-26 0,2-4 0,31 8 1,5-5-178,4-9 0,-33-12 0,0-2 0,-2-1 0,1-2 0,0-1 0,0-2-298,3-3 0,-1-1 1,33-11-1,-35 1 0,-1-2 1,-1 0-1,-2-2-10,-1-1 1,-2-2-1,0-3 1,-3-2-1,15-28 1,-10-6-382,-8-5 0,-16 27 0,-3 0 0,-2-2 0,-2 0 0,-3-1 0,-2-1 312,-2-2 1,-4 1-1,0-1 1,-3 2-1,-2 3 1,-2 1-1,1 1 1,-2 1 256,-15-32 1,13 34-1,-1 2 1,-15-22 0,0 8 144,3 8 0,-9-1 0,-1 5 0</inkml:trace>
  <inkml:trace contextRef="#ctx0" brushRef="#br0">25381 10115 8048,'7'-9'829,"-3"1"0,-2 3 1,-1-2 84,4 1 1,-4 0 50,4 1 0,-4 5-434,-1 0 0,-1 6 1,-2 8-1,-2 0-64,2 4 1,-2 3 0,-1 6 0,0-1 96,0 1 0,0 6 0,3 1 1,-2 1-236,2 1 1,2-2 0,1 1 0,0-4-48,0-3 1,0 2 0,0 0 0,1-4-354,4 0 0,-4 2 1,4-8-1,-4 1-1137,-1-3 1,0-3 0,0-2-122,0 0 0,0-4 0,2-1-278,2-2 1,-2-3 1606,2-8 0,4-2 0,-1-7 0</inkml:trace>
  <inkml:trace contextRef="#ctx0" brushRef="#br0">25101 10448 8291,'7'14'908,"-2"1"1,-4 1-520,-1 2 1,4 5-1,2 0 1,2 2 478,2 1 0,2 1 0,1 0 1,1-1 267,-1 1 1,5 0-1,0-2 1,-2-3-906,-1-4 1,4 0 0,3-4 0,3-3-329,2-4 0,0-2 0,-1-7 0,1-2-62,0-5 0,4-9 1,1-4-1,-1-3-444,-2-2 0,3-4 1,-8-2-1,-2 1-208,-1-1 1,-3 4-1,-5 5 1,0 3 258,1 2 0,-6 1 1,0 5-1644,-2-1 2195,4 7 0,-2 7 0,5 7 0</inkml:trace>
  <inkml:trace contextRef="#ctx0" brushRef="#br0">25207 9982 8381,'6'-7'376,"2"-1"1,5 5 249,0-1 0,-4-2 155,0 1 0,-6-2-311,1-6 1,-4 4 0,-4 1-58,-5 3 0,-3 0 1,-1 5-1,0 0-127,-1 0 0,-5 0 0,-3 0 1,-3 0 10,-2 0 1,-4 5 0,-2 0 0,-1 3-6,-3 2 0,-6 2 1,-3 1-1,0 1 58,1-1 1,-6 2 0,2 1-1,-1 3 131,1 2 1,-1 1 0,5 5 0,2 1-131,2 3 0,1 3 0,0 8 0,1 1-109,4 1 1,-4 6-1,5 1 1,-1 5-130,-1 6 0,19-27 1,0 0-1,-1 2 0,1 0 1,0 1-1,1 1-174,-1 1 1,1 1 0,2 1-1,0-1 1,-1-1 0,1 0-1,1 0 1,0-1 59,2-2 0,0 1 1,1 2-1,-1-1 1,0-2-1,-1 0 1,1 0-1,1 1-47,0 0 1,1 0 0,-2-1 0,0 0 0,1 1-1,2 1 1,-1-1 0,1-1 107,1 2 1,0-1-1,-7 36 1,2 0-1,4 0 84,3 1 0,2-36 1,0 1-1,1 3 1,0-1-1,0-1 1,-1 1-77,0-1 0,0-1 0,3 0 0,-1-1 0,-1-1 0,0 1 0,0-1 0,1-1-91,-2 2 1,1-1 0,1 1 0,1 1 0,-3 0 0,0 0 0,0-1 0,1 0-276,0-1 1,0 0 0,-3 2 0,-1 0 0,-1 34-1,-2-5-68,0-2 0,2-6 0,-4-12 0,4-5-1226,1-3 1,-3-7 0,3-2 0,-1-6-349,-3-4 0,2 2 1940,-1-6 0,0 0 0,-4-5 0</inkml:trace>
  <inkml:trace contextRef="#ctx0" brushRef="#br0">23101 14487 8321,'8'-17'735,"-4"-5"0,2 0 0,-2 4 1242,-1 3 0,0 8-1177,2 2 0,-4 10 0,2 5 0,-6 8 478,-6 9 0,-1 7 0,0 9 0,1 1-831,-2-1 0,-1 4 0,1 2 0,0 2-513,2-2 1,5-1 0,-3-6 0,1-7-637,3-5 1,1-2 0,2-10 0,2-3-959,2-5 0,-1-4 1075,6-6 1,-5-7 0,5-7 0,2-6 370,0-6 1,3 0 0,-1-2 0,0-2 570,1-1 1,-5 0-1,0 6 1,-1 2 334,0 6 0,2 2 0,-4 3 0,0 2 108,0 1 1,0 6-1,-2-2-98,5 4 0,2 7 1,-1 3-1,-3 3-232,-1 1 1,3 6 0,-4 3 0,-1 3-502,2 2 0,-4 0 0,2 1 1,-1 0-797,1-1 1,-2 5 0,2-8 0,-2-2-402,-2-1 1,1 1 0,2-4 0,3-2 33,2-1 0,0-2 0,7-1 0,3-3 1194,4-4 0,15-4 0,5-1 0</inkml:trace>
  <inkml:trace contextRef="#ctx0" brushRef="#br0">23714 14966 8832,'-6'-14'0,"-2"-1"1927,-4 1 1,-6 0 0,0 9-1422,2 2 0,1 3 1,2 3-1,1 3 11,3 2 1,-1 0 0,4 6-172,-2-1 0,5-4 0,-1 0-276,2 1 1,8 2 0,3 0-558,3-3 1,1-3 0,1-6 0,-1 0-118,0 0 0,1-2 0,-1-2 0,-1-5 518,-3-3 1,1-1-1,-5-1 1,-2 1 645,-2 0 0,-2-5 0,-2 0 738,-2 2-1518,-5 7 1,4 5-1,-3 8-638,5 5 0,4 3 0,4 1 0,5 0-315,3 1 0,7-1 0,5-1 1,4-3 1172,3-5 0,6-2 0,-3-2 0</inkml:trace>
  <inkml:trace contextRef="#ctx0" brushRef="#br0">24088 14900 7951,'7'-14'1848,"-3"1"-909,-8 0 1,-3 5 0,-7 4-519,1 2 0,0 7 1,1 1-1,1 1 564,2 4 1,7 0 0,-3 3-714,4-1 0,1-4 0,0 0 0,1 0-468,4-2 0,6 4 0,9-7 0,0-1-619,4-2 0,0-1 0,-1 0 0,0 0 215,0 0 0,-3 0 0,-3-1 0,-2-2 415,-1-1 1,-7-7 787,-3 2 1,-4 3-1,-4 2 279,-5 2 1,-3 2-1,0 2 1,2 2-253,1 5 1,6 3 0,-1 1 0,2 1-440,2-1 1,6 0-1,5 1 1,5-1-352,6 0 1,3-5 0,3-4 0,2-2-269,1-2 1,0 0 0,-3-2 0,0-2-351,-1-5 0,-2-3 0,-10-1 0,0 1 607,-3 3 0,-8-3 0,1 3 0,-4-3 352,-1-1 1,0 4 0,-1 2-242,-4 1 0,2 1-919,-6 5 1,6 2 0,0 1 978,6 1 0,11 7 0,6-4 0</inkml:trace>
  <inkml:trace contextRef="#ctx0" brushRef="#br0">24941 14873 7907,'-2'-16'0,"-2"2"0,2 6 1744,-2 12 0,8-1-656,5 6 0,-1 0 0,-1 4 0,-1 0-892,-3 1 1,-2-1 0,-1 0 0,0 1-370,0-1 1,0 5-1,0 0-247,0-2 1,0-6-165,0-1 1,5-7-1,-1-2 74,-1-8 0,3-4 1,0-2-1,0-3 811,0 0 0,3-3 1,-5 4-1,-1-2 840,-1 2 1,-2 6-1,0 1 2340,0-2-3125,0 5 1,0 6-1,1 9 1,2 5-339,2 3 0,-1-2 0,-2 4 0,0-1-322,3 0 1,1-2 0,-3-5-1,3-4-643,1-1 0,-2-2 0,3-4 233,3 0 1,1-7 0,1-5 596,0-4 1,-4-2-1,0 5 1,0-2 1691,-2-3 0,5 3-87,-3-2 1,-1 6 0,0 4-861,3 1 1,-4 3 0,1 7 0,-1 5-496,0 3 0,2 6 1,3 0-1,-1-1-850,-3 3 0,1-3 0,5 4 0,-1-6-764,0-3 0,2 1 0,1-8 0,4-2-3167,0-2 4648,-3-1 0,14-6 0,-3-1 0</inkml:trace>
  <inkml:trace contextRef="#ctx0" brushRef="#br0">25581 14806 7943,'-14'-19'6804,"7"10"-5898,1-3 0,6 14-233,0 2 0,0-1 0,1 5-582,4-2 0,-2 3 1,6-3-1,1-1-626,2 1 0,1 5 1,1-4-464,-1 1 0,0-3 1,1-5 474,-1 0 1,0-5 1127,1-4 0,-6-2 0,0 1 1981,-2 1-1400,-2 6 0,-2-3 0,1 8 0,1 2-1420,-1 5 1,0 3-1,0 1 1,1 0-764,-1 1 1,3 1 0,0 1 245,2 2 1,1-2 0,5-6-1,3-2-896,0-2 1,6-2 0,-4-5 1646,2-4 0,1-8 0,4-8 0</inkml:trace>
  <inkml:trace contextRef="#ctx0" brushRef="#br0">25994 14846 7943,'0'-13'-6,"0"0"1,0-1-1,-2 3 445,-2 2 1,1 3 2909,-6 6 1,6 1-2374,-1 4 0,4 2 1,3 6-969,1 1 0,6-2 1,-1-2-1,3-3-208,1-1 0,5 0 0,1-3 0,1 2-569,-1-2 1,3-2-1,-3-1 1,1 0-470,-1 0 1,-1-4 0,-5-1 2018,0 2 1,-1 3 240,-3 5 0,-3 2 0,-6 8 0,0 3-428,0 4 1,0 8 0,0 1-1,0 0-290,0 1 0,0-2 1,0 4-1,0-3-952,0-6 0,0 0 0,2-8 0,1-4-951,1-3 0,2-7 0,-3 0-17,1-6 1,1-6 1615,-5-8 0,-12-4 0,-3-6 0</inkml:trace>
  <inkml:trace contextRef="#ctx0" brushRef="#br0">24394 16006 9145,'-13'-13'2019,"0"1"-1806,-1 3 1,1 1-1,0 5 44,-1-1 1,5 0-1,0 4 1,-1 0 540,-2 0 0,3 0-25,0 0 0,2 6 1,-2 2-766,5 4 1,2-3-1,2 0 1,0 1-147,0 2 0,6 2 0,3-1 1,3-1-655,1-3 1,1 1 0,0-4 0,3 0-164,0 0 1,1-2-1,-4-4 1,-1-1 629,0-4 0,1-2 0,-3-6 0,-2-1 225,-4 1 0,1-5 0,-2 0 0,-1 2-136,-1 1 1,2 6-1,0 0 1,-1-1 235,-1-2 0,4-1 0,1 0 0</inkml:trace>
  <inkml:trace contextRef="#ctx0" brushRef="#br0">24541 15886 8969,'13'0'644,"0"0"0,1 4 0,-1 2-189,0 2 0,1-4 0,-1 5 0,0 0-424,1-2 1,-1 5 0,0-4 0,-1 0-152,-3 1 1,3-6 0,-5 3-1,2-1-13,0-1 0,-4 1 1,2-4 503,-1 4 0,-2-3 375,-4 7 0,-4 0 1,-2 5-1,-1-1 189,-4 0 1,-1 6 0,-2 4-1,-3 2-795,0 2 1,-1-1 0,4 2 0,1 2-733,0 1 1,1 0 0,2-6 0,2-1-356,2-2 1,2-6 0,5 1 946,4-7 0,14-10 0,9-7 0</inkml:trace>
  <inkml:trace contextRef="#ctx0" brushRef="#br0">25141 15859 7817,'-20'-22'0,"-2"1"0,-1 7 1145,0 6 1,4 13 0,6 3 0,-2 4-563,-3 2 0,3-1 1,-4 2-1,0 1 106,-3 2 0,1 4 0,0-3 0,3 1-436,6-1 0,1 3 0,6-3 0,2 2-468,2 3 1,7-1-1,6 0 1,7-6-1033,7-2 0,10-3 0,1-3 0,4-5-705,4-2 0,5-14 1952,-1-6 0,9-17 0,3-7 0</inkml:trace>
  <inkml:trace contextRef="#ctx0" brushRef="#br0">25461 15579 8649,'-20'-19'1035,"-2"-3"0,-2 4 1,1 5-1,2 7-324,2 4 0,1 8 0,5 5 1,-1 5-102,1 6 0,0 5 0,1 4 0,1 5-406,3 2 1,-1 5 0,-3 0 0,1-2-597,3 2 0,5-4 0,-2-5 0,5-2-1076,5-2 0,3-3 1468,10-5 0,3 3 0,6-4 0</inkml:trace>
  <inkml:trace contextRef="#ctx0" brushRef="#br0">25487 15926 10835,'-26'-12'1088,"-1"3"0,8 6 1,5 11-1488,8 5 0,6 3 0,5-2 404,4-1 0,-2 0 0,4 1 0,2-3-393,3-2 0,6 2 0,-2-7 0,0-1-1383,4-1 1,-3-2 1770,1 0 0,0 0 0,5 0 0</inkml:trace>
  <inkml:trace contextRef="#ctx0" brushRef="#br0">25687 15966 10338,'12'-2'2003,"-2"-1"-778,-1-1 0,-4 0 211,4 4 1,-6 7 0,1 5-1600,-2 4 1,-2 3-1,0-2 1,-2 2-1123,-2 2 0,-2 1 0,-5 5 0,2-2 1285,-1-3 0,-8 3 0,-2-4 0</inkml:trace>
  <inkml:trace contextRef="#ctx0" brushRef="#br0">23914 17205 8011,'-13'-4'455,"0"-1"0,5 3 0,2 4 0,2 4 1384,-1 2 1,-3 2-1,3 6-1058,2 2 0,-3 1 0,2-2 0,1 2-139,1 2 1,2-3 0,0 2-1,0 1-371,0 0 0,5-5 1,1 2-1,0-3-540,0-2 1,-1 0 0,0-1-969,4-3 0,-2 1 511,2-5 0,-4-7 0,2-8 1,-1-6 329,-3-7 0,3 3 0,0-3 0,0 1 392,0 2 0,-2-6 0,-4 6 0,0-1 2211,0 3 0,0 8-1179,0 1 1,0 7-1,0 2-482,0 8 1,4 4 0,1 1 0,-2 2-32,-2 3 1,4 1 0,1 3 0,0-3-429,0 1 0,-1-6 0,-2 4 0,3-5-675,2-4 0,-4 2 0,5-7-620,1-1 1,1-3 0,-1-4-1,-2-5 533,-3-3 1,4-7 0,-3-4 0,0-2 431,0-1 0,3-1 0,-5-1 1,1 0 683,1 1 1,-5-3 0,4 10 0,-4-1 1345,-1 3 1,5 8-801,-1 1 0,2 7 1,-3 2-684,1 8 1,7 4 0,-4 3 0,2 1-707,0 2 0,0 5 0,6-1 1,1 2-1248,2-2 0,0 2 0,-5-6 0,2-2 1649,2-1 0,4-2 0,6 1 0</inkml:trace>
  <inkml:trace contextRef="#ctx0" brushRef="#br0">24501 17259 10228,'-6'-12'0,"-3"3"0,-1 6 1660,1 6 0,3 9 0,6 6 0,0-2-1151,0-1 0,6-2 0,1 2 0,4 1-115,2 2 1,-3 0-1,8-5 1,-3 0-924,-2 1 1,2-6-1,1 0 1,2-2-393,-2-3 0,-1-3 0,-2-5 0,1-5 371,-1-6 0,0-1 0,-1-5 1,-3-2-160,-4-1 0,-4 3 0,-1 0 0,0 0-59,0 1 1,0 2 767,0 5 0,-6 1 0,-1 0 0</inkml:trace>
  <inkml:trace contextRef="#ctx0" brushRef="#br0">24967 17205 8724,'2'-13'4838,"2"0"-3967,-2 5 0,5 4-376,-2 8 0,-2 4 0,4 5 1,-1 0-292,-3 1 1,0-1-1,0 0 1,1 2-186,-1 3 0,-1-3 1,-2 4-1,-2-1-305,-2 0 0,-2-1 0,-5-3 1,3-3-1308,-3-2 1,4 2 314,-2-7 0,3-1 0,0-9 1278,6-7 0,21-12 0,1-9 0</inkml:trace>
  <inkml:trace contextRef="#ctx0" brushRef="#br0">25394 16739 8152,'-2'-7'1868,"0"4"0,-4 8 22,-2 13 1,5 9 0,-1 11 0,2-1-1348,2-1 0,-1-2 1,-2 5-1,-3-1-697,-1 3 1,-2 2 0,-3-3 0,1-1-1069,3-4 0,-1 7 1,-3-7-1,1-2 371,3-3 851,5-10 0,-9 0 0,4-7 0</inkml:trace>
  <inkml:trace contextRef="#ctx0" brushRef="#br0">25207 17192 8124,'0'-21'0,"-1"7"0,-2 8 338,-2 4 0,0 7 0,2 12 0,-2 6-813,2 2 0,0 7 475,-1 4 0,-4 2 0,-5 2 0</inkml:trace>
  <inkml:trace contextRef="#ctx0" brushRef="#br0">24368 18125 7968,'-14'1'987,"1"4"-16,5-4 0,4 5 264,8-6 1,4 0-684,5 0 0,1 0 0,-1 0 0,0 0-27,1 0 0,-1 0 0,0 2 0,1 1-178,-1 1 1,0 5 0,-1-3-1,-2 1-109,-1 4 0,-1 1 0,1 2 0,-5 3-127,-3 0 1,-1 6-1,-1-6 1,-3 1-178,-5 1 0,-3-4 0,-3 3 1,-1-3-479,-2-2 1,-1-4 0,2-2 0,0-1 293,0-3 0,-2-1 0,1-2 0,2 0-1277,1 0 1,8-6-1,2-3 1527,4-3 0,1-7 0,0-2 0</inkml:trace>
  <inkml:trace contextRef="#ctx0" brushRef="#br0">24594 18125 7968,'13'0'3617,"-4"0"-2508,0 0 0,0 0 1,4 0-1,1 0-656,-1 0 1,0 0 0,1 0 0,-1-2-289,0-2 0,1 3 0,-2-5 0,-2 0-984,-1-3 1,-6 1-1,1 0 93,-2-3 1,-4 5 0,-2 2 0,-5 2 837,-3 2 1,-6 0 0,1 0-1,0 2 352,2 2 1,2 2 0,0 6 0,1 0-31,3 3 0,3 1 0,6-1 0,0 1-541,0 2 0,8 4 0,3-4 0,7-2-1650,3-1 1,7-2 0,8-1 1756,2-3 0,8-3 0,1-6 0</inkml:trace>
  <inkml:trace contextRef="#ctx0" brushRef="#br0">25154 18178 10819,'-13'14'2145,"-1"3"1,2 1-1,4 0-1538,3 1 1,-1-3-1,2 7 1,1-1-124,1-1 0,2 2 0,0-5 0,0-2-724,0-1 0,0-2 0,2-1-597,2-3 0,-1-3 0,6-7 0,1-4-584,2-4 1,-3-8-1,0-7 1,0-6 818,-2-5 0,-1-4 0,-4-2 0,1-1 748,1 2 1,1 0 0,-7 11-1,-1 2 650,-1 2 0,-5 3 0,3 10 0,0 1 834,0 3 0,0 5 1,3 0-1064,-1 6 1,-1 4 0,5 6-1,0 2-372,0 3 0,0-2 0,0 6 0,0 1-855,0-3 0,0 4 1,2-5-1,1 1-253,1-1 0,7-1 1,-1-5-1,5-1 913,3-3 0,11-3 0,-1-6 0</inkml:trace>
  <inkml:trace contextRef="#ctx0" brushRef="#br0">25407 18045 7965,'0'-13'2563,"-6"1"143,-3 3 1,4 9-1209,0 9 0,10 3-702,3 1 0,4-1 0,2-2-812,-1-1 0,5-6 1,-1 1-1,0-2-589,-2-2 1,-2-4 0,0-2 0,-1-3-22,-3-6 0,1 2 1,-5-5-1,-2 3 338,-2 2 1,-1-5-1,0 0-61,0 2 1,-4 5 0,-2 4-544,-2 1 0,5 3 1,-1 8-316,3 4 1,1 4 1206,0 5 0,11 2 0,4 7 0</inkml:trace>
  <inkml:trace contextRef="#ctx0" brushRef="#br0">25781 18165 8263,'5'7'662,"-3"-2"1,1-8 1030,-6-2 0,-4-5-1171,-7 1 1,7-3-940,2-1 1,5 6 0,5 1 77,4 0 1,-2 4 0,2-2-439,1 2 0,-2 2 0,1 0-132,1 0 0,-3-4 693,2-1 1,-6-1 952,2 2 0,-10-2-289,-4-3 1,-2 3 5789,-3 6-5387,1 0 1,5 2 0,4 2 0,4 5-395,4 3 1,-1 0 0,6-2 0,0-1-96,-1 1 1,3 2-1,-2 0-396,3-3 0,-3-3 0,0-5-2368,1 4 0,2-4 0,1 2 2402,1-6 0,5-10 0,2-8 0</inkml:trace>
  <inkml:trace contextRef="#ctx0" brushRef="#br0">26127 17632 9663,'0'-13'0,"0"-1"2625,0 1 0,2 5-2147,2 4 1,-2 4 0,2 4 0,-3 7 236,-1 5 0,5 5 0,-1 7 0,-1 3-376,-1 5 1,-2 1-1,0 1 1,0 1-1037,0 2 0,0 2 1,0-4-1,1-4 341,4-4 356,2 3 0,6-12 0,1 4 0</inkml:trace>
  <inkml:trace contextRef="#ctx0" brushRef="#br0">26260 17952 7950,'-6'-17'667,"-2"4"1,2 6-589,1 16 0,11-2 0,6 6 111,4-7 1,2 0-1,-3 0 1,1 0-281,2 0 1,4-2 0,-3-4 0,1 0-63,-1 0 1,3 0 0,-6-1 372,-4-4 1,-4-2-1,-10-5 227,-2 3 0,-8-1 1,-9 5-1,-1 3 427,-2 0 1,-4 4-1,6 2 1,-2 6 9,2 7 1,3-1 0,5 5 0,3-1-1885,2 1 1,3 1-1,9 5 999,6 0 0,11-1 0,14 1 0</inkml:trace>
  <inkml:trace contextRef="#ctx0" brushRef="#br0">7012 6464 20119,'-8'6'-2158,"2"1"1457,6 6 1,0 1-1,0-1 1,0 0-360,0 1 0,2-3 0,2-2 1563,5-4 0,4-4 0,5-1 242,4 0 1,4-1 0,0-2-1,2-2-293,4 2 1,-3-2-1,5 0 1,-1 2-189,-4 2 1,4 5 0,0 2 0,-1 0-331,1 0 1,4 3 0,-2-3 0,4 0 266,1 0 0,0-2 0,1-4 0,2 0 219,2 0 0,4 0 0,-4-2 0,1-2 355,0-5 1,-1 2 0,-5-1 0,1 1-447,4 0 1,-8 4-1,3-2 1,-3 4-386,-3 1 0,4 0 0,-2 0 0,1 1-72,-2 4 0,2-2 0,-4 4 0,0 0 7,-1 1 1,8-1-1,-3 2 1,0-3 240,2 0 0,-1-5 1,2 4-1,0-4 266,0-1 1,0 0 0,2 0 0,1 0-194,1 0 1,1 0-1,-4 0 1,0 0-157,-1 0 1,8 0 0,-8 0 0,1 0-95,1 0 0,-2-4 0,0-1 0,0 2 19,0 2 1,4-3 0,1-2 0,-2 0 70,-2 0 1,3-3 0,1 3-1,-2-1 212,-2-4 1,-1-1-1,0-1 1,-1 0-154,-4-1 1,2 1-1,-6-2 1,-1-1-80,-2-2 0,-3 0 0,-2 5 0,-6 0-261,-2-1 1,-1 1 0,-3 0 0,0-1-177,-2 1 1,-5 0-1,4-1 1,-3 1 33,-2 0 0,0-1 0,0 0 0,2-3 39,-2 0 1,-2-3 0,-1 3 0,-1-4 140,-4 0 0,2-4 0,-4 3 0,1-3 31,3-2 1,-4 2-1,-2 1 1,-3 3-26,-1 2 0,-2-3 0,-3 4 0,-3 2 3,1 1 1,-10 2 0,2-1 0,-3 1 60,-2 0 0,-7 4 0,3 1 0,0 1 318,-2 0 0,2 2 0,0-2 0,3 1 118,2 3 1,1-3 0,4 0 0,0-1 254,1-4 0,1 1 0,1-2 1,2 0 65,-2-3 0,3-1 0,-1 3 0,-2-1-272,-1 1 0,0 0 0,1-1 0,2 3-178,-2 2 1,-5-2 0,-4 5 0,0 0-213,1 1 0,-4 0 1,4 4-1,1-2-371,3-2 1,-2 1 0,9 4-1,-1 0 389,0 0 0,1 0 0,-1-2 1,3-1 210,-1-1 1,1-2 0,-5 3 0,2-1 80,-2 1 0,-1-3 0,-3 0 1,-2 0-81,-1 0 0,-6 1 0,2 5 1,-4 0-394,-1 0 1,-6 0-1,-1 0 1,0 2-39,2 2 1,-1 2 0,3 5 0,5-2 87,5 1 1,1-3 0,0 2-1,3 0 20,1-1 1,6 2-1,-1-6 1,1 1 250,1 1 1,-2-5-1,3 5 1,1-1 334,0-1 1,-5 0-1,2-4 1,-3 0-284,-2 0 0,0 0 1,1 2-1,-2 1-403,-3 1 1,1 2-1,-4-3 1,0 3-87,0 2 1,0 0 0,-3 6 0,1-1 142,-1 0 1,-1 1 0,-1-1 0,4 0 46,3 1 1,0-2 0,-1-2 0,1-1 197,-1 1 0,2 1 0,4-1 0,1-3 353,-1-1 0,5 3 0,0-3 1,-1 1-289,3 4 1,-9-4 0,6 2 0,-1 1-344,-1 2 0,0 2 0,-2-1 0,0 0-201,1 1 1,-1 5 0,2 3 0,1 3-76,2 2 0,6 2 0,-2 1 0,5-2 135,4 2 0,3-1 0,6-2 1,1-2 285,4-2 1,7 2 0,8-5 0,4 1 121,4-3 1,12 0 0,3-2 0,6-1 544,6 1 1,7-1-1,2-5 1,2-1-534,1 1 1,-29-4 0,-1 0 0,33 8 0,3-2-212,-2-4 1,-34-2 0,1-1 0,36 1 0,-3 0-194,1 0 0,-3 2 1,1-3-1,1-1-80,0 2 1,2-3 0,-14 5 0,-1-1-186,-4 0 1,6 2 0,-12 6 776,-2 3 1,-3 3-1,-3 5 1</inkml:trace>
  <inkml:trace contextRef="#ctx0" brushRef="#br0">12917 8543 13381,'-7'-6'-863,"2"-3"602,4 3 0,2 0 437,4 6 1,-3 0 0,7 0 173,2 0 0,1 0 0,1 0 17,0 0 1,1 4-1,-1 1 1,2-1-34,2 2 0,0-4 1,5 2-1,2-1 97,1 2 1,2-4 0,1 4 0,1-2-145,2 1 1,5-3 0,-3 5-1,-1-1-92,1-1 1,-2 2 0,-3-3-1,2 2 98,1-2 1,4 2-1,-4 0 1,0-2-193,2-2 0,-5-1 0,3 0 0,-3-1 49,-1-4 1,0-2 0,-1-6 0,1-1-28,0 1 1,-1-5 0,1-1 0,0 0-50,-1 0 1,-3-5 0,-1 0 0,1-3-160,3 1 1,-6-4 0,-2 8-1,-3-3-138,-2-2 1,-1 1 0,-3-1 0,-3 0-234,0 1 1,-6-1-1,1 0 1,-5 1 32,-3-1 0,-7 0 0,-5 1 1,-2-1 249,-2 0 1,2 1 0,-1-2 0,-1-2 137,3-1 0,-6 0 0,6 4 0,-3 0 153,1 1 0,0 1 0,-5 1 0,1 3-113,-1 2 1,-1 1 0,-3 6-1,-5 3-11,-2 5 0,-2 2 0,-2 2 1,-1 0-35,-1 0 0,-6 11 0,1 4 0,-3 4 27,-1 5 1,5 1 0,4 3 0,4 3 92,4 5 0,1-2 0,8 0 0,6 0-48,5 0 0,4 1 0,3 5 0,5 0-146,2 0 0,5-6 0,6-1 0,9-2-13,6 0 0,10 0 0,4-4 0,7-1-352,2 1 1,6 0 0,7-2 0,0-1 472,4-2 0,7 0 1,-34-9-1,0 1 0</inkml:trace>
  <inkml:trace contextRef="#ctx0" brushRef="#br0">18796 8476 9072,'-9'0'-835,"1"2"130,2 2 0,-3 3 589,5 7 1,0-5 438,4-1 1,1-5-1,3 2 731,5-4 1,5-1-1,2 0-606,2 0 0,1 5 0,-1-1 0,2-1-193,1-1 1,4-2 0,-1 0-1,4 0-27,3 0 1,0-5 0,-4-1-1,0 0-192,-1 0 0,4-4 1,-2 1-1,-3-1-32,1 1 0,-1-3 0,1 2 0,0-5 66,-4-3 0,1 0 1,-3 4-1,-1-3 24,0 0 1,3-7-1,-2 2 1,-1-4-41,0 0 0,-1-1 0,-6 1 0,-2 0-125,-1 4 0,-4-6 1,2 4-1,-1 1-117,-3-3 1,-2 1 0,-2-1 0,-4 0-19,-3 4 0,-4-3 0,-3 3 1,-1-3 185,-2-2 1,-1 5-1,2 1 1,-2 0-30,-2 1 1,3 3-1,-4-2 1,0 1 263,1 1 1,-4-1 0,3 3 0,-3-1-90,-2-2 1,0 2 0,-1 5 0,-1 4-59,-2 1 0,-2-3 0,2 5 1,-3 1-8,0 1 1,-8 7 0,4 2 0,-1 3-15,1 5 0,-4 7 1,7 1-1,-2 3 46,1 5 1,2 3 0,6 8 0,0 1-32,3 1 1,7 5 0,2-3 0,5 0 10,7 0 0,2-2 1,4-4-1,4 0 41,7 0 0,8-6 0,11-3 0,8-3-11,8-1 0,11-5 0,8-1 0,-31-11 0,2-1-400,1 0 0,0-1 0,3-3 0,1 0 0,0-1 1,1 1-89,2 0 1,0 0 0,-1 1 0,0 0-1,5 1 1,-1-1 0</inkml:trace>
  <inkml:trace contextRef="#ctx0" brushRef="#br0">5412 9489 29191,'0'-13'-9831,"6"1"9592,3 3 0,-2 3 0,2 6 0,2 0 745,0 0 0,3 0 1,-1 0-1,0 0-65,1 0 0,3 1 0,3 2 0,0 2 13,4-2 0,1-2 0,2-1 0,0 0-78,-1 0 1,5 2 0,2 1 0,1 1-57,3-1 1,2-1 0,2-2 0,2 0-277,1 0 1,5 0 0,-3 0 0,0 0 700,0 0 1,3-5-1,-2 1 1,2 1-347,2 1 1,3-2 0,-6-2 0,1 0-253,0 0 0,-2 0 0,3 3 1,-2-1-27,-2 1 0,2-3 0,-3 1 0,-2 1-88,-2-2 1,-1 5 0,-1-4 0,-2 4-34,-2 1 0,-1 0 0,4 0 0,-4 0-55,-2 0 0,4 4 0,-4 2 1,1 0-36,-1 0 0,5 3 0,-1-5 1,3-1 186,1-1 1,4 2-1,2 1 1,0-3-51,0 0 0,4-2 0,-1-2 0,1 0-47,-1-3 0,2 1 0,-6 2 0,1-1 0,0-1 0,3-1 0,-4 5 0,-2 0 0,-2 0 0,3 0 0,2 2 0,-1 1 0,-4 1 0,7 1 0,-8-4 0,1 2 0,1 2 0,2-1 0,2-4 0,0 1 0,0 4 0,-2-4 0,-2 5 0,-1-1 0,-1-1 0,8 5 0,-7-3 0,3 0 0,2 0 0,-1 0 0,-5-3 0,0 3 0,0 1 0,0-4 0,-2 3 0,-1-2 0,-1 1 0,-5 1 0,5-3 0,-1 3 0,-1 1 0,3-3 0,-3 4 0,2-1 0,1 1 0,4-4 0,-5 4 0,1-1 0,-2 0 0,4-2 0,-4 2 0,4-1 0,1-3 0,-2 3 0,-1-2 0,-1-1 0,1-1 0,2-2 0,2 0 0,1 0 0,-3 0 0,9 0 0,-7 0 0,4 0 0,1 0 0,1 0 0,-4 0 0,-1 0 0,0 0 0,7 0 0,0 0 0,3 0 0,1 0 0,1 0 0,-1-2 0,0-1 0,1-1 0,-1-5 0,0 5 0,2-1 0,3-1 0,-3 3 0,2-4 0,-3 1 0,-5 3 0,2 2 0,-2-1 0,2-1 0,-2-1 0,-2-1 0,-3 5 0,4 0 0,-1 0 0,4 0 0,-7 0 0,-1 0 0,-2 0 0,-1 0 0,2 0 0,1 0 0,1 0 0,5 0 0,-3 0 0,0 0 0,0 0 0,4 0 0,-1 0 0,3 2 0,1 2 0,-1-2 0,-3 2 0,-5-2 0,-2-2 0,2 0 0,1 0 0,-2 0 0,-2 0 0,-1 4 0,2 0 0,-1-1 0,-1-1 0,6 2 0,-7 1 0,1-1 0,3 2 0,-1-3 0,0 4 0,-1-1 0,-1-3 0,8-1 0,-7-2 0,4 0 0,1 0 0,0 0 0,-2 0 0,3 0 0,1 0 0,2 0 0,-2 0 0,0 0 0,3 0 0,2 0 0,-7 0 0,0 0 0,0 0 0,3 4 0,-3 2 0,0 0 0,-1 0 0,1 0 0,-1-3 0,2 1 0,1-1 0,3-1 0,-2-2 0,3 0 0,1 0 0,1 0 0,-1 0 0,2 0 0,3 0 0,-4-5 0,6 1 0,-3 0 0,1-2 0,4 4 0,-2-2 0,0 2 0,4 2 0,0 0 0,-1 0 0,-2 0 0,-2 0 0,8 0 0,-2 0 0,2 0 0,3 0 0,4 0 0,-2 0 0,2 0 0,-35 0 0,-1 0 0,35-4 0,1-2 0,-37 2 0,1 0 0,2-1 0,0 0 0,0 1 0,-1 1 0,-1-2 0,-1 1 0,1-1 0,0 1 0,36-4 0,-35 3 0,-1 0 0,33-1 0,-1 0 0,-2 0 0,-3 2 0,0 2 0,-1-1 0,0-1 0,7 0 0,-6 4 0,2-2-18,2-2 0,5 1 1,-1-6-1,1-2-85,-36 6 0,1-1 0,0-1 0,0 0 0,2 1 0,0-1 0,0 0 0,1 1-7,0-1 1,0 0-1,1 1 1,-1-1-1,-3 0 1,0 1-1,35-6 101,-7 3 0,-2-3 1,-7 5-1,-3-2-344,-5 0 1,-6 6 0,-8-2-1,-7 3-967,-5-3 1,0 4-289,-6-4 1,-6 10 375,-8 3 0,-14 3 1232,-8-2 0,0 3 0,-1-5 0</inkml:trace>
  <inkml:trace contextRef="#ctx0" brushRef="#br0">13877 7730 20687,'-12'-14'-3192,"3"1"2964,3 0 1,6-1 194,0 1 1,0 0-1,2-1 1,2 1 449,5 0 1,9-2-1,4-1 1,4-4 20,6 0 0,2 2 1,9-4-1,4 0-216,6 1 0,10-3 0,-1 6 1,3 2-234,2 1 1,-2-1-1,0 1 1,-1 3-278,-1 0 1,-2 1 0,-11-3-1,-4 2 64,-4 4 1,-1-3 0,-10 7 0,-3-1-308,-4-1 1,-5 5 0,-5-4-1,1 2-182,2-1 820,-2 3 0,4-11 0,-5 4 1</inkml:trace>
  <inkml:trace contextRef="#ctx0" brushRef="#br0">15543 7077 24497,'0'-14'-1972,"6"1"0,1 0 0</inkml:trace>
  <inkml:trace contextRef="#ctx0" brushRef="#br0">15556 7037 24208,'-7'-6'-3309,"1"-2"2449,6-5 1,0 0 144,0-1 0,0 9 1135,0 5 0,0 5 0,0 9-925,0-1 0,0 0 0,0 2 1,0 2 376,0 0 0,6 1 1,3-5-1,3 1 274,1-1 1,5 0 0,1-1 0,2-1-147,2-3 0,3-5 0,0 2 1,-1-4 239,-2-1 1,0-1 0,-5-2-1,-2-3 173,-1-1 1,-6-1 0,-1-2 464,-3 1-1982,6 6 1729,-10-3 0,5 8 1,-6 2-282,0 5 1,3 1-1,5-1 34,5-4 1,9 0 0,0 0 0,4-2-239,0-2 1,-1-5-1,-1-2 1,-2-1-152,2-4 0,-5 4 0,-1-1 0,-5 1-527,-4 0 1,2 2-1,-7-4 222,-1-1 0,-2-2 1,-2 0 182,-3 3 0,1-3 0,-6 4 22,-2-4 0,5 3 0,2 0 1,1 0 22,-1 2 0,2-5 1,-1 4-841,6 1 1,0 0-1,6 4 1,1-2-1673,2 2 2700,7 2 0,2 1 0,6 0 0</inkml:trace>
  <inkml:trace contextRef="#ctx0" brushRef="#br0">16449 6943 28634,'8'-34'-2746,"-1"3"1,-2 11 0,4 6 2983,2 8 1,7 5-1,0 2 1,-2 4-482,-1 4 0,-2-2 0,2 2 0,1 1 313,2 2 1,0 1-1,-5 1 1,-1-1-122,-3 0 1,3 5-1,-5 0 1,1-2 34,-4-1 0,-2-2 1,-2 1-354,0-1 0,0-4-133,0 0 0,-2-8 0,-1-1 728,-1-7 1,-5-9 0,3-5 0,0-1-649,0-2 0,2-9 1,4 7-1,0-2 66,0-1 0,0 3 0,0 1 0,0 2-223,0 6 0,4 2 42,1 2 0,5 5 768,-1 4 1,-3 8-1,-2 5-259,-2 3 1,-2 1 0,0 1 0,1-1 97,4 0 1,-4-4-1,4 0 1,-3 0 0,3-2 1,-2 4 307,6-7 1,-5 5 0,5-5 201,1-1 1,2-1-1,2-2 1,-1 0-15,0 0 1,1 0-1,-1 1 1,0 2-296,1 2 0,-1 4 0,0-3 0,1 1-453,-1 3 0,-1 7 1,-2 0-1,-1 0 301,1-3 1,-4 4-1,-1 0 1,-4-2 126,-1-1 0,0-2 0,0 1-164,0-1 0,-1-1 0,-4-2 0,-4-2 232,-2-2 0,-3-2 0,1-4 0,0 0-422,-1 0 1,-1-1-1,-1-2 1,-3-2-421,-2 2 0,5-3 0,-3 2 0,1 1-673,0 1 1425,0 2 0,5-6 1,0-1-1</inkml:trace>
  <inkml:trace contextRef="#ctx0" brushRef="#br0">17676 6570 29911,'0'-13'-217,"1"9"0,2 6 1,2 12-1,-1 5-1264,2 5 0,-4 1 0,2 3 0,-3 2 529,-1 1 0,0 0 0,-1-3 1,-2 2 520,-1 1 0,-5 0 0,4-5 1,2 1-140,2 0 1,1-5-1,0-1 1,0-2 1242,0-3 0,1 2 0,4-3-1250,4-3 0,2-8 0,3 1-2041,-1-4 2483,0-1 1,1-6 0,-1-1 0</inkml:trace>
  <inkml:trace contextRef="#ctx0" brushRef="#br0">17662 6997 9664,'-4'-14'0,"-2"3"429,-1 2-258,4-3 0,-3 4 0,6-5-118,0 0 0,0 4 0,0 0 266,0-1 1,4 2 0,2 1 74,2 1 0,0-3 0,6 5 10,-1 1 0,-4 3 0,0 3 0,0 3-378,-2 1 1,4 2 0,-6 3 0,1-2-246,0-1 1,0 0-1,-3 4 1,2 0-93,-2 1 1,-2-5 0,-1 0-162,0 1 0,0 2 0,2 0 273,2-4 0,3-2 396,7-6 0,5 6 0,2 2 0</inkml:trace>
  <inkml:trace contextRef="#ctx0" brushRef="#br0">18062 6943 11220,'-9'-28'0,"2"6"1113,1 6-1579,2 8 1,2 2 201,-2 6 0,2 2 1256,-2 2 0,2-1-1088,2 6 0,0 0 0,0 4 2,0 1 0,2-1 1,2 0 225,5 1 0,2-5 0,-1-2 0,-1-1 453,1-3 0,-2-2 86,0-1 0,-5-1 219,2-3-1685,-4 2 0,1-2 598,2 8 0,4-1 0,5 4 0,0-1 10,1-3 1,3-1 0,1-2 0,-1-2 426,-3-2 1,6-4 0,0-5 0</inkml:trace>
  <inkml:trace contextRef="#ctx0" brushRef="#br0">18342 6890 19544,'-7'6'-412,"-1"-3"0,6 6 0,-3 3 171,2 4 0,0 3 1,0 6-1,-1-1 70,1 0 0,1 4 0,2-7 0,0-1-203,0-2 0,0-3 0,0-2-41,0 1 1,6-2 358,3-4 0,3-2 0,1-6 0,1-1-66,-1-4 0,0-3 0,1-10 0,-1-3-314,0 0 0,-4-7 0,-1 4 0,-3 1 354,-2-2 1,3 1 0,-1 2-1,-2 4 825,-2 3 1,-1 6-163,0 0 1,-1 8 114,-4 1 1,2 1 0,-4 8-595,1 2 1,-4 0-415,1 3 0,-2-1 0,1-1 1,3-2-492,1-1 0,1-4 0,5 4-59,0 1 1,6-3 0,5 1 1120,5-2 0,5-2 0,5-4 0</inkml:trace>
  <inkml:trace contextRef="#ctx0" brushRef="#br0">18716 6877 19587,'0'-15'-1420,"0"-3"1,0 8 0,0-3 1058,0 1 1,-2 7 469,-2 5 1,1 11 0,-5 6-1,2 0 25,3-3 1,-3 4 0,2 2 0,0-1-47,-2 0 0,4 0 0,-2-2 0,2 0-320,2 0 0,0 2 1,0-1-370,0-2 210,0-7 0,2-3 1,2-6-1,4-2 303,-1-2 1,3-4 0,-4-6-1,2-3-14,2 0 1,-3-6-1,1 6 1,-2 0 212,-3 2 1,3 2-1,-2 0 1,-1-1 288,-1 1 0,-2 4-292,0 0 1,-2 6 355,-2-1 1,-4 2-254,-5 2 1,0 6-764,-1 3 1,7 3-1,2 1-976,4 1 1,1-1 1503,0 0 1,6 1 0,1-1 0</inkml:trace>
  <inkml:trace contextRef="#ctx0" brushRef="#br0">18995 6917 9689,'0'-34'0,"0"4"714,0 6 0,6 11 0,3 9 0,2 1-102,-2-2 1,2 4-980,-2-4 1,3 4 0,0-1 180,-3-2 1,3 2 33,-3-2 1,-3 4 0,-2 4-338,-3 5 0,-6 5 0,-4 0 1196,-3 0 1,-2 8-241,1-4 0,1 0 0,3-1 0,5-2-331,2-2 0,1-1 0,-2-1-545,-1-2 0,-1-1-446,5 6 1,2-2 754,2-4 0,3 4 0,7-4 1</inkml:trace>
  <inkml:trace contextRef="#ctx0" brushRef="#br0">19195 6837 16618,'-8'0'274,"-1"0"0,4 0-443,-4 0 732,6 0-735,-3 0 1,17 0-80,2 0 0,3 0 0,-2 0 131,-1 0 1,0 0 607,1 0-409,-7 0 1,-1 1 0,-7 2-236,-4 2 1,-2 5-1,-7-3 1,3 2-363,2 0 0,-2 0 0,5 4-432,-1 1 0,4-5 729,-1 0 1,8-1 0,3 6 0</inkml:trace>
  <inkml:trace contextRef="#ctx0" brushRef="#br0">19369 6810 15656,'-14'2'0,"1"2"-385,0 5 1,1 3 0,2 1 0,2 0-156,2 1 1,2-5 0,5 0-1,4-1 132,4 0 1,8-2 591,6-6 1,8 0 0,3 0 0</inkml:trace>
  <inkml:trace contextRef="#ctx0" brushRef="#br0">19622 6784 16710,'-13'-5'23,"-1"1"0,7-2 0,1 3 44,0-2 1,0 2-1,-3 8 1,3 2-559,0 1 0,5 3 0,-4-2 0,4 3 191,1 2 0,1-3 0,2 0 192,2-2 1,1-1 0,-3 6-556,1-1 0,1 0 43,-5 1 0,1-7-1464,4-2 2118,8-4 1,8-7 0,5-1 0</inkml:trace>
  <inkml:trace contextRef="#ctx0" brushRef="#br0">20182 6344 11803,'-6'-21'0,"-1"5"828,-1 10 1,2 10 0,5 14 0,-4 6-1372,-4 5 0,-2 4 0,-3 5 0,1-1 519,0 0 0,-5 9 0,-1-4 0,-1 2-35,1 2 0,-3 3 1,4-5-1,3-1-255,5-1 0,4-8 0,6-2 1,3-2-295,6-3 0,1-4 732,12-9 0,6-1 0,7 0 0</inkml:trace>
  <inkml:trace contextRef="#ctx0" brushRef="#br0">20262 6877 17265,'-5'-19'-384,"1"-4"0,0 4 0,4 1 107,0 4 0,0 5-1017,0 0 0,0 7 853,0 2 1,-5 6 385,1 8 0,-1-1 0,5 0-69,0 1 0,0-1 1,2 0 272,2 0 1,-1-5-413,6-4 592,0-2 1,3-1-136,-3 4 1,-4-2 0,-5 6-588,0 1 1,0-3-1,0 2 216,0 2 1,6-1 0,5-1 0,4-5 402,2-2 0,19-2 0,-1 0 0</inkml:trace>
  <inkml:trace contextRef="#ctx0" brushRef="#br0">21008 6504 16516,'-13'-9'0,"0"0"700,-1 3 0,1 13 1,0 10-1,-2 5-1063,-3 6 1,2 8 0,-6-1 0,-2 4-871,-1 1 1,0-2 0,1-1-1,2-3-1062,-2-1 2236,-1-2 0,-2 1 0,0 2 0</inkml:trace>
  <inkml:trace contextRef="#ctx0" brushRef="#br0">20688 6877 18113,'15'-37'-66,"3"-3"1,-3 9-1,4 10 1,-1 9-298,0 8 1,1 8 0,-3 7 257,2 5 0,0 5 1,-5 5-1</inkml:trace>
  <inkml:trace contextRef="#ctx0" brushRef="#br0">4799 9222 29693,'0'-13'-4916,"0"0"1,0-1 3659,0 1 1,-6 0 0,-3 1 1641,-3 3 0,-1 3 1,0 6-100,-1 0 1,1 0 0,-2 0 0,-1 0 223,-2 0 0,-4-6 1,3-1-1,-2-2-42,-3 0 1,-8 0 0,-8-4 0,-9 1-108,-8 3 0,-5-3 1,-7 3-1,-3-3-198,3-1 1,31 5-1,-1 0 1,0 0 0,1 0-1,-1 1 1,1 0 341,-2 1 0,1 0 1,-33-8-1,-1 6 0,4 1-353,2 2 0,-1-1 1,10 2-1,2 1-298,1 2 1,7 1 0,6 1 0,6 2-555,9 1 0,7 2 0,8-1 287,3 4 1,9-3 0,7 0 0</inkml:trace>
  <inkml:trace contextRef="#ctx0" brushRef="#br0">1213 8863 29610,'12'5'-1362,"-3"-5"1,-3-5 221,0-3 0,-3-4 1,5 3 591,3-2 1,-5 2 0,-2 0 397,-2-2 0,-1 6 0,2-1 682,2 0 1,-2 4-765,-8-2 1,2 2-1,-6 4 279,-1 2 1,2 4-1,0 5 1,-1 0-436,1 1 1,2 3 0,6 1 0,0-2-78,0-1 1,0-1-1,2-3 1,2 0 434,5-2 0,3-6 0,3 1 0,1-2 245,2-2 0,4 0 1,-4-2-1,0-2 275,1-5 0,-6-3 1,2-1-1,-5-1-407,1 1 1,-5 0 0,-2-1 766,-2 1 0,-2 4-1623,0 0 453,0 6 1,1-3 0,4 6 572,3 0 0,0 5 0,-1 1 0,1 0-406,-1-1 1,2 6-1,4-4-489,1 1 0,-5 2 0,-1-6 0,1 1-223,-1 1 0,8-5 0,-3 4 1,4-4 356,2-1 0,2-6 0,7-6 827,3-8 1,-3-8-1,5-12 1</inkml:trace>
  <inkml:trace contextRef="#ctx0" brushRef="#br0">1933 8250 27833,'0'-35'-8452,"0"4"8196,0-3 0,0 27 0,0 4 1,0 13-857,0 11 1,-2 9 0,-1 4-1,-2 3 1122,-3 4 1,5 7 0,-1-3 0,2 0 146,2-4 0,2 1 0,1-11 1,3-1-275,1-2 0,6-5 1,7-3-1,-1-7 552,0-1 0,3-6 0,-4-2 0,-2-2-300,-1-2 1,-3-2-1,-2-2 1,-2-5 239,-2-3 1,-2-1-1,-5-1-163,-4 1 0,-2 0 0,-6 1 1,-1 1 556,1 3 1,0 5-1,-1-2 70,1 4 0,4 2 0,2 4-847,1 3 0,1 0 1,5 1-734,0 1 0,6 1 1,3-1-1,4-3 173,5-1 0,3-1 0,7-5 0,3-2-632,5-2 0,2-10 1473,2-8 1,6-9 0,1-3 0</inkml:trace>
  <inkml:trace contextRef="#ctx0" brushRef="#br0">2546 7996 28834,'-7'-26'-2832,"-4"14"0,7 12 0,1 15 2046,1 8 0,1 8 1,-2 3-1,-1 3 441,1 5 1,1 4-1,2-5 1,0-4-2,0-3 1,2 0 0,2-5 0,3-6 192,1-2 1,4-3 0,-3-6 0,2-2 559,3-1 0,-5-6 279,-1 1 1,0-8-943,1-5 0,-9 3 0,-9 2 846,-3 2 0,-1 8 0,-1 4 0,1 5-671,0 3 1,-1 4-1,3-3 1,2 2-637,4 3 1,4 0 0,2-1 0,4-2 75,4-2 1,7-1 968,2-5 1,11-5 0,-1-2 0</inkml:trace>
  <inkml:trace contextRef="#ctx0" brushRef="#br0">1906 9222 25759,'9'-26'-1563,"0"-1"0,-5 11 0,5 4 2675,2 5 1,-4 4-1960,2 7 0,-6 9 0,0 10 0,-5 0 754,-2-1 0,-6 4 0,2-4 0,-1 2 111,0-2 1,5-2 0,-3-3-1,1 1-507,3-2 1,1 3 0,2-1 0,0-2-614,0-1 1,0 3 0,2-1 577,2 0 0,4-8 0,5-3 1</inkml:trace>
  <inkml:trace contextRef="#ctx0" brushRef="#br0">1320 10369 27146,'0'-14'-3277,"0"7"0,0 7 0,0 9 2347,0 3 1,0 1 0,0 0 0,0 1 964,0-1 0,-5 0 0,1 0 0,1 2 721,1 3 0,1-2 0,-2 7 1,-2-1-452,3-1 1,0 2 0,2-4-1,0 1-395,0-1 1,4-1 0,2-6 34,2-4 0,-4 3 17,5-7 1,-6-5-1,3-8 1,-2-3 6,1-1 0,-1-7 0,-4-2 1,0-3-84,0-2 1,0 1-1,0-2 1,0-2 243,0-1 0,0 4 0,0 7 0,0 0-25,0 4 1,-1 1-397,-4 2 1,4 7 92,-4 6 1,8 7 0,3 10 0,0 2 218,0 2 1,3-1 0,-3 3 0,0-4-445,0 0 0,3-3 0,-5 5 0,1-2 205,1-2 0,-5-7 1,4-1-215,-4 1 843,5-4 0,-5-6 0,4-10 0,-4-5-578,-1-3 1,0-4 0,2 3 0,1-2 290,1-3 1,1 1 0,-5-1 0,0 3 289,0 2 0,0 6 1,1 4 115,4-2 1,-2 5-109,5 2 1,-3 8 0,2 5-1,1 3-280,-1 2 0,-2-1 0,3 0-382,3 1 1,1-1-1,1-1 1,-1-2-651,-3-1 1,7-6-1,-3 1 1,2-2 677,0-2 0,4 0 0,5-3 703,6-6 0,-2-6 1,4-11-1</inkml:trace>
  <inkml:trace contextRef="#ctx0" brushRef="#br0">1920 10142 26903,'0'21'-2721,"0"8"1,0-2 0,0 1 2242,0 0 1,0 0 0,0 2 0,0 1 446,0-1 1,1-7-1,2-2 1,1 0-289,-1 0 0,0-10 0,0 3 173,2-2 0,1-6 0,-3-4 457,1-4 0,2-6 1,-3-7-1,1-2-762,-1-6 0,-1-6 1,-2-4-1,0 1-94,0-1 0,4-3 0,1 4 1,-2-1 669,-2 1 1,4 7 0,-1 7 0,-1 3 1745,-1 2-1534,-2 5 0,0 4 0,0 8 0,0 5-312,0 3 1,-5 3 0,-1 3 0,0 2-146,0 1 1,0 3 0,3-5 0,-1 0-566,1 0 0,2-5 1,1-5-105,0 1 1,7-4-1,6-3 1,8-6 1088,4-6 97,2-9 0,5-8 1,2-8-1</inkml:trace>
  <inkml:trace contextRef="#ctx0" brushRef="#br0">2306 10049 27361,'2'-12'-608,"2"3"0,3 3 0,7 8 0,1 2 73,2 5 0,-2 1 1,3 2-1,-3-2-26,-2 1 1,0 8 0,-1-6 0,-1 2-21,-2 0 0,-7 3 0,3 1 0,-4 2 324,-1 2 0,-4-2 0,-2 1 1,-1 1 199,-4-3 1,-1 0 0,1-7 448,2 0 1,-2-7 0,7-7-791,1-11 0,7-7 0,7-10 0,5-2-25,6-4 1,3 1 0,4-2 0,0 1-457,2 1 1,5 5 1169,-5 7 1,12 0-1,-2-5 1</inkml:trace>
  <inkml:trace contextRef="#ctx0" brushRef="#br0">1306 11315 22275,'0'-21'-4324,"-6"2"3096,5 11 0,-6 2 1424,2 6 0,-1 2 1632,-3 2-1267,3-2 0,5 4 27,-4-6 1,5 0 37,0 0 1,6 0-1,8-2 1,-1-2-222,0-5 1,1 2-1,0-1 1,3 1 409,1-1 1,-5 5 0,-4-1-152,1 2 0,1 4-980,-3 2 0,-3 4 1,-10 7-1,-3 1 241,-4 2 1,-2-1-1,0-2 1,-3 2-35,-1 0 0,1 1 1,3-6-1,3-2 415,2-1 0,-3-4 832,3 3-1420,3-5 0,6 3 0,9-6 0,4 0 123,5 0 0,-2 0 0,6 0 1,2 0 53,1 0 1,5 0-1,-2 2 1,-4 1 246,-3 1 1,1 1 0,-4-4 0,-2 2-221,-1 2 0,-2 3 0,-1-2-174,-3 2 1,1-4-204,-5 5 1,-1 0-389,-4 4 1,0-4 622,0 0 1,-2 0-1,-2 4-23,-5 1 1,-3-1 0,-3 2 0,-2 1-106,-6 2 1,-2 4-1,-3-3 1,-1 1 91,-3-1 0,1 3 0,6-3 0,1 1 492,2-1 1,-6-7-1,-6-6 1</inkml:trace>
  <inkml:trace contextRef="#ctx0" brushRef="#br0">1800 11448 24856,'-14'0'0,"5"0"0,2-1-880,1-4 1,2 2 514,4-6 0,6 0 1,2-2-1,4 0 641,2 2 0,0 2 0,3-2 130,0 5 0,6-2 0,-4 1 0,0 2-68,0 2 1,5-1-1,-3-1 1,1-1-499,0 1 0,-4 1 0,3 2 0,0-1-179,-1-4 0,1 0 1,3-6-1,-4 2 57,0-1 1,2-6 377,-4-2 0,-1-6 1,-3 3-1</inkml:trace>
  <inkml:trace contextRef="#ctx0" brushRef="#br0">2213 11102 26369,'1'-18'-971,"4"0"1,2 6 0,6 8 0,1 4 751,-1 4 1,0 2 0,1 4-1,-1-1-470,0 2 0,-1 1 0,-1 1 0,-4 0 82,-1 1 0,-2-1 0,-4 0 1,0 0 241,0 1 1,0-1 0,0 0 0,0 1-856,0-1 1,0 0 1049,0 1 1,0-7-1,0-1 1</inkml:trace>
  <inkml:trace contextRef="#ctx0" brushRef="#br0">2653 10902 24580,'-2'-6'-2150,"-2"6"0,2 1 0,-4 8 1674,0 1 1,5 2-15,-3 2 581,2-7 1,8-6 0,3-6 790,3-3 0,1 1 0,0-4-306,1 3 1,-1 0 0,0-1-434,1 5-523,-7 2 0,-1 8 1,-6 3-1,-1 3 358,-4 1 1,-2 1-1,-7-1 1,3 0 271,2 1 0,-3-3 0,4 0 1131,1-2 686,1-6-2424,6 3 0,6-6 1,3 0-1,3 0 351,1 0 1,5 0 0,0 0 0,-1 0-11,3 0 1,-6 0 0,4 0 0,-3 0 128,-2 0 1,1 4 0,-1 2-162,0 1 0,-5-2-333,-4 4 0,-4 0 0,-4 2 584,-5-2 0,-2 3 0,1-4 0,1 0-48,-1 1 0,-3-4 0,-4 4 0,-1 0 233,2-2 1,1 3 0,3-4 0,2 2-873,1 2 1,2-3 0,-4 1 0,4-1 1092,1 1 1,-1-5-1841,7 1 1579,9-3 1,17-12 0,8-4 0</inkml:trace>
  <inkml:trace contextRef="#ctx0" brushRef="#br0">3266 10808 20553,'-19'-4'-111,"-4"-1"0,0 1 1,1 5-1,5 4 153,7 4 1,-2 9 0,3 4 0,-3 3-559,-1 2 1,4-5 0,2-1 0,1-2 218,3-3 0,7-1 0,7-3 0,5-3 764,6-5 0,8-4 0,2-4 0,2-7-241,3-5 1,0 0-1,0-7 1,-4 1-202,-5 2 0,-4-1 0,-12 5 0,-3-2-369,-5 1 1,-4 3-1,-4 0 1,-7 2-714,-5 4 1,-6 2 1140,-9 6 0,-3 6 0,-6 1 0</inkml:trace>
  <inkml:trace contextRef="#ctx0" brushRef="#br0">25714 7850 8122,'0'-14'0,"0"5"0,1 2 0,4 1 0,-2 0 0,6 2 0,0 2 0,2-4 0,0 2 0,-2 0 0,-6-2 270,1 1 1,-2-2 0,-2-7 388,0 1 1,0 0 0,-2 1 247,-2 3 0,1 2-346,-6 2 1,4 4-394,-4-4 0,5 4 0,-5 1 138,-1 0 0,-2 0 0,-1 0-122,-1 0 0,1 0 1,0 0-1,-2 0-36,-3 0 0,3 0 0,-3 0 1,4 0-87,0 0 1,-4 0-1,1 1 1,0 4 31,3 4 1,0 1 0,1 0-1,0-1-47,-1 2 1,5 0 0,0 3 0,-1-1 157,-2 0 1,-1-1 0,0-1 0,-1-3-27,1 3 0,0-1 0,1 1 1,1-4-108,3-1 1,-1 4 0,-5-1 0,1 2 36,0-3 1,-1 4 0,1-4 0,0 1 15,-1-1 1,1 0 0,0 2 0,-1-1 36,1 1 1,0 1 0,-1-1 0,2-1-11,4 1 1,-4 2 0,1 0 0,-2-2-33,0-1 0,-8 0 0,8 5 0,-4-1-85,-2 0 1,4 1-1,-4-1 1,1 0-38,1 1 0,-3-1 0,4 0 1,-2 1 36,2-1 0,6 0 1,1 1 157,-2-1 1,1 0 0,0 0 0,2 1-128,2-1 0,-4 5 0,2 0 0,1-2 25,3-1 0,-2 3 0,0-1 0,0 1-265,0 1 0,0-4 0,3 3 1,-1-3 167,1-2 0,1 0 0,2 1 1,0-1 113,0 0 1,2 1-1,1-1 1,1 0 56,-1 1 1,4-1 0,1 0 0,1 1-77,0-1 0,-5 0 0,5 1 0,0-1-228,-2 0 1,5 5-1,-5 1 1,2 1-70,0-1 1,0 0-1,4-3 1,1 2 111,-1-2 0,5 4 0,1-3 0,0 0 28,1-2 0,3-4 0,0 0 0,2-2 373,1 1 0,-3 0 1,-3 1-1,1-2-55,0 1 0,0 0 0,2 2 1,-1-1-228,2-1 0,0 9 0,0-6 0,-4 2-144,0 0 0,3 3 0,-1 0 0,2-1-96,-2 3 1,8-6-1,-3 4 1,1-3 31,0-2 0,3-1 0,0-1 0,-1-4 402,-2-1 0,3-2 0,2-4 0,-1 0 194,1 0 0,2 0 0,-4-1 0,1-4-102,0-3 1,1 0 0,2-1 0,-2-1-71,-1-2 0,-3 3 0,3 0 0,-1-1-174,0-2 1,2-1 0,-3-1-1,-1 1-346,-4 0 1,5-5 0,-6-1 0,-1-1 144,3 1 1,-1-4 0,1 0 0,0-2 88,-4-1 0,3-1 1,-3 0-1,2 1 208,-2-1 0,2-4 0,-6 0 0,-2 0 66,-1-2 0,-2 5 0,0-5 0,-1 2-167,-3 0 1,1-6-1,-5 2 1,-2-4-169,-2-1 0,-1-4 0,-1-1 0,-4 2-101,-4 2 1,-4-4 0,-5-1 0,-4 1 60,-3-1 1,-3-5 0,-3 4-1,-5 0-17,-2 2 0,-2 5 1,0 3-1,0 3-112,0 2 0,1 0 1,2 6-1,3 1-110,2 2 0,-5 4 1,1 7-1,-3 2-186,-1 1 0,0 6 1,0-1-1,0 4-84,1 4 1,-1 3 0,0 7 0,1-1 60,3 0 0,-1 7 1,6 2-1,2 3-349,1 2 0,8-1 0,7 1 1,7 1-1534,5 3 2478,7-3 0,7 11 0,8-5 0</inkml:trace>
  <inkml:trace contextRef="#ctx0" brushRef="#br0">14117 10635 11689,'-8'2'-52,"2"1"211,0 1 1,5 6-184,-4-1 0,4-1 619,1 0 1,4-3-1,2 2 1,0 1-19,0-1 0,5-2 0,-3 3-227,4 3 1,0-4 0,-1 2 0,-3 0-7,3-2 1,1 1 0,1-5-1,0 1-151,1-1 0,3 3 1,1-1-1,-2-2 95,-1-2 0,3-1 1,1 0-1,1 0-6,-1 0 0,3 0 0,-3 0 0,1-1 80,-1-4 1,4-1 0,0-4 0,0 1-38,0-1 1,0-2 0,-3-2 0,-1 3-245,0 2 0,3-8 1,-2 4-1,-1-2-112,0 0 1,3 2 0,-2-2-1,-1-1-24,0-2 0,3-4 0,-3 4 0,1 2-19,-1 1 0,-1-3 0,-5 1 0,0-1-33,1-1 1,-1 4 0,-1-4 0,-2-1 136,-1-2 1,0-2-1,3 1 1,-2 2 245,-1 2 0,-6-4 0,3 4 0,-1 0-470,-1 0 1,0-1 0,-2 4 0,1-3 144,1-2 0,1 5 0,-5-3 0,0 1-307,0 0 1,0-1 0,0 3 0,0-2 205,0 2 1,-5-4 0,-1 1-1,0 0 131,1 0 1,-6-1-1,4 4 1,-2-3 107,0-2 0,5 3 1,-5-2-1,0-1 60,1 0 0,-3 3 1,2-2-1,-2 0 21,2 4 0,-2 1 0,2 2 0,-3 0-73,-2-1 0,1 1 0,0 0 1,-2 1-21,-3 3 0,3-2 0,-4 6 1,1-1 172,1 0 0,-6 1 1,6 5-1,-1 0 108,-1 0 0,4-4 0,-3-1 0,3 2 99,2 2 0,0 1 1,-1 0-1,1 0-32,0 0 1,-1 1 0,1 2 0,0 2-88,-1-2 1,1 3 0,0 0 0,-1 1-154,1 3 1,-2-2 0,-1 1-1,-2 1-101,2 2 0,1 0 0,0-2 1,-1-1-85,-2 1 0,0 1 0,5-1 0,0-3 0,-1-1 0,1 5 0,0-4 0,-1 2 0,1 0 0,0-5 0,-1 5 0,1 2 0,0-4 0,-1 0 0,1-1 0,6 5 0,1-4 0,1 2 0,1 0 0,-5 0 0,3 6 0,0 1-248,0 2 1,-3 4 0,3-4 0,0-1 56,0 3 1,1-1-1,2 5 1,-2-4 182,2 0 0,0 2 0,0-4 1,-1-2-112,1-1 0,1 2 0,2 1 0,0-2 40,0-1 0,0-1 0,0-1 0,0 0-61,0 1 0,5-1 1,1 0-1,0 2-92,0 3 1,4-3 0,-1 4 0,3 0 84,1 3 0,0-1 0,2 0 0,1 0-12,2-1 0,4-3 0,-4 2 1,-2-3 218,-1-3 1,3 4-1,1-8 1,1 1-12,-1-1 1,3 1 0,-3-4 0,1 0-306,-1 0 0,-1-2 0,-4-4 0,3 0-362,0 0 0,3 0 1,-4 0-1,3 0 333,2 0 0,-3-1 0,4-2 0,2-3 536,1-1 0,7-2 0,2-5 1</inkml:trace>
  <inkml:trace contextRef="#ctx0" brushRef="#br0">17689 10675 20751,'0'-13'-2936,"0"-1"1,0 6 2151,0-1 0,-1 6 1080,-4-2 1,2 4 166,-6 1 1,6 1 0,-3 2 1270,1 2-1080,3 5 1,-5-9 572,2 4 0,2-4-756,-6-1 0,5 0 1,-5 0 121,-1 0 1,2 0-1,-1 0 182,-1 0 0,4 2 0,0 1-1051,0 1 249,5 1 1,-4-5 0,10 0 687,4 0 0,2 0 1,4-2-1,2-1 89,0-1 0,6-5 1,-4 3-1,0 0-459,0 0 0,5-3 0,-2 5 0,2-1-328,-2-1 1,2 5 0,-5-3 0,0 2-237,1 2 1,-3 0-1,-3 0 1,1 0-22,2 0 1,-6 0-1,2 0 1,-1 0 138,0 0 0,-3 0 776,-1 0-455,-5 0 0,-7 0 0,-9 0 19,-2 0 0,-4 0 0,-2 0 0,-1 0-39,-2 0 0,-9 0 0,7 0 0,-2 0-129,-1 0 1,3 0 0,-1 2 0,0 1-26,1 1 0,4 0 1,1-2-1,2 1-480,2 1 0,4 2 0,3-3-1370,1 2 0,7 5 683,2-1 0,8-3 0,11 0 0,8-2 1154,7 1 1,10-1-1,3-4 1</inkml:trace>
  <inkml:trace contextRef="#ctx0" brushRef="#br0">14317 10702 20110,'0'-14'-5295,"0"1"4412,0 6 1,0-1 831,0 4 768,0 2 1,1-4 0,4 6 358,3 0 1,6 0-631,3 0 0,3 0 0,3 0 1,0 0 7,0 0 1,3-1 0,0-2 0,1-3-149,0-1 0,4 4 0,0-3 0,-2 1 58,-1 1 0,-1-2 0,-2 3 0,-1-1 95,-2 1 0,-5 1 1,0 2 1042,-2 0-967,-7 0-164,-3 0 1,-15 0-1,-3 0-219,-2 0 0,-4 0 1,-1 0-1,0 0-138,-4 0 0,0 0 0,-1 0 0,0 0 118,-3 0 1,-2 0 0,4 0 0,-1 0-18,0 0 0,1 0 1,-1 0-1,0 0 241,1 0 1,3 0-1,3 0 1,0 0-162,4 0 0,3 2 0,2 1-229,2 1-409,7 0 0,2-4 0,10 0 1,5 0 76,2 0 1,7-4 0,0-2 0,4 0-526,3 0 1,5-3 0,-5 5 0,-2 1-1826,0 1 2761,3 2 1,2 0 0,6 0 0</inkml:trace>
  <inkml:trace contextRef="#ctx0" brushRef="#br0">14543 10875 29496,'-7'-6'-5278,"1"-1"2787,6-7 1,6 7 3876,3 2 1,3 4-1,1 1 263,0 0 1,-4 1 0,0 2 0,0 3-1,0 2-1275,0 2 0,-2 2 1,3 1-375,-1 1 0,-4 3 0,4 1 0,-1-2 0,0-1 0,4-3 0,-5-2 0,2-1 0,0 2 0,0-4 0,4 1 0,0-3 0,1 0 0,-1-5 0,0 0 0,1 4-3367,-1 1 1,0-1 3419,1-4 0,-1 0 1,0 0-1</inkml:trace>
  <inkml:trace contextRef="#ctx0" brushRef="#br0">15156 10995 30893,'6'-13'-9831,"-4"-1"8332,4 1 0,-2 4 3574,1 0-972,-1 6 1,-4 3 0,2 9-501,2 3 0,-1 6 1,4-1-1,1 0-18,-1-2 1,1 2 0,2 3-1,-1 0-211,1 4 0,-2-3 0,-1-1 0,0 1-999,1 0 0,-5-5 0,3 3 103,0 1 0,-5-5 0,4 2-754,-4-2 1,-1-6 292,0 0 0,-1-8 1,-4 1 651,-4-5 1,-3-7-1,-1 2 1,0-1 361,-1 0 0,1 2 0,0-3 0,-1 2 619,1 2 0,0 2 0,-1 4 0,1 0 1770,0 0 1,4 0-1,1 1-1306,3 4 0,-4 2 1,4 6-1115,2 1 0,3-1 0,3 0 0,3 1 0,2-1 0,-4 0 0,5 1 0,1-2-309,2-4 1,-3 3 0,0-7 0,3-1-881,4-1 0,-1-2 0,4 0 1,0-2-1118,4-2 0,-3-2 2305,2-3 0,7-9 0,5 3 0</inkml:trace>
  <inkml:trace contextRef="#ctx0" brushRef="#br0">15503 11275 28615,'0'-14'-5667,"6"7"7027,3 3 1,3 2 0,1 2-1,0 0-653,1 0 1,-1-4-1,0-1 1,1 1-808,-1-2 1,-1 3 0,-2-4-276,-1 1 1,-6 0-986,1 1 0,-9 4 0,-7-4 1801,-5 4 1,-2 2 0,3 2 0,-2 3 530,2 2 1,1-1 0,2 3 0,-1-1-719,1 2 0,1-4 0,3 2 0,5 1-254,2 2 0,2 1 0,0 1 0,0-1 0,6-1 0,3-2 0,3-2-1217,1-2 0,2 3 0,1-5 0,4-1 357,0-2 0,3-1 0,5 0 1460,3 0 0,-3-11 1,5-4-1</inkml:trace>
  <inkml:trace contextRef="#ctx0" brushRef="#br0">15836 11248 32730,'0'13'-4916,"0"1"1,0-1 4401,0 0 0,5-4 0,1-1 1,0-1 1625,-1 1 0,4-4 0,-3 3-1293,2-1 1,1 0 0,4-3 171,0 2 0,1-7 0,-3-7-457,-2-3 1,-3-1-1,-6 0 1,0-1-220,0 1 1,-1 1-1,-4 2 1,-4 1 741,-2-1 0,-3 2 0,1 1 0,0-1 2344,-1 1 0,5 4-976,0-1-1173,6 2 1,2 4 0,8 1 0,4 1-712,4-1 1,7-2 0,1-2 520,7-3 1,4-4 0,6-5-1</inkml:trace>
  <inkml:trace contextRef="#ctx0" brushRef="#br0">16183 10968 28615,'-8'2'-225,"4"2"1,2 4 0,2 5-1,0 0-376,0 1 0,5-1 0,-1 2 1,1 1 484,1 2 0,-3 1 1,4-3-1,1 2-271,-1-2 0,-3 4 0,4-3 1,-2 0-409,-3-3 0,3 0 0,-1-2 0,1-2-862,0-1 1,0-6 979,-1 1 1,-4-4 0,2-4-249,-6-5 0,-4-3 1,-7 0-1,1 2 1821,0 1 1,4 2-1,0-2 1123,-1 4 1,2-1 197,-1 2-1424,6-1 1,-1 11 0,8 3-1848,5 3 1,-1-3 0,1 0 0,1 0 1297,2-2 1,7 5-1,2-5 1</inkml:trace>
  <inkml:trace contextRef="#ctx0" brushRef="#br0">16343 11208 28615,'0'-13'-806,"0"5"1,0 8-1,0 9 1,0 3-606,0 1 0,-5 1 0,1-1 0,1 0 927,1 1 1,1-2-1,-2-2 1,-1-1 256,1 1 0,1 2 0,2 1-497,0 1 1,5-5-1,2-2 1,3-1 1145,5-3 0,13 4 1,0 1-1</inkml:trace>
  <inkml:trace contextRef="#ctx0" brushRef="#br0">18062 10795 30595,'-6'-12'-831,"-2"3"1,2 5 0,0 8 0,1 5 108,1 3 1,-5 1-1,3 1 1,0-1 349,0 0 0,2 1 267,4-1 0,1-6 0,4-2 1,4-4 988,2-1 0,3-1 0,1-4 0,1-4-735,2-2 0,-1-7 1,-2 0-1,0 0-122,-2-1 0,4 4 0,-9-3 1,3 4-974,-2 0 1,1 1 578,-5 0 1,0 5 419,0 4 0,-4 4 0,5 4-90,0 5 1,2 3 0,5 1-64,0 1 1,1-5-1,-1-1-1658,0 3 1,1-1 0,-1 1 1718,0-3 0,1 1 1,-1 5-1</inkml:trace>
  <inkml:trace contextRef="#ctx0" brushRef="#br0">18222 10902 28968,'-4'-14'-2567,"-1"1"1,2 1-1,8 5 4045,4 7 0,3 4 0,2 7 1,3-3-1609,1 3 1,4 1 0,-3 1 0,2 2-127,2 3 0,3-2 0,-1 6 0,-2 2-614,0 1 1,-6-3-1,4-1 1,-2 0 260,-2-1 0,2-5 0,-1 0 588,-2-5 0,-1-1 0,-2 4 0</inkml:trace>
  <inkml:trace contextRef="#ctx0" brushRef="#br0">18836 10942 29936,'-8'-14'-8157,"2"5"7336,6 1 1,-1 5 799,-4-2 1657,4 4 1,-5 2-564,6 4 1,1 2-1047,4 6 1,-2-1-1,6-3 1,1-5 350,2-2 1,1-2 0,0 0-1,1 0-1014,-1 0 0,0 0 0,1-2 0,-1-1 518,0-1 0,-4 0 1389,0 4-467,-6 0 0,3 1 0,-6 4-309,0 3 0,0 4 0,0 2 1,2-1-132,2 0 0,-1 1 0,6-3 0,0 0-48,-2-2 1,9-6-1,-2 1 1,2-2-317,3-2 0,-2-2 0,3-2 0,1-5-467,0-3 0,-6-1 0,-1-1 0,-5 1-782,-3 0 1,0-1-1,-3 1 1,2 0-347,-2-1 0,-8 2 770,-4 4 0,-3 2 1707,-1 6 0,6 1 0,2 4-1294,4 3 0,1 4 0,1 0 0,4-2-390,4-1 1,2-1 0,3 2 0,-1-2 674,0-3 1,7 0 0,0-5 0</inkml:trace>
  <inkml:trace contextRef="#ctx0" brushRef="#br0">19422 10888 30050,'2'-12'-733,"2"4"0,-1 2 0,6 6 0,1 0 1312,2 0 0,1 4 1,2 3-1,3 4-424,4 4 1,-1 5 0,0 0 0,-2-1-463,-3 0 1,-5-1 0,-4-5-1,-1 1-2836,-3-1 3533,-2 0 1,-7-5 0,-2-4 0,-4-2-624,-2-2 1,1-8-1,0-4 1,-2-5-571,-3-4 0,3-1 1,-3-5-1,4 2 577,0 3 1,7-4-1,1 6 1,2-3-85,-1 1 0,1 6 0,4-2 758,0 3 1,1 8 60,4 3 0,-2 2 0,5 2 208,3 0 1,-4 4 0,1 2 0,-2 2-574,-3 2 1,2-2 0,0 0 0,-2 3-866,-2 1 0,-1-3 0,2-2 0,1 0 457,1 1 0,2-4 0,-1 4 0,3-2 616,4-4 1,2 0 0,-1-2 0,2 0 334,3 0 0,-4 0 0,4 0 0,-3 1-112,-2 4 0,1-4 0,-3 5 0,0-1-481,-2-1 0,-6 7 0,1-3-632,-2 4 0,-2 2 0,-2-1 0,-1 0 643,-1 1 1,-5-6-1,3 0 1410,-1-2-757,4-2 0,-2-4-115,10 0 0,-2 0-1495,5 0 1,-5 2-274,2 2 0,-14 4 0,-6 5 0,-6-1 674,-7-3 0,-4 7 0,-8-3 1008,0 2 1,-6 0 0,-2-2 0</inkml:trace>
  <inkml:trace contextRef="#ctx0" brushRef="#br0">17542 10622 31833,'-4'-18'-4916,"0"0"1,-2 6 3841,1 8 1,4 8 0,-4 5 1120,4 3 1,1-3-1,0 0 310,0 1 1,6 1 0,3-1 0,4-1-39,5 1 1,2-4 0,9 0-1,0-2-17,2 1 1,11-1 0,-4-2 0,1 1-107,-2 1 1,-3 1 0,3-5 0,-3 0-679,-1 0 0,2 0 1,-2-2-1,1-2 529,3-5 0,0-3 1,0-3-1,-2-1-50,2-2 1,0-10 0,1 1 0,-3-2 121,2-4 1,0 5 0,0-5 0,-3 2-9,-1 0 1,-2-6 0,-6 3 0,-3 0-85,-4 3 1,-5 0-1,-4 3 1,-4 3-319,-4-1 1,-1 3-1,-1-1 1,-5 3-20,-8 2 1,-5-3 0,-7 3 0,-1-2 106,0-3 0,1 4 1,-3-3-1,0 0 93,-2-3 1,-5 0-1,5-1 1,1 0 849,2 1-538,-4-7 0,4 5 0,-4-2 14,4 7 0,-3-1 0,-1 8 0,-2 2-116,-3 4 1,-2 7 0,-2 0 0,-2 8-8,-2 8 0,-4 6 1,3 9-1,0 5-71,1 7 0,2 4 0,7 7 0,5-2-157,3 1 0,12 0 1,4-1-1,4-4-291,5-4 1,3 2-1,5-2 1,5-4-53,6-3 0,5-2 1,6-4-1,-1 0-625,1-2 1,9 4 0,1-9 1116,0 0 1,0-2 0,3-6 0</inkml:trace>
  <inkml:trace contextRef="#ctx0" brushRef="#br0">14037 12701 8263,'0'-14'0,"0"1"167,0 0 0,0-1 0,-2 3 488,-2 2 0,2 1-549,-2 4 1,1 2-1,0-4 1308,-2 1-1026,1 3 1,0-2 0,-2 7 0,0 3 79,0 1 1,-3-3 0,3 4-75,-1-2 1,-1 0 0,-2-3 0,1 1 199,-1-1 0,2-2 0,-1-1 251,-1 0 1,2 0 320,0 0-800,5-5 0,-2 3 1,10-2-69,4 2 1,7-2 0,3-1 0,2 2-62,2 2 1,3-4 0,2 1 0,1-1-59,3 0 1,-1 3 0,-5-2 0,-1 2-396,-2 2 0,0 0 0,-5 0 0,-2 0-922,-1 0 0,-1 0 635,-1 0 1,-7 0 523,-6 0 1,-8 0-1,-9 0 1,-7 2 141,-6 2 1,-2-1 0,-7 4-1,1 1 30,-4-1 0,-1-2 0,5 2 1,2 1-80,5-1 1,-1-3 0,2 4 0,5-2 42,6-3 1,4-2-1305,1-1 373,7 6 0,7-4 0,10 2 1,7-3-847,5-1 0,3-1 0,5-3 0,4-5-2522,6-3 4142,3-2 0,3-11 0,1-3 0</inkml:trace>
  <inkml:trace contextRef="#ctx0" brushRef="#br0">18182 12767 8334,'-13'-13'604,"1"4"1,3 0-209,5-1 1,-2 3-1,0-1 1,0 1 726,0-1 1,0 4-1,2-4 401,-5 3 1,1 0-451,0 5-811,-1 0 1,9 0 0,9 0 0,10-1-17,6-4 0,6 2 1,2-4-1,-1-1-189,1 1 0,2 3 0,-2-4 0,0 2-231,-1 3 0,-5 2 0,-6 1 92,-2 0 1,-6 0 0,-7 1-213,-4 4 1,-7 1-1,-13 4 1,-4-1-32,-3 1 0,-6-2 0,-2-1 0,1-1 413,-1-3 1,-4 3 0,2-2 0,-4-1 175,-1-1 1,6-2 0,3 0-1,3 0-16,1 0 1,6 0 0,4 0-605,2 0 1,9 0 0,7 0-797,11 0 1,13 0 0,12 0 1150,6 0 0,11 0 0,6 0 0</inkml:trace>
  <inkml:trace contextRef="#ctx0" brushRef="#br0">5399 13674 8511,'-12'-15'0,"1"0"0,3 2 0,5-4 0,-2 9 0,2 2 0,-1 1 0,1 4 223,-6 1 1471,6 0 0,-1 0-1025,8 0 1,-1 0 0,6 0 0,1 0-114,2 0 0,3-2 1,1-1-1,3-3-157,2-1 0,0-2 1,3-3-1,-2 2-110,1 1 1,3 5 0,2-4 0,1 2 35,3 3 1,0 2-1,-2 1 1,2 1-40,2 4 0,2 1 1,5 5-1,2 0 0,2-1 1,1 8-1,-3-8 1,3 1 20,1 1 0,0-7 1,4 1-1,-2-1 1,1-1 0,0 1 1,2-7-1,-1-2-255,-1-5 0,3-4 0,-7-4 1,0-1-323,0 2 1,-3-2 0,-6 2 0,-3 3-3,-1 1 1,-7-1 0,-4 8 0,1 2-1868,-3 2 1,0 4 0,-8 4 2137,-4 6 0,4 16 0,-4-1 0</inkml:trace>
  <inkml:trace contextRef="#ctx0" brushRef="#br0">4905 14633 11897,'6'-7'-554,"-3"-4"1,6 6 511,2-3 0,-4 5 0,2-1 750,1 2 1,-2 2-443,1 0 0,-2 2 1,2 2-1,-3 5-2,0 3 1,0 1-1,4 1 1,0-1 100,5 0 1,0 1 0,7-1-1,2-1-230,1-3 0,3 1 0,2-4 0,2 0-28,3 0 1,-1-2-1,3-4 1,-2 0-12,2 0 1,2 0 0,1 0 0,-2 0 37,-2 0 1,5 0 0,-4 0-1,0 0 7,2 0 0,-7 0 0,1 0 0,-2 0-76,0 0 0,6 5 1,-3-1-1,0-1 1,-3-2 1,6 4 0,0-1 0,-1-1-16,-2-1 1,2-2 0,-4 0-1,1 1-57,-1 4 1,5-4 0,-3 4 0,2-4-13,0-1 1,-5 5 0,3 1 0,0-1-109,0 1 1,1 3 0,5-3 0,0 0-132,0 0 0,5 4 0,-1-2 0,-1 1 9,-1 0 0,-2-2 0,1 3 1,1-2 126,-2-2 0,6 3 0,-8-5 0,1-1 262,-1-2 0,6-1 0,-6 0 1,-1 0 52,1 0 0,1 0 1,1 0-1,-2-1-37,-2-4 1,2 4 0,-2-5 0,1 2-20,-2-1 1,4 1-1,-4 4 1,2-2-230,-1-2 0,5 2 0,-4-2 0,2 2-27,4 2 0,-3 0 1,4 0-1,-2 0 72,-2 0 1,0 0-1,0 0 1,0 0 68,0 0 1,0 0-1,0 0 1,0 0 12,0 0 1,0 0 0,1 0-1,1 0-10,-2 0 1,7 0 0,-7 0 0,1 0 1,1 0 0,2 5 0,2 1 0,2 0-55,2 0 0,2 4 0,0-3 0,-2 2-31,-1 0 0,0-1 0,4 0 0,0-2 114,1 0 1,-5-4 0,0 2 0,-1-2-73,0-2 1,4 0 0,-3 0 0,1-2 277,-1-2 1,1 2 0,-4-2 0,0 2-169,0 2 1,1 0-1,-4 2 1,-1 1-232,1 1 0,0 5 0,-2-3 0,2 1 62,1 4 1,7-5-1,-2 0 1,3-2-1,1 1 1,-4-1 0,0-4 0,1 0 168,2 0 0,1-6 0,0-1 0,1-2 83,-1 0 1,0 4 0,1-3-1,1-1-167,2 1 1,-2 2 0,4 5 0,-2-2-111,-4-1 0,8-1 0,-8 5 0,2 0 88,0 0 1,1 0-1,-1 0 1,-2 0-98,3 0 1,-4 0 0,4 0 0,-2 0 173,1 0 0,2-1 0,-2-2 1,0-2-81,-3 2 0,-3-3 1,1 0-1,-1 0-68,1 1 1,1-4 0,-1 3-1,-1 0-7,1 0 1,2-4 0,0 1-1,-2-3 96,-1-2 0,3 3 0,3 0 1,-5 2 29,-3-1 1,2 0-1,-4-1 1,-2 2-76,-2-1 1,4-2-1,-1-1 1,-1 0 32,-2-1 0,-2 1 1,-2 0-1,-3-1-73,-1 1 0,-2 0 0,-5-2 0,1-2-91,0 0 1,-2-6 0,-1 4 0,-2 0 91,2 0 0,-4-1 1,1 4-1,-2-3-52,-2-2 1,-3 5-1,0-3 1,-2 1 42,-4 0 0,0-4 0,-5 3 0,1-1 28,-1 1 1,-3 0-1,-4 3 1,-5-4 11,-3 0 0,-3 2 0,-3-3 0,-2 2-41,-1 3 1,-10-4 0,1 3 0,-4 0 8,-1 2 0,-1 2 0,-4 0 0,0 1 65,0 3 1,5-3 0,1 5-1,1-2-11,3 0 1,2 5 0,0-5 0,-2 0 7,-1 1 0,-4-2 0,2 4 0,1-1 36,-1-4 0,-3 4 0,2-2 0,-1 0-13,-2 2 1,-9-5 0,4 3 0,-4-1-36,-4 1 1,0-2-1,-1 6 1,3-1 13,-3 0 1,-1-3 0,-1 4-1,1 1 30,3-2 1,-3 5 0,4-4 0,-3 4 59,2 1 0,5 0 0,5-2 0,1-1-16,-4-1 0,-1-2 0,2 3 0,-2-2-33,-1 2 0,-7-2 0,4 0 0,-2 2-39,0 2 1,0 1 0,-6 0 0,1 0-25,0 0 0,-8 0 0,6 0 0,-2 0-7,5 0 0,-4 0 0,7 0 1,0 0 33,-2 0 0,6 0 0,0 0 0,2 0 8,-1 0 1,1 0 0,4 0 0,0 0 127,0 0 0,0-2 0,0-1 0,0-3-79,0-1 1,0 2 0,0-2 0,-2 1-60,-2 3 1,1-3-1,-4 2 1,-1 1-104,1 1 0,-1 1 1,-2-2-1,3-2 60,1 2 1,-3 2 0,3 1 0,0 0-10,0 0 1,-3 0 0,5 0 0,2 0 72,5 0 0,-4 0 0,2 0 0,-1 0 130,-3 0 0,2-1 0,2-2 0,2-2-28,0 2 0,-9 2 0,6-1 0,-1-1-209,-1-1 1,-2-1-1,0 5 1,-1 0-9,-1 0 0,5 5 0,-5-1 0,3-1-26,3-1 0,-7 2 0,7 1 0,-2-2 110,1-2 0,5-1 0,1 0 0,-1 0 175,2 0 1,-3-1 0,4-2 0,1-2 3,-1 2 1,-4-3 0,3 0 0,-2 0-74,1 0 0,-1 2 0,-5 4 0,-2 0-199,-1 0 0,-5 0 0,4 0 0,2 0 7,2 0 0,-4 0 1,1 1-1,1 2 0,2 2 0,2-1 0,0-4 0,2 0 147,0 0 1,-4 0-1,5 0 1,-1 0 170,2 0 0,-4-1 0,4-2 0,-4-2-78,-1 2 1,2-2-1,1-1 1,1 0-107,-1 0 1,-6 1 0,-1 5 0,-1 0-217,-1 0 1,-1 2 0,-6 2 0,-1 5 18,1 3 0,1-3 1,2-2-1,4 1 72,4-1 1,0-2 0,6 2 0,-1-1 157,1-3 1,-1 0-1,5 0 1,-2 1 144,-3-1 1,4-1 0,1-2 0,0 0-59,1 0 1,-6-5 0,3-1-1,-1 0-40,-1 0 1,2-2-1,-3 3 1,2 2-27,-3 2 1,1-4-1,-1 1 1,1 1-257,0 1 1,-3 2 0,9 0 0,1 0-28,2 0 1,-3 0-1,0 0 1,1 0 262,2 0 1,3 0-1,1 0 1,2 0-27,-2 0 0,4 5 1,-1 1-1,0 0-144,0 0 1,1 8-1,-4 0 1,0 2-55,-4 3 0,1 6 0,-5 8 0,-1 1-37,-2 3 1,2 0 0,3 2 0,7-2-343,5 0 0,5 4 1,4-5-1,4 2 55,4 2 0,8 5 0,7 0 1,8 1 487,7 0 0,17 5 0,9-4 0</inkml:trace>
  <inkml:trace contextRef="#ctx0" brushRef="#br0">13997 16699 8262,'0'-37'75,"0"6"0,0 6 1,0 11 170,0 1 119,0 6 0,-2 1 576,-2 6-425,-4 0 0,2 0-48,6 0 1,6 1 0,8 2 0,-1 2 27,0-2 0,1-2 0,-1-1 0,0 0-169,1 0 1,3 0-1,3 0 1,0 0-44,4 0 1,1 0 0,3 0 0,2-1-26,1-4 1,2 4 0,-4-4 0,5 4-23,5 1 1,-1-5 0,11-1 0,2-1-142,1-3 1,7-1-1,3 1 1,2 1 32,-2-1 1,2-2-1,-7 0 1,1 1 63,1 3 1,-10 3 0,0-2 0,-6 1-93,-3 3 0,-6 1 0,-3 2 0,-3 0-288,-1 0 1,-6 0 0,-3 2-1,-4 1-405,0 1 0,-1 2 0,0-3-395,1 2 1,-1-1-1485,0-4 0,-5 2 2471,-4 2 0,-2 3 0,-2 7 0</inkml:trace>
  <inkml:trace contextRef="#ctx0" brushRef="#br0">17689 17245 8369,'0'-17'0,"0"-1"0,0 2 0,0 5 0,0 2 0,0-1 0,0-2 0,5 3 169,-1 0 1,2 2-1,-3-3 3035,1 1 0,2 6-2158,-1-2 1,-4 5 0,4 5 0,-4 4-67,-1 2 1,2 10-1,1 6 1,2 7-195,3 4 0,-5 4 1,3 4-1,-2 4-253,1 2 0,1 13 0,-3-7 0,1 1-533,-1 2 0,-2-2 0,-1 5 0,0-4 0,0 0 0,0-3 0,0-3 0,0-3 0,0-2 0,-1-3 0,-2-7 0,-1-4-229,1-4 1,0-2-1,0-4 1,-2-3-2009,2-4 1,-3-4-419,2 0 0,-1-8 0,5-6 595,0-8 0,0-9 2060,0-6 0,6-20 0,2-5 0</inkml:trace>
  <inkml:trace contextRef="#ctx0" brushRef="#br0">17822 16952 8205,'0'-13'1923,"0"-1"2630,0 1-3894,0 6 0,6 5 0,5 8 0,4 2-182,2 2 0,6 0 1,-3 1-1,4-4-35,4-1 0,3 3 1,2-5-1,5-1-265,5-1 0,8-4 0,-1-4 0,5-5-81,3-6 0,4-6 0,-3 0 0,0 0-80,0 0 0,4-2 0,-6 5 0,0-1-74,-2 3 1,-8 3-1,-3 2 1,-2 0 66,-2-1 0,-2 5 0,-2 2 0,-5 1 8,-3 3 1,-1 2 0,-1 1 0,1 0 37,0 0 0,-1 0 0,1 1 0,-2 2 88,-3 1 0,7 1 0,-6-4 1,1 2 116,1 2 1,0-1 0,1-4-1,-3 0-139,-1 0 1,-1-4-1,1-1 1,-2 2 75,-1 2 0,-4-4 1,3 1-55,-4 1 1,-5 2-126,0 1 1,0 1 76,4 4 0,-4 2 0,-1 8 0,-2 3 292,-4 4 0,0 4 0,-1 5 0,2 4-18,2-1 1,-1 7-1,-4-2 1,0 1-370,0 2 0,0 7 0,2 2 0,1 2 0,1 0 0,2 5 0,-3-6 0,3 4 0,1 0 0,-2 4 0,4-3 0,1 0 0,2-3 0,1-2 0,1-1 0,-1-4 0,0-1 0,-4-2 0,0-5 0,0-4 0,-2-4 0,4 1 0,-7-4 0,-1-5 0,-1-2 0,-4-3 0,-2-5 0,-5-1 0,-3-3 0,-3 1 0,-3-5 0,-5-2-200,-7-2 1,-8-1 0,-11 0-1,-5 0-626,-5 0 0,-12 0 1,1 0-1,-4 0 487,36 0 1,-1 0 0,-2 2 0,-1 1 0,2 0 0,0 0 0,-2 0 0,0 0 283,1-1 1,-1 1-1,-4 3 1,0-1-1,5-1 1,1-1-1,0 2 1,0-1 413,-1 1 1,2-1 0,-34 3 0,2 4 0,4-2-282,5 1 0,3 2 1,7 1-1,3 1-349,5-1 0,8-4 1,5-2-3275,3-1 0,7-2 3545,4-4 0,8 0 0,3 0 0</inkml:trace>
  <inkml:trace contextRef="#ctx0" brushRef="#br0">18276 17619 8600,'-2'-12'409,"-2"3"1,2 1-1,-2 4-84,2-5 0,2 2 0,-1-1 73,-4 2 1,4 0-1,-4 2 316,4-5 1,-1 3 1477,-2 2-1400,3-4 1,-4 7-1,10-4-197,3 4 0,0 2 0,1 2 0,1 3-313,2 2 0,-3 1 1,0 2-1,1 0-201,2-2 0,1 5 0,1 7-441,-1 0 0,-1-2 1,-2-6-1,-1 2-620,1 3 0,-2-5 0,-1 2 0,-1-4-881,-3-1 0,0-3 0,0 2 1084,1 2 1,-4-4 0,-7 0-1,-3 1 777,-5-1 0,-13 2 0,0 4 0</inkml:trace>
  <inkml:trace contextRef="#ctx0" brushRef="#br0">18196 17845 8556,'-14'-1'0,"2"-4"391,4-4 1,-3 2 0,7-2 0,1-1 273,1-2 0,4-2 1,2 0-1,5-3 34,3 0 0,1-1 0,1 3 0,-1 0-234,0 2 1,1-6 0,-1 8 0,0 1-731,1-2 0,-1 5 0,0-1-1013,1 2 1,-1 2-751,0 4 1,-4 1 904,0 4 1,-4 1 18,3 3 1277,-5-3 0,2-8 1,-8-2 514,-2-5 0,-3 1 1577,3-1-1074,-5 6-208,8-2 0,-4 6 1,6 3-370,0 5 0,0 5 0,0 2 1,-1 3-615,-4 2 1,4 0-1,-5 2 1,2-2-1322,-1-2 1,1-1 0,2-5-128,-2 1 1,-4-2 0,-5-4 1017,0-3 0,-4-5 0,3-5 0,2-3 511,0-4 1,1-3 0,1-1 0,3-2 933,1 2 1,1 1 0,5 1 1569,0 1 0,2 1-2043,2 3 0,4 3 1,6 6-1,4 0-352,4 0 1,2 0-1,0 0 1,-2 0-964,2 0 1,5 0 0,3 0-1,-3 0 773,-1 0 0,-1 0 0,0 0 0</inkml:trace>
  <inkml:trace contextRef="#ctx0" brushRef="#br0">18902 17405 8360,'0'-9'838,"0"1"0,2 0 0,1-2 498,1 1 1,2 4 893,-2-3-1818,4 5 0,-1 3 1,-1 10-1,-1 5 115,-1 3 0,0 5 0,-4-1 0,0 4-440,0 0 0,0 1 0,0 0 1,0-1-1012,0 1 0,0-2 1,0-1-1,-1-2-2209,-3 2 0,2-5 3133,-2-1 0,-4 2 0,1 1 0</inkml:trace>
  <inkml:trace contextRef="#ctx0" brushRef="#br0">18822 17605 9706,'0'-26'3217,"0"5"0,2 3-2175,2 3-929,4 8 1,9-4-1,3 6 1,0-1-321,4 0 1,3 1-1,2 5 1,2 0 206,-1 0 0,4 0 0,0 0 0</inkml:trace>
  <inkml:trace contextRef="#ctx0" brushRef="#br0">17409 19671 8187,'5'-13'0,"-1"-1"0,-1 1 519,-1 0 0,-2 4 1231,0 0-959,0 6 1,-2-3-1,-1 7 154,-1 4 1,-1 2-1,5 7 1,0-1-472,0 0 1,2 5 0,1 0 0,3-2-373,1-1 1,-4 3-1,3-1 1,-2 0-247,1-2 0,-1 2 0,-2 1-857,2-2 433,-2-7 1,4-4 0,-6-10 260,0-4 0,0-7 1,0-3-1,0-2 356,0-3 0,4 4 0,2-3 0,0 1 461,0 1 1,3-2 0,-3 7 0,-1 2 588,1 4 1,5 2-715,-2 0 0,2 0 0,3 5-145,-1-1 1,0-1 0,1 7-1,-1 1-841,0 1 1,1 5-1,-1-3 1,0 0-235,1 0 0,-1 4 1,0-2-1,1 0-211,-1 1 1,0-4 0,2 2-1,2-1-2805,0-3 3851,7-1 0,-3-14 0,5-3 0</inkml:trace>
  <inkml:trace contextRef="#ctx0" brushRef="#br0">18142 19324 8187,'0'-13'4377,"0"0"-3671,0-1 1,0 14-1,0 8-347,0 7 0,5 4 1,-1-1-1,-1 4 480,-1 3 0,-2 2 0,-2 1 0,-1 1-762,-1 3 0,-1-1 0,4-3 0,-2 1-497,-2 2 1,1 1 0,4-6-1,0 1 8,0 0 0,1-2 1,2-3-1,3-4-3633,2-4 4045,7-6 0,-1-2 0,6-6 0</inkml:trace>
  <inkml:trace contextRef="#ctx0" brushRef="#br0">18596 19378 8187,'7'-20'0,"3"6"0,-4-3-616,2 7 0,-5-2 154,1 3 0,-4 3 1140,-4 2 1,2 4 0,-4 4 0,2 5 179,-1 3 1,1 3-1,4 3 1,0 4-369,0 3 0,0 6 0,0 0 1,1-1 215,4-2 1,-2 3 0,6 0 0,0-1-781,-2-2 1,3-3-1,-4-1 1,0-2-794,0 2 0,3-5 1,-5-1-1,1-3 867,1-2 0,-5 0 0,5 0 0</inkml:trace>
  <inkml:trace contextRef="#ctx0" brushRef="#br0">18462 19604 8347,'-7'-12'2620,"-5"-1"1,5-9-1786,-1 4 0,2 3-599,6 2 1,8 6 0,4 2 0,5 2-31,4-1 0,0 2 1,4-4-1,0 0-128,3-2 1,3 0 0,-1-1 0,1 0-1247,-1 2 1,-2-3 0,-1 5-1,-2 1-504,-3-2 1,-4 3 1002,-9-6 1,-5 4 0,-8-2 0,-5 1 447,-3 3 1,-1-3 0,-2 2 0,-2-1 322,0-1 0,-1 5 0,5-2 1006,-1 6 1,2 1 0,2 8 0,3 3-317,1 0 1,-3 6 0,4 1-1,1 3-737,-2 2 1,3-1 0,-4 1 0,-1 0 326,1-1 0,2 1-382,-4 0 0,1-7 0,-6 0 0</inkml:trace>
  <inkml:trace contextRef="#ctx0" brushRef="#br0">18436 19658 8317,'0'-27'1949,"0"0"1,0 2 0,0 3-1170,0 4 0,1 5 1,4 4-1,3 3-738,4 0 1,8 5-1,2-4 1,1 4-1188,0 1 1,6 0 0,-2 1 0,3 2-2283,2 2 3427,2-1 0,6 2 0,0 1 0</inkml:trace>
  <inkml:trace contextRef="#ctx0" brushRef="#br0">19102 19431 8153,'0'-1'186,"2"12"0,1 16 0,2 0 1053,3-4 0,-5 1 0,3-5 0,-2 1-305,1-1 0,-1 3 0,-4-3 1,0 1-571,0-1 0,0-1 0,0-5-636,0 0-118,0-5 0,0-8 0,0-11 0,0-5-642,0-6 0,-1-9 0,-2-3 0,-3-2 949,-2 1 0,5 0 0,-3-2 1,2 3 717,0 2 1,-2 7 0,3 7 0,-2 3 129,2 2 0,2 4-1214,1 0 0,1 6 0,4 0 1,4 5 123,2 2 1,7 6 0,1-1 0,4 3 324,5 1 0,4 1 0,8-1 0</inkml:trace>
  <inkml:trace contextRef="#ctx0" brushRef="#br0">19529 19364 8153,'0'-13'2733,"0"0"0,1 7-2288,4 6 1,-4 6 0,4 9 0,-4 1-37,-1 2 0,0 4 1,0-3-1,-1 2-189,-4 2 1,-7-2-1,-7 1 1,-2 1-270,-2-3 1,-3 0 0,1-7-1,3 0-639,4 1 1,3-6 758,2 1 0,9-7 107,8-2 0,14-5 0,16-5 1,3 1-402,4-1 0,4 2 0,-2 1 1,1 1 276,-1 3 0,-3 2 0,-3 1 1,-3 0-3840,-1 0 3785,-2 6 0,-4-5 0,-1 5 0</inkml:trace>
  <inkml:trace contextRef="#ctx0" brushRef="#br0">20395 19404 8179,'0'-17'104,"0"-1"1,0 0 198,0 5 1,0 4 38,0 0 1,0 5 2717,0-5-2320,0 6 1,0-2 0,0 10-1,0 4-163,0 2 0,2 7 1,1 1-1,3 2-329,1 3 1,-4 1 0,3 2 0,-2-1-662,1 1 1,-1 0 0,-4-1-1,0-1-831,0-2 0,0 0 0,0-5 0,0-2 1244,0-1 0,6-1 0,1-1 0</inkml:trace>
  <inkml:trace contextRef="#ctx0" brushRef="#br0">20275 19524 8346,'0'-23'0,"0"-3"1465,0 3 0,2 8 0,2 10-407,5 4 1,4 5 0,4 1 0,2-2-1343,2-2 0,1-1 0,4-1 0,0-2-301,-4-2 1,6 1 0,-3 4 0,0 0 584,1 0 0,8 0 0,-6 0 0</inkml:trace>
  <inkml:trace contextRef="#ctx0" brushRef="#br0">20955 19378 8073,'0'-14'100,"0"8"0,0 6 0,1 8 580,4 4 0,-4 1 1,4 0 544,-4 1 0,4 0 1,-1 3-576,-1 1 0,3-1 1,-1-3-599,-2-1 0,-2 0 1,0-1-209,4-3-194,-4-3 1,5-8 0,-6-2 0,0-6-100,0-7 0,-4 1 0,-2-6 0,-1 0 666,-4 1 1,-1-4 0,-1 3 0,0-2 393,-1 2 1,2 2 0,2 6 0,3-3-205,1 0 0,-3 3 0,4 5-1349,3-1 1,0-2-2577,2-1 3518,0 5 0,6 14 0,1 9 0</inkml:trace>
  <inkml:trace contextRef="#ctx0" brushRef="#br0">20942 19298 8067,'0'-14'1006,"-2"1"0,-1 0-99,-1-1 1,-1 6-619,5-1 1,2 6 0,2-2 0,5 4-81,3 1 1,1-5 0,1 1 0,-1 1-243,0 1 1,1 2 0,0 0-1,3 0-171,1 0 0,-1 0 0,-3 0 0,-1 0-343,0 0 1,1 6 0,-1 3 0,0 3-502,1 1 0,-1 1 1048,0-1 0,1 6 0,-1 2 0</inkml:trace>
  <inkml:trace contextRef="#ctx0" brushRef="#br0">21488 19231 8033,'0'-21'1171,"0"4"1,0 6 1102,0 2-1716,0 0 0,2 2 0,1 1 0,3 2-298,1-1 1,2 1 0,4 4 0,1 0-9,-1 0 1,0 0 0,1 0-113,-1 0 0,0 0 0,-1 1-550,-3 4 1,-3-2 0,-6 6 165,0 1 1,-2 0 0,-2 1 0,-6-2 150,-7 1 0,2 2 1,-4 1-1,1 0 253,1 1 1,3-5 167,5 0 0,8-1-246,1 6 0,7-7 0,10-1 0,2-1-61,2-1 0,-1 5 0,6-3 0,-3 1 41,1 4 1,3-4 0,-10 2-1,0 1 61,-3 2 0,0 1 0,-2 1 0,-3-1 186,-5 0 0,-3 1 1,-1-1-1,-1 0 111,-3 1 1,-4-1-1,-7 0 1,-2 1-209,-6-1 1,-2-1-1,-1-2 1,-1-1 16,0 1 0,1 2 0,-3 2 0,0-3-1138,-2-2 1,0 3 0,4-1-1,0 3 909,1 4 0,-13 6 0,-2-3 0</inkml:trace>
  <inkml:trace contextRef="#ctx0" brushRef="#br0">18196 16286 8334,'-2'-14'0,"-1"1"0,-3 1 251,-1 3 1,2 3-176,-3 6 0,3 0 177,-4 0 0,5 0 1687,-5 0-705,6-5 0,-2 3-632,10-2 0,-4 4 0,4 4-123,-4 5 0,4 7 0,-1 4 0,-1 0-150,-1 4 1,-2 1-1,0 2 1,0-1 111,0 1 1,0 4 0,0 0 0,0-1-150,0-2 1,4-3 0,1-1 0,-2-3-141,-2-2 0,0 3 0,2-4 0,2-2 86,-2-1 1,-2-6 0,-1 0-1439,0 1 1,0-3-2493,0 2-866,0-6 2782,0 3 1,2-7 1774,2-4 0,16-8 0,8-8 0</inkml:trace>
  <inkml:trace contextRef="#ctx0" brushRef="#br0">18849 16019 8125,'-8'-13'1718,"4"0"1,3 4-385,1 0 0,5 6-863,4-2 1,-1 5 0,-1 6 0,-1 8-151,-3 6 0,3 7 1,-2 4-1,-1 5 337,-1 2 0,-2 2 0,0 2 0,-2 2-341,-2 5 1,2 1 0,-4 1-1,1-4-515,-4-1 1,1-2 0,1-4 0,1-1-156,3-4 1,-3-2 0,2-8 0,1-3-2406,1-4 1,2-3 2757,0-2 0,12-11 0,3-4 0</inkml:trace>
  <inkml:trace contextRef="#ctx0" brushRef="#br0">17969 15739 8241,'-1'-11'1995,"-4"2"-1534,4 3 0,-5 12 0,6 3 0,0 2-142,0 3 1,0 1-1,0 1 1,0 3 159,0 2 0,1 0 1,2 2-1,2-2-321,-2-2 0,2 0 0,0-2 0,-2 0-340,-2 0 0,1-7-155,2-1 1,-2-7 72,2-2 1,-4-6 0,-3-9 0,-1-3 16,1-4 0,1 1 1,2 0-1,0 1 434,0-1 0,0 5 0,0-2 0,0 3 584,0 2 0,0-1 1,2 3-513,2 2 1,-1-2 0,6 7 0,2 1-193,0 1 0,3 2 1,-1 0-1,0 0-1063,1 0 1,-1 6 0,2 3 0,1 2 995,2-3 0,6 10 0,-4-3 0</inkml:trace>
  <inkml:trace contextRef="#ctx0" brushRef="#br0">18249 15686 8243,'-2'-27'696,"0"2"1583,-3 3 0,1 10-1970,4 12 0,1 6 0,2 9-95,2 3 0,3-2 1,-2 6-1,0 2-538,0 1 0,0 6 0,-3 2 1,2 1 323,-3 3 0,6 1 0,-1 2 0</inkml:trace>
  <inkml:trace contextRef="#ctx0" brushRef="#br0">18836 15793 8184,'-6'-8'2322,"4"-4"0,-4 12-1928,6 0 0,-4 8 1,-1 8-279,2 2 1,2 0-1,1-5 464,0 0-964,0 1 1,-2-7 0,-1-4 288,-1-6 0,0-4 0,4-8 0,0-3 205,0-4 0,0-2 0,0 0 0,0 2 297,0-1 1,-2 2 0,-1 0-1,-1 2 97,1 3 1,1 5 0,4 4-1,1-1-612,1 1 1,6 4 0,-1-1-368,3 2 1,2 2 0,-1 0 0,0 0-820,0 0 1,5 2 0,0 1 0,-2 2 1293,-1 3 0,4 1 0,2 4 0</inkml:trace>
  <inkml:trace contextRef="#ctx0" brushRef="#br0">19062 15593 9919,'0'-14'0,"0"1"2279,0 0-1339,0 5 1,2 2-546,2 6 0,-2 6 0,2 3 1,-3 3-171,-1 1 1,0 2 0,0 2 0,0 2-165,0 2 1,-1-1 0,-2 5 0,-1-1-119,1 0 1,1 2 0,2-8 0,0-1-66,0-3 1,6-5 0,3-1-1,4-2-39,5-3 1,-2-2-1,7-2 1,0-4-517,2-4 0,2-3 0,0-1 0,-2 0-735,-3-1 0,2 3 1412,-6 2 0,5-3 0,-2 4 0</inkml:trace>
  <inkml:trace contextRef="#ctx0" brushRef="#br0">16743 16219 8392,'-2'-19'0,"-1"4"0,-3 6-125,-1 3 1,2 2-1,-3 4-332,-3 0 72,5 0 777,0 0 0,6 6 1,2 1-1,1 2 139,1 0 1,7 4 0,-3 7 0,3 0-139,-2 4 0,3 6 0,-4 4 0,3 3 42,-2 4 0,1 6 1,-4-1-1,0 2-34,0 2 1,3-2 0,-3 0 0,0 3-153,0 1 1,2-4 0,-3 1 0,-2 0-91,-2-1 1,4 3-1,-1-3 1,1 1-65,1-1 1,-5-5-1,3 2 1,-1-4-67,2-1 0,-4 0 0,4-1 0,-4-4 106,-1-4 1,0 2 0,0-2-1,0-1-91,0-2 1,0 3 0,0 0-1,0-1 70,0-2 1,0 3-1,-1 1 1,-2 1-133,-2 0 1,1-2 0,4-5-1,-2 1-106,-2 0 1,3-5-1,-4-1 1,4-2 99,1-3 0,0-1 1,0-2-1,0 1 67,0-1 0,0 0 44,0 1 15,0-1 1,1-1-169,4-3 1,-2-3-1,5-6 37,3 0 0,-4 0 0,4 0 1,2 0-14,3 0 1,2 0 0,-3 0 0,1 0 59,2 0 0,1 0 0,-3-2 1,4-1 205,0-1 0,-2-2 0,3 1 0,0-2-60,-1 0 0,-2-4 0,4 5 1,1-1-99,-3-4 0,5 1 0,-1 0 0,4 1-50,3-2 1,1 0 0,-6-3-1,1 1-94,0 0 0,-5 1 0,-2 1 0,0 3-369,-4-3 1,2 4 0,-3-1 169,-4 2 0,-6 1-197,-1 0 117,-2 4 1,-7-4-1,-1 8 1,1 3-2048,-1 1 0,-3-2 273,4 4 2131,1-6 0,4-3 0,0-8 0</inkml:trace>
  <inkml:trace contextRef="#ctx0" brushRef="#br0">17449 17845 8134,'-13'-4'367,"0"-1"663,-1 1 0,8 8 0,6 1-465,8-2 0,8-2 0,2-1 0,0 2-302,1 2 1,-3-3 0,5 4 0,0-2-26,-1 1 1,-3-1 0,0 5 0,-2-1-221,-2 0 0,1-2 1,-2 4-1,-2 1-397,-1 2 1,-6 3-1,1 1 102,-2 2 1,-4 0 0,-1-5-1,-3 2 10,-1 3 1,-6-4-1,-5 6 1,0-3-86,-1 1 1,0 0-1,-5-5 1,2 2-1075,-2 3 1,3-3 1425,-1 2 0,0-8 0,-5-3 0</inkml:trace>
  <inkml:trace contextRef="#ctx0" brushRef="#br0">15543 18058 8237,'-2'-12'0,"-2"4"0,3 8 0,-4 10 0,4 5 0,1 3 0,0-1 0,0 1 1257,0 0 0,0 4 1,0-3-1,0 1-674,0-1 0,0 3 0,1-4 1,2-2-1109,2-1-1033,-1-2 0,-4-7 1351,0-6 1,0-7 0,0-11 0,0-3 220,0 0 0,0-4 1,0 3-1,0-3 572,0-2 0,0 2 1,0 1-1,0 4 212,0 0 1,0 3 0,0 3-498,0 1 0,6 1 1,3 3-583,3 5 1,5 2 0,1 2 0,-2 0-207,-1 0 1,-1 0 0,-1 0 0,2 0-452,3 0 0,-4 0 1,6 0-1,-3 0-1564,1 0 2502,0 0 0,7 6 0,3 2 0</inkml:trace>
  <inkml:trace contextRef="#ctx0" brushRef="#br0">15956 17898 8128,'-13'-20'717,"0"2"1,-1 9 80,1 5 0,4 7-1153,0 1 575,6 0 0,-1-4 0,8 0 0,5 0-222,3 0 0,3 0 0,1 0 0,3 0-63,2 0 1,-5 0-1,2 0 1,-3 0-173,-2 0 0,-1 6 0,-3 3 238,-5 3 0,-2 1 1,-2 2-1,-2 1 269,-2 2 0,-5 0 0,-7-3 1,-2 1 234,2 2 0,1 0 0,3-5-215,3 0 1,-1-4 0,7-1-214,4-2 0,1-1 0,8-2 0,3 2-59,4-2 1,6-2-1,0-1 1,0 0-16,0 0 1,0 5 0,-5 1-101,-2 1 0,-2 3 1,-5 7 15,-5 0 1,-8 1 0,-5-3 0,-5 1-244,-3 2 1,-9 4 0,-6-2 0,-1-1-210,1 0 1,-5-1 0,1-5 0,-1-1-554,1-3 0,5 3 1086,9-3 0,-3 2 0,4 3 0</inkml:trace>
  <inkml:trace contextRef="#ctx0" brushRef="#br0">19902 16752 8194,'-2'-7'2725,"-1"1"-1835,-1 0 0,0 3 1116,4-6-1646,0 6 1,4-4 0,2 4-80,1-2 0,2-4-188,5 5 0,-1-5 1,-1 3-1,-2 0-156,-1 0 0,-2-4 1,4 3 89,-2-1 1,-5-2 0,4 4-54,-3-1 0,1 4 209,-1-2 1,-2 4-5,6 1 0,-6 1 0,3 2 104,-1 2 0,1 5 0,5-1-140,-2 3 1,0 1 0,2 0 0,0 1-222,-2-1 1,-5 0 0,3 1 0,-1-1-1186,-3 0 0,3 2 258,-1 3 1,-1-3 0,-4 2 0,0-2-329,0-1 1,0-1-1,0 0 1333,0 1 0,0-1 0,0 0 0</inkml:trace>
  <inkml:trace contextRef="#ctx0" brushRef="#br0">20089 16859 8247,'-2'-9'400,"-2"0"0,-4 0 271,-5-4 0,4 5 182,0 4 0,5 3-326,-5 1 1,6 1-309,-2 3 1,4-1-1,1 6 1,0 2 34,0 1 0,0-4 0,0 1 0,0 2 11,0 1 0,1 1 0,2 0 0,2 0 2,-2 1 1,-2-1-1,-1 0 1,0 1-21,0-1 0,0 5 0,0 0 0,0-2-164,0-1 0,0 3 0,0-1 1,0 0-322,0-3 1,0 0-1,2 1 1,1 1-188,1 2 0,1-1 0,-5-3 0,0-1-291,0 0 1,1-4 0,2 0-324,1 1 1,1 2-136,-5 2 764,0-7 0,0 0 0,-2-4-362,-2 2 772,2-1 0,-9 2 0,3 2 0</inkml:trace>
  <inkml:trace contextRef="#ctx0" brushRef="#br0">19969 17285 8237,'-6'-12'707,"-3"4"0,3 0 0,0 5 1806,0-1-2272,5-1 1,-4 10 0,10 1 0,3 1 27,4 3 1,2 2 0,-1 2 0,0-1-198,1 0 0,-1 1 0,0-1 0,1-1-148,-1-3 1,0-2-1,2-4 1,1 2-658,2-3 1,0-2 0,-5-4 0,1-5-1974,-1-3 2706,0-1 0,1-6 0,-1-2 0</inkml:trace>
  <inkml:trace contextRef="#ctx0" brushRef="#br0">20368 16886 8254,'-13'0'2707,"1"-2"-286,3-2-2193,3 2 0,8-4 0,2 6 0,5 0-134,3 0 0,1-4 1,1-1-1,-1 2 39,0 2 1,1 1 0,-1 0-682,0 0 0,-4 0 412,0 0 0,-6 1 1,0 2-1,-4 3 144,-4 2 0,-5-4 0,1 5-16,-3 1 1,3-4 0,2 0-30,1 0 0,1-3 219,5 6 0,2-6 1,2 1-1,5-2 8,3-2 0,3 0 0,1 1 1,3 2 67,2 2 1,-4-1 0,0-2-1,-2 1-22,-2 1 1,1 6 0,-1-1-325,0 3 0,-5 1 0,-4 1 0,-2-1 52,-2 0 0,-6 1 0,-3-2 1,-3-2-142,-1-1 0,-5-2 0,-1 4 0,-1-4-122,1-1 1,0-2 0,3-2 0,-2 1-761,2 1 1,5 1 1058,2-5 0,0 6 0,-4 1 0</inkml:trace>
  <inkml:trace contextRef="#ctx0" brushRef="#br0">19995 17765 8093,'-1'-13'215,"-4"-1"0,4 6 0,-4-1 284,4-2 1,1-1 0,1 1-577,4 2 1,-2-2-1,4 5 1,1 1 155,-1-1 1,-4 0 0,3 3 501,0-2 265,-5 1 1,7 4-436,-4 0 0,-2-2 0,4-1-300,-1-1 1,3-2 0,5 3-173,1-1 1,-3-2 0,0 3 0,-2-2-77,1 2 0,-3-3 0,1 0 224,-2-1 0,3 3 51,-5-5 1,2 6-47,-2-2 0,-2 5 1,2 5-1,-2 4 117,-2 3 1,1 1 0,2 2 0,2 1-47,-2 2 0,0 1 0,0-3 0,3 2-368,1-2 1,-4 4-1,3-4 1,-2-3-809,1-2 1,5-3-277,-1 6 1,3-7 0,1-2 1288,0-4 0,1-7 0,-1-1 0</inkml:trace>
  <inkml:trace contextRef="#ctx0" brushRef="#br0">20195 17778 8129,'-7'-5'791,"-5"3"1,9-4 0,-4 5 92,1-4-1131,1 4 418,5-5 0,-1 12 161,-4 3 1,4 2 0,-4 4 0,4 2 150,1 0 0,0 6 1,0-4-1,0 1-144,0 4 0,0-3 0,0 1 0,0 0-119,0-1 1,0 3 0,0-6 0,1-2-1207,4-1 1,-2-2-503,6 0 1,-5-5 0,5-4-421,1-2 0,1-4 1908,-2-2 0,2-10 0,-3-6 0</inkml:trace>
  <inkml:trace contextRef="#ctx0" brushRef="#br0">20102 18018 8070,'-13'0'487,"5"2"360,4 2 1,2-1-345,2 6 1,6-2 0,3 2 0,3-3-105,1 0 0,1-3 0,-1 5 0,0-2-162,1-4 1,-1 4 0,0-1 0,1-2-389,-1-2 1,0-2 0,1-2-777,-1-2 1,0-8-1,0 1 1,2-1 926,3-3 0,-3-7 0,4 3 0</inkml:trace>
  <inkml:trace contextRef="#ctx0" brushRef="#br0">20582 17658 8102,'0'-13'1071,"0"0"1,0 7-643,0 6 0,1 10 0,2 10 0,2 0-8,-2 4 0,0 1 1,0 2-1,1 1-545,-1 3 1,-2-1 0,-1 5 0,0 1-2088,0-2 2211,0-2 0,0-11 0,0-2 0</inkml:trace>
  <inkml:trace contextRef="#ctx0" brushRef="#br0">8091 17032 8178,'8'-35'0,"-4"2"0,-2 5 0,-2 4 0,1 12 0,4 3 0,-4 5 835,4 8 0,-4 5 0,-1 8-348,0 0 1,0 6-1,0-4 1,0 2 166,0 2 0,0 2 0,0 2 0,0 0-450,0-1 0,2 1 0,1-2 0,1-3-110,-1-4 0,0-3 0,0-2-192,1 1 1,5-8-44,-4-6 1,3-8 0,-2-10 0,0-4-4,0-3 1,0-2-1,-3 1 1,2-1 350,-2 0 1,0 2-1,-1 3 1,3 4-42,-2 3 1,3 7 0,0 0-121,1 2 0,2 2 0,4 4-140,1 0 1,-1 1 0,0 4 0,1 2-511,-1 1 1,-1 3 0,-2-3 0,-1 1-99,1 0 1,7-5 0,2 3 0,0-1-2360,1-3 3061,3-1 0,-2-2 0,6 0 0</inkml:trace>
  <inkml:trace contextRef="#ctx0" brushRef="#br0">8651 16752 9815,'-7'-10'731,"2"5"0,4 7 0,1 13 0,0 2-294,0 6 1,0 2 0,0 2-1,0-1 39,0 1 1,0 4-1,0 2 1,0-1-594,0 1 0,1 2 1,2-4-1,3-1-882,2-2 0,1-3 0,5-3 0,3-4 999,0-3 0,13-8 0,-2-1 0</inkml:trace>
  <inkml:trace contextRef="#ctx0" brushRef="#br0">9104 16779 8277,'-5'-19'2692,"3"4"0,2 6 0,9 9-2924,3 1 0,1 1 1,2-2-1,1-2-417,2-2 0,4 3 0,-2-4 1,-1 4-928,0 1 1576,5 0 0,-4 6 0,7 1 0</inkml:trace>
  <inkml:trace contextRef="#ctx0" brushRef="#br0">9198 17059 8137,'0'-36'0,"0"1"0,3 4 157,6 5 0,5 13 0,13 9 0,-2 2 1182,-2 2 0,2 0 0,-3 0-1339,3 0 0,2 6 0,-1 1 0</inkml:trace>
  <inkml:trace contextRef="#ctx0" brushRef="#br0">8518 17712 13223,'0'21'833,"0"2"0,0-2 0,0 3-308,0 4 1,0 1 0,0-2 0,0-2-479,0-3 1,0 2-1,0-6-1093,0-2 1,1-7 483,4-4 0,-4-14 1,4-8-1,-4-5 77,-1-6 1,0-8-1,0 2 1,-1-1 632,-4-1 0,4 2 1,-5-3-1,2 3-140,-1 2 1,-4 5 0,5 5 1982,1-2 0,1 5-1509,2 1 0,2 9 0,2 5 0,7 2-1376,5 2 1,0 0-1,6 2 1,2 1 49,1 1 1,2 6 0,1-2 0,2-1 843,1-2 0,6 2 0,-3 1 0</inkml:trace>
  <inkml:trace contextRef="#ctx0" brushRef="#br0">8958 17499 8891,'-5'8'0,"-1"0"0,-1-1 0,-2 1-190,2 2 1,-1 2 0,5 1 23,-1 1 1,0-1 0,4 0 154,0 1 1,1-7 0,3-3 619,5-2 0,3-4 0,2-2 230,-1-5 0,-4 3 631,0 2-932,-6 2 1,3 4-442,-6 2 1,0 4 0,-2 3-42,-2-2 0,2-1-263,-2-4 0,4-2 138,4 2 1,-1-3 0,6-1 0,1 0-817,2 0 0,6 0 0,0 0 0,0-1 218,1-3 0,0 1 0,5-5 0,-2 2 667,2 3 0,1-10 0,1-2 0</inkml:trace>
  <inkml:trace contextRef="#ctx0" brushRef="#br0">9491 17445 8294,'0'-13'1736,"0"0"0,2 5 1,2 4-1574,5 2 1,-2 2 0,2 0-401,2 0 0,0 5 0,3-1 0,-1-1-454,0-1 1,1 2 0,-1 0 0,-1 1 690,-3 1 0,3 1 0,-5 7 0</inkml:trace>
  <inkml:trace contextRef="#ctx0" brushRef="#br0">9491 17698 9134,'-7'-1'1711,"4"-2"1,7-1-2120,9 1 0,5 1 0,6 2 0,-2 0-1259,2 0 1667,1 0 0,8 0 0,1 0 0</inkml:trace>
  <inkml:trace contextRef="#ctx0" brushRef="#br0">8825 17645 8536,'-2'8'-1525,"-2"-4"1440,2-3 324,-4-1 1,6-5 0,0-4 1238,0-3 1,6 3-1,3 2 1,3 1-510,1 3 0,1-3 0,-1 1 0,0 2-880,1 2 0,-1 1 0,0 1-417,1 4 1,-7 7 0,-3 7-1,-2 0 66,-2 0 0,-2 8 0,-2-2 0,-5 0 94,-3 1 1,-6 2 0,2-8 0,3 1 28,2-3 0,4-3 0,-2-2 552,5 0 0,4-5 0,4-4-131,5-2 1,7-4 0,4-2 0,2-4-218,6 1 0,-1-8 0,5 5 1,-1-1-75,0 0 1,0 3 8,-4-1 0,6 6 0,1-3 0</inkml:trace>
  <inkml:trace contextRef="#ctx0" brushRef="#br0">8865 18471 8244,'1'-11'1489,"2"3"-588,1 8 1,2 2 0,-3 8 0,3 3-362,2 4 0,-5 11 0,3-2 0,-2 3-249,0-1 0,1 1 1,-5-1-1,0-2-223,0-1 1,0-6-423,0-1 1,0-11 0,0-7 92,0-7 0,-2-11 0,-1-6 0,-2-5-135,-3-7 1,1-2 0,-2-2-1,3 0 698,0 0 1,3 1-1,-4 2 1,1 3 248,3 2 0,-3 2 0,1 8 1,2 4 360,2 3 1,2 2-836,4 0 1,4 5 0,7 4-1013,2 2 1,0 2-1,-4 2 1,4 2-1349,4 5 1,4 3 2282,0 1 0,7 1 0,1-1 0</inkml:trace>
  <inkml:trace contextRef="#ctx0" brushRef="#br0">9291 18218 8449,'-18'-18'1973,"1"2"-1668,0 4 1,8 6-1,5 11 1,2 4-2458,2 3 2426,0-5 0,6-1 0,3-6-19,3 0 0,1 0 0,1 0 0,-1 0-225,0 0 0,1 0 1,-1 1 654,0 4 0,-1-2-270,-3 6 1,2 0-283,-7 4 0,-1-4 1,-6 0 133,-1 1 1,-2-3-130,1 2 1,4-4 0,-2 2 0,6-1 62,6-3 1,2-1 0,3-1 0,-1 2 98,0 1 1,1 2-1,-1-3-244,0 2 0,-1 5 0,-1-1 1,-4 3-88,-1 1 1,-2 0 0,-4 1 0,-1 1-33,-4 2 0,-2-2 1,-6 3-1,-1-2-129,1 2 0,-2-5 0,-1 2 0,-2-4-471,2-1 0,1-3 1,2 1-2978,-1-2 1695,7 4 1945,1-9 0,18 5 0,3-6 0</inkml:trace>
  <inkml:trace contextRef="#ctx0" brushRef="#br0">9864 18125 8370,'-12'-28'2432,"4"3"1,-6 23-2434,10 7 0,2 1 0,4 2-1629,2 3 1,4 2 1629,5 5 0,6-3 0,2 4 0</inkml:trace>
  <inkml:trace contextRef="#ctx0" brushRef="#br0">9864 18431 8142,'0'-47'1202,"3"10"0,6 15-662,9 11 0,6 13 0,2 4 0,-1 0-2410,-2 0 1870,2 4 0,2-8 0,7 4 0</inkml:trace>
  <inkml:trace contextRef="#ctx0" brushRef="#br0">10304 19284 8131,'0'-19'0,"-1"6"53,-4-1 0,2 9 0,-4 9 0,1 5 0,2 3 0,-1 3 0,1 2 1257,1 6 0,-3 0 1,1 2-1,2-1-998,2 0 0,1 2 0,0-6 0,0-1-156,0 0 1,0-1-153,0-5 0,1-5 0,4-5-180,4-6 1,-3-6 0,0-9-1,-2-4-110,0-3 0,2-6 0,-3-2 0,2 0 604,-2 1 1,-2-4 0,-1 5 0,0 3 145,0 4 1,0 5-1,0 6 710,0-1-445,0 7 1,6 4 0,3 10-429,3 7 1,1 2-1,1-3 1,-3 2-138,-2 3 0,3-3 0,-3 3 0,1-4-129,-1 0 0,3-5 0,-3-2-1549,3-1 0,-3-2 554,0-4 1,-6-6-1,1-4 1,-2-5 533,-2-2 0,0-7 0,0 2 0,0-4 561,0 0 0,0 4 0,0 1 1,0 2-77,0 2 1,0 2-1,1 4 2181,3 2 1,-1 4-1686,6 10 0,-1 2 1,2 6-1,-1 1-470,1-1 1,2 5-1,3 1 1,1 0-261,2 1 0,0-3 0,-5-3 0,2-1-1008,3 0 0,-2 1 0,6-1 1183,2 0 0,7 1 0,3-1 0</inkml:trace>
  <inkml:trace contextRef="#ctx0" brushRef="#br0">10931 19098 10995,'-6'-21'1787,"4"18"1,-1 13 0,5 7-1838,2 2 0,5-1 1,-3-3-1,1 1 443,4 2 0,-4 4 0,2-3 0,0 0-52,-2 1 0,4-3 1,-5-3-1091,1-1 1,2-1 153,4-3 1,-5-9 0,-4-9 0,-2-4 157,-2-5 1,0-7 0,0-8 0,0-1-2,0-3 0,0 3 1,0 0-1,0 0 598,0 0 1,-5 6 0,1 1 0,-1 8 1835,-1 4 0,5 2 900,-3-1-2534,2 7 0,2 8 0,0 11-309,0 4 1,0 4-1,2-4 1,0 3-288,3 2 0,-1-3 0,-4 2 0,0 0-1027,0-4 1,0-1 0,2-3 56,2-3 0,4-4 1,5-5-1,0 0-1633,1 0 2837,5 0 0,2-11 0,5-4 0</inkml:trace>
  <inkml:trace contextRef="#ctx0" brushRef="#br0">11251 18951 8222,'0'-7'3176,"1"1"1,4 6-2761,3 0 0,4 0 0,2-2 0,-1-1-181,0-1 0,5 0 0,1 2 0,2-2-816,3-5 0,-1 1 0,1 1 0,-3 0-1095,-2-1 0,-6 4 1269,-4-5 1,-9 7 1053,-4 2 0,-3 11 0,-13 8 0,1 0 394,-3 0 1,1 5-1,0-2 1,1 5-492,-1 4 1,6-3 0,0 3 0,6-3-896,3-1 0,2 0 0,4-2 0,3-3-2513,6-4 1,7-5 2857,15-4 0,3-3 0,6-6 0</inkml:trace>
  <inkml:trace contextRef="#ctx0" brushRef="#br0">11784 18711 8057,'-22'-28'703,"-1"6"0,9 18 1,0 8-1,7 6 16,1 4 0,3-2 0,-4-2 1,-1-1-287,1 1 1,4 2-1,-3 0-348,0-3 1,4 3-304,-2-4 0,8-2 1,5-1-1,3-4-302,2-1 1,-1-1 0,0-2 0,1-3 191,-1-1 1,0-2 656,1-5 0,-6 2 0,0 2 706,-2 1 1,-3 6 0,-6 0-409,-2 6 1,-4 5 0,3 5 0,1 0-286,-1 1 0,1 3 1,5 1-1,0-2-540,0-1 1,0-1 0,2-1 0,2-1-712,5-3 1,4-3 0,5-6 0,4-2-1515,4-2 0,5-10 2423,0-8 0,6-9 0,-3-3 0</inkml:trace>
  <inkml:trace contextRef="#ctx0" brushRef="#br0">12117 18458 8246,'-13'-12'1033,"-1"3"1,3 11 0,2 13 245,4 10 0,4 2 0,1 4 0,0-3-1072,0-2 0,0 0 1,0-3-1,0-2-464,0-2 1,-5-1-3756,1-5 2338,-1 1 0,4-7 1416,-3-2 1,-4-5 0,-5-3 0,-1-2 574,1 2 0,0 2 0,-1 1 1234,1 0 0,4 0 1,2 1-759,1 4 1,1-2 0,5 5-1,0 3-748,0 1 1,6-1-1,5 0 1,4-4-730,2-1 1,7-1 0,-2-5 0,3 0-670,2 0 0,1-6 1353,3-3 0,3-15 0,6-4 0</inkml:trace>
  <inkml:trace contextRef="#ctx0" brushRef="#br0">12410 18165 11808,'-1'-28'603,"-4"6"1,4 23 0,-2 14 0,4 10-414,4 6 0,-1-1 0,-2-5 0,1-1-130,1-1 0,2 8 0,-3-5 0,2-1-458,-2 0 0,2 2 0,0-8 0,-1 0-1108,2 0 0,-4-1 670,2-5 0,-4-5 1359,-4-4 0,-4-1 1,-5 0-1,0 2-250,-1-2 1,-2 0 0,1 0 0,3 2 975,1 3 1,0-4 0,2 5-1224,5 2 0,2 0 1,4 4-1,2 1-3288,5 2 3262,3 0 0,7 1 0,2 2 0</inkml:trace>
  <inkml:trace contextRef="#ctx0" brushRef="#br0">13090 17858 8181,'-1'-7'-100,"-4"3"1,2 7 0,-4 2 283,1 3 1,-3-4-1,3 4 1,-1-1 447,-4 0 1,0 2 0,-3 5 0,1-1 167,0 0 0,-1 5 0,-1 1 0,-1 2-365,-2 3 1,-1 1-1,3 3 1,-2 2 226,2 1 1,5 4 0,4-2 0,1 1-435,3 3 0,2 0 1,1 0-1,1-3-670,4-1 1,2 2 0,8-5-1,1-3-834,2-4 1,6-7-1,-2 1 1,3-5-273,2-3 0,4-7 1548,0 3 0,6-10 0,-3-2 0</inkml:trace>
  <inkml:trace contextRef="#ctx0" brushRef="#br0">13303 18165 8380,'-5'-13'1243,"3"5"1,-4 8 0,6 9 0,0 3-798,0 1 0,2 1 1,1-1-1,1 0 59,-1 1 1,3-1 0,-2 0-162,-1 1 0,3-6 0,-1 1-1685,-2 2 828,-2-5 0,-1-2 0,0-8 0,0-5 44,0-3 1,0-6 0,0-1-1,0-2 293,0-3 0,0 4 0,0-3 1,0 0 537,0-2 1,0 2 0,0 3 0,0 0 800,0 4 1,0-3-576,0 1 0,0 5 0,2 5-1547,2 2 1,3 2-1,7 5 1,1 2-1672,2 2 2630,4-1 0,0 2 0,-2 2 0</inkml:trace>
  <inkml:trace contextRef="#ctx0" brushRef="#br0">13650 17805 8165,'-6'-16'261,"-3"2"0,-1 6 1,1 14 1,5 7 0,7 5 0,1 5 1,0 0 364,2 0 1,0 2 0,5 2-1,-4 0-174,-1-1 1,3 5 0,-5 2 0,-1 0-1006,-1-1 1,2-1 0,1-6 0,-2-1 281,-2-2 0,1-5 269,2 0 0,3-2 0,7-1 0</inkml:trace>
  <inkml:trace contextRef="#ctx0" brushRef="#br0">13890 18085 8166,'0'-13'0,"0"-1"3973,0 1-3409,0 6 1,0 7 0,0 8-518,0 4 1,0 2 0,0-1-1,0 0 170,0 1 1,0-1 0,0 0 0,0 1-218,0-1 0,6 0 0,1 1 0</inkml:trace>
  <inkml:trace contextRef="#ctx0" brushRef="#br0">14103 17872 8042,'-6'-20'1484,"-1"7"0,-6 0 1,1 10-1324,3 10 1,3 4 0,6 9 0,-1 0-197,-4-4 0,4-1 0,-4-2 1066,4 0-1306,1-5 0,1-4 0,2-8 0,3-5-222,1-3 0,-4-6 0,2-1 1,-4-2 254,-1-2 1,0-3-1,0 1 1,0 2 458,0 0 0,0 6 0,0-4 573,0 2-975,0 1 1,2 10 0,2 4-1864,5 2 2048,3 2 0,7 6 0,2 2 0</inkml:trace>
  <inkml:trace contextRef="#ctx0" brushRef="#br0">14303 17645 9767,'-13'-18'0,"0"2"62,-1 4 1,7 6-1,2 11-267,4 4 1,2 1 0,2 0 0,3-2 466,2-2 1,-4 3 0,4-3-1,-3 1-201,-2 3 0,3-2 0,-1 1 0,-2 1-376,-2 2 1,-1 1 0,0 0 390,0 1 1,2-5-1,2-2 295,5-1 1,-2-2 0,2-4-131,2 0 0,5 0 1,3 0-459,2 0 1,-5 0 0,2 0 0,-2 0 216,2 0 0,-3 6 0,4 2 0</inkml:trace>
  <inkml:trace contextRef="#ctx0" brushRef="#br0">14690 17712 12896,'0'13'394,"0"0"1,1 1 0,2 1 0,2 1-537,-2 2 0,-2-1 1,-2-3-1,-2-1-594,-2 0 1,-4 1-1,3-1 1,-1-1-2380,-3-3 3115,4-3 0,-6 0 0,5 1 0</inkml:trace>
  <inkml:trace contextRef="#ctx0" brushRef="#br0">14796 17485 10433,'-5'-7'1457,"3"2"-913,-2 10 0,2 8 0,2 8-598,0 0 0,0 2 0,0-3 0,0-1-606,0 0 1,5 5 0,-1-4-1,0 1 660,2-3 0,2-3 0,5-2 0</inkml:trace>
  <inkml:trace contextRef="#ctx0" brushRef="#br0">14836 17325 7642,'8'-6'0,"-4"-2"549,-2-4 1,-1 0 0,2 1-55,2 3 1,4 3-1,-4-2 263,3 1 1,1-3 0,4 4-474,0 3 1,-4 0 0,0 2-532,2 0 0,-1 2 0,0 2-264,-1 5 0,-6-2 0,2 2 8,-4 1 0,-1-2 0,0 1 261,0 1 0,0-2 712,0 0 1,-1-5-19,-4 2 0,4-2 1,-2 0-98,6 1 1,0 7 0,6-4-292,1 0 1,-3 5-1,2-4 1,0 1 33,-2-1 1,4 1 0,-5 5-49,1-1 0,-4 5 0,2-1-190,-4 0 1,-1-2 0,0-2-1,-1 0-577,-4 1 0,2-3 0,-4 0 0,-1-4-18,1-1 0,3-1 1,-4-8 733,2-6 0,2-18 0,4-14 0</inkml:trace>
  <inkml:trace contextRef="#ctx0" brushRef="#br0">15183 17072 7925,'0'-21'927,"-6"5"1,-1 13 62,-1 12 0,2 13 1,6 11-1,0 1-934,0 3 1,-6 6 0,-2 1 0,-4 1-591,-2 1 0,1-2 0,0 3 1,-1-4-862,1 0 1395,0-6 0,-1-4 0,1-6 0</inkml:trace>
  <inkml:trace contextRef="#ctx0" brushRef="#br0">9784 17525 7972,'-6'8'213,"-2"-4"0,3-2 0,4-4-606,4-2 1,2 1-1,0-5 1,4 2 742,3 3 0,1-3 0,2 2 0,1 1 296,2 2 1,6 1 0,-2 0 0,3 0-408,2 0 0,5 0 1,4 0-1,2 0-101,2 0 1,0 0-1,2 0 1,1 0-26,1 0 1,6-5 0,-2 1 0,1-1-132,0-1 0,2 5 0,4-4 0,-3 4-53,0 1 1,-2 0-1,1 1 1,-4 4 108,-1 4 1,-2 3 0,-2 1 0,-1 0 3,-1 1 0,6-1 1,-7 0-1,1 1 54,3-1 1,0 0 0,-3 1 0,0-3 34,0-2 0,1 2 1,2-7-1,0 0-46,-4 2 0,5-4 0,-3 2 0,4-2-121,1-2 0,-2 0 1,-2 1-1,-1 2-13,-1 2 0,3 1 0,-9-2 1,0 5-2,-3 3 1,-3 1 0,-1 0-1,-2 1 113,-2-1 1,2 5 0,-3 0 0,2-2 36,-2-1 0,3-3 1,-3-2-1,2-3-49,-2-1 1,3 3-1,-4-4 1,1-2-64,0-2 0,-1-1 1,3 0-1,-3 0-179,-2 0 1,3-1 0,-3-2 0,1-2-130,-1 2 1,-6 2-1,-4 1 1,1 0-282,2 0 0,-3 0 1,-1 1-1,-1 2-617,0 2 0,-2 1 1218,4-2 0,0-3 0,4 5 0</inkml:trace>
  <inkml:trace contextRef="#ctx0" brushRef="#br0">12597 17792 10714,'-1'0'948,"3"1"1,15 2-1162,1 2 1,-1-1 0,-5-2-307,-3 2 0,1 3 1,-4 7 824,2-1 1,-5 0-1,1 1 1,-2-1-1180,-2 0 1,-2 1 0,-2-1 872,-5 0 0,-9-5 0,-3-2 0</inkml:trace>
  <inkml:trace contextRef="#ctx0" brushRef="#br0">9771 16672 7759,'-13'0'98,"-1"0"1,8 0 364,6 0 1,8 0-1,10-1 1,4-2-162,3-2 1,8 1-1,2 2 1,5 0-159,5-3 0,2 1 0,5 4 0,-2 0 35,-1 0 1,0 0 0,4 1-1,-1 2 0,-3 2 1,1 5 0,-4-3-1,0 2 14,0 0 0,3 0 0,-5 4 1,-1 1-94,-1-1 1,2 0-1,2 1 1,0-1 32,0 0 0,4-4 0,-1-1 0,3-3-220,1-2 1,10-1 0,2-2 0,0 0-177,0 0 1,2 0 0,-8 0 0,-1 0 175,-3 0 0,-5 4 0,-10 2 0,-2 2 204,-2 2 1,-1 2 0,-5 1-1,-2 2 86,2 3 0,-1-2 1,0 5-1,0-2-158,2-3 0,5 4 1,-4-3-1,1 0-120,0-3 0,2-5 1,-2-1-1,1-1-97,3 1 1,1-6 0,2 3 0,-1-4 133,-4-1 1,2 5 0,-4-1-1,0-1 34,-1-1 1,-2 2 0,-6 1 0,-2-1 454,1 2 0,3 0 0,0 4 0,-1-1-271,-2 2 0,2 0 0,-3 1 1,3-1-244,2-3 1,0 1 0,1 5-1,0-2 16,-1-4 1,2 3 0,-5-5 0,4 0 28,3 0 0,0-2 0,-4-3 0,0 2 152,-1 2 0,-4-1 0,-1-4 0,-2 0 167,-2 0 1,-3 2 0,0 1-340,-1 1 0,-1 7 1,-2-4-244,-1 0 1,-1 5 0,2-3-1908,-1 3 1,0 1 0,4-1 2187,0-3 0,7 3 0,0-5 0</inkml:trace>
  <inkml:trace contextRef="#ctx0" brushRef="#br0">13477 17325 7668,'-19'0'0,"8"0"-239,-2 0 0,8-1 262,1-4 1,2 2 1581,2-5 0,6 5-1106,3-2 0,-1 4 0,1 1 1,-1 1-287,0 4 1,2 2 0,-4 6 0,2 2-296,2 3 0,-4-2 0,0 6 0,-2 2-448,1 1 1,-1 0-1,-4-1 1,0-2 529,0 2 0,0-5 0,0 1 0</inkml:trace>
  <inkml:trace contextRef="#ctx0" brushRef="#br0">16636 16286 10708,'0'-9'-461,"0"0"1,2-1 441,2-2 0,3 3 0,7 2-26,-1 1 0,0 1 0,1 5 83,-1 0 63,-6 0 1,-1 2-1,-7 2 60,-4 5 0,2 1 0,-4 1 213,1-2 0,2-1 0,4 6-166,0-1 1,0 0 0,0 1 140,0-1 1,4 5-1,2 0 1,1-1-215,4 3 0,-4-1 0,1 5 0,-1-2-82,0 2 1,-4 5-1,2 2 1,-4-1-43,-1-2 0,0 5 0,0 2 0,-1 2-20,-4-1 0,4 1 0,-5-6 1,2-2 107,-1 0 1,1-4-1,4-2 1,0-2 106,0-2 1,4-1 0,2-3 0,1 1-43,4 2 1,-4 1 0,1-1 0,-1 3-94,0-1 1,-2 10-1,2-3 1,-1 2-160,-3 4 1,-1 1 0,-2 7-1,0 2-51,0 2 0,0-1 0,0-4 0,-2-1 112,-2-4 0,2 2 0,-2-7 0,2-3 125,2-4 0,0-5 0,0 3 0,0-2 96,0-3 0,2-2 0,1-4 0,1-1-17,-1 1 0,3 2 0,0 1 0,0 1-42,0-1 0,3 0 0,-3 1 0,0 1-153,0 2 1,-1 0-1,-2 5 1,2 1-141,-2 3 0,-2-1 1,-1-1-1,0-2-27,0 1 0,0-2 1,2 0-1,1-2 160,1-3 0,2-1 123,-1-1 1,2-7 0,6-3 0,1-2 98,-1-2 1,0 0-1,1 0 1,-1-2-51,0-2 1,1 2-1,-1-2 1,0 3-264,1 1 1,-1 0 0,0 0 0,1 0-169,-1 0 0,2 0 211,3 0 0,1 0 0,3 0 0,-4 0 27,-3 0 0,-1 0 0,3 0 0,2-2 153,2-2 1,-4 1 0,6-6 0,-1 0-101,-1 2 0,-2-4 0,-6 7 0,1 1-265,-1 1 0,0 2 0,1 0 1,-1 0-358,0 0 0,0 0 1,1 2 66,-1 2 0,-1-1 1,-2 5-1,-2-1-189,-2 0 1,4-4 0,-3 3-1,2-1-1269,0-1 2006,0 1 0,10-5 0,2 0 0</inkml:trace>
  <inkml:trace contextRef="#ctx0" brushRef="#br0">17542 18192 9227,'0'-14'0,"2"1"768,2 0 1,4 5-776,5 4 1,0 2 0,-1 4-1,-1 2-475,-2 5 0,-6 3 0,1 1 0,-3 2-1173,-1 3 1655,0 8 0,0-3 0,0 2 0</inkml:trace>
  <inkml:trace contextRef="#ctx0" brushRef="#br0">8531 18938 27820,'-6'-13'-9831,"3"1"8354,-5 3 0,3 3 1683,-4 6 0,6 1 360,-1 4 0,4-2-408,4 6 0,4-6 0,5 3 345,0-1 1,1-3 0,0 4 0,3-2 71,1 1 0,4 1 0,-3-3 0,2 1-324,2-1 0,4-1 1,4-2-1,3 1 431,0 3 0,5-2 0,-4 2 0,4-2-270,1-2 0,-2 0 0,-1 0 0,-1 0-133,1 0 0,0 0 0,0-2 0,-3-1 56,-1-1 0,2-6 0,-2 1 0,-1-3 352,1-1 0,3-1 1,-5 1-1,-2 0-484,-1-1 0,4 1 0,-1 0 1,-2-1-204,-1 1 0,3 0 0,2-1 0,0 1 0,-1 0 0,4-1 0,-4 1 0,1 0 0,0-1 0,2 0 0,-4-3 0,-1-1 0,-2 2 0,-1 1 0,-1 2 0,-1-2 0,-2-3 0,0 4 0,-3-6 0,-1 3-189,0-1 0,0-1 1,-2 2-1,0 0-37,0 0 1,-2-2-1,-2 1 1,0 2-240,1 1 0,-1-3 1,-1 1-1,-2 0-216,-1 3 0,-2 0 0,4 2 0,-4 2-4,-1 1 1,-1 5 0,-5-5 320,0-2 0,0 0 0,0-3 31,0 1 1,-6-5-1,-3 0 1,-3 2 171,-1 1 1,4 2-1,0 0 1,-2 1 26,0 3 0,-3-1 0,1 4 0,0 0 83,-1 0 1,1 1 0,0 4-1,-2-2 31,-3-2 0,3 1 1,-4 4-1,1 0 251,0 0 1,-5 0 0,0 0-1,0 0 7,1 0 0,-4 0 0,4 1 1,-2 2 310,2 2 1,-1-1 0,3-4 0,0 2 6,-4 2 1,3-2-1,0 2 1,1-2-207,-1-2 1,5 4 0,-4 1 0,3-3-27,-1 0 0,0-1 1,3 2-1,-1 2-82,-2-2 0,0-2 0,5-1 0,0 0-131,-1 0 1,-3-4-1,-1-1 1,2 1-30,1-2 0,-3 5 0,0-5 0,2 1-248,1 1 1,-3-1-1,1 5 1,-1 0-108,-1 0 0,-1 0 1,-3 2-1,0 2 79,0 5 0,-6-1 1,0 0-1,1 1 109,-2-1 0,2 4 0,4-5 1,2 2 241,-2 0 0,1-5 0,-1 4 1,3-3 71,2-2 0,-3 3 0,2-1 1,0-2 5,-4-2 1,5-1 0,0 0 0,1 0-24,0 0 0,-4 5 0,1 1 0,-1 1-681,-2 3 0,-4 2 0,4 3 0,-2 1-103,-1 2 0,-7 4 0,7-2 1,1-1 176,2 0 1,0 3-1,5-2 1,0-1-117,-1 0 0,4-1 1,6-5 116,1 0 1,6 1 0,-2-1 0,4 0-455,1 1 0,0-1 0,1 2 0,4 3-2596,4 4 2993,-3 3 1,12 2 0,-4-1 0</inkml:trace>
  <inkml:trace contextRef="#ctx0" brushRef="#br0">8985 18925 27498,'0'-14'-9831,"0"1"7590,5 6 0,-3 7 1575,2 8 1,-2 0 141,-2 1 1,0-8-1,1 1 2334,4-5 1,-4-3-1112,4 1 0,-4-2 343,-1-6-1842,0 5 1,0 4 0,0 8 848,0 5 1,-1-2 0,-2 2 0,-3 0 124,-2-1 1,5 3-1,-2-3 414,-1-1 1,4 1 0,-2-4 124,2 5 1,1-3-1,-2 0-941,-2 0 1,1 1-1,4 7 112,0-1 1,0 0 0,0 1 0,0 0 23,0 4 0,0-3 0,0 4 0,0-1-246,0 0 0,-2-1 1,-1-2 352,-1 3 1,0-3 0,4 3 0,0-4 1835,0 0 1,0-5-1301,0 0-590,0-1 1,0 6-344,0-1 1,0 0 0,0 1 75,0-1 1,0 0 0,0 2 0,0 1-9,0 2 0,4 0 1,0-5-1,-1 1 307,-1-1 1,-2 0 0,0 1 486,0-1 1,4 0-280,1 1 1,-1-5-1,-2-2 160,2-1 0,-2 0 1,4-3-367,-1 1 1,-3 7-1,2-3 1,-1 4-389,2 2 0,-4-1 0,5 2 1,-1 1 214,-1 2 1,5 1 0,-3-3 0,0 2 251,0-2 0,4-1 0,-2-1 1,0-3 1138,1-2 0,0 3-302,4-3 1,1-3 0,-1 0-103,0 0 1,-4-5 0,0 4-469,2-4 0,-4 4 1,2 1-341,1 1 1,2 0-1,1 4 1,-1-2-89,-3 1 1,3 0-1,-3 1 1,1-2 343,-1 1 1,3-4-1,-3 0 538,3 0 1,1-5 0,0 4-152,1-4 1,-1-1-1,0 0 1,1 0-159,-1 0 0,0-1 0,1-2-486,-1-2 0,0 1 0,1 4 0,-1 0 0,0 0 0,1 0 0,-1 0-9,0 0 0,1 1 1,-1 2 14,0 2 1,1-1-1,-1-4 1,0 0-7,1 0 0,-1 0 0,0 0 0,1 0 0,-1 0 0,0 0 0,1-1 0,-1-2 0,0-2 0,1-1 0,-1 3 0,0-1 0,1 1 0,-1 1 0,0 2 0,1 0 0,-1 0 0,0 0 0,1 0 0,-1 0 0,0 0 0,1 2 0,-1 1 0,0 1 0,1 1 0,-1-5 0,0 0 0,-4 0 0,0 0 0,1 0 0,2 0 0,-3 0 0,0-2 0,1-1 0,2-1 0,2-2 0,-1 3 0,0-1 0,1 1 0,-1-3 0,0 1 0,1 2 0,-1 2 0,-4 1 0,0 0 0,1 0 0,2 0 0,1 0 0,1 0 0,-1 0 0,0 0 0,1 0 0,-6 0 0,1 0 0,2 0 0,-1-2 0,0-1 0,-1-1 0,0-5 0,5 5 0,-1 1 0,-4 1 0,0 2-904,1 0 0,-3 0 0,1 2-743,-2 2 1,-2 3 0,-4 7-313,0-1 1,0-4 78,0 0 1409,0-6 1,0 3 0,0-6 0</inkml:trace>
  <inkml:trace contextRef="#ctx0" brushRef="#br0">10424 19911 9167,'-1'-12'0,"-4"2"0,-4 2 1433,-2 2 1,-3 2-1,1 4 1,0 0-653,-1 0 1,1 0 0,0 0 0,-1 0 41,1 0 0,4 0 75,0 0 0,8 0-262,1 0 0,6 0 0,8 0 13,4 0 1,-3-5-1,3 1 1,-3 1-222,-2 1 1,5 2-1,-1 0 1,0 2 399,-2 2 1,-2 4 0,-1 5-1020,-3 0 1,-3 1 0,-6-1-167,0 0 1,-6 4 0,-2-1 0,-1-1 158,0 1 0,1 0 0,-6-1 0,1 1-652,0 2 1,4 0 0,0-3 0,-2 1-821,0 2 0,2 1 1,1-3 1375,2 2 0,-10 0 0,1-5 0</inkml:trace>
  <inkml:trace contextRef="#ctx0" brushRef="#br0">7105 20031 19463,'-7'-8'0,"-5"4"4012,-5 2 1,1 4-2262,7 2 1,3-1 0,6 6-1746,0 2 0,8-4 0,4 0 0,4 1-6,0-1 0,3 2 0,-1 4 0,0 1 0,1-1 0,-4 0 0,3 1 0,-3 0 0,-2 4 0,-4-4 0,-2 0 0,-1-3-2521,-3-1 1622,-1 2 0,-2-6 1,0-8 117,0-9 0,-5-13 0,1-9 0,1 1 395,1-1 1,2-2 0,0 2-1,0 0 1451,0 1 1,0 5 0,0 6 0,0 2-463,0 3 1,2 3 0,1 2 0,3 4 86,1 1 0,2 1 0,4 5 0,1 0-579,-1 0 0,5 6 0,-1 2 1,1 1-112,1 0 0,1 2 0,2 6 0,-4-2-133,-3 1 1,2 0-1,1-1 1,-2 1-2538,-1 2 0,-1-2 0,0-5 2999,4-3 1,-3 1-1,4 5 1</inkml:trace>
  <inkml:trace contextRef="#ctx0" brushRef="#br0">7691 19911 30271,'-1'-17'-1340,"-3"4"0,4 3 1806,0 10 0,1 0 0,6-2 478,-1-2 1,5 1-1,-2-4 1,1-1-1150,-1 1 0,3-1 0,-5-2 1,2 1-846,0-1 1,-6 2-1,1-1 277,-2-1 0,-4 4 0,-2 2 0,-6 2 1481,-7 2 0,2 0 0,-2 2 1,2 2-140,1 5 0,1-2 0,1 2 1,3 2-83,5 0 1,-2-2-1,2 0 1,2 2-488,5 0 0,5-2 0,5-1 0,2-1-804,2 1 1,4-5-1,6 1 1,-1-3 128,1-1 1,0 0 984,-1 0 1,1-11 0,0-4-1</inkml:trace>
  <inkml:trace contextRef="#ctx0" brushRef="#br0">7931 19738 32767,'-5'0'0,"5"0"0,5 0 0,10 0 0,2 0 0,0 0 0,7 0 0,-3 0 0,-1 1 0,-2 3 0,2 8 0,-3 8 0,0 2 0,-3 6 0,-5 0 0,-1 8 0,-2 1 0,-3 1 0,-3-2 0,-3-2 0,-3-2-161,-2-2 1,1-3-1,-2-5 1,3-6-1924,0-6 1,5-5 102,-4-10 1,5-9 0,5-13 0,4-6-2618,2-1 4204,9-10 1,-6 8 0,6-10 0</inkml:trace>
  <inkml:trace contextRef="#ctx0" brushRef="#br0">7798 20431 30271,'-6'-14'-3089,"-6"2"4444,-5 3 0,5 5-1091,7 8 1,4 4 0,2 5 0,2 1 167,2-1 0,5 5 1,-1 1-1,1 0-1063,-1 0 1,3 4 0,-3-4 0,1 0-903,-1 0 0,3 4 0,-3-6 0,1 1-896,-1 1 0,3-4 2056,-3 3 1,9-3 0,2-2-1</inkml:trace>
  <inkml:trace contextRef="#ctx0" brushRef="#br0">8105 20564 30271,'-6'-12'-5506,"-3"3"8871,3 3-1047,0 6 1,12 0-2319,3 0 0,3 0 0,1 0 0,0 0 0,1 0-1039,-1 0 1,-6-1 1008,-2-4 0,-5 4 0,-5-4 1113,-3 4 1,0 1-1084,-1 0 0,6 0 0,-1 4 0,8 2 0,4 2 0,-1 2 0,5-3 0,-3 1 0,3-2 0,1-3 0,5 0 0,0 0 0,-1 1-2095,3-1 1,-4-7 1916,6-5 1,-6-15 0,4-4 0</inkml:trace>
  <inkml:trace contextRef="#ctx0" brushRef="#br0">8251 20204 30271,'-1'-13'-9831,"-4"-1"11737,4 1 1,-3 6 0,8 2-256,5 4 1,7 7 0,2 2 0,0 6-1652,1 4 0,-4-2 0,4 6 0,-1 2-326,0 1 0,-1 2 1,-3-1-1,-2 1-820,-4 0 1,3-2-1,-7-2 905,-1 0 1,-1-7 0,-2 3 0</inkml:trace>
  <inkml:trace contextRef="#ctx0" brushRef="#br0">8345 20444 13726,'-5'-9'0,"1"0"-424,1-1 1,3 4 0,3 0 1742,1 0 1,11 4-1,-2-2 1,2 3-575,0 1 1,3 0-1,1 0 1,0 0-564,1 0 0,-3 0 0,-3-2 0,-1-1-2,0-1 0,-4-1 833,0 5 0,-6-1-732,1-4 0,-6 2 0,-4-4 0,0 0 1604,0-1 0,1 4-586,5-5 1,2 1-1146,2 0 1,4 2 0,5 6-133,0 0 1,1 0 0,-1 0-227,0 0 1,1 0 206,-1 0 0,0 0 570,1 0 0,-7-2-490,-3-2 1,-2 1-84,-2-6 0,1 6 0,4-2 0,2 4 0,7 1 0,-1 0 0,0 0 0,2 0 0,1 0 0,2 0 0,1 1 0,-2 2 0,0 2 0,7 5 0,-3-2 0</inkml:trace>
  <inkml:trace contextRef="#ctx0" brushRef="#br0">18089 15020 7933,'-34'-54'0,"1"13"0,7 7 0,-1 9 0,5 2 0,0 10 0,4-3 0,-4 7 0,-2-3 0,-1 0 0,-2 2 0,0 1 0,-1 0 0,-3-4 0,2 4 0,-7 2 0,-3 1 88,-3 3 0,-6 1 0,-7 4 0,-1 2-2,-2 5 1,-13 4 0,-1 5-1,34-7 1,0 2 75,-1 1 1,-2 1 0,-5 2 0,-1 0 0,2 4 0,1 0 0,-2 0 0,-1 1-159,-1 0 0,-1 0 0,-3 3 1,-1-1-1,5-1 0,0 0 1,-2 1-1,1-1 51,0 2 0,0 1 0,-2 1 0,0 1 0,0 0 1,1 0-1,1-1 0,0 1 30,0 0 1,1 0 0,0 0 0,1 0 0,1 0-1,1 0 1,2 2 0,0 0-15,2 0 1,1 2-1,-2 4 1,1 2 0,3-2-1,1 0 1,-2 4 0,0 2-91,1 1 1,1 3 0,-2 4 0,1 2-1,1 1 1,1 2 0,0 2 0,0 0-155,-1 4 0,1-1 1,3-1-1,3-1 0,1 3 1,3 0-1,1-3 0,2-1 115,2 0 1,1 0 0,-1 6 0,2 0 0,5-6 0,1-1 0,2 1 0,1 0 14,2 0 0,0 0 1,2 2-1,0 0 0,1 0 1,0-1-1,1 1 0,1-1 10,-1 2 1,2 0-1,1 4 1,2 0-1,2-4 1,1 0-1,1 0 1,2-1-20,2 0 1,1 1-1,2 6 1,1 0-1,3-8 1,1-1-1,1 0 1,2-1-6,1-2 0,1-2 0,7 0 0,2-3 0,-2-2 0,2-2 1,2-2-1,1 0 49,2 0 0,2-2 1,2-1-1,3-3 0,2-1 1,2-2-1,1-2 0,2-2 10,-1-2 1,4-3 0,11 2 0,2-3 0,1-4 0,1-2 0,-19-7 0,1-1 0,0-1 12,4-1 1,-1-1 0,2-2 0,2 1 0,0-2-1,1 0 1,3-1 0,1 0 0,1-2 0,3 0 0,0-1-1,1-1-121,3 0 0,1-2 0,1 0 0,2-2 0,1-1 0,0-1 0,-18 2 1,0-1-1,1 1 0,-1-1 0,1 0 0,-1 0 0,1-1 0,-1 1 82,18-3 0,0 0 0,0 0 0,-16 2 0,0-1 0,0 0 0,0 0 0,-2 0 0,1 0 0,0 0 0,0-1 0,-1 1 0,1 0 0,-1 0 0,0 0 36,0 0 0,-1 0 0,0 0 0,0-1 0,17-3 0,-1 0 0,0 1 1,-2 0-1,-1 0 0,0 0 0,-1 0 0,0 0 0,-1-1-20,0 0 0,-1 0 1,0-1-1,1 0 0,1 1 1,-2-2-1,-3 1 1,-2-1-1,0 0 0,1 0 1,0-1-1,-1 0 0,1-1 0,0 0 0,0-1 0,1-2 0,1 0 1,0-1-1,-3-1 0,0 0 0,0-2 0,1-1 0,-1-1 1,0-2-25,1-1 1,0-2 0,-1-1-1,-2 0 1,-2-2 0,0 0 0,1-3-1,-2 0 1,1-2 0,-1 0-1,-1 0 1,0-1 18,0-2 0,0 0 1,-1-2-1,0-1 1,-1-2-1,-1-1 0,-2-1 1,0-1-1,-1-1 1,-1-1-1,0-1 1,-2-1-6,0 0 1,-1-1 0,-2-1-1,-2-2 1,-1-2 0,-1 0 0,-3-2-1,-2-1 1,-1 0 0,-2-1 0,-2 1-1,-1-1 47,-4 1 1,-1 1-1,-2-1 1,-2-3 0,-1 1-1,-3-1 1,-3 1 0,-3 0-1,-1 1 1,-1-1 0,-2 0-1,-2 1 8,-1-1 1,-3 0 0,-1 1 0,-4-2-1,-2 0 1,-4 1 0,-2 2 0,-2 2-1,-2 1 1,-2 0 0,-1 1 0,-2 0 6,-2 1 0,-1 1 0,-3 0 0,-3 1 1,-1 0-1,-3 2 0,-1 4 0,-1 0 1,-2 2-1,-2 1 0,-1 1 0,-1 2-71,-2 0 1,-1 1-1,-2 2 1,-6-1 0,-1 2-1,-2 2 1,0 4-1,-2 2 1,0 2 0,-2 0-1,-1 0 1,-2 3-45,-1-1 1,-2 3 0,0 0 0,-4 3 0,0 1-1,-1 2 1,17 6 0,-2 1 0,1 1 0,-1 0-1,-1 1 1,0 0 0,0 1 0,0 0 56,1 2 0,0 0 0,-1 1 0,0 0 0,-5 1 0,0 0 0,-1 1 0,0 1 0,4 1 0,1 2 0,-1 1 0,1 0 0,-2 0 0,0 1 0,0 0 0,0 1-46,-1 0 0,-1 1 0,0 1 1,0 1-1,-2 2 0,-1 2 0,1 1 1,0 1-1,4-1 0,1 1 0,0 1 1,1 1-1,0 1 0,0 1 0,0 1 1,0 1 59,0 1 0,0 1 0,0 1 0,0 1 0,-2 1 0,1 0 0,-1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6358 5557 8560,'0'-13'252,"0"0"-160,0-1 0,0 6-70,0-1 0,-5 0 1,-4-3-1,-3 2 228,-2 1 0,1 1 36,0-1 1,0 2-1,-1 4 1,1-1 61,0 1 0,-5 1 1,-2 2-1,1 0-58,0 0 1,-5 0 0,2 0-1,-2 2 143,2 2 1,-6-2 0,4 2 0,1-3 33,-3-1 1,-3 0 0,-2 0 0,1-1 15,2-3 0,-5 2 1,-1-2-1,-1 2-171,-1 2 0,1 0 0,-5 0 0,0 2-83,0 2 0,0 2 0,-2 4 0,-1-1-54,-1 2 1,-7 5 0,3 2-1,-3-1-60,2 3 1,-7-1-1,4 5 1,0-2-19,2 2 0,3 1 0,-4 3 0,2 1 8,-1 3 1,4-1 0,2-5 0,2 1-47,2 0 0,2 4 0,1 0 0,1 0-60,-1 1 1,5 1 0,-1 4 0,2-1-103,0 1 1,1 0 0,6 0-512,2-2 380,6-5 1,-8 7-1,6-5 1,2 2 62,1 4 1,3-6 0,4 1-1,2-2 12,0 0 1,4 4 0,-2-2 0,2 0-60,2-1 0,0 8 1,0-3-1,2 0-37,2 2 1,2-2 0,5 1 0,-3-1 83,3 0 0,1 5 0,2-7 1,3 2 162,1-1 0,1 1 0,-1-5 0,4 1 35,3 0 0,0 2 1,0-4-1,1-1 71,2-2 0,7-1 1,-1-1-1,2-1-30,-1-2 1,1 2-1,4-3 1,0 5-83,0 4 0,3-3 1,0 3-1,-2-3 108,2-1 0,2 1 1,-1 2-1,3 1 105,1-2 1,8-1 0,-1-1 0,3-2 31,1-3 1,3-2-1,-1-7 1,1 0 198,2 1 0,8-1 0,-4 0 0,4-1-179,0-3 0,-34-3 0,0 0 0,34 3 0,2 3-136,-35-6 1,-1 1-1,0 2 1,-2 0-1,1 0 1,0-1-1,36 9-32,-3-2 0,-31-7 1,0 1-1,0 0 0,1 0 1,-1-1-1,0 0-92,0 0 0,-1-1 1,36 7-1,-35-8 1,1 1-1,-1 0 0,0-1-14,2 1 0,0 0 0,-1-1 1,0 1-1,-1 0 0,0-1 0,1 1 1,0-1 121,-2 1 0,1 0 1,4 0-1,0-1 0,-1 0 1,0 0-1,3-1 0,-1 0-79,1 0 0,-1-1 1,1-1-1,-1-1 0,-2 1 1,-1 1-1,0 0 0,1-1 95,2 1 0,-1 0 0,0-3 0,-1 1 0,0 1 0,0 0 0,-2-1 0,0 0-99,-2 0 0,0 1 0,3 2 0,1 0 0,-2-1 1,0-1-1,1 2 0,1-1-13,1 1 1,0-1-1,-3 0 1,-1 1 0,3 1-1,-1 1 1,-1 0 0,0 0-21,1-1 0,0 1 0,-2 0 0,-1-1 1,34 8-1,0-2 19,-1-4 0,-33-2 1,1-1-1,-2-3 0,1 0 1,1 0-1,1 1 59,0 0 1,0 0 0,0-3 0,0 1 0,0 1-1,0 1 1,0-2 0,0-1 9,0 0 1,0 0 0,0 0 0,0 0 0,0-1-1,0 1 1,-1-2 0,0 1-40,-1-2 0,0 1 1,2 0-1,0 0 1,-1 1-1,0 2 1,2-1-1,1 0-60,0 0 0,-1 0 0,-1 0 1,0 0-1,-1 0 0,0 0 0,1 0 1,-1 0 36,2 0 0,-1 0 1,0 0-1,-1 0 0,36 0 1,1 0-17,-2 0 0,-33-3 0,0 0 0,-2-1 0,0-1 0,1-1 0,0 0 197,1-1 0,1 1 0,1-1 0,0 0 0,-1 0 0,-1 0 0,-1-1 1,0-1-48,-1 0 0,0 1 0,4-2 0,0 2 0,-2 1 0,0 0 0,0 1 0,1-1-201,-2 0 1,1 1 0,4 0 0,0 0 0,-3 1 0,-1 0 0,1 1 0,-1 0-98,2 1 0,-1 0 1,-1-1-1,-1-1 1,0 3-1,-1 0 1,-1 0-1,1 1-26,-1 0 1,1 0 0,2 1 0,-1 0 0,34-1-1,0-2 137,-3-1 1,2-2 0,0 3 0,-2-3 313,-3-2 0,4-1 0,-6-5 1,0-3 112,4 0 0,-1-3 0,-2 4 0,-2-2-313,-3 2 0,7-3 0,-4 0 0,0-1-218,0 1 0,-4 1 1,-9 3-1,-2-1 0,0-2 1,2-4-1,-9 4 1,-1 1-65,1-3 1,-2 1-1,-4-6 1,-3 0 23,-1-3 0,-2-2 0,-5 2 0,1-3 20,0-5 0,-2-2 0,-3-4 0,-4-1-109,-3-1 1,3-6-1,-1 1 1,0-3 144,-3-1 0,0 1 0,-1 1 1,0 4-221,1 1 1,-1-3 0,-1 3 0,-3 0-126,-5 1 1,2-4-1,-1 3 1,-2 0 115,-2 0 0,-2-4 0,-5 2 0,-6 1 95,-4 2 0,-8 0 0,2-1 0,-4 0 136,0 0 1,-5 1 0,-2 5 0,-1 0-18,-3 0 0,-3 0 0,-3 2 1,-1 1 159,1 1 1,-3 7 0,-2-4 0,-1 4 58,-1 2 0,-8-3 0,6 8 0,-2-2 152,-7 2 1,-1-1 0,-2 5-1,2 1 50,-2 3 0,-1 0 0,-3 0 0,0-3 169,1-1 0,-5 1 0,6 3 1,0 1-72,-4 0 0,0-5 1,4 0-1,1 3-113,2 5 1,-5-2-1,3 3 1,0-3-60,0-1 0,-3 4 1,5 0-1,-2 0-89,-1 2 0,-1-3 0,0 4 0,1-2-78,-1-2 0,-3 3 0,1-1 1,-1 1-1,-4-1 0,36 6 0,-1 0 0,-2-2 0,-1 1 0,0-1 0,0 2-24,0 0 0,-1 1 0,-5-2 0,0 0 0,5 0 1,0 0-1,0 0 0,-1 0 21,0 0 1,0 0 0,-1-2 0,-1 1 0,1 1-1,1 0 1,0 0 0,0 0 79,0 0 0,-1 0 0,-3-1 1,-1-1-1,1 2 0,1 0 0,-1 0 1,0-1-44,0-1 0,1 0 0,-4 1 1,0 0-1,2 0 0,0-1 1,-3 1-1,0 0-91,-1 0 0,0 0 0,-4-2 0,-1 0 1,0 2-1,-1-1 0,1 0 0,-1 0-4,0 0 0,-1 1 0,-7 0 0,-1 1 1,2 1-1,0 1 0,-3-1 0,0-1 12,0 1 1,-1 1 0,19 2 0,0 1 0,0 0-1,-21 2 1,-1 1 0,-2 1 0,1 1-300,1 1 0,-1 2 0,22-4 0,-1 1 0,1 1 1,1 0-1,1 2 0,0 0 0,0 0 0,1 0 1,0 1 36,-1 0 1,0 1 0,0 0-1,1 1 1,0 0 0,1 0-1,-1 1 1,0 0 0,0 1-1,0 0 1,1 0 0,0 1 277,0 0 0,0 0 0,0 1 0,-1 0 0,1 2 0,0-1 0,-17 7 0,1-1 0</inkml:trace>
  <inkml:trace contextRef="#ctx0" brushRef="#br0">5932 9369 21507,'0'-13'-1643,"1"5"1,4 4 0,4 2 2758,3 2 1,1 0-582,0 0 0,1 2 1,-1 2-1,0 4-402,1-1 0,0 0 0,3-4 0,2 3-222,2 2 1,1-5-1,5 1 1,-1-2 583,1-2 1,5 0-1,4 0 1,1 0-6,-1 0 0,5-5 1,-2 1-1,1-1-233,2-1 1,-3 5 0,-3-4-1,-1 4-112,-1 1 0,5 0 0,-4 0 0,2 0-220,-1 0 1,5 0 0,-2 0 0,-1 1 168,1 4 0,5-4 0,-5 5 0,-1-1 163,1-1 1,7 1-1,-5-5 1,4 0-88,0 0 1,3 0-1,-5 0 1,-2 0 18,2 0 0,5-5 0,-2-1 0,-1 0-72,1 0 1,5-2 0,-4 3-1,1 2-215,-4 2 0,0 1 0,-2 0 0,-4 0 103,1 0 0,-1 0 0,2 0 1,-1 0-71,-4 0 0,8 0 1,-3 0-1,2 0 302,-1 0 0,-1 0 1,0 0-1,0 0 39,0 0 1,0-5 0,0-1-1,0 0-100,0 0 0,5-2 0,-1 3 0,-1 2-291,-1 2 1,1 1-1,-1 0 1,1 0-221,5 0 0,-4 0 0,2 0 0,-3 0 297,-3 0 0,8 0 0,-7 0 0,5 0 228,4 0 0,1 0 1,0 0-1,1 0-86,3 0 0,1 0 0,-2 0 0,-1 0 156,0 0 0,1-5 1,-3 1-1,0 1-231,-2 1 0,-2 1 0,3-2 0,-2-2 40,-2 3 0,-2 0 1,-2 4-1,1 0-2,1 3 0,3 5 1,-4-1-1,-1 3-148,1 1 0,4 1 1,-1-1-1,2-1 21,2-3 0,6-2 1,3-4-1,1 2 92,-1-3 1,9 0 0,-1-2 0,1 0 24,0 0 0,-3-4 0,-1-1 0,-3 2-25,-2 2 1,7 1 0,-2 0 0,-2 0-14,-1 0 1,6 0-1,-4 0 1,1 0-20,1 0 0,0 0 0,4 0 0,0-2 0,2-2 0,-32 3 0,-1 0 0,36-5 0,0 2-219,-2-1 0,-34 1 0,1-2 0,-1 2 1,1-1-1,-2 0 0,1-2-359,36-6 1,-4 1 0,-7 2 0,-2 2-54,-2 2 1,-2-2 0,-8 3 0,-6 2-235,-6 2 0,-5 7 797,-5 3 0,-6 8 0,-2 4 0</inkml:trace>
  <inkml:trace contextRef="#ctx0" brushRef="#br0">22141 5331 30687,'-7'0'-141,"1"0"-24,6-6 1,-1 4 0,-2-3 717,-2-1 1,-5 4-1,1-1-342,-3 6 0,-7 3 0,-3 4 1,-4-1-405,0 2 1,-5 2-1,-2 3 1,-1 2 207,-3-2 0,3-1 0,0-2 0,1 1 116,4-1 1,2 0-1,5 1 1,4-1-149,3 0 1,8-4-162,2 0 0,14-4 0,6 2 0,6-1 462,7-3 1,4 0-1,10 0 1,2 1-285,5-1 0,2 3 0,-1 0 0,-3 0 0,-1 0 0,-6 4 0,-6-1 0,-1 3 0,-3 1 0,-8 1 0,-4-1 0,-5 0-144,-4 1 0,-3-1 0,-6 0 0,-2 1 176,-2-1 1,-10 3-1,-8-1 1,-4-3 78,-6 0 1,3 0-1,-5 1 1,1 0-112,4 1 0,0-1 0,4-1 0,2-2 0,0-1 0,7-6 0,-2 3-3791,3 0 2188,8-5 0,9 1 1,12-8 1508,12-2 1,6-12 0,8-8 0</inkml:trace>
  <inkml:trace contextRef="#ctx0" brushRef="#br0">22861 5251 32767,'0'-34'-2943,"0"25"1,0 19 0,0 15 1692,0 11 1,-4 5 0,-2 4 0,-2-1 350,-2 4 0,-2 5 0,-1-6 0,1 1-114,3-4 1,-3 1 0,5-5 0,-2-6-120,0-5 0,6-8 1,-3-3 1095,0-3 0,3-9 1,-4-6 57,1-8 0,-3-13 1,5-4-1,1-1 488,1-4 0,4-6 0,2 2 0,5 0 1476,3 3 0,6 0 0,1 3 0,0 4-1195,0 4 0,4 3 1,-4 8-1,2 5-1897,2 2 0,1 8 1533,-2 3 0,3 15 0,-4 4 0</inkml:trace>
  <inkml:trace contextRef="#ctx0" brushRef="#br0">22075 6797 31225,'4'-13'-4758,"2"-1"0,2 2 5057,2 3 1,2-1 0,0 4-1,-2 0 482,-1 0 0,0 2 0,4 4 761,0 0 1,-5 1-941,-4 4 1,-2-2-1,-2 6-631,0 1 0,0 2 0,0 1 1,0 2 184,0 3 0,0-2 0,0 6 0,-2 0-486,-2-1 1,1 9 0,-5-2 0,1 5 13,0 4 0,-1 0 0,-2 1 0,1-1-262,-1 0 0,-2-1 1,-2-10-1,3 1-85,2 0 0,1-4 0,5-3 1,-1-7-2794,1-1 3462,1-6 0,10 0 1,4-8-1,5-1 464,4-1 1,1-5-1,5 3 1,0 0-220,-1 0 0,1-3 0,0 5 1,-2 1-826,-3 1 1,-3 2-1,-4 0 1,1 0 13,2 0 0,0 0 0,-5 0 1173,1 0 0,5 0 0,2 0 0</inkml:trace>
  <inkml:trace contextRef="#ctx0" brushRef="#br0">22768 6863 30080,'4'-29'-3753,"1"2"1,-1 6 5830,-4 17 0,5 10 0,-1 13 0,-1 2-2734,-1 3 0,-2 1 0,0 3 1,0 2-202,0 1 0,-2-2 1,-1-5-1,-1-3 322,1-2 1,1 3-227,2-4 1,2-2-1,2-8 1205,5-8 0,3-2 0,1-8 0,-1-5-1677,-3-6 1,3-4 0,-5-3 0,1-2 873,-4-1 0,2-4 1,0 4-1,0 1-68,0 2 1,3 6-1,-3 1 1394,1 2 0,2 2 0,4 8 0,2 5 275,3 3 0,3 6 0,7 6 1,1 5-477,2 6 1,5 4 0,-5 0 0,-1 1-337,-2-1 1,-6 7 0,-3 3-1,-4 1-1198,-8-2 0,-4-1 1,-4-4-1,-3-1 579,-5-3 0,-5-1 1,-5-7-1,-6-2 104,-5-1 1,-11-4 0,1 0 0,-2-4-704,1-1 0,2-1 1,4-5-1,4 0 1232,3 0 1,1-12 0,0-3-1</inkml:trace>
  <inkml:trace contextRef="#ctx0" brushRef="#br0">22755 6157 12727,'13'-21'0,"0"4"0,1 3 638,-1 5 0,0-1 1,-1 4-1,-2 0 15,-1 0 0,-1-4-840,1 1 0,1-3 0,-4 0-28,1 3 0,-4 2 1109,2 3 1,-2 2-192,1-2 0,-1 2 0,4 4-440,-1 2 0,-1 4 0,-5 5 0,0 0-224,0 1 0,0-1 0,-2 0 1,-1 2 203,-1 3 0,-5-2 1,3 6-1,-1 0-148,-4-1 1,4 3 0,-2-5 0,-1 2 41,-2 3 0,3-5 0,2 0 0,-1-1 44,1 0 1,4-1 0,-3-3 0,1-1-679,1 0 0,0 1 1,4-1-1,-2-1-2272,-2-3 0,2 3-2796,-2-4 3387,2-2 2289,2 0 1,-6 0 0,-1 2 0</inkml:trace>
  <inkml:trace contextRef="#ctx0" brushRef="#br0">22648 6437 29699,'-5'-21'-2324,"1"4"1,0 9 0,4 8 2032,0 8 1,6 2-1,1 0 1,2-1 340,0 1 0,0 2 0,4 2 0,0-2 373,1-4 0,9 3 0,5-5 0,4 0-13,0 0 1,10-2 0,-1-4 0,5 0-2251,4 0 2086,8 0 0,-9 0 0,3 0 0</inkml:trace>
  <inkml:trace contextRef="#ctx0" brushRef="#br0">22821 4944 29258,'9'-13'-1929,"0"0"1,0-1 0,3 0 0,-2-3 895,-1 0 0,0-3 1,3 4-1,-2-2-4,-1 2 468,-6 7 1,3-3-39,-6 3 243,0 3 0,-2 0 0,-2 6 1052,-5 0 1,-3 0-1,-1 0-444,0 0 0,-1-1 0,1-2 0,0-1 451,-1 1 1,2 0 0,2 0-1,1-2 376,-1 2 0,-4-3-647,-3 2 1,-3-5-1,-2 5 1,4 1 202,4 1 1,-4 2 0,-3 0 0,-3 0-271,-4 0 1,-1 5 0,2 1 0,0 1 125,1 3 0,-5 2 1,-1 0-1,3-2-502,1-1 1,1-1 0,0 2 0,1-3 29,-1-1 1,5-1-1,0-5 1,-2 0 264,-1 0 0,2 0 1,1 0-1,-1 0-17,-3 0 1,0 4-1,-1 1 1,-1-1-218,-3 2 0,1-3 1,-5 6-1,-1 1-430,2 2 0,0 1 0,4 1 0,-1-1 174,2 0 0,-2 1 0,1-1 1,3-1 211,2-3 1,-2 3 0,8-3 0,0 2 9,0 3 0,-4-5 1,6-1-1,-1 1 33,-1-1 0,4 2 0,-4-4 1,1 1-193,0 4 0,-4 1 1,3 2-1,-2 3-291,-3 1 0,-6 5 1,-1 1-1,2 4-44,1 3 0,-2 0 0,0-4 0,4 0 204,1-1 1,-2-4 0,9-1 0,2-2 143,1-2 0,2-4 0,1-3 0,3-1-244,4 2 0,0-4 532,0 2 1,-1 0-1,3 4-568,-1 0 0,-1 2 0,5 2-126,0 0 1,0 6 0,0-3 0,0 2-79,0 2 1,0 4 0,2-7-1,2 1 380,5 0 0,3-5 1,1 1-1,1-4 556,-1 0 1,6-3-1,3 0 1,4-4 317,0-1 1,2-1 0,4-5 0,3 0 199,4 0 1,1 0 0,1 1 0,2 2-167,1 2 0,-1 0 0,-6 0 0,-1 4-482,1 3 1,2 1 0,1 0 0,0 1 256,0-1 0,4-1 1,0-2-1,-1-1 229,-1 1 1,1-2-1,0-1 1,-3-1-214,-2-3 1,7 3 0,-8-2 0,0-1-458,1-1 0,1-2 0,1 0 0,0 0 0,0 0 0,-2 0 0,1 0 0,-2 0 0,0 0 0,4 0 0,-7 1 0,2 2 0,-1 2 0,-1 4 0,3-3 0,-2-1 0,-3 1 0,8 0 0,-1-3 0,1 2 0,3-2 0,4-2 0,-1-2 0,0-4 0,0-4 0,3 2 0,-3-2 0,1-1 0,3-2 0,1 3 0,0 0 0,0-1 0,-1-2 0,1 3 0,-9 2 0,3 1 0,-2 3 0,1-3 0,-1 1 0,-1 2 0,1 2 0,0 1 0,-3 0 0,1 0 0,4 0 0,-3 0 0,7-2 0,2-1 0,1-1 0,1-6 0,0 1 0,-1-3 0,-3-1 0,1-1 0,-4 1 0,0 0 0,0-1 0,3 1 0,-3 0 0,0-1 0,0 1 0,3-5 0,-5 0 0,-1 4 0,-2 3 0,-1-1 0,-1 4 0,-2-4 0,-2-2 0,-5 1 0,1 0 0,-3-1-43,-1 1 1,0-2-1,-1-1 1,-1-3-316,-2-2 0,0 3 0,-5-4 1,0-2 3,1-1 0,-4-3 1,3-2-1,-3-1 74,-2 2 0,5-1 0,-1 0 0,-2-1-185,-4 2 0,1 5 1,-5 3-1,2 2-569,0 3 1,-6 1-1,3 2-10,-1-1 1,-3 1 0,2 0 371,-2-1 0,-4 5 0,-1 1 0,-2-3 372,-3-1 0,4-1 1,-5 0-1,-2-1 352,0 1 0,-3 0 0,1-1 1,0 1 267,-1 0 0,-1-1 0,-1 0 0,-3-1-50,-2 1 0,-1-2 0,-5 7 0,-1-1 148,-3 1 0,-3-1 0,-6 5 0,0 2 8,0 2 0,0 1 1,0 0-1,0 0 185,0 0 1,-3 0 0,0-2 0,2-1 158,-2-1 1,-5-2-1,1 3 1,-2-3-221,-1-1 0,-11-2 0,3-3 0,-5 2-87,-4 1 1,-3 0-1,1-3 1,2 2-381,2 1 0,27 7 1,-1 1-1,1-2 1,0 1-1,-2 1 1,-1 1-84,-2 0 0,-2 0 0,-5 0 0,-2 0 0,2 0 0,1 1 0,0 1 0,0 1-62,3 1 1,0 1 0,-2 0 0,0 1-1,7 0 1,1 0 0,0 0 0,1-1-155,1-1 0,1 1 0,-29 3 0,10 6 0,6-2-253,5-3 1,5 1 0,6-4-1,6 0-312,4 0 0,13 4 1,-1-1-1,6 3-1758,7 1 0,8 2 2539,13 3 0,-5 2 0,8 7 0</inkml:trace>
  <inkml:trace contextRef="#ctx0" brushRef="#br0">17796 5664 7129,'0'-13'0,"0"-1"338,0 1 1,0 4 271,0 0 209,-6 6 1,-2 3 0,-5 9-543,0 3 0,4 6 1,0 1-1,-1 2-125,-2 3 1,-2 1-1,3 3 1,0 1-14,2 3 0,2 3 1,-2-4-1,5-1-75,2-2 0,2-1 0,0-2 0,0-3 136,0-4 0,0 1 0,2-1 0,2-3 121,5-5 1,-2 2-1,2-5 1,2 1 77,0-4 0,4 2 0,2-2 1,2-1-71,2-1 1,-4-2-1,6-2 1,-1-1-268,-2-1 0,1-2 0,-4 2 0,2-4-612,2 1 0,-4-5 0,5 5 964,2-1 0,1-10 0,2 4 0</inkml:trace>
  <inkml:trace contextRef="#ctx0" brushRef="#br0">18636 5597 29069,'-15'-14'-737,"-3"5"0,-1 12 0,-4 6 0,6 1 34,2-1 1,2 3 0,-1-5 167,1 0 1,4 4 0,2-5 269,1 1 1,1-2-1,5 3-31,0 3 0,0 1 1,0 1-30,0 0 0,0 1 1,0-1-1,0 0 70,0 1 1,6-1 0,3 0 0,3 1-86,1-1 0,2 2 1,1 1-1,1 2-95,-6-2 0,1 5 0,-7 0 0,-2-1-12,-2-2 1,-1 1 0,-1 1 0,-5-1 523,-8 0 1,-3-1 0,-7-6 0,2-2 183,-2-1 0,0-6 0,1 1 0,1-2 294,-2-2 1,5 0 0,2-2 0,7-2-645,5-5 0,7-7 0,8-4 398,13 0 1,14-14-1,10-8 1</inkml:trace>
  <inkml:trace contextRef="#ctx0" brushRef="#br0">19129 5677 11079,'-11'-26'0,"-3"-1"0,-4 6 1336,-1 8 0,1 7 0,3 8 1,-1 2-195,-2 5 1,-6 4-1,2 4 1,-2 0-1522,2 0 0,3-3 0,5 1 0,3 1 107,2 2 0,3 1 0,9-2 0,6 2 391,8 2 1,15-5-1,8 2 1,7-3 185,5-2 1,10-6-1,0-2 1,-3-4 49,-2-1 0,-7-1 0,-5-5 0,-10-6-75,-5-4 1,-11-6 0,-6 1 0,-7-1-682,-4-2 1,-13-7 0,-6 7 0,-10 0 312,-10-1 0,-11 2 1,0 0-1,-4 6 339,-2 2 1,3 6 0,2 1-1,6 3 166,6 2 1,1 1-1,10 2 1,5 0-872,4 0 1,6 10 0,2 4 0,6 2-38,6 3 0,10 2 0,8 6 0</inkml:trace>
  <inkml:trace contextRef="#ctx0" brushRef="#br0">19275 5824 6049,'-1'-25'0,"-2"7"842,-1 14 1,-1 17-1,5 24 1,0 6-1577,0 6 1,0 1-1,0-1 1,0-5 34,0-2 0,0 2 0,0 1 663,0-2 0,12-2 0,3-1 1</inkml:trace>
  <inkml:trace contextRef="#ctx0" brushRef="#br0">12317 9596 5998,'2'-30'0,"2"3"1032,5 7 1,9 3-1,4 5 265,3 4 0,3 2 0,3 6 0,3 0-675,0 0 0,9 0 0,-1 0 0,2 1-221,2 4 1,5-4 0,0 2 0,9-5 9,6-2 0,5-5 1,-1 3-1,1 0 359,-1 0 0,-33 2 0,1 0 1,36-1-1,-3 2 82,0 2 1,2 1 0,-2 0 0,0 0-320,3 0 0,-34 0 0,0 0 0,36-2 0,-38 1 0,1-1-296,-1 1 0,-1-2 0,3-4 0,0-1 0,34-5 1,-1-4-290,-35 8 1,0-1 0,28-11 0,1-7 0,-3-1-41,-4-3 0,2-3 1,-5 2-1,-4-1-38,-1-3 1,1 0 0,-8 0-1,-2 2-143,-2-2 1,-8 4 0,-5-1 0,-7 0-348,-7-2 0,1 1 1,-10 8-1,-5 1-331,-8-1 1,-8-4 0,-15 0-1,-6 3 617,-6 4 1,-5-1 0,-8 4-1,-3 0 232,-3 4 1,-11 2-1,5 1 1,-2 3 159,2 2 1,-4-2 0,6 5 0,0 0 244,-4 1 1,-1-1 0,2 3 0,-3-3-2,3-2 1,-5 4 0,36 0 0,0 0-1,-1 1 1,0 1-9,-1 0 1,0 1-1,-36-1 1,1 2-1,36 0 1,1-1 12,-2-2 1,1 1 0,-1 1 0,0 1 0,0-3 0,0 1 0,1 1 0,0 1-12,-37 0 0,37 0 1,0 0-1,-35-2 1,36 1-1,0-1-274,0 0 0,1 0 0,-1-2 1,0-1-1,-2 2 0,0 0 1,-1 0-1,1-1 16,-3-1 1,1-1 0,1 3-1,1-1 1,-3 0 0,0-1 0,0 0-1,1 0-39,0-1 1,0 0 0,-2-1 0,-1 0 0,1 1 0,1-1 0,-2 0 0,1-1 8,-1-1 0,-1 1 1,2 1-1,0 0 1,3 0-1,2-1 1,-1 3-1,0 0 4,0 0 1,0 0 0,-1-1-1,0 0 1,0 0 0,-1 0 0,1 1-1,-1 0-73,3 0 0,0 1 0,-4 1 0,0 1 1,1-1-1,1-1 0,-3 0 0,1 1 33,-2-1 0,1 0 0,2 0 1,1-1-1,-3-1 0,0-1 0,1 0 1,-1 1-6,0-1 1,-1 0 0,-4 1 0,-1-1 0,3 0 0,1 1 0,-2-1 0,-1 0 67,0 0 0,-1 1 1,-4 0-1,0 0 1,-4 1-1,0 1 0,1 2 1,0 0 44,0 1 0,-1 0 0,-2 1 0,0 0 0,1 1 0,1 0 0,-1 1 0,-1 0-110,3 2 0,-1 1 0,-5 1 0,0 0 0,6 1 0,0 1 0,-1 0 0,0 0-8,2 1 0,0 0 1,-2 0-1,0 0 1,1-2-1,0-1 1,1 1-1,0-1 1,-2 1 1,0 0-1,3-1 1,-1 1 0,-1 0-1,0-1 1,1 0-1,1 0 128,2-1 0,-1-1 0,-7 1 1,-1 0-1,6-2 0,0 0 0,-3 1 1,-1 0 74,2 1 0,-1 0 0,-5-1 1,-1-1-1,5 1 0,0 0 0,-2 0 1,0-1-167,-2 1 0,-1 0 0,-5-2 0,-1 0 0,2 2 0,1 1 0,-1 0 0,1 0-13,2 1 0,-1 0 1,-4 1-1,1-1 1,7 2-1,1-1 1,-2 2-1,2 0-45,0 2 1,1 0-1,-3 2 1,2 1 0,3 1-1,1 1 1,0 1 0,0 2-172,1 0 0,0 0 0,2 1 1,1 0-1,1 0 0,2 2 0,2-1 1,0 0 13,4 1 1,0 1-1,-2 1 1,2 2-1,6-1 1,2 1-1,2 0 1,1 2-76,3 1 1,1 0 0,1 2 0,3 2 0,-12 29 0,8 5-553,9 4 0,16-3 0,12 4 0,18-2 255,-6-36 1,4-1-1,9 2 1,5-1-1,5-2 1,4-3 586,6 2 0,2-1 0,3 1 0,2 0 0,5 0 0,1 0 0,-1 3 0</inkml:trace>
  <inkml:trace contextRef="#ctx0" brushRef="#br0">23261 12554 11897,'8'-19'0,"-3"-2"0,0 0 423,-1 4 0,2-1 0,-3 3 0,2 3 445,-2 0 1,0 2-93,1 1 1,-1 3-1,4 9 9,-1 6 0,5 1 1,-4 14-1,2 4 245,0 6 1,-2 5 0,4 2-1,-4 2-343,-1 2 1,-2 9 0,-4-2 0,0 0-347,0-2 1,0-2 0,0 1 0,0-5-344,0-2 1,-4-5 0,0-5 0,1-7-934,1-4 1,2-3 230,0-5 1,2-5 0,1-7 200,1-8 1,0-8-1,-4-13 1,2-2-103,2-1 1,2-2 0,5 4 0,-2-2 595,1 1 1,0-1 0,2 3 0,-2 4 791,1 3 1,8 4 0,-6 3 0,4 3 296,2 2 1,2 3-1,5 7 1,1 4-449,0 4 1,2 4 0,1 5 0,-3 4-599,-2 3 0,1 8 0,-8 2 1,-3 2-35,-5-1 0,-5 7 0,-10-3 1,-5 0-199,-6-3 1,-5-5 0,-7-7 0,-2-1-435,-1-2 1,-4-7 0,2 0 0,0-6 100,1-3 1,1-2-1,4-5 1,2-2-58,3-2 1,-2-5 0,8 1 0,2-3-141,4-1 1,7 0 0,-1-1-1195,2 1 0,12 5 0,5 4 1979,5 3 1,8 6 0,6 3-1</inkml:trace>
  <inkml:trace contextRef="#ctx0" brushRef="#br0">24354 12981 10528,'8'-21'2127,"2"9"1,-4 14 0,0 8-1154,0 6 1,3 8 0,-5 0 0,-1 5-77,-1 7 0,-2-2 0,-2 1 0,-1-1-731,-1-4 0,-7 4 0,4-10 0,-2-2-969,0-1 1,0-5 753,-4-7 0,5-5 1,3-10-1,0-7-535,1-8 1,1-14 0,7-7 0,4-4 208,-1-4 0,9-5 0,-1-1 0,4 3 704,5 1 1,0 0 0,-1 11 0,0 4 518,0 3 0,2 4 0,4 8 1,0 5-617,2 7 1,0 0-1,-4 7 1,0 4-726,-1 7 0,0 5 0,-4 6 0,-4 8-890,-4 7 1,-6 10-1,-4 5 1382,-2 3 0,-2-5 0,0-1 0</inkml:trace>
  <inkml:trace contextRef="#ctx0" brushRef="#br0">24194 13820 8572,'0'-26'-20,"0"-1"1,2 6 15,2 3 1,-1 10 0,5 2 0,-3 0-1,0-2 267,1 1 1,-3-5 0,4 3-1,-1-3 158,-3-1 0,3 0 1,0-1-32,1 1 1,-2 0-1,4-1 1,0 1 543,-2 0 0,3-1 597,-5 1 1,4 7 0,-5 6-329,-1 8 1,-1 9 0,-2 7 0,0 6-164,0 5 1,0 2 0,0 2 0,0 1-833,0 6 1,0 2-1,0 3 1,0-5-209,0-5 0,0 7 0,1-8 0,2 1 0,1 0 0,5-5 0,-3-2 0,2-1-203,2-4 0,-4-1 0,0-1 0,-2-2-1121,1-3 1,-1 2-1,-4-6 1,0-2-730,0-1 1,-6-2 2052,-3 1 0,-8-1 0,-4 0 0</inkml:trace>
  <inkml:trace contextRef="#ctx0" brushRef="#br0">24154 14393 8225,'0'-25'964,"0"3"0,0 10 1,2 14-1,4 8 742,7 6 0,6 6 1,8-2-1,0-1-978,-1 0 1,7 5-1,2-2 1,2 2-1029,-1-2 0,2 2 0,-2-7 0,2 0 315,2-2 0,0-2-15,0 0 0,0-5 0,0-2 0</inkml:trace>
  <inkml:trace contextRef="#ctx0" brushRef="#br0">24008 15460 8221,'-9'0'-631,"0"0"0,4 0 0,-2-2 1188,1-2 1,2 1 752,4-6 0,0 0 883,0-4 1,4-1-94,1 1 1,0 5-1498,0 4 1,-4 4-1,5 4 1,-1 5-394,-1 3 1,1 3 0,-5 3 0,0 3-435,0-1 1,0 4 0,0-6 0,0-1-1523,0 3 1,-5-5 0,1 2-3754,1-2 5499,1-2 0,2-5 0,0-2 0</inkml:trace>
  <inkml:trace contextRef="#ctx0" brushRef="#br0">23994 15233 8371,'0'-21'1538,"0"8"0,6 8 0,5 10 0,3 4-2027,4 3 0,1-3 0,-1-1 1,3 3-2569,0 1 3057,4-5 0,1 5 0,9-5 0</inkml:trace>
  <inkml:trace contextRef="#ctx0" brushRef="#br0">24341 15260 13626,'-12'7'0,"3"5"1213,5 4 0,-2 6 0,1-2 1,2-1-572,2 0 0,1 3 1,0-4-1,0-2-324,0-1 0,0-1 0,0-1 0,1 0-1237,4 0 0,2-5 0,7-4 1,-1-2-258,0-2 0,1-2 1,0-4-1,1-5 324,-2-6 1,4-6 0,-10 0 0,2-2 583,0-1 1,-6 0-1,1 3 1,-2 2 1032,-2 2 1,0 1-1,-2 6 1368,-2 3 0,1 3 1,-4 8-1389,1 2 0,0 4 0,3 6 0,-2 3-481,2 0 0,2 7 1,1-2-1,0 2-957,0-2 1,4 3-1,2-4 1,2 0-557,2-3 0,6-5 0,4-4 1,0-5 1248,4-2 0,7-2 0,3 0 0</inkml:trace>
  <inkml:trace contextRef="#ctx0" brushRef="#br0">24714 15300 8376,'-4'-14'204,"-1"1"1,1 7 0,4 6 1784,0 7 0,0 1 0,1 1-876,4 1 0,1-3 0,4 2 0,-1 2-1038,1 1 0,2-1 0,1 0 1,1-2-64,-1 1 1,0 2 0,-1 1-271,-3 1 1,2-1 0,-7 0-343,-1 1 1,-8-3 0,-3 0 0,-4-2-140,-2 1 0,1 2 0,0 0 0,-1-2 185,1-1 0,1-5 0,2 4 1,1-2-1758,-1-3 2311,4-2 0,-6-1 0,4 0 0</inkml:trace>
  <inkml:trace contextRef="#ctx0" brushRef="#br0">25087 15060 9373,'5'-24'0,"-1"-1"2050,-1 1 1,-1 11-810,-2 13 0,0 7 1,0 9-620,0 2 0,0 6 0,0-2 1,-2 3-990,-2 2 0,1 6 1,-5 4-1,2 3-465,3 0 1,2 1 0,1-8 0,-1-1 831,-4 1 0,4-2 0,-5-4 0</inkml:trace>
  <inkml:trace contextRef="#ctx0" brushRef="#br0">24981 15313 12660,'-5'-43'0,"-1"6"2198,-1 12 1,5 10-2684,2 15 1,6 1 0,8 2 0,1 3-335,2 2 0,3 1 0,5 4 1,0-1 818,3-3 0,8 8 0,-2-2 0</inkml:trace>
  <inkml:trace contextRef="#ctx0" brushRef="#br0">25367 15326 8370,'-4'-9'1065,"-1"9"1,2 9-964,2 5 0,2-3 0,2 0 970,2-2 0,1-6-1704,-2 1 0,4-2 353,5-2 1,-4 0 278,0 0 0,0-6 0,4-2 0</inkml:trace>
  <inkml:trace contextRef="#ctx0" brushRef="#br0">25807 14886 8152,'12'-40'5073,"-3"0"-3867,-3 6 1,-5 27 0,2 11 0,2 8-869,-2 6 1,-2 7-1,-1 9 1,0 3-224,0 5 1,-1 7 0,-2 0 0,-3 2-592,-2 3 0,5-5 1,-1-2-1,3-1-3159,1-3 3635,5-2 0,-3-7 0,4-1 0</inkml:trace>
  <inkml:trace contextRef="#ctx0" brushRef="#br0">24208 11181 8206,'0'-19'0,"-2"6"0,-1-2 0,-1 5 0,-7 1 0,4-4 0</inkml:trace>
  <inkml:trace contextRef="#ctx0" brushRef="#br0">24154 11035 8206,'-7'-6'189,"2"-3"1,2-1-1,0-1 352,-1 2 1,0 1 0,4-6-1,0 1 807,0 0 1,0-1-277,0 1 0,1 6-764,4 2 0,-4 10 0,3 5 1,-2 5 63,-2 2 1,0 7-1,0 0 1,0 4 36,0 3 0,1 5 0,2-4 1,2 2-61,-2 3 0,-2 2 0,-1 1 0,0 0 4,0 0 1,0 0 0,0 0-1,0 0-128,0 0 0,0-2 0,0 1 1,0-1-205,0 4 1,0-5 0,0-5 0,0-1-238,0 0 0,0 1 1,0-7-1,0-2-1292,0 0 1,0-7 0,2 2-1,1-4-301,1 0 1,5-5-1,-3-2 1809,1-1 0,8-2 0,6-4 0</inkml:trace>
  <inkml:trace contextRef="#ctx0" brushRef="#br0">24128 11888 8654,'-27'0'0,"2"0"1129,3 0 0,2 0 0,7 0 254,0 0 0,7 0-836,6 0 0,12 0 0,11 0 0,7 0-469,5 0 0,5 0 0,3-2 0,3-1-742,2-1 1,-5-6 0,3 1-1,-4-3 664,-2-1 0,9-13 0,-7-2 0</inkml:trace>
  <inkml:trace contextRef="#ctx0" brushRef="#br0">23621 10089 8373,'-6'-14'628,"3"7"1,-4 5 156,1 10 1,-3 1 0,4 10 0,3-1-393,0 0 0,-2 5 1,-1-1-1,2 4-402,2 0 0,1 1 0,1 0 0,2-2-88,2-3 1,1 2-1,-4-5 1,3 0-1513,-2 0 1,3-1 1608,-2-5 0,7 1 0,-4-1 0</inkml:trace>
  <inkml:trace contextRef="#ctx0" brushRef="#br0">23661 10089 8417,'0'-39'0,"0"5"1240,0 7 0,2 8-1067,2 10 1,-1 3-1,4 8-790,-1 2 1,5 2 0,-3 5 0,4-3-994,2 3 1610,-1 1 0,6 1 0,2 0 0</inkml:trace>
  <inkml:trace contextRef="#ctx0" brushRef="#br0">24048 9995 8300,'-8'-26'785,"2"5"0,6 9 1,0 12-1,0 8-439,0 3 1,0 4 0,0 3-1,0 4-50,0 3 1,0 2 0,0 1 0,0 3-93,0 5 1,0-2 0,0 0 0,0-2-656,0-2 0,0-8 1,0-4-1,2-3-219,2-2 0,-1-5 0,5-5 190,-3-6 1,4-9 0,-4-9-1,-1-3 107,2-4 1,-3-3 0,5 1-1,-1-1 670,0 2 0,-4 1 0,2 2 0,-4 4 3728,-1 4-3188,0 4 1,0 8 0,2 6-586,2 7 0,-1 9 0,5 4 0,-1-1-486,0 0 0,2 5 1,6-3-1,1-1-232,2-2 1,6 1 0,-2-2 0,3-4 465,2-3 0,5-7 0,3 3 0</inkml:trace>
  <inkml:trace contextRef="#ctx0" brushRef="#br0">24501 10089 8255,'-21'-40'2499,"2"6"0,11 14-2317,4 16 0,8 2 0,5 8 1,3-1 45,1-1 1,5 5-1,2-3 1,-1 1-108,0 4 0,3 1 0,-4 1 1,-2 0-3,-1 1 1,-6-1 0,-2 0 0,-1 1-129,-3-1 1,-1 2 0,-4 1 0,-2 2-149,-5-2 1,-7-1-1,-2-2 1,0 1-664,-1-1 0,4 0 0,-3-1 1,3-3-886,2-5 0,6-4 1705,2-4 0,10-15 0,2-9 0</inkml:trace>
  <inkml:trace contextRef="#ctx0" brushRef="#br0">24887 9795 8365,'0'-28'376,"0"12"1,0 19 374,0 9 1,2 10 0,1 2 0,1 4-151,-1 3 1,5 5 0,-1-4 0,2 2-794,0 3 1,-6-3 0,3 0 0,-2 0-627,1 0 1,-1 0 0,-4 2 0,0-5-199,0-3 1016,0-7 0,0-2 0,0-5 0</inkml:trace>
  <inkml:trace contextRef="#ctx0" brushRef="#br0">24807 10222 8365,'-11'-27'288,"2"1"1,4 0 721,4 4 0,1-3 0,3 4 0,4 1-397,6 2 1,10 7 0,-1 4 0,5 1-694,4 3 1,1 2 0,5 2-1,-1 4 80,1 4 0,1 2 0,2 3 0</inkml:trace>
  <inkml:trace contextRef="#ctx0" brushRef="#br0">25634 9716 9601,'-12'-6'0,"2"-2"-264,1 1 1,6-1 2481,-2 4 0,7-2-1325,7-3 0,6-3 1,11 5-432,1-1 1,4-2 0,0 4 0,0 0-177,2 0 1,-7 2-1,3 4 1,-6 1-324,1 4 0,-5 2 0,-2 8 0,-7 1-29,-6 2 0,-4 10 0,-6-1 0,-7 2-100,-8 4 0,-8-5 0,-4 5 1,-1-2 228,-3 0 1,9-1 0,3-8 0,4-3 415,5 0 0,7-4 1,6 3-213,6-3 0,6-3 0,10-4 0,8-2-127,7 0 0,6-4 0,3 2 0,1-2-1183,-1-2 0,0 4 0,-2 2 1,1 0 1042,-4 0 0,-1 4 0,3-2 0</inkml:trace>
  <inkml:trace contextRef="#ctx0" brushRef="#br0">25674 14233 8391,'7'-17'0,"-2"-1"0,-2 3-17,1 5 1,-7 5 0,2 8 0,-5 3 0,-5 2-518,0 2 564,-3-4 0,1 0 1,0-6-1,-1 0 245,1 0 0,0-6 0,-1-3 0,1-1-153,0 1 1,-5-3 0,-1 3 0,-1-1 127,1 1 1,-5-2-1,1 5 1,-5 1-99,-4-1 0,-3 1 1,1 7-1,-2 1-98,-1 1 1,-9 11 0,5-2-1,-4 3 34,-1 4 1,-2-4-1,2 5 1,0-2 25,0-3 0,1-1 1,4-2-1,-2 1 199,-1-1 1,4-4-1,4-2 1,-1 1-170,-2-1 0,4-2 0,1 3 1,0 1-164,0-1 1,-2 8 0,-4-3-1,0 2-87,0 0 1,0 4 0,0 3 0,-1 4 39,-4 0 1,4 2 0,-4 2-1,4 3 111,1 1 0,4-3 1,2 3-1,2-2 185,2-2 0,2-3 0,1-4 0,1 0 88,-1 0 0,2-2 0,0 0 1,1-1-110,0 1 0,-4 1 1,6 4-1,-3-3-208,-2-1 1,2 1-1,1 3 1,2 1-57,-2 0 0,4 1 0,-1 3 0,0 3-44,0 0 0,5 5 0,-2-5 0,3 1 108,2 1 1,1-7-1,3 2 1,3-3 2,1-1 1,3-2-1,-2-1 1,4-3 296,4-2 1,-1-1-1,6-3 1,1 1 30,2 2 0,3 4 1,1-4-1,3-1-321,2 3 0,1 0 0,7 7 0,0-2-112,2-3 1,6 7-1,-1-4 1,2 1-21,2 4 0,-1 0 0,-2-4 1,-2 1 132,2 0 1,2-1 0,1-1 0,0-2 124,0-6 1,4-2 0,2-1 0,2-3 100,2-2 0,2-3 1,3-6-1,1 0 4,2 0 1,10 0 0,-1 0 0,1-1-349,0-4 1,-29 4 0,0-1 0,1-1-1,0-1 1,-1 1 0,1 0 11,1 1 1,-1 1 0,36 0 0,-2-1 0,-2-1-10,0-1 1,-33 1 0,0 0 0,28 0 0,1-3 56,0-2 1,6-2-1,-1-6 1,-5-3 245,-2-2 1,-2-1 0,0-5 0,-4 0-20,0 1 0,2-1 0,-3-1 0,2-2-146,3-1 1,-1-4 0,1 2 0,-3 0-152,-2 1 0,3-5 0,-4 1 0,-2-1-13,-1 2 1,-3-4 0,-2 5 0,-2-1-77,-3-1 1,-2 1-1,-7-7 1,-5-2 79,-3-5 0,-7 1 0,-3-2 0,-5-5 69,-4-5 0,-3-6 0,-8 0 1,-4-1-62,-7 0 0,-6 2 0,-9 2 0,-3 3-337,-5 6 1,-8-1-1,-5 10 1,-5 4 40,-3 4 1,-6 1 0,29 21 0,-3 2 0,0 1 0,-1 2 104,-1 1 1,-1 2 0,-3-1 0,-1 1 0,-1 4 0,0 2-1,0-1 1,-1 1 105,0 0 1,-1 0 0,-1 1-1,0 2 1,4 0 0,0 1 0,1 3-1,-1 0-39,1 2 1,0 1-1,-1 2 1,1 3-1,5-1 1,2 0-1,-2 4 1,0 0 232,0 2 0,0 1 0,5-1 0,0 0 0,-1 1 0,0-1 0,1 1 0,1 0 0,0 1 0,1 1 0</inkml:trace>
  <inkml:trace contextRef="#ctx0" brushRef="#br0">23594 15313 13817,'-11'1'-410,"2"4"0,-2-2 0,7 6 295,1 1 0,1 2 1142,2 1 1,0 1-213,0-1 0,-6-4-609,-2 0 0,-4-2 0,-3 2 1,-1-5-336,-2-2 1,-10 2-1,1 1 1,-3-2-72,-2-2 1,-2-1-1,-6-1 1,0-2-84,0-2 1,-5-10-1,1 1 1,1-6 282,2-3 0,-4-4 0,1-3 1,-1-1 355,-1 2 0,5 1 0,-5-1 0,1 0 66,1-2 1,-6-2-1,1 4 1,-2-3-277,3 3 0,-4 1 0,1 0 0,-2-1-111,0 3 1,-4-4 0,7 6-1,-5-2-243,-2-1 1,-1-5 0,4 8 0,3 0 0,2-1 0,-8-5 0,4-1 0,0 0 245,2-1 0,1 2 1,6-5-1,-1-1 166,-1 2 1,5-5 0,-5 2 0,3-3-46,3 0 1,-12-7 0,6 7 0,-3-1 0,-3-1 0,-4 4 0,-3 1 1,0 3-286,-1 1 1,-3-3-1,1 5 1,-2 2-42,2 1 1,-6-4-1,4 1 1,0 2 73,-1 1 1,1 1 0,-1-1 0,1 0 59,1 1 0,29 10 1,0 0-1,-29-10 1,0-1 36,1 0 1,-7-3-1,4 0 1,-1 1 98,-4 2 1,33 15 0,0-1-1,0 1 1,0 0 0,-1 0 0,0 1-152,0 0 1,-1 1-1,-6-1 1,0 1-1,2 1 1,0 1-1,-1-1 1,1 0-3,-1 1 1,0-1 0,0-2 0,1 0 0,1 2 0,-1 0 0,1-1 0,0-1 36,-2 1 0,1 0 0,-1 2 0,2 0 1,2-1-1,1-2 0,1 1 0,-1 0 27,1 1 0,-1-1 0,-2-1 1,1 1-1,3 1 0,0 0 1,0 1-1,0-1 86,-34-9 0,33 8 0,0 0 0,1 1 1,0 2-1,-33-8 17,4 1-1,-5 1 1,5 3 0,3 0-149,2 2 0,-9 2 1,13-2-1,-1 3-25,2 0 0,-2 3 0,0-4 0,0 1-18,-1 3 0,6-3 1,-2 0-1,6 0 64,3 0 1,-1-3 0,5 3 0,4-1 48,-1-3 1,2 2-1,2-1 1,2 0 11,0 2 1,4-3 0,-5 4 0,1 0 32,4 0 1,-5 1-1,-2 5 1,-3 0-197,-1 0 1,0 0-1,1 0 1,-1 0-11,0 0 0,0 6 0,1 2 0,2 1 90,1 0 1,7-5 0,-2 3 0,4-1 55,5-3 1,-2 0 0,5 0-1,0 2 194,-1-2 1,3-2 0,3-1-49,1 0 1,6-1-1,1-2-262,0-2 0,-2 1-159,-5 4 0,4 0 0,0 0 0,-1 0-123,-2 0 0,0 6 0,2 1 0,1 2 55,-2 0 1,0-2 0,-1 4-1,1-4 223,3-1 0,-1 0 0,-5-3 163,1 1 1,0 1 0,-1-5-76,1 0 1,0-5 0,-1-1-1,1 0-467,0 1 0,-2-1 1,-1 3-1,-4-2 71,0 2 0,-1 2 1,-1 1-1,2 0-185,1 0 0,4 0 1,-1 1 596,6 4 0,4-2-47,6 6 1,0-1 0,0 6 0</inkml:trace>
  <inkml:trace contextRef="#ctx0" brushRef="#br0">15063 12647 27930,'-7'-34'-4148,"-5"6"1,4 8 2216,1 0 1,1 7 1439,6 4 0,0 5 0,2-4 1,1 1 612,1-1 1,0 4 0,-2-5 2257,2-1-1868,-2 4 0,2 1 0,-8 11 0,-5 6-9,-3 4 1,-6 8 0,-2-2-1,-4 4-531,-4 0 0,-2 4 0,3-2 1,1-3 163,-1 0 0,2-1 0,3-2 0,4-4-127,3-3 1,3-2 0,2-1 0,3-2-69,1-1 1,3-4 0,9 2 0,5 0 228,6 1 0,17 1 0,3 4 0,7 0 17,7 1 0,11 5 16,4 3 1,-23-4-1,2 1 1,-1 2-1,1 0 1</inkml:trace>
  <inkml:trace contextRef="#ctx0" brushRef="#br0">7145 14460 19197,'-15'-6'0,"-1"-3"0,-2-4 0,2-3-602,1-2 1,-3 0 0,-1 5 0,0 1 889,-1 3 0,-2-1 0,3 5 0,-2 1-208,-2-2 0,2 4 0,0-2 0,0 2 38,1 2 1,-3 5 0,-3-1-1,-1 1 157,0 1 0,-4 0 1,-1 4-1,-1-3-37,1-1 0,-5 5 1,1-3-1,-3 4 256,-1 2 0,-4-1 0,0 0 0,1 1-180,1-1 0,-1 0 1,0 1-1,2 0-64,-2 4 1,1-2 0,5 7 0,2-1-216,-2-1 0,0 2 0,1-3 0,5 0-95,3 4 1,-3-5 0,0 1 0,3-3 32,4 1 1,-1 0 0,4-3 0,-1 1-57,0 2 0,1-1 0,-1-3 0,4-1 106,3 0 0,-1 5 0,1 0 1,3-2-356,0-1 0,2 3 0,1 1 1,5 0-170,2 1 1,2 2 0,0-3 0,0 2 68,0 2 1,0 1 0,2 0-1,2-2 50,5 2 1,4 1 0,5 2 0,3-1 227,-1 1 0,7 0 0,0-2 0,5-2 198,2 0 1,5-6-1,-2 4 1,4-2 68,4-2 0,4 2 1,-3-1-1,1-1-77,3 3 1,2-5 0,3 4 0,1-1 130,2-1 1,6 6 0,-1-6 0,6 0 66,2-3 0,-34-7 0,1 0 1,35 5-1,-1-2-72,1-1 0,-33-5 0,1 1 0,-1 1 0,0 1 0,1 0 1,0-1-72,0 1 1,-1 0 0,0-3 0,0 1 0,2-1 0,-1 0 0,2 1 0,0 1-42,1 0 0,1 0 1,2 0-1,-1 1 0,-3 0 1,0-1-1,0 1 1,0-2-70,0 0 0,0-1 0,4 2 0,-1 0 0,0-2 0,-1-1 0,0 2 0,0-1-22,1 1 0,0-1 0,-1 0 0,0-1 1,1 3-1,0-1 0,-1-1 0,0 1 14,0 0 1,1 0 0,1-1 0,1-1 0,-4 2 0,0-1 0,2 1 0,-1 1-5,-1 0 1,1 0 0,3 0 0,0-1 0,-1 1 0,-1-1 0,2-1 0,-1-1-12,0 0 0,1 0 0,0 2 0,0 0 0,0-1 0,0 0 0,0 0 0,1 1-1,1 0 0,0-1 1,0-3-1,0 1 0,0 0 1,0 0-1,0-1 0,0 0 44,-2-2 0,0 2 0,1 0 0,1 2 0,0-1 0,-1 0 0,1 0 0,-1-1 23,1 0 0,0 0 0,-2-1 0,0 0 0,-1 0 0,-1 0 1,1 0-1,0 0 1,0 0 1,0 0-1,5 0 1,0 0-1,-5 0 1,-1 0-1,1 0 1,0 0 3,-2 0 0,0 0 0,2 0 0,1 0 0,-2 0 1,0 0-1,0 0 0,0 0 2,-1 0 0,1 0 0,1 0 0,0 0 0,-4-1 0,1 0 0,0 0 0,1-1 9,0 0 0,0 0 1,4-1-1,0 0 0,-3 2 1,0-1-1,0-1 1,1 0-10,1 0 1,0-1 0,2 0-1,0 0 1,-2-1 0,0 0-1,-1 1 1,-1-1 6,0 0 0,0 0 0,1-1 0,-1 0 0,-2-1 0,0 1 0,0-1 0,-1 2-58,0 0 1,0 1 0,5-2 0,0 0 0,-5 2-1,-1-1 1,-1 0 0,1 0-27,-3 0 1,0 1 0,2-2 0,0 0 0,-2 2-1,0-1 1,0 0 0,1-2-48,-1 1 0,0-1 0,1 1 0,0-1 0,33-10 0,-1-2-21,-35 9 1,-1-2 0,2-3 0,-1 0 0,35-10-1,-4-6 97,-5-3 1,4-2-1,-6-4 1,-5 0 197,-3 0 1,1 0 0,-8-1 0,-2-2-188,-3-1 0,-4-1 1,-10 5-1,-3 2-160,-6 2 0,-2-1 0,-12 5 0,-1-1-189,-1 0 1,-10 2 0,-6 5-1,-10-1-395,-6 0 0,-13 1 0,-3-1 0,-8 2 511,-9 3 1,-3-3-1,29 14 1,0 1 0,-4-1-1,0 0 195,-2-1 1,-1 1 0,-6 0-1,-1 0 1,3-2 0,0 0 0,-2-1-1,-1 1-18,0 0 0,0-1 1,-2-1-1,-1-1 0,-2 0 1,-2 0-1,1-1 0,-1 1 184,-1-1 1,1 1 0,-4 3-1,1 1 1,2 3 0,1 0 0,-1 2-1,1 0-33,-2-1 0,0 2 1,-5 2-1,1 1 0,3 0 1,0 1-1,0 2 0,0 0-89,0 2 0,0 1 0,-5 2 0,0 3 0,3 3 0,0 2 1,0 1-1,0 0-188,2 1 1,0 1 0,0 2-1,2 1 1,4-1 0,1 0 0,3 1-1,2 0 188,3 1 0,0 0 0,-1 1 0,1 0 0,6-1 0,3 1 0,0-1 0,1 0 0,3-1 0,-1-1 0</inkml:trace>
  <inkml:trace contextRef="#ctx0" brushRef="#br0">14650 14846 22142,'-30'9'-254,"4"0"1,-4 0-1,9 4 1,0-1 56,4-3 0,2 3 0,3-3 10,3 3 0,3-3-20,6 0 0,11-7 0,3 3 0,6-5 433,3-5 1,13-3 0,5-9 0,5-2-260,5-2 1,11-5-1,-28 9 1,0 0-1,2-2 1,1 1 49,1-3 1,1 0 0,1-3-1,1-1 1,1 0 0,0 0-1,0-2 1,-1 1-84,1-1 0,-1 0 0,5-3 0,-1 0 0,-4 2 0,-1 1 1,2-2-1,1 0 96,-1 0 1,1-1 0,3-3 0,0 1 0,-1 1 0,-1 1 0,0 1 0,1 0 120,2 0 0,-1 0 0,-1 2 0,-1 0 0,0 1 0,0 1 1,-1 1-1,1 1-72,0 0 0,1 0 0,2 1 1,-1 1-1,-3 2 0,0 1 0,0 0 1,0 1-123,0-2 0,0 0 0,1 1 0,1-1 0,-2 1 0,0-1 0,0 2 1,1-1-124,1 0 0,0-1 0,2-1 1,0 0-1,1-1 0,0-1 1,0 0-1,0 0 28,-2 0 0,0 1 0,3-3 1,0 0-1,-2 0 0,-1-1 1,2 0-1,-1-1 217,0-1 1,1 0-1,0-1 1,0 0 0,1-1-1,1 0 1,1 0 0,0 0-74,4 0 0,0-2 1,7-5-1,0 1 0,0 1 1,-1 1-1,2-1 0,-1 0 61,-2 0 1,0 0 0,-1 1 0,0 1 0,-2 0 0,-1 0 0,0 1 0,-1 1 32,-1 0 1,0 1 0,1 1 0,0 0-1,-4 2 1,1 0 0,2 1 0,0 0-134,2 0 1,0-1 0,1-1 0,1-1-1,-1 4 1,0 0 0,0-2 0,0 1-128,-1 1 0,1-1 1,4 0-1,1 0 1,-6 2-1,0 0 0,1 0 1,0-1 44,0-1 0,0-1 1,1 1-1,-2-1 1,-1-1-1,0 0 1,-1 1-1,0 0 102,1 2 0,0 0 1,-1-2-1,0 0 1,-2 1-1,0 1 1,-2-1-1,0-1-73,0 2 0,-1 0 0,1-2 0,-2 0 0,-2 2 1,0 0-1,-1 0 0,-1 0 293,-2-1 0,0 1 0,-1 2 1,-2 1-1,0-2 0,-1 0 1,0 1-1,0-1-146,0 1 1,1 0-1,-3 2 1,-1 0-1,0 3 1,0 0-1,28-16-147,-3 4 1,0 1 0,-11 2 0,3 3-129,1 1 1,-5 5 0,-4-1 0,-2 4 135,-2 0 0,-5 1 0,-1 0 0,-1 1-12,-4 3 1,0-3-1,-3 5 1,-1-2 330,-2 0 1,2 4-1,-3-2 1,3 0-160,2-1 0,-1 4 0,1-5 1,0 0 84,-1 2 0,1-4 1,0 5-1,-2 0-229,-3 1 1,2-1 0,-6 3-1687,-2-2 1841,-1 1 1,-8 10-1,-1 1 1</inkml:trace>
  <inkml:trace contextRef="#ctx0" brushRef="#br0">23008 10595 9126,'0'-53'0,"0"2"146,0 7 1,1 13 0,4 18 77,4 7 1,-2 16 0,0 9-1,1 9-776,-1 8 1,-4 8 0,2 5 0,-4 5 389,-1 3 0,-4-3 0,-2 0 0,0-5 80,0-3 1,-3 3 0,3-6 0,-1-3-63,-4-3 0,0-7 157,-3 1 0,-5 3 0,-2 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4559 7756 8304,'-34'-13'0,"3"0"0,9 1 0,4 3 0,7 3 0,4 8 0,1 2 0,3 5 156,2 3 1,1 6-1,0-1 1,0 0-1,0-1 203,0 2 0,1-2 0,2 5-350,1-2 1,7 5-1,-4-2 1,2 4 73,0 6 1,-5 6 0,4 8 0,-1 1 122,1 4 0,-4 12 0,5 7 0,1 4-139,-4-36 1,0 0 0,8 36-1,-7-36 1,0 1 0,1-2-1,1 1-70,-1 1 0,1-1 0,9 33 0,-4-1 0,-1-5 60,0-1 0,-1 7 0,-3-6 1,-3 1 72,0 4 0,-5 4 0,4 0 0,-4-36 0,-1 1-69,1 2 1,-2 0 0,-1 2-1,0 1 1,-1 0 0,1-1-1,1 1 1,-1 0-91,2-2 0,-1 2 0,-1 4 0,-1 1 0,1-4 0,0-1 0,0 2 0,1 0 46,0-1 1,1 0 0,1-1 0,2-2 0,0-1 0,0 0 0,0-1 0,0 1-3,0-1 1,0 0 0,0 4-1,0-1 1,-2-2 0,1-2 0,0 1-1,0 0-8,-1-1 0,1-1 0,1 3 0,0 0 0,-1-3 0,0 1 0,0-1 1,-1-1 20,1 37 1,-2-35-1,0-1 1,0 1-1,0-1 1,0 2-1,0 0-16,0 0 0,0 0 0,0 4 1,0 0-1,0-4 0,0 1 1,0 1-1,0 0-2,0 1 1,0 0 0,-2 3 0,-1 0 0,1-3 0,0 0 0,0-1 0,1-1-60,0 2 1,1-2 0,0 32 0,0 1 0,0-7 42,0-4 0,0-1 0,1-8 1,2-1 120,1 0 1,7-1 0,-2-1 0,3-4-171,1-1 1,0-3 0,2-6 0,1-5-127,2-3 1,7-1 0,0-11-1,5 0 138,0-2 1,7-2 0,1 0-1,4 1 414,5-1 1,3 0 0,5 1 0,2-1-207,0 0 0,11 6 0,-1 4 0,3 2-158,-34-12 1,0 0 0,0 1 0,1-1 0,2 1 0,0 0 0,1 1 0,-1 0-111,1 0 0,1 1 0,5 0 0,0-1 0,0-2 0,0-1 0,0 0 0,1 0 55,1 0 1,1-2 0,3-1-1,2-2 1,0 2 0,0 0 0,2-1-1,-1-1 23,2 0 0,-1-1 0,2-1 0,-1-2 0,0-1 0,-1 0 1,1-1-1,0 0 67,1-1 1,1 0 0,2-3 0,0 0 0,0-1 0,0-1 0,0-1 0,-2 0 20,0-1 0,1 1 1,4 0-1,1 0 0,-4 0 1,1 1-1,-1 1 0,1 1-3,0 0 0,0 0 0,1 1 1,0 0-1,-1 1 0,0 2 1,0-1-1,-1 1-205,1 1 1,-1 1 0,2-2 0,-1 1 0,-6 1 0,-1 1 0,0 0 0,-1-1 13,1 1 0,-2 0 1,1-3-1,-1 1 0,1 0 1,-1 0-1,-1-1 0,1 0 204,-2-1 0,0 0 0,-2 0 0,0 0 0,-3-1 0,0 0 0,-1-1 0,0 0-28,0-2 0,0-1 1,4-1-1,0 0 1,-3-1-1,-1-1 1,-2 0-1,1 0 25,-3 0 1,1-2 0,2-3-1,-1 0 1,-3 1 0,0 0-1,0 0 1,0-1 114,-1-2 0,-1 0 0,33-10 0,-7-3 0,-3 4-80,-2 0 1,-7-1 0,-9-1 0,-6 0 10,-6 4 1,-3-6-1,-3 4 1,-4 1 1,-8-3 0,-1-3 0,-7-5 0,-2-5 4,-2-7 0,-2-5 0,-2-9 0,-2-8-136,3 30 0,1-2 0,0-7 0,1-1 1,-1-5-1,2-1 0,-1-1 0,1-1-34,1-2 0,1-2 0,-3-5 0,1-2 1,1-2-1,1 0 0,-2-2 0,-1 0 15,0 0 1,0-2-1,0-2 1,0-1 0,0 8-1,0 0 1,0 0-1,0 0 15,0 3 0,0 1 0,0-2 0,0 0 0,0 7 0,-1 0 0,-1 2 0,-1 0-92,-1 0 1,-1 1 0,2 3 0,-1 0-1,-1 2 1,-1 1 0,0 2 0,-1 0-36,-1 0 0,0 0 1,-2 0-1,1 1 0,0 1 1,0 0-1,-1 0 1,-1 0 95,1-1 1,-1-1 0,-1-1 0,1-1-1,1 2 1,2 0 0,-1 0 0,0 0 20,-1-3 0,1 1 1,1 1-1,1 0 0,-2 0 1,-1-1-1,0 2 0,0 0 18,0 1 0,-2 0 0,1-2 0,-1-1 0,0 5 1,0 0-1,1 1 0,1 1-10,1 1 1,-1 1 0,-1-2 0,0 1 0,1 5 0,0 0 0,-9-32-35,0 2 0,1 5 0,5 8 0,-1 4-18,1 6 0,0-5 0,-1 10 0,1 1-32,0 1 0,-1 3 0,0-2 0,-3 5-14,0 3 1,-6 1 0,4 1 0,0-1 282,0 0 0,-10-4 0,3 0 1,-2 0-154,0-2 0,-5 5 0,-3-3 1,-2 3 99,-2 1 1,-5 2 0,0 3 0,-1 4-151,0 3 0,-11 7 0,0 0 0,-7 2 10,-3 3 1,-4-3 0,-1 2 0,34 2-1,0 1 43,-2 0 1,-1 1 0,1-1 0,0 2 0,-3-1-1,0 0 1,0 0 0,0 0-57,-1 0 0,-1 0 0,-2-1 0,-1 2 1,0-1-1,0 1 0,1 1 0,-1 0 22,0 2 1,0 1-1,0 1 1,1 0-1,1 1 1,0-1 0,1 2-1,0-1-30,0 2 1,0 0-1,-5-2 1,0 1 0,4 1-1,-1 1 1,-1-1 0,0 0 26,-2 0 1,1 0 0,-2 0 0,1-1 0,-3-1 0,-1-2 0,1 1 0,0-1 31,-1 0 0,1-1 0,0-3 0,-1 0 0,0 2 0,0-1 0,-1-1 0,-1-1 48,-2 1 1,1-2 0,0 1 0,1 0 0,0 0 0,1 0 0,1 0 0,0 0-37,0 0 1,1 0 0,0 0-1,1 0 1,1 0 0,0 0 0,2 0-1,0 0-151,1 0 0,1 0 1,2 1-1,0 0 0,0 1 1,1 2-1,1 2 0,0 1-137,-1 3 1,1 1-1,-1 1 1,0 1 0,4 1-1,0 2 1,1 0-1,0 2-68,1 1 0,0 2 0,-1 6 1,1 2-1,3 1 0,1 2 334,0 3 0,2 3 0,1 2 0,2 3 0,2 0 0,0 1 0,1 2 0,-1 0 0,0 2 0</inkml:trace>
  <inkml:trace contextRef="#ctx0" brushRef="#br0">10877 10902 8525,'-13'-2'0,"0"-2"0,-1-4 0,3-1 0,0 1 0,2-3 0,6 4 303,-1-2 1,2 4-30,2-3 0,2 3 0,4-2 1,6-1-315,4 1 1,12-2 0,2-4-1,5-2 133,7-3 0,16-3 0,2-7 0,5-3-18,-30 14 0,0-1 1,5-3-1,0-1 0,2-2 1,0 0-1,3-1 1,1 0-97,1-2 1,1-1-1,6-3 1,0 0-1,-4 1 1,-1-1-1,1 0 1,1 0 71,-1 0 0,0 0 0,3 1 0,0-1 0,-2-1 0,0-1 0,0 1 0,0 0-40,2 1 0,1-1 1,1-4-1,1 1 1,-1 2-1,1 0 1,-1 1-1,-1-1 33,1 1 0,0-1 0,5-1 0,1 1 0,-4 4 0,-1-1 0,0 1 0,1-1-5,-3 0 0,1 1 0,0 0 0,-2 0 0,-3 2 1,-1 1-1,1-1 0,0 0-6,-1 1 1,1-1-1,-1 0 1,0 1-1,-2-1 1,-1 0 0,0 1-1,0-1-21,-2 0 0,1 1 1,0 0-1,0 0 0,-2 1 1,0 0-1,-1 0 1,0 1 7,-1-2 0,0 1 0,2 2 0,0 1 1,-4-2-1,0 0 0,1 0 0,0 1-62,2-1 1,-1-1 0,0-2 0,0 1 0,-3 3 0,1 1 0,-2 1 0,0-1 12,-1 1 0,0 1 0,2 0 1,0 0-1,-2 0 0,-1 0 1,-1 0-1,0 1 5,30-16 0,-2-2 0,-7 6 1,-5 3 80,-2 4 0,-8 0 0,-6 6 0,-3 2-3,-6 1 0,2 2 0,-7 0 0,1-1-187,-3 1 1,1 4-1,-1 2 1,-2-1 10,-1 1 1,-2 2 0,1-3 0,-1-1-14,0 1 0,1-2 1,0 4-1,3 0-257,0 0 0,1 2 1,-4 4-1,-1 0 590,0 0 1,6 0 0,2 0 0</inkml:trace>
  <inkml:trace contextRef="#ctx0" brushRef="#br0">15690 7970 21617,'-14'-28'-1291,"1"-4"1,7 1 0,6 14 1725,7 8 0,16 6 1,5 3-1,4 0-436,5 0 1,6 4-1,3 2 1,0 0-4,0 0 1,1 3-1,-5-3 1,-5 1 41,-3 3 0,-3 2 0,-4 3 0,-2 3-487,-3 4 1,-4 3-1,-9 3 1,-5 4 151,-2 3 0,-14 8 1,-7 4-1,-11 5-334,-10 7 0,16-27 0,-2 0 702,-2 1 0,-2 1 0,-7 2 0,-2 0 0,2 1 0,-1 0 0</inkml:trace>
  <inkml:trace contextRef="#ctx0" brushRef="#br0">11411 10955 29207,'-9'-22'-4709,"0"0"0,6-1 2719,-2 10 1,5 7 2368,5 6 1,2 6-1,8 6 1,4-2 157,8-1 0,6-2 1,10 4-1,2-4-27,4-1 1,18-1 0,1-5 0,-29 0 0,1 0-192,1 0 1,2 0 0,4 0-1,1 1 1,0 0 0,0 1-1,3 1 1,2 0-137,3 1 0,0-1 0,3 1 0,-1 1 0,2 2 0,-1 0 0,-1-1 0,1 1-255,-2-1 0,1 1 0,3 2 0,1 0 0,2 1 0,0-1 0,-2 1 0,0 0 308,0-1 0,1 1 0,-1 1 1,0 0-1,-2-2 0,0 0 1,-2-1-1,1 0 433,1 0 1,0-1-1,-1-2 1,-1-1 0,-1 0-1,0-1 1,-1 0 0,-1 0-665,-2-1 1,-1-1-1,1 0 1,-1 1-1,-2-1 1,-2 1-1,0 0 1,-1 0-6,-2 0 0,0-1 0,1 3 0,-1 0 0,-2 0 0,0 1 0,-1 0 0,0 1 0,-1 1 0,-1 0 0,1-3 0,0 1 0,30 4 0,-3 1 0,-4 2 0,-4-5 0,-5-1 0,0-1-202,-3-1 0,-9 0 0,-3-4 1,-8 0-231,-3 0 1,-9 2 0,-2 1-1,-5 3-762,-4 1 1,-3 4-1,-7 6 1,-5 6 1193,-7 2 0,-2 9 0,-8 6 0,1 6 0</inkml:trace>
  <inkml:trace contextRef="#ctx0" brushRef="#br0">15530 11288 9072,'5'-38'310,"0"1"1,8-30 0,13 18 0,-1 27 0,0 13-949,0 10 1,8 11 0,-8 8-1,0 0 178,-1 4 0,-10 0 1,1-1-1,-4 0 435,-1 0 0,-4-2 0,-2 0 0,-2-1 209,-2 1 1,0-5-1,-3 4 1,-6-1 156,-9 3 0,-5-1 0,-7 1 0,-4 0-200,-6-1 0,-9 4 0,-1-3 0,-7 4-480,-5 0 1,23-8 0,0 1 338,-1 1 0,0 0 0,-4 2 0,2-1 0,5-1 0,0 0 0</inkml:trace>
  <inkml:trace contextRef="#ctx0" brushRef="#br0">11117 11768 30707,'14'-43'-2140,"-1"3"0,-4 4 1,0 14-1,1 6 1488,2 6 1,-3 4 0,0 6 1020,1 0 0,2 1 0,1 4 0,1 3-401,-1 4 1,2 3 0,3 3 0,4 4 88,3 3 0,11 6 0,2 3 0,3 5-48,7 7 0,2 4 1,-22-23-1,1 1 1,0 0-1,1 0 19,0 1 0,2 0 1,4 2-1,1 0 0,-4-1 1,0-1-1,1 1 0,0-2-211,0-1 1,0 1 0,1 2-1,0-1 1,0-3 0,0-1 0,-1-1-1,0 0 391,1 0 1,-1 0 0,1-2 0,-1-1 0,29 16 0,-3-3-138,-6-2 1,7-1 0,-9-4-1,0-2 93,-2-3 0,-1 2 0,6-5 1,0 4-15,-2 5 1,9 0-1,-4 7 1,4 2-310,0 2 0,-27-18 1,0-1-1,-2 2 1,1-1-1,0 2 1,1-1 66,2-1 1,-1 1-1,-3-1 1,0-1 0,2 0-1,0 0 1,-2 0-1,1 0 194,0 0 1,0 0 0,31 14 0,-4-1 0,-4-2 134,-5 0 0,6 5 1,-6-5-1,0-2-25,-2-1 1,-7 3 0,4 2 0,1 1-260,1 3 0,5 2 0,-5 1 1,3 0-354,2 0 1,-3 4-1,-2-1 1,-4-3 11,-4-3 1,4-7-1,-1 1 1,-1-3 340,-2-2 0,-1 0 0,0-3 1,0-2 59,0-2 1,-1 5 0,-2-3 0,-3 1 162,-1 0 1,2 0 0,-4 5 0,0 0-315,2-1 1,-5 2 0,5 2 0,-4 1-183,-2-1 1,7 2-1,-7-1 1,-1-1 240,-2-2 1,1-3 0,-3-1 0,2-3-48,-2-2 1,2-1 0,-6-5 0,-2 0 261,-1 1 0,3-1 0,-2 0 0,-3-1-51,-2-3 1,-2 3-1,2-3 1,0 3-344,-2 1 1,-2 0 0,3 1 0,-1-1-387,2 0 0,-4 1 0,0-1 0,1 0 248,-1 1 1,1-5 0,2-1 107,-1 3 0,-5-5 0,4 0-162,-2 0 1,-2 1 0,-4 6 265,0 1 0,0 5 0,0 2 1</inkml:trace>
  <inkml:trace contextRef="#ctx0" brushRef="#br0">16156 14620 19300,'13'13'0</inkml:trace>
  <inkml:trace contextRef="#ctx0" brushRef="#br0">16183 14740 28056,'0'13'-4533,"0"0"1,1-1 4428,4-3 0,2 3 1,6-3 348,1 3 0,-2 1 0,-2 2 1,-3 3-438,-1 4 1,-1-3 0,-5 0 0,0-1-100,0 0 1,0 4 0,-2-4 0,-2-2 198,-5-1 1,-3 3 0,-1-2-1,-1-3 97,1-2 0,-6-2 0,-5 4 0,-4 0-607,-3 1 0,-9-1 0,3 0 0,0 1 84,-2-1 1,5 2 588,-1 3 1,-7 2-1,-5 7 1</inkml:trace>
  <inkml:trace contextRef="#ctx0" brushRef="#br0">19755 4051 22951,'-26'-26'-1710,"-1"4"1,2 2 1321,3 6 1,-4 2 456,4 7 0,-3 4 0,-3-2 0,-2 6 0,-2 6 0,-1 1 0,0 0 0,2-1 0,-1 0-1297,-4-1 1432,4-3 1,-7-5-105,4 0 0,-4 0 0,-1 0 0,0 0 240,0 0 1,-4 0-1,-2 2 1,-2 1-206,-2 1 0,1 8 0,-4 0 0,-3 4-42,1 1 1,-13 6-1,5 1 1,-3 0-53,-2 1 1,1 0-1,2 2 1,3-1-133,4 1 1,3-2 0,3-1 0,3-2 127,5 2 1,2 1 0,2 3 0,0 2-92,0 1 1,2 6 0,1 0-1,3 6-194,1 6 1,4 2 0,5 4-1,3 0-91,2-2 0,1 13 0,5-9 0,-1 3 38,1 0 1,4-2 0,2 4-1,1-3 39,3 2 0,-3 4 1,2-5-1,2-1 32,5 0 1,0-1 0,7-6 0,4-2 123,2-1 0,6-6 0,-2 3 0,-1-2 14,0 0 0,3 1 1,-4-4-1,-2 4-23,-1 4 0,-3 4 0,-3 3 0,-3 3-50,0 2 0,-5 1 1,2 5-1,-6 1 96,-6 3 0,-1-1 1,5-33-1,0 1 1,1 0-1,0 0 21,-2 36 0,4-36 1,0-1-1,2 31 1,0-4 35,0-3 0,0-3 0,1-5 0,4-3 76,4-5 1,2 4 0,3-11 0,-2 1 139,-3-2 1,2-6 0,-2 3 0,2 0-211,-2 0 1,1 0 0,-6 4-1,-1 1-127,-1 2 1,-2 7 0,0-2-1,0 0-56,0-1 0,0 3 1,1-7-1,2-4 150,2-3 0,1-4 0,-2-8 0,3-4 171,1-3 0,2-2 0,-4-1 0,2-2 244,2-1 1,-3-6-1,2 2 157,2-4 0,0 1 1,3 1-408,-1 1 0,2 0 1,3-4-1,2 0 35,1 0 0,9 0 0,-4 0 0,4 0 38,3 0 0,1 0 0,6 0 1,1 0 6,4 0 0,2 0 0,5 0 0,-2 0 130,-1 0 0,-2 0 1,4 0-1,-4 0-128,-1 0 1,3 0 0,-5 2 0,1 2-296,1 5 0,-3 3 0,6 1 0,1 1-51,2-1 1,1 0-1,3-1 1,4-1 53,2-2 1,6-5 0,-4 3-1,4-1 129,3-3 0,-31-4 0,1-2 1,0-1-1,0-1 0,1-1 0,0-1 60,1-2 0,0 0 0,-1 2 1,-1-1-1,-1-1 0,-1-1 1,-1 1-1,1 0-90,-1 0 1,1 0-1,-1 0 1,-1 0-1,28-2 1,-2 2-143,-6 4 0,-2-1 0,-3 2 0,-3 2-180,-5 5 1,-4 0-1,-3 6 1,-1 0-145,1-1 0,-3 2 0,1-6 1,1 1 537,-2 1 1,5-5 0,-5 2 0,1-4 101,1-4 1,-2-5 0,3 1 0,-3-3 99,-1-1 1,2-5 0,-2-1 0,-1 0 110,1-1 1,2-3 0,-4 0 0,-1 0-392,-2 0 0,2 3 0,-2 2 0,-3-3-283,0 1 1,-1-6 0,0 4 0,-2-3 6,2-2 1,1-10 0,1-4-1,1-5 94,0-4 1,-6-13 0,-2-9 0,-11 32-1,0-2 27,-1-2 0,-1-2 0,2-9 0,-1-1 0,-3 0 0,-2-2 0,1-6 0,0-2-52,0-4 0,0-1 1,0 18-1,0 0 1,0-1-1,-1 1 0,0 0 1,0 1-1,0-2 1,0 0-1,1 0 131,1-1 1,-1 0 0,1-1 0,-2 1-1,0-1 1,1 1 0,1-19 0,1 0 0,0 4-1,0 0 59,1 3 0,0 2 0,0 1 1,0 2-1,-1 7 0,0 2 0,-1 2 1,0 1-59,-1 4 1,0 0-1,-1 1 1,0 0-1,-2-26 1,0 7-112,0 7 1,-1 5 0,-4 1-1,-2 4-159,-1 1 0,-8 2 0,3 2 0,-2-1 160,0-1 0,-3 0 0,-1 2 0,-2-2 197,-2-5 0,2-2 1,-1 3-1,-1 5-22,3 6 1,-4 0 0,6 5 0,2 4 440,1 5 0,-1 3 0,0 9 0,1 2-443,-2 4 1,-3 4 0,-1 2-1,-3 4 76,-4 4 0,-12 2 0,-1 4 0,-5 1 148,-5 2 1,-6 0 0,-7-5 0,-6-1-84,33-7 0,-1-1 0,-3 2 0,-1-2 0,-2-1 0,1-1 0,-1 0 0,0-1-20,1 0 0,0-1 1,-5 0-1,0-1 1,5-1-1,2-1 0,-1 0 1,1-1 147,1 1 1,1-1 0,-32-7 0,9 7 0,5 1 74,7 1 0,9 8-341,5 3 0,2 9 0,1 4 0,11 3 0,9 2 0</inkml:trace>
  <inkml:trace contextRef="#ctx0" brushRef="#br0">19262 9009 31737,'7'-6'-4019,"-2"-3"534,-4-2 478,-1 3 2694,6 2 0,-4 5 1,4-2-1,-2-3 0,2-2 1,0-2-1,1-3 1,-1-4-1,2 0-206,-1 0 0,-2 4 0,2 3 638,-1 1 0,0 6 204,-2-2 1,-4 10 0,2 4 0,-7 3-709,-2 1 1,-2 0 0,-6 1 0,-1-3 652,-2-2 0,-1 2 1,3-7-1,-4-1 455,0-1 0,-4-2 1,-6-2-1,-2-1-25,-2-1 1,-2-5 0,-5 4 0,-2 2-172,-2 2 0,2 1 1,5 0-1,1 0 75,0 0 1,-9 1 0,6 4 0,-2 4-390,1 3 0,-2 1 1,0 0-1,2 1-144,-2-1 1,1-4 0,4-2 0,1 1 363,0-1 0,-5-3 1,7 4-1,-4-1-140,-1 1 0,1-5 0,2 2 0,3 0-240,2-1 0,-4 5 0,5-3 0,2 2-110,0 2 1,4 2 0,2 3 0,2 1-411,2 2 0,1 5 0,4 0 0,1 3-84,0 5 1,4-3 0,0 5 0,0-2 31,2 0 0,1 6 1,6-1-1,0 2 56,0 2 1,0 0-1,0 2 1,1 1-73,4 1 1,2 2 0,6-2 0,1 4-45,-1-1 1,2 6-1,1-1 1,2 5 34,-2-1 0,-1 5 0,-2 2 0,-1 5 191,-3 3 1,-3-32 0,-1-1 0,-3 0 0,0 0 0,0 0 0,-1 1 63,0 36 1,1-36 0,1-1 0,3 34 0,0-3 202,0-1 1,4-4 0,-3-3 0,2-5 162,0 0 0,0 5 0,4-3 1,1-2-6,-1-1 0,-1-3 1,-2-2-1,-1-1-27,2 1 1,0 0 0,1 4 0,-1 1-210,-3 4 1,-5 9 0,3-3 0,-1 5-63,-1-1 0,1 2 1,-4-3-1,2-2 218,2-1 0,0-8 1,-2-3-1,3-8 13,2-5 1,-5-2 0,3-5 0,-2-6 387,1-4 0,3-8 1,-3 2-1,-1-5 42,2-4 1,-3 3 0,5-3-322,-2 2 0,2-2 1,-2 0-1,0 2-419,0 0 1,3 4 0,-3 1 0,0 2 119,0-1 0,0 2 1,-3-1-1,1-2-174,-1-1 0,3-2 0,0 0 506,1 1 1,2-5 0,5-2 0,0-1 111,4-3 1,4-2 0,10-1 0,5-1 543,6-4 0,4 4 0,9-4 0,3 4-468,4 1 1,5 4 0,-5 4 0,9 2-277,-33-3 0,2 1 0,-2 0 0,0 0 0,3-1 1,-1 0-1,-2-1 0,0 1-141,0 0 1,0-1-1,1 1 1,1 0 0,-3-1-1,0-1 1,0 0 0,1-1 282,-2-1 1,1-1-1,2-1 1,0-1-1,36 0 1,-1-1 150,-35-1 0,0-1 0,-2 0 0,0-1 0,36-11 0,-37 7 0,0 0-59,0-1 0,1 0 0,8-2 0,0 0 1,-1 1-1,0 1 0,4-1 0,0 0-300,3 1 0,0-1 1,1-1-1,1 0 0,-2 2 1,1 2-1,-3 0 0,-1 2-180,0 1 0,0 2 1,-4-1-1,-1 0 1,-3 0-1,1 1 1,-3 1-1,0 1-130,0 1 1,-1 1 0,0-1-1,0 1 1,27 5 0,-3 1 66,-4-1 0,-5 1 0,-4 0 0,-6-3 230,-6-4 0,-5-1 0,-6 0 178,-4 0 1,-4-6 0,-9-2 0,-5-6-167,-3-4 0,-1 2 1,0-6-1,0-3-175,0-5 1,0-5-1,0-10 1,2-2-72,2-1 1,4-14 0,5-1 0,0-9 129,-6 34 1,0-1 0,-1 0 0,1 0 0,0-2 0,-1-1 0,1-1-1,0 0 45,-1-1 0,1-1 0,0-4 1,-1-1-1,1 3 0,0 1 0,-1-1 1,0 0-43,-2 2 0,0 0 1,2-2-1,-1-1 1,-2 3-1,-2 0 0,1 1 1,-1-1-33,0 1 0,0 1 0,-1-1 0,0 0 0,0 3 1,0 0-1,0 0 0,0 0 12,0 0 0,0-1 0,0 1 0,0-1 0,-1 2 0,0 0 0,0 1 0,-1 0 103,0 1 1,0 0 0,-1-5 0,1-1 0,2 0 0,0 1 0,0-3 0,0 0-28,0-2 1,0 0-1,0-1 1,0 1-1,0 0 1,0 0-1,0-2 1,0-1-49,1-2 0,-2 0 0,1-1 0,-1 0 0,0 1 1,-1 2-1,0 2 0,0 0 20,0 4 1,1 0 0,-2 1 0,0 1 0,-3-29 0,0 4 96,0 5 1,-5 6 0,3 11-1,-4 8-35,-2 4 1,1 4 0,-2 8-1,-1 4 10,-2 4 1,-5 2 0,0 3 0,-3 3 262,-5 0 0,-2 4 0,-6-2 0,1 3 76,-4 1 1,-8 0 0,-5-2-1,-10-1-71,-9-1 1,33 1 0,-1 1 0,-1 1-1,-1 1 1,-1-2 0,-1 1-71,-1-1 1,0-1-1,-4 1 1,1 0 0,1 2-1,0 1 1,2 1 0,-1-1-42,3 1 1,0 1-1,2 3 1,0 3 0,3-2-1,0 0 1,1 2 0,0 2-109,1 0 1,0 1 0,0 3 0,1 1 0,1 3 0,2 1-29,-1 3 0,0 1 0,2 1 0,0 2 0,-4 5 0,1 3 0,1 0 0,2 2 0,1 2 0,0-1 0</inkml:trace>
  <inkml:trace contextRef="#ctx0" brushRef="#br0">20382 14073 29147,'-14'-5'-1869,"6"-7"1,0-6 0,1 3 887,-1 5 0,4-2 0,-3 3 525,1-3 0,-3 3 0,3 0 376,-2-1 1,-1-5-1,-4 0 1,1 4 156,3-1 0,-2 1 1,2 1-1,-3 3 210,-1 1 1,-7 1-1,-2 5 1,-3 0-155,-2 0 0,-4 0 0,-1 2 0,-3 1-157,-2 1 1,-7 5 0,-5-3-1,-3 0 432,-1 0 0,-11 3 1,-4-5-1,-4 1-115,33-2 0,1-1 1,-37 0-1,38 0 1,-1 0-1,0-1 1,-1 0 186,0-1 1,-1 0 0,-32 0 0,4 0 0,6 1-13,2 4 0,-2-2 0,4 4 0,2 1-281,1-1 0,2 2 0,-2 4 1,-1 2-294,-2 3 1,0-3 0,5 2 0,0-2-116,-1-2 1,1 1 0,0-1 0,-1 0 309,1 1 0,6-5 1,2-2-1,5-1 11,5-3 0,-1 0 0,8 0 1,4 1 104,4-1 1,-3 3 0,6 0 0,2 2-453,4 2 0,0 2 0,2 3 0,-3 1-473,-2 2 0,1 10 0,1 0 1,2 3 11,1 2 0,6 7 0,-1-2 0,2 2 71,2 3 0,0 4 0,0-1 0,0 0 203,0 0 0,5-6 1,1-4-1,-1-1 110,1-1 0,5 3 1,-4-4-1,2-1 284,0 1 1,-5 4-1,5-1 1,0 2-331,-1 2 1,2 6 0,-4 4 0,0 7 163,0 5 1,-4-25 0,0 3 0,-2 2 0,0 2 0,0 3 0,0 2 90,0 4 1,0 0 0,0-1 0,0-1 0,0 2 0,0 0 0,0-2 0,0-1-114,0-4 1,0 0 0,0 1 0,0-1 0,2 28 0,1-7 232,1-11 0,0-10 0,-2-11 0,1-3 462,1-4 1,1-8-1,-5-2 1,0-3-241,0-2 0,0 1 0,0 0 0,0 4 63,0 4 1,0 8-1,0 4 1,0 3-1090,0 5 1,-2 5 0,-1 0 0,-3 2 338,-1 2 0,4 8 0,-3-7 0,2-2 264,-1-4 0,1-2 1,4-4-1,0-6 137,0-4 0,0-9 0,0-4 1,0-2 664,0-1 0,1-6-102,4 1 0,-2-6 0,6 3 0,1 0-590,2 3 1,7 3 0,5 1 0,4 1-18,3-1 1,12 5 0,1-1 0,7 0 131,2-2 1,11-2-1,5-1 1,-31-7-1,0 0 161,2 0 1,1-1-1,4-2 1,-1-1 0,1 1-1,-1 0 1,1-1-1,-1 0 8,-2-1 1,0 0-1,3-2 1,-1-2-1,-3-1 1,0 0-1,1-2 1,0-1 18,1-1 1,0 0-1,1-2 1,-1 0 0,0 1-1,-1 0 1,0 1-1,0 1-218,2 0 1,0 1 0,2-1 0,-1 1 0,-1 4 0,-2 2 0,2-1 0,0 2-32,1 1 0,0 1 0,1 1 0,0 2 0,1 1 0,-1 2 0,0 0 1,-1 1-273,-3-1 1,0 1 0,-1 3 0,-1 0 0,29 9 0,-6 1-37,-2 0 1,-3-7-1,-6 0 1,-2-6 651,-1-3 0,-6-2 1,3-5-1,-2-4 291,1-4 1,-7-4 0,-5-5 0,-2-4-241,0-3 1,0 0-1,-4 1 1,-2 3-205,-3 2 0,2 1 0,-6 5 0,-2 0-750,-1-1 0,2 1 0,1 0 55,-2-1 0,-2 1 0,-4 0 0,-2-2 298,-2-3 0,2-4 0,-3-9 0,-2-6 179,-2-6 0,-1-6 1,2-10-1,2-8 38,5-7 0,-3 30 0,0-2 0,1-4 0,-1-1 1,1-3-1,0-2 34,-1-1 0,1-1 0,2-9 0,0-1 0,0 2 0,1 0 0,0-1 0,-1 0-156,1-2 0,-1 0 0,3-1 1,-1-1-1,-2 1 0,-1 0 0,1 0 1,-1 0 131,-1 3 1,1 0 0,-2-3 0,1 2 0,0 8 0,-1 1 0,0 1 0,0 1-2,-1 2 0,-1 2 1,1 1-1,0 0 1,-2 4-1,-1 1 1,-1 2-1,1 0-74,-1 1 1,-1 1 0,0 3 0,0 1 0,0-33 0,0 2-253,0 3 1,-1-8 0,-4 5 0,-2-2 259,-1 1 0,3 33 0,-1 0 0,-3-36 0,-2 4 35,2 4 0,-2 4 0,3 10 0,-1 3-156,0 5 1,1 9-1,-6 7 1,1 8-161,0 5 0,-1 4 0,-1 13 0,-4 5-784,-7 11 0,-3 9 1143,-6 13 0,1 6 0,-2 2 0,4 4 0</inkml:trace>
  <inkml:trace contextRef="#ctx0" brushRef="#br0">5185 13007 28517,'-11'-1'-1216,"2"-4"682,3 4 0,6-4 1,1 8-1,2 3-392,2 2 1,5-4 0,-1 4 623,3-2 1,6-2 0,1-3 0,2 2 566,2 2 0,7 1 0,2-2 1,2 5-200,4 3 1,6 1-1,5 2 1,3 1-16,1 2 1,5 4-1,2-2 1,4-1-84,4 0 1,2-1 0,0-5 0,2-1 139,-35-7 1,2-1 0,3-1-1,2 0 1,-4-2 0,0-1-1,0 2 1,1-1 10,0 1 0,-1 1 1,2 0-1,-1 0 1,1-2-1,-1 1 0,0 0 1,0 2 34,0-1 1,1 1 0,1 2 0,1 1 0,-1 2 0,0 0 0,-1 0 0,0 0-197,-1 1 0,0-1 0,5-1 1,0-1-1,-3 2 0,0 0 0,1-2 1,1 0 54,0 0 0,1 0 0,-1-2 0,-1-1 0,1 0 0,-1-1 0,-1 0 0,0 0 186,1-1 1,-1-1 0,3 0-1,0-1 1,-3 1 0,-1-2-1,-1 1 1,1-1 0,-2-1 0,1 0 0,-1 1 0,0 0 0,0-1 1,0 0-1,0 1 0,0 0-118,0 1 1,0 0 0,-1 0 0,0 0 0,0 1 0,-1 0 0,0 0-1,0 2-79,1 1 1,-1 1 0,36 8-1,-36-5 1,0 1 0,-1-1 0,1 0-251,36 4 1,-35-5-1,1-1 1,-3-2-1,1-1 1,1 1 0,1 0 233,0-2 1,0 0 0,-1-1-1,0 0 1,0-1 0,1 0 0,-1 0-1,0 0 174,2 0 0,0 0 0,0-3 0,1-2 0,-3 0 0,0-2 0,-1 0 0,0-2 382,33-7 0,-5-5 1,0 0-1,-3-1-473,1 0 1,-2 6-1,-8-2 1,0 3-476,4 2 0,-3-5 1,1 0-1,-4 2 123,-3 1 0,-6-3 0,1-1 0,-2 0 68,-2 0 0,-2-5 0,-2 0 0,-5-4 75,-3-3 0,-1-2 1,-2 2-1,-1-4 423,-2-4 1,-6-5 0,2-2 0,-5 0-505,-4 0 1,-3-1-1,-6 4 1,-1 4-493,-4 5 0,-7-3 1,-7 14-1,-2-1 161,-2-1 1,-7 1 0,-1 2 0,0 3 138,-2-1 0,3 4 0,-5-5 0,-1 2 320,2 3 0,-4-5 0,2-1 0,-1-2 325,2 2 1,-8-2 0,1 5-1,-4 0 18,-4-1 0,-6 7 0,-5 6 0,-3 1 198,-4 3 1,-7 1-1,1 2 1,0 0-315,2 0 1,6 5-1,2-1 1,3-1 298,2-1 0,1-2 0,4 0 1,-1 0 2,1 0 0,-6 0 1,6 0-1,0 0 56,-1 0 0,1-5 0,0-1 0,-3 0-110,0 0 1,-7-2-1,2 3 1,-3 2-215,-2 2 0,2 1 0,1 1 1,5 2-314,4 2 0,-4 1 0,10-4 1,1 3-108,1-2 1,6 3-1,-4 0 1,2 0 111,-1 0 0,2 0 0,-4-4 0,2 3 239,0-2 1,-7-2 0,2-1-1,-3 0-96,-1 0 1,-5 2 0,-1 1 0,0 1-38,0-1 0,-1 3 0,4 0 0,0 0-34,4 0 1,2 4 0,7-2 0,1 1-109,-1-1 1,0 0 0,3 2-1,0-2 130,0-2 1,0 2-1,2-3 1,1-1 125,1 2 1,2-4-1,-4 2 1,-1-2 175,-2-2 0,-2-2 1,3-1-1,1-3-167,4-1 0,-8 2 1,3-2-1,-2 1-117,1 3 0,-2-3 0,0 2 0,1 1 27,-1 1 1,-2 4-1,2 1 1,1 3-61,-1 1 0,-6 2 0,0 4 0,-1 2-1073,1 3 0,-3-3 0,3 2 0,-1-2 1235,1-1 0,-3-1 0,5 0 0,-2 1 197,0-1 0,0-4 1,-4-2-1,0 1-120,-1-1 0,6-3 0,-1 4 0,0-1-21,1 1 0,2-1 0,5 3 0,0-1-150,1 2 1,-3 5 0,7 3 0,-2 2-537,-2 3 0,1-1 1,3 2-1,5 1 132,3 2 1,3 1-1,3-2 1,4 0-106,3-1 1,8 1-1,2 0 1,4-1-221,1 1 1,10-5 0,7 0 0,5 1 406,6-3 0,7 6 0,3-4 1,4 3-34,7 2 1,12 4-1,6 1 1,-33-15-1,1-1 85,2 0 0,0 0 0,5 2 0,1 0 0,-1-1 0,0 0 0,2 1 0,1 0 177,0 0 1,0 1-1,5 1 1,-2 1 0,-7-4-1,0 0 1</inkml:trace>
  <inkml:trace contextRef="#ctx0" brushRef="#br0">11184 12714 17412,'0'13'-3781,"1"-5"3191,4-4 1,-1-4 0,8-4 934,3-5 0,1-7 1,-1-2-1,3 2 106,4 1 0,3-3 0,2-1 1,0-2-213,-1-3 1,7 4-1,1-1 1,1 0-70,1 0 1,0 5 0,4-3 0,0 1-106,0 0 0,4-4 0,2 3 0,0 0-6,0-1 1,4-3-1,-3 0 1,2-2 215,0-1 1,5-5 0,5-2-1,2-1-113,2-3 0,-30 18 0,-1-1 0,2 0 0,1-1 1,-1 0-1,0-1-36,-1 0 0,0 0 1,4-3-1,0-1 1,-3 2-1,-1 1 1,2-1-1,0 0-21,1 2 0,0 0 0,-2 0 0,-1 0 0,1 1 0,0 0 0,30-17-99,-1-1 0,1 5 0,0 0 0,-4 1-94,0 4 1,2-5 0,-3 0 0,0-2-47,1 1 1,2 1 0,-4-5 0,-1 1 105,3-4 1,-6-1 0,6 2 0,-3-2 67,1-2 0,-25 22 0,1 0 0,-3 2 0,0 0 0,28-24 112,-2 2 1,-1-1-1,0 1 1,-3 3-213,-1 1 1,8-1 0,-7 8 0,2-1-96,-1 1 0,0-1 0,-1 3 0,-1-1 105,-3 2 1,1 1-1,-5 1 1,-1 0 33,2 1 0,-3-3 1,4 0-1,-1-2 72,-3 1 1,8-4 0,-1-1 0,-1-4 89,-2-1 1,4 2 0,-4 1 0,2 1-68,0-1 1,-8 0 0,1 1-1,-7 7 139,-2 5 0,4-1 0,-3 3 1,1-2-75,1 2 1,-5 1-1,3 3 1,-1-2-57,-4-1 1,-1 2-1,-1 4 1,0-2 53,-1 0 0,1-1 0,1 3 0,2-1-24,1-2 1,5-4 0,-4 1 0,1-1-29,-1-2 0,5-4 1,-3 6-1,2-2 41,-1 2 0,-5-2 1,3 5-1,-2 0-94,0 0 0,0 1 1,-4 3-1,-1-1-56,1-2-1,4 0 1,0 5 0,-1-1 84,-2 1 0,5-5 0,1 1 0,0 0-1,-3 3 1,1-4 0,-1 0 0,-1 2 247,-2 1 0,-1 2 1,0-1-1,-1 1-115,1 0 0,0 1 1,-1 1-1,-1 2-25,-2-1 0,0 3 0,-5-1-177,-2 2-510,-1-4-595,-2 9 0,-7-5 726,-6 6 0,-4 6 0,-5 2-1009,5 4 1,2 2 990,2-1 1,0 6 0,0 2 0</inkml:trace>
  <inkml:trace contextRef="#ctx0" brushRef="#br0">17449 8756 29979,'-7'-21'-4916,"5"6"1,8 8 4036,2 1 0,-4 2 1584,5 4 1,0 0 0,4 1-1,0 2-168,1 2 0,5-1 0,3-3 1,3 2-181,2 2 0,0 1 0,1-2 0,2 4-348,1-1 1,-2 5-1,-5-3 1,-2 3-155,2 1 1,-5 0 0,-1 1-1,-5-1-661,-4 0 0,-3 1 0,-9 0 0,-4 4 909,-7 4 1,-17 4-1,-3 0 1,-4 2-601,-5 3 1,-5 3 199,4 6 1,-12 6 0,1 2-1</inkml:trace>
  <inkml:trace contextRef="#ctx0" brushRef="#br0">10997 12941 30042,'-13'0'-1224,"0"0"917,-1 0 1,3-6-439,2-3 1,3 1 283,6 0 1,6 0 0,4-2 0,6 1 751,7-1 1,3 2-1,7-1 1,5 0-76,5 2 1,11-3 0,-1 4 0,6 0-66,11 0 0,1 1 0,-33 5 1,1 0-1,0 0 0,0 0-173,0 0 0,1 0 0,5 0 0,2 0 0,-4 0 0,1 0 0,1 0 0,0 0-32,1 1 1,0-2 0,4-1-1,-1 0 1,-1 0 0,-1 0-1,3-1 1,0 1 151,1-1 0,1 0 1,-2 0-1,-1-1 1,1-3-1,0 0 0,-3 1 1,0-1 176,-2 0 1,-1 1 0,7-1 0,1 0 0,-7 1 0,0 1-1,1-1 1,0 1 27,0 0 1,1 1 0,-2 3-1,0-1 1,1 0 0,-1 0 0,-1 1-1,1 0-307,0 1 1,0 0-1,1 3 1,1 0-1,2 1 1,0 1 0,1 1-1,1 0-24,-1 1 1,0-1-1,3 1 1,0 0 0,-3 0-1,0-1 1,1 0-1,-1 0-24,-1-2 1,0 1 0,0 0 0,1 0 0,0-2 0,1-1-1,-1-1 1,0 1 149,0-1 1,0-1 0,2-2 0,-1-2 0,-6 0 0,-1-1 0,-1 0 0,0 0-99,-1 1 0,-1-1 0,1-1 0,0 0 0,1 2 0,-1 1 0,-1-2 0,-1 1 0,-1-1 0,-1 1 0,0 2 0,0 1 0,30-3 0,-4 4 0,-4 4 0,-2 5 0,-4 7 0,-1 2-37,0-2 0,11-1 0,1-2 0,0 1-148,-1-1 1,-3-1 0,2-3 0,-3-5 176,-6-2 1,1-2 0,-10 0-1,-2 0 236,-2 0 1,-1-2 0,0-2 0,-1-4-229,-4 1 0,1-3 0,-10 5 0,-5 2 0,-5 2 0,-2 1 0,-1 0 0,0 0 0,-5 1 0,-2 2 0,-2 3-759,1 1 1,-1-2 62,-4 4 0,1-6 0,2 3-92,2 0 0,1-5 1,-3 5-1053,1 0 0,1-3 22,-5 6 0,4 0 1428,1 4 0,-1 0 0,-4 1 0</inkml:trace>
  <inkml:trace contextRef="#ctx0" brushRef="#br0">16876 12568 27954,'-6'-12'-8754,"-3"3"8487,3 3 1,2 6 0,10 0 0,7 0 1117,8 0 1,8-5 0,5 1 0,4 1-209,3 2 1,2 1 0,-3 1 0,0 3 104,0 5 1,-2 5 0,-1 3 0,-1 6-598,1 2 1,-4 6 0,-2 0 0,-3 0-442,-1 2 0,-5-4 1,-2 5-1,0-1-207,-4-3 1,3-2 0,-1-2 0,-3 1 394,-5 0 1,1-2 0,-5-3-1,-1-3-92,1 1 0,-1-6 1,-5 6-1,0-3-414,0 1 0,-11 4 0,-2-2 0,-3 0-143,-3 4 0,-2 0 0,-6-1 0,2 0-177,3 0 1,-3 2 0,2 2-1,0 0 708,0-1 0,-8 7 0,3 1 0</inkml:trace>
  <inkml:trace contextRef="#ctx0" brushRef="#br0">24021 8369 8081,'-27'0'0,"1"0"0,3 2 0,3 2 0,0 4 218,4-1 1,3 5 0,2-5 0,4 2 12,1 0 1,2 0 0,5 3-304,4-3 1,2-2-1,6-4 1,1 2 530,-1-2 0,0-2 1,1-1-1,-1 0 333,0 0 1,1 0-1,-1 0-282,0 0 0,1 0 0,-1 0 0,2 0-296,3 0 1,4 0 0,10 0 0,7 0-83,4 0 0,7 0 0,1 0 1,5 0-98,6 0 1,3 0 0,2 0 0,-2 0-98,-3 0 1,-3 2-1,-5 1 1,-4 2 35,-5 3 0,-2-1 1,-12 4-1,-3-4 125,-5-1 1,-3 3 0,-7-3 3,0 1 0,-1 2 0,-1 3 1,-4-2-430,-1-1 1,-2-4-1,-2 3-597,2 3 1,-2 1-1,4 1-619,0 0 0,-3-4 1542,5 0 0,1-6 0,5 3 0</inkml:trace>
  <inkml:trace contextRef="#ctx0" brushRef="#br0">25221 8569 7746,'-6'-13'102,"4"4"1,-1 2 312,6 1 0,5-3 0,5 4 1,0 3-78,1 0 0,0-2 0,3-1 1,1 2 159,-2 2 0,-1 1-130,-2 0 1,-6 6-1,-2 3 1,-4 2 36,-1 3 0,-6 5 1,-3 3-1,-2 3-370,-3 2 0,-3 3 1,-1-2-1,1-3-540,3 0 1,5-1-1,1-1 1,2-2-1164,3-2 0,2-5 1668,1-5 0,6-12 0,1 1 0</inkml:trace>
  <inkml:trace contextRef="#ctx0" brushRef="#br0">25407 7477 8109,'-9'-6'0,"2"-3"180,1-3 1,2 3 0,5 2 250,4 1 1,2-3 0,6 4-1,1 2 116,-1 2 1,0 1 0,1 0 0,-1 0 118,0 0 0,1 7 0,-1 7 0,-1 5-182,-3 2 0,3 10 0,-5-2 1,2 5-205,0 2 1,-6-1 0,3 5-1,-2-1-277,0-4 1,1 3 0,-5-7 0,0-2-441,0-1 0,4-7 0,1-3-434,-2-3 0,0-8 490,1-2 0,2-7 0,4-7 0,-1-7 209,2-3 1,4-7 0,-1 4-1,-2-1 306,0 0 1,0 4 0,0 6 2350,-3-1-1791,2 7 0,-9 3 0,2 8-449,-2 5 0,-2 4 1,0 4-1,0 2-245,0 1 0,0-3 0,0 2 16,0 0 1,0-4 0,0 3-1051,0-3 0,-2-8 198,-2-2 0,1-4 0,-6-1-432,-1 0 0,2 0 0,-1 0-1456,-1 0 2724,4 0 0,6 0 0,8 0 0</inkml:trace>
  <inkml:trace contextRef="#ctx0" brushRef="#br0">26047 7743 8708,'-21'0'0,"4"0"1248,2 0 1,1 5-67,1-1 0,6 6-502,2-1 0,4 3 1,1 1-257,0 1 1,0-1-1,0 0-144,0 1 0,0-1-542,0 0 0,4-4 1,2-1-395,2-2 1,-1-3 0,3-8 0,-1-5 294,2-7 0,-4-3 0,0-7 0,1 0 319,-1 1 1,-4 4 0,2 1 0,-4 2 246,-1 2 1,-1-2 1144,-4 1 0,4 5-1732,-4 4 0,5 8 0,5 1 0,4 7-1273,2 5 1655,15 7 0,-4 2 0,10 5 0</inkml:trace>
  <inkml:trace contextRef="#ctx0" brushRef="#br0">26420 7770 9458,'-25'-24'2432,"3"6"-2431,9 6 0,7 11 239,6-3 0,1 2-360,4-2 0,-2 2-380,5 2 1067,-5 0-500,3 0 0,-7 0 1647,-4 0-150,4 0 0,-9 2-1158,5 2 1,2-1-820,8 6 0,-2-2 0,4 4 1,0-4 55,1-1 0,-4-2 1,5-2-374,2 2 0,0-2 0,3 2 0,-1-2-287,0-2 0,1-6 0,-1-3 0,-1-3 153,-3-1 0,3 1 864,-4 3 0,4-9 0,2 3 0</inkml:trace>
  <inkml:trace contextRef="#ctx0" brushRef="#br0">26807 7237 8224,'-30'-30'0,"4"5"0,5 7 1350,5 6 0,2 9-492,1-1 1,4 8 0,2 5 0,1 4-585,3 5 1,0 3 0,0 7-1,-2 3-296,2 5 1,3-2 0,3 3 0,3 1-19,2 1 0,1 2 0,4-10 0,-1-1-1114,-3-2 0,3-7 0,-4-3 0,4-5-879,2-4 2013,-7-3 1,-1-8-1,-8-2 1,-2-4 280,-5 1 0,-3-5 0,-1 5 3019,0-1-3196,5 2 1,10 12 0,13 5-1,10 5-84,9 6 0,16 3 0,5 2 0</inkml:trace>
  <inkml:trace contextRef="#ctx0" brushRef="#br0">23368 13540 7999,'-2'-17'195,"-2"-1"1,1 5-150,-6 4 1,2 7 691,-2 2 203,3 6 1,7 1-605,4-2 1,2-8 0,8-3-1,1-1 175,2-4 0,6 1 0,-2 0 0,3 1-152,2-2 1,5 1 0,2 0 0,2 2-112,-1 2 1,1 2 0,4 4 0,0 0-252,0 0 0,-4 1 1,-2 4-1,0 2-238,0 1 0,-5 3 0,1-2 0,-5 3 24,-3 1 0,-1-4 0,1 0 1,-4 0-39,-3-2 0,-2 4 0,1-5-310,-1 1 0,-4-4 1,-2 3-1,1-1-353,-1-1 1,2 2 0,4-3 916,1 1 0,-1 7 0,0-4 0</inkml:trace>
  <inkml:trace contextRef="#ctx0" brushRef="#br0">24221 13367 8083,'-13'-46'640,"-4"8"1,4 2-186,6 13 0,9 12 0,9 7 0,5 2-309,6 2 0,4 0 0,0 0 0,1 0 170,0 0 1,-1 5 0,1 2-1,0 3-283,-1 5 0,4 7 1,-2 2-1,-4 6-209,-4 5 0,-2 5 1,-6 5-1,-3 2-479,-5 0 0,-10 10 0,-7-5 1,-8-1-1521,-4 0 2175,-7-8 0,-2 3 0,-6-6 0</inkml:trace>
  <inkml:trace contextRef="#ctx0" brushRef="#br0">25034 12394 12951,'7'-18'-907,"-2"1"0,-4 6 553,-1 11 1,0 6 484,0 8 6,0-1 1,-1 0-1,-2 2 15,-2 3 1,1 1 0,4 5-1,0-2 622,0 2 1,0 1-1,0 3 1,0 2 120,0 1 1,0 1 0,0-2 0,0 2-655,0 3 0,0-4 1,0 3-1,0-2-193,0-2 0,0-2 0,2-3 0,0-3-378,3-4 0,-1-3-417,-4-2 1,6-5 433,3-4 1,3-10 0,1-6 0,-1-4 130,-3 0 0,4-5 1,-2 0-1,2 1 389,-1 2 0,-2 3 0,4 3 384,-1 3 1,-4 3-349,0 6 1,-6 2 0,1 2 0,-2 5 211,-2 3 1,0 1-1,0 2 1,0 1-166,0 2 1,-5 6 0,-1-3 0,0-1-144,0-2 1,-4 1 0,3-1 0,-2-2-325,0-1 0,0-1 0,-3-1 0,2 0-1614,1 1 1,4-6-975,-3 1 0,6-6-736,2 2 3501,6-4 0,13-13 0,2-2 0</inkml:trace>
  <inkml:trace contextRef="#ctx0" brushRef="#br0">25434 12927 8476,'0'-20'4224,"0"5"-3111,0 6 0,1 6-427,4-1 1,-4 8-1,4 5-71,-4 3 1,-1 5-1,0 1 1,0 0-469,0 1 0,0-4 1,0 3-1,0-3-757,0-2 1,2 0-52,2 1 0,4-8 1,5-6-66,0-8 0,5-8 1,0-3-1,-2-2 36,-1-3 1,-2-4 0,1 0 0,-3 3 169,-2 0 0,2 5 0,-5 4 0,0 4-662,-1 3 1,0 8 1181,-5 1 0,0 1 0,1 8 0,2 2-67,2 0 0,5 3 0,-2-1 159,-1 0 0,0-4 1535,-2 0 1,-2-6-285,6 2 0,-6-5 0,1-5-715,-2-4 0,2 2 0,2-1-433,1 2 1,-2 2 0,4 4-577,1 0 1,2 0 0,1 0 71,1 0 1,-6 6 0,0 3-35,-2 3 1,3-3-1,-5-1 51,-1 3 913,-1-5 0,2-2 0,2-8-796,1-5 1,-2-3 0,4-1-1,1-1-744,2 1 0,1 4 0,2 0 0,1-1-818,2-2 0,6-1 1737,-2-1 0,-3 1 0,0 0 0</inkml:trace>
  <inkml:trace contextRef="#ctx0" brushRef="#br0">26087 12727 8464,'0'-13'465,"0"0"0,0-1 1,0 1 745,0 0 1,0 4 0,-1 2 168,-4 1 0,4 3-1095,-4 7 0,4 8 0,1 7 1,1 2-689,4 3 0,-2 7 0,6 4 0,1 4 403,2 1 0,7-6 0,2-2 0</inkml:trace>
  <inkml:trace contextRef="#ctx0" brushRef="#br0">23074 18365 7834,'-11'1'109,"2"4"1,3 2 0,6 8 0,0 1-368,0 2 1,-6 0-1,-3-5-121,-3 0 1,3-4 0,0-1 1652,-1-2 725,-2-2-1571,5 2 1,1-3 0,6 6-166,0 1 1,4 2 0,2 1 0,0 1-65,0-1 1,3 2 0,-3 1 0,1 2 49,4-2 1,-4-1 0,2-2 1,1 1 0,2-1 0,1-1 72,1-3 0,-5-3 0,0-6 0,1 0 50,2 0 1,6-2 0,1-1 0,0-1-281,0 1 1,5 0 0,-2 0-1,3-2 5,2 2 0,-2 1 0,-1-1 0,-2-2 43,2 2 1,-3-3-1,-1 0 1,0 0-268,-4 0 1,3-2 0,-1 2-1,0-3 221,1-6 1,-4 2 0,4-7 0,-1 1 20,0-3 1,4-3 0,-3-2 0,2-1-17,2-3 0,-2 3 0,0-5 0,0 2-126,-1 0 1,3 0 0,2 4-1,-1 1-98,-2-1 0,-4-3 0,2 1 1,1 1 173,0-2 1,-5 0 0,2 4 0,-3-2 57,-2-4 1,0 3 0,1-7 0,-1 1-38,0 1 1,1-9 0,-1 3 0,0-2 138,1 1 0,-1-4 0,2-1 1,1 1-137,2-1 0,4-5 1,-3 4-1,2-2-119,3 0 0,1 0 1,2-4-1,-1 0 6,1-1 0,0 3 0,-1-1 0,-1 1 7,-2 1 1,0-5-1,-5 6 1,-2-1 51,-1 1 0,-2-4 1,1 1-1,-1-4 96,0 0 1,1 1 0,-1-2-1,-1 0-100,-3-1 1,3-12 0,-3 11 0,2-2-102,3 1 0,4-4 0,1 2 0,0-5 55,0-4 1,4 2-1,-14 31 1,1 0 0,0 1-1,1 0-87,12-33 1,-12 33 0,-1-1 0,11-30 0,-2-3 164,-3-2 1,-8 35 0,-1 1 0,6-36 0,-1 0 84,-3 1 1,-4 34-1,0 0 1,1-34 0,0 1-56,0 3 1,-1-6 0,-4 5 0,2-2-63,2-1 1,-2 32 0,0 0 0,-2 1 0,0 1 0,2-1 0,-1 1-23,-1-1 0,1-1 1,1 1-1,1 0 0,0-2 1,0 0-1,0 1 1,1-1-27,-1 1 1,0 0-1,1-5 1,-1 0 0,3 2-1,0 1 1,-1 0 0,1 0-45,0 0 0,-1 0 1,1-5-1,0 0 0,-1 5 1,1 0-1,0-1 0,-1 0-15,1-1 0,0-1 0,-3 0 0,1 0 0,-1 2 0,0 1 1,1 1-1,-1-1 53,0 1 1,0-1-1,1-1 1,0 1 0,-2 4-1,-1 0 1,-1-1 0,0 0 31,0-1 0,0 0 1,-1-2-1,0 1 0,0-1 1,0 1-1,0-1 1,0 1 93,0-3 1,0 1-1,0 1 1,0 1 0,-1-2-1,0 1 1,0 1-1,0 1-26,-2-1 1,1 0 0,0-2 0,0-1 0,1 4 0,2 0 0,-1-3 0,0 0-69,0-1 1,0 1 0,0-2 0,0 1 0,0 2-1,0 1 1,0 0 0,0 0 38,0 0 0,0 0 0,0-2 1,0 1-1,0 1 0,1-1 1,0 0-1,1 0-79,0 1 1,1-1-1,-1-3 1,0 0 0,-2 0-1,0 1 1,0 1-1,0 0-71,0 1 1,0 1 0,0 2 0,0-1 0,0 1 0,-2 0 0,1 0 0,-2-1 82,-1 0 1,-1-1 0,1 0 0,1-1 0,-1 2-1,-1 0 1,0 0 0,0 0 57,-1 0 0,0 0 0,-1 0 0,-1 0 0,0 0 1,0 0-1,-1 0 0,0 0 20,0 0 1,1 0 0,1 1 0,0 0 0,0 0 0,0-1-1,1 1 1,-1 0-60,0-2 1,1 0 0,-1 0 0,0 0 0,1 1 0,-1 1-1,1 0 1,0 1-9,2 0 1,-1 1-1,-1-1 1,0 0 0,2-2-1,0 0 1,-2 0-1,0 0 56,-1 0 1,0 0-1,1 1 1,-1 0-1,0 0 1,1 1-1,-8-36-7,1 1 1,6 35-1,-1 1 1,-8-35 0,-2 3 57,2 1 1,0-5 0,8 36 0,-1 0 0,-10-35-20,-2 5 1,5-3 0,-3 7-1,1 0-129,0 3 0,-4-4 1,3 2-1,-2 0-111,-3 4 0,1-9 1,-1 10-1,2-1-18,-2 2 1,0 4 0,1 0 0,0 2 80,0-1 1,-2-5 0,-2 6 0,2-4 159,2 2 1,-5-1-1,5-3 1,-1 1 217,-1-1 0,4 0 1,0 1-1,2 0-137,3 2 0,-4-8 0,3 8 0,0-2-81,3 0 0,-3-1 1,1 1-1,1 3-29,-1 0 0,-5 2 1,2 0-1,-2 4-235,-3 4 0,-1-5 0,-1 7 1,-1-2-51,0 1 0,-4-2 0,0 2 0,0 2 86,-2 1 1,5-1-1,-4-2 1,2-2 146,3-2 1,-7 1 0,8 4 0,-2 0 174,-1 0 1,-2-3 0,-1 0 0,-1 2 104,1-2 1,0 0-1,4 3 1,-1 0 13,-2 0 1,-1 1-1,4 2 1,-1 2-197,-2-2 1,-1 4 0,6 0 0,-1 2-361,1 0 1,-1 0-1,-1 3 1,0 0-8,1 1 0,-7-7 0,7 8 1,-2-3 110,-4 1 0,5 3 0,-5 0 0,1 1 101,-4 1 0,-2-6 0,-2 7 0,1-2 260,4 2 0,-4-1 1,5 3-1,-2 1 134,1 0 0,5-3 1,-2 4-1,1 2-284,-1 1-1,1 1 1,5 1 0,1 1-84,2 3 0,0 2 1,3 4-1,0-1-121,-4 1 1,3 1 0,0 2 0,1 0-131,-1 0 1,3 0-1,-4 2 1,0 1 367,1 1 0,-4 6 1,4-2-1,0 1 76,4 0 0,-3-1 0,3 7 0,0 2-110,2 0 1,2 6-1,0-3 1,0 4-219,-1 4 1,5 3 0,0 0 0,1 3-225,0 0 1,2 5 0,6-4 0,0 2-221,0-1 1,0-3-1,2-7 1,1 1 45,1 0 1,6-5 0,-2-2 0,1 0-58,0-4 0,-6-1 1,3-3 653,-1-3 0,-3-4 0,4-5 0</inkml:trace>
  <inkml:trace contextRef="#ctx0" brushRef="#br0">21662 3918 7802,'-2'-7'510,"-2"2"0,1-1 0,-6 2 25,-2 1 1,4 9-1,0 6-344,1 4 1,1 8 0,7-1 0,2 6-565,5 2 0,10 4 1,8-4-1,8-1 373,8-2 0,17-7 0,8-2 0</inkml:trace>
  <inkml:trace contextRef="#ctx0" brushRef="#br0">20342 18445 7759,'-21'-14'2026,"2"3"-2321,5 2 0,7 1 0,4 5 114,6-1 0,4-6 0,7 2 0,-2-1 908,-3 0 0,2 1 171,-2-6 0,-1 7-414,1 2 1,-6 5 0,1 6-80,-3 8 0,-1 5 0,0 7 0,0 1-64,0 0 1,0 5 0,-1 5 0,-2 3-26,-1 0 0,-2 6 0,3-7 1,-2 1-60,2 3 0,-3 6 1,2-2-1,-1 2-105,0 0 1,2 1 0,-5 8 0,2 2-54,3 1 1,-3 3-1,0-3 1,1 1-13,-1 1 1,0 1 0,3-8-1,-2 1-253,2-6 0,-3 1 0,2-6 0,0-1 116,-2-4 0,4-4 1,-2-10-1,2-2-125,2-3 1,0-3 0,0-5-160,0-1 0,0-4-349,0 0 1,2-8 0,2-2 0,5-11 682,3-9 0,7-16 0,2-4 0</inkml:trace>
  <inkml:trace contextRef="#ctx0" brushRef="#br0">20182 19684 7822,'-21'-6'386,"3"6"1,9 0 0,5 9 319,3 7 1,1 1 0,0 5 0,0 0-487,0-1 0,0 4 1,0-1-1,0 2 95,0 1 1,0 6 0,0-10 0,0 0-27,0-3 1,5-2-1,4-5 1,3 1-110,2-1 0,0-6 0,4-2 1,4-4-125,4-1 0,5-11 0,1-9 1,2-6-1248,3-5 0,11-12 1,2-2-1,-1-4-1862,-2 0 3053,-21 21 0,-1-1 0,16-20 0,5-10 0</inkml:trace>
  <inkml:trace contextRef="#ctx0" brushRef="#br0">18542 8329 30458,'14'-19'-7532,"-3"-3"5987,-2-3 1,3-2 0,-3 1 852,3-1 1,-5 6 0,-2 3-1,-2 4 798,1 0 0,-4 7 201,0 2 0,-6 10 0,-7 2 0,0 2-73,-1 0 1,1-6 0,0 3 206,-1 0 0,-4-5 1,1 2-246,0-6 0,3 0 0,0-4 1,1 0 350,0-1 1,-1 1 0,1-4 0,0 4 118,-1 1 0,1 2 1,0 4-1,-2 0-121,-3 0 0,2 0 0,-6 3 1,-2 4-384,-1 6 1,-1 4-1,3-4 1,2 0-584,2 1 0,-3-3 0,4 0 0,1-4 710,3-1 1,5-1 0,0-5 0,-1 0-8,-2 0 1,3 0 0,0 0-1,-1 0 437,-2 0 0,-2 1 1,1 2-647,0 1 1,-1 7 0,1-2-1,0 4-605,-1 5 1,1-2 0,0 5 0,1 0-259,3-1 1,2 1-1,4 3 1,-2-4 385,2 0 1,2-3 0,1-3-1,0-1 163,0 0 0,0-4 0,1-1 530,4-2 1,-2-2-1,4-2 1,0 0-229,1 3 0,-1 1 1,5-2-1,-2 5-139,1 3 1,8 1 0,-6 2-1,2 1-833,0 2 0,3 4 0,1-2 1,0-1 690,1 0 0,3 2 1,-1-6-1,4-3 745,0-1 0,1-3 0,1-1 0,2-1 797,1-3 0,4-1 1,-2-4-1,0-1-72,-1-1 0,4-1 0,-5 5 0,-2 0-1025,0 0 1,2 0 0,0 2 0,-2 2-226,0 5 0,2 3 0,1 3 0,1 1-482,-1 2 0,4 0 0,-3-4 0,1 1 446,3-1 1,1 0 0,4-9 0,1-2 552,1-2 0,3-1 0,-4 0 1,-1-1-518,1-4 0,-2 4 0,-4-5 0,-1 1 0,1 1 0,0 0 0,0 4 0,-2 0 0,2 0 0,1 4 0,-1 2 0,-2 1 0,2 4 0,-3 1 0,2 1 0,1 0 0,1 1 0,2-6 0,0 0 0,-1-2 0,-4-3 0,4-2 0,-4-1 0,2-1 0,-1-4 0,1 2 0,-4-4 0,-1 1 0,1 3 0,2 2 0,-2 1 0,-1 0 0,1 0 0,3 1 0,-5 3 0,0 5 0,1 3 0,-2 1 0,6 2 0,-1 2 0,-1 0 0,9 0 0,-3-7 0,2-3 0,-1-1 0,3-1 0,2-5 0,0 0 0,0 0 0,3-2 0,-3-2 0,0-5 0,0-3 0,3 3 0,-5 2 0,-1 1 0,-1 3 0,-7 1 0,1 2 0,-1 0 0,-1 0 0,3 6 0,-4 3 0,1 3 0,3 1 0,1-1 0,2-1 0,0-2 0,0 1 0,5-4 0,2-2 0,4-2 0,3-2 0,1 0 0,-4 0 0,-3 0 0,3 0 0,-4-2 0,2-1 0,0-1 0,-2 1 0,-1 1 0,-4 2 0,1 0 0,1 0 0,5 0 0,-5 0 0,-1 0 0,-1 0 0,1 0 0,0 0 0,-2 0 0,2 0 0,5-1 0,-2-3 0,-1-5 0,1-3 0,0-2 0,-3 0 0,2-3 0,-2 0 0,1-6 0,-2 4 0,-4 0 0,1 0 0,-7 1 0,-2 3 0,-7-1 0,-5-2 0,0 0 0,-3 5 0,-3 0-835,0-1 0,-7 1 1,0 0-1,-4-2-214,-1-3 0,5 3 0,-1-4 0,-1 1 279,-1 0 1,-2-1 0,0 3-1,0-3 249,0-2 1,0 0 0,0-3 0,0 2 12,0-1 1,0-1-1,0 2 1,-2 4 248,-2 3 1,-4-3 0,-5 2-1,-2 3-126,-3 2 1,-2 4 0,-10-3 0,-2 2 509,-4 2 0,-8-3 0,6 5 0,1-1 501,-1 0 1,5 2-1,1-5 1,1 1 291,0-1 0,-1 4 0,4-3 0,-3-1-33,-4 1 1,1-1-1,-3-2 1,-3 3-129,-3 1 0,-8-3 0,2 4 0,-2 2-453,-3 2 0,1 1 0,0 0 0,-2 0-127,-3 0 1,3 4 0,-3 2 0,4 0-363,0 0 0,-3 0 0,-1-3 0,2 1 277,1-1 0,6-1 1,1-2-1,1 0 300,0 0 0,4 0 1,-3-2-1,3-2-162,3-5 1,-8-3-1,7-1 1,-5 0-231,-4-1 0,-1 5 0,0 0 0,-3-1 0,-5-2 0,-3 5 0,-2 2 0,2 2-155,-2-1 0,-7 2 0,33 0 0,-1 0 0,-1 1 0,-1 1-37,-1-1 1,-1 2 0,-1-1 0,-1 1-1,2 0 1,-1 1 0,-2 1 0,0 0 156,-3 1 1,-1-1 0,-2-1 0,0 1 0,-2 1-1,-1 1 1,-2 0 0,0 0 108,-3 1 0,0 0 0,-6 0 0,0 1 1,0 0-1,0 1 0,1 0 0,0 0-101,1 1 0,0 0 0,3 1 0,2-1 0,7 0 1,1 0-1,1 1 0,0 1-257,3-1 1,0 1 0,1 1 0,1 1 0,5-2 0,0 1 0,1 2-1,0 1-431,1 0 1,0 1 0,0 2 0,1 1 714,-30 16 0,30-17 0,1 0 0,-26 19 0,3 0 0,3-2 0</inkml:trace>
  <inkml:trace contextRef="#ctx0" brushRef="#br0">23088 12994 10374,'0'-40'0,"0"9"-184,0 10 1,-2 12 0,-1 6 862,-1 6 0,-11 5 0,2 5 0,-3-1-473,-4-3 1,4 3 0,-5-5 0,0 0 396,1-2 1,3-4-1,0-1 102,2 0 0,2-1 1,-1-2-1,2-3-202,3-1 1,-2-1 0,2-2 0,-3 2-76,-1 2 1,-5-4 0,-1 3 0,-1-1 25,1 4 0,-9-2 0,0 1 0,-5 3-363,-4 0 0,-6 2 0,-3 0 1,-1 2-129,-3 2 0,-1-3 1,-1 4-1,0-4 108,-2-1 0,-3 0 1,4-1-1,0-4 85,-1-3 1,1-4 0,0-2 0,-1 1 329,1 0 1,6-5-1,-1-1 1,1-2-11,-2-3 0,-7 5 0,4 1 1,-4 5-320,-1 4 1,1 3 0,0 6 0,-3 0-57,-2 0 1,5 2-1,-4 1 1,3 1-558,-1-1 1,2 3-1,5-2 1,5-1 417,5-1 0,-7-2 1,8 0-1,-1 0 200,-1 0 0,2 0 0,0-2 0,0-1 39,0-1 1,-4-1 0,-2 7-1,0 1-183,0 1 0,-4 7 0,1-2 0,-3 4-23,-1 5 0,-5-2 1,-3 5-1,-1-1-164,-1 1 0,-6-5 0,7 2 0,-2-3 167,2-2 1,-6 1 0,6-1 0,3-1 17,2-3 0,9 1 0,0-5 0,2-2 267,3-2 0,-1 0 0,1 2 0,3 2-237,1-2 0,-7 0 0,5 1 1,-3 4-133,-2-1 1,0 5 0,1-2-1,-2 5 18,0 3 1,-10 0 0,2-4 0,-1 3 149,1 0 0,-5 1 0,6-4 0,1-1 226,3 0 1,-1-4 0,5 0 0,2 0-1125,2-2 0,1 4 0,8-5 1,1 0 1146,-1-1 1,4 4 0,5-3 0,2 2-294,-2 2 1,3 2 0,-1 1 0,0 2-529,1 3 1,-7 2-1,3 7 1,0 0 69,-1-1 0,0 6 0,6 0 0,1 1 6,0-1 0,3-1 0,7-5 0,4-3-179,4-1 1,1-5 0,0 1 0,1-5 625,4-4 1,7 1 0,8-4 0,6 1 463,6 4 0,7-4 0,7 2 0,5 0-375,6-2 1,11 7 0,0-2-1,3 4-146,2 0 0,-31-8 0,2 0 1,-1 1-1,1-1 0,2 1 1,1-1 135,3 1 1,1-1 0,0-1 0,2 1 0,1-2 0,1 1 0,1-1 0,1 0 10,0-1 1,1-1-1,7-1 1,1 0 0,-3-3-1,0 0 1,0-1-1,1 0 180,0-1 1,-1 0 0,1-1-1,-2-2 1,-2-2 0,-1-1 0,-3 0-1,0 0 132,0 0 1,-1-2 0,-1-1 0,-1 0 0,-2 2 0,-1 0 0,-3 1 0,-1 0-285,-2 0 0,-1 1 0,6 1 0,-1 0 0,-6 2 0,0 0 0,0 1 1,1 1-152,-2 1 0,0 1 0,-1 0 0,-1 0 0,0 0 0,0 0 0,1 0 0,-1 1-141,2 1 0,-1 1 0,0-2 0,-1 0 0,35 8 0,-3 0-13,-6-1 0,5 4 0,-8-5 0,-1 0 309,0-2 0,-7-4 1,6-1-1,-3 0-103,1 0 1,6-1-1,-2-2 1,2-2 104,-2 2 1,7 2 0,0 1 0,2 1-158,1 4 0,-1-2 0,-2 6 0,-1 1-464,-2 2 0,-2 3 1,-9 0-1,0-1 17,-2-2 1,9-3 0,-4 0-1,6-5 699,2-2 0,1-13 0,1-3 0,0-6 406,-1-3 0,1-2 0,-9-2 1,0 2-659,1 3 0,0 2 0,-5 7 0,-4 1 0,-4 3 0,-3-1 0,-4 5 0,-1 2-250,-4 2 0,-2 1 1,-8-2-1,-1 0-217,-2-3 1,-6-4 0,2 3-1,-3-1-68,-2-3 0,1-7 1,-3-2-1,-2-2-7,-4-2 0,-4-4 0,-1-4 0,0-5-93,0-2 1,-10-8 0,-3-4-1,-4-5 309,-2-3 1,0-3-1,-5 8 1,2 6 64,-2 4 0,-1 4 1,-2 4-1,1 5 104,-1 6 1,-6 5 0,-4 7-1,-6 2-424,-5 1 1,-10 6 0,-7-1 0,-5 2 380,-1 2 0,28 0 1,0 0-1,3 1 1,0 0-1,-3 0 1,0 0 149,1 1 0,0 1 0,-2 2 0,2 0 1,-32 4-1,4 3 648,3 1 0,5 1 1,9-1-1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13317 5824 30483,'0'-13'-9831,"0"5"5776,0 2 0,0 5 3888,0-4 1,0-2 0,0-6 205,0-1 0,0 5 0,-2 1 391,-2-3 1,-8 5-1,-7 2 1,-2 2 25,-3 2 1,-2 2-1,-4 2 1,-3 5-254,-1 3 1,-1 0 0,-5-2 0,0-1-298,0 1 1,4-2 0,1-1 0,-2 1 886,-2-1 1,5-4 0,2 1 0,1-2 287,-1-2 0,-3 0 1,2-2-1,1-2-142,-1-5 0,-2 2 0,2-2 0,-1 0-135,-3 2 0,-6-4 0,-3 7 0,0 1-320,0 1 1,-3 2-1,3 0 1,-1 2-770,-3 2 1,-2-1 0,-2 5 0,1-1 140,0 0 0,0 1 1,-1 2-1,1-2 207,0-2 1,1 2 0,1-2 0,4 0 109,1 0 1,-3-1 0,3-5-1,0 0 4,0 0 1,-4 0 0,1 0 0,-3 0-114,-1 0 1,0 0 0,-2 0 0,-1 0-65,-2 0 0,-1 0 0,2 0 0,0 0 0,0 0 0,2 4 0,2 2 0,0 1 0,0 4 0,1-1 0,0 0 0,1-1 0,1 2 0,-3-1 0,7 0 0,0-1-12,0 2 1,-3-4-1,3 1 1,0-1 22,0 0 1,-2-2-1,3 2 1,1-1-12,-2-3 0,4-1 0,-4-2 0,2 0 0,0 0 0,-1 0 0,5 0 0,2 0 0,2 0 0,-1 4 0,4 0 0,1-1 0,-1-1 0,-2-1 0,2 2 0,1 2 0,-1-2 0,-3 3 0,5-2 0,0 1 0,-1 0 0,3 1 0,-2 5 0,3-2-141,2 1 1,-6 2 0,1 1 0,2 0-114,1 1 1,2-1 0,3 2 0,1 1-104,-2 2 1,0 4-1,0-3 1,2 1 94,-1-1 1,-3 3 0,1-3 0,1 1-37,2-1 0,4 3 0,-2-3 0,0 1-48,4-1 0,1 3 1,2-3-1,0 1-61,-1-1 0,3 5 0,0-2 0,4 3-119,1 2 1,-3 4-1,4 1 1,3 2-27,0 3 0,2 5 1,0 1-1,0-2 222,0 2 1,0 0-1,0-1 1,0 1 6,0 1 0,0 3 0,0-4 1,0-1 35,0 1 1,0 4-1,0-1 1,0 0 59,0 0 1,0 3 0,0-3-1,0-1 105,0 1 0,0 3 0,0-3 0,2 0-100,2 0 1,-3 3-1,5-3 1,-1 1 175,-1 3 1,1 4-1,-5 2 1,0 2 103,0-2 1,0-3-1,0-1 1,0 0 89,0 3 0,0-5 1,1-4-1,2-2-150,2 1 1,1-1 0,-4-4 0,3 0 127,-2 0 1,3 0-1,-2 0 1,-1 0-158,-1 0 1,-1 0-1,2 2 1,2 1-64,-2 1 0,2 5 0,0-3 0,-1 1 98,2 3 1,-3 2-1,5 3 1,-2 0 16,-3-2 1,2 8-1,1-8 1,0 2-99,0 0 1,3-3 0,-3-2 0,0-1 168,0 1 1,3-4 0,-5-1 0,1-5 39,1-5 0,-3 2 0,4-4 0,0-1-58,1 1 0,-4-2 0,4-3 0,-1 0-126,0-1 1,1 5-1,2-6 1,-1 0-54,1 4 1,2 1-1,2-1 1,-3 1 1040,-2-2 1,3 8 0,-3 0 0,3 0-974,1 2 0,1-2 1,-1 0-1,0-2 79,1 2 1,0 0 0,3 0 0,0-2 78,0-3 1,4-1-1,-1-4 1,2-2 176,1-3 0,-1 2 0,5-5 0,-1-1 220,1-3 0,4 1 0,0-7 0,-1 3 20,-2 1 1,3 0 0,0 1 0,0-1-30,2 0 1,1 1 0,6-1 0,0 0-188,0 1 1,6 3-1,3 1 1,2-1-77,3-3 1,8 0 0,2-1-1,-1-1 30,3-3 1,-1 1-1,3-5 1,1-2-142,3-2 0,-32-1 1,1 0-1,-2-1 1,0 1-1,1-2 1,-1 1 30,0-1 1,-1-1 0,32-3 0,2 3 0,1-1-40,-36 2 0,1 1 1,36-5-1,0 1 0,-1 2-119,-3 2 0,-32 1 1,1 0-1,-1 0 1,1 0-1,-1 0 1,1 1-14,0 1 1,0 1-1,34 3 1,-1 4 0,1-1-162,-35-4 1,-1 0-1,36 7 1,0 2-1,-2-1 3,0 0 0,-33-6 0,1 0 0,35 4 0,-36-5 0,-1-1 130,1 0 0,0-1 0,0-3 0,-1 1 1,3 0-1,0 0 0,1-1 0,0 0 62,1-1 1,0 0 0,-1 0 0,0 0 0,1 0 0,0 0 0,-2-1-1,0 0 87,-2-1 0,0 0 0,3 0 0,1 1 0,-2-3 0,0 0 1,0 1-1,1-1 16,0 0 0,0 1 0,-2 0 0,0 1 0,0-2 0,-1 1 0,36-3-132,-1 3 0,-35 0 0,-1 0 0,34-2 0,-1 1 0,-2-2 0,-1 3 0,-1-6 0,3-1 0,2-2 0,-5-1 0,4-2 0,-5-1 0,-1-2 0,4-6 0,-7 2 0,-1-2 0,-2 2 0,-5-3 0,-2 3 0,-2-4 0,1 0 0,2-5 0,1-2 0,-1 2 0,-3 3 0,1-6 0,-5 7 0,-4-1 0,-4 0 0,-1-3 0,-7 0 0,-2 1 0,-2 2 0,3-5 0,-5-2 0,0-2-101,-1 1 0,2-7 0,-5 2 0,1-5-195,-1-4 1,3-5 0,-1-3 0,1 0-136,2-2 0,2-9 0,-6 6 0,-1-1 189,0-2 0,-9 26 0,-1 0 0,8-33 0,-8 36 0,1 0-20,1 0 0,-1 0 0,-2-1 1,0 0-1,10-34 0,-3 1-232,-2 3 1,-4-5 0,-2 8-1,1 0 234,-1 0 1,-4-4-1,1 7 1,-2-1-36,-2 0 1,0 0 0,1 4 0,2-2 104,2-3 0,-1 0 0,-4-1 0,0 0-225,0-3 1,0-6 0,0 1-1,0-1 140,0 36 1,0-1 0,0-33 0,0-2 0,0 0 271,0-2 1,0 37 0,0 0 0,-1-31-1,-2 5-106,-2 4 1,-4-4-1,4 12 1,-3-2 62,-2 0 0,-2 8 0,-3 1 0,-1 0-121,-2-3 1,-4 2 0,3-2 0,-1-1 61,1-2 1,-5-6 0,4-1 0,-3-2 73,1-3 0,0-1 0,-5-1 0,1-3 81,12 34 0,1-1 0,-14-30 1,1-2-1,-1 5 104,0 4 0,-1 1 1,-3 7-1,-4 2-141,-4 4 1,-5 5-1,-4 5 1,-4 4 27,-7 3 1,-6 5 0,-5 4 0,-1 3 93,2 4 0,30 7 0,-1 0 0,0-1 0,0 0 0,-1 0 0,-1 1-29,-1 1 0,0 0 1,1 1-1,0 1 1,-2-2-1,-1 1 0,2-1 1,0 2 108,0 0 1,-1 1-1,-2 0 1,0 0-1,4 1 1,1 0-1,-35 0 427,13 0 0,8 0-642,19 0 0,1 0 0,16 0 0,2 0 0,5 0 0</inkml:trace>
  <inkml:trace contextRef="#ctx0" brushRef="#br0">2466 6370 29834,'-7'-13'-4495,"2"0"0,2 5 384,-1 4 4083,2 2 779,-10 2 1,5 0 0,-6 0-557,-1 0 0,6-6 0,-1-2-115,-2-4 0,4 3 0,-2 1 66,-1 3 1,2 0-1,-1 5 1,-1 0-141,-2 0 1,3 6-1,0 3 1,-1 3 387,-2 1 0,-1 0 0,-1 1 0,1-1 58,0 0 1,-1 1 0,1-1 0,0 0 40,-1 1 0,-3-1 0,-1 0 0,2 1-350,1-1 0,-3 0 0,-1 1 0,0-1-114,-1 0 1,1 1-1,3 0 1,-2 3 250,2 1 1,-4 5-1,1-1 1,0 5-243,0 4 0,-4-3 0,4 3 0,0-4-410,0-5 1,1 6-1,5-4 1,-1-2 330,1-1 1,0-2-1,-1-2 1,2 0 39,4 0 1,-4-3-1,3 0 42,-3-1 1,3 0 0,2 1-275,1-1 0,-3 0 0,3 1 1,0 1-43,0 2 1,-4 3 0,1 3 0,-2-1-577,3 2 677,-4 7 1,4-3-1,-4 3 66,4-2 1,-3-3 0,5 1 0,0 0-20,0-1 0,-2-1 0,3-2 0,2-4 89,2 0 0,-4-4 1,1 3-1,1-3-74,1-2 1,2 5 0,0-1-1,0 1-45,0 1 0,-4 1 1,-1 5-1,2 0-11,2 3 0,-3 6 0,-1-1 0,2 1-56,2 3 0,-4-5 0,1 1 0,1-3 41,1-4 1,2 4 0,0-8 0,0 2 105,0-2 0,0 2 1,0-7-1,0 0 126,0-2 0,0-2 0,0 0 0,0 1-6,0-1 1,0 0-1,0 2 1,0 1-7,0 2 1,0 6 0,0-1 0,0 7-299,0 6 1,0 2 0,0 2 0,0 0 74,0 0 0,0 0 0,0 0 0,2-1 86,2-4 0,-2 2 0,4-6 0,-2-1 171,1-2 1,3-3 0,-3-1 0,-1-3 16,2-2 0,-4 3 0,4-4 0,-2-2-73,1-1 0,0 3 0,-2 1 0,3 2-106,2 2 1,-4 1 0,4 1 0,-1 0-113,0 3 1,-2 4-1,4-3 1,1 4 18,2 1 1,-3-5 0,1 4 0,4-2 178,2 0 1,2-1-1,-5-7 1,2 0 234,3 0 0,-2 1 0,5 0 0,-1-3 174,1-2 1,-3-1 0,4-4 0,0 3-12,-1 0 1,4 3 0,-3-4 0,4 3-20,0 2 1,5-3 0,2 4 0,-1 2-91,1 1 0,3 1 1,-4 1-1,2 0 17,3-1 1,0 1 0,0 0 0,-3-2 35,-1-3 0,7 2 1,-3-6-1,0-2 183,2-1 1,-2-2 0,1 0 0,-1-1-58,0-3 1,9 1 0,-6-4 0,2 0-96,-1 0 0,3-1 0,4-4 1,1 2-37,1 1 1,5 1-1,-8-4 1,2 2-118,0 2 1,0 4-1,3-5 1,-2-1-38,-1-1 1,0 2 0,4 0 0,0-1-179,1-1 0,-1-2 0,2-2 0,0-2 0,-2-5 0,8-3 0,-8-3 0,2-1 0,0-2 0,1-5 0,0 0 0,-1-2 0,1-1 0,5-1 0,-2 0 0,1 2 0,-1 3 0,-1-8 0,-5 4 0,0-1 0,1 3 0,-3-4 0,0 5 0,-4-1 0,-1-1 0,-2-1 0,-2-2 0,1-1 0,1-2 0,5-6 0,-4 1 0,-2-2 0,-2-2 0,2-3 0,0-2 0,0-1 0,4-6 0,-2 1 0,-1 2 0,-4 4 0,-4 2 0,-4-7 0,-5 10 0,0-1 0,-1-1 0,1 4 0,-2-1 0,-1 2 0,-2 0 0,-6-4 0,2 5 0,-3-1 0,-2 2 0,-1-4 0,-3 4 0,-5-4-416,-2-1 0,2 0 1,1-1-1,-2-2-93,-2-2 1,-1 1 0,0 2 0,-1-1 37,-4-1 1,4-5 0,-5 3 0,1 0-60,1 0 0,-5-2 1,3 2-1,0-2 57,0-2 1,-3 0 0,5-1-1,0 4 32,-2 1 0,0-1 0,-5 5 0,2 4 140,-1-1 0,-2 6 0,-1 1 0,0 1 42,-1 0 0,1 1 1,-2 6-1,-1 2 32,-2-1 1,-6-3 0,2 0-1,-3-1 249,-2 0 0,1-4 0,-1-1 0,0-1 187,1 1 1,-1-5 0,2 1 0,1-1 120,2 1 1,0-2 0,-5 4-1,0 0-23,1 3 1,4 3 0,-1 1 0,0 2-166,-3 3 0,0-2 0,-1 6 0,0 2-36,1 1 0,-1 6 1,-1 0-1,-2-1 99,-1-2 0,-1 3 0,2 0 1,-3-1 15,-1-2 1,3 3-1,-4 0 1,-1-1-90,2-2 1,-7-6 0,2 0 0,-1 1 364,-3-3 1,0 6 0,2-6-1,-2 3-20,-2-1 0,-1 0 0,2 5 0,-3 1-202,-1 3 0,-4-1 1,4 5-1,-4 2-85,-2 2 1,1 1 0,-2 1-1,0 4-215,2 4 1,-9 1-1,4 0 1,-3-1 63,4 2 0,-8-1 0,8 0 0,1-2 139,-2-2 1,2-2 0,1-4 0,0 0 66,2 0 0,-8 0 0,8 0 0,-2-1-178,0-4 1,-2 4-1,-1-4 1,2 4-124,1 1 0,-2 0 1,1 1-1,1 5-493,-1 7 0,-6 8 1,1 12-1,2 5-216,6 5 1,24-14 0,3 1 493,-19 28 0,21-27 0,1-1 0,-11 23 0</inkml:trace>
  <inkml:trace contextRef="#ctx0" brushRef="#br0">3879 8823 28531,'0'-21'-2458,"0"8"0,-1 13 1,-2 8-1,-2 4 1561,2 2 1,2-1-1,1 0 793,0 1 0,0-1 0,0 0 1,0 1 465,0-1 1,6 2 0,3 1-68,2 2 1,3-2 0,-1-6 0,0-1 380,1 2 0,5-5 0,3-2 0,3-3-23,2-1 0,6 0 1,1-1-1,1-3-483,1-5 1,-1-3 0,5-1 0,0-1 404,0 1 1,3 0 0,0-1-1,-3 1-216,-1 0 1,5-5-1,-7-1 1,0-1 46,2 1 0,-2 0 1,0 2-1,-3 0-2,-2 0 0,0-2 0,-6 1 1,1 2-149,-1 1 0,-5 1 0,-3-3 1,-3-2-336,-2-2 0,-4 1 0,-2-6 0,-1 3-391,-3-1 1,-3-9-1,-6 5 1,-5-4-93,-6-5 1,-11 3 0,1-2 0,-2 0-231,-4 2 1,-1-3 0,-7 6 0,-2 3 302,-2 4 0,-1 1 0,3 7 0,-2 2 182,-3 4 1,-1 7 0,-4-2 0,1 5 151,3 5 1,-3 2 0,2 10-1,-5 3 277,-3 7 1,-5 8 0,2 1 0,2 3 246,5 0 1,9 1 0,9 2-1,6 1-61,7 1 0,9-1 0,10-4 0,4-2-466,4 0 0,14 4 0,10-7 0,5 0-131,4-3 0,12-4 0,7-3 0,8-5-583,8-4 621,-33-6 1,-1-2-1,2-5 1,0-2-1,0 3 1,0 0-1</inkml:trace>
  <inkml:trace contextRef="#ctx0" brushRef="#br0">4812 8716 26843,'-7'0'925,"1"0"0,7 4 1,4 2-1881,4 2 0,-3-4 1,0 5 312,-1 1 1,-2 7 0,5 2 0,-2 2 0,-2 4 97,2 4 0,2 6 0,5 5 0,0 0 460,0-1 1,5 10-1,0 2 1,0-1 185,1 2 1,-3 0 0,5 1 0,0 0 141,0 1 1,-1-3 0,4 0 0,-3-2-542,-2 1 0,3 0 0,-3 1 0,2-2 614,3 1 1,-3 0 0,-1 2 0,1-2-834,0 1 1,-3 5-1,2-4 1,0 3 337,-4-3 0,-1-1 0,-2-5 0,0-1-5,1-4 1,-1 2-1,0-7 1,-1 1 39,-3-2 0,3-2 0,-3-7 1,1 1-117,-1 0 0,1-1 1,-4 0-1,0-3-193,0-1 0,3-5 0,-3 1 0,1-4-1155,4 0 1,1-1 1675,1 0 0,6 1 1,2-1-1</inkml:trace>
  <inkml:trace contextRef="#ctx0" brushRef="#br0">5292 11701 21383,'0'-13'-7677,"0"6"8194,0 1-502,0 6 1,0-2 1013,0-2 0,-4-4 0,-2-4-639,-2 4 1,4 2 0,-4 4 0,1-1-198,0-1 1,2-1 0,-4 5-1,0 2 58,2 2 0,-3 4 1,4 5-1,-2 0-395,-2 1 0,4 3 0,2 3 1,2-1 288,2 0 1,0 3 0,0-4 0,0 0-285,0 1 0,5-4 1,0 3-1,3-3-266,2-2 0,2 0 1,3-1-1,1-2 401,2-1 0,6-6 1,-1 2-1,6-4 268,2-1 0,6-12 1,-3-3-1</inkml:trace>
  <inkml:trace contextRef="#ctx0" brushRef="#br0">5719 11621 13970,'-18'-15'0,"0"-1"1935,2 3 1,7 5-1634,4 13 1,4 2 0,0 7 0,-2-1-522,-2 0 0,1 5 0,4 0 0,0-2 226,0-1 0,0 0 1,0 1-1,0 2-55,0-2 1,1-1 0,2-2-1,3-1-685,1-3 1,4 1 494,7-5 0,-4-1 0,4-4-133,-3 0 1,-6-6 0,-2-3 116,-1-2 0,-1-3 1,-5 1 145,0 0 1,0 4 1825,0 0-1434,0 6 1,0 7-647,0 10 1,0 2-1,1-4 1,2-2-236,2-1 0,9-2 0,1 2 0,4-4-1144,5-4 1714,1-1 0,8-18 0,1-4 1</inkml:trace>
  <inkml:trace contextRef="#ctx0" brushRef="#br0">6092 11528 16206,'-19'-6'-158,"-4"-3"1,4 3 0,1 2-1,4 2 1244,0 2 0,2 6 0,2 3 1,3 3-1566,1 1 1,1 1 0,5 0 0,2 3-208,2 1 1,1-1-1,6-3 1,6-1-12,2 0 1,3 1 0,6-3 745,3-2 0,4-3 0,5-6 0</inkml:trace>
  <inkml:trace contextRef="#ctx0" brushRef="#br0">6239 11421 8561,'-17'-44'361,"-5"0"1,7 14 626,-3 17 1,10 11 0,8 15 0,0 2-1167,0 3 1,0 1 0,1 6 0,2 1 21,1 2 0,1 1 0,-5-2 0,0 0 101,0-1 0,1 1 0,4 0 0,2-2-274,1-3 0,3-3 0,-2-5 1,3-3-12,2-2 0,-1-3 0,0-6 1,1 0-225,-1 0 0,0-6 0,0-3 170,1-2 0,-2-3 0,-2 2 352,-1 4 93,-6-4 1145,3 10-434,-6-4 1,1 6-1,4 0-258,4 0 0,2-4 1,3-2-1,1 0-285,2 0 0,0-4 1,5 2-1,0 1-278,-1 2 1,4 0 0,-4 0-1,0 2 12,-4 2 0,-2-4 0,-2 1-322,1 1 506,-1 1 0,-7 2 0,-6 0 194,-7 0 0,-5-4 1,-2-1-76,1 2 1,0 2 0,-1 1-387,1 0 1,1 7-1,2 7 1,2 6-858,3 6 1,-4 11-1,3 4 987,-2 5 0,-1 3 0,-4 4 0</inkml:trace>
  <inkml:trace contextRef="#ctx0" brushRef="#br0">5932 12328 8618,'-22'-5'0,"-1"1"0,4 1-447,3 1 0,7 8 0,2 3 0,-1 1 386,1-1 1548,4 3-912,-3-10 0,12 4 1,1-5-1,2 4 375,0 3 0,0 6 1,3 2-1,-2 2-578,-1-2 0,-2 8 1,4-1-1,-4 1-437,-1 1 1,3-4 0,-3 1 0,0 0-254,0-1 1,-2 3-1,-2-8 1,1-2-1671,1-4 1637,1-7 0,-5 1 0,0-8 1,0-5 195,0-3 0,0-3 0,0-2 0,0-4 497,0 0 1,1-3 0,2 7-1,1 0 1727,-1 3 1,0 2-1485,2 3 0,-2 3 0,6 6-437,1 0 0,0 1 1,1 2-1,-2 3-61,1 2 1,0 1 0,1 2 0,-2 0-819,1-2 1,2-2 0,1 3-1,1-2-265,-1-2 1,0 0-1,2-3 1,1 1-1846,2-1 2852,6-2 1,-3 5 0,5 2-1</inkml:trace>
  <inkml:trace contextRef="#ctx0" brushRef="#br0">6398 12541 11198,'0'-6'-139,"0"6"0,0 6-372,0 7 1,6-1-1,2-2 1,1-2 520,0-2 1,-1-2 0,6-4-1</inkml:trace>
  <inkml:trace contextRef="#ctx0" brushRef="#br0">6452 12288 8674,'-15'-33'0,"-1"0"1114,-2 4 1,5-1 0,5 12-1493,2 2 1,3 7-1,8 5 1,4 2 401,2 2 1,9 12 0,0 3 0</inkml:trace>
  <inkml:trace contextRef="#ctx0" brushRef="#br0">6785 12034 8349,'-6'-45'2764,"-6"12"1,-4 9-2285,4 21 0,5 15 1,7 18-1,0 4-733,0 6 0,4 7 0,1-1 1,-2 1-2786,-2 4 1,-5 7 3037,-1-5 0,-5 0 0,2-19 0</inkml:trace>
  <inkml:trace contextRef="#ctx0" brushRef="#br0">6772 12288 8550,'-9'-41'0,"0"0"0,-7-22 1378,4 21 1,6 21 0,10 17 0,5 4-2315,3 4 0,7 8 936,4 6 0,2 6 0,1-4 0</inkml:trace>
  <inkml:trace contextRef="#ctx0" brushRef="#br0">17676 17472 8319,'0'-13'4241,"1"1"-2975,4 3 1,-2-2-628,6 7 1,-6 1 346,1 8 0,-3 2-599,-1 6 0,0 5 1,0 1-1,0 1 131,0-1 1,0 3 0,0-3-1,0 2-162,0 3 0,0-1 0,0 1 0,0-3-221,0-2 1,0-1-1,0-3-342,0 2 0,0-2-1098,0 3 1064,0-9 0,0-9 1,0-11-1,-1-3 11,-3-4 1,2-6-1,-2 2 1,2-3 122,2-2 0,0 1 0,0-1 0,-1 2 386,-4 2 0,4 4 1,-4 4 416,4-2 0,1 2 633,0-3-1163,0 9 1,0 5 0,0 10 0,0 6 244,0 4 0,0 3 0,0-1 0,0 3 260,0-1 0,-5 4 1,1-5-1,1 0-585,1 1 1,2 2 0,0-3 0,-1 0-177,-3 1 1,2-3 0,-2-3 0,2-1-2774,2 0 0,0 2-409,0 3 1,0-3 3271,0 3 0,0-4 0,0 0 0</inkml:trace>
  <inkml:trace contextRef="#ctx0" brushRef="#br0">23781 12341 9224,'1'-12'0,"2"2"-174,2 1 1,-1 4-1,-2-3 123,2-3 1,-2 4 628,2-2 0,-4 6 239,-4-2 0,-4 4-150,-5 1 0,6 1 833,2 4 0,4-2-735,1 6 1,4 0 0,2 4-405,1 0 0,-4 1 0,2 0 0,-4 3-157,-1 0 1,0 6-1,0-4 1,0 0-21,0 0 1,-1 4 0,-2-6 0,-2 0-49,2-2 1,2-2-1,1 0-821,0 1-448,0-1 1032,0-6 1,0-7 0,0-9 0,0-2-270,0-3 0,4-5 1,2-3-1,0-3 199,0-2 0,3 2 1,-3 1-1,0 3 298,0 2 1,-2 1 0,-2 6 0,1 2 82,1 1 1,1 5-12,-5-5 0,-6 7 1,-3 2 15,-3 8 0,0 5 0,2 3 0,1 4 100,-1 0 1,4 1 0,1 3 0,4-2 159,1 2 0,0-1 0,0 1 1,0-3-405,0-2 0,4 0 0,2-2 0,0 0-888,0 0 0,3-7 1,-5-1-1,1 0-724,1-2 0,0 1 0,4-5 0,-1 1 1568,1-1 0,8-2 0,3-1 1</inkml:trace>
  <inkml:trace contextRef="#ctx0" brushRef="#br0">25741 14447 8344,'7'-6'0,"-1"-3"209,0-3 0,-3 0 1,4 2-1,1 2-193,-1 2 1,-3-2 393,5 3 1,-6-1-69,2 2 1,-2 2 406,1-2 0,-1 2 51,6 2 1,-6 2-1,1 2 1,-2 5-302,-2 3 0,0 3 0,0 1 0,0 3-43,0 2 1,0 0 0,0 4-1,0-1-192,0-1 0,0 8 0,0-7 0,0-2-179,0-1 1,0 1 0,0-4 85,0-2-437,0-1 1,0-9 157,0-6 0,0-6 1,0-9-1,0-2-258,0-6 1,1-6 0,2-2 0,2 1 312,-2 2 1,3-3 0,-2 0 0,1 3 122,0 4 1,-3 0 0,2 5 363,-2-2 0,-2 5 270,0-2-374,0 9 1,0 5 0,0 10 0,0 6-78,0 4 0,-2 8 0,-1-1 1,-3 5 111,-1 4 1,-2 8 0,-4-3 0,1 0 113,3 1 1,-3-1-1,5-1 1,-2-5-1110,0-3 1,6-3 0,-1-3-1,2-4-1293,2-3 1,0-2-1,2-1 1,4-3 1922,7-5 0,6 4 0,8-1 0</inkml:trace>
  <inkml:trace contextRef="#ctx0" brushRef="#br0">21941 11355 8475,'0'-14'1067,"-1"7"-1510,-3 3 341,2 2 1,-4 1 739,6-4-50,0 4 1,2-7-117,2 4 1,-1 2-13,6-2 0,-8 8 0,1 5-200,-5 3 0,-6-3 1,3-2-1,-1 1 233,-4-1 0,4-4 467,-2 2-314,6-4-589,-3-1 1,8-1 212,2-4-92,-2 4 1,2-1 0,-8 8 0,-4 2 158,1 2 1,-5 2-1,3 1 9,-3 0 0,0 1 0,3-1 100,5 0 1,2 1 0,2-1-290,0 0 0,2-4 0,2 0-95,5 1 1,3-2-1,1 1 1,1 0-43,-1-2 0,0 5 0,1-3 0,-1 3-92,0 1 1,1-4-1,-1 0 1,2 1-145,3 2 1,-4-3 0,4-2-1,-3-1 173,-2-3 1,1-1 0,-1-2 0,-1-2-44,-3-2 1,6 1 0,-4-6 0,1-3-15,0-4 1,3 1-1,-6-4 1,3-1-200,1-2 1,-1 1 0,-3 1 0,-5-1 159,-2 0 1,-2 3 0,-2-2 0,-2 0 156,-5 4 0,-9 1 0,-4 2 0,-3 0 123,-2-1 1,0 3 0,1 0 0,-1 4-179,0 1 1,1 1 0,-1 5 0,2 0-63,3 0 0,-2 0 1,6 0-1,2 0-824,1 0 0,2 2-392,-1 2 1,9 4 1314,5 5 0,5 0 0,9 1 0</inkml:trace>
  <inkml:trace contextRef="#ctx0" brushRef="#br0">9731 7263 30374,'13'0'-2853,"1"0"2797,-1 0 1,0 0 0,1 0 0,-1 0 219,0 0 0,-4 0 1,0 0-1,1 0-93,2 0 0,2 0 0,-1 0 0,0 0-128,1 0 0,-1 0 0,0 0 0,1 2-12,-1 2 1,5-2 0,1 2 0,2-2 171,2-2 0,3 0 0,0 1 0,1 2-16,0 2 1,-1-1-1,2-4 1,2 0 38,1 0 0,2 0 0,-4 0 1,2 0-132,-1 0 0,-2 4 0,-1 1 0,0-2-68,-1-2 1,4 4-1,-1-1 1,-2 1 55,-2 1 1,6-5 0,-5 3 0,-1-2 253,0-2 1,7 0 0,-5-2 0,1-1-12,0-1 0,-1-5 0,-2 5 1,-1-1-129,-2-1 0,0 5 0,5-4 0,-2 4-76,-3 1 0,4 0 0,-6 0 0,3 0-254,-1 0 0,-1 4 0,2 2 0,-1 0 48,2 0 1,1 3 0,2-5 0,-2 1 319,-3 1 1,7-5-1,-6 4 1,1-4 111,1-1 1,-1 0 0,-1 0 0,0 0 62,0 0 1,-2 0-1,0-1 1,0-2-239,-1-2 0,-2 1 1,3 4-1,-2 0-142,-3 0 0,-1 0 1,-1 0-1,-1 0-75,0 0 1,5 0-1,1 0 1,0 0 122,1 0 0,2 0 0,-3 0 0,2 0 283,3 0 0,1 0 0,1 0 0,0 0-196,-4 0 0,6 0 0,-4-2 1,-1-1-67,3-1 0,-3-5 0,1 5 0,-3-1 0,-2-1 0,3 5 0,-4-4 0,0 4 0,1 1 0,-4 0 0,4 0 0,0 0-414,-4 6 0,9-3 0,-5 4 0,2 1 227,3-1 1,-4-4 0,2 1 0,1-2 557,-3-2 0,6 0 1,-4 0-1,3 0-142,2 0 0,-2 0 0,-1-2 0,-2-1-229,1-1 0,1-5 0,0 5 0,-2-1 0,2-1 0,-3 5 0,-1-4 0,1 4 0,0 1 0,-4 0 0,4 0 0,0 0-60,0 0 0,-4-2 0,4 0 0,0-3 120,0 2 0,1 2 0,3 1 0,-1 0-60,-2 0 0,0-5 0,5 1 0,-2 1 0,-3 1 0,3-2 0,-4-1 0,0 2 0,-3 2 0,1-3 0,-1-1 0,-2 2 0,-1 2 0,3-4 0,-1 1 0,0 1-30,-3 1 1,0 2 0,-1-1 0,0-2-216,1-2 0,-1 1 1,0 4-1,1 0-268,-1 0 1,-4 0-1405,0 0 434,-6 0 1,-14 1 0,-11 2 1436,-4 2 1,-8 5 0,-1-2-1</inkml:trace>
  <inkml:trace contextRef="#ctx0" brushRef="#br0">17982 12541 16691,'-7'-13'260,"1"-1"0,8 2-107,2 3 1,-1 4 172,6 5 1,0 0 0,4 0 0,0-2 104,1-2 0,-1 1 0,2-5 0,3 1 309,4-1 0,2 1 0,-1-3 0,-1 2-361,2 2 1,-5 0-1,-1 3 1,-3-1-167,-2 1 0,-1 3 0,-1 3 1,-4 3-282,-1 1 1,-2 7 0,-5 5-1,-4 0 234,-4 0 1,-7 5 0,-3-2 0,0 4 112,-1 0 0,-3-1 1,2-1-1,-1-3-68,0-2 0,5 3 1,-1-4-1,5-2 234,4-1 1,2-2 0,4 1-281,-2-1 1,8-1 0,9-3-487,5-5 1,6-2-1,1-2 1,4 0-15,3 0 0,0-2 1,-4-1-1,0-3-59,-1-1 0,1 3 0,-2-4 0,-3 1-159,-4-1 0,1 4 0,-1-4-2670,-2 3 3263,-1 0 1,5 5 0,0 0 0</inkml:trace>
  <inkml:trace contextRef="#ctx0" brushRef="#br0">20302 11221 8576,'-14'0'-169,"1"0"1,4 0 0,0 0 228,-1 0 1246,4 0 1,0-1-254,6-3 1,0 1-1,2-5-439,2 2 1,4-3 0,5 5 0,0-1-205,0 0 0,1 3 1,-1-2-1,0 1-257,1-2 0,-1 4 0,0-4 0,1 4 170,-1 1 0,0 0-304,1 0 0,-7 6 0,-2 3 0,-5 2 17,-5 3 1,-2 1-1,-8 1 1,-3 3 171,-4 2 1,1 0-1,-1 2 1,0-2 52,1-2 0,2 4 1,7-4 199,3 1 1,3 1 0,9 0-241,6-8 0,1-5 1,14-8-1,3 0-255,2 0 0,8-6 0,-3-2 1,1-1-836,-4 1 1,0 0 0,-3-2-1,-4 2-1075,-4 2 0,-2 1 445,-5 0 1499,-5 4 0,-8 1 0,-8 7 0</inkml:trace>
  <inkml:trace contextRef="#ctx0" brushRef="#br0">11397 8143 28977,'6'-8'-3249,"-4"3"1,4-1 0,-5-2 2025,4 1 0,-4-5-394,3 3 1438,-2 3-32,-2 0 1,0 8-1,0 2-6,0 5 1,1-2-1,4 2 717,4 2 1,3-5 0,1-2-1,0-2 20,1-2 1,5 0 0,5 0 0,4-2 458,3-2 1,6-4 0,0-5 0,4 0-146,4-1 0,4 2 1,-3 4-1,-1 3 77,1 4 0,5 1 0,-2 0 0,2 1-475,3 4 1,-2 0-1,-1 6 1,0-4 145,-1-1 0,9 3 0,-7-5 0,0-1-582,-2-1 0,-2-2 0,1 0 0,-5-2 0,-2-2 0,-2 1 0,0-6 0,-2-1 0,-2-2 0,1 0 0,-5 2 0,-1 1 0,-2-2 0,3 1 0,-8 1 0,-2 3-751,-1 0 0,-3 5 1,-5-4-1614,0 4 0,-5 7 1811,-4 3 1,-2 3 0,-2 1 0</inkml:trace>
  <inkml:trace contextRef="#ctx0" brushRef="#br0">19809 13860 7279,'-6'-7'98,"4"-1"0,-2 4 181,2-5 0,1-1 1,-2-1 44,-2 2 0,1 1 0,4-6 274,0 1 0,0 0 1311,0-1-1273,0 1 1,0 4-1,-2 2-320,-2 1 1,3 3 0,-4 7-49,4 5 1,-4 3 0,1 3 0,1 1 0,1 2 1,2 4-1,0-3 1,0 1-59,0-1 1,0-1-1,0-4 1,0 3-196,0 0 1,0-3 0,0-5-195,0 1 0,0-3 50,0 2 0,0-7 0,0-2 22,0-8 1,0-3 0,0-4 0,0-2-226,0 0 1,0-7 0,0 2-1,0-2 114,0 2 1,-4-2-1,-1 6 1,2 2 469,2 1 0,1 2 0,0 0 953,0-1-930,0 7 0,0 2-36,0 10 1,0 4 0,0 7 91,0 2 0,0 6 1,0-4-1,-2 2-139,-2 1 0,3-3 0,-4 4 0,4-3-68,1-2 1,0-1 0,0-3-546,0 2 0,0-2 0,-2 2-5214,-2-7 3285,2 2 0,-2-12 2349,8 0 0,4-18 0,5-10 0</inkml:trace>
  <inkml:trace contextRef="#ctx0" brushRef="#br0">20675 12727 8413,'0'-7'-561,"0"0"1766,0 2 1,5 2-637,-1-6 0,2 6-307,-2-1 0,-2 4 1,2 4-136,-2 5 1,-4 3 0,-1 1-1,-1 1 0,1-1 0,-3 2 0,2 1 0,-1 2 93,-1-2 0,5-1 0,-5-2 1,1 1 27,1-1 0,-1 0 1,5 1 121,0-1 1,0-4-71,0 0 1,-1-6-937,-4 1 0,4-4 0,-3-4 339,2-5 0,2-3 1,0-1-1,0-2 159,0-3 1,0-1-1,2-5 1,1 2 19,1-2 0,2 4 0,-3-3 0,3 1 284,1 1 1,-4 2-1,2 6 1,-2-1 565,1 1 0,-3 4-616,4 0 0,-4 8 0,-1 1 4,0 7 1,0 5 0,0 1 0,0 2-4,0 3 0,0 1 1,0 6-1,-1 1 71,-4 2 1,4 1 0,-3-2 0,2-2-400,2-3 1,0 2 0,0-5-493,0 2 1,0-5 488,0 2 214,0-9 0,6-3 0,1-6 0</inkml:trace>
  <inkml:trace contextRef="#ctx0" brushRef="#br0">22915 14806 8203,'-6'-7'1212,"3"0"-730,-6 2 0,6-2-33,-2-7 0,4 6 0,2-1 335,4-2 1,2 1 389,7 1-796,-7-3 1,-1 12 0,-6 0 138,0 8 0,0 4 0,0 1 0,0 0-58,0 0 0,-5 7 1,-1 0-1,1 1-215,-1-3 0,0 3 0,3-1 1,-3 3-76,-2-1 1,5-4 0,-1 2 0,3 0-21,1-4 0,0-1 0,0-2-1688,0 0 313,0 1 1088,0-7 1,0-2-1,0-10 1,0-4-3,0-3 1,0-1 0,0-2 0,0-1-103,0-2 1,0-4 0,0 3-1,1-1 192,3 1 1,-2-4 0,4 2 0,-2-1 317,1-1 0,-1 7 0,-4-2-107,0 3 1,0 2 482,0 0 0,0 7-248,0 6 1,-4 6-1,-2 9 1,0 2 9,0 6 0,-4 0 0,1 1 0,-2-2-54,2 2 1,-2 4 0,3 0-1,-1-3-178,0 1 1,6-3-1,-1-1 1,3-2-719,1-1 0,0-4 1,0 3-966,0-4 0,5-6 1,4-4-1,3-2 422,2-2 0,3 0 1087,1 0 0,12-6 0,-2-2 0</inkml:trace>
  <inkml:trace contextRef="#ctx0" brushRef="#br0">4399 8289 20409,'10'5'0,"2"1"-65,3 1 1,3 2-1,0 4 1,4-1 543,3-3 0,8-3 0,2-6 0,5-3 284,4-6 0,-1-1 0,6-12 0,2-3-207,1-5 1,-8 2 0,-6-3 0,-8 3-136,-5 1 0,11-6 0,-1-4 0,11-6-1172,6-6 0,-5-2 0,-4-4 0,-7-3 77,-9-4 1,-8-3 0,-10-2 0,-5 2-840,-2 3 1002,-14-3 0,-7 11 1,-15 1 161,-5 7 1,1 12-1,-14 7 1,-6 10-47,-7 6 1,-6 13-1,-2 14 1,34-3 0,0 2 242,-3 3 0,1 3 1,-3 6-1,0 3 1,3 0-1,1 1 0,1 1 1,2 1-95,2 1 0,1 2 0,2 3 0,3 2 0,5 0 0,2 2 0,2 1 0,3 1 12,1 0 1,2 0 0,2 6 0,2-1 0,5-7 0,1-1 0,2 0 0,0 0-58,0 0 0,2-1 291,8-4 0,2 0 0,-1 2 0,3 0 0,6-2 0,2-1 0,0-1 0,0 0 0,2-3 0,-1 1 0</inkml:trace>
  <inkml:trace contextRef="#ctx0" brushRef="#br0">20515 15953 7944,'-6'-8'1007,"5"1"-484,-4 2 0,4 2 0,1-5-117,0-3 0,0-1 0,1 0 412,4 4 182,-4-4-627,5 10 1,-7-2-142,-4 8 1,-1 5 0,-4 7-1,2 2 270,3-2 0,-4 1 0,4-1 0,2 2-162,2-2 1,1 3-1,-2-1 1,-1-2-100,-1-1 0,-1 3 0,5 0-309,0-2 0,2-3-250,2-4 0,-1 2 36,6-7 1,-6-1-1,2-7 13,-4-5 1,-1-5 0,0-2 133,0-2 1,-4 1-1,-1 3 1,2-1 198,2-2 1,1 0 0,0-3 0,0 0 431,0 4 0,4-3 1,2 1 810,2 2-797,-5 1 0,7 9-393,-6 6 1,1 6 0,-5 7 0,-2 2-175,-2 3 1,1 1 0,-5 6 0,3-1-306,2 0 0,-3 4 0,1-7 0,1 1-623,-2 0 1,4-1 0,-2 1 0,2-3-1765,2 0 1,2-4 2748,2 3 0,4-3 0,5-2 0</inkml:trace>
  <inkml:trace contextRef="#ctx0" brushRef="#br0">21595 8916 29826,'-13'0'-398,"-1"0"0,1 0 0,0 0 0,-1 0-256,1 0 0,0-2 1,-2-2-1,-2-3 526,0-1 1,-1 1 0,3 4 0,-1-2 1294,-2 2 0,0 2 0,3 1 1,-1 0-1059,-2 0 0,-1 4 0,3 2 0,-3 2-104,-2 2 1,3-3 0,-4 1 0,0-1-249,1 1 0,-9-5 1,4 3-1,-3-2 233,1 0 0,2 2 1,-1-3-1,0 2 191,1-2 1,-5 0 0,-1 0-1,1 1 120,-1-1 1,2 4-1,-4 1 1,2 1-143,2 0 0,-3-1 0,1 7 0,-2 3-440,-3 4 0,-2 2 0,-1 0 0,0-2 57,0 2 0,0-1 0,0 1 0,0-3 218,0-2 0,-3 3 0,0-3 1,3 1-68,2-1 1,-7-1 0,8-5 0,0 0 472,-1 1 0,1-1 0,0 0 0,3 1-239,1-1 0,-2 0 0,2 1 0,0-1-99,1 0 1,-4 5 0,4 1 0,-2 2-140,-3 3 0,-5 1 0,1 2 0,1 1-178,-3 3 0,3-3 0,-6 4 0,3 0 131,3-1 1,-8 0 0,7-3 0,-4 2 254,0 1 0,-4 0 0,4-5 0,2 1-50,2 0 0,2-1 0,2 2 0,3 2-132,2 1 0,-4 5 0,4-4 0,-3 1-280,-2-1 0,3 8 0,-1-3 0,-2 0 81,-2 2 1,-1 4-1,0 3 1,-1 1 124,-4 4 0,4-1 1,-5 0-1,2-1 24,-1 1 1,-4-1 0,3-1-1,0-4 128,1 4 1,-4-4 0,4 2 0,2-2 40,2 1 0,-4 4 0,1-4 0,1 1-123,1 0 0,0 8 0,-1-4 0,3 0 44,1 2 0,-7 1 1,6 5-1,-1 3-77,-1 0 0,20-25 1,0 2-1,0-3 1,-1 1-1,1 0 1,0 0 1,-1 1 0,0 0 0,4-3 1,1-1-1,-2 2 0,0 0 1,1-2-1,-1 0-105,1 1 1,0 0-1,-1-1 1,0-1-1,-20 29 1,1 0 166,4 0 0,14-31 1,-1 2-1,2 1 0,1 0 1,0 1-1,0-1 26,0 1 1,1-1 0,-16 27-1,-3 0 1,3-1-195,1 3 0,-2 3 0,2 2 0,0-1 61,1 1 1,15-31 0,1 1 0,1 0 0,1 0 0,-2 0 0,1 1-38,0 0 0,0 0 1,1-1-1,0 0 1,0 1-1,1 1 1,0-1-1,0-1 72,-1 2 1,1-1 0,-1-1 0,1 0 0,0 0 0,1 0 0,0 0 0,0-1 71,-10 34 1,1 2 0,10-36 0,-1 1 0,-9 34 83,2-3 0,8-32 0,-1 0 0,-7 30 0,0 0-16,0 4 0,-1 1 0,4-2 1,-2 3-137,2-3 1,-2 2 0,2-1 0,1-1 36,7-32 1,0 0 0,0 1-1,0 0 1,1 1 0,0 0-1,1-1 1,0 0-73,-2 35 1,2-33 0,1 0 0,1 29 0,1 4 8,1-2 0,2 1 1,0 1-1,0-2 5,0-3 1,0 6 0,0-6-1,0 0 154,0-4 0,0 12 0,2-13 0,1 1-66,1-2 1,5 5-1,-3-2 1,1 0-79,4 0 0,1 3 1,1-5-1,0 2-77,1 1 1,-1-1 0,2-1 0,1-3 50,2-2 1,8 2-1,0-5 1,0-1 90,4 1 0,4 0 1,-1-2-1,-1-2 144,1-4 1,8 3 0,-1-7-1,2-1 84,-1-1 1,4-2-1,1 0 1,1 0-122,3-1 0,-4 1 0,2 2 0,-1-1-41,2-1 0,4 8 0,-5-8 0,0 1 34,3 1 0,7-2 0,-7 0 0,3 0-3,2 0 0,5 0 0,-2 0 0,0-2 24,0-2 0,5 1 0,-2-6 0,4-2 72,0-1 1,1-1-1,1 0 1,2-1 18,-35-12 0,1-1 0,-1 0 1,1 1-1,30 12 0,1 1-104,0 0 1,-31-16-1,0 0 1,1 0 0,0 0-1,1 1 1,-2 0-67,35 13 0,-34-12 0,-1-1 0,35 12 0,0-2-66,-34-11 1,-1 2 0,-1 1 0,-1 1 0,3 1 0,1-1 0,-2 0 0,2-1 14,-1-2 1,0-1-1,0 2 1,1-1-1,2 0 1,0-1-1,1 1 1,0-1-3,1 0 0,0 1 0,-3 0 0,-1-1 0,2-1 0,0-2 1,0 0-1,0 0 151,1 0 0,1-1 0,-1 0 1,-1-1-1,3 1 0,-1 0 0,-2-1 1,0 1 50,-3 0 1,1-1 0,4 1 0,1 0-1,-2-1 1,1 0 0,1-1 0,0 0-73,-1 0 1,0-1 0,0-2 0,0 0-1,0 2 1,-1 1 0,1 0 0,-1-1-99,3 0 1,0-1 0,0 3 0,1 0 0,0-2 0,0 0-1,-2 0 1,0 1 13,-3-1 0,1 1 1,5-2-1,0 1 1,-2 1-1,0 0 1,1-1-1,0 0-45,1-1 1,0 0 0,1-1 0,-1 0 0,-3-2 0,0 0 0,0 0 0,0 0 59,0 0 0,0 0 0,3 0 1,1 0-1,-2 0 0,0 0 1,-1 0-1,0-1 137,-3-2 0,1 1 1,3 1-1,0-1 1,-3-2-1,-1-1 1,1 1-1,0-1-82,3 2 1,-1-1 0,1-2 0,-1 0 0,1 2-1,1-1 1,-3 0 0,1-2-62,-1 1 0,0-1 1,3 0-1,1-1 1,-2 0-1,0 0 1,0-1-1,-1 0 11,0 1 0,0 0 0,2-2 0,0-1 1,-2 0-1,0 0 0,0-1 0,0-1-69,0 0 1,1-1 0,1 1 0,0 0 0,-3-1-1,-1 1 1,1 0 0,-1-1 148,-1 1 1,-1 0 0,4-3 0,0 0 0,-3 0 0,-1 0 0,2 0 0,-1-1-33,0 1 0,0 0 0,2-1 1,-1 1-1,-2 1 0,-1-1 1,0-1-1,0 0-150,1 0 1,-1 0 0,0-2 0,-1 1 0,-2 1 0,-1 1 0,1 0 0,1 0-15,-3-1 0,1 1 0,3 0 1,0 0-1,28-14 0,1-1-325,-3 1 1,4-2-1,-6 1 1,-3 1-21,-2 2 0,-5 1 0,-1-1 0,-2-2 425,-3-1 0,2 0 0,-14 5 1,0-1 58,-3 0 1,1-4 0,-1 0 0,-1 1-33,-2 2 0,2-3 0,-1-1 1,0 1 198,0 2 1,1-5 0,-2 6-1,2-3-23,1-1 1,0 0-1,-5 6 1,1-1-424,0 1 0,4-4 1,0 2-1,-1 3 30,-2-1 0,-2 0 1,0-2-1,-3-1 201,0 4 1,-6 2 0,4-4 0,-2 0 72,-2 1 1,2-1 0,-1 0 0,-1 1 31,3-1 1,-4-4 0,5 0 0,-1 0-35,1-2 1,-3 5 0,4-5 0,2 1-69,1-4 0,2 2 1,-1-1-1,0-2-6,-4-2 1,3 1 0,-4 1 0,1 3-22,0 1 1,-6-2 0,2 2 0,-3 0 18,-2 1 0,1-4 1,-1 5-1,0 2 43,1 0 0,-5-2 1,-1 0-1,1 2 7,-1 0 1,4 1 0,-5-1-1,2-2-28,0 1 0,0-3 0,4 1 0,0-1-34,1 1 0,-1-5 0,0 3 0,1-2 31,-1 1 1,-1 0 0,-2-2 0,-1 3-7,1 2 0,1-4 0,-1 4 0,-2-1-59,-3 1 1,1 0 0,-3 6 0,2-1-88,-2 0 0,-2-4 0,1 0 1,1 2 54,1 1 0,1-4 1,-5 0-1,1-1 65,3 1 1,-1-4-1,5 5 1,-2 0 176,-3-2 1,3 4 0,0-7 0,0 1 49,-1 1 1,4 1 0,-3 5 0,0-2-120,0-1 0,0 0 0,-3 4 0,1 2-237,-1 3 0,0-3 0,0 4 0,2-1-101,-2 0 1,0 1 0,0-3 0,1 2 89,-1-2 1,-1 1 0,-1-1 0,2 2 286,1-2 0,1 0 1,-4 1-1,2 1-42,2-2 1,-1-1 0,-2-2 0,1 0 71,1 1 0,2 1 0,-3 1 0,1 2-220,-1-2 0,3 0 1,-1 1-1,-2 2-168,-2 2 0,1-4 0,1 6 0,1 0-20,-1 2 0,-1-2 1,-2-1-1,0 0 239,0-1 0,0 3 0,0-5 1,0 0 47,0 0 1,0 1 0,0-4 0,0 2 217,0-2 1,-2 3 0,-1-1 0,-1-2-107,1-1 0,-3-1 1,0-1-1,0 2-286,0 3 0,-4-4 0,1 4 1,-2-1-129,2 0 0,-2-2 1,2 3-1,-3-2 104,-1 2 0,1-6 0,1 4 0,2 1 204,-1-3 1,-2-3 0,-1-2 0,0 0 157,-1-2 1,2 0 0,2-4 0,1 3 130,-1 2 0,-2-5 0,-1 1 0,-1-1-83,1 2 1,-2-4 0,-1 5 0,-2-1-218,2-1 1,1 6-1,2-2 1,-1 1-254,1 0 1,-5-5 0,0 3-1,2 1-177,1-1 1,-2-2 0,-1 2-1,0-1 251,-1-3 1,4-1-1,-4-2 1,1 0 267,0 0 1,-1-6 0,3-2 0,-2 1 40,1 3 0,-2-5 0,0 1 0,0 4-21,-1-1 1,-3-2 0,1 3 0,-2 1-84,2 1 1,-4 2-1,4 0 1,-3 2-284,-2 2 1,1-2 0,-1 4-1,0-2-39,1 1 1,-5 1 0,0-3 0,1 1 75,2-1 0,-3 3 0,-2-2 0,1-1 174,-1-1 1,-3-5-1,5 0 1,0 2 331,-1-2 1,3 0-1,-3 1 1,1-1-112,0-1 1,-2-1-1,3 5 1,-1 0-165,2 0 1,-1 2 0,0 1 0,-1 1 19,2-1 1,-4 0-1,1 2 1,-2 4-328,-4 3 0,4-4 0,-1 1 1,-1 2 100,2 1 0,-3-3 0,5-1 0,-2 1 146,-3-1 1,0 2 0,-2-5 0,2-1 74,0 2 1,-5 0-1,7 4 1,-4-2 41,-1-2 0,0 4 0,0-1 0,2 1-21,2-1 1,-2 3 0,2-3 0,-1 3-111,2 1 1,-4 2 0,4 1 0,-4 2-137,-1-2 0,0 4 0,0-1 0,0 0 102,0 1 0,0 2 0,0-4 1,2-2 28,2-1 0,-2-2 0,4 0 1,-2 1 71,1-1 1,3 0 0,-2 1 0,2-1 8,2 0 1,-2 1-1,0-1 1,1 1-3,-1-1 1,4 2 0,-3 1-1,1 2-82,-1-2 0,3 3 0,-3-1 0,2 0-37,3 1 0,-1-3 0,-1 5 0,-2-1 45,-1-4 1,-1-1-1,2-1 1,-1 3 103,1 1 0,1 1 1,-1-3-1,-1 3-69,1 2 0,2-3 0,0 4 0,-2 0-2,-1-1 1,-1 3 0,2-5 0,-2 2-31,-3 3 0,1-4 0,-3 3 0,2 0-1,-2 2 0,-2-2 0,-2-1 0,-1 2 2,2 1 0,-7 2 1,6 1-1,-5 3-24,-5 4 1,-1-1-1,-2 2 1,-3 1-118,0 2 0,-10 5 0,2 2 0,1 1 106,3 4 0,-7 1 1,12 1-1,0 0-423,-2 1 1,7-1 0,7 0 0,6 0-47,6 1 0,4-1 560,15 0 0,3 7 1,10 0-1</inkml:trace>
  <inkml:trace contextRef="#ctx0" brushRef="#br0">12797 15606 8251,'0'-13'508,"1"4"-467,4 0 1,2 0 369,7-4 1,-3-1 0,0 1 755,-2 0 1,-2-1 834,2 1-1255,-3 0 1,-8 7 253,-2 6-719,3 0 0,-11 12 1,3-3-133,-3 2 0,0 3 1,2-1-1,2 0 18,2 1 0,2-1 1,4 0-205,0 1 1,0-1-1,1-1 1,4-2 118,4-1 0,3-4 0,2 2 0,3-1 140,0-3 1,7-2 0,-3 1-1,1 1-50,0 1 0,-5 7 0,0-2 0,-2 1-9,-1-1 1,-3 7-1,-2-1 1,-3 3 34,0 1 0,-4 3 0,1-3 0,-6 2-18,-6 3 0,-5-1 0,-2 1 1,-3-3-450,-2-2 1,3-1 0,-2-5-1,-1 1-426,0-1 0,5-6 0,-2-2 0,3-4-567,2-1 0,4 0 0,2-1 0,1-4-1030,3-4 0,12-8 2291,4-6 0,15-8 0,0-3 0</inkml:trace>
  <inkml:trace contextRef="#ctx0" brushRef="#br0">13397 15486 8374,'-6'-29'3570,"-3"2"0,-3 5-1951,-1 13 0,-1 3-978,1 6 0,0 1 0,-1 4-269,1 4 0,6 3 0,1 2 0,1 4-310,1 4 1,0 3 0,4 4 0,1 0-173,3 2 0,4 0 0,7-4 1,1-2-315,2-3 1,5-4 0,1-9 0,6-4-299,5-4 1,4-7-1,1-4 1,-2-5-2207,-2-3 2928,-4-11 0,1 0 0,1-11 0</inkml:trace>
  <inkml:trace contextRef="#ctx0" brushRef="#br0">13623 14993 11417,'-1'-27'1776,"-4"1"0,4 12 1,-3 10-1,4 11-1212,4 10 0,3 3 0,7 7 0,-1 0-210,0-1 1,1 11-1,-1 3 1,0 3-110,1 3 1,-2 0 0,-2 4 0,-3-2-972,-1-2 1,-1 1 0,-5-5 0,0-7-1239,0-5 0,0-2 0,0-10 967,0-2 0,0-9 0,0-7 0,0-7 595,0-5 0,0-7 0,0-3 0,0-2 607,0 2 0,0-3 1,0 4-1,0 0 1102,0 3 0,-5 4 0,1 0 367,1 1 1,3 5-1,4 4-1140,5 3 0,7 1 0,4 1 0,-1 2-945,0 1 1,5 5 0,0-4 0,2-2-1112,1-2 1,3-1-1,-8 0 1,2 0 1521,-2 0 0,3-6 0,-4-1 0</inkml:trace>
  <inkml:trace contextRef="#ctx0" brushRef="#br0">14063 15286 15409,'9'5'872,"0"-1"0,0 5 0,4-3 0,1 0-352,-1 0 0,0-2 1,1-4-592,-1 0 0,-6-1-506,-2-4 0,-4-2 1,-2-6-1,-4-1-94,-4 1 1,-4 1 0,-3 2 0,-2 2 122,2 2 0,-3 2 0,1 4 2712,1 0 1,7 0-1556,1 0 0,8 6 0,1 1-235,7 1 1,9-1-1,4-4 1,0 1-543,4-1 0,1-3 1,3-4-1,2-5-1436,1-3 1,5-7 1603,-5-3 0,0-9 0,-4-3 0</inkml:trace>
  <inkml:trace contextRef="#ctx0" brushRef="#br0">14370 14567 12926,'-2'-21'1463,"-2"3"1,3 5-1,-2 17 1,5 7-836,7 5 0,3 5 0,2 5 0,-3-1-44,-2-2 0,6 8 0,-5-2 0,1 5-457,1 2 0,-6 4 1,0 4-1,-2 1-1232,0 1 1,1-5-1,-5 4 1,0-4-787,0-1 1,-5-6-1,1-4 1,0-7 1890,-2-5 0,-2-3 0,-5-2 0</inkml:trace>
  <inkml:trace contextRef="#ctx0" brushRef="#br0">14397 15206 9486,'-9'-15'0,"1"-1"1017,2-2 1,2 1 0,4 3 0,0 1 306,0 0 1,1-1-1,4 3-933,4 2 1,-2 3 0,3 6 0,4 0-709,2 0 1,3 0 0,-2 0-1,0 0-940,0 0 1,2 4-1,0 1 1,0-2-919,1-2 0,2-1 2175,-4 0 0,0-6 0,-5-1 0</inkml:trace>
  <inkml:trace contextRef="#ctx0" brushRef="#br0">14703 14926 8760,'0'-13'1238,"0"0"0,0 4 261,0 0 0,2 6 1,2-1-966,5 2 0,3 8 0,1 3 96,0 3 1,4 1 0,-2 0 0,-4-1-415,1-3 1,0 2 0,1-7-796,1-1 1,-5-2-1,-2-2-153,-1-4 1,-2-2 0,-4-6-1,0-1 146,0 1 0,0 0 0,0-1 1318,0 1 0,-4 4 1236,0 0-1329,-1 0 0,7 2 0,2 1-1297,5 0 0,7 3 0,2-4 0,-2-1-328,-1 1 1,1-2 0,-1-4 0,-4-1 35,-4 1 0,-3 0 0,-4 0 906,0-1 1,-6 2 0,-2 3-1,-4 5 300,-2 3 1,-3 6 0,-3 6 0,1 5-195,0 6 0,-3 14 0,4 8 0,0 10-62,-1 9 0,9-26 0,-1 0 0,-2 0 0,-1 0 0</inkml:trace>
  <inkml:trace contextRef="#ctx0" brushRef="#br0">13610 16379 8714,'0'-31'0,"0"0"0,0 3 2492,0 4 1,0 5-1465,0 5 0,0 4 215,0 6 0,6 11 0,3 15-579,3 3 1,1 8 0,0 4-1,2 6-542,3 6 0,-3-2 0,3 2 0,-4 0-871,0-2 1,-1 4 0,0-7 0,-1-2-608,-3-5 1,1-2-1,-4-7 1,0-4-112,0-3 0,-1-8 0,-7-6 1467,-2-1 0,-10-13 0,-6-8 0</inkml:trace>
  <inkml:trace contextRef="#ctx0" brushRef="#br0">13650 16672 8498,'-19'-26'0,"4"-1"0,6 0 1322,3 1 1,2 3 0,4 3 0,0 0-409,0 4 1,6 3-1,4 2 1,5 4-571,3 1 0,5 2 1,0 4-1,2 1-577,1 4 0,1-2 0,1 5 0,2 1-803,1-1 0,-4-2 0,-7-5 0,1 2 1036,0 2 0,-5-1 0,3-4 0</inkml:trace>
  <inkml:trace contextRef="#ctx0" brushRef="#br0">13930 16366 8162,'-9'-21'2816,"0"3"0,6 8-1664,-1 1 0,4 12 1,6 3-1,6 7-49,4 5 1,6 4 0,-3-3 0,1 1-478,-1-1 0,3 3 0,-4-3 1,-2 1-685,-1-1 1,1-1 0,-1-6 0,-3-2-1822,0-1 0,-5-6 448,2 1 1,-7-4-1,-2-4 891,-8-5 1,-4 1 0,-1 0 0,0-1 285,-1 1 0,1-2 0,1 4 0,2 0 2212,1 0 0,4 2-1016,-3 4 0,9 1 1,1 4-1,5 4-700,8 2 0,-2 3 0,6-1 0,-1 0-1080,0 1 0,4-1 1,-3-1-1,1-2-570,-1-1 1,-1-6 0,-5 1-1,0-2 1408,1-2 0,-1-6 0,0-1 0</inkml:trace>
  <inkml:trace contextRef="#ctx0" brushRef="#br0">14143 16419 8832,'8'-18'1546,"-4"1"0,-1 0 1,2 10-676,3 7 1,9 6 0,1 7-1,-2 0-1031,-1 1 1,2-1 0,1 0 0,-2 1-1018,-1-1 0,-1-6 1,-1-2-1,-1-2 1177,-3 1 0,3-2 0,-5 4 0</inkml:trace>
  <inkml:trace contextRef="#ctx0" brushRef="#br0">14250 16379 10193,'0'-18'0,"0"1"0,0 0 1268,0 2 1,6 4 0,3 2-1,3 4-1070,1 4 1,11 1 0,2 0 0,2 1-179,1 4 0,-3-4 0,1 4 0,0-4-252,-1-1 1,-1 2 0,-2 1 0,-6 1-395,-2-1 0,-7 0 1,-4 1 434,-2 5 1,-10 3 0,-4 3 0,-6 1-54,-2 2 1,-1 6-1,-3-1 1,2 5-2102,-2 4 2345,5 11 0,-6-8 0,4 11 0</inkml:trace>
  <inkml:trace contextRef="#ctx0" brushRef="#br0">14077 17499 7877,'7'-6'-497,"-1"-2"1079,-6-5 1,0 0 0,0-1 983,0 1 1,0 0 0,0-1-351,0 1 1,-6 0-810,-3-1 1,-3 2 0,0 2 0,2 3-123,1 1 1,5 1 0,-4 4 0,1-2 231,0-2-526,4 1 0,-2 4-87,10 0 1,6-4-1,7-1 1,-2 2 99,-1 2 0,3 1 0,0 0 0,-2 0 509,-1 0 1,3 1 0,-2 4 0,-3 3 171,-2 4 0,-7 8 1,4 3-1,-2 5-247,-4 3 1,-6 5 0,-5-3-1,-3-1-539,-1 1 1,0 2 0,-1-5 0,1-3-1027,0-4 1,4-6-1,0 0 1,0-2-2243,2-2 1,-1-1 3368,4-3 0,8-9 0,-2-7 0</inkml:trace>
  <inkml:trace contextRef="#ctx0" brushRef="#br0">14290 17405 8039,'0'-13'1892,"0"-6"0,4 8 0,2-1-524,2 5 0,1-2 0,4 3 1,0-1-1559,1-3 0,-3-2 1,0-3-1,-2-1-411,1-2 1,-4 0 0,0 5 0,-2-1-402,1 1 0,-1 0 1,-4-1-1560,0 1 0,2 6 2561,2 2 0,-2 4 0,4 1 0</inkml:trace>
  <inkml:trace contextRef="#ctx0" brushRef="#br0">14490 17165 8039,'13'0'5500,"-5"0"-1401,-2 0-3593,-6 0 0,1 0-488,3 0 1,4 0-1,7 0 1,1 0-1357,2 0 1,0 0-1,-4-3 1,3-4 428,0-6 1,0-4 0,-7 3 0,-1-3 473,1 0 0,-4-7 0,-1 3 0,-2 0 418,1 4 0,-2-3 0,2 3 4538,-3 0-3184,-1 8 0,0 5 0,0 8 0,0 5-864,0 3 1,0 6 0,0 0-1,2-1-299,2 3 1,-1-5 0,5 2 0,-1-2-365,1-2 0,0-1 1,6-3-1,-1-4 190,0-4 0,7 5 0,0 1 0</inkml:trace>
  <inkml:trace contextRef="#ctx0" brushRef="#br0">18236 7863 18905,'-5'-9'-2013,"1"0"1,-5 5 2138,4-5 0,0 6 657,0-1-879,4 2 700,-5 2 0,6 2 0,1 0-288,4 3 1,-2 4 0,7-3 0,3 0 49,4 0 0,6 2 0,-1-2 1,4 0-98,0 0 0,7 0 0,1-3 0,1 2 59,1-2 0,0-2 0,4-1 0,0 0 10,0 0 0,3 0 0,-1 0 1,0 0-128,1 0 0,0 1 0,-3 2 0,0 2 27,0-2 1,-2 3 0,-1 0 0,-1 1-292,1 3 0,0-2 0,0-1 0,-1 1 128,1-1 0,1-2 0,2 2 1,0-1 553,0-3-423,6-2 1,-3-1 0,4 0-74,-1 0 0,3 0 0,-3 0 0,0 0-5,0 0 0,3 5 1,-3 1-1,0 0-203,-1 0 1,4 4 0,-4-3 0,-2 2-139,-2 0 1,2-2-1,0 4 1,-1-4 290,1-1 0,4 3 0,-1-5 1,1-1 194,4-1 1,-1-2 0,0 0 0,-2 0-15,-2 0 0,2 0 1,-2 0-1,-1 0-116,-4 0 0,2 0 0,-7 0 0,2 0-459,2 0 1,-1 4-1,-2 2 1,-2 0 72,2 0 0,0 0 1,2-3-1,-1 1 323,4-1 0,5-1 0,-1-2 0,0 0 15,0 0 1,7 0-1,-2-2 1,-1-1 472,2-1 1,-5-5-1,2 3 1,0 0-476,-1 0 1,2 2 0,-4 2 0,1-1-371,4-1 0,-6 0 1,0 4-1,-4 0 102,-1 0 1,5 0 0,-1 0 0,-1-2 178,-1-2 1,4 2 0,1-4-1,2 0-27,0-3 0,0 2 1,4 0-1,-1-1 280,-3 1 0,1-1 1,-4-2-1,-2 3-128,-2 1 0,1 0 0,-8 3 0,4-2-302,1 2 0,-6 2 0,-2-1 0,0 0 11,-1-3 1,4 1 0,-2 2 0,1-1 98,3-1 1,1-5 0,2 3 0,2-1-12,2-4 0,-1-1 1,5-1-1,-1 0-36,0-1 1,-4 1-1,3 0 1,-3-1-74,-3 1 0,6 0 1,-9-1-1,-1 1 11,-2 0 1,-3 1-1,-4 2 1,-2 1 25,-3-2 1,2 4 0,-5-2 0,0 0 59,0 2 0,-1-5 1,-4 3-1,-1-3-25,0-1 1,-1-2 0,-2-1 0,-1-4-71,2 0 0,-4-1 0,0-3 1,-1 2-63,-3-2 0,-1-1 0,-2-1 1,0 0-61,0 4 0,-2-2 0,-2 5 0,-5 0-103,-3 0 0,-3 1 1,-1 5-1,-3-1 4,-2 1 1,0 0-1,-2-1 1,2 1-22,2 0 304,-5-1 0,8 5 1,-7 1 826,0-3 1,-1 4 0,-1-2 890,-2-1-1249,4-2 1,-15 3 0,6 0 0,-2 0 61,-3 2 0,-5-4 0,-1 5 0,2 0-399,-2 1 1,-6-1 0,0 3 0,-1-2-91,1 2 0,-1-3 0,4 2 0,0-1 116,0-1 1,6 5 0,6-5 0,3 2-39,6-1 1,-5-4-1,6 3 1,2 0 352,1 1 1,-1-6 0,3 2 0,0-1 75,-1 1 0,-2-3 0,3 5 0,-2-2-483,-3 0 0,-1 2 0,-3-4 1,-2 4-229,-1 1 0,-4-3 1,2 5-1,-1-1 85,-3-1 0,5 5 0,-1-5 0,2 1 108,0 1 1,0 0 0,2 4-1,0 0 51,-2 0 0,0 0 0,2 0 0,0 0 126,-2 0 1,0 0 0,3 0 0,-2 0-39,-1 0 0,-6 0 0,1 0 1,-2 0-46,-2 0 1,-3 0 0,0 0-1,1 0-57,-1 0 0,-3 0 0,4 0 1,2 1-137,1 3 0,-2-2 0,5 2 0,-2-2 114,-2-2 0,4 4 0,2 1 0,0-2 195,0-2 1,0-1 0,-3 0-1,1 0 49,-1 0 1,-1 0 0,-4 0 0,1 0-9,1 0 0,-6-4 1,7-1-1,-1 2-56,-3 2 1,0 1 0,2 0 0,-2 0-197,-2 0 1,1 0 0,3 1 0,-4 2-119,-4 2 1,-1 1-1,0-2 1,2 3 171,2 1 1,-3 2 0,5-4 0,1 0 120,1 0 0,-2-2 1,-2-2-1,0 1 147,0 1 0,-4 1 0,1-5 1,-3 0-49,-1 0 0,0 0 0,-1 0 0,1 1-227,0 4 0,-5 1 1,0 4-1,0 0-363,-1 5 0,1-1 0,-4 5 0,4-1 159,2-1 1,-11 10 0,13-3 0,0-1 150,1 3 0,4-3 0,3 1 1,6-2 196,2 2 0,5-3 0,1 1 0,2 0-150,3-1 0,-1 4 0,10-4 0,4 1-401,3 0 0,1 0 0,4 5 0,0 0-22,0-1 0,2 2 0,4 2 0,1 3-509,3 1 1,4 0 0,5 3-1,2-3 260,3-2 1,3-1 0,7-4 0,3-2 395,4-3 1,8-2 0,3-7 0,0-1 84,0-3 1,4-3 0,-1-6-1,2 0 368,-2 0 0,8-6 0,-2-2 0</inkml:trace>
  <inkml:trace contextRef="#ctx0" brushRef="#br0">25327 7450 8629,'-7'-6'595,"2"-3"0,4-3 1,1-1-246,0 0 1,1 1-1,2 1-22,2 2 1,-1 5 962,-4-5-293,0 6 0,0-4 378,0 2 1,-1 4 911,-4-4-1901,4 4 1,-7 7 0,6 3 0,-3 3 211,2 1 0,0 5 0,0 1 1,-1 2 106,1 2 0,-3 1 1,0 0-1,0-2-345,0 2 1,-3 1 0,3 1 0,0 1-362,0 0 0,-2-2 0,2-1 0,0-4 0,0 0 0,0-3 0,3-3 0,-2-1-255,1 0 1,4-7-1,0-6-335,0-7 0,0-11 0,1-4 0,2-3 321,2-2 1,4-4 0,-3-2-1,0 1 161,0-1 1,4-2-1,-3 4 1,1 1 265,-4 2 1,2 6 0,0 1 0,0 2 37,0 2 1,-2 3 0,-2 2 2336,2 3-2316,-2 3 1,4 7-1,-6 4 1,0 5-218,0 7 0,-2 2 0,-1 4 0,-3 0 0,-1 0 0,-2 7 0,-4 1 0,-1-1 0,1-2 0,1-2 0,2 1 0,1 0 0,-1-1 0,-1-5 0,1-3 0,2-3 0,2-2 0,2 0 0,3-1 0,-4-3-148,4-3 1,-5-12 0,7-4-1,2-5-537,2-3 0,3-10 0,-2 1 0,2-1 410,2 0 1,2 0 0,0-2 0,-2-1 347,-1 2 0,-2 6 0,4 4 0,-4 1-44,-1 1 1,-1 3-1,-4 7 4018,4 1-4047,-4 2 0,5 14 0,-6 5 0,0 5 0,0 9 0,-6-1 0,-3 7 0,-1 1 0,1-2 0,-3 4 0,5-4 0,-2 1-704,0-4 1,6 1 0,-2-1 0,4-3-1214,1-4 1,0 0 0,0-6 0,0-2 1916,0-1 0,12-8 0,3-1 0</inkml:trace>
  <inkml:trace contextRef="#ctx0" brushRef="#br0">24461 4918 7870,'-5'-18'0,"-1"2"-1067,-1 4 656,4 4 1261,-3 8 0,5 2 6,-4 2 0,2-2-318,-6 2 1,5-4 0,-5-4-285,-1-5 0,2-1 1,-1-1-1,-1 4-103,-2 1 1,-1-4-1,0 2 1,-1 1-50,1 2 1,-5-1 0,0 2 0,2 1-107,1 1 1,0 2 0,-1 0 0,-3 0-15,-2 0 1,3 0 0,-4 0 0,-2 2 119,-1 2 0,-1-2 0,-3 2 0,0-1 9,-2 2 1,-5-4 0,2 4-1,-1-4 39,-2-1 0,-5-4 1,7-2-1,-3-2 116,3-2 1,-7 0-1,5-1 1,2 2-104,1-1 0,3 0 1,3-1-1,-1 4-118,3 1 0,-7 1 1,10 4-1,-1-2-111,-1-1 0,-5-1 0,-1 5 0,0 0-13,-2 0 0,1 0 0,-7 0 0,2 0 49,0 0 0,-4 0 0,5 0 1,-1-1 88,1-4 0,-5 2 0,2-6 0,1 1 79,-1 0 0,-5-4 0,6 3 0,-1-2-84,1-3 1,-4 1 0,8 1 0,-2 2-44,1 1 0,1 6 0,-2-2 0,4 4-160,-1 1 0,1 0 0,-7 0 0,2 0-75,0 0 0,-9 6 0,5 3 0,-4 1 94,-1-1 1,-3 1 0,3-5-1,1-2 125,-1-2 1,-3-1 0,4 0 0,2 0-57,2 0 1,1-1 0,0-4 0,1-4 161,4-2 1,-2 2-1,4 0 1,1 0 20,-1 1 0,2-3 0,4 2 0,1-2-72,-1 3 0,-4-3 0,0 5 0,1 0-43,2 0 0,-5-3 1,-1 5-1,-1 1-54,-1 2 1,2 1-1,-3-2 1,2-1-8,-2-1 1,0-1-1,0 5 1,1 0-62,-1 0 0,3 0 0,0 0 1,0 2-17,0 2 1,0-1 0,-3 5-1,3-3 39,1-2 1,-4 5-1,3-1 1,-2 2 27,1 0 0,4-5 1,-5 5-1,-1 0 194,-1-1 1,2 3 0,0-2-1,1 2-48,1-2 1,-3 1 0,4-4 0,1 1-61,-1 4 0,-2-4 0,2 2 1,-1 1-6,-3 2 0,3 0 1,0-2-1,0-1-32,0 2 0,-1 5 0,-2 2 0,2-2-3,-2-1 1,3-2 0,-2 2 0,1 1-3,1 2 0,-3 1 0,4-2 0,0 0-28,1 0 1,-2-3-1,4 0 1,2-1 48,-2 0 0,1 1 0,1-2 1,-2-2 7,-1-1 1,-5-2-1,4 4 1,-1-3 19,1 3 1,-4-4 0,4 1 0,-1-1 45,0 0 1,2-2 0,5 2 0,-1 1-90,0-1 0,1-2 1,0 2-1,3 0-65,1 1 1,5-1 0,-2 4 0,1-3 14,0 3 0,1-1 1,2 0-1,-1-1-62,-2 2 1,0 1 0,5 2 0,-1 3 109,1 0 0,0 3 0,-1-3 0,1 4 32,0 0 1,-1 4-1,1-3 1,0 4-1,-1 0 1,1 5 0,0 0-1,1-1-1,3-2 1,-3 3 0,5 2 0,-1-1-10,4 1 0,2-2 1,2-4-1,0-2 1,0-3 1,5 2 0,2-5-1,4 0-5,3 1 1,3 2 0,-3-5 0,3 1-8,1 2 1,4-6-1,-3 6 1,0-3-49,1 1 0,-3 6 0,-2-2 0,1 2-2,2-2 0,0 3 0,-5-4 0,1 1-1,-1 0 0,0-4 0,2 3 0,1-2 43,2-3 0,1-1 0,-1-2 0,3 1 33,0-1 1,4-4-1,-1-2 1,4-1-4,3-3 1,0 0 0,-3 0-1,2 2 69,1-2 0,4 0 0,-4-1 0,1 4 55,0 2 0,-4-4 0,5 5 0,-2 0-139,0-2 0,2 5 0,-4-4 0,4 1-121,1-1 1,1 0 0,5 1 0,2-5-17,2-2 1,-2-2-1,4 0 1,-2 0 14,1 0 1,5 0 0,-1 0 0,1 0 109,-1 0 1,1 0 0,-4 1 0,0 2 130,0 2 1,-1 3 0,-4-2 0,2 0-3,1 0 0,5 5 0,-3-4 0,2 2-60,2 0 1,2-6 0,1 1 0,0-2-147,1-2 1,4 0-1,1 0 1,0 0-140,0 0 0,8 0 1,-3-2-1,-2-1 142,-1-1 1,1-1-1,-3 5 1,0 0 120,1 0 1,-3 6-1,-2 3 1,0 3 73,-2 1 1,3 1 0,-7-1 0,2 2-11,-2 3 0,7-4 0,-1 4 0,2-3-129,3-2 1,0-1-1,-2-2 1,0-2-127,3-2 1,8-2 0,-5-4 0,-2 0-15,-1 0 0,6 0 0,-4 0 0,-1 0 58,-1 0 0,-3 0 1,-5 0-1,-1 0 239,-3 0 1,1 6 0,-4 3-1,2 1 186,2-1 0,0 3 1,2-3-1,0 1-238,3-1 1,7-3-1,0-6 1,2 0-182,-2 0 1,8-1 0,-2-4 0,3-4-31,2-2 1,-2-3 0,-5 1 0,-1 0-143,-2-1 1,0 1-1,-5 1 1,-2 3 325,-1 5 0,-3-2 0,-2 1 0,-2 2 192,-2 2 1,-3 1 0,-5 1 0,1 2 17,2 2 0,8-1 1,-2-4-1,2 0-306,0 0 0,5-1 1,5-5-1,0-6-147,0-4 1,3-8-1,-2 0 1,-1-4-41,0-3 1,2 0-1,-6 3 1,-5-2 137,-3-1 1,2 0 0,-6 6 0,-3 1 118,-3 2 1,-7 1 0,1-2-1,-4 2 425,-5 2 1,3-5 0,-4 3 0,1-1-322,0 0 0,-1-5 0,3-6 0,-2 1-131,2-1 1,-5-2-1,0 1 1,-1-3-157,0-5 1,-5-1 0,-6 3 0,-1 0 135,-3 0 0,-1 0 0,-4 2 0,-2 1 200,-5 1 0,-3 5 1,-3-4-1,-1-1-75,-2 2 1,-4 0 0,3 4-1,-2-1-123,-3 2 0,1-4 0,-3 1 0,1-1 10,-3 0 1,-3-2 0,0 2 0,-3 1-324,0-1 0,-9 2 0,3 3 0,-2-2 303,1-1 0,-8 2 1,-3 5-1,-3 3 60,-5 2 0,-3 3 0,-3 5 0,-1 4-13,-1 1 1,29 3 0,0 1 0,-33 2 0,-3 0-161,-1 0 1,36 1 0,0 0 0,-32 2 0,4 3-328,1 1 1,9 1-1,3 2 1,7-3-1996,2-1 2466,7-1 0,1-5 0,4 0 0</inkml:trace>
  <inkml:trace contextRef="#ctx0" brushRef="#br0">26300 5504 7649,'2'-12'0,"2"3"0,-1-1 0,5 4 0,-1 0 0,0 0-172,-4 2 1,3 2 2400,-6-2-49,0 2 0,0-5-984,0 3-886,0 2-115,0-4 1,-1 6-1,-2 2 1,-3 1 121,-1 1 0,-1 2 1,-2-3-1,2 3-3,3 1 0,-6-2 1,4 4-1,-2 1-58,0 2 1,6 1 0,-3 2 0,2 3-107,-1 4 0,1 2 1,4 1-1,0-2-17,0 1 0,4 9 0,2-7 1,2 3-45,2-1 1,6-2-1,3-1 1,1-1-14,-1-2 1,0-5-1,-3 0 1,2-3-200,-1-5 1,2-3-1,0-6 1,0 0 61,1 0 1,3-8 0,-2-7-1,1-8-106,0-7 1,-4-11 0,3-1-1,-2-4-166,-3-4 0,-7-2 0,-4-1 0,-4 2 453,-1 7 0,-1-5 1,-4 11-1,-5 1-3,-6 4 1,-1 11 0,-6 4 0,-4 5-209,-3 4 0,-2 3 0,1 9 0,-3 4-365,0 7 0,1 12 1,6 1-1,1 3 150,-1 2 1,6-5-1,5 2 306,6 0 0,-2-6 0,4 10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13250 7317 30051,'-1'-14'-4916,"-4"1"1,-2 1 4659,-6 3 1,4 3 0,0 6-1,-2 0 561,0 0 0,-3 5 1,1-1-1,0-1 113,-1-1 0,-5-2 0,-3 0 1,-2 0 257,2 0 1,-5 0 0,2 0 0,-6 0-83,-3 0 0,-2-5 0,-5 1 1,-4 1-293,-4 1 1,-5 7 0,-4 1 0,0 1-416,-3 3 1,-10 2 0,2 2 0,-5-3 367,35-6 0,1-1 0,-3 2 0,0 0 0,-33 2 0,36-4 1,1 0 34,-1 1 0,0-1 0,-35 4 0,-1 1 0,5-3 108,-1-1 0,2-2 0,4 5 1,4-1-399,0 1 0,-6 2 0,4 6 0,2 4 0,4 0 0,-2 1 0,0 4 0,2 0-356,1 4 1,2-1 0,0-3 0,1-1 66,3-1 1,-1 4-1,4-8 1,1 0 209,4 1 1,-1-3 0,10-3 0,-1-1 112,1 0 1,2 1-1,6-1 1,4 0-89,0 1 1,-2-1-1,4 0 1,2 2-316,1 3 1,-3 3 0,1 5 0,-1 2-70,-1 4 0,4 3 0,-3 8 0,3 3 9,2 1 0,-5 4 0,0 6 1,2 4-12,1 0 1,3 1-1,2-6 1,3-1 82,1 1 0,1 5 1,5-3-1,0-2 4,0-1 1,0 0 0,0 1 0,2 3-116,2 2 1,-2-2-1,4 3 1,-2-2 225,1 0 0,3 13 0,-3-2 0,-3-33 0,0-1 98,1 1 1,0 0-1,-2 5 1,0 1-1,1 0 1,0 0 0,-1 1-1,0 0-20,-2 1 0,2 0 1,1 2-1,0 0 1,0-3-1,0-1 1,1 0-1,-1-1 13,1 2 1,0-1 0,-2 2 0,1 0-1,2-4 1,1 0 0,0-1 0,0 0-81,1-2 1,0-1 0,7 34-1,2-5 1,1-2 136,2-3 0,4 2 1,-2-5-1,-1 0 287,0 1 1,3 2 0,-4-3 0,-2 0 329,-1 1 0,3 5 0,0 0 1,-3 6-569,-5 3 1,-4-37-1,-2 2 1,-1 2-1,-1 2 1,0 1-1,0 1 393,1 1 1,0 1 0,-2 5 0,0 0 0,1-5 0,0-1-1,-1 0 1,0 0-408,-1-3 1,0 0 0,0 3 0,0 0 0,0-5 0,0-1 0,0-1 0,0-1-263,0 33 0,0 0 0,0-10 1,0-5 358,0-3 0,4 1 0,0-8 1,1-2 132,1-2 0,-5 5 1,5-6-1,-1 4 59,-1 1 1,5 3-1,-5-2 1,-1 2-151,-1 1 0,2 9 1,1-2-1,-2 3-279,-2 4 1,-1 7-1,0-6 1,0 2-73,0 3 0,-1-2 0,-2-3 0,-2-3 87,2-3 1,-3 2-1,2-12 1,1 0 135,2-5 1,1 3 0,0-10 0,0-1 400,0-2 0,4-4 0,2-7 0,1 0-142,4 0 0,1 2 1,2 2-1,3-2-57,0-3 0,1 4 0,-3-4 0,3 3-73,4 2 0,-1 4 0,1 0 1,0-1 19,-1-2 1,8-2 0,0-1 0,2-1 39,1-2 0,5-1 0,-1 1 1,4-4 237,4-3 1,4 0 0,7 0 0,-1-1-8,0-2 1,14-1 0,-3 0 0,8 0-134,-36-7 1,1 1 0,33 2 0,-32-2 0,1 0 0,0-1 0,1 0-147,0-1 0,1 0 0,6 0 1,0 0-1,-4-2 0,-2 1 0,2 0 1,0 0 91,-1 0 1,1-1 0,3 0 0,1 0-1,-1-1 1,1 0 0,1 0 0,1 0 88,2 0-1,-1 0 1,-1-2 0,-2-1 0,1 0 0,0 0 0,-1 0 0,0 0-53,2 0 0,0 0 1,0-1-1,0-1 0,-2 3 1,-1 0-1,1 0 1,0 1-186,1 0 0,0 1 0,0-1 1,0 2-1,-2-1 0,1 0 0,0 0 1,1 0-241,2 0 0,1 0 0,-3 0 0,1 0 0,0 0 1,1 0-1,-1 0 0,2 0 155,1 0 1,0 0 0,-1-3-1,0 0 1,-2-1 0,-1-1-1,0-1 1,-1 0 95,-2 0 0,1-1 1,3-3-1,1 0 1,-5-1-1,1 0 1,0-1-1,-1 0 58,0 1 1,-1 0-1,-5-1 1,0 0 0,32-7-1,-2 0 528,-4 0 0,-2 1 0,-11 3 0,-1-1-466,-3-2 0,3 0 1,-6 5-1,-2 0-136,-4-1 0,-4 5 0,-1 1 0,-5-3-445,-6-1 0,-1-5 1,-3-3-1,-1 0 291,0-4 0,-1-1 0,-5-2 0,-1-1-41,-3-3 0,1-3 0,-4-9 0,0-3 48,0-3 1,3-10 0,-3 4-1,0-4-85,0-5 0,3-8 0,-7 34 0,0 0 1,0 0-1,1 1 60,-1-3 0,1 0 1,0-4-1,0 0 1,2 0-1,1-1 0,-2 0 1,-1-1-177,0-1 1,0 0 0,2-4-1,0-1 1,0-2 0,-1 1-1,2 0 1,0-1 118,1 3 1,0-1 0,-1-4 0,-1-1 0,1 2 0,-1 1 0,-1-1 0,-1 0 18,0 0 1,0-1 0,2 0 0,0-1 0,-1 2 0,0-1 0,0 2 0,1-1 36,-1 0 1,1 0 0,-3-3 0,0-1 0,2 5-1,1 0 1,0-1 0,0-1-36,1 0 0,0 0 1,0-4-1,0 1 1,-1 3-1,0 0 0,0 1 1,-1 0-73,1-1 1,1 1 0,-1 0 0,1 0 0,1-3 0,-2-1 0,1 2 0,-1 0 184,-1 1 0,1-2 0,-1-3 1,0 1-1,3 6 0,0 1 1,-1-1-1,1 0 169,0 0 0,-1 0 0,1-3 1,0 0-1,-1 1 0,1-1 1,0 4-1,-1 0-67,1 2 0,0 0 1,-1 0-1,1 0 0,0 0 1,-1 1-1,1-1 1,0 1 54,0 1 1,-1-1-1,-2-1 1,0 1-1,-2 6 1,0 1 0,-1-1-1,-1 0-197,1 2 1,-2 0-1,1 2 1,0 0-1,1 1 1,-2 0 0,1 0-1,-1 1-150,-1-1 0,0 1 1,0 0-1,1 0 0,-8-29 1,-2 2-14,-1 3 0,4-6 0,-1 4 0,-2 1 173,-1-2 0,1 1 1,0 0-1,2 3 215,-1 2 1,3 3-1,-1 6 1,1 2 6,-1 2 1,4 3 0,-3 6-1,-1 3-88,1 2 0,2 2 1,-4 6-1,-1 2-52,-2-1 1,0 2-1,0 0 1,1 2 203,-4 3 1,-1-4 0,1 2-1,-2 2 125,0 1 1,-6 2 0,4-2-1,0-1 66,0-2 1,-5 2-1,2 6 1,-3 1 101,-2-2 0,-1 1 1,-3 0-1,-5 2-30,-2 2 0,-4 2 1,-4 4-1,-6 0 71,-4 0 0,-11 4 0,2 2 0,-1 2-221,-4 2 0,32-6 0,0-1 1,1 2-1,-1-1 0,-1 1 0,-1 1-81,1 0 0,-2-1 0,-3 0 0,0-1 0,-2 0 0,0 0 0,0-1 0,0 0-36,0-2 1,0 1 0,-3-1 0,0-1 0,3 0 0,1 0 0,-2 0 0,0 0-55,-1 0 0,0 0 0,-4 0 0,-1-1 1,0-1-1,-1 1 0,-1-2 0,-1 0-149,-3-1 1,0 0-1,0 3 1,1-1 0,-1 0-1,1 0 1,-2 1-1,1 2-102,0 0 0,0 2 1,-3 3-1,2 2 1,4 2-1,1 2 0,1 1 1,0 1-920,2 0 1,0 3 1035,2 2 0,1 2 0,1-1 0,1 3 0,0 2 0,-1 1 0,1 3 0,1 2 0</inkml:trace>
  <inkml:trace contextRef="#ctx0" brushRef="#br0">12157 16392 10911,'2'-13'0,"1"0"0,2-1 989,3 1 1,-4 1 0,4 2-397,-2 1 0,-2 5 1,-2-4 439,2 2 1,-3 3-1,4 8-96,-4 4 1,1 8 0,1 6 0,1 2-240,-1 1 0,-1 6 1,-2 0-1,0 2-761,0 3 1,0 2 0,0 1 0,0 0-1368,0 0 0,-5-2 1,1-1 335,1-1 0,1-11 0,2 1 1,0-2-1,2-3-1816,2-3 2910,4-9 0,5 2 0,0-3 0</inkml:trace>
  <inkml:trace contextRef="#ctx0" brushRef="#br0">12997 16006 9167,'0'-24'1543,"0"-2"1,-5-3-1,0 9-41,-3 6-849,5 7 1,-1 8 0,7 4 0,3 5-207,1 7 0,0 3 0,2 10 0,-3 4 373,0 6 0,-4 4 1,2 1-1,-2 4-754,-2 2 0,0 1 0,0-1 1,0-4-255,0-1 0,0-6 0,0-6 0,0-3-795,0-6 0,0 0 1,1-8 93,3-5 0,-2-7 0,2-9 337,-2-5 0,2-13 0,2-5 0,0-2 341,0-4 0,0 5 0,-2-5 0,4 4 761,-1 2 1,4-1 0,-5 10 483,1 2 1,2 7 0,4 5-340,1 2 1,3 8 0,1 3 0,-2 4-195,-1 5 0,-1 1 0,-3 6 0,0 1-500,-2 2 1,-6 1 0,1-2 0,-2 0-160,-2-1 1,-2-3-1,-4-3 1,-6 1-304,-4 0 1,-8-5-1,2 2 1,-3-3-1410,-2-2 1,-4-1 0,0-3 0,3-5 67,4-2 0,0-2 1802,7 0 0,-1-6 0,5-2 0</inkml:trace>
  <inkml:trace contextRef="#ctx0" brushRef="#br0">13597 15873 8771,'0'-24'0,"-2"-1"0,-1 1 1575,-1 5-1022,-6 4 1,8 5-1,-2 5 459,2 10 0,2 9 0,2 9 1,1 3-294,1 7 1,5 13 0,-5 0 0,1 7-453,1 5 0,-5 0 0,4-5 1,-4-1-304,-1-3 1,0 1 0,0-7 0,0-3-465,0-3 1,0-8 0,0 1 0,0-6-575,0-6 1,2-5 728,2-4 0,-3-5 1,4-10-1,-4-7 145,-1-8 1,6-10 0,3-3-1,2 0 574,-3 3 1,4 0 0,-3 3 0,3 4 885,1 3 0,-4 8 0,0 6-316,2 1 0,0 1-503,3 5 1,-2 6-1,-4 3 1,-3 3-177,-4 1 1,-1 6 0,-1 4 0,-4 0-585,-3-1 1,-4 4-1,-3-4 1,-1 2-210,-2-2 0,0-3 0,5-6 0,-1 1-434,1-1 1,-5 0 0,2 1 0,3-2 961,2-4 0,2-2 0,-4-6 0</inkml:trace>
  <inkml:trace contextRef="#ctx0" brushRef="#br0">15956 15913 8973,'0'-14'0,"0"1"1097,0 0 0,2 5 0,2 4-606,5 2 0,-2 8 1,2 3-265,2 3 0,-4 7 0,2 3 0,0 5 445,-2 4 0,1-1 1,-5 4-1,3 0 570,1 0 0,-3-4 0,4 1-1030,-2-3 0,-2-3 0,-2-1 0,1-4-1289,1 0 759,0-3 0,-4-11 0,0-7 0,-1-11-134,-3-9 0,1-10 1,-5-6-1,1-4 254,-1-4 1,5-4-1,-1 4 1,3 0 809,1 4 0,-2-1 0,-1 11 0,-1 3 217,1 4 0,1 5 0,4 6 0,2 1-957,5 3 1,-2 3-1,4 6 1,2 0-422,3 0 1,8 4 0,-2 4-1,2 2-237,-2 5 1,3 3 0,-2-2-1,2 3 786,1 2 0,1-5 0,0 4 0</inkml:trace>
  <inkml:trace contextRef="#ctx0" brushRef="#br0">16623 15886 9829,'0'-18'1616,"0"0"0,6 8 0,3 9-410,2 4 1,3 1-521,-1-4 1,0 0-1,1 0-926,-1 0 0,-1-6 0,-2-1 0,-2-2-533,-2 0 0,-2 0 1,-5-3 647,-4 3 0,-7 3 0,-7 6 0,-2 0 674,-2 0 0,2 0 1,0 2-1,2 2-214,3 5 0,1 3 0,3 1 1,3 2 488,5 3 1,2-2 0,2 6 0,2 1-1063,2-3 1,3 6 0,7-4 0,1 1-910,2 0 1,4-4 0,6-7 0,1-2-1301,3-1 1,-1-8 2446,5-1 0,-5-17 0,2-11 0</inkml:trace>
  <inkml:trace contextRef="#ctx0" brushRef="#br0">16983 15846 9025,'0'-21'1470,"0"3"0,0 11 1,1 7-1,4 7-765,3 5 1,4 2 0,2 0 0,-1 4 139,0 4 0,1 4 0,-1 0 0,-1 2-508,-3 4 1,-3-4 0,-6 4-1,0-1-744,0 0 1,-6-1-1,-3-6 1,-3-4-899,-1 0 1,-5 2 0,-1-6 0,-2-2 446,-3-4 1,0-7 0,1 1 0,1-2-59,-2-2 0,5-6 1,2-4-1,7-7 916,5-5 0,-2-9 0,0-3 0</inkml:trace>
  <inkml:trace contextRef="#ctx0" brushRef="#br0">17263 15846 10282,'-12'-21'0,"1"5"1639,2 6 0,5 8 0,-3 8 0,-1 3-1044,1 6 0,2-2 0,-2 6 0,1-1-709,3 0 0,-3 4 0,2-4 0,1 0 114,1 1 0,2-4 0,2 1-5069,2-6 5069,-2-4 0,15-6 0,-2 0 0</inkml:trace>
  <inkml:trace contextRef="#ctx0" brushRef="#br0">17156 15753 9681,'-5'-25'0,"1"2"2186,1 6 0,2 2-1816,1 1 1,10 7 0,3 4-1,4 5-817,2 2 0,2 2 1,5-2-1,-1 4-621,-2-1 1,2 1 0,-4-5 0,1 2 1067,0 3 0,-6 1 0,4 4 0</inkml:trace>
  <inkml:trace contextRef="#ctx0" brushRef="#br0">17449 15713 9181,'0'-14'2867,"-1"6"911,-4-1-2892,4 6 1,4 7-562,6 9 1,4 4 0,-7-2 0,0 1-805,0 2 0,-2-1 1,-2-5-1,1-1-1361,1-3 0,0-3 1840,-4 4 0,6-6 0,2 3 0</inkml:trace>
  <inkml:trace contextRef="#ctx0" brushRef="#br0">17769 15180 8227,'0'-21'1319,"6"19"1,3 14-1,1 8-107,-1 2 0,2 0 1,-7 6-1,-1 3-356,-2 5 1,-1 2 0,-1 2 0,-4 0-946,-3 0 0,-3 0 0,1 0 0,1-1-29,-1-4 0,-1 2 1,1-6-1,1-3-3326,-1-4 1,-4-6 3443,-3-9 0,-4-9 0,-6-8 0</inkml:trace>
  <inkml:trace contextRef="#ctx0" brushRef="#br0">17636 15739 8381,'-6'-25'0,"-2"2"826,1 0-544,-5 7 0,9-8 1,-4 7 1122,1 0 0,3 4 0,7 3-536,5 1 0,8 6 0,2-2 1,0 5-678,0 5 0,5-2 1,-2 6-1,2-1-628,-2 0 0,3 2 1,-4-5-1,0-1 423,-3 2 0,1-4 13,-1 2 0,5 3 0,-2 1 0</inkml:trace>
  <inkml:trace contextRef="#ctx0" brushRef="#br0">18302 15313 8309,'0'-21'844,"0"2"0,0 6 0,2-1 0,1 1-561,1 0 1,2-2-1,-1-3 1,2-3-603,0 1 1,4-6 0,-7 4 0,-1-1 596,-1 0 0,2 0 1,1 5 2089,-3 2-1823,0 1 0,-2 15 1,0 9-1,0 10 121,0 6 0,0 11 1,0 2-1,0 2 59,0 3 0,0 0 0,0-3 1,0 0-480,0 0 1,0-6-1,0-1 1,0-4-878,0-2 0,0 1 1,0-10-1,0-2-249,0-1 1,0-6 0,-2-2 36,-2-1 1,1-3-1,-6-6 1,0-3 733,2-1 1,-5-7 0,3-3 0,-1 0 379,1 2 1,-1 2 702,5 0 0,1 4-410,4 0 0,6 11 1,2-1-1,4 5-1234,2 4 0,3 2 0,1 3 0,-2 1-425,-1 2 0,3 1 0,0-2 0,-2 0 1095,-1 0 0,-2-3 0,1 0 0</inkml:trace>
  <inkml:trace contextRef="#ctx0" brushRef="#br0">18596 15393 10456,'7'-13'5355,"-3"-1"-4935,-2 7 0,-2 2 0,1 10 0,4 4 2,4 3 0,-2 2 1,2 3-1,0 0-225,-2 0 0,4 2 0,-5-1 0,0-2-1198,-1-1 0,1-6 0,-3 0-4162,2 1 4504,-1-4 0,-4-2 1,0-10-1,0-5 549,0-6 1,0-2 0,0 3-1,0-2 729,0 2 0,0-4 1,0 3-1,2 0 1215,2 3 0,-2 5 1,4 1-1108,-1 2 0,3 2 1,5 5-1071,1 4 0,-1 2 0,0 5 0,1-2 88,-1-1 0,0 0 0,1 3 0,-1-2-1122,0-1 1,-4-6 0,0 2 633,1-4 1,2-7-1,0-3 929,-3-2 1,-2-7 0,-4-1 0,2-1 977,-2 1 0,0 6-944,1 4 0,3 6 0,5 0-683,-3 6 0,2 9 1,-7 8-1,-4 4 463,-7 4 0,-14 8 0,-13-2 0</inkml:trace>
  <inkml:trace contextRef="#ctx0" brushRef="#br0">15116 15833 8303,'-6'-18'767,"-2"0"1,2 9-1,1 12-86,4 9 0,1 15 0,1-1 0,2 4-310,2 3 1,4 5-1,-4 8 1,3 0-340,2 0 0,1 3 0,-1-5 0,-1-1-593,1-2 0,2-1 1,1-1-1,1-4 404,-1-3 1,5-6 156,0-4 0,5 4 0,-2-6 0</inkml:trace>
  <inkml:trace contextRef="#ctx0" brushRef="#br0">15263 15779 8266,'-3'-41'0,"-3"1"1053,-3 4 0,2 13 0,13 18 0,6 2-573,4-1 0,14 2 1,1-2-1,7 4-217,7 4 1,0 4 0,6 7 0,-4 4-273,-1 7 0,-3 9 1,-6 9-1,-4 5-88,-5 3 0,0 10 1,-10 3-1,-2 0-215,-1 0 1,-8 3 0,-2-5 0,-5 0-758,-5-1 1,-4 7-1,-8-7 1,-4-3 1068,0-3 0,-10-2 0,3-1 0</inkml:trace>
  <inkml:trace contextRef="#ctx0" brushRef="#br0">15663 17632 9573,'-2'-31'0,"-1"1"0,-1 5 1098,1 6 0,5 4 1,5 2-1,8-1-531,4 1 0,3-5 1,8 0-1,4 2-278,6 1 0,-2 6 0,-2 2 0,0 1-237,-2 3 0,-2 8 1,-7 3-1,-2 4-82,-6 2 0,-3 5 1,-5 5-1,-5 4-241,-3 3 1,-6 1 0,-6-2-1,-4 1 101,-2-1 0,-6-2 0,4-2 1,0 0 455,0-4 0,1-3 0,5-6-133,-1 1 0,7-5-248,2 0 1,14-7 0,6 3 0,4-4-227,5-1 1,1-6 0,2-2 0,1-3-1361,3 2 0,-1-7 0,4 0 1681,-2-8 0,-1-6 0,-4-10 0</inkml:trace>
  <inkml:trace contextRef="#ctx0" brushRef="#br0">16316 17205 8939,'0'-31'1320,"0"0"1,6 12-1,4 12 1,5 8-1063,3 8 1,6 7 0,-4 3 0,1 2-36,-3 3 0,1 7 1,-1 6-1,-3 4-131,-5 4 1,1 7-1,-7 0 1,-1 4-821,-2 0 1,-2 0 0,-4 1 0,-3 0-701,-4 0 0,3-4 1,-2-3 1427,-3-1 0,0-12 0,-5 2 0</inkml:trace>
  <inkml:trace contextRef="#ctx0" brushRef="#br0">17223 16965 8285,'0'-13'209,"0"7"0,0 6 0,0 8 100,0 3 0,0 9 0,1 2 0,2 5 369,1 4 0,1-2 1,-4 7-1,2-1-217,2-1 0,-1 3 1,-2-4-1,1 0-157,1-1 1,1-2-1,-4-6 1,2-4-665,1-1 1,5-1 0,-4-4-1117,-2-1 1151,4 0 0,-5-11 0,2-8 1,-2-9 130,-2-7 1,0-8 0,-2-2 0,-1-2 332,-1-3 1,-1-1-1,5 4 1,0 6 952,0 5 1,0 2 0,0-1-444,0 4 0,6 9 1,3 5-379,3 2 0,1 7 0,2 2 0,1 3-161,2 5 0,0 7 0,-5 1 1,1 0-280,-1-1 0,-4 7 0,-2-6 0,-1-1-427,-3-1 0,0-3 0,0-5-1235,1 1 1534,1-7 1,-7-3 0,-1-9 0,-3-9 100,-1-7 1,4-10-1,-3-4 1,2-4 408,-1-1 0,1 2 1,4 2-1,0 7 607,0 5 0,0 0 1,1 8-452,4 4 0,-2 0 0,6 8 0,1 1-124,2 1 1,3 8 0,1 5 0,2 4-700,-2 2 0,3 11 0,-1-1 0,-2 3-557,-1 2 0,-2-4 0,1 5 1,-1-2-506,0 0 0,-4 5 1,0-7 1515,2-3 0,-5-12 0,-1-8 0</inkml:trace>
  <inkml:trace contextRef="#ctx0" brushRef="#br0">17702 17259 8058,'0'-24'1028,"0"-3"0,0 4 1,2 5-1,1 3-533,1 2 0,7 5 1,-1 2-1,5 2-266,3 0 1,4-1 0,-3 5 0,2 0-18,3 0 0,-5 0 0,0 0 0,-1 0-537,0 0 1,-2 2 0,-6 1-980,-1 1 1,-7 0-1,-2-4 1301,-8 0 0,-8 0 1,-3 0-1,-2 0 60,-3 0 0,1 0 0,-1 0 0,3 0 2127,2 0 0,3 6-1904,7 3 1,3 3 0,7 1-1,5 1-722,8-1 1,5 2 0,7 1 0,1 2-695,0-2 1,8-1 0,4-2-1,1-1-566,3-3 1,0-3 1701,-3-6 0,0-6 0,0-1 0</inkml:trace>
  <inkml:trace contextRef="#ctx0" brushRef="#br0">18156 17165 11737,'-6'-17'0,"-3"-3"0,-3 3 1632,-1 2 1,5-2-1552,4 9 1,4 2 0,4 1 0,5 5 165,3 5 0,3 2 1,1 6-1,2 1-66,-2-1 0,-1 0 1,-2 1-1,-1-1-403,-3 0 0,1 1 1,-4-2-1,0-2-612,0-1 1,-1-5 410,-5 5 1,0-7-1,0-2 4,0-8 1,0-4 0,-2-2-1,-1-4 729,-1-4 0,-1 1 0,4 0 0,-2 2 877,-2 3 1,1 1-1,2 1 79,-2 1 1,4 6-1131,0 2 1,2 5 0,6 3 0,1 3-121,-1 2 1,4 0 0,-4 4-1,4-1-175,2-2 0,-1-5 1,0 3-1,1-1-1082,-1-3 1,0-1 612,1-2 0,-3-2 0,-2-2 0,-4-5 315,-4-3 0,-1-1 0,-1 1 0,-2 2 61,-2 1 0,-1 1-651,2-1 1,3 5 453,-4 8 0,8 4 1,4 5-1,4 2-319,4 3 1,7-4 767,0 4 0,3-3 0,2-2 0</inkml:trace>
  <inkml:trace contextRef="#ctx0" brushRef="#br0">18716 16965 8058,'-2'-25'214,"-2"3"1,2 7-1,-2 6 1806,2-1 26,2 4-1058,6 0-692,2 6 0,-7 2-208,-5 2 0,-5 4 0,-2 5-50,2 0 0,6 0 0,-1 1-385,3-1 1,1 0 0,1-1-1,3-1 60,5-2 1,3-6 0,2 1 0,-1-3 145,0-1 1,1 0 0,-3-1-51,-2-3 1,-3 1 0,-6-6 587,0-2 0,0 4 0,-1 0 1,-2-1 511,-2 1 0,-4-2 0,3-3 131,-1 3 0,4-3-890,-1 3 1,4-1 0,4 0 0,5 2-104,3 2 0,1 2 1,1 4-222,-1 0 0,0 0 0,1 0-112,-1 0 1,-1 6 0,-2 3 0,-3 3-434,-1 1 0,3 0 0,-4 2 1,-1 3-252,2 4 0,-4-1 1,3-1-1,1 1-1697,3 0 2667,3-5 0,1 3 0,1-5 0</inkml:trace>
  <inkml:trace contextRef="#ctx0" brushRef="#br0">19262 16686 7662,'0'0'0</inkml:trace>
  <inkml:trace contextRef="#ctx0" brushRef="#br0">19422 16366 8337,'0'-22'0,"2"-1"0,0 1 0,3 0 444,-2 0 1,-2 1-1,1-3 1,1 2-2,1-2 0,5 4 0,-3-1 0,1 0 413,4 0 0,-4 7 1,1-1-1,-1 6-560,0 3 0,-2 2 0,2 5 1,1 3-219,-1 5 1,1 9 0,2 6 0,-3 4 83,-1 3 0,3 0 1,-4-3-1,-2 0-198,-2-1 1,-1 3 0,0-10-1,0 1 71,0-3 1,0 1-1,0-1 209,0-2 177,0-7-374,0-3-231,0-18 0,-1 5 122,-4-7-98,4 1 0,-5 13 128,6 0 0,0 2 0,1 7 173,4 1 291,-4-4 1,6 0-95,-2-6 1,-4-2-415,4-2 1,-4-4 0,-1-5-255,0 0 0,0 4 0,0 0-343,0-1 212,0 4 1,-1 0 312,-4 6 233,4 0 357,-5 6-1051,6-5-538,0 5 0,0-7-3773,0-4 2633,-6 4 2287,5-5 0,-11 6 0,4 0 0</inkml:trace>
  <inkml:trace contextRef="#ctx0" brushRef="#br0">19635 15939 8064,'0'-15'0,"-1"1"2780,-4 0-2371,4-2 1,-5 20 0,7 2 0,2 9-21,2 7 0,4 14 0,-5 4 0,-1 3 318,-1 3 0,2 1 0,1 7 0,-3-1-393,0 0 0,-2 0 0,0 1 0,0-2-451,0-4 0,0-2 0,0-6 0,0-1-94,0-4 1,0-2 0,0-8 0,0-3-892,0-4 1,-6-9 651,-3-5 1,-3-5 0,-1-8 0,0-9 644,-1-5 0,-3-6 0,-1 0 0,0-2 546,-1 1 0,5 2 1,0 1-1,3 2 284,1 3 0,2 3 2512,0 5-3705,5 7 1,-2 7-1,10 9 1,4 4-397,2 5 1,1-2 0,0 6 0,0 2-840,3 1 0,2-2 0,0-1 0,1 0-4,-2-1 0,3-2 0,-1-7 1427,-2-3 0,-1 3 0,-2-5 0</inkml:trace>
  <inkml:trace contextRef="#ctx0" brushRef="#br0">19675 16632 8064,'-1'-15'0,"-2"-1"247,-2-2 1,1 1 0,4 3-1,0 1 1356,0 0 1,6 5 0,3 4-1,3 2-1145,1 2 1,2 0 0,1 0 0,2 0-260,-2 0 0,3 0 0,-1 2 0,-2 1-340,-1 1 1,-6 1-326,0-5 1,-7 0 216,-2 0 0,-6-5 0,-9-1 1,-2 0 60,0 0 0,-7 2 0,3 4 0,1 0 380,2 0 1,3 2 0,3 2 0,2 5-392,1 3 0,6 1 0,-2 2 0,5 1-267,5 2 1,4 4 0,7-3-1,3 1-209,2-1 0,0 3 0,3-4 0,-2-3 675,1-5 0,3 2 0,0-5 0</inkml:trace>
  <inkml:trace contextRef="#ctx0" brushRef="#br0">19902 16672 10109,'-9'-13'0,"0"0"0,-1-1 2369,-2 1 0,5 4 0,1 2-1893,0 1 0,4 3 0,-2 9 0,4 6-453,4 4 0,-2 8 0,4-2 1,-2 1-276,0 0 0,1 0 0,-4-5 0,2-2-587,2-1 1,-1-6-1,-2-1-850,2-3 1,-2-3 1275,2-11 0,-7-1 0,-3-14 0,0-3 335,0-2 1,0-4-1,3 4 1,-1-3 604,1 3 1,2 1-1,1 2 1,0 4 2015,0 5 1,0 2-2549,0 1 1,1 8-1,4 6 1,3 6-471,4 2 0,2 8 1,-1-1-1,0 3-285,1 1 0,2 3 0,0-3 0,-1 1-2584,1-1 3344,1-1 0,2 1 0,2 2 0</inkml:trace>
  <inkml:trace contextRef="#ctx0" brushRef="#br0">20129 16499 7937,'-9'-31'3335,"0"0"0,1 1-2367,-1 8 0,5 9 1,8 10-1369,5 6 1,3 4-1,2 8 1,-1 3-121,0 4 1,-4 3-1,-2 2 1,-1-1 4,-3 1 0,-3 6 0,-4 2 0,-6 2-167,-7-1 1,-2 1 0,-6-5 0,0 2 681,-3 3 0,-14-4 0,1 0 0</inkml:trace>
  <inkml:trace contextRef="#ctx0" brushRef="#br0">11864 9889 8487,'-12'-2'901,"3"-2"-437,-3 2 0,5-4-127,-6 6 1,1 2 0,1 1 285,2 1 0,5 1-15,-5-5 0,5 0-167,-5 0 1,7 0 0,2-2-183,8-2 1,5 2 0,5-2 0,5 1-57,7-1 0,4 2 1,8-4-1,1 2-106,1-1 1,0-1-1,-4 3 1,-1-1-111,-3 1 1,-1 1-1,-7 2 1,-4-1-59,-3-3 0,-4 2 0,-3-2-348,-1 2 404,-6 2 0,-7 0 1,-10 0-1,-6 0-209,-6 0 0,-4 0 0,-2 0 0,-3 0-16,-4 0 1,-4 2 0,-1 2-1,2 3 210,2 1 0,-1 4 0,4-3 0,1 2-94,-1 3 1,7-5 0,5-2 0,3 0-93,6 1 0,-1-5 0,6 3-259,-1 0 0,5-5 0,11 4-1014,5-4 1489,15-1 0,0-6 0,12-1 0</inkml:trace>
  <inkml:trace contextRef="#ctx0" brushRef="#br0">14823 11475 9189,'-9'-5'-105,"0"1"0,0-1 0,-2 7 1,0 1-412,2 1 1,5 1 410,-5-5 1,5 0-1,-4-2 619,2-2 1,0 1 0,3-6 521,-1-1 1,-1 2-197,5-1-1056,0 6 1,0-1 0,3 7 0,5 1 297,5-1 0,5 3 0,0 0 0,4 0 28,3 0 0,2-2 0,1-4 0,0 0 52,-1 0 1,5 0 0,-8 0 0,-2 0-7,-1 0 1,-3 0 0,-5-1-1,0-2-187,1-2 0,-7 0-284,-2 0 0,-10 4 0,-5-4 0,-7 4 223,-5 1 1,-7 4-1,-5 2 1,-2 1 188,-1 4 0,-4-4 0,6 1 0,0-1-67,-1 0 1,8-2 0,0 2 0,6-1 541,3-3 1,5-1 0,5-2-300,-1 0 0,6 0-742,4 0 0,7 4 0,11 1 0,4-1-1425,3 2 1907,8-5 0,1 17 1,6-3-1</inkml:trace>
  <inkml:trace contextRef="#ctx0" brushRef="#br0">13543 10542 8343,'-13'-9'0,"0"0"0,-1 3 0,3 5 0,2 5 0,4 5 0,4 3 0,1 1 0,0 0 0,0 1-43,0-1 1,6-4-1,4 0 1,6 0 788,7-2 0,8 4 1,4-7-1,5-1-212,5-2 1,2-1-1,6 0 1,1-1-252,-1-4 1,0-2 0,-1-6 0,-3-2-207,-5-3 0,1 2 0,-2-8 0,-3-2-313,-2-4 0,1-6 0,-11 2 1,-4-3-102,-4-4 1,-8-7 0,-7 3 0,-5-1 118,-5 0 1,-10-3-1,-14 4 1,-13 3 334,-9 0 1,-10 9-1,0 7 1,-3 8-35,-4 8 1,29 6-1,0 3 1,0 4 0,-1 2-1,0 2 1,0 2-31,-2 2 0,1 3 0,4 5 0,2 2 0,1 0 0,3 3 0,1 0 0,2 3-118,3 2 1,2 2 0,1 3 0,2 3 0,-7 31 0,8 1-418,7-1 1,18 5 0,16-11 0,15-3-900,-12-29 1,3-3 1380,8-3 0,2-1 0,1 1 0,1-1 0,6 0 0,1-1 0,1 2 0,0-1 0</inkml:trace>
  <inkml:trace contextRef="#ctx0" brushRef="#br0">13783 14273 8029,'0'-17'-10,"0"-1"0,0 0 0,0 5 110,0-1 1,0 1 0,0 0 60,0-1 1,-1 3 0,-2 0 0,-3 4 6,-1 1 1,-2 1 0,-6 5 0,-3 0-51,-4 0 0,-3 6 1,-2 3-1,0 3 452,1 1 0,-5 5 1,-2 1-1,0 1-4,1-1 1,1 3-1,4-3 1,2 2-71,3 3 0,1 1 1,5 2-1,-2-1-131,2 1 1,5 10-1,4 3 1,1 3-87,3 3 0,2 1 1,3 7-1,7-1-188,9 0 1,12 0 0,7-1 0,4-4-249,4-8 1,9-2-1,1-7 1,5-3-289,3-4 1,2-11-1,4-8 1,-1-5 170,-2-5 1,8-5 0,-8-11 0,-4-5-159,-7-2 1,-1-11 0,-9-2 0,-10-5 90,-8-5 0,-9-6 1,-11-7-1,-7-4 270,-7-3 1,-2 33 0,-2 0 0,-1 2-1,-2 1 1,-3 0 0,-2 0 86,-1 1 1,-3 0 0,-2 2 0,-1 1 0,-3 1 0,-2 2-1,1 3 1,0 3 31,-34-17 0,2 12 0,2 11 1,9 4-85,3 3 1,5 6 35,8-1 0,2 8 0,6 4 0</inkml:trace>
  <inkml:trace contextRef="#ctx0" brushRef="#br0">14796 10875 8080,'0'-13'-385,"0"5"0,6 2 0,2 6 0</inkml:trace>
  <inkml:trace contextRef="#ctx0" brushRef="#br0">14770 10848 8382,'7'-1'11,"-2"-4"278,-4-3 1,5 2-204,3 1 0,-2 4-46,2 1 0,-6 6 0,0 1 0,-4 2 204,-4 0 1,-4 0 0,3 4 0,-1-1 68,-3-3 0,-2 1 0,-2-4 0,1 0 208,0 0 0,-1-2 0,1-4-163,0 0 1,0 0 0,-1 0 0,1 0-29,0 0 0,-1 0 1,1 0-1,0 0-33,-1 0 1,-4 2-1,-1 4 1,0 6-101,0 4 1,-4 8 0,4-2-1,0 3 148,0 2 0,2 4 0,7 1 0,3 2-73,1 3 0,1 2 0,8 2 0,5 2 255,5 2 1,15 5 0,3-1 0,8 0-293,5-5 1,2 4-1,6-13 1,1-4-354,6-6 1,4-5-1,0-9 1,-2-2-151,-2-4 1,-1-7 0,-5-7 0,-1-8-243,-3-7 0,-4-9 1,-10-4-1,-4-4-185,-3-4 1,-13-6 0,-6-1-1,-6-3 114,-3 3 1,-18-6 0,-8 7 0,-11 0 241,-8 5 1,-7 8 0,-8 5-1,-3 10-60,0 6 1,-10 7 0,6 10-1,2 1-59,6 4 1,1 7 0,11 8 457,-1 6 0,3-3 0,5 10 0</inkml:trace>
  <inkml:trace contextRef="#ctx0" brushRef="#br0">14876 8289 11303,'-7'-5'0,"1"-3"-340,0 1 432,5 1 0,-11 6 1,3 0-1,-3 0 0,-1 0 351,-1 0-798,7 0 1,-5 0 652,3 0 1,-3-5 0,1-1 0,0 1 491,2-1 1,0 1 0,-4 5 0,-2 0-534,-2 0 1,0 2 0,-5 4 0,0 5-37,1 6 1,-4 6-1,3 1 1,-2 4 63,2 3 1,3 6 0,5-1 0,2 1 45,3-2 1,5 7 0,8-5 0,5 0-216,3 1 0,12-3 1,4-1-1,5-3-201,4-6 0,6 0 0,3-7 0,1-3-30,3-5 1,11-6 0,4-10 0,2-7-219,2-8 0,-5-8 0,-6-5 0,-5-3-115,-4-5 1,-4-1-1,-10 3 1,-5 2 297,-7 2 0,-3-1 0,-8 6 0,-4 2 193,-3 0 0,-7 4 1,-8 3-1,-14 6-189,-13 5 1,-16 5 0,-14 6-1,-7 2-138,35 0 0,0 0 0,-3 1 0,1 2 0,0 1 1,0 3-1,2 0 0,0 1 298,-1 2 0,1 3 0,0 0 0,0 2 0,-1 3 0,0 0 0</inkml:trace>
  <inkml:trace contextRef="#ctx0" brushRef="#br0">13983 14806 8366,'0'-19'0,"-6"4"0,-1-4 0</inkml:trace>
  <inkml:trace contextRef="#ctx0" brushRef="#br0">13983 14806 8366,'-9'-11'4279,"1"2"-4065,5 3 1,-2 6 0,8-2-33,2-2 1,0 2-58,0-2 0,-4 1 384,4-1 297,2 2-501,-5-4 191,4 6-986,-6 0 1,-2 0 118,-2 0 216,2 0-1004,-4 0 820,6-6 0,0-1 0,2-5-762,2 3 1101,4-3 0,5-1 0,0-8 0</inkml:trace>
  <inkml:trace contextRef="#ctx0" brushRef="#br0">14970 11528 8412,'0'-13'326,"1"-1"1,2 1 239,2 0 0,-1 4 1,-2 1-1123,2 2 1,-3 5 555,4 10 0,-15 6 0,-5 11 0</inkml:trace>
  <inkml:trace contextRef="#ctx0" brushRef="#br0">13423 13914 8303,'-13'-14'0,"0"1"0</inkml:trace>
  <inkml:trace contextRef="#ctx0" brushRef="#br0">13370 13927 8281,'-13'0'0,"-1"0"0,1-2 576,0-2 1,1-3 0,2-5 377,1 3 1,6-3-577,-2 3 1,5 3-132,5 2 1,-2 4-1,4 4 1,-1 5-32,-3 3 0,3 1 0,0 1-53,1-1 0,2-1 0,4-2 0,1-2 21,-1-3 1,2 0-1,3-5 1,4 0-131,3 0 1,6-2 0,2-2-1,-1-5 8,1-3 0,3 0 0,-5 2 1,-3 3-911,-5 1 1,-3-3 516,-7 4 1,-7 1-1,-7 5 1,-11 2 203,-9 2 0,-6 4 0,-2-3 0,-4 0 63,-1-1 1,-2 4 0,-4-4 0,2-1 193,2 2 1,4-4 0,5 2 0,2-2 644,3-2 0,-2 0-1317,6 0 0,8 0-2436,10 0 2978,6 5 0,13 3 0,2 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4786 13887 10263,'0'-28'0,"0"-2"0,0 3-12,0 7 1,0 5-1,0 2 1,1-1 290,3 1 0,-2 0 1,2-1-1,-2 1 1917,-2 0 1,4 4 741,1 0 0,5 6-1743,-1-2 0,3 14 1,1 6-1,1 4-575,-1 5 1,-1 7-1,-2 6 1,-3 6-319,-1 6 0,3 7 1,-3 5-1,0 3-19,0 4 1,0 6 0,-3-3 0,3-3-609,1-4 0,-2-7 1,2-6-1,1-5-191,-1-5 1,-4-4 0,1-12 0,-2-2-518,-2-6 981,0-8 1,-2-4 0,-2-11 0,-5-8-273,-3-6 0,-6-5 0,1-2 0,-1 0 401,-1 1 0,2 0 0,-3 4 1,0 4 346,4 4 1,-3 5 0,1 1 0,2 2 166,1 3 1,2 3 0,-1 5 0,2 5-180,3 7 0,-1-1 0,4 6 0,0 2-238,0 1 1,2 2-1,4-1 1,0-1 0,0-2-467,0-6 0,1 3 0,2-3-457,2 0 1,5-7 0,-1-3 0,3 1 134,1-1 0,2-4 0,3 2 0,3-5-611,-1-5 1,10-2-1,-2-8 1437,5-3 0,2-8 0,5-8 0</inkml:trace>
  <inkml:trace contextRef="#ctx0" brushRef="#br0">5252 14473 22946,'9'2'1447,"0"2"1,1-2 0,8 2 0,3-1-703,-1 2 0,6-4 0,-4 3 0,3-4-483,2-4 1,-1 1-1,1-6 1,-2 0-263,-3 2 0,-2-8 0,-7 3 0,0-1-453,1-3 1,-7-1 0,-4 5 0,-6 2-100,-6 1 1,-9 2 0,-4-2 0,-3 5 924,-2 2 0,1 4 1,-1 2-1,2 3-78,3 1 1,2 8 0,7-3 0,1 2 38,3 0 1,3 3-1,8 2 1,2 4-335,5 4 0,5 2 0,2-3 0,3-1-158,2 1 0,1-5 0,6-3 1,2-2-1538,1-6 1,4-6 0,-2-1-1,0-4-2447,-1-4 4315,-1-3 1,2-13-1,1 0 1</inkml:trace>
  <inkml:trace contextRef="#ctx0" brushRef="#br0">5745 14447 18432,'-7'0'1448,"8"4"0,11 3 0,6 4-508,3 4 0,1 7 1,5 2-1,-1 2-589,1 1 1,-5 7 0,-1-7-1,-2-1-223,-3-2 0,-5 0 0,-4-7-1133,-1 0 0,-3-8 1,-7-5-161,-5-3 1,-8-12-1,-2-9 1,0-8 378,0-7 0,-4-10 1,6-2-1,2-2 103,5 0 0,4 3 0,6 0 0,0 9 1394,0 8 0,0 1 1,0 10 5681,0 2-5854,0 1 1,0 15 0,1 7-755,4 8 0,-4 4 0,5-1 1,-2 3-63,1-1 0,-1 4 1,-2-5-1,1 1-2260,1-1 0,1-1 265,-5-5 0,6-6 1,4-4 2523,6-6 0,5-10 0,6-8 0</inkml:trace>
  <inkml:trace contextRef="#ctx0" brushRef="#br0">6065 14287 15609,'9'-5'1453,"0"1"0,0-1 0,4 5-857,1 0 0,0 5 0,3-1 0,2-1-114,2-1 0,-5-2 0,2 0 0,-3 0-143,-2 0 1,-4 0 0,-2-2-504,-1-2 0,-1 1 1,-7-6-1,-4 0-250,-7 2 0,-2-4 1,-7 7-1,0 1 579,1 1 1,-3-2-1,6 0 303,2 1 0,3 3 1,4 4-763,4 5 0,4-2 0,2 2-302,4 2 1,2-1 0,7 0-1,0-2-850,4-2 0,-2-2 0,5-4 1470,-2 0 0,5-6 1,-3-1-1</inkml:trace>
  <inkml:trace contextRef="#ctx0" brushRef="#br0">6372 13860 23922,'7'-25'554,"-2"3"0,-2 10 0,3 13 0,5 10-675,6 5 1,5 6 0,-4-2-1,-2 0 237,-1 4 0,-2 3 0,0 4 0,1 3-584,-1 0 1,-1 4 0,-2-2 0,-2 1-1697,-2-1 1,-2-10 0,-2-8 590,2-3 1,-2-9 0,2-6 1448,-3-8 0,-2-10 0,-2-2 0,-1-2 598,1-1 1,1 7 0,2-2 0,0 3 3247,0 2-2532,0 0 1,2 5 0,2 5-1116,5 6 1,3 5 0,1 5 0,2 0-384,3 1 1,-4-1 0,4 0 0,-3-1-748,-2-3 1,5 3 0,0-5-643,-2 1 1,-5-2 1605,-3-6 1,-5-6-1,2-3 1,-5-3 470,-5-1 0,2-5 0,-5 0 0,-1 2 1735,1 1 1,2 2-1294,6-1 0,2 7 1,4 3-107,7 2 0,6 8 0,8 3 0,1 3-1323,3 1 1,-3 5-1,5 1 1,-3 0-1767,-4 1 0,2 3 2267,-10 0 1,-6 2 0,-6 1 0</inkml:trace>
  <inkml:trace contextRef="#ctx0" brushRef="#br0">5265 15673 8498,'0'-14'-179,"0"1"427,0 0 1,0 4 977,0 0-1448,0 6 573,0-3-714,0 6 1,5-6 0,1-1 349,1-1 1,-4-3 0,3 3 0,-1-1 926,-1 0 0,0 0 90,-4-4 1,0 0-168,0-1 0,0 6-66,0-1-900,0 6 1,0-5-309,0 4 1,2-3 443,2-7 0,-2 5 330,2 0 167,-2 6-725,-2-8 121,0 9 0,0-5 158,0 2 0,0 2 101,0-6 0,-2 5 157,-2-5 0,2 5 200,-2-5 0,2 4-66,2-4 1,0 5-221,0-5 1,2 5-184,2-5 0,-2 4 3,2-4 1,-2 5-548,-2-5 287,0 6 767,0-3-312,0 6 0,0-1 499,0-4 0,0 2 89,0-6 1,0 1-515,0-6 0,-5 5-529,1 1-31,-1 5 1,5-2 0,0 10 0,0 3 245,0 4 1,2 2 0,1-1 0,3 0 176,1 1 0,-2 3 1,2 1-1,0-2 253,1-1 1,-4-1 0,5-1 0,0 2-72,-2 2 1,5 0-1,-3 5 1,3 0-373,1-1 0,1 9 1,-1-2-1,0 3-182,1 1 1,-1 4 0,-1-5-1,-2-1-262,-1-2 1,-4-3-1,2-3 1,-1-4-560,-3-3 1256,-2-8 0,-7-13 0,-4-12 0,-5-8-755,-3-10 0,-1-1 0,3-13 0,-2-3 31,2-4 1,-2-6 0,3 0 0,3 1 196,1 4 0,5 1 1,1 11-1,2 1 524,-1 5 0,2 14 0,-2 1 1,2 4 44,2 5 0,6 7 0,3 4 1,5 4-72,3 1 1,4 1 0,7 4 0,3 4-31,5 2 1,2 13-1,2 4 1,0 3-36,0 2 0,-6 8 0,-3-1 0,-4 0-274,-5-3 0,-4 5 0,-9-7 0,-5-2-338,-2-3 0,-2-5 1,-2-3-1,-2-4 149,-5-4 1,-9 0-1,-5-2 1,-5-3-214,-4-5 1,-3-3 0,4-1 0,1 0 48,2 0 1,1-1-1,2-2 1,3-1-1265,4 1 0,9 0 1740,5-2 0,2 4 0,2-5 0</inkml:trace>
  <inkml:trace contextRef="#ctx0" brushRef="#br0">5852 15686 9043,'13'0'1712,"-4"0"0,0-1-698,1-4 0,2-2 0,2-7 0,-1 0-384,0-4 1,1-3 0,-1-7-1,-1-3-338,-3-5 1,1-7 0,-4-4 0,0-2-622,0-1 1,-2-9-1,-4 5 1,0-1-688,0 1 1,-1 0 0,-4 3 0,-2 2 486,-1 4 0,-3 5 0,2 6 0,-2 8 191,3 6 1,0 11 0,5 6 363,-1 6 1,1 9 0,7 9-1,7 4 712,5 8 0,5 10 0,5 6 0,1 1 91,0-1 1,4 4 0,1-1 0,1 4-549,-1 0 1,-2 2-1,-6-2 1,-4-2-515,0-2 1,-4-5 0,-6-11 0,-2-7-351,-2-5 1,-2-5 582,-4-6 0,0-5 0,0-2 0</inkml:trace>
  <inkml:trace contextRef="#ctx0" brushRef="#br0">6039 15220 16157,'0'-27'399,"0"-3"1,1 5 0,3 9-9,5 8 1,5 8 0,3 3-1,4 3-1002,0 2 1,4-1 0,-3 4-1,4-4 384,0-1 0,-1 4 0,-1-2 0,-2-1-405,2-3 632,7-2 0,-3-2 0,5 0 0</inkml:trace>
  <inkml:trace contextRef="#ctx0" brushRef="#br0">6545 14980 11008,'0'-14'189,"0"1"0,-1 1 1063,-4 3 0,-1 9 0,-3 12 0,3 9-1153,1 10 0,3 10 0,-2 5 0,2 3-7,2 6 1,0-3-1,2 3 1,2-6-281,5-4 0,3 0 0,0-8 0,-2-6-842,-1-9 0,-2-6 0,4-4 428,-2-3 0,-6-9 0,2-12 0,0-5 995,-1-6 0,1-9 0,-5 5 1,0-1 126,0 0 1,0 3 0,1 2 0,2 6-338,2 2 1,5 3 0,-1 3 0,6 5-3820,7 2 3684,6-4 1,12-7-1,0-8 1</inkml:trace>
  <inkml:trace contextRef="#ctx0" brushRef="#br0">4706 17179 8554,'0'-14'72,"0"1"1,0 0 297,0-1 1,0 1 0,0-2 0,0-1 112,0-2 1,4 0 0,0 4-1,1-3 674,1 0 1,-3-1 0,4 4 117,-1 1 1,-1 4-1,-4 2-344,3 1 1,-2 3 0,4 7-251,0 5 1,-3 5 0,4 3-1,1 7-200,-1 6 0,-3 4 0,4 7 0,-1 2-233,1 2 0,-4 3 1,5-2-1,0-1-691,-2-4 0,5 5 0,-3-9 0,1-1-1395,-1-2 0,3-8 0,-5-5 0,2-2-5427,0-2 7265,-6-2 0,-3-14 0,-7-2 0</inkml:trace>
  <inkml:trace contextRef="#ctx0" brushRef="#br0">4719 17405 8385,'-13'-13'7060,"-1"0"-6073,1-1 0,7 2 1,6 4-363,7 3 0,7 4 0,3 1 1,6 0-1219,2 0 0,2 0 1,-1 1-1,1 2-969,0 2 0,-1 5 1,1-3 1561,-1 1 0,1 4 0,0-5 0</inkml:trace>
  <inkml:trace contextRef="#ctx0" brushRef="#br0">5119 17325 8289,'1'-14'1423,"4"5"1,7 10 0,5 4 0,0-2-1175,-3-2 0,4-1 0,1 1 1,1 2-990,-1 2 1,0-1-1,-1-4 1,3 0-2062,-1 0 2801,6 0 0,-6-6 0,7-1 0</inkml:trace>
  <inkml:trace contextRef="#ctx0" brushRef="#br0">5452 17219 8289,'0'-9'2499,"0"0"1,-1 6-1413,-4-1 0,4 4 0,-4 4 0,4 6-260,1 7 0,4-1 0,2 6 1,1 2-609,4 1 0,-4 3 1,2 2-1,2 1-759,0-2 0,-2 4 0,0-2 0,1-3-1204,2-4 0,2 0 1744,-1-7 0,6 1 0,2-4 0</inkml:trace>
  <inkml:trace contextRef="#ctx0" brushRef="#br0">5705 17165 9088,'-13'-25'0,"0"4"1456,-1 8 0,8 12 0,5 11 0,5 5-589,4 3 0,-4 5 0,5 0 0,1 2 20,2 1 1,3 5 0,1 4 0,2 0-684,-2 2 0,-1 3 0,-1-7 0,-1-1-710,0 1 1,-4-4 0,-1-5 0,-1-3-3582,0-2 3165,-4-1 0,3-14 1,-7-10-1,-4-13 584,-4-9 0,-2-15 0,-3 0 0,1-4 88,0-2 1,-1 6 0,1-2 0,1 5 979,3 5 1,-1 2-1,4 7 1,0 1 1325,0 2 0,2 4 0,4 6-1332,0-1 1,1 7-1,4 1 1,3 2-437,4-1 0,-3 2 1,0 8-1,1 2-271,2 0 0,0 10 0,-1-4 0,-3 3-776,3 4 1,-5-1 0,-2 3 0,-1-3-890,2 1 1,-4-6 0,3 4 0,-2-3-653,-2-2 0,1-5 2300,4-4 0,2-2 0,7-2 0</inkml:trace>
  <inkml:trace contextRef="#ctx0" brushRef="#br0">6065 17045 8069,'0'-13'2423,"-1"1"945,-4 3 1,10 5-2610,-1 8 0,7-2 1,2 2-1,0-1-588,1 2 0,-1-4 0,0 4-1019,1-4 0,-1-5 0,-1-2-431,-3-2 1,-3 4 0,-6-5 972,0-1 0,-6 4 0,-3 0 0,-3 1 589,-1 1 0,4-1 0,0 5 3448,-2 0-2813,5 0 1,2 6 0,8 2-984,5-1 1,3 5 0,3-3 0,1 1-260,2-1 1,0 3 0,-5-3 0,-1 3-1090,-3 1 1,1 0 1412,-5 1 0,-1-1 0,-4 0 0</inkml:trace>
  <inkml:trace contextRef="#ctx0" brushRef="#br0">7038 16579 8138,'-7'6'-5,"2"3"0,0 7 1,0 3-1,2 1 203,2-1 1,-4-1 0,1-5 0,-1-1 424,-1-3 1,5 3 0,-5-5 1405,0 0-1345,5-1 1,-5-7-554,6-4 1,6 4 0,2-4-1,4 4-327,2 1 0,-1 0 1,0 0 560,1 0 0,-1 1 379,0 4 0,-4-2 562,0 6-1027,-6-6 0,7-3 1,-5-11-1,-1-5-309,2-6 0,-3-3 0,6-4 0,0 0-358,-2-2 0,4-5 0,-5 4 0,0-1-322,0 0 1,-1-2-1,-2 5 1,2 5 826,-2 6 0,-2 4 595,-1 2 0,-1 8-210,-4 10 0,4 10 1,-4 16-1,4 6-15,1 6 0,1 4 0,4 8 1,4 1-187,3 2 1,1 3 0,2-5-1,1-3-432,2-1 0,6 1 1,-2-8-1,1-4-685,0-4 0,0-4 1,-5-8-71,-2-3 0,-5-4 0,-4-11 557,-1-7 1,-7-12-1,-10-10 1,-4-4 390,-2-6 1,-10-2 0,3-6 0,1 0 127,-3 0 0,1 5 0,0 1 0,3 3-625,4 6 1,3 5 0,3 10 434,4 1 0,-4 12 0,4-1 0</inkml:trace>
  <inkml:trace contextRef="#ctx0" brushRef="#br0">5479 18192 17350,'7'-17'-1147,"-4"-5"3868,-6-5-2552,2 11 1,-5 6 10,6 14 0,1 5 0,2 9 0,3 6 92,1 5 0,1 1 0,2 7 0,-1 3-61,1 3 1,-2 1 0,1-2 0,1 1-804,2 1 1,1 5-1,1-5-940,-1-1 255,0-1 0,-1-8 0,-1-3 0,-3-6-4092,3-7 4460,-5 0 1,-6-29 908,-9-2 0,-15-15 0,-4-6 0</inkml:trace>
  <inkml:trace contextRef="#ctx0" brushRef="#br0">5559 18645 8482,'-20'-27'496,"6"-4"0,-4 0 1,3 3 1308,2 4 1,1 0 0,3 7-831,5 0 1,2 7-1,4 3-672,2 1 1,8 1 0,7 5 0,2 0-371,2 0 1,7 0 0,3 0-1,-1 0-1163,1 0 1,-1 0 0,-2 0 0,1 0 94,-1 0 0,-6 0 1135,-2 0 0,-6-6 0,3-1 0</inkml:trace>
  <inkml:trace contextRef="#ctx0" brushRef="#br0">5852 18338 8388,'-13'-6'778,"-1"3"0,1-4 2281,0 1-2066,5 2 1,-2 5-272,5 3 0,5 5 0,6 8 1,2 2-267,2 2 1,6-1 0,2 4-1,-2-2-361,-1 2 1,-3-3 0,-2-1 0,-1 0-274,2-4 0,-1-1 0,0-2-1978,-1 0 1,-6-4 1434,2 0 0,-10-7 0,-4-1 0,-2-5 989,-3-4 1,5-1 0,2-5 226,1-4 1,-3-1 0,5-4 209,1 6 1,7 8 0,7 4 0,3 4-100,4 1 0,4 0 0,-2 0 0,0 1-1239,4 4 1,0 1-1,-2 4 1,-3-3-669,0-1 1,-4 5-1,3-2-724,-3 2 1,-8-2 0,-4-1 1956,-6-2 0,-9-2 1,-5-4-1,0-1 212,3-4 0,0-2 0,1-7 0,1 1 1258,3 0 0,-1 4 0,5 0 802,2-1 1,5 4-1934,7 1 0,1 5 0,12 5 1,1 4-704,-3 2 1,5 3-1,-2 1 1,2 1 431,2 2 0,-1 11 0,1-1 0</inkml:trace>
  <inkml:trace contextRef="#ctx0" brushRef="#br0">6812 18258 9749,'0'-13'3918,"0"5"-3336,0 3 0,6 5 1,1 1-1,2 2 791,0 1 0,-5 1-492,5-5 0,-1-2-523,0-2 0,3-3 0,-7-7-791,-1 1 0,-7 0 1,-5-1-1,-1 1-161,1 0 1,-8 1 0,4 3 578,-2 4 1,0 4 0,4 2 250,2 4 0,3 2 0,6 7 1,1-1-103,4 0 0,2 5 0,8 1 1,1 1-272,2-1 1,6-1 0,-2-5-1,2 0-932,-2 1 0,3-7 0,-3-3 0,3-2-490,2-2 0,-2-6 0,-1-6 0,-5-9 1559,-4-10 0,1-12 0,-8-4 0</inkml:trace>
  <inkml:trace contextRef="#ctx0" brushRef="#br0">7078 17725 8261,'0'-19'1016,"2"6"2572,2-1-3046,4 7 1,1 8-1,1 5 1,3 8 165,4 6 0,6 5 0,-1 2 0,4 1-152,0 3 1,-5-3 0,-3 5 0,-3-2 425,-2 0 0,0 0 1,-1-5-1,-2-3-766,-1-1 1,-6-5 0,2 0-2310,-4-2 1684,-1-7 1,-1 2-247,-4-6 0,-2-5 0,-6-8 1,-1-1 99,1 1 0,-2-3 0,-1 5 0,-2-1 587,2 4 0,1-2 1,2 1 353,-1 2 1,2 3-1,4 5 1,3 4-120,4 3 1,1 1-1,1 2 1,4 1-128,3 2 0,4 4 0,3-3 0,1 1-815,2-1 1,1 3 0,-2-6 0,0-2-1023,0-4 0,2-3 1,0 2-1,1-4-1608,-1-4 3305,-1-7 0,-5-7 0,0-8 0</inkml:trace>
  <inkml:trace contextRef="#ctx0" brushRef="#br0">7518 18085 9509,'8'1'4039,"-2"4"-3597,-1 4 1,-2 7 0,5 2 391,-2-2 1,-2 3 0,-4-1 0,0-2-462,0-1 1,0-1-1,0-1 1,-1-1-792,-4-3 0,4 2 0,-5-2-1058,0 3 0,-1 0 0,-5-2 0,1-2-10,2-2 0,1-2 1486,-6-4 0,1 0 0,0 0 0</inkml:trace>
  <inkml:trace contextRef="#ctx0" brushRef="#br0">7785 18045 8129,'0'-28'0,"-2"-2"0,-1 4 609,-1 5 1,1 6 1364,7 2 1,2-1 0,5 3-1,-2 0-1171,1 2 1,0 5-1,1-4 1,-2 1-1837,1 0 1,-3 4 0,1-3-620,-2 0 1,-2 6 1104,-4 0 0,0 1 0,0 8 983,0 2 1,0 0-1,0 3 1,0-1-401,0 0 0,6 1 0,3-1 0,4 0-680,5 1 1,-2-1 643,7 0 0,-1 1 0,4-1 0</inkml:trace>
  <inkml:trace contextRef="#ctx0" brushRef="#br0">4972 16579 8182,'-24'-6'98,"-4"-1"0,-1-1-132,1 4 0,-2 2 0,8 4 0,-2 1-332,2 1 1,-3 7-1,2-3 1,-2 3 422,-1-2 1,-6 1-1,0-4 1,-2 0 314,-3 0 1,3 4-1,0-1 1,0 3-106,0 1 1,4 2 0,-1 3 0,3 4 67,1 3 0,0 8 0,2 5 0,3 8-110,4 8 1,0 11-1,4 6 1,8-30-1,1 1-237,1 2 1,1 2-1,-2 7 1,1 1 0,1 2-1,1 0 1,1 2-1,1 0-121,1 1 0,1 2 0,1 4 0,1 1 1,3-2-1,1-2 0,1 1 0,0 0 104,1-1 1,2 1 0,3 3 0,1-1 0,2-9 0,1-2 0,2-1-1,1-1 0,2-3 1,1-2 0,4-1 0,3-1-1,0-5 1,1 0 0,0-3 0,2-2-67,1-1 0,2-3 0,2-1 1,2-2-1,1-3 0,3-1 0,0-2 1,1-1 74,2-2 0,1-1 0,6-2 1,1-1-1,-1-3 0,2-2 0,3-1 1,1-2 48,1-1 0,2-1 1,8-1-1,0-2 1,-4-2-1,1-2 0,0 0 1,1-2-20,3-1 1,1-3-1,-2-1 1,1-3-1,-23 3 1,0-2-1,-1 0 1,0 0-1,0-1 1,0 0 0,1-1-1,1-1 1,-1 1 71,1-2 1,-1 1 0,0-2 0,-2 1-1,-1-1 1,0 0 0,3-2 0,1 1-1,-1-1-27,-2 0 1,-1 1 0,0-2 0,1 0 0,0-2 0,-2 1-1,22-11 1,-1-1 0,-4 2 0,-1 0-87,-2-1 0,0-1 1,0-3-1,1-1 1,-5 3-1,0-2 1,-3 0-1,0-1-100,-3 1 1,0-2 0,1-5 0,-2-2 0,-7 1 0,-1 0 0,-3-1 0,-1 0-3,-2 2 0,-1-3 1,-5-4-1,-1-1 0,-2 1 1,-1-1-1,-2-1 0,-3 0 1,-3-2-1,-2 0 88,-4 1 0,-2-1 0,-2-1 0,-3 0 0,-5 0 0,-3 0 198,0 1 1,-3-1-1,-3-3 1,-4 0 0,-6 4-1,-3 0 1,-3 0 0,-1 1-49,-1 2 0,-2 0 0,-6-2 0,-3 1 0,1 3 0,-3 2 0,-2 1 0,-3 2 42,-4-2 0,-3 4 1,-6 2-1,-4 4 1,0 5-1,-3 3 1,-2 2-1,-1 2-89,1 1 1,-2 4 0,19 7-1,-1 1 1,-1 2 0,0 2-1,-1 1 1,0 0 0,-2 1-1,0 1 1,-1 1-200,0 1 1,0 1-1,-1 1 1,1 1-1,-1 0 1,0 2-1,-2 1 1,0 2-1,1 0 1,-1 1-1,1 1 1,0 1-134,-1 0 0,0 1 0,-1 2 0,-3 2 0,-1 1 0,2 2 0,2-1 0,2 2 0,-1 1 0,1 0 0,0 0 0,1 1-128,0-1 0,1 1 0,0 1 0,-2 5 1,-1 1-1,1 0 402,4-2 0,1 1 0,0 0 0,-1 2 0,0 1 0,1 0 0,2-1 0</inkml:trace>
  <inkml:trace contextRef="#ctx0" brushRef="#br0">7252 5717 30196,'-6'-20'-9831,"6"8"8215,0 12 1,0 1-1,4 8 963,-2 2 0,-1-4 664,4 2 0,-3-5 0,7 4 0,2-2 67,1-3 1,2-2-1,3 0 1373,0 4 1,3-4 0,-4 5-1,3-1-695,2-1 1,1 5 0,5-3-1,1 0-465,3 0 0,-1 0 0,4-3 1,0 1 523,0-1 0,0-1 1,3-2-1,-1 0 259,1 0 0,-3-2 0,1-1 1,2-1-895,2 1 0,1-3 0,1 1 1,2 2-181,2 2 0,3 1 0,-2 0 0,0 0 0,0 0 0,3 0 0,-3 0 0,0 1 0,0 4 0,3-2 0,-5 4 0,-1 1 0,-1-1 0,1-4 0,-2 1 0,-2-2 0,-1-2 0,1 0 0,1 0 0,-2-2 0,-2-2 0,2 1 0,-4-4 0,0 1 0,-3 3 0,2-3 0,-2 1 0,-1 2 0,-2 2 0,3 1 0,1 1 0,1 2 0,0 2 0,-1 4 0,-2-3 0,2 0 0,3 0 0,3 2 0,5-2 0,-2 0 0,2 0 0,2-1 0,-2-5 0,1 0 0,-1 0 0,-1 0 0,-2-2 0,0-1 0,0-1 0,-2-1 0,-1 4 0,-3-2 0,-1-2 0,2 1 0,-2 4 0,0 0 0,-1 0 0,1 4 0,-4 2 0,4 0 0,1 0 0,2 3 0,4-4 0,-1-3 0,1 0 0,-1-2 0,-2 0 0,-3 0 0,-1 0 0,2-4 0,-2-2 0,-2 0 0,-3 0 0,2-3 0,-8 4 0,3 2 0,2 2 0,-2 1 0,-1 0 0,-2 0 0,2 0 0,1 0 0,1 1 0,1 2 0,0 2 0,-1 4 0,2-5 0,4-1 0,3-1 0,-1 2 0,2 1 0,-1-3 0,-1 0 0,5-4 0,-4 0 0,4-4 0,1-2 0,0 4 0,-2-4 0,-1 2 0,-1 3 0,-2 0 0,3 1 0,-3-3 0,-1 2 0,-2 2 0,-3 1 0,2 1 0,1 4 0,0-4 0,-5 5 0,1-2 0,0 1 0,-1-1 0,3-4 0,0 0 0,2 0 0,9 0 0,-3 0 0,0-1 0,2-4 0,-2 2 0,1-5 0,-1-1 0,0 1 0,5-2 0,-8 4 0,0 0 0,-3 0 0,2-3 0,-1 3 0,1 0 0,0 0 0,-4 2 0,-5 4 0,-3 0 0,-2 0 0,3 0 0,-4 0 0,-2 0 0,-6 0 0,-1 0 0,-6 1 0,2 4-1271,-4 4 1,-7-2-1,-6 1 1182,-8-2 0,-8 4 0,-12-3 0</inkml:trace>
  <inkml:trace contextRef="#ctx0" brushRef="#br0">20862 5784 26306,'-8'0'809,"2"0"1127,6 0-1368,0 0 0,6 1 0,3 2-349,3 2 0,7-1 0,5-4 0,6 0 26,5 0 1,4 0-1,1 0 1,0 0-208,0 0 1,6-1-1,2-2 1,6-2-39,4 2 0,1 2 0,6 0 0,-1-2 0,-1-2 0,5 1 0,-5 4 0,2 0 0,1 0 0,1 0 0,0 0 0,-1 1 0,1 4 0,-2-4 0,-1 4 0,-3-3 0,-2 3 0,-1-4 0,-7 4 0,-2-4 0,-4-1 0,-1 0 0,-2 0 0,-5 0 0,-3 0 0,0-4 0,-6-1 0,-3 2 0,0 2 0,-5-3 0,-3-1 0,-2 1 0,-1-2-816,-1 4-2887,0-4 2630,-11 6 1,-4 0 0,-13 0-212,-2 0 1,0 0 1327,-5 0 1,0-6-1,-5-1 1</inkml:trace>
  <inkml:trace contextRef="#ctx0" brushRef="#br0">2479 6544 29562,'-8'-12'-3277,"-1"3"0,4 4 0,-4 10 2726,-1 4 0,4-2 1,0 1 714,0-2 0,3 2 192,-6-3 1,5-1-1,-4-5 1157,3-4-686,0 4-1482,5-5 0,0 12-171,0 3 0,0-2 0,2 1 1003,2-2 0,3-2 0,7-4 273,-1 0 0,0 0 1,1 0-1,-1 0 210,0 0 1,5-2 0,1 0 0,1-3-159,-1 2 0,0-3 1,-3 2-1,4 1-369,0 1 0,-3 2 1,2 0-1,-1 0 21,0 0 1,-1 0 0,-2 2-1,1 1 176,2 1 0,0 2 0,-5-3 0,2 2 260,3-3 0,-3 0 0,3-2 0,-2 0 117,2 0 1,-4 0-1,6 0 1,-3-2-685,1-2 1,4 1-1,-2-4 1,-1-1-24,0 1 0,-1 2 0,-3-2 0,1 1 0,2 3 0,4 2 0,-4 1 0,-2 0-123,-1 0 1,3 0 0,-1 0 0,1 0-102,1 0 0,-4 0 1,3 0-1,-2 1 219,2 4 0,-3-4 0,3 3 84,-3-2 0,-2-2 0,0 0 1,1 0 11,-1 0 0,0 0 1,1 0-8,-1 0 0,0 0 0,1 0-373,-1 0 0,0 0 0,0 0 0,1 0-471,-1 0 1,0 0 0,1 0-1,-1 0 66,0 0 0,1 0 0,-1 0 0,0 0 710,1 0 1,5-6-1,2-1 1</inkml:trace>
  <inkml:trace contextRef="#ctx0" brushRef="#br0">4079 6330 28897,'-9'-13'-1716,"0"0"0,6 7 0,-1 6 1,2 7-102,2 5 1,-6 1 0,-1 1 1426,0-1 0,-5 5 1,4 0 263,1-2 0,-3-1 0,4-2 1,0 0 74,0 1 0,-3-5 0,3-1 0,-1 1 237,-4-1 1,-2 2 0,-3-4 0,-4 1-190,0 4 0,2 1 0,-4 1 0,-2 0-770,-1 1 1,-2 2 1015,0-3 0,1 9 0,-1-7 0</inkml:trace>
  <inkml:trace contextRef="#ctx0" brushRef="#br0">8105 6744 31120,'0'-18'-9831,"1"0"8568,4 2 1,-2 2 0,4 4 0,0 3 1866,1 1-93,1 1 0,4 7 1,0 1-1,-1 3-355,-3 1 1,7-4-1,-2 1 1,2-1 385,3 2 0,-2-4 0,3 5 0,1-1-74,0-1 1,1 2-1,5-3 1,-1 1-234,1-1 0,0-1 1,-1-2-1,1 1 557,0 4 0,4-4 0,0 4 0,-2-4-271,0-1 1,2 0 0,0 0 0,-2 0-273,0 0 0,-3 2 0,1 1 0,0 1-321,-1-1 0,5 0 1,2 0-1,-1 1 218,1-1 1,4 3-1,-1-1 1,1-2 48,-2-2 1,7-1-1,-4 2 1,2 1-111,3 1 1,0 2 0,-1-3 0,-1 1-105,-1-1 0,7 3 0,-7 0 0,2 0 21,-1 0 1,-2-1-1,-2-5 1,-2 1-46,2 3 0,-2-2 0,-1 4 0,-2-2-56,-2 1 0,-2 4 1,-1-3-1,-1-1 34,1 1 0,4 0 0,0-3 0,0 2 177,2-2 1,-5-2-1,5-1 1,-2 0-52,0 0 0,6 0 0,-3 0 0,1 0 137,1 0 0,-2 0 0,5 0 1,-2-1-199,0-4 0,4 4 0,-7-4 0,2 4 0,-1 1 0,-4 0 0,3 0 0,0 0 0,1 0 0,-4 0 0,3 1 0,0 2 0,0 2 0,-3-1 0,3-4 0,0 0 0,0 0 0,0 0 0,3 0 0,-1 0 0,1 0 0,-3 0 0,0 0 0,-1-1 0,-4-4 0,4 4 0,-2-4 0,-3 4 0,-4 1 0,1-5 0,-4 1 0,-1 1 0,-2 1 0,1 2 0,-1 0 0,0 0 0,1 0 0,-3 0 0,5 0 0,0 0 0,0 0 0,-1 0 0,4 0 0,-2 0 0,2 0 0,1 0 0,2 0 0,-1-1 0,1-3 0,4 2 0,0-2 0,-1 2 0,-2 2 0,2-4 0,-1-1 0,-2 2 0,-2 2 0,3 1 0,-5 0 0,0 0 0,-1 0 0,4 0 0,-6 0 0,3 0 0,-1 0 0,-1 0 0,2 0 0,-2 0 0,-2 0 0,3-5 0,-1 1 0,1 1 0,2 2 0,4 1 0,-4 0 0,4 0 0,3 0 0,0-5 0,-3 1 0,2 1 0,1 1 0,-1 2 0,-5 0 0,-1 0 0,-1 0 0,6 0 0,-7 0 0,3 0 0,2 0 0,-1 0 0,2-1 0,2-2 0,1-2 0,2-1 0,-2 3 0,3-3 0,0-1 0,4 4 0,-4-3 0,2 2 0,0-1 0,-2 1 0,4 4 0,-1 0 0,0 0 0,8 0 0,-8 0 0,0 0 0,1 0 0,-4 4 0,2 2 0,-1 0 0,-1 0 0,5 3 0,-2-5 0,3-1 0,0-1 0,3-2 0,-8 0 0,2 0 0,-1 0 0,-3 0 0,-5 0 0,1 0 0,2 0 0,1 0 0,-6 0 0,1 0 0,0 0 0,-1 0 0,1 0 0,0 0 0,-1 0 0,1 0 0,0 0 0,-1 0 0,1 0 0,4-5 0,0 1 0,-1 1 0,-2 2 0,-2 1 0,1 0 0,0-2 0,-1-2 0,1 2 0,0-2 0,-2 2 0,-3 2 0,3 0 0,-2 0 0,2-1 0,1-4 0,1 4 0,1-5 0,0 1 0,-1 1 0,7-2 0,-7 3 0,1-1 0,0 1 0,-6-3 0,0 1 0,2 2 0,1 2 0,-2 1 0,-1 0 0,0 0 0,-1 0 0,4 0 0,-3 0 0,3 0 0,2 0 0,0 0 0,-1 0 0,1 0 0,0 0 0,4 0 0,0 0 0,-2 0 0,0 0 0,2 0 0,1 0 0,1-2 0,-1-2 0,1 2 0,-3-2 0,1 3 0,-2 1 0,0-5 0,-4 1 0,-2-1 0,0-1 0,-3 5 0,3-5 0,-6 1 0,-2 1 0,-2 0 0,-1 2 0,-1-1-1325,-2-1 0,-5-1-235,5 5 1,-6 2 255,1 2 0,-2-1 1,-4 6-1,-2 1-976,-5 2 2133,-3-4 0,-7-2 0,-2-6 1</inkml:trace>
  <inkml:trace contextRef="#ctx0" brushRef="#br0">17502 6104 29920,'0'-13'-9831,"0"5"3340,0 2 3898,0 6 0,0-6 2405,0-3 1,0 2 0,0-2 709,0-1 1,0-2 0,0-1 177,0-1 1,0 1-630,0 0 1,-5 4 0,-4 1-301,-3 2 1,-1 2 0,-1 4 0,-1 1 765,-2 4 1,0-2-1,-5 4 1,0-1 109,1-3 1,-3 3 0,5-2-1,0-1 191,0-1 0,-4-2 0,6 0 0,0 0 1098,3 0 1,-6 0-650,-2 0 1,-3 0 0,0 0-487,3 0 1,2 0 0,7 0 0,-2 0-353,-3 0 1,2 6-1,-5 3 1,1 1-753,-1-1 1,0 3-1,-3-3 1,4 3 135,0 1 0,-2-4 0,3-2 0,0 1 373,-1-1 0,-2-4 0,3 1 0,0-1-55,-1 2 1,1-4 0,3 4 0,-2-4-94,2-1 0,1 5 1,2-1-1,-1 0-186,1 2 0,-5-3 0,1 6 0,-1 2-292,-2 0 1,4 3-1,-5-1 1,1 0 143,-1 1 0,5-1 1,-4 0-1,3 1 90,-1-1 1,0 0 0,5 1 29,-1-1 0,1 0 52,0 1 1,4-5-1,1-1-316,3 3 0,0-4 0,5 2-252,0 2 1,0-4-1,2 2 1,1 1 195,1 2 0,5 6 1,-3 0-1,1-2 258,4-1 1,0 2-1,3 1 1,-1-2 249,0-1 1,5-3 0,0-1 0,0-3 262,1 3 0,-4-4 1,4 1-1,-1-1 198,0 0 1,4-4 0,-3 3-1,0-1-19,1-1 1,3 5-1,0-3 1,2 0-144,1 0 1,1 3-1,0-3 1,-1 0 147,1-1 0,4 6 0,2-4 0,-1 1-57,1-4 1,-2 2-1,-3 0 1,2 0 17,1 0 1,4-2-1,-4-2 1,-1 1-106,-2 1 0,5 1 0,1-5 0,0 0-335,-3 0 0,3 0 0,2 0 0,2 0 0,2 0 0,-4 1 0,-1 2 0,2 1 0,2-1 0,1-1 0,0-1 0,0 2 0,0 2 0,-5 4 0,-1-3 0,0-1 0,1 1 0,-4 3 0,3-3 0,-2 0 0,-2 0 0,4 3 0,0-5 0,0-1 0,-3-1 0,2-2 0,-1 0 0,2 0 0,3 0 0,-4 0 0,0 0 0,-2 1 0,0 4 0,6-4 0,-2 5 0,4-1 0,1-1 0,-5 2 0,1-3 0,1 1 0,2-1 0,1 0 0,0 0 0,0 2 0,0-2 0,-1-2 0,1-1 0,2 0 0,2 0 0,-2-4 0,4-2 0,-2 0 0,1 0 0,-1 0 0,-4 3 0,0-1 0,0 1 0,0 0 0,0 0 0,0-2 0,0 2 0,-1 2 0,-2 1 0,-2 0 0,2 0 0,2 1 0,1 2 0,0 2 0,0-2 0,-2 3 0,-1-2 0,-1-1 0,1-2 0,-5-1 0,1 0 0,-2 0 0,0 0 0,5 0 0,-4-1 0,1-2 0,-1-1 0,4-1 0,-3 5 0,1-1 0,3-4 0,0 4 0,1-4 0,-1 4 0,0 1 0,3-2 0,-7-1 0,1-1 0,3 1 0,1-3 0,2 0 0,0 0 0,0 0 0,-4-4 0,-1 3 0,2-2 0,2 0 0,1 1 0,-2-2 0,0 1 0,-3-1 0,-1-1 0,3 1 0,-1 3 0,1 1 0,1-3 0,2 4 0,-1 1-21,-4-2 1,4 4-1,-5-2 1,1 3-7,1 1 0,-5-2 0,3-1 0,-1-1 74,-4 1 1,4 1-1,-2 1 1,-1-2-48,-2-2 0,-2-4 0,1 4 0,0-1 0,-1 0 0,0-3 0,-3 3 0,-2-2 0,-2-2 0,5 0 0,-3-1 0,1 4-25,0 1 1,-4-4 0,4 2 0,0-1-149,-1 1 0,-2 0 0,-5-2 1,-1 2-114,0 2 0,-1-4 0,-1 1-205,-3-3 1,-5-1-1,0 0-284,-6-1 0,-4 1 0,-6 0 0,-1 1 290,1 3 0,0-3 0,-1 3 0,1-1 271,0 1 1,-5-3-1,0 5 1,2-2 241,1 0 0,2 0 1,-1-4-43,1-1 0,1 6 1,2-1-1,1-2 520,-1-1 1,-7 4 0,0 0-1,-1 1-364,-1-1 0,-1 5 1,-5-3-1,1 2 128,1 0 0,-5-2 0,5 3 0,0-2 38,0 2 1,0 0 0,3 0-1,1-1-158,0 1 1,0 0 0,2 0-1,0-1 259,0 1 0,-2-3 0,1 1 1,1 1 48,-3-2 1,5 3-1,-4-4 1,1-1-459,1 1 0,-3 2 0,3-2 0,-4 1 0,0 3 0,-3 2 0,5 1 0,-2 0 0,-2 0 0,2 0 0,0 0 0,2 0-156,3 0 0,-3 0 1,1 0-1,1 0 65,3 0 1,0 0-1,1 0 1,0 0 59,-1 0 1,1 0 0,0 0 0,-1 0 224,1 0 0,-5-2 1,-1-1-1,0-1-112,-1 1 0,-3 0 0,1 0 1,-2-2-83,2 2 0,-4 2 0,4-1 0,-3-1-67,-2-1 1,1 0-1,-1 4 1,2 0 8,3 0 0,-4 0 0,4 0 0,-1 0 20,0 0 1,0 0 0,5 0 0,2 0 101,1 0 0,-3 0 1,0 0-1,0 0 33,-1 0 1,3-2-1,-6-1 1,-2-1-98,-1 1 0,-2-3 0,-1 1 0,-3 2 0,-5 2 0,-2-1 0,-2-1 0,0-1 0,0 1 0,0 2 0,0 1 0,1 1-364,4 3 1,-2-2-1,6 2 1,1-2 313,2-2 1,1 0-1,2 0 1,1 0 9,2 0 0,4 0 1,-2 0-1,-1 0 492,0 0 1,3 0 0,-4-2 0,-1-1-453,-3-1 0,0 0 0,-1 2 0,0-1 0,1-1 0,-7-1 0,-1 5 0,-1 0 0,-1 0 0,2 0 0,-2 0 0,4 0-186,-1 0 0,9 0 0,-2 0 0,2 0 114,3 0 1,-4 0-1,4 0 1,-1 0 172,0 0 1,1 0-1,-2-1 1,0-2 54,0-2 0,-7-1 0,-1 3 0,1-1-156,2 1 0,-4-3 0,-4 2 0,-2 1 0,-2 1 0,-5 2 0,-1 0 0,2 0 0,2 0 0,-5 0 0,7 2 0,-2 1-115,1 1 1,-2 2 0,0-3-1,2 1-92,-2-1 0,4 3 1,2-1-1,-1-2 203,-1-2 0,-8-1 0,5 2 0,-2 1-46,-2 1 0,-7 1 0,2-4 0,1 2-32,-2 1 0,2 2 1,-1-3-1,5 3-281,5 2 0,-6-4 0,7 5 1,-2 1-352,1 2 1,2 2 0,2 0 0,1 3-781,-1 0 1,0 12 1216,2-3 1,-4 10 0,5-2 0</inkml:trace>
  <inkml:trace contextRef="#ctx0" brushRef="#br0">2279 11821 27803,'-1'-31'-4916,"-2"0"1,-1 3 3001,1 4 0,1 9 1148,2 6 1,0 5 553,0-5 0,-1 2 174,-4-2 0,5 3 1252,0 6 0,0 6 0,6 3 0,0 3 465,3 1 0,-2 6 0,1 3 0,-1 4-1359,1 0 1,-1 1 0,3 1 0,-2 2 102,-2 1 0,3 6 0,-4-2 0,1 4-332,0 1 1,3-2-1,-3-1 1,0-3-167,0-1 1,3-6 0,-3-7 0,0 0-1375,0-4 0,0-1 1145,-2-2 1,-3-4-1,2-2 1,-6-1 577,-5-3 1,-4-1 0,-2-2 0,1 0 174,0 0 1,-5 0 0,0 0 0,2 0 517,1 0 1,-3 0-1,1 0 1,0 1-123,2 4 1,7-4-1,0 5 1,2 0-846,3 3 0,-3-2 0,2 2 0,1 1 0,1 2 0,2 2 0,0-1 0,0 0 0,0 1 0,0-1 0,2 0 0,1 1 0,1-1 0,7-1 0,-2-2 0,4-3-2099,5-1 1,2 3 0,10-4 0,4-4 2160,6-4 0,15-16 0,0-9 1</inkml:trace>
  <inkml:trace contextRef="#ctx0" brushRef="#br0">2973 12128 19596,'-27'-24'769,"0"6"0,7 6 1,0 14-1,3 4 235,-1 7 0,0 6 0,3 8 0,0-2-995,2-3 0,-2 4 1,11-6-1,1 3-125,1-1 0,5-6 0,6 2 0,9-3 70,6-2 0,8-1 0,4-3 0,2-5-411,2-2 1,0-4 0,-1-2-1,-4-5-6,-4-3 0,-8-6 0,-6-1 0,-3 0-107,-5-1 0,-5-3 1,-10 2-1,-7-1 453,-8 0 1,-10 1 0,-6-1 0,-3 4 710,0 3 0,-3 3 0,9 2 0,0 2-649,3 3 1,9-4 0,4 4-1921,3 2 0,9 2 2090,6 1 0,18-6 0,10-2 1</inkml:trace>
  <inkml:trace contextRef="#ctx0" brushRef="#br0">3639 11368 22462,'-15'-35'-1815,"-2"-1"1,2 2 1593,-3 12 1,8 8 0,1 10-1,0 4 907,1 4 1,-3 4-1,3 7-711,1 2 1,1 4 0,6 7 0,0 3 1033,0 5 0,6 4 0,3 3 0,4 3-676,5 1 0,-2 0 0,6 2 0,0-6-637,-1-6 0,3 0 1,-6-6-1,-1-2-253,3-6 1,-5 1 0,1-6 0,-4-2-765,-3-1 1,-6-2-1,-1-1 136,-4-3 1,-10-3 0,-8-6 0,0 0 846,-4 0 1,-1-6-1,-2-4 1,2-5 1150,3-3 0,2 0 0,7 5 0,1 0 2272,3-1 0,3 1-2394,6 0 1,6 1 0,3 3-1,3 4-340,1 4 0,5 1 0,2 0 0,-1 0-699,0 0 1,-1 0 0,-3 0 0,1 0-821,2 0 1,-1 0 0,-3-2 0,-1-2 1147,0-5 1,7-15 0,0-4-1</inkml:trace>
  <inkml:trace contextRef="#ctx0" brushRef="#br0">3866 11328 21724,'-2'-28'-501,"-2"6"1,2 2 0,-2 22 417,2 8 1,8 8-1,2 9 1,1 1 180,0 3 1,-2 3-1,3 8 1,-2 0 354,-2 3 1,4 4 0,-1-3-1,1-2-97,-1-2 0,3-1 1,-3-10-1,3-3-705,1-4 0,-1-5 0,-2-5 0,-1-3-85,2-2 0,-4-3 0,0-7-238,-1-4 0,-1-2 0,-7-8 1,-1-1-37,-1-2 0,-5-9 1,3 4-1,0-1 1322,0-1 1,2 5-1,4 3 3225,0 2-3057,0 8 1,4 2 0,2 10 0,1 3-193,4 4 0,2 2 0,3-1 0,2 0-777,-1 1 0,-1 3 1,0 1-1,2-2-1055,-2-1 1,3-3 0,-1-2 0,-1-2-5118,-3-2 6677,0-2 0,5-4 0,2 0 0</inkml:trace>
  <inkml:trace contextRef="#ctx0" brushRef="#br0">4239 11581 32767,'-18'-29'0,"0"-7"0,1 7 0,8 15 0,1 19-841,2 5 0,2 3 1,4 1-1,0-1-1192,0 0 0,0 5 0,0 1 0,0 1 1689,0-1 1,6-1 0,1-5 0</inkml:trace>
  <inkml:trace contextRef="#ctx0" brushRef="#br0">4386 11515 15793,'-6'-21'-445,"-3"3"0,3 11 0,1 7 0,4 9 97,1 7 0,0-1 0,0 3 0,0-4-422,0 0 0,1-1 1,4 0 464,4 1 0,3-5 1,2-2-1,3-1 485,0-3 0,6-2 0,-4-1 0,2 0 368,2 0 0,-3 0 1,-1-1-1,-1-2 1241,-1-2 0,1-3 1,-4 3-347,-1 2 1,0 2-627,1 1 0,-7 1 1,-3 5-1,-2 6-1115,-2 4 1,0 6 0,-2-2-1,-2 0-361,-5 4 0,2-3 0,-2 0 0,-2-1-1146,0 1 0,-3-5 0,1 2 1773,0-3 1,-1-8 0,1-1 0</inkml:trace>
  <inkml:trace contextRef="#ctx0" brushRef="#br0">5399 11261 15629,'0'-17'-93,"0"-1"0,-6 6 946,-3 8 0,1 7 1,0 3-1,-3 1-830,-1 3 1,-1-2-1,-2 1 1,-1 1 305,-2 2 0,-1 1 1,3 0-1,-2 1 98,2-1 1,1-4 0,3 0 0,3 1-240,5 2 0,2-3 0,2 0-309,0 1 1,6-4-1,3-1 1,3-4 167,1-1 1,0 0 0,1-1-1,-1-4 66,0-4 1,-5-3 0,-4-1 0,-2 0-184,-2-1 0,-2 1 0,-2 0 0,-5 1 266,-3 3 1,-6-1 0,-1 5 0,0 1-175,0-2 0,1 4-823,4-2 1,3 1-108,2-1 0,9 2 0,9-2 0,4 2 339,5 2 0,7 0 1,7-1-1,3-2-331,2-2 0,1-5 1,1 2-1,-4 1 856,-4 3 1,-4-2-1,-5 1 584,-4 2 1,-5 0-151,-4-1 1,-4 2 2929,-10-2 0,4 8-926,-4 5 0,-1-1-1289,2 1 0,1-6-1089,7 1 0,4-3 1,5-1-1,0 0-58,1 0 0,-1-5 0,0-4 1,1-3-1012,-1-2 1,5-3 0,0-1 0,-2 0 496,-1-1 0,2 4 0,1-4 0,-2 1 70,-1 0 0,5 5 1,0 6-1,1 1 431,-3 3 0,1 1 1,0 2-1,1 0-453,-1 0 0,3 2 0,-3 1 1,1 1-1090,-1-1 1,4 3 1617,0-2 0,8 7 0,3-4 0</inkml:trace>
  <inkml:trace contextRef="#ctx0" brushRef="#br0">6758 10715 16827,'0'-18'-3595,"0"0"4608,0 2 0,-1 7-593,-4 5 0,3 2 0,-6 4 0,1 2-361,-1 5 1,-1 3 0,-4 1 301,0 1 1,1-1-1,2 2 1,2 1 22,2 2 1,2 0-1,4-5-241,0 0 0,0 1 0,1-2 0,4-4-126,4-3 0,7-4 0,2-1 0,-2 0-175,-1 0 1,-2-6-1,0-1 1,-1-2 72,-3 0 1,-3 0 0,-6-4-19,0 0 0,-1 5 849,-4 4 1,-2 2 1,-7 2 0,7 2 0,3 2-870,2 5 0,4 3-580,2 1 1,3-5 0,8-4-1,3-2-741,4-2 0,3-6 0,4-5 1393,2-5 1,3-5 0,6-5 0</inkml:trace>
  <inkml:trace contextRef="#ctx0" brushRef="#br0">7198 10235 11600,'8'-31'0,"-2"2"1694,0 3 1,-4 6-1,7 8 1,2 1 293,1 3 0,-4 5-547,1-2 1,-4 5 0,2 5 0,-1 3-1028,-3 4 0,3 8 0,0 2 1,0 4 57,0 6 1,3 2 0,-3 4 0,1-1-451,3-1 1,-2-2 0,1 1 0,0-5-23,-2-6 0,3-5 0,-5-6-1769,-2 0 0,3-7 1317,-2-6 1,1-7 0,-5-11 0,0-4-771,0-3 0,-5-3 0,-1-3 1,0-3 130,0-1 0,2-3 1,4 2-1,0-1 1408,0 2 1,0-1 0,0 10-1,1 5 94,4 5 1,-2 4 0,6 3-1,1 4 638,2 4 0,1 1 1,1 1-1,-1 2-238,0 2 0,5 5 1,1-2-1,0 1-492,1-1 1,-7 1 0,-4 5 0,0-1-849,-2 0 1,-1 1-1,-6-1 417,0 0 1,-4 1-1,-2-3 1,-2 0 479,-2-2 1,-2-6 0,-1 1 740,0-2-515,-1-2 1,8 0-563,6 0 0,11 0 1,8 0-1,0 0 163,0 0 0,1 1 0,-4 2 0,2 3 114,-2 1 0,-3 2 1,-4 5-1,-4-1-198,-4 0 0,-1 1 0,-1-1 1,-4 0-112,-4 1 0,-8-1 0,-6 0 0,-2 1 0,-1-1 0,-1-1 0,0-3 0,1-4 0,-1 1 0,2-4 0,2 2-1738,6-2 0,9-4-1748,8-2 3348,12-4 1,15-11 0,7-1 0</inkml:trace>
  <inkml:trace contextRef="#ctx0" brushRef="#br0">8105 9969 8780,'0'-43'0,"0"6"669,0 7 0,1 12 0,2 15 591,2 6 0,4 5 0,-5 5 0,0 2-1176,2 3 1,-3-2 0,5 6 0,-2 2 35,-3 1 1,-2 6 0,-1 0-1,0-1 69,0-2 0,4-1 1,1-2-1,-2-3-454,-2-4 1,-1-3 403,0-2 1,5-7 0,-1-6-181,-1-8 1,-1-9 0,-2-6 0,0-2-520,0-1 0,-2-5 0,-1-4 1,-1 0 242,1-2 0,-3-5 0,0 8 0,0 0 634,0 3 0,-3 5 1,5 3-1,-1 6-16,-1 2 1,5 6-192,-3 0 1,-2 8 0,1 1-62,2 7 0,2 5 0,2 3 0,2 1 191,2 2 1,6 1-1,1-3 1,5 2 7,-1-2 0,3-1 1,0-2-1,1 1-51,-1-1 0,3-4 0,-4-2 0,-2 1-9,-1-1 1,0-4-1,1 2 1,2-4-279,-2-1 1,-1 0 0,-2 0 0,1 2-165,-1 2 0,-4-3 0,-2 5 1,1 0 160,-1 3 0,-4 3 0,1 1 0,-2 1 279,-2-1 0,0 2 0,-2 1 0,0 2 96,-3-2 0,-5 3 0,1 1 0,-3-1-161,-1 0 0,-1-1 1,1-5-1,1 1-255,3-1 0,-3-4 1,4-2-1,-4-1-407,-2-3 0,1 0 0,0 0 0,-2 1-417,-3-1 0,-3-1 1,-5-2-1,-2 0-1845,-4 0 2854,-8 6 1,-1 1 0,-5 7-1</inkml:trace>
  <inkml:trace contextRef="#ctx0" brushRef="#br0">5732 12088 11098,'7'-22'0,"-2"1"703,-4 2 0,-1 1-945,0 4 175,0 7 0,-1 1 0,-4 8 389,-4 2 0,-2-1 1,-3 6-1,1 1 294,0 2 0,-1 1 0,1 2 0,1 2-159,3 0 0,-1 1 1,5-5-1,2 1-352,2-1 1,2-1 0,4-2 0,4-2 189,3-2 0,5-2 1,3-4-1,0 0-250,4 0 0,1-6 1,0-3-1,-2-1-936,-6 1 0,-2-3 0,-1 3 552,-1-3 0,-6-1 425,-2 0 0,-13 4 1,-2 1-1,0 3 391,-2 2 1,0 1-1,-1 2 2549,-1 0-1413,1 0 1,6-1-1652,2-4 0,11 2 0,6-6 0,6-3-322,2-4 0,3 1 0,3-4 0,-1 1 147,-2 1 0,-3-3 0,-3 4 0,-1-2-330,-4 2 1,0 6-1,-6 2 632,1 2 0,-4 0 0,3 3 57,0-1 1,-5 1 0,5 6 0,-1 3 72,-1 1 1,6 2 0,-1 5 0,3-1-240,2 0 1,0 0 0,3 1 0,0-1-741,0 0 1,3-1-1,4-1 1,4-4-4485,3-1 5270,6-2 1,-3-9-1,6-3 1</inkml:trace>
  <inkml:trace contextRef="#ctx0" brushRef="#br0">6878 11488 10010,'8'-6'375,"-4"-3"0,2 2 0,-1-2 789,-2-1 1,-2-2-671,-1-2 1,-1 7 0,-5 3 0,-6 2-171,-5 2 0,-6 2 1,1 2-1,-4 3-73,0 1 0,1 4 0,1-3 1,3 2-55,2 3 0,-2-1 1,6-1-1,5-2-251,3-1 0,2 0 1,8 3 152,6-3 0,6-2 1,13-4-1,2 2 15,1-3 0,4 1 0,-2 0 0,-1 3-20,1 2 0,-3-4 0,-7 4 0,-2-1-178,-2 0 0,-1 2 1,-6 5-117,-3-1 0,-3 0 0,-8 1 0,-2-1 63,-5 0 1,-9 1 0,-4-1 0,-3-1-319,-2-3 1,0 1 0,1-4 0,1 0-713,2 0 0,0-2 0,5-5 234,2-4 0,7 2 0,6-7 918,6-5 0,16-10 1,9-9-1</inkml:trace>
  <inkml:trace contextRef="#ctx0" brushRef="#br0">7252 11381 9860,'7'-13'1000,"-1"-5"1,-6 1 724,0 0 1,6 8-1,4 5-1407,7 2 0,-3 4 0,6 2 0,-1 5-4,3 3 1,-3 1-1,1 1 1,-1-1-150,3 0 0,-3 1 0,-1-1 0,-5 0-480,-4 1 1,2-1 0,-5-1 261,1-3 1,-6 1 0,1-7-539,-5-4 0,-9-1 0,0-8 0,-5-4-186,-4-2 0,-1-8 0,-5 1 1,0-5 603,1-3 1,5-5 0,2 3 0,1 1 720,0-1 1,2 2-1,5 5 1,4 0 360,1 4 0,2-2 0,4 7-433,0 0 1,1 4 0,4 4 0,3 5-442,4 2 0,3 2 0,3 0 1,3 0-41,-1 0 0,5 6 0,-2 3 0,0 3-199,0 1 1,0 1 0,-5 0-1,-2 1-19,-1-2 1,-1 7-1,-3-10 1,-2 0-7,-4 2 0,-2-1 1,0-1-148,1-1 0,-5-2 27,-8 2 1,1-3 164,-1-6 1,8 0 218,1 0 0,6 0 1,7 0-1,1-1-95,-1-4 1,0 4 0,1-4 0,-1 4 493,0 1 1,1 6-1,-1 3 172,0 2 0,-5 3 1,-4-1-258,-3 0 1,-1 1-1,0-1 1,-1 0-199,-3 1 0,-4-2 0,-5-2 1,0-1-221,-1 1 0,-5-4 1,-2 0-1,-1-1-518,0-1 0,4 5 1,-3-5-1,1-1-836,-1-1 1,9-2-1,-1 1-2983,1 4 4396,6-4 1,6 5 0,7-6 0</inkml:trace>
  <inkml:trace contextRef="#ctx0" brushRef="#br0">8078 10742 9559,'0'-15'0,"-1"0"2247,-4 2-1585,4-4 0,-5 17-266,6 0 0,1 11 0,2 7 1,3-1 245,2 3 1,0 0 0,6 8-1,-1 4-57,0 3 0,1 4 1,-1 1-1,-1 0-759,-3 0 0,3-2 0,-5-2 0,2-5-345,0-3 1,0-3 0,3-3 0,-2-5-199,-1-7 1,0 0 0,4-5 0,0-2 772,1-2 1,5-7 0,2-1 0</inkml:trace>
  <inkml:trace contextRef="#ctx0" brushRef="#br0">8345 11022 10348,'-9'-5'2548,"0"1"-1939,6-1 1,-2 5-1,10 2-110,4 2 0,3-2 1,1 2-1,0-2-396,1-2 1,3 0 0,1 0 0,-1 0-195,-3 0 0,3-2 0,-3-1 0,-2-3-371,0-1 1,-6-2 0,-2-4-257,-2-1 0,-9 1 0,-5 1 900,-5 3 1,0 3-1,2 6 1,-1 0 818,-2 0 1,0 0 0,5 2 0,-1 1-492,1 1 0,6 7 0,1-1 0,1 5-262,1 2 1,-1 1 0,5-4 0,2 0-398,2 4 1,4-5 0,5 2 0,0-4-1622,1-1 1,3 0 0,1-1-1,0-4-310,1-4 0,0-1 2129,4 0 1,8-12 0,-3-2 0</inkml:trace>
  <inkml:trace contextRef="#ctx0" brushRef="#br0">8718 10915 10348,'-7'0'6732,"1"1"-6645,6 4 0,1 1 0,4 4-105,3-1 1,4-6-189,2 1 1,-3-4 0,-2-4-590,-4-5 0,-4-3 1,-1-1 233,0 0 0,0-1 1,0 1-101,0 0 0,-1 4-1149,-4 0 1448,4 6 1,-1-2 0,8 8 0,0 3 140,0 2 0,3-4 0,-3 4-575,1-2 3593,-4 4 1931,3-9-3295,0 5 0,2-7 0,5-2-758,0-2 0,1-1 1,-1 2-1,2-3-398,2-1 1,3-4-1,3 4 1,-2-4-692,-2-2 0,4-3 1,-6-3-1,0 0-505,-2-4 0,-8-1 0,-3-3 0,-2-2 181,-2-1 1,-8-5-1,-5 5 1,-9 2 471,-8 0 0,1 3 0,-5 1 0,1 2 1030,3 6 0,2 6 1,3 4-1,1 1-438,2 3 1,1 9-1,-1 7 1,4 8-540,4 4 0,0 12 1,2 5-1,4 2-901,3 2 1,5 7 1077,5-4 1,8 0 0,8-9 0</inkml:trace>
  <inkml:trace contextRef="#ctx0" brushRef="#br0">2706 13154 16164,'-13'0'0,"-1"0"-124,1 0 1,6 1-48,2 4 0,5-2 0,3 6 0,3 0-214,1-2 0,8 5 0,8-5 0,3 1 653,5-4 1,9-2-1,9-2 1,4 0 165,5 0 0,3-6 0,9-5 1,2-4-324,-35 7 1,2-1 0,7-3 0,1 0 0,-1 1 0,0 0 0,3-2 0,1 1-141,1-2 0,0 1 0,2-2 1,-1 0-1,2 0 0,1 1 1,-3 0-1,1 0-17,-1-1 1,1 0 0,-1 1 0,0 0 0,-1 2 0,1 0 0,-2 1 0,-1 0 67,-1-1 1,-1 0 0,3 2 0,-1 1 0,-2-1 0,-2 1 0,2 0 0,0 0 46,1 0 0,0 0 0,2-2 1,-1-2-1,-1 3 0,0 0 1,-1-1-1,0 0 118,-1-1 0,0 1 1,1 1-1,0 0 1,-1-3-1,0 0 1,2 1-1,0 1-105,1-1 0,0 0 0,4-2 1,1 0-1,-5 3 0,0 0 1,2-2-1,1 1-186,1-2 1,1 1-1,3-2 1,0-1-1,0 0 1,0 1-1,-1 0 1,-1 0-31,1 1 1,-1 0 0,1 1 0,1-1 0,-2 1 0,-1 0 0,-1 0 0,-1 0 27,-1 2 1,-1 0 0,2-1 0,0 1 0,-6 1 0,0 0-1,-1 0 1,0 0 11,-1-2 0,-1 0 0,5 0 1,-1-1-1,-4 0 0,-1-1 0,0 1 1,2-1 234,0 1 1,0 0 0,0-2-1,-2-1 1,-1-1 0,-2 1-1,1 0 1,0-1-98,1 1 1,0 0-1,4-4 1,0 0-1,-4 1 1,0-1-1,1 1 1,0-2-217,1 0 1,0-1 0,1 1 0,-1 0 0,-1 0 0,-1 0 0,-1 0 0,0-1 48,0 0 0,-1 0 0,1-3 0,0 1 0,-4 1 0,-1 0 0,-1 0 0,0 0 39,-2 0 0,0 0 1,0-2-1,1 0 0,-3 0 1,1 1-1,-2-1 1,1 0 81,23-24 1,-3-3 0,-8 3-1,-5-4 28,-3-5 1,-3 2-1,-6-6 1,-2-2-144,-6-1 1,-2-2 0,-3-1 0,-2 0-3,-1 1 0,-4-5 0,2 8 0,-1 2-85,-3 1 0,3 2 0,-2 4 0,-1 0-15,-1 3 0,-2 8 0,0-2 0,-2 3 357,-2 3 1,-4-1 0,-5 8-1,-2 1-31,-3-1 0,2 0 0,-7 4 0,-4-2-297,-3 1 1,-7 3 0,2 4 0,-5 0 127,-5 0 0,-1 4 0,-4 1 1,1 3-102,-1 2 0,-2-1 0,-1 2 1,1 2 108,3 1 1,-7 2 0,1-4 0,-4 4 51,-5 1 0,-1 2 1,-5 4-1,-4 0 46,34 0 0,0 0 0,-1 0 0,-1 0 0,2 0 0,0 0 0,0 0 0,0 1 18,0 1 0,0 1 1,-1-2-1,-1 1 1,0 2-1,0 0 0,0 1 1,1 1 33,0-1 1,-1 2-1,-5 1 1,1 1-1,3 1 1,1 0-1,0-1 1,0 1-171,0-1 0,-1 1 1,-4 2-1,-1 0 0,5-1 1,1 0-1,-1 1 0,0 0-12,1-1 0,1 0 0,-5 1 0,0 0 0,2-2 0,1-1 0,-3 1 0,1-1 43,-1 1 1,0-1 0,0 1-1,1-2 1,2 0 0,1-1 0,1 1-1,-1 0 67,1 1 1,-1 0-1,-7 2 1,-1 0 0,4-1-1,0 0 1,0-1 0,-1 1 91,0-1 1,1 1 0,-3 2-1,0 0 1,3-1 0,1 0 0,0 1-1,0 1 28,-1 0 0,0 1 0,2-1 0,-1 0 1,1 1-1,-1 1 0,3-1 0,0 1-67,1 1 0,-1-1 0,-3 2 0,0-1 0,5-1 0,1-1 0,1 2 0,-1 0-134,3-2 0,0 1 1,-3 1-1,1 1 1,-1-1-1,1 0 1,-1 1-1,1-1-63,-2 0 0,1 0 0,3 0 0,0 0 1,-1-3-1,1 0 0,0 1 0,1-1 72,-1 0 0,1 1 0,-3-1 0,0 0 1,2 1-1,0-1 0,-1 0 0,1-1 44,0-1 0,0 0 1,-4 2-1,1-1 1,2-1-1,0 1 1,1 0-1,-1 1 115,0 0 1,-1 0 0,-33 13 0,34-14-1,1 1 1,-33 12-90,2 3 0,31-13 1,1 1-1,-30 15 0,30-13 1,0 0-14,0 1 1,0 0-1,-28 21 1,1 2-1,30-20 1,0 0-53,-1 2 0,1 1 0,-1 1 1,1 0-1,-1 1 0,0 1 0,2 0 1,0 0-29,2 0 0,-1 2 1,-5 3-1,0 2 1,5-1-1,1 0 0,-2 1 1,0 1 47,-2 0 0,1 1 0,0 0 0,0 1 0,0-2 0,0 1 0,2-1 0,0 0 22,0 0 1,0 1 0,-1 1 0,-1-1 0,1 0 0,1-1 0,-1 0 0,1 0 33,1 0 1,0 1 0,2 1 0,0-1 0,0-1 0,2 0 0,1-2 0,0 0 19,-16 29 0,6 0 0,9-9 0,4-2-92,8 0 0,6 0 0,8 3 0,5 1-222,7 2 1,14 1-1,15-4 1,9-1 82,-21-27 0,1-2 0,6-2 0,2-3 0,2 1 0,2-2 1,4-2-1,1-1-181,5-1 0,2-2 0,8-2 0,3-3 0,4 0 0,1-3 1,2-1-1,2-2 106,-1 0 1,1-2 0,-21 0 0,1 0-1,-1 0 253,1 0 0,-1 0 0,2 0 0,1-1 0,0 0 0,0 0 0,-1-1 0,0 0 0</inkml:trace>
  <inkml:trace contextRef="#ctx0" brushRef="#br0">13250 9955 12628,'-6'-7'-779,"-3"3"1,2 7 0,-2 2 728,-1 3 0,-2-5 904,-1 1 0,4-2 202,0-2 1,7 0-488,2 0 1,6-5 0,8-1 0,-1-1-189,0-3 1,5-1 0,1-1 0,2 2-180,3 0 1,-1-5-1,1 6 1,-3-3-90,-2-1 1,5-1 0,-2 1 0,3 0-46,2-1 1,-2 1-1,0 0 1,-1-1-50,0 1 0,4 0 0,-8 1 1,3 2 4,-1 1 1,-6 4-1,2-2-1675,-3 1-274,-2-4 0,-6 10 1845,-2 0 1,-4 6 0,-1 7 0</inkml:trace>
  <inkml:trace contextRef="#ctx0" brushRef="#br0">14490 9302 18799,'-8'0'-2625,"3"0"2969,5 0 2145,0 0 1,-6 0-2222,-3 0 0,1 0 0,-1 0-206,-1 0 0,3 0 1,-2 0 143,-2 0 1,4 0-1,-2 0-4,-1 0 0,2 0 1,-1 0-1,-1 2-84,-2 2 1,-1-1 0,1 6 0,2 1-106,1 2 0,0 2 0,-4-1 0,1 0 10,3 1 1,-2-1-1,7 0 1,0 1-12,-2-1 1,4 0 0,-2 2 0,2 1-45,2 2 1,0 0 0,2-5 0,1 1-17,1-1 1,5 5 0,-3-1 0,1 0 37,4-2 1,2-2-1,3 0 1,2-1 29,-2-3 1,4 1-1,-1-4 1,0 0-4,0 0 1,10 0-1,-3-3 1,2 1 47,1-1 0,-3-6 0,1-3 0,0-1 10,-1-3 1,5-2-1,0-1 1,-1-2-121,-2-3 0,-3-1 1,-1-5-1,-3 3-32,-2 2 1,2-5-1,-6 2 1,-4-2-35,1 2 0,-6-1 0,-1 3 1,-4 0-132,-1-4 0,-6 0 0,-4 2 0,-6 4 138,-7 3 1,-6-1 0,-5 1 0,-2 3 16,-1 1 0,-7 3 0,5 1 0,-1 1-32,-3 3 0,2 1 0,4 2 1,4 0-160,5 0 0,-2 0 0,10 2 0,-1 1-363,3 1 0,8 5 0,2-3 0,2 1 526,3 4 1,14 1 0,4 1 0</inkml:trace>
  <inkml:trace contextRef="#ctx0" brushRef="#br0">2973 7543 29804,'-14'0'-259,"2"-1"1,2-2-506,1-2 0,5 1 0,-4 5 1355,2 4-1460,2-4 0,4 11-333,0-3 1,0-2 0,1 1 0,4-1 1655,4 1 0,3-5 1,4 2-1,5 0 20,5-1 1,5 1-1,1-5 1,5 0-197,6 0 1,4-2-1,6-2 1,1-5-202,-1-3 0,-1-1 0,-2 0 0,-1-2 35,1-3 0,1 3 0,-2-3 0,-5 4-97,-3 0 1,-6 5 0,-4 2-1,-5 1-768,-4 3 0,-4 3 0,-9 4-63,-4 5 448,-4 3 1,-7 7-1,-1 2 1</inkml:trace>
  <inkml:trace contextRef="#ctx0" brushRef="#br0">3826 7330 29962,'0'-21'-9831,"1"3"10168,4 10 1,2 8-1,8 10 1,1 5-863,2 2 0,4 1 0,-3-4 0,2-1 825,3 0 1,1-1 0,2-2-1,-1-1-19,1 2 1,-2 1 0,-1 1 0,-3-1-537,-2-3 0,-1 7 1,-6-3-1,-4 4-469,-3 2 1,-7 2 0,-7 7-1,-10 3-148,-9 4 0,-12 4 0,-12 2 1223,-8 4 0,3 2 0,25-20 0,-1-1 0</inkml:trace>
  <inkml:trace contextRef="#ctx0" brushRef="#br0">11131 11568 27178,'0'-7'-9831,"0"1"4429,0 6 10986,0 0-5759,0-6 0,0-2 303,0-5 145,0 6-471,0 1 0,-2 6 614,-2 0 1,1 0 3051,-6 0-1499,6 0 1,-4-5-2132,2 1 0,4-2 0,-5 3 1104,0-2 0,3 1-374,-6 4 0,4 0 0,-2 1 0,0 2 106,-1 2 1,4 1-1,-5-3-124,-1 1 0,2 5 0,-1-3-550,-1 1 0,2-4 0,0 2 0,3-4 0,-4-1 0,5 5 0,-5-1 0,2 2 0,-4-3 0,2 2 0,5-1 0,-5-3 0,0 4 0,2 4 0,-5-2 0,3 2 0,-3 1 0,0-2 0,2 1 0,1 1 0,5-4 0,-4 0 0,2 0 0,0-3 0,2 6 0,1-2 0,-6 2 0,6 3 0,-3-5 0,0 1 0,3 3-153,-6-2 1,5 3 57,-5 2 1,5-1-87,-5 0 1,6-4-1,-3 0-34,0 1 1,4-2-1,-2 1-170,2 1 0,2-3 0,0 2 90,0 2 1,-4-4 0,0 2 305,1 1 0,1 2 1,2 1-256,0 1 0,-1-5 1,-2 0 365,-2 1 1,1-3-201,4 2 1,0 0-160,0 4 1,0-4 0,1-1-1,2-1 180,2 1 1,-1-4 0,-2 5 17,2 1 1,-2-2 0,2 1-1,-3 1 5,-1 2 1,5-3 0,-1 0-1,1 1 115,1 2 1,-3-3 0,4-1-1,0 1 272,1-1 1,-4-1 0,5-4 0,0 3 81,-1 1 0,3-2-83,-2 4 1,2-5 0,-1 4 0,-1-1 215,1 0 1,-2-4 0,1 3-569,1 0 0,2 0 0,0 5 0,-2-4 0,-1-1 0,-2 4 0,4-2 0,-3 1 0,3-1 0,-1-3 0,1 2 0,-3-1 0,3-3 0,7 3 0,2-1 0,1-3 0,-2 4 0,-5-1 0,-1-2 0,0-2 0,1-1 0,-1 0 0,-1 2 0,-3 2 0,3-2 0,-4 2 0,4-2 0,2-2 0,-1 0 0,0 0 0,1 0 0,-1-5 0,0-1 0,1-1 0,-1-4 0,0 4 0,2-2 0,1-1 0,2-2 0,-2 3 0,-5 0 0,-2 0 0,1 2 0,2-5 0,1 3 0,1-3 0,-6 0 0,0 2 0,-1 1 0,1-1 0,-4-2 0,4-1 0,-3-1 0,1 1 0,-3 0 0,3-1 0,2 1 0,-5 0 0,3-1 0,0 1 0,-4-3 0,6 1 0,-2 3 0,-3 0 0,3 0 0,-2-1 0,-1 0-123,-1-1 1,-2 6-1,1-1 1,2-2-145,1-1 0,1 4 0,-5-1 0,1 0-241,4 1 0,-4-3 0,4 2 124,-4-3 0,-1-1 0,0-1 154,0 1 0,0 0 0,0-1 0,0 1 38,0 0 0,0-1 1,0 1-1,0 0 28,0-1 0,0 1 0,0 0 0,0-1-87,0 1 1,-1 1 0,-2 2 0,-2 1-4,2-2 1,-3 0-1,1-1 99,-3 3 0,1 1 0,-4 6 0,2-4 122,-1-2 1,-2 5 0,-1-1 0,0 2 327,-1 2 1,-1 0 0,-2 0 0,-4 0 141,0 0 1,-4 0 0,3 0 0,-2 0 19,2 0 0,-3 0 0,4 0 1,-1 0 61,0 0 1,5 0 0,-1 0 0,4 0-133,0 0 0,1 0 0,0 0 0,-1-1-726,1-4 1,4 4-1,0-4 658,-1 4 0,-2 1 1,-1 0-1</inkml:trace>
  <inkml:trace contextRef="#ctx0" brushRef="#br0">14170 10129 32767,'4'-9'-1971,"2"0"1,2 0 0,2 0 2514,2 0 0,1 0 1,2-4-419,3 0 1,-2-1 0,6 1-1,1 1-23,-3 3 0,5-1 0,-2 5 0,0 3 122,0 0 1,2 1 0,-3-2 0,3-2-28,2 2 1,0 2 0,-1 1 0,1 0 68,0 0 1,4-5 0,0-1-1,-2 0-252,-1 1 1,-2-6 0,-3 4 0,-2-2 160,-2 0 0,-1 5 1,-5-4-219,1 2-804,-7-4 0,-2 8 0,-10-2 0,-5 2 152,-6 2 0,-5 6 1,-7 2 555,-3-1 1,2 11 0,-3-3-1</inkml:trace>
  <inkml:trace contextRef="#ctx0" brushRef="#br0">10344 11088 28516,'0'-13'-9831,"0"0"8058,0-1 0,0 1 1182,0 0 0,0 4 1,2 1-495,2 2 1579,-2 2 0,4 5 1,-8 2 213,-2 2 1,2 1 539,-2-2-727,2-2 2100,2 4-2920,0-6 0,0 5 0,0 4 138,0 3 1,0 2 0,0-1-1,0 0 136,0 1 1,0-1-1,0 0 1,0 1-405,0-1 0,0-4 1,0 0 373,0 1 0,0 2 605,0 1 0,0 0-1213,0 1 1,5-1 201,-1 0 1,1 1-175,-5-1 1,0 0 158,0 1 1004,-6-7 0,4-2-226,-2-10 0,2-2 1,2-8-1,0-1-298,0-2 0,0-4 0,0 2 1,0 1 18,0 0 0,0-3 0,0 4 0,0 2 26,0 1 1,0 2 0,0-1-275,0 1 1,-1 4-167,-4 0 0,-2 6 1000,-6-1 262,5 2 401,-4 2 1,12 0-825,0 0 1,0 2 0,6 1 0,-1 3-69,-1 1 1,2-3 0,-3 5-1,1 2-398,-1 1 1,-1 1 0,-2 2 0,0 1-107,0 2 1,0 5 0,0 0-1,0 0-122,0 0 0,-2 0 0,-1-5 0,-1-2-530,1-1 0,2-2 0,1 1-468,0-1 1,1-6-1,3-2 308,5-4 0,3-1 0,2 0 1250,-1 0 1,6 0 0,2 0 0</inkml:trace>
  <inkml:trace contextRef="#ctx0" brushRef="#br0">13237 11275 13746,'-5'-6'-1912,"1"6"1,-2 0 2423,2 4 1,2-4-62,-2-4 0,1 1 673,-2-6 1,4 5-516,-4-5 0,2 6-822,-1-2 0,2 5 0,-2 5-129,3 4 0,1-2-169,0 2 547,0 0 1,5-2-1,4-2 444,3-4 1,0-2 0,0-4-299,1-4 0,-2-1 0,6 1-478,-2 5 0,-6 1-155,0-2 360,-6 4 0,-3-5 0,-9 6 0,-3 0 241,-1 0 1,0 0 0,-1 0 0,1 0 84,0 0 0,-5 0 1,0 0-18,2 0 1,1 0 30,2 0-741,5 0 0,4 0-45,8 0 0,4 0 1,6 0-1,4 0-66,4 0 0,-1 0 0,1 0 0,1 1 625,-3 4 1,11-4-1,-3 5 1</inkml:trace>
  <inkml:trace contextRef="#ctx0" brushRef="#br0">14063 11448 8278,'0'-9'67,"0"0"-208,0-1 44,0 4 1,-6 0 462,-2 6 337,2 6-321,0-5 0,6 4 939,0-10 1,6 4-784,2-3 0,0-2 0,1 1-234,1 2 0,-2 2 1,0 1-54,3 0 0,1-5 0,1 1 0,0 1-68,1 1 1,-1-2-1,2 0 1,1 1-59,2 1 1,0 1 0,-4-2 0,3-2 11,0 2 0,1 2 1,-3 1-1,1 0-102,2 0 1,0 1 0,-5 4-63,1 4 1,-1 2-1,-1 3 91,-3-1 0,-3 0 0,-6 1 9,0-1 0,-5 0 0,-1 1 0,-1-1 5,-4 0 0,0 1 0,-3 0 0,1 3-123,0 1 0,-1-1 1,1-3-1,0-1-22,-1 0 1,1 1 0,0-1 0,-1 0 41,1 1 0,4-1 0,0 0 0,0 1 154,2-1 1,-5 0 87,3 1 0,3-1 26,2 0 1,4-5-1,4-4 1,5-2-86,3-2 0,3 0 0,3 0 0,4 0-72,3 0 0,2-2 1,-1-1-1,1-3-106,0-1 0,4 4 0,0-3 0,-2 1-135,0 1 1,-7-2-1,-2 3 1,0-1-313,-4 1 0,-1 1 1,-2 2-2794,1 0 1913,-1 0 1,-6 6 303,-2 3 1043,-10 3 0,-2 1 0,-6 1 0</inkml:trace>
  <inkml:trace contextRef="#ctx0" brushRef="#br0">11131 13674 8179,'0'-14'0,"-6"7"0,-2 7 0,-5 7 0</inkml:trace>
  <inkml:trace contextRef="#ctx0" brushRef="#br0">11077 13687 7347,'5'-9'1580,"-1"0"-1373,1 6-169,-5-3 1,-2 8 285,-2 2 513,-4 4-439,-5-1 1,4-1-1,2-7 84,1-4 0,1 2-413,5-6 1,-1 6-106,-4-1 1,2 2-62,-5 2 0,-1 5 1,-3 1 372,3 1 1,2-4 260,2 2 1,-2-4-179,-7-1 0,5 0-208,1 0 0,0 1 1,-2 2-95,1 2 0,5 4 0,-4-3 0,1 1-112,-1 3 1,1-2 0,-3 1-1,2 1 174,2 2 0,-4 1 0,2 1 116,1-1 1,0-4 0,4 0-47,-2 1 0,1-3 1,4 2-78,0 2 1,0-4 0,0 2-108,0 1 1,0 2 0,0 2 0,0-1-115,0 0 1,0 5 0,0 0 0,0-2 67,0-1 0,0 3 1,0-1-1,0 0 87,0-3 1,0 0-1,0-1 1,0 0 127,0 1 1,4-1 0,1 0 0,-2 1-42,-2-1 0,1-1 0,1-2 0,1-1-137,-1 2 0,0 5 1,0 2-1,3-2-63,1-1 1,-4 0-1,3 2 1,0 4 22,3 0 0,-2-2 0,2-4 0,2 1 20,0 2 1,3 0 0,-1-5 0,0-1 15,1-3 0,3 1 1,1-5-1,0-1 71,1 2 0,-2-5 1,3 4-1,1-4-61,0-1 0,0 0 1,2-1-1,-1-2 3,2-2 0,1-1 1,2 4-1,0-4-145,-1-2 0,1 4 0,-2-4 0,-1 1 104,-2 0 1,-4-1 0,4-2 0,0 1 166,-1-1 0,-2-2 0,-5-2 1,-1 1 7,0 0 0,5-1 0,0 1 0,-2-2-121,-1-3 1,-3 4 0,-2-6 0,-1 3-52,1-1 1,1-4-1,-1 2 1,-2 1-213,-3 0 0,4-5 0,-3 2 0,0-3 54,0-2 1,-1 2-1,-5 0 1,0 0 186,0-4 0,-5 0 1,-1 2-1,-1-1 228,-4-3 1,0 3-1,-3-3 1,1 3-28,0 1 0,-1 2 0,1 1 1,0 3-127,-1 2 0,1 1 1,-2 5-1,-1 0-247,-2-1 1,-4 3-1,3 2 1,-2 4-46,-3 4 0,-6 1 1,-2 0-1,-2 1-32,-3 4 1,-2 6-1,-1 7 1,2-1-184,2-3 0,-2 4 0,4 0 1,0-2-320,3-1 1,2 3 0,3 1 0,1 2 754,2 2 0,-2-3 0,4-1 0</inkml:trace>
  <inkml:trace contextRef="#ctx0" brushRef="#br0">7878 14527 28693,'0'-9'-9831,"2"0"9066,2-2 0,-1 6 0,4-1 2064,-1 0-650,-1 4 0,-5 2-115,0 9 0,0-1-179,0 0 1,1 0 0,2 2 566,2-1 0,4 0 0,-4 4-1115,3 1 1,-4-1 0,4 0 0,-2 1 194,-3-1 1,3 5 0,-2-1 0,-1 0-474,-2-2 0,-1-2 0,0 0-678,0 1 1,0-6-1391,0 1 2400,0-6 1,-1-7 1153,-3-10 0,2-6 0,-2 2 1,2 2-995,2 1 1,0-3 0,0 0 0,2 2 98,2 1 0,-1-3 0,6 1 342,1 0 1,1 3 0,-1 2 2058,-1 3-1756,-6 3 1,7 7-1,-4 4-365,2 4 1,-6 3 0,3 1 0,-2 0-182,1 1 1,-1-1 0,5 0 0,-2 1-216,-3-1 1,3-4-1,-1-2 273,3-1-30,-5-1 1,3-7 0,-6-2-683,0-5 1,0-8-1,-2 0 1,-1 0-65,-1 3 1,-2-4 0,3 0-1,-1 2-55,1 1 1,1 2 0,2-1 618,0 1 1,2 1 538,2 3 0,3 3 0,7 6 449,-1 0 1,0 0-1,1 2-580,-1 2 1,0-1 0,-1 6 0,-1 0-653,-3-2 1,1 5 0,3-3 0,-1 1-222,-3-1 0,-3 3 0,4-4 0,0 0-308,-2 1 0,1-1 0,-6 2 1,4-1-622,2 1 1,-1-2 0,4-1 0,-3-1 1851,3-3 0,1-1-1,1-2 1</inkml:trace>
  <inkml:trace contextRef="#ctx0" brushRef="#br0">8385 14660 31631,'0'13'-2231,"0"1"0,0-1 0,-2-1 0,-1-2 1941,-1-1 1519,-1-6 0,10 1-472,-1-8 1,5-3-1,-4-7 1,-2 1-896,-2 0 0,0-2 0,2-2 0,2 0-300,-2 0 0,-2-3 0,-1-1 0,0-1-42,0-1 0,0 7 0,0-3 0,0 1-674,0 0 1,0 1-1,0 3 1,0 1 725,0 0 1,0-1 0,2 1 800,2 0 1,-2 4 0,4 1 578,0 2 1,-3 2-85,5 4 0,1 2 0,5 2-258,-1 5 1,0 3 0,1 1 0,-3 0-298,-2 1 1,3 3-1,-3 1 1,3 0-617,1 1 1,-1-4 0,-1 3 0,-4-3-1013,-1-2 1,4 0-2619,-1 1 4134,-3-7 1,6-1-1,-5-6 1</inkml:trace>
  <inkml:trace contextRef="#ctx0" brushRef="#br0">8465 14513 30594,'0'-13'-3044,"1"6"1,4 2 4232,3 4 0,3 2 0,-1 2 0,-1 2-935,1-3 0,4 4 1,2-1-1,2-2-56,-2-2 0,-1 4 0,-2 1 1,1 0-1042,-1-1 0,0 0 0,1-5 0,-1 0 285,0 0 0,1 0 1,-1-3-1,0-4 414,1-7 1,-1-8-1,0 1 1</inkml:trace>
  <inkml:trace contextRef="#ctx0" brushRef="#br0">8705 14420 19578,'13'0'1122,"0"0"1,2 1-766,3 4 1,-3-4 0,4 5 0,-1-1-212,-1-1 0,3 1 1,-4-5-1,2 0-268,-2 0 0,-1 0 0,-2 0 1,1 0-2058,-1 0 2195,0 0 0,1 0 0,-1 0 0</inkml:trace>
  <inkml:trace contextRef="#ctx0" brushRef="#br0">8891 14353 19096,'-12'-9'-217,"3"1"1,-1 11 0,6 1 0,-1 6-212,-1 4 0,3 0 1,-4 3-1,0 2 279,-1 2 1,4-1 0,-5 6 0,-2-3-318,0 1 1,3 3-1,2-8 1,2 0-1985,-1 0 2407,1-1 1,-2-10 0,-1-2 0</inkml:trace>
  <inkml:trace contextRef="#ctx0" brushRef="#br0">9051 14127 18143,'-13'0'206,"0"7"1,1 7 0,1 6-218,2 5 1,2 2-1,-2 1 1,3 3 152,0 5 0,5 2 0,-4 2 0,4-1-368,1-4 0,6 4 0,3-5 0,3-1 37,1-7 0,5-1 0,1-8 0,2-4 296,2-3 0,8-7 1,3 3-1</inkml:trace>
  <inkml:trace contextRef="#ctx0" brushRef="#br0">10677 11421 8363,'-7'-6'-560,"1"5"0,6-5 1,0 6-1</inkml:trace>
  <inkml:trace contextRef="#ctx0" brushRef="#br0">10651 11435 8363,'6'-14'0,"1"1"0</inkml:trace>
  <inkml:trace contextRef="#ctx0" brushRef="#br0">9371 14047 11260,'0'-13'-189,"0"-1"1,0 1 0,2 0 0,1-1 239,1 1 0,5 0 0,-5-1-87,-1 1 0,-1 4 1024,-2 0 617,0 6 777,0-3-1730,0 6 0,0 6 0,0 3-468,0 3 0,0 1 0,0 1 0,1-1-158,4 0 1,-4 5-1,4 0 1,-4-2-105,-1-1 1,0 3-1,0-1 1,0 1-140,0 1 1,0-4 0,0 3-1,0-3-487,0-2 0,0 0 1,0 1-312,0-1 1,0 0-157,0 1 0,2-7 1,2-2 1182,5-4 0,3-7 1,1-1-1</inkml:trace>
  <inkml:trace contextRef="#ctx0" brushRef="#br0">9598 13914 13372,'9'11'0,"-2"0"167,-1-2 0,-2 4 0,-2 5 0,1-2-339,1-1 1,1 3-1,-5-1 1,1 0-300,4-3 1,-4 0-1,4-1-296,-4 0 764,5 1 0,-5-1 0,5 0 1</inkml:trace>
  <inkml:trace contextRef="#ctx0" brushRef="#br0">9664 14034 10067,'0'-26'936,"0"4"14,0 9-2241,0 7 0,2 7 65,2 4 1222,4 2 0,5 7 0,0-1 0</inkml:trace>
  <inkml:trace contextRef="#ctx0" brushRef="#br0">9824 13914 12119,'-13'-20'-65,"0"11"1,5-4 395,4 9 0,8 2 1,5-2-1,3 2-293,1 2 0,5 0 0,0 0 0,-2 0 47,-1 0 1,3 0 0,0 0-178,-2 0 0,-3 8 1,-4 3 35,-5 6 1,-2 1-1,-4-4 1,-2 3 160,-5 0 0,-3 1 0,-1-4 1,1-1-87,3 0 1,-1 1 278,5-1 0,2-6-225,8-2 0,4-4 0,7-1 1,3 0-365,2 0 0,-5-4 0,4-1 0,-3 1-875,1-2 0,0 4 0,-5-2-1098,1 3 2272,-1 1 0,0 5 1,1 3-1</inkml:trace>
  <inkml:trace contextRef="#ctx0" brushRef="#br0">10251 14180 8306,'7'-13'534,"-1"-1"0,-6 1 849,0 0-1213,6 5 0,0 4 0,3 8 0,-5 5 6,-2 3 1,-2 1-1,0 2 1,0 2-76,0 0 1,-5 6 0,0-4 0,-3 2-1082,-2 2 1,-4 2 0,-2 2 979,-2 0 0,-5-1 0,2 1 0</inkml:trace>
  <inkml:trace contextRef="#ctx0" brushRef="#br0">14423 12048 6932,'-13'0'0</inkml:trace>
  <inkml:trace contextRef="#ctx0" brushRef="#br0">14437 12048 8290,'-8'-6'0,"2"-2"0</inkml:trace>
  <inkml:trace contextRef="#ctx0" brushRef="#br0">14557 12008 8290,'7'-14'-882,"-1"7"0,-6 3 882,0 8 0,-2-1-132,-2 6 0,1-6 132,-6 1 0,5-2-362,-5-2 257,6-6 105,-3 4 0,0-9 0,-1 3 0</inkml:trace>
  <inkml:trace contextRef="#ctx0" brushRef="#br0">12384 12754 8324,'-14'-6'-342,"5"0"1,2-4-423,1 1 0,2 5 678,4-5 1,1 6 0,4-2 85,4 4 0,2 1 0,3 6 0,-1 1 0</inkml:trace>
  <inkml:trace contextRef="#ctx0" brushRef="#br0">9371 14687 8812,'-13'0'814,"5"-2"0,4-2-245,2-5 1,4-3-194,2-1 1,-2 4 0,4 1 0,-2 1 131,1-1 1,5 5 0,-3-2-1,2 0-324,0 1 0,0-1 0,6 4 0,1-2-24,2-2 1,1 1 0,-2 4-1,0 0-158,0 0 1,-3 0 0,0 0 13,-1 0 0,0 0-166,1 0 1,-7 6 0,-4 3 75,-6 3 0,0 1 1,-6 0-1,-1 1 104,-2-1 0,0 5 0,2-1 0,1-2 252,-1-4 1,4 0 0,0-2 67,0 3 1,4-3-1,-1-2-41,6-1 0,0-1 0,6-5-965,2 0 0,0 1 1,3 2-664,-1 2 1,0-1-1,1-4-390,-1 0 0,2 0 1709,3 0 0,-4 0 0,6 0 0</inkml:trace>
  <inkml:trace contextRef="#ctx0" brushRef="#br0">9891 14540 8779,'-13'-6'349,"-1"0"0,1-3 2070,0 5-1987,-1 2 0,2 4 0,4 2-89,3 5 1,4 3-1,1 3 1,1 1-194,4 2 1,-2 8-1,4 0 1,-1 0-707,-3 4 0,3 0 0,-2-4 0,1-1-1060,1-2 0,-3 0 1610,5-5 0,-5 0 0,3-5 0</inkml:trace>
  <inkml:trace contextRef="#ctx0" brushRef="#br0">9784 14700 11112,'-6'-8'632,"5"3"1,-4 5-1,10 0 1,4 0-1660,3 0 1,2 0 0,3 0 1026,1 0 0,5-6 0,-2-2 0</inkml:trace>
  <inkml:trace contextRef="#ctx0" brushRef="#br0">10104 14567 10173,'-13'-9'0,"0"0"1845,-1 3-1580,1 3 32,6 3 1,7 0 0,8 0-1,4 0-246,2 0 1,-1 0 0,2 0 0,1 0-262,2 0 1,0 0-1,-5 0 1,0 0-420,1 0 0,-6 0 504,1 0 1,-6 1-1,0 4 150,-6 4 0,0-3 0,-4 0 0,0-2 364,-1 0 0,4 5 1,-4-3 575,2 2 1,2-4-390,4 5 1,6-2 0,3 4-225,3-2 1,-1-5 0,0 5-82,-2 1 0,-2 2 1,2 2-1,-5-1-727,-2 0 0,-4 1 0,-2-1 0,-5 0-217,-3 0 0,-3 1 0,-1-1 0,-3-1 43,-2-3 1,5 3 0,-3-5 0,1 1-319,0-4 0,5-3 0,4-1 948,-2 0 0,0 0 0,-3 0 0</inkml:trace>
  <inkml:trace contextRef="#ctx0" brushRef="#br0">10238 13594 8050,'13'7'517,"5"5"0,2-2 1,4 5-17,4 3 1,2 6 0,-2-2 0,2 3 52,1 2 1,4 10 0,-4 3 0,-1 3-195,-2 2 0,-6 3 0,-2 7 0,-4 2-288,-4 6 1,-8 6-1,-1 4 1,-7-1-633,-10 1 1,0 1 0,-9-4-1,0-5 33,-3-5 0,-5 6 1,-1-13-1,-2 0-2843,-3-3 3056,-2 2 1,-1-10-1,0 4 1</inkml:trace>
  <inkml:trace contextRef="#ctx0" brushRef="#br0">10864 14806 10903,'0'-8'784,"0"-1"-157,0-2 1,5 4 477,-1-2-272,6 0-723,-8 2 0,2 1 0,-7 7 227,-1 4 1,-5-2 0,5 6 267,1 1 1,-3 2-322,1 1 0,-1-1 0,3-2 124,-1-1 1,-1 0-450,5 4 1,6-4 127,3 0 1,3-4 0,1 2 31,1-1 0,-1 4 0,0-2 0,-1 1-57,-3 0 1,3-1-1,-5 6 1,2-2-81,0-4 1,-4 9 0,2-4-1,-1 2-101,-3 0 0,-2-2 0,-1 0 0,0 1-368,0-1 0,-6-4 0,-2 0 0,-4 1-147,-2 2 1,-3 0 0,-3-2-1,1-2-469,0-2 0,1-2 0,3-4 306,-3 0 0,4-1 0,-3-4 0,7-4 775,6-3 1,2-7-1,2-2 1</inkml:trace>
  <inkml:trace contextRef="#ctx0" brushRef="#br0">10771 14926 8234,'0'-19'0,"0"-2"-16,0 1 1,4 0 0,2 7-1,0 0 1,1-1 1012,1 1 1,1 1 0,6 2 247,2 1 0,0 2 1,5-4-1,2 4-1230,1 1 0,1 2 0,1 4 1,0 0-709,-1 0 0,1 0 1,1 0-1,2 0 693,1 0 0,6 5 0,-3 3 0</inkml:trace>
  <inkml:trace contextRef="#ctx0" brushRef="#br0">13104 13647 8175,'-8'-6'956,"2"-1"-1589,6-7 0,0 5 696,0 1 0,-1 3 399,-4-4 0,2 6 7,-6-1 1,5 2 1616,-5 2-1024,0 6-832,2-4 1,-1 4-81,4-6 1,1 0 25,-6 0 0,5 0 1,-5 0 4,-2 0 0,4 0 1,-2 0-1,0 1 34,2 4 0,-4-2 0,6 4 38,-3-1 0,4 0 22,-5-2 0,0 2-243,-4 3 0,5-2 0,2-4 279,0 2 0,0 1 144,-2-2 0,-4-1-321,3 6 1,-2-4 0,1 2 0,3 0-173,1 1 1,0-4-1,3 5-158,-2 1 0,-3 2 0,2 2 340,-2-1 1,-1 0 0,-4 1 167,0-1 0,5-4 0,2-2 151,0-1 1,3 3 0,-4-3-309,1 1 1,2-2-1,4 4-212,0 1 0,0-3 1,0 2-1,0 2-105,0 1 0,0 1 1,0 0-1,0 1-147,0-1 1,1 0 0,2 1 0,2-1 105,-3 0 0,0 1 806,-2-1 1,0 0-293,0 0 1,0 1-1,1-2-78,4-3 0,-2 1-146,6-6 1,0 7 0,2-2-461,-2 2 0,3-2 1,-4 0-1,1 2 112,-1 0 1,0 3-1,2-1 1,-2 0 122,-3 1 0,6-2 0,-4-2 0,1-1 110,-4 1 1,4 1 0,-1-1-1,2-3 212,0-1 1,-5 3 0,5-3 198,1 1 0,2-2 1,2 2-315,-1-1 0,0 0 0,1-3 0,-1 2-140,0-2 1,5 2 0,0 0 0,-2-1 40,-1 2 1,-2-3 0,1 5 0,-1-2-128,0-3 0,5-2 0,0-1 0,-2 0 227,-1 0 0,-2 0 1,1 0-1,-1 0 155,0 0 0,5 0 0,0 0 0,-1-1-15,3-4 1,-5 2 0,2-4-1,-2-1-206,-2 1 1,1-1 0,1-2-1,1 1-210,2-1 0,-1-2 0,-3-1 0,-1-1 81,0 1 1,1 0 0,-1-1-1,-1 1 127,-3 0 0,1-1 0,-4 1 0,0 0 159,0-1 0,0 1 0,-3 0-110,1-1 0,1 1 0,-5 0 0,0-1-51,0 1 1,0 4 0,0 0 0,0-1-141,0-2 1,4-1-1,1 0 1,-2-1 20,-2 1 1,-1 0 0,0-1-1,-1 1 185,-4 0 0,4-1 0,-5 1 1,0 0 3,-3-1 1,2-4 0,-2 1 0,0 0 106,1 3 0,-3-4 0,2 0 0,-5 2-236,-3 1 0,2 2 1,-3-1-1,2 1-187,-2 0 0,2-1 1,-5 2-1,0 2 8,0 1 0,1 6 0,-4-3 0,2 2 9,-2-1 0,-1 1 0,-2 4 0,2 0-127,3 0 1,-6 0 0,5 0 0,3 0-586,-1 0 1,6 0 0,-3 0-2106,4 0 3046,6 0 0,2-6 0,6-1 0</inkml:trace>
  <inkml:trace contextRef="#ctx0" brushRef="#br0">14343 13874 21900,'0'-21'728,"0"3"-665,0 9 303,0 3 0,2 8 1,1 2-241,1 5 0,1 7 1,-5 2-1,0 0 2,0 1 1,4-4 0,0 4-1,-1-1 7,-1 0 0,-2 0 0,0-5 0,0 0 57,0 1 0,0-1 0,0 0-1004,0 0 1,0-4 839,0 0 0,1-6-819,4 2 1,-4-5 677,4-5 0,1-2 1,-2-7 258,-1 1 1,0 0 0,0 0 0,3-1-135,1 1 0,-2 0 0,4-1 0,0 1-81,-2 0 1,5-1-1,-5 1 1,2 1 53,0 3 1,-5-1 1736,5 5-709,-6 1 0,3 5 0,-6 4-413,0 4 0,-4 3 0,-1 1 0,2 0-284,2 1 1,1-1-1,0 2-462,0 2 1,0 3 0,1 2-676,4-4 0,-2-8-32,6-1 0,-2-8 1,2-1 369,-5-7 0,-1-5 0,0-3 0,2-2-87,-2-6 0,0 0 1,0-1-1,1 2 409,-1-2 0,3 0 0,0 2 0,0 4 1241,0 4 0,4-4 78,-1 0 0,3 2 0,1 7-37,1 4 1,-6 4 0,1 2-936,2 4 0,0 2 0,1 7 0,-1 0-337,-2 4 0,-6-3 1,2 3-1,0-3-1452,-1-2 0,5 5 0,-3-1-139,2 0 0,-4-2 0,5-4 0,0 0-1832,-2-2 3570,5-6 1,1 8-1,8-3 1</inkml:trace>
  <inkml:trace contextRef="#ctx0" brushRef="#br0">14983 13980 14056,'0'-21'1421,"-1"8"-1101,-4 9 1,5 7-366,0 1 0,5-1 0,5-6 0,-3-3-4,-1-1 0,5-2 0,-4-4 1,2-2-317,0-3 0,-2 2 0,4-7 0,-2 1 44,1 2 0,-3-1 1,1 5-1,-2-4 119,-3 0 0,3 3 0,-2-2 154,-1 0 0,3 4 1,-2-3-1,1 5 2578,1 4 0,-5 2-806,4 2 0,2 5-1148,2 0 0,1 6 1,1 7-1,-3 2-355,3 3 1,-4-2-1,1 6 1,-2 2-790,-3 1 0,-2 2 0,-1 0 1,0-2-1455,0-3 0,4 2 1,1-7-1,-2 0 2017,-2-2 0,-1-2 1,0 0-1</inkml:trace>
  <inkml:trace contextRef="#ctx0" brushRef="#br0">15090 13860 11767,'-9'-18'984,"0"1"0,6-1 1,-1 5-239,2-1 0,2 5 0,2 2-207,2 1 0,5 2 0,6 5-1054,-2 4 1,3 2-1,-7 6 1,3 2-563,1 3 0,-1-2 1,-1 5-1,-3 0 1072,3-1 0,1-3 0,1 2 0</inkml:trace>
  <inkml:trace contextRef="#ctx0" brushRef="#br0">15316 13794 12462,'0'-26'2010,"0"4"-1416,0 9 0,2 7 0,2 7 1,5 2-530,3 2 0,6 5 0,0-1 0,-1 3-863,3 1 0,-6 1 0,6-3 0,-3 0 786,1-2 1,6 0 0,-3 4 0</inkml:trace>
  <inkml:trace contextRef="#ctx0" brushRef="#br0">15556 13674 9924,'-22'-21'0,"1"5"0,2 5 0,4 8 0,3 6 1349,4 6 0,-1 3 0,-5 1-682,1 1 0,1 3 1,2 3-1,1 0-229,-1 4 0,4 1 1,1 2-1,4 0-272,1-1 0,0-1 0,0-1 1,0-3-5583,0-2 5416,6-7 0,7 0 0,8-5 0</inkml:trace>
  <inkml:trace contextRef="#ctx0" brushRef="#br0">15650 13340 9688,'-9'6'789,"0"3"0,4 9 0,-4 6 1,1 5 493,0 7 0,-2 13 0,4 6 0,0 4-812,0 4 0,0 9 1,5-35-1,-1 1 1,0 2-1,0 0-925,0 2 1,1 0-1,-1 34 1,2-2-1,2-10 362,2-11 1,10-7 91,8-11 0,3-2 0,2-6 0</inkml:trace>
  <inkml:trace contextRef="#ctx0" brushRef="#br0">16103 13514 8018,'1'-9'-821,"4"0"1,2 0 820,6-4 0,-5 5 0,-2 2 0</inkml:trace>
  <inkml:trace contextRef="#ctx0" brushRef="#br0">16156 13447 7348,'0'-9'600,"0"0"1,0 0 356,0-4 1,0 4 738,0 0-1153,0 6 1,0-1-1,0 8 254,0 5 1,2 5-1,1 2-389,1 2 0,5-1 0,-3-2 0,1 2-183,4 0 0,-4 7 0,0-3 0,-1 1-41,-3 0 0,3-1 0,-1 3 1,-2-4-682,-2 0 0,4-3 0,-1-3 0,-1 0-787,-2 4 0,-1-3 0,0 3-2194,0-3 3478,0-2 0,0 0 0,0 1 0</inkml:trace>
  <inkml:trace contextRef="#ctx0" brushRef="#br0">16596 13420 8574,'0'-13'-659,"0"4"158,0 0 1,0 5-83,0-5 1057,0 6 524,-6-3 0,5 8-397,-4 2 0,4-1 0,1 6 183,0 1 1,4 2 0,1 3 0,-2 1-463,-2 2 1,-1 4 0,0-1 0,0 1-462,0 2 1,0 2-1,0-6 1,0-1-727,0 0 1,0-1-1,2-6 865,2-3 0,3 3 0,7-5 0</inkml:trace>
  <inkml:trace contextRef="#ctx0" brushRef="#br0">16569 13540 8502,'-4'-29'472,"-1"2"1,3 5 0,6 13 151,5 5 0,-2 2 0,2 2 0,2 0-608,0 0 0,3 0 0,-1 0-637,0 0 1,1-4-1,-1-1 1,0 2 620,1 2 0,5-5 0,2-2 0</inkml:trace>
  <inkml:trace contextRef="#ctx0" brushRef="#br0">16969 13234 14826,'-9'-6'0,"1"-1"-158,-3-1 919,5 2-72,0 6 1,8 0 122,2 0 1,4 0-921,5 0 0,-1 6-165,-3 3 1,1 3-1,-5 1-36,-3 1 0,0-6 0,-4 1 114,-2 2 0,1-1 1,-4 0 1199,1-1-691,1 0 0,7-1 0,2-4-42,5-3 1,3-1 0,3 0 0,1 0-72,2 0 0,1 0 0,-3 0 0,2 0-163,-2 0 0,-1 0-179,-1 0 0,-3 6 0,-2 3 20,-4 3 1,-5 1 0,-5 1 0,-4-1 170,-2 0 0,-3 1 0,2-1 0,2 0-127,1 1 1,6-5 203,-1 0 1,4-2 0,4 2-116,5-5 1,9-2-1,1-1-92,-3 4 0,2-2-69,-9 6 1,-3-1 0,-2 6 0,-2-1-95,-2 0 1,-6 1 0,-4-1-1,-5 0-13,-3 1 1,-6-1-1,4 0 1,-3-1-271,1-3 1,6 1-1,-2-4 1,3 0-1846,2 0 2421,6-1 0,-5-11 0,4-2 0</inkml:trace>
  <inkml:trace contextRef="#ctx0" brushRef="#br0">17569 13580 9937,'0'-19'2136,"2"12"-1810,2 2 0,2 10 0,4 8 0,-2 0-112,-2 1 0,-2 5 0,-5 3 0,-4 3-641,-4 2 0,-8 6 0,-6 4 0,-2 3-537,-2 0 0,-1 2 1,-1-7 963,-2-1 0,0 4 0,4-4 0</inkml:trace>
  <inkml:trace contextRef="#ctx0" brushRef="#br0">18076 13167 15933,'-14'-7'-1989,"1"2"1694,0 4 0,4 1 0,0 0 168,-1 0 0,2 4 2850,-1 1-2141,6-1 1,3-4-1,9-1 1,3-2-85,1-2 0,7-1 0,0 3 0,3-2-190,-1-3 0,-1 5 1,2-3-1,-2 2-177,-2-1 0,3 1 0,-4 4-317,-2 0 0,-2 6 0,-5 3 0,-5 3 14,-2 1 1,-7 5 0,-2 1-1,-4 0 235,-3 0 1,-9 4 0,3-4 0,-3 2 48,1 2 0,6-2 0,-2 0 0,5-2 266,4-3 1,-1-1 0,5-2-191,2 1 0,9-2 0,7-3 0,8-5-113,4-3 0,2-1 1,1 0-1,2-1-655,1-3 0,0 1 0,-4-5 1,-2 2-87,-3 3 0,2-3 1,-5 2-1,0 1 712,0 1 0,-1-3 0,-4-3 0</inkml:trace>
  <inkml:trace contextRef="#ctx0" brushRef="#br0">18782 13141 13465,'-1'-12'-1989,"-4"3"0,2 1 1748,-6 4 0,1 3 853,-6-4 0,5 4 881,0 1 1313,6 0-2238,-2 0 1,5 1 0,1 4-1,2 3-260,1 4 1,1 3 0,-5 1-1,0 4-338,0 0 0,0 1 0,0 3 1,0-4 68,0 0 0,0 2 0,0-4 0,0-2-1986,0-1 1,0-6-1,1-2-2112,4-1 4040,2-2 0,7 2 0,-1 2 1</inkml:trace>
  <inkml:trace contextRef="#ctx0" brushRef="#br0">18742 13301 8551,'-13'-6'1755,"0"-3"-1510,-1-3 1,2 3-246,3 0 79,4 6 1,10-3 0,6 5 0,4-2-489,2-2 1,6 1-1,-4 4 1,2 0 408,2 0 0,3-6 0,0-1 0</inkml:trace>
  <inkml:trace contextRef="#ctx0" brushRef="#br0">19075 12981 8494,'-4'-14'-434,"0"1"1,-7 6 0,2 2 145,-3 4 0,-1 1 0,1 1 812,3 4-823,3-4 299,6 11 0,6-11 0,2 5 0</inkml:trace>
  <inkml:trace contextRef="#ctx0" brushRef="#br0">19009 13007 8371,'-9'-1'0,"0"-2"297,-1-2 1,4 2 0,0 6 665,0 2 0,4 5-522,-2-1 1,2-1-56,2 0 0,6-5 1,3 2-1,3-4-57,1-1 1,2-1 0,2-2-1,0-2-119,0 2 1,2 2-1,-1-1 1,-2 0-113,-1-3 0,-2 1 1,0 5-1,-1 4-308,-3 3 1,-3 4-1,-6 2 1,-1 0 131,-4 4 0,-2 1 1,-8 4-1,-1-4 202,-2 0 0,-4-4 0,4 3 0,2-5-4,1-4 1,3 3-1,2-3 1,2 3 217,2 1 0,2-4 0,4 0-124,0 1 1,7 0-1,5-1 1,6-4-194,3-4 0,-1-1 0,5 0 0,1 0-181,2 0 0,-3 0 0,-3 0 1,0-1-611,-1-4 0,-2 4 0,-5-4 0,-1 4-1072,0 1 1,1-5-1,-1-1 1842,0-1 0,1-8 0,-1-5 0</inkml:trace>
  <inkml:trace contextRef="#ctx0" brushRef="#br0">19395 12714 8314,'-4'-25'1656,"-1"3"-1026,1 8 0,6 10 0,3 8 0,7 5-92,5 3 0,11 7 1,0 4-1,3 2-203,2 1 1,4 6 0,-3 2 0,1 3-106,1 4 1,-13 8-1,0 0 1,-9 1-386,-5-1 0,-3 1 0,-7-4 0,-4 0-539,-4 0 1,-7-3-1,-3-6 1,-2-3-776,-3-1 1,-1 2 0,-3-2 1468,-3 1 0,-3-5 0,-6 4 0</inkml:trace>
  <inkml:trace contextRef="#ctx0" brushRef="#br0">20315 12994 8313,'0'-13'11,"-6"-1"1,3 7-4,-6 2 3008,6 4-818,3 1-1757,8 0 1,5 0-1,0 0 1,1 0-411,-1 0 1,0 0-1,2-1 1,2-2-676,0-2 0,6 1 1,-4 4-1,0 0-359,0 0 0,-1 0 1,-5 0 1002,1 0 0,-1 6 0,0 1 0</inkml:trace>
  <inkml:trace contextRef="#ctx0" brushRef="#br0">20342 13261 9056,'-8'-6'602,"4"-3"948,2 3 0,8 0 0,5 6-1436,5 0 1,3-2 0,5-2-1,-2-5-839,2-3 1,0 3 0,-1 0 728,0-1 0,-1-2 0,4-1 0</inkml:trace>
  <inkml:trace contextRef="#ctx0" brushRef="#br0">21155 12701 14410,'0'-14'575,"-4"13"1,-2 5-37,-2 7 1,1 2-1,-4 2 1,4 1-203,1 2 1,0 4 0,3-3 0,-1 1-228,1-1 1,1-1 0,5-5 0,3 0-400,3 1 0,12-7 0,-5-2 1,5-4-784,1-1 1,0 0 0,5-1 0,0-4-1993,-1-4 3045,1-3 1,0-7 0,-1-2 0</inkml:trace>
  <inkml:trace contextRef="#ctx0" brushRef="#br0">21515 12541 11800,'-13'0'4474,"-1"3"-2616,1 6-1574,-6 6 1,2 19-1,-3 6 1,-1 7 217,0 5 1,3 7 0,-4 3 0,0 5 141,1 4-730,-4-3 0,16-28 1,2 0-1,-3-2 1,-1 0-211,1-2 1,1 2-1,0 2 1,1 0-1,0 26 213,3 2 0,4-11 1,1-6-1</inkml:trace>
  <inkml:trace contextRef="#ctx0" brushRef="#br0">14743 15819 8386,'0'-13'-166,"0"0"0,0 4 1250,0 0 972,-6 6-1473,5-3 0,-5 5 1,7-2 225,4-2 1,-2 1-202,6 4 1,-5 0-425,5 0 1,-6 6-1,3 3 1,-2 2 44,1 3 0,-1-1 0,-4 2 1,0 1-195,0 2 0,-4 0 1,-1-5-1,2 2-303,2 3 1,-1-5 0,-1 2 0,-1-5-897,1 0 546,1-4 845,2 0 0,0-16-83,0-3 0,5-4 1,-1 4-1,-1 0 173,-1-1 0,2 1 0,1 0 1,-2-1-90,-2 1 1,4 0-1,1-1-213,1 1 0,-4 0 0,3 1-68,0 3 1,-3 3 0,4 5 163,-1-4 1,0 4 229,-2-4 0,2 5 0,5 5 77,-2 4 1,-5 7 0,3 3 0,-1 0-169,-3 1 0,-1 2 1,-2-3-1,1 0-130,4 1 1,-4 2 0,5-5-249,0 0 0,-3-2-811,6-2 0,-5-7 1,4-6 353,-2-8 0,-2-8 0,-4-3 0,0 0 204,0-1 1,0-6 0,0 2-1,0 0 516,0-1 1,0 1-1,0 1 1,0 2 64,0 2 1,5-3-1,0 4 1,1 2 103,0 1 1,3 6-1,-3 0 1,2 0 407,2 2 1,2 1 0,1 6 0,0 0-840,1 0 0,-5 1 1,0 4-1,-1 4-275,0 2 1,4 3-1,-5 1 1,2 2-378,0 6 0,-5 0 0,4 2 0,-2-1-1649,-3 0 1,2 7 2427,0-9 0,11 6 0,-1-7 0</inkml:trace>
  <inkml:trace contextRef="#ctx0" brushRef="#br0">15383 15913 8321,'-1'-30'1273,"-4"3"1,4 8 2117,-4 10-2947,4 6-260,7-3 1,-3 5-544,5-4 0,-3-1 0,2-4 1,-1 1-105,-3-1 0,3-2 0,-1-1 0,-1-2 312,2-3 1,-5 3 0,4-4 0,-2 1 63,1 1 0,-2-1 1,2 4-1,-2 1 817,-2 0 1,1 1-1,2 2 919,2 1 0,0 6-1152,0-2 1,-2 4-1,6 1-283,1 0 1,2 1 0,1 4 0,1 2-381,-1 1 0,-4 3 0,-2 0 1,1 4-240,-1 2 1,-2 3 0,2-4 0,-1 3-418,-3 2 1,-2-3 0,-1 2 0,0 1-133,0 0 0,0 0 1,0 2-1,0-2-435,0-2 1389,0-1 0,-6-5 0,-1 1 0</inkml:trace>
  <inkml:trace contextRef="#ctx0" brushRef="#br0">15410 15806 8888,'-6'-19'0,"-2"4"1402,1 5-962,1 7 1,12-8-1,3 7 218,3 1 0,2 0 1,3 0-1,1-2-417,-2 3 0,3 0 1,-1 1-1,0-2-850,1-2 1,-4 1-1,4 4 609,0 0 0,2 0 0,6 0 0</inkml:trace>
  <inkml:trace contextRef="#ctx0" brushRef="#br0">15743 15646 8218,'0'-25'1125,"0"3"1,0 7-38,0 6 0,1 6 1,4-1-813,4 2 1,3 2 0,2 0 0,3 0-386,0 0 0,6 2 1,-6 1-1,1 2-121,1 3 0,-4 1 0,5 4-146,-1 0 0,0 5 0,3 0 376,-4-2 0,-3-1 0,-2-2 0</inkml:trace>
  <inkml:trace contextRef="#ctx0" brushRef="#br0">15996 15646 8682,'-15'-15'983,"-2"-2"1,2 3 0,-3-1 435,3 5 1,6 7-1187,0-1 0,6 8 0,-1 5 0,3 3-496,1 1 1,0 5 0,0 1 0,1 2-801,3 3 0,-1-1 0,6 1 0,2-2 1063,1 2 0,1-5 0,0 0 0</inkml:trace>
  <inkml:trace contextRef="#ctx0" brushRef="#br0">16289 15353 9036,'0'-24'0,"-1"-2"2398,-3-3-2331,-4 7 1,-5 9 147,-1 8 1,3 5 0,0 5 0,4 5 222,1 7 0,1 5 0,5 9 0,-1 4 69,-3 4 0,2 1 0,-2 1 0,4 2-406,4 2 1,3 5-1,8-3 1,2 1-898,0-4 0,6-4 0,-3-3 1,3-4-2300,0-5 3095,11 2 0,-12-10 0,11 7 0</inkml:trace>
  <inkml:trace contextRef="#ctx0" brushRef="#br0">16796 15433 8515,'7'-13'314,"-1"4"1,-6 0-35,0-2 1,6 0 0,2-3 42,-1 1 1,0 4 0,-4 0 36,2-1 0,-1 2 633,-4-1-469,0 7 1,-1-4 145,-4 6 0,2 0-129,-5 0 1,0 6-123,-1 2 0,3 4-133,6 2 0,0-1 0,0 0 50,0 1 1,2-6 0,2 0 0,4-1-82,-1 1 1,5-1-1,-3 3 1,1-1-208,-1 2 1,3 1-1,-5 1 1,1 2-246,-4 2 0,-1-2 0,0 4 0,2-1-234,-3 0 0,-4 1 0,-4-2 0,-2 0-913,-2 0 1,-2-3 0,-1 0 0,-1-2-1564,1-4 2907,0 4 0,-1-10 0,1 4 0</inkml:trace>
  <inkml:trace contextRef="#ctx0" brushRef="#br0">16756 15433 8402,'12'-24'0,"-2"-2"0,-2-1 1106,-2 3 1,4 0 0,-1 5 0,3 0-137,1 0 0,5 2 0,1 7 0,0 3-613,1 1 0,3-3 0,-1 4 1,2 2-782,-2 2 1,2 1 0,-5 0 0,1 0-1932,-1 0 2355,-1 6 0,-5 1 0,0 7 0</inkml:trace>
  <inkml:trace contextRef="#ctx0" brushRef="#br0">11531 15686 8226,'-9'0'18,"0"0"0,0 0 755,-4 0 25,-1 0 1,7-6 56,2-3 0,4-3-446,1-1 0,6 0 0,3 1-125,3 3 0,2-1 1,3 5-1,0 2-229,0 2 0,-2 1 0,-2 0 0,0 0-470,1 0 1,-6 0 0,1 0-454,2 0 815,-5 6 0,0-3 173,-6 6 0,-6-6 1,-3 1-1,-3-3-46,-1-1 0,-1 0 1,1 0-1,0 0 103,-1 0 1,1 0 0,0 0-106,-1 0 0,1 0-584,0 0 0,5 2-179,4 2 0,2 4 0,5 5 0,5-1 691,5-3 0,9 3 0,-1-5 0</inkml:trace>
  <inkml:trace contextRef="#ctx0" brushRef="#br0">17489 15206 8418,'0'-13'308,"2"1"0,1 2 528,1 1 1,0 4-1,-2-2-141,2 1 0,-1 3-313,6 8 0,-6 2 0,2 6 0,-4 2-48,-1 3 0,-1 3 0,-2 7 0,-3 1-278,-2 2 0,5 4 0,-1-7 0,2-3-606,2 0 0,0-1 0,0-2 0,0-4-2512,0-4 3062,6-6 0,2 4 0,5-5 0</inkml:trace>
  <inkml:trace contextRef="#ctx0" brushRef="#br0">17502 15326 10534,'0'-25'0,"0"3"3235,0 4-2577,0 9 1,6 3 0,3 6-1294,3 0 1,1 0 0,1 0 0,-1 0-2312,0 0 2344,7-6 602,-5 5 0,10-11 0,-5 5 0</inkml:trace>
  <inkml:trace contextRef="#ctx0" brushRef="#br0">17876 15046 8261,'0'-19'0,"-2"4"1465,-2-2 612,2 8 0,-4 1-1489,6 4 0,2 2 1,2-2-580,5 2 1,3 2 0,1 0 0,1 2-290,-1 2 1,-4-1 0,-2 6-233,-1 2 0,3 0 1,-4 3 302,-2-1 1,-3 0 0,-5 1 0,-4-1 123,-3 0 1,-1 1 0,0-1 248,-1 0 1,3 1 0,0-2 509,2-4 0,6 4-494,-1-3 1,4-3 0,4-2 0,5-2 8,3-2 0,3 0 0,1 0 1,2 0 186,-2 0 0,3 0 0,1 0 0,-1 0 16,0 0 0,-1 0 0,-5 0-253,1 0 1,-7 1 0,-1 2 0,-2 3-170,1 2 0,-1 1 0,-4 4-24,0 0 0,0 1 1,0-1-1,-1-1-543,-4-3 0,4-2 309,-4-2 1,3-4 389,-3 3 0,2 2-96,-6-1 1,6 5 0,-3-2-1,0 0-346,-2 1 0,-4 5 0,-2 3 0,0 0-223,-4-2 1,-1 2-1,-5 1 1,3-2-454,2-1 0,-3 3 0,4-2 1016,2-4 0,1 7 0,1-4 0</inkml:trace>
  <inkml:trace contextRef="#ctx0" brushRef="#br0">18556 15393 9330,'-2'-6'2029,"-2"7"1,-5 11-1798,-3 9 1,-3 10 0,-3 5 0,-4 2-641,-3 2 0,-6 6 1,0 1-1,0 1 408,-2-4 0,5 4 0,-5-1 0</inkml:trace>
  <inkml:trace contextRef="#ctx0" brushRef="#br0">19115 15006 8304,'0'-13'-59,"0"0"1,0 4-227,0 0 0,0 5 737,0-5 1,0 4 1644,0-4-995,0 6 1,2-7 40,2 6 1,-1-1-809,6 5 1,-4 0 0,2 2-256,-1 2 1,0-1-1,-3 6 1,1 1-92,-1 2 1,-1 1 0,-2 1 0,0-1-241,0 0 0,4 1 0,1-1-214,-2 0 0,3-4 0,-1-1 87,3-2 1,1-2-1,4-4 1,0 0-164,1 0 1,1-1 0,2-4 0,4-4 540,0-3 0,10-1 0,-3 0 0</inkml:trace>
  <inkml:trace contextRef="#ctx0" brushRef="#br0">19489 14806 8304,'-14'-1'0,"1"-2"1355,0-1 0,-1-1 1,1 5-808,0 0 0,1 6 0,1 4 0,4 7-272,1 5 1,-3 3 0,3 3 0,-1 2-228,-3 1 1,2 6 0,-1-1 0,0 2-260,2 2 0,-3-1 0,5-2 0,2-2-73,2 2 1,1-9-1,0-3 1,1-4-1596,4-5 1,4-7 1877,8-4 0,4-16 0,6-3 0</inkml:trace>
  <inkml:trace contextRef="#ctx0" brushRef="#br0">19755 14806 9503,'0'-17'750,"0"-1"1,-1 6-624,-4 8 1,4 8 0,-4 5 431,4 3 1,1 1 0,0 2 0,0 1-66,0 2 0,-4 6 0,-2-1 0,0 6-629,0 2 0,-3 4 0,3-2 0,0-1-789,0 1 0,0 2 0,3-3 0,-1-4 924,1-5 0,1-3 0,2-7 0</inkml:trace>
  <inkml:trace contextRef="#ctx0" brushRef="#br0">19689 15073 8254,'0'-33'1490,"0"-2"1,0-2-465,0 15 1,1 8-1,4 10 1,3 2-1177,4 2 0,2 0 0,-1 0 1,2 0-601,3 0 1,-2 0-1,5 0 1,-1 2 749,1 2 0,1 4 0,5 5 0</inkml:trace>
  <inkml:trace contextRef="#ctx0" brushRef="#br0">20102 14740 8507,'0'-19'1988,"0"-4"1,0 12-1020,0 6 0,1 14-673,4 9 1,-4 4 0,4-1-1,-4 2-24,-1 6 0,-4 2 0,-2 1 0,-2 7-586,-2 4 1,-2 1 0,-1-4 0,0 0-495,-1 0 1,2-1 0,3-5 807,5-8 0,3 1 0,1-6 0</inkml:trace>
  <inkml:trace contextRef="#ctx0" brushRef="#br0">20355 14500 8525,'-9'-13'-28,"0"-1"272,6 7 1,3 1 0,11 6 0,4 1 772,2 4 1,12 2-1,-1 8 1,3 3-260,1 4 0,-1 8 1,-4 2-1,-2 2-452,-3 3 0,-4 2 0,-9 2 0,-4 4-339,-4 4 1,-7 2-1,-6 3 1,-5-2-903,-6-4 0,-11 9 0,3-4 0,-4 2-2777,-1 0 3427,-2-8 1,9-1 0,-3-6 0</inkml:trace>
  <inkml:trace contextRef="#ctx0" brushRef="#br0">21435 14700 9219,'0'-27'3285,"0"6"-2446,0 4 1,1 8-801,4 4 0,-2 10 1,6 2-1,1 2-205,2 0 0,1-2 1,1 4-1,-1-2-924,0 1 1,1 0-1,-1 1 1,0-2-1914,1 1 3000,-1 2 0,0-5 0,1-1 1</inkml:trace>
  <inkml:trace contextRef="#ctx0" brushRef="#br0">21382 15086 8170,'0'-34'2426,"1"9"1,3 12-2642,5 7 0,8 9 1,2 3-1,2 0-771,2 0 986,3 4 0,6-3 0,2 7 0</inkml:trace>
  <inkml:trace contextRef="#ctx0" brushRef="#br0">22195 14487 8500,'-6'-14'2534,"0"1"-678,-3 0-1490,3 5 1,12 4-1,3 8 1,4 5-116,5 3 0,1 3 0,6 1 0,1 3-30,2 2 0,6 1 1,-2 5-1,1 0-127,0-1 1,2 1-1,-4 0 1,-3-1-138,-4 1 1,-6 4 0,-9 0 0,-3-1-150,0-2 1,-6 3 0,0 0 0,-8 0-518,-4 2 1,-7-5-1,-3 1 1,-5-3 126,-4-4 1,3-6 0,-3 0-1,4-5 325,5-7 0,-2-2 0,6-2 1,2-2 109,1-2 0,8-11 0,3-10 1,2-6 501,2-3 0,6-6 0,4-6 0,7 0 128,5 0 1,3-3-1,2 5 1,-1 1 107,1 1 0,3 4 1,-2 2-1,-5 5-1,-2 3 0,-3 7 1,-5 3-1,-1 4-1274,-3 0 0,-3 5 0,-8 1-186,-2-3 1,-9 5 0,-11 2 0,-4 1 354,-3-2 0,-9 4 0,1-4 0,-1 4-96,-3 1 1,-1 0 0,1 0 610,-2 0 0,1 0 0,4 0 0</inkml:trace>
  <inkml:trace contextRef="#ctx0" brushRef="#br0">13983 15633 8269,'0'-14'0,"0"6"222,0-1 0,0 4-296,0-4 1,-1 6 285,-4-1 1,2 2 259,-5 2 0,0 6-70,-1 3 0,-1-1 0,5 1-182,2 1 0,2-3 1,1 2-1,0 2-23,0 0 1,0-2 0,0 0 0,0 2-48,0 0 0,6 3 0,3-1-21,3 0 1,1-1-1,0-1 1,1-3-63,-1 3 1,0-4 0,-1 2 0,-1 1-42,-3 2 0,-3 2 0,2-1 0,-1 0-69,-3 1 0,-1-1 0,-2 2 0,-2 1-143,-2 2 1,1 0 0,-6-5 0,-1 0-196,-2 1 0,-2-1 0,1 0 0,0-1 126,-1-3 1,1-3-1,0-6 1,-1 0 143,1 0 0,4 0 0,0 0 0,0-2 5,2-2 1,-3-3-1,5-7 333,2 1 0,-3 0 0,3-1 99,5 1 1,4 0 0,7-2 0,2-1 65,3-2 0,1-4 0,5 4 0,-2 0-178,1-1 1,3-1 0,-1-2-1,-3 3-122,-4 0 1,-3 2 0,-2-3-1,0 1-348,1 2 1,-7-2-1,-3 0 1,-2-1 9,-2 1 1,-2 1-1,-2 5 1,-6 1 150,-7 3 1,3-2-1,-6 3 1,1 1 64,-3 2 1,-3 4 0,-2 1 0,2 1-265,3 4 0,-2 4 0,5 7 0,-1 3-1624,1 2 1918,1 7 0,5 6 0,0 6 0</inkml:trace>
  <inkml:trace contextRef="#ctx0" brushRef="#br0">13570 13634 16685,'0'-9'-3303,"0"0"2641,0 6 0,0-4-38,0 2 1,0 2-1,2-4 964,2 1 1,-2 0-1,3 3 50,1-2 0,-3-3 0,6 2 1646,2-2-966,-6 5-996,1-3 1,-6 12-1,0 3 1,0 3 155,0 1 0,0 1 0,-1-1 0,-2 0 53,-1 1 1,-2 3 0,3 1 0,-2-1 214,2-3 0,2 0-174,1-1-312,0 0 1,6-5-1,3-4 1,2-2-102,3-2 0,4-5 0,-1-1 1,1-1 42,1-4 0,-4 6 0,1-1 0,-4 1-630,-3 1 1,-4-1 440,3 5 0,-5 2-364,2 2 0,-8-1 792,-2 6 0,-5-6 1,3 3-1</inkml:trace>
  <inkml:trace contextRef="#ctx0" brushRef="#br0">13823 13540 16685,'-6'-13'-1620,"5"0"0,-5 1 1955,0 3 0,-1 3 1,-7 8-1,1 2-113,0 5 1,4 3 0,0 3-1,-1 2 37,-2 6 0,0 3 0,2 5 0,-1 5-279,-4 2 0,2 13 0,-5 3 0,3 4 101,2 1 0,1 2 0,2-5 0,2-2-1939,3-2 1673,0 2 1,-1-12 0,-1 4 0</inkml:trace>
  <inkml:trace contextRef="#ctx0" brushRef="#br0">11264 18605 28716,'0'-8'-4916,"0"-4"1,0 10 2784,0-7 1,1 6 4308,4-2-1238,-4-2 0,7 5 672,-4-2 0,-2 4-1356,2 4 0,-2-1 1,-2 6-407,0 2 1,0-4 0,0 2 0,0 1-284,0 2 1,0 1-1,-2 2 1,-1 1 820,-1 2 0,-1 0 0,4-3 0,-2 1-29,-2 2 1,-1 0-1,4-5 1,-4 0-306,-2 1 0,1-1 0,-4 0 1,4 1 18,1-1 0,0-4 1,3 0-6568,-1 1 4421,-1-4 0,11 0 2610,3-6 0,15-18 0,4-4 0</inkml:trace>
  <inkml:trace contextRef="#ctx0" brushRef="#br0">11717 18551 28916,'-7'-20'-3904,"-5"2"1,3 9 4071,-3 5 1,-1 7 0,0 2 184,-1 3 1,2-4-1,2 4 1,3-1-54,1 1 1,-3 0 0,3 6-1,0-1-190,0 0 0,2 1 0,4 1 38,0 2 1,0 3 0,0 2 0,0-4-67,0-4 0,1 0 0,3-1 0,5-1-70,3-3 1,3 3 0,1-5 0,4 0 431,0-2 1,3 1-1,3-2 1,1-2-629,0-5 0,-1 0 0,1-6 1,0-2-458,-1 0 1,-1-3 0,-2 0 0,-4-3 173,0-1 1,-10-4 0,1 4 0,-4 1 2,-1-3 1,-7 1-1,-7-3 1,-4 4 621,-5 3 0,-4 4 0,-9 2 1,-5 4 1,-2 4 1,2 1 0,1 1 0,-1 4 62,2 4 0,2 8 1,5 4-1</inkml:trace>
  <inkml:trace contextRef="#ctx0" brushRef="#br0">15236 18272 30716,'9'-5'171,"0"1"1,-4-2-88,3 1 1,0-2-414,1-6 0,1 4-347,-5 0 0,-1 4-607,-4-4 0,-6 6 0,-3-1 1605,-3 3 0,-1 1 1,-2 0-1,-1 0 276,-2 0 1,0 1 0,5 2 0,0 3-519,-1 1 1,1 1-1,1 2 1,2-1-88,1 1 0,6 2 1,-3 2-1,2-1-157,-1 0 1,1 6-1,5 1-23,4-4 1,-2 2-1,6-9 1,1 1 289,2-1 0,1-2 0,0-4 0,1 2 296,-1-2 0,0-2 0,2-1 0,1 0-797,2 0 1,-4-4 0,-6-2 0,1-2-209,-1-2 1,2 3 0,-5-2 45,-2-2 0,-2 0 0,0-3 356,4 1 1,-4 0 3507,4-1-2531,-4 7 0,-1 2 1,0 10-629,0 4 0,0 7 0,2 2 0,1 0-258,1 1 0,1-4 0,-5 4 0,0-1-149,0-1 1,0 6 0,0-4 0,0 0-74,0 0 0,-5 4 0,-1-4 1,0 0 379,0 0 0,-4 3 0,1-2 1,-3-1-942,-1 0 1,0-1 0,1-5-1,1 1-121,3-1 1,3 0 0,-2 1 0,1-1-127,3 0 1,1 1-1,2-1 1172,0 0 1,6 1 0,2-1 0</inkml:trace>
  <inkml:trace contextRef="#ctx0" brushRef="#br0">8998 6797 31559,'0'-25'-9831,"0"2"9472,0 10 0,0 13 0,0 9 0,0 3 0,-2 1 1,-2 1-1295,-5-1 1,2-1 1220,-2-3 1,0 1 0,-4-6 0,-1-1 1676,1-1 0,0-7 0,-1 1 0,1 1-380,0 2 1,-5-4-1,-1 1 1,-1 1-283,1 1 0,-5 2 0,2 0 0,-3 0-536,-2 0 0,2 0 0,1 2 0,2 1 384,-2 1 0,-1 5 0,-1-3 0,-1 0-359,0 0 1,2-2 0,1-4-1,2 0 717,-1 0 0,-3 0 1,0 0-1,-1 0-267,0 0 0,1 0 0,-1-1 1,0-2-523,1-2 0,-5-4 0,-2 5 0,-1 0 0,-3-2 0,-2 4 0,-2-2 0,-2 4-250,-1 4 0,-1 4 0,4 3 1,-1 0-164,2-2 1,-3-2 0,8 3 0,-2-1 151,1 2 0,-1-4 0,6 0 0,1 1 284,2-1 0,-3-4 1,0 2-1,1-4 462,2-1 0,-3 0 0,0 0 0,1 0-172,2 0 1,2-4 0,-1-2-1,2 0-406,3 0 0,-4-4 1,4 2-1,-3 1-276,-2 2 1,2-1 0,1 0-1,2-1 121,-1-3 1,-1 2 0,0-1 0,2 1 184,-2 0 0,-1-2 1,-2 4-1,2 0 151,3 0 0,-3-3 0,3 3 0,-4 0-75,0 0 0,1-3 1,-1 4-1,3-1-72,-1 0 0,-9-3 1,7 4-1,-2 1 60,-1-2 0,-2 4 0,0-3 0,2 0-205,1 1 0,1-2 0,-1 3 0,-2-2 197,-1 2 0,0-3 1,4 2-1,1 0 107,-1-2 1,0 4 0,1-4 0,0 2 43,4-1 1,-3-4 0,3 4 0,-2-1-74,2 0 0,-2-5 1,5 2-1,0-2-87,-1-3 1,-2 2 0,3 2 0,0 1-95,-1-1 0,-2-1 0,3 1 0,-2 3-203,-2 1 0,-1-5 0,0 4 0,2-2 19,-2 0 1,-1 5 0,-2-5 0,2 0 144,3 2 1,-2-5 0,6 3 0,2-3 28,1-1 1,4-1-1,0 1 1,4 0-76,1-1 1,-3-3 0,5-3 0,1 1-175,1 0 1,2-3 0,0 2 0,2 1-17,2 0 1,-1-5 0,6 3 0,1 1 170,2 2 1,1-1 0,1 1 0,1 2-172,2 1 0,-2 2 0,3-1 0,-3 1-34,-2 0 1,6-5 0,2 0 0,1 2 375,0 1 1,1-3-1,5 0 1,1 2 247,3 1 1,3-2 0,-4-1 0,0 1 409,2 3 1,-5 0-1,5 1 1,-2 1-32,0 3 1,4-1-1,-1 4 1,2-1-249,1-4 1,9 4 0,-6-1 0,1 1-29,1 0 1,2-1 0,1-2-1,-2 2-40,-2 3 1,4-6 0,0 2 0,1-1 70,0 1 1,5-3-1,-2 3 1,1-1-52,-1 1 0,6-3 0,-5 3 1,0-1-98,2 1 0,-4-1 0,0 5 1,1 1-52,-1-2 1,6 4 0,-3-2 0,-1 2-313,2 2 0,4 0 0,4 0 1,-1 0 148,0 0 0,3 0 1,-1 0-1,1 0 79,2 0 0,7 0 0,-6 0 0,2 0 27,2 0 1,1 0 0,-3 0 0,-1-1 163,1-3 0,3 2 1,-1-4-1,-2 2-240,-2-1 1,6 1 0,-7 4 0,0 0-52,1 0 0,0 0 0,2 0 0,1-2 20,3-2 0,-2 2 0,5-2 1,-1 2 18,-3 2 1,2 0 0,1 0 0,-1 0 138,1 0 0,1 2 1,-4 1-1,-2 1 29,1-1 1,-1-1-1,-2-2 1,-3 0-142,1 0 1,4 0-1,-6 0 1,3 0-23,2 0 0,-2 0 0,0 0 0,-1 0 0,0 0 0,7 0 0,-6-2 0,0-1 0,0-1 0,7-2 0,-7 3 0,0-1 0,0 1 0,-3 1 0,-5 2 0,2 2 0,3 2 0,0-1 0,-7 6 0,1 0 0,2-2 0,4 1 0,-2-5 0,-1 1 0,0-1 0,-1-2 0,-3-1 0,1 0 0,2 0 0,-2-4 0,-6-2 0,-1 0 0,1 0 0,1-3 0,-1 5 0,-2-1 0,-2 0 0,1 3 0,-4-2 0,-3 2 0,-2 2 0,4 2 0,-7 1 0,4 3 0,1 1 0,-2 0 0,-1 4 0,-1-4-136,1-1 1,2 0-1,1-3 1,-2 1 170,-2-1 0,2-1 0,-2-2 1,2 0-106,2 0 0,0 0 0,0 0 0,0 0 240,0 0 0,-4 0 0,-1 1 1,1 2-171,-2 2 0,4 1 0,-2-3 0,1 2 0,-2 3 0,2-4 0,-4 4 0,1-1 0,3 1 0,-3-1 0,2 3 0,-1-2-47,-1-2 1,5 3-1,-4-5 1,2-1 92,-1-2 1,1 4-1,-4-1 1,1-1-47,3-1 0,-3-2 0,1 0 0,1 0 0,-2 0 0,4 0 0,-2 0 0,1 0 0,-1 0 0,1 0 0,-5 0 0,2 0 0,3 0 0,0 0 0,-1 0 0,-4 0 0,1 0 0,-5 0 0,5-2 0,-2-1 0,0-1 0,0-1 0,-4 5 0,-1 0 0,1 0 0,0 0 0,-1 0 0,0 0 0,-4 0 0,3 0 0,-3 2 0,3 1-66,2 1 1,-2 1-1,-1-4 1,-2 2 80,2 2 0,5-1 0,4-4 0,0 0 10,-1 0 0,5 0 0,-1 0 1,2 0-25,2 0 0,0 0 0,0-1 0,0-2 23,0-2 0,5 1 0,-1 4 1,-2 0-25,-5 0 0,1 0 0,-2 1 0,1 2-145,-2 2 0,2 4 0,-6-4 0,-1 1 39,-2 0 1,5 3 0,1-4 0,1-2 158,1-2 1,-1-1 0,5 0 0,0 0 142,0 0 1,0-1-1,0-2 1,0-3-197,0-2 0,3 4 0,0-4 0,-3 1 0,-1 0 0,5 4 0,-7-2 0,0 2 0,2-1 0,-2 2 0,0-2 0,-3 2 0,-2 2 0,0 0 0,-6 2 0,-1 1-389,-2 1 0,2 2 1,-5-3-1,3 2 366,-1-2 1,-6-2-1,2-1 1,-3 0 143,-2 0 0,-4 0 1,0 0 23,1 0-744,-4 0 0,-1 0 344,-10 0 0,2 0 0,-6 2-160,-1 2 1,-2 3 0,-1 7-187,-1-1 0,3 0 0,0 1 0,4-1 164,1 0 1,0 1 0,3-1-1,-1 0-249,1 1 0,1-1 0,1 0 0,-2 1 32,-2-1 1,1 2 0,2 1-1,-1 2 27,-1-2 0,-5 3 0,3 1 1,0-1-9,0 0 0,-4 5 0,1-2 0,-4 2 158,-5-2 0,3 3 1,-3-3-1,2 2 261,-2-2 0,3 3 0,-2-2 0,2 0 136,2 0 0,-1 2 0,1-2 0,-2 6 58,-3 2 1,3 4 0,-4-2 0,1-1 207,1 1 0,-7 4 1,0-3-1,-4 0 118,-3-3 1,-2 2 0,2-2-1,-3-3 173,0-4 1,-4-1-1,2-5 1,-2-2 305,-2-1 0,0-6 0,0-2 1,0-1-197,0-3 0,0-1 0,-2-2 0,-2 0-148,-5 0 1,-3 0-1,-1 0 1,-1 0-82,1 0 1,-6 1 0,-2 2 0,0 3-557,4 2 1,-3 0-1,3 7 1,0 3 75,3 4 0,0-1 1,1 3-1,1 2 240,3 4 0,-3 7 0,5-3 1</inkml:trace>
  <inkml:trace contextRef="#ctx0" brushRef="#br0">11317 18232 29039,'0'-21'-9831,"0"3"6865,0 3 0,0 6 779,0 0 1296,0 1 0,-1 0 1346,-4 4 1,2 2 1753,-5 2 1,-1 0-872,-5 0 1,2-1-1,2-2-978,1-2 0,6-1 1,-3 3 1351,0-1 0,3-5-1393,-5 5 1,3-1 0,-4 5 180,-1 0 1,2 0 0,0 0-1,-3 0 44,-1 0 1,-1 6 0,0 3-1,-2 1-173,-3-1 1,3 3-1,-2-4 1,2 0-239,1 1 1,1-1 0,0 1 0,1-3 335,3-1 0,-3-3 1,3 2 51,-3-2 0,-1 2-521,0 1 0,-1 4 0,3-3 0,0 0 0,2-1 0,0 6 0,-4-2 0,0 3-43,-1 1 0,1 5 0,0-1 1,-1 0-412,1-2 1,1 2 0,2 1-1,1-2 91,-1-1 1,-2-2 724,-2 1 1,1-1-289,0 0 0,4-1 0,1-1-268,3-2 1,-4-1-1,3 6-254,-2-1 1,4 5-1,-3 0 1,-1-1-67,1 3 1,-1-4 0,-1 6-1,3 0 202,1-1 1,2 3-1,-5-6 1,2-2 89,3-1 1,2-6 0,1-1 655,0 3 1,0 1-525,0 1 1,0-4 0,0 0-232,0 1 1,0-3-1,0 2 1,0 2-125,0 1 1,4 2 0,1 3 0,-1 0 136,2 0 0,-4-1 0,3 0 1,0 2 141,-1-2 1,5 4 0,-3-3 0,0 0 362,0-3 1,4-2 0,-2-1 0,1-2 262,0 1 1,-1-3-1,6 1 1,-1-1 270,0 1 1,1-4 0,-1 3 0,0 1-146,1-1 0,4-2 0,-1 2 0,1 0-210,1 1 0,-4 1 0,4 4 0,-1 0-160,0 1 1,4-2 0,-4-2 0,0-1 326,1 1 0,0-2 0,5-1 1,-3 0-544,-2 1 0,3-5 0,-3 1 0,2-2 0,3-2 0,1 0 0,0 0 0,-1 0 0,-2 0 0,0 0 0,5 0 0,0 0 0,-1 0 0,-1 0 0,1 0 0,-3 0 0,1 0 0,9 0 0,-7 0 0,2 0 0,1 0 0,-3 0 0,1 0 0,0 0 0,-1 0 0,1 0 0,0 0 0,-1 0 0,1 0 0,0 0 0,-1-2 0,1-2 0,-1-5 0,1-1 0,0-1 0,-1 2 0,1-1 0,-2-2 0,-1-1 0,-2-1 0,2 1 0,1 4 0,2 0 0,-1-1 0,1-2 0,-2-1 0,-1 1 0,-2 2 0,2 1 0,0 0 0,-1-3 0,-1 2 0,2 1 0,-3 0 0,1-5 0,0 1 0,-1 0 0,3 0 0,-5-1 0,0 1 0,1 0 0,2-2 0,-4-2 0,-1 0 0,3 0 0,-6-3 0,6-1 0,-3-1 0,1-1 0,0 1 0,-3-4 0,1-1 0,2 0 0,-2 1 0,-5 0 0,-4 3 0,-1 1 0,0-1 0,-3-2 0,1 2 0,-1 0 0,-1 6 0,-2-4 0,0 0 0,0 0 0,0 5 0,0-3 0,0 1-439,0 0 1,0-4 0,0 3-1,-2 0 82,-2-1 0,2-2 0,-2 3 0,1-2 270,-2-3 1,2 4 0,-4-1 0,0 0 98,-1 0 1,-1 5 0,-4-2-1,0 4-89,-1 0 0,1 1 0,-2 1 0,-1 2-2,-2 1 0,-4 0 0,3-3 0,-1 2 289,1 1 1,-3 1 0,3-2-1,-2 3 284,-3 1 1,3-5 0,-1 4-1,0-2-174,1 0 0,-4 6 0,3-3 1,-3 2-321,-2-1 0,-4 1 0,0 4 0,1 0 0,2 0 0,-3 0 0,-2 0 0,-1 2 0,-3 2 0,-1-3 0,-2 5 0,0-1 0,0-1 0,-5 5 0,-1-4 0,-1-1 0,-3 2 0,-2-5 0,-1 5 0,1-1 0,3-1 0,0 1 0,6-5 0,3 1 0,2 4 0,-7-4 0,10 4 0,0-4 0,1-1 0,6 1 0,-3 4 0,4 4 0,5 3 0,-3 1 0,4 6 0,-5 2 0</inkml:trace>
  <inkml:trace contextRef="#ctx0" brushRef="#br0">21035 17765 8048,'0'-13'0,"0"-1"-499,0 1 0,0 4 0,0 0 499,0-1 0,1-2 0,2-1 0,2-1 0,-2 1 0,-2 0 0,-1 0 0,0-1 0,0 1 629,0 0 0,0-1 0,0 1 1,0 0 1154,0-1 1,0 1-1,2 1-853,2 3 0,4 3 0,5 6 1,0 2 72,1 2 0,-3 8 1,0 9-1,-2 2-279,1 6 0,-2 2 1,-1-2-1,-1 4-195,-3 1 1,3-3 0,-2 3 0,-1 0-293,-1 0 0,-2 0 0,0 2 0,1-5-866,4-3 0,-4-3 1,3-1-1,-2-3-2751,-2-2 2518,0-1 0,0-12 0,0-6 673,0-8 0,-2-14 1,0-6-1,-3-3 379,2-2 0,2-8 1,1 2-1,1 1 820,4 1 1,-2 11-1,4 1 1,0 5-343,1 3 0,1 4 1,4 3-1,0 2-102,1 2 0,-1 2 0,2 5 0,1 4-567,2 4 0,4 7 0,-3 3 0,1 0 0,-1 1 0,0 3 0,-4 0 0,0 0 0,-3-1 0,-4 4 0,3-4 0,-4 2 0,-1-2 0,-1 1 0,-5-3 0,0-1-2299,0 0 1,0-1 0,0-5-3226,0 1 5524,0-7 0,5-7 0,3-7 0</inkml:trace>
  <inkml:trace contextRef="#ctx0" brushRef="#br0">21848 17672 8095,'0'-34'9504,"0"7"-8397,0 8 1,2 11-1,1 5-467,1 6 1,2 5 0,-3 5 0,1 1-174,-1-1 0,-1 5 0,-2-1 1,0 1-422,0 1 1,0-4 0,1 3-1167,4-3 1,-2-3 116,6-3 1,-5-4-1,3-6 678,-1-3 1,3-4 0,-4-7 0,-2-1 615,-2-2 1,-1-1 0,0 3 3708,0-2-1577,0 0 1,0 12-2424,0 6 0,0 8 0,2 8 0,1 2 0,1-2 0,5 3 0,-3 0 0,1 1-495,4-1 0,0-1 0,3-5 0,1 0-1963,2 1 0,3-5 1,3-2-1,0-1 2256,0-3 0,8-13 1,3-5-1</inkml:trace>
  <inkml:trace contextRef="#ctx0" brushRef="#br0">22248 17445 11874,'-7'6'4223,"4"3"-3523,6 3 1,4 1 0,8 1 0,1-1 22,2 0 0,6 5 0,-2 0 0,3 0-562,2 1 0,-5-4 1,-1 4-1,-2-1-210,-3-1 1,2 1 0,-3-5-138,-3 1 1,-8-1 0,-1 0 0,-7 1-139,-10-1 1,-5-1-1,-9-2 1,-2-2-762,-1-2 0,0 3 1,4-5-1,1-1 1085,-1-2 0,6 5 0,2 2 0</inkml:trace>
  <inkml:trace contextRef="#ctx0" brushRef="#br0">23248 17299 7976,'7'-34'2067,"1"3"-368,-4 8 1,3 6-1,7 8-897,-1 4 0,0 4 0,-1 2 0,-1 4 167,-2 4 0,-2 7 0,3 5 0,-2 2-509,-2 5 1,-2 2 0,-2-2 0,1 2-322,1 1 0,0 3 0,-4-6 0,0-3-286,0 0 0,0-5 1,0-3-1,0-2-2423,0-1 1917,0-7 1,-1-1-1,-2-9 1,-1-6 369,1-9 1,-3-7 0,1-6 0,2-5 581,2-2 1,1-1-1,0 4 1,0 4 1262,0 3 0,0 2-450,0 4 1,1 9 0,4 9-577,4 2 0,2 14 1,3 6-1,-2 5-252,-4 4 1,4 0-1,-3 1 1,3 1-285,1 2 0,-4-1 0,0-6-599,2-2 1,-1-6-1,0 1-351,-1-7 1,-6-6 0,2-10 576,-4-7 1,3-8-1,1-10 1,-2-3 171,-2 0 1,-1-9 0,0 3 0,0-1 590,0-1 0,0 8 0,0 5 1,0 5 1328,0 6 1,0 3-1405,0 2 1,6 7 0,3 8 0,3 8-223,1 6 0,5 8 1,0-2-1,0 5-260,1 4 0,-4-3 0,3 3 0,-2-3-1979,2-1 1,-4 0 0,4-2 0,-3-3 18,-2-4 1,5-5 0,0-4 2126,-2-5 0,5-2 0,0-2 0</inkml:trace>
  <inkml:trace contextRef="#ctx0" brushRef="#br0">23968 17032 7976,'-5'-18'1883,"1"1"0,-1 2-1232,5 10 1,2 11-1,1 13 1,3 2 887,1 3 0,-2 1 0,2 2 0,-1-1-804,-3 1 0,3 3 0,0-2 0,0-3-474,-1 0 0,1-4 0,-1 0-585,4-2 1,-2-3 0,2-7-1228,1-5 0,1-4 1,-1-4-1,-2-5 499,-3-3 0,0-5 0,-5-3 1,0 1 550,0 0 0,0-3 0,-2 4 0,-1 2 746,-1 1 0,-2 3 1,3 2 1412,-1 1 225,-1 6 1,7 3 0,2 9-1473,5 2 1,7 3-1,2-1 1,-2 0-644,-1 1 0,4-5 0,2-1 0,1 1-371,1-1 0,-3-2 1,4-6-1,-2 0 603,2 0 0,-5-6 0,1-2 0</inkml:trace>
  <inkml:trace contextRef="#ctx0" brushRef="#br0">24328 17032 7976,'0'-13'801,"0"-1"1089,0 1 1,7 7 0,5 6-1327,4 8 1,6 3-1,-2 3 1,-1-1-449,0 0 0,3 5 1,-2 0-1,-1-2-157,0-1 1,3-3-1,-4-2 1,-3-1-1656,-5 2 0,-1-6 1,-9 0 517,-6-4 1,-10-1 0,-8 0 0,-4 0 1866,-3 0 1,-5-1-1,5-2 1,0-3 557,-1-1 1,8 4 0,-1-2-365,4 4 0,5 2 0,7 4 1,4 5-1453,4 6 0,11-1 0,5 4 0,4-1-498,5 0 0,7 0 1067,5-5 0,8 0 0,3 1 0</inkml:trace>
  <inkml:trace contextRef="#ctx0" brushRef="#br0">24941 16819 8535,'7'0'2796,"5"0"0,-11 1 1,4 4-2404,-4 4 0,-1 3 0,-1 1 0,-2 0 160,-2 1 0,-3-1 0,3 0-395,2 0 0,2-4 1,1 0-695,0 2 1,0-4-156,0 2 1,4-5 499,1 5 0,3-4 582,-3 4 0,-1-5-99,-4 5 1,0 0 0,-1 3 0,-2-2-316,-2-1 0,-3 0 1,2 3-1,0-2-1239,0-1 0,-5 0 1,3 4 471,-4 0 0,4 1 790,4-1 0,2-6 0,2-1 0</inkml:trace>
  <inkml:trace contextRef="#ctx0" brushRef="#br0">25274 16806 10166,'-18'-5'0,"-1"1"0,0 1 1143,-1 1 0,0 4 1,5 1-1,3 3-539,0 1 1,0 2 0,0 6 0,2 1-172,1 2 1,6 4 0,-1-3 0,2 0-465,2 1 0,0 2 0,2-3 0,2 0-486,5 1 1,4-3-1,5-3 1,4-2-507,4-4 0,5-2 0,1-7 1,2-4-726,3-3 0,-2-10 1748,0-4 0,1-15 0,4-5 0</inkml:trace>
  <inkml:trace contextRef="#ctx0" brushRef="#br0">25434 16499 9454,'-9'-4'243,"0"-1"1,6 8-1,-1 9 1,2 4 937,2 1 0,5 2 0,1 0 0,0 2 492,-1 2 0,4 7 1,-3 1-1,0-1-1373,0-2 1,3-1 0,-3-1 0,0 1-605,0 0 0,3-5 1,-3-2-1,0 0-2313,-1-4 1,6-1-1719,-2-2 1,-3-7 3866,-2-6 1,-2-10 0,-4-8 0,-1 2 590,-1 1 1,-5-3-1,3 0 1,-2 2 1368,-2 1 0,4 6 425,2 0-722,2 6 1,7-1 0,1 7 0,1 3-548,3 1 1,2-2 0,2 2 0,-1-1-559,0-3 1,1 3 0,-1-2 0,0-1-990,1-1 1,-1 2 0,0 1-674,1-2 1,-1-2-1,0-1-586,1 0 0,-7-1 1452,-3-4 1,-2 2 827,-2-6 1,0 1 0,1-6-182,4 1 1,7 4 0,7-1 0,2-4 58,2-2 0,8-14 0,3 2 0</inkml:trace>
  <inkml:trace contextRef="#ctx0" brushRef="#br0">26114 16166 8117,'-21'-19'171,"-4"5"0,4 2 1,2 12-1,4 12 2150,5 9 1,5 4-1,-2 2-1350,1-1 1,1 7-1,5 3 1,0 1-405,0-2 1,6 2 0,3-6-1,3-1-912,1-2 1,1-1 0,1-1 0,1 0-589,2-4 0,-1-3 1,-3-6-1,-1-1-3025,0-3 3345,-5 3 1,-10-11 0,-11 2 0,-8-4 1188,-4-4 1,-6-1-1,0 4 1,1-3 595,2 2 0,3 2 1,3 1-1,5 1-1203,7 4 1,1 2-1,8 6-586,2 1 0,14 3 1,3 1-1,7-2 617,6-1 0,3-1 0,6-1 0</inkml:trace>
  <inkml:trace contextRef="#ctx0" brushRef="#br0">23301 18018 8016,'8'-22'0,"-4"1"1598,-3 2 1,1 7-795,2 8 0,-2 4 0,2 4 1,-2 5 366,-2 3 1,0 7 0,0 5 0,0 6-552,0 5 1,-2 4 0,-1-1-1,-1-2-590,1-5 0,1 1 0,2-1 1,0-1-793,0-2 1,2-3 0,2-1 0,5-3-1202,3-2 0,1-3 1963,1-7 0,5 3 0,2-5 0</inkml:trace>
  <inkml:trace contextRef="#ctx0" brushRef="#br0">23528 18205 12183,'13'1'948,"0"2"-465,1 2 0,-1-1 0,0-4 1,1 0-1,-1 0 1,5 0-1,0 0 1,-2 0-1451,-1 0 0,-3-1 0,-2-2 0,-3-3 315,-1-2 1,-1 4-1,-7-5 1,-2 0 1028,-5 2 0,-7-1 0,-2 5 0,2-1 77,1 1 1,1 2-1,1 1 125,0 0 1,5 6-1,4 2 1,4 3-494,4-2 0,5 2 0,9-2 0,4 3-768,3 2 1,3-6 0,4 0 0,3-2-2611,4-3 3292,7-2 0,-5-7 0,5-1 0</inkml:trace>
  <inkml:trace contextRef="#ctx0" brushRef="#br0">24074 18072 7990,'-15'-5'2430,"-2"1"1,2-1-1953,-3 5 1,9 2 0,5 2 154,2 5 0,4 3 1,2 1-497,5 1 1,-2-1-1,2-1 1,2-2-773,1-1 0,1-2 1,0 4-514,1-2 1,-1-6-1065,0 1 2317,-5-2 1,-8-2 0,-9 0 406,-3 0 1,3 0 461,0 0-638,6 0 1,-1 0-1,8 0-603,5 0 1,7 0-1,4 0-445,0 0 0,-3-2 0,2-1 0,-1-3-481,-1-1 1,6-2 1192,-6-4 0,7-1 0,-3 1 0</inkml:trace>
  <inkml:trace contextRef="#ctx0" brushRef="#br0">24341 18045 8550,'13'0'1028,"1"0"1,3 0 0,1-2-1,-2 0-755,-1-3 1,3 1-1,0 4 1,-2-2-308,-1-2 0,-2 2 0,0-2-530,1 2-835,-7 2 41,-1 0 1051,-18 0 0,8 0 343,-9 0 1,10 0 0,1 2-115,5 2 1,7 4-1,-1 6 198,3 4 0,-4-1 0,-4 5 0,-3 3 619,-1 5 0,0-1 0,-1 5 0,-3-1-171,-5-4 0,-8 2 1,0-2-1,0-6-388,2-2 0,2 1-2139,0-4 1959,5-6 0,14-18 0,9-9 0</inkml:trace>
  <inkml:trace contextRef="#ctx0" brushRef="#br0">24701 17645 10423,'-14'0'672,"1"0"1,6 9 0,2 6-295,4 6 0,1 7 0,1-8 1,2 3 252,2-1 1,4 5-1,-4 5 1,3 1-1369,2-1 1,-2 4-1,1-5 1,1-1 736,2-2 0,7-2 0,2 1 0</inkml:trace>
  <inkml:trace contextRef="#ctx0" brushRef="#br0">24647 17965 7941,'-7'-21'1242,"-9"-4"1,4 4 303,2 1 1,2 5-1,10 7-2462,2 3 0,11 0 0,12 5 916,7 0 0,4 0 0,2 0 0</inkml:trace>
  <inkml:trace contextRef="#ctx0" brushRef="#br0">23808 17392 8034,'-14'0'247,"5"0"1627,1 0-1614,5 0 1,-2 0-1,10 0 1,3 0 82,4 0 0,2-2 0,-1 0 0,2-3 480,3 2 0,-4-3 0,6 2 1,-3-1-11,1-1 1,6 0-1,-2-4 1,3 1-269,2-1 1,0 2 0,1 0 0,1-3-439,2-1 0,1 0 1,-6 2-1,-1 1-610,-2-1 1,-4 2 0,-6 1-1076,1 1 1,-9-3 1033,-5 5 1,-7-1 0,-11 5 0,-5 0 740,-7 0 1,-4 0 0,-6 0-1,-2 2 285,-2 2 1,-2 2-1,-4 5 1,2-3 123,2 3 1,6 1 0,5 1 0,1 0-19,4 1 1,1-1 0,11-1 0,2-2-429,1-1 1,7-4 0,5 2-324,6-1 0,6 3 0,10-5 0,8-1 145,7-1 1,11-8-1,5-5 1,5-3-669,3-4 0,-1-4 0,-5 4 1,-3 1-849,-5 3 1,-10 0 0,-7 1 699,-8 0 1,-13 5 0,-12 4-1,-16 2 260,-15 2 1,-21 6 0,-13 5 0,33-4 0,-1 0-182,-1 2 1,0 0 475,3 0 0,0 0 0,-35 10 0,5 2 0</inkml:trace>
  <inkml:trace contextRef="#ctx0" brushRef="#br0">23274 16592 8190,'-13'-12'901,"0"4"1,-1 5 681,1 6 0,1 5 0,2 9-955,1 1 1,6 5 0,-1-1 0,2 5-72,2 4 1,0-1-1,2 5 1,2 2-208,5 2 1,-2-4 0,2-1-1,2-1-513,0-3 0,-2-2 0,0-3 0,2-3-765,0-4 0,3-5 1,-1-4 404,0-4 1,-4-5 0,-1-6 0,-1-9 108,1-10 1,-4-3-1,3-9 1,-1-2 403,-3 1 0,-1-5 0,-2 9 0,0-1 710,0 4 1,0 5 0,0 4 0,0 4 3412,0 3-3476,-6 2 0,6 5 1,0 5-1,7 5-28,5 2 1,1 11 0,1-2-1,-1 2-377,0 0 1,2-2 0,2 2 0,0 0-338,0-2 0,-3 3 0,-2-7 0,-1 2-580,-3-2 1,1-3-1955,5-6 1,-7-2 2223,-2-2 1,-4-8-1,-2-7 1,-2-1 371,-2 1 0,-4 0 1,5 2-1,-1 0 344,-1 0 1,5 7 2914,-3 1-2302,2 6 0,8 3 0,3 9 0,3 3-779,1 1 0,0 5 0,2 0 0,1-2-346,2-1 0,4 1 1,-2-1-1,-1-3-409,0 0 0,5-2 0,-2 0 1,3-2 619,2-2 0,0-8 0,-1-5 0</inkml:trace>
  <inkml:trace contextRef="#ctx0" brushRef="#br0">23914 16619 8148,'0'-13'3324,"-6"1"1,-1 4-2669,0 8 1,1 11 0,7 7-149,4-2 0,-2-1 0,4-2-281,-1 0 1,4-4 0,-1-1-1436,3-3 1,1 0 0,-1-7 0,-1-2 1207,-3-5 0,1-9 0,5-2 0</inkml:trace>
  <inkml:trace contextRef="#ctx0" brushRef="#br0">23874 16446 8148,'-13'-5'1108,"0"1"0,7 5 0,6 7 0,7 2-1230,5 3 1,7-2-1,5 7 1,4-4 424,3 0-303,6-1 0,-3 0 0,6 1 0</inkml:trace>
  <inkml:trace contextRef="#ctx0" brushRef="#br0">24181 16512 12051,'-13'-13'0,"-1"0"1635,1-1 1,4 7-683,0 3 1,2 12 0,-2 7 0,6 4-169,6 5 1,4 0-1,7 1 1,0-1-786,4-1 0,-2 6 0,7-9 0,0 2-94,3 1 0,5-7 1,0 2 93,-2-3 0,5-2 0,1 0 0</inkml:trace>
  <inkml:trace contextRef="#ctx0" brushRef="#br0">25514 17672 15591,'-7'-6'920,"-5"4"1,4-4-756,-5 6 1,1 6-1,2 2 1,2 1 148,2 0 0,2-1 0,4 6 130,0-1 0,1-4-444,4 0 1,2-6 0,7 1 0,-1-2-355,0-2 0,2-2 0,0-2 104,-2-5 0,4-3 0,-10-1 0,2-1-233,0 1 0,-6 0 0,1-1 0,-2 1 1034,-2 0 1,-2 1 0,-1 2 720,-1 1 0,-2 6 51,1-2-1107,4 4 1,1 1 0,9 0-77,3 0 1,2-2-1,3-2 1,0-5-912,0-3 1,2-6 0,-1-1 0,-2-2 259,-1-2 0,-6 4 1,-2-1 464,-1 1 1,-1 4 0,-7-1 223,-2 6 0,-4 5 0,-7 11 0,-1 7 874,-2 8 1,-4 10 0,3 5 0,0 4-416,-1 4 1,3 4-1,3 5 1,2 0-624,3 0 1,4-4-1,5 0 1,0 0-362,0-2 1,6-2-1,2-8 1,4-5-703,2-3 1,0-1 0,3-11 0,2-2 25,2-4 0,-5-7 0,3-8 0,-1-7 661,0-5 0,-5-5 0,-6-7 0,-1-3 465,-3-5 1,-7-1 0,-5-1-1,-4 1 183,-5 0 0,2 1 1,-5 10-1,2 1-14,2 2 1,3 4 0,2 6-943,3-1 0,3 6 1,9 0-1620,6 2 1,6 2 2288,11 4 0,7-12 0,1-3 0</inkml:trace>
  <inkml:trace contextRef="#ctx0" brushRef="#br0">26220 17272 9895,'-6'-37'1726,"-2"-3"0,-4 9-100,-2 9 1,3 13-1099,2 9 0,1 7 0,5 11 1,-3 4 84,-1 3 0,0 4 0,-4 2 0,2 4-728,-1 4 0,0 5 0,1 0 0,3-1-1048,0-1 1,4-7 0,-1-1 0,6-2-789,6-7 1,5 0 0,3-7 1950,6-2 0,8-7 0,3-3 0</inkml:trace>
  <inkml:trace contextRef="#ctx0" brushRef="#br0">26380 17365 8106,'-6'-25'969,"-2"3"1,-9 3 0,-1 7-1,2 3 10,1 4 1,7 10 0,0 5 0,2 7-645,3 5 0,3 4 0,5 6 0,5 2-204,6 0 1,1 3 0,5-6 0,2-3-572,1-4 1,3-5-1,1-7 1,3-3-324,-3-5 1,-2-2 0,-3-4 0,-5-2 204,-4-5 1,-1-9-1,-9-4 1,-4-3 351,-4-2 1,-14-4 0,-12 0-1,-2 1-70,-1 2 0,-8 7 0,1 5 276,-2 6 0,-4-2 0,-8 4 0</inkml:trace>
  <inkml:trace contextRef="#ctx0" brushRef="#br0">21755 19817 7692,'-8'-13'-884,"2"0"1023,6 0 0,2-1-42,2 1 1,-2 0 359,2-1 0,-2 5 1,-2 0 304,0-1 0,-2 4 0,-1 0 333,-1 0 1,-2 5-465,2-4 0,2 5-435,-2 5 0,2 2 1,2 8-1,0 1 59,0 2 1,0 6 0,0-1 0,0 6 1,0 2 1,-1 1-1,-2-2 1,-2 1-164,2-1 1,-3 2-1,0-2 1,1-4-233,-1-2 0,1-3 1,5 1-1,0-4-17,0-3 1,0-2 0,0 0-1013,0 1 0,2-7 0,2-3 1,5-4 226,3-4 1,7-3 0,3-8 939,3-3 0,2-3 0,0-5 0</inkml:trace>
  <inkml:trace contextRef="#ctx0" brushRef="#br0">22208 19484 8133,'0'-25'432,"0"3"2895,0 4-2637,0 9 1,-1 6-1,-2 11-238,-2 5 1,-4 9 0,3 2-1,-1 6 94,-3 5 0,-1 4 1,1 2-1,1 2-406,-1 1 1,-2 10 0,0-4 0,2-1-15,1-2 0,6-2 0,-2-5 1,4-3-1035,1-6 0,6 0 0,4-10 1,5-1-703,3-2 1,4-7 0,-3-4 1609,2-1 0,7-8 0,6-5 0</inkml:trace>
  <inkml:trace contextRef="#ctx0" brushRef="#br0">22795 19844 8551,'-5'-9'0,"-1"2"617,-1 1 0,-1 0 0,-2 3 0,1-1 190,-1 1 0,-2 1 0,-1 2-177,-1 0 0,1 2 1,-2 2-250,-3 5 0,8 3 0,-3 3 0,1 1-151,0 2 1,3 4 0,2-3-1,1 0-909,3 1 1,1 2 0,4-4 0,2-4-322,5-3 1,9-1 0,6-4-1,4 0-252,3 0 0,9-2 1252,-5-4 0,13-6 0,-7-1 0</inkml:trace>
  <inkml:trace contextRef="#ctx0" brushRef="#br0">23021 19884 8133,'-6'-13'0,"-3"-1"1142,-2 1 1,-1 4 2315,3 0-3072,3 6 1,7 3 0,4 9-567,4 3 0,3 1 0,1 2 0,0 0-425,1-2 0,3 4 0,3-8 0,0 1-72,4-1 0,4-3 1,0-6-1,-3 0 42,1 0 0,-7-2 0,-1-2 1,-5-5 564,-4-3 0,-3 3 1,-6 0-1,0-1 714,0-2 0,-8-1 0,-3 1 104,-6 3 1,-1 3-1,5 6 1,-2 2 131,-2 2 1,2 5-1,-3 7 1,3 3-33,2 2 0,-5 1 0,0 7 0,2 0-850,1 2 0,2 6 1,1-1-1,2 1-703,1-2 0,6-2 0,-2-6 0,4-1-520,1 1 0,6-6 1,4-5-1,8-4 1225,9-3 0,5-12 0,8 1 0</inkml:trace>
  <inkml:trace contextRef="#ctx0" brushRef="#br0">23488 19991 8133,'0'-27'730,"0"2"1,0 3-577,0 4 1,1 3-1,2 2 1,3 1-60,2 3 1,-4-1 0,3 4-1,1 0 1852,-1 0-1604,-4 1 0,-7 13 0,-10 4 70,0 4 1,-7 8-1,0-2 1,-1 3-67,0 2 0,5-2 0,0-1 1,3-2-9,5 2 0,3-4 0,6 1 0,0-2-825,0-2 1,6-4 0,5-4-1,5-5-818,6-2 0,9-2 0,8-3 0,7-5 1304,7-5 0,9-15 0,-1 0 0</inkml:trace>
  <inkml:trace contextRef="#ctx0" brushRef="#br0">23981 19524 8882,'-12'-6'0,"2"-1"0,1 1 527,-2 6 0,4 6 1,-2 7-1,-1 1-25,-2-1 1,-3 2 0,-1 3-1,-3 5 183,-2 7 0,0 5 1,-4 13-1,1 7-1077,1 5 1,0 2 0,10-10 0,1-3 394,3-4 1,5-7 0,10-5-1,7-8-3,8-4 0,10-4 0,3-3 0</inkml:trace>
  <inkml:trace contextRef="#ctx0" brushRef="#br0">23994 19897 8133,'-13'-23'952,"0"5"0,4 6 400,0 12 1,4 0-1,-2 2-991,1 2 1,2-1 0,4 6-656,0 1 0,0-2 0,1-1 0,2 0 99,2 1 1,3-4-829,-3 5 1,2-6 1230,-7 2 1,2-4 0,-13-1 0,-2 2 452,-3 2 0,-2-2 1,5 3-1,-1 0 309,1-1 1,1 2 0,2-1-764,1 4 0,6 2 1,-2 3-1,4-1-668,1 0 1,7 1-1,7-1 1,6 0-992,6 1 0,11-5 0,4-2 0,5-1 1452,4-3 0,2-2 0,2-1 0</inkml:trace>
  <inkml:trace contextRef="#ctx0" brushRef="#br0">24341 19897 8133,'-13'-25'0,"-1"5"1520,1 6-882,5 7 1,3 13-1,5 3-607,0 2 1,5 3 0,4-1 0,3 0-292,2 1 1,-6 1 0,1 1 0,0 3 111,-1 2 0,-2-5 0,-6 3 1,0-1 149,0 0 0,-2 0 1,-2-6-1,-4-2 360,1-1 1,-4-5 0,5 4 0,-1-2 45,-3-3 0,-2-2 0,-1-1-63,-1 0 1,1 0 0,0 1 0,-2 2-1056,-3 2 0,2 1 0,-5-2 710,2 5 0,-5-3 0,3 0 0</inkml:trace>
  <inkml:trace contextRef="#ctx0" brushRef="#br0">22141 19258 8133,'0'-14'-347,"0"-3"1,0-1 718,0 2 0,0 1 0,0 1 0,-1 3 38,-4 2 0,2-2 0,-4 5-29,1-1 0,-4 3 0,1-4 1,-3 2 83,-1 3 1,-1 2-1,1 1 1,-2 0 69,-3 0 1,2 0 0,-5 0-1,1 0 104,-1 0 1,-1 0 0,-5 1 0,0 2-41,1 2 0,-1 5 0,-1-3 0,-2 2-187,-1 0 1,-4 5 0,2 3-1,-1 0-122,-3-3 1,-1 4-1,-1 1 1,2 1 61,1-1 0,5-1 1,-3-5-1,2 0-233,2 1 0,2 3 0,1 1 1,2-1 58,3-3 0,-3 0 0,2 0 0,0 3-109,1 1 0,-2 1 1,5-1-1,-2 2-78,-3 1 1,0 4 0,1-3 0,1 4-114,-2 0 1,5-4 0,1-1 0,3 0 89,2 0 0,-1-4 1,1 4-1,0-2 32,-1-2 0,3 2 0,0 0 0,4 0-5,1 1 0,-3-1 0,4-3 1,1 3-52,-2 2 1,5-5 0,-4 4-1,4-2-37,1-1 1,4 5 0,2-2-1,1-1-104,4 0 0,1 0 1,1-2-1,2 2 198,3 2 1,-2-5 0,6 3 0,2-1 150,1 0 1,2 0 0,-1-5 0,1 0 110,0 1 0,-1 3 1,2 1-1,2-2 46,1-1 1,5-3 0,-2-2 0,1-2 191,2-2 1,9 3 0,-4-5 0,2-1-120,2-1 0,4-2 1,-1 0-1,3 0 37,2 0 0,-3-5 0,0 1 0,-2-1-330,1-1 1,0 5 0,-1-5 0,-4 1-90,-4 1 0,-1 0 0,0 4 0,-1 0 0,-4 0 0,2 0 0,-4 0 0,-1 0 0,1 0 0,2 4 0,0 2 0,0 0 0,2 0 0,8 3 0,-7-3 0,1 0 0,-1-1 0,6 4 0,-5-4 0,1-2 0,3-2 0,0 4 0,-3-1 0,0-1 0,0-1 0,0-2 0,0 0 0,-2 0 0,-2 0 0,1 4 0,-4 0 0,-1 1 0,1 1 0,4-3 0,-3 4 0,1 1 0,1-1 0,-1-3 0,5 4 0,0-1 0,0 1 0,5-5 0,1 1 0,1-3 0,3-1 0,2 0 0,2 0 0,-1-1 0,0-3 0,1-4 0,-1-7 0,0-1 0,1-2 0,-3 1 0,0 2 0,-4-2 0,-1 0 0,-1-1 0,-5 5 0,-1-1 0,1 1 0,0 0 0,-1-1 0,-2 2 0,-1 4 0,-2-4 0,3 3 0,-3-3 0,-2-1 0,4-1 0,-5 1 0,-1 0 0,-2-1 0,-2-5 0,1-2 0,0-1 0,-1 0 0,1 0 0,0-6 0,-2-4 0,-3-3 0,2-2 0,-6 0 0,-2 1 0,-1-1 0,-6 0 0,-2 0 0,-1 2 0,-3-2 0,-2 3 0,-1 0 0,0 1 0,0 3 0,-6-2 0,-3 1 0,-1 1-118,1 2 0,-3 1 0,4 1 0,-4 1-226,-2 2 0,1-2 0,-2 3 1,-1-2 168,-2 2 1,0-2-1,4 5 1,-3 0 318,-1 0 0,-4-4 0,2 4 0,-3 0-51,0 0 1,-10 1-1,6 4 1,-1 1-203,0 0 0,0 1 0,-2 2 1,-1 2-12,2 2 0,-8-3 1,0 5-1,0 1-174,-2 2 0,0 1 0,-1 0 0,1 1 333,-1 3 1,-5-2 0,-1 4 0,0-2 190,0 1 1,2 4-1,2-5 1,1-1 400,1-1 1,-6-2-1,8 0 1,-2 0-613,-3 0 1,-5 0-1,2 0 1,0 0-20,0 0 0,-2 0 0,2-2 0,0-1 0,0-1 0,-3-1 0,3 5 0,0 0 0,0 0 0,-4 0 0,1 2 0,-3 1-139,-1 1 1,-1 5 0,-2-3 0,-3 0 276,-3 0 0,-9 3 0,5-3 1,0-1-139,-4 1 0,33-2 0,-1-2 0,-36 1 0,36 0 0,0 0 0,0 1 0,1 0 0,-33 0 0,-1 3 0,4 1 0,5-1 0,3 1 0,7 2 0,3-1-1319,5 1 1,2 2 0,2 1 0,2 1-377,2-1 0,5 0 1561,9 1 0,-9 11 1,3 3-1</inkml:trace>
  <inkml:trace contextRef="#ctx0" brushRef="#br0">15476 20071 24738,'0'-14'-3266,"6"3"1,3 0 3434,3 2 0,1 2 1,1-3-1,-1 2 209,0 2 0,1-3 0,-3 3 0,0 0 370,-2 1 1,-5-6-218,5 2 1,-6 2-526,1-2 1,-8 6 0,-5-1 0,-3 2 279,-1 2 0,-2 6 0,-1 3 0,-3 3-437,-2 1 1,-1 5 0,-4 0 0,3-2 206,1-1 1,5 1 0,-1-1 0,4-3 96,0 0 1,2-1 0,4 3-336,3-1 1,5-6 0,5-1 348,3 0 1,6-4 0,4 2 0,4-2 41,3-2 0,0 0 1,-1 0-1,-2 0 33,2 0 0,-5 0 0,0 0 1,-2 1-396,-4 4 0,2-2 1,-9 4-1,0 0-40,-1 1 0,-2 1 0,-7 4 0,-5 0 355,-3 1 1,-3-1 0,-1 0 0,-3-1 132,-2-3 1,5 1 0,-3-4 0,1 0 77,0 0 0,0-1 1,5-5-1855,0 0 238,-1 0 1,8 0 0,8 0-34,10 0 1,3-2 0,7-2 1274,1-5 0,9-3 0,2-1 0</inkml:trace>
  <inkml:trace contextRef="#ctx0" brushRef="#br0">16089 20004 24738,'-7'-21'-2435,"-3"-2"1,4 6 2268,-2 6 1,4-1-1,-5 7 1,-1 2 981,-2 2 1,-1 1 0,-1 1 0,1 4-588,0 4 0,-5 7 1,-2 3-1,1 2-144,0 3 1,1 1 0,6 1 0,2 0-199,1-4 0,6 1 0,-1-3 1,4-1-219,4 0 0,5-5 0,10-7 1,8-1-613,7-3 1,9-3 0,4-6-1,4-6 950,4-4 202,1-8 0,-3 3 0,0-5 1</inkml:trace>
  <inkml:trace contextRef="#ctx0" brushRef="#br0">16329 19631 24738,'-7'6'-2074,"3"3"0,2 3 1604,2 1 0,0 5 0,0 1 0,0 0 844,0 0 1,0 11 0,0 1 0,0 6-425,0 3 1,0 0-1,0-1 1,0-4-433,0-4 0,0-4 0,2-3-61,2-2 1,-1-7 330,6-2 1,-2-7-1,4-11 1,-2-3-398,1-4 0,-3-8 0,2-2 1,2-3 597,0-2 1,-2 2 0,-1 2 0,-2 2 1156,-3 2 1,-2 5-1,-1 5-25,0-1 0,2 6-538,2 4 0,-3 1 0,4 8 0,-2 1-500,1 2 1,-1 3-1,5 1 1,-1 3-656,1 2 0,-4-5 0,5 2 0,1-1-628,2 0 1,3-6-1,1 1 1,3-4 69,2 0 0,0-5 1426,1 1 0,3 4 0,-4-1 0</inkml:trace>
  <inkml:trace contextRef="#ctx0" brushRef="#br0">16743 20097 24738,'-9'0'2307,"1"-1"-1797,2-4 1,3 4 0,8-3-83,4 2 0,3 2 0,2 0 0,3 0-346,1 0 0,4 0 0,-3 0 0,2 0-459,2 0 0,-8 0 0,-1 0 0,-4-1-65,-3-4 1,-1 2-1,-7-4-466,-4 1 0,-2-3 1,-8 3-1,-1 0 776,-2 0 0,-9 2 0,4 4 1,-1 0 729,-1 0 1,6 0-1,1 1 1,3 2 92,2 2 0,1 5 0,1-1 0,4 3-922,1 1 0,3-1 1,6-2-1,5-1 145,3 1 0,6-4 1,9-1-1,2-4-883,4-1 1,2 0-1,6-3 1,0-3 970,0-2 0,6-19 0,1 5 0</inkml:trace>
  <inkml:trace contextRef="#ctx0" brushRef="#br0">17143 19658 24738,'-8'1'-83,"4"3"1,2 7-113,2 5 0,-1 0 1,-2 7-1,-2-1 391,2-1 0,2 8 0,1-2 0,-2 2-128,-2 4 0,3-5 0,-5 5 0,1-4-281,1-2 0,-2 0 0,3-13 0,-2-2-1278,2 0 1,0-6 729,-1-1 0,1-5 0,-4-5 5,1-4 0,-5-1 0,4-1 864,0 3 1,-5 5 784,3-2 1,3 10-1,0 4-50,0 2 0,5 3 0,-4 1 0,5-1-777,5 0 1,2 2-1,6-7 1,1 1-280,-1-1 1,6 1 0,5-5 0,4-2-846,3-2 0,5-2 0,-4-4 0,2-3 1183,3-4 1,2-8-1,1 0 1</inkml:trace>
  <inkml:trace contextRef="#ctx0" brushRef="#br0">17423 19977 24738,'-14'0'-278,"1"-3"0,1 3 699,3 6 0,2 5 0,4 2 0,-2 0-385,2 1 0,2-1 0,1 0 0,0 1-292,0-1 0,1 0 0,4-1 103,4-3 0,4-3 1,3-6-1,4 0-137,0 0 1,3-6-1,5-3 1,1-3 326,2-1 1,6-12 0,-3-3 0</inkml:trace>
  <inkml:trace contextRef="#ctx0" brushRef="#br0">17676 19631 24738,'-5'-13'-3473,"1"-1"0,-1 1 3762,5 0 469,0 5 1,6 10 0,2 11-456,-1 8 0,1 5 0,-5 5 0,1 5-175,-1 3 0,-2 12 1,-2 7-1,-3 4-216,-5 0 1,1 2 0,1-8 0,1-4-265,3-6 0,3-12 0,3-7 0,4-8-570,5-4 0,-1-8 0,6-2 583,-2-4 1,-3-7-1,-2-4 1,-2-5 254,-2-3 1,-2-5 0,-4 0 0,0 0 212,0 1 0,0-2 0,0 6 1087,0 2 0,-4 1-112,-1 2 0,1 7-534,4 6 0,1 6 0,4 7 1,4 0-138,2 1 0,3-1 0,-1 2 1,0 1-605,1 2 0,4 0 1,1-5-1,0-1-984,0-3 0,9 3 0,-1-5 0,3 0 1542,2-2 0,2-4 0,6-1 0</inkml:trace>
  <inkml:trace contextRef="#ctx0" brushRef="#br0">18596 20017 24738,'-14'-1'-1070,"1"-4"0,0-2 0,-1-6 475,1-1 452,0 1 0,1 0 1,1 1-1,4 2 205,1 1 0,0 6 745,2-2 0,-4 4 1711,-5 1-1586,6 0 1,2 4 0,11 1-181,7-2 1,8-2-1,12-1 1,5 0-178,5 0 0,12-6 1,1-3-1,5-1-565,3 1 0,4-3 0,-6 5 0,2-2-10,-2 0 0,3 5 0,-6-4 0,-2 2 0,-9 3 0,-2 2 0,-4 1 0,-5 0 0,-3 0 0,0 0 0,-6 0 0,-4 0 0,-3 0 0,-4 0 0,-3 0-732,-1 0 0,-4 0-619,0 0 1,-5 0 125,5 0 0,0-2 1,4-2-925,1-5 1919,-1-3 0,0-7 1,1-2-1</inkml:trace>
  <inkml:trace contextRef="#ctx0" brushRef="#br0">19755 19644 24739,'-13'0'0,"0"0"359,-1 0 1,2 2-1,4 2 1,2 4-505,0-1 0,4 5 1,-2-3 105,2 3 1,7-4 0,1 1 0,0 2-4,0 1 0,2 1 1,-3 0-1,-2 1-430,-2-1 0,-1 6 0,0 3 1,-1 2-727,-4-2 0,-6 8 0,-7-4 0,0 3-663,-1-1 0,2-2 1571,-5 1 0,0 6 0,-5 1 0</inkml:trace>
  <inkml:trace contextRef="#ctx0" brushRef="#br0">15743 19031 21936,'-6'8'-2796,"3"-2"2721,-6-6 0,6 5-249,-1 4 0,2-1 1417,2 1 1,5-5 0,1 5 0,0 1-581,-1 2 0,4 1 0,-3 2 1,0 3-507,0 4 1,-1 5 0,-5 3 0,0 1-47,0-2 0,0 2 0,1-3 0,2-2-580,1-1 0,1-6 0,-5-1 0,0-3-107,0-2 1,4-4 0,2-2 302,2-1 1,-1-3 0,3-7 0,-1-7 180,2-5 1,1-3 0,1-6-1,0 1 332,1 0 0,-1-7 0,0 7 0,1 2 396,-1 2 0,-1 2 1,-2 4 1009,-1 1 1,-5 1-1051,5 3 1,-6 11-1,2 10-311,-4 4 0,-1 3 1,-1-1-1,-4 3 117,-4-1 1,-2 4 0,-3-5 0,1 1-806,0-1 1,4-3 0,1-5 0,1-4-2975,-1-1 2093,5-2 0,-2-5 1,6-4-326,3-3 1,8-4 1781,6-2 0,6-5 0,-3-2 0</inkml:trace>
  <inkml:trace contextRef="#ctx0" brushRef="#br0">16129 19311 9184,'14'0'1923,"-7"-6"0,1 0 1,-5-4-990,1 1 1,2 5-201,-2-5 1,4 4 0,5-2 0,0-1-751,1 1 0,-5 4 1,0-1-1,1 2-953,2 2 1,-3-4-358,0-1 0,-8 1 971,-1 4 1,-6 1 0,-7 4 0,-1 2 748,1 0 0,0 5 0,-1-4 0,3 1 864,2 0 1,-2-1-1,7 6-835,1-1 0,1-4 0,2 0-1233,0 1 0,6 1 0,5-1 1,4-3 424,2-1 0,11 3 0,-1-4 384,1-2 1,12-8 0,2-2 0</inkml:trace>
  <inkml:trace contextRef="#ctx0" brushRef="#br0">16516 19298 8551,'-13'-8'0,"-1"-2"882,1-2 1,4-3-1,2 9 1,-1 0 3044,1 1-3043,4 0 0,-1 5-836,8 0 0,3 0 1,7 0-1,-1 2 63,0 2 0,-1-1 0,-1 4 0,-4 1-373,-1-1 0,-2 2 1,-4 4 131,0 1 0,-1-1 0,-4-1 0,-3-2 101,-4-1 0,-2 0 0,1 3-1191,0-3 1,4-3-40,0-6 0,7-2 0,2-2 1259,8-5 0,16-9 0,4-3 0</inkml:trace>
  <inkml:trace contextRef="#ctx0" brushRef="#br0">16796 19098 16692,'0'-19'919,"-1"10"-212,-4 0 0,4 16 1,-5 8-1,1 3-914,1 1 0,-7 9 0,4-1 0,-2 1-661,0 0 0,0 3 1,-3 0-1,2-1-1579,1-2 2408,6-1 1,-9-1 0,5 1-1</inkml:trace>
  <inkml:trace contextRef="#ctx0" brushRef="#br0">16623 19364 10598,'6'-32'839,"0"-1"0,4-1 1,-1 7 586,1 8 0,6 4 1,4 4-1,-1 2-1778,0 4 1,5 5-1,0 5 360,5 4 1,5 2-1,6 3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6878 5797 28858,'-7'-6'-5211,"3"-2"3981,2 2 1,4 0-1,2 6 1,5 0 1958,3 0 0,5 0 1,3 0-1,0 0-184,4 0 0,1 0 1,2 0-1,0 1-214,-1 4 0,5-4 0,2 4 0,0-3-56,-1 3 1,4-4 0,-5 5 0,0-1-44,2-1 1,-1 1-1,4-4 1,-4 2-209,1 2 1,-4 0 0,7-2 0,0 3 334,-2 2 1,4-4 0,-2 4 0,2-2 432,2-4 0,0 4 0,2-1 0,1-2-598,1-2 1,0-1 0,-2 0 0,1 0-171,1 0 1,5 0-1,-3 0 1,0 0-25,0 0 0,-2-1 0,-2-2 0,1-2 0,1 2 0,-1 0 0,-4 1 0,-2-3 0,0 2 0,4 2 0,-4 1 0,3 0 0,0 0 0,6 4 0,-7 1 0,1-1 0,3 2 0,4-5 0,-3 4 0,-1-4 0,-1-1 0,2 0 0,2 0 0,-1-1 0,-4-4 0,5 2 0,-9-4 0,0 1 0,2 3 0,-5-3 0,1 2 0,1 1 0,-2 1 0,0-2 0,-5-1 0,3 2 0,-3 2 0,4 2 0,-1 2 0,1 3 0,0 2 0,4-5 0,-3 3 0,1-2 0,1 1 0,-1-1 0,5-4 0,0 0 0,0 0 0,-1 0 0,-1 0 0,-1-2 0,0-2 0,5 1 0,-7-4 0,4 1 0,1 3 0,-5-3 0,-1 1 0,1 2 0,-1 2 0,-3 1 0,3 0 0,0 0 0,0 0 0,0 0 0,3 0 0,-1 0 0,1 0 0,-3 0 0,1 0 0,1 0 0,-2 0 0,0 0 0,-5 0 0,3-2 0,-3-2 0,-1-2 0,-1-4 0,-2 2 0,-3 2 0,-2-4 0,-7 3 0,-1-2-987,-3 0 1,1 4 0,-4-3-1875,1-3 1,4 1 2573,7 1 0,2-9 0,7 3 0</inkml:trace>
  <inkml:trace contextRef="#ctx0" brushRef="#br0">12650 5637 27412,'-13'0'-1571,"0"0"1652,-1 0 1,5 0 0,1 2-137,-3 2-16,5-2 1,0 5-1140,6-2 51,0-4 337,0 5 802,0-6 1,6 0 0,3 0-1,3 0 77,1 0 1,5 0 0,1 2 0,4 0 72,5 3 1,3 1 0,7-3 0,2 1 288,6-1 0,5-1 1,5-2-1,3 0 140,3 0 1,11 0-1,-6 0 1,1-2 256,0-2 0,1 1 1,-2-6-1,-5 0-263,-1 2 0,-8-1 0,4 5 0,-7-1-553,-4 1 0,6-3 0,-11 2 0,2 1 0,-1 1 0,4 1 0,-8-2 0,2-2 0,3 2 0,0 0 0,-2 0 0,2-1 0,2 1 0,4 1 0,-3 1 0,0-2 0,-1-1 0,-2-1 0,-6 5 0,-3 0 0,-1 0 0,1 0 0,-4 0 0,-4 0-101,0 0 0,2 2 0,-8 1 1,1 1-1378,-3-1 1,-3 3 0,-2 0 1200,0 1 1,-5 8-1,-2 6 1</inkml:trace>
  <inkml:trace contextRef="#ctx0" brushRef="#br0">17369 6784 27928,'-9'11'-2550,"0"-2"0,6 3 1,-1-3 803,3 3 1,2-3 2451,3 0 1,4-6 0,7 1 0,2-3 901,6-1 0,3-4 1,5-2-1,3 0-523,1 0 0,3-3 0,-4 3 0,2 1-491,-1-1 1,-5-3 0,2 4 0,0 2-595,-1 2 0,3 1 0,-5 0 0,-1 1-179,2 4 1,0-2 0,-4 4 0,1 1 356,0-1 0,4-3 0,1 4 1,2-2-179,3-3 0,6-2 0,3-1 0,0 0 0,0 0 0,9 0 0,-3-1 0,0-2 0,-2-2 0,-3-4 0,4 5 0,-4 0 0,-1-2 0,3 4 0,-5-2 0,-1 1 0,-1-2 0,-2 4 0,1-4 0,2 4 0,2 1 0,4 0 0,-5 0 0,0 0 0,2 0 0,2-2 0,5-1 0,-1-3 0,-3-1 0,7 3 0,-3-4 0,4 1 0,2-1 0,-6 1 0,3-3 0,-2 2 0,1 2 0,-4 0 0,-3 3 0,-2-1 0,-3 1 0,1 2 0,-2 1 0,-4 0 0,1 0 0,-2 0 0,1 0 0,-1 0 0,0 0 0,5 0 0,-7 0 0,4 0 0,1 0 0,-2-5 0,-1 1 0,-3-1 0,-1-1 0,-2 5 0,-4-5 0,-2 1 0,-3 1 0,3-5 0,-4 3 0,0 0 0,-3 0 0,-4-3 0,0 5 0,-1 0-278,0-2 0,-5 3 0,-2-5-3865,0 2 1,-6 0 3683,0 2 1,-6-9-1,-8-8 1</inkml:trace>
  <inkml:trace contextRef="#ctx0" brushRef="#br0">5412 7810 29408,'0'-20'-2458,"2"6"0,0-4 1,4 5-1,2 2 1420,2 2 1429,-4 6 1,6-3-1,-3 6 1,3 0 0,1 0 628,0 0 1,1 6-963,-1 3 1,2-3-1,1 0 1,2-1-144,-2-1 1,5 0 0,3-4 0,4 0 871,3 0 1,4 0 0,-2 0 0,1 0-349,3 0 1,6 0-1,3 0 1,0 0 609,0 0 0,4 0 1,-1 0-1,3 0-641,1 0 1,-1 0 0,-2 2-409,-1 2 0,0-2 0,3 5 0,-2-4 0,-1 2 0,2-2 0,-1 3 0,0-2 0,-1-1 0,2-2 0,-1-1 0,0 0 0,-1 0 0,1 0 0,2 0 0,2-1 0,-1-2 0,0-1 0,1-5 0,-1 3 0,0 0 0,1 0 0,-1-3 0,0 5 0,-1 1 0,-3 1 0,-3 2 0,-5 0 0,1 0 0,-2 0 0,7 0 0,-7 2 0,2 1 0,-1 1 0,4 0 0,2-4 0,2 0 0,1 0 0,11 0 0,-5-1 0,3-2 0,-1-1 0,1-7 0,1 4 0,0-2 0,4 0 0,0 5 0,-1-5 0,-2 0 0,-2 1 0,8-2 0,-2 4 0,-1 0 0,-3 0 0,7 2 0,-12 2 0,0-1 0,2-1 0,3-1 0,-2 5 0,0 0 0,1 0 0,2 0 0,-3 0 0,0 0 0,1 0 0,2 0 0,-3-1 0,0-2 0,0-1 0,4-1 0,-4 4 0,-1-2 0,-4-2 0,7-5 0,-6 2 0,3 0 0,1-1 0,2 1 0,-5-2 0,0 3 0,5 1 0,-3-3 0,1 4 0,-1 1 0,0-2 0,4 4 0,-4-2 0,-2 3 0,-1 1 0,1 0 0,0 0 0,-1 0 0,1 0 0,1 0 0,-3 0 0,1 0 0,-2 0 0,8 0 0,-7 0 0,0 0 0,1 0 0,-3 0 0,-2 0 0,-1 0 0,2 0 0,0-5 0,1-1 0,-1 0 0,-3 0 0,1-3 0,5 5 0,-1 1 0,0 2 0,1-4 0,0 1 0,3 1 0,1 1 0,-1 2 0,-3 0 0,-1-1 0,0-4 0,1 4 0,-1-4 0,2 4 0,2 1 0,-3 0 0,2 0 0,-3 0 0,2 0 0,1 0 0,-2-2 0,-2-1 0,-4-1 0,9 0 0,-4 4 0,0 0 0,-2 0 0,-1 0 0,-4 0 0,1 0 0,4 0 0,-4 4 0,2 0 0,1-1 0,2-1 0,2-2 0,-1 0 0,0 0 0,1 0 0,-3 0 0,1-2 0,-1-1 0,-1-1 0,5 0 0,-6 4 0,1-2 0,-1-2 0,1 2 0,-4-2 0,0 2 0,0 2 0,-6 0 0,-5 0 0,1 0 0,-2 0 0,-1 5 0,-5-1 0,1-1 0,3-1 0,3-1 0,-4 2 0,-1 1 0,-2-1 0,3-1 0,2-2 0,-1 0 0,1 0 0,2 0 0,-2 0 0,0 0 0,-1 0 0,4 0 0,-5-2 0,-2-1 0,0-1 0,2 0 0,0 4 0,-2 0 0,0 0 0,2 0 0,0 0 0,-2 0 0,-1 0 0,4 0 0,-1 1 0,0 2 0,1 1 0,-3 2 0,3-3 0,1 2 0,2-2 0,2 3 0,0-2 0,-3-1 0,-1-1 0,7 2 0,-3 0 0,0-1 0,2-1 0,-2-2 0,1 0 0,-1 0 0,0 0 0,8 0 0,-7 0 0,2 0 0,3 0 0,-4 0 0,-4 0 0,2 0 0,2 0 0,1 0 0,0 1 0,-2 2 0,-2 2 0,4-1 0,-2-4 0,4 2 0,-4 2 0,2-2 0,-3 2 0,3-2 0,0-2 0,8 0 0,-9 0 0,4 0 0,3 0 0,0 0 0,5 0 0,-4 0 0,-1 0 0,-2 0 0,-2 0 0,1 0 0,1 0 0,5 0 0,-3 0 0,0 0 0,0 0 0,0-2 0,-3-1 0,1-1 0,-1 1 0,-1 1 0,-1 2 0,1 0 0,-2 0 0,2 0 0,-6 0 0,1-1 0,-1-4 0,-4 2 0,-5-4 0,-1-1 0,1 1 0,-6 0 0,-2-4 0,-1 4-862,0 1 1,-5-3 0,-4 5-5169,1 1 5837,-4 1 0,-6 8 0,-7 2 0</inkml:trace>
  <inkml:trace contextRef="#ctx0" brushRef="#br0">5119 8783 29564,'0'-14'-9831,"0"1"7538,0 0 1,1 1 2306,4 3 1,-2 3 0,4 4 0,0 0 818,1-3 0,-4 1 1,5 4 261,2 0 1,0 0 0,3 0-69,-1 0 1,2-2 0,1-1-552,2-1 0,0-2 0,-3 3 1,1-2-301,2 2 0,4 2 1,-3 1-1,0 0 529,1 0 0,3 0 0,0 0 0,2 0 47,1 0 1,1 4-1,1 1 1,2-2-691,1-2 1,4-1-1,-2 0 1,1 0-63,3 0 0,2-4 0,-1-2 0,-1-1 0,-1-4 0,2 4 0,4-2 0,-4-1 0,1-2 0,4 3 0,1 0 0,-2 0 0,-5 2 0,4-1 0,-4 5 0,0-1 0,2 1 0,-2 1 0,0 2 0,-3 2 0,-2 2 0,4-2 0,-4 4 0,1-2 0,0 1 0,-2-1 0,-5-4 0,3 0 0,2 0 0,-3 0 0,3-1 0,-1-2 0,1-2 0,-3-4 0,3 5 0,-3-1 0,-1-1 0,-5 5 0,0-3 0,0 2 0,-1 2 0,-2 0 0,-5 0 0,-1 0 0,0 0 0,1 0 0,-1 0 0,0 0 0,1 0 0,-1 0 0,-1-1 0,-3-4 0,3 4 0,-4-4 0,-2 4 0,2 1 0,-4 0 0,-2 0-361,4-6-2577,-6 4 1,1-4-2056,4 6 4807,2 6 1,6 2 0,1 5 0</inkml:trace>
  <inkml:trace contextRef="#ctx0" brushRef="#br0">14290 9822 26898,'7'-9'-4348,"-2"0"3168,-4 6 0,-1-1-317,0 8 1,-1-2 866,-4 2 0,5-2 1151,0-2 1,2-2 0,7-1 0,1-3 101,2-1 0,0 3 0,-2-4-68,-1 2-256,0-4 1,0 7 273,0-6 1,-5 6-289,5-1 0,-8 2 0,-1 2 553,-7 0 0,0 0 1,-2 0-133,-2 0 1,4 0 231,-2 0 1,5 0-375,-5 0 0,4 0 0,-2 2-519,1 2 0,-3 3 0,5 8 0,1 2-110,1 0 0,-2 6 0,-1-4 0,2 2-395,2 2 1,7-4 0,4 1 0,5-2 337,3-1 0,5-3 0,1-6 0,4 1 36,3-1 1,5-2-1,-3-6 1,-1-2-9,1-2 0,-2-4 1,-3-5-1,0-2-149,-1-3 0,-4-1 0,-9-4 1,-2 0-486,-3 0 0,-4-3 0,-7-2 0,-7-1 516,-9-2 1,-6 1-1,-5 8 1,-4 4 420,-3 3 1,-5 3 0,5 3 0,-2 5 127,-2 3 1,3 6 0,3 4 0,6 5-927,2 3 0,0 0 0,10 5 1,4 2 192,6 1 0,4 1 0,2 1 1</inkml:trace>
  <inkml:trace contextRef="#ctx0" brushRef="#br0">10118 11408 28451,'-2'-22'-9278,"-1"1"8373,-1 2 0,-2 7 0,3 9 1310,-2 6 676,-5-2 0,9 11-823,-4-3 1,-1-1 0,2 1-59,1 1 1,1 2 0,2 1 0,0 0 164,0 1 0,0-1 1,2 0-1,1 1-826,1-1 1,2 5-1,-3 0 1,3-1 111,1 3 0,-2-6 0,2 6 0,1-3-722,-1 1 1,3 0 1124,8-5 1,3 1 0,6-1 0</inkml:trace>
  <inkml:trace contextRef="#ctx0" brushRef="#br0">14317 11235 28625,'-9'0'-132,"0"0"0,0 6 0,-4 1-523,-1 1 1,1-3 0,0-5 1377,-1 0 1,5 0-310,1 0 0,5-1 1,0-2-1,6-3-266,5-1 0,6-1 1,2-1-1,3 3 197,2 1 1,0 3 0,2-2 0,0 2-282,0 2 1,-3 0 0,-3 0 0,-2 2-523,-1 2 1,-7 3-1,-3 7 1,-2 1-270,-2 2 1,-3 0-1,-4 5 1,-8 0 580,-5-1 1,-2 4 0,-3-3 0,1 2-53,2-2 1,6-3 0,-2-5-1,5-1 107,4 0 1,3-4-9,6 0 0,10-6 1,5 2-1,4-4 420,5-1 0,1 0 0,3 0 0,2 0-592,1 0 1,-1 0 0,-5 1 0,-1 4-3936,-1 4 4607,5 3 1,-7 1 0,6 0 0</inkml:trace>
  <inkml:trace contextRef="#ctx0" brushRef="#br0">9984 14060 9397,'0'-9'-170,"0"0"0,0 5 373,0-5 0,0 5 172,0-5 0,0 0 1,2-3-16,2 3 1,4-3 95,5 3 1,-1 2-1,-2 0 207,-1 1 1,-6 3-1,0 7-148,-6 5 1,0-2-1,-6 2 1,0 3-195,2 4 0,-3-1 1,5 3-1,2-3-106,2-2 0,1 0 0,1 1 0,4-1-36,3 0 1,4 5 0,2 0 0,-3-2-192,-2-1 0,3-2 1,-4 1-1,0-2-416,1-4 1,-6 4 0,2-3-57,-4 3 0,-7 1 0,-3 1 0,-2-2 115,-3-4 0,-4-2 0,-1-6 1,0 0-1328,0 0 1,1 0 0,5-3 1690,-1-5 1,-5-1 0,-2-11-1</inkml:trace>
  <inkml:trace contextRef="#ctx0" brushRef="#br0">9864 14060 8568,'6'-19'483,"-4"0"0,2-4 1,-2 6 146,-2 2 0,4 2 0,2-1 1,3 1 77,6 0 1,2-1 0,9 1 0,0 0-679,7-1 0,2 1 0,4 1 0,-1 2-956,4 1 0,2 1 1,-1 0 925,2 3 0,5-2 0,-2-1 0</inkml:trace>
  <inkml:trace contextRef="#ctx0" brushRef="#br0">14157 13727 8413,'4'-18'0,"1"0"0,-1 1 0,-4 3 688,0 1 0,0 4 490,0 0 1,-2 6-1,0 0-717,-3 6 0,-4 5 1,3 5-1,0 0-85,0 1 1,-2 3 0,3 3 0,2-1-235,2 0 1,1-1 0,1-5 0,4 1-15,3-1 1,10-1 0,6-3 0,4-5-1202,3-2 1,6-8 0,-1-3 1072,2-3 0,-4-7 0,-1-2 0</inkml:trace>
  <inkml:trace contextRef="#ctx0" brushRef="#br0">14490 13607 8413,'-18'7'-68,"-1"-1"0,0 0 1025,-1 3 1,3 4 0,2 7 0,-2 6 262,0 8 0,0 12 0,7 6 0,1 4-1158,-1 1 0,-1 0 1,1 0-1,3-2 151,1 1 0,1-4 0,5-5-213,0-1 0,0-2 0,0-4 0</inkml:trace>
  <inkml:trace contextRef="#ctx0" brushRef="#br0">14610 15446 8134,'-6'-13'0,"3"5"0,-6 4 0,-1 3 0,2 1 0,-1 0 11,-1 0 846,4 0 0,2 0-303,8 0 1,5-2 0,7-1-1,4-1-169,0 1 1,1 6-1,3 4 1,-4 3-191,0 5 1,2 6-1,-4 0 1,-2 2-87,-1 6 0,-3 2 1,-3-2-1,-5 4-431,-3 1 271,-6-5 0,-3 6 0,-7-6-183,-2 2 0,-4-1 0,-6-6 0,0-4 114,1 0 0,-1-7 0,1-6 0,-1-1-129,0-3 0,6-3 1,5-6-1,6-7 163,5-8 1,5-8 0,6-6-1,8-2 33,6-4 369,17-8 1,-6 8-1,11-5 219,1 0 0,-3 6 0,4 0 1,-4 7-22,-4 5 1,-5 5 0,-9 3-525,-4 7 1,-5 7-1,-5-1-449,-8 1 1,-8 3-1,-9 6 1,-7 3-85,-6 1 0,1-3 1,-7 4-1,0-2-30,2-3 0,-7 4 1,4 1-1,1-1-120,2-3 1,3 2 0,6 0 692,3 2 0,-3-5 0,4 3 0</inkml:trace>
  <inkml:trace contextRef="#ctx0" brushRef="#br0">10717 18072 8544,'0'-18'596,"0"0"1,2 2 796,2 7 1,-2 4-998,2 10 1,-1 4 0,0 9 0,2 4 127,-2 3 1,-2 2-1,-2 1 1,-2 4-314,-2 8 1,-5-4 0,1 4 0,-1-2-208,1 1 0,-3-1 0,4-2 0,1-5-1032,3-3 1,2-3-1,2-1 1,0-3-3115,0-2 4142,6-7 0,7-6 0,8-6 0</inkml:trace>
  <inkml:trace contextRef="#ctx0" brushRef="#br0">11051 18098 10965,'-6'-16'0,"-3"3"0,-3 7 914,-1 7 0,5 7 0,2 6 0,2 4-698,-1 4 1,-3 4-1,3 0 1,2 1-20,2 0 1,1-1-1,1 1 1,2 0-352,2-1 0,9-1 1,1-4-1,6-6-403,7-5 0,3-8 0,6-2 1,-1-9-92,1-7 0,-2-5 0,-4-7 0,-8-3 255,-7-5 1,-9 2 0,-2 0 0,-7 3 392,-7 6 0,-5-2 0,-15 6 0,-2 2 422,-4 6 1,2 5-1,1 8 1,2 2-837,3 2 1,-1 4 0,12 6 0,4 4 413,6 4 0,11-2 0,2-1 0</inkml:trace>
  <inkml:trace contextRef="#ctx0" brushRef="#br0">15636 18125 9079,'2'-13'984,"2"-1"0,2 5 85,3 1-281,-3 5 0,-12-3 1,-3 6-509,-3 0 1,-3 0-1,-1 0 1,-3 1-373,-2 4 1,3-2 0,-2 4 0,0 0 144,4 1 1,1-4 0,2 5 0,0 1 12,-1 2 1,7 2 0,2-1-1,4 0 32,1 1 1,1-1-1,4 0 1,4-1-16,3-3 0,5 3 0,3-5 0,0 1-77,4-4 0,0-2 0,0-2 0,-2 0-38,1 0 0,-3-6 0,-3-3 0,-2-3-23,-1-1 0,-3-1 0,0 1 0,-4 0 323,-1-1 1,-1 5-1,-5 0 606,0-1 1,-6 4 0,-3 2 0,-3 4-306,-1 4 1,-1 10 0,1 8 0,0 4-165,-1 5 0,1 2 0,0 6 1,-1-1-186,1 4 1,1 0 0,2 0 0,1 1-785,-2 1 1,1 4 0,1-5 0,3-2-1268,0 2 0,5-6 0,-4-4 0,4-2-835,1 0 1,0-2 2665,0-6 0,6-4 0,1-6 0</inkml:trace>
  <inkml:trace contextRef="#ctx0" brushRef="#br0">11344 18618 28614,'-2'-7'-4916,"-2"2"1,3 2 988,-4-1 4293,4 2 0,1-5-1241,0 2 1760,0 4-523,0-5-232,0 6 0,0 2 1,0 2-829,0 5 0,4 3 0,1 1 785,-3 0 1,0 1 0,-2-1-77,0 0 0,0 1 1,0-1-1,0 0-106,0 1 1,0-1 0,-2 0 0,0 1 403,-3-1 1,-5 0-1,1 1 22,-3-1 1,-1-1 0,-1-2-542,1-1 0,0-2-1063,-1 2 1,8-4 1553,6-10 0,6-2 1,8-6-1</inkml:trace>
  <inkml:trace contextRef="#ctx0" brushRef="#br0">11691 18525 30651,'-9'-8'-4920,"1"2"2859,2 1 1431,2 3 0,4-10 445,0 3 1,0 2 0,0-2-36,0-1 1,4 2 931,1-1-485,5 6-252,-8-3 1,4 8 0,-6 2-71,0 5 1,0 3 0,0 1 16,0 1 0,-2-1 0,-1 0 1,-3 1 116,-1-1 1,-1 0 0,-2 1-1,1-1 444,-1 0 1,2 1-1,1-1-268,1 0 1,-3 1 0,5-1-864,1 0 0,-3-4 1,1 0-90,2 1 1,2-2 0,1 1-348,0 1 0,1-4 1,4-1-1,5-4 1652,6-1 1,5 0 37,6 0 1,5-6 0,3-1 0</inkml:trace>
  <inkml:trace contextRef="#ctx0" brushRef="#br0">12064 18551 26872,'-5'-8'-3925,"1"-1"0,-2 6 4314,2-2 0,1 4 0,-5 2 133,2 4 1,0 2 0,3 6-664,-1 1 1,-1-1-1,5 2 0,-1 1 193,-3 2 1,2 1 0,-2-3 0,2 4 7,2 0 0,0-2 1,2 3-1,2-2-9,5-3 1,3-1-1,1-1 1,0-3-195,1-2 0,5 2 0,2-7 0,0-1 376,-4-1 1,3-2 0,-3-2-1,0-2-552,-3-5 1,-5-7 0,-1-4 0,-2 0-428,-3-4 0,-8-6 1,-4-1-1,-3 2 690,-1 0 1,-11 3-1,-2-1 1,-4 2 228,-2 3 0,3-1 1,-3 9-1,2 2 93,4 0 0,-4 6 0,8 3 84,-4 6 1,0 10 0,-1 8 0</inkml:trace>
  <inkml:trace contextRef="#ctx0" brushRef="#br0">2253 17685 19860,'0'-53'-2451,"0"4"1,0 9 816,0 13 734,0 15 458,-6 7 0,4 6 1195,-2 3 1,2 4-1,2 5 1,0 2 302,0 3 1,0 3 0,0 5-1,0 2-576,0 3 1,0 2 0,0 4 0,0-1-526,0 1 0,0 0 0,0-2 0,0-4-12,0-3 0,0-5 0,0-3-1536,0 0 1184,0-3 1,0-15 0,0-8 0,0-7-323,0-5 1,-4-10-1,-2 0 1,-1-5 463,-4-4 1,1-2 0,0-2 0,2-2 187,2-1 1,2 4 0,4 6-1,0 1 404,0 3 1,0 7-1,0 2 1,1 2 758,4 2 1,4 1 0,7 0 0,3-2-339,2 2 0,3-3 0,7 1 0,3 0-177,0-1 0,4 4 0,-4-4 0,0 2-402,-2 4 0,0-6 0,-1 7 0,-1 0-81,-2 0 1,-3-1 0,-1 7 0,-3 0-1438,-2 0 1,-6 2-1,-4 4 76,1 0 0,-4 1 1,-1 5 1301,-4 7 0,-7 7 0,-1 6 0</inkml:trace>
  <inkml:trace contextRef="#ctx0" brushRef="#br0">2186 17738 23139,'-13'-25'-2572,"5"5"1,5-6 3483,6 12 0,9 5 1,6 6-1,0-2-365,1 2 0,2-3 0,5 0 0,1 1-551,0-1 1,-1 1 0,0 5-1,-4 0-608,-4 0 1,-4 8 0,-2 5 218,-3 8 0,-9 4 0,-7 1 0</inkml:trace>
  <inkml:trace contextRef="#ctx0" brushRef="#br0">2133 18138 16741,'10'-37'0,"2"6"2089,3 9 1,7 12 0,0 5 0,3 4-1465,2 1 0,0 0 0,-1 0 1,0 0-1030,-4 0 1,3 0 0,-4 0 0,-1 0 438,-2 0 0,3 6 1,0 1-1</inkml:trace>
  <inkml:trace contextRef="#ctx0" brushRef="#br0">2893 17845 11182,'13'0'432,"0"0"0,-1 2 0,-1 2 1,-3 5 135,3 3 0,-1 5 0,-1 4 0,-5 3-330,-2 4 1,-8 9 0,-4 2-1,-7 5-498,-5 3 1,-3-4-1,-3 3 1,0-3 265,1-3 0,-9-3 0,8-10 0</inkml:trace>
  <inkml:trace contextRef="#ctx0" brushRef="#br0">3639 17085 8430,'0'-13'897,"-4"4"763,-1 0-1131,1 6 1,4 3-1,0 11 1,0 5-38,0 6 1,-5 3-1,1 4 1,-1 2-226,0 4 1,-3 4-1,-4 1 1,2 0-111,1 0 0,6-2 0,-1-1 0,2-4-153,2-5 0,0 0 0,0-10 0,0-2-173,0-1 1,6-3 0,3-2 0,4-3 173,5-1 0,3-1 0,5-5 0,3 0 135,2 0 0,3 0 0,6-2 1,0-2-301,0-5 1,4-1 0,2-1 0,-1 2-63,-4-1 0,2 3 0,-9-1 1,-1 2-3837,-7 3 4058,1 2 0,-12 1 0,4 0 0</inkml:trace>
  <inkml:trace contextRef="#ctx0" brushRef="#br0">1973 17072 20579,'-33'18'128,"-2"0"0,-4 7 0,-1 1 0,0 11 143,0 11 1,2 2-1,1 12 1,3 2-258,1 1 1,9-4 0,11-3 0,7-5 0,5-4 0,4 1 0,7-4 1,11 0 240,7 0 1,15 1-1,3-5 1,9-4-193,7 1 1,4-7 0,-30-16 0,1-1 0,1-1-1,1-1 42,0-1 0,0-2 0,8 0 0,0-2 1,-2-3-1,0-1 0,3-1 0,0-2-802,2 1 1,0-2-1,0-3 1,0-2 0,-1 0-1,0-3 1,0-2 0,0-2 695,1-3 0,1 0 0,0 2 0,0-2 0,-2-1 0,0-2 0,1 0 0,2-1 0</inkml:trace>
  <inkml:trace contextRef="#ctx0" brushRef="#br0">4079 16432 10055,'3'-32'0,"6"7"752,9 10 0,16 21 0,9 17 0,4 13-790,3 7 0,5 7 0,-6 1 1,0 3 199,-5 4 0,-21-24 0,-1 0 1,12 33-1,-2 1 14,-5 0 0,-16-31 1,-3 2-1,-2 0 1,-3 0-1,0 1 0,-1 0-268,-1 1 0,-1 1 0,-2 1 1,-3 0-1,-2-1 0,-1-1 0,-3-1 1,-2 0-505,0-1 1,-3 0 0,-7 4 0,-3 0 0,-1-2 0,-2 0 595,-6 2 0,-2 0 0,0 0 0,-1-1 0,-5 4 0,-1-1 0,-1 0 0</inkml:trace>
  <inkml:trace contextRef="#ctx0" brushRef="#br0">11624 19178 27160,'-16'-5'0,"2"-1"-46,2-1 1,1 3 0,-3-4 465,1 2 0,0-4 0,-1 2 155,1 1 1,4 0 0,0 4 184,-1-2 1,2 1 0,1 2-603,1-2 0,3 2 0,8-1-158,3 6 0,12 0 0,6 5 0,8-1 0,5 1 0,1-4 0,1 3 0,2 1 0,2-1 0,-1-2 0,-4 2 0,0 0 0,0 1 0,-1-5 0,-2 3 0,-3-2 0,-2 1 0,-2-1 0,-6-4 0,-4 0 0,0 0 0,-3-4 0,-5-2 0,-1 0 0,-2 0 0,-7-4 0,1 2 0,-6 1 0,-5-5 0,-10 4 0,-4 1 0,-4 3 0,-6 1 0,-5 0 0,-3-2 0,0 2 0,-3 2 0,9 1 0,0 0 0,3 0 0,-2 4 0,2 2 0,1 0 0,2 0 0,3 4 0,3-2 0,6 1-1405,5 0 0,5-1 0,8 6 931,2-1 0,9 6 0,8 2 0</inkml:trace>
  <inkml:trace contextRef="#ctx0" brushRef="#br0">15970 18711 31781,'0'-13'-9831,"0"0"7907,0-1 1,1 1 2807,3 0 462,-2-1 1,4 8 0,-6 8 0,0 8-978,0 7 1,-6 6 0,-3-1 0,-3 4-141,-1 0 0,0 5 0,-2 1 0,-2-3-571,0-1 1,-1-1 0,5 0 0,1-2-1568,3-3 1,1-3 0,5-5-1,-1-1-1002,1 0 3241,7-5 1,10-2-1,7-6 1</inkml:trace>
  <inkml:trace contextRef="#ctx0" brushRef="#br0">16889 18298 29822,'0'-13'-3277,"0"0"0,0 4 0,-1 1 3184,-4 2 1,2 0 0,-5 3-1,-3-1 1194,-1 1 1,-1-3 0,0 2-1,-1-1-239,1-1 0,0 5 0,-2-4 1,-1 4-119,-2 1 0,-1 0 0,2 0 0,-1 1-183,2 4 0,1 2 0,2 7 1,0-1-572,-1 0 1,5 1-1,2-1 1,1 2-681,3 2 0,2-2 0,2 3 1,4-3 808,4-2 1,2-1 0,4-2-1,1-2-111,2-2 0,9-2 0,-3-4 1,-2 0-281,-1 0 1,1 0 0,-4-1 0,-2-2-62,-1-2 1,-6-4 0,-2 3 0,-1-1-355,-3-3 0,0 2 1,0-1 769,1-1 1,-1 4 1223,-7 2 1,-4 5 0,-5 7-623,0 5 0,-1 8 0,1-1 0,0 4-685,-1 4 0,-2 6 0,0-3 0,1 0 0,-1 2 0,-1 0 0,4 4 0,0-3 0,-1-2 0,1-1 0,0-6 0,-1-1-1442,1-2 0,0-1 0,1 1 1,1-4-444,3-3 0,5-2 0,-2 1-290,4-1 1,7-6 2558,3-2 0,14-10 0,5-2 0</inkml:trace>
  <inkml:trace contextRef="#ctx0" brushRef="#br0">5439 9449 29972,'1'13'-3277,"2"1"0,3-1 0,0 2 2682,0 3 1,9-4 0,0 4 0,4-3 0,6-2 1211,5 1 0,4-1 1,7 0-1,4 1 476,3-1 1,7-1-1,4-2-50,4-1 0,5-6 0,-6 1 1,2-2-387,-2-2 1,3 0 0,-4-2-1,-2-2-573,-6-5 0,-1-3 0,-7-1 0,-2 0-552,-2-1 0,-2 1 1,-4 0-1,-5 1 32,-7 3 0,1-2 0,-6 7-1585,-2 1 2085,-7 2 0,-3 6 1,-6 3-1</inkml:trace>
  <inkml:trace contextRef="#ctx0" brushRef="#br0">9464 9795 29707,'-8'-13'-2782,"0"0"0,2-1 1,3 1 1403,2 0 1,5 0 0,2-1 2077,2 1 0,0 1 1,6 3-52,-1 5 1,6-2 0,4 1 0,3 4-342,5 4 0,2 4 0,7 7 1,1-1-248,5 0 1,12 5-1,-2 0 1,7-2 199,5-1 0,6-6 0,0-2 0,-36-4 0,1 0-87,1-1 0,1-1 0,4-1 0,1 0 0,-2-2 0,0 0 0,0-2 0,0-1 424,0-1 0,1 0 1,1-1-1,1 0 1,-3 0-1,-1 0 1,1-1-1,-2-1-286,-2 1 0,0-1 1,1-1-1,0 2 0,31-5 1,-6-1-313,-9 1 0,-3 1 0,-13 3 0,-4 5 0,-3 2 0,-4 2 0,-7 0-229,0 0 1,-7 0-1,0 2-1009,-5 2 0,-5 4 0,-9 5 915,-6 0 0,-6 6 0,-12 2 0</inkml:trace>
  <inkml:trace contextRef="#ctx0" brushRef="#br0">15890 16179 8481,'-8'-13'3379,"2"0"-2183,6-1 0,0 5-89,0 0 0,2 6 45,2-1 1,2 4-615,3 4 0,-3-1 0,-6 6 1,0 2-115,0 1 0,0 1 0,0 2 0,0 1 385,0 2 1,0-1-1,-2-2 1,-1 2-81,-1 0 1,0 1 0,2-5-533,-2 1 0,2-1-251,-2 0 1,2-7-324,2-6 1,5-6 0,1-8 0,1-3 130,3 0 0,-2-7 1,1 3-1,0-1 133,-2 0 1,5 1 0,-5-1 0,1 4 765,-4 3 0,-1 3 0,0 2 662,1 1-1315,1 6 0,-5-1 0,1 7 0,4 1 0,-4 6 0,4-1 0,-2 3 0,1 2 0,-2-1 0,2 0 0,-2 1 0,-2-1 0,0 0 0,0 0 0,1-1 0,3-3 0,-2 3 0,4-12-348,-6 0 1,4-6-1,1-9 1,-1-1 127,2-2 1,-3-1 0,6 3 0,0-2 915,-2 2 0,4 1 0,-5 2-607,1-1 1,-3 5-90,5 0 0,0 8 0,4 1 0,1 6 0,-2 7 0,-2 1 0,-1-1 0,-5 0 0,4 1 0,-1-1 0,1 0 0,-5 1 0,2-1-2074,1 0 1,-4 0-1888,2 1 1,4-2 3064,1-3 1,-2-4 895,2-5 0,0-5 0,4-3 0</inkml:trace>
  <inkml:trace contextRef="#ctx0" brushRef="#br0">16449 16099 8481,'21'-13'627,"-3"0"1,-3-2 0,-2-2 0,0 0-176,1 0 0,-5-2 1,-1 1-1,1 2 602,-1 1 0,2 6 0,-4 2 2253,1 1-2525,-4 2 0,3 14 0,-6 5 0,0 4-16,0 5 1,-4 1 0,-2 3 0,0 2-394,0 1 1,-3-2 0,5-5-1,-1-2-1003,-1 2 0,5-5 0,-3-1 0,2-3-3905,2-2 0,2-1 4535,2-3 0,3-3 0,7-6 0</inkml:trace>
  <inkml:trace contextRef="#ctx0" brushRef="#br0">16423 16006 11003,'-2'-27'1383,"-2"9"0,4 10 0,-2 6 0,7-1-259,2-1 0,4-2 0,5 3 0,3-3-425,2-1 0,0 2 0,2-2 0,-1 1-1268,2 3 0,1 1 1,1 2-1,-4 0 588,-4 0 1,1 0 0,-1 0 0,-4 2-20,-3 2 0,1 4 0,-5 5 0</inkml:trace>
  <inkml:trace contextRef="#ctx0" brushRef="#br0">16516 16206 8457,'-9'-12'2779,"0"3"1,8 3-1,1 8-2209,7 2 1,5-2 0,1 4 0,1-2-233,-1 0 0,0 5 0,2-3 1,1 0-1668,2 0 1329,0 4 0,1-2 0,2 5 0</inkml:trace>
  <inkml:trace contextRef="#ctx0" brushRef="#br0">16823 16073 8426,'0'-20'-12,"0"0"5430,0-1-3265,0 8 0,6 8-1560,2 10 0,3 6 0,-2 7 0,-5 0-391,-2 1 0,-2 0 0,1 4 0,2-4-362,2 0 1,-1-4 0,-4 3 0,0-3-4330,0-2 683,0 0 3525,0-5 0,1-10 0,2-10 0,2-4 1124,-2 0 0,-2 1 1,1 2 2002,2-1-1686,-2 1 0,8 7 1,-4 6-1,1 6-381,4 1 0,2 5 0,3-3 0,4 1-516,0-1 0,3-3 0,3-6 0,1 0-474,0 0 0,-5-6 1,-1-3-1,-2-2-344,-3-3 0,-6-8 0,-2-3 1,-2 0-560,-3-1 1,-2-6 0,-1 5 0,-1-1 32,-4 0 1,2 6 0,-4 1 0,1 2-1754,3 2 41,-4 3 2793,5 6 0,-4 2 0</inkml:trace>
  <inkml:trace contextRef="#ctx0" brushRef="#br0">17476 15646 8377,'7'-34'2636,"-2"3"0,-4 16-1789,-1 11 1,0 18 0,0 13-166,0 1 1,0 11-1,-1 2 1,-2 5 329,-2 4 1,1 2-1,2 3 1,-1 0-1082,-1-2 0,0 3 0,4-8 0,0-2-1050,0-6 1,4-3 0,2-9 0,1-4-3362,4-4 4480,0-2 0,9-5 0,0 1 0</inkml:trace>
  <inkml:trace contextRef="#ctx0" brushRef="#br0">17996 15766 8080,'0'-21'85,"4"2"-56,1 6 1,3-1-1,-2 1 300,2 0 1,-4 5 0,4 2 311,-2 0 734,-2 5 1,0-3-693,1 8 1,-1-1-1,-4 6 1,0 1-152,0 2 0,0 1 1,0 2-1,0 1-226,0 2 1,0 4-1,0-2 1,0 0-299,0 4 0,-1-5 1,-2 1-1,-2-3-991,3 1 1,-4 0-2571,1-5 1720,-5 1 0,10-14 1833,0-9 0,6-3 0,7-7 0</inkml:trace>
  <inkml:trace contextRef="#ctx0" brushRef="#br0">18316 15646 8085,'0'-16'1592,"0"2"0,0 12 1,0 2-839,0 7 1,0 5-1,0 1 1,0 0-281,0 1 0,1 1 0,2 2 0,2 6-234,-3 2 0,6 0 1,1-1-1,3-2-257,1 1 1,0-3-1,2-4 1,3-4-43,4-3 0,3-6 1,0 0-1,-1-6-569,-2-6 0,-5-3 0,-1-3 0,-6-3 112,-5-4 1,-4-3-1,-2-2 1,-4 1 263,-4-1 0,-8 2 0,-6 3 0,-3 4 13,-5 3 0,3 3 0,-5 2 0,2 2-151,0 3 1,-3 2 0,6 9 0,2 5 389,1 6 0,6 6 0,0-2 0</inkml:trace>
  <inkml:trace contextRef="#ctx0" brushRef="#br0">12197 17325 8469,'-13'-7'515,"5"0"1,2 2-72,1-4 0,3 2 0,-2-2-113,2-1 0,4 4 0,1 0 0,2 1-65,3 1 0,-4-5 1,5 4-1,2 3-70,0 0 1,3 2 0,-1 0 0,0 0 9,1 0 1,-1 0 0,0 0-1,1 0-46,-1 0 0,0 4 0,1 1 1,-1-1-245,0 2 0,1-4 1,-1 2-485,0-2 0,-4-2 67,0 0 1,-6-2-1,0-1 210,-6-1 1,0-5 0,-6 4 0,-1 3 75,-2 0 0,-6-2 0,0-1 0,1 2 283,-3 2 0,6 1 0,-4 0 0,3 0-295,2 0 1,-1 4 0,3 2 0,2 1-1180,4 4 1406,4-5 0,1 12 0,0-4 0</inkml:trace>
  <inkml:trace contextRef="#ctx0" brushRef="#br0">18955 15753 8217,'6'-14'1064,"-3"1"-545,6 0 1,-1-1 988,1 1-61,2 6-666,-3 1 0,5 12-772,0 3 0,-5-2 0,-2 0 0,-2 1-367,1-1 0,5-4 0,-1 2-544,3-4 0,1-1 902,0 0 0,1 6 0,-1 1 0</inkml:trace>
  <inkml:trace contextRef="#ctx0" brushRef="#br0">19262 15526 8202,'0'-13'486,"0"4"0,2 2 1,2 1-133,5 3 1,-2 1 0,2 2 185,2 0 1,0-4 0,3-1-162,-1 2 0,0 2 0,1 2 0,-2 4-95,-4 4 0,3-2 1,-5 2-1,0 1 79,0 2 0,-2 3 1,-4 1-1,0 2-162,0-2 1,-6 4 0,-3-1 0,-3 0-197,-1 0 1,4-1-1,0-5 1,-1 1-117,-2-1 0,3 0 31,0 1 1,6-5 0,0-2 68,6-1 0,5-2 0,7-4-210,2 0 0,3 0 0,2 0-488,-4 0 0,1 0 1,-1 0-327,-2 0 1035,-1 0 0,4 6 0,2 2 0</inkml:trace>
  <inkml:trace contextRef="#ctx0" brushRef="#br0">20142 15819 8035,'9'-13'436,"0"0"1,0 5 0,2 5-85,-2 6 1,2 5 0,-7 5 0,-1 0 425,-1 1 0,-2 0 0,0 4 1,0 3-577,0 0 1,-5 4-1,-2-3 1,-2 2-211,-2-2 0,-8 3 0,6-3 0,-2 2 336,0-2 1,2-1-329,0-3 0,-7-3 0,0 4 0</inkml:trace>
  <inkml:trace contextRef="#ctx0" brushRef="#br0">16169 19391 8144,'15'0'0,"3"0"0,-2 2 0,7 0 0,0 3 0,7-1 0,4-4 0,3-1 0,4-4 0,13-8 0,1-12 0,4-8 101,5-7 0,-33 15 0,1-1 0,1 0 1,-1 0-1,0-1 0,0 0 25,0 0 1,0-2-1,4-4 1,-1-1-1,-3 2 1,-2-1 0,-1 1-1,0-1-585,-3 1 1,0 1 0,-1 0-1,-1 1 1,16-34 0,-8 2 141,-7-2 0,-7 2 0,-11 1 0,-7 5 340,-7 0 1,-17 0 0,-8 2-1,-8 4 139,-5 5 1,-9-2 0,-1 10 0,-4 2 90,-5 0 0,-1 6 0,-3 7 0,-1 5 5,3 7 1,-7 4-1,8 8 1,0 3 50,0 9 1,4 9 0,11 13 0,2 4-70,2 6 1,8 18 0,8-1 0,6 8-177,15-33 0,1 1 1,2 5-1,3 1 0,0 2 1,3 1-1,1 1 0,2 0-274,3 0 0,2 1 1,0 0-1,3 1 0,2-4 1,2 0 209,0 0 0,1-2 0,1-1 0,2 0 0,2 1 0,2 0 0,1 0 0,1 0 0,1 0 0</inkml:trace>
  <inkml:trace contextRef="#ctx0" brushRef="#br0">20662 15433 8484,'0'6'-32,"1"-5"145,4-4 0,-4-3 0,5 3 264,0-1 0,-5-2 0,5 3 613,0-1-411,-4-1 1,2 5-327,-8 0 1,1 0 0,-6 0-1,-1-1 394,-2-4 1,3 4 0,0-4-169,-1 4 0,-2 1-338,-2 0-143,7 0 1,1 1 143,6 4 1,5 2 0,0 5 22,3-3 0,-1 3 1,4-5-1,-4 2-72,-1 0 1,4-6-155,-1 1 0,3-2 106,1-2 1,1-6-340,-1-3 0,-4-1 0,-2-1 1588,-1 2-214,-1 1 1,-5 2-582,0 6 0,0 6 0,0 8 0,0 4-94,0 4 0,-5 3 0,1 2 1,-1 0-227,-1-1 0,4 1 0,-6 1 0,1 2-535,-1 1 1,1-1-1,-3-7 1,2-1-990,2 2 1,2-5 0,4-1-350,0-3 1,1-8-4396,4-2 6089,2-4 0,6-7 0,1-1 0</inkml:trace>
  <inkml:trace contextRef="#ctx0" brushRef="#br0">21035 15539 8287,'0'-7'1853,"1"3"0,4 7-1299,4 1 0,-2 5 0,2-5 0,1-1-81,2-1 1,2-2 0,-1 0-715,0 0 1,-4 0 0,0 0 0,1 0-4418,2 0 4658,2 0 0,5-6 0,2-2 0</inkml:trace>
  <inkml:trace contextRef="#ctx0" brushRef="#br0">21488 15340 9878,'-1'-12'520,"-4"3"1,4 4 0,-4 10 24,4 4 1,1 3-1,0 1 1,0 0 76,0 1 1,0 5 0,0 3 0,-2 5-208,-2 4 0,-3-3 0,-7 4-641,1 1 1,4-3 0,0 4 0,-1-2 0,-1-4-1021,2-4 1,2-2-1,4-7-1734,-1-3 2980,5-8 0,7 2 0,5-6 0</inkml:trace>
  <inkml:trace contextRef="#ctx0" brushRef="#br0">21795 14913 8177,'0'-10'409,"0"5"0,6 2 0,3 14 0,2 3 419,3 7 0,-1 4 1,0 4-1,1 0 13,-1 2 1,-4 6-1,-2 0 1,1 5-313,-1 2 0,-4 2 0,2-3 1,-4 1-273,-1-1 1,-6 2-1,-3-2 1,-4-2-611,-5 2 0,2 0 0,-6-1 1,-2 1-1227,-1 1 1,-6 0-1,-2-5 1,1-2 1578,-1-2 0,-10-5 0,2 3 0</inkml:trace>
  <inkml:trace contextRef="#ctx0" brushRef="#br0">22555 15353 8388,'-9'-2'-38,"0"-1"14,-2-1 16,6 0 0,0 4 360,10 0 1,2 0 0,6 0 0,1 0 0,-1 0 896,0 0 1,5 0 0,0 0-1,0 0-1246,1 0 1,-4 0-1,2 0 1,-2 1-458,-1 3 0,-1-2 0,0 2 0,-1-1-2679,-3 2 3133,3-4 0,-11 11 0,5-4 0</inkml:trace>
  <inkml:trace contextRef="#ctx0" brushRef="#br0">22621 15619 10185,'0'-19'1724,"0"-3"0,2 9-1609,2 4 1,4 6 0,5 3 0,0 0-816,1 0 1,0 0 0,3-2-1,2-1-1948,2-1 2648,-5-1 0,9 0 0,-4-3 0</inkml:trace>
  <inkml:trace contextRef="#ctx0" brushRef="#br0">23221 15286 8984,'0'9'1845,"2"-1"0,1-1-1426,1 0 1,8 2-1,0 5 1,4-1-58,0 0 0,1 2 0,-3 1 0,3 4-269,-1 0 1,-9-2-1,5 3 1,-4 0-307,-5-1 0,-2 2 1,-1 4-1,0-4-112,0-4 1,-6 1 0,-3 0 0,-4 0 27,-5 1 1,3-4-1,-4-6 1,1-1 6,1 2 0,-6-6 1,6 0-1,-1-4-36,-1-1 1,4-1-1,-2-4 1,7-3 446,6-4 1,2-3 0,4-3 0,4-4 477,7-3 1,6-2-1,9-1 1,2-2-167,1-1 0,5 0 0,-4 5 0,1-1 115,-1 0 1,-1 5-1,-4 1 1,-2 2-413,-3 3 1,-7-4 0,-7 3 0,-2 0-226,-3 3 1,-3 0 0,-5 1 0,-5 0-576,-7-1 1,-5 1 0,-9 1-1,-4 3 271,-4 5 1,-1-2 0,0 1-1,2 2-133,2 2 0,1 1 1,8 1-1,6 2 526,5 2 0,2 5 0,1-2 0</inkml:trace>
  <inkml:trace contextRef="#ctx0" brushRef="#br0">15063 15673 8637,'0'-14'931,"0"7"0,2 6 0,1 6 0,1 3-408,-1 2 1,-2 2 0,-1 3-1,0 3-228,0 4 1,0-1 0,0 1 0,0 1-304,0 3 0,0-1 1,-1-1-1,-2-4-740,-1 0 1,-1 2 0,5-5-2210,0 0 2957,0-8 0,6-3 0,1-6 0</inkml:trace>
  <inkml:trace contextRef="#ctx0" brushRef="#br0">15423 15366 8372,'-18'-7'-106,"0"2"-20,2 4 1,6 5 0,1 1 894,-1-2 1,2 3 341,-1-2-614,6 6 1,3-7-1,9 5 1,3-1 167,1 1 1,2-4 0,1 5 0,4 1-306,0 2 0,-3 6 1,2 1-1,-1 2-308,0 3 0,-1 1 1,-3 1-1,-3 3-195,-2 2 1,-3-3 0,-6 4 0,0-2-266,0-3 1,0 5-1,-1-10 1,-4-2-345,-4-4 1,-2-3 0,-3-1 140,1-3 0,0-3 0,-1-9 505,1-6 0,6-1 0,2-12 0,5-2 362,5-1 1,2-3 0,6-4-1,1-2 237,-1 0 1,5 2-1,0 5 1,-2 2 145,-1 3 1,-2-2 0,0 5 0,-1 0-609,-3-1 0,-3 7 0,-6 4-320,0-1 0,0-2 0,-2 0 1,-2 2-84,-5 1 0,-3 0 0,-1-4 1,0-1 30,-1 1 1,-3 0-1,-3-1 1,1 1-64,0 0 1,1 1 0,5 1 403,-1 2 0,1 1 0,0-6 0</inkml:trace>
  <inkml:trace contextRef="#ctx0" brushRef="#br0">14796 14153 7662,'-8'5'-218,"-1"-1"1128,6 1 0,-2-5-317,10 0 1,2 0 402,6 0 1,1 0-529,-1 0 1,-5 3-1,-4 4-164,-3 6 0,-2 5 1,-3 0-1,-7 4-81,-5 3 0,0 2 0,-5 0 0,0-1-515,0 1 0,5 0 0,-2-2 0,5-3-1267,4-4 1,-1 1-1528,5-1 3086,7-6 0,17-12 0,9-8 0</inkml:trace>
  <inkml:trace contextRef="#ctx0" brushRef="#br0">15090 13660 8601,'0'-19'0,"-2"0"0,-1 1 1533,-1 5 0,-1 2-790,5-2 0,0 4 0,2 2-385,2 1 0,4 1 0,7 5 1,1 0-71,2 0 0,5 2 1,1 1-1,4 3-223,3 1 0,5-2 1,-4 3-1,1 3-281,0 1 0,-2 1 0,-5 0 0,1 2 208,0 3 1,-7-2-1,-2 6 1,-5 1-159,-4-3 1,-3 10 0,-6-3-1,-1 2 256,-4 4 1,-4-1 0,-8 5 0,-6-3-109,-2-1 0,-1 3 0,0-4 0,3 1-629,1-1 0,5-1 0,-1-4 0,4 0 647,0-1 0,7 7 0,1 1 0</inkml:trace>
  <inkml:trace contextRef="#ctx0" brushRef="#br0">10331 14353 8520,'0'-13'0,"0"0"235,0 5 0,-2 2 94,-2 6 0,2 6 1,-2 3-1,3 3 1,1 1 481,0 1 1,0 0-1,0 3 1,0 1-633,0-2 1,-2 3 0,-1 0-1,-3 1-105,-1-1 0,-1 3 0,-2-3 1,1 1-943,-1-1 0,2 3 0,1-4-2583,1-2 3451,-4-7 0,8-3 0,-4-6 0</inkml:trace>
  <inkml:trace contextRef="#ctx0" brushRef="#br0">10557 14060 9611,'8'-21'-2466,"-2"8"3367,-6 7-101,0 12 0,0-6 319,0 0 1548,0 0-2467,0-12 1,1 15 0,2-1-1,3 4-20,2 4 0,-4 2 1,5 3-1,0 1-115,-2 2 1,5 4 0,-3-3 0,3 0-128,1 1 1,-4 2 0,0-4 0,0-1-137,-2 3 0,4-6 1,-7 4-1,0-1-25,2 0 0,-4-2 0,2 3 0,-4-3-179,-4-2 1,-4-4 0,-5 0 0,0 0 20,-1-2 1,0 0 0,-3-4 0,-2 2 388,-2-2 0,-1-8 1,-5-2-1</inkml:trace>
  <inkml:trace contextRef="#ctx0" brushRef="#br0">10557 14020 9611,'14'-32'723,"-1"-4"1,0 3-1,2 4 1,2 4-237,0 2 0,3 7 0,-3-2 0,6 5-524,2 4 1,6-1-1,1 5 1,1 2 51,0 2 0,2 7-24,-4 3 0,12 9 1,-1 2-1</inkml:trace>
  <inkml:trace contextRef="#ctx0" brushRef="#br0">14597 11875 25529,'-8'0'-243,"-10"5"1,4 3-1</inkml:trace>
  <inkml:trace contextRef="#ctx0" brushRef="#br0">14490 11981 22400,'0'8'-56,"6"-7"1,3-7-1,3 0 483,1 0 0,5-3 0,-1 3 1,1-1-129,1-3 1,1-1 0,3-1 0,0 2-23,0 0 1,2-5-1,2 8 1,0-2 77,-1 0 1,6 6 0,-1-3-1,-2 1-547,-1 1 0,-1 0 1,0 4-1,-1 0-398,1 0 1,-5 0-1,1 0 1,-1 1 22,-2 3 1,0-2 0,-5 2 0,1-2-910,2-2 0,-1 0 1538,-3 0 1,5 0 0,2 0-1</inkml:trace>
  <inkml:trace contextRef="#ctx0" brushRef="#br0">15996 11661 30692,'0'-13'-9550,"2"0"9093,2-1 1,-2 5-215,2 1 975,-2 5 1,-2-2 0,0 10 0,0 3 217,0 4 1,0 2-1,1-1 1,2 0-115,1 1 0,2 3 0,-3 1 0,2 0-209,-2 1 0,3-3 1,-2 5-1,-1 0-545,-1 0 0,-1-5 0,2 2 0,1-3 162,-1-2 0,-1 0-1636,-2 0 1315,0-5 0,0-8 0,1-9 1,2-4 127,2-5 1,4 2 0,-3-7 0,-1 1 518,1 1 0,5 2 0,-4 6 0,2 0 415,0-1 0,-6 5 0,3 2 1947,0 1-1675,-5 2 0,5 5 0,-6 3 1,0 5-463,0 3 1,0 2-1,0-1 1,0 2-322,0 2 0,0-2 0,0 3 0,0-3-9,0-2 0,0 1 1,0-1-737,0 0 1,2-5 0,2-4 398,5-3 0,3-6 0,1-6 0,0-5-269,1-6 1,2-3 0,-1-2 0,-3 0 241,0 1 0,-1 0 1,1 3-1,-1 2 299,-2 2 1,-6 1 0,1 5 1419,-3-1 1,1 7-404,2 2 1,-2 10 0,4 4 0,-2 3-580,1 1 0,4 5 0,-4 1 1,1 0-397,0 0 0,3 5 0,-3-3 0,0 0-902,0-4 1,3 3 0,-3-4 0,1-3-430,4-2 1,-4-4 0,2 2 0,1-5-559,2-2 0,1-2 2117,1 0 0,5-6 1,2-1-1</inkml:trace>
  <inkml:trace contextRef="#ctx0" brushRef="#br0">16689 11688 25826,'0'-28'-2688,"-4"6"3319,-1 17 0,1 8 0,3 13 1,-2 2-1076,-2-2 1,1 1 0,4-1 0,0 2-570,0-2 0,0-1 0,0-2-3317,0 1 4244,0-7 0,6-1 1,1-6-1</inkml:trace>
  <inkml:trace contextRef="#ctx0" brushRef="#br0">16676 11528 18691,'-7'-27'-116,"-4"7"0,5 2 0,0 3 725,0 2 0,1 5-909,0 4 1,4 4 0,-2 3 0,6 3-159,6 1 1,2 2-1,3 4 1,1 1-2933,2-1 3440,4 0 1,6 1 0,-1-1-1</inkml:trace>
  <inkml:trace contextRef="#ctx0" brushRef="#br0">16943 11581 10588,'4'-19'0,"2"0"869,1 3 1,-2 4 0,4 13-171,1 4 0,2 2 1,0 6-1,-2 1-388,-1-1 0,-2 5 0,2 1 0,-3 2-157,0 2 1,-4-2 0,2 0-1,-2 0-21,-2-1 1,0-3 0,0 0 0,0-2-1060,0-1 1,0-6 474,0 1 1,6-12 0,2-1 0,4-8-28,2-6 1,-1-4 0,0-8-1,1-1 125,-1 2 0,3 1 0,-1 2 0,-3 4 661,0 4 0,-5 5 1426,2 4 0,-6 5 0,3 8-1056,0 5 1,-3 4 0,4 5 0,1 3-505,-1 0 0,-3 4 0,4-4 0,-1 1-284,1 0 0,-4-6 0,5 2 0,1-5-1197,2-4 0,2 2 0,-1-7 1386,0-1 0,6-1 1,2-2-1</inkml:trace>
  <inkml:trace contextRef="#ctx0" brushRef="#br0">17782 10995 29838,'0'-6'-9262,"-1"7"9920,-3 11 1,-4 9-1,-5 12 1,-1 7-99,1 7 1,-2 11 0,-1 7-1,-2 6-565,10-34 0,0 1 0,0 8 0,1 0 0,0-1 0,1-1 0,0 1 0,0 0-163,1-2 1,1 0 0,-1 3 0,0-1 0,2-7 0,1-1 0,1 30-1351,4-8 0,12-9 1,11-5 1475,8-10 1,11-5 0,2-3-1</inkml:trace>
  <inkml:trace contextRef="#ctx0" brushRef="#br0">18169 11355 9704,'0'-14'-116,"6"7"1,1 1 0</inkml:trace>
  <inkml:trace contextRef="#ctx0" brushRef="#br0">18209 11355 9551,'0'-8'-451,"0"2"0,0 8 432,0 2 1,-1-2 998,-4 2-4,4-2 75,-11-2-1020,10 6 1,-4-3-1,6 6-97,0 1 1,0-3-1,2 2 73,2 2 0,4-1 1,5 0-1,0-2 211,1-2 1,0 2 0,3-2 0,1 0-41,-2 0 1,-1 5 0,-2-3-1,0 4 83,1 2 1,-1-1 0,-1 0 0,-2 2-238,-1 3 0,-6-2 0,1 6 0,-2 1-317,-2-3 1,-10 1 0,-5-5 0,-3 2-228,-1-2 0,-3-1 0,2-1 0,1-3-259,0-2 1,-3-3 0,4-6-347,1 0 1118,9 0 1,-4-18 0,4-4 0</inkml:trace>
  <inkml:trace contextRef="#ctx0" brushRef="#br0">18289 11421 9704,'4'-14'78,"1"-4"0,1 4 0,-2 0 1,4 3 299,-1 1 1,5 3-1,-3-1 1,3 2-217,1 3 1,5-3-1,1 0 1,0 0-316,0 1 1,5-4 0,-2 4 0,2 2-135,-2 2 1,2 1-1,-6 0 208,-2 0 75,-1 6 1,-2 1-1,1 6 1</inkml:trace>
  <inkml:trace contextRef="#ctx0" brushRef="#br0">18796 11501 8049,'-14'0'-473,"2"2"676,3 2 1,5 2 0,8 3 0,5-4 159,3-4 0,7-2 1,4-2-1,2-3-187,1-2 0,0 1 1,-3-4-1,0 4-438,0 1 1,-2 0 0,0 3-1,-2-1-1292,-3 1 1554,-1 1 0,-2 2 0,1 0 0</inkml:trace>
  <inkml:trace contextRef="#ctx0" brushRef="#br0">19209 11328 8635,'7'-21'427,"-2"4"1,-4 2 0,1 3 133,2 3 1,-1 3-301,6 6 0,-5 0-177,5 0 0,-6 2 1,2 2-1,-2 5-62,1 3 1,-3 1 0,4 0-130,-4 1 1,-1-1-83,0 0 0,0 1 86,0-1 0,2-6 0,1-1 66,1 0 36,1-4 0,-4 5 59,4-2 1,2-2 0,6 4 117,1-1 1,-1-2 0,0-4 0,1 2-10,-1 2 0,0-2 1,1 4-1,-1-2-117,0 1 1,1 3 0,-1-2 95,0 2 0,-1 1 0,-3 4-279,-4 0 0,0-4 0,0 0 36,-2 1 0,-3 2 0,-3 2 200,-2-1 1,-5 0 0,1 1-37,-3-1 0,3-1 0,1-2-25,-3-1 1,-1 0-1,1 4-101,2 1 0,-2-6 0,7 1-101,1 2 1,1-4 0,2 2-1,0 1 0,0-2 0,-1 1 35,-4 1 0,-2-3 1,-8 2-1,-1 2 37,-2 1 0,-7-1 1,-2 1-1,-5-1-244,-2-1 0,-5 5 1,4-6-1,-2 3-1694,1 1 2026,-2 0 0,9 6 0,-3 2 0</inkml:trace>
  <inkml:trace contextRef="#ctx0" brushRef="#br0">20022 11715 12308,'16'-34'0,"-2"5"485,-3 10 0,-3 13 0,-1 17 0,-1 6-434,-3 10 0,-3 6 0,-6 8 1,-7 2-146,-8 1 1,-14 5 0,-7-3 0,-2-1-330,-2-4 1,1 2 0,5-9 0,0 0-614,0-3 1,6-4 1039,3-5 1,-3 3 0,0-4 0</inkml:trace>
  <inkml:trace contextRef="#ctx0" brushRef="#br0">13170 12541 18449,'8'-13'-1786,"-1"5"0,-4 2 1384,1 0 1,1 3 0,-4-4 189,4 1 0,-4 0 0,2 3-38,-6-1 1,0-5-1,-6 4 477,-1 2 1,-2 2 0,-1 1 71,0 0 1,4 0 0,1 1-124,2 4 0,-3-2 1,4 4-1,-1 1-216,0-1 0,-5 2 0,2 4 1,-2 1 185,-3-1 1,-5 0-1,-3 1 1,-2-1 86,2 0 1,-3 0-1,1 1 1,-4-1 50,-3 0 1,-5 1-1,4-1 1,-1 0 43,0 1 0,-4 4 0,3-1 0,-1 0-277,-1-3 0,7 0 1,-4-1-1,2 0-9,0 1 0,-6-1 0,3 2 0,0 1-93,3 2 1,-1 0 0,3-5 0,2 0 141,2 1 0,-3-1 1,7 0-1,0 1-1,4-1 1,2-4-197,1 0 0,9-6 0,5 1-144,7-2 1,11-4 0,5-2 0,7-5 69,6-3 1,2-7 0,4-2 0,1-1 13,1 0 0,-1 1 1,-6-1-1,-2 2-24,2 1 0,-4 3 0,-2-5 0,-4 2 205,-5 3 1,2 2 0,-6 4 314,-2 1 0,-6 6-263,-1-1 0,-7 2 0,-2 4 0,-9 2-85,-8 5 1,-3 3 0,-8 1 0,-2 2 19,-1 3 1,-5-2 0,2 5 0,-1-1-159,-2 1 1,-3 0 0,7 3 0,2-4-324,3 0 1,0 3 439,10-1 0,-6-2 0,3-1 0</inkml:trace>
  <inkml:trace contextRef="#ctx0" brushRef="#br0">13357 12461 18250,'-14'0'-419,"7"1"1,1 4 0,0 2-346,-3 1 0,3 3 1,0-2 488,1 3 0,3 2 395,-2-1 0,2-4-129,2 0 1,2 0-43,2 4 0,-1 0 0,4 2 0,-1 1 66,-3 2 1,-1 4-1,-2-1 1,0 3-133,0 4 1,-2 3 0,-1-1 0,-1 1-44,1-2 1,-3 2-1,2-3 1,1-2-108,1-1 0,2-6 0,0-1-312,0-3 425,0-2 0,2-9 1,1-7-39,1-8 0,5-7 0,-3 0 0,0-4 19,0-3 0,-2-6 0,-4-1 0,2 1 99,2-1 1,-2 4-1,2-3 1,-3 2-44,-1 3 0,-5 5 380,-4 3 0,-3 9 0,-2 8 0,3 8-121,2 11 0,-3 7 0,3 6 0,-1 5-106,1 2 1,3 7-1,6-1 1,0-1-197,0-1 0,10-2 0,7-2 137,6-2 1,7-4-1,10-5 1</inkml:trace>
  <inkml:trace contextRef="#ctx0" brushRef="#br0">20515 11235 8557,'-9'-14'0,"0"3"-36,-1 2 0,-2 3 0,-1 6 1,1 1-398,3 4 1,-3-2 1563,3 6 1074,-3-1-1793,5 6 0,7-7 1,9-2-1,4-4 209,5-1 0,-2 0 0,7 0 0,0-1-461,2-4 0,2 4 1,1-4-1,2 2-167,1-1 1,0 2 0,-4-2 0,-2 2-208,-3 2 0,-3 0 0,-5 2 0,-1 1 72,0 1 0,-5 7 1,-4-2 152,-2 2 1,-2 3 0,-2-1-1,-1 2 270,-1 3 1,-7-4 0,4 4 0,-2-3 148,0-2 0,2 5 0,-4 0 0,3 0-16,-3 1 0,4-3 1,-1 5-1,1 0-152,0-1 0,2 1 0,-4 3 1,0-2-59,2 2 1,-5 1 0,3 0-1,-1-1-984,1-2 1,3-6 0,6 2 0,0-3-835,0-2 1,6-5 0,4-4-1,7-2 1614,5-2 0,15-12 0,4-3 0</inkml:trace>
  <inkml:trace contextRef="#ctx0" brushRef="#br0">21035 11475 8508,'0'-28'0,"0"-2"1977,0 3 0,1 11-1649,4 12 0,2 4 0,7 3-699,-1 1 0,0 0 0,1-4 0,-1 0 246,0 0 1,1 0 0,-1 0-1,0 0-80,1 0 0,-5 5 0,-1-1 0,3-1 205,1-1 0,7-2 0,2 0 0</inkml:trace>
  <inkml:trace contextRef="#ctx0" brushRef="#br0">21368 11288 8508,'0'-13'2439,"0"-1"-2265,0 1 1,6 6 0,3 2-1,4 4 102,5 1 1,1-5-1,5 1 1,-2 1-2,2 1 0,-5 2 0,1 0 0,-3 0-138,1 0 1,-2 6-1,-7 3 1,-4 5-70,-4 3 1,-7 3 0,-4 5 0,-6 0-86,-7 3 0,-3 6 0,-4-3 1,-1-1 23,1-2 0,2 3 0,2 0 0,2-3 230,6-4 1,2 0 0,11-7-132,2 0 0,14-4 0,7-4 0,5-6-158,4-6 1,4 0 0,2-6 0,-1-1-970,1-2 0,7-1 0,-5-2 1,-2-1-453,-4-2 1,1 0 1472,-3 5 0,8-7 0,-7 0 0</inkml:trace>
  <inkml:trace contextRef="#ctx0" brushRef="#br0">21808 11022 10485,'6'-40'0,"1"1"0,2 9 1218,0 13 1,0 5 0,4 7 0,1 2-349,-1 2 0,5 7 1,0 4-1,-2 5-715,-1 3 0,0 10 1,1 0-1,2 6 20,-2 8 1,-3-1 0,-2 9 0,-4 7-155,-1 8 0,-3 3 0,-4-30 0,-3 1 0,0 1 0,-2 1-274,-1 3 0,-2 0 1,-3 1-1,-1 0 1,-3-1-1,-1-1 0,0-2 1,0-2-670,-1-2 1,-1-1 0,-14 29 0,1-4 0,-1-6 913,-2-4 0,-4 4 0,-1-7 0</inkml:trace>
  <inkml:trace contextRef="#ctx0" brushRef="#br0">22581 11475 9461,'0'-14'-417,"0"5"403,0 1 1,6 3-1,3-2 1,3 1 678,1 3 0,1 1 0,-1 2 1,0 0-136,1 0 1,0 0 0,3 0 0,0 0-658,0 0 0,-2 0 0,-2 0 0,0 0-252,1 0 0,-7 2 0,-1 2 366,0 5 1,-5 3 0,5 1 0</inkml:trace>
  <inkml:trace contextRef="#ctx0" brushRef="#br0">22581 11755 11152,'-7'5'740,"7"-3"1,10 2 0,5-2-686,3-2 0,4 0 0,-3 0 0,2 0-886,3 0 1,-1-5-1,1 0 832,-2-3 0,1-1 0,3-4 1</inkml:trace>
  <inkml:trace contextRef="#ctx0" brushRef="#br0">23314 11288 8584,'0'-21'618,"0"2"1404,0 6-1854,0-1 0,6 7 0,3 3 252,3 2 1,1 2 0,1 0 0,1 2-113,2 2 1,0 2-1,5 6 1,0 0-100,-1 2 0,3 3 0,-7-2 0,-2 2-288,-5 6 0,-4 2 0,-6 1 0,-1 1-34,-4 0 1,-3-1 0,-10 1 0,-4 0 23,-4-1 0,0 1 1,-1 1-1,0 2 12,1 1 0,1-2 1,2-5-1,6-3 314,2-2 1,7-1-1,4-5 171,2 1 1,14-3-1,6-2 1,7-4-278,6-4 1,9-1-1,9 0 0,2 0-525,-3 0 0,3 0 0,-5 0 0,0 0-351,0 0 0,-8 0 745,-7 0 0,3-12 0,0-2 0</inkml:trace>
  <inkml:trace contextRef="#ctx0" brushRef="#br0">4772 12781 16021,'0'-14'-2369,"0"1"1,0 4 1652,0 0 0,0 5 480,0-5 2572,0 6-1836,0-3 0,0 8 0,2 2 0,1 5-194,1 3 1,5 3 0,-3 1-1,0 2-20,0-2 1,0 8 0,-3-1 0,1 0-264,-1-3 0,-1 2 0,-1-2 0,2-1-369,1 0 0,1-1-160,-5-5 578,0-5-236,6-2 1,-5-9 0,4-5-250,-4-5 0,-1-5 1,0 0-1,0-2 221,0-1 1,0-7 0,0 4 0,0 0 347,0-1 0,-1 6 0,-2 1 484,-2 3-143,1 8 0,4 0-264,0 2 0,0 5 1,1-1 66,4 4 1,-2 7 0,4-1 0,1 3-133,-1 1 1,-3 0-1,4 2 1,-1 1-157,1 2 1,-5 0 0,2-5-97,1 1 0,-3-2 0,5-2-79,-2-1 1,0-6 138,-2 1 0,-2-8 0,2-5 0,-1-3-308,1-1 0,-2-5 0,2 0 0,-2 2 344,-2 1 1,1-1 0,2 1 0,2 3 550,-2 0 0,0 6-178,1 2 1,3 4-1,7 4 56,-1 5 1,-4-1-1,0 1 1,0 1-248,-2 2 0,5 0 0,-5-2 1,2-1-507,0 1 1,-4-2-1,2 0-392,-1 3 0,3-4 0,-3 1-781,1-2 1,-2-2 1641,4-4 0,-1 0 0,6 0 0</inkml:trace>
  <inkml:trace contextRef="#ctx0" brushRef="#br0">5399 12701 18537,'0'-19'-2648,"0"-1"2852,0-2 1,0 15-1,0 11 1,0 8-517,0 6 1,-5-2 0,1 5 0,1-1 227,1 1 0,-2-3 0,-1 3 1,3-1-125,0 1 1,2-5-1,0 2 1,0-3-1021,0-2 1,2-1 1239,2-3 0,3-3 0,7-6 0</inkml:trace>
  <inkml:trace contextRef="#ctx0" brushRef="#br0">5345 12661 18537,'0'-19'-956,"0"-4"1,-4 4 0,0 1 1714,1 4 0,3 6-502,4 4 1,3 4 0,7 3-1,-1 3-871,0 1 1,1-4-1,1 3 1,1-2-393,2 1 1065,5-1 1,-2 2 0,6 1 0</inkml:trace>
  <inkml:trace contextRef="#ctx0" brushRef="#br0">5639 12661 19171,'0'-14'61,"0"1"0,1 6 1,2 4-106,2 6 0,-1 4 0,-4 6 0,0 1-545,0-1 0,0-4 0,0 0-8,0 1 1,0-2 201,0 1 0,1-6 267,4 1 0,1-8 1,4-5-1,-2-3 179,-2-2 1,4 0 0,-1-3-1,3 0 285,1 0 1,0 2 0,-1 2 0,-1 1 299,-3 3 0,1 4 0,5 5 1,-1 0-166,0 0 0,1 1 1,-3 3-1,0 5-520,-2 3 0,0 3 0,2 1 0,-2 2-607,-4-2 0,1 4 1,0-3-1,0 0-704,-1-3 0,6 0 0,-1-2 1204,7-4 1,-3-2 0,6-6-1</inkml:trace>
  <inkml:trace contextRef="#ctx0" brushRef="#br0">6265 12248 22717,'0'-21'-5587,"-6"-1"5838,-3 8 0,-2 11 0,-3 17 0,1 8 364,0 8 1,-7 4 0,-2 9 0,-2 2-298,2 4 1,3 5-1,6-8 1,-1-1-453,1 1 1,5 2-1,4-5 1,4-3-697,4-2 1,5 1 0,9-10 0,4-2 78,4-2 0,6 2 588,4-9 0,8 5 1,4-2-1</inkml:trace>
  <inkml:trace contextRef="#ctx0" brushRef="#br0">6518 12434 27943,'0'-13'-9672,"0"0"8355,0-1 0,0 5 1045,0 0 69,0 7 1,0-3 1794,0 10 1,0-3-1295,0 7 0,0-4 1,0 4-45,0 1 1,0 2-529,0 1 1,0 1-1,2-3 1,2 0 834,5-2 0,3-2 0,1 3 0,1-1-5,-1 2 0,0-1 0,1 2 1,-2 0-462,-4 3 0,3 1 1,-7-3-1,-1 2-458,-1 3 0,-2-3 0,0 4 0,-2-1-235,-2-1 1,-1 6 0,-6-6-1,-4 0-96,0-3 0,-4 0 1,1-2-1,2-2-2468,1-1 3784,-4-6 1,-2-3 0,-6-8 0</inkml:trace>
  <inkml:trace contextRef="#ctx0" brushRef="#br0">6532 12448 27296,'0'-24'-4571,"0"-3"0,1 2 5815,4 6 1,2 5 0,6 12-167,1-3 1,-1 1 0,0 4 0,2 0-1022,3 0 1,3 0 0,5 0 0,1 0-1258,0 0 0,4 0 1431,0 0 0,6-6 1,-3-2-1</inkml:trace>
  <inkml:trace contextRef="#ctx0" brushRef="#br0">7012 12474 26965,'0'-13'-5623,"0"0"5069,0 5 1,6 2-1,2 5 1207,4-4 1,6 4-1,1-5 1,2 1-248,3 1 1,1-12 0,2 1 0</inkml:trace>
  <inkml:trace contextRef="#ctx0" brushRef="#br0">7238 12248 22656,'14'-2'558,"-1"-1"1,-1-3-175,-3-1 0,7 4 0,-1-3 0,3 2 232,1-1 0,3-4 0,-3 5 1,1 1-385,-1 1 0,3 2 0,-4 0 1,-2 2-198,-1 2 1,-3 4-1,-2 5 1,-3 2-676,-1 3 0,-3-2 0,-7 6 0,-5 2 301,-3 1 0,-6 6 0,-1 0 0,-2-1 121,-2-2 1,2-3-1,0-3 1,3-4 5,7-3 0,-1-2 0,7 1-41,2-1 1,2-4-1,2-2 67,4-1 0,2-2 0,8-2 0,1 1-179,2 1 1,4 1-1,-2-5 1,-1 0-564,0 0 1,3 4-1,-4 1 1248,-2-2 1,5 4 0,0 0 0</inkml:trace>
  <inkml:trace contextRef="#ctx0" brushRef="#br0">7931 12474 26086,'-1'-7'-1561,"-2"4"1,-1 7 1524,1 10 0,-3 9 0,-2 13 0,-2 4-333,-5 6 0,-7 11 1,-2 0-1,-5 5 43,11-28 1,0 0 0,-1 3-1,-1 0 1,1 0 0,-2 0-1,1 1 1,1 0 103,-2 0 1,2 1 0,-1 2-1,0-1 1,0-3 0,0 0 0</inkml:trace>
  <inkml:trace contextRef="#ctx0" brushRef="#br0">8145 12128 12519,'-9'7'-1943,"0"-2"2719,6-4 1,-3-7-865,6-3 1,0 2 71,0-2 1,2 6 90,2-1 0,3 2 1,7 2 60,-1 0 1,0 0 0,1 0 0,1 0-48,2 0 1,-2 0 0,4 0 0,-1 0-51,0 0 0,4 0 0,-4 0 1,-2 0-18,-1 0 1,-2 0 0,1 0-76,-1 0 1,-1 6 0,-3 3 18,-5 3 0,-2 1 0,-2 0 0,0 1 92,0-1 1,-2 0 0,-1 2 0,-3 1-3,-1 2 1,4 0 0,-3-3 0,0 1 55,-3 2 1,2 1 0,-1-3 0,1 4-252,0 0 0,2-3 0,-2 0 0,1-2-49,3-1 0,1-1 1,2 0-1,0 1-512,0-1 0,0-4 1,2-2-463,2-1 1,8-1 1287,6-5 1,6-6 0,-4-2 0</inkml:trace>
  <inkml:trace contextRef="#ctx0" brushRef="#br0">8745 12261 13338,'-9'-19'-1862,"0"5"2084,6 7 1,-8 13 0,7 3-1,0 3-363,-2 1 0,4-4 1,-2 0-281,2 1 1,2 2-261,0 1 0,8-5 764,5-4 0,6-8 0,8-4 0</inkml:trace>
  <inkml:trace contextRef="#ctx0" brushRef="#br0">8945 11994 15605,'-9'-11'-2279,"0"2"2342,6 3-60,-3 6 0,7 0 348,4 0 1,2 4-1,7 1-53,-1-2 0,0 3 0,1-1-333,-1 3 1,-4-4 0,-2 5-235,-1 2 1,0-4-1,-3 2-13,1 1 0,-4 2 0,-6 1 1,-1 1 332,-3-1 1,-4 0 0,-2-1 0,-2-1 89,2-3 1,1 1 0,2 3 0,1-1 109,3-3 1,-1-3 2,5 4 0,2-6-183,8 1 0,2-2 0,7-2 0,0 0 73,4 0 0,1 0 1,4 0-1,-4 0 29,0 0 1,-4 0-1,3 0 1,-3 0 249,-2 0 0,0 1-422,0 4 0,-5 2 0,-4 6-238,-2 1 0,-2-1 0,0 0 103,0 1 1,-5-1 0,-1 0 0,-1 1 97,-3-1 0,-2 0 0,-1 2 0,-1 1 28,1 2 0,0 0 0,-1-5 0,1-1-57,0-3 0,1 3 1,1-3-1,2 3-329,-1 1 0,3-4-2258,-2 0 2662,6-6 1,3-3-1,7-8 1</inkml:trace>
  <inkml:trace contextRef="#ctx0" brushRef="#br0">9251 11741 26539,'-12'-1'-1002,"3"-4"1,-1 5-1,6 0-495,1 8 0,7 4 1,5 1-1,4 0 1579,5 1 1,1 0 0,6 3 0,1 0 221,2 0 0,6 3 0,-3 3 0,-1 2-152,-2 1 0,-3 6 1,-1 0-1,-5 2-226,-4 3 0,-1 6 1,-9 2-1,-2-2-384,-2-2 0,-12 3 0,-7 1 1,-7-1-408,-7 2 1,-6-6 0,-8 3 0,-1-3 750,-4 2 0,20-21 0,-1 0 0,-2-1 0,-1 0 0</inkml:trace>
  <inkml:trace contextRef="#ctx0" brushRef="#br0">3999 12767 8509,'0'-26'0,"2"1"0,0 1 66,3 2 0,5 10 0,-1 0 0,3 5 850,1 4 1,1 1 0,-1 2 770,0 0 0,1 0-1483,-1 0 1,0 0 0,1 0-745,-1 0 0,0 0 0,1 0 0,-1 0 155,0 0 1,4 2 0,-3 2 0,-2 5 234,0 3 0,-2 1 185,-1 0 1,-3 1 0,-6-1 0</inkml:trace>
  <inkml:trace contextRef="#ctx0" brushRef="#br0">4012 13021 17892,'-13'0'791,"0"0"1,1-2-1227,3-2 1,5 2 0,8-2 258,5 2 0,3 2 0,1 2 0,2 1-1754,3 1 1918,-4 1 1,12-5 0,-6 0 0</inkml:trace>
  <inkml:trace contextRef="#ctx0" brushRef="#br0">3066 12767 23263,'-5'-19'-6849,"0"-2"5676,-3 1 0,4 6 0,-5 10 1644,-2 2 0,4 2 0,0 2 577,1 2 0,-3-1-765,4 6 1,2-6 0,8 2 0,4-4 149,3-1 0,7 0 0,3 0 1,3 0-145,2 0 0,-2 0 0,-1 0 0,-3 0-302,-2 0 1,-1 2 0,-5 1-1,-1 2 114,-3 3 0,1 2 1,-6 7-1,-1 2-165,-1 2 1,-8-4 0,-3 4-1,-3 0 18,-1-1 1,0-3 0,1 1 0,1-4-114,2 0 0,5-2 1,-3-2 339,1-1 1,3-6-1,7 1-86,5-2 0,4-2 0,7 0 0,5 0-19,4 0 1,7 0 0,-3 0 0,-1 0-64,1 0 1,1 4 0,-6 2 0,-4 1 74,-4 4 0,3 2 0,-7 3 1,-3 4-217,-2 0 1,-8 3-1,0 3 1,-6 1 168,-6 0 0,-5-2 1,-3-2-1,-6-2 85,-2-2 1,-6 4 0,0-6 0,0 0-281,-2-3 1,5 0 0,-3-1 0,3-1-368,1-3 0,1 3 0,0-5 1,3 2 615,0 0 1,1-6-1,-4 3 1</inkml:trace>
  <inkml:trace contextRef="#ctx0" brushRef="#br0">10478 11675 26473,'8'-14'-1374,"1"1"1,0 1 0,3 2 1690,-3 1 177,-3 6 0,-6 3 0,0 9 0,-2 4-867,-2 5 0,-4 1 0,-5 5 0,0-2 310,0 2 1,-2 1-1,-2 2 1,0-1-86,0 1 0,7-6 0,3-4 0,1-2-1708,3-2 541,1 1 1,8-7 1658,3-2 0,9-16 0,3-4 0</inkml:trace>
  <inkml:trace contextRef="#ctx0" brushRef="#br0">10744 11288 28170,'-9'-12'-3346,"0"3"0,0-2 2509,-4 2 0,6 1 562,2-1 1,4 5 164,1-5 1,1 5 0,4-4 0,4 2 756,2 3 1,3 2 0,-1 1 0,0 0-277,1 0 0,1 0 1,1 0-1,2 1-261,-2 4 1,-1 2-1,-2 6-772,0 1 1,-5-5 0,-4 0 495,-2 1 0,-4 2 0,-2 0 0,-4-2 337,1-1 0,-5-2 0,3 4 525,-3-2 0,-1-7 2097,0 3-2756,5-4 1,4 4-241,8-1 0,4 1 1,5-4-1,0 2 45,1 2 0,-1 1 0,0-2 0,1 3 115,-1 1 0,-4 4 0,-2-3 111,-1 2 0,0 1 0,-3-1-760,2-3 1,-1 1 137,-4 5 1,-4-1 388,-1 0 0,-4 1 0,3-2 0,0-2-48,1-1 1,-6-2 0,2 4-1,-3-3 367,-1 3 0,0 1 1,-2 1-1,-1 0-98,-2 1 1,-4-1 0,2-1 0,0-2-87,-4-1 1,0 0 0,1 3-1,2-2 175,2-1 1,1-5 0,4 4 0,1-2 562,0-3-53,5-2 1,2-1 0,6 0 0</inkml:trace>
  <inkml:trace contextRef="#ctx0" brushRef="#br0">14756 11435 20684,'6'-8'-1026,"-3"1"1,6 4 1766,2-2 0,-4 1 0,2 4-626,1 0 0,-4 7 1,-1 5-337,-4 5 0,-1 6 0,-1-1 0,-4 4-200,-4 0 0,-3 1 0,-1 0 0,0-1-128,-1 1 1,-2-2 0,0-1 0,3-3 598,1-2 0,-9-7 0,6-6 0</inkml:trace>
  <inkml:trace contextRef="#ctx0" brushRef="#br0">15050 11142 26938,'0'-18'-3915,"0"0"1,0 0 3562,0 5 1,4 4-1,2 2 1,2-1 1250,2 1 1,6 2-1,2-2 1,-2 1-152,-1 3 1,3 2-1,0 1 1,-1 0-528,3 0 1,-10 5 0,2 6-1,-3 4-863,-2 2 0,-4 6 0,0-4 0,-6 0 372,-6 0 1,-3 5 0,-2-2 0,-3 2-89,-1-2 0,-4 3 0,3-4 0,0 0 644,0-3 0,5-1 0,7-2 0,1-3 687,3 0 1,3-6 0,6 0 0,7-2-850,8 1 1,10-1 0,5-4 0,2 0-413,2 0 1,4-4-1,2-1 1,0 2-1656,0 2 2483,-1 1 1,-5 6 0,0 1 0</inkml:trace>
  <inkml:trace contextRef="#ctx0" brushRef="#br0">15796 9969 28472,'0'-14'-9831,"0"6"5506,0-1 3677,0 6 1,-4-2 0,-2 8 165,-2 2 4671,5-1-1359,-2-4 1,6-4-1976,3-1 0,-1 1 0,5 5-865,-2 4 1,3 2-1,-5 6 1,-1 1 50,-1-1 1,-2 5-1,0 0 1,0-2-528,0-1 0,0-2 1,0 0-502,0 1 212,0-7 1,0-2 0,0-10 0,1-4 200,3-3 1,-2-2 0,2-3 0,-1-1-123,2 2 0,-2-3 0,4 1 0,1 3 881,-1 5 1,-3-2 183,5 3 1,-1 5 0,1 4-129,-5 7 1,-2 5 0,-1 3 0,2 1 24,1 2 0,1 1 0,-5-3 0,0 2-62,0-1 1,0-3 0,0 0-217,0-1 0,1-1-39,4-3 1,-4-5 0,5-8 0,-1-5-78,-1-3 0,6-7 1,-1-3-1,3-4-460,2 0 0,-3-1 1,0 0-1,-2 2 465,1 3 0,0 3 1,1 5 1287,-2 1 0,0 6-214,4 2 0,0 10 1,0 4-1,1 1 151,-1-1 1,0 7 0,1-3-727,-1 2 0,0 0 0,1-3-336,-1-3 1,-4 1 0,0-5 0,0-1-1110,-2 2 0,5-5 0,-5 5 1274,1 0 0,4-4 0,-5 4 0</inkml:trace>
  <inkml:trace contextRef="#ctx0" brushRef="#br0">16543 9955 29628,'6'-40'-2184,"1"3"0,6 8 2367,1 11 0,-7 11 1,-2 11-1,-4 5-2317,-1 3 1,0 1 0,-1 0 1630,-4 1 1,2-1 0,-6 0 0,-1 1 180,-2-1 0,-1 0 0,-1 1 0,3-1-851,2 0 1209,-3 1 1,4-1 0,-5 0-1</inkml:trace>
  <inkml:trace contextRef="#ctx0" brushRef="#br0">16476 9822 29628,'0'-27'-2725,"0"-4"1,0 2 0,2 4 2293,2 5 0,-3 6 1,4 0 0,-2 7 0,0 4 0,1 6 93,-1 6 0,-1 7 1,-2 3-1,1 0-3656,4 1 3896,-4 3 0,11 4 0,-5 7 0</inkml:trace>
  <inkml:trace contextRef="#ctx0" brushRef="#br0">16756 9889 28376,'6'-25'-4645,"-3"2"1,4-6 3890,-1 5 0,0 9 3140,-1 6 0,1 8-2062,2 1 1,0 1 0,-5 8-559,1 2 1,1 0 0,-5 3 0,0-1 134,0 0 1,0 1 0,0 1-1,0 1-146,0 2 1,0-1 0,0-3 0,0-1-701,0 0 1,0-4-1,1-1 885,4-2 0,-2-3 1,4-8-39,-1-4 0,0-3 0,-3-2 0,3-3 37,1 0 0,0-1 0,4 4 1,-2 3-108,1 2 1,-2 1 0,0 5 944,3-1 1,1 5 0,1 8-1,0 5-481,1 3 0,-1 3 0,0 3 0,-1 0-332,-3 0 0,3 1 1,-3 0-1,1-4-660,-1 0 0,3-3 1,-3-5-1,3-1 982,1-3 1,12-5-1,3 3 1</inkml:trace>
  <inkml:trace contextRef="#ctx0" brushRef="#br0">17436 9529 31340,'-9'-5'215,"0"1"1,0 7 0,-4 10 0,0 10-1020,-1 6 1,-4 4-1,-1 5 1,0 1 409,0 2 1,2 2 0,7-3 0,3-1-75,1-4 1,1 2 0,7-6 0,1-3-378,1-4 1,11 0 0,-2-6-1,4-2-2872,2-1 3866,2-2 1,5 0 0,1 1-1</inkml:trace>
  <inkml:trace contextRef="#ctx0" brushRef="#br0">10411 12221 28445,'6'-19'-1964,"7"-2"1,8-6-1</inkml:trace>
  <inkml:trace contextRef="#ctx0" brushRef="#br0">17676 9742 28565,'-8'-1'-2235,"4"-4"1,4 2 0,3-6 699,1-1 0,1 3 924,-5-2 1,0 4 470,0-4 1,-2 6 0,-2-1 2286,-5 3 723,3 1-2709,0 5 1,16-3 0,4 2 0,2-2-115,3-2 1,-2 0-1,3 0 1,0 0 295,-4 0 0,-1 0 0,-2 0-93,0 0 1,-5 1 0,-4 4-1,-4 2-290,-4 1 0,-4 3 1,-5-2-1,-2 3 454,-2 1 1,2 1 0,-3-1 0,3 0-161,2 1 0,-1-5 0,3 0-437,2 1 200,3-4 1,7 0 0,4-6 0,5 0 354,6 0 0,1 0 0,3 0 0,1 0-281,0 0 0,-5 0 0,2 0 1,-3 0 130,-2 0 1,-4 1 0,-2 4-611,-1 4 0,-1 2 0,-5 4 0,-2 2-179,-2 0 0,1 1 0,-6-5 0,-1 1 539,-2-1 1,0 0-1,2 1 1,1-2 10,-2-4 1,-1 3 0,-1-7-1,0-1 584,-1-1 1,6-2-1,-1 0 1,-2 0-1341,-1 0 0,4 0 1,-1 0-3043,-2 0 3834,5 0 1,-5 0 0,3 0-1</inkml:trace>
  <inkml:trace contextRef="#ctx0" brushRef="#br0">18102 9849 26188,'0'-19'-4868,"-1"10"0,-2 1 5259,-2 10 1,2 1 11,8 6 1,-2-6 0,6 1 0,1-3 356,2-1 0,6 0 0,0 0 0,-1 0-711,3 0 0,-4 2 0,5 1 1,-1 1 129,1-1 1,1-1-1,5-2 1</inkml:trace>
  <inkml:trace contextRef="#ctx0" brushRef="#br0">18609 9609 30690,'9'-16'-1072,"0"2"0,-6 10 0,3 13 1,-2 3-69,0 1 1,1 6 0,-5 3 0,0 4 725,0 0 0,-2-1 1,-2 1-1,-3-3 174,-1 1 1,-2 4 0,4-7 0,0 1-784,0 0 0,0-6 0,3 4 1,-1-2 720,1-1 1,7 1 0,4-5 0</inkml:trace>
  <inkml:trace contextRef="#ctx0" brushRef="#br0">19022 9982 19562,'2'-18'-1511,"2"1"1,-4 12 0,0 12 1276,-7 8 1,-7 9-1,-3-2 1,-6 3 68,-2 2 1,-6 6 0,-3 4 0,-2 3-406,-1 0 569,-4 8 1,7-12 0,-6 10 0</inkml:trace>
  <inkml:trace contextRef="#ctx0" brushRef="#br0">19209 9769 29289,'9'-11'-5600,"-2"-2"3947,-1-2 0,4 1 1408,-1 0 0,2 5 0,-1 2 801,-1 1 0,-5-3 0,5 5 0,2 1 1074,0 1 1,3 2-1,-1 0-1799,0 0 1,1 0 0,-1 0 0,0 0 405,1 0 1,-1 0-1,0 2 1,1 1-265,-1 1 1,-4 2 0,-2-2 66,-1 5 1,3 3 0,-4 2 0,-2-1-253,-2 0 0,-7 2 0,-3 1 1,-3 2 211,-1-2 0,0 4 1,-1-3-1,1 0-235,0-3 1,-1 3 0,3-2 0,0-4-406,2 1 0,6 0-341,-1 1 451,2 1 0,8-2 1,3-4-1,3-3 590,1-4 0,5 4 0,1-1 1,1-1 342,-1-1 1,3-2 0,-3 0 0,1 0-991,-1 0 1,3 0-1,-3 0 1,1 0-128,-1 0 1,5-2 1011,-2-2 0,3-4 0,2-5 0</inkml:trace>
  <inkml:trace contextRef="#ctx0" brushRef="#br0">19955 9835 27800,'0'-32'-3010,"0"5"0,2 12 1798,2 11 0,-1 4 1282,6 4 0,0-2 0,4 2 1,1-2 239,-1-2 1,0 0 0,1 0 0,0 0-18,4 0 1,3 0 0,6 0 0</inkml:trace>
  <inkml:trace contextRef="#ctx0" brushRef="#br0">20275 9636 30222,'0'-20'-9831,"0"5"7881,0-2 0,6 8 0,3 6 2672,3 6 0,-3-2 1,0 5-1,1-1 349,2-1 1,-3 5-1,0-3-523,1 1 1,0 2-1,-1 5 1,-3-1-775,0 0 0,-4 2 1,1 1-1,-5 2-5,-2-2 1,-7-1-1,2-2 1,-1 1-592,1-1 1,-1 0-1,4 1 1227,-2-1 0,5 0-337,-1 1 0,8-2 0,5-3 1,3-5-105,1-3 1,5 4 0,0-1 0,-2-1-377,-1-1 1,3 2 0,0 2 0,-1 0-2251,3 0 3174,-5-2 0,16 2 0,-3 2 0</inkml:trace>
  <inkml:trace contextRef="#ctx0" brushRef="#br0">20768 9396 29173,'-7'-14'-3949,"1"8"0,6 6 2513,0 8 1,0 4 0,2 1 0,2 0 1467,5 1 0,9 3 0,4 3 0,3-1 904,2 0 1,5 3-1,2-2 1,0 0-225,-2 4 0,-4 1 0,-3 2 0,-3 0-798,-4-1 1,-9 5 0,-5 2-1,-4-1-172,-4 1 1,-10 3-1,-9-4 1,-7 1 353,-5-1 0,-4-1 1,-2-4-1,-1 0 113,2-1 0,-9-5 0,8-2 1</inkml:trace>
  <inkml:trace contextRef="#ctx0" brushRef="#br0">21488 9769 29260,'-6'-2'-1309,"6"-2"1,2 1 0,7-4 0,0-1 1927,-2 1 1,5 2 0,-3-2-25,3 1 0,1 2 1,0 4-1,1 0-1049,-1 0 1,-1 1 0,-2 3 0,-3 5 119,-1 3 0,5 7 0,-4 2 0</inkml:trace>
  <inkml:trace contextRef="#ctx0" brushRef="#br0">21382 9982 14587,'5'-27'-700,"3"4"1,5 3 1141,1 7 0,3 9 0,3-1 0,-1 4 66,0 1 0,5 0 1,-2 0-1,3 0 997,2 0-1469,0 0 1,-1 6 0,1 1 0</inkml:trace>
  <inkml:trace contextRef="#ctx0" brushRef="#br0">22128 9795 21555,'7'-35'-1404,"-2"-1"1,-4 20 1824,-1 7 0,-6 17 0,-2 11 1,-3 2-942,2 2 1,-3 2-1,4 2 1,-3 0 287,2-1 1,3 1 0,8-2 0,2-3 414,5-4 0,10-3 0,7-3 0,5-3-16,3-5 0,0-4 0,4-4 1,-1-5-304,0-3 1,-1-7 0,-9-3-1,-2-4-419,-3 0 1,-9-1 0,-8-1 0,-5-2 472,-5-1 0,-12 0 1,-13 5-1,-6 0-194,-5 4 0,-14 4 1,-3 9 558,-5 5 0,-10 3 0,-1 1 0</inkml:trace>
  <inkml:trace contextRef="#ctx0" brushRef="#br0">14943 9969 20150,'-9'4'-727,"0"1"763,6-1 1,-1-4-1,7-1 641,1-4 0,5 2 1,-3-4-246,2 1 0,-4 1 0,3 7 0,-1 2-561,-3 5 1,3 5 0,-1 3 0,-2 6-121,-2 2 0,-7 1 0,-3 1 0,-3 0-138,-1-1 1,0 1-1,-1-2 1,1-3-3263,0-4 3473,5-3 0,2-8 0,6-1 1</inkml:trace>
  <inkml:trace contextRef="#ctx0" brushRef="#br0">15370 9755 27392,'-6'-34'-2476,"3"14"0,-5 12 0,1 10 2222,0 7 1,-2 4-1,-5 3 1,0 2-11,-4-2 1,7 4 0,-2-1 0,3 0 719,2 0 0,2-1 1,6-5-1,2 1-121,2-1 1,10 0 0,9-1-1,5-3 80,4-4 0,6-4 0,-1-1 0,2-1-338,-5-4 0,-2-4 0,-4-7 0,-4-3-713,-3-2 0,-8 3 0,-5-3 1,-3 2 55,-2 3 0,-8 1 1,-9 3-1,-8 3-688,-8 5 1546,-10 2 0,-7 8 0,-6 2 1</inkml:trace>
  <inkml:trace contextRef="#ctx0" brushRef="#br0">11064 17832 8172,'0'-27'0,"0"2"0,0 3-328,6 8-1248,-5 8 1868,5 6 0,-7 0 0,-2-1 142,-2-3 1,-5 2 0,1-4 3,-3 0 0,5 3 1,1-4-1,2-1 305,-1 1 1,-1 4 0,3-3-616,-1 0 0,-2 0 0,1-3-58,-3 5 0,-4 2 0,-2 2 0,1 0 63,0 0 1,-2 0 0,-3 0 0,-3 0 172,1 0 0,-4 0 0,5 2 0,-1 1-12,1 1 0,0 1 0,3-5 0,-2 1-155,2 4 0,1-4 0,1 5-101,1 0 0,0-3 0,-1 4 1,3 1-102,2-1 0,-5 2 0,3 4 0,-6 2 8,1 3 1,1-2-1,0 5 1,-1 0 303,-2 0 1,-4-4-1,4 4 1,2-2-21,1-2 0,0 2 0,1-1 0,-1-2-108,3-1 1,2 2-1,-4 1 1,2-2-108,3-1 0,-1-1 0,4-1 0,-1 0-6,-4 1 0,1 3 0,0 3 0,1-1-37,-2 0 1,0 3 0,-3-2-1,1-1 210,0 0 0,-1 3 0,2-4 0,2 0-81,1 1 1,5-4-1,-4 3 1,2-4-87,3 0 1,2-1 0,1 0-66,0 1 0,4-1 1,2 0-1,0 1-16,0-1 1,3 0-1,-3 1 1,1-1 11,4 0 0,-4 1 0,2 1 0,0 1 78,-2 2 0,5 5 0,-3-2 1,3 0 80,1-3 1,5 1-1,1-1 1,1-2 47,-1-1 1,7-2-1,0-1 1,0-2 47,4-1 1,5-6 0,1 1 0,2-2-8,2-2 0,5 4 1,-1 1-1,-1-2-169,-1-2 1,1-1-1,-2 0 1,-2 0-230,-1 0 0,-1 0 1,0 0-1,-3 0 104,-1 0 0,-2-1 0,-3-2 0,2-3 3,1-1 1,4 2 0,-3-5 0,-3-4 76,-1-2 0,3-8 1,-1 2-1,-3-2-83,-4 2 0,-2-7 1,1 2-1,-4-3-37,-3-2 1,3-1-1,-1-5 1,0-1 66,-2-2 0,-4-7 1,0 2-1,-4 1-48,-1-1 0,-1-3 0,-7 4 1,-4 2-70,-7 2 0,-5 1 1,-7 0-1,0 2-152,-3 2 1,-7-1 0,1 6 0,-1 1 112,-2 2 1,-11 3 0,4 3 0,-6 4-219,-4 3 1,5 3 0,-1 3 0,-2 5-11,0 2 1,-8 10-1,5 7 1,-3 8-158,-1 7 1,27-8 0,2 2 614,-28 20 0,23-9 0,0 1 0,1-1 0,0 0 0</inkml:trace>
  <inkml:trace contextRef="#ctx0" brushRef="#br0">9758 14700 29250,'13'0'-134,"-1"1"-422,-3 4 1,3 2 281,-4 7 0,4-3 0,2 0 0,0-4 494,4-1 1,-1 3 0,3-5-1,1 1 217,0 1 0,1-5 0,5 4 0,-1-4-102,1-1 1,4 5-1,2 1 1,1-1-265,3 1 0,-3 5 1,1-4-1,2 2-234,2 0 1,-4-2 0,-1 4-1,1-4 162,-1-1 0,-3-2 1,3-4-1,-2 0 344,-2 0 1,3 0 0,-2 0-1,-2-1-123,-1-3 0,-1-4 0,0-5 0,-1-1-220,1 1 0,0 0 0,-1-1 0,0 1 0,-4 0 0,6-1 0,-3 1 0,2 0-111,2 0 1,1-1 0,-3 1 0,-1 0-83,1-1 1,-2 1 0,-1 1 0,-3 2 182,-2 1 1,0 0-1,-3-4 1,2-1-242,-2 1 1,-1-5 0,-3 0 0,-1 2-11,-3 1 1,1-4 0,5-3 0,-1-5-215,0-4 1,-4 3-1,-1-6 1,-1 0-84,0-2 1,-4-5 0,3 7 0,-1-2 47,-1 1 1,1 5 0,-4-1 0,2 3-1,1 1 0,1 6 1,-5 2-1,0 1 0,0 1 0,-2-3 1,-1 4-1,-2-2 214,-3 2 1,-1 0 0,-4-1-1,0 0 105,-1 0 1,1-2-1,0 0 1,-1 0 340,1-1 1,0-3 0,-2 1 0,-1-4 24,-2 0 1,0 1 0,3 1 0,-1 3 63,-2 2 1,-1-3 0,3 4 0,-2 2 43,1 1 0,-2 6 0,0 1 0,0 3-286,-1 2 0,3-3 1,3 1-1,1 2 369,0 2 0,-1 1 1,1 0-1,0-2-33,-1-2 1,1 2 0,0-4 0,-1 2 113,1 0 0,0-7 0,-1 4 0,1-2 51,0 0 1,-1 2 0,1-4 0,0 2-310,-1-1 1,1 3 0,0-1 0,-2 2-248,-3 3 0,2 2 0,-6 1 0,-2 0-1,-1 0 1,-2 1 0,2 4 0,1 2-149,2 1 0,4 2 0,-2-6 0,0 1 297,4 1 0,-3-5 1,1 4-1,0-4 185,-1-1 0,3 0 0,-5 0 0,0 0 25,0 0 0,-1 0 0,-4 0 0,0 0-21,4 0 1,-7 5-1,2 1 1,-3-1-298,-2 1 0,4 5 1,-5-1-1,2 5-411,0 3 1,-5 4 0,4-4-1,-1-1 182,0 3 0,2-6 0,5 4 1,0-3 351,4-2 1,-1-1 0,3-1 0,1-3-131,0 3 1,-3-1-1,2 2 1,0 0-24,-4 3 1,3 1 0,-1-3 0,0 1-212,1-1 0,-4 6 0,3 3 0,-4 5-189,0 4 1,-1 3 0,0 8 0,1 1 0,-1 1 0,2 5 1,1-3-1,4 0 121,0 0 0,7 0 0,6-5 0,1-1 65,3-6 0,6-1 0,3-5 0,2-5 340,7-2 1,4 1 0,8-2 0,1-1 17,3 0 0,3 3 0,8-4 0,1-2 50,1-1 0,10 3 0,-4 1 1,-1 2-796,-2 3 0,-2-4 0,-7 4 727,-2 4 1,-4-1 0,-5 5 0</inkml:trace>
  <inkml:trace contextRef="#ctx0" brushRef="#br0">10424 14913 8372,'-7'-6'668,"2"-3"1,5-1 0,5 0 107,4 1 0,3 4 0,1-2 0,2-1-645,2 1 1,0 0 0,5-2 0,0 4 102,-1 4 0,0-4 1,-5 1-1,2 1-334,-2 1 0,-1 2 0,-2 0 1,0 0-53,1 0 1,-5 0-1,0 0 120,1 0 1,-3 0 0,1 2 85,-2 2 0,-2-1 0,-4 6 0,0 2 24,0 0 1,0 7 0,0 1-1,0 2-119,0 3 1,-4 6 0,-2 1 0,0-2-389,0-1 1,-3 3-1,3 1 1,0-3-935,0-1 0,-3-7 0,5-3-687,1-3 2050,1-8 0,2-7 0,0-7 0</inkml:trace>
  <inkml:trace contextRef="#ctx0" brushRef="#br0">10571 15180 9474,'0'-6'951,"0"6"1,0 6 0,0 8-436,0 4 0,-2-1 0,-2 5 0,-4 1 29,1 3 0,-11 5 0,1 1 0,-6 2-201,1 3 1,-8 2 0,4 1 0,-4 0-150,-2 0 0,3 0 1,-3-2-1,2-2-1007,4-5 1,-7-4-1,9-5 1,2-4-1283,1-4 1,4-6 2093,3-4 0,1-14 0,0-5 0</inkml:trace>
  <inkml:trace contextRef="#ctx0" brushRef="#br0">9704 16046 8333,'-1'-12'-571,"-4"3"1,-2 3 864,-6 6 1,4 2 0,0 1 0,0 3 111,2 1 1,-4 3 0,7 7 0,1 2 674,1 2 1,-2 5 0,-1 7-1,3 1-508,0 3 0,4 3 1,2 3-1,5 3-545,3 1 0,3-4 1,1 2-1,3-7-184,2-7 1,1-1-1,5-12 1,-1-4-10,1-3 1,-2-5 0,-1-6 0,-2-2-267,2-2 1,-5-8 0,0-7-1,-1-1 76,0 1 1,-5-3 0,-5 3-1,-2-1 536,-4 1 1,-2 1 0,-4 7 533,-5 2 0,-3 3 0,-3 9 0,-1 4-601,-2 6 1,-4 10 0,4-1 0,2 4-1095,1 6 0,3-3 980,4 7 0,-4-7 0,4 4 0</inkml:trace>
  <inkml:trace contextRef="#ctx0" brushRef="#br0">12810 15939 12561,'14'14'0</inkml:trace>
  <inkml:trace contextRef="#ctx0" brushRef="#br0">12810 15966 17284,'0'-9'-1512,"0"0"1,-1 6 1305,-4-1 1,2 2 536,-5 2 0,-1 2 0,-5 1-200,1 1 1,4 2 0,0-3-38,-1 1 0,-2 1 0,0-4 1377,3 4-847,-3-4 1,11 11-665,-4-3 0,4 3 0,1 1 21,0 1 1,4-1 0,2 0 0,2-1-135,2-3 1,2-3-1,1-5 173,1 4 0,-1-4 0,0 2 51,1-6 0,-1-3 1,-1-4-1,-2 1-135,-1-1 1,-6-2-1,1-1-609,-2-1 0,-2 1-619,0 0 1392,0 5 0,-6 8 0,-1 9 0,-2 3 177,0 1 0,6 1 0,-3 0 1,2 3-225,-1 0 1,1 6 0,4-4 0,0 0 202,0 0 1,0 1 0,0-4 0,1 2-64,4-2 0,-2 0 0,4 1 0,-1 0-652,-3 0 0,-2-3 0,-1 1 0,0 2-799,0 0 0,0 7 1304,0-2 1,-12 3 0,-2 2 0</inkml:trace>
  <inkml:trace contextRef="#ctx0" brushRef="#br0">9158 18431 24186,'0'-13'-6281,"0"0"5290,0-1 0,1 3-515,4 2 1602,-4-3 0,5 16 1,-6 1-1,0 5-255,0 3 0,-4 1 0,-1-1 0,2 0 360,2 1 0,1 4 1,0 1-1,0 0 74,0 0 0,0 5 0,0-3 1,0 1-447,0 0 0,0-6 0,0 4 0,0-3-295,0 1 1,0 0 0,0-5-265,0 1 0,6-2 782,3-4 1,2 4 0,3-4 0</inkml:trace>
  <inkml:trace contextRef="#ctx0" brushRef="#br0">9438 18511 9426,'-2'-11'0,"-1"3"522,-1 8 1,-1 12 0,4 10 0,-2 5-949,-1 4 0,-7 2 1,2 5-1,-3-1 107,-1 0 1,0 5 344,-1-7 0,1-2 1,0-1-1</inkml:trace>
  <inkml:trace contextRef="#ctx0" brushRef="#br0">8758 14633 9493,'-5'-13'0,"1"0"4857,1-1-4320,2 7 0,7 1 1,2 6-1,4 0-66,2 0 1,0 0-1,3 0 1,2 0-285,2 0 1,1 0-1,3 1 1,-1 2 75,-2 2 0,-1-1 1,1-2-1,-3 1-341,0 1 1,-4 1 0,3-5 36,-3 0 0,-6 4 178,0 0 1,-6 7-1,0-2 1,-6 1-2,-6-1 0,-8 7 1,-2-2-1,0 2-267,0 3 0,-1-3 0,4 5 0,-2-2-327,2-2 1,-3 2 0,1-1 0,2-1-730,1 3 1,2-8 0,-1 2-1642,1-2 2828,5 3 0,-3-8 0,3 7 0</inkml:trace>
  <inkml:trace contextRef="#ctx0" brushRef="#br0">8825 14900 8216,'-20'-22'3065,"-2"1"-1375,-3 6 0,4 12 0,3 13 0,4 5-1313,0 3 0,1 6 1,0-2-1,-1 3-753,1 2 1,-5-2 0,-1 0-1,0-1-722,-1-1 0,-2 4 1,4-8-1,1 1-680,-3-1 1,1 3 1777,-3-4 0,-9 6 0,3-4 0</inkml:trace>
  <inkml:trace contextRef="#ctx0" brushRef="#br0">6398 15766 8256,'-1'-16'0,"-3"2"1056,-5 7 1,3 6-391,1 5 0,4 3 0,2 7 0,2 1-80,2 2 0,1 0 0,-3 5 0,3 1-78,1 3 0,-4 0 1,3 1-1,-2 0-270,1-1 1,4 1 0,-5 0-1,0-1-389,2 1 1,-4-6 0,4-4-674,0-2 0,-5-6 447,4 0 1,-4-16 0,-1-5 0,0-9 139,0-7 1,0-11 0,0 1 0,2-1 293,2 1 0,-2-7 0,3 10 0,0 2 725,-1 4 0,2 4 0,-1 1 0,2 3 462,1 2 1,3 3-1,-2 5 1,3 4-673,1 1 1,2-3-1,2 5 1,0 1-477,0 1 1,-1 2 0,0 2-1,2 2-27,-2 5 1,-1 4 0,-3 4 0,-2 2-770,-1 1 0,-6 1 0,2 4 0,-4-1-352,-1 0 1,-1 7 0,-2-7-1,-2-1-565,2 2 0,-3-5 0,2-3-39,1-2 0,3-7 1656,4-4 0,10-14 0,6-5 0</inkml:trace>
  <inkml:trace contextRef="#ctx0" brushRef="#br0">7052 15673 8198,'-2'-33'1647,"-2"7"575,2 5 1,-2 13-2066,8 4 0,-2 8 1,4 5 98,0 3 0,-5 3 0,5 3 0,-2 5-27,1 7 1,5-2 0,-1 5 0,3-2 66,1 0 1,5-6-1,1-7 1,2-3-580,3-2 0,1-6 1,0-2-1,-1-5 26,-2-5 1,-6-2 0,2-8 0,-5-3 37,-4-4 0,-3-9 0,-6-4 1,-1-2-148,-4 1 0,-7-1 1,-7 6-1,-2 1 242,-2 2 0,-1 3 1,0 3-1,2 5-148,-2 7 0,5 4 0,1 6 0,4 2-497,0 2 0,2 5 769,4 9 0,-4 14 0,4 10 0</inkml:trace>
  <inkml:trace contextRef="#ctx0" brushRef="#br0">6558 16686 9750,'-17'-24'2038,"-1"6"-1549,6 6 1,6 18 0,6 3 313,0 3 1,5 3 0,2 3 0,2 2-446,1 1 1,5 4-1,-6-3 1,3 2-354,1-2 1,0 2 0,1-6 0,-2 0-746,-4 1 1,4-4-1681,-3 2 2028,-3-8 0,-6-9 0,-7-9 1,-2-4 311,0-5 1,2-2 0,-4-9 0,4 0 465,1-2 0,1-5 0,5 5 0,0 1 449,0 2 1,0 8 0,2 3 0,1 5-111,1 4 0,7 5 0,-2-2 1,2 4-396,3 1 1,-1 1 0,0 5-1,1 6-78,-1 4 0,-1 6 0,-2-2 0,-1-1-380,2 0 0,-1 3 1,0-4-1,-2-2-700,-2-1 1,-2-6 0,-2-1-181,2-3 1,-3-2 0,4-7 436,-4-5 1,-1-9 0,0-5 0,0-6 404,0-2 1,-4 0-1,-1 3 1,3 0 582,0 1 0,2-1 0,0 9 870,0-2 1,4 5-1,2 0-626,2 5 0,1 5 0,4 8 1,0 1-370,1 1 1,-1 11 0,0 0 0,1 3-293,-1 1 1,0 5-1,1-2 1,-1 3-951,0 2 1,1-1 0,-1-1 0,0-1-1965,1-2 0,-5-5 2914,-1 0 0,1-2 0,5-1 0</inkml:trace>
  <inkml:trace contextRef="#ctx0" brushRef="#br0">7172 16539 9770,'-12'-18'1022,"3"9"0,3 9 0,6 14 0,0-1-527,0 0 1,1 1-1,4-1 1,2 2-313,1 3 1,8-4-1,-3 3 1,4-5-794,2-4 1,0-5-1,5 2 1,-3-4-102,-2-1 1,-1-1-1,-5-5 1,-1-6 284,-3-4 0,-3-4 0,-6 4 0,-3-3 610,-6-2 0,-6 5 0,-12-2 1,1 3 404,-1 2 0,0 1 1,2 2-1,1 2 1062,2 2 1,6 1-1653,-2 0 1,11 5 0,7-1-692,7 4 1,11 3-1,6-4 1,5 3 277,7-2 1,2-2 413,2-1 0,6-6 0,2-1 0</inkml:trace>
  <inkml:trace contextRef="#ctx0" brushRef="#br0">7438 16086 8079,'0'-25'3605,"-4"11"-2530,-1 1 0,11 22 0,8 16-624,0-1 1,3 1 0,-1-6 0,2 2 122,-2 3 1,-1 1-1,-2 1 1,1 1-417,-1 0 0,-1 2 0,-3 0 0,-3-4-720,-1 0 1,-3-6-1,2-1-2104,-2-3 1976,-2-2 1,-5-11-1,-1-7 1,-1-7 593,-3-6 0,-1 4 0,1-6 0,1 3 484,-1-1 1,4-4 0,0 4 3629,0 2-3254,4 7 1,2 4 0,8 10-503,-1 4 1,5 7 0,-4 3-1,0 2-678,1 3 1,-4 1 0,2 0-1,-1-1-552,-3-2 1,0-1-1,0 1 1,1-4-338,-1-4 0,-1 0 1305,-2-1 0,0 0 0,0 1 0</inkml:trace>
  <inkml:trace contextRef="#ctx0" brushRef="#br0">7745 16366 10282,'0'-11'0,"1"7"700,4 8 1,-4 7-1,5 1 1,-1-2-395,-1-1 0,2-5 1,-3 5-2764,1 2-111,7-6 2568,-10 1 0,-1-23 0,-7-6 0</inkml:trace>
  <inkml:trace contextRef="#ctx0" brushRef="#br0">7691 16126 7967,'-4'-18'1416,"0"0"0,-5 1-576,4 3 1,2 8-1556,8 6 1,1 6-1,6 8 1,-1-1 714,4 0 0,7-5 0,-1-2 0</inkml:trace>
  <inkml:trace contextRef="#ctx0" brushRef="#br0">7918 15819 8071,'-4'-31'1656,"-1"0"1,-2 12 0,7 10-1184,6 6 1,4 7 0,3 2 0,1 0 1,-1 0 1,2 5 0,1-2-1,2 2 123,-2 3 1,-1 5 0,-3 3 0,-2 3-555,-1 2 0,-4 6 0,2 2 0,-1 4-926,-3 1 1,-2 0 0,-1 0-1,0-2-45,0-2 1,0-4-1,0-5 1,0-2-2647,0-3 3573,0-3 0,0 1 0,0 0 0</inkml:trace>
  <inkml:trace contextRef="#ctx0" brushRef="#br0">8318 16179 7986,'-1'-21'2433,"-4"4"-1053,4 2 0,-4 19 1,8 2-1,2 2-1525,-2 2 0,2 2 0,0 1-868,-2 1 0,3-1 1,-2 0-1,-1 0 1013,-1 1 0,4-7 0,1-1 0</inkml:trace>
  <inkml:trace contextRef="#ctx0" brushRef="#br0">8318 15913 7986,'-1'-24'0,"-4"-3"0,-2 1 937,-1 2 0,1 6 1,4 8 4679,-2 1-5556,1 6 0,8 3 0,2 10 0,2 5-1163,2 3 0,2 0 0,1-4 0,1 3-3428,-1 1 4530,6-1 0,-4-3 0,4-1 0</inkml:trace>
  <inkml:trace contextRef="#ctx0" brushRef="#br0">8425 15779 7986,'0'-34'683,"0"3"0,0 9 0,0 4 779,0 3 0,1 4 1,4 2-1236,3 4 0,4 5 1,3 5-1,1 4 60,2 2 0,4 9 1,-4 2-1,0 5-254,1 4 1,-5-3 0,0 4 0,-3 1-635,-1 2 1,-4 4-1,-2-1 1,-2-1-1814,-2-1 1,0-6 2413,0 1 0,-12 3 0,-3 0 0</inkml:trace>
  <inkml:trace contextRef="#ctx0" brushRef="#br0">8398 15979 9790,'12'-22'1038,"-3"0"1,3 11 0,-4 3 0,4 5-1033,2 3 1,-1 0 0,2 1 0,1 4-830,2 3 0,4 4 0,-4 2 823,-2-1 0,5 0 0,0 1 0</inkml:trace>
  <inkml:trace contextRef="#ctx0" brushRef="#br0">8745 15966 8075,'-6'6'79,"6"3"0,6-2 1,8 1-1,3-1 233,0 0 0,1-4 0,-3 2 0,1-4 650,2-1 1,-2 2-1,-5 1 1,-2 1-544,1-1 0,-4 0 0,-2 1-220,-2 5 1,-2 9 0,0 3-585,0 0 1,-2-1 0,-1-3 0,-1 0 1,1 0 1,-3-2-1,2-2-839,1 0 481,-5 0 1141,7-5 1,-5-8 0,6-9 0,0-3 100,0-1 0,4-2 0,2-1 0,0-2-360,0 2 1,4 1-4201,-1 2 4059,-3 5 0,-6 8 0,-7 8 0</inkml:trace>
  <inkml:trace contextRef="#ctx0" brushRef="#br0">6892 16806 8024,'-54'19'-1009,"1"3"1009,0 3 0,-1 2 0,1-1 0</inkml:trace>
  <inkml:trace contextRef="#ctx0" brushRef="#br0">6385 17072 7497,'-18'9'-55,"1"0"0,-1-6 0,4 3 577,1 0 1,6-3 0,2 6-394,4 1 1,13-3-1,7 2 1,8 2 12,4 0 0,13 3 1,5-2-1,10-4 39,6-3 1,-25-4 0,2-1 0,1 0-1,1 0 1,1 0 0,1 0 86,-1 0 1,1 0-1,4 0 1,0-1-1,-2 0 1,0-1-1,1-1 1,1 0-181,0-1 1,-1 1-1,5 0 1,-1 1 0,-5-1-1,0-1 1,2 0 0,0 0-75,-2 1 0,1-1 0,3 0 1,0-1-1,-1-2 0,0-1 1,-1 0-1,-1-2-183,0 0 1,-1-2-1,-3 0 1,0-1 0,-1 0-1,-2-1 1,-3 1-1,-1 0-77,32-14 1,-35 10 0,-1-3 0,27-21 0,-2-5 227,-5-5 0,-28 23 0,-1-1 0,-1-3 0,-2-2 0,1-2 1,-1-2 106,-1-3 0,-1-2 1,2-2-1,-2 0 0,-4-4 1,-1 0-1,0-2 0,-1 0-44,1-2 1,-1-1 0,-3-8 0,-2-2-1,1 5 1,-2 0 0,-1-1 0,-1 0-303,-1 0 1,-1 0 0,0-4 0,-2 1 0,-2 2 0,-1 0 0,-1 1-1,-1 0-28,0-1 1,-3 1 0,-4 0-1,-3 1 1,-2 5 0,-3 2-1,-2 0 1,-3 2 80,-2 2 1,-3 2 0,-4 2 0,-3 4 0,-4 6 0,-3 4 0,-3 1 0,-1 2-149,-1 3 0,-2 4 259,-8 3 0,-1 4 0,4 5 0,-1 3-1555,-9 1 0,0 3 1621,4 2 0,0 3 0,-10 1 0,-1 3 1,4 3-1,1 3 0,-2 1 0,1 1 32,-1 1 1,0 2 0,19-5-1,1 2 1,-1 0 0,-20 4-1,1 1 1,-3 2 0,-1 0 40,2 2 0,-2 0 1,22-6-1,-1-1 0,0 2 1,1-1-1,0 2 1,0-1-1,0 1 0,0 0 1,1 1 201,-2 0 1,0 1-1,1 0 1,2 1-1,-1 1 1,1 0-1,1-1 1,0 0-1,1 1 1,0-1-1,0 0 1,1 0 132,-19 12 0,1 1 0,1-2 0,2 1 1,9-4-1,2 1 0,5-1 0,3 0-122,6-2 0,4 2 0,5 0 0,6 3 0,5 2 0,5 3 0,2 2 0,4 3-269,3 6 0,5 2 1,6 6-1,6 2 1,8 3-1,4 0 1,5 2-1,4-1-223,-10-22 1,2 0 0,2-1-1,5 4 1,1-2 0,3 0-1,1-2 1,3 0 0,0-2-1,0-1 1,2-1 0,0-1-416,1-1 0,1-2 0,2-2 648,2 0 0,2-1 0,0-2 0,-2-1 0,-1-2 0,2 0 0,2 1 0</inkml:trace>
  <inkml:trace contextRef="#ctx0" brushRef="#br0">13957 14620 8465,'-9'-12'-289,"0"3"0,6 2 332,-2 2 1,3 4-100,-3-4 0,-2 10 0,-7 4-75,1 3 0,0 1 1,-1 0 276,1 1 0,1-6 1,2 0 2914,1-2-2315,6 4 0,-3-7-487,6 6 1,2-6-1,2 3-79,5 0 1,7-3-1,2 4 1,0 1-59,1-1 1,2-3 0,5 5 0,1 0 30,0-1 1,5 2-1,2-4 1,2 0 120,-1 0 0,4 3 0,4-5 0,-2-1-141,2-2 1,5-1 0,-2 0 0,0 0-107,-1 0 1,6-5 0,-2-4 0,3-2 37,1 2 1,0-2 0,0 2 0,1-2-270,-1 2 0,-4-1 0,-2 6 0,1-1 114,-1-1 0,1 5 1,0-5-1,-3 1 107,-4 1 1,4-2 0,-1 2-1,-1-4-14,-1 1 0,2-9 0,1 1 0,-1-3-168,2-1 1,0-8 0,3 2-1,-5-2 107,-2-2 1,-2-3-1,-2 3 1,-2-2 53,-5 1 0,-3-2 0,-1-1 0,-2 0 173,-3 1 0,2-4 1,-7 4-1,0-1-6,-3 1 0,-2-4 1,-1 5-1,-4 1-374,-1 2 0,3 2 1,-5-1-1,-1 2-38,-1 2 1,-2-2 0,0 5 0,-2-3 35,-2 1 1,-4 6 0,-6-3-1,-3 1 45,0 0 1,-3 0-1,3 4 1,-4-3 341,0-1 1,-4-4 0,3 4 0,-3 1-60,-2-3 0,0 4 0,-1-6 0,0 0-224,1 1 1,-7 0 0,6 5-1,-3-2-55,-2 2 0,-1-3 1,5 1-1,1 2-31,-2 1 1,2-3-1,3 0 1,1 2 215,0 1 1,-4 2 0,6 0 0,-2-1 187,2 1 1,-2 1-1,5 2 1,-2 1 49,-2-2 1,2 1 0,0 0 0,0 2-105,1 2 1,-1-3 0,-3 4 0,2-1-236,-2 0 0,1 1 0,-3 5 1,3 0-92,-1 0 0,-7 0 1,7 0-1,0 0 9,-1 0 0,0 5 0,-2-1 0,1-1 68,-1-1 1,0-1 0,1 2 0,-1 1 239,0-1 0,-1 5 0,-1-1 0,-2 2 104,1 0 1,-4 0 0,-2 6 0,-2 1-183,-2 2 1,0 5-1,-2 0 1,-1 2-233,-1 1 0,0 0 0,4-3 1,1 0 57,4 0 0,-4-2 0,5 0 0,0-2 126,3-3 0,3-1 0,0-2 1,-2 2 158,-1 3 1,0-3 0,4 4 0,0-1 46,1 0 0,5 5 0,3-1 0,3 5 40,2 4 1,1 9 0,2 12 0,2 7-183,3 8 1,2-29-1,1 1 1,2 0 0,2 0-1,-1 3 1,2-1-519,0 1 0,3-1 0,4 0 1,2-2-1,1-1 0,2-2 0,18 31 434,4-8 0,19-10 0,-25-26 0,0 0 0</inkml:trace>
  <inkml:trace contextRef="#ctx0" brushRef="#br0">16583 13820 14379,'-9'-4'0,"0"-1"132,-1 2-124,-2 2 1,4-5 564,4-3 487,2 3 1,4-4-210,2 5 0,4 1 0,7 4 0,1 0 167,2 0 0,5-4 1,0-1-1,2 1-406,1-2 1,5 3-1,4-6 1,0-2-598,2 0 0,9-3 1,-6 0-1,0-1-639,-3 1 1,2-6 0,-5 6 0,0 0-1006,-3-1 0,-5 1 0,-2 1 1,-3 0-1481,-2-1 3251,-1 7 0,1-5 1,2 5-1</inkml:trace>
  <inkml:trace contextRef="#ctx0" brushRef="#br0">17169 13554 8470,'8'-25'0,"-2"4"1255,-1 7 0,9 3 0,8 6 0,5 2-310,4 2 0,9 1 0,7 0 0,2 0-641,0 0 1,-3 0 0,0 0 0,-8 0-148,-4 0 0,-3 6 1,-5 3-1,-6 2-830,-6 3 0,-2 5 0,-8 3 0,-3 3 35,-3 2 1,-7 0 0,-9 1 0,-3 0-235,0-1 0,-5 2 0,2-7 0,-3 2-1455,2-2 2327,7-2 0,-7-1 0,4 2 0</inkml:trace>
  <inkml:trace contextRef="#ctx0" brushRef="#br0">18756 13620 8542,'8'-31'589,"0"2"0,-1 3 3568,1 7-3593,1 4 0,-1 9 0,0 6 0,-2 8-71,-3 4 0,0 3 0,0 2 0,1 6 46,-1 2 1,3 1 0,-2 2 0,-1 2-184,-1 1 1,2 5 0,1-4 0,-2 1-293,-2-1 1,-1-5-1,0-5 1,2 1-405,2-3 1,-2 0-189,2-7 1,2-7 0,-2-6 152,-1-8 1,-1-9-1,-2-7 1,0-4-15,0-3 1,4-6-1,1 1 1,-2-1 669,-2 2 0,-1 2 1,0 8-1,0 3 1120,0 4 1,2 7-582,2 3 0,-1 6 1,6 2-1,0 8-390,-2 3 0,5 7 0,-3 1 1,3 2-181,1 3 0,0 1 0,-1 2 1,-1-1-203,-2 1 0,-2-2 0,3-3 0,-2-2-1031,-2-1 1,-2-9 0,-2 2-118,2-5 1,-2-5 0,3-9 509,1-7 0,-4-12 0,2-3 0,-1-3 62,2-5 0,-4 3 0,5 0 0,-1 1 630,-1 3 1,0 8-1,-4 5 824,0 2 0,2 3 0,1 4-580,1 8 0,1 8 0,-4 10 0,2 2-375,2 1 1,5 4 0,-1-1-1,1 4-38,-1 3 1,7 0 0,-2-4 0,2 0-3515,3-1 1,2-7 3580,6-5 0,11-7 0,4-7 0</inkml:trace>
  <inkml:trace contextRef="#ctx0" brushRef="#br0">19515 13687 8406,'-9'-21'2441,"1"-5"0,0 6-1259,-1 16 1,3 14-1,6 12 1,2 2-865,2-2 1,5 8 0,7-3 0,2 1-416,-1 0 0,2-1 0,0-1 0,0-1-498,1-2 1,-1-9-1,-3-6 104,2-2 1,0-3 0,-7-8 0,-2-5-331,-4-6 0,-5-10 0,-5-5 0,-5 0 1036,-6-1 0,-4 4 0,-3-4 0,1 4 426,-2 2 0,0 5 1,2 3-1,4 3 442,3 2 1,3 0-960,4-1 1,5 7 0,10 3-1354,6 2 1,10 6 0,-1 1-1,3-2 1229,2-2 0,5 5 0,2 2 0</inkml:trace>
  <inkml:trace contextRef="#ctx0" brushRef="#br0">19875 13287 13980,'0'-28'419,"2"10"0,2 18 518,5 8 1,1 14 0,2 6 0,0 3 135,3 2 0,3 8 0,-3 1 0,-1 2-740,-2 2 1,-3 7 0,0-2-1,-5-3-659,-2 0 1,-2 1-1,0-5 1,0-2-884,0-5 1,0-11 0,0-8 260,0-3 1,0-9 0,0-8-1,0-10 400,0-8 1,0-5-1,0-4 1,0 0 662,0-2 1,0 0-1,0 4 1,0 2 1148,0 3 1,4 2 0,2 7 151,2 0 0,1 4 0,4 1 0,0 2-1007,1 3 0,-1 8 0,0 4 0,1 3-569,-1 1 1,-4 0-1,-2 2 1,-1 1 62,-3 2 1,-1 0 0,-2-5-1,0 1-1951,0-1 0,0 0 0,0 1 1,0-1-2776,0 0 4823,0 1 0,0-1 0,0 0 0</inkml:trace>
  <inkml:trace contextRef="#ctx0" brushRef="#br0">20302 13820 8514,'7'-6'0,"-1"-1"2067,0 0 0,-3 4 0,4 10-1380,-1 6 0,3 4 0,-4-3 1,-1 4-874,2 4 1,-4 2-1,2-2 1,-3-4-734,-1-3-1451,0-2 1,0-8 2369,0-10 0,0-14 0,0-15 0</inkml:trace>
  <inkml:trace contextRef="#ctx0" brushRef="#br0">20355 13687 8467,'-1'-44'763,"-4"-1"0,2 2 1,-4 8-1,1 4 381,3 2 0,0 9 1,0 2-1,-1 3-541,1 2 1,3 5-849,4 4 0,-1 2 0,6 4 0,1 1-827,2 1 0,6 5 1,1-3-1,0 0 1072,1 0 0,9 4 0,-1-2 0</inkml:trace>
  <inkml:trace contextRef="#ctx0" brushRef="#br0">20648 13087 8467,'8'-10'949,"-4"-3"1,2 1 0,0 4 0,0 4 45,0 5 1,4 8 0,-1 12 0,3 7-578,1 5 0,1 2 1,-1 5-1,-1-1 166,-3-4 0,-2 8 0,-4-3 0,2 3-675,-2 3 0,-6 0 0,-3 4 0,-2-2-1285,-2-2 0,-2 2 0,-1-3 0,1-4-3509,3-4 4885,3-4 0,6-12 0,0-2 0</inkml:trace>
  <inkml:trace contextRef="#ctx0" brushRef="#br0">20915 13687 8456,'7'-6'0,"-2"-3"2161,-4-3 1,1 5-1,1 5-1349,1 10 1,1 2 0,-5 12-1,0 2-704,0 1 0,0 2 0,0 0 0,0-2-1353,0-3 0,0-3 0,0-5-1039,0-1 1,0-7 2283,0-6 0,6-18 0,1-10 0</inkml:trace>
  <inkml:trace contextRef="#ctx0" brushRef="#br0">21035 13420 8390,'0'-31'0,"0"0"0,0 3 2466,0 4 1,0 5-1236,0 6 1,6 7 0,3 6 0,3 9-1264,1 7 1,-4 0-1,0 5 1,1 0-1272,2 0 1,-3 1 0,-2 4 0,1 0 1302,-1-4 0,2 3 0,4-4 0</inkml:trace>
  <inkml:trace contextRef="#ctx0" brushRef="#br0">21275 13394 8337,'7'-24'1733,"-2"-3"0,2 13 0,1 14 0,0 14-1160,1 10 1,-1 7 0,1 2-1,-5 1-520,-2 3 1,-2 6-1,-3 4 1,-5 2-955,-5 1 0,-11 4 1,-1-10-1,-5-1-317,1-1 1,-2-4 0,1-2 0,3-7 1217,2-5 0,-3 1 0,7-4 0</inkml:trace>
  <inkml:trace contextRef="#ctx0" brushRef="#br0">21035 13994 8336,'19'-33'497,"2"-3"0,3-2 0,1-2 547,3 0 1,6 1 0,-1 4 0,-1 5-740,1 7 1,2 3-1,-2 8 1,0 4-2548,-1 3 2242,-7 4 0,0 1 0,-4 0 0</inkml:trace>
  <inkml:trace contextRef="#ctx0" brushRef="#br0">18915 12874 8499,'-13'-6'72,"-2"0"1,-1-4 0,-2 1 218,2-1 1,-3 2 0,-1 1 0,0 1-50,-4 3 1,0 1 0,-1 2 0,1 0 34,1 0 1,-5 6 0,5 3 0,-2 5-132,-1 3 0,-1 6 0,2 8 0,1 4 37,2 4 0,1 12 0,-3 9 0,4 6 14,0 5 1,11-28 0,1 0 0,1 0 0,0 0 0,1 1 0,-1 0 41,0-1 1,1 1 0,1-2 0,2 0 0,1-2 0,0-1-1,0 36-91,2-4 0,2-10 1,2-8-1,5-7-45,3-4 1,6-4 0,1-1-1,0-3 83,1-1 0,2-2 0,-3-4 1,2-1-175,2 1 0,3-2 0,0-1 0,1-2-4,0 2 1,1-3-1,3-1 1,3 1 69,0 0 0,9-4 0,-2 4 0,4-2-62,1-2 1,4-1-1,-1 0 1,3 2 5,1-2 1,5-1 0,1-1 0,0-1 19,1 0 0,2 1 0,-3-1 0,0-1-39,1-3 1,-1-4 0,-3-3 0,2 1 8,-2 1 1,3 1-1,1-5 1,0-2-76,4-2 1,0 2 0,-1-2 0,0 1-284,0-1 1,1 2-1,0-4 1,-4 2 14,0-1 0,3 1 0,0 4 1,0 0 308,-1 0 1,1-2-1,-7-1 1,-1-1 115,1 1 0,-1 0 0,-5 0 0,-2-3 115,-3-1 0,9-7 0,-2-5 1,1-3 307,3-6 0,2-5 0,0-8 0,3-2-376,-1-2 0,-27 20 0,-1 0 0,0 1 0,-1-1 0,1 0 0,-1-2-394,0 1 1,1-1 0,1-1 0,0-2 0,-2 1 0,-1-1 0,-1 1 0,0-1 22,0 0 0,-1 1 0,0 0 1,-1 0-1,24-26 0,-6 0-121,-3 2 0,-1-6 0,-9 8 0,-4 1 347,-5-2 1,-5 2 0,-9 0 0,-6 2 38,-6 2 1,-12-3 0,-13 3 0,-10 1-196,-10-1 1,18 20-1,-2 1 1,-2 1-1,-2 1 1,-1-1-1,-1 1-13,-2 0 0,-2 1 1,-3 2-1,-1 0 0,0 1 1,1 1-1,1 1 0,-1 0-2,2 1 1,-1-1-1,0 2 1,1 1 0,1 2-1,1 0 1,0 2-1,0-1 123,0 2 0,-1-1 1,-1 1-1,-1 2 1,0 1-1,0 2 1,1 0-1,-1 0 199,1 1 1,0 0 0,-7 1-1,-1 0 1,5 1 0,-1 2 0,-2 0-1,0 1-5,-1 2 0,-2 1 0,-1-2 0,0 2 0,1 4 1,0 2-1,-1-2 0,-1 1-156,1 1 1,0 0-1,-1 1 1,1 1-1,5 1 1,1 1-1,2 0 1,1 1-246,2 1 0,1 1 0,3 1 0,1 1 0,-25 20 0,5 0 259,7 0 0,5 3 0,10-1 0,4 1 0,3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4519 16179 8584,'0'-13'-18,"0"0"0,0 4 337,0 0 1,0 0-1,1-4 1,2-1 385,2 1 1,4 0 0,-3-1 0,1 1-565,3 0 0,-2 4 0,-1 0 477,-1-2 1,-3 6-344,-7 0 1,-4 10 0,-7 3 0,-1 4 66,-2 2 0,-1 0 0,1 3 0,-2 2-125,-1 2 1,-3-4 0,6 6 0,2-1-81,1-1 0,3 2 0,4-5 1,3 0 302,4 1 0,1 0 1,0 6-1,0 1-28,0 2 1,0 3 0,0 0 0,0 5-106,0 2 0,1 6 0,2 2 0,2 0-399,-3 0 1,4 2-1,0-6 1,0-2-470,0-1 0,0 1 0,-3-9 1,2-1-201,-3-2 0,0-6 0,-2-1 1,0-2-444,0-3 1204,0-1 0,-6-2 0,-1 1 0</inkml:trace>
  <inkml:trace contextRef="#ctx0" brushRef="#br0">4252 16819 10677,'8'-16'0,"-2"-4"1466,0 3 0,1 12 1,8 17-1,1 0-1834,2 0 1,0 2-1,-4-6 1,3 1-28,1 0 0,1-2 0,-1 3 0,2-2 395,1-2 0,10-2 0,-3-4 0</inkml:trace>
  <inkml:trace contextRef="#ctx0" brushRef="#br0">4932 16672 8216,'-10'-16'499,"-4"4"1,1 9 1016,3 9 0,2 10 0,4 4 0,-3-1-1124,-1 0 1,-2-1 0,4-5 0,0 1 333,0-1 0,2 5 1,4-1-665,0 0 0,0-2 0,1-2 0,3-1-351,5-3 1,8-2 0,2-4 0,0 1-470,0-1 0,4-3 0,-4-4 0,0-5 266,0-3 0,-2-1 0,-7 0 0,-1-1 348,1 1 0,1-5 0,-1 0 1,-3 2 1095,-1 1 0,-1 2 0,-5 0 0,1 1 2380,4 3-2602,-4-3 1,11 12-548,-3 0 1,3 6-1,1 7 1,0-1 259,1-3 0,2 3 0,0-3 0,-1 3-571,1 1 1,1 5-1,-4 1 1,0 0 208,1 0-1,-5 5 1,-2-2 0,-1 3-2109,-3 2 1,-2 3 0,1-2 0,1-3 2027,1 0 0,13-6 0,-3 1 0</inkml:trace>
  <inkml:trace contextRef="#ctx0" brushRef="#br0">6372 16099 8406,'7'-13'0,"-2"-8"1104,-4-7 0,-5 3 0,-1 7-390,2 3 0,2 6 0,-1 2-146,-2 1 1,1-3 0,-6 5-206,-1 1 0,-2 7 0,-2 7 1,1 5 300,0 6 0,-5 14 1,0 5-1,1 5-270,-3 4 1,5 8-1,-2 6 1,2 2-396,2 1 0,1 7 0,3-6 0,4 2-666,4-2 0,1 0 1,1-10-1,4-3-470,4-5 0,4-10 0,3-9 0,4-4-901,0-5 0,3-3 2038,3-6 0,7-5 0,1-2 0</inkml:trace>
  <inkml:trace contextRef="#ctx0" brushRef="#br0">6612 16646 8205,'0'3'3729,"0"7"-2531,0 8 1,0 2-1,0 4 1,0-3-716,0-2 0,0-1 0,-2-3 0,-1 1-769,-1 2 1,-1-5-3591,5-4 3876,0-6 0,0-15 0,0-10 0</inkml:trace>
  <inkml:trace contextRef="#ctx0" brushRef="#br0">6478 16299 10017,'0'-29'1050,"0"2"1,2 9 0,2 14-956,5 2 0,3 7 0,1 1 0,1-1-1089,-1 1 1,2 3-1,1-3 1,3 2 993,2 2 0,1 2 0,5 1 0</inkml:trace>
  <inkml:trace contextRef="#ctx0" brushRef="#br0">6852 16379 9363,'0'-27'0,"0"2"1256,0 3 1,6 9 0,3 8-292,2 4 1,-2 1-1,0 0-841,2 0 1,0 0 0,3 0-192,-1 0 1,-4 1 0,0 4 0,0 4 66,-2 2 0,5 15 0,-5 2 0</inkml:trace>
  <inkml:trace contextRef="#ctx0" brushRef="#br0">6878 16619 6878,'8'-21'0,"-4"-4"1664,-2 0 1,8 9 0,3 13 0,2 4-1298,0 4 0,3-1 1,0-4-1177,-2 0 1,-1 4-1,-2 1 1,0-1 808,1 2 0,5-4 0,2 4 0</inkml:trace>
  <inkml:trace contextRef="#ctx0" brushRef="#br0">7452 16259 8128,'-3'-25'0,"-5"4"1317,-5 8 1,1 7 0,5 12 0,-1 7-1048,1 8 0,2 3 0,-2-1 0,0 0 433,-1 0 1,5 7-1,0 2 1,5 0-295,2-4 0,11 1 0,0-8 0,4 0-312,5-3 1,-4-10 0,3-3-1,-1-4-111,-1-1 1,-2-3 0,-7-6 0,-3-10-625,-5-9 1,-2-6-1,-2-6 1,-2 2 107,-2 2 1,-4-5 0,-5 4-1,-2 1-66,-3 2 0,-1 9 1,-3 7-1,4 5-1323,3 4 0,-3 3 1919,1 6 0,-1 0 0,5 0 0</inkml:trace>
  <inkml:trace contextRef="#ctx0" brushRef="#br0">8251 16099 8468,'-9'0'4231,"1"0"-2590,5 0-1811,-3 0 1,15 2 0,1 2-3194,0 5 3363,-5 3 0,7 7 0,-5 2 0</inkml:trace>
  <inkml:trace contextRef="#ctx0" brushRef="#br0">8331 16566 8098,'8'-6'814,"-4"0"0,-7-2 0,-1 10 565,1 10 0,1 7 0,2 8 0,0-1-2210,0 1 1,0 0-1,-1-1 1,-4 1-223,-3 0 0,-9-1 1,-2 1 1052,-2 0 0,-1-7 0,-5 0 0</inkml:trace>
  <inkml:trace contextRef="#ctx0" brushRef="#br0">8638 16406 8056,'0'-18'3073,"0"0"-2138,0 6 1,1 6 257,4 6 0,-2 0-772,6 0 0,-5-4 0,4-2 0,-1-1-397,0-4 0,2-6 0,3-6 1,-2 0-219,-1 0 1,0-6-1,3 1 1,-2-3-439,-1-2 1,-1-3 0,1 5-1,-5 2-229,-2 1 0,2 2 0,0 4 1102,-1 4 1,-1 8 137,-2 1 1,0 14-1,0 2-92,0 8 0,4 10 0,1 0 0,-1 6-35,2 3 0,-3 2 1,5 4-1,-1-2-956,0-2 1,1 1 0,2-4 0,-2-2 703,-3-3 0,6 1 0,-4-8 0</inkml:trace>
  <inkml:trace contextRef="#ctx0" brushRef="#br0">8905 15726 8049,'-2'-28'666,"-2"6"0,2 7 0,-2 19-129,2 5 0,2 8 1,0 2-1,0 0-1349,0 0 0,0 3 0,2-1 0,1 1 812,1 2 0,1 4 0,-5-7 0</inkml:trace>
  <inkml:trace contextRef="#ctx0" brushRef="#br0">9424 15726 8105,'-6'-13'0,"5"4"0,-5 1 1299,0 3 1,3 0 0,-6 5-286,-1 0 0,-2 10 1,-1 4-1,-1 1-915,1-1 0,0 6 1,-1 0-1,1 3-92,0-1 0,5-4 0,4 4 0,2 0 53,2-1 1,2-1-1,2-5 1,7 0-811,5-3 1,0-3 0,7 1 0,-1-2 465,-1-3 1,2 0 0,-4-5 0,1 0 69,-1 0 1,-1 0-1,-5 0-58,0 0 272,1 0 0,5-12 0,2-3 0</inkml:trace>
  <inkml:trace contextRef="#ctx0" brushRef="#br0">9878 15646 9568,'7'-30'0,"-3"7"900,-2 11 1,2 10-1,1 17 1,-1 2-610,2 0 0,-4 6 1,2-4-1,-2 2 540,-2 2 0,-2 8 0,-2 3 0,-4 2-550,1-1 1,-3-3 0,4 2 0,0 0-1024,0 0 1,1-6 0,5 0 0,0-6-1706,0-3 1,2-5 2446,2-5 0,4-12 0,5 1 0</inkml:trace>
  <inkml:trace contextRef="#ctx0" brushRef="#br0">10078 15739 9642,'-6'-13'1095,"-3"0"1,3 11-1,1 7 1,4 5-643,1 3 1,0 1 0,0 1 0,1 1 15,4 2 1,-2 4-1,4-4 1,1-2-669,-1-1 1,-3-4 0,5 0 0,2-4-814,1-1 0,-4-1 0,1-5 0,2 0-126,1 0 0,-4-6 0,0-3 0,-2-5 776,-3-3 1,0-3 0,0-2 0,1 3 347,-1 0 1,-1 4 0,-2-3 0,-2 3 155,-2 2 1,1 4-1,-6 2 690,-2 1 1,4-3 0,-2 5 306,-1 1 0,2 7 194,-1 5 1,7-2-677,-3 2 0,5 0-170,5 4 1,2 1 0,6-1 0,1 0-601,-1 1 0,0 3 0,2 3 1,1-1-240,2 0 0,4 3 1,-4-4-1,0-2-1229,1-1 1,-3-3 0,5-3 0,-2-5 1274,-2-2 0,-2-4 0,-4-2 0,0-6 522,-2-7 1,-6 1 0,1-6-1,-4-2 378,-4-1 1,-4-2 0,-5 1-1,0-1 753,-1 0 1,1 2 0,0 2 0,-2 2-699,-3 2 1,5 5 0,-2 7-2304,4 1 0,4 3 775,-2 7 0,3 5 0,8 9 879,2 4 0,4 3 0,5 2 0</inkml:trace>
  <inkml:trace contextRef="#ctx0" brushRef="#br0">11051 15699 8052,'0'-17'1630,"0"-1"1,0 0-428,0 5-861,0 5 0,-2 2-262,-2 6 1,2 6 0,-4 2 0,2 1-1384,-1 0 1,0-5-568,0 5 1870,4-6 0,-5 9 0,6-5 0</inkml:trace>
  <inkml:trace contextRef="#ctx0" brushRef="#br0">11117 15939 8071,'-6'-7'843,"0"14"0,-2 15 0,2 10-621,0 2 0,-2 3 0,-5-5 0,0 1-695,-1-1 1,-5 1 0,-5-3 0,-4 1-532,-3-2 0,-4-1 1004,4-1 0,-7 6 0,4 1 0</inkml:trace>
  <inkml:trace contextRef="#ctx0" brushRef="#br0">11624 15566 8086,'0'-21'1489,"0"10"1,0 12-1,-2 9-1321,-2 7 0,1 2 1,-6-3-1,0 3-759,2 2 0,-5-3 0,3 3 1,-1-2 430,1-3 0,3-1 1,6-2-2588,0 1 2747,0-7 0,6-7 0,1-7 0</inkml:trace>
  <inkml:trace contextRef="#ctx0" brushRef="#br0">11691 15086 8084,'-6'-19'389,"-3"-3"1,-2 10 467,2 8 0,4 8 1,5 11-1,-2 1-1444,-2 2 1,2 6 0,-2-2 0,2 3-392,2 2 0,0-1 978,0 1 0,12 0 0,3-1 0</inkml:trace>
  <inkml:trace contextRef="#ctx0" brushRef="#br0">11997 15260 10069,'0'-14'1329,"5"17"1,1 8 0,-1 5-1263,1 3 0,-1 9 0,-5 0 0,0 4-33,0 0 1,-2 4 0,-1-4 0,-3 1-697,-1-1 0,-2-1 0,-4-5 0,-1-3-123,1 0 785,0-7 0,-1 3 0,1-6 0</inkml:trace>
  <inkml:trace contextRef="#ctx0" brushRef="#br0">11984 15393 7140,'19'-15'320,"-6"-3"1,1 5 0,-5 0 1304,2 7 1,-2 4 0,0 2-1542,2 0 1,-4 6 0,0 3 0,-1 3-85,-3 1 0,5 6 0,-1 2 0</inkml:trace>
  <inkml:trace contextRef="#ctx0" brushRef="#br0">12517 15206 8120,'0'-19'767,"0"10"1,0 8-135,0 17 0,0 11 0,-1-1 0,-2 1-619,-2 0 0,-5 4 0,-1 0 0,-3-2-536,-4 0 1,0 2 0,3 1 0,-1 1-573,-2-1 1094,-6-1 0,4-4 0,-7 0 0</inkml:trace>
  <inkml:trace contextRef="#ctx0" brushRef="#br0">12370 15366 8120,'20'-38'0,"-6"4"731,-3 7 1,-2 8-1,4 10 28,0 4 0,1 4 0,-1 1 0,-1 3-1940,-3 6 0,1-5 0,-5 10 1181,-2-3 0,-2 7 0,-1 3 0</inkml:trace>
  <inkml:trace contextRef="#ctx0" brushRef="#br0">12624 14407 8333,'0'20'333,"0"7"0,6 6 1,4 7-1,5 0 80,3 0 0,2 0 0,1 0 0,7 0 613,5-1 0,2-3 1,7 1-1,1 3-560,1 3 0,-1 7 1,-7 1-1,-7 3-403,-5 4 1,-11 12-1,-8-1 1,-5 5-567,-2-36 1,-1 0 0,-12 36-1,3-35 1,-4 0 0,-2 1 0,-4 0 267,-2 4 1,-3-2 0,-5 1 0,-2-1 0,-3 1 0,0 0 0</inkml:trace>
  <inkml:trace contextRef="#ctx0" brushRef="#br0">11531 7970 29872,'-8'-6'-5032,"1"4"5009,2-2 0,-2 2 1,-6 2 7,-1 0 1,1-4-1,-2-2 1,-1-1-174,-2-4 1,-6 1 0,4-1 0,-3 4 445,1 1 1,0 2 0,-5 4 0,1 0-164,-1 0 0,5 6 0,0 1 1,-1 2-197,3 0 1,-4 0 0,5 4-1,-2-1-29,-3-3 1,1 3 0,-1-4 0,2 4 332,-2 2 1,0-1-1,1 0 1,0 2-216,0 3 0,-1-2 1,0 5-1,3 0-312,2-1 0,-3 3 0,4 3 0,3 1-68,5 0 0,-2-1 0,5-1 0,-1-1-149,4-2 0,-2-1 0,2 3 1,1-2 38,1 2 1,1-4-1,-2 3 1,-2-1 164,2-2 1,-3 6-1,0-4 1,1 3-69,-1 2 0,1-1 0,5 1 0,0 0-16,0-1 1,0 1 0,0 0 0,0-1 162,0 1 1,6-2 0,3-1-1,3-3 425,1-2 0,5-1 1,1-4-1,0 3 286,1 0 0,2 3 0,-3-4 0,2 2-107,3-2 0,-1 5 1,1-1-1,-2 3-18,2-1 1,0 0 0,1 6-1,0 2-98,3 1 1,2 4-1,-4-3 1,1-3 1124,0-1 0,5-1 0,4 0 0,2-2-590,2-3 0,0-3 1,2-5-1,1-3 191,1-2 0,5-3 1,-3-6-1,0 0-496,0 0 0,3 0 0,-5 0 0,-1 2-460,-1 2 0,-2 2 0,-1 6 0,1 0 0,0 3 0,-1 2 0,-2 0 0,-1 0 0,1 0 0,1-2 0,4-2 0,2-1 0,5-3 0,3 1 0,1-6 0,0-1 0,1-1 0,-1-2 0,0 0 0,-1 0 0,-3 0 0,1 0 0,-4 0 0,0 0 0,0 0 0,-1 0 0,-5 0 0,0 0 0,0 0 0,3 1 0,-1 2 0,0 3 0,1 2 0,4-1 0,-1 2 0,2-5 0,2-2 0,0-2 0,2-2 0,0-2 0,3-5 0,1-7 0,-3-4 0,-1 1 0,-3 0 0,4-3 0,-5 2 0,-4 1 0,1 0 0,2 1 0,-2 5 0,-3 0 0,0-1 0,-2 1 0,0 0 0,0 1 0,0 3 0,0-7 0,0 2 0,0-1 0,0 1 0,-6-6 0,-1-2 0,-1-3 0,4-2 0,-2-4 0,0-3 0,-2-3 0,-2-4 0,3-7 0,-1 1 0,1-3-253,-1-5 1,-5 3 0,-6 3-1,-4 2-421,-5 4 0,0 0 0,-7 10 0,-2 1-229,-2-1 0,-1 2 1,-1 4-1,-2 1 185,-2-1 1,-5 0 0,2 1 0,0-1 231,-1 0 1,4-5 0,-4-4 0,0-2 410,2-2 0,-5 0 0,3-2 0,-3 1 61,-1 1 0,-2-2 0,-2 11 1,-6 3-194,-2 5 0,-6 0 0,-3 9 0,-2 2 349,-1 0 1,-9 6 0,5 1 0,-3 4-37,-2 1 0,1 0 1,5 0-1,0 1-49,0 4 0,2-4 1,1 4-1,3-4 799,1-1 0,-2 0 0,2-1 0,-1-4-22,-3-3 1,-3-4 0,-3-2 0,-3 1-279,-1 0 0,-7-4 0,-5 3 0,-2 2-350,-2 0 1,0 6 0,3 2 0,3 2-326,1 2 1,-5 0 0,4 2-1,0 2-111,3 5 1,-4 3 0,0 1 0,2-1 14,1-3 1,2 3 0,-2-4 0,-1 3 344,-2-2 0,-12-3 1,1-5-1,-6 2-3,38-1 0,-1 1 0,0-1 0,-1 0 0,-2-2 1,-1-1-1,0-1 0,0 1-61,0-1 0,1-1 0,0-1 0,2-1 0,-1 2 0,1 0 0,1 0 0,1-1-19,-36-6 0,34 6 1,1 2-1,-24-4 1,3 1-378,2 1 1,4 1-1,-2 9 1,0 6-1574,2 4 1,-6 8 1770,10-2 0,-12 15 0,6 4 0</inkml:trace>
  <inkml:trace contextRef="#ctx0" brushRef="#br0">17889 4451 30150,'-13'-6'-1613,"-1"-5"0,1-9 0,0 1 0,1 0 770,3 2 1,-3 1 0,5 0-1,-2 0-963,0 4 279,6-2-403,-3 7 1619,6 0 1,2 1 0,1 7 518,1 4 1,2-2 0,-3 5 0,1 4-609,-1 5 0,3-1 1,0 6-1,2 3 387,2 5 1,0 0 0,2 5 0,-2 2 147,1 2 0,4 2 0,-6 3 1,1 4-123,-1-1 0,1 9 0,-4-1 0,0 5-212,0 3 0,0 7 0,-3 2 0,1 2 199,-2-35 0,-1-1 0,2 2 1,0 0-1,0 2 0,-1 1 0,-1 0 1,1 0 407,-2-2 1,1 1 0,-1 5 0,0 0 0,0-2 0,0-1 0,0 2 0,0 0-572,0-1 0,0 0 1,0 0-1,0-1 1,0-2-1,0-1 0,1 0 1,0 0 112,0 0 1,2 0 0,0 0 0,0-2-1,7 35 1,-1-4 105,2 0 0,-1-2 1,0-5-1,-1-2 16,2-2 1,-1 4 0,0-6-1,-2 1-82,-2 1 0,-2-5 0,-4 0 0,0-3-232,0-1 1,0-3 0,0-1 0,-1-3 77,-4-4 0,2-8 0,-4-1 0,-1-5 3,1-3 0,2-6-54,-3 2 0,3-9-1893,-4-5 2232,6-2 1,-9 4-1,5 1 1</inkml:trace>
  <inkml:trace contextRef="#ctx0" brushRef="#br0">17582 8703 18469,'12'-20'-857,"-3"-2"0,3 3 0,-3 1 0,3 5 619,1 4 1,0 3-1,1 6 1,-1 0-56,0 0 0,-4 0 1,-1 1-1,-1 2 180,1 2 1,-5 5 226,1-1 1,-3-1 0,-1 0 0,0 3 85,0 1 1,-4 2 0,0 6-1,1 6-40,1 8 0,-2 9 0,-1 5 0,2 4-163,2 7 1,-4 4 0,1 6 0,1 0 167,1 2 1,0-32 0,0 1 0,0-2 0,0-1 0,-1 1 0,1 0-87,-1 2 1,0 0 0,2 0 0,-1 0 0,-1-1-1,-1 0 1,0-1 0,0 0-135,-3 34 0,5-32 1,0-1-1,-6 27 1,2 1 79,3-3 1,-3 2-1,2-5 1,1-3 150,1 0 1,2 2 0,0 0 0,0-1-335,0 0 1,5 5 0,1-4 0,1 1-247,4-3 1,-1 0 0,0-4 0,-1-3 26,2-4 0,-1-2 0,0-7 0,-2-2 1,-2-5 0,0-5 0,-3-3 0,1-6-337,-1-2 1,-2-2 246,-1 1 1,-1-2-1,-3-2 1,-5 0 447,-3 5 0,-7 4 0,-2 8 1</inkml:trace>
  <inkml:trace contextRef="#ctx0" brushRef="#br0">17809 13127 11492,'0'5'-853,"0"-10"1,-1-2 0,-4-11 945,-4 3 0,2 6 0,-2 2-245,-1 1 0,-2 2 0,-2 5 174,1 4 1,0 2 0,-1 8 0,3 1 183,2 2 0,-3 4 0,3-3 1,-3 2 154,-1 3 1,4 7 0,0 6-1,-1 6 202,-2 6 1,0 8-1,2 7 1,1 4-378,-2 3 0,1 2 1,0-4-1,2 2-10,2-1 0,-3 3 0,3-1 0,1 1-5,-1-1 0,1-34 0,1 0 1,-2 34-1,0 1-88,0 0 1,3-36 0,2 1 0,1 33-1,0-1-134,0-2 0,0-3 0,0-1 0,0-5-151,0-4 1,0-1-1,1-9 1,2-4 62,1-4 0,1-4 0,-5-8 0,0-3-13,0-4 0,0-3 0,0-2 1,0 1-250,0-1 1,0-4-1,0 0 1,0 1-470,0 2 0,0 1 1,0 2 869,0 3 0,12 3 0,2 5 0</inkml:trace>
  <inkml:trace contextRef="#ctx0" brushRef="#br0">17689 17152 8034,'0'-13'-1227,"-1"5"1136,-4 4 0,2 2 810,-6 2 0,0 0-123,-4 0 0,6 2-423,2 2 1,-1 4 0,2 5 0,1 2 25,1 3 0,2 2 0,0 9 1,0 0-66,0 2 0,-4 11 1,0-1-1,-1 5 71,-1 4 0,3 7 1,-4 3-1,1 3-8,3 0 0,-3 8 1,2-6-1,1 4-94,1 5 0,1-36 0,1 1 0,-2 1 0,1 1 0,-2 0 0,1 0 0,1-2 1,-1 1 0,-1 6 0,0-1 0,1-4 0,0-1 0,0 0-1,1 0 135,0 0 1,0 0 0,-3 33-1,0-1 1,1-4-99,1-5 0,-2 9 0,-1-10 0,2 4-86,2-3 0,1 1 0,0-3 0,0 1-39,0 1 0,6 6 1,3-7-1,2 0 9,3-4 1,4 8 0,-1-8-1,0 0-42,-3-2 1,0 0 0,-1-2 0,-1-7 120,-3-4 0,-3-3 0,-6 0 0,1 0-37,4 0 1,-4-2 0,4-1 0,-4-2-27,-1-3 0,0-1 0,0-4 0,0 0-390,0-1 0,0-4 1,0-1-1,0-2-442,0-2 0,5-3 0,0 0 0,1-1 73,0 0 1,5-4 0,-2 0 0,2 0-947,3-2 1665,-1 5 0,6-4 0,2 5 0</inkml:trace>
  <inkml:trace contextRef="#ctx0" brushRef="#br0">22221 8329 8531,'2'-14'-37,"1"-3"0,1 0 1,-1 0-329,-1 3 0,-2 0 592,0 1 1,-6 5-128,-3 4 1,1 4-1,1 4 1,1 5 145,3 3 1,2-3 0,2-2 0,4 1 67,4-1 1,7-4-1,5 2 1,2-4 58,5-1 0,8 0 0,-1 0 0,4 0 10,1 0 1,4 0 0,1 0-1,-2 0-228,-2 0 0,-1 6 0,0 3 0,0 3-39,0 1 1,-1 5 0,-2 1 0,-3 0-472,-2 1 1,0-1-1,-6-3 1,1 2-265,0-2 1,-2-1 0,-3-2 0,-4-1-743,-4-3 1,-5 1 916,0-5 0,-7-1 0,-2-4 1,-8 0 443,-4 0 0,-7 0 0,-2 0 0</inkml:trace>
  <inkml:trace contextRef="#ctx0" brushRef="#br0">23021 8449 8308,'-12'-6'-242,"3"-2"1,4-4 641,5-2 0,1 7 0,5 3 0,6 2-114,4 2 0,12 0 0,-1 0 1,1 0 42,0 0 1,-3 6 0,-1 3 0,-3 3-287,-2 1 0,-3 6 0,-7 5 0,-4 4-474,-4 3 0,-8 5 0,-7-4 0,-6 2-70,-6 3 1,-2 2 0,-1 1 0,-1 0 500,5 0 0,-8 0 0,5 0 0</inkml:trace>
  <inkml:trace contextRef="#ctx0" brushRef="#br0">22408 12421 7655,'-13'-12'0,"1"6"0,3 9-398,4 9 1,0 10-1,-1 0 1,0 2 495,0-2 0,1-2 381,5-7 1,2-1 0,2-3 0,7-5 516,5-2 0,6-4 1,8-1-1,1-1-492,-2 1 0,4 1 0,1 2 0,2 2-299,1 2 0,4 4 1,-7 5-1,0 2-555,-3 2 0,2 4 1,0 7-1,-2 2-503,-3 1 0,-2 6 0,-11 0 0,-4 3 853,-4 0 0,-2 9 0,-5-8 0</inkml:trace>
  <inkml:trace contextRef="#ctx0" brushRef="#br0">22821 12767 8932,'2'-63'0,"1"5"0,3 17 663,1 15 0,-3 16 0,5 14-805,2 5 0,5 8 0,3 0 0,0 1 168,1 1 1,3-2 0,0 3 0,0 1 22,0 0 1,2 1 0,-5 5 0,1 1-415,-3 3 1,-3 3 0,-3 8 0,-3 2-1652,-5 5 2016,-3 9 0,-12-4 0,-4 6 0</inkml:trace>
  <inkml:trace contextRef="#ctx0" brushRef="#br0">22235 16832 8263,'1'-19'367,"4"-3"0,-2-2 1,4 2-1,0 6 482,1 5 1,1 1 0,4 5-641,0 2 0,1 2 1,0 1-1,3 0-201,1 0 0,8 6 0,-1 3 0,2 3-12,3 1 0,8 0 0,1 2 0,1 1-387,3 2 0,4 0 0,-1-5 0,0 1-216,0-1 1,-2-4 0,-5-2 0,-4-1 153,-4-3 0,0 3 0,-2-2 453,-4-1 0,-2-1 0,4-2 0</inkml:trace>
  <inkml:trace contextRef="#ctx0" brushRef="#br0">23035 16859 8127,'-18'7'0,"0"-2"0,2-4 625,1-1 1,2 0-1,-1 0-107,1 0 0,5 6 1,4 3-1,3 3-448,1 1 0,0 5 1,0 0-1,0-2-240,0-1 0,0-2 0,-2 0 1,-1 2-252,-1 3 1,-2-3-1,1 4 1,-2 0-260,-1 4 680,-3 2 0,-3 1 0,-6 1 0</inkml:trace>
  <inkml:trace contextRef="#ctx0" brushRef="#br0">24128 8956 9317,'-9'-12'0,"1"2"1801,2 1 0,2 4-946,4-4 1,0 5 0,1-3-551,4 1 1,1 3 0,4 7-1,-1 5-27,1 3 0,-2 6 0,1 2 0,0 3 121,-2 0 0,-1 10 0,-5-5 0,2 3-8,2 2 1,-1-2 0,-4-5 0,-1 1-297,-4 0 0,4-7 0,-4-2 0,4-3-2549,1-2 1764,0-5 1,0-8 0,1-12 0,2-9 161,2-10 1,8-6-1,-3-6 1,1-3 505,1-3 0,-2 0 0,0 10 0,-1 1 600,2 7 0,-4-3 0,1 12 0,-1 4 894,0 7 1,-2 0-1,4 7-879,1 1 0,-3 6 1,1 4-1,-1 5-280,1 7 0,-1 3 0,3 4 0,-1-1-330,2 3 0,-1 2 1,0-2-1,-1 0-1420,2-2 0,1 3 0,1-10 1,2 0-1461,2 0 1,-2-2 2896,3-9 0,3 4 0,-1-4 0</inkml:trace>
  <inkml:trace contextRef="#ctx0" brushRef="#br0">24847 8916 8567,'-19'-6'650,"6"6"1,5 1-1,8 8 1300,0 2 1,2-4 0,2 0-1412,5-1 1,-1-1-1,1-5-739,1 0 0,2 0 0,0-2 0,-2-2 14,-1-5 0,-5-3 1,4-1-1,-2 0-448,-3-1 0,-2-4 0,-2 1 0,-4 0 259,-4 3 1,-4 2 0,-3 3 0,-2 4 1461,2 4 0,1 1 0,1 0-77,1 0 1,4 6 0,2 4 0,1 5-296,3 3 0,3 1 0,3-1 0,3 3-714,1-1 0,2 5 0,4-2 0,1 0-675,-1 0 1,5 0 0,0-5-1,-2-2-1478,-1-1 0,4-2 2152,3 1 0,3-7 0,2-1 0</inkml:trace>
  <inkml:trace contextRef="#ctx0" brushRef="#br0">25101 8903 9241,'-6'-17'2460,"-3"4"0,4 8-1043,5 14 0,6 3 0,8 0-742,-1-3 1,0-3 0,1-5-1,-1 2-810,0 2 1,2-1-1,1-4 1,2-1-1426,-2-4 1,-1 2 0,-1-6 0,-1-1-635,0-2 1,-1-1 2193,-3 0 0,9-13 0,-3-2 0</inkml:trace>
  <inkml:trace contextRef="#ctx0" brushRef="#br0">25421 8716 8408,'7'21'2888,"-1"-8"0,-6-6 0,1-4-2570,4 2 1,-2-1 0,6-4 0,0-1-691,-2-4 0,5 4 1,-3-5-49,3 0 1,-4 5-1,0-5-313,-2 0 1,0 4 0,-3-4 641,1 0 1,-1 5 3540,-7-4 137,2 4-3161,-4 1 0,8 0 0,2-2 1,5 0-510,3-3 1,1-1-1,1 3 1,-3-3-268,-2-1 1,3 2-1146,-3-3 696,-3-1 0,1 1 614,-2 4 1,-2 4 0,6 4 0,1 5-71,2 3 1,1 1-1,2 2 1,3 3-3279,4 4 3533,-3 3 0,6 2 0,-4 0 0</inkml:trace>
  <inkml:trace contextRef="#ctx0" brushRef="#br0">24914 9596 9628,'0'-20'0,"-1"-2"0,-2-2 1269,-2 2 1,1 3 0,4 6 139,0-1 0,0 5-558,0 1 1,0 10 0,1 3-1,4 7-464,4 6 0,2 2 0,1 7 0,-1 0-107,-3-1 1,0 1 0,2-2 0,-1-1-559,2-2 1,-4-6-1,0 2 1,1-5-689,-1-4 0,-2 2 0,3-7 344,3-1 1,-4-3-1,1-4 1,-1-7 379,0-5 1,-2 1-1,2-4 1,-1 1 484,-3 0 0,0 2 0,0 6 1284,2 1 0,0 1-1048,0-1 1,-4 9 0,4 9 0,-2 5-454,1 3 0,-2 0 0,2 3 1,-2 1-469,-2 0 1,0 0 0,0 2-1,0-2-292,0-2 0,-5-1 0,-1-6-1804,-1-3 2538,4-3 0,-3-12 0,6-2 0</inkml:trace>
  <inkml:trace contextRef="#ctx0" brushRef="#br0">25381 9649 13202,'-14'-15'2182,"7"3"1,2 12 0,8-1-2038,2-4 1,5 2 0,-1-6 0,1-1-1178,-1-2 0,3-1 1,-4 0-1,0-1-152,1 1 0,-4 1 1,2 2-1,-1 1-596,-3-2 1,0 4 398,2-2 1381,2 6 0,6-9 0,1 5 0</inkml:trace>
  <inkml:trace contextRef="#ctx0" brushRef="#br0">25687 9489 8311,'2'7'302,"-5"-4"895,-3-6 0,-5 0 1,7-6 3026,1-1-4063,2-2 0,2 0 0,3 4-387,5 3-1223,-3 4 1391,0 1 1,-12 4-1,-1 2 1,-2 1 579,0 4 1,5-4 0,-4 2 792,2 1 1,2-2-1108,4 1 1,6-6 0,3 1-1,3-2-2112,1-2 0,0 0-554,1 0 2105,-1-6 1,-7 0 520,-6-3 1,-6 4 168,-7 10 0,5-2 0,4 6-503,2 1 0,8-3 0,3 1 0,4-2 24,5-3 1,3-2-1,7-2 142,3-4 0,3-14 0,6-9 0</inkml:trace>
  <inkml:trace contextRef="#ctx0" brushRef="#br0">26007 8943 8397,'-21'-20'-2,"-2"11"1,6 2 0,6 8 893,5 8 1,4 3 0,2 2 0,2 0 248,2 4 1,-2-2 0,2 7 0,-1 0-1066,1 2 0,-1 7 0,5 0 1,-1 1-737,1-1 0,2-1 0,8-4 1,4-2 267,3-3 1,2-2 391,-1-7 0,1-6 0,0-1 0</inkml:trace>
  <inkml:trace contextRef="#ctx0" brushRef="#br0">26127 9276 9840,'-28'-15'497,"-3"-3"0,-8 8 0,10-2 0,4 5 804,5 4 1,3 4 0,3 6-633,7 7 0,10 8 0,7-1 0,6 1-950,7 0 1,6 0 0,5 4 0,3-3 280,5-1 0,13-5 0,-1 2 0</inkml:trace>
  <inkml:trace contextRef="#ctx0" brushRef="#br0">23141 20950 8200,'-12'-1'0,"2"-2"0,1-2 0,6 2 0,0 6 0,5 3 0,4 0 0,1 0 0,-3 3 0,4-3 135,-2 1 1,3-2 0,-3 2 515,1-1 1,0 0 0,4-3-254,-2 1 0,-1 1 0,6-5 0,-1 0 179,0 0 1,5-2 0,1-2-1,1-6-115,-1-7 1,5 1 0,-2-8 0,3-2-86,2-4 1,1-7 0,3 0 0,5-6-261,2-6 0,6-1 0,1 0 0,-2 1 12,-2-2 1,4 1 0,-1-2 0,-2 2-220,-5-1 0,0-3 1,-5 3-1,1-3 130,-1-4 1,0-10 0,-6 0-1,-12 32 1,-1 0-192,0 0 1,1 0 0,-1-2-1,0 0 1,0 2 0,-1 0-1,0-1 1,0 0 103,-1-2 1,0 1 0,0 1-1,-1 0 1,2-2 0,0 1-1,-2-2 1,1 0-159,-2-1 1,1-1 0,2-3 0,-1 1 0,0 2 0,-1 0 0,1 1 0,0 0 89,1 3 0,-1-1 0,-3-2 0,0 1 0,1 1 0,0 1 0,-2-1 0,1 1 91,-1-1 1,-1-1 0,-1 2-1,-1-1 1,0 1 0,-1-1 0,3-35 291,-3 2 1,-2-4-1,-1 4 1,0-1-93,0 0 1,-2 34-1,-1-2 1,-2 3-1,1-1 1,-2 1-1,1-1-52,1 0 1,-1 0 0,0 1 0,0-1 0,2 0-1,2 0 1,-1 0 0,1 1-129,0-1 1,0 1 0,1-4 0,0 1 0,0 1 0,0 0 0,0-3 0,0 0-179,0-1 0,0 0 0,2-1 0,1 0 0,-1 1 1,2 1-1,-1-2 0,1 1 48,1-1 0,0 0 1,0-2-1,1 2 1,-1 2-1,0 0 0,-1-1 1,-1 0 183,1-1 1,-2-1-1,1-3 1,-1 0-1,-2 4 1,0 1-1,0-1 1,0 1 43,0 2 0,0 0 0,0-4 0,0 0 0,-1 4 0,0 0 0,0-1 0,-1 0-18,1-2 1,-2 1-1,-2-2 1,0 0-1,1 3 1,0 0-1,0 1 1,-1 0 38,1 1 1,-1 0 0,3-4 0,0-1-1,-2 1 1,1 1 0,-1-3 0,0-1-115,0-2 0,1-1 0,1-3 0,1 0 0,-2 3 0,1 1 1,1 2-1,1 0-84,0 2 0,0-1 0,0-3 0,0 1 0,0 1 0,1 1 0,1-2 0,-1 0-37,1 0 1,1-1 0,1-1 0,1 1 0,-2 2 0,0 0 0,0 1-1,-1-1 71,1 0 0,0 0 0,2 0 0,-1 0 0,-1 0 1,-1 1-1,-1 0 0,1-1 115,-1 2 0,-1-1 0,0-1 0,0 1 0,0 4 0,-1 0 0,-1 1 0,1 0 68,-1 1 1,-1 0 0,-2-2 0,0-1 0,1 3 0,-1 1 0,-1-3 0,0 1-64,-1-1 0,1 0 0,1 1 0,1 0 0,0 1 0,-1 0 0,1 0 0,-1-1-182,1 0 0,1 0 0,-1-2 0,2-1 0,1 2 0,2-1 0,-1 0 0,0 1-42,0 0 1,0 0-1,0-5 1,0-1-1,0 6 1,0-1-1,0-1 1,0 0 70,0-1 1,0 0 0,0-1 0,0 1 0,0 2 0,0 0 0,0-1 0,0 0 189,0-2 0,0-1 0,-1 0 0,0 0 0,0 1 0,-1 1 0,0 0 0,-2 1 90,1 3 1,-1 0 0,1-3 0,-1 1 0,-2 3 0,0 1 0,0-3 0,0 1-64,-1-1 1,-1 0-1,0 1 1,0 0 0,1 2-1,1 0 1,-2 0 0,1 0-60,-2 0 1,0 0 0,2 0 0,-1 0 0,-1 1-1,-1 0 1,1 0 0,0 1-320,0 0 0,0 0 1,0 0-1,1 0 0,1-1 1,0-1-1,1 0 0,0 0 78,2 0 1,0 0 0,-2 0 0,0 1 0,1 0 0,1 0 0,-2-1 0,0 1 72,-1-1 1,1-1-1,-1-1 1,0-1-1,0 2 1,-1-1 0,1 1-1,-2-1 85,1 3 0,-2 0 0,-1-3 1,-1 0-1,1 1 0,1 2 0,-2-2 1,0 0 173,-1 0 0,0 1 0,1-2 1,0 1-1,-3-1 0,-1 1 1,2 1-1,0 0-17,0 1 0,1-1 0,-2-3 0,-1 1 0,0 2 1,1 1-1,0 0 0,0 1-164,1 2 1,0-1-1,-1-1 1,0-1 0,1 1-1,0-1 1,1 1 0,1-1-72,-1 0 1,1 0 0,-1 0 0,1 1-1,-2-1 1,1-1 0,0 2 0,1-1 50,1 1 0,0-1 0,-2-3 0,2-1 0,2 2 0,0 0 0,1-1 1,0 0 67,1-1 1,-1 0 0,-1-1 0,0 1 0,0 1-1,-1 1 1,0 0 0,1 0-10,-1 0 0,1-1 0,-2 3 1,-1 0-1,2 1 0,0 0 0,-1 1 1,-1 0-16,-11-32 1,9 30-1,1 1 1,-6-32-1,-2-3-202,-3 2 0,14 34 0,0-1 1,-1 1-1,1 0 0,-11-36 59,11 36 1,-1-1 0,1 0 0,0 0 0,-2-1-1,0 0 1,1 0 0,1-1 17,1 0 1,-1-1-1,-1-1 1,0 1-1,1 1 1,0 1 0,0 1-1,0 1 407,-14-34 1,-1 4 0,-2 3 0,1 5 59,-1 4 1,0-4 0,-1 7-1,-2 1-337,-1-1 1,0 1 0,3 8 0,-2-1-402,-1 1 0,0 2 0,3 2 0,-1 2 93,-3 2 0,1 0 1,3-2-1,-1 3 193,-3 2 0,1-4 1,3 4-1,-1-1 361,-3 1 0,1 0 1,5 6-1,-1-1-19,0 0 0,1 1 1,-1-1-1,0 1-229,1-1 1,-1 5-1,2 1 1,1 0-231,2 0 0,0 5 0,-5-3 1,0 1 17,1 0 0,1 1 0,1 3 0,2 1 150,-2 0 0,-1-1 0,-2 1 0,1 0 188,-1-1 1,2 1-1,1 0 1,2 1 53,-2 3 1,3-1 0,-1 4 0,0 0-98,1 0 1,-3-3-1,7 4 1,0 3-149,3 0 0,-4-2 0,0-1 0,2 2-292,1 2 0,3 2 0,0 2 0,2 3 87,-1 1 1,-3 2-1,5 5 1,-3-1 142,-1 0 0,4 2 1,0 1-1,0 4 151,2 0 0,-5 3 0,4 3 0,-1 1-44,1 0 0,5 5 0,-3 2 0,1 2-343,1-1 0,-1 1 0,5 4 1,0 0-405,0 0 0,0 0 0,2-2 0,1-2-960,1-5 1714,7-3 0,-4-1 0,6-1 0</inkml:trace>
  <inkml:trace contextRef="#ctx0" brushRef="#br0">21128 4091 7703,'-13'-7'152,"0"-3"1,-1 5-1,1 2 266,0 2 1,-1 1-1,1 1-303,0 4 1,4 2 0,1 8 0,2 3 9,3 4 0,2 8 0,4 2 0,4 1-57,7-1 1,8 5-1,0-3 1,3 0-351,2-3 1,9-4 0,2-5 0,2-4 281,3-3 0,6-8 0,-2-1 0</inkml:trace>
  <inkml:trace contextRef="#ctx0" brushRef="#br0">23154 20964 7712,'0'-8'-22,"0"13"1,0 8 386,0 2 1,0 0-1,0-2 1,0 0 145,0 1 0,2-6 0,2 0-362,5-2 1,8 3 0,2-5 0,0-1 124,0-1 0,5-2 0,0 0 1,4 0-5,3 0 1,0 0 0,-4 1-1,-1 3-23,1 5 0,0 9 0,-1 4 0,1 4 47,0 0 1,-1 1 0,0-1 0,-3 0-132,-1-4 1,-1 2 0,3-7 0,-3 0-195,-2-3 1,3 0-1,-3-1 1,1 0-285,-1 1 1,3-2 0,-4-2 0,-2-3-207,-1-1 1,-2-1-1,1-5 1,-1 0-2381,0 0 618,-5 0 2283,-2-12 0,-12-3 0,-2-12 0</inkml:trace>
  <inkml:trace contextRef="#ctx0" brushRef="#br0">24061 21217 7712,'-7'1'321,"2"4"0,4 4-383,1 2 0,0-2 1,0 0 107,0 2 1,0 0-1,0 3 396,0-1 0,-6 0 0,-3 2 1,-2 2-209,3 0 0,-4 3 0,3-3 0,-3 4-455,-1 0 221,-1-2 0,-5-6 0,-2 1 0</inkml:trace>
  <inkml:trace contextRef="#ctx0" brushRef="#br0">23914 21497 7712,'-13'-27'0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17876 4824 29288,'-2'-25'-3277,"-2"3"0,1-2 0,-5 7 813,3 0 0,-1 2 2332,1 2 0,2 6 0,-6 2 768,-1 4 0,-2 1 0,-1 0-327,-1 0 1,1-5-1,0-1 1,-1-1 71,1-3 0,0-2 0,-2-1 0,-1-2-32,-2-3 0,-4 3 1,2-3-1,0 4-379,-4 0 0,0 1 0,1 0 0,0 1 581,0 3 0,-2 3 1,-4 6-1,0 0-383,-2 0 1,-6 6-1,1 3 1,-2 3 86,-2 1 0,-5 5 0,-1-1 0,-1 0-309,-4-2 0,0 2 0,-3 1 0,2-2 248,4-1 0,-4-6 1,4 0-1,1 0 218,3-2 1,4 4 0,1-5 0,2-1-109,0 1 1,-9 5 0,6-2 0,-3 2-221,-3 3 1,-1 1 0,-5 1 0,0 3-304,-1 2 0,4 0 0,-6 4 1,5 0-6,-1 3 0,5 0 0,4-4 0,3-2 136,3 2 1,7-3 0,-2-1 0,4 0 159,5-4 1,-2-1 0,6-2 0,2 0-71,1 1 1,3-6-1,2 1 1,1 2-356,-1 1 0,2 5-1,1 3 1,1 0-256,3 4 0,2 3 0,1 5 0,0 8 2,0 8 0,0 3 0,0 3 1,0 1-11,0 2 0,1-2 1,4 3-1,3-5 332,4-4 0,3 1 0,3-7 1,4-3 566,3-3 0,6-7 0,2 1 1,0-4 232,-1-5 0,5-1 0,-1-5 1,2 2 21,2-2 1,5 3-1,1 0 1,-1 1-164,1-1 0,5 6 0,-2 0 0,1 5-107,-1 0 0,6 2 1,-5 1-1,0-1 37,2 1 1,5-2 0,3-3 0,2 0 137,2-1 0,-28-14 0,1-2 0,29 2 0,2-1 344,1-3 1,2-3-1,0-8 1,-2-2-228,0-5 1,-3-3 0,1-1 0,0-1-560,-1 1 0,1 4 0,-1 2 0,0 1 0,-4 3 0,6 1 0,-6 2 0,-1 0 0,0 0 0,-7 0 0,7 2 0,0 1 0,1 1 0,8 5 0,-5-5 0,4-1 0,1-1 0,1-4 0,-1-1 0,-2-2 0,2-3 0,-1-1 0,-1-4 0,0 0 0,-1-1 0,7 2 0,-7 2 0,1 3 0,0 1 0,2 1 0,-2 5 0,-3 0 0,0 0 0,-4 0 0,0 0 0,-2 2 0,-3 2 0,8-1 0,-1 5 0,1-2 0,1-4 0,1 0 0,3-2 0,5 0 0,-34 0 0,0 0 0,4-2 0,0 0 0,-1-1 0,-1 0 0,1-1 0,-1 0 0,-1-1 0,-1 0 0,4-1 0,0 0 0,-4 0 0,0 0 0,0 1 0,1 0 0,0 0 0,0 1 0,-2 2 0,0-1 0,0 0 0,1-1 0,-2 1 0,1 0 0,-1 1 0,1 1 0,36 0 0,-8 1 0,-3 0 0,-7 0 0,7 0 0,-6 0 0,4 0 0,0 0 0,3 0 0,-1 0 0,4 0 0,3 0 0,-32-1 0,-1 0 0,36-2 0,-36 1 0,0 0 0,-1 0 0,1 1 0,4-2 0,1 0 0,2 1 0,0-1 0,0 1 0,1 0 0,-1-1 0,1 0 0,-1 2 0,-1 1 0,1-3 0,1 0 0,-2 0 0,0 1 0,2 0 0,0 0 0,3-3 0,0 1 0,-4 1 0,-1 0 0,0 0 0,1-1 0,-3-1 0,0-1 0,0 1 0,-1-2 0,30-6 0,-1 0 0,-2-1 0,-1 1 0,-1 0 0,1-1 0,0 1 0,-1-5 0,1 1 0,-2 0 0,-3 2 0,2-2 0,-6-3 0,-2 0 0,-1-4 0,-8 3 0,-1-1 0,-3 0 0,-3 1 0,6-4 0,-9 1 0,0-4 0,2-3 0,-2-5 0,0 4 0,-2-1-145,2 1 1,-4-8-1,-1 3 1,-1 0-305,1-2 1,-1 1-1,-6-1 1,-1 4-335,-2 4 0,-2 0 1,3 2-1,-6 4-134,-2 0 0,-1 4 1,-1 1-1,-1-1 65,-3 0 0,-3 5 1,-6-2-1,0 2 307,0-2 0,-2 3 1,-2-4-1,-4 1 472,1 0 0,-5-5 0,3 0 0,-3 0 232,-1 1 1,0-8 0,-2 3-1,-1 1 82,-2 2 0,-4-4 0,1 4 0,-3 2-280,-4 1 1,-6 3 0,1 4-1,-1-1 24,-3 1 1,-1-2 0,-2 9 0,0-1 260,0 4 1,1 2 0,2 1 0,2-2 320,-2-1 1,0-1 0,0 5-1,1-1-94,-1-4 0,-2 4 0,-2-5 0,-3 0 305,-5-3 1,-2-3-1,-1-1 1,1-1-295,-4 1 0,-1 4 0,2 0 1,1-1-198,0-2 0,-2 3 0,-1 2 0,-2 1-264,1 3 0,3 2 1,-1 1-1,-1 0-158,-2 0 1,-9 1-1,5 2 1,3 3 6,2 1 0,4-4 0,0 3 0,1-1-2,3-1 0,-1 1 0,4-5 0,0 0 249,0 0 0,-3 0 1,5 0-1,-1-2-110,-1-2 1,3 1 0,-6-5 0,1 2-69,0 3 1,-4-3-1,3 2 1,-2 1-193,-3 2 1,1 1 0,0 0 0,-1 0 110,1 0 1,0 0 0,1 0 0,2 0 29,1 0 1,1 0 0,-2 1 0,3 2 190,1 1 0,-3 1 1,3-5-1,0 0 216,0 0 0,-4 0 0,1 0 0,-5 0-212,-3 0 1,-3 0 0,-5 0-1,0 0-187,-3 0 1,-3 0 0,1 0 0,-1 0-76,2 0 0,-3 6 0,4 1 0,3 2-23,0 0 1,7-5 0,2 5-1,4 0 170,2-1 1,-5-3 0,8-5-1,-2 0 185,0 0 1,-3 0 0,-6 0 0,0-1 75,-2-3 0,-4 2 0,6-4 0,0 2-103,-2-1 1,-10-1 0,6 3 0,2-1-160,1 1 0,-1 2 0,3 1 0,0 0-178,0 0 0,-4 4 0,4 2 0,1 0 79,4 0 1,-9 3 0,7-3-1,-3-1 98,1 1 0,-6-1 0,-1-5 0,-1 0 315,-4 0 1,0 0-1,1-2 1,-4-2-126,36 0 0,-1-1 1,-3 1-1,2 1 0,-33-6 1,4-2-90,5 0 0,-5 2 1,4 1-1,2 1-213,1-1 0,3 5 0,3 0 1,-1 5-82,-2 2 0,-5 11 1,0 0-1,0 3-373,1 1 0,2 8 0,7-2 1,0 2-184,-1 2 1,1 5 0,1-3 575,3-1 1,3-2-1,6-1 1</inkml:trace>
  <inkml:trace contextRef="#ctx0" brushRef="#br0">11371 6024 8025,'6'0'-19,"-6"0"16,0-6 3,-6 10 0,6-7 0,0 12 0,0 2 1415,0 1 0,0 8 0,0 5 0,0 4 0,1-1 1636,4 0 0,-4-4 0,3 5-2840,-2-5 0,-2 0 0,0-7 1,1 0-689,4-3-14,-4-6 0,5-8 0,-6-11 0,0-5 110,0-6 0,0-9 1,0-5-1,0-1 419,0 2 1,0-4-1,0 5 1,0 0 463,0 3 1,0 9-1,0 3 1,0 1 294,0 0 1,2 2-786,2 7 0,4-2 0,5 7-851,0 1 0,1 3 0,-1 3 1,0 3-785,1 1 1,0-2 0,3 2 1622,0-1 0,7 5 0,-3-4 0</inkml:trace>
  <inkml:trace contextRef="#ctx0" brushRef="#br0">11677 5944 8665,'0'13'1963,"0"1"0,0-6 0,2 0-1070,2-2 1,4-2 0,6-4-1,3 0 135,0 0 0,3-1 1,-4-4-1,3-4-1017,2-2 0,-5-4 1,2-2-1,-3-2-1676,-2-2 1,-5 5 0,-4-2-101,-3 4 0,-2 2 1807,-3 3 0,-4 3 0,-5 6 0,1 1 416,3 4 0,-1 2 0,5 7 0,2 0-65,2 4 0,1-3 0,1 4 1,4-1-753,4 0 1,3 0 0,2-5 0,4-1-3703,4-3 4061,3-3 0,2-6 0,0 0 0</inkml:trace>
  <inkml:trace contextRef="#ctx0" brushRef="#br0">12050 5851 10560,'-7'0'3345,"3"0"1,7 1-1486,1 4 1,6 2 0,-1 6 0,2 1-1583,-2-1 0,2-4 1,-2 0-1714,3 1 1,1-4 608,1-2 0,-2-8 0,-2-5 1,-3-4-140,-1-5 0,-1-1 0,-5-5 0,0 3 429,0 2 0,0-3 0,0 4 0,0 2 2888,0 1 2471,0 2-3674,0-1 0,1 13 0,2 5-142,2 7 0,5 2 0,-1 2 0,1 1-785,-1 2 1,2 0 0,-6-4-542,3 4 0,-1-3-347,2 3 0,-1-9 0,-5-6-517,1-6 0,0-5 0,-4-5 0,0-2 3,0-3 0,0 4 0,0-4 1,0 2 1430,0-2 1,-4 3 2710,0-3-2272,-1 3 1,7 8-1,2 3 441,5 2 1,-2 2-1,2 2 1,2 0-1115,0 3 1,1 5 0,-1-2 0,-3-1-667,3-2 1,1 0-1,1 0-697,0-2 1,1-2 1345,-1-1 0,6-12 0,2-2 0</inkml:trace>
  <inkml:trace contextRef="#ctx0" brushRef="#br0">12557 5584 9876,'-9'0'5384,"0"0"-4475,-1 0 1,4 6 0,1 3 413,4 3 1,1 1 0,0 0-1,0 1-816,0-1 1,1 0 0,4 1-1260,4-1 1,3-6 0,1-2 0,0-4-817,1-1 0,-2-1 0,-2-4 354,-1-3 1,-6-4-1,1-2 2954,-2 1-436,-2 6 0,-2-4 596,-2 7 1,2 1 0,-2 7-1543,2 5 0,8 3 0,3 1-1227,3 1 1,1-5-1,1-2 1,-1-1-277,0-3 0,1-2 0,-1-2 0,0-5 1145,1-7 0,-1-7 0,0-6 0</inkml:trace>
  <inkml:trace contextRef="#ctx0" brushRef="#br0">12744 5531 15824,'0'9'1364,"1"0"1,2 1-1329,2 2 1,-1-3 0,-4 0-3403,0 1 3366,0-4 0,6-12 0,1-9 0</inkml:trace>
  <inkml:trace contextRef="#ctx0" brushRef="#br0">12757 5331 7895,'-6'7'309,"5"5"0,-5-3 1401,0 3 0,4-3 1,-2 0-1524,2 1 1,4 0 0,2 1 0,5-4-1836,3-1 1648,1-2 0,7-9 0,0-3 0</inkml:trace>
  <inkml:trace contextRef="#ctx0" brushRef="#br0">12930 5291 8961,'-13'0'4956,"4"0"-2767,0 0-1561,6 6 1,-1 0 0,8 4 76,5-1 1,-2-6 0,2 1-1411,2-2 0,1-2 0,1 0-325,0 0 0,-1-2 0,-2-4 0,-1-5-287,2-6 1,-4 0 0,2 2-1,0-2 788,-2 0 1,4-1 0,-7 5 0,1-1 345,0 1 1,-2 0 0,5-1 182,-2 1 0,-2 0 0,-4-1 0</inkml:trace>
  <inkml:trace contextRef="#ctx0" brushRef="#br0">13197 4904 7911,'7'-6'2858,"-1"5"0,-6-3 0,0 8-1931,0 5 0,0 4 0,0 3 1,0 4-540,0 0 0,5 1 0,1 4 0,-1-1-441,1 0 1,0 2-1,-3-6 1,2-1-1950,-2 0 1,3-1-2302,-2-5 3826,1-5 0,-5-4 0,0-8 0,0-5 559,0-3 0,-5 3 0,1 0 536,1-1 1,0-1-1,0 1 2161,-2 1 1,2 6-2143,8-1 0,-2 2 0,6 2 0,1 2-274,2 2 1,1-1 0,2 5 0,1-1-224,2 0 1,0-4 0,-3 2 0,1-4-650,2-1 0,-1 0 0,-3-1 0,-1-4-42,0-4 0,-1 2 0,-1 0 0,-4-1-272,-1 1 1,4-2 28,-1-4 1,3 1 0,1 3-1,1 4-179,-1 4 1,0 2-1,-1 4 973,-3 4 0,3 9 0,-5 2 0</inkml:trace>
  <inkml:trace contextRef="#ctx0" brushRef="#br0">12770 6051 7814,'8'-6'3136,"-4"-3"1,-4 3-924,-4 1 1,2 7-972,-2 7 0,2 8 0,2 18 1,0 6-674,0 5 1,-4 3 0,-1 4-1,2-1-1005,2-3 1,1-5 0,0-7-1,0-4 72,0-5 0,6-4 0,3-13 1,4-2 363,5-4 0,3-16 0,5-3 0</inkml:trace>
  <inkml:trace contextRef="#ctx0" brushRef="#br0">12997 6157 12637,'-12'9'0,"2"0"528,1 1 1,6 2-1,-2 1 1,4 2 243,1 3 0,0 3 1,1 4-1,4-1-710,4-2 0,3-6 1,1 2-1,2-5-524,2-4 0,0-3 1,4-7-1,-2-4-207,-3-4 1,-3-4 0,-2-3 0,-4-2 239,-1 2 1,-1-4-1,-7 1 1,-2 0 830,-5 0 1,-3 5-1,-3 5 1,-1 0 405,-2 2 1,0 1 0,5 6 679,0 0-1603,5 0 0,4 0 0,8 0 0,7 0-947,5 0 0,0 0 0,6 0 1,1 0-475,-3 0 1,5-1 0,-4-4 1535,0-4 0,4-3 0,-4-1 0</inkml:trace>
  <inkml:trace contextRef="#ctx0" brushRef="#br0">13264 6144 7814,'7'-6'1377,"-7"4"40,-9-2 1,-3 2 910,-1 2 0,1 6-1267,3 3 1,3 3 0,6 1-714,0 1 1,6-2 0,3-2-541,3-1 0,1-6 1,1 0-1,-1-5-274,0-2 0,0-11 0,-1 2 0,-1-2-238,-2 0 1,-6-3-1,1 1 1,-4 0 202,-4 3 0,1 0 0,-6 1 0,-2 1 331,-1 3 0,-1-1 0,0 5-350,0 2-236,5 2 1,4 5 72,8 1 1,4-1 0,6-4-1,3 0 340,0 0 1,1-4 0,-3-2 0,1-2 239,2-2 1,-5 3-1,-4-1 888,2 2 679,-5 2 0,-1 11 0,-5 7-360,0 6 1,0 4 0,0 1 0,0 0-296,0 4 1,5-1 0,1-5 0,0-2-525,0-2 1,3-1 0,-4-5-395,3 1 1,-4-7-1,5-4 1,0-7-515,-1-10 1,3-6-1,-3-11 1,1-5 194,0-3 1,-5-5-1,3 0 1,1 1 274,-1 1 0,-4 5 0,2 5 1,-4 6 288,-1 6 0,0 2 265,0 5 0,-1 5 1,-4 5-1,-2 6-456,-1 6 0,-2 4 0,6 4 0,1 2 55,1 2 0,2-11 0,0 2 0</inkml:trace>
  <inkml:trace contextRef="#ctx0" brushRef="#br0">8491 6384 7842,'8'-2'289,"-4"-2"57,-2-5 0,2 1 1,1 0 123,-3-3 1,0 4 0,-2-2 1036,0-1 0,0 2 66,0-1 1,1 6-1009,4-1 1,-4 4 0,4 4 0,-4 7 41,-1 5 1,5 5 0,-1 5 0,-1 1-286,-1 0 1,-2-1 0,0 1-1,0 0-279,0-1 1,0-3 0,1-4-1,2-3-546,2-4 0,0-8-454,0 1 0,-2-14 0,4-7 0,-1-7 560,-3-5 1,3-1 0,-1 1 0,-3-1 656,0 3 1,-1-7 0,2 9-1,2 2 897,-2 2 0,-2-3 0,-1 6-43,0 0 1,2 8-920,2 5 1,-1 2 0,6 2-1,0 2-150,-2 2 0,4 4 1,-5 7-1,1 1-991,3 2 0,1 4 0,-1-4 0,-1-2-688,1-1 0,-2-2 0,2-1 1,4-3 1633,2-5 0,2-8 0,-5-4 0</inkml:trace>
  <inkml:trace contextRef="#ctx0" brushRef="#br0">8891 6237 7842,'-1'-7'2202,"-4"2"1,4 10-1,-4 4-852,4 2 1,1 4 0,0 3 0,1 3-1024,4-1 0,2 0 1,7-7-1,-3 0-518,-2 1 1,8-2-1,-4-4-705,2-3 0,0-11 0,-2-7 0,-1-8-130,-3-4 1,-3-6 0,-6 1 0,0 3 968,0 4 0,-5 6 0,-1 0 0,-1 2 1209,-4 1 0,0 6-462,-3-1 1,2 4-684,3-4 1,9 6 0,9-3-1,5 1-2095,3-4 1,4-5 2087,6-3 0,5-10 0,2-7 0</inkml:trace>
  <inkml:trace contextRef="#ctx0" brushRef="#br0">9224 5744 9702,'-5'9'0,"-3"0"964,1 1 0,1 6 0,4 4 0,-1 0 366,-1 4 1,-1 3 0,5 4 0,2 4-870,2 4 0,-1 4 1,6-2-1,0-4-1594,-1-3 1,3-4-1,0-8 1133,5-4 0,-1-9 0,4-3 0</inkml:trace>
  <inkml:trace contextRef="#ctx0" brushRef="#br0">9264 5931 11291,'-5'1'725,"5"4"0,10-4 1,9 3-1,2-2-2409,3-2 0,1 0 1684,1 0 0,13-6 0,2-1 0</inkml:trace>
  <inkml:trace contextRef="#ctx0" brushRef="#br0">9651 5811 9880,'-6'7'0,"-3"-3"0,-3-2 1203,-1-2 0,0 0 0,-1 0 507,1 0 0,1 6-941,3 3 1,3 3 0,6 1-1,2-1-746,2-3 1,-1 3 0,6-4 0,2 3-673,0-2 1,3-3 0,-1-6-88,0 0 1,1-2-2124,-1-2 4335,-6-4 2095,-1 1-3051,-6 1 1,2 6-496,2 0 1,4 4 0,5 1 0,2-2-4921,3-2 4895,2-7 0,7-7 0,0-8 0</inkml:trace>
  <inkml:trace contextRef="#ctx0" brushRef="#br0">10038 5624 7844,'-9'0'1434,"1"2"-472,2 2 0,2-1 0,4 6 642,0 1 0,0 6 0,1 2 1,2 0-1030,2 1 0,-1 1 0,-4 3 0,2-2-565,2-2 0,-2-1 0,2-5 0,-2 1-2066,-2-1 1441,0-6 1,4-2 0,0-11-1,-1-7-276,-1-8 1,2-3-1,1 0 1,-2 2 843,-2-1 1,-1 3-1,0 3 1,0 2 1862,0 1 2946,0 1-3781,0 0 1,5 11-1,-1 7 1,1 7-468,1 5 1,-4 0 0,6 3-1,-2 0-742,-3-4 0,3 3 0,0-3-479,1-4-7,-4-4 1,3-10-1,-5-4 1,2-6-524,2-4 0,-1-6 0,-4 3 1,0-1 1363,0 1 0,0-3 0,0 4 978,0 2 130,0 1 0,2 8-184,2 2 1,4 10 0,5 4-1573,0 2 0,-4 1 0,0-1-935,1-3 1,2-5 0,2 2 0,-1-4 1455,0-1 0,1-6 0,-1-1 0</inkml:trace>
  <inkml:trace contextRef="#ctx0" brushRef="#br0">10358 5504 10074,'0'9'2626,"0"0"0,0 0 1,0 4-1846,0 0 1,4 1 0,2-1 0,1-1-841,4-3 1,-4 1 0,2-5-530,1-2 1,1-3 0,-1-5 0,-3-4 367,-1-3 0,-1-5 1,-5-3-1,0 1-862,0 0 1,0 1 0,0 5 0,0-1 265,0 1 1,0 0 0,0-1 0,0 1-705,0 0 1520,0 0 0,12-7 0,3 0 0</inkml:trace>
  <inkml:trace contextRef="#ctx0" brushRef="#br0">10664 4891 8452,'-6'-7'4878,"-3"2"-4092,3 4 1,0 7 0,6 4 0,2 5 276,2 3 1,2 7 0,5 0 0,-2 6-720,1 3 0,-3 5 0,1 2 0,-2-4-1253,-3-3 1,3 2-1,-2-5 1,-1-2-3078,-2 0 1,4-9 3985,-1-2 0,7-3 0,-4-2 0</inkml:trace>
  <inkml:trace contextRef="#ctx0" brushRef="#br0">10984 4704 7822,'-13'-7'2134,"5"3"-591,4 8 0,2 3 1,2 8-1,0 3-370,0 4 1,0 5 0,0 6 0,0 5-1190,0 5 1,0 1 0,0-4 0,-1 0-60,-4 0 0,4-1 0,-3-2 0,2-5-5631,2-3 5706,0 0 0,0-14 0,0 4 0</inkml:trace>
  <inkml:trace contextRef="#ctx0" brushRef="#br0">10971 4984 7822,'0'-9'3859,"-2"2"-2045,-2 1 1,2 3-1,-1 6-1954,6 2 0,0 5 1,6-3-1,2 2-1809,0 0 0,7-1 1949,0 0 0,6-2 0,-4-6 0</inkml:trace>
  <inkml:trace contextRef="#ctx0" brushRef="#br0">11117 5011 8066,'-9'9'2124,"1"0"0,0-5 0,-1 5-1367,5 1 0,2 2 0,2 2-1102,0-1 0,0-4 0,2-2 0,2 1-1808,5-1 0,-1-4 2153,0 1 0,1-14 0,5-5 0</inkml:trace>
  <inkml:trace contextRef="#ctx0" brushRef="#br0">11171 4944 8272,'7'2'1423,"-2"2"0,-4 4 0,0 5-1125,4 0 0,-4-4 1,4 0-1610,-4 1 559,5-4 0,-4-1 0,2-10 325,-2-3 0,2-4 0,1-2 716,-2 1 1,-2 4 954,-1 0 1,-1 6 68,-4-1 0,4 8 0,-4 5 1,4 3-671,1 1 0,0 5 0,0 1 0,0 1-643,0-1 0,0-1 0,0-5 0,0 0-1592,0 1 0,1-7 690,4-3 1,1-5 0,4-8-1,-1-10 902,1-9 0,2-12 0,1-8 0</inkml:trace>
  <inkml:trace contextRef="#ctx0" brushRef="#br0">11331 4571 7822,'0'14'312,"0"-1"1,0 0-75,0 1 1,-5 3 0,1 4 0,1 1 715,1 2 1,2 4 0,0-6 0,0 3-957,0 2 1,0-5 0,0-1 0,2-3-1250,2-6 1,-1 0 667,6-8 0,-4 0 0,2-5 111,-1-4 1,0-2-1,-3-8 1,1-1 664,-1-2 0,-1 0 0,-2 5 0,1 0 582,4-1 1,-4 6 0,3-1 2488,-2-2-2833,-2 5 1,0 8-1,0 10-625,0 4 0,0 12 1,0 0-1,-2 3-1454,-2 2 1,-3 8 1647,-7-1 0,-11 9 0,-3-1 0</inkml:trace>
  <inkml:trace contextRef="#ctx0" brushRef="#br0">10198 6264 7819,'7'-9'619,"-3"0"1342,-2 6-625,-2-3-647,0 6 1,0-1-326,0-4 1,0 2 0,0-6-24,0-1 0,0 3 1,-2-1 54,-2 2 1,1-3 0,-6 5-93,-1 1 1,2 1 0,1 4 4,1 2 1,2 4 0,4 5 0,0 0-256,0 1 0,0-1 0,0 0 0,0 1-206,0-1 0,1 0 1,2 1-1,3-2-295,1-4 0,-2-2 0,4-6-66,1 0 0,2-1 1,0-5-1,-3-6-94,-5-4 1,2-6 0,-2 2 0,-1 1 479,-1 0 0,-2-3 0,0 2 0,0 1 314,0 0 1,0 1 0,0 5 0,0 0 1466,0-1 340,0 1-1488,0 0 1,0 7 0,1 7-91,4 11 1,-4 4 0,4 9 0,-4 5 78,-1 3 0,0 7 0,0 5 1,0 3-273,0 2 1,0-1-1,0-2 1,0-4-301,0 0 0,2-1 0,1-8 0,1-6-1180,-1-4 1,0-8-1232,1 2 1,2-11 2189,3-7 1,-3-7 0,-6-11 0,0-3 358,0 1 1,-4-4 0,-2 5 0,-2-1 109,-2 1 0,0 1 1,-1 4-1,2-1 1128,-1 1 0,3-2 0,-1 7-749,2-3 0,2-1-1270,4 0 0,0 4 0,3 1 0,4 1-1111,7 0 1,6-1 1830,-2-1 0,12-8 0,-2 2 0</inkml:trace>
  <inkml:trace contextRef="#ctx0" brushRef="#br0">10504 5997 11945,'-9'0'1530,"2"2"-750,1 2 1,2 4 0,4 5-1,0 0-437,0 1 1,1 0 0,2 3 0,1 0-200,-1 0 0,3-3 1,0 0-806,2-1 0,0-1 396,6-3 1,-2-9-1,-2-9 1,-3-4-181,-1-5 0,0-1 1,-3-5-1,2 2-11,-2-2 1,-2 3 0,-1 1 0,2 0-450,2 4 0,-2 1 1,2 2-1,-1 1-1200,1 3 2105,-2-3 0,10 5 0,-5-6 0</inkml:trace>
  <inkml:trace contextRef="#ctx0" brushRef="#br0">10691 5851 10764,'-2'7'1604,"-1"-1"-522,-1 0 1,-1-3 0,5 6-1,0 1-569,0 2 0,0 1 1,0 1-1,0-1-387,0 0 1,0 1-1,0-1-888,0 0 1,0-4-123,0 0 0,2-9 1,1-3 271,1-9 0,1-6 0,-5 1 1,1-6 464,4-2 0,-4 3 0,4 0 0,-4 0 812,-1 1 0,2 2 0,1 5 848,1 1 0,0 4-787,-4 0 0,2 6 0,1 0-495,1 6 0,2 0 1,-3 6-1,3 0-792,2-2 1,-4 5-1391,5-3 1,0 1-1905,4-1 3855,0-3 0,1-6 0,-1 0 0</inkml:trace>
  <inkml:trace contextRef="#ctx0" brushRef="#br0">10984 5757 10513,'-13'0'1141,"4"0"139,0 0 0,6-6-1317,-1-2 0,2-4 1,2-2-725,0 1 0,2 0 0,0-1 0,4 1 761,2 0 0,1-1 0,4 1 0</inkml:trace>
  <inkml:trace contextRef="#ctx0" brushRef="#br0">11077 5597 10294,'-7'2'2883,"3"2"1,-2-1-2717,1 6 1,1-4 0,5 2-818,4-1 1,-2 3 58,5-5 0,1 1 0,3-7 92,-3-2 1,1-4 0,-5-5-1,-2 0 122,-2-1 1,-1 1 0,0 0 1506,0-1 0,-1 1 630,-4 0 1,2 1-639,-5 3 1,3 3-1098,-4 6 1,6 2 0,0 2-114,6 5 1,0 1 0,5 1 0,-1-2-395,0 1 0,-2 2 1,4 0-645,1-4 1,-2 3 777,0-7 1,-3 1 0,2-7 0,-1-2 275,-3-5 1,3-7 0,-1-4-1,-2 1 48,-2 0 1,3-9 0,1 1 0,-2 0 47,-2 4 1,4-5-1,-1 4 1,-1 2 388,-1 1 0,-2 3 1,0 5 1379,0 0-1225,0-1 0,1 7-206,4 2 0,-4 10 0,4 4 1,-4 3-158,-1 1 0,0 5 1,1-1-1,2 1-46,2 1 1,-1-4 0,-4 3-674,0-3 1,2-3-4,2-3 1,-1-5 0,5-10 236,-2-7 1,2-5 0,-2-4 0,0 3-271,0-1 0,-1 5 0,-4-2 0,2 2 321,2 2 1,-1 4 389,-4 0 0,0 7-185,0 2 0,4 6 1,1 8-1,-2-1-32,-2 0 0,4-4 0,1-2 0,1 1 56,3-1 0,2-4 0,2 3 0</inkml:trace>
  <inkml:trace contextRef="#ctx0" brushRef="#br0">11744 5078 7834,'0'-14'0,"0"5"0,0 1 0,0-3 805,0-1 0,0 3 0,0 1 1711,0-3-1617,0-1-758,0-1-552,0 6 101,0 1 198,0 6 1228,0 0-205,0-6 1,-5 3 547,1-6-1188,-6 6 0,2-3-47,-5 6 0,4 0-217,0 0 0,2 6 0,-4 3 167,2 3 0,6 5 0,-1 3 0,1-1 152,-1 0 0,2 9 0,-2-1 0,2 1-259,2 0 0,0-1 0,0 0 0,0-2-520,0-3 0,0 2 0,2-5-618,2 2 1,-1-7 0,5 1 0,-1-6-4469,0-3 5539,-4-1 0,9-11 0,-4-2 0</inkml:trace>
  <inkml:trace contextRef="#ctx0" brushRef="#br0">11691 5144 9816,'-6'12'1719,"-3"-3"1,3 3-2022,1-3 0,4-2 171,1 2 0,6-2 1,3 2-1,3-4-292,1-4 1,2-1 0,1-1 0,2-4-1104,-2-4 1,-1-2 1525,-2-3 0,1-5 0,-1-2 0</inkml:trace>
  <inkml:trace contextRef="#ctx0" brushRef="#br0">11824 5131 7834,'-13'-7'1893,"4"1"557,0 6 0,4 0-1135,-4 0 1,6 1-626,-1 4 0,7 2 0,1 6-390,-1 1 1,0-3 0,0 0 0,2-2-770,-2 1 0,0 0 1,0 1 64,1-2 1,2-6 0,-2 1-5005,5-2 5408,3-14 0,2-3 0,-1-12 0</inkml:trace>
  <inkml:trace contextRef="#ctx0" brushRef="#br0">11930 5024 13194,'-7'14'1926,"3"-1"-1918,2 0 0,2-4 0,0 0 0,0 1-1831,0 2 1,6 2 1045,3-1 777,3-6 0,7-7 0,2-7 0</inkml:trace>
  <inkml:trace contextRef="#ctx0" brushRef="#br0">12077 4571 7834,'-9'11'0,"2"3"0,1 4 773,3 1 0,-3 10 0,2-1 0,1 4 190,1 5 0,2 6 1,-1 3-1,-2 0-1328,-2 0 0,-1-8 1,3-6-1,-1-4-1423,1-2 1,1-5 970,2-3 1,0-11 0,0-7 642,0-7 1,0-5-1,0-3 1,0-1 668,0-2 1,0 0 0,2 4 0,1-3 19,1-1 0,8-4 0,3 2-515,10-6 0,14 3 0,8-10 0</inkml:trace>
  <inkml:trace contextRef="#ctx0" brushRef="#br0">22155 10488 19333,'0'-13'-5129,"-5"4"4733,1 0 0,-2 6 1081,1-1 0,5 2-496,0 2 0,2 0 0,7 0 1256,1 0 1,6 5-720,2-1 1,10 1 0,-1-4-1,3 2 90,2 2 1,2 4-1,6-3 1,0-1-529,0 1 0,0 5 1,0-2-1,0 2 224,0 3 0,-6-1 0,-1 0 1,-2 1-1011,0-1 1,-4 0 0,-6 1-1,-2-1-577,-3 0 1,-1 1 0,-2-2 0,1-2-641,-1-1 1603,-6-6 0,11 9 0,-3-5 1</inkml:trace>
  <inkml:trace contextRef="#ctx0" brushRef="#br0">22928 10555 24188,'-8'-21'-987,"8"11"0,11 14 0,5 13 981,6 6 1,4 9 0,0 0 0,1 1-148,-1-1 0,0 4 0,-3-4 0,-2 1-33,-2 0 1,-1-1 0,-6-1 0,-2 3-979,-1 0 1,-6 0-1,0-4 1,-6 3 1062,-6 1 0,-8 1 1,-4 5-1</inkml:trace>
  <inkml:trace contextRef="#ctx0" brushRef="#br0">22141 14207 8358,'-1'12'-45,"-2"-2"0,-2-1 105,3 1 1,0 2-1,2 1 1,0 1 381,0-1 1,0 0 0,0 1-1,2-1 24,2 0 1,3-5-1,8-2 1,1-2 223,2 1 0,6-1 0,-2-4 0,3-1-217,2-4 0,0 2 1,1-4-1,1 1-523,3 3 0,-3-3 0,-5 1 0,-2 3-814,2 0 0,-5 4 0,-3 2 1,-4 6 132,-3 7 0,-6-1 0,1 6 0,-4 2 731,-4 1 0,-3-4 0,-7-2 0</inkml:trace>
  <inkml:trace contextRef="#ctx0" brushRef="#br0">22741 14407 8323,'0'-42'3371,"0"7"-2723,0 5 0,2 29 0,1 5 0,1 8-791,-1 6 0,-1-2 0,-4 6 1,-2 2-151,-5 1 1,-5 5 0,-3-1 0,-6-1 161,-2 2 1,-1 4 0,-1-3 0,0-1 130,1-2 0,-1-1 0,0-1 0</inkml:trace>
  <inkml:trace contextRef="#ctx0" brushRef="#br0">23954 11315 8415,'-6'-8'532,"5"-3"3,-4 2 0,4 1-299,1-1 1,1 2 0,2-3 1567,2 1-1013,5 0 1,-8 4 0,2 8-170,-2 9 1,-2 10 0,-2 2 0,-2 4-399,-5 3 1,1 6 0,0-3 0,-1 0-243,1-2 1,-2-6-1,5-2 1,2-3-72,2-2-589,1-1 0,1-12 1,4-6 266,4-8 0,3-10 0,1-5 1,0-5 97,1-4 1,-1-3 0,0 4 0,1 1 528,-1 2 0,-4 1 0,-2 2 0,-1 3 616,-3 4 1,3 8-48,-2 1 1,2 8-431,-1 1 1,-2 10 0,4 8-1,1-2-226,-1-1 0,-3 4 0,4 2 0,-1-1-828,1-2 1,-4 0-1,4-3 1,-1-3-341,0 0 0,2-2 0,5-1 0,-1-5-1223,0-2 2262,6-2 0,2-6 0,6-2 0</inkml:trace>
  <inkml:trace contextRef="#ctx0" brushRef="#br0">24381 11368 8471,'-5'-9'0,"-1"2"706,-1 1 1,3 3 0,-4 7 514,2 5 0,2 5 1,4 2-1,1 3-1029,4 2 1,-2-5 0,6 3 0,1-1-514,2 0 0,1-5 0,1-5 1,-1-2-209,0-3 0,1-2 0,-3-2 156,-2-4 0,-3-2 0,-6-8 0,0-1 3,0-2 0,-6-1 1,-3 2-1,-2-1 709,-3 2 1,1 3 0,0 3-125,-1 1 1,2 4-21,3-4 1,5 8 0,8 1-988,5 7 0,8 4 792,0-3 0,13 4 0,-2-4 0</inkml:trace>
  <inkml:trace contextRef="#ctx0" brushRef="#br0">24874 11315 8465,'0'-27'1807,"2"14"0,1 8-844,1 11 0,5 11 0,-3 2 0,0 0-659,0 0 0,-2 1 0,-2-4 1,1 2-280,1-2 0,0-1 0,-2-3-345,2-4 0,-1-2 1,6-6-180,2 0 0,0-6 1,3-4-1,-1-6-51,0-6 0,1-4 1,-1 0-1,-1-1 217,-3 0 1,1 2 0,-4 3 0,0 4 3418,0 3-1944,-2 8 1,-4 4 0,0 11-543,0 5 1,0 9 0,0 0-1,0 3-452,0 2 1,0 0-1,0-1 1,0 1-1309,0 0 1,2-1 0,1 0 0,1-4-138,-1-4 0,5 1 1297,0-1 0,10-7 0,3-5 0</inkml:trace>
  <inkml:trace contextRef="#ctx0" brushRef="#br0">25234 11408 8394,'0'-33'4140,"6"13"-3852,3 2 0,7 15 0,3 12 1,1 1-409,-1-1 0,0-1 0,-3-5 1,2 1 97,-2-1 1,-1-2-1,0-2 1,1-2-269,2-1 1,-5-5-1,-5 3 1,-1 0-558,1 0 0,-5-5 0,0 3 429,-6-4 0,-5 3 0,-5 1 0,0 3 714,-1 2 0,1 1 1,0 2-1,-1 0 806,1 0 1,0 0 0,-1 2-390,1 2 0,4 3 1,2 7-1,1-1-349,3 0 1,1 1 0,2-1 0,0 0-538,0 1 0,6-1 1,2 0-1,1 1-659,-1-1 1,1-4-1,5-2-552,-1-1 1,0-1 1383,1-5 0,5 0 0,2 0 0</inkml:trace>
  <inkml:trace contextRef="#ctx0" brushRef="#br0">25514 11461 9409,'0'-20'599,"0"2"0,6 9 0,3 5 1,3 4 16,1 4 1,0-3 0,1 4 0,-1-4-598,0-1 1,1 0-1,-1 0 1,0 0-592,1 0 1,-1 0 0,0 0-1570,1 0 1533,-7 0 0,-3 0 1,-8 0-1,-5 0 430,-3 0 1,-1 0 0,0 0 0,-1 0 921,1 0 0,0-4 0,-1-1 1007,1 3 1,4 0-482,0 2 0,8 0-1014,1 0 1,4 6 0,6 3 0,-1 3-505,2 1 1,1 0 0,1 1 0,0-1-815,1 0 0,-1-1 0,0-1 1062,1-3 0,5 1 0,2 5 0</inkml:trace>
  <inkml:trace contextRef="#ctx0" brushRef="#br0">26140 11115 10406,'8'-28'0,"-2"0"2221,0 1 0,-3 9-1156,6 14 0,-1 8 0,4 5-802,-3 3 1,-3 6-1,-6 1 1,0 2 25,0 2 1,-6 7 0,-4 3 0,-7-1-273,-5 1 0,3 2 0,0-2 0,1-1-468,0 1 1,0-8 0,5-6 0,0-1 337,-1 0 1,1-6-1,0-6 1,-1-2 170,1 1 0,0 0 0,-1-2 590,1 2 1,4-1 0,2-2-156,1 2 0,0-1 1,3 6-1205,-1 1 1,-1 2-1,7 2 1,1-1-1161,1 0 1,6 1 1873,-1-1 1,3-6-1,1-1 1</inkml:trace>
  <inkml:trace contextRef="#ctx0" brushRef="#br0">21155 4891 30355,'-9'-22'-2984,"0"0"1,6 8-1,-1-2 431,2 0 1,1 5 1947,-4 7 1,-1 8 0,-4 4 509,1-1 0,0 4 0,-4-6 386,0 3 0,4-5 1,0 1 268,-1-2 0,2-2 0,-1 0 82,-1 0 1,4-6-1,1-3-1296,4-3 1,1-1-1,0-1 537,0 1 1,-6 1-1,-3 3 519,-3 5 0,-1 2 0,0 2 0,-1 2-368,1 2 0,-5-1 0,-1 6 0,0 2 61,-1 0 0,-2-2 1,4 0-1,2 0-26,1-1 1,2-1 0,0-4 501,-1 1-478,1 1 0,1-4 504,3 4 1,2-4-1,4 5-578,-1 0 0,-2 0 0,1 4 0,-2-1-356,-1 2 1,-6 0 0,2 3 0,-2-1 77,-2 0 1,0 1 0,2-1-1,1 0 153,0 1 0,-1-2 1,1-2 257,0-1 1,4-6-206,0 1-307,6 4 0,-3-1-304,6 6 1,0 1 0,0 0 0,0 3 293,0 1 0,0 1 0,0-3 0,0 2 106,0-2 1,2-1 0,1-2 0,2 1 368,3-1 1,1 0 0,4-1 188,0-3 1,1 1 0,-1-4 0,0 0 3,1 0 0,-1 0 1,2-3-1,1 3-207,2 1 0,0-2 1,-3 2-1,1 1 32,2-1 0,4 2 1,-3 4-1,0 1 320,1-1 1,3-4-1,0 0 1,2-1 288,1 0 0,1 2 1,1-4-1,2 0 26,1 0 1,0 0-1,-3-3 1,2 1-161,1-1 1,0-1-1,-4-1 1,-1 2-310,1 2 0,4-1 0,0-4 0,-1 0-145,-2 0 0,3 5 0,2-1 0,-1 0-56,1 2 1,2-4 0,-4 2 0,-1-1 41,-2 2 1,2-4-1,-1 5 1,-2-1 34,-2-1 0,6 0 1,-7-2-1,0 1 59,1 1 1,-1 1-1,1-5 1,-1 0-92,-1 0 1,5 0-1,-4 0 1,4 0-56,3 0 1,0 0 0,-2 0-1,0 0-19,2 0 1,0 0 0,-2 0 0,-1 0-175,-2 0 1,4 0 0,-8 0-1,2 0 50,-2 0 1,2 0 0,-6 0 0,-2 0 68,-1 0 1,2 0-1,1 0 1,-2 0 120,-1 0 1,3 0 0,1 0 0,1 0 57,-1 0 1,3 0 0,-3-2 0,1-1-263,-1-1 1,5-1 0,-2 5-1,3 0-86,2 0 0,2 0 1,1 0-1,-2 0 88,2 0 0,-1 5 0,-2-1 0,0-1 46,-1-1 0,1-2 0,0-2 0,-2-1 41,-3-1 1,3-5 0,-3 3 0,2-1 100,-2-4 1,3 1 0,-4 0-1,0 2-173,-3 2 1,1-3 0,0 3-1,0 1-237,1-1 1,-3 0-1,-3 3 1,-1-2 131,0 2 0,5 2 0,0-1 0,-2-1-106,-1-1 1,-2-5-1,2 3 1,2-1 84,0-4 1,5 0-1,-2-3 1,-1 2 134,0 3 1,-1-2 0,-5 3 0,1 1-342,-1 2 1,0-1-248,1 2 1,-5 0-872,-1 4 1791,-5 0 0,5 0 71,-4 0 1,4 0 0,5 0 0,0-2-18,1-2 0,-1 1 0,0-5 1,1 1-161,-1-1 1,0 5 0,1-2 78,-1-1 1,0 4-1,1-2-631,-1 2 0,-4 2 166,0 0 0,0 0 447,4 0 0,-4 0 1,0 0-1,0-1-156,-2-4 1,3 2-1,-4-4 1,2 0-273,2-1 0,0 4 1,1-4-1,-4 1-216,-1-1 1,5 4-148,-3-5-1922,-2 6 1658,0-3 1,-6 5-257,0-4 1,0 2-187,0-6 1,0 1 655,0-6 1,0 1 215,0 0 1,-1 5-1,-2 2-283,-2 0-238,1 5 1,-1-7 599,1 4 0,-5 1 610,5-6 0,-5 0 1,4-4 213,2 0 1,0-1-1,0 1-226,-1 0 1,-5-1 0,3 1 0,0 0-80,0-1 1,-2 5 0,2 1 122,-2-3 1,-1-1 0,-4 1-308,0 2 1,1 1 0,1 5-1,3-3 2,-3-1 1,-1 3-1,-3-4 1,-1 1 237,-2-1 1,-4 5 0,3-3 0,0 2-73,-1 0 0,-2-7 0,3 4 0,0-2 313,-1 0 0,-2 5 0,4-4 0,1 1-122,-3-1 0,6 5 1,-6-1-1,3 1-35,-1-1 1,-4 2 0,2-2-1,1 2 22,0 2 1,1 0 0,3 0 0,-1 0-189,-2 0 0,-1 0 1,3 0-1,-4-1 77,0-4 0,2 4 1,-4-4-1,-2 4-188,-1 1 0,-2-5 0,-1 1 0,-2 1-36,-1 1 0,0 2 0,5 0 0,-1 0 23,0 0 0,2 0 0,1-1 0,4-2 172,0-1 0,-3-5 1,2 3-1,-1-2-189,-1-2 1,3 3-1,-4-2 1,2 0-45,-2 1 1,-1-2 0,-2 6-1,1 1-85,-1 1 0,-4 2 0,-2 0 1,1 0 19,-1 0 1,-7 2 0,3 2 0,0 5-503,-1 3 1,0-3 0,1 0 0,3 0 346,2-2 1,-4 0 0,4-4-1,-1 2 236,1-2 1,-4 3 0,3-2 0,-1-1 117,-3-2 1,-7-1 0,-6 0-1,-4 0 99,1 0 0,-14 0 1,5 0-1,-5 0-140,-1 0 1,-6 5 0,0-1 0,4-1-171,4-1 1,-5 4-1,4 3 1,-1 2-142,-2 3 1,4-1-1,12 0 1,3 1 133,2-1 0,4-4 1,10 0-1,5 0-470,6-2 0,5 1 0,6-5 166,-1 1 0,9 6-32,5-1 0,11 3 0,10 1 1</inkml:trace>
  <inkml:trace contextRef="#ctx0" brushRef="#br0">7705 16659 8510,'7'-12'0,"-1"-1"0,-6-11-738,0 2 1,2 10 1626,2-1 1,-1 8 2144,6 1 0,-5 4-2542,5 4 0,-6 4 0,2 6 1,-2 3-44,1 1 0,-1 10 0,4-2 0,-1 4-87,-3 3 0,-1-1 1,-2 5-1,0-1-234,0 1 0,0-5 0,0-1 0,0-3-157,0-1 0,0 4 1,0-1-1,0-5-197,0-6 1,6 1 0,3-3 229,2 0 1,-2-9 0,0-3 0,2-4 243,0-1 1,7-1-1,1-2 1,1-3-436,-1-1 0,3-1 1,-3-2-1,2 1-735,3-1 0,-5-1 0,0 1 0,-1 2-1153,0 3 0,0-1 2075,-5 1 0,6-2 0,2-7 0</inkml:trace>
  <inkml:trace contextRef="#ctx0" brushRef="#br0">8451 16579 8372,'0'-21'739,"0"2"1,2 18-1,1 5 1,1 6-97,-1 4 0,-1-1 0,-2 0 0,0 1 127,0-1 1,0 0-1,0 2 1,0 1-165,0 2 1,-5 6 0,1-2-1,1 2-292,1-2 1,2 3 0,0-4-1,2 1-439,2 0 0,-1-5 1,6-1-1,1-4-195,2-3 0,2-2 0,0 2 1,3-3-85,1 0 0,5-5 0,-2 4 1,1-4 90,0-1 1,-1 0 0,3 0 0,-3 0-228,-2 0 1,3 0 0,-4-1 0,-2-2-1045,-1-2 1,3-1 1583,-1 2 0,13-4 0,-2-5 0</inkml:trace>
  <inkml:trace contextRef="#ctx0" brushRef="#br0">9331 16512 13564,'-7'6'0,"2"5"709,4 5 0,2 3 0,2 5 0,2-2-348,-2 2 1,3 4 0,-1 0 0,3-3 159,2 0 0,-2-5 0,1-3 1,1-2-275,2-1 0,6-7 0,-1-3 0,0-2-285,-3-2 0,0 0 1,-1-2-1,0-2-130,1-5 1,2-9-1,-1-4 1,-3-3-207,0-2 0,-2 1 0,0-3 0,-2 1 2,-2 2 1,-2-2 0,-4 10 0,0 1-910,0 3 0,0 0-592,0 1 0,0 7 490,0 6 1383,0 6 0,12 7 0,3 1 0</inkml:trace>
  <inkml:trace contextRef="#ctx0" brushRef="#br0">9971 16512 8303,'7'-6'1587,"-2"-2"0,-2 5 1,1 7-669,5 12 1,-1 7-1,-1-1 1,0-4-1022,1-4 1,-5 4 0,3 0 0,-2-2 299,0-1 1,1-2-1,-4 1-128,4-1 1,-2 0-262,6 1 1,0-7-1,4-3 163,0-2 0,-4-8 0,0-4 1,1-5 173,2-3 0,2-6 0,-1 2 0,-1-2 25,-3 2 1,2 2-1,-3 3 681,-1-1-264,5 1-329,-4 9 1,-1 8-1,-1 11 1,-2 3 138,1 4 0,-1 1 1,-4-2-1,0 1-267,0-2 0,0-1 0,2-2-248,2 0 0,-1-1 1,6-3 93,1-5 0,1-4 0,-1-4 1,-1-5-199,1-3 1,2-1-1,2-2 1,-3-3-54,-2-4 1,3-2 0,-3 1 0,3 2 599,1 2 1,-1-3-1,-2 5 1,-1 4 205,2 3 0,1 7 1,1-2-277,0 4 1,0 1 0,2 0 0,2 1 19,0 4 1,1-2 0,-3 5-1,1 1-632,2-1 0,0-2 0,-5-5 1,0 2-1220,1 2 1,4-1 0,-1-4-487,0 0 0,-3 0 0,0-1 2061,-1-4 0,0 4 0,1-5 0</inkml:trace>
  <inkml:trace contextRef="#ctx0" brushRef="#br0">8891 17552 16007,'0'-13'-106,"0"-1"0,0 8 598,0 6 1,5 6 0,-1 8-70,-1-1 0,-1 2 0,-2 1 0,0 3 155,0 2 1,0 1-1,0 6 1,0 3-219,0 5 1,4-2-1,2 2 1,0-1-515,0-1 1,4 2 0,-2-8 0,0-5-427,1-2 1,-1-3-225,1-5 0,-2-1 353,-3-3 1,-4-3 0,0-6 328,-7 0 0,-5 0 0,-1 0 1381,0 0 0,4 0 0,0 0 576,-2 0 0,5 1-1358,2 4 1,3-2 0,1 6 0,1 1-602,3 2 0,2 1 1,5 1-1,-2-1-517,1 0 1,-3 1 0,2-3 0,0 0-829,-1-2 1,2-5 0,-4 4 0,1-3-203,4-2 0,5-3 1652,2-4 0,5-9 0,-2-8 0</inkml:trace>
  <inkml:trace contextRef="#ctx0" brushRef="#br0">9238 18005 8585,'7'-6'2913,"-1"5"1,-7-5-2045,-4 6 0,4 6 0,-4 2-74,4 4 1,1 2 0,0-1-438,0 0 0,4-4 0,2-1-226,2-2 1,0-2 0,6-4-185,-1 0 1,0-2 0,-1-2-921,-3-5 0,-3-3 0,-6-1 1,0 0 1007,0-1 1,0 1-1,0 0 1,-1-1 957,-4 1 1,2 0 693,-6-1-2515,6 7 1,-3 3-856,6 8 0,6-1 1,5 4-1,4 1-2185,2-1 3867,1-4 0,1 9 0,2-5 0</inkml:trace>
  <inkml:trace contextRef="#ctx0" brushRef="#br0">9544 17872 10532,'0'-14'1071,"0"7"1,0 7 0,0 9 0,0 3-1693,0 1 1,2 0 0,2 1 0,5-1 620,3 0 0,7-5 0,2-2 0</inkml:trace>
  <inkml:trace contextRef="#ctx0" brushRef="#br0">9811 17818 10757,'0'-13'4651,"0"0"-4663,0 5 1,0 10 0,0 10 0,0 5 75,0 4 1,0 1 0,-1 5 0,-2-2 134,-2-3 0,-4 4 0,3-6 0,-1 3-490,-3-1 1,-2-6 0,-2 2-1,1-3-594,0-2 1,-1-4-1,1-2 205,0-1 0,-1-1 1,3-7-1617,2-2 2296,3-10 0,12-6 0,1-7 0</inkml:trace>
  <inkml:trace contextRef="#ctx0" brushRef="#br0">10278 17299 8963,'1'-20'1417,"3"-2"0,5 10 0,8 9 0,2 12-1287,2 8 1,-5 8 0,3 0 0,-1 6-28,0 3 1,-2 6 0,-7 6 0,-3 1-184,0 4 0,-5-4 0,4 2 1,-4 0-997,-1-2 0,-1-2 1,-2-10-1,-3-5-1681,-2-7 2757,0-3 0,-6-7 0,1 0 0</inkml:trace>
  <inkml:trace contextRef="#ctx0" brushRef="#br0">10291 17698 8290,'7'-26'968,"-2"-1"0,1 1 0,-2 0 0,1 6-314,0 6 0,-2 2 0,6 8 0,2 1-1183,1 2 1,1 1 0,0 0 0,1 0-193,-1 0 0,-4 4 0,0 2 721,1 1 0,8-4 0,3 3 0</inkml:trace>
  <inkml:trace contextRef="#ctx0" brushRef="#br0">10664 17459 10193,'8'-6'2170,"-3"6"0,-5 1 0,2 11-2456,2 9 1,4 8-1,5 2 1,0-1 516,1-2 1,-5-1 0,0-1-1,-1 1 69,0 0 0,2-2 0,-5-1 0,-1-4-455,2 0 0,-5-7 0,5-6-643,0-1 1,-3-1 0,5-8-1,-1-5-351,1-5 1,-4-9 0,3 1-1,1-1 1208,-1 0 1,-2 5 0,2 0 0,-1 2 536,-3 1 1,0 7-400,1 3 0,-2 4 188,2 4 1,-1 6-1,0 7 1,2-2-969,-2 1 0,0 0 0,0-3-2048,1 1 2631,0-7 0,2-1 0,2-6 0</inkml:trace>
  <inkml:trace contextRef="#ctx0" brushRef="#br0">10891 17485 8430,'-14'-26'0,"1"0"1809,0 4 0,1 3 0,2 7 0,2 2 89,2 1-2729,2 6 0,5 1 0,4 8 0,4 2 208,2 2 0,3 2 0,1 1 0,1 1 179,2-1 1,4 5 443,-4-1 0,11 1 0,-1-4 0</inkml:trace>
  <inkml:trace contextRef="#ctx0" brushRef="#br0">11211 17445 8430,'6'8'2218,"-5"-2"0,5-5 0,-5 4 0,4 5-2294,4 6 1,3 0 0,1 5-1,0-2 156,1-2 1,-1-2 0,0-2-1,-1 0-59,-3 1 0,1-1 1,-5 0-1,-2 0-581,-2 1 0,-1-1 1,-1 0-1,-4 1-568,-4-1 0,-8-4 0,-6 0 1,-3 1-359,-5 2 1486,-3 1 0,-12 7 0,-2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9104 4598 31200,'0'-25'-4916,"0"4"1,0-6-1564,0 8 5095,0 10 1,-1 3 0,-3 6 1951,-5 0 1,-3 0 0,-3 0-1,-1-1 1,-2-4 0,2-5-999,1-6 0,2-4 615,-1-2 0,1-3 430,0 3 0,-7-2 0,-2 2 0,-2 4 131,2 3 0,-9 3 0,0 4 0,-6 3 32,-3 4 0,-6 2 1,-4 5-1,-5 6-656,-3 4 1,-10 3 0,1-2 0,1 1 281,2-2 0,0 3 1,7-1-1,0-2-435,2-1 0,4-6 1,0-2-1,4-1 493,1-3 1,-4-1 0,1-4 0,-2-2 668,2-5 1,-5-3 0,3 0 0,1 2-586,-2 1 0,-4 1 0,-3 0 1,-2 3-547,-3 4 0,-1 7 0,-2 2 0,1 4-474,-1 2 1,2 3 0,1 1 0,3 0 112,2 1 1,1-4 0,5 3 0,1-3 354,3-2 0,1 3 1,5 0-1,3-2 257,1-2 1,-7 7 0,6-6 0,-3 4-225,-3 2 0,5-3 0,-7 6 1,1 2-280,-2 1 1,-10 3-1,6 2 1,-1 1-112,4-1 0,0 4 0,5 0 0,2 1 33,2 1 0,1-5 1,1 4-1,2 2 92,2 2 1,5 1 0,-1 0-1,3 1 27,1 4 0,0-2 0,1 6 0,1 1-142,2 2 0,3 1 0,3 0 0,0 1-92,0-1 0,2 2 1,2 1-1,0 2 20,-1-2 0,1 8 0,0-1 1,-1 1 91,1 1 1,0 0-1,-1 2 1,1-2 194,0-3 0,-1 7 0,1-6 0,0 1 95,0 1 0,1 5 0,1 1 0,4-2-115,1-1 1,-3 2 0,5 0 0,1-4 111,1-1 1,2 8-1,-1-6 1,-2 2-22,-2 4 0,1-1 0,3-33 0,0 1 1,0-1-1,-1 0-49,1 2 0,-2 0 0,-1 2 0,-1 1 1,2-1-1,0 0 0,0 1 0,-1-1 41,-1 2 0,-1 1 0,1-1 0,-1 1 0,-2 1 0,1 0 0,-1-1 0,-1 0 107,1-2 1,-1 0 0,0 2 0,0-1 0,2-3-1,1 0 1,-2 0 0,1 1 48,-2 0 1,0-1-1,1-1 1,1 0-1,-1 0 1,0 1-1,2-3 1,0-1 65,-3 33 0,5 0 0,-4-1 0,2-4 58,3-1 0,2 3 0,1-5 0,-2 2-97,-2 1 0,3 1 0,-4 1 0,4 0-100,1-1 1,0-29 0,0 1 0,0 31 0,0-1-41,0 2 1,0 5-1,-1-38 1,0 1 0,0 1-1,-1 0-70,0-1 0,0 2 1,-1 2-1,1 1 0,2-3 1,0 0-1,0 0 0,0 0 7,0 0 1,0 0 0,0 3-1,0-1 1,0-3 0,0 0-1,0 1 1,0 0 9,0-1 0,0 1 1,0-2-1,0 1 0,0-1 1,0 0-1,2 37 67,2-4 0,-1 2 1,6-10-1,0 2-21,-2 1 0,4 7 0,-5-6 0,1 2 88,3-2 1,-4 6 0,0-6-1,-1 3-71,-1 2 1,-1-35 0,-1 1 0,-2 36 0,0-36 0,0-1-40,0 38 1,0-36 0,0 1 0,0-1 0,0-1-1,0 1 1,0 0-26,0 1 0,0 1 1,-2-4-1,-1 1 1,-1 35-1,1 0-3,1 1 0,0-35 0,0 0 1,-3 31-1,2-3 38,2-4 0,1 0 0,0-5 0,0 0 114,0 0 1,0-1 0,1-4-1,2-3 29,2-2 1,1 7-1,-3-1 1,1 3-52,-1 1 1,0-1 0,0-2 0,1 3-69,-1 4 0,-1 3 0,-2-5 0,0 1-52,0 2 1,0 4-1,0-6 1,0 2 38,0-2 1,0-4 0,0-8 0,0-1 91,0 1 1,1-4-1,4 0 1,2-3 94,1-3 1,3 8 0,-2-9 0,2 4 21,-2 3 1,2 0 0,-2 5-1,2-3-83,-2 3 0,-2-4 0,-4 2 1,1 0-449,-1-2 1,0 4-1,0-7 1,2 1 103,-2 0 1,3-3 0,0 2 0,1-2 1171,3-2 0,-2-6 0,1-2 0,1-1-975,2 1 0,6-3 0,1-5 0,2-2 690,2 2 1,2-3 0,4-1 0,2 1-65,4 0 1,2-1 0,0 4-1,-1-3-211,1-2 0,1 5 0,2-2 0,0 3-93,0 2 0,-1-5 0,-1 0 0,-1 2 60,0 1 0,5 0 0,-7-1 0,4-3 151,1-2 1,9 2-1,3-6 1,1-4 53,3 1 1,5-1 0,0-3-1,2-2-209,6 0 1,2-3 0,-2 5 0,2-2-181,-1-3 0,-32-2 0,0 1 0,36 0 0,-3 4-91,0 2 1,-3-4 0,-3 5 0,-3 2-60,-2 0 1,9 3-1,-10-1 1,1 0 48,-4 1 1,9-1 0,-4 0-1,4 1-14,5-1 1,4-1 0,0-2 0,-37-5 0,1-1-99,1 1 1,-1 0 0,4-1 0,-1 0 0,-2 0 0,1 1 0,1-1 0,1 1-6,-1-2 0,1 1 0,0 0 0,0-1 1,0-1-1,-1-1 0,0 2 0,-1-1 54,2-1 1,-1 1 0,0-1 0,0-1 0,-2 0 0,0 0 0,0 1 0,-1 0 56,1 1 0,-1 0 0,3-1 1,0 0-1,33 5 0,-2 0 24,-5 2 0,1 0 0,-6 1 1,1 1-16,3 2 0,2-3 0,1 0 0,0 0-2,2-2 0,-33-1 0,0 0 0,34 1 1,2 2-106,-35-4 1,-1-1-1,35 3 1,0 4-1,-1-2-29,-34-4 1,0 0 0,0-1 0,1-1 0,-1 2-1,1-1 1,35 7-32,-2 0 0,-34-4 0,0 0 1,33 6-1,-1 0-17,-2 1 0,-3-2 0,0-2 1,0-3 70,3-1 1,1-1 0,-4-5 0,-2 0 457,1 0 0,7 0 0,-6 0 0,2 0-234,3 0 1,4 0 0,-2 0 0,2 0-329,-35 0 1,-1 0 0,35 0 0,-2 0 0,-4 0 77,-5 0 1,2 0 0,-7 0-1,-2 0 153,-5 0 1,1-5-1,-5-1 1,0 0 291,0 1 1,-2-6 0,-4 2-1,0-1-134,0 1 1,0-3 0,-2 3 0,0-3-258,-3-1 0,-5-5 0,1 1 0,-5 0-170,-3 3 0,2-4 0,-4-1 0,-1-1-35,-2 1 1,1-5 0,-1 2 0,-2-2-152,-1 2 1,-3-7-1,-2 0 1,-2-2-80,-2-1 1,3-10-1,-3 1 1,-1-4-95,1 0 1,3-10 0,-3-2 0,0-6 297,0-10 0,-1 35 1,0-1-1,0-3 1,1 0-1,1-2 1,2-1 127,2-1 0,0-1 1,0-6-1,1 1 1,0 3-1,1 0 1,1-2-1,0 0 12,0-1 0,0 1 1,-2 2-1,0-1 1,-2 3-1,0-1 1,0 1-1,0 0 55,-2 0 0,0 0 1,-1 0-1,-1 1 1,0 4-1,-1 1 1,-1 0-1,-1 1-38,0-2 0,0 1 1,-1-1-1,-1 1 0,-3 1 1,0 0-1,-2 0 0,-1 0-75,-1 0 1,0 0-1,-1-1 1,0-1 0,0 0-1,0 0 1,-2 0 0,0 1 98,-2 0 1,0-1 0,0-3 0,1 0 0,-1 2 0,0 1 0,-1-2 0,1-1-81,1 1 0,0-2 0,0-6 1,1 0-1,1 6 0,2-1 1,0-3-1,0-1 157,2 0 1,-1 0-1,0-3 1,-1 0-1,1 1 1,1 1-1,-1-1 1,-1-1 122,2 0 0,-1-1 1,-1-2-1,1 1 1,1 0-1,0 1 1,0 1-1,-1 0-32,1 2 0,-1-1 0,1-4 0,0 0 0,-3 7 1,0 2-1,1 0 0,-1 0-31,0 2 0,1 0 0,-3-1 0,0 1 0,0 2 1,0 0-1,0 2 0,0 0-61,-1 0 0,1 0 0,1-2 0,0 0 0,-3 1 1,-1 0-1,1 0 0,0 0-44,1 1 1,0-1 0,-1-2 0,1-1 0,2 2-1,-1-1 1,0 0 0,-1 0 46,0 1 1,-1-1 0,3-3-1,-1 0 1,-2 0 0,1 0-1,0-3 1,-1 0 170,1-3 0,0-1 0,1 0 0,1-1 0,-1 2 0,0-1 1,2-1-1,0-1-110,0 0 1,0 0 0,3 0 0,-1-1 0,1-2 0,0 1 0,-1 1 0,-1 1-3,0 1 1,0 1 0,0 2 0,-1 1 0,0 1 0,1 1 0,-1 2 0,0 0-78,1-1 1,-1 1-1,0 1 1,1 0-1,0 1 1,0 1-1,0 1 1,1 1-109,1 0 1,0 0 0,-1 1-1,-1 0 1,-1 1 0,-2 2 0,0-1-1,0 0 4,1 0 1,0 0 0,0 2 0,1 0 0,0 1 0,-1-1 0,0-1 0,0-1 120,-1-1 0,0-1 0,-2 0 0,0 0 0,2-2 0,0-1 0,1 2 0,0 0 72,0 0 0,1-1 1,0-6-1,1 1 1,-1 0-1,0 1 0,1-1 1,1-1-1,0 1 0,1 0 0,-2 0 0,1 1 0,3-1 0,0 1 0,0 2 0,1-1-42,0 1 1,0 0 0,-1-1 0,0 1 0,-1 3 0,0 2 0,0 0 0,-1 0-152,-1 2 1,-1 1 0,1 0 0,-2 1 0,-6-33 0,0 2-85,-1-2 0,1 2 1,0 3-1,-1 1 173,1 1 0,-5-8 1,1 5-1,0 1 143,2 0 1,2-2-1,0 7 1,1-2 208,3-2 1,-1-4 0,4 6 0,0-2-159,0 2 0,0-3 1,3 5-1,-3 3-19,-1 3 1,-1 7-1,-2 1 1,1 6 82,-1 2 1,-7 0-1,0 3 1,0 4-334,2 3 0,-4 1 1,-2 0-1,-1 1 279,0-1 0,0-3 1,-3 1-1,1 1 58,2-2 0,4 1 1,-4 2-1,0 0-744,1 1 1,0-6 0,5 1-1,-3 0 827,-2-1 0,3 4 1,-3-2-1,1 5 36,-1 3 1,3 4 0,-4-3 0,0 2-79,1 2 1,-4 7-1,2 1 1,-2 0 51,-1 2 1,-5-3-1,-1 4 1,3-2-73,1-2 1,1-2 0,-1-1 0,-2-1 110,-1 1 1,0 0-1,4-1 1,1 1-69,-1 0 1,-4-5 0,0 0 0,1 2-56,2 1 1,1 2 0,-1-1 0,-1 3 100,-2 2 0,-5-3 0,2 4 0,-3 0-146,-5-1 1,-2 4 0,0-2-1,-5 1-74,-3 3 1,-1-3 0,1 0 0,1 0-83,2 0 1,2-3 0,-3 3 0,2-1-40,2-3 1,-1-2 0,4-1 0,2-1 19,-2 1 1,-5 4-1,4 2 1,1 1-285,1 3 470,-4 1 0,5 8 1,-5 2-1</inkml:trace>
  <inkml:trace contextRef="#ctx0" brushRef="#br0">5425 10862 27303,'0'-21'-5702,"0"2"4022,0 5 1,2 7 1674,2 2 1,-2-2 0,4 0 0</inkml:trace>
  <inkml:trace contextRef="#ctx0" brushRef="#br0">5439 10795 25574,'-12'-6'-895,"3"-3"190,5-3 0,1 0 0,0 2 0,-2 1-109,2-1 0,2 2 1,1 0 440,0-3 1,-2 1 0,-1-1 593,-1 3 0,-7 0 0,3-2 178,-4 1 1,3 6 0,0-3 430,-1 0 0,-2 3 0,-2-4-769,1 1 1,0 1-1,-1 5 37,1 0 1,0-4-1,-1 0 414,1 1 1,0 1 0,-1 2 97,1 0 1,0 0 0,-1 0 0,1 0 216,0 0 1,-1 2 0,1 1 0,0 2-243,-1 3 1,1-5 0,0 3 0,-1 0-586,1 3 0,-5 1 0,1 0 0,0-1 0,2 2 0,2 0 0,0 1 0,-1-1 0,1-3 0,4 0 0,0 2 0,-1-1 0,-2 1 0,-1-2 0,0 1 0,-1 0 0,1-2 0,1 0 0,2-4 0,1 3 0,-2 2 0,0-4 0,-3 5 0,1 1 0,0 5 0,-1 2 0,2-3 0,3 3 0,2-1 0,4-1 0,-3 1-340,-1 2 1,4 0 0,-2-5 0,4 0 53,1 1 0,-2-1 1,-1 0-1,-1 1 352,1-1 0,-3 0 0,2 1 0,-1-1-123,-1 0 1,5 1-1,-5-1 1,1 0-248,1 0 1,0 1 0,4-1 0,0 0-129,0 1 1,0 4 0,0-1-1,0 0 70,0-3 1,1 0 0,2-1 0,1 0 365,-1 1 1,3 4-1,0-1 1,0 0 274,0-3 0,4 0 0,-2-1 0,1 2-33,0 3 1,0-4-1,4 4 1,0-3-66,1-2 1,0 1-1,4-1 1,3-1 23,0-3 1,2 3-1,-3-4 1,0 3-17,4-2 0,-3 1 0,1-4 0,0 1 278,-1 4 0,4-4 0,-3 1 0,2-3-329,-2-2 1,2 3-1,-5 0 1,0 0-139,1 0 0,2 3 0,-3-5 0,0 1 0,1 1 0,3-5 0,0 5 0,2-1 0,1-1 0,0 1 0,-1-5 0,-2 0 0,1 0 0,4 0 0,-5 0 0,2 0 0,1 0 0,0 0 0,-3 0 0,-1-2 0,2-2 0,0-2 0,0-5 0,-2 2 0,1-1 0,3-2 0,0-1 0,1 0 0,0-1 0,-1 1 0,1 1 0,-2 2 0,-3 1 0,4 0 0,-4-4 0,3 1 0,2 3 0,-1-3 0,1 3 0,-2-3 0,-3-1 0,3 0 0,-2-1 0,0 0 0,0-4 0,0 3 0,-5-3 0,0 2 0,1-2 0,-4 3 0,4-4 0,-3 1 0,-2 1 0,7-6 0,-10 6 0,1-1 0,-1-1 0,-3 4 0,4-5 0,-1 3 0,-2-1 0,-2-4 0,3 4 0,-2 0 0,-2-1 0,3 4 0,-4-4 0,1 1 0,0 0 0,-1-4 0,-5 4 0,0 1 0,0-3 0,0 4 0,0-5 0,0 2 0,0 3 0,-6-3 0,-3 1 0,-3 0 0,-1-1 0,-1 4 0,0-4 0,-3 1-269,0 0 0,-7-4 1,2 4-1,-4 0 173,0-1 0,-5 4 0,-2-4 0,-1 1 74,-3 1 1,3 0 0,-2 7-1,1 2-77,1 3 1,-9-4 0,3 4 0,0 2 114,3 2 0,-5 1 1,5 0-1,0 0-116,-1 0 0,4 0 0,-2 1 0,2 2 125,5 2 1,-6 4-1,12-5 1,-1 0-412,-1 2 0,6-4 0,1 4 0,3-2-1030,2 1 1466,-1 5 1,1 3-1,0 8 1</inkml:trace>
  <inkml:trace contextRef="#ctx0" brushRef="#br0">5639 10582 20297,'0'-18'-2564,"0"0"1,6 6 990,2 8 2637,-2 2 810,0 2 1,-7-1-995,-4-3 1,4-4-412,-4-5 1,4 4-206,1 0 0,0 0 0,0-4-319,0-1 0,4 6 0,1-1 404,-2-2 1,-2 0 0,-1-3-289,0 1 1,0 0 0,0-1-191,0 1 1,0 0-1,0-1 1,0 1 56,0 0 1,0-5 0,0 0 0,0 0 153,0-1 0,0 4 0,0-3 0,0 4 9,0 0 1,0 1-1,0-2-137,0-3 0,0-1 0,0-3 0,0 4 41,0 3 1,0 2 0,0-2 0,0-1-144,0-2 1,0 0 0,0 4 0,0-3 243,0 0 0,0-3 1,0 4-1,0-3 32,0-2 1,0 0 0,0-2-1,0 0 159,0 0 1,0 2 0,0 0 0,0 0-280,0 1 0,0 2 0,0-3 1,0 1-107,0-1 1,0 3-1,0-3 1,0 2 36,0 3 1,0-4 0,0 3 0,0-1 138,0-1 0,0 4 0,0-4 0,0 1-53,0 0 0,0-4 1,0 4-1,0 2 108,0 1 1,0-3 0,0 0 0,0 2-203,0 1 0,0 2 0,0-2 0,0-1 32,0-2 0,0 0 0,0 4 0,0-3 47,0 0 0,2-1 0,1 3 0,1-1 57,-1-2 1,3-1 0,0 2 0,0-2 44,0-2 0,0 5 0,-3-3 68,1 0-228,1 4 1,-5-4 0,0 5 0,0 1-104,0 0 1,0-5-1,0 0 1,0 2 44,0 1 1,-5 2-1,-1-2 1,0-1 89,0-2 0,-2 0 1,2 3-1,0-1-326,0-2 240,-5 0 0,8 5 1,-4 0-54,1-1 1,2 5 0,2 1-1,-1-3-103,-1-1 1,-1-1 0,5 0 227,0-1 1,0 1 0,0 0 131,0-1 1,0 1 0,0 0-32,0-1 0,2 1 1,1 0-1,1-1-90,-1 1 0,-1 4 0,-2 0 0,0-1-147,0-2 0,0-1 0,1-1 254,4 1 0,-4 0 1,4-2-1,-4-1 37,-1-2 0,0 0 0,0 5 1,0 0 46,0-1 0,0 1 0,0 0 1,0-1-123,0 1 1,0 0 0,0-1-311,0 1 0,0 4 0,1 0-576,4-1-696,-4 4 1,5 6 0,-6 10 0,0 5-1044,0 3 2519,0 6 0,0-4 0,0 7 0</inkml:trace>
  <inkml:trace contextRef="#ctx0" brushRef="#br0">5639 8116 27979,'-23'-32'-2421,"1"5"1,6 12-1,-2 12 2187,3 6 0,2 8 0,0 3 0,-1-2-184,1 0 1,0-6 1187,-1-2 0,3-4 4508,2-4-5061,3-3 1,12-1 0,3 2 0,4 2 409,5-1 0,-2-4 0,6 4 0,2-3-463,1-2 1,2-2-1,-1 0 1,1 2 331,0 1 0,-5 1 0,0 0 0,0 3-704,-1 4 0,0 1 0,-5 0 0,2 1-967,-2 4 0,3 6 0,-1 10 1,-2 3-4011,-1 4 4587,-1 13 0,-1-5 0,0 10 1</inkml:trace>
  <inkml:trace contextRef="#ctx0" brushRef="#br0">5319 14820 15154,'0'-19'-1218,"0"4"1,0-3 706,0 3-42,0 8 0,-2 1 0,-1 7 493,-1 4 0,-1-2 1,4 4 349,-4-1 398,4-2 1,-11-4 0,3 0-75,-3 0 1,4-1-1,-1-2 1,-2-1-181,-1 1 0,-1-3 0,0 1-61,-1 2 0,1 2 0,0 1 0,-1 0-610,1 0 1,-2 1 0,-1 4 372,-2 4 1,-1-2 0,3 2 0,-4 1-1,0 2 1,3-3 0,-2 0-1,1 0 390,1-2 0,-3 4 0,4-6 0,-2 1-197,2 0 1,1 0 0,0-3 0,-1 3-274,-2 2-1,1-4 1,3 3 0,1 1-93,0-1 0,-1-2 1,2 4-1,2-1-79,1 0 1,0 4-1,-4-3 1,0 2 110,-1 3 1,1 3 0,0 1-1,-1-1 181,1-3 0,1 4 1,2 1-1,1 1-124,-2-1 1,4 3-1,0-3 1,-1 1-79,1-1 0,2 3 0,-4-3 0,1 1-33,0-1 0,-2 5 1,4-4-1,0 2-73,0 1 1,0-6 0,3 4 0,-1-2 116,1-2 1,0-2 0,0-1 0,-2 3 99,2 0 0,2 3 0,1-4 0,0 3-102,0 2 1,4-3 0,2 4-1,0 0-51,0-1 0,5 0 0,-1-5 0,5 2 46,2-2 1,6 3-1,-4-1 1,2 0 105,2 1 0,3-4 1,0 3-1,1-4 9,0 0 0,-1-5 1,1-1-1,-2 1 100,-3-1 0,6 2 1,-2-5-1,0-1 81,4 2 1,1-5 0,0 4 0,3-4-119,0-1 0,9 0 0,-3 2 0,2 1-16,-1 1 0,-1 1 1,2-5-1,1 0-39,1 0 1,0 0 0,-2 0 0,-1 0-7,-1 0 1,3-2-1,-9-1 1,2-1 171,-1 1 0,-5-3 0,1 0 0,-3 0 67,-1 0 1,0-3 0,-1 3 0,1-1-183,0-4 0,-1 1 1,2 0-1,1 1-105,-3-1 1,8-1 0,-7 1 0,1 1-254,0-1 1,-3-2 0,1-2-1,-3 1-145,1 0 0,4-1 1,-7 0-1,1-3 399,0 0 1,-5-6-1,2 4 1,-1 0 10,-1 0 0,0-5 0,-7 2 0,-1-4-99,1 0 1,-2-5 0,-1-2-1,0-1 104,1-3 1,-5-1-1,3-2 1,-2 0-178,1 0 1,-1 0 0,-4 1-1,0 4-269,0 4 1,5 2-1,-1 3 1,-1-1-166,-2 0 1,-1 2 0,-1 2 0,-3 2 248,-5 2 0,1-4 0,-1 4 0,-1 0 131,-2 0 0,-7-4 1,-3 6-1,-4-1 90,0-1 0,-2 2 1,-3-5-1,-5 0 109,-2 1 1,-8 0 0,-2 5 0,-1 0-680,0 4 1,-2-1 0,-4 5 0,4 1-91,4 2 1,0 4-1,5 2 1,5 4 283,3 4 0,-1 4 1,3 3-1,4 4-1484,5 0 2039,-3 8 0,12-5 1,-6 2-1</inkml:trace>
  <inkml:trace contextRef="#ctx0" brushRef="#br0">4772 14793 26205,'0'-13'-3882,"0"-1"1,2 7 2220,2 3 3063,-2 2 0,4 1-1016,-6-4 0,0 2 1,0-6-238,0-1 1,0 3 0,0-2-1,0-2-145,0 0 1,0-3-1,0 1 1,0 0-135,0-1 0,0 1 1,-2 0-1,-2-2-204,-5-3 0,-3 2 0,-1-5 0,-1 0 559,1 1 0,-2-1 0,-3-3 0,-2 2-8,-1-2 0,-4-1 1,2-2-1,0 2-155,1 3 0,-2-3 0,5 3 0,-1-4-136,1 0 1,-5-1-1,2 0 1,-3-1 261,-2-3 0,2 3 0,1-3 1,4 3 61,0 1 0,-2-4 1,3-1-1,0-1-92,-1 0 0,1 2 0,3 3 0,-2-1-189,2-3 0,0 1 1,-1 3-1,-1-1-297,2-3 0,1-5 0,2 2 1,0-4 162,-1-1 1,3 0 0,0-1 0,4-2 162,1-1 0,1-2 1,5 1-1,0-2 313,0 0 0,0-4 0,2 5 0,2-3-121,5-5 0,-1 2 0,-1-3 0,0 5-98,1-1 1,-5 5-1,1 2 1,-2 4-220,-2 4 0,0-1 0,0 5 1,0-1 26,0 1 1,0 1 0,0 4 0,0 0 50,0 1 1,0-1 0,0-1 0,0-2 86,0-1 1,1 0-1,2 3 1,3-2-5,1-1 0,-4 2 0,3 5 0,-1 2-147,-1-2 0,1 0 0,-5 1 1,0 2-207,0 2 0,0 1 0,-2 5 0,-2-1 138,-5 1 1,1-3 0,0 1 0,-3 3 219,-1 0 1,-1 0 0,1-1-1,2 1 102,1 3 1,0-3-1,-4 3 1,-1-2 146,1-3 0,4 1 1,2 0-1,1-2-209,3-3 0,1 2 1,2-6-1,0-1-62,0 3 1,2-6 0,2 3-1,5-5 79,3-4 1,1 1 0,1 3 0,-1-1-19,0-2 0,1-1 0,-1 6 0,0 1-66,1 2 0,-1-2 1,-1 3-1,-3-2-152,-5 2 1,-2-2-1,-2 5 1,0 0-127,0 0 0,-2-5 1,-2 3-1,-5 1 175,-3 2 1,0-1 0,2 1 0,1 1 140,-1 3 0,-2 2 0,-2 1 0,1 4-169,0 1 1,-1 2-1,1 4-429,0 0 1,-1 1 250,1 4 0,6 2 0,2 6-528,4 1 0,2-5 0,4-2 1,4 0-754,2 1 1874,9-5 1,-6 9 0,6-5 0</inkml:trace>
  <inkml:trace contextRef="#ctx0" brushRef="#br0">3599 11008 28434,'8'-12'-1951,"-4"-5"0,2-6 0,0 0 1,1 2 2075,4 2 0,0 1 0,3 5 0,1 1 282,2 3 0,3-1 1,3 5-1,-2 2 105,-2 2 1,5-4 0,-3-1 0,1 0-400,0 0 1,-6 1 0,2 2 211,-3-2 1,-6 1-1130,0 4 546,-6 0 0,4 1 0,-4 4 134,2 3 0,5 6 1,-1 2 76,3 2 1,7 1-1,2-3 1,1 4-515,0 0 1,0 3-1,6 2 1,2-2 220,1 0 0,6-7 0,-3 3 0</inkml:trace>
  <inkml:trace contextRef="#ctx0" brushRef="#br0">4732 7437 8774,'-4'-14'0,"-1"1"-1121,2 0 1,0 4 1713,-1 0 1,2 7 0,-2 2-223,3 8 0,5 8 0,2 2-802,1-2 0,-2-1 0,4-3 1005,1-3 0,-3 1 0,2-6 453,2-1 1,1 3-1,1-1-121,0-2 1,1 0 0,-1 0-1,0 3-446,1 1 0,3-3 0,3 5 0,0 2-85,4 1 1,1 1-1,3 0 1,3-1 105,5-3 1,-2 3-1,2-5 1,-1 2 230,-1 0 1,8-5 0,-5 4 0,0-2 131,1-3 1,-1 3 0,0-2 0,-1-1-251,1-2 1,1 4 0,4-1 0,-1-1-211,-1-1 0,8-2 0,-7 0 0,2 0-339,-1 0 0,3 0 1,-6 0-1,1 0 14,3 0 0,-5-6 0,-3-3 1,-1-4 33,0-5 0,0 2 0,3-7 0,-3 0-93,-2-2 0,-2-2 0,-6 0 0,-2 1 0,2-1 0,-4-1 0,1-2 0,-2-2-73,-2-3 0,-3 6 1,0-4-1,-2 2-533,-3 0 1,-2 0-1,-4 3 1,1 0-490,-1 1 1,-9-3-1,-5 8 1,-7-1 267,-3 0 1,-1 0 0,-5 3 0,0 1 160,1 0 0,-1-3 0,-1 2 0,-2 1 699,-1 0 0,0-3 0,3 2 1,-2 1 212,-1 0 0,-6-3 0,2 4 1,-4 2 54,-1 1 0,-1 8 0,-4 2 0,-4 4-81,-2 1 1,-9 6 0,-2 4 0,-4 6-113,-6 6 1,36-9-1,-2 0 1,-1 0-1,0 0 1,1 0 0,0 1 279,2-1 0,1 1 0,-27 11 0,4-2 0,5-2-97,4-2 0,9 1 0,7-4 0,4 2 280,2-2 1,-1-1 0,10 0 0,2 1-536,1 2 0,3 10 0,3-2 0,5 4-798,3 3 1,2 1 0,3 7-1,5 4-271,3 3 1,12 7 0,4 0 0,5-3-47,4 0 0,7-6 0,8-2 0,6-4 940,4-4 1,-25-17-1,0 0 1,-3-2 0,0 0-1</inkml:trace>
  <inkml:trace contextRef="#ctx0" brushRef="#br0">4812 7703 25955,'0'-18'-3786,"0"1"1,-1-1 2837,-4 4 0,2 7 0,-6 4 1220,-1 6 1,0 4 0,-2 5 0,0-1 106,-3-2 0,-1-2 0,3 3 1,-1-2 112,1-2 0,4 3 1,-1-5-1,-4 0 11,-2 2 1,-2 0-1,5 5 1,0-2-307,-1 1 1,2 2-1,2 3 1,1 1-481,-1 2 1,-2-1 0,-1-2-1,-1 1 409,1 2 1,4 1 0,0-2 0,0 1 25,2-2 1,-4 3-1,6-1 1,-1-2-628,0-1 0,0-2 0,3 1 416,-2-1 1,-1-1-1,4-2 1,-3-1 106,2 1 0,-3-2 0,0 1 1,-1 1-205,-4 2 1,0 1 0,-3 1 0,1 0 103,0 4 0,-5-2 0,0 5 0,2 0-68,1 0 1,-3-1-1,0 4 1,2-3 42,1-2 0,3 3 1,2-4-1,3-2 193,1-1 0,-3-2 0,4 1 87,2-1 1,-2 0 0,0 1-151,2-1 0,2 2 1,-1 1-1,-1 3-155,-1 2 0,-7-3 1,3 6-1,-4 2-211,-2 4 0,-5 5 0,-3-2 0,-2 0 67,2-1 0,-3 4 1,3-5-1,-4 0 361,0 1 0,4-8 0,1 3 1,2-4 32,2-2 1,-2 3 0,1-6-1,2-1 375,1 3 1,2-5 0,-1 2 0,3 0-330,2 0 1,-3-2 0,4 4 0,0-1-179,-1 0 0,4 4 1,-2-3-1,1 1-293,3-1 1,1 3 0,2-4-1,0-2-99,0-1 0,0-2 0,0 1 0,0-1 24,0 0 1,0-4 0,0 0 211,0 1 1,0 2 0,-1 2 224,-3-1 1,1 0 0,-6 1 0,-2-1 75,-1 0 1,-2 6 0,-3 4 0,-2 2-23,-2 2 1,4-1 0,-4 2 0,0 2-313,0 1 0,5 0 0,-2-4 1,5-1 39,4 1 0,-1-5 0,4-1 1,0-2 178,0-2 0,2-3 0,2 0 0,-1-1 280,-1 0 1,-1 1-1,5-1-208,0 0 1,0 1 0,-1-1 0,-2 0-184,-2 1 1,-1 3-1,2 3 1,-3 0-240,-1 4 0,-4 6 0,5 1 0,-2-2 49,0 0 1,0-4 0,-3-2-1,2 0 94,1 0 1,2 1-1,-4 0 1,2-4 135,-1 0 1,3-3 0,-1-2 0,2 2-30,3 0 1,-3 6 0,1-3 0,-1 2-277,0 2 0,0 9 0,3-5 0,-2 3-325,2 2 1,2 2-1,1-1 1,-2 2 587,-2 1 0,3-2 1,-5-8-1</inkml:trace>
  <inkml:trace contextRef="#ctx0" brushRef="#br0">2946 10928 18893,'-30'-15'0,"2"-1"0,6 1 97,6 4 0,-1 8 0,10 0 1,-2 6-170,0 5 1,5 4 0,-5 2-1,-1 0-790,-2 4 1,3-4 0,1 0 1507,2-3-324,2-8 0,5 3 1,4-6-1,5 0 533,7 0 0,3 0 0,7 0 0,1 0-297,3 0 0,-3 0 0,5 1 1,-3 2-529,-4 1 0,4 7 1,-9-2-1,-1 3-488,-2 1 0,-5 0 1,-4 1-1,-4 0-194,-4 4 0,-1-3 0,-1 4 0,-4 0 449,-4 4 0,-4-3 1,-3 3-1,-2 0-88,2 2 0,2-2 0,6-3 0,3 1-585,4 0 1,4-5 606,5 2 1,19-9 0,15-3 0</inkml:trace>
  <inkml:trace contextRef="#ctx0" brushRef="#br0">5319 11755 24508,'-14'7'-444,"1"5"1,0-5 0</inkml:trace>
  <inkml:trace contextRef="#ctx0" brushRef="#br0">5279 11795 26541,'7'0'-1850,"-1"1"1,-6 3-3719,0 5 3872,-6-3 3424,5 0-1931,-5-6 1627,6-6-2296,0 5-527,0-5 0,-5 7 2429,1 4 1524,-1-4-1617,5 5 0,0-7-1324,0-4 1,0 2 11,0-6-2297,0 6 3049,0-2 54,0 5 1,-4-2-454,0-2-244,-1 2 752,5-10-701,0 11 135,0-5 1,0 7 242,0 4 45,0 2 1,0 2 497,0 0-1437,0-6 0,0 9 609,0-3 1,-4-2-1,-2 0 1,0 1 67,0-1 0,0-2 0,1 4 404,-3 1 1,2-3 0,0 1 0,1-1 84,1 1 0,-1-4 0,5 5-405,0 1 0,0-2 0,0 1-140,0 1 1,0 2 37,0 1 1,0 0-1,0 1 1,2-2-47,2-3 1,-2 2-1,2-2 1,-2 3-56,-2 1 1,0 1 0,0-1 0,0 0 162,0 1 0,-6-1 1,-3 2-1,-1 1 208,1 2 1,-3 0 0,3-5-1,-3 0-123,-1 1 1,1-1 0,2 0 0,1 1 86,-2-1 1,1-4-1,0 0 1,2 1-37,2 2 1,-3 1 0,5 1 0,1-1-181,1 0 1,2 1 0,0-1 0,0 0 97,0 1 0,0-1 1,2 0-1,1 1-75,1-1 1,5 5 0,-4-1-1,-2 0-211,-2-2 1,4-2 0,-1 0 0,-1 0-47,-2 1 0,-1-1 1,0 0-1,0 1-10,0-1 1,0 0-1,-1 1 1,-2-1 175,-1 0 1,-5 1-1,3-2 1,0-2 89,0-1 1,0 0 0,3 4 0,-1 0 109,1 1 1,-3-1-1,1 0 1,2 1-74,2-1 1,1 0-1,-2 1 1,-1-1 47,-1 0 0,-1 1 1,4 0-1,-2 3 136,-1 1 1,-2-1-1,3-3 1,-3-1 50,-2 0 0,4 1 0,-3 0 1,-1 3-23,1 0 1,-2 1 0,-5-3 0,1 1 96,0 2 0,-5 0 0,0-5 0,1 2 54,-3 3 0,4-3 0,-5 2 0,0-2-8,1-1 0,2 3 0,-4 1 0,-2-2 71,-1-1 0,-2 3 0,2 1 1,1 0-149,2 1 1,4-3 0,-2-2 0,-1 2-120,0 0 0,3 7 0,-4-2 0,-2 2 31,-1-2 0,0 6 0,1-4 0,4-2-165,0-1 1,-2 3 0,3-4 0,0 3-109,-1-1 1,1-2 0,3 4-1,-2-3-66,2-2 1,0 5 0,-1-3 0,-1-1-92,2-2 0,3-3 0,2-2 0,3 1-281,-3-1 1,4 0 0,-1 1 41,2-1 1,2-4 0,4 0 0,0 1-510,0 2 0,0 1 0,0 0 0,0 2 930,0 3 0,0-2 0,0 7 0,0-1-936,0-2 0,0 10 1,0-5 711,0-1 0,-6 3 0,-1-7 0</inkml:trace>
  <inkml:trace contextRef="#ctx0" brushRef="#br0">3759 14060 28223,'-7'-6'-242,"-5"5"1,6-4 0,-3 10-115,5 4 0,2 7 1,2 3-1,0 0-142,0 1 1,5 2 0,0-3 0,3 0 344,2 1 1,4-3 0,3-3 0,6-2 237,2-4 1,3 3 0,4-7 0,7-1-551,4-1 1,7-4 0,-1-1 0,2-1 426,-3 1 1,3 1-28,-7 2 1,1 6-1,-5 2 1</inkml:trace>
  <inkml:trace contextRef="#ctx0" brushRef="#br0">7132 9182 29522,'-2'-7'-9831,"-2"3"10123,2 2 0,-5 2 1,4-1-16,-2-4 0,1 2 591,4-6-1595,0 0 1,0 1 310,0-1 1,-2 6-1,-2 0 1059,-5 6 1,2-2 0,-2 5-563,-1 0 1,-2-4 0,-2 2 960,1-3 0,4 4 1,0-1-665,-1-1 1,-1 0 0,1 0 0,3 3-181,1 2 0,-3 0 0,3 6 1,0-1-284,0 0 1,0 5 0,3 3 0,-1 3 142,1 4 1,1 1 0,2-2 0,0 1-24,0 3 0,2-3 1,1 3-1,3-2-493,1-3 0,3-1 0,7-2 0,2-6 443,2-2 1,1-7 0,6-4-1,3-2 497,5-2 0,5 0 1,2-2-1,-1-2-148,1-5 1,0-3 0,-2-1-1,1-1-63,-2 1 1,1-2 0,-10-1 0,-1-2-340,-2 2 1,-7-4-1,-4 1 1,-2-1-26,-1-4 1,-7-1 0,-3-2 0,-2 0-211,-2 1 0,-2-5 0,-2-1 0,-6 3 62,-7 1 0,-5 1 0,-8 2 0,-2 3-99,-2 4 1,0 8-1,-3 2 1,1 2-209,-1 3 1,0 8 0,0 5-1,3 5-289,1 3 1,2 5 0,6 0-1,3 2 553,4 1 0,3 1 0,2 0 0</inkml:trace>
  <inkml:trace contextRef="#ctx0" brushRef="#br0">7292 9835 22223,'-6'-11'-2384,"-3"2"1,1 3 2595,-1 6 0,5 0 0,-5 0 529,-1 0 0,2 0-447,-1 0 1,2-2 0,-3-1-1,2-3-165,2-1 0,-4 3 0,1-4 0,-3 2 188,-1 3 1,0 2-1,-1 1 1,1 0-156,0 0 0,-1 6 0,0 4 0,-3 5-156,-1 3 1,-4 5 0,3 0 0,0 2 93,-1 1 1,4 1 0,6 1 0,2 2-248,2 1 1,2 0 0,6-4 0,2-1-66,5 1 1,4 0 0,5-1-1,4-1 192,3-2 1,6 0 0,2-5-1,1-3 153,3-5 1,5-4-1,1-6 1,-2 0-47,2 0 1,4-12-1,-2-5 1,-2-7-196,-2-3 1,-2 1-1,-4-3 1,-4-2-97,-2-4 1,-9 1-1,-3-3 1,-7-3-33,-6-3 1,-2-2 0,-4 5 0,-4 0 138,-7 0 1,-6 6-1,-9 5 1,-3 5-66,-5 6 1,-2 5 0,-4 4 0,1 5-232,1 2 0,-3 8 0,9 4 0,0 7-541,2 5 0,6 3 0,4 3 667,4 3 1,3 3 0,2 6 0</inkml:trace>
  <inkml:trace contextRef="#ctx0" brushRef="#br0">7292 10542 15896,'0'-31'-1986,"0"0"0,0 5 878,0 9 1,-2 8 1102,-2 4 1,-4 4-1,-5 1 303,0 0 1,-1 0 0,1 0-1,0 0 192,-1 0 1,1 0-1,0 0 1,-1 1-60,1 4 0,-2-2 0,-1 6 0,-3-1-10,-2 0 0,3 4 1,-3-2-1,1 5-271,-1 3 0,3 4 0,-3-3 1,2 2 110,3 3 0,1 1 0,2 3 0,1 1-129,3 3 1,3-1 0,9-3 0,4 0-10,7-1 1,14 1-1,3-9 1,6-1-115,3-3 0,3-1 0,0-9 0,-2-4-57,2-4 0,0-4 0,-1-8 1,1-1-103,1-2 0,-1-7 1,-6 0-1,-4-5-244,-5 0 0,-1-2 0,-13-1 1,-3 1 64,-4-1 0,-4 2 0,-9 3 0,-6 0 199,-4 1 1,-12-2 0,-2 8-1,-5 0 162,-7 3 1,-2 5-1,1 3 1,-2 2-16,2 2 1,3 2-1,5 5 1,4 4-541,3 4 1,7 8 448,3 6 1,-3 8-1,1 3 1</inkml:trace>
  <inkml:trace contextRef="#ctx0" brushRef="#br0">7265 11301 23969,'-13'-5'-4477,"-1"3"4754,1-2 0,0 1 68,-1-2 0,2-2 1,2-7-1,3 1-278,1 0 0,-5-1 1,2 1-1,-1 0 139,1-1 0,-3 3 1,3 0-1,-2 4 110,-3 1 1,-3 2 0,-1 4 0,1 0-217,3 0 1,-4 10-1,0 3 1,2 3-272,1 4 1,2 0 0,1 10 0,3 3-18,5 2 0,2 13 1,5-5-1,6 4-24,9 2 1,5-3-1,7 0 1,4-6 59,6-2 1,7-11 0,1-7 0,1-8 452,1-7 1,5-5 0,-8-5 0,1-5-73,-4-6 0,1-10 0,-5-5 0,-6 0-608,-5-1 1,-10-2 0,-5-8-1,-8-1-210,-5-1 0,-4-7 0,-6 4 0,-8 0 642,-7 2 1,-7 4 0,-3 1 0,-2 1 241,-1 4 1,-7 8 0,7 9 0,1 5-25,2 4 1,-2 3-1,5 8 1,3 4-1289,5 7 0,-1 12 0,5 14 0,-1 8 728,1 11 0,1 0 0,5 1 0</inkml:trace>
  <inkml:trace contextRef="#ctx0" brushRef="#br0">7278 12021 12154,'-20'19'-234,"0"2"1</inkml:trace>
  <inkml:trace contextRef="#ctx0" brushRef="#br0">7318 11888 13635,'0'-40'-622,"-4"7"1,-1 7 342,2 6 0,0 11-368,-1 5 0,1 3 0,-6 1 0,-1-2 524,-2-2 1,-3 2 0,-1-2 0,-2 2 840,2 2 0,1 0 1,0 2-1,-1 2-369,-2 5 1,-4 3 0,4 1 0,2 1 118,1-1 1,-1 5-1,1-1 1,2 0-45,-4-2 1,8 2 0,-4 3 0,3-1-300,2 0 1,-2 9 0,4-1 0,0 1 0,0 0 60,3-1 0,3-1 0,5 0-353,3-4 0,10 1 0,4-5 0,4-3-117,0-5 0,7-4 1,1-6-1,2 0 188,-1 0 1,-1-10-1,3-5 1,-3-4-99,-1-5 0,-2-1 0,-4-3 1,-2-2-46,-3-1 0,-4-6 0,-9 2 0,-5-4 74,-2-1 0,-4 5 0,-2 1 0,-7 1 62,-5 3 1,-9 4 0,-8 3 0,-1 7 113,-3 6 0,-1-1 0,-1 7 0,2 3-230,2 4 0,5 8 0,-1 9 0,4 0-117,5 4 0,3 3 247,5 4 1,-5-3-1,-2 5 1</inkml:trace>
  <inkml:trace contextRef="#ctx0" brushRef="#br0">7092 12661 15208,'-14'-27'-1352,"1"2"1,0 3 1981,-1 4 1,5 8 0,1 2 167,-3 2 1,-1 2 0,-1 5-970,0 4 0,1 4 0,1 8 0,3 4 159,-3 0 1,5 9 0,2-1 0,4 7-50,4 5 0,10 5 0,9-3 0,7-2-13,5 2 1,4-7-1,2-9 1,2-10-39,2-6 0,-1-5 1,-2-6-1,1-3 471,1-6 1,4-6-1,-7-13 1,-4-3-293,-3-5 0,-4-1 1,-8-1-1,-4-1-244,-3-2 0,-8-2 0,-6 3 0,-7 1 153,-7 4 0,-14 2 0,-1 8 0,-4 3 53,-5 4 1,-5 9-1,-1 5 1,2 4-941,-2 4 0,-6 11 1028,0 12 0,-3 11 0,-1 9 0</inkml:trace>
  <inkml:trace contextRef="#ctx0" brushRef="#br0">7252 13434 12194,'0'-18'-687,"-2"0"0,-1 2 101,-1 1 374,-1 8 1,4 1-1,-4 6 117,-4 0 1,2 4-1,-2 1 473,-1-2 0,2 0 0,0 0 147,-3 1 1,-1 0 0,-1-4 0,0 2-233,-1 2 1,1-1-1,0 5 1,-1-1-160,1 1 0,0 2 0,1 6 1,1 3-25,3 2 0,0 1 0,-1 7 0,5 0-19,2 2 0,4 5 1,2-4-1,7 1 9,5 0 1,5-2 0,7-5 0,1-1-228,3-2 1,8-6-1,-2-8 1,2-4 70,3-4 0,4-13 0,-1-5 0,0-9-23,0-5 1,-1-3 0,-7-7 0,-4-2-395,-7-2 1,-2-3-1,-9 2 1,-4 0 165,-6 0 0,-10 1 0,-7 5 0,-5 2 219,-6 2 0,-9 5 0,-5 9 0,-2 6 155,-2 5 1,-3 6 0,1 6 0,4 3-167,-1 5 1,8 9-1,3 7 1,4 8 105,0 7 0,5 15 1,0-1-1</inkml:trace>
  <inkml:trace contextRef="#ctx0" brushRef="#br0">7172 14167 9135,'-6'-40'0,"-5"1"0,-2 4 162,0 4 1,-4 8 0,10 6-1,-2 3 194,0 5 0,5-1 0,-5 6-321,-1 1 1,-2 7 0,-3 5 0,-1 4 6,-2 5 1,-4 3-1,4 7 1,1 3 356,3 5 0,2 2 1,3 4-1,5 2-300,2 5 0,8-3 0,4-3 0,7-6 96,5-6 1,4-5 0,6-5-1,2-7-209,0-9 1,4-3 0,-4-4-1,2-2 80,-1-5 1,-5-9 0,3-4 0,-4-3-113,-2-2 1,2 1 0,-8-2 0,0-1-147,-3 3 0,-3-4 0,-4 9 0,-2 1-57,-4 2 1,-5-1 0,-5 2 0,-5 4 6,-6 3 1,-5 2 0,-7-1-1,-3 5 258,-5 2 1,-1 2-1,-1 0 1,1 0-239,0 0 1,1 6-1,9 3 1,2 3 229,3 1 0,-3 13 0,4 2 0</inkml:trace>
  <inkml:trace contextRef="#ctx0" brushRef="#br0">7172 14793 9798,'0'-27'0,"-2"2"61,-2 3-229,2 9 1,-4 13 0,6 9 0,0 3-362,0 1 1,-1 5 0,-4 1 0,-4 2 895,-2 2 0,-3-2 1,1 1-1,0 3 62,-1 5 0,1 0 0,0 4 0,1-2-127,3-2 1,-1 1-1,5-3 1,2-3-108,2 0 1,2-5 0,4-3 0,3-2-104,4-1 0,3-3 0,3-2 0,4-4-79,3-4 0,6-2 1,2-5-1,1-7-175,3-8 0,2-6 0,1-2 0,-2-4-99,-2-1 0,-5-2 1,-9-4-1,-4 0 70,-3 0 0,-8 5 1,-3 1-1,-2 1 124,-2 4 0,-10 6 1,-7 6-1,-5 3 96,-6 5 1,-12 4-1,0 6 1,-2 3 34,1 5 0,1 5 0,0 5 1,1 6 213,4 5-293,2 7 0,7 3 1,-1 7-1</inkml:trace>
  <inkml:trace contextRef="#ctx0" brushRef="#br0">7158 15446 22347,'-6'-28'-2440,"0"7"0,-2 15 2371,3 5 1,4 4-1,1 10-1169,0 1 1,0-1-1,-2 0 1367,-2 1 1,-4-6 0,-5 0 0,0-2 619,-1-3 0,5-2 0,1-1 0,-3 2-257,-1 2 1,3-1-1,2 6 1,1 1-390,3 2 0,2 3 1,1 1-1,0 2-322,0-2-1,6 5 1,4 0 0,8 1 338,8 0 1,1-4-1,6 3 1,-1-2-309,4-3 1,1-7-1,-2-4 1,-4-4 280,-2-1 1,-4-6 0,-2-4-1,-2-7-177,-2-5 1,-1-3 0,-4-3 0,-3-2-334,-2-1 1,-3-4 0,-6 2-1,-1 1-154,-4-1 0,-4 3 1,-8 7-1,-6 2 313,-2 2 1,-3 5-1,-2 7 1,-2 1 127,-2 3 0,0 12 0,-2 7 0,5 5 226,3 3 0,-5 16 1,-1-5-1</inkml:trace>
  <inkml:trace contextRef="#ctx0" brushRef="#br0">7212 16286 8482,'-11'-27'51,"-2"0"0,-9 5 0,1 3 0,0 3 74,3 4 0,-1 7 0,1 1 1,1 3-184,-3 1 0,6 1 0,-4 3 1,3 4 122,2-1 0,1 5 0,1-3 0,4 3 89,1 1 1,2 2-1,4 1 1,1 4-98,4 0 0,8 2 0,9 7 0,5-1 4,4-2 0,4 3 0,10-12 0,4 0-76,3-3 1,-1-6-1,0-4 1,-5-4-311,-5-4 0,-1-10 1,-12-8-1,-4-3 187,-3-2 0,-9-8 0,-8-4 0,-4-1 131,-4-3 1,-5-5 0,-11-1 0,-5-2 252,-4 2 0,-8 4 1,1 5-1,-2 1-78,-2 4 0,6 3 1,2 10-1,4 6-443,2 6 1,5 4 0,3 9-1,5 6 275,4 8 0,-3 13 0,5 4 0</inkml:trace>
  <inkml:trace contextRef="#ctx0" brushRef="#br0">7238 16779 9554,'-1'-22'0,"-2"-2"0,-3 3-479,-2 5 0,4 6 447,-5 10 0,6 1 1,-3 4-1,0 3-35,-3 4 0,-2 2 0,-4 0 0,-1 3 452,-2 0 0,-6 6 0,2-4 0,-2 2 206,2 2 0,3 3 0,5 2 0,2 3-215,4 4 1,2 4 0,6 1-1,1 0-296,4 0 0,8-6 0,9-3 0,3-4 0,2-5 1,10-9 0,4-10-1,4-7 30,1-10 1,3-6 0,-5-12 0,-1-3-468,-1-4 0,-7-2 0,-2-2 0,-5-1-16,-7 1 0,-5-3 1,-4 0-1,-3 0-1200,-5 0 1480,-2 8 0,-14-1 0,-3 5 0</inkml:trace>
  <inkml:trace contextRef="#ctx0" brushRef="#br0">7105 5424 8585,'-2'-9'0,"-2"0"0,3 6-1035,-5-2 0,4 5 899,-2 0 1,2-2 0,-4-1 361,0-1 0,3-5 0,-4 3 342,1-2 0,0 5-483,2-1 0,2 4-84,-2 4 1,-2 4 152,1 5 1,0-5-34,0-4 1,2-2-1,-6-2-29,-1 0 0,2 0 0,0 0 0,-3 0 9,-1 0 1,-1 4 0,0 2 0,-1 1-72,1 4 1,0 0 0,-1 3 0,1-1-91,0 0 1,1 5 0,1 0-1,3-3 113,-3-5 0,-1 2 0,-1-3 92,0 3 1,-1 0 0,3-2 4,2-1 1,-3-2-1,4 4-113,1-2 1,0-5 0,2 5-8,-4 1 0,2 2 0,-1 3 1,1 1-95,0 2 1,-1 4 0,-2-4 0,1-2 33,-1-1 0,-1 3 0,1 0 0,1-1 13,-1 3 0,2-10 1,1 3-1,-1-1 174,1 0 1,4-3-1,-3-2 1,2 1-27,-1-1 0,-4 2 1,3 4-118,-1 1 0,3-1 0,-4 0 0,1 2-47,-1 3 1,4-2 0,-5 6 0,-1 2 3,-2 1 1,3 6 0,0 0 0,-1-1-41,-2-2 1,3-1 0,2-2 0,-1-1 95,1-2 1,4-4 0,-2 2 0,4 0 80,1-4 1,-5 5 0,1-1 13,1 1 1,0-2 0,0-5 0,-1-1-103,1 0 0,0 5 0,0 1 1,-3 2-20,-2 3 0,1 1 1,-3 2-1,2-1 279,2 1 0,-4 4 0,3 0 0,-2-1-8,0-2 1,4-3 0,-2-1 0,1-4-28,3 0 0,0 2 1,0-4-1,-1-2 169,1-1 0,1 0 0,2 1 0,0 2-294,0-2 1,0-1 0,0 0 0,0 2-40,0 6 0,-4-3 0,-1 2 0,2 2 0,2 1 1,1 2 0,0 1 0,0 2-144,0 1 1,0 0-1,0-3 1,0 0 65,0-1 0,0 5 0,0-8 0,0-2-86,0-1 0,0 1 1,0-4-1,0-2 439,0-1 0,0-2 0,0 1 0,1-2-231,4-3 0,-4 2 0,4-2 0,-2 5-255,1 3 1,-2 0 0,2 3-1,-1 1-111,1 0 0,-2 1 1,4 5-1,-2-1 15,1 1 1,1-2-1,-3-1 1,3-2 115,1 2 1,0-1 0,4 0 0,-4-6 232,-1-2 1,3-1 0,-3-1 0,0 0 262,0 1 1,3-6-1,-3 1 1,-1 2-183,1 1 0,3 2 0,-3 3-264,2 0 1,-5 1 0,2-4 0,0 0 69,-1 4 0,1 1 1,-4 5-1,2-3-274,2-2 1,-1 3 0,-4-4 0,2 0 253,2 1 0,-2-4 1,2 3 156,-3-4 1,4 0 0,-1-1 99,-1 0 0,3-4 0,-1 0-83,-2 2 1,3-4-1,-2 2 1,0 0-161,2-2 0,-4 5 0,4-3 0,-2 3-259,1 1 0,1 0 1,-3 1-1,1-1 13,-1 0 0,3 1 1,0-1 180,1 0 0,-4 1 1,3-3-1,-1 0 550,-1-2 0,2-2 1,-3 3-32,1-1 0,5-4 146,-4 4 0,4 0-523,-5 4 0,5 0 0,-5 1 0,1-1-358,1 0 1,-5 1 0,5-1 0,-1 0 85,-1 1 1,2-6 0,-3 1 0,3 0 573,1-1 0,-2 3 277,4-2 0,-5-1-391,5 1 0,-6-5 1,3 3-1,-2 1-166,1-1 0,1 1 0,-3 2 0,2-1-574,3 1 0,-4 2 0,4 1 0,-1 1 313,1-1 0,-4 5 1,5 0-1,0-2 228,-2-1 1,5-2 0,-5 0 6,1 1 0,-1-7 0,-4-1 600,2 0 1,1-3-211,-2 6 0,-3-5 1,5 4-480,0-2 1,-4 0 0,4-2-159,0 5 1,1 3 0,5 1 0,-2 0-100,-1 1 1,-4-1-1,3-1 1,1-2 478,-1-1 1,-1-4 987,-2 3-835,2 1 0,2 0 9,0 0 1,-5-4 0,4 3-699,-2 3 1,2-4 0,-2 2 66,2 1 0,-5-2 1,3-1-1,-2 1-83,1-1 0,0-4 360,0 1 0,-2-2 228,6-2-1133,-6 0 1,9-5 308,-4 1 1,0 0 0,1 4 0,1 0 890,2 0 0,7 0 0,2 0 0</inkml:trace>
  <inkml:trace contextRef="#ctx0" brushRef="#br0">8385 6770 28602,'-2'-6'-9831,"-1"6"9185,-1 8 578,-7-2 1,4 5 0,-6-3 0</inkml:trace>
  <inkml:trace contextRef="#ctx0" brushRef="#br0">8331 6810 28803,'8'-6'-3477,"-2"-1"1257,-6-6 0,0-1 696,0 1 0,0 4 364,0 0 1,-2 8 1933,-2 1 0,1 4 1,-5 6-621,2-1 506,2 0-431,4-1-496,0-2 1,-4-5 1288,-1 3 1,1-1-1186,4 6 0,-5 0 1,1 5-1,-1-3 247,-1-2 0,5 3 0,-5-3 0,2 3-394,-1 1 1,1-4-1,2-2 1,-1 1 547,-1-1 0,-1-2 1,5 4-151,0 1 1,-4-3-1,-1 2 21,3 2 1,-4 0 0,1 3-41,2-1 1,-3 5 0,0 0 0,0-1-495,0 3 0,-4-1 1,3 5-1,-2-4 387,0 0 1,6 2 0,-3-4-1,2-2 92,-1-1 0,1-2 0,4 0 0,-2 1 228,-2-1 1,2-4 0,-2 0-268,2 1 1,2 2 0,-1 1 184,-4 1 1,3 2 0,-6 0 0,2-1-229,3 1 1,-4 5 0,-1-2 0,0 2-214,-1 3 1,1 1 0,-2 2 0,2-1-69,3 1 1,-4-5-1,4-1 1,2-2 445,2-3 0,-4-1 0,1-2 0,1 1 224,1-1 1,2-4 0,-1 0-166,-4 1 1,4 2-1,-5 1-167,0 1 0,5-1 0,-4 0 1,2 1-308,-1-1 1,1 5 0,-5 1 0,3 0 23,2 1 1,-3 2 0,0-3-1,0 0 241,0 1 1,-3-1 0,5-3 0,-1 0 428,-1-4 1,5 2-1,-5-6-33,0 4 1,4-3 0,-4-1 0,2-1 57,0 0 1,-1-2 0,4 2 0,-2 1-458,-2-1 0,-1 0 0,3 4 0,-1-2-360,1 1 0,-3 6 1,2 2-1,1 0 96,1 1 0,-2 0 0,-1 5 0,2-3 156,2-2 1,-4-1 0,1-5 0,1 0 355,1 1 0,-2-1 0,-2-1 719,-1-3 0,2 3-447,-4-3 0,5 2-794,-5 3 1,5-1 0,-4 0 0,2 1-18,3-1 1,0 0 0,0 1 0,-1-1 92,1 0 1,-3 5-1,0 0 1,0-2 354,0-1 0,2-6 0,2 0 321,-2 1 0,1 0 0,-4 1 268,1-2 1,0-6 0,3 3-472,-2 0 0,-1-5 0,3 5-458,-1 0 1,-5 1 0,3 7-138,-1-1 1,2-4-1,-2 0 1,1 1 280,3 2 1,-3-3 0,0 0 349,-1 1 0,2 0 0,-2 1-96,1-2 0,2-5 1,2 4 326,-2-3 1,1 0 0,-5-4-131,2 4 1,0-4-1,3 5-544,-1 0 1,-5-3 0,5 6-93,1 1 0,-3-2 0,0-1 0,0 1 144,0-1 1,2-3 0,4 5 0,-2 0 112,-2-1 0,2-1 262,-2-3 0,2-1 1,1 5-359,-4-2 1,4 0-1,-4-2 157,4 5 0,-1-3 0,-1 0 0,-1 0-727,1 3 0,2-2 1,1 2-1,0 1-229,0 2 1,-5-3-1,1 0 609,1 1 0,1 2 87,2 1 1,-1-5 0,-2-2 395,-2 0-85,1-5 1,2 7-1938,-2-4 679,2-3 0,-3 11-253,5-3 0,1 5 0,3 2 1396,5 2 0,3 5 0,2-2 0</inkml:trace>
  <inkml:trace contextRef="#ctx0" brushRef="#br0">17049 5398 31559,'-13'0'0,"0"0"0,1 1 0,1 3-2644,3 5 1,0 3 19,-1 1 0,5-1 0,8-3 3693,5-4 0,-1-5 0,0-3 1,3-2 283,1 2 1,1 2-852,0 1 0,-4 1 1,0 2-528,1 2 1,4 5 0,2-3 317,2 1 1,1-2-1,-3-6 1,4 0 83,0 0 1,3 0-1,3-2 1,1-1 354,0-1 1,-1-6 0,1 2-1,0-1-649,-1 0 1,1 5 0,0-3 0,-1 1-84,1 3 0,-5-3 0,-1 1 0,0 1 0,-1-2 0,-2 3 0,3-4 0,-2-1-113,-3 1 1,4-2-1,-1-4 1,0-1 81,0 1 77,5 0 1,-8-1 0,5 1-45,-2 0 1,-1-1 0,-5 1-1,1 0-165,-1-1 0,0 2 0,-1 2 0,-3 1-195,-4-1 0,1 2 0,-2-1 0,-1-1-1188,-2-2 0,-1-1 1,0 0 766,0-1 0,-1-1 1,-4-1-1,-2-2 437,0 2 1,-5-3 0,3 0 0,-1-1 61,1 1 0,-3-5 0,3 2 0,-1-1 281,1 0 0,-3 0 0,1 5 0,-3 2 306,-4 1 1,-1 3 0,1 2-1,-4 2-652,-4 2 1,-2 2-1,-3 4 1,-3 0 333,0 0 1,-7 0 0,4 0 0,0 1 410,-2 4 1,1 1 0,-1 4 0,3-1 446,5 1 0,0 2 0,3 1 0,3 1-430,0-1 0,6 0 1,-1 2-1,2 2-301,1 0 0,3 3 1,5-3-1,1 4-221,0 0 0,1 2 1,4-3-1,-2-1-604,2 0 0,3 5 0,5-2 0,2 2-248,1-2 1,8 3 0,-3-3 0,4 2-16,2-2 0,6 3 0,9-4 0,3 1 845,5 1 0,12-7 1,1 3-1</inkml:trace>
  <inkml:trace contextRef="#ctx0" brushRef="#br0">17449 9502 30406,'0'-13'-3277,"0"0"0,0-1 0</inkml:trace>
  <inkml:trace contextRef="#ctx0" brushRef="#br0">17223 9662 30453,'0'-13'-4916,"0"0"1,-2 5 3244,-2 4 1,1 2-1,-5 4 2794,2 2 1204,-4-2 872,8 4-2614,-3-6 1741,5 0-3174,5 5 0,1 3 1222,3 5 0,2-4-139,-7 0 0,6-6 164,-1 1 1,3-2 0,2-2 0,-1 0 477,0 0 1,5 0 0,0 0 0,0 0-652,1 0 1,-4 0 0,4 0 0,-1 0 169,-1 0 0,1 4 0,-3 2 0,1 0-747,2 0 0,0 0 0,-3-3 0,1 3 415,2 1 1,-1-4 0,-3 2 0,-1-4 339,0-1 1,1 0 0,-1 0 0,0 0-405,1 0 0,-1 0 0,0 0 0,1 0 0,-1 0 0,0-4 0,2-2 0,2-2 0,0-2 0,1 3 0,-5-1 0,1 2 0,-1 3 0,0-3 0,1 2 0,-1 1 0,0 2 0,-4-4 0,0 1 0,2 1 0,0 1 0,-2-2 0,0-1 0,0 1 0,-2-2 0,5 0 0,-3-4 0,3 1 0,1-2 0,1 0 0,-1-3 0,0 1-160,1 0 0,-2-1 0,-2 1 1,-1 1-40,1 3 0,1-3 1,-1 5-1,-3-2-280,-1 0 1,0 2 0,-3-4-813,2 3 0,-1-1 242,-4-5 1,0 1-1,0 0 283,0-1 1,0 1 0,0 0 0,0-1 133,0 1 0,0 0 0,-1-1 0,-2 0 633,-2-4 1,-4-1-1,3-5 1,-1 3-32,-3 2 1,-2-3 0,-2 4 0,1 2-37,0 1 1,-5 1 0,0 3 0,0 2 16,-1 4 0,3 2 0,-5 0 0,2-1 299,3 1 0,-4 1 1,3 2-1,0 2 274,2 2 1,2-2-1,0 2 1,-1-2 1285,1-2 0,0 0-712,-1 0 0,1 0 0,0 0-146,-1 0 0,1 0 0,0 0-509,-1 0 1,1 0-1,0 0 1,-1 0-417,1 0 1,0 0 0,-1 0 0,1 0-28,0 0 0,-1 4 0,1 2 0,0 0 0,-1 0 0,-3 3 0,-1-3 0,2 0 0,1 0 0,2 3 0,-1-4 0,1 1-6,0 0 1,4 3-1,0-3 0,-2 0-258,0 0 0,-3 3 0,1-3 0,0 1-163,-1 4 0,1-1 0,0 0 1,-1-1 2,1 2 0,0 0 0,-1 1 0,1-1 37,0-3 1,4-3 0,0 4 226,-2 1 1,5-2 0,1 0-76,-1 3 0,4 1 1,-2 1-1,2 0-357,2 1 1,0 0-1,2 3 1,1 2-15,1 2 1,6 1-1,-2 5 1,1-1-54,0 1 1,0-2 0,5-1 0,3-4 254,0 0 1,3-2 0,-3-5 0,6 0 144,2 1 0,3-7 1,3-1-1,5-2-1571,2 1 2215,8-1 1,-4-10-1,3-1 1</inkml:trace>
  <inkml:trace contextRef="#ctx0" brushRef="#br0">17196 13900 30177,'1'-12'-2839,"4"3"1,-2-2-1,6 3 3899,1 1 1,-3 1-369,2 6 1,0 0 0,5 0-804,-1 0 0,0 0 0,1 0 1,-1 1 285,0 4 0,1-4 1,-1 4-1,2-2 211,2 1 0,0-2 1,5 2-1,0-2 258,-1-2 1,4 0 0,-3 0-1,3 0-313,2 0 1,0 0-1,-1 0 1,1 0-32,0 0 0,-1 0 0,1 0 0,0 0-300,-1 0 0,1-5 0,-2 1 0,-1 1 0,-2 1 0,-1-2 0,3-2 0,-4-2 0,0-2 0,2-2 0,-4-1 0,-4 0-27,-3-1 1,1 1 0,-5-2 0,0-1-504,-2-2 0,-2-4 0,0 4 0,1 0-294,-1-1 0,-1 4 1,-4-4-1,-1 1-52,-1 0 1,-7-1 0,3 3 0,-4-2 214,-2 2 1,-3-3-1,-3-1 1,0 1 215,-4 0 0,-3-3 1,-4 2-1,-3 1 81,0 0 1,-5-5 0,5 4-1,-1-1 492,-1 3 1,2 3 0,-3 2 0,2 1 338,-2 3 0,4 3 0,1 6 1,0 2-90,1 2 0,-4 5 0,2 10 0,-1 8-145,-3 7 0,2 4 1,0 5-1,6 5-371,-1 5 1,2 9 0,6-2 0,6-4-376,5-7 1,5-2 0,9-4 0,5-4-22,5-7 0,15-10 1,5-5-1,10-7 760,10-6 1,12-2 0,9-2 0</inkml:trace>
  <inkml:trace contextRef="#ctx0" brushRef="#br0">16316 6024 32732,'-13'0'-178,"-1"0"1,1 0 0,0 1 0,-1 2 0,1 3-2069,0 2 825,-1 1-591,1-2 1,6-3 2634,2-8 1,5 1 0,5-4-651,4 1 0,-2 1 0,2 5 176,1 0 1,2 5 0,3-1 0,1-1-61,2-1 0,4-2 0,-3 0 0,2 0-118,3 0 0,-3-2 1,1-1-1,0-3 46,-1-1 0,3 4 0,-5-3 0,0 1-344,0 1 1,-1 0 0,-5 4-1006,1 0 1451,-7 0 1,5 0-1,-5 0 1</inkml:trace>
  <inkml:trace contextRef="#ctx0" brushRef="#br0">16756 5917 32237,'0'-20'-9831,"1"2"6782,4 9 0,-2 4 2552,6 10 0,-6-2 1,3 4-1,0-1 1003,2-3 0,4 3 0,2-2 0,-1 1 200,0 1 0,1-3 0,-1 4 0,0 1-482,1-1 1,-7 2 0,-3 4 0,-2 1-352,-2-1 0,-2 5 0,-3 1 0,-7 0-569,-5 0 1,-5 4 0,3-6-1,0 1 482,-1 1 0,3-4 0,3 3 0,2-2 224,4 2 0,8-9 0,7 3 0</inkml:trace>
  <inkml:trace contextRef="#ctx0" brushRef="#br0">16423 10209 31208,'0'-14'-3277,"-5"5"0,1 1 0,1-3-413,1-1 1748,2-1 1172,0 6 0,6 1 1392,3 6 0,-1 4 0,1 1 140,1-3 1,6 0-1,2-2 1,0 0 12,1 0 1,-3 0-1,6 0 1,1 0-647,-3 0 1,6-4 0,-4-1 0,2 1 515,-2-2 1,3 4 0,-4-2 0,-1 2-1116,-2 2 1,1 0 0,-1 0 269,-1 0 1,-3 5 793,0-1 0,-7 1 0,-1-5 0</inkml:trace>
  <inkml:trace contextRef="#ctx0" brushRef="#br0">16876 9969 29425,'-7'-14'-8314,"1"8"8873,6 6 0,1 8 1,2 8-1478,2 2 0,5-2 0,-3-5 0,2-3 754,0 3 1,-6 1-1,3 0-51,0-4 1,-5 4 0,4-3-1,-5 3-291,-5 1 0,-2 1 0,-8 0 0,-1 4-1264,-2 4 1435,-6-2 1,10-1-1,-6-6 1</inkml:trace>
  <inkml:trace contextRef="#ctx0" brushRef="#br0">16569 14313 27746,'0'-13'-4916,"0"7"1,0 6 3464,0 8 1,0-1 0,-1 0 0,-2 1 1743,-2-1 1,-5-4 3486,1 2-2488,3-4 1,0 1-1070,6 2 1,11-3 0,2 4 0,3-4 184,4-1 0,0 0 1,7 0-1,0 0-757,-1 0 0,1 0 0,-2-1 0,-1-2 832,-2-2 1,-6 1 0,2 4-59,-3 0 1,-2 2-1,1 0-472,-1 3 0,-4 4-114,0-5 1,0 1 0,4-5-1</inkml:trace>
  <inkml:trace contextRef="#ctx0" brushRef="#br0">16956 14273 28598,'4'-17'-2458,"1"-1"0,1 0 1,-3 5-1,1-1 1478,-1 1 0,5 6 1763,0 2 1,3 10-1,-2 5 1,-5 5-1528,-2 3 1,-1 4-1,2-3 1,1 0 368,-1 1 1,-1-1 0,-2-3 0,-2 2 84,-2-2 1,1 3-1,-6-1 1,0-1 105,2-3 1,-9 0-1,2-1 1,-1-1 96,1-3 0,-6-3 1,0-6-1</inkml:trace>
  <inkml:trace contextRef="#ctx0" brushRef="#br0">18582 6744 27614,'0'-14'-9831,"0"1"7898,0 5 0,-4 8 0,-2 8 2208,-2-1 1,4 4-79,-5-7 0,5 1 1,-4-7 397,2-2 1,0-2-1,3-5-619,-1 2 1,-2 6 326,2-1 1,2 4 0,-4 4-819,0 5 0,5 3 0,-4 2 0,4-1 626,1 0 0,-5 1 0,1-1 288,1 0 1,2-4-577,1 0-169,0-6 1,-2 4 216,-2-2 0,2 2 1,-2 6-38,2 1 1,2-1 0,0 2 0,0 1-421,0 2 1,0 4 0,0-4-1,0-2 425,0-1 1,0-2-1,-1 1 1,-2-1 311,-2 0 0,-1-4 473,2 0 1,1-1 408,-6 0 0,5 4-829,-5-3 1,6 3-1,-3 1 1,2 1-300,-1-1 0,-4 5 0,3 0 0,0-1 117,0 3 0,-2-6 0,3 4 0,1-3 196,-2-2 0,4 1 1,-4-1 372,0 0 1,3-1 0,-4-2-4,1-1 1,2-4 0,2 2-701,-2-1 1,2 4-1,-4-1 67,0 3 0,5 2 1,-5 0-1,2 3-261,-1 0 0,-1 6 0,3-4 0,-1 0 37,1 0 0,1 4 1,2-4-1,0 0 99,0 0 1,0 4 0,0-6 0,0 0-19,0-3 0,0 0 1,0-1 242,0 0 1,0-4 0,0 0-285,0 2 1,0 0-1,0 3 1,-1-1 88,-4 0 1,4 7-1,-5 0 1,2 3-56,-1-1 1,1-4 0,2 2-1,-1 1 55,-1 0 0,-1-5 1,5 2-1,0-3 374,0-2 0,-1-1 1,-2-2 370,-2-1 0,1 0-313,4 4 0,-1 1 0,-2-1-81,-2 0 1,-1 5 0,3 0 0,-3-2-245,-1-1 1,2 3-1,-2-1 1,1 1-254,3 1 1,-3-4 0,0 3 0,0-3 448,0-2 0,1 0 1,2 1 37,-2-1 1,1 0 0,2-1 445,-2-3 1,2 3-545,-2-3 0,-2-2 0,1 2 0,3 2-247,0 0 0,2 3 0,-1-1 0,-2 0 35,-2 1 0,-1 3 1,3 3-1,-1-1-211,1 0 1,0-1-1,0-5 528,-2 1 1,0-1 562,0 0 0,2-1-526,-6-3 0,6 3 1,-3-5-2,0 1 0,5 4 1,-5-4-1,2 4-486,-1 2 1,-4-1 0,3 2 0,0 1 32,0 2 0,-4 4 1,3-3-1,-2 1 215,0-1 0,2-1 0,-4-5 0,4 0 233,1 1 0,-3-6 248,5 1 0,-2-6 1667,1 2-3772,4-4 597,-5-1 0,7 6 0,2 3 293,2 3 1,-1 1 0,-4 0-1,0 2 362,0 3 1,0-3 134,0 3 0,0 2 1,0 1-1</inkml:trace>
  <inkml:trace contextRef="#ctx0" brushRef="#br0">18409 7850 27263,'-13'-14'-5079,"1"1"4153,3 0 1,3 4 283,6 0 1,1 6 0,4 0 589,4 6 0,7 0 1,5 4-1,4-1 449,8-3 0,11-1 1,9-2-1,8 0-139,4 0 0,-27-3 0,1 0 1,2-1-1,1-1 0,3-1 0,1-1-88,3-2 0,1 0 1,1 1-1,0 0 0,3-3 1,0 1-1,1-1 0,1 1-182,2-1 0,1 1 0,5 2 1,1 0-1,-4-1 0,-1 0 1,1 2-1,0-1 185,-3 2 1,1-1-1,5 1 1,1 0-1,-6 2 1,-1-1-1,1 2 1,0 0-19,1 0 1,0 1-1,-3 1 1,-1 0-1,0-1 1,0 0-1,0 1 1,-1 0 43,1 1 1,0 0-1,-1 0 1,-1 0-1,-2 0 1,0-1-1,-3-1 1,0 1-219,-4-1 1,0-1 0,2-1 0,-1-1 0,-5 2 0,-2 0 0,1 0 0,-1-1 115,33-6 1,-7-2-1,-11-3 1,-2-1-16,-3-2 0,-5 5 0,-7 4 0,-4-2-532,-5 0 1,0 2 0,-10 1-744,-2 2 1,-9 2-14,-19 4 1206,-2 0 0,-6 0 0</inkml:trace>
  <inkml:trace contextRef="#ctx0" brushRef="#br0">22941 7290 5755,'0'-13'0,"0"-1"-948,0 1 1,0 0 1963,0-1-777,0 7 1,2 1 677,2 6 1,-2 6-1,2 3 1,-2 4-785,-2 5 1,0 3 0,0 7 0,0 1-25,0 2 0,-2 11 0,-2-2 0,-4 1-267,1 1 0,-4-4 1,5-2-1,1-6-4,-1-7 0,-3-4 984,4-5 0,1-10 1,4-7-591,0-9 1,4-14-1,2-2 1,0-5-201,0-4 0,4-1 1,-2-2-1,1 0-342,0 0 0,-5 6 0,3 2 0,-1 6 537,-3 4 0,3 2 0,0 8 281,2 4 0,-4 2-60,5 6 0,-5 6 1,4 2-456,-2 4 0,3 2 0,-3-1 0,1 0-144,3 1 0,-2-1 0,1 2 1,1 1-74,2 2 0,-3 1 0,0-3 0,1 2 244,2-2 1,6-1 0,-1-1-1,1-1 62,1 0 1,1-5-1,3-4 476,0-2 0,-1-14 0,4-3 0</inkml:trace>
  <inkml:trace contextRef="#ctx0" brushRef="#br0">23368 7463 29898,'12'-18'-4029,"-4"1"0,-3 0 2494,-4 3 1,-1-4 0,0 0 888,0 2 1,-6 2 1163,-2 6 0,-3 8 0,2 8-984,5 4 1,2 6 0,2 3 0,0 1 143,0 2 0,6 7 0,3-8 0,5 1 269,3 1 1,3-1-1,3-3 1,0-6 103,0-5 0,-4-7 0,-1 1 0,-3-2 621,-2-2 1,-1-11 0,-1-3 0,-4-6-553,-1-3 0,-2-7 1,-5-3-1,-2-1-1,-2-3 0,-9 0 1,-1 2-1,-3 4-602,-1 3 1,-3 7-1,4 3 1,2 5-458,1 4 1,1 4 0,3 10 1170,2 4 0,3 3 0,6 1 0</inkml:trace>
  <inkml:trace contextRef="#ctx0" brushRef="#br0">24328 6637 28687,'0'13'-3277,"0"1"0,0 0 0,0 3 2291,0 0 0,4 12 0,0 0 1,-1 7 830,-1 5 0,-2 7 0,0-3 0,0 4-273,0 6 0,-6-3 0,-3 3 1,-4-5 68,-5 0 1,3 1 0,-3-1 0,4-2-94,0-3 1,7-2 0,2-6 0,4-3 360,1-1 0,6-2 0,1-4 0</inkml:trace>
  <inkml:trace contextRef="#ctx0" brushRef="#br0">24567 7343 9627,'-8'-44'0,"0"8"-125,2 13 0,0 12 0,3 10 0,-3 7-33,-1 7 0,-2 11 0,-4 1 0,-1 6-136,1 3 0,0-4 0,1 1 1,3-3 355,5-1 0,2-2 0,2-3 0,2-4 671,2-3 0,4-4 1,5 0-1,0-4 252,0-1 1,5-3 0,2-7 0,-1-5-526,0-3 1,-1-7-1,-5-4 1,-1-2-419,-3-1 0,-3-7 0,-6-1 0,0-2-298,0 1 1,-2 7 0,-2 1 0,-5 8 237,-3 4 0,-1 3 0,-1 3 257,1 5 1,0 2 0,-1 5 0,1 5-823,0 5 1,4 8 0,2-2 0,1 0 197,3 0 0,3 5-84,4-2 0,9-2 0,8-1 1</inkml:trace>
  <inkml:trace contextRef="#ctx0" brushRef="#br0">24861 7343 28730,'0'-32'-9831,"0"5"8735,0 12 0,1 14 0,2 8 1,2 4 388,-2 3 1,3 3 0,-2-3-1,-1 3 475,-2 0 0,-1 3 0,0-4 0,0 2 181,0-2 0,0 3 0,0-1 0,0-2-280,0-1 0,0-1 1,0-1 225,0 0 1,0-7-647,0-6 1,2-7 0,1-10-1,3-2 879,1-2 1,1 4-1,2-6 1,-3 1 123,-1 1 0,-1 1 0,-4 5 0,2 0 81,2 3-225,-1 8 0,-4 5 0,2 11-185,2 4 0,-1 4 0,7-4 1,4 3-68,2 2 1,8-5 0,-2 1 0,4-6 799,6-2 1,-3-6 0,5 2 0,-1-5-150,-4-5 1,6-8 0,-1-8 0</inkml:trace>
  <inkml:trace contextRef="#ctx0" brushRef="#br0">25327 7437 28996,'0'-14'-4916,"-1"2"1,-4 3 4523,-4 5 0,-2 3 0,-3 1 694,1 0 0,1 5 1,3 4-1,5 3-684,2 2 1,4-6 0,4 0-1,6-1 1059,4 1 1,8-4-1,-4 3 1,3 1-336,-1-1 1,-6 2 0,0 5 0,-4-1-802,-3 0 0,-6 2 1,-2 3-1,-6 2-354,-9 1 0,-8 4 1,0-2-1,-3 0 1854,-2 0 0,2-6 0,3-6 0,4-4-1142,3-1 0,8-3 0,2-8-283,4-3 1,8-10 0,6-4 0,8-4 747,4 0 0,6-1 0,2 0 1,0 1-367,-1-1 1,-1 2 0,-4 1-1,-2 5-216,-3 4 0,-2-4 0,-9 9 500,-2-1-362,-3 1 1,-7 2 0,-4 4-622,-4 3 943,3 1 1,1 1 0,6 3 176,4 5 1,2-1-1,6-1 1,2 1-199,3-1 1,-2 0 0,5 4 0,0-4 51,-1-1 0,-3 3 0,0-5 227,-2-1 0,-1-1 404,-1-2 0,-4 0 280,0 0 0,-5 0-1428,5 0 0,0 6 1,4 4-1,1 6-1667,-1 7 1,0 8 1724,0 4 0,1 10 0,-1 2 0</inkml:trace>
  <inkml:trace contextRef="#ctx0" brushRef="#br0">23341 8263 27795,'0'-25'-3277,"0"4"0,2-6 0,1 8 3474,1 4 0,5 6 0,-3 2 696,1 1 1,-2 3-800,4 7 0,-2 8 1,3 9-1,-1 3-161,2 4 0,-4 6 0,0-1 0,-1 1-177,-3 3 1,3 1 0,0 2 0,0-1 11,0-4 1,4-2-1,-2-7 1,1 0-543,0-4 0,-5-4 0,3-8 1150,-1-1-472,-1-6 1,-10 1 0,-2-7 0,-3-3 187,-5-1 0,-6-2 0,2-3 0,-1 2 351,1 1 1,-3 4-1,4-2 1,2 1 232,1 3 0,2 2 0,1 2-345,3 4 1,3-2 0,6 5 0,0 3-432,0 1 1,0 1 0,0 0 0,2 1-350,2-1 0,-1 5 0,6 0 0,3-2-40,4-1 0,0-2 0,7 0 0,2 1 295,4-1 1,1-4-1,7-2 333,4-1 1,-1-1 0,6-5-1</inkml:trace>
  <inkml:trace contextRef="#ctx0" brushRef="#br0">23848 8676 27660,'-5'-9'-5804,"1"0"5044,-1 6 1,7-3 0,2 8 1009,5 2 1,4 2-1,4 3 1,1-4 220,-2-4 0,-1-1 0,-2 0 72,0 0 0,-1-1-785,-3-4 0,-5-1 1,-8-4-1,-5 1 208,-3-1 0,-3-2 1,-2 0-1,-4 1-121,0 3 0,2 5 0,4-2 0,-1 4 1038,-2 1 1,5 0 0,4 3 0,0 4-885,2 6 0,1 4 0,6-3 0,0 3-552,0 1 1,6 4-1,2-3 1,6 0-153,4 1 1,1 2 0,5-5-1,-2 0-604,1-2 0,7-2 1485,1 0 1,12-5 0,-1-2 0</inkml:trace>
  <inkml:trace contextRef="#ctx0" brushRef="#br0">24274 8663 18303,'-1'-26'-4300,"-2"-2"4521,-2 0 0,1 10 0,4 18 0,0 8-467,0 4 1,0 5 0,0 3-1,0-1 197,0 0 1,0 3 0,0-4 0,0-2 166,0-1 0,0 3 0,0 0-305,0-2 0,1-6-21,4-1 1,-2-6 0,4 0-1,1-7-145,-1-9 0,-3-5 0,4-6 0,-1 0 228,1-4 0,-1-3 1,3-6-1,-2 3 123,-2 1 0,3-1 0,-5 6 0,-1 3 1183,-1 0 0,-2 6-1047,0 1 1,-2 11 0,-1 7-218,-1 7 1,-5 5-1,3 1 1,-2 0 161,-2 1 0,0 1 1,-1 1-1,4 2-555,1-2 1,2 3 0,4-1 0,1 0 54,3 1 0,5-4 0,11 4 0,3-1 580,2 0 1,11-7 0,-8-5 0</inkml:trace>
  <inkml:trace contextRef="#ctx0" brushRef="#br0">24647 8623 18303,'-11'-15'-1966,"0"-1"3127,2-2-974,6 0 1,-3 12 0,8 6-869,2 8 0,4 3 0,5 1-191,0-3 0,1 1 1,-2-4 488,-3 2 1,-2-5 258,-3 1 174,-2-2 0,4-4 3562,-6-2-3648,0-4 1,0-1 0,1 2-28,4 1 1,-2 6 0,6 6 0,-1 1-62,0 4 1,2-4 0,-4 2 0,2 0-522,2-2 1,-3 4 0,1-5-1,-1 0 606,1 0 0,-4-3 148,5-8 1,0-4-221,4-9 1,-4 4-1,-2-4 1,-1 3 269,-3 2 0,3-1 1,0 3 1453,2 2 1,-4-2-1756,5 7 0,-6 1 0,3 7-339,0 5 1,-3 3 0,4 3 0,-1 1-267,-3 2 0,4 0 0,2-5 715,3 0 0,1 1 0,1-1 0</inkml:trace>
  <inkml:trace contextRef="#ctx0" brushRef="#br0">25381 8383 18275,'7'-39'-970,"-3"4"1,2 4 0,-1 8 0,-2 6 944,-2 2 0,-1 9 0,0 6-761,0 7 1,0 10 0,-1 2 0,-4 2 587,-4 2 1,-2 2-1,-3 2 1,1-2 154,0-2 0,1 0 0,3-5 0,4-2-242,4-1 0,1-2 1,0 1 283,0-1 0,12 6 0,3 2 0</inkml:trace>
  <inkml:trace contextRef="#ctx0" brushRef="#br0">16729 5251 32106,'-13'-12'-3170,"0"3"0,4 3 1,0 8 2771,-1 2 1,-1 4 0,1 3-1453,1-2 1789,6 3 0,-1-10 0,8 2 668,5-2 0,4-4 0,5-1 1,3-1-207,-1 1 0,6 1 1,-3 1-1,5-2-242,4-2 0,-1 1 1,-5 4-1,1 0-115,0 0 1,-2 0 0,-1 0-1,-4 1 20,-1 4 1,-5-4 0,-7 5-1014,-1 0 715,-1-4 1,-7 8-1,-2-4 285,-5 1 1,3-2 0,0 2-1,1 1-952,1-1 1,-5 2-1,5 4-267,1 1 1,1-6 0,2 1 620,0 2 1,6-5 0,2 0 0</inkml:trace>
  <inkml:trace contextRef="#ctx0" brushRef="#br0">17129 5238 29430,'-13'0'0,"0"0"0,1 1-1329,3 3 0,-7 2 0,2 5 1,-1-2 794,1 1 0,0 2 0,1 1 0,-2 1 357,-3-1 1,5 0 0,-2 1-1,5-3 176,-1-2 0,0 3 0,-3-2 1,2 5-253,4 3 1,-4 4-1,3-2 1,-2 0-115,3 4 1,-3 0 0,5 1 0,0-2 79,0 1 0,-2 7 0,2-7 0,0-2-254,0-1 1,-5 3-1,3-4 1,-4 3 306,-2-1 1,1-4 0,0 4 0,-2 0 165,-3-1 0,3 4 0,-4-1 0,1 4-94,0 3 0,1 0 0,3-2 0,0 4 24,-4 3 1,3 5-1,-4-5 1,1 2 17,0 2 0,0 0 1,5-1-1,1-4 79,3-4 0,-3 0 0,5-3 1,-2-2 232,0-1 1,5-2-1,-4 1 1,1-2-112,0 2 0,-1 0 0,-1-1 0,3 0-200,1 0 1,2 7-1,-5 1 1,1 0-38,-1 2 0,4 1 1,-4 6-1,1 1-201,0 4 1,2 1 0,-2 2-1,1-3 117,3-4 0,1-1 0,2 0 0,2-1 160,2-4 0,-1-2 0,5-6 0,-1-1 100,1 1 1,0-5 0,6-1 0,-1 0 406,0-1 1,1-3 0,1 2 0,1-1-221,2-1 0,-1 7 0,-3-2 1,-1 3-264,0 2 1,1 1 0,-1 2 0,0 2-108,1 2 1,-5-2 0,-2 3 0,0 1 54,1-2 1,-1 3 0,4-6 0,-3-3 327,3-4 0,1-1 0,1-5 1,0-2 377,1-1 0,-2-1 0,-2-1 0,-1 0-330,1 1 1,-2-1-1,0 0 1,1 1-326,-1-1 1,4 2 0,-5 1 0,2 3-91,0 2 0,-5 1 1,4 6-1,-1 2-400,0 1 1,-4 5 0,3-5 0,-1-2 425,-1-1 0,7-2 0,-3-4 0,3-4 614,-2-4 1,3-5 0,-2-1-1,5-1 223,3 0 1,-1-4 0,-3 3-1,-1-1-232,0-1 1,1 5 0,-1-3-1,0 1-350,1 4 0,2 5 0,0 2 0,-1 0-376,1 1 1,1 2 0,-4 5 0,0-1-85,1-2 1,-1 0 0,0-5 0,-1-2 430,-3-1 0,3-1 0,-3-1 683,3 0 1,-1-4 0,0-2 0,-2-1-325,1-3 1,-3 3 0,2 0 0,2 2-544,1 2 0,-1-3 1,0 2-1,-2 2-225,1 0 0,2 6 1,1-1-1,1-1-308,-1 1 1,0 0 0,1-2 0,-3-1-235,-2 0 0,2-4 0,-5-1 0,1-2 664,3-3 1,-2-2 0,2-1 392,5 0 0,-2-18 0,6-4 0</inkml:trace>
  <inkml:trace contextRef="#ctx0" brushRef="#br0">17463 9036 27028,'-12'-2'0,"1"-2"-1428,2-5 0,5 3 1580,-5 2 0,5 4 0,-5 4 0,0 5-673,1 3 0,-3 3 0,2 2 1,-2 6-173,2 2 1,-2 1 0,2 1 0,-3 0 173,-1-1 1,-1 1 340,1 0 1,0-1 0,-1 1 0</inkml:trace>
  <inkml:trace contextRef="#ctx0" brushRef="#br0">16209 6863 30432,'-20'-13'-2508,"0"6"0,7 4 1965,0 6 1055,5-2 1,-3 5-697,2-6 0,-2-10 0,-1-4 0,1-2-336,-4-3 0,-1 0 0,1-5 0,-3 3 610,-4 2 0,-8 0 0,-3 2 0,1 0-56,-1 0 0,-8 4 0,1 3 0,-3 1-356,-3-2 1,-1 4 0,-7-2 0,-1 0 347,-2 2 0,0-5 0,-5 3 0,1-1-65,5 1 0,-6-4 0,10 1 0,0-5-53,2 1 1,8 1-1,3 2 1,7 0-177,9-1 1,-1 5 0,8 1 286,4-3 1,4-1 0,8-1 0</inkml:trace>
  <inkml:trace contextRef="#ctx0" brushRef="#br0">13117 6130 29410,'0'-13'-2458,"0"0"0,-2 1 1,-1 2-1,-1 1-552,1-2 0,2 4 2128,1-2 0,0 8 0,0 1 566,0 7 1,0 9 0,0 4 0,0-1 229,0 0 0,-5 5 1,1-2-1,1 3 34,1 2 0,-2-1 0,-1 1 0,2-2-25,2-3 0,1 2 0,0-6 0,1-3-317,4-5 0,2-4 0,7-6 1,-1 0 1068,0 0 1,1-10 0,-1-5 0,2-4-482,2-5 0,-2-7 0,5-5 0,-4-1 168,-3 2 1,3-2 0,-7 6 0,2 1-6,-2 2 1,-2 7 0,-4 3-312,1 4 1,7 6 255,-2 4 0,-3 8 0,-1 7 0,0 5-459,-1 6 1,1 2 0,-5 1 0,0-1-136,0-1 0,1 5 0,2-7 0,3 0-358,2-3 0,-4-4 0,5 0 646,1-1 0,2-6 0,3-2 0,3-4 850,4-1 1,5 0-289,4 0 1,3-6 0,6-1 0</inkml:trace>
  <inkml:trace contextRef="#ctx0" brushRef="#br0">13797 6077 11588,'-12'-29'0,"1"5"-18,3 8 1,3 1 0,-2 12 726,1 4 0,-3 7 0,3 9 1,0 4-1874,0 0 1,2 9 0,4-4 0,0 2 712,0 0 1,7-2-1,6-4 1,8-4 918,4-4 0,6-5 1,2-1-1,1-2 66,3-3 1,-4-8 0,-2-4 0,-4-3 66,-5-1 1,-4-6 0,-10-2 0,-3-1-375,-4 0 0,-7 1 1,-4-3-1,-6 2 0,-6-2 0,-5 5 0,-3 1 0,-1 5-149,2 4 0,0 3 0,3 6 1,-1 3 1068,0 6 1,5 1-701,0 13 1,0-7 0,-5 3 0</inkml:trace>
  <inkml:trace contextRef="#ctx0" brushRef="#br0">13170 6704 9721,'-9'-27'0,"2"2"-184,1 3 1,2 10 0,4 13 0,0 10 3,0 5 1,-5 12-1,-1 0 1,-1 5-52,-4 4 0,1 4 1,0 2-1,1-3 311,-2-1 1,5 5 0,2-7 0,3-1-174,1-2 1,0-5-1,1-5 1,3-2 75,5 2 0,3-5 0,3-1 0,3-5 491,4-4 1,3 1 111,2-5 0,5-7 1,3-5-1</inkml:trace>
  <inkml:trace contextRef="#ctx0" brushRef="#br0">13450 7077 7558,'-1'-15'0,"-2"-1"0,-3-1 0,0 4 1229,0 3 0,0 7 0,3 0-902,-1 6 0,-1 6 1,5 7-1,0 2-1319,0-2 0,0 3 0,0-1 0,2-2 895,2-1 1,3-3 0,7-2-1,-1-2 904,0-2 0,5-2 0,0-4 0,0 1-82,1 4 0,-4-4 0,3 4 0,-4-5-270,0-5 0,-2 2 0,-4-5 0,-3-3-400,-4-1 0,-1-1 1,-1 0-1,-4-1-137,-3 1 0,-9 0 1,0-1-1,-1 1 215,-1 0 1,2 5 0,-4 2 329,2 0 1,1 5 0,7-2-551,2 6 0,3 4 0,7 7 0,4-1-98,4 0 0,8-5 0,4-2 0</inkml:trace>
  <inkml:trace contextRef="#ctx0" brushRef="#br0">13863 6997 28058,'-4'-28'-9831,"-1"-3"8419,-5-4 1,9 22-1,-4 10 1,4 14 474,1 9 0,0 4 0,0 0 0,0-4 430,0 0 1,0-3 446,0-3 1,6-7-1,3-2 1,2-4 858,3-1 0,3-6 0,3-3 0,-1-1-405,0 1 0,0-3 1,-2 5-1,1-2-639,-2 0 0,-6 2 0,-2-4 797,-2 2 1,-2 5-462,-4-5 0,-1 6 1,-4-1 1358,-4 2 92,3 2 0,2 0-810,8 0 0,4 0 0,5 0 0,0 2-814,1 2 1,3-2-1,1 3 1,-2 0-108,-1-1 1,-1 7 0,-1-2 0,0 4-317,1 5 0,-5 2 1,-2 7-1,-1 1 135,-3 3 1,-2-3-1,-1 5 1,0-2 344,0 0 0,0 0 0,0-6 0,0-2-380,0-6 1,0-2 25,0-1 0,5-8 1,1-8-1,3-8 199,5-7 1,1-6-1,6 0 1,-2-2-291,-3-1 0,-1-1 0,-1 0 1,-3 2-600,-2 3 0,2 3 1132,-7 5 1,1 7-1,-5 1 1</inkml:trace>
  <inkml:trace contextRef="#ctx0" brushRef="#br0">14557 6997 28048,'8'-5'-4694,"1"1"4644,-6-1 0,9 11 1,-4 2-1</inkml:trace>
  <inkml:trace contextRef="#ctx0" brushRef="#br0">14583 6957 28048,'0'-14'-4916,"0"1"1,0 0 1709,0-1 1,-1 7 2879,-4 3 0,-2 4 619,-6 4 1,-1 5 0,1 7 0,1 2 0,2-3-177,1-5 1,4 1-1,-2-6 195,1 3 1,2-4-236,4 5 1,1-6 0,3 2 206,5-4 1,3-1 0,2 0 0,-1 0 378,0 0 1,5 0-1,1 0 1,0 0-26,1 0 0,-1 0 1,-3 0-1,2-1-93,-2-4 1,4 2 0,-3-7-1,0-2-738,-3 0 0,0-9 1,-2 7-1,-2-4 149,-1-1 1,-2-5-1,2 3 1,-3 0-202,0 4 1,-4-3-1,3 3 577,1 0 0,-3 8-495,6 5 0,-4 4 1,2 4-1,0 5-561,1 3 1,1 6 0,4 0 0,0-2 420,1-1 1,5 1-1,3 0 1,2-2 24,-2-2 1,3 2-1,-2-6 1,0 1 254,-1 0 1,4-1 0,-4 6 0,3-1 234,2 0 0,-1 1 0,1-1 0</inkml:trace>
  <inkml:trace contextRef="#ctx0" brushRef="#br0">13463 7676 26947,'0'-13'-2966,"2"-5"0,1-1 0,1 0 2429,-1 0 1,5-4 0,-1 6-1,2 0 806,0 3 1,-2 5 0,4 1 315,-2 2 1,-5 8 0,3 8 0,-1 5-1119,-3 3 0,-1 10 0,-2 0 0,0 5 172,0 4 1,0 1-1,-2 4 1,-1 1 202,-1 1 0,-1 0 0,5-4 0,0-1-576,0-4 1,0-4-1,0-7 798,0-2 1,2-7 0,1 0 186,1-5 0,2-7 1,-3 0-21,2-6 0,-1 0 0,-4-6 0,-1-1-934,-4-2 1,-2-1 0,-7 0 0,1-1 842,0 1 1,-1 1-1,0 2 1,-3 1 285,0-2 0,-1 6 1,4-1 402,1 0 0,0 6-396,-1 0 1,7 6-1,3 7 1,2 0-422,2 1 0,0 3 1,0 1-1,0-2-273,0-1 0,5 3 1,1 0-1,1 0-393,3 1 1,2-4 0,3 2-1,1-2 646,2-1 0,6-6 1,-1 0-1,7-2 373,6-3 1,8-8-1,3-2 1</inkml:trace>
  <inkml:trace contextRef="#ctx0" brushRef="#br0">14117 8036 28738,'0'-19'-9742,"1"6"9258,4-1 1,-2 7-1685,5 7 4610,1 6-1929,5-5 1,-7 4-1,-3-10-913,-2-4 1,-4 2 0,-2 0-1,-5 1 416,-3 3 0,-3-3 1,-1 1-1,-3 2-118,-2 2 1,3 1-1,-2 0 1,-1 1 741,0 4 0,5 2 0,-2 7 0,3 0-540,2 4 0,1 1 0,3 5 0,5-2-340,2 2 0,2-5 0,0 1 0,2-3-475,2 1 1,4-2-1,6-5 1,3-4 537,1-1 1,8-1 0,-1-5-1,4 0 1234,5 0-950,3-12 0,-3-9 1,-2-13-1</inkml:trace>
  <inkml:trace contextRef="#ctx0" brushRef="#br0">14423 7970 27848,'-13'0'249,"1"-3"-404,3 3 0,3 4 0,6 14 0,0 3-1205,0-1 1,0 6-1,0-3 1,0 4 497,0 0 0,0 2 0,0-8 1,0 1 298,0 0 0,0-10 0,0 1-365,0-1 1069,0-6 0,5-6 0,1-10 0,1-5-625,3-3 1,1-10-1,-1 0 1,-2-5-110,-3-4 1,6 0 0,-4 0-1,2 3 337,0 2 0,-5-2 0,5 6 0,0 2 1067,-1 1 1,-1 6-496,-3 1 1,-2 11-566,2 7 0,-2 6 1,-2 9-1,0 2 183,0 6 0,-6 2 0,-3 1 0,-3 1-325,-1 0 0,0-1 0,-1 1 0,1-2 25,0-3 1,-5 4-1,-1-6 736,-2 1 1,-1-8 0,-5-7 0</inkml:trace>
  <inkml:trace contextRef="#ctx0" brushRef="#br0">17996 13314 8451,'-2'-13'-11,"-1"-1"0,-3 2-2,-1 3 0,2 4 29,-3 5 0,0 1 0,-2 3-335,1 5 0,5-3 0,-5-1 743,-2-4 0,1 1 0,0 1 1214,1 1-291,6 1-975,-3-5 1,6-6 0,0-3-154,0-3 1,4-1 0,2-1-1,2 1-58,2 0 0,-3-7 0,2-2 0,2-3-186,0-2 1,3 1 0,-1-1 0,0-1 179,1-3 0,1 1 0,1-5 0,2-1 64,-2 2 1,3-5 0,0 5 0,1-1 19,-1-1 0,3 7 0,-4-4 0,0 2-141,1 0 1,-4-5-1,2 5 1,-2 2-62,-1 1 1,2 1 0,-1-1-1,-3-2 51,-1-1 1,1 0 0,2 3-1,-1-2 13,0-1 1,-4 0 0,0 3 0,1-2-29,2-1 0,0 0 0,-2 4 0,-1 1-92,2-1 1,1 2 0,1 1 0,0 4-26,1 0 1,-6-3-1,1 2 1,2 0-16,1 3 1,-1-1 0,0 1 0,-4 1 142,-1-3 1,3 5 0,-3-2 0,0 2 25,0 2 0,4-5 0,-2 0 1,0 2-107,1 1 1,0-3-1,5 0 1,-1 2-29,0 1 0,-1 2 0,-2-2 0,-1-1 25,2-2 1,1-1 0,1 3 0,-1-2-36,-3 2 0,2-4 0,-3 2 0,1 1 114,0-3 1,-2 6-1,2-6 1,-3 3 59,0-1 0,-5-1 1,5 2 150,0 0-267,-4-1 1,8 0 0,-4-1 0,0 0-46,0-1 1,3-2-1,-3 4 1,1 1-61,3-3 0,-2 5 1,-1-4-1,1 1-70,-1 1 135,-4-1 0,7 3 74,-5-3 0,4 4 1,-5-4-1,-1 3-60,-2 2 1,-1 4-108,0 0 0,2 1 0,1-2-15,1 1 0,2 0 56,-1-4 0,-2 0 0,4-1 0,-1 1-128,-3 0 0,3-1 0,-2 1-487,-1 0 1,-1 4-710,-2 0 0,0 7 0,0 2 538,0 8 0,0 10 854,0 4 0,-12 9 0,-3 3 0</inkml:trace>
  <inkml:trace contextRef="#ctx0" brushRef="#br0">17249 13620 8229,'-13'0'662,"4"0"0,0-1-184,-1-4 0,2 4 1,-1-5-122,-1 0 0,3 3 0,-1-6-162,2-1 0,-3-2 1,5-1-1,0-2-136,-2-3 1,4 2 0,-2-6 0,2-2 6,2-1 0,-4-2 0,-2-1 0,0-2 95,0-1 1,-4-9 0,1 3-1,-5 0 31,-3-1 1,0-4 0,-5 1 0,-2 2-15,-1 1 1,-1 1-1,-1 0 1,2 1-47,3-1 0,-4 0 0,6 0 0,-1 2-161,3-2 1,-1 3 0,1-2 0,2 0 5,1 2 1,2-3-1,-1 5 1,1-1 104,0 1 1,-1-5-1,1 3 1,0-2-24,-1 1 0,1 3 0,0-3 0,-1-2 46,1-2 0,0 1 1,-1-1-1,1 2-60,0 0 0,4-7 0,0 5 0,0 1 13,2-1 1,-1-5 0,5 7 0,-1 0-17,1-2 0,-3 5 0,2 0 0,1 0-6,1 0 0,2 5 1,0-3-1,0 4-78,0 2 0,0-5 1,0-2-1,0 0 70,0 1 0,0 1 0,0 3 0,0-2-15,0-1 0,2-5 0,1 4 1,1-1-9,-1 1 1,0-4-1,1 4 2,5-3 0,-1 6 1,-1-2-1,0 3 0,1 1-74,2 0 0,1 2 0,-1 1 0,-1 2 9,1-1 1,-2 2 0,0-1-1,1-1 37,-1 3 0,2-6 0,-4 4 0,1-1 101,4 0 7,1-8 1,1 14 0,0-10 7,1 2 1,3 0 0,1-2 0,-1 2 40,-3 2 1,4-2 0,0 3 0,-2-3 11,-1-2 0,-2 2 0,1 1 1,-1 4-27,0 0 0,1 1 1,-1 3-1,-1-2-82,-3 2 1,1 0 0,-4-1 0,0-1-110,0 2 0,3 1 0,-3 2 0,0 0 31,0-1 1,4 1 0,-1 0 0,1-1 105,-1 1 0,3 0 0,-3-1 1,3 1-49,1 0 1,0-2 0,1-1-1,-1-2 250,0 2 0,1 1 0,-1 1 0,0 1-120,1 0 1,-6 0-1,1-1-200,2 1 0,-5 4-220,-2 0 1,2 5 60,-2-5 1,2 6 23,-1-2 1,-2-1-437,6 2 0,-5 0-329,5 4 1,0 0 973,4 0 0,1 11 0,-1 4 0</inkml:trace>
  <inkml:trace contextRef="#ctx0" brushRef="#br0">18609 11861 8572,'6'-13'529,"3"4"0,10 0 1,8 0-108,7 2 0,10-5 0,8 5 0,10-2-342,-25 4 1,2 1 0,5 2 0,2 1 0,5-2-1,2 1 1,1 1 0,0 1-101,1-1 1,1 2 0,6 1 0,0 2-1,1 0 1,-1 1 0,0 0 0,0 2-168,0-1 1,1 1-1,3-1 1,-1 0-1,-4-1 1,0 0-1,-1-1 1,0-1 160,0 1 1,1-2 0,3 1 0,0-3-1,-4-2 1,0-2 0,0-1 0,0-1 147,-1-2 0,0-1 1,7-2-1,0-1 1,-5 1-1,-1-1 1,3 0-1,0-2-2,1-2 1,1 1-1,4 1 1,0 0 0,-7-2-1,0 0 1,0 3 0,1 0-94,-1 1 0,0 2 0,3-3 1,-1 2-1,-6 2 0,0 0 1,-2 1-1,0 0-158,-1 0 1,0 1 0,-6 1 0,-1 0-1,-2 1 1,-1 1 0,-5 2 0,-2 0-202,32 0 0,-12 2 0,-15 0 0,-6 2-264,-6 2 1,-13-1-1,-7 6 1,-3 1-921,-5 2 1516,-8 2 0,4-7 0,-5-1 0</inkml:trace>
  <inkml:trace contextRef="#ctx0" brushRef="#br0">16783 11048 17570,'-36'9'0,"2"-1"10,1-3 1,2 0 0,6-5-1,1 0 1,4 0 52,0 0 1,3-5-1,5 0-180,3-3 0,5 5 156,8-1 0,9 4 0,12 4 1,10 5-49,9 3 0,6 1 1,8 1-1,4-1-1,5 0 1,-24-7 0,1 0 0,-2-1 0,-1 0-1,4-1 1,1 0-72,1-1 1,2 0 0,9-1 0,1 0 0,2-2 0,1 0-1653,3 0 0,2 0 1726,1 1 0,1-2 0,4-1 0,1-2 0,-24 2 0,1-1 0,-1-1 0,1 1 0,1-1 0,-1 0 18,1-1 0,-1 1 0,2-1 0,3 1 0,1-1 1,-1 1-1,-4-1 0,-1 1 0,1 0 0,1-1 1,1 1-1,-1 1-133,1 0 0,-1 0 1,1 0-1,2-1 1,-1 1-1,0-1 0,0 2 1,-1 0-1,0 1 1,-1-1-1,-1 0 1,0 0-5,1 0 0,-1 0 0,0 0 0,23-1 0,0 1 0,0 2 0,1 0 1,-2 0-1,0 0 118,0 0 1,0 0-1,-22 0 1,1 0-1,-1 0 1,21 0-1,-1-1 1,1-1-1,-1 1 46,1-1 1,-2-1 0,-3 0 0,0 0-1,2 2 1,0-1 0,-2 0 0,0-1-37,-2-1 1,1 0 0,3 1 0,-1-1 0,-2-1 0,-2-1-1,1 2 1,-1 1 74,-2 0 0,1 0 0,4-1 0,-1-1 0,-7 2 0,0 0 0,-2 0 0,-1 0 16,-1 0 1,-1 0-1,-5 1 1,-2 0 0,-2 1-1,-2 0 1,-3 0 0,-2-1-113,35-2 1,-11 0 0,-14 4 0,-14 0-1020,-10 0 1038,-5 6 0,-13-5 0,-1 5 0</inkml:trace>
  <inkml:trace contextRef="#ctx0" brushRef="#br0">23408 10315 12409,'-9'-21'0,"1"4"-70,3 2 0,0 9 308,5 6 0,2 7 0,1 10 0,2 2 464,3 2 0,1 1 0,4 5 0,0-1 121,1 1 1,-1 1-1,0 3 1,1 6-402,-1 6 1,-1 0 0,-2 7 0,-2 4-540,-2 2 1,2 6 0,-3-3-1,-2-1-362,-2-3 1,-1-2 0,0-11 0,0-5 0,0-3 1,0-9 0,2-9 0,1-4 149,1-3 0,2-6 0,-3 0 0,3-6 375,1-6 0,4-9 0,5-4 0,2-5 10,-2-4 1,1 2 0,-1-5 0,0 1 163,-4 3 0,0 8 1,-8 4-1,1 5 412,1 4 0,-5 5 1,4 8-235,-4 5 0,-2 4 1,-2 5-1,-3 4-337,-2 4 0,-1 0 0,-4 1 0,1-2-155,3-3 1,-3 2-1,4-6 1,-3-2-189,2-1 0,2-3-2217,2-3 1610,4-4 0,-5-6 0,6-3-2020,0-5 2883,0-3 1,6-2 0,1 1 0</inkml:trace>
  <inkml:trace contextRef="#ctx0" brushRef="#br0">24021 11221 15753,'7'-5'38,"-1"-4"1,-6-8 0,0 0-4,0 0 1,0 3 0,0 0 1267,0 1 0,2 1 1,1 2-1239,1 1 0,1 0 0,-5-6 0,0-1-510,0-2 1,1-6-1,2 2 1,1-3 62,-1-2 0,3 1 0,-1-1 1,-2 0-359,-2 1 0,1 3 0,1 3 0,1 0-766,-1 4 1,5 7 0,0 5 1022,4 2 1,3 8 0,1 3 575,2 3 1,6 7-1,-3 2 1</inkml:trace>
  <inkml:trace contextRef="#ctx0" brushRef="#br0">24354 10915 14994,'8'0'2732,"-13"0"1,-7 1-2892,2 4 0,1 2 0,6 7 0,-1-1-507,1 0 0,3 1 0,4-1 68,5 0 1,3-5 0,1-4 0,1-2 387,-1-2 0,-1-2 0,-2-4 0,-3-6 111,-1-4 0,0-8 0,-3 2 0,2-2 382,-2 2 0,-3-1 0,-5 5 0,-2 1-2,-1 3 0,-2 0 1,4 2-1812,-1 4 730,4 2 1,-3 7-1,6 4 1,1 2 858,4 0 0,8 5 1,8-4-1</inkml:trace>
  <inkml:trace contextRef="#ctx0" brushRef="#br0">24727 10422 20657,'-7'-27'-287,"-3"15"0,5 12 1,2 17-530,2 11 1,-4 10 0,1 10 0,-1 3 220,0 9 0,2 0 1,-6 3-1,-2-6 188,-1 0 0,5-4 0,3-15 0,2-2-722,2-5 1,6-9 1144,3-4 1,15-3 0,4-2 0</inkml:trace>
  <inkml:trace contextRef="#ctx0" brushRef="#br0">24861 10822 8471,'-24'-2'183,"-3"-2"0,-1 2 1,6-1-1,4 6 354,3 6 1,4 9 0,0 4-1,4 2-917,1-2 0,1 6 380,5-6 0,12 1 0,3-10 0</inkml:trace>
  <inkml:trace contextRef="#ctx0" brushRef="#br0">25074 10888 14625,'-21'-40'906,"4"9"1,8 16 0,4 15-1135,4 8 1,2 4-1,4 1-471,4 0 0,2-5 0,3-4 1,-1-2-323,0-2 0,1 0 0,-1-2 70,0-2 1719,-5 2 1170,-2-4 0,-6 12-1494,0 3 1,6 3-1,4 1 1,6 1-1028,6-1 1,5 0 645,4 1 0,-3 5 0,5 2 0</inkml:trace>
  <inkml:trace contextRef="#ctx0" brushRef="#br0">23888 11595 10332,'0'-14'-14,"0"5"1131,0 1-482,0 5 0,0-2-152,0 10 0,4 2 0,2 8 0,0 1-187,0 2 1,3 11 0,-3 3 0,0 5-413,0 3 1,-2 4-1,-4 2 1,1 0-511,4 0 1,-4-2-1,4-4 1,-4-3-591,-1-6 1,0 0-1,0-10 1215,0 0 1,0-2 0,0-6 0</inkml:trace>
  <inkml:trace contextRef="#ctx0" brushRef="#br0">23874 11914 8506,'-1'-37'0,"-2"-3"0,-2 0 1318,2 3 1,2 6-1,1 9-806,0 4 0,1 10 1,4 3-1,4 4-868,3 1 0,5 4 1,3 2-1,0 0-26,4 0 1,1 3-1,2-3 1,-2 1 381,-3 3 0,9-4 0,-2 0 0</inkml:trace>
  <inkml:trace contextRef="#ctx0" brushRef="#br0">24314 11701 13339,'-13'-26'1053,"0"8"1,1 10 0,3 13-1,4 5-631,4 7 1,1 6 0,0 7-1,0-2-986,0 2 1,0-1-1,0-2 1,0-2-49,0-3 0,0 2 0,1-6 0,2-2-34,2-1 0,4-2 0,-3-1 0,1-3-162,3-5 1,2-2 0,2-4 266,-1-2 1,-4-5 0,-2-7 0,-1-2 611,-3 2 1,-1-4 0,-1 3 1174,3 0 993,-2 3-1679,4 6 1,-5 8-1,2 9 1,3 3-923,2 1 1,1-1-1,5-2 1,3-2-155,0-2 1,1 3 0,-3-5 0,1 0-108,2 2 1,0-4 0,-3 2-1,1-2 278,2-2 0,-1-5 1,-3-1-1,-1 1 345,0-1 0,-5-5 375,-4 2-73,4 3 1,-7 2-413,4 8 1,-2 4 109,1 5 0,3 0 0,7 1 0</inkml:trace>
  <inkml:trace contextRef="#ctx0" brushRef="#br0">25101 11781 9812,'-21'-28'1684,"-3"10"1,8 18-1002,4 8 1,5 8-1,5 3-1685,-2 2 1,2-5-1,-2 2 313,2-3 901,-4-8 0,1 5 1,-6-4-202,2-1 1,5 5 0,-4-3 0,1 2 52,0 3 0,-2-5 1,-3 0-1,2 1-415,1 2 0,1 3 1,-2-1-992,1 0 1,6 6 1318,-1-6 1,8 8 0,3-1 0</inkml:trace>
  <inkml:trace contextRef="#ctx0" brushRef="#br0">25261 11861 10768,'-12'-19'1265,"3"-3"-1516,-3 8 1,15 8 0,-2 15-483,5 3 0,3 0 0,5-2 696,-1-1 0,0-6 1,1 2 264,-1-4-43,-6-7 1,-2 5-55,-10-4 0,2-1 535,-5 2 0,5 5 0,-2 8 0,4 5-1153,1 3 0,6 6 0,2 6 1,6 4 482,4 1 1,-4 7-1,6 7 1</inkml:trace>
  <inkml:trace contextRef="#ctx0" brushRef="#br0">24341 12714 8245,'0'-27'1216,"0"7"1,0 12 0,0 13-1,0 7-931,0 5 0,0 3 1,0 3-1,0 0-70,0 0 1,0 1 0,0 0 0,0-4-447,0 0 1,0-3-2086,0-3 1737,0-1 0,-2-11 0,-1-7 0,-3-5 509,-1-4 0,-2-3 0,-4-1 0,0 0 679,-1-1 1,1 8 0,0-2 0,-1 3 190,1 2 1,0 2 0,-1 6 0,1 2-484,0 2 1,4 4-1,1 7 1,2 2-455,3 6 0,2-3 0,4 2 1,4 2-601,7 1 0,8-2 0,0-1 0,5 0-1170,4-1 0,7-2 1907,7-6 0,11 1 0,-1-1 0</inkml:trace>
  <inkml:trace contextRef="#ctx0" brushRef="#br0">24807 12887 8218,'-26'-26'3488,"1"2"-3448,2 6 1,10 12 0,9 15 0,2 3-1042,2 1 0,0-4 1066,0 0 0,6-6 55,3 2 1,3-4-333,1-1 851,-5 0 262,-3 0 0,-10 4-1122,-4 1 1,3 10 0,3 0-1,4 2-435,4 3 1,9 2 0,1-4-1,5-2 656,3-1 0,8-2 0,3 0 0</inkml:trace>
  <inkml:trace contextRef="#ctx0" brushRef="#br0">25261 12861 10229,'-11'-30'1049,"-2"3"1,-3 7 0,2 17-737,1 12 1,4 8 0,2 10-1,-1 0-546,1-1 1,2 1 0,-2-2 0,0-3-1547,-1-4 1536,5-9 1,3-15 0,11-12 0,3-5-43,4-4 0,4-9 0,-4-2 0,0-2-192,1-3 0,-8 5 0,0 2 0,-3 2 1014,-5 4 0,-2 1 1,-1 11-402,0 2 1,-6 7 0,-4 7 0,-5 11-1557,-3 13 1420,-5 9 0,-4 9 0,-7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7172 6770 30133,'0'8'-9831,"-2"-2"9166,-2-6 0,1 0 0,-6 0 1773,-2 0 1,0 0 0,-3 0-613,1 0 1,0-2 0,-2-1-1,-1-1-286,-2 1 0,-1 1 1,2 2-1,-1 0 60,2 0 0,-3 2 1,0 1-1,-1 3-303,1 1 0,1-3 0,5 5 0,0 0-96,-1-1 1,-3 2 0,-1-4-1,2 1 840,1 4 1,-3-4 0,0 0-1,2-1-358,1-3 0,2 3 1,-2-1-1,-1-2-151,-2-2 0,0-1 1,3 0-1,-1 0-129,-2 0 1,-1 0 0,3 0 0,-2 0-2,2 0 1,1 0 0,0 2-1,-1 1-163,-2 1 0,0 0 1,5-4-1,-1 0 161,1 0 1,0 5 0,-1-1-1,3 1-135,2 1 0,-3-3 1,3 6-1,-3-1-58,-1 0 1,4 4 0,0-3-1,0 2-295,2 3 1,-5-1 0,5 2 0,-2 1-110,0 2 0,4 0 0,-2-5 0,1 0 4,3 1 1,-3-1 0,2 0-1,1 1-86,1-1 1,1 0 0,-2 2-1,-2 1 16,2 2 1,2 4 0,1-2 0,0 0-43,0 4 0,0 1 0,0 3 0,0 2 179,0 1 0,0 5 1,0-5-1,0-2 141,0 0 0,0 0 0,0 1 1,0-4 212,0 0 1,-2 2 0,-1-8 0,-1 1 15,1-3 0,2 1 0,1-1 0,0-2 140,0-1 1,-5-2 0,1 1 0,1-1-118,1 0 0,2 5 0,0 1 0,0 1-41,0-1 1,0 5 0,0-2-1,0 3 30,0 2 1,0-1-1,0 2 1,0 2 53,0 1 1,-4-1 0,-1-7 0,2-2 185,2-2 0,1 4 0,-2-6 1,-1 0 348,-1-3 0,0 0 0,4-1-344,0 0 0,0 1 0,0-1-289,0 0 1,4 5 0,0 0 0,-1-2-161,-1-1 1,-2 3-1,1 1 1,2 2 3,2 3 0,-1-1 0,-4 1 0,0-3 274,0-2 0,0-1 1,0-5 465,0 0 1,0-4 1600,0 0-1714,0-6 1,6 3-1,3-5 151,3 4 1,0-2 0,0 6-687,1 1 1,2 2 0,7 1 0,-3 1 351,0-1 1,-2 0 0,3-1 0,1-2 561,0-1 1,-3-6 0,4 2 0,2-4 368,1-1 0,6 0 1,1-1-1,1-4 190,0-4 0,8-2 0,-1-3 1,2 1-586,-1 0 1,-2 4-1,-1 0 1,1 0-707,2 2 0,2 1 0,-3 6 0,0 0 0,0 0 0,-2 0 0,0 0 0,-3 0-121,2 0 0,-4 4 1,-1 2-1,-1 0 138,0 0 1,2 3-1,-3-5 1,2-1 85,2-1 0,0-2 0,3 0 1,-1-2-104,1-2 0,6-4 0,4-5 0,1 0 0,-2-1 0,10 1 0,-10 1 0,1 2 0,1 1 0,1 4 0,-4-2 0,1 1 0,0 3 0,-3 2 0,-4 1 0,-2 0 0,0 0 0,7 0 0,-7 0 0,-1 1-38,-2 4 0,1-4 1,-2 4-1,1-4 75,3-1 1,0 0 0,2 0 0,-2 0-38,0 0 0,9 0 0,-8 0 0,1 0 0,-2 0 0,-3 0 0,3 0 0,-3 0 0,-2 0 0,4 0 0,-5 0 0,-1 1 0,-2 4 0,3-4 0,0 4 0,-1-2 0,-2 1 0,-2-2 0,1 2 0,0-2 0,-1-2 0,1 0 0,0 0 0,-2 0 0,-3 0 0,3-5 0,-2-1 0,2 0 0,1 0 0,0-4 0,-3 3 0,-2-1 0,-2 4 0,3-2 0,-4 0 0,-1 0 0,-3 0 0,0-4 0,-1 2 0,0-1 0,1 1 0,-2-6 0,-2-5 0,-1 0 0,1-1 0,2-8 0,3 2 0,1-4 0,2-2 0,0-7 0,-4-7 0,3 0 0,1 0 0,4-3 0,-5 4 0,0-1-448,-2 0 0,-2 7 0,-1 7 0,-2 1-404,-1-1 0,-6 1 1,1 3-1,-2-1 29,-2-2 0,0-1 1,0 4-1,0-1-110,0-2 1,-2-5 0,-1 3 0,-2 1 298,-3-1 0,4-4 0,-4 2 0,1-4 305,-1-1 1,6-4 0,-4-2 0,1 0 16,1 0 1,-7-4-1,4 2 1,0 2 60,2 6 0,-2 2 0,-1 7 0,1 3-259,2 4 0,0 5 0,-1 7 8,-2 3 1,-1 2 0,-4 4 828,0-2 0,-1 1 1,1 4 426,0 0 0,-1 0 0,1 0-5,0 0 1,1-2 0,1-2-1,3-3 152,-3-1 1,-1-4 0,-1 3 0,-2-1-255,-3 1 1,-1-3 0,-6 5-1,-2-1 55,-5 4 0,-11 3 1,-6 2-1,-4 3-577,-5 5 1,-6 9 0,-4 3 0,4 1-264,4 0 1,-3-5 0,6 2 0,2-3 195,4-3 0,-5 4 0,1-10 1,-1 1 293,1-4 1,-11-3-1,3-1 1,-5 0 4,-4 0 1,4-4-1,-6-2 1,-1-1-31,38 2 1,-1-1 0,-3 1-1,0 0 1,-33-5 0,0 2-331,3 2 1,11 2 0,5 4 0,7 0-753,7 0 1,-2 1 0,9 5 0,0 8-545,3 6 1,3 11 997,1 5 1,0 2 0,1 2 0</inkml:trace>
  <inkml:trace contextRef="#ctx0" brushRef="#br0">6438 11035 30072,'-8'-6'-3464,"-1"-3"1,6-3-2238,-2-1 2398,4 0 3045,1 5 0,-5 8 0,-1 8 692,-1-1 0,0 5 0,-4-3 0,4 3-317,1 1 0,-4 2 0,2 2 0,-1 4-123,0 0 1,5 9 0,-3-4 0,-1 2-572,1 0 0,4 8 1,-3 3-1,1 0 305,1 4 1,0 5-1,2-2 1,-1 0 343,-1 0 0,-1 2 0,5-2 0,-1 0 66,-4 0 1,4 3 0,-4-3 0,4 0-44,1 0 0,0-2 0,0-2 0,0-1-280,0-1 1,0 3 0,0-9 0,0-1 39,0-7 1,0 4 0,0-6-1,0-1 243,0 2 0,0 1 1,0 2-1,0 3-248,0 4 1,0 4-1,0 1 1,0 0-136,0 0 0,0 4 0,0 1 0,0-2 139,0-2 1,0-5 0,1-2 0,2-3 9,2-6 0,-1 2 0,-2-7 0,1 1 448,1-3 1,1-8-1,-5-1-28,0 1 0,4 2 1,0 2-250,-1-1 0,3 0 0,0 1 0,0-1-152,0 0 0,3 5 1,-3 1-1,1 2 114,4 3 0,5-1 0,3 1 0,0-2 189,1 2 1,3-3-1,0-1 1,2 0 488,1-4 1,6-1-1,0-3 1,2-2 248,3-1 0,2-6 1,1 1-1,-2-2-165,-2-2 0,1 4 0,-5 1 0,2-2-179,3-2 1,-2 1 0,0 1 0,2 2-241,2 3 1,2-1 0,4 4 0,2-2-116,0 1 0,14-3 1,-2 2-1,4 0 152,2-2 0,4-1 1,5-6-1,-35 0 0,-1 0-61,3 1 0,0-2 0,-2-1 0,0-2 0,-1 0 1,0 0-1,36-8-9,-4-2 1,-33 8 0,1-1 0,29-8 0,1 0 20,0 2 1,-3-3 0,0 8 0,-1 0-329,0-1 0,4 6 0,-6-2 0,0 4-172,-4 1 0,6-2 1,-8-1-1,3-3 343,-1-1 1,-3-2 0,-2-6 0,-1-1-172,-3-2 0,6-7 0,-5 0 0,-1-5 0,-2 1 0,1-4 0,-7 1 0,-4 0 0,-3 4 0,-3 0 0,-4 10 0,0 2 0,-1 1 0,1 2 0,-2 0 0,-1-1 0,-2 1 0,-4-5 0,3 0 0,-2 1-197,-3-3 1,3 0-1,-1-8 1,-3-2-119,-5-1 1,2-11 0,-4 1 0,-1-5-183,-3-4 1,-1-7 0,0-3 0,2-4 234,-2-4 1,-2 28 0,1 0 0,0-2 0,0 0-1,2-3 1,0-1 87,-1-1 1,1-1 0,2-4-1,0-1 1,-2 5 0,-1 0-1,2-2 1,-1 1-20,1 0 1,-1 0-1,0 1 1,-1 0-1,3 2 1,-1 0-1,-1 3 1,-1 2-354,0 0 1,0 2 0,3-35-1,-3 11 1,1 9-304,-1 8 0,-7 3 1,-5 12-1,-3 1 162,-1 2 1,-5 1-1,-1 2 1,-3 1 515,-6 2 0,-4 2 1,-6-4-1,-1 5 383,-2 4 1,-9-2-1,-2 10 1,-5-2 113,1 0 0,-6 6 0,0-1 0,0 2 148,-5 2 0,-3 2 0,1 1 0,-2 3-183,1 1 0,31-3 0,-1 1 0,-1 1 0,0 1 1,-3 0-1,0 0-24,-1-1 0,0 1 0,-3 0 0,1 1 0,2 0 0,0 0 0,-3 1 0,-1 0 14,-1-1 0,-2 0 0,0 2 0,-1-1 0,0 1 1,-1-2-1,2 1 0,-1-1-122,2-1 0,0 0 1,2 2-1,0 0 1,4 1-1,1-1 1,3 1-1,1 0-285,-33 9 0,4 5 126,11-2 0,3-2 0,8 3 0,2 0 0,1 3 0</inkml:trace>
  <inkml:trace contextRef="#ctx0" brushRef="#br0">6665 9196 28689,'0'-14'-9831,"0"1"8015,0 6 1,-1 1 1962,-4 6 0,-2 6-562,-7 3 1,1-4 468,0 0 1,4-4 1302,0-1 0,0 0-880,-4 0 0,4-4 1,0 0-573,-1 1 0,2 1 0,-1 2 0,-1 0 665,-2 0 0,3 5 0,0 0 0,-1 1-66,-2 0 1,-1 3 0,-1-3 0,1 0-123,0 0 0,-1 4 0,1-2-158,0-1 0,4 1 0,0-6-254,-1 3 0,-1 5 0,1-2-177,1-1 1,2 5 0,-4-3 0,4 3-177,1 1 1,-3-4 0,3 0-1,0 1-211,0 2 1,2 6-1,4 0-259,0-2 0,0-1 1,0-2 346,0 0 1,0 1 0,1-3 255,4-2 1,-2-3 0,4-4-1,1 1 121,-1 1 0,2 7 1,4-4 82,0 0 0,1 4 0,-1-5 0,0 1-82,1 3 0,4 2 0,1 2 1,2-1 55,2 0 0,2 1 0,2-1 0,0-1 520,-1-3 1,1 1-1,0-6 1,-1-1 329,1-1 0,-2-2 0,-1 0 0,-2 0 160,2 0 1,-3-5-1,-1 1 1,0 0-317,-4-2 1,3 4-1,0-2 1,1 1-402,-1-2 0,0 4 0,-3-4 0,2 4-207,-1 1 1,2 1-1,0 2 1,2 3-34,2 2 1,-2-4 0,1 3 0,1-1 167,-3-3 0,10 3 0,-3-1 0,1-2 276,0-2 1,0-2 0,2-2-1,1-3 16,-2-2 0,1 4 1,0-3-1,-1 1-531,-4 3 0,5 1 1,-6 2-1,-1 0-150,3 0 0,-1 0 1,2 2-1,-1 2-362,1 5 0,-1-2 1,1 2-1,-2 0 461,-2-1 1,5 2 0,-5-6 0,1-1 717,1-1 1,3-2 0,2-2-1,-3-1 74,-2-1 1,6-5 0,-7 3 0,-2 0-361,-1 0 1,2-3 0,-2 5-1,1 1-520,0 2 0,-1 1 0,3 0 0,-2 1-669,2 3 1,-3-1 0,1 6 0,1 2 431,3 1 1,-1-4-1,0 0 1,-1-1 714,-1 1 1,6-5 0,-7 1 0,3-3 307,2-1 1,-1 0-1,1-1 1,0-2-42,-1-1 1,5-5 0,0 3 0,-1 0-467,-2 0 0,-1 2 0,0 4 0,-1 0-355,1 0 1,4 0-1,0 0 1,-1 0-23,-2 0 1,-1 1 0,-1 2 0,1 1 176,-1-1 0,1 3 1,0-1-1,-1-2 625,1-2 1,1-1-1,2 0 1,1-1-179,-1-4 0,2-1 0,1-4 1,-1 1 145,1-1 0,-2 2 0,-4 1 1,-1 1-552,1 3 0,0-3 0,-1 2 1,0 1-14,-4 1 1,3 2 0,-4 0-1,1 0-122,0 0 0,-4-4 0,3-1 0,-1 2 455,1 2 1,-3-5 0,4-1 0,0-2 45,-1 0 1,3 0-1,-5-4 1,0-1-259,0 1 0,4 0 0,-6-1 0,0 1-95,-2 0 0,-2 1 0,-1 1 0,-3 2-915,-5-1 0,2-3 178,-2-5 1,1 3 0,-5-3 0,0 4 1,0 0 0,0 1 0,0 0 0,0-1 166,0 1 0,0-2 0,0-1 0,0-2 18,0 2 1,-2 3 0,-1 2-1,-2 2 300,-3-1 1,-1 0 0,-4 1 0,0 3 196,-1 0 0,-4 4 0,-1-4 0,-2 2-1,-2 0 1,2-1-1,-1 5 1,-2-1 229,-1-4 1,-2 4 0,1-5 0,-1 1 188,0 1 1,1-5 0,-1 3-1,0-1 544,1-4 1,-1 1 0,-1 0 0,0 1-35,1-2 0,-6 4 0,10 0 0,-1 1-154,-1 3 1,0-3-1,-2 1 1,2 2-533,3 2 0,-3 2 1,2 2-1,-2 2-142,-2-2 1,1 3 0,-1-2 0,0-1-33,1-2 0,-1-1 1,0 0-1,1 0 294,-1 0 0,1 0 0,-1 0 0,0-1 260,1-3 0,-1 1 0,0-6 0,1 0-201,-1 1 0,2-3 0,1 2 1,2-2-170,-2 2 0,0-1 1,1 6-1,0 1-316,0 1 1,-2 2 0,-4 0 0,0 0-219,-2 0 0,-2 2 0,4 2 0,-3 4 295,3-1 0,5-1 0,2-6 0,0 0 228,1 0 1,-4 0 0,4 0 0,-1 0 158,0 0 1,-1 0-1,-3-2 1,1-2-97,2-5 1,-2 2-1,1-1 1,-4 2-19,-3 3 1,-4 0 0,2 0 0,-1-1-215,-3 1 1,-2 3-1,-1 4 1,0 4-239,0-1 0,-1 5 0,-2-3 0,-1 3 138,1 1 0,-3-4 1,1-2-1,2-1 365,2-3 1,1-1 0,0-2 0,0 0 2,0 0 1,0 0-1,0 0 1,1 0-144,4 0 1,-7 0-1,4 0 1,-2 1 109,-3 4 1,0-2 0,3 6 0,0 1-403,0 2 1,-3 1 0,2 2 0,4 1-882,3 2 1,-2 9 0,5-4 855,1 1 0,8 0 1,3 2-1</inkml:trace>
  <inkml:trace contextRef="#ctx0" brushRef="#br0">6145 9356 27425,'0'7'-9831,"0"-1"8335,0-6 0,0-1 1177,0-4 1,0 2 211,0-6-60,0 0 0,-1-3 1,-4 2 378,-4 1 0,2 5 0,-2-5 0,-1 0 102,-2 2 0,-6-8 0,-1 3 0,-2-1-454,-3-4 0,-1-3 0,-1 0 0,-1 1 725,0 0 0,-2-8 0,-1 4 0,3-1-192,2-1 1,-1-1 0,6-2 0,1 0-196,0 2 0,-3-4 0,4 8 0,3-3-247,5-2 0,-2 0 1,3 1-1,-2-1 309,3 0-713,-4 1 1,10-2 0,-4-2-70,0-1 0,5-6 1,-4 1 290,4-2 0,1-4 1,0-1-1,-1-1 0,-2 1 65,-2 1 1,1 3 0,4-1 0,0 1-1,0 3 0,0 4 1,0 7-1,0 3-404,0 4 1,0-1-551,0 1 0,1 1-405,4 9 0,-2 3 1275,5 10 1,1 0-1,3 6 1,-1-2 510,-3 1 1,0-2-1,2-1 1,-1-1 468,1-3 1,-2-2-74,1-1 0,0-6 0,4-1 0</inkml:trace>
  <inkml:trace contextRef="#ctx0" brushRef="#br0">5559 7903 27425,'-14'7'-146,"1"-2"0,0-4-417,-1-1 1,5 0 0,1-1 216,-3-4 0,5 2-419,2-5 1,4 0 0,4-2-1,5 2 1027,3 2 0,3 2 0,1 4 1,3 0-153,2 0 1,0 2 0,3 2 0,-2 6-626,1 7 0,3-1 1,2 8-1,1 4-2831,3 6 2962,5 4 1,-3-4-1,6-1 1</inkml:trace>
  <inkml:trace contextRef="#ctx0" brushRef="#br0">7158 8023 7585,'-12'-2'-220,"4"-2"0,0 3-50,4-4 639,2 4 1104,-4 1-1086,6 0 0,0-6 1431,0-3-1536,0 3 1,0 1 0,0 10-265,0 4 1,0 3-1,0 1 62,0 0 0,2-1 1,1-2-1,3-2 193,1-2 1,-2 0-1,3-3 82,3 1 0,1 5 1,1-5-175,0-1 0,1-1 0,-1-1 0,0 2-188,1 2 0,-1 4 0,2-3 1,1 0-71,2-1 0,0 6 1,-5-2-1,0 3 71,1 1 0,0-4 1,3 0-1,0 1 0,0 2 0,-2 0 1,-2-2-1,0-1 167,1 1 1,-3-2 0,1-1 0,-1 1 28,-1-1 0,5-3 0,-6 5 0,3 0-208,1-1 1,0 3 0,1-2-1,-1 2-69,0-2 1,-1 2-1,0-2 1,-2 3 7,1 1 0,8 1 0,-6-1 0,2 0 29,0 1 0,-2-5 0,0 0 1,1-1 139,-1 0 1,0 4-1,1-5 1,-1 0 142,0-2 0,1 1 1,-1-2-1,0-1-84,1-1 1,-1-1 0,0 2-1,1 2-144,-1-2 1,0 2 0,1 1 0,-1 0-258,0 0 0,1 5 1,-1-3-1,0 4 64,1 2 0,-1-1 0,-1 0 0,-2 1 175,-1-1 0,0-1 0,4-2-99,1-1 1,-1-6-1,0 1 618,1-2 0,-1-2 0,0 0-233,1 0 1,-1 0 0,0 0-1,1 0-447,-1 0 0,0 0 0,1 0-66,-1 0 1,0 1 0,1 4 130,-1 4 0,-4 1 1,0 1-1,0-3-180,-2 3 1,5 1 527,-3 1 0,3-4 0,1-2 28,0-1 1,1-1-1,0-5 1,3 0-319,1 0 0,-1 0 0,-2 0 0,1 0-87,2 0 0,0 0 1,-5 0-1,1 0 9,-1 0 1,0 4 0,1 2 0,-1 1 96,0 4 1,-4-4 0,0 2 267,1 1 1,2 1 0,2-2 14,-1-5 0,-4 2 1,0-2-1,1-1-112,2-1 0,1-2 0,1 0 0,-1 0-179,0 0 0,1 0 0,-1 0 1,2 0-191,2 0 1,-2 4-1,5 2 1,-3 0 116,1 0 0,0 0 1,-5-2-1,1 4 220,-1-1 0,-4 1 0,0-4-78,1 5 1,-3-3 0,1 0 337,-2 0 1,3-3-510,-5 6 1,5-5 0,-3 3 45,1-1 1,-2-1 0,2-4 0,1 2 9,-1 2 0,2 5 0,4-1-20,0 3 0,-4 0 0,0-2 0,0-1-21,-1 1 0,3 2 45,-2 1 1,2-4 0,-1-1-441,-1-2 1,0-2-2083,4-4 1328,-5 6 0,2-3 601,-6 6 0,1-5 0,-5 5-755,0 2 1430,0 0 0,6 3 0,1-1 0</inkml:trace>
  <inkml:trace contextRef="#ctx0" brushRef="#br0">9398 9076 8121,'-14'0'745,"13"0"0,5 0 0,7 0-493,2 0 0,5 0 0,1 0 0,0 0-112,1 0 0,-1 0 0,-3 0 0,2 1-65,-2 4 1,-1 2 0,-3 6-131,-3 1 0,-3-1 0,-8 0 1,-2 1 60,-5-1 0,-9 5 0,-6 1 1,-4 0-112,-3 1 0,-6 2 0,2-3 0,-4 0-440,-1 1 1,6 2 0,3-4-1,4-2 545,5-1 0,-3-8 0,4-1 0</inkml:trace>
  <inkml:trace contextRef="#ctx0" brushRef="#br0">9051 5371 30440,'-13'0'0,"0"0"0</inkml:trace>
  <inkml:trace contextRef="#ctx0" brushRef="#br0">8958 5384 30306,'0'-13'-3277,"0"0"0,1 7 0,2 6 1185,2 7 0,-1 9 0,-2 4 0,1-1 1909,1 0 1,11-1-1,-2-6 1,4-3 959,2-5 0,2-3 0,7-1 0,1 0 59,2 0 1,11-1 0,-1-3-1,4-5-252,1-3 0,3-2 1,-2 0-1,3-3-372,5 0 1,1-3-1,-1 4 1,0-2-529,-2 2 1,7-5-1,-12 1 1,-2-3 716,-3 1 0,-9 1 1,-4-2-1,-8 0-535,-8 0 0,-9-7 0,-12-1 1,-11 1 230,-11 2 1,-20 2 0,-9-1 0,-6 2-135,-2 3 1,-1 2-1,-1 9 1,-3 2 105,33 6 1,0 1-1,-1 2 1,0 0-1,-1 2 1,1 2-1,1 1 1,-1 2-97,1 0 0,1 2 1,0 5-1,0 2 1,-1-2-1,0 2 0,3 0 1,0 2-246,-28 17 0,5 5 0,8 6 0,4 1-297,4 4 1,11-4-1,15 0 1,8-1-1639,13-3 2356,26-1 0,24-8 1,-18-18-1,0 0 1</inkml:trace>
  <inkml:trace contextRef="#ctx0" brushRef="#br0">13877 7250 32767,'-12'-6'-4316,"1"-3"2336,3-3 0,5-1 0,-3 1 1,0 3 1838,-3 5 1,1 2 0,0 2 0,-3 2 237,-1 2 1,-1 2 0,0 5-728,-1-3 1648,1 1-553,6-1 0,2-2 0,10-6-224,4 0 1,8-5-1,6-1 1,2 0 75,1 0 0,11-2 0,3 3 1,2 2 186,-1 2 1,4-1 0,1-1 0,0-1-279,0 1 1,2 1 0,-2 1 0,-1-2-94,-4-2 1,2 0-1,-9 2 1,0-2 186,-3 2 0,-4 2 1,-3-1-1,-4-1-381,0-1 1,3-1 468,0 5 1,-6 2 0,-2 1-1718,-4 1 1,-7 5 334,5-4 0,0-1 1,4-4 104,0 0 885,1 0 1,5 0 0,2 0 0</inkml:trace>
  <inkml:trace contextRef="#ctx0" brushRef="#br0">14916 7010 30584,'9'-27'-3036,"0"1"0,0 7 0,4 5 3424,1 8 1,-1 12-1,-1 6-1323,-3 4 0,-3 2 0,-5-5 0,2 1 79,2-1 1,-1 0 0,-4 1 0,-1-1 712,-4 0 0,-4 1 0,-7-1 1,-3 0 211,-2 1 0,0-1 0,-2 0 1,2 1-42,2-1 1,-4 6 0,4 2-390,-2 0 0,-1 4 1,-5-4-1</inkml:trace>
  <inkml:trace contextRef="#ctx0" brushRef="#br0">6598 7037 29635,'0'-8'-4916,"0"-4"1,-4 12 6000,0 0 1,-2 0-2402,1 5 666,4-4 0,-5-7 94,6-2 0,4-4 0,1-2 323,-2 1 0,-2 0-155,-1-1 1,-1 7 0,-4 3 297,-4 2 1,-3 7 0,-1 0-1,0 1 607,-1 0 0,1 3 0,0-4-419,-1-2 0,6-2 567,-1-1 0,0 0 12,-5 0 0,6 0 0,-1 0 259,-2 0 1,4 0 0,-2 0 0,-1 2-750,-2 2 1,-2 3 0,0 7 0,-3-1-47,0 0 0,-1 1 1,6-1-1,2-1-633,1-3 1,1 3 0,-2-5 844,1 0-781,6 5 0,-4-6-141,2 3 0,4-1-201,-4-4 1,4-1-1,1 6-37,0 1 0,0 2 0,0 1 0,0 1 248,0-1 1,0-4-1,0 0 1,1 1 118,4 2 0,-4-3 1,5-2 741,0-1 0,2 5 1,5-4-270,0 0 1,-4 4 0,0-5 14,1 1 1,1 2 0,-1 4 0,-1-1-257,1-3 0,-2 3 0,1-3 213,1 3 0,2 1 0,1 0 0,0-1 679,1-3 0,1 1 0,1-4 385,2 2 1,-1-5 0,-3 1 0,1-2 22,2-2 1,-2-5-1,4-1 1,-1 0-619,0 0 1,4 0 0,-4 3 0,-2-1-294,-1 1 1,3 2 0,0 1 0,-2 0-320,-1 0 0,3 0 0,1 1 1,0 2 245,0 1 1,5 1 0,-3-4 0,1 2 474,0 2 1,-1-1-1,3-4 1,-4 0 37,0 0 0,-3-1 0,-2-2 0,1-2-504,2 2 0,0-3 0,-5 2 0,1 1-117,-1 2 0,0-4 0,1 1-128,-1 1 1,0 1 0,1 2 0,-1 0-274,0 0 0,1 0 1,-1 0-1,2 2-39,3 2 0,-4 2 0,4 4 0,-2-1 182,2 2 0,-2-5 0,7 0 1,-1-2 586,-1 0 1,4 1-1,-4-5 1,1 0 58,0 0 1,-4 0 0,2 0-1,1 0-88,0 0 1,-5 0 0,4 0 0,-3 0-323,1 0 0,0 0 0,-3 0 1,1 0-58,2 0 0,-1 0 0,-2 0 0,2 0-15,0 0 0,3 0 1,-4 0-1,2 0 238,-2 0 0,5 0 0,-1-2 1,3-1-1,-1-1 1,-4-6-1,4 2 1,0-1-33,-1 0 1,3 2 0,-7-3 0,0 1-146,-3-2 0,4 4 1,0 0-473,-2 1 1,-1 1-230,-2 5 0,1 0 614,-1 0 0,-4 0 0,0-1 207,1-4 1,-2 4 0,0-5-1,1 0-390,-1-3 1,4-4 180,-3-5 1,-2 3 0,0-3-1,-1 4-219,-3 0 0,3 1 1,-1 0-991,-2-1 1,-2 5-65,-1 1 1,0-1 398,0-5 1,0 1-1,0 0 223,0-1 1,0 1 0,0 0 0,0-1 167,0 1 0,0 0 0,0-1-130,0 1 1,-4 0-36,-1-1 0,-1 7 589,2 3 0,1-2 295,-6 1 0,0 1 0,-4 4 564,-1 0 1,3-2 0,0-1 0,2-1 27,-1 1 0,-2 1 0,-1 1 0,-2-2 49,-3-1 1,3-2 0,-2 3 0,2-2 140,1 2 1,1 0 0,0 0-405,-1-1 1,1-1 0,0 5 0,-1 0-150,1 0 0,0 0 1,-1 0-1,1 0 46,0 0 0,-1 0 0,1 0 0,0 0 78,-1 0 0,1 0 1,0 0-401,-1 0 0,1 0 1,0 0 296,-1 0 0,1 0 1,0 0-1,-1 0-268,1 0 1,0 0 0,-1 0 0,1 0-191,0 0 0,-6 0 1,-2 0-1,-1 2-83,-1 2 0,3-1 0,-4 5 0,3-2 10,2-3 0,1 3 0,5-2 0,0-1 345,-1-2 0,1-1 0,0 0 0,-1 0 116,1 0 0,0 0 1,-1-1-1,1-2-127,0-1 1,-2-1-1,-2 4 1,0-2-150,0-2 1,-3 1-1,-1 4 1,-1 0-569,-1 0 1,1 1-1,-4 2 1,-1 3 171,0 2 1,2-1 0,1 3 0,4-2 192,0-2 0,3 3 0,2-5 0,-1-1 321,-2-2 0,-1-1 199,1 0 0,3 0 0,-4-1 0,1-2 37,0-1 0,0-2 0,5 3 1,0-2-416,-1 2 1,-5 0-1,-3 0 1,-3-1-321,-2 1 1,-4 6 0,0 3-1,1 1-86,2 4 1,1-4-1,1 2 1,-1 0-74,0-2 1,7 4 0,0-7 0,4 0 282,3 2 1,-3-4 0,7 2-998,-3-2 1160,-2-2 0,1 6 0,0 1 0</inkml:trace>
  <inkml:trace contextRef="#ctx0" brushRef="#br0">6838 7823 29484,'6'-13'-4176,"-4"4"1,2 0 3059,-2-1 1,-4 2 0,-2-1-1,-5 0 1049,-3 2 0,-1 1 1,-1 6 580,1 0 1,4 0 118,0 0 0,2 2 76,-2 2-89,3-3 0,5 4-546,-4-10 1,2 4-1,-4-5 1,-1 2 330,1-1 0,-2-1 0,-4 3 1,-1-1 210,1 1 0,-2 1 1,-1 2-1,-2 0-369,2 0 0,1 2 0,2 1 0,-2 3-475,-3 1 1,3-2 0,-2 4 8,2 1 0,1 0 0,3 1 0,0-4 1,2-1 0,6 0 0,-3-3 163,1 1 1,2 7-139,-6-2 1,4 1-1,-2 0 1,-1-1-65,1 2 0,4 0 1,-3 1-1,2-1-214,-1-3 1,-4 1 0,3 5-486,-1-1 1,4 0 294,-1 1 1,2-5-23,2-1 1,0 1 262,0 5 1,2-5 0,1-1 0,3 1 89,1-1 0,-3 4 1,4-4-1,-1 3 95,1-2 1,-4 3 0,5-4 0,1 4 288,2 2 0,-3-6 0,0 0 1,0-1 340,-2 1 0,9-5 0,-2 1 345,1-2 0,-1 2 0,0 0-75,-1-1 1,0-1 0,2-2 0,2 0-113,0 0 0,1 0 0,-3 1 0,1 2 106,2 2 1,6 4 0,-2-5 0,3 1-517,2 0 0,-1-3 0,1 2 0,0-2 355,-1-2 0,1 0 0,0 0 0,-1 0 298,1 0 1,-2 0 0,0-2 0,-1-1-347,0-1 1,-1-2-1,-6 3 1,2-1-579,2 1 1,-3 1 0,2 2 0,1 0-154,0 0 1,-1 5 0,4 1-1,-2-1-98,2 1 0,1 5 0,2-4 1,0 1 584,-1-4 0,1-2 0,1-2 1,2 0 316,1 0 0,0 0 0,-4-2 0,-2-1-101,-3-1 0,2-5 0,-5 4 0,0 1-275,0-2 1,-1 4 0,-5-2 0,1 3-585,-1 1 0,0 0 1,1 0-1,-1 0-306,0 0 1,-1 1 0,0 2 602,1 1 1,2 1-1,9-5 1,-3 0 394,-2 0 1,5 0 0,-2-2 0,3-2 69,2-5 1,-1-3 0,1 0 0,-2 2 225,-3 1 1,2 2-1,-6-4 1,-2 4-632,-1 1 1,3-3 0,0 5-1,-2 1-494,-1 1 1,-2-2-1,0-1 126,1 2 0,-1 2 0,0 1 414,1 0 1,-5 0 0,-1 0 0,1-2 168,-1-2 1,4 1-1,-5-6 1,2-1-152,0-2 0,-5-1 0,5-1 0,0 1-57,-2 0 1,4-1 0,-5 1 0,0 0-513,0-1 0,-2 5 0,-4 1-1356,0-3 1,0-1 933,0-1 1,-2 6 0,0 1 0,-4 1 216,-2 1 1,4-1 0,-5 4 329,-2-4 1,0 0 0,-3-6-1,2 2 681,4-1 0,-4 2 1,3 1-1,-3 0 128,-1-1 0,-5 1 0,-1-3 0,-1 1 0,1-2 0,-3 4 1,3-2-1,-1 0 34,1 2 0,-5-4 1,2 7-1,-1 1 62,0 1 0,0 2 0,3 0 0,0 0-77,-4 0 0,3 0 1,0 0-1,2 0-81,3 0 0,-3 0 0,-1 0 1,1 0-121,0 0 1,-3 0-1,4 0 1,0 0 194,-1 0 1,3 0 0,-5 0-1,0 0 92,0 0 1,4 0-1,-4 0 1,0 0-219,0 0 1,4 0-1,-4 0 1,0 0-47,0 0 0,4 2 0,-6 1 0,1 3-392,1 1 1,-4-2-1,5 2 1,-3-1-77,1-3 1,6 3 0,-3-2-1,1-1 296,0-1 0,-4-1 1,4 2-1,2 2 102,1-2 0,-4-2 1,-2-1-1,-1-1-106,0-4 1,4 4 0,-3-4 0,2 4-66,2 1 1,-2-5 0,0 1-1,0 1-351,-1 1 0,-3 4 0,1 2 0,-4 5-274,0 3 0,-1 1 0,0 1 0,2-1-117,3 0 0,1-1 662,3-3 0,4 3 0,-6-5 1</inkml:trace>
  <inkml:trace contextRef="#ctx0" brushRef="#br0">16663 10942 29724,'-14'-12'-1122,"1"3"0,1 4 0,2 11 0,2 6-1129,2 4 0,-2 2 0,3-4-800,2-1 2552,2 0 1,2-5 0,4-4 2203,4-2 0,-2-2-525,2 0 0,0 0 0,4 0-337,0 0 0,-4 0 0,0 0 0,2 0-791,0 0 1,3 0 0,-1 0 0,0 0 114,1 0 1,3 4 0,3 0-1,0 1 537,4 1 1,6-5 0,1 4-1,0-4 251,2-1 0,1 0 0,6 0 0,-2 0-708,-2 0 0,2-4 0,-4-1 1,0 2-248,-3 2 0,2-4 0,-2 1 0,-1 1 0,-2 2 0,-1 1 0,-2 0 0,-2 1 0,0 3 0,-1-2 0,4 4 0,1-2 0,0 1 0,-1-1 0,1-2 0,0 1 0,-1 1 0,1 1 0,1-5 0,2 0 0,1 0 0,0-2 0,-4-1 0,-1-1 0,1 1 0,4-3 0,0 1 0,-1 2 0,-2 2 0,-3 1 0,-1 0 0,-2 0 0,2 0 0,1 0 0,2 0 0,-1 0 0,1 0 0,0 0 0,1 0 0,1 0 0,3 0 0,3 0 0,-2 0 0,-1 0 0,1 0 0,-1-2 0,-2-1 0,1-2 0,-1-3 0,-2 5 0,0-1 0,0 1 0,-1-2 0,2 4 0,-6-4 0,0 4 0,0 1 0,2 0 0,-3 0 0,2 1 0,-2 4 0,3-2 0,-3 4 0,3-1 0,2-3 0,0 3 0,1-2 0,3-1 0,5-1 0,1-2 0,0 0 0,-3 0 0,-2 0 0,4-5 0,-4 0 0,1-1 0,0 0 0,-2 0 0,-5 3 0,1-2 0,0 2 0,-1 2 0,1-1 0,-2-1 0,-3-1 0,2 0 0,-5 4 0,1 0 0,-1 0 0,5 0 0,-2 0 0,3 0 0,2 0 0,-1 0 0,2-2 0,2-1 0,1-1 0,5-2 0,-4 3 0,1-2 0,-1 2 0,0 2 0,-6 1 0,1 0 0,0 0 0,-1 0 0,2 0 0,2 0 0,1 0 0,0 1 0,-3 2 0,2 2 0,1-2 0,0-2 0,-3-1 0,2 0 0,1 0 0,6 0 0,-1-1 0,2-4 0,2-4 0,-6 2 0,-1-2 0,-2 0 0,0 2 0,-1-1 0,-7 6 0,-2-3 0,-2 2 0,5 2 0,-3 1 0,-1 0 0,-2 0 0,-3 0 0,0 0 0,3 0 0,-4 0 0,4 0 0,-3 1 0,-2 4 0,-4-4 0,0 3 0,-9 2 0,-3 0-4541,-9 2 4603,-22-5 1,5-3 0,-17-8 0</inkml:trace>
  <inkml:trace contextRef="#ctx0" brushRef="#br0">16556 11994 27644,'4'-13'-3606,"2"0"0,2-1 3527,2 1 0,2 1 0,1 2 1,1 3 520,-1 1 1,0-3 0,1 4-1,-1 2-200,0 2 1,1 1 0,-1 0 0,2 0 166,3 0 0,-2 0 0,6 0 0,0 0-83,-1 0 0,9 4 0,-2 2 1,4 0-20,5 0 0,3 3 0,5-5 0,2 1-61,1 1 0,2-5 1,-4 4-1,0-4 285,0-1 0,7 0 0,-3 0 0,1 0-28,1 0 1,-2 0 0,0 0-1,-2 0-400,-2 0 1,3-1 0,-5-4 0,-3-2-54,-4-1 1,5-2-1,-5 4 1,0-1-51,2-4 0,-2 4 0,1 0 0,-1 1 0,0 3 0,9 1 0,-6 2 0,1 0 0,1 0 0,-4 0 0,1 0 0,-2 0-196,0 0 0,3 0 1,-7 0-1,-2 0-18,-3 0 0,4 0 1,-8 0-1,-2 0-155,-1 0 1,1 0 0,-4 0-1209,-2 0 1,-7 2 1118,-4 2 1,-10 4 0,-2 5-1</inkml:trace>
  <inkml:trace contextRef="#ctx0" brushRef="#br0">6452 7490 30477,'0'-19'-3277,"0"4"0,1-1 0,4 4 1567,4 3 1,-2 4 1958,2-4 0,-6 8 1,1 1-653,-2 7 0,-2 1 1,-2 1-7,-2 1 0,-2 2 0,-4 0 0,1-2 378,-2-1 0,-1 0 1,-1 4 485,0 1 0,1-6 1,2 0-441,1-2 1,0-2 0,-5-4 991,1 0 0,4 0 0,0 0 0,-1 2-509,-2 2 1,-6-2 0,-2 4-1,-4-1-310,-4 4 0,-3 3 0,0 1 1,-6 2 329,-6 3 1,-3-3 0,-6 4 0,-1 0-148,-7 4 0,-2 0 0,-2 1 0,2-2-55,-1 2 0,-1 0 0,0-1 0,3-1 103,2 2 1,-7-3-1,0 1 1,-2 2-196,32-12 0,-2 1 0,-3 3 0,-1 1 0,-2 0 0,-1 1 0,-1 2 0,1 0-272,-2 2 0,0 0 0,-6 2 0,0 0 0,-3 3 1,0 1-1,0 0 0,0 1-92,-2 2 0,0 1 0,-3 0 0,-1 1 0,4 0 0,-1 0 0,2 0 0,0 0 26,2-2 1,1 0-1,2-2 1,2 0-1,5-4 1,1 0-1,2-1 1,1-1 23,2 0 1,1 0 0,2-1 0,1-1 0,-26 16 0,8-4-12,7-5 0,6 0 0,4-10 0,7-3 172,5-5 1,6-3-1,8-4-1077,1 2 1,6 1-1166,-2-2 1,10 2 1986,4 3 1,9 3 0,2-5 0</inkml:trace>
  <inkml:trace contextRef="#ctx0" brushRef="#br0">1066 10568 26582,'-7'-1'533,"1"7"1,6 13-2340,0 2 1,0-3 0,0 2 0,0 0 480,0-4 1,0-1-18,0-2 2453,0-6 0,0-7 0,0-8 0,0-6-865,0-4 1,0-2-1,0-7 1,0-1-397,0-3 0,2-8 0,1-7 0,2-1-422,3-3 1,-1-2 0,4 0-1493,-2 3 2159,-1 3 0,1 6 0,0 2 0,0 2-27,-2 5 0,4 3 0,-5 1 0,0 2-105,0 3 1,2 3 0,-2 5-1,0 1 421,0 0 1,0-1-321,-1 1 0,-4 4 0,5 2-92,0 1 1,0 7 0,4 10-1,-1 4-208,2 2 0,0 11 0,3 1 0,-1 3-37,0 5 0,1 2 1,-1 1-1,0 0-135,1 0 1,-2 3 0,-2-2 0,-1-4-45,1-3 1,-2 2 0,-1-7 0,0-4 17,1-5 0,-4-1 0,5-3 0,0-2-530,-2-4 0,5-7 0,-4 0 1111,-1-6 1,5-16-1,-5-10 1</inkml:trace>
  <inkml:trace contextRef="#ctx0" brushRef="#br0">1453 10142 7753,'-9'-27'0,"0"2"1051,-1 3 1,4 7-1030,1 6 0,4 8 0,2-1 0,2 7-689,2 2 1,4 2-1,-3 4 1,1 1 648,3-1 0,2-4 1,3-2-1,3 1 265,4-1 1,3-4 0,3 1-1,4-2 365,3-2 0,10-12 1,2-3-1</inkml:trace>
  <inkml:trace contextRef="#ctx0" brushRef="#br0">2146 9795 25774,'-7'-26'-4252,"-10"7"1,4 5 4447,-2 8 1,1 5 0,-1 2 0,-3 4 273,-4 4 0,-3 8 0,-4 6 0,0 0 69,-2 0 1,-5 0-1,6-4 1,4 1-199,2-1 0,8 3 0,0-3 0,4 1-566,3-1 0,6 3 0,-2-3 0,4 2-689,1 3 0,6-3 0,4 1 0,7 0 162,5-1 0,9-2 0,6-6 0,6-1 1287,6-3 0,8-15 0,4-9 0</inkml:trace>
  <inkml:trace contextRef="#ctx0" brushRef="#br0">2653 9649 26388,'-6'-42'-6747,"-3"7"6139,-3 5 0,-1 24 0,-2 6 0,-1 8 56,-2 4 0,-6 7 1,2 2-1,-3 1 943,-2 0 1,0 0-1,1 6 1,1 3-30,2 5 1,4-2 0,6 0-1,1-1-400,3-4 1,3 4-1,8-2 1,4 0-269,7 2 1,11-10 0,11 2 0,5-4-1868,6-4 2654,19-9 0,-14-2 1,14-6-1</inkml:trace>
  <inkml:trace contextRef="#ctx0" brushRef="#br0">6598 11581 24833,'-7'-13'-1696,"3"0"1,2 4 0,4 1 408,2 2 1071,-2 2 1,3 5 50,-5 4 0,-5-2 0,-4 4 1,-2 1 449,2-1 0,-2-2 1,2 2-1,-5-1 112,-3-3 1,2 3 0,-5-2 0,3-1 435,-1-1 1,-4-2 0,2 0 0,0-2-589,-4-2 0,-6 2 1,-2-2-1,-1 2 217,1 2 1,-5 0 0,1 0 0,-1 0-148,1 0 0,-2 0 0,2 0 0,-1 0-56,2 0 0,-2 0 0,4 0 1,1 0 189,-1 0 0,-2-6 1,3-3-1,3-2-220,1-3 0,-3 0 0,-1-3 1,3-2-271,1-2 1,-3 3 0,-3-2 0,-2-1-327,-1 0 1,-9 4-1,6-4 1,-3 2-20,-3 2 1,-1-2 0,-7 1-1,1 0 196,0-1 1,-1 4 0,1-4 0,-2 0 39,-2-3 1,-3 1 0,-2-1 0,4-2 121,4-1 0,-3-6 0,2 0 0,4 0 250,-1-2 0,6 5 1,0-3-1,2 3-226,-1 1 0,-1 5 0,3 0 1,-1-1-220,1 3 0,-3-6 0,2 6 1,1-3 183,1 1 0,-2 5 0,-1-6 1,2 0 38,2-3 1,2 1 0,2 2 0,3 0 163,2 0 1,-4-3 0,3 0 0,1-1-23,-1 1 0,2 0 1,3 1-1,-2 0 43,-1-3 1,-4 0-1,2 4 1,1 3-178,-1 2 0,-8-3 1,1 4-1,-2 3-173,1 5 0,2-2 0,2 5 0,2-2 116,-2 0 1,4 6 0,3-2 0,7 4-884,5 1 0,3 0 172,2 0 1,5 6 0,5 3 0,8 3 937,8 1 1,18-6-1,11-1 1</inkml:trace>
  <inkml:trace contextRef="#ctx0" brushRef="#br0">6838 15286 13433,'8'-6'-829,"-4"-3"1,-4 5 0,-3 4 624,-1 7 0,-5 5 1,3 0-1,-1-2 130,-4-1 1,-2-6 416,-5 2 0,-1-4 0,-3-1 0,4 0 90,3 0 1,2-1 0,-2-2 0,-3-2-186,-4 2 0,1 3 1,-1 6-1,-2 6-118,-1 4 1,0 8 0,1-2-1,3 4-342,2 0 1,0 7 0,3 2 0,-1 4 176,6 1 0,-1 0 1,7 0-1,2-2 66,2-2 0,4 1 0,6-6 0,8-3 58,7-4 0,9-1 0,4-5 0,6-3-13,6-5 0,2-4 0,6-6 0,2-1-161,3-4 0,6-4 1,-6-10-1,1-6-139,-6-5 1,4-11 0,-10 0-1,-4-4-142,-4-1 0,-8-3 0,-12 3 0,-7 1 157,-6-1 1,-5-3 0,-11 4-1,-6 1 116,-4-2 1,-17 6 0,1-3-1,-6 5 153,-4 1 1,-3 2 0,-7 12-1,2 4-172,0 4 0,-5 4 0,7 13 0,1 2-370,3 5 0,-1 13 0,4 7 0,2 3 464,1 5 0,5 2 0,0 1 1</inkml:trace>
  <inkml:trace contextRef="#ctx0" brushRef="#br0">6465 15686 8360,'-19'-44'1357,"-3"-1"0,7 8-1002,2 11 0,10 11 0,1 12-3888,5 6 3180,1-2 1,-9 1 0,-6-10 0,-4-2 782,-2-5 0,-7-7 0,2 0 1,-3-5-29,-2-4 1,-1-3 0,-2-6 0,-1 0 223,1 0 0,-2-2 1,-1-2-1,1-5-145,-1-3 0,-3-1 0,5 1 0,2 2-231,1 1 0,1 2 0,0-4 0,-1 4-185,-3 1 0,1 2 1,-4 4-1,0 1-166,0 4 1,-1-4 0,-5 4 0,0-3-543,0 3 0,-5-8 0,-1 2 0,0-4 536,1-1 0,0-7 1,4 1-1,-2-1 226,-2-4 1,2-3-1,6 1 1,2-1 194,-2 1 0,0-3 0,0 3 0,3-1 21,1 1 0,-3-2 0,5 5 0,2 3-443,1 1 0,-5-3 0,-1 8 1,-2 0 119,1 2 0,-1 4 0,-4 1 0,0 0-416,0 0 1,-3 0 0,0-2-1,2-1 141,-2-1 1,-4-5-1,2 3 1,2-1 623,2-4 0,1-3 1,0-3-1,0 3-77,0-3 1,1-3 0,1 0-1,1 1-156,0 0 0,-5 3 0,7 5 1,-2 4 30,1 1 1,-5 2 0,4 4 0,0 0-333,-2 0 1,5 4 0,-2 0 0,1 1-124,1 1 0,0-5 0,3 2 0,-3-4 442,0-4 1,-4-8 0,6 1 0,-1-1 85,1-3 1,-4-5 0,4 0 0,-1-1 100,0-2 0,2-2 0,5 7 0,0-1-89,4 1 1,-1-2 0,5 8 0,0 6-389,-1 4 0,4 9 0,-3 4 0,5 6-418,4 7 1,-3 3 0,3 5 0,-3 5-9,-1 3 0,1 2 1,3 6-1,5 8-280,2 6 844,2 13 0,12 0 0,3 13 0</inkml:trace>
  <inkml:trace contextRef="#ctx0" brushRef="#br0">9291 7836 31550,'-7'-20'-9195,"-4"0"6884,7 7 1814,-1 6 1,5 7 0,0 9-1077,0 2 1048,0 3 1,2-7 932,2-2 0,8-4 1,7-1-1,2 0 284,3 0 0,7 4 1,5 2-1,4 0-374,4 0 1,5 5-1,7-2 1,3 1 313,2-1 1,0 3 0,4-4 0,2 4-192,5 2 1,1-1-1,1 0 1,-2 1 97,-2-1 0,3 0 0,-1 1 0,-1-3 128,-3-2 0,-5 3 0,-12-4 0,0 0-158,-1 1 0,4-1 0,-10 2 1,-3-1-510,-4 1 0,2 2 0,-5 3 0,0 1-243,-3 2 1,-7 0 0,-2-5-1,0 1-174,-1-1 1,-2 0 0,-5 1 0,-1-3-680,0-2 0,1 2 0,-1-7-1958,0-1 3103,-5-2 1,4-1 0,-5 0-1</inkml:trace>
  <inkml:trace contextRef="#ctx0" brushRef="#br0">11824 8090 29954,'0'-21'-9831,"0"9"6871,0 12 1,1 6 2640,4 7 0,-4 5 0,4 1 0,-2 2 1,0 3-141,1 1 1,1-3-1,-5 0 341,0 2 1,0-5 0,0 0 0,0-1 737,0 0 1,0 0 0,0-3-491,0 2 0,0-2 0,-2 1-1066,-2-5 1,1-5 1367,-6-6 0,4-11 0,-2-3 0,1-6-596,3-3 0,-3-3 1,2-2-1,1-1 146,1-2 1,7 0-1,1 5 1,-1 3 208,1 0 0,5 9 1,-4-1-1,2 6 306,0 3 0,-5 2 726,5 4 0,-1 1-858,1 4 0,-4 2 0,-5 6 1,0 1-414,0-1 0,0 0 0,0 1 0,0-1-612,0 0 1,0 1 792,0-1 1,2-1 0,4-3 705,7-5 0,2-2 1,7-2-1,2 0-209,1 0 0,2 0 0,-2 1 0,-3 2-515,-4 1 1,1 5-1,-2-1 1,-4 2-679,-3 5 0,-7 1 1,2-1-1,-5 3 621,-5 4 1,-8 3 0,-9 0 0,-4-1 556,0-2 0,1-6 0,1 2 0,3-4 364,2-6 1,1 0 0,5-5 96,-1 1 0,6 1 1,0-7-1379,2-2-1976,2 2 1,2-8 1530,-2 5 0,1 7 1,-6 5-1,-1 2 2085,-2 0 0,3-1-1541,0 0 0,8-2 139,1-6 0,13-7 0,14-6-15,7-8 0,4-4 1,2-2-1</inkml:trace>
  <inkml:trace contextRef="#ctx0" brushRef="#br0">12450 8023 29462,'-13'-40'-3277,"6"18"0,1 10 0,6 21 1150,0 3 1,-2-3 0,-1-1 2541,-1 3 1,-1 1-1,5 1 1,0 0-55,0 1 0,5 5 1,1 3-1,0 3-120,0 2 0,2 0 0,-2 1 1,0 0-561,0-2 1,3 4-1,-4-9 1,-1 1-522,2 0 0,-3-5 0,4 0 0,1-3-18,-1-5 0,2 1 1408,4-6 0,13-5 0,2-7 1</inkml:trace>
  <inkml:trace contextRef="#ctx0" brushRef="#br0">12757 8116 29873,'-6'-12'-1212,"-3"4"0,3 3 0,2 10 0,2 5-109,2 6 1,0 0 0,0 7 0,0 0 791,0 3 0,6-4 0,3-2 0,3 0 859,1-4 1,2-3 0,1-4 0,4-4 1557,0-4 0,3-1 0,3-3 0,2-6-1641,4-8 0,-4-7 0,4-4 0,-1-2-445,0-1 1,-1-10 0,-6 1-1,-4 0-431,0 3 0,-4 0 0,-6 7 1,-2 5-1400,-2 5 1,0 7 53,-2 4 2662,-2 9 1,4 2-1,-6 4 1</inkml:trace>
  <inkml:trace contextRef="#ctx0" brushRef="#br0">9758 11954 11120,'-6'-13'113,"-2"6"0,-1 7 0,2 9 0,1 4 0,3 3-121,2 2 0,1 0-239,0-5 1,1-5-1,4-4 1,3-4 636,4-4 1,6 1 0,1-6-1,2-2-138,3-1 0,1-1 0,2 0 1,-1-1 186,1 1 1,0-2 0,1-1 0,1-2-245,2 2 0,1 1 1,-6 0-1,2-1-171,4-2 0,-4-4 1,3 3-1,-3 0-24,-1-1 1,-1-8 0,1 2 0,0-3 10,-1 1 0,1-3 0,0-1 0,-2-2 253,-3-3 1,3 0-1,-3-2 1,3 1 17,2-4 0,-2-1 0,-1 3 0,-2 0-252,2 0 0,1-3 0,2 0 1,-1 2-117,1-2 0,0 1 0,-1 5 1,1 2-12,0-2 1,4 0-1,0 0 1,-3 1 97,-4-1 1,1-1 0,-3-2 0,2 0 33,-2 0 36,3 0 0,-8-2 1,3-2 229,0-5-277,3-9 0,-6 4 0,5-4 28,1 3 0,6-3 0,0-1 0,-1 0 54,2 0 0,0 2 1,-4 7-1,1 3-79,0 1 1,-1 1 0,-1 5 0,-2 2-55,-6 2 1,3-1 0,-3 6 0,-2 0 35,-4-2 1,0 4-1,-2-7 1,3 1 30,2 1 0,-1-9 0,0 1 0,1-2 2,-1-2 1,-1 1 0,-2 5 0,-1 2 33,1 2 1,1 4 0,-1 5-1,-3 2-423,-1 3 1,-1 3-3336,-5 5 2497,0 7 1,0 22 0,0 11 1153,0 4 1,0 11 0,0 1 0</inkml:trace>
  <inkml:trace contextRef="#ctx0" brushRef="#br0">9371 16326 8366,'-12'-18'-40,"3"0"0,-1 0 0,4 7 61,-1 2-376,4-3 1,-2 6 383,10-3 1,2 3 134,6 6 0,1 0 0,-1 0 173,0 0 0,2 0 0,2-1 84,0-4 1,1 2 0,-3-4-1,1-1-29,2 1 0,6-2 0,-2-4 0,3 0-270,2-1 0,5-5 1,4-3-1,4-3-139,4-2 1,2-4 0,5 0 0,-3 1 22,3 2 0,-7-2 0,-2 1 0,-7 2-4,-2 2 1,2-8-1,-4 7 1,-1-4 269,-2-3 0,3 1 1,0-7-1,-1 1 22,-2-4 1,-1-2 0,1 0 0,2-4-115,1 1 1,4-8-1,-2 3 1,-1-1-127,1-3 0,4-1 0,-3 3 1,0-3-48,-3 0 1,2 3 0,-2 5 0,-3 0 152,-4 2 1,1-8-1,-4 5 1,1 0 90,0-2 0,-6 0 1,2-3-1,-3 0-22,-2 2 1,1-8-1,-1 7 1,0-3-215,1 3 1,5-12 0,3 7 0,3-3-286,2-3 0,0 1 0,-1 0 0,1 4 44,0 0 0,-1-2 0,-1 5 0,-1 0 216,-2 2 1,-5-1 0,0 1 0,-2 4 150,-1-1 1,-1 0 0,-1-3 0,-2-1 11,-1-2 0,0-9 0,4 4 0,-1 1 44,-3 1 0,7-10 0,-2 1 0,2 2-432,3 1 0,-4 1 1,4 7-1,-2 1 40,-4 3 0,3 5 1,-7 10-1,3 0 75,1 0 0,-4 1 0,-1 2 0,-1 2 28,0-2 1,-4-2 0,2-4-1,-2-3 323,1-3 1,-2-7 0,2 1 0,-1-7-177,1-3 0,-3 26 1,0 0-1,5-34 1,-4 35-1,0 1-56,0-3 1,1 1 0,1 1 0,1 1 0,-3-1 0,0 0 0,3-33 25,0 1 0,1 2 0,5 13 1,-2 2-2,1 6 1,-3 1 0,1 4-1,-2 4-90,-3-1 0,-2-4 0,-1-2 0,0-3 105,0-2 0,0-6 1,-1-5-1,-2-3 8,-2-4 0,-1-2 0,3 2 0,-1-3-35,3 34 0,-1-1 0,-1-1 0,0 1 0,-1-36 0,1 6 50,1 4 1,2 8 0,0 1 387,0 9-575,0 1 1,0 22-1,0-2-757,0 4 0,2 5 1,1 8 80,1 8 0,6 6 0,-1 9 0,5 1 178,3 2 1,4 0 0,9-3 843,5 2 1,1-2 0,10 4 0</inkml:trace>
  <inkml:trace contextRef="#ctx0" brushRef="#br0">9584 17005 8311,'-4'-13'362,"-1"0"-274,3-1-218,0 1 0,2 7 248,0 6 0,2 5 1,0 5-1,4-3 137,2-1 1,2 3 0,8-4 0,4-2 35,3-2 1,12-1 0,6-1 0,9-4 47,12-4 0,7-8 0,-29 5 0,0 0 0,3-2 0,-1 0-58,2-2 1,2 1 0,7-3 0,1 0 0,-3 1 0,0 0 0,3-1 0,1 0-222,-2 0 0,1-1 0,6-1 0,0 0 1,-2 3-1,-1 0 0,1 0 0,0-1-9,0 0 0,0-1 0,-2-1 0,-1 0 0,-2 3 0,-2 1 0,1 0 0,-1 0-21,-2 0 0,0-1 0,0 0 0,-1-1 1,-7 1-1,-2 1 0,0 0 0,0-1-73,-2 1 1,-1 0 0,-1-1-1,0 0 1,27-11 0,-10 4-364,-5 3 0,-7 4 0,-10 3 0,-6 1-1062,-6 0 1,3 4-521,-6 0 0,1 4 1988,-5-4 0,-5 1 0,-2-6 0</inkml:trace>
  <inkml:trace contextRef="#ctx0" brushRef="#br0">9544 12674 8571,'-13'0'0,"-2"-1"0,0-4 0,2-4-11,-3 3 0,16 0 0,0 6-74,7 0 0,7 5 196,3-1 1,4 2 0,7-3 0,3 2 24,5-2 0,4-2 1,6-1-1,6 0 326,4 0 1,12 2 0,-1 2 0,2 5-374,4 3 1,-5 7 0,-31-8 0,0 2 0,0 0-1,-1 2-98,-1 0 0,1 1 0,2 2 0,-1 1 0,28 17 0,-30-17 0,-1 0 1,-2 1 1,1 0 0,2 1 0,-1 1 0,-1-1 0,0-1 0,0 0 0,0-1 43,2 0 0,0 0 1,30 18-1,-3 0 1,0-1 37,-1 1 1,-2 0 0,-5 0-1,-3-3 87,-2-1 1,6 7 0,-3-2 0,0 1 20,0-1 1,1 8 0,-7-4-1,0 3-55,0 6 0,-2 5 0,-4 2 0,-1-2-314,-4-1 0,7 3 0,-5-1 0,-2 0 163,-1-3 0,-3 4 1,-4 1-1,0-1 99,-1-3 1,0 6-1,-3-8 1,-2 0 83,-2-2 1,-1-1 0,-3-4 0,1 1 63,2 4 1,1-4-1,-3 2 1,2 1-110,-1 2 0,2 0 1,-1-2-1,-2-2-124,-1-2 0,-2 2 0,0-3 0,1-2-168,-1-2 0,-4-5 1,0-2-1,0-2 84,-2-2 0,5-3 0,-5-4 0,2-2-527,0-2 1,0-1-1,3-5-316,-3 1 0,1-5 937,-5 0 0,-1-1 0,-4 6 0</inkml:trace>
  <inkml:trace contextRef="#ctx0" brushRef="#br0">9358 8649 18837,'-21'-13'0,"5"-2"0,4-1 0,3-3-870,-1-2 0,-1 3 0,2-3 0,5 2 422,2 3 0,2-3 1,0 1 397,0 2 1,2 2 0,2 5 0,5 3 1114,3 1 0,3 5 1,1 0-940,2 7 0,4 5 0,-1 3 0,1 1 112,2 2 1,14 4 0,-2-3 0,5 0 103,5 1 1,5 2-1,6-3 1,1 2-60,3 2 1,4-2 0,-6 3 0,1 3 25,-1 2 1,3 8 0,-4-1 0,-2 2-91,-1 2 1,1 9-1,-1 3 1,-3 3-231,-26-25 0,0 0 0,-3 2 0,0 0 0,0 2 0,-1 0 0,0 1 0,-1 0-262,-1 0 0,0 1 0,5 4 0,-1 0 0,-2-1 0,1-1 0,1-1 0,2 0 142,0-2 0,1-1 0,1 3 0,1-1 0,-1-4 0,0 0 0,-1-1 0,1 1 26,0 1 0,0 0 0,0-4 1,-1 1-1,-2-1 0,0 1 1,23 28-62,-2 0 1,-21-29-1,0 1 1,22 26 0,1 2-58,-4-2 1,-2 0 0,-2 2-1,0 4 84,-20-30 1,0 1-1,-2 3 1,-1-1 0,0 2-1,0 1 1,0 0-1,-1 1-6,-1 1 1,-1 1-1,1 2 1,-1 1-1,-1-1 1,2 0-1,-1 0 1,1 0 27,1 0 1,-1 0 0,1-1 0,-1-1-1,0-2 1,-1-1 0,0-1 0,1 0-4,1-1 1,-1 1 0,1-2 0,-1-1 0,12 30-1,-2-4 5,-2 0 1,0 2 0,-5-4 0,-2-1 50,-1 3 1,-6-6-1,-2 4 1,1-3 122,-1-2 1,-2 2 0,2 3-1,-1 3-47,-3-1 1,0 10 0,0-2 0,3 3-64,1 2 0,-5-36 0,-1 1 0,5 36 1,-3-36-1,0 0-25,1 0 1,1 1 0,7 35-1,1-12 1,0-4-18,1-4 1,-2-2-1,-2-3 1,-3-4 4,-1-4 0,3-7 0,-4-1 0,-2-4 167,-2-2 0,-1 6 0,0-8 0,0 1-204,0 4 0,0 0 0,2-4 0,0 1-315,3 0 0,1 4 0,-3 1 0,3 1-270,1-1 0,-2 4 0,2-5 694,-1-1 0,4 4 0,-2 0 0</inkml:trace>
  <inkml:trace contextRef="#ctx0" brushRef="#br0">12264 14167 8440,'-12'-18'-152,"3"0"0,3-4-592,6 4 1,2 6 553,2 8 1,3 2 0,7 2 269,-1 0 0,-6 2 337,-2 2 0,1-1 0,-2 6 161,-1 2 0,-1 0 0,-2 4 0,0 3-436,0 4 1,6 3-1,1 2 1,2 1-141,0 3 0,-2 2 0,4 4 1,-4-2 21,-1 2 1,4 2-1,-2 2 1,1 2-12,-1 2 0,-5 4 1,2-3-1,-2-1 31,1 1 1,-1-1 0,5-5 0,-1 0-65,0 0 1,-2 0-1,2-2 1,1-1-73,-1-1 1,-2-7 0,3 1 0,3-6-155,1-7 1,2-2-1,4-3 246,4-3 0,10-9 0,2-7 0</inkml:trace>
  <inkml:trace contextRef="#ctx0" brushRef="#br0">12850 15166 8495,'8'0'961,"-1"11"1,-4 3-1,3 6-921,1 3 0,-2 7 1,4 4-1,0 2-76,-2 1 0,3-2 1,-4-8-1,0-2-42,0-3 0,-1-3 1,-5-5-1,1-2-297,4-3 0,-4-5 476,3-8 1,-4-4 0,-3-7 0,-1-4-201,1-8 0,-3-1 0,2-7 0,-1-2 173,-1-2 0,5-5 1,-4-2-1,4 1 25,1 4 1,0 0-1,0 9 1,0 3 445,0 1 1,0 11 0,0 4-486,0 1 1,6 6-250,3 2 1,3 2 0,1 4 75,0 2 1,1 4 0,-3 5 0,0 0 11,-2 1 0,-2-1 1,2 0-1,-3 1 63,0-1 1,-5-4-1,4 0 113,-4 1 1,-1 2 134,0 1 1,0-4-120,0 0 0,2-6 1,2 3 2,5 0 1,3-5-1,1 5 1,1-1 123,-1-1 0,5 5 0,-1-3 1,0 1-152,-2 4 1,-7 1 0,0 1 0,-2 0-110,-3 1 0,-2-1 1,-1 0-1,0 1 74,0-1 0,-6 0 1,-3 2-1,-2 1-134,-3 2 0,1-2 1,0-5-1,-1-2-197,1 1 0,0 2 0,-1 1 1,1 1-123,0-1 1,-1 0 0,1 0 0,0 1-79,-1-1 1,2 0 0,2 1 0,3-1-121,1 0 0,1-4 0,7 0 619,2 2 0,9-5 0,8-6 0,6-8 0</inkml:trace>
  <inkml:trace contextRef="#ctx0" brushRef="#br0">13450 14966 8700,'-12'-40'1189,"8"12"-748,-9 6 1,8 13 0,2 9-686,6 8 1,0 8 0,6 3 0,0 2 317,-2 3 0,4-1 0,-6 2 1,1 1-113,0 2 0,5 1 0,-4-1 0,2 2-289,0 1 1,0 2 0,4-5-1,2 0-1855,3-3 2182,-3-7 0,10 1 0,-5-5 0</inkml:trace>
  <inkml:trace contextRef="#ctx0" brushRef="#br0">13877 15033 8286,'-6'-53'1007,"3"13"0,-5 9 255,2 10 0,4 14 0,6 7-1374,5 7 0,4 11 1,5 4-1,4 3-95,3 2 0,1-1 0,-3 0 1,-2-4-192,-2-4 0,3-5 0,-4-4 0,0-5 426,1-2 0,-4-13 0,3-4 0,-3-4-123,-2-4 1,-1-9-1,-2-3 1,-2-4 50,-2-1 0,-1 0 0,-2-1 1,2 0-115,-2 1 0,3-2 0,0 12 0,0 4-432,-1 2 1,10 8 589,-1-2 0,8-3 0,-1 1 0</inkml:trace>
  <inkml:trace contextRef="#ctx0" brushRef="#br0">13743 8316 28810,'-25'-6'-585,"3"-3"1,-2-1 0,5 0 0,0 2-1,-2 2 521,0 3 1,5-3 64,-2 2 0,-2 0 1,-1 4-1</inkml:trace>
  <inkml:trace contextRef="#ctx0" brushRef="#br0">13383 8223 27289,'0'-13'-4916,"-1"5"1,-2 2 4264,-1 0 0,-7 6 0,2 2 734,-3 10 1,-1 1 0,0 6 0,-1-1-241,1 0 1,4 4 0,2-3-1,1 0-127,3 1 1,2 2 0,1-4-1,0-1 177,0 3 0,4-4 0,2 6 0,1 2 13,4 1 1,-4 3 0,3 3 0,4 5-469,2 2 1,3 8 0,-2 3 0,2 3 551,2 1 1,-5 1 0,3 0 0,-1 3-433,0 0 1,-1 1 0,-5-5 0,-1-1 141,-2-3 1,-1 0 0,6-8-1,1-2 205,2-1 0,0-5 0,5-2 1,2-3 561,1-1 1,0 0-1,-1-1 1,-2 1-46,2 0 1,-1 4 0,1 1 0,-3 2-388,-2 3 1,-1 2 0,-5 4 0,-1 3-224,-3 2 1,3 6 0,-4-8-1,3 0 77,-2 0 1,3 2 0,-2-3-1,5-2 148,3-2 0,5-2 1,-1-4-1,2-4 368,-2-3 0,7-1 0,-6 0 0,1-2 41,1-3 1,0-1 0,2-5 0,-2 2-85,-3-2 0,8 3 1,-3 1-1,1-1-87,0 0 0,3 5 0,2-2 0,1 3-89,3 2 0,6 4 0,1 2 1,0-1 49,2 1 0,-3-2 1,6-3-1,0 0 216,-1-1 0,-3 2 1,-3-8-1,-1 0 16,-1-3 1,6 1 0,-9-1-1,0-2 36,2-1 0,-2-6 0,0 0 0,-3 1-173,-1 2 0,2 1 1,-4 0-1,-1 1-611,-2-1 0,-3 5 0,-1 1 0,-3 2-349,-2 3 1,-1 1-1,-5 1 1,0 0 127,1-4 0,-3 3 1,0-3-1,-4 2-62,-1-2 0,0 2 0,-3-7 0,3 0 599,1-2 1,-4-7 0,3 1 0,-1 2 161,-1 1 1,5-4 0,-3 0 0,0-1-218,0 1 0,4 1 0,-2 4-293,-1 0 0,3 1 0,-5 0 0,-2 3-189,-2 0 1,4 7 0,-1-2 0,-1 3-119,-1 2 0,-2 0 0,0-2 1,1-1 474,3-2 1,-2-6 0,4 2 0,-2-3 553,1-2 0,4-4 0,-3-2 1,0 1 168,-1-1 1,6-2-113,-2 3 0,1-3 0,0 2 0,-2 1-670,-2-1 0,0 2 0,-3 4 0,1 1-387,-1-1 0,0 0 0,0 1 426,1-1 0,5 0 0,-3-1 226,2-3 1,-4-2 0,5-4-18,1 2 1,2-1 0,2-5 406,-1-4 0,6-2 1,2-6-1</inkml:trace>
  <inkml:trace contextRef="#ctx0" brushRef="#br0">14157 15180 16973,'7'-17'-934,"-3"-5"0,-2 0 0,-2 4 496,0 3 0,6 8 0,3 3 462,3 2 1,5 2-1,3-1 1,0-4 101,4-4 0,1-4 0,2-3 0,0-4 225,-1 0 0,1-7 1,1-7-1,2-2-77,1-1 0,10-4 1,-2 4-1,-1-5-117,-1-2 1,2-5 0,4 3-1,-2-1-51,2-4 1,0 0 0,-1-4-1,1 0-21,1 2 0,-19 24 1,0 0-1,23-21 1,-1-2 6,-2 4 0,-1 3 0,-3 3 1,-4 4-87,-2-1 1,-4 2 0,-5 0 0,1 1-38,0-1 0,-1-1 0,1-3 0,0-2 79,-1-2 1,1-2 0,-2 4 0,-1 1-91,-2-1 0,-4 2 0,3 2 1,-2 2-85,-3 0 1,-1 2-1,-2 10 1,1 1-149,-1 2 1,-1 6 0,-2-2 0,-2 3-136,-3 2 0,4 4 1,-3 1-60,2 2 1,-5 0-290,1 2 0,-1 3 703,1-4 0,4 4 0,5-1 524,1-2 1,0 1-281,4-6 0,9-6 0,7-6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7145 6983 29256,'0'-13'-4916,"0"0"1,0-1 2217,0 1 0,1 4 2506,4 0 0,-2 2 0,4-3 908,-1 1 875,-1 6-1367,-5-3 0,0 7 0,-2 2 330,-2 2 0,1 4-329,-6-5 1,0 0 1567,-4-4 1,-1-5 0,1-3-849,0 1 1,-1-4 0,1 7-107,0 1 0,-1 1 0,1 2 0,0 0-816,-1 0 0,-3 6 0,-3 3 0,1 3-147,0 1 1,1 1-1,5-1 1,-1-1 471,1-3 0,0 1 1,-1-4-1,1 0 204,0 0 1,1 0 0,1-3 0,3 1-553,-3-1 0,-1-1 0,-1-2 0,0 0 0,-1 0 0,1 0 0,0-2 0,-1-1 0,1-1 0,-5-1 0,1 5 0,0 0 0,2 0 0,-2 0 0,-3 2 0,1 1 0,0 1 0,-3 5 0,4-3 0,2 2 0,1 2 0,1-3 0,1 1 0,0-2 0,4 3 0,2-4 0,-1 1 0,1 0 0,4 0 0,-3-3 0,1 3 0,1 1 0,-6-2 0,1 4 0,-3 0 0,-2-2 0,1 9 0,0-2 0,0 1 0,-1-1 0,2 0 0,2-1 0,3 0-193,1 1 0,-3-1 1,4 0-301,2 1 1,2-1 0,1 0 290,0 1 1,1-7 0,2-1 0,3-2 408,2 1 1,1 5 0,4-2-20,0-1 1,1 5 0,-1-3-578,0 3 0,0-1 1,2 0-1,2-2 58,0 1 1,1 2-1,-5 1 1,1-1 405,-1-3 0,5 3 0,0-5 1,-1 1 643,3-4 0,-5-1 0,4 0 0,-1 1-377,-1-1 1,1-1 0,-5-2 0,1 0-343,-1 0 0,6 0 0,4 0 0,0 4 0,-1 1 0,-4-1 0,-3 2 0,-2-3 0,1 4 0,1 1 0,2-1 0,-2-2 0,4 2 0,-1-1 0,0-3 0,4-2 0,-3-1 0,1 0 0,-1 0 0,5 0 0,-4 0 0,1 0 0,-3 0 0,3 0 0,1 0 0,3-1 0,2-3 0,-1 2 0,1-4 0,-2 2 0,-3-1 0,4 1 0,-4 4 0,1 0 0,0 0 0,2 0 0,-4 0 0,1 1 0,0 4 0,-4-2 0,4 4 0,0-1 0,-1-3 0,3 3 0,-5-2 0,2-1 0,2-1 0,3-4 0,0-1 0,1-1 0,-1 1 0,1-3 0,-2 2 0,-1-1 0,-2-1 0,-1 5 0,3-4 0,-4 4 0,0 1 0,-1 0 0,-3 0 0,3 1 0,2 4 0,-3-2 0,3 4 0,-2-1 0,-3-3 0,4-2 0,-1-1 0,2 0 0,2 0 0,1 0 0,0 0 0,-2 0 0,2 0 0,1-5 0,1-3 0,0-1 0,-4 0 0,3 6 0,-3-2 0,2 0 0,-2 1 0,2-1 0,-5 5 0,0 0 0,1 0 0,3 0 0,-1 0 0,2 0 0,-2 0 0,4 5 0,-4-1 0,1-1 0,0-1 0,2-2 0,-3 0 0,3 0 0,2 0 0,0 0 0,-1 0 0,-1-2 0,-2-2 0,2 1 0,-3-5 0,2 1 0,-2-1 0,2 5 0,-5-2 0,0 0 0,0 1 0,4-5 0,-4 4 0,0 2 0,0 2 0,5 1 0,-3-2 0,1-1 0,0-1 0,-1 0 0,3 4 0,-4 0 0,0 0 0,3-5 0,0 1 0,0-1 0,0-1 0,0 3 0,-4-4 0,1 0 0,-1-1 0,3 4 0,-4-4 0,-2 1 0,-1-1 0,3 4 0,0-5 0,-1 0 0,3 2 0,-6-5 0,4 5 0,-4-2 0,-6 0 0,4 0 0,-3-4 0,2-1 0,-3 1 0,4 0 0,-3-1 0,2-1 0,-3-2 0,4 2 0,-3-3 0,2 3 0,-3 2 0,4-6 0,-3-3 0,2 2 0,-3 3 0,-2 2-719,0 1 1,-4 6-1,2-1-671,-2-2 1,-4 4 560,-2-2 1,-4 0-1,-5-3 839,0 3 1,-1-1 0,1 4-1,0-1 77,-1-4 0,1 4 1,0-2-1,-1-1 459,1-2 0,0-2 0,-1 3 1,1 0-12,0 2 0,-5 0 1,0-2-1,0 0-308,-1 2 0,3 6 1,-5-1-1,0 3-30,1 1 0,-3-5 0,-3 1 0,-1 1 54,0 1 1,2 2 0,2 0 0,2 0-252,2 0 0,-4 0 0,6 0 0,0 0 0,2 0 0,-4 0 0,-3 0 0,0-1 0,1-2 0,3-2 0,0-4 0,-7 3 0,3-1 0,3 4 0,4-1 0,-1 2 0,-2 2 0,-1 0 0,1 0 0,-3 0 0,0 0 0,-2 0 0,5 0 0,0 0 0,-1 0 0,4 0 0,-3 0 0,4 0 0,0 0 0,-4 0 0,-1 0 0,0 0 0,0 0 0,-4 0 0,4 0 0,0 0 0,0 0 0,-3 0 0,2 0 0,0 0 0,-4 0 0,3 0 0,0 0 0,2 0 0,3 0 0,-3 0 0,1 0 0,1 0 0,3 0 0,0 0 0,1 0 0,0 0 0,4 0 0,0 0 0,-1 0 0,-2 0 0,-2 0 0,1 0 0,0 0 0,-1 0 0,-3 0 0,-3 0 0,0 0 0,-4 0 0,-1 5 0,-2 1 0,0-1 0,1 1 0,4 3 0,-1-3 0,1 0 0,1 0 0,-2 3 0,5-5 0,2 1 0,1 1 0,1-5 0,0 4 0,-3-4 0,0-1 0,-3 0 0,4 0 0,-3 0 0,-2 0 0,-1 0 0,-5 0 0,-1 0 0,-3 0 0,3 0 0,-5 0 0,2 2 0,0 2 0,-5-1 0,5 4 0,2-1 0,1-3 0,5 3 0,1-1 0,0-1 0,1 2 0,2-4 0,6 2 0,-2-3 0,-3-1 0,3 0 0,-3 0 0,2 0 0,-2 0 0,2 0 0,-6 0 0,-3-1 0,-5-3 0,0 2 0,-5-2 0,-1 2 0,2 2 0,-4 5 0,4 1 0,-2 1 0,1 3 0,5 2 0,-3 1 0,2 2-1287,0 3 1,0 1 0,6 5-1,3-2 839,4 2 0,9 7 0,3 3 0</inkml:trace>
  <inkml:trace contextRef="#ctx0" brushRef="#br0">6425 11608 13833,'-9'7'-164,"0"-2"0,0 2 0,-4 1 1</inkml:trace>
  <inkml:trace contextRef="#ctx0" brushRef="#br0">6665 11688 31205,'7'-6'-1331,"-1"3"0,-4-4-2813,2 1 3140,-2 1-247,4 11 1825,-6 2-313,0-1 0,1-1 0,4-6 0,4-2 244,2-2 1,3 3 0,-1-5 0,0 1-541,1 1 1,-1-1-1,0 5 1,1 0 130,-1 0 0,2 0 1,1 0-1,2 2 268,-2 2 0,-1-2 1,0 4-1,1-2-110,2 0 0,1 1 1,-3-5-1,2 0 348,-1 0 0,-3 0 1,0 0-1,-1 0 15,0 0 0,-4 0 1,0 0-618,1 0 0,-4 0 0,0 0-61,-6 0 1,-1 0-1,-4 0 1,-4 0 120,-2 0 1,-3 0-1,1 0 1,0 0-61,-1 0 0,1 0 0,0 0 0,-1 0 0,1 0 0,0 0 0,-1 0 0,1 0 0,0 0 0,-1 0 0,1 0 0,0 0 0,-1 0 0,1 1 0,0 2 0,-1 3 0,1 2 0,0-4 0,-1 4 0,1-3 0,4 1 0,0-1 0,6-4 0,5 4 0,10-8-174,4-2 1,8-4-1,-2 4 1,2-3-689,-2-2 1,7 2 0,-2 1 0,0 1-701,-4 3 0,1 2 0,-5 1 1476,2 0 0,1 6 1,5 1-1</inkml:trace>
  <inkml:trace contextRef="#ctx0" brushRef="#br0">8171 11728 23027,'-13'0'-1474,"0"0"0,4 0 1870,0 0 1,5 0 223,-5 0 0,4 0-130,-4 0 1,5 0-242,-5 0 1,0 0-1,-3 1-102,3 4-412,-3-4-20,11 5 634,-5-6 1,12 0 0,4 0 0,5 0-68,3 0 1,4-1 0,-1-2 0,1-2-349,2 2 0,4 2 1,-6 1-1,3 0-81,2 0 1,-2 0 0,-1 0 0,-3 0 136,-2 0 1,0 0 0,-3 0-1,2-2 143,-1-2 1,-3 2 0,0-3 796,-1-1-1300,0 4 0,-5-2-24,-4 8 1,-13-1 0,-6 6-1,-2 1-142,-3 2 0,-2 0 0,4-2 0,1-2 95,-3-2 1,6 0 0,-4-3-1,3 1 702,2-1 1,-2-3 0,-1-4 0,-2-4-264,2 1 1,5-5 0,2 3-1,0-3-145,2-1 1,-3 4-1,5 0-671,2-1 1,3 4-500,5 1 1466,2 4 0,12 1 0,2 0 0</inkml:trace>
  <inkml:trace contextRef="#ctx0" brushRef="#br0">6798 15953 9343,'5'-9'784,"-1"0"0,1 4 92,-5-3-905,6-1 1,0 0 0,4 1 62,-1 2 1,0 2 0,4 4 0,0 0 123,1 0 0,-1 0 0,0 0 0,1 0 32,-1 0 1,5-4-1,0-1 1,-2 2 46,-1 2 1,2-4-1,1 1 1,-1 1-136,-3 1 1,-5 2 0,0 0-441,1 0 1,-4 2-1,-1 2 34,-4 5 1,-2 1 0,-2 1 0,-3-2 47,-1 1 1,-2-2-1,-5-1 1,1-1 172,0-3 1,-1-2-1,0-1 1,-3 0 90,-1 0 0,1 0 0,3-1 0,1-2 342,0-2 1,-1-3 0,1 3 0,0 1 2,-1-2 1,1 4 0,0-2-409,-1 2 1,1 2 0,1 2-170,3 2 1,3 4-87,6 5 0,8-6 1,5-2-1,8-4-435,4-1 0,8 0 0,2 0 0,4 0 745,1 0 0,6-12 0,1-2 0</inkml:trace>
  <inkml:trace contextRef="#ctx0" brushRef="#br0">8038 16193 14177,'-6'-14'-2806,"5"5"2688,-4 0 0,-2 6 0,-1-2 0</inkml:trace>
  <inkml:trace contextRef="#ctx0" brushRef="#br0">7985 16179 12889,'-9'0'64,"0"0"399,6 0 1,-3-1 0,6-4-123,0-4 0,0-2-256,0-3 1,6 2-340,3 3 1,3 4 0,1 5-1,0 0-109,1 0 1,-2 1 0,-1 2 0,1 1 67,3-1 0,1 3 1,-2-1-1,-1-2 218,0-2 0,1-1 0,-1 0 0,0 0 682,1 0 0,-1 0 1,0 0 132,1 0 0,-5 0 805,-1 0-1024,1 0 0,0 2 108,0 2 1,-4-2-300,3 2 0,0-4 1,2-3-1,-1-1-48,1 1 0,2-5 1,2 1-1,-1-1-143,0 4 0,1-2 0,-1 2 1,0 1-269,1 1 1,3-2-1,3-1 1,-1 2-401,0 2 1,-1 1 0,-5 0-1,1-2-52,-1-2 0,0 2 310,1-2 0,-7 1 35,-3-1 1,-8 1-1,-5-5 74,-3 2 1,-1 0 0,0 3 305,-1-1 0,1-5 0,0 5 188,-1 1 1,1 1-523,0 2 0,4 0-210,0 0 1,6 6-241,-2 3 0,14-2 1,6 1 605,4-2 1,4 4 0,3-2 0</inkml:trace>
  <inkml:trace contextRef="#ctx0" brushRef="#br0">6932 11181 28307,'-5'-8'-9831,"1"-1"5019,-1 6 3999,5-3 0,0 4 1495,0-2-414,0-3 1,0-2-285,0 0 209,0 6 0,-1-3-651,-4 6 0,2 0 1909,-5 0 0,3-2-683,-4-2 0,5 2 0,-5-2-126,-1 3 0,-2 1 0,-2 0 51,1 0 0,0 4 0,-1 2 1,1 0-305,0 0 0,-1 3 0,1-3 0,0-1 194,-1 1 1,3 0 0,0-3 0,2 2 335,-1-2 1,-2-2-1,-1 1 1,-1 1-279,1 1 0,0 2 1,-2-3-1,-1 3-756,-2 1 0,-6 1 0,2 4 1,-2-1 26,2 4 1,-3 1 0,3-1 0,-2 2-132,2 0 1,-2 6-1,5-6 1,0 0-33,-1-3 1,3 0-1,5-1 1,1-1 358,2-3 0,5 3-208,-5-3 0,6 2 0,-1 3-752,2-1 0,-2 2 0,-1 1 148,2 2 0,2 1 1,1-3-1,0 4-186,0 0 1,0 1-1,0 1 1,0-4 157,0-3 1,0-2-1,1 1 792,4-1 1,1-4-1,4-2 1,-1-1 499,1-3 0,2-1 0,2-2 0,0 0-126,4 0 0,-3 4 0,4 0 0,-1-1-134,0-1 1,4 2-1,-3 2 1,2 2-301,3 2 1,1-3-1,3 2 1,2 0 288,1-1 1,4 2-1,-2-4 1,-1 0 465,1 0 0,3-2 0,-4-4 0,1 0 196,-1 0 0,4 0 1,-4-1-1,1-2-825,0-2 0,-2-1 0,-3 3 0,1-1-126,3 1 0,0 2 0,-1 1 0,3 0 0,0 0 0,3 1 0,-4 2 0,0 1 0,-1-1 0,5 3 0,-3-1 0,2-2 0,-1-2 0,-1-1 0,3 0 0,-3 0 0,-1 0 0,3 0 0,-4 0 0,1-1 0,-1-4 0,4 4 0,-5-5 0,0 1 0,2 1 0,-1-2 0,5 3 0,-3-1 0,-1 1 0,3 1 0,-4 2 0,1 0 0,-1 0 0,-1 0 0,-2 0 0,0 0 0,2 0 0,-1 5 0,-5 1 0,-1 1 0,-1 3 0,9-2 0,-7-1 0,1 1 0,4-1 0,0-4 0,-2 1 0,3-2 0,4-2 0,4-2 0,1-1 0,-2-3 0,-2-1 0,7 3 0,-3-4 0,1 1 0,1-1 0,-4 4 0,1-3 0,-1 1 0,4 3 0,-4 1 0,-2 1 0,-1-2 0,0-2 0,6 1 0,-4 4 0,0 0 0,2 0 0,-1 0 0,4-2 0,1-1 0,1-1 0,6-6 0,-1 1 0,3-3 0,1-1 0,1-1 0,-1 1 0,-1 0 0,-3-1 0,1 1 0,-4 0 0,0-1 0,0 1 0,3 0 0,-6-1 0,-3 2 0,-3 4 0,-6-4 0,3 4 0,-2-1 0,-2 1 0,-3 0 0,-4-2 0,-2 2 0,-2 2 0,-1-2 0,-5 2 0,1 0 0,-1 0 0,0-5 0,1 3 0,-7-4 0,-1-2 0,-1 1-642,-1 0 1,0-1 0,-5 1 0,-2 0 163,-1-1 0,-7 0 0,2-3 0,-1 0 232,1 0 0,-3 2 0,5 2 0,-2 0 100,0-1 0,2 6 0,-4 0 0,2 1-133,-1-1 1,-6 5 0,-2-3 0,2 2 32,1 0 0,-3-7 0,-1 4 0,0-2 22,-1 0 1,1 2 0,3-4 0,-2 2 343,2-1 0,-5 0 0,-1-1 0,-2 2 509,2-1 1,-8 3-1,2-1 1,-3 2-155,-2 3 1,-4-3-1,2 2 1,-4 1-220,-1 2 1,-9 5-1,-1 2 1,1 1-297,2 4 1,-1-4-1,7 0 1,4 1 145,3-1 0,-2-4 0,5 2 0,2-4 425,0-1 0,4 0 0,2 0 0,0 0-352,0 0 1,-1 0 0,0 0 0,3-1-180,2-4 0,-3 4 0,3-4 0,-1 4 0,1 1 0,-3-5 0,3 1 0,-2 1 0,-3 2 0,1 1 0,-1 1 0,2 2 0,-2 1 0,3 1 0,1-4 0,-1 2 0,0 2 0,5-1 0,-2-4 0,3 0 0,2 0 0,-5 0 0,0 0 0,2-1 0,1-4 0,-3 2 0,1-4 0,-1-1 0,-1 1 0,-1 0 0,-3-4 0,0 4 0,0 1 0,-2 2 0,-4 4 0,0 0 0,-2 0 0,0 0 0,4 1 0,0 3 0,1 5 0,-5-1 0,-1-1 0,3 1-94,1-1 1,1-3 0,0 4 0,2-2 186,3-3 0,-3-2 0,4-1 1,-1 0-94,0 0 0,4 0 0,-3 0 0,0 0 0,1 0 0,2 0 0,-3 0 0,0 0 0,1 0 0,-3-4 0,-3-1 0,-1 2 0,0 2 0,1 1 0,-2 0 0,-2 0 0,-1 0 0,-5 6 0,4 1 0,-1 2 0,1 0 0,-8 0 0,3 4 0,1 0 0,2 1 0,-2-5 0,5-2 0,2 1 0,1-1 0,1-3 0,-1 4 0,-2-2 0,-1-3 0,-5-2 0,4-1 0,-1 0 0,1 0 0,-5 0 0,1 0 0,-1 0 0,2 0 0,-4 0 0,5 0 0,-2 0-160,1 0 0,1 5 1,-3 0-1,3 1-836,1 0 0,-4 5 0,2-2 0,-2 1-594,1-1 0,-1 7 1542,6-3 1,-6 4-1,3-4 1</inkml:trace>
  <inkml:trace contextRef="#ctx0" brushRef="#br0">7318 15180 28764,'-7'6'-856,"-1"-5"1,5 5 0,-2-2-1,-1 2-906,0 2 1,-5-4 1841,2 5 0,-2-6 2750,-3 1-1989,7-2 0,-5-6 0,5-2-822,-1-2 0,1 5 0,2-1 112,-4 2 0,-2 2 1,-3 0-1,1 0-325,0 0 0,-1 0 0,1 0 0,0 2 310,-1 2 1,0-2-1,-3 4 1,-1-2 327,2 1 1,1-1 0,2-4 0,-2 0-89,-3 0 0,4 0 0,-4 0 0,3 0-45,2 0 0,-1 0 1,1 1-1,0 2-235,-1 2 0,0 1 1,-3-3-1,-1 3-18,2 1 1,-3 2 0,0 4 0,-2-1-124,-3-3 0,1 6 0,0-5 0,4 1-96,0 0 1,4 1 0,-3 0 0,3-2 67,2-1 0,4-1 0,2 2 0,-1-3 57,1-1 1,3 3 0,-4-3-248,2 2 1,0-1 0,3 3 0,-1-1-608,1 2 1,1 0 0,2 3 226,0-1 0,0 5 1,0 0-1,0-2-106,0-1 1,0-2-1,0 0 1,0 1 132,0-1 1,0 0 0,0 1 224,0-1 1,2 0 360,2 1 0,-1-7 1,5-1-1,-1-2 268,1 1 0,0 4 1,6-3-1,-1 1-294,0 4 0,2 0 0,2 3 0,0-1-72,0 0 1,2 5-1,-1 1 1,-2 1 157,-1-1 0,-2 3 0,2-3 0,1 1 335,2-1 0,4-1 0,-3-7 0,1-2 348,-1-4 0,8-4 1,-2-1-1,1 0 818,4 0 0,0-1 0,-2-2 0,1-3-565,3-2 1,-1 6-1,-5-3 1,1 4-947,0 1 0,2 0 0,1 1 0,-3 2 0,-2 1 0,6 7 0,-6-1 0,2 5-96,2 3 1,2 0-1,-1-5 1,3-1 190,1-3 1,1-3-1,5-6 1,0 0-96,0 0 0,6-6 0,3-3 0,3-5 0,1-3 0,0 2 0,1-3 0,-2 3 0,-4 2 0,3 6 0,-7 2 0,-1 4 0,-1 1 0,-2 0 0,0 0 0,-2 1 0,-2 4 0,1 2 0,-6 5 0,-2-2 0,0-1 0,2-2 0,1 2 0,1-4 0,-1-4 0,6-1 0,-3-1 0,4-4 0,1-4 0,0-2 0,0-3 0,-2 1 0,-2 0 0,1 1 0,-6 1 0,-2 4 0,-1 1 0,4 2 0,0 2 0,1-1 0,-1-1 0,-1-1 0,-4 5 0,0 2 0,-1 2 0,6-2 0,-1 4 0,-2-2 0,-1 0 0,-1 1 0,1-5 0,2 0 0,1 0 0,6 0 0,-3-2 0,2-2 0,-1-5 0,-1-3 0,3-1 0,-1 0 0,1-1 0,-3 5 0,0 1 0,0-1 0,0 1 0,-3 1 0,3 4 0,-1-2 0,-4 2 0,4 2 0,-2 1 0,-1 0 0,-2 0 0,-1 0 0,-1 0 0,-1 0 0,-2 0 0,2-1 0,-3-4 0,3-4 0,2-3 0,-2-1 0,-1 0 0,-2-2 0,2-3 0,-4 3 0,1-2 0,-2 3 0,-2 5 0,0-3 0,-2 5 0,-3-2 0,0 0-177,0 6 1,0-9-500,-3 4 0,-8 0 0,-7-1 1,0-1 670,0-2 0,-4-3 1,1-2-1,-1-6 248,1-2 1,-2-2 0,5-1 0,1 0-361,-1 2 1,-3-4 0,3 9-1,0 0 14,0 4 1,-4 2-1,1 3 1,-3 2-1120,-2 1 1,-3 6-1,-3-2 1,0 2 750,-4-1 0,-1 3 1,-2-4-1,1 4 400,-1 1 0,0 0 1,2 0-1,1 0 474,2 0 0,1-5 0,-2-1 1,0 0 209,0 0 0,2-4 1,0 1-1,1-1 288,-1 1 0,3-3 0,-3 5 1,1-1-643,-1 4 1,0-2 0,-4 1 0,0 2-229,-3 2 0,-4 2 0,1 2 1,-4 3-177,-4 2 0,-1-1 0,0 4 1,2-3-53,2 3 1,4-5-1,4-2 1,-1-2 426,3-2 0,-4 0 0,9 0 0,-1 0 179,0 0 1,1 0-1,-2 0 1,2-2-410,2-2 0,-1-2 0,3-5 0,-4 3 0,0-3 0,-4 1 0,3-1 0,-4 4 0,0 1 0,-1 2 0,0 4 0,2 0 0,3 0 0,-6 0 0,3 1 0,0 2-94,-1 2 1,-5 3 0,6-2-1,0 0 61,0 0 1,-2 0 0,8-3-1,-2 2 159,-3-3 0,4 0 0,-1-2 0,0 0-126,0 0 0,1 0 0,-5 0 0,1 0 0,0 0 0,-4 0 0,4 0 0,-2 0 0,-1 0 0,-3 0 0,8 0 0,-3 0 0,-2 0 0,2 0 0,1 0 0,4 0 0,0 0 0,-2 1 0,3 2 0,0 2 0,-1-2 0,-3 3 0,1-2 0,-2 1 0,2 1 0,-4-5 0,4 5 0,-3-2 0,-2 1 0,5 4 0,1-5 0,1-1 0,-1-1 0,5-2 0,-2 0 0,3 0 0,2 0 0,-1 0 0,1 0 0,0 0 0,-1 0 0,1-2 0,0-1 0,-1-1 0,1-5 0,0 4 0,-1 2 0,1 2 0,0-3 0,-1-1 0,1 2 0,0 2 0,-6 1 0,-2 1 0,-1 2-195,-1 2 0,1 3 1,-3-2-1,1 0 51,2 0 0,1 3 0,-2-5 1,2-1 337,2-1 0,-4-2 0,4 0 0,0 0-50,0 0 1,-4 0-1,4 0 1,0 0-329,0 0 1,-1 0-1,4 0 1,-3 0-553,-2 0 0,0 1 1,-4 4-1,2 4 747,-1 3 1,-16 1 0,4 0-1</inkml:trace>
  <inkml:trace contextRef="#ctx0" brushRef="#br0">10517 7023 10547,'0'-13'475,"2"4"0,1 0 0,3-1-141,1-2 1,-4 3-1,3 0 221,0-1 1,-3-2 811,6-1-873,-6 5 0,-3 2 0,-9 8-135,-3 2 1,-1 4 0,-1 5-1,0 0-13,-4 1 0,5 4 0,-2-1 0,4 0-209,1-3 1,0 0 0,1-1 0,4 0-252,4 1 1,1-5-1,1-1 15,4 3 1,-2-5 0,6-2-1,1-2 105,2-2 0,1 0 0,1 1 0,-1 2 115,0 2 0,0 1 1,1-4 11,-1 3 1,-4 5 0,-2-1 0,-1 3 185,-3 1 1,-1 1 0,-2 0 0,0 3-131,0 1 1,-2 4-1,-2-3 1,-4 0-157,1 0 1,-5 2 0,5-4 0,-2-4-737,0-1 0,6 2-2517,-1-5-1,4-4 3221,4-5 0,9-18 0,8-10 0</inkml:trace>
  <inkml:trace contextRef="#ctx0" brushRef="#br0">10811 7037 7827,'-9'-6'1432,"0"6"0,5 1 1,-4 8-1,2 2-525,3 0 0,2 3 1,1-1-1,0 0-584,0 1 1,6-1-1,3 0 1,1 1-348,-1-1 1,3-1 0,-3-2 0,2-2 84,3-2 1,-1-2-1,0-4 1,1-1 77,-1-4 0,-4-2 1,-2-8-1,-1-1 35,-3-2 0,-1-1 0,-2 2 1,0-1 67,0 2 0,0 1 0,0 2-861,0 0 0,0-1-703,0 1 0,1 6 0,4 2-309,4 4 0,2 1 0,3 0 1631,-1 0 0,6 6 0,2 1 0</inkml:trace>
  <inkml:trace contextRef="#ctx0" brushRef="#br0">11117 7010 21086,'12'9'1010,"-3"0"-885,-4 1 1,-3-4 0,1 0-1628,2 0 0,1-5 419,-2 4 1,-1-4 0,5-2 640,-2-4 1,2-2-1,-2-5 1,0 2 666,0 1 0,0 0 1,-3-4-1,2-1 884,-2 1 1,2 4 856,0 0 1,1 6-1383,-2-1 0,4 4 0,3 4-638,-2 5 0,-3-1 0,-4 1 0,1 1-395,1 2 0,1 1 0,-4-1-983,4-3 0,-4-2 871,3-2 0,-2-5 0,-2 0 0,1-8 239,4-4 1,-4-2 0,4-3 0,-2 0 476,1 0 1,-1-2-1,5 1 1095,-2 2 0,-1 1 497,0 2 1,2 5-1159,7 4 0,-1 2 1,0 4-297,1 2 1,-6 2 0,1 5 0,0-2-465,-1 1 1,2 2 0,-4 1-1003,1 0 0,-4-4-7859,2 0 9032,2-6 0,7-9 0,6-9 0</inkml:trace>
  <inkml:trace contextRef="#ctx0" brushRef="#br0">11744 6597 8653,'7'0'2723,"4"1"0,-7 4 0,1 4-2197,0 3 0,-3 2 0,2 4 0,-1 3-375,2 0 1,-4 4-1,4-4 1,-4 1-3,-1 0 0,0-1 0,0 2-7086,0 0 6937,6-7 0,-4 3 0,4-6 0</inkml:trace>
  <inkml:trace contextRef="#ctx0" brushRef="#br0">11771 6744 18906,'13'-14'309,"5"5"0,1 0 0,0-1-1260,0-2 0,4-6 0,-4 1 0,0 0 951,0 3 0,5-12 0,-3-2 0</inkml:trace>
  <inkml:trace contextRef="#ctx0" brushRef="#br0">12104 6624 7931,'-8'6'2620,"4"-5"0,8 3 0,5-2-1536,3-2 0,7-6 1,4-3-1,2-4-2285,1-5 1,1 3 0,0-4 1200,-1 0 0,1 4 0,0-4 0</inkml:trace>
  <inkml:trace contextRef="#ctx0" brushRef="#br0">12197 6890 7897,'9'0'2815,"0"-1"1,1-4-2163,2-4 0,7-8 0,4-6 0,2-2-653,1-1 0,7-13 0,1-2 0</inkml:trace>
  <inkml:trace contextRef="#ctx0" brushRef="#br0">11197 11435 8545,'-1'-8'-1435,"-4"4"1435,4 2 0,-11 8 0,5 2 0</inkml:trace>
  <inkml:trace contextRef="#ctx0" brushRef="#br0">11157 11475 8738,'9'-12'1188,"-1"1"-695,-2 3 0,-1 0-258,0-1 0,-4 5-332,4 8 0,-5 2 0,-3 5 1,-3-3-202,-1 3 1,2-1 0,-4 1 600,-1-3 1,-2 0-1,-1 1 286,-1-5 0,5-2 0,2-1 9,1 4 0,2-2-507,4 5 0,0 1 0,0 5-182,0-1 0,4 0 1,2 1-1,1-1 16,4 0 1,1 1-1,1-1 1,0-1 185,1-3 0,-2 3 0,-2-5 1,-1 2 77,1 0 0,1-5 1,-1 5-49,-1 1 0,-6-2-263,1 1 0,-4 0 1,-4 2-158,-5-2 1,1 3 0,0-4 0,-3 0-119,-1 1 0,-1 0 1,0 3-1,-1-2 20,1-1 1,0-1 0,1 2-1,1-3-264,3-1 0,6 3-49,2-4 690,12-1 0,15-16 0,7-2 0</inkml:trace>
  <inkml:trace contextRef="#ctx0" brushRef="#br0">11424 11528 8823,'-2'-21'1556,"-2"3"0,3 11-1405,-4 7 1,10 6 172,3 7 1,4 1-1,2-1-141,-1 0 0,-4-1 0,-2-1 1,1-3-17,-1 3 0,-3 1 0,5 1-141,2 0 1,-4-4 223,2 0-186,0-6 1,3 1 0,-3-8-744,-5-5 1,-2-3 0,-2-1 82,0 0 0,0-1 1,1 1-1,2 0 207,1-1 1,5 1-1,-3 0 1,2 1-116,2 3 0,2-3 0,0 3 0,-2-1 504,-1 1 0,0-3 0,4 5 0</inkml:trace>
  <inkml:trace contextRef="#ctx0" brushRef="#br0">11864 11435 8998,'-2'-14'851,"-2"1"1,2 7-946,-2 6 1,1 2-1,0 6 204,-1 3 1,-1 1 0,5 1 0,-1 0 539,-4 1 1,4-1 0,-4 0-228,4 1 1,1-1 0,0 0-1,1 1-344,4-1 1,-4-4-1,5-2-514,0-1 329,-4 5 0,5-14 1,-4 1-1,1-5-291,-1-8 0,-1 0 0,-2-7 0,0 0 220,0 1 0,0-4 1,0 4-1,0 0 537,0 4 1,0 6 117,0 2 1,0 8-315,0 1 0,4 10 0,2 9 0,0 2 283,0 3 1,3-3-1,-3 1 1,0 0-314,0-1 0,0-2 0,-3-6 0,3 1-449,1-1 0,-3-6 145,5-2 1,-6-7 0,3-5-443,0-6 0,-4-5 0,2 0 0,-1-4 308,1-3 1,-2-5-1,4 0 1,-2 4 380,1 1 1,1-2-1,-3 9 321,1 2 0,0 6 0,-2 2 87,2 2 0,-1 6 0,5 6 0,-1 2-30,1 2 0,0 2 1,6 1-1,-1 0-308,0 1 1,1-5 0,-1-2 0,0-1-498,1-3 1,4-2 0,-1-1 0,0 0-324,-3 0 1,0-1 672,-1-4 0,6-8 0,2-8 0</inkml:trace>
  <inkml:trace contextRef="#ctx0" brushRef="#br0">12424 10835 16796,'0'-13'-112,"0"-1"1,1 8 0,2 8 0,3 10 248,1 8 0,-2 7 0,4 6 0,0 5 117,-2 5 1,3 6-1,-5-2 1,-1 2-322,2 2 1,-4 3-1,4-6 1,-2-2-747,1-6 0,3-2 0,-2-7 0,0-1 769,0-2 0,5-1 0,-4-1 1</inkml:trace>
  <inkml:trace contextRef="#ctx0" brushRef="#br0">13064 10768 19133,'0'-13'-2822,"0"0"1,-2 5 1807,-2 4 0,-4 2 1732,-5 2 1,4 5-1,2 1-174,1 1 0,1-2 0,5 3-254,0 3 1,5 1-1,1 1 1,0 0 157,-1 1 0,4 0 0,-4 3 0,-1 2-668,2 2 0,-4-1 0,4 4 1,-2-2-756,0 2 1,1 0 0,-5-1-1,0-2 974,0-2 1,0-1 0,0-4-1</inkml:trace>
  <inkml:trace contextRef="#ctx0" brushRef="#br0">13037 10995 11700,'0'-22'0,"0"-1"2326,0 4-3070,0 9 0,1 8 372,4 7 1,-2-1 0,6-4 209,1 0 0,2 0 338,1 0 0,6-12 1,2-2-1</inkml:trace>
  <inkml:trace contextRef="#ctx0" brushRef="#br0">13330 10742 8733,'13'0'0,"1"0"-49,-1 0 0,2-5 0,3 1 1,4-1-456,3-1 1,-4 5 503,-3-3 0,2 2 0,1 2 0</inkml:trace>
  <inkml:trace contextRef="#ctx0" brushRef="#br0">13517 11008 13108,'0'-28'0,"1"-2"645,4 4 1,7 10-1,7 11 1,0 4-223,0 1 1,5-6 0,-3-2 0</inkml:trace>
  <inkml:trace contextRef="#ctx0" brushRef="#br0">11331 15446 8503,'7'-18'1148,"-3"1"-1294,4 5 1,-7 7-1,2 10 1,-4 4 214,-4 3 1,-5-1-1,1 0 1,-3-2 594,-1 1 1,0 0 0,-1 1 486,1-2-391,0-1-312,5 6 0,10-5-372,11 0 0,5-5 0,4 3 0,-4 1-130,-3-1 0,-6 2 0,-1 4 0,1 1-3,-1-1 1,2 0-1,-5 1 1,-3-1-4,0 0 1,-4 5 0,0 0 0,-4-2 23,-2-1 1,-1-3-1,-4-2 1,0-1-85,-1 2 0,1-6 0,1 1 0,2-1-537,1-1 0,0 1-954,-4-5 847,5 6 764,8-5 0,14 5 0,6-6 0</inkml:trace>
  <inkml:trace contextRef="#ctx0" brushRef="#br0">11637 15526 9163,'-6'-18'4443,"-3"1"-4246,-2-1 0,3 16 0,4 7-487,2 5 0,2 3 1,0 1-1,2-1 435,2 0 0,4-1 0,5-3-164,0-4 1,1-4 0,-1-1 0,0 0-360,1 0 0,-1-6 1,-1-4-1,-3-5 239,-5-3 1,-2-1 0,-2 1 0,0-2 174,0-1 1,0-3 0,0 6 0,0 2-226,0 1 1,0 6 0,0 0-1129,0-1 0,5 4 823,4 2 0,2 4 1,-1 3-1,-1 1 494,1-1 0,2-1 0,7-8 0,2-2 0</inkml:trace>
  <inkml:trace contextRef="#ctx0" brushRef="#br0">11957 15260 12822,'0'13'147,"5"5"1,1-1 0,-1 1-83,1 1 1,3-4 0,-3 3-96,2-3 0,-1-2 1,3-1-376,-1-3 0,-4-3 173,4-6 0,-6-2 0,2-2 0,0-5 4,-1-3 0,1-7 1,-5-2-1,0 0 183,0 4 1,0-3 0,0 3-273,0 0 1272,0 3 0,0 8 0,0 6-479,0 7 1,1 9 0,4 4 0,2 0-194,1 4 0,2-5 0,-4 1 0,1-3-386,4 1 1,-4-5-1,0-4 1,1 0-1128,-1-1 922,-4-2 0,3-8 0,-6-2 0,0-5-31,0-3 0,0-1 0,0-2 1,-1-2 180,-4 0 0,4-1 0,-4 5 0,4-1 1123,1 1 0,0 4-655,0 0 1,1 6 0,4 0 0,4 6-189,2 6 0,7 1 0,0 1 0,-2-2-511,-1 1 0,3 0 1,0 1-1,-2-4-294,-1-1 1,3-1-1,-1-5 1,1-2-2152,1-2 2834,2-16 0,0-8 0,-2-12 0</inkml:trace>
  <inkml:trace contextRef="#ctx0" brushRef="#br0">12544 14886 8341,'-9'-4'80,"1"-2"0,1 0 878,0 0-675,4 2 1,-2 4 0,10 0 469,3 0 1,4 0 0,2 0 0,-1 0-322,0 0 1,1 4 0,-1 2-355,0 2 0,-1 0 1,-3 7-1,-4 2-332,-4 0 0,-1 6 1,0-4-1,-1 0 128,-4 0 1,-1 3-1,-4-4 1,2-1 264,2-3 1,-2 0 0,3-1 448,2 0 0,2-4-280,1 0 1,1-4 0,4 2-595,3-1 1,4-2-1,2-4-399,-1 0 0,0 0 1,1 0-1,-1-1-279,0-4 1,1-1 0,-1-5 0,2-1-206,3-3 1,-2-7 1168,6 0 0,0-10 0,5-2 0</inkml:trace>
  <inkml:trace contextRef="#ctx0" brushRef="#br0">12970 14687 8691,'-13'-6'1179,"6"4"0,1 2 0,7 9-691,4 3 0,2 6 0,6-1-428,1 0 1,-6 2 0,0-1 0,-1-2-570,1-1 0,1-2 1,4 0-1,-1 1-569,-3-1 0,2 0 1078,-2 1 0,3-1 0,2 0 0</inkml:trace>
  <inkml:trace contextRef="#ctx0" brushRef="#br0">12850 14913 8811,'0'-13'1385,"0"-1"1,2 3 0,4 0-1085,7 2 1,0 5-1,7-5 1,-3-1-430,1-2 0,4 3 0,-4 2 0,-2-1-763,-1 1 0,-1 4 0,-1-3 0,0 1 9,1 1 882,-7-1 0,5 0 0,-5-3 0</inkml:trace>
  <inkml:trace contextRef="#ctx0" brushRef="#br0">13383 14620 8543,'-7'-13'842,"1"5"1,12 1-1,3 4 1,3-2-711,1 2 0,5-3 0,1 1 0,0-1-1068,1 0 0,2 1 936,-4 5 0,-1 0 0,-3 0 0</inkml:trace>
  <inkml:trace contextRef="#ctx0" brushRef="#br0">13583 14820 8401,'9'-34'0,"0"3"0,2 4 0,8 18 0,6 5 0,5 2 0,13-10 0,-2-2 0</inkml:trace>
  <inkml:trace contextRef="#ctx0" brushRef="#br0">6945 18232 29005,'0'7'-9831,"-1"-1"10007,-4-6 1,4-2 0,-4-2-823,4-5 0,1-3 1,0-1 190,0 0 0,4 4 0,2 1 877,1 2 1,-4 0-363,2 2 1,-4 8-222,-1 1 0,-6 4-89,-2 0 1,-4 1 1441,-2-6 1,1 1 0,0-5 0,-1-2-575,1-2 0,4 2 0,0-3 171,-1-1 0,-2 0 0,-1-3-133,-1 4 0,1 4 1,0 1-827,-1 0 1,1 4 0,-2 2-1,-1 2 323,-2 2 1,-1-3 0,1 1-1,-3-1 815,1 1 1,-4-5 0,5 1 0,-1-2-607,1-2 0,-3 4 0,4 0 0,2-1-362,1-1 0,2-2 0,-1 0 0,1 0 0,0 0 0,-1 0 0,1 0 0,4 4 0,0 2 0,-1 0 0,-2 0 0,-1 4 0,-1-1 0,1 3 0,0 2 0,-5-1 0,0 0 0,2 1 0,1-1 0,2-1 0,0-3 0,1-4 0,3 1 0,-2-3 0,7 6 0,0-4 0,4 4 0,0-5 0,0 5 0,0 1-354,0 2 0,0 6 0,0 1 1,0 2-805,0 3 1,4-5 0,0 0 0,1-1 624,1 0 0,-3-1 0,6-3 723,1-1 1,2-1-1,1-2 114,1-1 0,-1-6 1,0 2-1,1-4 277,-1-1 1,0 4-1,0 1 1,1-2-200,-1-2 1,0 1 0,1 1-318,-1 1 1,5 7 0,0-4 0,-2 2 277,-1 0 1,3-5 0,1 4 0,0-1-159,0 0 1,5-4 0,-2 3 0,2-1-186,-2-1 0,3 1 0,-2-5 0,2 0 0,1 0 0,1 0 0,0 0 0,-1 0 0,1 0 0,0 0 0,-1 0 0,0 0 0,-4 0 0,1 0 0,-3 0 0,-1 0 0,0 0 0,3 1 0,-2 2 0,0 3 0,4 1 0,0-4 0,1 3 0,-1-1 0,-1-1 0,6 1 0,-7-5 0,3 0 0,2 0 0,-1 0 0,1 0 0,-2 0 0,-3 0 0,3 0 0,-2 0 0,2 0 0,2 0 0,-5 4 0,0 0 0,0 1 0,-1 1 0,4-5 0,-4 5 0,1-1 0,0-1 0,0 1 0,5-5 0,-2 0 0,-2 0 0,2 0 0,-3 0 0,3-2 0,2-2 0,4 1 0,0-5 0,0 1 0,2-1 0,-4 6 0,7-4 0,-1 1 0,-1 1 0,3-1 0,-4 5 0,0 0 0,-1 0 0,5 0 0,-3 2 0,2 1 0,-1 1 0,-3 1 0,2-5 0,-2 0 0,-2 0 0,2 0 0,0 0 0,-1 0 0,1 0 0,-2-6 0,4-3 0,0-2 0,0 3 0,-3-3 0,3 5 0,-1 0 0,-4 0 0,4 2 0,-2 4 0,-3 0 0,-4 0 0,4 1 0,-3 2 0,0 3 0,1 2 0,6 1 0,-5 2 0,1 0 0,0-2 0,-1-5 0,-1 4 0,1-3 0,0-2 0,4-1 0,0-2 0,-1 0 0,-2 0 0,0-2 0,2-2 0,1-3 0,-2-1 0,4 1 0,-2 4 0,-1-2 0,-2 2 0,3 2 0,0 1 0,-1 0 0,-2 0 0,-2 0 0,1 0 0,0 0 0,-1 0 0,1 0 0,0 0 0,-1 0 0,1 0 0,4 0 0,2-2 0,-1-2 0,1-5 0,4-3 0,-2-1 0,2 0 0,-1-1 0,2 1 0,-3 0 0,0-1 0,1 1 0,-2 1 0,3 2 0,-2 2 0,2 2 0,-4 1 0,-1 2 0,0-2 0,-1 2 0,4-3 0,-2 0 0,-1 0 0,1 0 0,-2-4 0,-4 1 0,-1-1 0,1 1 0,0-3 0,-2 3 0,-1-4 0,-2-5 0,-4 3 0,2-2 0,0 2 0,-4 1 0,-1 1 0,-2 0 0,0-1 0,1 1 0,-1 4 0,-1 0 0,-2 0 0,-1 2 0,-6-5 0,1 3 0,-2-2 0,-2-3 0,0 1 0,-2 0-397,-2-1 1,1 1-1,-6-2 1,-1-1-36,-2-2 0,3-4 0,0 3 1,0-1 1037,2 1 0,-5-3 0,5 3 0,-2-1-658,0 1 0,0 3 0,-4 5 0,-1 4-78,1 1 0,-6 2 1,-3 4-1,-4 0-166,0 0 0,-5 0 1,-2 1-1,0 4-174,1 3 0,1 0 1,6-1-1,1-1 1052,2-3 1,1 3 0,-3-1 0,3-3 3,2 0 1,-4-2 0,0 0 0,0 0-587,0 0 0,-6-4 0,2-2 0,-3 0 0,-2 0 0,2-3 0,-5 3 0,-1 0 0,2 0 0,-3 2 0,3 4 0,-3 0 0,-4 0 0,4 1 0,4 2 0,2 3 0,0 1 0,0-4 0,4 2 0,0-4 0,1-1 0,-1 0 0,-1 0 0,-2 0 0,-1 0 0,-1 0 0,0-1 0,-3-2 0,-4-2 0,-1-5 0,-1 3 0,-2-2 0,-1 0 0,-5 6 0,1-2 0,-1 4 0,-1 1 0,-9 6 0,5 3 0,0 3 0,-1 1 0,-1 0 0,1 1 0,3-1 0,0 0 0,2 1 0,-2-3 0,2 0 0,-1-2 0,-2-6 0,7 1 0,0-2 0,0-2 0,-3 0 0,5 0 0,1 0 0,1 0 0,4-2 0,-1-1 0,2-1 0,0 1 0,-4-3 0,4 0 0,-5 0 0,-2 0 0,-9 2 0,1 5 0,-3 2 0,-6 1 0,-7 11 0,-5 0 0,1 3 0,-1 1 0,35-7 0,-1 0 0,2-2 0,0 1 0,0-1 0,0 0 0,-34 8 0,0 0 0,1-3 0,4-5 0,1-3 0,-2 2 0,9-4 0,2-2 0,1-2 0,8-1 0,4 0 0,6 0 0,6 0 0,2-1 0,3-2 0,1-2-221,2 2 1,9 2 0,6 4 0,2 4-5485,3 7 5068,2 8 1,1-2 0,0 7 0</inkml:trace>
  <inkml:trace contextRef="#ctx0" brushRef="#br0">13303 18352 12607,'8'-14'0,"-4"1"-719,-2 0 0,-8 5 0,-2 2 0</inkml:trace>
  <inkml:trace contextRef="#ctx0" brushRef="#br0">13210 18405 29791,'-7'6'-1465,"1"-6"0,7 0 759,4-8 1,-2-4 0,6-1 853,1 0 1,-3 1-1,1 2 1,-2 1-233,-3-2 1,3 4-720,-2-2 731,1 6 0,-5 3 0,-2 9 0,-2 3-250,-5 1 1,1 1-556,-1-1 0,6 0 835,-1 0 0,4-5 0,4-4 0,5-2 1259,3-2 1,2 0-1,-1 0 1,0 0-561,0 0 1,1 1-1,-1 4-392,0 4 1,-5-2 0,-4 2-685,-2 1 0,-2 2 0,0 1 0,0 1-364,0-1 1,-6-4-1,-2 0 1,0 0 1117,-1-2 0,0 5 0,-5-5 227,1 1 0,0-2 0,0-5 527,-1 4 0,5-4 0,0 4-1726,-1-4 1,3 4 0,-1 0-959,2 3 0,0-4 0,3 5 441,-1 2 0,0 0 1,4 3-1,1-2 650,3-4 0,4 3 0,7-5 1,2 0 703,6 0 0,2-2 157,1-4 1,7 0 0,1 0-1</inkml:trace>
  <inkml:trace contextRef="#ctx0" brushRef="#br0">13597 18551 29763,'4'-8'-8406,"1"-1"7517,-1 6 0,-4-2 1743,0 10 1,2-4 1114,2 4-610,-3-4 681,11-1 1,-4 0-1348,5 0 0,-4 0 0,0 2-1051,1 2 1,2-3 0,1 4 623,1-4 0,-5-5 1,-2-2-799,-1-1 1,3-2 0,-5-5-886,-1 1 0,3 0 0,-1-1 827,-2 1 1,-2 4-1,1 2-47,2 1 1,3 1 0,8 7 0,1 1 559,2 1 0,12 7 1,-2-4-1</inkml:trace>
  <inkml:trace contextRef="#ctx0" brushRef="#br0">14130 18405 8058,'0'-30'0,"1"5"589,4 9 1,-2 7 0,4 10 0,-1 4-584,-3 4 1,5 1 0,-1 0 0,2-1 761,0 2 1,0-4-1,4 0 1,0 1-295,1-1 1,-6 1-1,1 2 1,0-1 722,-1 1 1,2-2-1,-4-1-166,1-1 1,-4 0-707,2-2 59,-4-2 1,-1 2 474,0-8 0,0 1-1282,0-6 1,2 5 1169,2-5-627,-2 6 0,8-2 457,-6 10 0,1-2 1,-4 6-1551,4 1 1,-2-3 476,6 2 1,0-1 161,4 1 0,0-5 0,-1-8-399,-3-5 0,1-3 0,-4-2 1075,2 1 1,-4 0 0,4-1 571,-3 1 1,6 1 77,-2 3 1,-2 3 0,2 6-750,1 0 1,4 0 0,2 2 304,2 2 0,0-2 1,-4 4-1,3-2-1836,0 1 1,7 4 0,-2-5 0,3-1-2044,2-2 3648,0-1 0,5 0 0,2 0 0</inkml:trace>
  <inkml:trace contextRef="#ctx0" brushRef="#br0">14956 18272 6158,'0'-15'0,"0"-2"300,0 0 0,2 5 0,1 9 1602,1 6-577,1-2 1,-4 10-1706,4-7 0,-2 6 0,4-1 0,-1 3 396,-3 2-226,-2-1 0,-1 0 1,0 1-1</inkml:trace>
  <inkml:trace contextRef="#ctx0" brushRef="#br0">14943 18418 29829,'-7'6'-5334,"-5"-4"5436,3 2 0,-1 3 0,-1 4 0,4 4-1718,1 2 0,1 1 0,7-5 0,2 1 1046,5-1 1,5-6-1,2-2 1,3-4 1410,2-1 1,0 0-617,1 0 0,9-6 1,-3-1-1</inkml:trace>
  <inkml:trace contextRef="#ctx0" brushRef="#br0">15916 18285 28799,'0'13'-9831,"2"-5"6616,2-4 5955,-2-2 1,2-7-2534,-8 1 0,1-1 1,-6 5 391,-2 0 1,1 2 0,0 1-536,1 1 1,6 6-656,-2-1 0,5 3 1,5 0 344,4-3 1,3 1-1,1-5 1,0-1 1482,1 2 1,-1-4 0,-1 3-32,-3 1 1,-3-3-1664,-6 6 0,-2-4 0,-2 2 0,-5 1 606,-3-1 1,-3-3 0,-1 4 0,-2-2-600,2-3 0,1 3 0,2-2 0,-1-1-223,1-2 1,4 1 536,0 2 1,8-1 364,1 6 0,7-4 0,11 2 0,4 0-254,3 1 1,8 1-1,1 4 1</inkml:trace>
  <inkml:trace contextRef="#ctx0" brushRef="#br0">16196 18445 23410,'0'-34'-3055,"5"7"0,1 11 2748,1 5 0,0 7 387,2 8 1,2-1-1,-7 6 1,0 2-203,2 0 0,-3 7 0,6 2 0,0 0 46,-1 4 1,3-3 0,-2-1 0,3 0 60,1-4 1,-1-6 0,-1-2-1,-2-2 410,1-3 0,-3-3 0,1-5 0,-1-4-537,1-3 0,-6-2 0,4-3 0,-1-2 333,-1-2 0,1 4 1,-4-4-1,2 0-452,2 0 0,5 5-1128,-1-2 1,3 5 705,1 4 1,-4 9 814,0 9 0,0 3 1,4 1-1</inkml:trace>
  <inkml:trace contextRef="#ctx0" brushRef="#br0">16703 18378 24055,'0'-21'-2262,"0"4"0,6 3 2293,2 5 0,4 4 678,2 5 1,-1 5 0,-1 4-914,-3 3 0,-3 6 0,-5 0 0,2-2 11,2-1 0,-1-2 0,-4 0 0,0 1-323,0-1 0,0-4 77,0 0-80,0-6 0,0 1 1,1-8 577,4-5 1,-2-3 0,4-1 0,1-1 33,-1 1 1,-2 1-1,2 2-245,-1 1 0,3 5 661,-5-5 0,2 6 288,-1-2 1,-4 10-651,3 4 1,-1-3 0,0-1 0,3 0 59,2-1 1,-4 1 0,5-5 0,1 0-122,2 0 0,2 0 0,-1 0 1,0-2-127,1-2 1,-3 1-1,0-4 1,-4-1 227,-1 1 0,0 4 933,-1-2-1091,-4 4 1,5 7 0,-6 3-1,0 2-884,0 3 0,0 4 1,1-1-1,4-2-453,4-4 0,9-1 0,4-6 1415,3-1 1,2-1-1,-1-2 1</inkml:trace>
  <inkml:trace contextRef="#ctx0" brushRef="#br0">17409 18192 23843,'8'8'-1386,"-2"1"0,-2 2 1226,0 1 0,1 1 1,-4 0-1,2 2-83,2 3 0,-1-3 0,-4 4 0,0-1-638,0-1 1,0 6 0,0-4 0,-1 2-657,-4 2 1508,-2-3 0,-6 5 0,-1-5 1</inkml:trace>
  <inkml:trace contextRef="#ctx0" brushRef="#br0">17383 18458 23843,'0'-21'-2201,"5"-8"1,4 4 0,3 1 2887,2 5 0,-1 4 0,0 3 0,1 3-502,-1 5 1,0 2-1,0 2 1,1 0-2467,-1 0 2291,0 6 0,7 7 1,0 8-1</inkml:trace>
  <inkml:trace contextRef="#ctx0" brushRef="#br0">18262 18258 18751,'6'-7'0,"2"4"1923,-1 6 0,5 4-2544,-3 7 1,3-7 960,1-3 0,0-2 1289,1-2 1,-1-5 536,0 1 1,-7 0-1389,-6 4 0,-6 1 0,-7 3 0,0 5-882,-1 3 1,-3 2 0,-1 0-1,1 3 59,3 0 0,0 1 0,1-5-1539,0 1 0,5-1 790,4 0 1,4-5 0,4-4 989,5-2 0,3-2 1,1 0 641,1 0 0,-1 0-336,0 0 1,-5 1 0,-4 4-1267,-2 4 1,-2-2 0,0 2 0,-2 1 506,-2 2 0,-4-3 1,-5-2-1,1 1 32,3-1 0,-3-4 0,3 2 311,-2-4 0,-3-1 1,1 0 553,0 0-4155,5 0 3190,2 0 1,18 6-1,3 1 1</inkml:trace>
  <inkml:trace contextRef="#ctx0" brushRef="#br0">18716 18378 9936,'0'-40'0,"0"3"1638,0 6-1765,0 6 0,0 19 0,0 6-6,0 7 1,0 5-1,0 3 1,0 1 311,0 2 0,5 4 1,4-2-1,3-1 125,2 0 1,-1 3 0,2-5 0,1-4 440,2-3 1,0-7 0,-5 2 0,0-4-115,0-1 0,-4-1 0,0-4 0,0-4 0,-1-3-247,-4-1 0,2 0 1,-2-1-417,-1 1 1,3-5-1,-1 1-1183,-2 0 1,0 8 132,1 5 0,3 3 784,7 1 1,-5 4-1,0 2 1,1 0 886,2 0-584,1-2 1,0 2-1,1 2 1</inkml:trace>
  <inkml:trace contextRef="#ctx0" brushRef="#br0">19262 18312 30861,'0'8'-2789,"0"1"1,2-4 1701,2 4 0,-3-5 0,5 3 392,0-1 1,-3-1 1065,6-5 1,0 0 0,3-2 12,-3-2 1,1 1 0,-4-6 622,1-1 0,-2-1 724,4 2-2263,-6 4 0,3 6 1,-6 3 462,0 5 0,0 3 0,0 2-1286,0-1 0,1-1 215,4-3 1,-2-4-1,5-5 1035,3 0 1,-4-4 0,2-2 0,0-1 270,-2-4 1,5 0-1,-4-3 1,1 2 695,-1 3 1,-3-1 0,2 4 1133,-1-1-2286,5 4 1,-5 3 0,4 9 0,-3 3 91,-1 1 0,5 0 0,-3 1 1,6-1 560,4 0 0,2-5 0,7-3 1</inkml:trace>
  <inkml:trace contextRef="#ctx0" brushRef="#br0">19902 18112 27118,'0'-18'-1584,"0"0"1,0 17 0,0 12 0,0 9 480,0 3 0,-5 10 0,0-6 0,-1 1 249,0 0 0,-3 3 0,4 0 1,2-1 643,2-2 1,1-2 0,0 1 0</inkml:trace>
  <inkml:trace contextRef="#ctx0" brushRef="#br0">20928 18125 20919,'0'9'-5638,"-1"0"5371,-4 1 0,4 3 0,-5 4 0,0 2 1157,-3 2 1,-1 1-1,-1 5 1,3-1-808,-3 1 1,1-2-1,-1-1 1,4-2-806,1 2 1,-3 1 0,5 0 0,1-1 628,1-2 1,-4 0 0,-1 5 0</inkml:trace>
  <inkml:trace contextRef="#ctx0" brushRef="#br0">20768 18431 14583,'0'-47'221,"0"0"0,2 11 0,2 12-731,5 11 1,3 9 0,0 8-366,-3 5 1,3 1 0,-3 1 0,2-2 898,3 1 0,5 8 0,2 3 0</inkml:trace>
  <inkml:trace contextRef="#ctx0" brushRef="#br0">21355 18338 10295,'-2'-31'0,"-1"0"332,-1 1 1,0 16 0,2 8-480,-2 7 1,1 14-1,-5-2 160,2 2 0,0-2 0,3-2 0,-1-2 328,1 1 0,2 2 1,2 1 181,4 1 0,2-1 0,8-1 0,1-2 316,2-1 1,0-5 0,-5 4 0,0-1-183,1 1 0,-1-4 1,-1 5-769,-3 1 0,-3-2 1,-8 1-1,-4 1 174,-7 2 0,-5 0 0,-6-2 0,4-1-532,0 1 1,-2-2-1,4-1 1,4 0-2152,3 1 2739,5-5 1,6 3 0,0-6-1</inkml:trace>
  <inkml:trace contextRef="#ctx0" brushRef="#br0">21755 18391 15785,'-12'-10'0,"2"-3"823,1-2 0,6 8 0,-2 7-762,4 7 0,1 0 1,1 1 26,4-2 1,2-2-1,6-4 1,1 0 294,-1 0 1,6 0 0,4 0-1,0 0-485,0 0 0,0 0 0,-5 0 0,-2-1-493,-1-4 0,-6 2 301,0-6 0,-8 2 0,-1-3 0,-7 2 128,-5 2 0,-1 2 1,1 2-1,2-1 82,1-1 1,4 0-293,-4 4 0,8 0 416,1 0 0,12 5 0,8 3 1</inkml:trace>
  <inkml:trace contextRef="#ctx0" brushRef="#br0">22115 18258 18640,'-6'0'-247,"6"0"0,6 0 0,7 0 0,0 0 770,1 0 1,-1-4-1,0-1 1,1 2 420,-1 2 1,0 1 647,1 0 0,-5 1 0,-2 4-1565,-1 4 1,-2 3 0,-4 1-417,0 0 1,0 1 0,0-1 0,0 0-162,0 1 1,0-6 0,0 1 0,2 0-623,2-1 0,-1-3 0,6-5 0,1 0 754,2 0 0,-3 0 0,0-1 0,0-3 507,-2-5 1,4-3 0,-5-3 0,0-1 66,0-2 0,-1 0 0,-2 5 0,2 0 61,-2-1 0,3 1 2843,-2 0-2946,7 5 0,-5 4 226,2 8 1,0 4-856,-4 5 0,-2 0-473,2 1 1,-1-6 0,2 0 1086,3-2 0,0-2 1,1-4 965,1 0 0,2 0-636,1 0 1,-4 0 0,-1 2 0,-1 1-266,0 1 1,1 2 0,2-3 0,-1 3-1829,1 1 0,1 2 0,-1 3 1590,-1-3 0,6 3 1,6-5-1</inkml:trace>
  <inkml:trace contextRef="#ctx0" brushRef="#br0">22821 18085 19001,'0'-19'-613,"0"4"1,3-1 0,5 5 1334,5 7 0,8 7 0,-2 3 1,2 0-726,2 0 0,5-1 0,2-2 0,-2 3 222,2 2 0,-2-1 1,-6 4-1,-4-3-225,-3 3 1,-8 1 0,-4 1-1,-6 0-1,-6 1 1,-13 3-1,-5 1 1,-1-2 417,0-1 1,3-1 0,3-1 0,4-1-228,3-3 1,3 2 0,3-2 0,5 3 242,3 2 1,12-1 0,7 0 0,6 1-1070,3-1 1,10 3-1,3 0 1,1-2 616,0-2 1,11 8 0,3-5 0</inkml:trace>
  <inkml:trace contextRef="#ctx0" brushRef="#br0">5972 4385 29827,'-9'1'-1681,"0"4"495,6-4 0,-3-1 568,6-9 1,2-1 837,2 1 1,4 3-1,5 6 1,0 1-133,1 4 1,0 1 0,3 6 0,2 0-77,2 2 1,-1 3 0,4-3-1,-3 1-84,-2-1 0,3 5 0,-2-9 0,-1 1 106,0 0 0,-1 0-1,-5-2 1,-1-3 94,-3-1 1,-2-3-211,-2 2 1,-5-2-1,-2-1 1,-8 2 441,-6 2 0,-4-1 1,3-2-1,-4 1-526,0 1 0,0 2 0,5-3 0,-2 1-133,2-1 1,1 3 0,2-1 0,0-2 206,-1-2 0,1-1 0,1 2 0,2 1-850,1 1 0,4 1-1429,-4-5 2594,6 0 0,-8 0 0,3 0 0</inkml:trace>
  <inkml:trace contextRef="#ctx0" brushRef="#br0">5959 4611 30218,'-14'-12'-1628,"1"5"1,1-8 1191,3 5 0,-3 8 1,2 1-1,-6 5 130,-7 4 1,-3 1 0,-4 2 0,-2 0 494,-2-2 0,-8-5 0,-5 3 0,-4-1 316,-2-3 1,-3-1-1,-11-1 1,0 2-330,1 2 0,1-1 0,2-4 0,7 0 21,6 0 0,4 0 0,6 0 0,0 2-482,0 2 0,6-2 0,3 2 0,4-1-298,5 1 1,-2 2 0,6 5 484,2-2 0,1 5 0,2 7 0</inkml:trace>
  <inkml:trace contextRef="#ctx0" brushRef="#br0">2413 5064 27809,'-6'-7'-2154,"3"1"1,-6 7 0,-1 4 1668,-2 4 0,-2 3 0,1 1 323,0 0 0,1 1 1,2-1-1,2 0 148,2 1 1,2 3-1,4 1 1,-2-2-105,-2-1 1,2 3-1,-2 1 1,2 2-294,2 3 0,-4-5 0,0 0 0,-1-1-1658,-1 0 1709,5 0 0,-11-11 0,4-1 0</inkml:trace>
  <inkml:trace contextRef="#ctx0" brushRef="#br0">2279 5038 12293,'8'-21'0,"-4"-6"0,-1 1 828,2 5 1,2 9-421,6 12 0,-1 6 1,-3 3-1,-3 3-1976,0 1 1,-4 0 0,2 1 341,-3-1 1341,5-6 1,2-1-1,5-6 1</inkml:trace>
  <inkml:trace contextRef="#ctx0" brushRef="#br0">2546 5011 24719,'0'13'-2458,"0"1"0,2 3 1,1 1-1,1-2 1389,-1-1 0,-2-1 1,1-1-1,1 0 970,1 1 1,1-6-1,-5 1 1,1 0 149,4-1 1,-4 4 0,4-4 114,-4 4 1,-1 2-484,0-1 83,0-6 1,0-7 0,0-9-1,2-2-437,2-3 0,-1-1 0,6-1 1,0-2 1018,-2 2 0,3 1 0,-4 2 991,2 0 0,-4 5-307,5 4 1,-1 4 0,0 4-691,-3 5 0,1-1 0,0 0 0,0 3-228,0 1 0,-2-4 0,-4 1-354,0 2 1,0 1-409,0 1 0,0-4-31,0 0 0,6-6 0,3 0 0,1-6 769,-1-6 0,9-15 0,-3-4 0</inkml:trace>
  <inkml:trace contextRef="#ctx0" brushRef="#br0">2813 5118 27981,'0'9'-3028,"0"-1"1,0 3 0,0 1 1534,0 1 0,0 0 119,0 1 0,0-6 211,0 1 1,4-7 0,1-2 1385,-2-8 0,10-15 0,2-5 0</inkml:trace>
  <inkml:trace contextRef="#ctx0" brushRef="#br0">2946 4718 26869,'0'-21'-4916,"0"3"1,1 5 4601,4 4 0,-4 9 1,4 9-1,-4 3-516,-1 1 1,0 0-1,2-1 1,1-1 393,1-2 1,1-5-1,-4 3 1,4-1 791,3-3 1,4-1-1,3-2 1,1 0 39,2 0 0,4 0 1,-2 0-1,-1-2 97,0-2 0,-3 1 0,-5-4-875,-2 1 1128,-6 1 0,3 7 0,-6 2 0,0 6-956,0 7 0,0 2 0,0 5 1,0-2 462,0 2 1,0 1 0,0 1 0,0 1-104,0 0 0,4-5 0,2-1 1,0-2-837,0-3 0,-2-1 0,-4-2 270,0 1 0,-1-3 0,-4 0 0,-4-4 373,-2-1 0,-9-7 0,0-7 0</inkml:trace>
  <inkml:trace contextRef="#ctx0" brushRef="#br0">3106 5011 28378,'12'-18'-2324,"-2"2"0,1 4 2864,3 6 1,4 5 0,6 1 0,-2 0-698,2 0 0,-1 1 1,0 2-1,-4 2-789,0-2 0,-4 2 0,3 0 983,-3-2 1,-2-2-1,0-1 1</inkml:trace>
  <inkml:trace contextRef="#ctx0" brushRef="#br0">3586 4918 26257,'0'-25'-3518,"0"2"0,1 11 2859,4 12 1,-2 11-1,4 8 1,-1 0-252,-3 1 0,-2-1 1,-1-3-1,-1 2 704,-3-2 1,-4-1 0,-5-3 0,-1-3 1150,1-5-590,0-2 0,-1-2 0,1 0 0</inkml:trace>
  <inkml:trace contextRef="#ctx0" brushRef="#br0">3559 4771 25283,'0'-19'-6858,"0"-2"5386,0 0 1275,0 2 0,2 13 0,1 6 0,3 9-637,1 7 0,-3 1 0,4 3 0,-1 0 787,1-4 0,-4-1 0,5-2 0,1-1 241,2-3 0,7 3 1,2-5-1</inkml:trace>
  <inkml:trace contextRef="#ctx0" brushRef="#br0">3852 4758 25283,'0'-14'-2865,"-1"7"0,-2 4 2143,-1 6 0,-1 9 1,4 6-1,-2-2 199,-2-1 1,1-6 0,4 0 58,0 1 0,1-4 411,4-2 0,-4-4 416,4-4 1,1 1 0,-2-6-132,-1-1 0,0-1 0,0 1-1328,1 1 2288,1 6-1045,-5-3 1,0 12-1,1 1 1,2 2-835,2 0 0,5 0 556,-1 4 0,3-5 0,1-4-207,0-2 1,1-8 297,-1-3 1,6-9-1,2-3 1</inkml:trace>
  <inkml:trace contextRef="#ctx0" brushRef="#br0">4066 4465 7622,'0'19'0,"0"5"-151,0 5 0,0 4 1,0 4-1,0-2 107,0 2 0,-2 2 0,-1-1 1,-1-2 142,1-5 1,-3-3 0,1-3-430,3-3-665,0-2 1593,8-13 1,7-13-1,8-9 1</inkml:trace>
  <inkml:trace contextRef="#ctx0" brushRef="#br0">4252 4638 30584,'-13'0'-333,"4"0"1,2 1-136,1 4 1,-3-2-1,4 6 1,2 1-1833,2 2 1,1-3 1629,0 0 0,6-6 0,3 1 988,3-3 1,1-1-1,0 0 162,1 0 1,-1 0-1119,0 0 638,-5 0-108,4 0 0,-9 0 382,5 0 1,-3 0 0,2 2 908,-1 2 1,-1-1 1167,-5 6-3324,0 0 414,0 4 0,1-5 0,4-4 491,3-2 0,6-2 1,2 0-1,2 0-85,-2 0 1,3-2 0,1-1 0,-1-3-45,0-1 1,-1 3-1,-5-4-1619,1 2 1532,-7-4 0,-3 8 0,-9-1 1,-7 6 299,-5 6 1,-11 3 496,2 1 1,-10 7-1,2 0 1</inkml:trace>
  <inkml:trace contextRef="#ctx0" brushRef="#br0">1826 5797 15338,'6'-19'0,"3"0"1382,3 3 0,3-1 0,2 13 0,6 1-518,2 1 0,7 2 0,5 0 0,5 0-929,2 0 1,17-6 0,4-2 0,-27 1 0,1 0 213,6-1 0,1-2 0,2 1 0,1-2 0,7-3 0,1 0 0,3-2 1,1 0 218,5-1 1,2-1-1,4-1 1,1 1 0,-3-1-1,1 1 1,-1 1 0,0 0-192,-1 1 0,0-1 0,0 0 0,0-1 0,-1 1 0,0 1 0,-2 0 0,0 0-186,-2-1 1,-1 1-1,-1 0 1,-2 1-1,-6 1 1,-2 0-1,1-1 1,-2 0 230,-2 0 0,0-1 0,-3 2 0,0 1 1,-7 3-1,0 0 0,34-10-848,-11 4 0,-6 6 0,-14 2 0,-7 2-200,-5 3 1,-2 2 0,-10 1 825,-2 0 0,-12-4 0,-7-5 0</inkml:trace>
  <inkml:trace contextRef="#ctx0" brushRef="#br0">15316 9502 25483,'-12'-1'0,"4"-4"-1529,3-4 1,4-2-1,1-3 1,0 1 1173,0 0 0,-2-1 0,-1 1 442,-1 0 1,-2-1 38,1 1 1,2 6 0,-4 1 55,1 0 1,-4 4 0,1-2 409,-3 2-58,-7 8 0,7-4 1,-4 4-256,-1 0 0,1-5 0,3 4 0,-1-4 303,1-1 1,-5 4 0,1 1 0,0-2 479,2-2 0,1-1 1,-3 0-1,0 2-295,0 2 1,1-2-1,0 4 1,-4 0-669,0 2 1,2 0 0,-3 1 0,0 1-100,1 2 0,2 1 0,-3 1 0,0-1 0,1 0 0,2 1 0,-4-1 0,-1 0 0,3 1 0,-4-1 0,5 2 0,0 1 0,-1 2 0,-3 0 0,2-4 0,-1 3 0,-1 0 0,6 1 0,-4-3 0,2 1 0,2 2 0,-2 4 0,1-2 0,1 0 0,-3 4 0,6 1 0,-4 2 0,3-2-290,2-3 0,-1 3 0,2-4 0,2 1 185,1 0 1,2-5-1,-2 1 1,4-4 167,4 0 1,-3-1 0,-1 0 0,2 2-91,2 3 0,-4-3 0,1 2 0,1-2-102,1-1 1,2 3 0,0 3 0,0-1-300,0 0 0,0 5 0,0-3 0,0 1-320,0 0 0,5 0 1,1 3-1,0-1 393,0-2 0,-1-4 0,-2 3 1,3-2 505,2-3 0,-4-1 0,4-2 1,-1 1-4,0-1 0,1 0 1,2 1-1,-1-2 708,1-4 1,2 4-1,3-4 1,1 1 1502,2-1-1998,6 1 0,-8 3 0,6-1-361,2-3 0,1 1 0,2 5 0,0-1 0,-1 0 0,1 1 0,1-1 0,2 0 0,1 1 0,1-2 0,-1-2 0,5-3 0,2-1 0,2-1 0,0-5 0,-1 0 0,-3 0 0,1 0 0,-5 1 0,1 2 0,-1 2 0,4-1 0,-4-4 0,1 1 0,0 4 0,7-2 0,-3 6 0,0 1 0,1 2 0,-1 0 0,2-2 0,-2-1 0,0 1 0,4-2 0,-5 1 0,1 0 0,-2-2 0,-1 0 0,-4-4 0,1 2 0,-1-2 0,-2 0 0,0 0 0,0 1 0,-1-1 0,2-1 0,-6-1 0,2 2 0,2 1 0,-1 1 0,1-4 0,-1 2 0,1 2 0,0 1 0,-1-3 0,1 3 0,0 1 0,4 0 0,0 4 0,0-2 0,2 1 0,-5 0 0,4 1 0,0-4 0,-1-1 0,4 3 0,-4-5 0,0-1 0,2-1 0,-3-2 0,5 0 0,2 0 0,2 0 0,-4 0 0,1 0 0,1 0 0,1 0 0,2 4 0,0 1 0,-1-2 0,-4-2 0,4 5 0,-4 1 0,4 1 0,1-4 0,-5 2 0,2 0 0,3 0 0,3 0 0,2 0 0,-4-3 0,2 1 0,2-1 0,4-1 0,-5-2 0,0 0 0,2 0 0,-4 0 0,2 0 0,-2 0 0,-2 0 0,4 0 0,1 0 0,-2 0 0,-2 0 0,3 4 0,1 1 0,-1-1 0,2 2 0,-4-4 0,4 3 0,-2 0 0,1-1 0,0 1 0,-2-5 0,3 0 0,2 0 0,-4 0 0,4 0 0,-3-2 0,-2-2 0,3 1 0,0-5 0,0 1 0,0 0 0,3 4 0,-5-3 0,-1 1 0,-1 1 0,-2-1 0,0 5 0,0 0 0,0 0 0,-2 0 0,1 0 0,-2 0 0,0 0 0,9 0 0,-6 0 0,1 0 0,1 0 0,4 0 0,1 0 0,2 0 0,0 0 0,0-4 0,4 0 0,-1-1 0,-3-1 0,2 5 0,-3-5 0,1 1 0,0 1 0,-2-5 0,3 5 0,-1-1 0,2-1 0,0 3 0,3-6 0,-2 1 0,-4 0 0,3-4 0,-5 3 0,0-2 0,0-3 0,2 1 0,-2 0 0,0-2 0,0-3 0,3 2 0,-4-7 0,-1 1 0,2 2 0,-5-6 0,4 4 0,-4-2 0,-1 2 0,-6-3 0,-3 3 0,-1-2 0,1 2 0,-7-3 0,1 4 0,-3-1 0,-1 0 0,-5-1 0,2-3 0,-3-1 0,-2 0 0,-1 1 0,-2-1 0,-1 0 0,2 1 0,-4-5 0,0-2 0,1 1 0,-1-1 0,-2-4 0,2 3 0,1 0 0,-1 3 0,-4-2 0,3 2 0,-2 1-672,1 2 1,-1 2 0,-4-1-1,0 2 85,0 3 0,0-2 0,0 5 0,0-1 129,0 1 0,0-3 0,0 4 1,0 2 299,0 1 1,-1 2-1,-2-2 1,-3-1 406,-2-2 0,4 0 0,-5 5 0,0 0 140,2-1 0,-5 2 0,3 2 0,-1 1-109,1-1 0,-8-2 0,4-1 0,-2-1 2,1 1 0,-6 0 0,-2-1 0,-3 1 77,-2 0 1,1 4 0,-3 0 0,0 0-46,-2 2 0,0-5 0,2 4 0,0-1-314,-2 0 0,0 7 0,4-4 0,0 1 0,1 1 0,-1-5 0,0 3 0,1 0 0,-1 0 0,0-3 0,1 3 0,-1 0 0,0 0 0,-4-2 0,-1 2 0,-2 0 0,-3 0 0,-2-3 0,-1 4 0,0 2 0,0 2 0,-4-3 0,-2-1 0,0 1 0,0-2 0,-3 4 0,3-2 0,0 2 0,0 2 0,-3-4 0,5-1 0,0 2 0,-2 2 0,0 1 0,-5-1 0,2-2 0,-1-2 0,0-1 0,-1 3 0,3-3 0,-3-1 0,-1 4 0,-1-3 0,1 2 0,3-1 0,-7 1 0,3 4 0,-2 0 0,0 0 0,2 0 0,-1 0 0,1 0 0,0 0 0,1 0 0,2 0 0,1 1 0,-2 4 0,-9-2 0,-3 4 0,4-1 0,3-3 0,3-2 0,-1-1 0,2 0 0,4 0 0,-3 0 0,5 0 0,0-1 0,0-4 0,2 2 0,4-4 0,0 1 0,0 3 0,0-3 0,0 2 0,0 1 0,0 1 0,-4 2 0,-2 0 0,1 0 0,4 0 0,-5 0 0,9 0 0,1 0 0,2 0 0,-1 0 0,2 0 0,2 0 0,3 0 0,-2-1 0,8-2 0,-2-2 0,2 3 0,-3-6 0,4 1 0,-1-2 0,0 0 0,0 6 0,-7-3 0,-2 2 0,-4-1 0,-4-1 0,-2 3 0,-2-1 0,-2 1 0,-9 1 0,0 2 0,-1 0 0,1 0 0,0 0 0,1 0 0,0 2 0,-1 2 0,6-2 0,-3 4 0,-2-2 0,-3 1 0,-7 4 0,4-4 0,0 3 0,0 2 0,-4 2 0,4 3 0,1 1 0,4 2 0,-3 0 0,8-5 0,-1 0 0,1 1 0,-4 2 0,5-1 0,4-3-11,0-1 0,1-5 1,3 0-1,1-1-120,4-1 1,-4 1 0,4-5 0,-4 0-79,-1 0 0,0 0 1,0 0-1,0 0-103,0 0 0,-4 0 0,-1 1 382,2 4 0,-4-4 1,-1 5-1</inkml:trace>
  <inkml:trace contextRef="#ctx0" brushRef="#br0">7052 7423 30790,'-6'-4'-5215,"3"7"5051,-6-12 1,4 6-1,-2 4 1,0 2-1098,-1 2 0,1 5 0,-4-2 955,3-1 0,3 3 0,-2-4 948,1 2 0,0-5 1109,1 1-1643,4-2 1,-4-1-595,10 3 1,1 4-1,4 5 1,-1-1 407,1-3 0,-2 3 1,1-3-1,0 4-272,-2 5 0,3-3 0,-4 2 0,0-2 104,0-2 1,3 1-1,-3 1 194,1 2 1,-2-2 0,2 3 0,1-3-19,-1-2 0,-2 0 1,2 1-1,0-2-326,1-4 0,1 10 0,2-1 118,-2 2 0,2 0 0,-5-4 0,0 1 87,0 2 0,-1 4 0,-2-3 0,2 2-4,-2 3 1,3-3 0,0-1 0,0 1 256,-1 0 0,0-5 0,-4 3 1,2-1-36,2 0 1,1 0 0,-3-4-1,3 3 184,1 0 1,-3 1 0,4-4 0,-1 0-123,1 4 0,1-3 1,2 4-1,0-1-169,-2 0 1,0 5-1,2 0 1,0 2-53,-2 1 0,-2 1 0,3 0 0,-1-1 169,2 1 1,-4-2 0,1-1-1,-1-3 173,0-2 1,-2 3-1,4-4 1,0 0 135,-2 1 0,5-4 1,-5 4-1,2-1-33,0-1 0,3 3 1,4-4-1,-1 3-107,1 2 1,1-5 0,-4 4 0,0-1-162,1 3 0,-1 3 1,0 2-1,1-1-264,-1 1 1,-4-2 0,-2-1-1,1-2 117,-1 2 0,-3-5 0,4 0 0,-1-1 307,1 0 0,-1 4 0,3-4 0,-2-2-39,-2-1 0,3 3 0,-3 0 0,1-2-36,3-1 1,1 2 0,-1 1 0,-1 0-129,1 1 0,1 0 0,-1 5 1,-3-3-223,-1-2 0,3 9 1,-4-1-1,-2 3-54,-2 2 0,1-4 1,1 5-1,1-2 166,-1 0 0,-2 5 0,1-5 0,1-3 86,1-4 1,5 1 0,-3-5 0,2 3 1016,2-1 0,-3-6 0,2 3 0,2-1-633,0 0 1,-2 0 0,0-5-225,2 0 1,0 5 0,1 0 0,-1-2-313,-2-1 0,-7 3 0,4 1 0,-1 2 121,-1 2 1,2 3 0,-3 2-1,3 1-82,2 2 1,-4-1 0,3-6-1,1-2 125,-1 2 0,2-5 0,4-1 0,-1-4 466,-3 0 0,3-1 1,-3-1-1,1-2 57,-1-1 0,3-1 1,-5 2-1,2-3-210,0-1 0,-1 5 0,2-2 1,-3 2-583,-1 3 1,0 1-1,-3 2 1,2 4-359,-2 0 1,-2 8 0,-1 0 0,2 2 277,2 1 1,-3-1 0,4-4 0,-2-2 296,1-3 1,-1 2 0,5-5 0,-2 1-101,-3-1 0,2-6 0,1-5 0,0-1 275,0 0 1,0-4-1,-1 3-1478,3 0 0,0-3-238,1 6 1,-6 0-1,1 4 1584,-2 1 1,-8 5 0,-2 2 0</inkml:trace>
  <inkml:trace contextRef="#ctx0" brushRef="#br0">7252 11581 22461,'-14'0'0,"1"0"0,0 0-783,-1 0 1,1 0 2036,0 0 505,-1 0-1277,7 0 0,2 5 1,10 1-524,4 1 1,3-2-1,1 5 1,0 3-28,1 3 0,0 8 0,3 0 1,2 5-143,2 7 1,-1 7 0,4 4-1,-3 4-307,-2 4 0,3 1 1,-2-3-1,-1 0 262,0 1 0,3-8 0,-2-6 0,-1-8 285,0-4 0,-1-3 0,-5-2 0,-1-6 25,-3-2 0,3-1 0,-5-1 0,2 0-54,0 1 1,-5-1 0,5 0 0,0 2-198,-1 3 1,3 1 0,-2 6 0,3 0-177,1 4 1,-4 5 0,0 0-1,2 3 112,0 4 0,1 7 0,-1-3 0,-2 1 156,1 0 1,-3 3 0,2-4-1,0-3 182,-1 0 1,3-4 0,-3-2 0,1-6 145,0-7 0,-2 2 0,3-4 1,-2 0-10,-2-3 1,4 2 0,-3 3 0,2 0-275,0 0 0,-1 3 1,2-1-1,-3 6 17,-1 4 0,3 0 0,-3 5 0,0 0-76,0 0 0,3 4 0,-5 2 1,1 0 97,1 0 1,-3 2-1,4-6 1,0-2 84,1-1 0,-4 1 0,4-9 0,-1-1 45,1-2 1,-1-2 0,3 1-1,-1 0-88,2-1 0,-4 1 0,2 1 0,0 2-91,-2 1 0,5 1 0,-3-2 0,3 3-96,1 1 0,0 0 0,1 4 0,-1 1-93,0 2 1,1 1 0,-1-5-1,0-2 160,1 2 1,-2-4 0,-2-1-1,-1 0-11,1-1 0,-2 0 0,-1-5 0,0 0 263,1-4 1,-5 1 0,3-3 0,-2-1 4,1 0 1,3 0 0,-3-2 0,-1 1-120,2-2 1,-3 3-1,5 0 1,-1 1-105,0-1 1,1 3 0,4-3 0,-2 1 35,0-1 1,5 4-1,-6 0 1,3 0-51,1 0 0,1-3 0,-1-3 1,-1 0 15,-3 0 0,1-3 1,-4-2-1,0-1 66,0-2 0,-2-5-696,-4 5 0,5 0-12,-1 4 1,2-4-1,-1-2-3096,3-1 3800,4 5 0,2-10 0,-1 5 0</inkml:trace>
  <inkml:trace contextRef="#ctx0" brushRef="#br0">7945 13540 9316,'-27'-11'0,"2"2"78,3 4 0,1 5 0,5 6 0,-4 7-145,0 8 0,-3 4 1,-5 2-1,-1-2-523,-2-3 1,-6 2 0,1-8 0,-2-4 881,-2-6 0,-5-4 0,-1-2 0,0 0 355,0 0 1,-4-6-1,3-3 1,-2-3-200,0-1 0,-3-1 0,-3 2 0,2 2-69,-3 1 1,-8 6 0,-10-1 0,-2 2-416,38 2 0,-1 0 0,-6 3 0,-2 0 1,2 1-1,0 1 0,-3 1 0,0 0-125,-2 0 0,1 1 0,-4 2 0,0 0 0,2 0 0,0 0 1,0-1-1,0 0 54,-2 0 1,-1-1 0,1 0-1,0-1 1,0 1 0,1 0 0,0-1-1,1 1 146,2 0 0,-1-1 0,-1 0 1,1 0-1,6-1 0,0-1 0,-2-1 1,1 0 75,1 0 0,-1 0 0,1-2 0,1-1 0,4 3 0,1-1 0,-30-1-109,6-1 1,10-4-1,9-2 1,6 0-882,6 0 875,8-4 0,6-1 0,8-2 0,3 3 0</inkml:trace>
  <inkml:trace contextRef="#ctx0" brushRef="#br0">1600 13980 25375,'-9'8'-1511,"0"-2"1,0-1 1305,2 4 0,-5 3 0,4 2 1</inkml:trace>
  <inkml:trace contextRef="#ctx0" brushRef="#br0">1533 14034 24905,'0'-14'-2992,"0"5"0,0 0 3416,0-1-127,0 4 1,1 2-394,4 8 0,-2 9 0,6 10 0,0 3 140,-2 5 0,3-1 0,-4 4 0,0 0-246,0 0 0,3-4 0,-3-1 0,0-5-347,0-6 0,3-3 311,-5-2 0,5-7 0,-5-8 1,-1-9-4,-1-10 0,-1-10 0,2-6 0,2-6-160,-2-6 1,-2-3 0,-1-1 0,0-2 208,0-3 0,-4 8 1,-1-2-1,2 6 502,2 8 1,1 5-1,0 11 157,0 4 1,0 11 0,0 7-105,0 7 0,6 9 0,3 4 0,3 0-57,1 4 0,5 6 1,-1 1-1,1 0-172,2 1 0,-4-3 0,5 2 0,-2-5-656,-3-3 0,-1 0 1,-2-6-1,1-4-651,-1-3 0,0-7 0,1 2 704,-1-4 0,0-7 0,2-4 0,1-8 695,2-9 1,0-17 0,-5-11 0</inkml:trace>
  <inkml:trace contextRef="#ctx0" brushRef="#br0">2253 13780 9012,'-3'-19'0,"-3"-2"-290,-3 1 0,-4 8 2747,8 12 1,1 7-1,4 11 1,0 3-2326,0-1 0,1 6 0,2-6 1,3 2-601,2 1 1,5-7-1,6 0 1,0-4 614,1-3 1,3-6-1,0 0 1,2-6 130,1-6 0,-5-7 0,-3-3 0,-3-2-270,-2-3 1,-6-6-1,-4-2 1,-6-1 124,-5 1 0,-15 1 1,-5 4-1,-3 2 498,-1 3 1,-4 2 0,3 7 0,1 1-1084,-1 3 0,7 3 1,5 8 883,2 2 0,7 5 0,7 9 0,4 4-2812,1 3 0,6 6 1966,3 1 0,8-1 0,4-5 0</inkml:trace>
  <inkml:trace contextRef="#ctx0" brushRef="#br0">1786 14500 24665,'-6'-16'-4025,"-3"2"0,4 5 4387,0 14 0,5 8 1,3 11-1,3 4-12,1 3 1,2 11-1,5-1 1,-1 3-475,0 2 0,1 3 0,-1-3 0,0-1-165,1-4 0,-3 1 0,0-13 0,-4-2-352,-1-4 0,0-11 450,-2 2 0,-2-11 0,1-3 1,-6-9-479,-6-8 1,-3-2 0,-3-5-1,-1 2 692,-2-1 0,-1-3 1,3 1-1,-2 3 432,2 4 1,-1 3 0,1 4 303,-2 2 1,1 4-1,5 10-460,3 4 1,3 4-1,6 3 1,0 2-322,0-2 1,4 8-1,4 0 1,1-2-410,1-1 0,9 1 1,-5-4-1,0-4-150,1-3 0,-1 1 0,0-5 0,3 0 24,0-2 1,1-4 0,-3-1 0,1-1 1169,2-4 0,0-8 0,-5-8 0</inkml:trace>
  <inkml:trace contextRef="#ctx0" brushRef="#br0">2066 14886 23669,'12'-5'1285,"-3"-4"0,3 1 0,-3 1-407,2 1 1,4-3 0,3 5 0,4 1-789,3 1 1,2 2 0,0-1-1,-2-2-119,-3-2 0,2-4 0,-6 3 0,-2-1-205,-1-3 1,-8-2 0,-2-2-1,-4 1-625,-1 0 0,-1 0 0,-5 1 0,-6 3 561,-4 4 1,-8-1-1,2 2 1,-2 1 497,2 2 0,-2 1 1,6 1-1,2 2 134,1 1 1,6 7 0,2-2 0,1 3-822,3 1 1,3 0 0,6 0 0,6 2 232,4 3 0,8-3 0,-2 3 0,3-4-924,2 0 1,4-2 0,1-3 0,1-5 267,0-3 1,2-2 0,-2-5 1503,1-7 1,-5-7 0,4-6 0</inkml:trace>
  <inkml:trace contextRef="#ctx0" brushRef="#br0">2613 14620 23359,'-8'-6'-561,"4"6"0,10 7 1,6 11-1,5 3 56,4 0 1,4 4 0,3-3 0,-2 2-15,-1-2 0,-7-3 1,-4-7-1,-3-3 379,-1-5 1,-4-4 0,-1-4-57,-4-5 0,-1-13 0,0-6 0,-1-3-116,-4-2 0,-2-7 1,-7 3-1,1 1 435,0 2 1,-1 0-1,2 6 1,2 4 118,1 4 1,0 3-27,-4 9 0,6 3 0,2 10 0,4 3-518,1 4 1,0 12 0,-2 4 0,-1 5-679,-1 4 0,-2 7 1,3 5 917,-2 3 0,-5 1 0,3 0 0</inkml:trace>
  <inkml:trace contextRef="#ctx0" brushRef="#br0">20848 14153 16539,'0'-20'-3610,"0"2"3052,0 3 1,2 8 0,1 4 474,1 6 0,8 4 0,0 6 139,4 1 0,3-7 0,-1-1 1,4-1 505,4-1 1,6 0 0,5-4-1,5 2 143,2 2 1,7-2-1,-3 2 1,4-1-105,2 2 0,3-4 0,4 4 0,3-4-217,4-1 1,0 0 0,-4 0 0,-4 0-33,0 0 1,2 0-1,-4-1 1,-2-4-172,-1-4 0,-3 2 1,-2-2-1,-1 0-359,1 2 0,-4-4 1,-1 5-1,-7 1-94,-7-1 0,3 0 1,-12 3-1,-2-2-96,-4 2 0,-4 3 1,-3 5-1,-5 4-2149,-2 2 0,-8 9 2341,-3 2 0,-15 9 1,-4 3-1</inkml:trace>
  <inkml:trace contextRef="#ctx0" brushRef="#br0">15183 15046 18068,'-7'-13'-3261,"-5"6"3274,3 2 0,1 4-320,0 1 0,3 4 0,-2 2 0,1 1-625,3 4 1,3-5 1136,4-2 0,5-2 0,9-2 1,4 0-1,5 0 734,4 0 1,-1-6-1,7-2 1,4-1-400,6 1 0,10 0 1,2-2-1,2 2-403,2 2 1,11 2-1,-34 4 1,0 0 0,2 0-1,1 0-18,3 0 0,0 0 0,0 1 0,1 0 0,-1 0 0,0 2 0,-1 0 0,0 1-120,0 0 0,1 0 1,0 1-1,1 0 1,-5-2-1,0-1 1,0-1-1,-1 1 107,0-2 0,0 1 0,2-1 0,1 0 0,0 0 0,1-1 0,-1-2 0,1 0 123,1-3 0,1-2 0,0 1 0,-1-1 0,0-2 0,0-2 0,-1 1 0,1 0-108,-1 1 1,0-1-1,2-1 1,-1-1-1,-3 3 1,-1-1 0,-1 1-1,1 0-325,-1 0 0,-1 2 0,-1 2 0,-1 2 0,35-4 0,-8 2-153,-4 3 1,-10 2 0,-6 2 0,-5 4-132,-5 4 1,-2 2 0,-8 3-1,-4 1-706,-8 2 0,-1 4 0,-7 6 0,-3-1 1194,0 1 0,-2 4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6732 8569 30835,'0'-13'-4916,"0"0"1,1 4 3154,4 0 0,-4 0 1421,4-4 0,-5 5 601,-5 4 1,2 2-1,-6 2 1,-1 0 404,-2 0 1,-1 0-1,-1 0 1,1 0-70,0 0 0,-1 0 0,1 0 1,0 0-117,-1 0 1,6 0 0,-1 2-1,-2 1-458,-1 1 0,-1 1 0,0-4 0,-1 2 494,1 2 1,-5 5-1,1-3 1,0 2-112,2 0 0,-4 0 0,-2 4 0,1-1 28,2-3 0,-1 6 1,-1-5-1,1 1-204,0 0 1,-3 1-1,2 2 1,1-1-409,0 0 0,1 2 0,5 1 0,0 2-141,-1-2 1,-2 4-1,0-3 1,1 0-7,-1-2 1,1 2 0,3 1 0,1 0 95,1 1 1,-5-4 0,6 4 0,-2-1 75,-3 0 1,2 1-1,2-3 1,1 4-56,-1 0 0,4-2 1,0 3-1,1-1-29,1 1 0,-5-4 1,5 2-1,1-1-69,1-1 1,2 1 0,0-3 0,0 1 116,0 2 0,0 0 0,0-5 0,0 0 41,0 1 1,0-1 0,0 0 0,2 2 26,2 3 0,-2-3 0,4 2 0,-2 0-86,0 1 0,5-2 1,-3 5-1,2-1 122,2 1 0,-3-3 0,2 3 0,2-2 224,1-3 1,-1 3 0,0-1 0,-2-2 86,1-1 0,2-1 0,1 0 1,1 3 173,-1 0 0,0 1 1,1-5-1,-1 1 33,0-1 1,1 0-1,-1-1 1,0-1 48,1-2 0,-1-1 1,2 6-1,1-1-183,2 0 0,0-1 0,-5-1 0,0-2 85,0 1 1,2 0 0,2 1-1,0-4 57,0-1 1,-3 3 0,0-3 0,1 0-176,2 0 0,-2 4 0,4-3 1,-1 2-267,0 0 0,4-1 0,-3 2 0,2-1 0,3 1 0,-3-2 0,-1-1 0,1 0 0,0 1 0,0-4 0,2 4 0,0-2 0,0-3 0,1-1 0,0 1 0,-2 2 0,2-2 0,1-2 0,0-1 0,-1 0 0,-2 0 0,-1 0 0,2 2 0,-2 1 0,-2 1 0,3 1 0,-2-4 0,-1 2 0,0 2 0,8-1 0,-2-3 0,2 2 0,2 2 0,1-1 0,-3-4 0,-1 0 0,1 0 0,0 0 0,-1 0 0,1 0 0,0 0 0,-5 0 0,0 0 0,0 0 0,-1 0 0,3 0 0,-5 0 0,0 0 0,0 0 0,4 2 0,-6 1 0,1 3 0,1 1 0,1-2 0,3 2 0,0 0 0,0 1 0,2-5 0,2 3 0,1-2 0,3 0 0,-1 1 0,6-7 0,-1-2 0,-1-5 0,5-3 0,-4-1 0,2 0 0,-1-1 0,1 1 0,-5 1 0,1 2 0,0 1 0,-2 4 0,-5-2 0,1 1 0,0 3 0,-2 2 0,-1 1 0,-2 0 0,1 0 0,3-5 0,0 1 0,1 1 0,0 1 0,1 2 0,1-1 0,4-2 0,1-2 0,2-3 0,4 2 0,0-2 0,0-2 0,-2 2 0,1 0 0,-2-3 0,0-1 0,3 3 0,-8 2 0,1 0 0,-1-1 0,-1 5 0,-4-1 0,0 2 0,-1 2 0,0-4 0,-3 0 0,0 1 0,0 1 0,2 1 0,2-4 0,0-2 0,-1-1 0,1-4 0,1 4 0,2-6 0,1-3 0,0 2 0,-4-3 0,-1 3 0,1 2 0,-2-3 0,-1 1 0,-3 3 0,-2 0 0,3 0 0,-4 0 0,-2 2 0,-1 1 0,-2 2 0,1-4 0,-3 2 0,-2-1 0,3 3 0,-3-2 0,1-2 0,-1 0 0,3-3 0,-3 1 0,3 0 0,1-1 0,4-4 0,-1-1 0,-1 0 0,1 0 0,0-5 0,-2 3 0,-1-1 0,0 0 0,1 6 0,-1-4 0,-1 3 0,-3-1 0,1 0 0,-6 5 0,1-1-384,1 1 0,-5-5 0,4 0 1,-4 2-433,-1 1 0,-1-2 1,-2-1-1,-2 2 602,2 1 1,-3-3 0,1-1 0,-1-1 344,0 1 0,0 0 0,3 3 0,-3-2-65,-2 2 0,4-4 0,-5 3 0,0 0-193,2 3 0,-5-4 0,3 0 0,-3 3-275,-1 5 1,0-2-1,-1 5 1,1-2 186,0 0 1,-1 4 0,1-2-1,0 1 450,-1 3 1,2 0 0,2 0 0,1-1 357,-1 1 0,2-3 0,0 1 0,-1 1-55,1-2 1,-2 3-1,4-6 1,-1 0-17,-4 2 1,-2-5-1,-3 5 1,-4-2-454,0 0 0,-1 4 0,-3-2 0,2 1-69,-2 3 0,-1 0 0,-2 0 0,2-1 0,3 1 0,-2 1 0,5 2 0,0 0 0,0 0 0,1 0 0,4 0 0,1 0 0,0 0 0,-1 0 0,1 0 0,0 0 0,-1 0 0,1-1 0,0-4 0,-1 4 0,1-5 0,0 2 0,-1-1 0,-3-1 0,-1 3 0,0-1 0,-1 1 0,3 1 0,-5 1 0,2-2 0,2-2 0,-2 1 0,1 4 0,0 0 0,-1 0 0,4 0 0,-2 0 0,2 0 0,2 0 0,-2 0 0,-2 0 0,0 0 0,0 0 0,3-4 0,0-1 0,1 2 0,0 2 0,-1 1 0,1 0 0,0 0 0,-1 0 0,-1-5 0,-1 1 0,-2 1 0,2 1 0,-3 2 0,1 0 0,0 0 0,-1 0 0,3 0 0,-7 0 0,1 0 0,2 0 0,-1 0 0,3 0 0,-3 0 0,1 0 0,-6 0 0,4 0 0,-2 0 0,2 0 0,-3 0 0,3 0 0,-3 0 0,-2 0 0,2 0 0,0 0 0,1 0 0,0 0 0,-4 0 0,6-1 0,-3-2 0,-2-2 0,2 0 0,1 2 0,2-2 0,-2 2 0,1-3 0,-1 2 0,2 1 0,-2 1 0,-4 2 0,0 0 0,2 0 0,1 0 0,2 0 0,0 0 0,6 0 0,2 0 0,1 0 0,1 0 0,0 0 0,-1 0 0,1 0 0,-2 0 0,-1 0 0,-2 0 0,0 0 0,4 0 0,-3 0 0,0 0 0,-3 0 0,4 0 0,-3 0 0,-2 0 0,0 0 0,-1 2 0,3 1 0,0 1 0,2 1 0,-5-4 0,0 2 0,1 2 0,0-1 0,5-4 0,-3 0 0,-2 0 0,5 0 0,-3 0 0,-1 0 0,-2 0 0,1 0 0,-1 0 0,0 0 0,1 0 0,-4 0 0,3-1 0,-3-2 0,-2-2 0,0 1 0,1 4 0,-1 0 0,0 0 0,2 0 0,1 0 0,2 0-133,-1 0 1,-1 1-1,2 2 1,4 3-957,3 1 1,2 2-1,1 5 665,3-1 1,3 6 0,6 2 0</inkml:trace>
  <inkml:trace contextRef="#ctx0" brushRef="#br0">6732 12967 28619,'0'-13'-9831,"0"0"7622,0-1 1,0 1 84,0 0-812,0 5 2524,0 2 1121,0 6 1,-2-1 73,-2-4 0,-2 2 1,-4-4-1,1 1-720,-2 3 0,4 0 0,-2 0 439,-1-1 1,-2-1 0,-2 5-1,1 0 244,0 0 0,-5 5 1,0 1-1,2 0-264,1 0 0,-3 2 1,1-2-1,0 0 457,2 0 1,-2 3 0,-1-4 35,2-2 0,1 2 0,1 0 1,3-1-186,2 2 1,-3-3 0,3 5 0,-3-1-724,-1 0 0,-1 2 0,1 6 1,0 1-232,0 2 0,-5 4 1,-2-1-1,0 3-272,-4 4 0,5 2 0,1-4 0,3 1 20,2 0 1,0-2 0,-1-2 0,2-2 354,3-2 1,2-1 0,4-5-88,-1 1 1,-2-1-1,3 0 7,-2 1 0,1-1 0,2 2 0,-1 1-178,-1 2 0,-2 6 1,3-2-1,-3 5-273,-1 4 0,2 3 0,-4 6 0,1-2 28,0-2 0,2 1 0,6-6 0,0-3 230,0-4 0,0-1 0,0-5 0,0-2 255,0-1 0,6-1 1,3-3 943,3-2 0,-3 3 0,-2-3 0,1 1-465,-1-1 1,0 3-1,4-3 1,-2 3-361,1 1 1,2 1 0,3 0 0,0 3-16,-2 0 1,8 6 0,-7-4 0,4 0 131,1 0 1,5-1 0,-2-5 0,2 1 558,-2-1 0,6-6 0,-2-2 0,0-4 582,4-1 0,-1-1 0,0-4 0,0-2-1110,2 0 1,0-4 0,-4 5 0,0 0-189,-1 1 0,1-1 0,0 3 0,-2-2 0,-3 2 0,3 2 0,-2 2 0,2 2 0,1 2 0,0 4 0,-1-4 0,-2 3 0,1 2 0,9-4 0,-7-1 0,4-4 0,3-1 0,-4 0 0,7 0 0,-1 0 0,-1 0 0,3 0 0,-4-1 0,0-2 0,-1-2 0,4-1 0,-4 3 0,1-1 0,-1 1 0,0 1 0,-4 4 0,1 1 0,2 1 0,1 5 0,-6-3 0,1 2 0,-1 2 0,0 2 0,-3 0 0,0-2 0,0-1 0,1-6 0,0 1 0,-2-2 0,2-2 0,1 0 0,1 0 0,0 0 0,-4 0 0,3 0 0,-3 0 0,3 0 0,2 0 0,0 0 0,1 0 0,0 0 0,-1 0 0,5 0 0,-8 0 0,0 0 0,1 0 0,4 4 0,3 2 0,-1 0 0,1 0 0,-4 0 0,5-3 0,-2 1 0,0-1 0,2-1 0,-2-2 0,3-2 0,0-2 0,5 1 0,-5-5 0,1 1 0,1 0 0,-1 4 0,5-3 0,-1 1 0,-4 1 0,2-1 0,-4 5 0,-1 0 0,1 0 0,0 2 0,-4 1 0,2 3 0,-1 1 0,-2-2 0,0 2 0,2-1 0,1-3 0,2-2 0,-4-1 0,2 0 0,-1 0 0,4-6 0,2-2 0,2-4 0,2-2 0,-1 1 0,-2 0 0,-2-1 0,2 1 0,2 1 0,-1 2 0,-1 2 0,-1 3 0,-7-4 0,4 4 0,-2 1 0,0-2 0,0 4 0,-4-4 0,0 2 0,-1 0 0,1-5 0,0 3 0,-1-2 0,1-2 0,4-6 0,0-2 0,0 0 0,2-1 0,-4 3 0,5-5 0,1 0 0,-1 0 0,-5 4 0,2-4 0,-3 0 0,-1 0 0,-5 5 0,1-2 0,-1 2 0,-1-2 0,-2 4 0,-6-4 0,0 3 0,1 2 0,-1-5 0,-1 0 0,-3 0-37,-5-1 0,2 3 0,-1-6 0,-2-2-715,-2-1 0,-1-3 1,0-2-1,0-1 184,0 1 0,0-2 0,0 1 0,0 1 132,0 2 1,-4 3 0,-1 1 0,1 3-277,-2 2 1,0-3-1,-4 4 1,1 2 231,-2 1 1,-5 3-1,-3 2 1,-2 1 332,-3-2 1,-1 4-1,-3 0 1,-2-1 215,-1 1 1,0 2-1,4-2 1,2 0 863,3-1 0,-3 1 0,4-4 0,0 3-38,4-3 1,-3 1 0,1-1 0,0 3-182,0-3 0,-4-1 0,3 0 0,-4 2-197,-4 1 0,-3 5 0,1-4 1,-2 2-528,-3 3 0,1 1 0,-3-1 0,2-2-145,-2 2 1,4 2-1,2 2 1,3 2 181,1 2 1,1-1-1,-1-4 1,2 0 109,3 0 0,-2 0 0,5-1 0,-2-2-137,-3-2 0,3-4 0,-1 3 0,-1-1 0,-3-3 0,0-1 0,-1 1 0,0 2 0,1 2 0,-1-2 0,-1 3 0,-2 2 0,-1 2 0,-4-4 0,4 1 0,-1 1 0,0 1 0,4 2 0,-3 0 0,2 0 0,3 0 0,-1 0 0,1 0 0,0 0 0,4 0 0,-3-1 0,3-2 0,-3-3 0,-2-1 0,0-1 0,1-2 0,-1 1 0,0-1 0,1-1 0,-1 1 0,0 1 0,1-1 0,-6 2 0,1 1 0,2 1 0,1 3 0,1 1 0,0 2 0,1 0 0,-1 0 0,2 0 0,0 0 0,1 0 0,0 0 0,-4 0 0,7 0 0,-1 0 0,0 0 0,1 0 0,-3 0 0,2-1 0,-1-3 0,-3 1 0,0-6 0,-1 0 0,0 1 0,-4-2 0,0 4 0,0-1 0,-1-4 0,2 5 0,-4 2 0,0 1 0,0-1 0,-2 2 0,-5-1 0,-2 5 0,-2 2 0,-5 6 0,0-1 0,-5 3 0,-3 1 0,-3 1 0,6-1 0,4 0 0,-1 1 0,7-5 0,4 0 0,5-1 0,4 0 0,-5-1 0,3-4 0,0 2 0,3-2 0,4-2 0,3 1 0,2 1-335,-2 1 1,-1 5 0,-2-2 0,1 4-2475,-1 3 1,-4 9 2516,0-1 0,-6 9 1,3 3-1</inkml:trace>
  <inkml:trace contextRef="#ctx0" brushRef="#br0">7185 17125 9379,'0'-13'0,"0"0"-325,0-1-1699,6 7 2570,-5 1-202,5 12-135,-6-5 1,-1 5 432,-4-6 1,2 0-11,-5 0 1,5-1-1,-3-2-419,0-1 0,3-1 0,-6 5-13,-2 0 0,0 0 0,-3 0 1,1 0 74,0 0 0,-1 5 0,1-1 0,0-1-139,-1-2 1,1 4 0,0-1 0,-1-1 325,1-1 1,0-2-1,-1 0 94,1 0 0,0 0 1,1-2-98,3-2 1,-3 1 0,3-5-338,-3 3 0,3 0 0,1 5 0,-3 0-59,-1 0 0,-1 0 1,0 0-1,-2 2-195,-3 2 1,3-3 0,-2 5-1,0-1 154,-1-1 1,4 5-1,-4-4 1,3-2 72,2-2 1,1 1 0,2 1 0,1 1 499,-2-1 1,4-2-1,-2-1-358,-1 0 0,-2 0 1,-2 0-210,1 0 1,0 6 0,-1 3-211,1 3 0,-5 1 0,1 1 0,0-1-94,2 0 1,2 1-1,0-1 1,-1 0 250,1 1 0,4-2 0,0-2 122,-1-1 1,-2-2 0,-1 2 117,-1-4 1,6 0 0,-1 1-213,-2 2 0,1-4 0,0 5 0,2 1-174,2 2 0,-4 8 0,1 2 0,-3 3-436,-1 2 1,-5-1 0,0 1 0,2-2 438,1-3 1,3 2 0,2-6-1,3-2 471,1-1 1,-3-2 378,4 0 1,-1-4-493,2 0 0,2-4 0,-2 4-520,3 1 1,1 2 0,1 1-1,2 2-54,1 3 1,2 2 0,-3 7 0,2 0 53,-2-1 1,3 1 0,0-2 0,0-1 251,-1-2 1,6-1 0,-4 1 0,2-4 448,0-3 1,0-4 0,4 0 143,1-2 0,-1-2 1,2 4-1,1-4-60,2-1 1,0 3-1,-4-3 1,3 0-311,0-1 0,6 6 0,-4-2 0,2 3-287,2 1 1,1 3 0,0-1 0,-2-3 428,2 0 0,1-2 0,1 0 1,0-2 252,-4-2 0,3 3 0,-3-5 1,2-1-68,-2-1 1,3-2-1,-4 0 1,1 0 77,0 0 1,-1 1 0,3 2 0,-3 1-540,-2-1 0,5 3 0,-2 0 0,3 2-352,2 2 0,-1 2 1,1 1-1,0 1 29,-1-1 0,2 0 0,2-1 1,1-2 478,-1-1 1,2-6 0,1 2 0,0-4 434,-1-1 0,-1 0 0,-4 0 0,0 0-61,-1 0 0,1-1 0,0-2 1,-1-2-376,1 2 0,0-3 0,-1 2 0,1 1-384,0 1 0,-2 2 1,0 0-1,-1 0 75,-1 0 1,5 5-1,-5 1 1,2 0-140,1 0 0,1 3 1,0-5-1,-1-1 580,1-2 1,4-1-1,0 0 1,-1 0 223,-2 0 0,-1-1 1,1-2-1,1-3-377,3-1 1,-1 4 0,-5-2 0,1 4-369,0 1 1,2 0 0,1 0-1,-2 0-217,2 0 1,-1 1-1,-2 2 1,1 3 130,3 2 1,-3-4 0,5 3 0,-2-1 580,0-3 1,6-1 0,-1-2 0,2 0 420,2 0 0,5-6 0,-1-4 1,-1-4-695,-1 1 0,-2-8 0,-2 8 0,-2-1 0,-5 4 0,1 0 0,-1 4 0,0 0 0,2 0 0,-3 2 0,4 4 0,-2 0-407,-2 0 0,4 0 1,0 0-1,2 0 551,-1 0 1,-1-5 0,3-1-1,-1 0-174,1 0 0,1-4 0,1 3 1,-2-2 321,-2 0 0,0 1 0,2-2 0,-3 3-292,-2 1 0,4-3 0,-5 3 0,-2 0 0,0 0 0,2-4 0,0 2 0,-2-1 0,0 0 0,-3 5 0,1-5 0,0 0 0,-1 2 0,5-5 0,0 3 0,-1-3 0,-2-1 0,3 0 0,0-1 0,-1 1 0,-2 0 0,-1-1 0,-1 1 0,0 0 0,-4-1 0,2 2 0,-5 2 0,0 1-167,0-1 1,-1-2-1,-5 0 1,1 2-165,-1 1 0,-4 0 1,-2-4-1,1-1-16,-1 1 1,-4 0 0,2-2 0,-4-1-5,-1-2 0,0-6 0,0 2 0,-1-3-10,-4-2 0,2-4 1,-6 0-1,-1 1-21,-2 2 1,0 2 0,2-1 0,1 2-75,-1 3 1,-2 1-1,-2 4 1,1 0 180,0 0 0,-1 3 0,1 0 0,-2 1 87,-2 0 0,2 1 0,-5 1 0,1 3 78,-3-3 1,-3 4-1,-2-2 1,1 0 207,-1 2 0,0 1 0,1 6 1,-1-2 207,0-2 1,2 2-1,1-2 1,2 2 38,-2 2 1,4 0-1,-1-1 1,0-2 56,0-2 1,1 0 0,-4 2 0,3-3-3,2-2 0,-5 4 0,2-4 1,-3 2-181,-2 4 1,1-4 0,-1 0 0,0 0-77,1 0 0,-2 1 1,-2 5-1,-3 0-264,-1 0 1,3 0 0,-4 0 0,-1 0-176,2 0 0,-3 5 0,4-1 0,1-1 321,-1-1 0,-2-2 0,4 0 1,-1 0 190,0 0 1,2 0 0,-4-2-1,2-1 117,2-1 1,-3-7-1,1 4 1,-1-2-202,1 0 1,-1 2 0,2-3-1,-3 2-218,0 2 0,-8-3 1,4 5-1,-2 1-264,-3 1 0,-5 2 1,3 0-1,-1 0 96,0 0 1,-5 0 0,2 0 0,-2 0 196,-3 0 1,5 2 0,1 1-1,-1 1 89,1-1 0,-4-1 1,4-2-1,-4 0 229,-2 0 1,3-2 0,0-1-1,2-3 3,-1-1 1,-2-2 0,-1-4-1,1 1-368,3 3 0,-3 2 1,5 4-1,-2-2-284,0 2 0,2 2 0,-4 2 0,4 4-10,1 4 1,-3 2 0,6 3-1,3 1-406,3 2 0,8-2 1,-1 4-1,5-1 54,3 0 1,5 4 519,0-4 0,2 12 1,1-2-1</inkml:trace>
  <inkml:trace contextRef="#ctx0" brushRef="#br0">11344 1359 7904,'0'-13'524,"0"0"0,1 5 0,2 2 1750,2 0 0,1 4-850,-2-7-873,-2 6 0,8 3 0,-5 9-180,-3 2 0,1 7 0,0 0 1,2 0 19,-2 1 1,0-4 0,0 4-1,1-1-184,-1 0 1,3-1-132,-2-3-29,7-7 0,-10-3 1,4-8-1,-4-5-246,-1-3 1,0-5 0,0-1-1,0 0 30,0-1 1,0 0-1,0-5 1,-1 3 427,-4 2 1,4-3 0,-4 4 0,5 2-131,5 1 1,-2 3-1,4 2 1,1 1-6,-1-2 1,0 4 0,4-1 0,-2 3-791,1 2 0,2-3 1,1 1-1,1 1-511,-1-2 0,2 3 0,1-6 0,3 0-328,2 2 0,-5-5 0,4 3 1505,-1-3 0,2-1 0,5 0 0</inkml:trace>
  <inkml:trace contextRef="#ctx0" brushRef="#br0">11864 986 13394,'13'0'1685,"-4"0"1,0 0-948,1 0 0,2 0-712,1 0 0,-4 5 0,-1 1 0,-4 1-41,-5 3 0,-5 8 0,-9 3 0,-1 1-11,-2 0 0,-4 0 0,2 5 1,0 0-137,-4-1 1,5 1 0,2 0 0,6-2 568,2-3 0,6-3 0,0-5 23,6-1 1,4-6-1,7-2 1,0-4-250,4-1 1,1 0 0,5-1-1,-2-4-869,2-3 0,1-4 0,0-2 1,-1 1-269,-2 0 0,-5-1 0,2 1 0,-1 0-1054,-1-1 1,0 1 2009,-8 0 0,2-1 0,-3 1 0</inkml:trace>
  <inkml:trace contextRef="#ctx0" brushRef="#br0">12410 1013 8670,'0'-8'1387,"0"-3"1,6 9 0,3-2-1817,3 2 0,-3 2 0,0 0-562,1 0 1,2 2 990,1 2 0,-5-2 0,-2 4 0</inkml:trace>
  <inkml:trace contextRef="#ctx0" brushRef="#br0">12397 1226 7919,'0'6'2489,"0"-6"1,4-6-2536,1-7 1,5 1-1,-1 2 1,5 1 45,3-2 0,4-6 0,6-4 0</inkml:trace>
  <inkml:trace contextRef="#ctx0" brushRef="#br0">12970 1026 8078,'0'-13'384,"0"0"0,0 4 866,0 0-603,0 6 0,2-3 0,1 4 380,1-2 1,1 1-326,-5-6 0,0 5 203,0-5-729,0 6 0,-6 7 1,-3 10-1,-3 0 1,3 1-1,0 0 1,-1 1-24,-2 2 0,0 4 1,2-2-1,2-1 201,2 0 1,0 5 0,3-2 0,-1 2-152,1-2 1,3 2 0,5-5-1,3 0-364,4 0 1,6-1 0,1-5 0,2-1-162,3-3 0,-1 1 0,1-5 1,-2-2-14,2-2 1,0-7-1,-1-2 1,-2-4 79,-2-2 0,1-5 1,-4-3-1,0-3 134,-4-2 1,0 0 0,-8 1 0,-1-1 203,-1 0 0,-2 1 0,-2 1 0,-2 1 297,-5 2 1,-7 5-1,-2 0 1,0 2-190,-1 2 0,4 1 0,-4 1 0,1 4-120,0 1 0,5-3 0,4 5-1453,-1 1 1,4 3 1381,1 4 0,4 4 0,1 5 0</inkml:trace>
  <inkml:trace contextRef="#ctx0" brushRef="#br0">13570 1359 8149,'0'-13'0,"0"0"346,0-1 1,0 6 0,0-1 261,0-2 0,0 4 1006,0-2-933,0 6 0,2-3-289,2 6 1,-1 0-1,4 2-22,-1 2 1,-1-1-1,-5 6 1,0 1-120,0 2 1,0 6-1,0 1 1,0 2-235,0 3 1,-6-4 0,-2 2-1,0 1-497,-1-3 0,4 0 1,-2-7-1,1 0-2373,3 1 1902,-4-1 0,7-7 951,0-6 0,11-12 0,10-9 0</inkml:trace>
  <inkml:trace contextRef="#ctx0" brushRef="#br0">13890 1080 8580,'0'-14'1911,"2"5"-482,2 0-686,-3 1 0,5 2 1,-6 6-448,0 7 1,-4 5 0,-1 3 0,1 1-48,-2 2 1,5-1 0,-4-2 0,4 2-136,1 0 0,0 1 0,0-5-69,0 1 0,1-1-367,4 0 1,-2-5 0,5-4-245,3-2 0,1-7 0,1-1 0,0-1-99,1-3 0,3-2 1,3-2-1,0 1-328,4 0 0,-3-1 0,1 0 993,2-4 0,1 3 0,2-4 0</inkml:trace>
  <inkml:trace contextRef="#ctx0" brushRef="#br0">14117 1080 7056,'0'-9'-439,"0"0"600,0-2 1,0 0 0,0-3-1,0 1 87,0 0 0,4 4 1,1 0-1,-3-2-19,0 0 0,-2 2 0,0 0 226,0-2 0,0 4 1524,0-2-1357,0 6 0,-4-1 0,-1 8 0,2 5 68,2 3 1,-4 7 0,-1 5 0,0 4-122,0 3 0,0 5 1,4-4-1,-3 2-40,2 3 0,-3 5 0,2 1 0,1-3-49,1-2 1,2 4 0,0-5 0,0 3-327,0 0 1,-4 1-1,-1-10 1,2-1-363,2-2 0,0-1 1,-2-2-1,-2-3-1309,2-4 0,2-3-267,1-2 0,-2-4-835,-2 0 0,4-8 2619,0-1 0,12-12 0,8-8 0</inkml:trace>
  <inkml:trace contextRef="#ctx0" brushRef="#br0">14383 1626 7885,'0'13'1109,"0"1"0,-1 0 0,-2 3 1,-3 2-367,-2 2 1,4-4 0,-5 6 0,0-1-936,2-1 1,-5 2 0,3-3 0,-3-1-1425,-1 0 1,4 3 1615,0-4 0,6 0 0,-3-5 0</inkml:trace>
  <inkml:trace contextRef="#ctx0" brushRef="#br0">14756 1159 7801,'-13'-8'-32,"0"-1"0,4 6 0,0-2 878,-1 4 0,-2 1 0,-1 0 63,-1 0 0,5 6-624,0 3 1,6 2-1,-1 3-128,3-1 1,6 0 0,4 1 82,3-1 1,1 0 0,1 2 0,-1 2 23,0 0 1,1 7 0,-1-2 0,0 3 23,1 2 1,-5 0 0,-2 1 0,-1 1-79,-3 3 1,-2 2-1,-1-6 1,0-3 76,0 0 1,0-1 0,0-1-675,0 0 0,-1-7 1,-3 0-352,-5-5 1,1-5 0,-1-6 378,-1 0 0,0-11 0,-1-4 0,4-2-153,1-3 0,1-8 1,5 0-1,0-3 346,0-2 0,2-7 0,2 3 0,5 0 289,3-1 0,-3 5 0,0 1 1,1 1 200,2 0 0,1-1 0,1 6 1,-1 1 63,0 2 0,1 0 0,-1 3 0,0 1-137,1 0 1,-1 1-1,0 5 17,1 0 1,-7-1-502,-2 1 0,-5 1 0,-5 3 116,-4 5 1,-4 2 0,-3 2 0,-4 2 168,0 2 0,-3 4 0,-3 6 1,-1 3-484,0 0 1,2 6 0,3-4-1,4 2-270,3 2 0,4-2 1,2 1 700,4 2 0,10 1 0,2 2 0</inkml:trace>
  <inkml:trace contextRef="#ctx0" brushRef="#br0">15063 1573 7585,'0'13'-116,"-1"-4"0,-2 0 0,-2 1 768,2 2 1,2-3 0,-1 1 0,-1 3 263,-1 4 0,-7 5 1,3-3-1,-3 2-686,2 3 1,-3 1 0,4 1 0,-3 1-681,2 0 0,2-5 1,4-1-1,-1-2 265,1-3 185,7-7 0,9-3 0,8-6 0</inkml:trace>
  <inkml:trace contextRef="#ctx0" brushRef="#br0">15623 1053 8994,'-6'-8'1595,"0"4"0,-4 10 1,1 6-769,-2 4 0,0 9 0,-3 2 0,1 5-521,0 3 0,1 3 1,1-2-1,3 2-358,-3 2 1,5-1 0,2-4 0,2-4-2024,2-3 1,0-3 2074,0-2 0,12-10 0,3-7 0</inkml:trace>
  <inkml:trace contextRef="#ctx0" brushRef="#br0">15663 1186 7767,'0'-13'3242,"0"4"-2776,0 0 0,4 5 0,2-4 0,2 1-145,2-1 1,3 5 0,4-1 0,0 1-276,0-1 1,3 2 0,1-2 0,0 2-254,-3 2 0,-3 0 0,-2 2 1,-1 2 44,-3 5 0,1 3 1,-7 3-1,-3 1 152,-3 2 0,-12 5 0,0 0 0,-4 2 258,-5 1 0,-1 1 0,0 0 0,3-2 126,4-3 0,3 0 0,3-7 1,4-3-91,3 0 0,5-5 0,5 1 1,3-2-249,4-3 0,8-2 0,2-2 0,3-4-431,2-4 0,-1-3 0,1-1 0,0 0 31,-1-1 0,5 1 0,0 0 0,-2-1 364,-6 1 0,8 0 0,-3-1 0</inkml:trace>
  <inkml:trace contextRef="#ctx0" brushRef="#br0">12650 2066 30138,'6'-21'-4916,"-4"2"1,4 5 1499,0 1 2220,-5 6 1206,11 1 1,-11 0-1,5-2 1</inkml:trace>
  <inkml:trace contextRef="#ctx0" brushRef="#br0">12637 1986 30138,'-6'-14'-9831,"5"-3"4704,-4-1 4178,4 0 0,2 11-495,4 2 3038,-4 4 152,5 1 1,-6-2-1473,0-2 1,1 1 0,4-5-301,4 3 0,-2 0 1,2 5-1,0 2 489,-2 2 1,5-1-1,-4 6 1,-1 1-305,-3 2 0,2 6 1,-1 0-1,-2-1-229,-2 3 1,-5-4 0,-2 5-1,-1-1 298,-4 1 1,4-5 0,-1 4-1,2-3-297,3 1 1,2 0-1,1-5 1,0 1-211,0-1 1,6-1 0,3-2 0,3-1 776,1 1 0,2 2 0,1 2 1,2-3-570,-2-2 1,-1 3-1,-3-3 1,-2 3-311,-1 1 1,0 1-1,3 0 1,-2 1 276,-1-1 1,0 2 0,4-7 0,1 3 444,-1 1 0,2-4 0,3-2 0,4-1 373,3-3 0,6-1 0,0-1 0,-1 2 117,-2 1 1,3 1 0,2-4-1,-1 2-176,1 2 1,-2 4-1,-5-3 1,1-1-384,0 1 0,-1 3 1,1-3-1,0 0-87,-1 0 0,1 3 0,0-5 1,1-1 215,3-1 1,-1-2 0,5 0 0,1 0-402,-2 0 0,9 0 0,-5 0 0,1 0 0,-2 0 0,-3-5 0,3 1 0,-3 1 0,-1 1 0,2 2 0,-4 2 0,-1 1 0,-2 1 0,-1 2 0,-2-3 0,-1 2 0,-2-2 0,-2 0 0,4 0 0,-3 1 0,-2-1 0,3-2 0,-4-1 0,-2 0 0,-1 0 0,-1-4 0,-1-2 0,0 0 0,1 0 0,-1-4 0,0 2 0,1 1 0,-6-3 0,1 4 0,2-2 0,1 5 0,1-1-1207,0 3 1754,1 1 1,-7-2-511,-3-2 0,4-4 1,-1-5-135,1 0 0,3-1 0,-3 1 0,1 0 30,0-1 1,-2 1 0,3-2 0,-1-1-84,2-2 0,-4-4 0,2 4 0,0 0-224,-2-1 1,4 4 0,-5-3 0,-1 4-368,1 0 1,3 1-1,-4 0-295,-2-1 0,0 1 0,0 0-184,1-1 1,0 1 0,-4 0 194,0-1 1,-4 1-1,0 0-2514,1-1 1716,1 7 1,2 7-1,0 9 1632,0 3 0,0 1 0,0 0 0</inkml:trace>
  <inkml:trace contextRef="#ctx0" brushRef="#br0">16196 1479 9488,'6'-13'1372,"-3"4"1054,6 0-1354,0 0 0,-2 3 0,-2 6-386,-4 8 1,-1 4 0,0 4 0,-1 3-240,-4 3 0,-2 11 0,-7-6 0,3-1-348,2-2 1,-6 4 0,5-6 0,1-1-1943,1 0 0,-1-6-1289,5 2 0,1-8 3132,7-4 0,10-22 0,6-5 0</inkml:trace>
  <inkml:trace contextRef="#ctx0" brushRef="#br0">16583 1053 7898,'0'-13'739,"1"5"2335,4 4-1527,-4-4 0,11 7-611,-3-4 0,-3 11 1,-2 6-275,-2 4 1,-2 8 0,0-2-1,0 3-418,0 2 1,-6 1-1,-2 3 1,-1 3-495,1 0 1,0 1 0,-2-6 0,1 1-708,-1-5 0,4 0 0,0-7 1,1-2-2053,1-1 3009,-1-8 0,17-13 0,3-8 0</inkml:trace>
  <inkml:trace contextRef="#ctx0" brushRef="#br0">17103 906 8759,'-6'8'2433,"3"-2"-374,-6-6-623,6 0 0,-5 0-837,4 0 0,1 1 0,-6 3 1,0 5-242,2 3 0,-5 7 0,3 4 0,-3 3 89,-1 5 1,1 4-1,2 3 1,1-1-408,-2-1 1,6-2-1,0 1 1,4-4-318,1-3 0,0-7 1,0-3-1,1-5-219,4-4 1,2 0 0,6-8-203,1-2 1,-3-14-1,0-3 1,-4-4 2,-1 0 0,3-3 0,-5 4 0,-1-1 813,-1 0 0,-2 5 1,0 0 303,0 2 1,-2 7 0,-2 4-146,-5 2 1,2 7 0,-1 2-1,2 4-283,3 3 1,-2 4 0,0-1 0,2 0-1544,2 0 1,2 2 1548,4-1 0,2-1 0,6-3 0</inkml:trace>
  <inkml:trace contextRef="#ctx0" brushRef="#br0">17316 1239 10577,'7'6'1869,"-1"-3"0,-6 6 1,-1 3-653,-4 4 0,2 4 1,-4 3-1,0-1-892,-1 2 1,-1 1 0,-4 2 0,0 0-1231,-1-1 0,2-1 0,2-1 1,3-3-3027,1-2 3931,1-7 0,5-6 0,0-6 0</inkml:trace>
  <inkml:trace contextRef="#ctx0" brushRef="#br0">17622 1053 7845,'2'-9'1353,"2"2"8,5 1 1,-1-5-1,1 4-507,1-1 0,-3 1 0,2 4 0,2-1 133,0 1 1,3 1 0,-1 2-824,0 0 0,1 0 1,-2 2-1,-2 1-395,-1 1 0,-6 6 0,1-1 0,-4 3-1,-4 2 1,-4 3 0,-6 1 0,-3 0-15,0 1 0,-6-3 0,4 5 0,0-2 73,0-2 1,1 2-1,4-1 1,3-2 898,2-1 1,-2-2-60,7 0 1,5-1 0,8-3-832,3-4 1,6-4 0,1-1 0,0 0 76,1 0 1,6-1-1,0-4 1,-1-4-1052,0-3 1,3-1-1,-6 0 1,2-1 1137,-2 1 0,3-6 0,-4-2 0</inkml:trace>
  <inkml:trace contextRef="#ctx0" brushRef="#br0">18116 1026 9276,'-5'-9'4397,"-1"2"-3476,-1 1 1,2 3 0,-2 7-665,1 5 0,-3 3 0,3 2 1,-1-1-214,-3 0 1,4 5 0,0 0-1,1-1 9,1 3 0,-1-5 1,7 2-314,2-2 1,4-7 0,7-4 0,1-4 79,2-4 1,5-4 0,-2-7 0,1-1-10,0-2 0,-5-5 1,1 2-1,-5-1 240,-4-1 0,-3 6 0,-6-4 1,-2 2 509,-2 2 0,-4 3 0,-6 0 0,-3 1-26,-1 0 1,-4 5 0,3 4 0,0 2-548,-1 2 0,3 0 0,3 2-1482,1 2 0,1 4 0,3 5 0,5 0-123,2 1 1,2-6 1616,0 1 0,6-6 0,2 3 0</inkml:trace>
  <inkml:trace contextRef="#ctx0" brushRef="#br0">15490 1919 7457,'0'-15'-182,"0"-2"0,0 2 0,0-5 0,0 3 716,0-1 0,0 0 0,0 5 0,0 0 388,0-1 0,0 5 495,0 0-1041,0 6 0,0 9 0,0 14 14,0 8 0,0 0 0,0 6 0,0 0 119,0 2 0,0 5 1,0-5-1,0 1-161,0-2 0,0 2 0,0-6 0,0-1-195,0-2 1,0-3 0,0-1 0,0-3-39,0-2 1,0-1-1,1-5 1,2 0-546,2 1 1,9-6 0,0 0-1,2-2 167,3-3 1,6-2-1,8-1 1,1-1 543,3-4 0,8-2 0,2-5 0,2 2 158,0 1 0,4 0 0,6-3 1,0 2-14,1 1 0,8 4 0,-2-2 0,3 0-218,-1-1 0,-2 5 1,3-1-1,-1 1-177,-2-2 0,7 4 0,-8-4 1,-1 2-277,-4-1 1,10 1 0,-11-6 0,2 0-101,0 2 1,1-5 0,-3 2 0,0-5 229,1-3 0,-2 0 1,-4 4-1,1-3 256,-2-1 1,4-1-1,-8 3 1,1-2 345,-1 2 1,1 1 0,-5 2-1,-2-1 69,-2 1 1,-1 0 0,0-1 0,0 3-406,0 2 0,0-3 1,1 4-1,2 0-480,2-1 0,4 1 1,-3-2-1,0 3-461,-1 1 1,-5-3-1,-5 3 1,-3-2 158,-2-2 1,-2 3 0,-3-2-1,-3-2 423,-4 0 0,-5 2 0,-2 0 327,-2-2 0,-6 0 0,1-3 721,-2 1 0,-2 4 1,0 0-73,0-1 0,-2 2 1,-1-1-696,-1-1 0,-5-2 1,3-1-1,0 0-937,0-1 1,0 1 0,3 0 0,-1-1-1154,1 1 0,0 0 0,0-1 2017,-2 1 0,1 0 0,4-1 0</inkml:trace>
  <inkml:trace contextRef="#ctx0" brushRef="#br0">12997 1666 7813,'7'0'1486,"-1"-2"-400,-6-2 1,0 1-197,0-6 1,-6 6-391,-3-1 0,-1 8 1,0 7-1,1 3 20,-2 4 0,1 4 0,0-2 1,2 0-300,2 4 1,-3 1 0,4 2 0,-1-2 80,0-3 1,1 3-1,4-2 1,-2 0-220,-2-1 1,1 2 0,4-6-728,0-2 0,1-2 353,4-6 0,2-5 0,7-10 0,-3-8-556,-2-4 0,3-5 1,-3-5-1,1-4 437,-1-1 0,2 4 0,-7-1 1,-1 5 803,-1 3 0,-2 0 1,0 5-1,0 2 384,0 1 0,-2 7 1,-2 4-35,-5 3 0,1 2 0,1 3-436,1 5 1,2 8 0,2 2 0,-1 2-241,-1 2 1,-1-2-1,5 0 1,0-2-441,0-3 1,0 4 0,0-3 0,0 0-688,0-3 0,0 0 0,2-2-1509,2-4 2568,4-2 0,5-6 0,0 0 0</inkml:trace>
  <inkml:trace contextRef="#ctx0" brushRef="#br0">15810 1892 5777,'-14'14'0</inkml:trace>
  <inkml:trace contextRef="#ctx0" brushRef="#br0">15823 1866 7522,'-13'0'-354,"5"0"0,2-2 1,8-1 247,2-1 1,-1-5 697,6 5-168,-6-7 0,3 8 2367,-6-6-1119,0 6-1217,0-8 0,0 11-98,0 0 0,0 1 1,0 8-1,0 3-62,0 4 0,-2 3 0,-1 6 0,-1 1 91,1 2 0,-3 1 1,2 0-1,1 0-255,1 2 0,-2 0 0,-1-5 0,2-3-269,2-1 1,1-5 0,0 1 0,-2-5-590,-2-4 0,2-2 271,-2-2 0,4-8 0,3 0 0,3-6 120,1-6 1,-2-13 0,4-3 0,0-6 252,-2-3 1,5 1-1,-5 2 1,1 3-87,-4 2 1,2 0-1,-2 7 1,-1 3 995,-1 4 1,-2 3 517,0 2 0,-2 6-952,-2 2 0,1 14 1,-6 6-1,0 3-89,2 1 0,-4 8 1,6-2-1,-1 0-55,0 0 0,0 3 1,3-5-1,-2 2-310,2 1 1,-3-3 0,2-3 0,1 0-639,2-4 1,1-1 0,1-3 0,3-4-4530,5-3 5228,3-4 0,7 5 0,2 2 0</inkml:trace>
  <inkml:trace contextRef="#ctx0" brushRef="#br0">14090 1959 8470,'-9'0'-141,"0"0"0,0 0 0,-4 0 0,1-1-616,3-4 0,-3-2 978,4-7 1,-4 1 518,-2 0 0,7-1 0,1 1 25,0 0 0,5-1-623,-4 1 0,5 6-180,5 2 1,1 5-1,2 5 1,-2 2 196,0 1 0,-4 3 0,2-2 0,-2 3 194,-2 1 0,0 1 0,0-1 32,0 0 1,-5 1-1,-1-1 1,0 0-34,0 1 1,1-1-1,2 2 1,-2 1-249,2 2 0,2 4 1,1-1-1,0 1-130,0 2 1,0 8-1,0-5 1,0 1 80,0 0 1,0-7-1,0-3 1,0-3-463,0-2 398,0-6 1,0-4 0,0-10-95,0-6 1,0-14 0,0-1 0,0-5 41,0-4 0,0-1 1,1-1-1,2 4 121,2 4 0,0 4 0,-2 5 0,2 4 503,-2 3-363,-2 2 1,-1 7 0,-1 4-167,-4 5 1,2 12-1,-4-2 1,0 4 110,-1 2 0,1-3 0,-4 5 0,3 0-53,-3-1 0,4-2 1,-1 4-1,1 1 203,0-3 1,-1 4-1,-2-5 1,2 1-455,2-1 0,2-1 0,4-4 0,0 3-917,0 0 0,0-3 0,0-5-268,0 1 0,7-4 0,7-5 1344,7-8 0,4-14 0,1-13 0</inkml:trace>
  <inkml:trace contextRef="#ctx0" brushRef="#br0">16969 1959 8286,'0'-13'-154,"-4"-1"1,-1 1-226,2 0 1,2 4 175,1 0 406,0 6 0,0-4 1248,0 2-863,0 4 36,-6-5 1,3 6-1,-4 1-257,1 4 1,0-4 0,3 5-1,-2 0-243,2 3 1,-2 4-1,0 5 1,1 3-34,-2-1 0,4 10 1,-4-3-1,2 1 32,-1 0 1,-3-1 0,2-1 0,0 1-2,0 0 0,0-2 1,3-1-1,-2-4-163,2 0 0,1-7-122,-3-4 0,4-8 0,-4-2 0,4-10-76,1-5 0,6-12 0,2-2 0,3-5 5,-2-7 0,6-1 1,-5 5-1,-1 2 106,-2 5 1,2 5-1,-4 3 324,-3 6 0,0 9 0,-2 8-183,0 8 1,-2 15 0,-2 10 0,-5 7-145,-3 4 1,-1 5-1,0-3 1,-1 0-382,1 0 0,6-8 0,2-7 512,4-2 0,7-15 0,1-2 0</inkml:trace>
  <inkml:trace contextRef="#ctx0" brushRef="#br0">14836 2012 8331,'-1'9'0,"-3"-1"-84,-5-2 0,1 0 1,-1-4-37,-1 3 1,4-2 221,2-8 0,2-2-58,2-6 1,0-1 283,0 1 0,5 4 418,-1 0-327,0 6 0,-9-3-229,-4 6 1,-3 2 0,-2 1-81,1 1 0,4 1 0,2-4 0,-1 2 26,1 2 0,4 1 0,-3-3 0,2 2 14,-1 3 0,1 1 0,4 6 0,0 1 109,0 2 0,0 5 0,0 1 0,0 4-46,0 3 1,0 5-1,0-4 1,0 1-52,0-1 1,0 4 0,0-6 0,0-4-154,0-2 1,0-8-49,0 2 0,1-9 0,2-6-235,2-6 0,-1-6 0,-4-9 1,0-4 92,0-3 1,5-8 0,-1-4 0,-1-3-145,-2 0 0,-1-6 0,-1 9 0,-2 2 320,-1 1 0,-7 3 1,4 6-1,-2 2 391,0 6 0,5 2-179,-5 1 1,4 7 0,-2 4 0,1 6-37,3 6 0,2 4 0,1 5 0,0 4 36,0 3 0,0 2 0,0 1 1,0 2-84,0 1 1,0 0-1,0-4 1,0-1-128,0 1 1,-5 0 0,1-1 0,1 1-12,1 0 0,-2-1 0,-1-1 0,2-1-1176,2-2 1,1-4 1189,0 4 0,6-5 0,1 2 0</inkml:trace>
  <inkml:trace contextRef="#ctx0" brushRef="#br0">18049 1559 8324,'-13'0'-107,"-1"0"143,1 0 1,0 2-1,-1 1 343,1 1 1,0 1 208,-1-5 601,7 0-880,1 0 0,6 1 0,0 4 0,0 5-20,0 6 0,0 5 0,-1 9 0,-2 2-70,-2 4 1,1 10-1,4-5 1,0 2-65,0-2 0,0 7 0,0-10 1,-2-1-271,-2-4 0,2-6 0,-2-5 1,2-4-605,2-4 578,0-6 1,0-5 0,0-12 0,0-9-82,0-6 0,0-4 0,2-3 0,1-4 155,1-4 0,1-5 0,-4 1 1,2 4 258,2 7 1,-1 5-1,-4 5 1,0 4 75,0 3 0,-1 8 0,-2 5-247,-2 10 1,-5 7 0,1 13 0,-3 1 32,-1 2 1,-1 9 0,1-1 0,0 1-150,-1 3 0,6-6 1,0-5-1,2-2-713,3-3 1,2 2 0,1-8 0,1 0 807,4-3 0,8-4 0,8 0 0</inkml:trace>
  <inkml:trace contextRef="#ctx0" brushRef="#br0">1266 9222 28379,'-6'-13'-3772,"5"4"1,-5 0 3609,0-1 0,-1 4 1099,-7 2 1,1 2 0,0 2-554,-1 0 1,1 0-1,0 2 1,-1 2-555,1 5 0,4 3 0,0 1 0,0 0 110,2 1 0,0-1 0,4 0 1,-2 2-37,2 3 1,2 1 0,1 5-1,1-2 54,4 2 1,2 2 0,8 4-1,1 1 641,2-1 0,6 2 0,-2-1 0,3-2-433,2-6 1,-1-3 0,1-9 0,0-2-17,-1-4 0,5-4 0,2-4 0,-2-4-187,-3-7 1,2-9-1,-9-2 1,-1-5-309,-2 0 0,-5-7 0,-4 0 0,-6 0-74,-6-1 0,-4 4 0,-6 0 0,-2 1 217,-3 4 1,2 2-1,-6 5 1,-2 5 603,-1 7 0,-1 4 0,3 6 0,1 2-735,-2 2 0,5 3 0,1 8 0,5 2-735,4 0 1,3 11-1,6-1 1,0 1-391,0 0 1,1-2 0,5-3 0,6-4 1391,4-4 0,20-4 0,-1-11 0</inkml:trace>
  <inkml:trace contextRef="#ctx0" brushRef="#br0">2053 9502 29616,'-6'-22'-3880,"4"7"0,-1 24 2684,6 9 0,-1 10 1,2 3-1,-2-1-39,-2-2 0,-6 1 1,-1 1-1,-2-2 602,0 2 1,1-1 0,-2-2 0,3 0 506,1-1 0,-3 1 1,3 0-1,-2-2 286,-2-3 1,-8-3-1,-2-5 1</inkml:trace>
  <inkml:trace contextRef="#ctx0" brushRef="#br0">2453 9009 27683,'-5'-6'-2300,"1"6"0,-5 6 1816,5 7 1,-5 1 0,4 1-1,2 1 1,2 2 0,1-2-956,0-1 1,0-2 1442,0 0 0,1 2 1,4 2-1,2 0 916,0 0 0,5 2 0,-3-1 0,3-1-1237,1 3 0,-1-4 1,-1 5-1,-4-2-1037,-1-3 1,4 3 0,-1-2-1,3-5 1180,1-7 0,1-3 0,-1-2 1</inkml:trace>
  <inkml:trace contextRef="#ctx0" brushRef="#br0">2679 9022 9710,'-6'-14'0,"-2"-1"2091,-4 2 0,4 4-389,4 13 0,2-1-1837,2 6 0,6-6 0,3 1 0,5-2 1184,3-2 0,4 0 1,6 0-1,-1-2-88,1-2 1,-2 2 0,-1-2 0,-3 3-702,-2 1 0,-3 5 0,-5 6 0,-4 4-626,-1 2 1,-3 7 0,-8-2-1,-4 3 426,-2 2 1,-7-2 0,-1-1 0,-1-2 8,1 2 0,-3-5 0,4-1 1,2-3 11,1-2 1,6-1 956,0-3-1376,6 3 1,-1-11 0,8 4 0,5-4-53,3-1 0,6 0 0,1 0 0,2 0-277,2 0 0,9 0 1,3 0 1320,4 0 0,1 0 0,0 0 0</inkml:trace>
  <inkml:trace contextRef="#ctx0" brushRef="#br0">3333 9262 25589,'0'-13'-1423,"0"12"1,0 6 0,1 9 960,3 4 1,-2 1 0,2-3 0,-2 2 192,-2-2 1,0-1 0,0 0 0,-2 1 310,-2 2 1,-2 0 0,-4-5 0,2 0-2791,2 1 2777,2-1 0,4-12 0,0-2 0</inkml:trace>
  <inkml:trace contextRef="#ctx0" brushRef="#br0">3493 8956 9810,'1'-12'0,"3"2"1968,5 1 0,3 6 1,3-3-1,1 1-85,2 1 1,0 0 0,-5 4-1,0 1-1305,1 3 0,-1 2 1,0 5-1,-1-2-872,-3 1 1,-3 3-1,-6 4 1,0 2-213,0 2-1,0-1 1,-3 4 0,-4-2 479,-7 2 0,-6-3 0,0-1 0,1 0-294,0-4 0,1-1 0,5-3 1,1-2 576,3-1 1,2-6-393,2 1 0,5 2 0,0-1 44,8-2 1,8 2-1,3 0 1,2-1 369,3 2 0,-1-4 1,1 4-1,-2-2-7,2 1 1,0-1 0,-1-4 0,-2 0-316,-2 0 1,4 0 0,-6 0 0,0 0-1058,-3 0 1,4-1 1230,0-4 0,6-8 0,-4-8 0</inkml:trace>
  <inkml:trace contextRef="#ctx0" brushRef="#br0">4106 9009 28641,'-14'-4'469,"1"-1"1,6 7 0,2 7 0,4 2-2646,1 3 0,0-1 0,3-1 1703,6-3 1,1-3 0,14-6 0,2 0 889,4 0 1,11-6 0,-1-4-255,2-7 0,5-4 0,1-5 0</inkml:trace>
  <inkml:trace contextRef="#ctx0" brushRef="#br0">4506 8863 27843,'-6'-8'-987,"-2"2"1,-7 6-1,-1 3 1801,-2 6 1,-5 7-1,0 15 1,-2 6-914,-1 6 1,-1 9-1,0 7 1,1 2-1175,-1 3 1,6 0 0,5-1 904,6-1 1,-2-17 0,4-1 0</inkml:trace>
  <inkml:trace contextRef="#ctx0" brushRef="#br0">1413 13847 21970,'0'-18'-2818,"1"0"0,4 2 2840,4 1 0,1 2 0,1-2 1,-3 0 1214,3 2 1,-4-2 0,1 9-356,-2-1 0,-2 5-255,-4 2 1,0 8-346,0 10 1,0 2-1,0 5 18,0-2 1,-2 0 0,0-5-1,-3 0-209,2 1 0,-3-4 0,0 4 0,0-1-12,0 0 0,1 4 0,2-4 1,-2 0-282,2 1 1,2-4 0,1 2-200,0-2 0,0-6 179,0 0 1,6-6 0,2 1 216,4-2 1,2-7-1,-1-1 1,0-1-153,1-3 0,3-2 1,1 0-1,0 2-566,1 1 1,-4 4 0,3-2 129,-3 1 0,-2 2 0,0 4-659,1 0 0,-1 0 0,0-2 1335,1-2 0,5-4 0,2-5 1</inkml:trace>
  <inkml:trace contextRef="#ctx0" brushRef="#br0">1813 13700 8544,'-9'-12'786,"0"4"0,6 3 0,-3 11 1,2 6-224,-1 4 0,-5 8 1,1 0-1,-3 5 395,-1 7 0,1-2 0,2 1 0,1 2-281,-2 2 0,1 1 0,0 0 0,2 0-493,2 0 0,2-2 1,4-1-1,0-1-784,0 1 1,0-5 0,1 1 0,4-3 51,4-4 0,7 2 0,2-10 548,-2-2 0,5-1 0,0-1 0</inkml:trace>
  <inkml:trace contextRef="#ctx0" brushRef="#br0">2133 14380 8285,'0'-25'0,"0"3"824,0 4 1,6 9 1959,3 5-1827,2 2 1,-3 9 0,-4 7-573,-2 7 1,-4 4-1,-2 3 1,-6 3-257,-7 4 1,2 8-1,-4 2 1,1-2-1008,1-2 0,-1-1 1,5-1-1,1-4-2559,3-4 3437,3-3 0,0-7 0,-1-2 0</inkml:trace>
  <inkml:trace contextRef="#ctx0" brushRef="#br0">2666 13687 8421,'0'-13'0,"0"-1"921,0 1 0,0 7 0,0 6 727,0 7 0,-4 7-1443,-1 4 1,-5 2 0,1 8 0,-1 4 168,1 3 1,-3-1-1,3 2 1,-1-1-295,1-1 1,-2 3-1,7-6 1,-1-1-596,-1-2 1,5-7 0,-3-3 0,2-4-105,2 0 1,6-7 0,4-2 0,5-5 618,3-5 0,12-8 0,-2-8 0</inkml:trace>
  <inkml:trace contextRef="#ctx0" brushRef="#br0">3013 13674 8279,'-6'-21'3647,"-2"3"-3007,-5 9 0,0 9 1,-1 11-1,1 5-104,0 6 0,-1 3 0,1 5 1,0 3-65,-1 2 1,-2 9-1,1-7 1,5-1-275,2-2 1,4 2 0,4-5 0,1-2-393,4-1 1,4-2 0,9-6 0,5-5-200,7-4 0,0-8 0,4-1 1,-2-3-166,-2-3 1,-4-11-1,-3 1 1,-6 0 255,-2-1 1,-6-3 0,-1 0-1,-4 2 59,-5 1 0,-7 6 0,-8 2 0,-3 1 1007,-2 3 1,0 2 0,-4 2-1,1 3-212,1 5 0,0 3 1,10 2-1,1 0-1129,3 4 1,3-2 0,6 7 0,2-1-1050,2-1 0,8 2 1626,6-5 0,17 6 0,1-4 0</inkml:trace>
  <inkml:trace contextRef="#ctx0" brushRef="#br0">3546 14113 8796,'-6'-17'940,"-3"-1"0,3 16 0,2 13 0,2 7-1099,2 5 1,-6 1 0,-3 0 0,-2-4-37,-3 0 0,1 3 0,1-2 0,2 0-110,1-3 0,1-4 0,-1 0 305,5-1 0,8 0 0,4 1 0</inkml:trace>
  <inkml:trace contextRef="#ctx0" brushRef="#br0">3826 13607 8219,'0'-13'1240,"0"-1"1,0 1 0,1 1 296,4 3 1,-2 3-1113,6 6 1,-2 2 0,3 1-1,-2 3-154,-2 1 1,-2 6 0,-4 5 0,0 0-262,0 1 0,-6 1 0,-3 3 0,-1-2-206,1-2 0,-7 5 0,4-3 0,0 1-149,2 0 1,1-1 0,-3 1-1,2-4 16,1-3 0,6-7 1772,-2 1-1125,4 0 1,7-1 0,3-4-1,1-4 97,-1-4 1,3 2-1,-3-2 1,2 1-131,3-2 1,-1 2 0,0-4 0,1 0-426,-1-1 0,5 4 0,1-4 0,0 1 78,1-1 1,3 4 0,-2-3 0,0 1-48,-3 3 0,1 1 0,-1 2 9,-2 0 1,-7 2 0,-5 2 0,-2 5-94,-2 3 1,-6 7 0,-5 3 0,-3 2-34,-4-2 0,-4-1 0,2-5 0,1 2 62,0-2 0,-3 4 0,4-1 0,2 0-12,1 0-1,1-1 1,1-6 0,1-2-322,3-1 1,-1 0-536,6 4 0,-1-4 0,7 0 0,2 0 1033,5-1 0,15 3 0,4-3 0</inkml:trace>
  <inkml:trace contextRef="#ctx0" brushRef="#br0">3719 13780 8368,'-18'0'0,"1"0"0,-1 2 0,6 2 0,2 5-535,1 3 0,4 1-388,-4 1 1791,6-1 0,-1-12 0,8-5 167,5-6 1,-1-4-1,1 1 1,1 0 160,2-1 0,1 2 0,0 2 1,1 1-450,-1-1 1,5 4-1,0 0 1,-1 2-423,3-1 1,-1 1 0,3 4 0,-3 0-163,1 0 1,-6 1 0,4 4 0,-3 2-104,-2 0 0,-1 5 0,-1-4 0,-3 1 82,3-1 1,-5 1 0,0 5 0,-2-1 3,1 0 0,-2 1 0,-8-1 127,-4 0 0,-4 1 0,-3-1 0,-4 0-76,0 1 0,3-1 1,-2 0-1,3 1-92,2-1 1,-2-1-1,9-2 1,-1-1-54,4 1 0,2 2 0,2 2 0,3-1-243,6 0 1,0 0 0,10 1 0,1-1-132,2 0 1,-1-4 0,1-1-1,0-2-253,-1-3 0,4-2 0,-4-2 1,-1-2-286,-2-2 0,-3-5 0,-2 1 0,-1-3-360,-3-1 1,1-1 0,-4 0 0,2-3 374,2 0 1,2-6 844,1 6 0,7-19 0,0 1 0</inkml:trace>
  <inkml:trace contextRef="#ctx0" brushRef="#br0">4372 13620 8168,'-20'-7'788,"-4"-5"0,5 5-523,-2-1 0,5 8 0,-2 9 0,3 2-388,2-3 0,-1 10 571,1 0 1,6 0-1,4-2 1,6-6-100,5-5 0,10 1 0,6 0 0,6 0 336,5 0 1,4 4-1,1-1 1,0 3-204,0 1 0,0 5 0,0 2 1,-2 3-374,-2 0 0,-10 10 0,-8-6 0,-5 1-210,-4 0 1,-4 3 0,-11 0 0,-8-1 19,-6-2 0,-5 3 0,-2-1 0,-1-4-688,-3-2 0,1-8 1,-4 2-1,1-5 5,4-4 1,5-3 0,3-7 0,2-4 700,3-4 1,7-11-1,4-6 1,4 0 422,1-4 1,6-4 0,6 0 0,6-2 120,4-1 0,10-3 1,-5 9-1,1 0-187,0-1 1,-6 5 0,-1-3 0,0 5-293,0 2 1,-5-6-1,2 9 1,-5-3-95,-4 1 0,1 6 1,-5-2-1,-2 3-211,-2 2 1,-11 0 0,-5 1 0,-4 1-55,-5 3 1,-6 5 0,-2-2 0,-1 4 294,1 1 1,-4 1 0,4 4-1,0 4-1249,4 2 0,0 9 1311,10 2 0,1 3 0,3 2 0</inkml:trace>
  <inkml:trace contextRef="#ctx0" brushRef="#br0">3866 13927 8281,'-12'1'711,"3"4"1469,3-4 291,6 5-1735,0-6 0,0 2 0,0 2-308,0 5 1,0 9 0,0 3-1,0 1-331,0 0 1,5-1 0,0 2 0,3 0-443,2 0 1,2-5-1,1-3 1,1-6-114,-1-3 1,0-2 0,1-4 0,-1-1 96,0-4 0,-5-7 1,-2-7-1,-2-2 109,1-2 1,-2-3 0,-8 0 0,-4-1 245,-3 1 0,-5 3 1,-1 3-1,2 2 487,1 6 0,0 0 0,-1 8 0,-2 1 213,2 1 1,1 8 0,3 3 0,3 4-621,5 5 0,-2-2 0,1 5 0,4 0-615,4 0 1,6-5 0,8 2-1,6-5 121,2-4 420,1-3 0,7-12 0,1-2 0</inkml:trace>
  <inkml:trace contextRef="#ctx0" brushRef="#br0">3666 12981 8387,'-15'0'-197,"-3"0"0,3 0 1,-2 0 91,2 0 0,3 1 0,2 2 1266,1 2 503,6-1 0,-2-4-1166,10 0 1,2-1-1,8-2 1,1-3-34,2-2 0,6 5 1,-2-1-1,2 2-378,-2 2 1,2 0 0,-7 2 0,0 2-143,-3 5 1,0 4 0,-2 5-1,-4 4-26,-3 4 1,-5 5 0,-3 1 0,-3 1-268,-1-1 0,-2-5 0,-5-6 0,1-2 359,0-3 1,4-5 0,0-4 0,0 1 1496,2-1-1294,1-4 1,7 3-1,5-6 1,8 0 137,6 0 0,7 0 0,3 0 0,1 0-808,-2 0 1,-1 0 0,-1 1 0,-2 4-549,-3 4 1,-1 2-1,-5 4 1,2 2-1877,-1 0 2880,3 1 0,-5-5 0,4 1 0</inkml:trace>
  <inkml:trace contextRef="#ctx0" brushRef="#br0">1746 17765 9906,'-4'-21'0,"-1"4"1285,2 2 1,2 6-869,1 0 0,-2 6 0,-1-3-671,-1 0 1,-6 6 280,1 0 0,3 6 0,1 7 1,4 1 324,1-1 1,1 0 0,4 1 258,4-1 0,7 0 1,3 1-1,1-1-99,-1 0 0,3 1 0,-3 1 0,1 1-320,-1 2 1,-1 8 0,-5-1-1,0 2-344,1 3 1,-7 1 0,-3 0 0,-2 3-166,-2 0 1,-6 3 0,-4-4-1,-7-1-426,-5 1 0,-3-2 0,-2-6 0,1-3 168,-1-4 1,2-3 0,1-3 0,3-3 275,2-5 0,1-3 1,6-2-1,4-3 470,3-5 1,4-9-1,2-4 1,4-3 273,3-2 0,4 0 0,3-1 1,3-2 56,4-1 0,3 0 1,0 5-1,-1-1-445,-2 0 1,1 1-1,2-1 1,-3 2-301,-4 3 0,1-4 0,-1 6 0,-3-3-23,-5 1 1,-3 5 0,-4-6 0,2 1-83,-2 1 0,-2 1 0,-2 3 0,-4 0 263,-4 0 1,-8 2 0,-6 4-1,0 2 574,0 4 1,-2 4 0,3 1 0,-3 0-408,-2 0 1,2 10 0,1 5 0,4 4-455,0 5 1,7 1 0,6 3 0,1 2-724,3 1 0,7 4 1095,5-3 0,9 5 0,3-3 0</inkml:trace>
  <inkml:trace contextRef="#ctx0" brushRef="#br0">2439 18232 11209,'-13'-12'1318,"0"3"1,5 9-1,4 12 1,1 7-1529,-1 8 1,1 7 0,-6-2 0,-2 4-905,-1 5 0,-1 1 1,0 5-1,-1-1 1114,1-3 0,0-2 0,-1-1 0</inkml:trace>
  <inkml:trace contextRef="#ctx0" brushRef="#br0">2853 17805 9078,'0'-13'0,"0"-1"645,0 1 0,1 1 0,4 2 1,2 1-123,0-1 1,5 2 0,-3 1-111,3 1 1,1-3-1,1 5 1,-1 1-160,0 1 0,2 2 1,3 0-1,3 0 39,-1 0 0,6 2 0,-6 1 0,1 3-152,-3 1 0,-3 0 1,-2 4-1,-1-2 121,-3 1 0,-3 6 0,-6 3 1,-2 1-432,-2-1 0,-4 5 0,-7-2 0,-1 3 49,-2 2 1,-4-7 0,4 0 0,2-4-195,1-3 0,2 4 0,0-9 211,-1 4 1,5-4 0,2-2 61,1 0 1,2-3-1,5 4 112,4-1 0,2-2 1,6-4-1,2 0-127,3 0 1,-3 0 0,4 0 0,-1 0-491,-1 0 1,7 0 0,-2 0-1,4 0-466,0 0 0,1 0 0,1-1 0,2-4-342,1-4 1,4-2 1353,-4-3 0,6-5 0,-2-2 0</inkml:trace>
  <inkml:trace contextRef="#ctx0" brushRef="#br0">3639 17832 8313,'-6'-12'435,"-3"3"1,-3 3-1,-1 6 1,0 0 427,-1 0 1,-2 6 0,1 4-1,4 5-421,-1 3 0,6 0 1,1-3-1,4 1-163,1 2 0,1-1 0,4-3 1,4-2-353,2-4 1,12-2 0,2-6-1,2-1-216,2-4 1,1-8-1,-4-9 1,1-5-356,0-4 1,-8 2 0,-4-7 0,-6-1 134,-3-2 1,-3 5 0,-9 3 0,-6 3 291,-4 2 1,-14 5-1,0 3 1,-4 3 332,-1 2 1,1 5 0,-2 4-1,5 3-784,3 1 0,6 10 668,-1 3 0,7 9 0,-3-1 0</inkml:trace>
  <inkml:trace contextRef="#ctx0" brushRef="#br0">4172 17965 8268,'8'-18'1241,"-4"0"0,-2 8-1172,-2 10 1,4 6 0,1 9-1,-1 1 612,2 2 1,-5 9-1,4-2 1,-4 1-155,-1 4 1,-1 0 0,-2-2 0,-3 1-392,-1 2 0,2 6 1,-2-2-1,-1-1-828,1-3 1,2-5-1,-2-3 1,1-6 137,3-2 554,2-2 0,7-5 0,1-2 0</inkml:trace>
  <inkml:trace contextRef="#ctx0" brushRef="#br0">4586 17512 9907,'-8'-6'1741,"2"4"0,12-8-1016,3 6 1,3-1-540,1 5 0,1 0 0,-3 2-203,-2 2 1,-1-1-1,-5 6 28,1 1 1,1 2-1,-5 2-150,0-1 1,0 0 0,0 1 0,0-1-269,0 0 1,0-4 0,0 0 117,0 1 0,0 2 229,0 1 1,4-4-1,2-1 297,1-2 0,-2 3 0,2-3 0,1-1 194,-1 1 0,0 0 0,4-3 0,-2 3-123,1 2 0,-3-5 0,1 2 0,-1 1-200,1 3 1,-4-3 0,3 0 0,1 0-112,-1 3 0,-4-2 0,2 2-44,-4 2 0,-1 0 0,0 3 33,0-1 0,-1-1 1,-2-2-1,-2-1-46,2 2 0,-3 0 0,0 3 1,-1-1-115,-3 0 1,-1 1 0,1-1 0,0 0-88,-5 1 1,1-1 0,-3 0-1,2 1-773,2-1 0,-1-4 1,2 0 1033,3 1 0,-2-4 0,3 0 0</inkml:trace>
  <inkml:trace contextRef="#ctx0" brushRef="#br0">4985 17459 8226,'-5'11'-444,"-4"-2"0,1 3 24,-1-3 1,8-3 889,1-2 0,6-2 1,7-4-1,2-2 142,3-5 0,1 2 0,5-1 1,-2 1-233,2-1 1,-5 6 0,0-3 0,-1 4 190,0 1 0,-5 6 0,-4 2 0,0 4-263,-2 2 0,-1 5 0,-6 3 0,-1 5-233,-4 4 1,-2-2 0,-7 7 0,1-1 56,0 0 0,1-7 0,2-8 0,2 0-369,2-4 0,2-1 1,5-3 114,4-4 0,8-2 0,11-7 1,5-4-189,7-3 0,7-4 0,3-3 0,0 0 310,0 2 0,-2-3 0,-4 8 0</inkml:trace>
  <inkml:trace contextRef="#ctx0" brushRef="#br0">6625 4811 30983,'-9'-7'-5191,"0"2"5418,6 4 1,-8 1 0,3 0 0</inkml:trace>
  <inkml:trace contextRef="#ctx0" brushRef="#br0">6692 4771 19183,'-14'-13'0</inkml:trace>
  <inkml:trace contextRef="#ctx0" brushRef="#br0">6812 4771 31632,'-2'-7'-9831,"-1"4"4739,-1 6 5167,-12 4 0,7 6 0,-11 1 1</inkml:trace>
  <inkml:trace contextRef="#ctx0" brushRef="#br0">6732 4824 29563,'1'-7'-4352,"4"3"0,-4 4 4153,4 4 1,1-1-25,-2 6 1,2-6-1,-2 1 758,5-2 1,-1-2 0,0 0 0,3 0 102,1 0 1,1 0 0,2 0 0,1-2-302,2-2 0,1 2 0,-3-2 0,2 2-60,-1 2 0,2 0 0,-1 0 0,-2 0-387,-1 0 1,2 5 0,1 1 0,-1 0 479,-3 0 1,4 3 0,0-5 0,0-1-50,1-2 1,0-1 0,6 0-1,-1 0 346,0 0 0,4 0 0,-6 0 0,3-1-463,2-4 1,-2 4 0,-1-3 0,-3 2-205,-2 2 0,3 0 0,-3 0 0,1 0-10,-1 0 1,0 0-1,-3 0 0,2 2-274,-2 2 1,4-3 0,-1 4 0,2-4 458,2-1 0,2 0 1,2 0-1,-2 0-58,-2 0 1,5-1 0,-5-2 0,1-1-118,1 1 0,-4 0 0,0 0 0,-2-2 0,-3 2 0,4 2 0,-3 1 0,0 0 0,-3 0 0,0 1 0,-1 2 0,0 3-268,1 2 1,1-4 0,1 3-1,3-1 238,2-3 1,-3-1-1,4-2 1,2 0 326,1 0 0,1 0 0,3 0 0,0-2-297,2-2 0,-1 1 0,-6-5 0,-2 3 0,1 2 0,-3-3 0,-1 1 0,-1 2 0,0 2 0,-1 1 0,-3 0 0,-1 0-76,0 0 0,1 4 1,-1 1-1,0-1-278,1 2 0,3-5 0,3 4 1,0-4 782,4-1 1,1 0-1,2 0 1,0 0-430,-1 0 0,5-6 0,0-1 0,-1-2 0,-2 0 0,-3 5 0,-1-4 0,-2 3 0,2 2 0,-3 0 0,-1 0 0,1-2 0,0 2 0,-5 2 0,3 2 0,-1 2-350,0 2 0,0 1 1,-5-3-1,2 1 586,3-1 0,-3-2 0,4-1 0,-1 0-123,-1 0 1,1-5 0,-5-3 0,1-1-482,-1 0 1,-4 2 0,-2-3-1471,-1 1 1331,-1 0 0,-11 7 0,-2 4 0</inkml:trace>
  <inkml:trace contextRef="#ctx0" brushRef="#br0">9718 4824 30958,'0'-20'-9831,"-2"6"7444,-2 10 0,1 4 2790,-6 4 1,0 2 0,-3 5-3418,3-2 3177,3-6 0,8 2 0,1-6 0,3-2 567,1-1 1,-2-1 0,2 4 213,-1-4 1,4 4-990,-1-4 0,3 4 1525,1 1 1,-4 0-1011,0 0 0,0 1 0,4 2-318,1 2 0,-5-1 0,-1-4 0,3 0 526,1 0 0,5 0 1,1-1-1,-2-2-107,-1-2 0,3 1 0,1 4 0,2 0-195,3 0 0,-1 0 1,1 1-1,-2 2-470,2 2 0,1 4 0,2-5 0,0-1 261,-1-2 0,1-1 0,0 0 0,-1 0 41,1 0 0,0 0 1,-1-1-1,1-3-90,0-5 1,-1-2 0,1 1-1,0 1 5,-1-1 1,1 2-1,-1 1 1,1-1-186,0 1 1,-1 4 0,1-1 0,0 2-190,-1 2 1,1 0 0,0 0-1,-1 2 12,1 2 1,0-1 0,-1 4 0,3-1 231,2-3 1,-2-1 0,7-2 0,-1 0 331,-1 0 1,0-2 0,-4-2-1,3-4-117,1 1 0,-5-3 0,4 4 1,-2 0-187,0 0 1,-1-3-1,-6 5 1,-2 1-23,1 1 0,-3 2 0,-1 0 0,-1 0-7,-1 0 1,1 0-1,-4 2 1,-1 1-456,0 1 0,5 5 1,1-3-1,1 0 502,-1 0 0,3 0 0,-3-3 1,2 1 77,3-1 1,-5-2 0,0-1 0,-1 0-206,0 0 1,0 0-1,-5 0-1135,0 0 1,-1 2 0,-3 2 763,-5 5 0,-2 3 1,-2 1-1</inkml:trace>
  <inkml:trace contextRef="#ctx0" brushRef="#br0">8038 5411 30722,'0'-13'-4916,"0"-1"1,0 8 4385,0 6 1,-4 2 0,-1 7-3542,2 1 2342,2-4 2781,1 0-896,0-6 0,1 0 421,4 0 0,7 0 1,7 1-1,2 2-445,2 2 0,4 1 0,2-2 1,4 3 292,1 1 0,0-2 1,5-6-1,-1 0-123,4 0 0,-1 0 1,-4 0-1,-1-2 404,1-2 1,0 1-1,0-6 1,-3-1 183,-2-2 1,0 3 0,-6 2-1,1-1-134,0 1 0,-7 4 1,0-2-1,-3 4-746,1 1 1,-5 0-1,-4 0 1,0 1-816,-1 4 1,3-2 0,-2 4 0,3 1-847,2-1 1,-1-3 1589,0 5 1,12-6 0,4 3 0</inkml:trace>
  <inkml:trace contextRef="#ctx0" brushRef="#br0">10637 5504 11303,'9'-25'0,"-1"3"0,1 5 0,1 7 2347,5 6 0,3 2 1,-2 2-1,3 0-1748,2 0 1,0 5-1,2-1 1,0-1-721,0-2 1,4-1 0,3 0 0,2 0 734,2 0 1,2 0 0,4 0-1,0 0-87,0 0 1,4 0 0,2 2 0,0 1-119,0 1 1,3 5 0,-5-4 0,-1-1-1055,-1 2 1,-2-4 0,0 2 1240,0-3 0,5 5 0,3 2 0</inkml:trace>
  <inkml:trace contextRef="#ctx0" brushRef="#br0">7078 9102 13115,'-1'-14'-1118,"-2"-3"0,-2 0-697,2 0 2001,-4 2-248,6 2 0,-5 7 317,6 6 1,-2 0 140,-2 5 1,-2-2 641,-3 1 0,2-2 423,2 2-1368,4-3 0,-5 5 0,6 3-174,0 3 0,0 1 0,1 1 1,2 1 81,2 2 0,0-2 0,-2 3 0,3-3 116,2-2 1,-4 5-1,5 0 1,0-2-6,-2-1 1,5-2 0,-4 0-1,1 1 2,-1-1 0,1 5 1,5 0-1,-3-2-180,-2-1 0,8 2 1,-4 3-1,2-1-79,0 0 1,-2 5-1,0-2 1,1 3 73,-1 2 1,0 0-1,1-1 1,-1-1 76,0-2 1,-1 0-1,-2-3 1,-1-1 240,2 0 0,1-1 1,1-5 3,0 0 1,1 1 0,-3-1-1,0 0-65,-2 1 0,0-1 0,4 2 0,0 1-164,1 2 1,-1 0 0,0-3-1,1 2-225,-1 6 0,0 2 0,1 1 0,-1 0 46,0-4 1,-1 3-1,-2-3 1,-1 2 267,2-2 0,-1-1 1,0-5-1,-2 2 106,-2-2 0,3 3 0,-3-1 1,1-2-23,3-1 1,-2-1 0,1-1-1,-1 2-186,0 2 0,4 0 1,-3 5-1,2 2-164,3 1 0,-1 6 0,0 2 0,-1 1-123,-3 3 1,3 0 0,-3 0-1,1-3 226,-1-2 0,3 4 0,-5-5 1,2-3 7,0-4 0,-1 1 0,2-3 1,-3 2 343,-1-2 0,3 3 1,-3-3-1,0 4-78,0 0 0,3 1 0,-3 0 1,0-1-259,0 1 1,4 5-1,-1 4 1,1 2-100,-1 2 1,3 3 0,-3 0-1,3-1 44,1 1 1,0-6 0,1-5 0,-1-1-68,0 1 1,-1-3 0,-1-5-1,-4-3 351,-1-2 1,3 3 0,-5-4 0,1 0 55,1 1 1,-5-4 0,4 2 0,-4 0-172,-1 0 1,4 0-1,1 5 1,-1 0-176,2-1 0,-4 4 1,4-3-1,-2 3 30,1 2 0,5 0 0,-3-1 0,2 0-3,0-4 0,-4 2 0,3-7 0,1 0 206,-1-3 0,2 0 1,-4-1-1,0 0 78,0 1 0,3-1 0,-5 0-81,-1 1 0,5-1 0,-1 0-132,0 1 0,-1 3 0,-4 1 0,1 0-203,1 1 0,5-3 0,-4 5 0,-1 0 186,2 0 1,-3-5 0,4 3-1,1-1 218,-1 0 1,2 0 0,4-5-126,1 0 1,-1 1 0,0-3 0,-1 0-45,-3-2 1,3-2 0,-3 3-1,1-1-344,-1 2 0,1 0 0,-4 3 0,0-1-72,0 0 0,-1 2 0,-5 3 1,0 4 35,0 3 1,4 2 0,1 0 0,-3-1 69,0 1 0,-2-2 0,0-1 0,0-3-32,0-2 1,4-1 0,1-5 0,-1 0-264,2 1 1,-3-5 0,6-2 571,1-1 0,8-8 0,3-5 0</inkml:trace>
  <inkml:trace contextRef="#ctx0" brushRef="#br0">7265 13420 8200,'0'-19'47,"-2"4"0,-1-2 322,-1 2 1,1 6-668,8 0 1,-3 6 349,7-1 642,-6 2-582,3 2 1,-6 2 0,2 1 0,1 3 214,1 1 1,1-3-1,-5 5 1,1 2 22,4 0 0,-3 3 0,6-1 1,-1 0-276,1 1 0,-1 5 0,3 3 1,-1 3-37,2 2 1,-4 0-1,2 1 1,0 1 34,-2 3 0,5 3 1,-3-2-1,1-1 25,-1 1 1,3 1 0,-4-4 0,0-4 93,1-1 0,-1 3 0,2-7 0,-2 1 15,-3 1 1,6-6 0,-4 4 0,2 0-38,0 0 1,-2-5 0,4 3 0,-2 0-143,1 4 0,0 0 0,1 2 1,-4 1-155,-1 2 1,3 6 0,-3-2 0,0 1 65,0 0 1,4 2 0,-2-4 0,0-1 108,1-2 1,-1-1-1,2-1 1,-3-1 2,-1-2 1,5 0 0,-4-3-1,1-1 115,-4 0 0,2 3 1,-2-2-1,-1 0-149,-1 4 0,2 1 0,1 3 1,-2 2-197,-2 1 1,4 2-1,-1-2 1,0 4-93,2 4 1,-3 7 0,5 2 0,-1 4 237,1 2 0,0 3 0,4 0 1,-1-4 108,-2-3 0,-2-7 0,3 2 1,-1-5 72,2-5 0,-4-2 1,0-5-1,-1 2 46,-3 1 0,3 0 0,-1-3 1,-1 0-119,2-1 0,-4 7 1,2-6-1,-3 3-119,-1 1 0,5 10 0,1-2 1,1 1-73,4 1 1,0 4-1,3 1 1,-1 2-320,0 0 1,1-8 0,1 1 0,1-5 120,2 0 0,4-5 1,-4 0-1,-2-4 303,-1-2 0,-2-1 0,0-1 0,-1-3 265,-3-2 0,-1 3 0,-6-4 1,3-2 33,-2-1 0,0 0 1,0 1-58,1 2 1,1 0 0,-4-5 0,4 2-192,4 3 1,-2 1 0,2 5 0,1-4-494,2 0 1,6 2 0,0-3-1,-2 0 238,-1 1 0,-2-3 1,0-5-1,-1-1 100,-3-2 0,-2-5 143,-2 5 0,-4-5 319,4 5-1131,-4-6 0,-1 5-153,0-4 0,6 3 0,2 7-342,-1-1 1275,-1 0 0,0 7 0,1 0 0</inkml:trace>
  <inkml:trace contextRef="#ctx0" brushRef="#br0">9731 14513 8350,'-13'-10'-733,"-1"-3"733,7 2 0,-5 11 0,5 8 0</inkml:trace>
  <inkml:trace contextRef="#ctx0" brushRef="#br0">9664 14513 8335,'0'-9'-76,"0"1"-107,0 5 1,2-3-66,2 6 0,-2 1 1,1 2 483,-6 2 0,0-1 261,-6-4 1,0 0 84,-4 0 0,4-2-310,0-2 0,2 1 0,-4-4-273,2 1 1,5 1 0,-5 5-165,-1 0 1,2 0-1,-1 0 1,-1 0 80,-2 0 1,-1 5 0,-1-1-1,1-1 87,0-1 1,-2 2-1,-1 1 1,-2-1 127,2 2 1,1-5-1,1 4 1,1-2 102,0 1 1,-1 2-1,3 4 1,0-1-215,2 2 0,5 5 0,-4 3 1,1 3-41,0 7 1,4 2 0,-2 7-1,4 2 6,1 6 1,0 4 0,0 4 0,1-2-41,4-4 0,2 3 0,8-8 1,3-5-156,4-5 0,8-8 1,4-7-1,3-9 153,4-6 1,8-5-1,0-5 1,3-10-73,1-8 0,0-16 0,-1-4 0,-1-5-91,-3-3 1,-6-9-1,-2-2 1,-8 2 81,-3 1 1,-13-1-1,-4 4 1,-6 3 189,-8 5 0,-10 5 0,-11 11 1,-7 8-106,-6 6 0,-6 12 1,-4 6-1,-2 10-467,-2 9 1,-1 8 518,3 7 0,-10 2 0,3 6 0</inkml:trace>
  <inkml:trace contextRef="#ctx0" brushRef="#br0">7572 13167 21798,'-14'8'-853,"1"-4"412,0-2 1,5-4 313,4-2 1,4 2 0,6-2 466,7 2 1,2 2 0,5 0-555,0 0 0,3 5 1,0 1-1,0 0-504,0-1 1,0 6 0,-3-2-1,-1 4 583,0 5 1,3-2-1,-2 6 1,0 2-147,4 1 1,0 6 0,-1 2 0,-2 1-2,-2 3 0,9 1 1,-1 2-1,3 0 115,2 0 1,2-7 0,8-5 0,1-4 257,1-1 0,5-3 1,-3-3-1,-2-2-159,-2-1 0,1 3 0,-9 1 0,0 0-20,-3 1 1,-3-4 0,-1 4-1,0 0-7,-1 4 0,1 2 0,0 2 0,-1-2-44,1-3 0,0 8 0,1-5 0,1 0 68,2-1 1,1-4-1,-6 4 1,2-3 86,3-2 1,-2 0 0,3-2-1,-2 0 20,-4 0 0,4-7 0,-9-1 0,1 1-16,0 2 1,-5-3-1,0 0 1,-2 0 18,-2-2 0,1 5 0,-1-3 0,0 1-156,1-1 0,-1 7 0,0-2 0,1 2-92,-1 3 1,0 0 0,1 5 0,-1-3-414,0-2 0,1-1 0,-1-5 0,0 1-914,1-1 1534,-1 0 1,0-5 0,1-2 0</inkml:trace>
  <inkml:trace contextRef="#ctx0" brushRef="#br0">10451 14433 7822,'-9'-4'-82,"0"-1"1,5 1 0,-5 4 113,-2 0 0,0 1 1925,-3 4-313,7-4-1373,1 5 0,7-6 0,4 0 0,4-1 61,3-4 0,1 4 0,2-4 0,2 3-173,6-3 1,0 4 0,3-4 0,-3 4-91,1 1 0,3 0 0,-8 0 1,0 0 13,0 0 1,4 4 0,-6 1 0,0-1 12,-3 2 1,0-5 0,-1 5-1,0-1 1,1-1 1,-1 1 0,0-4 0,1 2-91,-1 2 0,2-1 0,1-4 1,3 0-121,2 0 0,-3 4 0,4 1 1,0-2-42,-1-2 0,3 4 0,-5-1 292,2-1 0,-6 0 0,-1 0 0,-5 3 142,-3 1 0,-1-2 1,-4 2-1,2 1-86,2-1 1,-1 2-1,-4 4 1,1 1-128,4-1 1,-2 0 0,4 1-1,1-1-83,-1 0 0,1 5 0,2 0 0,-1 0 30,1 1 1,-2-3-1,0 5 1,1 0 74,-1-1 1,2 1 0,-4 4 0,0-1 423,0 0 0,-2 8 1,-4-4-1,0 3-101,0 2 1,0 4 0,0-3 0,0 3-411,0 3 1,2-7 0,1 8-1,1-1-133,-1-1 0,5 6 0,-1-8 0,2 0 102,0 2 1,-5 2-1,4 1 1,-1-4 182,0 1 0,-4-1 0,2 2 0,-4-1 137,-1-4 1,2 4 0,1-4 0,1 2-100,-1-1 1,-1 5 0,-1-5-1,2-2-385,2 0 0,3 0 0,-2 6 1,2 0 8,2 0 1,-2 0 0,0 0-1,1 0 38,-1 0 0,2 5 1,-6-1-1,-1-1 322,-1-2 1,-2-2 0,0-1 0,0-1 170,0 0 0,0 0 0,0-7 0,0 1-135,0-1 0,0-2 0,0-1 0,0-1-216,0 1 0,4-1 0,2 1 0,0-2-281,0-2 0,3 2 0,-3-3 1,0 3-169,0 2 1,3-1-1,-5 1 1,1 0 511,1-1 1,-5 1 0,3 0 0,-2-2 160,-2-3 0,0 3 0,0-4 1,0 1 56,0 0 0,0-1 0,0 3 0,0-3-177,0-2 0,0 3 0,1-3 1,2 2-456,2 3 1,4 1 0,-3 1 0,0 1 101,-1 0 1,4-1-1,-3 3 1,0-1 254,0-2 1,3 8 0,-3-7-1,0 0-33,0-4 0,-2 3 1,-4-6-1,0 1 284,0-3 0,0 1 1,0-1-1,0-2-192,0-1 0,0-6 0,0 0-1415,0 1 1051,-6-4 1,-1 0 0,-6-6-40,-1 0 0,1 0 1,-2 1-1,-1 2 278,-2 2 1,-6-1 0,2-2 0,-3 1 353,-2 1 1,1 2-1,-1-3 1,0 1-136,1-1 0,-1 3 0,0-1 1,1-2-147,-1-2 0,-4-1 0,0 0 0,1 0-479,2 0 0,3 0 0,1-1 0,2-2-143,-2-2 0,5-5 1,0 0-1,1-7-2902,0-5 3515,0-15 0,5-4 0,0-13 0</inkml:trace>
  <inkml:trace contextRef="#ctx0" brushRef="#br0">10717 13660 8085,'-17'-4'183,"-1"-1"0,-4 2 0,4 8 0,2 5-470,1 7 0,1 2 0,1 5 0,0-4 26,-1 0 1,1-4 0,0-6 0,-1-1 1229,1 1 1,4-4-372,0-1 1,8-4-23,1-1 0,6 0 0,7 0 0,0 0 163,1 0 1,5-4 0,3-2 0,3 0-587,2 0 0,4 0 0,2 3 0,1-1 47,3 1 0,1 0 0,2 0 0,0-2-287,0 2 0,-4-2 0,-2-1 0,-1 0 190,-4 0 0,-1-5 0,-1 2 0,-2-4 124,-3-5 1,2 2 0,-5-6 0,1-3-8,-1-5 1,3 2-1,-4-6 1,-2 0-19,-1-2 1,-2-10-1,1 5 1,-1-5-32,0-4 0,-5-7 0,-2-2 0,-2 0-104,1 0 1,-1-8 0,-4 2 0,-2-2-62,-2-2 0,-2-5 1,-4 1-1,1 2 88,-2 3 1,4-6 0,-2 7 0,0 1-8,2 2 0,-5 5 0,3 4 0,-3 0-124,-1 2 1,4 1 0,0 9-1,-1-1-132,-2 1 0,0 0 0,2 0 0,1-3-106,-1-2 1,-2 0-1,-3-6 1,0 1 86,2 0 0,-4-5 0,9 0 1,-4 2-71,-2 1 130,7 2 1,-3 4-1,4 2 358,-2 1 1,5 1-1,-1 5 1,2 2-246,2 2 0,-4-1 1,-1 6-1,3 1-316,0 2 0,1-3 0,-2-1 0,-2-1 307,2 1 1,2 0-1,-1 6 1,-1 1 81,-1 2 0,-1 0 1,5 5-1,0 0-99,0-1 0,0 4 1,0-3-1,0 4 6,0 0 0,-4 5 1,-1 0-42,3-1-25,0-2 1,2 3-1,-1 2-64,-4 1 0,2-3 1,-4 3 209,1-1 1,0 2 0,1-4-7,-3-1 1,0-2-1,1-1 1,-1 1 38,1 3 0,-2-7 1,-4 3 134,-1-2 1,0-4 0,-3 1 0,0 1-203,0 3 0,1 0 1,-2 1-1,-3 0-1,1-1 1,-5 5 0,2 2 0,-2 1-140,-2 3 0,1 2 0,-1 1 0,0 0-356,1 0 0,1 4 0,1 2 1,3 0-163,2 0 0,3 0 1,5-3-1044,2 1 1,8 1 1689,1-5 0,24-6 0,11-2 0</inkml:trace>
  <inkml:trace contextRef="#ctx0" brushRef="#br0">10198 9702 10552,'0'-19'-186,"0"4"1,0-3-817,0 4 893,5 0 1,-2 7 144,6 2 1,0 5 0,3 5 0,-2 4-85,-1 3 0,0-4 0,6 0 0,1-1 385,2 1 0,4-5 0,-1 1 0,3-2 151,4-2 1,6-2 0,-1-2 0,1-7-93,3-5 1,1 0-1,4-7 1,-1 1-18,-1 1 1,7-7-1,-7 3 1,0 0-299,-3 0 0,2-3 0,-5 7 0,-1-1 17,-7 0-109,1 5 1,-11-8 0,4 4 72,-6 1 0,3-4 0,-10 5 0,2-2 16,0-3 1,-6-1-1,1-3 1,-2-2-32,-2-1 1,0-1-1,0 1 1,0-3 29,0-1 0,0-7 0,0 0 1,0-2 5,0-2 1,0-3 0,0 3-1,0 0-61,0 0 0,0-3 0,-2 3 0,-1 0-53,-1 1 0,-7-4 0,3 3 0,-3 0-67,2 0 0,-6-4 0,5 1 1,0-2-150,-2 3 1,2-4 0,-1 1 0,4-2 162,1 0 1,-3-8-1,4 6 1,3-1 82,0 1 0,1-6 1,-2 7-1,-2-4-84,2-1 1,2 1 0,1 3-1,-2-1 47,-2-2 0,2-1 0,-4 3 0,2-1 15,-1 6 0,-3-6 1,2 5-1,-2-1 174,-2-3 1,3 1 0,-2 5 0,-2 2 14,-1 2 1,-1 2 0,0 3-28,-1-4-260,1 10 0,0-10 0,-1 10 0,1-2 53,0 1 1,-1-2 0,1 4-1,1-2-12,3 0 0,-2 2 1,2-3 30,-3 2 85,-2-1 1,1 2 0,0 3 0,-2 3 47,-3 1 0,3 1 0,-4 1 0,0 2-51,-3 6 1,-2-1 0,-1 3 0,0 3-199,-4 0 0,-6 6 0,-2 0 0,-5 2-29,-2 0 1,-6-1-1,1 7 1,-3 1 55,-1 1 0,-1 6 0,1 1 0,0 4-246,-1 2 1,8 5-1,5-2 1,5 0-141,4 4 546,7 1 1,5 8 0,7 1 0</inkml:trace>
  <inkml:trace contextRef="#ctx0" brushRef="#br0">11864 7143 29336,'0'-19'-4606,"0"-2"0,0-4 2954,0 3 1120,-6 9 0,-1 8 0,-7 10 672,1 4 0,5 2 0,3 3 0,0-1-42,1 0 0,-1 1 0,5-1 0,0 2-105,0 3 1,5 2 0,1 8 0,1 2 299,3 1 0,2 6 0,2 0 1,-3 3-1224,-2 0 1,2 8-1,-7-8 1,-1 1 239,-2 0 0,-1-1 0,-1-1 802,-3-3 1,-10 2 0,-6-4 0</inkml:trace>
  <inkml:trace contextRef="#ctx0" brushRef="#br0">11837 7557 28527,'-6'-42'-8355,"5"9"7209,-4 16 1,5 14 0,3 9-1,3 8-1555,2 9 0,-1 2 2497,2 2 1,3 5 0,-5 2 0</inkml:trace>
  <inkml:trace contextRef="#ctx0" brushRef="#br0">12317 7557 29300,'-13'-27'-2802,"-1"0"1,3 1 1847,2 12 0,3 13 0,4 5 0,-1 7-352,-1 2 1,-7 0-1,3 1 1045,-4-1 0,0 0 1,2-1 2206,1-3-963,6-3 1,-2-5-866,10 4 0,-2-4 766,6 4 2086,-7-4-1461,4-7-79,-6 5-1781,0-5-12,0 6 0,6 1 0,3 2 0,3 2-256,1-2 0,1 3 1,-1-2-109,0-1 1,5-2 0,0-1-594,-2 0 1514,5 0 0,-6-5 1,4-3-1</inkml:trace>
  <inkml:trace contextRef="#ctx0" brushRef="#br0">12664 7223 10680,'-12'-29'0,"3"2"212,4 6 1,4 12-1,1 11 1,-1 8-841,-4 7 1,2 6-1,-4-1 1,-1 5 524,1 4 1,2 3 0,-2 6 0,0-1 446,-1-4 0,5-2 1,-1-6-1,4-1-361,4 1 0,4-6 0,5-4 0,2-3 546,3-5 0,4-4 0,7-5 0,4-2-579,1-7 1,-3-8 325,5-14 0,-1-15 0,5-8 0</inkml:trace>
  <inkml:trace contextRef="#ctx0" brushRef="#br0">12984 6917 29330,'-14'-33'-1436,"1"7"0,6 12 0,1 14 1375,0 8 0,4 14 0,-4 6 1,0 5-1067,-3 4 1,2 7 0,0 5 0,1 1 70,3-1 0,1 1 1,2-4-1,2-1 342,2-4 0,8 1 1,7-13 854,2-4 0,1-4 0,5-7 0</inkml:trace>
  <inkml:trace contextRef="#ctx0" brushRef="#br0">11811 7383 28070,'-8'0'1388,"-4"0"1,11 2-3021,-4 2 0,10-2 1,4 1-1,3-5 1373,1-2 1,2-7 0,2 2 0,6-2-561,2-3 0,1 1 794,1 0 1,6-13 0,1-2 0</inkml:trace>
  <inkml:trace contextRef="#ctx0" brushRef="#br0">12464 7023 25326,'-6'-20'-3583,"3"8"0,-5 12 3615,2 7 0,-4 7 0,3 2 0,-2 3-157,0 2 1,2 1 0,-2 6 0,4 2-139,4 1 0,1 6 1,0-2-1,0 4-50,0 1 1,0-2-1,0-2 1,1-5-237,4-3 1,-2-6-1,5-1 1,1-2-137,-1-2 0,4-7 576,-3-1 1,2-12-1,3 2 1</inkml:trace>
  <inkml:trace contextRef="#ctx0" brushRef="#br0">12370 7290 28699,'-20'-27'-2528,"0"7"0,7 3 2582,0 7 1,5 5-1,4 10 1,2 4-2139,2 3 1,2 5 0,2 1-1,5-2 1006,3-1 1245,7-1 1,8-1 0,7 0 0</inkml:trace>
  <inkml:trace contextRef="#ctx0" brushRef="#br0">12357 7490 28626,'-24'-11'-1658,"-2"0"1,-2-1 2487,-1 1 1,9 8 0,2-1 0,3 3-249,2 1 0,-1 1 0,1 2 23,0 1-998,5 1 0,14-5 0,15-3 0,13-6 602,15-9 0,10-2 1,12-4-1,-34 11 1,0 1-225,0 0 1,0 0 0,1 1-1,0 0 1,29-13 0,-7 3-325,-3 2 1,-11 1 0,-6 5 0,-9 1 95,-8 3 85,-3-3 1,-20 11 0,-11-4-1,-14 5 80,-13 5 1,-14 7 0,-13 9 0,-7 2 136,35-9 1,-1 0-1,-6 3 1,-1 0-1,4 0 1,1-1-1,0 0 1,1 1 196,1-1 1,1 0 0,2 1 0,1 0 0,-25 11 0,9-3-259,7 1 1,3-7 0,13-1 0,6-3-23,5-2 1,9-4 0,4-2 0,9-1 174,11-3 1,16-3 0,20-4-1,11-7-227,-27 3 0,2 0 0,4-1 1,1-1-1,0-2 0,1 0 1,0 1-1,0 0-167,0-1 1,-1 0-1,-1 0 1,-1 0-1,-6 1 1,0 0-1,26-7-343,-11 4 0,-20 2 0,-11 1 1,-9 4 459,-11 1 1,-13 2-1,-17 5 1,-13 2 456,-13 1 1,-14 11-1,33-7 1,-1-1 0,-2 2-1,1 0-26,-1 0 0,0 1 0,3 1 0,1 0 0,-32 9 1,8-1-335,5 0 0,6 3 1,13-2-1,7-1-1491,5 0 1,11 3 815,8-4 1,16 6 0,3-4 0</inkml:trace>
  <inkml:trace contextRef="#ctx0" brushRef="#br0">11677 8130 27713,'0'-40'-4916,"-4"7"1,-1 6 4041,2 8 1,0 10 1592,-1 5 0,1 4 0,-4 4 0,-1 5-803,1 3 1,-2 1 0,-4 2 0,1 3 668,3 4 0,-2 2 1,7 1-1,1 0-597,2 3 0,1 6 1,0-1-1,0 1-225,0 3 1,0 0 0,1-1-1,3-5-1386,5-3 0,3-3 0,3-1 0,1-5 1544,2-4 1,0-1 556,-5-9 1,1-1 0,-1-4 0</inkml:trace>
  <inkml:trace contextRef="#ctx0" brushRef="#br0">11691 8383 11757,'0'-19'0,"0"-2"0,0 0 1254,0 3 1,0 8-927,0 1 1,5 6 0,3 0 0,1 6-740,0 6 1,4 3 0,5 0 0,0-2 400,1-1 0,2-6 0,5 1 0,1-2 477,-1-2 0,7-6 0,1-2 0</inkml:trace>
  <inkml:trace contextRef="#ctx0" brushRef="#br0">12050 8289 25999,'-14'0'-66,"-3"0"1,0 0 543,0 0 1,-2 0 0,1 0 0,2 2 718,1 2 0,3-1 0,2 6-1539,1 2 0,6 0 1,-1 3-230,2-1 0,4-5 1,4-4-1,7-3 252,8-1 0,4 0 0,1-3 0,0-2-227,-4-4 0,2-6 1,-7 5-1,0-5 264,-3-3 1,-6 0 0,-4 5 0,-4 0 14,-4-1 0,-5 5 0,-7 2 1,-4 1 160,0 3 1,2-3-1,-3 2 1,2 1-309,3 1 0,1 8-139,1 3 0,9 1 0,6-1 0,11-4 1075,9-4 0,10-13 0,3-2 1</inkml:trace>
  <inkml:trace contextRef="#ctx0" brushRef="#br0">12304 7916 18350,'-14'-9'0,"3"2"371,2 6 1,-2 11 0,5 14 0,0 5-1092,1 7 0,-4 8 1,3 5-1,0 0 151,0-5 0,1 10 0,5-11 1,0-3-302,0-6 0,6-3 0,3-5 808,3-5 0,1 1 1,1-1-1</inkml:trace>
  <inkml:trace contextRef="#ctx0" brushRef="#br0">12317 8210 23609,'0'-32'-3265,"2"1"1,1 3 3949,1 5 0,2 8 0,-2 7 23,5 2 1,3 12-1,1 9 1,-1 3-2489,-3 1 1,1 5 0,-4-3 0,2 1 1641,2 0 1,2-6 0,1 4 0</inkml:trace>
  <inkml:trace contextRef="#ctx0" brushRef="#br0">12650 8250 31072,'-6'-48'-5197,"0"10"4231,-2 11-656,2 6 1,7 18-1,2 5 803,2 4 1,0-2 560,0 5 0,1 0 0,4 4-328,-1 1 1,-6-1 0,3 0 162,0 1 1,-3-3 0,4 0-726,-1-2 2526,5-6 0,-4 3-726,6-6 0,-4-2 1,0-1-1,1-1-192,2 1 1,2-11 0,-1 0 0</inkml:trace>
  <inkml:trace contextRef="#ctx0" brushRef="#br0">12970 7823 20226,'-13'-49'-1783,"0"2"0,1 7 2104,3 10 0,3 14 0,6 10-1508,0 5 1,0 3 0,0 12-1,-2 1 483,-2 2 1,3 3 0,-5 3-1,1 0 440,1 0 0,-1 2 1,5 2-1,2-2 225,2-3 0,4-4 1,6-7-1,3-4 276,0-1 1,6-2 0,-6-5 0,1-4-233,1-3 1,-5-9 0,1-3 0,-6-3 242,-4 0 0,4-10 0,-4 6 1,-2 1 242,-2 2 0,-5-4 0,-2 6 1,0 2 612,0 4 0,-3 7 0,3 2-807,-1 1 1,4 7 0,-2 10 0,4 4-207,1 2 1,1 6-1,4-4 1,4 0-607,3 0 0,2 5 0,3-2 1,0 3 228,0 2 1,2 4 0,0 2 0,0 1-5,1 3 0,-4 6 0,-6 3 1,-2 1 58,-2 3 1,-2 2-1,-5 2 1,-4-1-22,-4 0 0,-4-5 1,-2-6-1,0-6 463,4-9 1,5-7-353,-3-6 0,7-14 0,2-9 0,8-10 854,4-7 0,5-6 1,3-4-1,-1-1-563,0 2 1,2-1 0,-5 8 0,-3 4-1144,-1 4 0,3 6 1161,-6 5 0,-3 6 0,0-2 1</inkml:trace>
  <inkml:trace contextRef="#ctx0" brushRef="#br0">12050 9076 18602,'8'-39'-239,"-4"4"0,-2 17 0,-2 18 0,0 15-389,0 8 0,0 6 1,-2 0-1,-1 4 197,-1 1 0,-2-5 0,3 3 0,-1-4 121,1-2 1,1-5 0,2-3-390,0-3 0,0-9-123,0-6 1,2-11 805,2-7 1,-2-17-1,3-1 1</inkml:trace>
  <inkml:trace contextRef="#ctx0" brushRef="#br0">12037 9089 17111,'-1'-32'-1794,"-2"-3"0,-3 1 1607,-2 3 0,4 3 0,-3 3 1758,1 3-1640,-5 3 0,10 13 0,-2 4-621,6 5 1,0 6-1,6-3-403,1 1 0,6-4 1263,2 2 1,12-4-1,-2-1 1</inkml:trace>
  <inkml:trace contextRef="#ctx0" brushRef="#br0">12544 9049 17937,'-21'-27'-947,"2"2"0,5 5 566,1 6 0,4 7-104,0 7 1,0 1-1,-4 2 668,0 2 0,4 4 1,1-3-1,1 1 11,0 3 1,4 2-1,-2 3 1,4 1-260,1 2 1,6 0 0,1-5 0,2-1 140,0-3 0,0-3 159,4-6 1,-1-2 0,-3-2-188,-5-5 0,-2-3 0,-2-1 0,0-1-5,0 1 1,4 0-1,1-1 1,-2 1 213,-2 0 0,1 1 0,2 2-55,5 1 1,-2 6 0,2-2-116,1 4 1,2 1 0,2 0 0,-1 0-6,0 0 0,1 0 0,0 0 1,3 0-518,1 0 0,-1 0 0,-2 1 0,1 2-2103,2 2 2716,6-1 0,-3-10 1,5-1-1</inkml:trace>
  <inkml:trace contextRef="#ctx0" brushRef="#br0">13037 8636 14731,'-9'-33'550,"0"7"0,6 12-791,-1 14 0,2 12 1,2 10-1,0 4-31,0 0 0,0 5 0,0 2 0,0 1 398,0 3 1,0-3-1,0 0 1,0-1-151,0-4 1,0 0-1,0-4 1,0-3-510,0-4 1,0-4 196,0 0 1,2-7 0,1-4 0,1-6 159,-1-6 0,-1-8 1,-2-6-1,-2 0 233,-2 0 0,1-2 1,-5 5-1,1-1 1260,-1 3 1,4 8-429,-5 1 1,6 7-566,-1 2 0,2 11 0,2 6 0,2 0-670,2-2 0,2-1 1,4 3-1,-1 0-451,2 0 1,2-2 0,3-1-1,2 3 899,-2 0 0,11 1 0,1-5 0</inkml:trace>
  <inkml:trace contextRef="#ctx0" brushRef="#br0">13357 8996 25368,'-5'-45'-2125,"1"10"1,1 20 0,7 6 7370,5 6-5098,3 9 1,1 0 0,2 3 0,2-5-704,0-2 0,-3-2 1,-5 0-395,1 0 0,-3-5 0,1 0 327,-2-3 0,-8 1 0,-7-2 697,-3 4 0,-1 4 0,0 1 994,-1 0 1,1 1 0,0 4-19,-1 4 0,7-2 0,3 2 0,2 1-1149,2 2 0,0 2 0,0-1 1,2 0-192,2 1 0,5-1 62,9 0 0,2 6 1,7 2-1</inkml:trace>
  <inkml:trace contextRef="#ctx0" brushRef="#br0">13650 8996 24985,'-21'-42'-3983,"2"10"4150,6 14 1,5 11-417,4 7 0,4 4-2752,4 5 1,-2-5 3057,2-8 0,-1-3 0,0-7-248,2 1 0,-1 4 96,-4 0-713,0 6 1,2-3 913,2 6 1,3 0 184,7 0 1,5 0-1,2 0 1</inkml:trace>
  <inkml:trace contextRef="#ctx0" brushRef="#br0">13797 8823 30500,'-14'-24'-1742,"1"6"0,1 8 0,3 14 545,5 5 0,2-2 0,2 2 0,0 2-2584,0 1 2398,0 1 1398,0 0 1,0-7-140,0-6 0,0-6 353,0-7 0,0 0-1814,0-1 1111,0 1 0,6 6 141,3 2 0,3 8 0,1 3 15,1 1 1,3-4-1,3 2 780,0-4 1,3-7 0,3-1-1</inkml:trace>
  <inkml:trace contextRef="#ctx0" brushRef="#br0">14077 8516 24038,'0'-13'-7003,"-2"1"7009,-2 3 1,1 3 0,-6 8-1,0 2 309,2 5 1,-5 12-1,4 4 1,-1 0-281,1 0 0,5 2 1,-2-8-1,4 0-459,1 1 0,0-3 1,1-5 549,4-3 0,2-3 1,8-6-1,1 0 31,2 0 1,0 0-1,-5 0 1,0 0-477,1 0 0,-5-2 302,-1-2 1,-5 8 0,2 2 0,-5 11 16,-5 9 0,-14 7 0,-9 7 0</inkml:trace>
  <inkml:trace contextRef="#ctx0" brushRef="#br0">12370 9862 8527,'0'-13'122,"0"7"128,0 6 0,0 6 0,0 7 253,0 0 1,0 1 0,0-1-230,0 0 1,5 1 0,1-1 0,1-1-327,4-3 0,-4 1 0,0-4 1,1 0-492,-1 0 0,2-2 543,4-4 0,1 0 0,-1 0 0</inkml:trace>
  <inkml:trace contextRef="#ctx0" brushRef="#br0">12410 9676 23761,'-13'-21'-951,"6"2"1,5 17 0,8 6 0,1 5 308,4 0 1,1 2-1,3-7 1,1-1 343,2-1 550,5-2 0,4-12 0,7-3 0</inkml:trace>
  <inkml:trace contextRef="#ctx0" brushRef="#br0">12837 9462 25104,'-6'-19'-596,"-1"-2"1,-1 17 0,5 10-1,5 10-464,2 8 0,5 1 1,-3 3-1,0 2 528,0 1 1,0 4 0,-3-2 0,1-1 17,-1 1 1,-1 3-1,-2-5 1,0-2-970,0-1 1440,0 5 1,-6-5 0,-2 5 0</inkml:trace>
  <inkml:trace contextRef="#ctx0" brushRef="#br0">12890 9716 16019,'0'-38'-211,"0"7"0,-4 2 1,-1 11-1,2 2 621,2 1 0,2 7-1070,4 4 0,2 7 1,7 3-1,-1 1-21,0 4 0,1-4 0,-1 2 1,0 0 672,1-2 0,5 11 0,2-3 0</inkml:trace>
  <inkml:trace contextRef="#ctx0" brushRef="#br0">13157 9716 17679,'0'-8'-1159,"1"2"1000,4 6 0,-2 0 0,4-1-210,-1-4 1,3-2 0,-5-6-507,-1-1 1,-1 1 787,-2 0 0,6-1 0,1 1 0</inkml:trace>
  <inkml:trace contextRef="#ctx0" brushRef="#br0">13383 9609 16855,'-5'-13'33,"2"1"1,-5 1 303,2 2 1,0 6-90,2-1 0,2 4-323,-2 4 0,2 4 0,2 5 0,2-1-435,2-3 1,-2 3 0,4-5-129,0 1 1,1 2 412,6-6 1,-4 1-1,-1-7 379,-2-2 0,-2 1 953,-4-6-1428,0 6 0,2-3 110,2 6 1,3 0 0,7 0-444,-1 0 0,5-6 0,1-4 822,2-6 1,1-5-1,5-6 1</inkml:trace>
  <inkml:trace contextRef="#ctx0" brushRef="#br0">13690 9129 15645,'-13'0'334,"-1"0"0,1 2 0,0 4 0,1 7-331,3 8 1,-1 8 0,4 5 0,-2 3-268,-2 5 0,4-4 1,2-4-1,2-1 108,2-4 1,0-2-1,0-5 1,0-4-496,0-3 1,0-6-1,2-2-1981,2-1 2762,3-1 1,7-11-1,-1-2 1</inkml:trace>
  <inkml:trace contextRef="#ctx0" brushRef="#br0">13703 9369 16581,'0'-7'32,"2"11"-16,2 9 0,4-2 0,5-7 1,0-2-263,1-2 1,-1 0 0,2 0 0,1 0-439,2 0 0,0 0 1,-5-2-1,0-1 251,1-1 0,-5-7 0,-2 3 226,-1-4 0,-2 3 0,-4 0 587,0-1 1,0 2 725,0-1 0,-4 8 0,-1 1-826,3 7 1,0 6 0,5 4-1,4 2-1580,7 2 1192,8 1 1,5-1 0,7-2 0</inkml:trace>
  <inkml:trace contextRef="#ctx0" brushRef="#br0">7771 9915 8480,'-17'-6'0,"-1"-1"0,2 0 0,-1-4 0,1 5 0,-2 0 0,2 1 0,1-4 0,2 4 0,0 2 38,-1 2 0,-4 1 0,-1 0 0,0 0-395,0 0 0,-5 6 1,0 3-1,-4 2 417,-3 3 0,0 1 0,3 1 1,-2 2 72,-1-2 1,-5 3 0,5-1 0,2-3 86,1-5 1,-3 2 0,-1-3 0,3 1-38,1-1 1,2 3 0,1-3-1,0 3-158,-3 1 1,-3 2 0,1 3 0,-1 2-146,2 1 1,-4 9 0,0-4 0,1 4 16,-1 2 0,-2-2 0,2 6 0,0 1 54,1 1 0,-4 2 1,5 0-1,2 0 121,0 0 1,3-1-1,-1-2 1,2-3 37,3-2 1,-3-1-1,2-3 1,-2 1-51,-1-3 0,-1 8 0,-1-6 0,-2 5-67,-1 4 0,-5 0 0,5 0 0,0-1-18,-1 1 0,4 6 0,-5 1 0,2-1 3,0-2 0,1 5 1,6 2-1,4 1 78,0-1 1,-2-5-1,4 3 1,2-1 95,1-1 0,6 1 0,2-5 0,0-2-145,-1-2 0,5 7 1,-1-2-1,2 3-53,2 2 0,0 3 0,0-3 1,0 1 49,0 4 0,0 1 0,0 1 0,2-1 0,2-3 0,-1 1 0,6-4 0,1 0 69,2 0 1,0 1 0,0-4 0,0-3 29,3-1 1,2 1 0,0-8 0,2 1 7,2-1 1,1 1 0,5-4 0,-1 3-71,1-3 0,1 1 0,2 1 0,2 4-70,2 4 0,-3-2 1,5 1-1,0 4-108,-2-1 0,4 5 0,-2-1 1,2-1 15,2 2 1,5-9 0,1 2-1,1-5 258,3-5 0,2-2 0,1-5 0,1-4 75,-1-3 1,5-4 0,0 0-1,-2-2-115,-1 1 0,-2-2 1,2 0-1,0 3-18,-2 1 0,8 2 0,-7 3 1,3 2-216,-2 2 0,5-1 0,-5 6 0,3-1-31,1 3 0,2 2 1,-3-4-1,-1-1 55,4-2 0,9 0 0,-5-5 0,0-3 117,0-5 1,8 1-1,-7-7 1,4-1 149,3-2 0,-5-1 0,6 0 0,0 0-12,1 0 1,-32-1-1,0-2 1,-3 1-1,0 0 1,0 0-1,0 1-152,-1 0 0,-1 0 1,3 1-1,0 0 1,-2 0-1,0 0 0,1 1 1,0 0-55,2 0 1,-1 2-1,1 0 1,-1 1-1,0 3 1,0 0-1,-1-1 1,1 0 2,-1-2 1,0 1 0,4 0 0,1 0 0,-4-2 0,1-2 0,1 1 0,0-1 66,-1 1 0,0-2 0,0-2 1,1-2-1,-1-1 0,0-1 1,0-1-1,0 0 44,2-2 1,0 0 0,1-3 0,0 0 0,-3 1 0,-1 0 0,0-1 0,0-1-10,0-1 0,0 1 0,5 0 1,0 0-1,0-1 0,0-1 0,1 1 1,-1-1-64,2-1 1,1 1-1,0-3 1,1 0-1,-2 2 1,-1 1-1,-2 0 1,0-1 28,-1-1 0,-1 1 0,3 2 0,0 0 1,-2-1-1,-2-1 0,-1 2 0,-2 0-62,-1 1 0,0-1 0,0 1 0,-1 0 1,-1-1-1,-1 0 0,0-2 0,0 0 53,-1-1 0,0-1 0,-1-1 0,-1-1 0,1 0 1,-1-1-1,1-1 0,0 0-1,1-2 1,0-1-1,0-3 1,0-1 0,-2 0-1,0-1 1,-2 0 0,0-1-33,0 0 1,0-1 0,1-3-1,0 0 1,-2-1 0,0-2-1,-2 1 1,0-1-34,-1 0 1,-1-1 0,0-4 0,-1 1 0,-3 4 0,1-1 0,-2 1 0,0-1 40,-1 0 0,0 0 1,-1 2-1,0 1 1,-5 0-1,-1 0 0,10-35-54,-4-1 0,-3 1 0,-4 6 1,-2 2 229,-4 0 1,-5 7 0,-6-2-1,-6 4-114,-4 0 1,-8-4-1,2-2 1,-2-4-64,2-4 1,9 30 0,1 0 0,1 1 0,-1-1 0,0-1-1,-1-1-5,0 1 1,0-2 0,-3-1-1,0 0 1,0-1 0,-2 0 0,0 1-1,-1 0-69,-1 1 1,-1 0-1,-3-2 1,-1 0-1,0 4 1,0 1 0,-2 0-1,-1 1 18,0 0 0,-2 0 1,-3 1-1,-2 1 1,2 2-1,-1 1 1,1 1-1,-2 1 66,1 3 0,0 1 0,-1 0 0,-1 1 0,-1 4 0,-2 1 1,0 0-1,-2 1-10,-1-1 0,-1 2 0,-6 2 0,0 1 0,1 0 0,1 2 0,-2 0 0,0 2 6,0-1 0,-1 0 0,-1 0 1,0 1-1,1-2 0,1 0 0,-1 1 1,0-1 31,1-1 0,-1 0 0,-1-1 0,0 0 1,1 1-1,-1 0 0,1 0 0,-1-1 37,2-1 0,-1 1 1,-3-2-1,0 1 0,4 1 1,0 0-1,-2 0 1,0-1-1,0 2 0,-1-1 1,-1-2-1,0 1 0,2 0 1,1 1-1,1 0 1,0 2-146,0 0 1,1 2-1,0 1 1,1 2 0,0 3-1,0 1 1,0 2 0,0 0-86,-3 0 1,0 3 0,-2 6 0,-1 3 181,4 3 0,1 1 0,-4 3 0,0 3 0,1 2 0,0 0 0,-2 3 0,1-1 0</inkml:trace>
  <inkml:trace contextRef="#ctx0" brushRef="#br0">6079 11501 8429,'-21'-6'0,"3"-2"0,3-3 0,3 1 131,3 1 1,-2 6-1,2-3-176,-3 0 0,-1-1 0,-1-5 1,1 1 17,0 3 1,4 0-1,0-2 1,-2 1 29,0-1 1,-3-2-1,1-3 1,0-1 77,-1-2 1,-2-4 0,1 2 0,3 0 129,0-4 0,1-1 0,-3-2 0,1 1-50,0-1 0,-5-4 1,0 0-1,2 0-4,1-2 1,2 0 0,-1-4-1,1 2-245,0-2 1,-1-2 0,1-1-1,0-1 122,-1-4 1,5 3 0,1-6 0,-3 1 13,-1-1 0,3 1 0,1-2 0,-1 5 3,1 2 1,-4-2 0,5-1-1,-2 2-115,0 2 1,6-3 0,-3-2-1,2 0 71,-1 0 1,1-5 0,3 3 0,-2-4-30,-2-2 0,1-3 0,4-4 0,0-1 90,0-2 0,0-10 0,0 5 0,0-4-6,0 2 1,0 3-1,0 3 1,0 1-87,0 2 1,0 5 0,0 0 0,0 2-24,0 2 0,1-1 1,2 1-1,3 1 1,1 3 1,-2-1 0,2 4-1,1 0 6,-1 0 1,-2-1 0,2 5 0,-1 4 120,-3-1 0,3 2 1,-2 0-1,-1 3 9,-1 2 0,2 1 1,1 4-1,-2 0-202,-2 1 1,-1 0 0,0 3 0,0 2-39,0 2 0,0-3 0,0 4 1,-1 0-15,-4-1 1,4 8 0,-4-2-792,4 1 1,1 5 444,0-2 0,0 8 0,1 1 510,4 7 0,-4 11 0,5 2 0</inkml:trace>
  <inkml:trace contextRef="#ctx0" brushRef="#br0">5359 7756 8380,'-25'-23'0,"2"-4"0,7 0-1176,6 4 1137,-2 3 0,10 15 0,-2 6 0,4 9-67,4 7 1,-2 5-1,4-3 1,0 2 226,3 3 0,-2-5 0,3-1 0,4-4 106,2 0 0,6-2 1,-1-2-1,3-3-24,4-1 1,7 5 0,1-2 0,4 2-275,4 3 0,4 5 0,6 5 0,3 5 306,1 7-233,-1 8 1,-27-18 0,0 2 0,0 2 0,0 0-1</inkml:trace>
  <inkml:trace contextRef="#ctx0" brushRef="#br0">6039 11795 13739,'-6'-14'-1173,"3"-5"0,-5-2 1338,2 0-978,-4 2 554,8 12 0,-3 7 1,5 9-1,0 3 245,0 1 1,0 0 0,0 1 0,0-1 1,0 0 0,-5 2 1,-1 1-1,-1 4 415,-4 0 0,4 1 0,-2 4 0,-1 0-274,-2 4 1,-1 2-1,-1-2 1,1 4-62,0 1 1,-1 1 0,1 5 0,0-1 43,-1-4 1,1 10-1,-2-1 1,-3 7-11,-4 2 1,-3 2-1,-2 2 1,1 7-7,-1 6 1,0-1 0,14-31 0,1 0 0,0 0 0,0 1-144,1 0 1,0 0-1,3 3 1,0 1-1,-1-1 1,0 0 0,2 0-1,1-1-9,1 0 1,1 0 0,-2-1-1,0-1 1,2 2 0,1-2-1,-1 0 1,0-1-109,0 34 0,1-6 0,0-10 0,-2 2 114,3-2 0,0-5 0,1-4 0,-2 1 177,-2-1 1,1-4-1,4 3 1,-2-2 77,-2 1 0,2 4 0,-2-4 1,2 1-286,2 0 0,5 3 0,1-3 0,1 1-109,4 4 1,-1-1-1,0 0 1,-1-2-22,2-2 0,0 4 0,3-1 1,-1 1 76,0-1 0,5-4 1,0-8-1,0-5-290,1-4 1,0 0 0,5-10 0,-2-2 422,2-1 0,1-7 0,2-2 0</inkml:trace>
  <inkml:trace contextRef="#ctx0" brushRef="#br0">5772 14740 9497,'-37'-9'0,"4"0"0,8 3 399,4 3 0,5 9 1,6 4-1,2 5-366,2 3 0,2 10 1,4 0-1,0 3-282,0 2 0,1-2 1,4-4-1,5-2 185,7-3 0,3-7 0,7-8 1,1-2 133,3-7 0,5-10 0,10-11 0,6-7-386,4-5 0,-24 13 0,1-1 316,0-1 0,1-1 0,4-3 0,2-1 0,4-2 0,0 1 0</inkml:trace>
  <inkml:trace contextRef="#ctx0" brushRef="#br0">7745 14113 8256,'-14'-29'0,"3"4"0,2 4 0,-3 9 0,3 8 0,-3 14 0,-1 8 0,-6 11 0,-2 5 0</inkml:trace>
  <inkml:trace contextRef="#ctx0" brushRef="#br0">7452 14313 8256,'-27'-6'-36,"0"-2"1,1-4 107,-1-2 0,2-3 1,1-1-1,3 2 212,2 1 0,1 6 0,5 1 0,0 3-443,-1 2 1,5 3 0,1 6 0,-3 5 7,-1 6 1,-5 6 0,-4 1 0,-1 6 25,-2 5 0,-9-2 0,7-2 0,-3-3 49,1-1 0,0-1 1,-1-1-1,-3-1 232,3-2 1,-4-1-1,2 3 1,0-3 52,-2-2 0,5 4 0,-4 0 0,1 2-177,0 2 0,-1 1 1,6 3-1,-1 4-21,0 4 1,1 2 0,-1 2 0,0 3-50,1 1 0,1 2 1,1 5-1,3-3 0,2-2 0,-3 2 1,4-5-1,2 0 86,1-1 1,2 4 0,-1-3-1,1 0-28,0 0 0,-1 4 1,2 1-1,2 3-6,1 4 0,6 6 1,-1-2-1,1 3-42,-2 2 1,4 4 0,-4 3 0,4-36 0,1 1 9,0 2 0,0-1 0,0 2 0,1-1 0,1 0 0,-1 0 0,2 0 0,-1-1 34,-1 0 0,1 0 0,1 1 0,1 0 0,5 31 1,4-1 69,5-3 1,-2-4 0,7-11-1,0 1-25,3-1 1,2-4 0,1-2 0,4-1-35,1-3 1,1 3-1,7 0 1,1 0 24,1 0 0,7 3 0,-2-2 0,2 2-65,3 1 0,-27-22 0,1 0 0,0-2 0,0 0 0,1 2 0,0 1 4,-1-1 1,0 0 0,3 1 0,0 1 0,0 0 0,0-1 0,0 1 0,0 0-31,3-1 0,-1 1 0,0-2 0,1 0 0,-1-2 0,0-2 1,1 0-1,-1 0 62,0-1 0,2 0 1,6-1-1,1-1 1,-3-2-1,-1-1 1,3-1-1,0-2 37,-1 0 0,1-2 0,7 2 0,0-2 0,-1-3 0,0-2 0,2 1 1,1-1-74,3-1 0,1 0 0,-1-2 0,2-1 0,0 1 0,1-1 0,1 1 0,0-1 30,0 0 0,1-1 0,9 3 0,0 0 0,-8-1 0,0-1 0,1 2 0,-1 0-65,-2 0 0,0 1 0,1 2 0,1 0 0,-1 0 0,1 0 0,-1-1 0,-1 0-44,0 0 0,0-1 0,1-1 0,0 0 0,-1-1 0,1-1 0,1-2 0,-1 0 70,0-1 0,1 0 0,7-2 1,0 0-1,-7-1 0,-2-2 0,-1-2 1,0-1 65,-2-2 0,-1-3 0,4-5 1,0-3-1,0-2 0,0-2 0,1-2 1,1-1-85,0-1 1,0-2 0,4-3-1,-1-2 1,-4 2 0,-1-1 0,-1 1-1,-2 0 76,-3 1 0,-1 0 0,3-4 0,0-2 0,-3 2 0,-2-1 0,1 0 0,0-1-24,0-1 0,-2-1 0,-3 2 0,0-2 0,-2 0 0,0 0 0,-2 0 0,0 0-25,-2 0 1,0 0 0,-2 0 0,-1 0-1,-4 0 1,0-1 0,-2 0 0,-2-1-105,-1 0 1,-2-1-1,0-2 1,-3-1 0,-3 0-1,-2 0 1,-2-3-1,-1-1 22,-3-3 1,-1 0 0,-2 2 0,-1-1-1,-1-6 1,-1-1 0,-2-2 0,-2-1 66,-3-4 1,-2-1 0,-2-6 0,-2 0 0,-5 2-1,-3 0 1,-1-1 0,-1-1-49,5 25 1,0-1 0,-1 0 0,-2-6 0,0 0 0,-1 0 0,-2 0 0,0-1 0,-1 1 0,1 1 0,-1 0-1,0 1 82,0 0 1,0 1 0,-1 0-1,0 3 1,-1 1 0,0 0-1,2 2 1,0 0 0,-1 0-1,-11-20 1,-3 2 65,-1 3 1,-2 2 0,1 1 0,-1 2 0,1 9 0,-1 2 0,3 4 0,0 1-203,2 4 0,0 2 0,-3 1 0,0 2 0,3 4 1,1 3-1,0 2 0,-1 2 130,-29-10 0,0 7 0,1 9 0,-6 4 0</inkml:trace>
  <inkml:trace contextRef="#ctx0" brushRef="#br0">11944 15926 7971,'-18'-10'0,"0"-5"0,2-2-817,1 3 0,8-3 1060,2 9-221,4 2 1,2 0 0,4 6 0,4 1 167,2 4 0,3-4 0,-1 4 1,0-4 84,1-1 0,4 0 1,1-1-1,2-5 19,2-8 1,2-1 0,4-8 0,2-5-90,4-6 1,8-5 0,3-2 0,0-4-311,0-4 0,4-4 0,-1-3 0,-24 27 0,1 0-36,22-27 1,-3 7-1,-10 3 1,-3 2 92,-4-1 0,-8 1 0,-2 4 0,-3 0 361,-2 0 0,1-5 0,-3 1 0,0 1 36,-2 1 1,-2 0 0,4-1 0,-4 1-214,-1-1 0,4 0 0,-1 5 0,1 1-308,-1 1 1,3-4-1,-3-4 1,4-1-9,5-1 0,-3 4 0,3-7 0,-3 0 17,-2 1 1,-4-3-1,-2 2 1,-1-2 137,-3 2 1,-1-5-1,-2 3 1,0 1-38,0-2 1,-6 0 0,-2-2 0,-1-3 309,0 0 0,2-3 1,-3 4-1,2 0-167,2 4 1,-3-4 0,5 5 0,0 2-114,-2 2 1,4 3 0,-4 4 0,2 0-84,-1 0 1,-4 1 0,4 2-1,-3 3 65,-2 2 1,-2-4 0,-3 5 0,-1 1 35,-2 2 1,-1 1-1,3-1 1,-4 0 8,0 2 1,2-4-1,-3 8 1,2-3-85,2-2 0,-2 0 1,1 2-1,1 1-24,-3 2 0,6 6 1,-4-2-1,3 3 16,2 2 1,-1 0 0,1-1 0,0 2 100,-1 4 0,1-4 0,0 4 0,-1-1 2,1 1 1,0 5 0,1-3 0,1 1-356,3 1 1,-1 1-450,-5 7 1,7 4 797,3 5 0,-4 6 0,1 2 0</inkml:trace>
  <inkml:trace contextRef="#ctx0" brushRef="#br0">12197 12194 8038,'-19'-22'-173,"-3"0"1,4-5 0,3 10 71,5 0 79,1 2-323,1 8 0,2 0 473,6 2 1,0 2 0,2-6 236,2-1 1,4-2-1,5-1 1,2-2-128,3-3 1,4 2 0,9-6 0,3-1-60,0 3 1,11 1 0,-1 4 0,6 0-313,4 2 0,0-2 0,3 10 1,-1 2-2178,-4 2 2310,7 7 0,-16 7 0,9 8 0</inkml:trace>
  <inkml:trace contextRef="#ctx0" brushRef="#br0">12184 15113 8142,'13'-36'0,"2"1"0,1 2 321,2 4 1,4 4 0,-3 1-1,2 2-113,3-2 0,5-1 1,4-3-1,1-3-123,3-5 1,2-7 0,1-4 0,-2-4-194,-2-3 1,1-3 0,-5 2 0,1-1 98,0-2 0,-1-5 1,-2 1-1,2-4-53,2 0 0,-3-2 0,-14 33 1,1 0-1,-1 0 0,0-1 69,0 1 0,0 0 0,-2-1 0,-1-2 0,2 1 0,-1 0 0,0 0 1,-1-1 53,-1 0 0,0 0 0,0 1 0,-1 0 1,1-2-1,-2 0 0,0 0 0,-1 1 22,-1-1 0,1 1 0,1-3 1,0 0-1,-2 3 0,0 1 0,-1-2 1,0 1 37,0 0 0,-1 0 0,0-2 0,-1 0 1,8-34-1,-1 2-5,-6 34 0,-1 0 0,3-33 0,0-1 0,2 2-35,0 3 1,3-2-1,-1 8 1,0 0-437,1 4 0,-7 2 0,-2 1 0,-4 1 121,-1 0 1,0 0 0,0-2 0,0 0 169,0 2 1,-6-8 0,-3 6-1,-3-1-13,-1 1 0,-5-6 0,1 8 1,0-3 194,2-3 1,2 4 0,-2-4-1,-1 2-48,-2 4 1,1-8 0,3 9-1,1 1-142,0 0 1,-1 8-1,-1-3 1,-1 3 36,-2 3 1,-4-2-1,4 6 1,2-1-25,1 1 0,-3-2 0,1 2 1,-1-2 187,-1-2 1,4 0-1,-3 0 1,3 0-42,2 0 0,0-4 0,-1-1 0,1 2-98,0 2 0,-1 1 1,1 0-1,0 0-69,-1 0 0,-4 1 0,-1 1 0,-1 1-31,-4 0 1,0-3 0,0 7-1,2 1 1,-2-1 0,-5-2 0,-2 2 0,1-1 173,2-3 1,1-2-1,2-2 1,1-2 84,2-1 1,0-7 0,-5 4 0,2-2-54,3 0 1,-6 6 0,3-1 0,-1 2-146,1 2 1,-3 6 0,6 5-1,-3 5-140,-2 6 0,2 3 1,1 2-1,2 1-20,-2 3 0,-5 2 1,-2 4-1,2-3 67,6-1 1,-1-1-1,5-2 1,0 1 119,-1-1 0,4-2 0,6-2 0,2 1 331,2 0 1,-3-1-747,5 1 0,0 7 437,4 6 0,0 12 0,0 9 0</inkml:trace>
  <inkml:trace contextRef="#ctx0" brushRef="#br0">11811 8783 9208,'0'-52'-186,"1"0"0,3-6 0,4 11-79,-1 8 1,5 8-1,-3 9 367,3 4 1,1 9 0,0 5-323,1 2 0,-5 7 0,0 1 0,1 1 150,2 4 1,6-1 0,1 0 0,2-1-4,2 2 0,8 5 1,8 2-1,7-2 74,7-1 0,-14-8 0,2-1 0,1 1 1,-1-1-1</inkml:trace>
  <inkml:trace contextRef="#ctx0" brushRef="#br0">3892 2199 7970,'2'-7'-5,"1"1"804,1 0 1,2 3 0,-1-5 733,4 2 0,-2-4-1140,2 1 0,-5 3 1,4 0 478,-2 0-662,-2 5 0,-8-4 1,-2 10-1,-2 4-102,-2 3 0,0 1 1,-1 2-1,2 1 19,-1 2 1,0 1 0,-1-3 0,4 2-340,1-2 1,-3-1 48,5-1 0,1-3 0,6 0 236,1-2 1,12-6-1,1 1 30,2-2 1,0-2 0,-4 0 0,0 1 240,-2 4 0,8-3 0,-8 6 12,2-2 1,-5 3 0,-2-3 0,-2 1 12,-3 3 0,2 2 1,0 2-231,-2-1 0,-8 0 0,-3 1 19,-4-1 1,-2-1 0,1-2 0,0-1-1423,-1 1 1,-5 2-1,0 1 205,3 1 1,-2-5 0,10 0-1119,1 1 0,3-4-7,8-2 2184,3-2 0,13-8 0,0-2 0</inkml:trace>
  <inkml:trace contextRef="#ctx0" brushRef="#br0">4212 2266 7920,'0'9'2949,"-1"-1"-1780,-4 3 0,2 1 1,-4 1-1,1 0-435,3 1 0,3 0 0,3 3 0,3 0-521,1 0 0,2-2 0,5-4 0,-1-2-186,0-4 1,5-4 0,0-1-1,-2-1-269,-1-4 1,3-8-1,-2-9 1,-3-3-14,-2-2 0,-7-4 0,4-2 0,-2 1-119,-4-1 0,0 6 0,-4 7 0,0 0-119,-3 4 0,-4 1 0,3 3-994,-1 4 1,4 3 133,-2 10 1,10 2 1352,4 6 0,3 1 0,1-1 0</inkml:trace>
  <inkml:trace contextRef="#ctx0" brushRef="#br0">4546 2119 10336,'-9'0'1870,"0"0"1,6 6-1,0 3-1110,6 3 1,0 1-1,4 0 1,1 2-680,-1 3 0,-4 1 0,3 5 1,-2-3-509,1-2 0,-1 3 0,-2-4-992,2-2 830,-2-7 1,4-5 0,-6-9 0,0-7-112,0-5 1,0-6-1,0 2 1,1-1 539,3 0 1,-2 5 0,2-1 0,-1 4 1284,2 0 1,-2 2 32,6 4 0,-5 2 1,5 6-428,1 0 1,-2 1-1,-1 4 1,1 3-246,-1 4 0,-3 2 0,4-1-633,-2 0 0,3 1-2403,-5-1 1731,1-6 0,-5-2 1,0-10-1,0-5 276,0-6 0,0 1 0,0-4 0,0 1 359,0 0 1,1-4-1,2 4 604,1 2 1,2 7 0,-3 3 0,3 2 417,2-1 1,-4 1-1,5 4 1,1 0-292,2 0 1,2 4-1,-3 2 1,0 1-502,-2 4 0,0 1 1,4 1-967,0 0 0,-4-1 0,-2-1 920,-1-3 0,5-5 0,-4 3 0</inkml:trace>
  <inkml:trace contextRef="#ctx0" brushRef="#br0">5145 1626 14984,'0'13'824,"5"1"0,1-1 0,0 2 5,0 2 1,3 4 0,-4 6 0,1 0-1190,0-1 0,-1 1 0,-5-1 1,0 1-867,0 0 1,0-6-1,0-2 1226,0 0 0,6-4 0,1 4 0</inkml:trace>
  <inkml:trace contextRef="#ctx0" brushRef="#br0">5132 1786 7814,'-13'0'652,"-5"0"1,0 1-287,2 4 1,3-2 0,2 4-538,2-1 634,6-2 1,-1-2-1,8 1 517,5 1 1,-1 1-396,1-5 1,-1-5 0,6-1-615,-1-1 0,0-2 0,1-4 1,1 0-689,2-1 0,-2 1 0,3 0 0,-2-1 717,2 1 0,-3 0 0,4-1 0</inkml:trace>
  <inkml:trace contextRef="#ctx0" brushRef="#br0">5439 1733 9967,'1'-9'1543,"4"0"0,2 6 1,6-3-1,1 0-1953,-1-3 0,2 2 0,1-1 0,2 1-2171,-2-1 2581,-1 5 0,-2-8 0,1 3 0</inkml:trace>
  <inkml:trace contextRef="#ctx0" brushRef="#br0">5559 1946 7775,'1'-8'0,"4"2"978,3 1 1,3 2-1,1-6 1,0-2-602,2-1 0,9-2 1,-1-4-1,4-4-377,6-4 0,2-6 0,6-2 0</inkml:trace>
  <inkml:trace contextRef="#ctx0" brushRef="#br0">6105 1613 7799,'8'-6'1748,"-4"-3"1,-4-3-634,-4-1 1,-2 4-1,-5 1-32,2 2 1,5-2 178,-5 3-1140,6 1 1,-3 10 0,6 2 0,0 4 0,0 2 0,0-1 1,0 0-1,0 1-361,0-1 0,2 0 0,2 1-212,5-1 1,-2-6 0,2-2-677,2-4 0,1-2 0,-1-4 640,-2-4 1,-1-2 0,-5-3 293,1 1 0,1 0 865,-5-1 537,0 7 1,1 7 0,2 9 0,1 3-436,-1 1 0,3 5 0,0 1 1,0 0-592,0 0 0,-1 4 1,-4-6-1,2 0-788,1-2 0,2-2 1,-3 0 339,2 0 264,5-5 0,-2-8 0,5-8 0</inkml:trace>
  <inkml:trace contextRef="#ctx0" brushRef="#br0">6545 1253 7751,'-6'-14'266,"-3"1"0,3 4 3355,2 0-3004,-3 0 1,4 2-467,-6 3 1,6 4 0,-3 3 0,1 2 43,1 3 1,-5-4 0,3 4 0,0-1 87,0 1 1,-4 0 0,2 6-52,1-1 0,-3 0 0,5 1 0,1-1-138,-2 0 1,4 1-1,-2-1 1,2 0 140,2 1 1,0-1 0,0 0-1,0 1 23,0-1 1,0 5-1,0 1 1,2 0 396,2 1 1,-2 2-1,2-3 1,-1 2-384,2 2 0,-4-2 0,4 1 0,-4 1-346,-1-3 0,0 4 0,0-6 0,2-2 29,2-1 0,-2 3 0,2-1-263,-3 0 0,1-7 0,2-3-487,5-1 0,3-1 0,1-5 1,1 0-8,-1 0 0,0 0 1,2-2-1,2-1-7,0-1 1,1-5 0,-5 3 0,1-1-641,-1-4 0,0 0 1449,1-3 0,5-5 0,2-2 0</inkml:trace>
  <inkml:trace contextRef="#ctx0" brushRef="#br0">6838 1439 10686,'-13'6'1078,"6"-3"1,2 6 0,4 1-412,1 2 0,0 6 1,-2 0-1,-1-2-714,-1-1 1,-1 3 0,5-1-4338,0 0 4384,0-8 0,-6-9 0,-1-8 0</inkml:trace>
  <inkml:trace contextRef="#ctx0" brushRef="#br0">6745 1253 11064,'-1'-12'0,"-4"2"1833,-4 1-1549,3 6 0,0-2 811,6 10 1,2-4-2547,2 4 1,4-4 0,5-1 1450,0 0 0,7-6 0,0-1 0</inkml:trace>
  <inkml:trace contextRef="#ctx0" brushRef="#br0">6905 1080 7815,'2'-12'1422,"2"3"1,-1 4 0,6 8-550,1 2 1,2 10 0,0-2 0,-2 3-74,-1 3 0,0 1 0,4 3 1,1 0-534,-1 0 0,-1 7 0,-2 1 0,-2-1-391,-2-2 1,2-2 0,-3 1 0,-1-2-18,2-3 0,-4-2 0,4-7-2042,0 0 1038,-5 1 1,3-7-1,-8-3 600,-5-2 0,-3-2 0,-1 0 0,0 0 89,-1 0 1,1 0 0,0 0 0,-1 1-616,1 4 1,0-4 1070,-1 4 0,1-4 0,0-1 0</inkml:trace>
  <inkml:trace contextRef="#ctx0" brushRef="#br0">7532 973 7803,'0'-13'1482,"0"-1"1,0 1-392,0 0 1,1 5 0,3 4-253,5 2 0,3 8 0,2 5 0,-1 3-227,0 4 0,1 10 0,-1 0 0,0 3-633,1 2 1,-3 0-1,0-4 1,-4 2-833,-1-1 1,3 1 0,-5-3 0,-1-3-1180,-1 1 1,-2-7 2031,0-1 0,0 2 0,0 1 0</inkml:trace>
  <inkml:trace contextRef="#ctx0" brushRef="#br0">7532 1239 7776,'0'-13'1128,"0"0"1,1 1-1,2 2 868,1 1 0,2 1-1359,-1-1 0,2 3 0,7 6-676,-1 0 1,2 0 0,1 0 0,2 0-1874,-2 0 1,3-1 1911,-1-3 0,0-4 0,-5-5 0</inkml:trace>
  <inkml:trace contextRef="#ctx0" brushRef="#br0">7718 1106 7829,'-13'21'1257,"-1"6"0,0-1 0,-3 7 0,0-2-436,0 0 1,1 5 0,0-4-1,-2-1-1021,2-3 1,5 0 0,2-10 0,1-1-2653,0-3 2852,-4 0 0,5-7 0,-6-1 0</inkml:trace>
  <inkml:trace contextRef="#ctx0" brushRef="#br0">7532 1319 7758,'13'-13'887,"0"0"0,1-1 0,-3 1 1,0 1-271,-2 3 1,-5-1 0,3 4 0,1 0-286,-1 0 1,-2 2 0,4 4-10,1 0 0,-3 0-323,2 0 0,0-6 0,4-2 0</inkml:trace>
  <inkml:trace contextRef="#ctx0" brushRef="#br0">7945 760 7736,'-14'0'136,"6"1"0,0 4 552,2 3 0,2 4 1,4 2-1,0-1 22,0 0 1,1 7 0,4 2 0,4 4-228,2 5 1,3-1 0,-1 4-1,-1 0-277,-3 0 0,1-4 0,-4 1 0,0-4-391,0-5 0,3-3 0,-5-6-1228,-1 1 1,0-7 735,2-2 0,-4-16 1,5-7-1,-1-5 320,-1-4 1,5-4 0,-3 0 0,1 1 143,4 2 1,-4 3-1,2 3 1,1 4 1064,2 3 1,1 8-1,1 2-3,-1 4 1,0 5 0,1 2-1,-1 3-39,0 6 0,-1-2 1,-1 7-1,-4-1-207,-1 3 0,-2-1 0,-4 1 0,0 0-328,0-1 0,0 3 1,-1-5-1,-4 0-724,-3 0 0,-4-1 0,-2-6 0,1-2-918,0-1 0,-1-6 1,1 2-1,0-4 1367,-1-1 0,1-12 0,0-3 0</inkml:trace>
  <inkml:trace contextRef="#ctx0" brushRef="#br0">8465 706 7736,'-6'-12'847,"-3"4"1,1 0-1,1 4 3349,1-5-3201,-4 3-940,8 0 0,-4 8 1,6 2-161,0 5 0,-4 3 0,-1 1 1,2 0 193,2 1 0,-3 3 0,-1 1 0,1 0 115,-2 1 1,3-4-1,-5 4 1,2-1 125,3 0 1,-2 1 0,-1-3 0,0 2-18,0-2 1,1 4 0,5-3 0,0 1-87,0 1 1,0-4-1,0 5 1,0-3 4,0 1 1,0 0-1,0-5-240,0 0 1,6-1 0,2-1 0,1-4 6,-1-1 1,1-2 0,5-4-617,-1 0 0,0 0 1,1 0-175,-1 0 0,0 2-179,1 2 1,-5-2 73,-1 2 0,-3-2 0,4-2-1424,1 0 2320,2 0 0,1-12 0,1-3 0</inkml:trace>
  <inkml:trace contextRef="#ctx0" brushRef="#br0">8771 840 7736,'-13'0'1793,"0"1"-561,-1 4 1,2 2 0,4 6 0,2-1-586,0-3 1,4 4-1,-2-1 1,2 4-475,2 1 0,0-2 0,0-2-3634,0 0 3461,0-5 0,6-20 0,2-10 0</inkml:trace>
  <inkml:trace contextRef="#ctx0" brushRef="#br0">8638 680 7736,'-13'-12'523,"-1"3"0,5 3 1012,1 6 1,3 4-15,-4 1 1,8 4-2126,1-5 0,6 1 1,7-5-1,0-2 604,1-2 0,5-4 0,2-5 0</inkml:trace>
  <inkml:trace contextRef="#ctx0" brushRef="#br0">8798 546 7736,'4'-6'1173,"1"6"1,1 6-1,-3 8 1,3 1-319,1 2 0,2 0 0,4 5 1,1 2-277,-1 1 1,0 1-1,1 1 1,-1 0-185,0-1 0,1-1 0,-1-1 0,0-3-327,1-2 0,-1 3 0,0-4 0,1-3-263,-1-5 1,-1 2 0,-2-3-1200,-1 3 1,-6 1 730,1 1 1,-13-1-1,-7 0 1,-6 2 493,-6 3 1,-8-3 0,1 4-1,-2-1-11,1-1 1,-5 6 0,5-4-1,4 0-1169,2 0 0,5-1 1349,3-5 0,2 1 0,7-1 0</inkml:trace>
  <inkml:trace contextRef="#ctx0" brushRef="#br0">17809 18085 8492,'7'0'1478,"-1"0"0,-6 6-676,0 3 1,5-2-1,-1 2 1,1 0 85,1-2 0,-3 5 0,4-3 0,0 3-180,1 1 1,-4 2-1,5 3 1,0 3-415,-2-1 0,4 5 1,-7-4-1,-1 1-184,-1 1 1,-2-3 0,0 4 0,0-2-255,0 2 1,0-3 0,0-1 0,0 0-453,0-4 1,0-6 0,-2-2 156,-2-2 0,2-3 432,-2-8 1,2-8-1,2-9 1,0-7-83,0-6 1,0 1 0,2-9 0,2 3-27,5-2 1,2 5-1,-1 6 1,-3 5 67,-1 4 1,3 2-1,-4 7 0,-1 0 31,2-1 1,-3 1 158,6 0 0,-6 4 0,3 1 1,0 1 256,3 0 1,2-1 0,3-2 0,-1 2 459,0 2 1,1-4 0,-1 3 0,0-2-218,1 0 0,-1 6 0,0-2-641,1 4 1,-1 2 0,0 4 69,1 4 0,-5 9 0,-2 4 0,0 4-267,1 6 1,-5-4 0,1 4 0,-1-1-60,2 0 1,-4 5 0,3-3 0,-2-1-607,-2 1 1,1-4 0,2-5 0,3-2-258,2 2 0,1-5 0,5-1 0,3-5 1117,1-4 0,5-3 0,-2-6 0</inkml:trace>
  <inkml:trace contextRef="#ctx0" brushRef="#br0">18062 18232 11968,'-13'-11'0,"0"-2"1047,-1-2 0,7 8-1207,3 7 1,4 0-1,4 4 522,5-2 1,7-2 0,5 0 0,3 0-548,4 0 1,3 0-1,-2 0 1,4-2-1861,1-2 1,0 2 2044,2-2 0,2-10 0,-4 0 0</inkml:trace>
  <inkml:trace contextRef="#ctx0" brushRef="#br0">18849 18098 8224,'-2'-16'0,"-2"3"0,-5 5 0,2 7 410,-2 5 0,4-2 683,-4 2 0,1-7 0,-4-3-688,3-1 0,-2 2 1,5-2-1,-1 1 151,-3 3 0,-2 2 0,-1 2-191,-1 4 1,1 2 0,0 6-1,-1 2 89,1 3 1,4-2-1,2 6 1,1 1-381,3-3 1,1 5 0,2-2 0,0 2-207,0 2 0,6-2 0,5-3 0,5-4-576,6-3 0,9-8 0,5-3 0,4-2 708,4-2 0,9-18 0,8-4 0</inkml:trace>
  <inkml:trace contextRef="#ctx0" brushRef="#br0">19209 17952 8108,'-25'-8'931,"1"5"0,2 8 252,-2 8 0,3 6 0,0 8 0,2-2-356,3-3 1,1 2 0,2-5 0,1 1-140,3-1 1,3 3 0,6-3 0,2 2-458,2 3 1,5-4 0,10 1 0,8-2-1016,7-2 0,9-4 1,4-4-1,4-5 784,3-2 0,9-2 0,-3 0 0</inkml:trace>
  <inkml:trace contextRef="#ctx0" brushRef="#br0">19862 17978 8361,'0'-13'1756,"0"0"2457,-6 5-4192,5 2 1,-5 8 0,6 2-613,0 5 0,1 2 0,2 0 0,3 1-737,1 3 1328,-4 1 0,9 4 0,-4 0 0</inkml:trace>
  <inkml:trace contextRef="#ctx0" brushRef="#br0">19969 18245 10585,'0'-27'4605,"-6"12"-5303,-3 7 1,3 10-1815,1 7 2512,4 3 0,1 2 0,0-1 0</inkml:trace>
  <inkml:trace contextRef="#ctx0" brushRef="#br0">20475 16859 8754,'-9'-6'0,"0"-3"395,-1-3 1,3 5 0,-1 1-1,1 1-451,-1 1 0,4 0-189,-5 4 1,6 1 0,-3 3 466,0 5 1,5 3-1,-4 2 128,4-1 1,2-4-1,4-2 1,4-1 39,2-3 1,3-1-1,1-2 1,2 0-145,6 0 1,2 0 0,1-2 0,0-1-273,-4-1 1,2-2 0,-5 3-359,2-2 1,-5 1 129,2 4 0,-10 6 0,-3 3 0,-5 3 242,-5 1 1,-2 2-1,-5 1 1,2 2 309,1-2 1,2-1 0,-2-2 74,4 0 1,5 1-159,5-1 1,2-5 0,6-4-1,1-3-41,-1-1 1,5-1 0,1-2 0,0-1-68,1 1 0,-3 1 0,-3 2 0,-1 0-176,0 0 0,-4 6 1,-1 3-1,-2 3-99,-3 1 1,-3 6 0,-5 4 0,-5 2 107,-7 1 1,3 0-1,-6-3 1,3-2 18,-1-2 1,-1-1 0,2-5 0,0 1-57,0-1 0,2-4 1,2-2-518,0-1 1,-1-1-250,1-5 1,6-2 0,4-2 862,6-5 0,4-3 0,6-1 0</inkml:trace>
  <inkml:trace contextRef="#ctx0" brushRef="#br0">21128 17005 8260,'-1'-17'571,"-4"-1"1,-2 6-1,-5 9 90,3 6 0,-1 0 1,5 6-465,2 1 1,2 2-1,1 3 1,0 1-3,0 2 1,6 4 0,3-4-1,3 0-149,1 1 1,0-4 0,2 1 0,1-4-161,2-3 1,1-6 0,-2 0 0,0-5-16,0-2 0,2-11 0,-1 0 0,-2-4-218,-1-5 1,-8-1 0,-1-2 0,-1 1-52,-1-1 0,1 0 1,-7 2-1,-1 3-52,-1 4 1,-5 4 0,3 2-2,-2 3 0,6 1-237,-3 4 688,4 8 0,12-2 0,4 11 0</inkml:trace>
  <inkml:trace contextRef="#ctx0" brushRef="#br0">21662 16899 9833,'0'13'847,"0"0"1,0 2 0,0 2-363,0 0 1,0 7 0,0-3-1,0 1-180,0 0 0,0-4 0,0 3 0,0-2-77,0-3 0,0-5 0,1-4-1699,3-1 1040,-2-2 0,5-11 1,-4-6-1,3-7 22,2 0 1,-4-10 0,3 5 0,-1 0 430,-3 1 1,3 3 0,-1-1 0,-2 4 989,-2 3 0,-1 7-133,0-1 1,2 7-56,2 2 1,3 6-1,7 7-601,-1 1 0,0-1 0,1 0 0,-1 1-830,0-1 1,2 0 309,3 1 0,-3-2 0,4-3 1,-1-5 296,0-3 0,5-1 0,-2 0 0</inkml:trace>
  <inkml:trace contextRef="#ctx0" brushRef="#br0">22088 17219 8176,'5'-14'886,"-1"1"0,2 6 1,-3 1-946,1 0 0,5-2 0,-3-6 0,0-4-15,0-4 0,0-4 0,-3-2 1,3-1-71,1-2 0,-2 1 0,2 6 1,-1 4-172,-3 0 0,-2 3 1,-1 3 247,0 1 1,0 4-1,2 2-674,2 1 741,-2 7 0,10 7 0,-5 5 0</inkml:trace>
  <inkml:trace contextRef="#ctx0" brushRef="#br0">22461 16952 8410,'-1'-27'0,"-4"4"983,-4 5 0,2 6-127,-2 12 0,6 2 0,-1 2-1534,2 5 0,2-2 0,0 2 310,0 2 1,2-5 122,2-2 0,4-3 1,5-2 51,0-3 1,-4 1 0,-1-6 0,-2-2 236,-4 0 0,0-3 0,-2 1 720,0 0 1,-2 4 0,-2 1 372,-5 2-1347,3-4 1,0 14 0,8 1-110,2 5 0,4 2 0,6-3 0,3-5-551,1-2 0,4-2 870,-4 0 0,11-12 0,-1-3 0</inkml:trace>
  <inkml:trace contextRef="#ctx0" brushRef="#br0">22755 16592 8978,'7'0'1862,"-3"9"0,-2 12-1728,-2 9 1,0 4-1,1 7 1,2 1-482,2-2 1,-1 7-1,-4-6 1,0 4 346,0 1 0,-12 4 0,-2-3 0</inkml:trace>
  <inkml:trace contextRef="#ctx0" brushRef="#br0">21088 17938 8421,'2'-22'296,"2"0"1,-2 10 346,2-1-941,-2 8 1,-4-1-1,-1 8 747,-1 2 1,-5-1-1,3 6-30,-1 2 1,4 0 0,-2 4 0,4 1 191,1 2 0,0 0 0,0-3 1,0 1-152,0 2 0,0 6 1,0-2-1,1 3-135,4 2 0,-4-2 1,3-2-1,-2 1-245,-2 4 0,0-5 0,0 3 0,0-2-64,0-3 0,0-2-218,0-6-362,0-5 1,0-19-1,0-12 168,0-9 1,4-2 0,2-4 0,2-1 82,2-2 1,-2-2-1,-1 1 1,-1 1 398,-3 1 1,0 3-1,0 12 1,1 3 346,-1 4 1,-1 3-1,-4 3-165,-2 3 0,2 5 1,-4 8 52,0 5 1,5 8 0,-4 3-1,4 4 176,1 4 0,0 8 0,-2-1 1,0 4-302,-3 1 0,1-2 1,4-1-1,0-1-585,0 1 0,-2-5 1,-1-1-1,-1-4-1139,1-5 0,1 2 1,2-6 1527,0-2 0,0-1 0,0-2 0</inkml:trace>
  <inkml:trace contextRef="#ctx0" brushRef="#br0">21741 18138 9468,'-4'-13'2518,"0"0"-2444,-1 5 1,5 1 501,0 2 870,0 4-928,0-5 1,8 6 0,3 0 40,6 0 0,6-2 0,1 0 0,4-4-144,3-2 0,5-1 0,-4-3 0,3 2-243,2 1 1,0 2 0,0-4 0,-3 3-480,-2-3 0,-1 4 0,-4-1 0,-2 2-301,-3 3 0,-2-2 0,-7 0 0,0 2-1718,1 2 0,-1 1 435,0 0 0,1 0 1891,-1 0 0,0 6 0,1 1 0</inkml:trace>
  <inkml:trace contextRef="#ctx0" brushRef="#br0">22328 17872 9368,'-1'-12'0,"-2"2"256,-2 1 1,2 6 0,8-2 0,3 4 266,4 1 1,3 0-1,3 1 1,4 2 227,3 2 0,2-1 0,0-4 1,-1 0-362,1 0 1,-5 0 0,-1 0 0,-2 0-171,-3 0 0,-1 2 0,-1 1 1,-3 2-525,-2 3 0,-3 1 1,-6 4-1,0 0-170,0 1 1,-1-1 0,-4 0 0,-4 2-13,-2 3 1,-7-3 0,0 3 0,2-4-98,1 0 1,2-1 0,-1 0-36,1 1 1,1-1-1,3 0-1367,5 1 1985,8-7 0,10-1 0,6-6 0</inkml:trace>
  <inkml:trace contextRef="#ctx0" brushRef="#br0">23234 17685 9201,'-1'-12'1238,"-3"3"0,1 3-782,-6 6 49,6 0 0,-2 0-241,10 0 0,-2 0 0,6 0 1,1 0-197,2 0 1,1 5-1,2-1 1,1-1-71,2-1 1,0 2 0,-6 2-42,-3 2 1,-2-1-1,-4 3 1,1-1-44,-1 2 0,-7-1 0,-4 0 1,0-1 155,-1 2 1,0-1 0,-5 0 0,1-2 288,0-2 0,4 3-11,0-5 0,8 5-79,1-5 1,5 2 0,9-3 0,1 2 39,2-2 0,0 3 0,5-2 1,0 0-77,-1 2 0,0 0 0,-5 5 1,2-3-137,-2 3 1,-3 1 0,-2 1-154,-2 0 1,-5 5 0,3 0 0,-1-2-67,-3-1 1,-9-2 0,-6 1 0,-5-1-105,-4 0 1,-1 1 0,-5-1 0,0-1-479,1-3 0,-5 1 1,0-4-1,1 0 48,2 0 1,1-2 0,0-2 0,1 1-1257,-1 1 1912,0 7 0,1-4 0,-1 6 0</inkml:trace>
  <inkml:trace contextRef="#ctx0" brushRef="#br0">18356 19444 8293,'0'-9'0,"0"1"373,6 5 0,1-8 1,6 7 3702,1 1-3415,-7-5 1,0 7-135,-2-3 0,-4 4 0,4 4-238,-4 5 0,1 3 0,1 2 0,1 3-72,-1 1 0,-1 4 0,-2-3 0,0 2-76,0 2 0,0 3 1,0-1-1,0-2-516,0 0 0,4-7 1,0 2-1,1-5-1282,1-4 1,1-3 0,7-6-1549,-1 0 3205,6-6 0,-4-13 0,4-9 0</inkml:trace>
  <inkml:trace contextRef="#ctx0" brushRef="#br0">18276 19471 11509,'0'-33'691,"6"13"1,2 2 789,4 11 1,6 5-1,1 2 1,1-1-1137,-1-4 1,5 2 0,-2-4 0,3-1-570,2 1 0,-1 2 0,1-2 0,0 1-893,-1 3 0,-1 2 0,-1 1 0,-2 1 1089,2 4 0,-5 8 0,1 8 0</inkml:trace>
  <inkml:trace contextRef="#ctx0" brushRef="#br0">18449 19817 8374,'1'-31'318,"4"9"0,2 9 1,8 13-1,1 0 176,2 0 0,1 0 0,-2 0 0,0 0-576,0 0 0,3-5 1,1 1-1,1 1-2219,1 2 2301,-1 1 0,5-6 0,-1-2 0</inkml:trace>
  <inkml:trace contextRef="#ctx0" brushRef="#br0">18969 19538 8374,'0'-9'3689,"0"0"-3716,0 6 843,6-3 0,0 7 0,3 4-535,-5 4 0,2 0 0,-2 3 0,1 4-136,1 3 0,-5 2 1,4 2-1,-4 0-93,-1 0 1,0 3-1,0-1 1,0-3-612,0-4 1,0-3-731,0-2 1,0-9 670,0-8 1,5-8 0,0-13 0,1 0 379,0-3 1,0-2 0,-3 3 0,2 1 140,-2-1 1,-2 2 0,-1 3 0,0 4 1427,0 3 1,0 2-1,-1 1 1568,-4 3-1739,4-3 0,-4 12-829,10 0 1,2 5-1,8 6 1,1 1-165,2 3 1,4 1 0,-3-2 0,2-1-80,3 0 0,1-1 0,2-2 0,-2-2-308,-3-2 1,3-2-1,-4-4 1,1 0-263,0 0 0,-5-6 1,-1-4-1,-6-5-145,-5-3 0,1-5 0,-2 0 0,-2 0 89,-5 1 0,-3-2 1,-5 6-1,3 2 77,-3 1 0,-1 3 0,-1 3-1330,0 5 1224,-1 2 1,8 8 0,6 3-1,9 3 156,8 1 0,3-1 0,9-3 411,2-4 0,-3-4 0,4-1 0</inkml:trace>
  <inkml:trace contextRef="#ctx0" brushRef="#br0">19689 19298 9834,'0'-14'1159,"0"10"1,0 8 0,0 13-1008,0 6 0,0 10 0,0 3 1,0 1 387,0-2 0,0 2 0,0-4 0,0-1-130,0 1 0,4-2 0,2-4 0,0-2-701,0-3 1,0-3 0,-2-7-276,5-3 0,-1-5 0,-1-10 0,-1-7 48,-3-8 1,4-10-1,1-6 1,1-6-287,-1-6 0,-3-1 1,2 1-1,1 5 1088,-1 2 1,-4 5 0,1 5 0,-2 7 1337,-2 4 0,0 8-1123,0 4 1,0 12-1,1 3 1,2 7-107,2 5 1,4 5 0,-5 1-1,1 4-224,1 3 1,-5 2 0,3-4 0,-2 3-503,-2-3 0,0-1 1,0-3-1,0-1-430,0-2 1,-5-4 0,0 3-1,-3-3-339,-2-7 0,-2 1 1,-1-7 1101,-1-2 0,1 4 0,0 1 0</inkml:trace>
  <inkml:trace contextRef="#ctx0" brushRef="#br0">20462 19271 10469,'6'-21'1379,"-5"9"0,5 12-1287,0 8 0,-3 4 1,4 1 22,-1 0 1,-1 1 0,-5-1-1,0 0-1191,0 1 1,0 3 0,0 3 1075,0 0 0,0 3 0,0 3 0</inkml:trace>
  <inkml:trace contextRef="#ctx0" brushRef="#br0">20408 19604 11977,'0'-20'1292,"0"8"1,2 12-2387,2 7 1,4 3-1,7 1 1,1-4 1093,2-1 0,5-1 0,-2-5 0</inkml:trace>
  <inkml:trace contextRef="#ctx0" brushRef="#br0">21288 19324 8534,'0'-13'0,"0"0"2140,0-1-2272,-6 7 1,5 7 0,-2 7 303,6 1 1,0-1-1,6-4 1,0 3 248,-2 2 1,5-4-1,-3 3 1,4-1 8,5-3 0,-2 0 1,5 0-1,0 2-131,-1-2 1,-2 2 0,3 0 0,-2-1-302,-3 2 0,-5 2 0,-4 5 0,-1 0-234,-3 1 1,-3 5 0,-6 3 0,-7 3 115,-8 2 0,-4 0 0,-2-1 0,1 1 35,-1 0 1,2-2 0,3-3 0,5-4 787,7-3 0,-1-2-346,7 0 1,7-1 0,10-3 0,7-5-43,0-2 0,10-2 0,-3-2 0,2-1-1510,4-1 0,-4-2 0,5 3 1195,-1-1 0,10-7 0,-1 4 0</inkml:trace>
  <inkml:trace contextRef="#ctx0" brushRef="#br0">21861 19578 10596,'8'-15'392,"-4"-3"0,-2 3-272,-2-3 1,-2 10 653,-2 3-102,2 4 1,-1 1 0,11 1-144,5 4 1,9-2-1,2 4 1,6-1-26,5-3 1,7-2-1,-1-1 1,-2 0-275,-1 0 1,4-4-1,1-2 1,-2-1-420,2-4 0,-1-4 1,-5 1-1,-2 2-510,2 0 1,-3 0-1,-1 0 1,-4 2-806,-3 1 1,-7 6 0,2-1 372,-2 2 1,-3 4 0,-7 2 1130,-5 5 0,-2 3 0,-2 1 0</inkml:trace>
  <inkml:trace contextRef="#ctx0" brushRef="#br0">22555 19218 9362,'4'-22'501,"1"-1"1,6 7 0,1 12-708,4 2 1,7 7-1,-4-1 1,0-1 706,0-2 0,5-1 0,-2 0 0,2 0 5,-2 0 1,2 2 0,-6 1-1,-2 3-325,-1 1 1,-2 2 0,-1 4-189,-3 1 0,1-1 0,-5 2 0,-2 1 77,-2 2 1,-7 1-1,-3-2 1,-4 2-499,-5 1 1,3-2-1,-4 3 1,1-2-153,1-2 1,0 2 0,7-1 0,3-2-426,1-1 0,1-6 1005,5-1 0,6 1 0,2 5 0</inkml:trace>
  <inkml:trace contextRef="#ctx0" brushRef="#br0">23528 19031 8366,'-2'-12'-1222,"-2"3"1,-4 2 1527,-5 3 0,0 2 0,-1-2 662,1 2 1,0 2 0,-1 0-676,1 0 0,0 6 0,-2 4 1,-1 5 411,-2 3 1,-1 7 0,2 0-1,0 7-149,0 2 0,2 0 0,4 3 1,0-2-299,2 2 0,6-3 0,-1 0 1,4-1-229,4-3 1,4-2-1,7-3 1,2-3-196,6-4 0,6-9 0,4-5 1,1-2-33,3-2 0,0-6 0,0-5 0,-3-3-694,-1-4 1,-8-6 0,-9 3 0,-6-1 179,-5 0 0,-5 4 0,-8-1 1,-8 3 867,-9 4 0,-9 7 1,0 1-1,-2 4 32,-1 4 0,-7 5 0,8 7 0,4 4-236,2 0 1,9 1 0,5 4 0,6-1 46,5 0 0,10 10 0,2-6 0</inkml:trace>
  <inkml:trace contextRef="#ctx0" brushRef="#br0">21728 16206 8193,'-4'-9'0,"-1"0"0,-5 2 0,1-4 0,-3 2 0,-1 6 0,-2-2 0,-1 5 18,-2 0 0,-1 0 0,1 0 0,-3 0-93,0 0 1,-4 4 0,2 0-1,-6-1 115,-2-1 1,-4-2 0,1 1 0,-3 2 135,-5 2 1,-5-1 0,-1-2-1,-2 1-23,-5 1 1,-7 11-1,-2-2 1,-4 2-96,-3 0 0,33-6 0,-1 1 0,1 1 0,-1 0 1,-1 2-1,-1 1-144,-1 1 0,-1 1 0,-1-2 0,-1 0 0,2 2 0,0 1 0,1-2 0,0 1 51,1-1 0,1 1 0,-4 0 0,0-1 0,4-1 1,0-1-1,0 0 0,-1-1 98,0-1 0,0 0 0,2 2 0,0-1 1,0-1-1,-1-1 0,1 1 0,0 0-31,-2 0 0,0 0 1,0 0-1,-1 1 1,2 1-1,0 0 1,1 1-1,0-1 62,1 0 0,0 1 0,-1 1 0,0 1 0,2-1 1,0 1-1,0-1 0,0 1-97,1 0 0,1 0 0,-1 1 0,1 0 0,-1 4 0,2 0 0,0 1 0,0 0-70,-1 3 0,0-1 1,-2 1-1,0 1 1,1-1-1,0 1 1,0 0-1,0-1 28,2 0 1,0 0 0,-3 3-1,0-1 1,3-3 0,0 1-1,-1 0 1,1 0 70,-1 0 1,1-1 0,0 1-1,0 0 1,4-2 0,0 0 0,-1 0-1,-1 0 109,1 0 1,-1 0 0,0-1-1,1 0 1,-22 20 0,3-1-86,5-1 0,-4 8 0,9-8 0,-1 1-43,0 1 0,2-2 0,0 3 0,2 2 1,0 4 0,-8 11 0,5-6 1,-2 4-80,1 1 1,21-26-1,1 1 1,-18 30 0,3-1 29,1 3 1,-1-7-1,6 0 1,4-3 76,4-2 1,-2 2 0,5-9 0,4 2-7,3 0 1,5-2 0,-2 4 0,1-4-41,3-1 0,3 3 0,4-2 1,5 1-6,3-2 0,3 7 0,1-10 0,3 4 8,2 2 1,1-2 0,6 4 0,4-4 32,3-1 0,2 1 0,2-4 0,-1-3 19,4-1 1,11 1 0,0-8-1,4 1 123,2 0 1,2 1-1,5-6 1,2-3-160,3 0 1,-1-1 0,-33-12 0,2-1 0,-1 0 0,1-1-82,-1 0 0,2-1 0,4 3 0,1-1 1,0-2-1,0-1 0,0 1 0,-1-1 15,0-1 0,0 1 0,2-2 0,1 1 0,-1 0 0,0-1 0,0 1 1,1 0 29,1-1 0,0 1 1,2 0-1,-1-1 1,0 1-1,-1 0 1,-1-1-1,-1-1 70,0 0 0,0-1 0,3 2 0,1 0 0,-3-2 1,-1-1-1,2 1 0,1 0-26,0-2 1,1 0-1,-3-1 1,1 0-1,1-1 1,1 0-1,0 0 1,-1 0 31,2 0 0,0 0 0,2-1 0,0 0 0,-1 0 0,1-2 0,-1-1 0,-1-1-19,0-1 0,1 0 0,1 0 1,0-1-1,2 0 0,0 1 1,-1-1-1,0 0-119,0 1 0,0-1 1,-4 0-1,-1 1 1,4-1-1,1 0 1,-1 1-1,1-1 22,1 0 1,-1 1-1,-2 1 1,0 1 0,1-1-1,1 1 1,-2-1 0,-1-1 23,0 1 0,-1-1 0,3-1 1,-1 0-1,-1 0 0,-1-1 1,0 0-1,1 0-32,-3-1 0,1 0 1,1 0-1,0-1 1,-1 1-1,-1 0 1,1-1-1,-1 0 142,-1 0 1,0-1 0,0-2 0,0-1-1,-1 1 1,1 0 0,-1-3 0,0-1 44,-2 0 1,1 0-1,0-2 1,0-1 0,-2 2-1,-2-1 1,1-1 0,-1-1-35,0-1 1,0 0-1,0-3 1,1 1-1,-1 1 1,1 0-1,-2 0 1,0 0-82,-1 0 0,0 0 1,2-2-1,-2 0 1,-3 1-1,-1 0 1,0 0-1,0-1 32,-1 1 1,0-1 0,0 2 0,-1-1 0,-1-1 0,1 0 0,-2 0 0,0 1-197,-2-1 0,0 0 0,24-27 0,-4-2 0,-5 3 156,-2 2 0,-8-3 0,-3 3 0,-4-3 94,-5-1 0,2-5 0,-5-1 0,0 0 45,0-1 1,4-8 0,-6 2 0,0-2-35,-2-1 0,1 4 0,-1 0 0,-4 1-99,1 1 1,-1-8 0,-1 7 0,-3 0-168,-1-1 1,-1 2 0,-5-1 0,-2 3 125,-2 2 1,-5-3-1,-9 2 1,-4 1-16,-3 0 0,-8 1 0,-4 5 0,-6 0 36,-6-1 1,-2 1 0,23 26 0,1-1 0,-1 1 0,-1-1 3,1 2 1,-1-1-1,-3-1 1,-1 0 0,0 4-1,0 0 1,-1 0-1,0 0 40,2-1 0,-1 1 1,-4 0-1,0 0 1,2-1-1,0 0 0,1 1 1,-1 1 33,-1-1 0,1 2 0,-2-1 0,0 1 0,0 2 0,0 0 0,0 1 0,0 0-47,1 0 0,-1 2 0,-5 2 1,0 2-1,4 3 0,0 1 1,-1 0-1,0 2-156,0 0 1,0 2 0,-3 2 0,-1 1 0,2 0-1,0 1 1,1 2 0,0 1-140,0 2 0,0 1 1,1 3-1,1 2 0,0 1 1,1 2 288,1 1 0,1 1 0,-1 1 0,0 1 0,3 2 0,0 0 0,-28 21 0,5 6 0,2 5 0</inkml:trace>
  <inkml:trace contextRef="#ctx0" brushRef="#br0">23781 16619 8087,'-22'0'26,"0"0"1,-1 1-1,3 2 13,2 2 1,3-1 0,2-4-40,-1 0 190,7 0 1,7-10-1,9-3 1,3-4 1218,1-2 0,2-2 1,1-5-1,3 1-573,2 2 0,0-6 1,1 2-1,-3-1-810,1 0 0,-6 1 0,4-1 0,-5-2-400,-4-1 1,3 0 0,-3 5 0,1-1-170,-1 0 0,2 5 1,-5 0-1,1 0-2126,3 1 1,2 0 2668,2 3 0,5-2 0,2-7 0</inkml:trace>
  <inkml:trace contextRef="#ctx0" brushRef="#br0">24408 15486 8448,'0'-13'282,"0"0"1,1 1 344,3 3 0,-1 1 0,6 5 198,2-1 0,1 1 1,1 7-429,0 5 1,-4 3 0,0 2 0,0-1-88,-2 0 0,-1 5 0,-4 1 1,1 0-129,1 1 0,0 2 0,-4-3-234,0 2 0,-4-5-281,0 2 1,-5-12 228,4-11 1,1-8 0,4-15 0,0-3-135,0-5 0,1-2 0,2-4 0,3-1 446,2-1 1,-4 1 0,3 8 0,1 3 427,-1 4 0,1 8 0,1 2 0,-4 4 346,1 6 0,-3 2-700,6 6 1,-6 1-1,3 4 1,0 5-270,3 6 1,-2 5 0,2 6 0,0-1-652,-1 1 0,3 0 1,-2 1-1,3 0-639,1-2 0,1 3 0,-1-12 1,0 0-2680,1-3 3956,5-6 0,2 4 0,5-5 0</inkml:trace>
  <inkml:trace contextRef="#ctx0" brushRef="#br0">24927 15206 8339,'-6'-22'2621,"5"-2"1,-3 27-1846,8-3 0,-1 8 1,6-4-693,1-1 1,8-1-535,4-2 0,-3 0 0,-1-2 1,-3-1-997,-2-1 1,-4-2 679,0 1 0,-7-1 525,-2-2 1,-6 2 0,-9 6-1,-1 0 1151,-2 0 0,0 0 1,5 0-1,-1 1 172,1 4 1,0 1 0,1 4 0,2-1-295,1 1 0,6 2 1,-2 1-705,4 1 1,1-1 0,1 0 0,4 1-365,4-1 1,2-4 0,4-2-1,3-1-2955,4-3 0,3-1 3235,2-2 0,6-6 0,1-2 0</inkml:trace>
  <inkml:trace contextRef="#ctx0" brushRef="#br0">25114 15233 8320,'-1'-16'1505,"-4"2"0,5 4 0,-1 11-919,4 4 0,8-4 1,1 4-1,5-4-186,-1-1 0,3 0 1,0 0-1,1 0-646,-1 0 1,3-4 0,-4-2 0,-2-1-659,-1-4 1,-3 4 0,-2-2 101,-1-1 0,-7-2 1,-2-2-1,-8 2 478,-4 4 0,-3-3 0,-1 7 0,-3 1 706,-2 1 0,5 2 0,-2 0 0,3 0 712,2 0 1,1 2 0,3 2-68,5 5 1,2-1 0,4 0-962,2 3 0,5-4 1,7 2-1,4 0-27,0-2 0,3-1 0,3-6 0,2 0-2603,4 0 2564,2-6 0,6-7 0,0-8 0</inkml:trace>
  <inkml:trace contextRef="#ctx0" brushRef="#br0">25661 14593 8571,'0'-25'2399,"-5"9"0,1-3-1555,1 11 0,1 10 0,4 11 0,1 2-431,1 3 1,2-2 0,-2 6 0,4 2-85,-1 1 0,5 6 0,-4 2 0,0 1-413,1 3 1,-6 1 0,2 1 0,-4-4-1070,-1-4 0,0-4 0,0-5 279,0-4 0,-1-9 0,-4-5 0,-4-4 472,-2-4 0,-3-2 1,1-5-1,-2 3 721,-3-3 1,3 4 0,-2-1-1,2 1 1499,2 0 1,-1 4-597,1-2 1,5 5 0,4 5-853,3 4 0,7 2 0,4 4 0,5 3-2450,2 4 0,1 3 0,-4 2 2080,-1 0 0,0 5 0,1 2 0</inkml:trace>
  <inkml:trace contextRef="#ctx0" brushRef="#br0">26047 14846 9108,'0'-7'1349,"0"1"0,0 8 0,2 1 1,2 2-1198,5 3 0,-2-4 0,2 4 1,0-1-501,-1 1 0,2-4 0,-4 3-1836,1-1 1578,-4-1 0,2-11 1,-10-2 627,-4 1 1,2-3 0,-2 5 0,-1 1 1112,-2-2 0,-2 4 678,1-2-1460,6 2 0,2 2 0,10 2-751,4 2 1,4 2 0,3 3 0,2-3-502,-2 0 0,1-4 1,-1 2-1,2-3 899,-2-1 0,5-5 0,-1-3 0</inkml:trace>
  <inkml:trace contextRef="#ctx0" brushRef="#br0">26327 14540 8581,'-4'-13'616,"-1"8"1,1 11 0,4 12 0,1 3 909,4-1 1,-2 5 0,4-4 0,-1 1-1233,-3 1 0,3-3 0,-2 4 0,1-2-825,1 2 1,-5-5 0,4-1 0,-4-3-127,-1-2 0,0-4 0,-1-2 0,-4-1 158,-4-3 0,-3-1 0,-2-4 0,-3-1 192,0-1 1,-6-1-1,4 5 1,0 0 462,0 0 1,-4 2 0,6 2 0,0 5-340,2 3 1,2 7-1,1 4 1,2 3-1745,1 5 1927,0 9 0,-4 2 0,-1 4 0</inkml:trace>
  <inkml:trace contextRef="#ctx0" brushRef="#br0">25434 15739 8267,'4'-26'0,"1"-1"0,-2 2 535,-2 3 0,-1 2 1,0 7-1,0 0-114,0-1 1,-1 1-1,-4 1 1,-4 2-145,-2 1 0,-3 6 0,1-1 0,0 2 177,-1 2 1,1 2 0,0 2 0,-2 5 86,-3 3 0,5 7 0,-2 3 0,5 3-133,-1 2 0,4 6 0,-1 2 1,2 2-578,3-1 0,2 7 1,1-3-1,1 1-1033,4 1 1,-2-4 0,6-2 0,1-5-975,2-3 0,1-7 2176,1-4 0,-1-8 0,0-3 0</inkml:trace>
  <inkml:trace contextRef="#ctx0" brushRef="#br0">25287 15886 9565,'-4'-21'0,"-2"-2"1826,-1-3 1,4 3-1241,-2 9 0,11 3 0,6 2-452,4 4 0,8 4 1,-2 1-1,3 1-283,2 4 1,0-4 0,-1 5 0,1-2-443,0 1 0,-1-1 0,-1-4 0,-1 0-63,-2 0 0,-5 0 1,0 0-1065,-2 0 2048,-7 0 0,-4-4 0,-8-2 1136,-5-1 1,-3 4-489,-1-2 1,1 5-178,3 5 0,3-2 0,7 4-583,4-1 0,2 3 0,7-5 0,-1-1-185,0-1 0,5-2 0,1 0 0,0-2-263,1-2 1,2-4 0,-4-5 0,0 0 70,1-1 0,-6 1 1,2 1-1,-5 2-76,1 1 0,-4 6-292,2-1 1,-6 8 0,1 5 0,-2 4-263,-2 5 1,0 4 0,1 9 0,2 3 788,2 0 0,-1 5 0,-4-5 0</inkml:trace>
  <inkml:trace contextRef="#ctx0" brushRef="#br0">24994 16512 8201,'7'-23'0,"-2"-4"272,-4-1 0,-1 6 1622,0 4 0,-1 9-1167,-4 5 0,0 9 1,-4 7-30,4 5 1,4 11-1,1 0 1,0 3-285,0 2 0,0 4 1,0-2-1,0 2-1073,0-1 0,4 1 0,2-5 1,1 1-1371,4-1 0,1-5 1,0-6 2028,-4-2 0,10-1 0,-3-5 0</inkml:trace>
  <inkml:trace contextRef="#ctx0" brushRef="#br0">24981 16526 8136,'-9'-36'1077,"0"9"0,6 7-939,-1 20 0,8 1 1,5 10-1,3-4-418,1-1 0,2 4 0,3-1 0,4 2-371,3-3 1,2 3 650,-1-7 0,7 7 0,1-4 0</inkml:trace>
  <inkml:trace contextRef="#ctx0" brushRef="#br0">25301 16406 8136,'-6'-14'610,"0"1"0,-5 1 0,3 3 468,-3 5 0,5 4 0,2 4 1,2 7-774,2 5 0,0 5 1,0 5-1,2 1 430,2 0 0,-1-1 0,5 1 0,-2 0-296,-4-1 0,1-3 1,0-1-1,3 0-729,2-1 1,-4-4 0,4-6 0,-1-4-1318,0-1 0,-2-1 1,4-5 1000,1 0 1,-2-11-1,-1-4 1,-1-4 551,-3-5 1,-2 1 0,-1-1 0,0 3 902,0 2 1,0-3-1,0 4 2080,0 2-2645,0 7 0,6 3 0,2 8 1,1 2-541,-1 5 1,1 3 0,6 1 0,1 2-1176,2 3 0,1-4 0,-2 6 0,2-3 1431,2 1 0,1 0 0,5-5 0</inkml:trace>
  <inkml:trace contextRef="#ctx0" brushRef="#br0">25674 16606 8136,'0'-21'1089,"0"2"0,-2 5 465,-2 1 0,4 6 0,0 2-1316,7 4 0,5 2 0,3 2 0,1 2-251,2-2 1,4-2 0,-4-1 0,0 0 27,1 0 0,-9 0 0,4 0 0,-4-1-1059,-2-4 0,-3-2 0,-5-7 506,0 1 1,-10 0-1,-5 1 1,-2 3 451,-3 5 1,-2-2 0,3 1 0,0 2 1446,-1 2 0,7 2 1,6 4-1318,1 4 0,3 7 0,9 3 0,5 0-446,6 1 1,11-1 0,0-3 0,3 2 401,2-2 0,10-1 0,-2-2 0</inkml:trace>
  <inkml:trace contextRef="#ctx0" brushRef="#br0">25314 17459 8217,'0'-14'-121,"0"1"1,0 0-71,0-1 1,-6 2 0,-1 2 0,-2 3 1218,0 1 1,0-3 0,-4 4 632,-1 2 0,1-2 1096,0 0-1889,-1 1 1,7 5-815,2 4 0,10-2 1,4 4-1,4 0-474,5 1 1,-2-5-1,6 1 1,1-2-543,-3-2 1,4 0 0,-6 0-50,-2 0 0,-3-6 750,-4-3 1,-3 1 0,-7 0 940,-4-3 1,2 5-1,-5 2 422,-3 2 0,4 2 1,-1 2-482,2 2 1,3 4 0,8 5-470,4 0 1,3-1-1,1-1 1,2-4-237,3-1 1,1-2 0,4-4 0,-2 0-345,-2 0 1,4 0-1,-6 0 1,0-1-321,-2-4 0,-4-2 0,-2-6 165,-4-1 1,-4-1 0,-1-1 0,-1 0-38,-4 4 1,2-1 0,-6 5 0,1-1-507,0 1 0,-2 3 1126,5-4 0,1 0 0,4-4 0</inkml:trace>
  <inkml:trace contextRef="#ctx0" brushRef="#br0">25767 16846 8146,'0'-14'2189,"0"13"1,0 5-1,0 8-1817,0 6 1,5 1 0,1 6 0,-1-1 27,1 0 0,3 7 1,-4-8-1,-1 1-484,2 1 1,-4-1-1,4 0 1,-2-4-338,0 0 0,1 2 0,-5-4 1,1-4-965,4-3 1,-4 1-1,5-3-1404,0 2 2789,-4-3 0,9 4 0,-3-5 0</inkml:trace>
  <inkml:trace contextRef="#ctx0" brushRef="#br0">25914 17125 8121,'6'-13'-237,"-3"6"-61,6 2 0,-5 2 0,5 0 353,1-1 0,-2-1 1,-1 4-1,1-2 162,-1-1 0,-4-2 1,3 1 538,0-4 0,-5 2 1171,4-2-380,-4 6-1236,-1-3 1,0 8-1,0 2 1,0 5 3,0 3 0,0 1 1,2 0-211,2 1 0,3-1 0,7-1 1,-1-3-333,0-5 1,1 2-1,-1-1 1,0-2-454,1-2 0,-5-2 1,-2-4 265,-1-4 1,-2-4 0,-4-3 0,-1-2 234,-3 2 0,-4-4 1,-7 3-1,-1 0-43,-2 2 1,0 4 0,5 0 0,0 4 727,-1 1 1,3 0-798,2 2 0,4 2 0,10-2-681,4 2 0,4-2 972,5-1 0,8-11 0,8 1 0</inkml:trace>
  <inkml:trace contextRef="#ctx0" brushRef="#br0">26314 16646 8142,'-14'-3'0,"3"4"0,2 10 536,4 8 1,5 6-1,3 2 1,2-1-287,-2 1 1,3-5 0,-1 0 0,1 2-58,0 1 1,3 2 0,-3-1 0,0 1-3001,0 0 2807,4-1 0,-2 1 0,5 0 0</inkml:trace>
  <inkml:trace contextRef="#ctx0" brushRef="#br0">26447 16979 11478,'-1'-27'373,"-4"0"0,4 14 1,-2 7-1124,6 8 1,4 2 1317,6-4 1,1 0-886,-1 0 0,-4 5-784,0-1 0,-6 2 723,1-2 0,-8-1 0,-4 6 0,-1 2 173,1 0 0,0 4 1,-2 3-1,2 4-254,2 3 459,-4 8 0,3 7 0,-7 7 0</inkml:trace>
  <inkml:trace contextRef="#ctx0" brushRef="#br0">25767 17938 9512,'8'-11'788,"-2"9"1,-6-2 0,0 10-482,0 5 0,1 9 1,2 2-1,1 3-213,-1 2 0,-1-1 0,-2 2 0,0 2-817,0 1 0,0 0 0,0-6 0,1-2 723,4-6 0,8 4 0,8 0 0</inkml:trace>
  <inkml:trace contextRef="#ctx0" brushRef="#br0">25994 18005 7923,'-14'0'0,"1"0"422,0 0 0,-1 0 1,3 1-1,2 4-61,4 4 0,4-2 174,1 2 0,1-2 0,4 2-428,4-4 0,2-5 1,3-5-1,1-4-401,2-2 1,-6-3 0,2 1 0,-1-2 29,0-3 0,-5 4 0,-2-4 1,-4 2 145,-1-2 0,-6 4 0,-3 0 1,-3 3 99,-1 1 0,0 4 0,1 0-348,3 0 1,3 6 13,6 0 1,8 0 0,3 6-1,7-1-314,3-1 666,1 0 0,11 2 0,1 2 0</inkml:trace>
  <inkml:trace contextRef="#ctx0" brushRef="#br0">26247 17858 7923,'18'-6'0,"0"-2"215,-2-4 542,-7-2 1,-5 7-1,-8 3-510,-5 2 0,3 4 0,0 2 0,2 5-238,-1 3 1,1 1 0,4 0 0,0 1 180,0-1 1,0 0-1,0 1 1,1-2-224,4-4 1,2 3-1,6-7-36,1-1 0,-1-1 371,0-2 1,-5-6 0,-4-3-392,-2-3 0,-2-6 0,-2 0-372,-2 2 0,1 3 1,-6 3-1,-1 2 461,-2 2 0,-8 2 0,0 4 0</inkml:trace>
  <inkml:trace contextRef="#ctx0" brushRef="#br0">7665 18778 8444,'-6'-7'666,"-1"1"-483,-7 6 1,5 0 1375,0 0-828,6 0 0,-2-2-131,5-2 1,1 2 0,2-4 50,1 0 0,2 5 106,-1-4 1,-4 10 0,4 4-272,-4 3 1,-2 2 0,-2 4 0,-3 3-87,-2 0 0,5 8 0,-2-2 0,0 1 200,1 0 1,-2 5-1,3 1 1,-2 3-91,2 3 0,0-3 0,0 7 1,-1-2-293,1-2 0,2 4 0,1 1 0,0-2-265,0-2 0,0 3 0,0 2 0,0 2 213,0 2 1,4-3 0,0 1 0,-1-2-530,-1-3 0,2-2 0,1-1 0,-2-1-19,-2-4 1,-1-2 0,0-7 0,0 0-133,0-4 1,0-3 0,0-6-4723,0 1 615,0-1 4621,0-6 0,0-7 0,0-7 0</inkml:trace>
  <inkml:trace contextRef="#ctx0" brushRef="#br0">7518 20537 8257,'0'-13'1445,"0"5"0,0 8 0,2 9 0,1 3-690,1 1 0,6 2 0,-1 2 0,3 2-312,2 2 1,-3-4 0,0 4 0,-2-2-215,1-2 1,2 2-1,1-1 1,-1-2-178,-3-1 1,1-2-1,-4-1-1552,2-3 1110,-5-3 0,1-6 0,-8 0 0,-5-2 210,-3-2 1,-1-8 0,-1-9 0,1-2 334,0-6 0,1 0 0,1 1 1,4-2 283,1-1 0,2 4 0,4 7 0,0 0 779,0 4 1,1 1-1314,3 2 0,4 1 0,5 3-600,1 5 0,-1 2 0,0 2 1,2 0-476,3 0 1,-3 6-1,4 3 1,0 3-686,3 1 0,8-1 1855,1-3 0,6-3 0,-3-6 0</inkml:trace>
  <inkml:trace contextRef="#ctx0" brushRef="#br0">8118 20271 8257,'-13'0'564,"-1"0"0,6 0 914,-1 0 1,4 1 2,-4 4-728,6-4 1,-1 5-361,8-6 0,-1 0 1,5-2-418,-2-2 0,4 1-186,-1-6-91,-3 6 459,6-3 1,-5 8 336,6 2 0,-1-1 1,-1 5-1,-3-1-79,3 0 0,-4-2 0,1 4 0,-1 0-409,0-2 1,-4 5 0,3-3 0,-1 3-119,-1 1 0,1 0 1,-5 1-1,0-1-289,0 0 0,-6 1 0,-3-1-44,-3 0 0,0 1 1,2-3-1,2 0 74,2-2 1,-4-6 318,1 1-22,3 3 1,6-5-1,9 2 1,3-2-88,1-2 1,1 0-1,-1 1 1,0 2-670,1 2 1,3-1-1,3-4 1,0 0-2185,4 0 3013,1 0 0,8-12 0,1-2 0</inkml:trace>
  <inkml:trace contextRef="#ctx0" brushRef="#br0">8491 20097 8257,'-7'-23'1160,"-6"5"0,5 12-461,-1 15 0,8 3 0,5 1 0,5 0-1000,3 1 1,3-1-1,1 0 1,3-1-527,2-3 1,6-3-1,4-6 1,0-1 315,2-4 0,-5-2 1,1-8-1,-5-1 511,-6-2 0,-5 4 0,-4 6 0,-5-3 314,-2-1 0,-8 5 1,-3 3-1,-3 4 857,-1 4 1,-5 11-1,-1 11 1,0 8-136,-1 5 0,3 1 1,3 0-1,2 0-772,4 0 1,-3 4 0,7 2 0,1 0-1297,1 0 0,2-2 0,2-2 0,2-1 1032,5-1 0,3 3 0,1-9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</inkml:context>
    <inkml:brush xml:id="br0">
      <inkml:brushProperty name="height" value="0.053" units="cm"/>
      <inkml:brushProperty name="color" value="#FF0000"/>
    </inkml:brush>
  </inkml:definitions>
  <inkml:trace contextRef="#ctx0" brushRef="#br0">15676 12128 8336,'8'-14'0,"-1"0"0,-4-3 93,1 0 1,7-1 0,-4 4-1,2 1 211,0 0 0,-5-4 1,5 3-1,0 2 84,-1 0 0,2 5 0,-4-1 372,1 2 0,-4 0 633,2 2-843,-4 2 0,-1 2 1,0 9-210,0 3 0,0 1 0,0 1 1,0-1-14,0 0 1,0 7 0,0 2 0,0 3-51,0 2 1,0 4 0,0 1-1,0 1-201,0 0 1,0-7 0,0-4 0,0 2-224,0 1 1,0-4 0,0-2 91,0 1 1,5-6-1,1 3 399,1-7 1,2-4 0,4-6 166,1 0 0,0-6 0,3-1 0,0-2-101,0 0 1,-1 0 0,0-4 0,2 1-154,-2 3 1,-1 1 0,0 6 0,1-3-677,2 2 0,0 2 1,-3 1-1,1 0-757,2 0 0,-1 1 0,-3 2 1,-1 3-16,0 1 1,5-2 0,2 2 0,0 1-355,4-1 1,1-4 1543,2 1 0,-1-8 0,1-3 0</inkml:trace>
  <inkml:trace contextRef="#ctx0" brushRef="#br0">16556 12034 8554,'-6'-34'858,"-1"2"-495,-1 17 1,4 3 587,8 12 1,4 0-1,5 0 71,0 0 1,-4 0-1,-1 2 1,-2 2-559,-3 5 1,-2 3-1,-1 1 1,0 0-21,0 1 0,-6 5 0,-3 3 0,-3 3-180,-1 2 1,-2 0 0,-1 1 0,-2 1-420,2 3 0,1 5 0,3-2 0,2 2-90,1-1 1,6-5-1,-1-8 1,4-2 65,4-2 1,3-2 0,7-8 0,1-5 71,2-2 0,0-2 1,3 0-1,1-2 23,0-2 1,-3-2 0,2-5 0,0 2-368,-4-1 1,3 0-1,-1-1 1,-2 4-466,-1 1 0,3 2 1,0 4-1,-1 0 299,3 0 1,0 0 0,8 0 616,4 0 0,2-6 0,6-2 0</inkml:trace>
  <inkml:trace contextRef="#ctx0" brushRef="#br0">17329 12101 9064,'-4'-22'-506,"-1"0"0,1 4 434,4 9 0,1 5 1,2-5 411,2-2 0,5 4 0,-2-2 0,0-1-138,1-2 0,-6 3 0,3 2 1,-1-1 1246,-1 1 0,-1 4 292,-7-2-1319,-4 4 1,-11 2 0,-3 4-1,-5 4 184,-4 2 0,3 9 0,-5 3 1,4 6-177,2 2 0,-3 1 1,10-2-1,0 1-176,7-1 0,6-7 0,7-1 0,0 1-234,0-3 1,7 0 0,6-7-1,8-1-693,4-3 1,11 1 0,2-5-1,1-3-777,-1 0 0,7-2 1,-7 0-1,1 0 1450,-1 0 0,10-6 0,-7-1 0</inkml:trace>
  <inkml:trace contextRef="#ctx0" brushRef="#br0">18582 12154 8468,'12'-6'103,"-3"-2"1,-2 0 1277,-2-1-776,-4 6 0,10 3 1,-7 9-1,-1 5-162,-1 3 1,-7 8 0,-1 8-1,-1 1 342,-4 3 1,1 3 0,0 3-1,2 1-443,2-1 0,2-1 0,4-4 1,0-2-479,0-5 0,0-4 1,0-5-124,0-4 1,4-8 20,1-1 1,4-17 0,-5-2 0,-1-9-226,-1-9 0,-1-9 0,2-9 0,1-2 148,-1-2 1,-1-6 0,-2-2 0,1 3 749,4 5 0,-4 1 0,4 8 1,-2 5 179,1 6 0,-2 2 1,2 11-1,-1 2-80,1 4 0,-2 4 0,4 4-331,0-1 1,0 5 0,4 8 0,-1 3-323,1 1 0,-4 6 1,-1 4-1,-4 2-259,-1 1 1,0 5 0,0 1 0,-1-3-118,-4-1 1,2-2 0,-6-3-1,-1-2-94,-2-2 1,-1-1 0,0-5-584,-1 1 1,5-6 135,0 1 0,8-7 0,1-1 1035,7-4 0,17-19 0,4 0 0</inkml:trace>
  <inkml:trace contextRef="#ctx0" brushRef="#br0">19075 12194 9308,'0'-20'869,"-4"-4"0,0 6 0,-1 2 507,-1 1 0,5 2 0,-5 1-538,0 3 1,4 2-436,-2 2 0,2 5 0,4 0-326,2 8 0,-1 5 0,5 3-205,-2 2 1,3 0 0,-4-5-435,3 0 1,-4-1-394,5-3 876,0-3 0,-1-12 1,-4-3 149,-3-3 1,-1 3-1793,0 1 823,0 5 0,6 4 0,3 11 0,5 6-62,3 2 1,0-2 0,5 3 0,0-2 559,-1-2 0,3 2 0,-5-1 1,-1-2 399,-4-1 0,1-6 483,-10-1 1,-1-6 0,-5-2 600,-4-8 0,4-3 0,-4-3 0,2 1-162,-1 0 1,2-1 0,-2 1 0,4 0-743,4-1 1,-1 1 0,6 0 0,2 1-716,0 3 1,3-1 0,-1 5 0,2 1 534,3-2 0,2-2 0,7-5 0</inkml:trace>
  <inkml:trace contextRef="#ctx0" brushRef="#br0">19675 11821 13244,'-6'-41'541,"-3"5"0,4 7 0,2 17 241,6 3 1,-2 4-1,5 11 1,-2 6-755,1 4 1,5 13 0,-2 0 0,1 7-362,-1 5 1,-5 14 0,2 3 0,-4 7-168,-1 6 1,-4-3-1,-1 5 472,2-1 0,-4-16 1,0 2-1</inkml:trace>
  <inkml:trace contextRef="#ctx0" brushRef="#br0">19649 12301 9091,'0'-49'514,"0"0"1,0 2-1,1 11 1,4 7 964,3 5 1,1 5 0,3 7 0,3 3-2456,0 5 1,10 8 0,2 5-1,2 4 978,4 5 1,7 3 0,7 5-1</inkml:trace>
  <inkml:trace contextRef="#ctx0" brushRef="#br0">20355 12154 8309,'-6'-46'1958,"-1"-1"0,-1 19-2290,4 15 0,-2 14 267,2 12 0,-2-4 0,3 0 132,-2 2 0,1-4 0,4 2-327,0 1 1,6 2 638,3 1 1,2-5-1,3-4 1,-1-2 135,0-2 0,1-5 0,-1-1-238,0-1 1,-4 4 0,-1-3-948,-2 0 470,-2 5 36,-4-5 1,2 6 159,2 0 0,3-2 0,8-1 0,2-3 150,0-1 1,1-2-1,-3-6 1,1-1-180,2-2 0,0-4 1,-5 3-1,0 0 7,1-1 0,-7 2 0,-2 5 96,-4 0 153,-1 5 0,0 4 0,0 8-138,0 5 1,-4 15 0,-2 9-1,-2 8 247,-2 8 0,0 9 1,-1 5-1,4 5 51,1 4-293,0-31 1,2 0-1,2 25 1,-2 5-76,2-5 1,4-8-1,2-5 1,5-8-252,3-8 1,1-9-1,0-9 1,1-4-227,-1-8 0,-4-5 1,-2-8-1,-1-9 249,-3-10 1,-1-6 0,-2-8-1,0 1 424,0-4 1,-5-5-1,1 1 1,1 0-39,1 0 1,-2 9-1,-2 9 1,0 6 242,0 3-2087,2 1 1,5 11 0,5 4-1834,7 6 3504,1-2 0,11-1 0,-4-7 0</inkml:trace>
  <inkml:trace contextRef="#ctx0" brushRef="#br0">21368 11581 9375,'0'-31'1058,"0"0"-941,-6 6 0,3 16 0,-4 12 0,1 6 0,3 7 687,2 3 0,1 4 0,0 5-192,0 3 1,0 1 0,0 7-1,0-1-331,0 4 1,0 7 0,0 1 0,0 5-843,0 3 1,0 2 0,0-5 0,0-4-398,0-4 1,0-9 0,0-5 0,1-3-333,4-4 1,-4-2 0,2-12 1288,-6-3 0,-10-9 0,-8-8 0</inkml:trace>
  <inkml:trace contextRef="#ctx0" brushRef="#br0">21275 12274 8481,'-13'-31'256,"-1"0"0,2-4 0,4 2 0,3 0 638,4 1 0,-4 5 0,1 6 0,1 2-417,1 3 0,7 6 0,2 2 0,3 2-468,5 3 1,3 2 0,-2 1 0,4 0-604,0 0 0,3 4 0,3 2 0,1 2-474,0 2 1,-1 0 0,1 1 1067,0-2 0,-1-1 0,1 6 0</inkml:trace>
  <inkml:trace contextRef="#ctx0" brushRef="#br0">21608 11808 8858,'-4'-40'681,"-1"0"1,-1 10 0,3 5 0,-1 4 774,1 5 1,3 7-1138,4 5 0,4 8 0,4 5 0,-2 4 54,-1 5 0,-2 3 0,4 7 1,-4 2-237,-1 1 0,0 6 0,-3-2 1,1 4-509,-1 1 1,-6 3-1,-3 0 1,-1-2 276,-3 2 1,2-6 0,1-6 0,-1-3-1169,1-1 1,3-6 0,-4-3-622,2-4 3502,2-6-284,4-2 0,1-6-680,4 0 1,7 0 0,7 0-1,3 0-197,6 0 0,0 0 0,8 0 1,-1-2-612,0-2 0,-3 1 0,-7-6 0,-2 0-650,-6 2 1,-2-10 0,-3 4-1,-3-2 345,-5 0 1,-2 2 0,-2-2 0,-2-1 405,-2-2 0,-4 5 1,-5 5-1,-2 1-92,-2 0 1,2 4-1,-3 0 522,3 6 0,8 6 1,2 7-1031,4 2 0,8 5 0,7 0 652,6 2 0,5 1 0,2 1 0</inkml:trace>
  <inkml:trace contextRef="#ctx0" brushRef="#br0">22715 12008 7931,'-6'-2'492,"6"-1"100,7-1 0,0-5 0,2 3 1,2 0 847,1 0 1,-1-4-517,-2 1 0,-3 5-696,-6 4 1,-6 10 0,-4 9 0,-5 2-86,-3 3 1,-4 1 0,3 3 0,1 2-373,3 1 1,-1 0 0,9-6 0,-1-1-414,4-2 0,2-6 1,4 2-1,4-5-358,7-4 0,6 1 1,9-5-1,2-2 1000,1-2 0,12-1 0,-1 0 0</inkml:trace>
  <inkml:trace contextRef="#ctx0" brushRef="#br0">23181 12114 8763,'-13'-35'0,"-2"2"1344,-3 10 1,3 9 0,-2 19-1403,2 4 0,6 2 1,2 3-1,1-1 4,3 0 0,1 1 0,2 1 0,0 1-67,0 2 0,2-1 0,2-3 0,6-1-90,7 0 1,-2-4-1,4-1 1,-1-2 102,-1-3 0,1-3 1,-6-5-1,-3-4 323,-5-3 1,-2-5 0,-4-3-1,-2 0 146,-5-4 1,-4 0 0,-4 1 0,-2 2 122,-2 2 1,1-2-1,-3 6 1,6 3 695,2 0-1640,2 6 0,5 2 0,5 8 1,8 5-426,8 3 1,8 1 0,8 1 0,4-1-532,1 0 0,1 5 1416,5 0 0,0 0 0,0-5 0</inkml:trace>
  <inkml:trace contextRef="#ctx0" brushRef="#br0">23461 12061 8281,'-1'-15'0,"-4"0"1876,-4 2 0,2-2-1168,-2 11 1,6 1-1,-1 7 1,2 7-288,2 5 0,2 0 1,1 7-1,1-1-253,-1-2 1,-2 1 0,-1-3-1,0 3-365,0-1 1,0 1 0,0-5-1330,0 2 1,2-1 733,2-9 1,-1-5-1,5-10 429,-2-6 1,4-10-1,-1 1 1,3-3 229,1-2 1,0-4 0,-1 0 0,-1 3 1166,-3 4 0,-5 1 0,2 5 1581,-4 2-1760,5 7 0,-3 4 0,5 10 0,-2 4-629,-3 2 1,2 3-1,1 1 1,0 1-336,0 2 0,5 1 0,-4-3 0,2 2-297,0-2 0,0-5 0,4-4 0,0-1-743,1-3 0,-1-2 0,-1-2 0,-2-5 547,-1-7 1,-4-1 0,2-5 0,-1 0 722,-3-3 0,3 1 0,-2 0 1,-1 2 970,-1 3 1,-2 5-419,0 2 0,0 8 0,0 1-306,0 7 1,4 7 0,2 3-1,1 4-911,4 0 1,-1 4-1,1-3 1,-3 3-563,3 2 0,2-6 0,3-2 1105,2 0 0,6-4 0,-3 4 0</inkml:trace>
  <inkml:trace contextRef="#ctx0" brushRef="#br0">24141 12101 8282,'0'-19'208,"-2"5"0,-1 3 0,-1 11 912,1 11 0,2 15 1,2 9-1,2 4-610,1 1 1,5-5 0,-3-1-1,0 0-337,0 0 0,3-4 0,-5 0 0,-1-7-126,-1-5 1,-1-3-744,4-2 0,-4-7 0,4-6-283,-4-7 1,-1-13-1,2-6 1,1-8 472,1-5 0,1-5 0,-4-2 0,2 0 663,1 0 1,5-3-1,-3 5 1,0 2-135,0 5 0,3 2 0,-5 7 0,-1 4 2368,-1 3 1,-1 5-1132,4 7 0,-4 6 1,4 11-1228,-4 5 0,-1 9 1,0 0-1,-1 3 2,-4 2 1,2 1-1,-6 2 1,-1 1-1016,-2-1 1,0 1-1,2-3 1,3-4-1125,1-4 0,-3 2 932,4-4 1172,7-6 0,11-6 0,8-6 0</inkml:trace>
  <inkml:trace contextRef="#ctx0" brushRef="#br0">24541 12034 8282,'-14'-13'0,"6"6"0,-1 2 823,-2 4 0,-1 7 0,-1 4 0,0 6-236,0 7 0,4-4 0,1 0 0,2-1-276,3 0 0,2 1 1,1-3-2231,0 2 0,1-2 1919,4-7 0,8-3 0,8-6 0</inkml:trace>
  <inkml:trace contextRef="#ctx0" brushRef="#br0">24567 11648 8282,'-13'-47'0,"-3"-4"0,1 8 0,3 6 595,0 9 1,6 7 0,2 8-1,2 0-391,2-1-856,0 7 0,6 3 0,5 8 0,4 5 652,2 3 0,7 7 0,-3 2 0</inkml:trace>
  <inkml:trace contextRef="#ctx0" brushRef="#br0">24847 11435 9616,'-6'-40'541,"-2"0"1,2 10 0,1 20-115,4 7 1,1 10-1,0 14 1,0 3 162,0 4 0,0 7 0,0 2 0,0 5-458,0 2 0,0 5 0,0-3 1,0 1-494,0 4 0,0-5 0,0-2 0,0-4 108,0-4 1,4-1-1,4-7 1,2-4-1464,5-3 0,3-4 1,-2-5 1715,2-3 0,5-3 0,-2-6 0</inkml:trace>
  <inkml:trace contextRef="#ctx0" brushRef="#br0">25021 11954 8354,'6'-26'242,"-5"-1"1,4 2 0,-5 1 814,-5 2 1,2 6 204,-6-2 1,6 11-747,-1 7 0,2 6 0,2 8 0,0 3-330,0 0 0,5 3 1,1-4-1,0 3-396,0 2 1,2-5-1,-2 2-269,2-3 1,-4-8 0,5-2 168,2-4 0,0-2 0,4-5 89,3-8 1,1 0-1,5-7 1,-2 2 467,2 2 1,-1 3 0,1 0 0,-3 2 164,-2 3 1,-1 4 0,-5 6-1,1 3-1433,-1 5 1,0 11 0,1 6 0,-3 8 1020,-2 5 0,3 7 0,-4 1 0</inkml:trace>
  <inkml:trace contextRef="#ctx0" brushRef="#br0">7452 7730 29996,'0'-25'-9831,"0"2"7972,0 6 1,1 6 642,3 2 1566,-2 6 0,2-4-481,-8 3 1,1 2 95,-6-2 0,6 1 0,-3 0 794,0-2 0,3 1-510,-6 4 0,6-2 1,-2-1 710,-1-1 0,-2-1 1,-4 4-339,3-3 0,-2 2 0,2-2-176,-3 2 1,-1 2 0,-1 0 0,1 0-2,0 0 1,-5 0 0,0 0 0,0 0 296,-1 0 0,4 0 0,-4 0 0,1 0-308,0 0 0,-4 2 0,4 1 1,2 1-181,1-1 0,2 3 0,0 0 0,-1 0-228,1 0 0,-5 4 0,0-1 1,2 1-24,1-1 0,-2 3 0,-1-3 0,2 3-91,1 1 1,-3-4 0,0 0 0,2 0 93,1-2 1,2 4 0,-2-7 0,-1 0 84,-2 2 0,0-3 1,5 5-1,-1-2-144,1-3 1,-6 4 0,-2 0 0,0 1 0,2 4 0,6-3 0,-2 2-281,-3 3 1,3-1-1,-4 2 1,1 1 35,1 2 0,-6 4 0,6-4 1,0-2 216,2-1 1,2-2 0,1 1 0,2-1 220,1 0 0,5 1 0,-4-1-179,2 0 1,2 1 0,4-1-344,0 0 0,0 1 0,0 0 0,0 3-203,0 0 0,0 6 0,1-3 0,2 4-146,2 4 0,1 6 1,-3-3-1,3-1 329,1-2 1,2-1 0,4-2 0,0-1 212,1-2 0,-1-6 1,2 2-1,3-3 888,4-2 1,-1-4 0,1-2 0,2 1 99,1-1 1,1-2-1,1 3 1,0 1-178,-1-1 1,6 4 0,0-4 0,1 3-176,-1-2 0,8 4 0,-1-1 1,-1 4-95,1 0 0,11 4 0,-4-2 1,3-2-94,3-1 1,6-4-1,5 0 1,5-4-262,3-1 0,-32-4 0,-1-1 0,37-5 0,-1-5 0,-3-3 0,0-1 0,-2-1 0,0 1 0,0 0 0,-32 5 0,0-1 0,0 1 0,0 0 0,37-5 0,-1 1 0,-34 4 0,0 1 0,28 0 0,0-1 0,-4 4 0,1 1 0,-6 0 0,0-2 0,1 2 0,-1 2 0,4 1 0,-4 0 0,-2 0 0,8-1 0,-11-4 0,0-4 0,-2-3 0,-1-1 0,-4-2 0,3-3 0,5-4 0,0-3 0,5-2 0,-3 1 0,-2-1 0,5-4 0,-9 0 0,-1 1 0,-1 2 0,-1-1 0,-6-1 0,-4 2 0,-3-2 0,1 1 0,-7 2 0,-5 0 0,-2 1 0,1-1 0,-5-1 0,-4-2 0,-3-1 0,-7-4 0,2 2 0,-4-1-292,-1-3 1,-6-2-1,-4-1 1,-5 2-205,-3 2 1,-5-2-1,0 4 1,-2 0 83,-1 3 0,-6 4 1,0 3-1,-2 4 76,-3 0 0,-2 3 1,-2 3-1,-4 2 34,-3 3 0,-4 2 1,-3 4-1,-1-1 298,-2 1 0,-4 1 1,1 2-1,-4 0 132,-8 0 1,1 0 0,-4 0 0,0 0 413,2 0 0,31 0 1,-1 0-1,0 0 1,1 0-1,-2 0 1,-1 0-590,1 0 1,-2 0-1,-2 0 1,-1 0 0,2 0-1,0 0 1,-3 0 0,0 0 392,-3 0 1,0 0 0,-2 3 0,1 0 0,0 1 0,1 1 0,1 1 0,1 1-335,4 2 0,0 0 0,1 0 1,1 1-1,4 2 0,1 0 0,2-1 1,1 0-901,-30 13 0,8-3 0,11 1 0,7 2-2069,5 1 2957,4 1 0,9-3 0,3-1 0,4 2 0,-1 1 0</inkml:trace>
  <inkml:trace contextRef="#ctx0" brushRef="#br0">7332 8156 30202,'0'-13'-9831,"0"0"7492,0-1 0,1 5 1927,4 0 0,-3 7 1547,7-3 1,-4 4 0,4 1-158,1 0 1,2-5-1,1 1 1,1 1-250,-1 1 1,5 2 0,1 0-1,0 0-247,0 0 1,-1 0 0,-4 2 0,-1 1-830,0 1 1,-1 7 0,-3-3-1,-5 6 116,-2 3 0,-4 0 0,-2 5 1,-5 0 575,-3-1 1,-7 3 0,-2-5 0,0 0 176,4 0 1,2-1-1,2-5 11,-1 1-531,7-1 0,2-5 0,10-4 0,4-3-7,3-1 1,5 0 0,3 0-1,-1 0-508,0 0 0,3 5 0,-4-1 0,-3 1 347,-5 1 0,1-3 0,-5 4-1206,1-1 1,2 3-1,4-5 1,1-1 1705,-1-1 1,12-14 0,3-3 0</inkml:trace>
  <inkml:trace contextRef="#ctx0" brushRef="#br0">8078 8156 27587,'-13'6'-527,"-1"3"-100,1 3 0,4 1 0,2 1 0,-1-1-395,1 0 1,4 1-1244,-1-1 1493,2-6 1,8-2 0,4-10 888,7-4 1,-3-8 0,6-4 0</inkml:trace>
  <inkml:trace contextRef="#ctx0" brushRef="#br0">7985 8076 28576,'-14'8'-760,"7"-2"0,3-6 1,8 0-1,5 0 434,3 0 1,6 0 0,1 0 0,0 0 424,0 0 1,11 0 0,-2 0 0</inkml:trace>
  <inkml:trace contextRef="#ctx0" brushRef="#br0">8385 8143 32767,'-8'9'-6647,"4"0"4841,2 1 1,2-3 0,2 1 822,2-2 1,-1-2-1,6-4 1275,1 0 0,-2-4 0,1-2 0,0-2-92,-2-2 0,5 0 0,-5-1 0,2 2 542,0-1 0,-6 3 0,3-1-707,0 2 1,-3 2 0,6 4-916,1 0 0,-2 1 1,0 4-1,3 4 933,1 3 1,7-5 0,2-1 0</inkml:trace>
  <inkml:trace contextRef="#ctx0" brushRef="#br0">8905 7863 7116,'0'-19'0,"0"-2"860,0 0 0,0 11 1,0 13-1088,0 9 0,0 10 1,0 0-1,0 2-715,0-2 0,0 2 0,0-5 0,0 0 330,0 1 1,0-7 943,0-4 0,-2-6 805,-2 1 1,-4-2-1,-5-2 1,0 0 142,-1 0 0,5 4 1,0 1-492,-1-3 0,3 6 1,-1 1-1,2 3-347,3 1 1,2 5 0,1 1 0,0 0-347,0 0 1,1 4 0,4-4 0,4-1-84,3-4 0,1 3 1,0-8-1,2 1-137,3-1 1,3-3-1,5-6 1,2 0 748,3 0 1,4-18-1,5-4 1</inkml:trace>
  <inkml:trace contextRef="#ctx0" brushRef="#br0">9531 8023 30282,'2'-15'-513,"2"6"0,-3 12 0,5 6 0,-1 3-351,-1 1 1,5 1 0,-3-1 0,1 0 668,4 1 1,-4-1-1,2-1 1,0-2-28,-2-1 1,5-2 0,-3 2 0,3-4 486,1-4 1,-4-1-1,0 0 1,0-1-228,-2-4 1,4-2 0,-5-8-1,0-1-305,0-2 1,2-1-1,-3 2 1,-2 0-2151,-2 0 1,-1 3-100,0 0 0,6 7 2307,3 2 0,-1 8 1,2 2 617,5-2 0,-2-2 0,6-1 0</inkml:trace>
  <inkml:trace contextRef="#ctx0" brushRef="#br0">10038 7956 29269,'7'-6'-1617,"-3"-2"1,-2 0 0,-4 1 1571,-2 1 1,1 1-1,-4 7 1,-1 2-169,1 5 0,-1 3 0,0 1 0,2 1 4,0-1 1,4 0 0,-2 1-213,2-1 1,4 0-81,2 1 0,4-3 1,5-2 565,0-4 0,1-5 1,-3-5-757,-2-4 0,-1-2 1,-5-3-1,1 1 344,-1 0 0,-1-1 0,-2 1 82,0 0 1,-5-1 45,1 1 1,-2 6-372,1 2 0,5 4 0,0 2 425,8 4 1,4-2 0,1 5 0,0 1 428,1-1 0,5 2-271,3-5 0,3 5 0,2-3 0</inkml:trace>
  <inkml:trace contextRef="#ctx0" brushRef="#br0">10331 8023 29236,'-6'7'199,"-3"-2"1,2-8 0,-1-3-1527,2-1 1,2 2-1230,4-4 1,1 0 0,4-3-1768,4 4 4404,3-4 0,7-2 0,2-6 0</inkml:trace>
  <inkml:trace contextRef="#ctx0" brushRef="#br0">10651 7770 14671,'-11'-18'0,"-2"2"1104,-2 4 0,5 4 0,3 10 129,1 2 0,-3 4 0,4 5-2679,2 0 0,2 5 0,2 0 1027,4-2 0,4-1 0,7-3 0,2-2 695,-2-1 0,3 0 1,0 4-1,-1 1-174,-3-1 0,0 0 0,-11 2 0,-1 1-140,-1 2 1,-14 1 0,-7-1 0,-9 4-4,-8 4 0,-8 6 112,-5 4 0,15-14 0,-2 0 0,-2 2 0,1 0 1</inkml:trace>
  <inkml:trace contextRef="#ctx0" brushRef="#br0">8185 12048 9230,'0'-14'0,"1"1"54,4 0 1,-4 4 372,4 0 1,-4 5-543,-1-5 1,-1 6 0,-4-3 0,-4 0 588,-3-3 0,-1 2 0,-2-1 0,-1 1-12,-2-1 1,-6 5 0,1-1 0,-5 2 9,-3 2 1,-5 0 0,3 0 0,-1 2-260,-3 2 0,-6 2 1,-1 5-1,1-2 135,1 1 1,-2 2-1,-2 0 1,0-2-21,0-1 0,-3 0 1,4 3-1,0-2 90,4-1 0,-5-5 0,10 4 0,4-2 202,2-3 0,0 3 1,2-1-1,4 1-429,4 0 1,-2 3-1,4-3 1,3 2-347,5 2 1,-1 2 0,7 3 0,1 2-257,1 6 0,2 2 0,0 1 0,0 2-86,0 4 0,6 2 0,3 7 1,4 1 118,5-2 1,-3 5 0,4-8-1,1-1 103,2-2 1,3 2 0,3-5-1,3-2 182,5-1 0,2-2 1,2-3-1,2 0 203,2 0 1,-1-2 0,7 0-1,5-1-35,6 1 1,6-3 0,5 3-1,-33-11 1,1-1 47,1-1 1,1 0 0,5 1 0,2 0 0,0-1 0,0-1 0,3-1 0,1 0-2,2 0 1,1-1-1,1 1 1,1-1-1,4 0 1,-1-1-1,1-2 1,-1 0 56,3-1 0,1 0 0,5-1 0,1 0 1,-4-1-1,1 0 0,0-1 0,1 0-219,1-2 0,0-1 1,1-3-1,1-2 1,-1-1-1,-1-2 1,1-1-1,0-1 183,1-2 0,-2-2 0,-2 0 0,-1 0 0,1-2 0,0 0 0,-1 0 0,-2-1-52,1 0 0,-1 0 1,1-2-1,-1-1 0,-4 3 1,-2 0-1,-2 0 0,-1-1-145,-3 0 1,-1 0 0,-2 1 0,-2-2 0,-3-1 0,-1-1 0,-2 0 0,-1 1-30,-2 0 1,-1 0 0,-5-2 0,-1 1 0,20-20 0,-11-2-366,-8-2 0,-17-2 1,-9-3-1,-9-2 36,-12-6 0,-11 0 0,-14-1 0,17 33 0,-3 1 299,-3 0 1,-2 1 0,-5-1 0,-4 2 0,-2 1 0,-1 1 0,-1 0 0,-1 2 31,-1 1 0,0 1 0,-7 0 0,-2 1 0,2 5 0,-2 3 0,-4-1 0,-1 2 119,-3 2 0,-2 1 0,-8 4 0,-1 1 0,0 3 0,-1 1 0,23 1 0,0 1 0,-1 1-98,-3 0 1,0 1 0,-1 2 0,-2 2 0,-1 2 0,0 0 0,1 1 0,1-1 0,0 2 0,0 0-1,0 1 1,1 0 41,0 0 1,0 1 0,-1-1 0,-5 3 0,0 0 0,1 0-1,7-2 1,1-1 0,0 1 0,1 1 0,0-1 0,0 2-67,3-1 0,-1 0 0,1 0 0,1 0 0,-1 0 0,1 0 0,-21 5 0,2 0 1,3-1-1,2 0 84,3-1 0,1 0 0,0-1 0,2-2 0,5-1 0,0-1 0,-2 0 0,0 1 0</inkml:trace>
  <inkml:trace contextRef="#ctx0" brushRef="#br0">8131 12354 28796,'0'-19'-4916,"0"-3"1,2 4 3390,2 5 0,4 5 0,4 10 2233,-4 2 1,4-2-151,-3 2 1,3-2-1,1-2 1,1 0 247,-1 0 0,5 0 0,0 0 0,-2 0-467,-1 0 0,-6 4 0,-2 2 0,0 1-512,1 4 0,-5 1 1,1 2-1,-4 3-248,-4 0 1,-4 3-1,-5-4 1,-2 2 813,-3-2 0,4 3 0,-6-1 1,3-2 305,-1-1 1,0-1 0,5-3 387,-1-2-694,7 3 1,3-10-692,8 2 0,3-7 0,7-1 1,1 1-43,2 1 0,-2 2 0,4 0 0,-1 0 106,0 0 0,1 0 1,-3 0-1,2 0 72,-1 0 0,3 0 1,1-1-1,1-2 377,0-2 0,1-10 0,3 1 0,2-6-203,4-3 1,-4-2 0,4-2 0</inkml:trace>
  <inkml:trace contextRef="#ctx0" brushRef="#br0">8705 12341 28316,'-2'7'-3876,"-1"-1"0,-3-1 4051,-1-1 1,4 2 0,-3-3 0,1 3 153,1 1 1,0-2-337,4 4 1,0 0-438,0 4 0,4-4 1,2-2-1,1-1-512,4-3 0,-4 3 1279,2-2 0,0-5 0,4-6 0</inkml:trace>
  <inkml:trace contextRef="#ctx0" brushRef="#br0">8665 12261 29884,'-9'-34'-4356,"0"3"0,6 16 2293,-2 11 1,10 12 1504,4 10 1,3 0 0,1-5 0,0 1 641,1-1 1,-6-4-1,3-2 1,2 1 139,3-1 0,8 2 1,-3 4-1</inkml:trace>
  <inkml:trace contextRef="#ctx0" brushRef="#br0">8985 12301 29613,'7'0'-246,"-1"1"1,-6 5 0,0 6-998,0 5 1,0 6 0,0-2-1,0 1 432,0 0 0,0-5 0,0 0 51,0-2 0,-2-6 358,-2 0 0,2-8 0,-2-1-92,3-7 0,1-5 1,0-3-1,0-2 21,0-6 0,0 4 0,0 0 0,1 1-443,3 0 0,-2 1 0,4 3 715,0 1 1,0 4-1,4 2 1160,-1 1 0,0 1 1,4 7-554,1 2 1,-1-1-1,2 5 133,2-2 0,-2-8 0,4-5 0</inkml:trace>
  <inkml:trace contextRef="#ctx0" brushRef="#br0">9398 11914 28790,'0'8'-8303,"0"13"7629,0 10 1,0 9 0,0-5 0,0 4-196,0 1 0,-2-2 0,-2-2 1,-4-7 358,1-5 1,-3-5 0,4-7 643,-2-3 1,-1-3-1,-2-8-10,2-2 1,1-2-1,5-4 1,-1 1-190,1-1 1,0-2 0,0-2-2050,-1 1 2810,-1 0 1,5 7 0,0 6 0,0 7-767,0 5 0,2 1 1,1 1-1,2-1-84,3 0 0,1 1 1,4-1-1,0 0-307,1 1 1,-1-5-1,0-2 1,2-1-372,3-3 1121,3-2 0,5-13 0,1-2 1</inkml:trace>
  <inkml:trace contextRef="#ctx0" brushRef="#br0">9798 12261 28591,'13'0'853,"0"0"0,1-4 0,-1-2-1474,0-2 1,1 4 0,-1-4-1503,0 2 1,1 2 1544,-1 4 1,-4 0-1,-2 1-121,-1 4 0,0-4 555,-1 4 0,2-4 0,5-2 345,-3-4 1,3 4-1,-4-4-234,4 4 1,2-5 0,-1-1 0</inkml:trace>
  <inkml:trace contextRef="#ctx0" brushRef="#br0">10104 12234 29246,'9'-4'350,"0"-2"-485,1-1 1,2 4-1,2-3 1,-1 1-1228,0 1 0,1-1-113,-1 5-397,0 0 2693,-5 0 0,-2-1-822,-6-4 0,-5-2 0,1-6-115,1-1 1,3 3 0,3 0-1,3 4-406,1 1 1,2-3 0,6 5 0,1 1-1293,2 1 1828,5 2 1,-2 0 0,6 0 0</inkml:trace>
  <inkml:trace contextRef="#ctx0" brushRef="#br0">10517 12088 25934,'8'-12'-1260,"2"3"1,-5-9 657,-2 3 146,-2 2 0,-1 12 0,0 5 1,2 9-1243,2 10 1,-2 5 1532,2 12 1,-14 6-1,-5 1 1</inkml:trace>
  <inkml:trace contextRef="#ctx0" brushRef="#br0">6892 16046 28406,'0'13'-4916,"0"1"1,-5-1 3573,1 0 1,-5-7 2465,4-6 1,0-4 0,2-7-772,-2 2 1,-1 6-1,2-1 196,-5 3 1,-3 1-1,-1 1-395,-1 3 0,1-1 0,0 6 0,-1 0-128,1-1 0,-2 3 1,-1-3-1,-2-1-39,2-2 1,-3 1 0,1-2 0,0-1 842,-1-1 0,3-2 1,-7 0-1,1 0-144,1 0 0,-2-5 0,3 1 0,1-1-646,0-1 0,1 5 0,5-4 1,-1 4 448,1 1 0,0 0 0,-1 1-482,1 4 1,0-2 0,-1 6 0,1 1-320,0 2 1,0 0 0,-2-2 0,-2-1 273,0 1 1,-1 2 0,5 0 0,-2-2 55,-3-1 0,5 0 0,-2 3 0,4-2-19,1-1 0,-2-4 1,0 4-1,2 1-228,1 2 0,2 1 0,-4 0 0,4 1-85,1-1 1,-4 6 0,1 4 0,-3 2-354,-1 1 1,-1 1 0,2 0 0,2-2 240,1-3 1,0-1-1,-4-5 1,1 2 359,3-2 1,2-3 0,4-2 33,-2-2 0,-4 0-134,5 4 0,0 0 0,4 1-279,0-1 0,0 0 0,1 1 0,2 0 61,1 4 0,5-2 0,-3 7 0,2-1 184,2-1 0,-3 2 1,2-3-1,2-1 9,1 0 0,1 3 0,0-4 1,1-2 245,-1-1 1,0-2 0,1 1-1,-1-2 310,0-4 0,1 4 0,-1-4 1,2 1-102,2 0 0,0-1 0,5 6 1,2-1-157,1 0 0,2 2 1,-1 1-1,1 4-24,-1 0 0,6 3 0,0 2 0,1-1-84,-1-2 1,4-2 0,-2 3-1,3-7 324,4-6 1,-2 2 0,-2-4 0,2-1 129,-1-3 0,9-2 1,-5-2-1,4 0-55,4 0 1,-2 0 0,0 0 0,1 0-258,-1 0 1,4 0-1,-4 0 1,3 1-191,-2 4 0,2 1 0,-3 4 0,-1-1 36,-2 1 0,-1 2 1,-1 2-1,-1-1 44,1 0 0,-1-4 0,-2-1 1,0-1 216,0 0 0,0-4 1,2 2-1,1-4-69,1-1 0,7-1 0,-2-2 0,2-3-77,3-2 0,-1 1 0,0-3 0,-1 1-80,-3-2 0,6 4 0,-5 0 0,1-1-166,0 1 0,0 4 0,-1-2 0,-2 4 160,-3 1 0,4 0 0,-4 0 1,-2 0 56,-2 0 1,2 0-1,0 0 1,-3 0 12,-1 0 1,5-2-1,-5-1 1,-1-2 22,1-3 0,6-1 0,-5-4 0,2 1-71,-1 3 0,2-3 0,-1 3 0,-4-2-133,1-3 0,-2 2 1,0 2-1,-3 1-20,-1-1 0,2 2 0,-4 0 0,-1-1-35,-2 1 0,-1-4 0,1 4 1,0-4 36,-1-2 1,2 1 0,-7 0-1,4-2-43,0-3 0,-1 3 0,-1-4 0,-2 0-69,2-3 1,0-2 0,-1 0-1,-2 2-91,-2-2 1,-1 1 0,-4-1-1,-1 3-7,0 2 0,1-5 0,-1 2 0,0-2 102,1 2 1,-7-2 0,-1 5 0,-2 0-54,1 0 0,-1-4 1,-4 6-1,0 0-37,0 3 1,0-4 0,0-1 0,0-2 30,0-3 1,0 0-1,0-1 1,-1 2-193,-4-1 1,2-7 0,-6 7 0,1 0 200,0-1 0,-4 5 0,3-1 1,-2 2 152,-3 2 1,1 2 0,-2 2-1,-3 0 133,-4-1 0,-3 7 0,-2 1 0,1 2 112,-1-1 0,0 1 0,-1 2 1,-2-1 72,-1-1 0,-4-1 0,4 5 0,0-1 127,-2-3 1,5 2 0,-5-4 0,2 0 15,0-3 1,-1 2-1,2-2 1,-1-1-78,1-2 1,2 0 0,1 2 0,2 1 107,3-2 0,-8 4 0,4 0 1,-2 1-342,-1 3 1,-2 1 0,-1 2 0,-1 0-47,1 0 1,-4 2-1,3 1 1,1 1-117,-1-1 1,2-1 0,3-2 0,-2 0 159,-1 0 1,0-6 0,5-2-1,-1-1 109,0 0 1,-4 2 0,-2-3 0,1 1 9,-1-2 1,-2 4 0,2 0 0,-1 1-43,-3 3 0,-1 1 0,-4 2 0,1 0 14,1 0 0,-8 2 0,7 2 0,-4 4-425,-1-1 1,-2 3 0,2-4 0,0 0 231,0 0 0,-3-1 1,3-5-1,-1 0 81,-4 0 1,-1 0-1,-2 0 1,-1-2 31,2-2 0,-4 2 0,8-4 0,-1 2 129,1-1 1,-1-4 0,4 5 0,-2 1-366,-2 2 1,3 1 0,-1 1-1,2 3-1051,3 5 1,3-1 1178,5 1 1,-4 5 0,5 7 0</inkml:trace>
  <inkml:trace contextRef="#ctx0" brushRef="#br0">9318 9716 24730,'-8'0'0,"2"0"0</inkml:trace>
  <inkml:trace contextRef="#ctx0" brushRef="#br0">9278 9729 25514,'0'-13'-7584,"0"4"6379,0 0 0,0 4 69,0-4 1139,-6 6 0,4-1 1,-4 7 241,1 1 295,3 1-375,-4-5 0,8-5-425,2 1 1,3-6 0,7 2 0</inkml:trace>
  <inkml:trace contextRef="#ctx0" brushRef="#br0">8918 5398 30526,'0'-14'-9831,"-2"7"8294,-2 2 0,2 5 0,-2 5 1073,3 4 0,1 3-292,0 1 1,1-6 0,3-2 1610,5-4 0,-1-1 1,1 0-1,1 0-38,2 0 1,1-4-1,1-1 1,-1 2-38,0 2 0,1 1 1,-1 0-1,0 0-719,1 0 1,-1 0 0,0 0 0,0 0 1017,1 0 0,-1 0 0,0 0-596,1 0 1,2 1 0,0 2-1,-1 2 60,2-2 0,0-2 0,1-1 0,3 0 75,0 0 1,-1 0 0,-2-1 0,4-4-619,3-4 0,1 2 0,-3-2 0,0-1 0,0-2 0,1-1 0,0-1 0,-4 1 0,0 0 0,-3-1 0,-3 1 0,-1 1 0,0 3 0,-4-3 0,0 3 0,0-2-861,-2-3 0,5 1 0,-4 0 238,-1-1 1,1 1 0,-6 0 0,4 1 133,2 3 0,-5-7 1,1 2-1,-1-1-71,2 1 0,-4 0 1,4 1-1,-4-2 50,-1-3 0,4 4 0,1-4 0,-2 3-10,-2 2 0,-1-1 1,0 1-1,0 0-185,0-1 1,0 6 0,-1-1 278,-4-2 0,-2 5 0,-6 2 675,-1 2 0,-3 2 0,-3 0 0,1 0 219,0 0 1,0 0 0,2 0-1,-2 0 166,-2 0 0,4 0 0,-4 0 0,0 0 117,0 0 0,4 0 1,-6-1-1,0-2-53,-3-1 1,4-1 0,1 5 0,1 0 51,-1 0 0,0 0 0,-1 0 1,3 0-198,0 0 0,4 2 0,-3 1 0,3 2-464,2 3 0,-1-5 0,1 1 1,1-1-90,3 2 0,-2-4 0,2 4 0,-3-2 0,-1 1 0,4-3 0,0 4 0,-2-4 0,0-1 0,-3 5 0,1 1 0,0 0-108,-1 0 1,1 2 0,0-2-1,-1 2-229,1 2 0,-5 2 0,0 1 0,2 1 16,1-1 0,-3 0 0,1 1 0,0-1-97,3 0 1,5-1 0,0-1 0,0-3 229,2 3 1,-4 1 0,7 1 0,-1 0-407,-1 1 0,5-1 0,-4 0-23,4 1 1,2-1-1,4 0 1,4 1 376,3-1 1,7-1 0,3-2-1,3-1 142,2 1 0,5 2 0,4 0 1,1-2-33,-1-1 1,7-1-1,-2 2 1,3-1-407,2 1 0,-1 2 0,-4 2 0,2-1-1216,2 0 1986,5 6 0,-9 2 0,5 6 0</inkml:trace>
  <inkml:trace contextRef="#ctx0" brushRef="#br0">9491 9116 30142,'0'-17'-9831,"0"4"7958,0 3 1,-6 2 0,-1 5 2730,-1 6 0,-2 0 0,4 5-454,-1-2 1,2-2 821,-4-4 1,5 0-90,-5 0 0,5 0 233,-5 0 0,4-1-1381,-4-4 0,0 4 1,-4-4 683,0 4 0,-1 1 0,1 0 0,0 0-78,-1 0 0,1 4 0,0 1-629,-1-2 0,3 0 1,0 0-1,2 1 940,-1-1 0,3-2-356,-2-1 1,0 0-551,-5 0 0,6 5 0,0 1-103,2 1 0,-4-2 0,1 4-63,-3 1 1,-1 2-1,-1 1 1,1-1-254,0-3 0,4 1 1,0-4 236,-1 2 1,2-1 106,-1 2 230,1 3 1,0-9-741,4 5 0,2 1 0,2 5-163,0-1 1,0-4 0,0 0 0,0 1 146,0 2 1,0 1-1,0 2 101,0 3 1,0-3-1,0 2 74,0-2 0,2-7 1,1-2 835,1 0 1,6-5 0,-2 5-45,-1 0 1,5-5-1,-3 4-146,3-4 0,6 4 1,-1 1-1,0 0-101,-3-1 1,4 4 0,0-3-1,0 2 141,1 2 0,-4 2 1,4 1-1,-1 1 45,0-1 1,4-4 0,-4 0 0,-1 0 389,3-2 0,-5 0 1,4-4-1,0 2 40,3-2 0,-1-2 0,1-1 1,0 0-736,-1 0 0,4 0 0,-2 0 0,2 0 0,1 0 0,0 0 0,-1 0 0,-2 0 0,1 0 0,4 0 0,-6 0 0,4 0 0,0 0 0,1 5 0,0 1 0,-2-1 0,-3 1 0,3-1 0,-3-5 0,4 0 0,0 0 0,1 0 0,1-2 0,2-2 0,1-5 0,1-1 0,-2-1 0,3 2 0,1-1 0,-3-2 0,3-1 0,0 0 0,0-1 0,-4 1 0,1 0 0,-3-1 0,-2 1 0,1 1 0,-2 2 0,-2 1 0,-6-2 0,3 1 0,-3 0 0,0 1 0,-3-2 0,0 0 0,-2-3 0,-2 1 0,-1 0 0,-6-1 0,3 0 0,-2-3 0,1-1 0,-1-4 0,-5 3 0,-4 0-341,-4 0 1,-3-5-1,-2 3 1,-3 0-156,0 4 0,-7 2 0,0 1 0,-4 1 183,-3 0 1,-6-1 0,0 1-1,-3 1 218,0 3 0,-8-2 1,7 3-1,-2-1 58,2 0 1,-7 6 0,8-2 0,-1 0 130,-1 1 1,2-1 0,-1 5 0,-2 0-2,-2 0 1,-3 5 0,2 1 0,0-1 39,0 1 0,1 3 0,7-3 0,2 2-323,5 2 0,5-3 0,2 2 0,3 2 267,2 0 0,1 3 0,5-1 0</inkml:trace>
  <inkml:trace contextRef="#ctx0" brushRef="#br0">9451 13447 10038,'0'-13'0,"2"-1"651,2 1 1,-3 0-557,4-1-504,-4 7 246,-1 1 40,0 6 0,-1 0 3177,-4 0-2473,4-6 0,-6 0 0,4-4-2,-2 1 1,-1 5-290,2-5 0,-4 4 0,-5-2 0,0 1 55,-1 3 1,3 3 0,-1 3 0,0 3-98,-3 1 1,-1-2-1,2 4 1,1-1 106,0 0 0,-1 4 1,1-5 312,0 1 0,4 2 1,0-6-212,-1-1 1,2 3-160,-1-1 1,2 1 0,-3-3 130,1 1 0,0 5 0,-3-3-473,3 1 1,2 1 0,4 2 0,-3-3-219,-2-1 1,5 5-1,-3-4 1,2 2 23,0 0 0,-1-5 0,5 5-117,0 2 0,0-4 0,0 2-88,0 1 0,0-2 1,0 0-224,0 3 1,2 1 0,1 1 318,1 0 0,0 1 0,-4-1 0,2 0-191,2 1 0,-2-1 0,4 0 0,-2 1 322,1-1 0,4-4 1,-3-2-1,-1 1 502,1-1 1,5-2 0,-2 2-24,2-1 0,3 4 0,-1-2 147,0-1 0,1 0 1,-1-4-1,0 3-9,1 2 0,-1-4 0,2 4 0,1-3 29,2-2 0,6 3 1,-2 0-1,3 0 56,2 0 1,-1-1 0,1-4 0,0 2 143,-1 1 1,5 1 0,1-5 0,-3 0 32,-1 0 0,3-2 0,1-1 0,-3-1-308,-1 1 0,3 0 1,1 0-1,-1-1-153,1 1 1,-2-5 0,4 1 0,0-2-160,0 0 1,-3 2-1,5-4 1,-1 2 75,-1-1 1,3 0 0,-4-2 0,0 2-87,-1-1 0,1-8 0,-4 6 1,2-2 29,-1 0 0,3 2 0,-2-2 0,-3-1-80,-4-2 1,-1 4 0,-5 6 0,-2-3-389,-1-1 1,-3-1 0,-2 0-191,-1-1 0,-6 1 1,2 0-281,-4-1 1,-7 1-1,-4-2 1,-5-1 460,-3-2 1,-10 0 0,0 5-1,-3 0 209,-2-1 1,-8-3 0,1-1 0,-3 2 180,-3 1 1,-1 2 0,-7-1 0,1 1-101,0 0 0,-5 5 0,-1 4 0,-1 2-49,1 2 0,-6 5 0,3 2 0,2 5-143,3 7 1,-3 5 242,12 2 0,2 7 0,0 1 0</inkml:trace>
  <inkml:trace contextRef="#ctx0" brushRef="#br0">8905 16672 15575,'0'-13'-187,"0"0"0,0 4 0,1 0 151,3-2 1,4 6 0,5 0 73,1 4 0,-1 1 0,0 0 0,1 0 199,-1 0 1,0 0-1,1 0 1,-1 0 17,0 0 0,1-2 1,0-1-1,3-1-57,0 1 0,1 1 1,-5 2-1,1-1-169,-1-4 1,0 2 0,1-4-1,-1 1-619,0 3 1,1 2 0,-1 1-1,0 0 539,1 0 0,-1 0 124,0 0 1,1 6-1,-1 1 1</inkml:trace>
  <inkml:trace contextRef="#ctx0" brushRef="#br0">9065 17352 14719,'0'-18'-2516,"1"0"2607,3 2 1,4 3-1,7 4 1,1 4 831,2 4 1,4 1 0,-3 1 0,2 2-1248,3 2 0,-4 4 1,1-3-1,-2 0-577,-2 0 1,3 2 935,3-3 1,8-1 0,3-4 0</inkml:trace>
  <inkml:trace contextRef="#ctx0" brushRef="#br0">15530 14753 8330,'13'-32'0,"0"5"0,1 0 0,-1 8 0,-4 1 0,0 3 0,0 4 0,-2-1 0,3 4 0,-4 1 0,0 0 720,0-1 1489,-1 5-1550,1-3 1,-5 8-1,5 2-257,0 5 0,-5 7 1,4 4-1,-4 2 12,-1 6 0,-6 3 0,-3 8 0,-2-1-168,-3 4 1,1 0-1,0 1 1,1 3-153,3 3 1,-3 4 0,5-8-1,-1-2-21,4-2 0,2-2 1,2-2-1,0-3-1493,0-2 1,6-6 0,3-7 428,3 0 1,0-8 0,-2 0-1,-2-5 991,-3-7 0,6-17 0,-4-10 0</inkml:trace>
  <inkml:trace contextRef="#ctx0" brushRef="#br0">15436 14700 12148,'-13'-16'1414,"0"-7"0,7 3-1171,6 6 0,6 5 1,10 6-1,5-2 47,5-3 0,10-1 0,1-4 0,4 1-560,4 3 1,4-1 0,-3 5 0,-2 1-689,-2-2 1,5 6 0,-9 0 948,-1 7 1,3 11 0,-5 3 0</inkml:trace>
  <inkml:trace contextRef="#ctx0" brushRef="#br0">15290 15460 11154,'-18'-17'0,"0"-4"1550,2-1 1,13 7-1,10 11 1,11 4-2180,9 4 0,13-2 0,1 2 0,4-2-35,1-2 0,14 0 668,2 0 0,13-12 1,-1-3-1</inkml:trace>
  <inkml:trace contextRef="#ctx0" brushRef="#br0">16276 14753 8558,'-13'-74'0,"1"25"1056,3 27 0,9 21 1,9 29-1,3 1-443,1 2 1,-4 5 0,-2-3-1,1 1-491,-1 3 0,-4 3 0,3 4 0,-1 3-147,-1 1 0,0 2 0,-4-5 0,0-4-551,0-4 1,0-6 0,0-9 374,0-4 0,2-9 0,1-8 0,1-8 330,-1-11 1,-1-7 0,-1-9 0,2-9-257,2-9 0,4-10 0,-4 0 0,3-3 281,2-2 1,1 2-1,-1 1 1,-1 5 647,1 4 1,1 11-1,-1 13 1,-1 4 204,1 5 0,-2 4-869,1 9 0,-2 5 0,2 8 0,-5 5-255,-2 3 0,-2 9 0,0 5 0,-2 7-284,-2 1 0,-4 7 0,-5-4 0,0-1 82,-1-2 1,-3-3-1,-1-6 1,2-2-147,1-6 1,1-3-1,1-4 1,0-3 684,-1-1 1,6-1 1237,-1-5-1019,6 0 1,4 6 0,11 1 0,6 2-139,3 0 1,1 0 0,6 6 0,2 1-141,1 2 0,0 4 1,-5-3-1,0 0-557,-4 1 0,1-3 0,-3-3 0,0-1 99,4 0 1,1-1-1,2-1 1,1-4-2669,3-1 0,-1-2 2965,5-4 0,1 0 0,4 0 0</inkml:trace>
  <inkml:trace contextRef="#ctx0" brushRef="#br0">17183 14926 13135,'-2'-56'839,"-2"12"0,4 17 0,0 23 1,9 4-1348,7 4 0,0 2 0,6 4 0,1-2 272,-3-2 1,5 3 0,-2-4-1,2 1-361,2 0 1,1 0 0,1-3 0,2 2-2034,-1-2 2630,4-2 0,0 5 0,6 1 0</inkml:trace>
  <inkml:trace contextRef="#ctx0" brushRef="#br0">17476 14593 8548,'-27'-6'0,"2"-1"555,3 0 1,3 2 0,5 10 137,1 3 1,5 4-299,4 2 0,5-3 1,8 0-1,9-2 31,6 1 1,14-3-1,5 2 1,3 0-231,-1-1 0,1 3 0,-2-2 0,-1 2-106,-2-2 0,-5 1 0,-3-4 0,-4 0-204,-4 0 0,-7 3 0,0-3 0,-5 1-488,-4 3 0,-3 2 0,-6 1 0,-3 2-287,-6 3 1,-7 3-1,-15 5 1,-5 3-532,-2 2 1420,-14 9 0,3 1 0,-10 5 0</inkml:trace>
  <inkml:trace contextRef="#ctx0" brushRef="#br0">18955 14713 9806,'0'-21'-983,"0"2"0,0 6 743,0 0 0,5 4 0,1 1 1,0 1 183,0-1 0,0 4 368,-2-5 0,-2 0 1,2-4 352,-3 0 1,-1 4 0,0 0-1,0-2 718,0 0 0,2 2 2783,2 0-3156,-2 6 0,4 9 0,-6 12 1,0 5-340,0 4 0,0 8 1,0 4-1,0 1-597,0 3 0,0 4 1,0-1-1,0-1-442,0-4 1,0 2 0,0-9 0,0 0-108,0-3 0,0-9 0,1-5 0,2-5-1499,2-4 0,5-6 0,0-4 0,5-9-1176,3-10 3150,6-10 0,-4-9 0,7-8 0</inkml:trace>
  <inkml:trace contextRef="#ctx0" brushRef="#br0">19289 14327 8422,'0'-24'1900,"0"-3"0,0 11 0,0 13 0,0 12-582,0 7 0,0 14 1,0 2-1,0 8-639,0 5 1,0 5-1,0-1 1,0 4-803,0 5 1,0-3 0,0 3 0,0-4-584,0 0 1,-5-1 0,1-1 0,1-5-2427,1-7 0,2-6 3132,0-7 0,-6-6 0,-1-2 0</inkml:trace>
  <inkml:trace contextRef="#ctx0" brushRef="#br0">19022 14940 8313,'-21'-33'0,"5"1"286,6 2 0,-1 5 0,7 11 0,1 1 1461,1 0 0,8 5 0,5 4 0,5 4-1927,6 4 0,5-1 0,3 6 1,2 2-997,2 0 0,0 3 0,5-1 1176,1 0 0,-3 7 0,9 0 0</inkml:trace>
  <inkml:trace contextRef="#ctx0" brushRef="#br0">19595 14607 9135,'-4'-33'0,"-1"-1"2738,2 4 0,3 14-1760,5 16 1,2 4 0,7 7-264,-1-2 0,-4-2 0,0 3 0,1-1-463,2 2 1,1 1-1,1 1 1,-1 0-621,0 1 1,1-1 0,-3 0 0,0-1-979,-2-3 0,-5 1 1,4-4-340,-2 2 2456,-2-5-801,-4 3 1,0-5 1262,0 3 1,0 4 0,1 7 0,2 1-472,2 2 1,5 5 0,1 0 0,3 2-573,4 1 1,1 0-1,-2-4 1,2-4-165,2-4 0,-4-2 0,4-3 1,0-4-346,0-4 0,-5-2 1,2-4-682,-3-4 1,-8-3 0,-3-2 0,-1-3 487,2 0 1,-4-6 0,4 6 0,-4 0 1115,-1 2 1,0 2 1785,0 0-2246,0 5 0,6 2 0,5 6 1,3 0-23,4 0 0,9 0 1,-4-1-1,1-2-382,1-1 0,-5-7 0,-3 1 0,-2-5-429,-2-3 1,-1-4-1,-3 1 1,-4-2-390,-4-5 1,-1-4-1,-1 1 1,-4-4-541,-4-4 0,2 5 1,0 3 1617,1 3 0,-5 1 0,4 1 0</inkml:trace>
  <inkml:trace contextRef="#ctx0" brushRef="#br0">21168 14580 11707,'-1'7'-2127,"-4"-2"3280,-4-4 1,4 1-316,0 2 1,4 4 0,1 5 0,0 0 7,0 1 0,0-1 0,0 0 0,1 1-890,4-1 1,-4 0 0,3 1-1651,-2-1 0,4-1 1677,3-3 1,3-4-1,1-5 1</inkml:trace>
  <inkml:trace contextRef="#ctx0" brushRef="#br0">21048 14487 8539,'-9'-33'1182,"1"6"0,6 13 0,2 9 0,9 4-945,7 1 1,5 4 0,6 2 0,-1 0-581,1 0 0,0 3 1,-1-3-1,1 0-211,0 0 1,-1 2 553,1-3 0,6 5 0,1-2 0</inkml:trace>
  <inkml:trace contextRef="#ctx0" brushRef="#br0">21435 14500 8517,'0'-13'2515,"6"5"0,1 5 1,2 6-2162,0 6 1,0 7-1,4 2 1,1-2-45,-1-1 1,-4-1 0,-2-1 0,1 0-603,-1 1 1,-4-1-1429,1 0 760,-2-5 0,-2-4 0,0-8 750,0-5 1,0-3 0,0-1 1519,0-1 1,0 5 0,1 2-727,4 1 1,-2 2 0,6 4 0,1 0-95,2 0 0,1 6 0,2 2 0,1 4-578,2 2 0,0-3 0,-3 0 0,1-2-1415,2 1 1,-1-3 0,-3 1 0,-1-2-293,0-3 0,1-2 0,-1-2 1795,0-4 0,1-14 0,-1-9 0</inkml:trace>
  <inkml:trace contextRef="#ctx0" brushRef="#br0">22035 14073 9655,'0'-17'0,"1"0"1386,4 6 1,2 14 0,8 11 0,1 4-795,2 1 0,0 5 1,-3-2-1,1 3 378,2 2 0,-1 1 0,-5 2 1,-1 1-587,-3-1 0,-5-2 0,3-2 0,-1 1-840,-1 0 0,1-2 1,-5-3-1,-2-4-440,-2-3 1,1-4-1,-6-2-92,-1-4 1,-2-10 0,-2-4 0,1-4 644,0-5 0,-1 4 0,1-6 0,1 3 1096,3-1 1,-1 0 0,4 6 0,0 2 4603,0 1-4851,2 6 0,4-1 0,1 8 0,2 5-919,2 3 1,5 5 0,-1 3 0,1-1-530,-1 0 1,3 5-1,-3-3 1,3 1-1131,1 0 1,0-6-1,1 2 2072,-1-3 0,6-8 0,2-1 0</inkml:trace>
  <inkml:trace contextRef="#ctx0" brushRef="#br0">22328 14433 8453,'1'-7'4511,"4"2"-3897,4 4 1,3 2 0,2 4 0,3 2-33,1 1 1,5 4 0,-2-4-1,0 4-294,-4 2 0,-2-5 1,-1-2-611,-1-1 0,-4-2-36,0-4 1,-8-7-1,-1-5-143,-7-4 1,-5-2-1,-1 5 1,-1-1 540,1 1 1,4 1 0,2 2 0,-1 2 868,1 2-1044,4 2 1,-2 5 0,10 5 0,4 6 24,3 5 1,5 6 0,1-1-1,-2 4-2986,-1 0 1,3-1 3095,0-2 0,6-4 0,-4-6 0</inkml:trace>
  <inkml:trace contextRef="#ctx0" brushRef="#br0">22675 14593 8439,'0'-13'2605,"0"0"1,1 2-1,4 7-1364,3 8 0,4 11 1,2 4-1,-1 2-780,0 3 0,-4-1 0,-1 1 1,-3-2-518,-2 2 1,3-5 0,-1-1 0,-2-3-1921,-2-2 0,-1 0 785,0 1 1,-6-7 0,-1-4-1,-2-7 599,0-10 1,0-6-1,-3-11 1,4-5 332,3-2 0,-1-11 0,2 0 0,1 3 773,1 3 1,2 4-1,0 2 1,2 5 952,2 4 0,-1 4 1,5 11-1,-1 1-1096,0 3 0,-2 3 0,4 6 0,1 0-571,2 0 1,1 6 0,1 4 0,-3 7 44,-2 5 0,3 3 0,-3 2 0,1-1-2399,-1 1 0,2 0 0,-7-1 2554,-1 1 0,4-6 0,1-2 0</inkml:trace>
  <inkml:trace contextRef="#ctx0" brushRef="#br0">22941 14433 8362,'12'-31'1084,"-3"0"0,-2 7 1,-4 10-1,3 5-541,2 3 0,1 1 0,4 7-534,0 2 0,1 8 1,-3 6-1,0 0-48,-2 1 1,-5-4 0,3 4-1,-1-1-271,-3 0 1,3-5 0,-1-4 130,-2 1 1,-2-5 329,-1-5 0,-1-8 0,-2-8 0,-2-3 312,2-2 1,-3 3 0,2-4 0,1 0 954,1 1 0,2 2 686,0 5-2797,0 7 0,0 7 0,0 9 0,2 4-431,2 5 1,-1-2 0,5 5-1,-1 0-52,1-1 1,-4-3 0,3 0 0,1-3 84,-1-5 0,2 1 1091,4-5 0,1-7 0,-1-5 0</inkml:trace>
  <inkml:trace contextRef="#ctx0" brushRef="#br0">23248 14407 8362,'13'-21'427,"-5"0"0,-3 5 1457,1-2 1,2 2-1284,5 7 1,-4 3 0,-2 8 0,1 2-254,-1 5 0,-2 3 1,2 1-1,0 0 331,1 1 0,-5-1 1,1 0-1,-2 1-368,-2-1 1,0-4-1,0 0-2036,0 1 1025,0-4 0,1 0 0,2-8 0,2-2 7,-2-5 0,0-1 1,0-1 543,1 3 0,2 0 0,-2-1 56,5 5 0,-1 2 0,-1 4 1,0 1-485,1 1 1,-1 7 0,4-4 0,-2 2-1006,1 0 1,2-2 1581,1 2 0,0-3 0,1-6 0</inkml:trace>
  <inkml:trace contextRef="#ctx0" brushRef="#br0">23888 13914 10672,'0'-30'0,"0"-3"1649,0 2 0,6 12 1,1 19-1387,0 7 0,4 11 0,-5 4 1,0 5 362,0 4 1,2-1 0,-3 5 0,-4 2-203,-4 2 0,-6 1 0,-7 0 0,-3 0-439,-2 0 0,0-2 1,-1-2-1,4-7-1098,4-5 1,0-5-1,2-5 465,4-1 0,2-7 0,6-8 1,0-8 212,0-6 1,0-12-1,1 0 1,2-4 540,2 0 0,3 1 1,-2 4-1,0 2 1678,0 3 0,0 2-973,-1 7 1,2 7 0,5 6-1057,-3 8 0,1 5 0,-5 5 0,-1 2-440,2 1 0,-5 4 1,4-2-1,-4 2-307,-1 1 0,0 0 0,0-4 0,0-4 992,0-4 0,12 0 0,3-1 0</inkml:trace>
  <inkml:trace contextRef="#ctx0" brushRef="#br0">24168 14180 9892,'11'-22'0,"-2"0"1431,-4 2 0,-4 12 1,-1 8-1067,0 7 1,0 9 0,0 3 0,0 1 281,0-1 1,0-1 0,0-3-274,0 2 1,0-2-1492,0 3 459,0-9 1,0-5-1,2-8 1,2-7 148,5-5 0,-2 1 1,2-4-1,0 1 438,-1 1 0,2-6 1,-4 6 2888,1 0-1801,2 2 1,3 10 0,-3 5-656,-5 7 0,-2 5 1,-2 1-1,0 0-307,0 1 1,0-1 0,0 0 0,0 1-204,0-1 0,0-4 0,1-2-2898,4-1 1239,-4 5 1,11-10-1281,-3 4 2625,-3-4 0,4 1 1,-5 2 128,-2 5 0,3-2 0,0 1 0,1-2 80,3-3 1,2-2-1,3-1 1,1-1 252,2-4 0,12-8 0,-2-8 0</inkml:trace>
  <inkml:trace contextRef="#ctx0" brushRef="#br0">24954 13540 8352,'13'-13'582,"-5"7"-112,-4 6 0,-2 12 0,-2 10 0,0 5 49,0 4 1,-6 2 0,-3 5 0,-3-1 25,-1 0 1,-5 9 0,-1-6 0,-2 1-572,-3 1 0,-1-4 1,-2-2-1,1-5-796,-1-3 1,6-7 0,4-5 0,2-5-446,1-7 0,7-4 0,3-6 816,2-7 0,2-5 1,2-6-1,1 4 528,1 0 1,6-2 0,-1 3 0,3 0 838,1-1 1,5 4 0,1 6 0,2 2 345,3 2 1,1 3 0,3 8 0,2 5-1282,1 6 0,0 10 0,-3 6 19,3 2 0,-3 2 0,5 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B835E0-FFA1-4545-92D3-9ECC9D26C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C01A4277-804E-4BFE-8E40-C3F17A59A710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4301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8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8200"/>
            <a:ext cx="196215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8200"/>
            <a:ext cx="573405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06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73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7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2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4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1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1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0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7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5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8200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03FBEAD9-9C06-43F9-9C9F-CA45AA40E264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pitchFamily="18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0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 sz="1600"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4582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800" dirty="0"/>
              <a:t>EECS 583 – Class 10</a:t>
            </a:r>
            <a:br>
              <a:rPr lang="en-US" altLang="en-US" sz="4800" dirty="0"/>
            </a:br>
            <a:r>
              <a:rPr lang="en-US" altLang="en-US" sz="4800" dirty="0"/>
              <a:t>ILP Optimization and Intro. to Code Generation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University of Michigan</a:t>
            </a:r>
          </a:p>
          <a:p>
            <a:pPr algn="l">
              <a:lnSpc>
                <a:spcPct val="80000"/>
              </a:lnSpc>
            </a:pPr>
            <a:endParaRPr lang="en-US" altLang="en-US" i="1" dirty="0"/>
          </a:p>
          <a:p>
            <a:pPr algn="l">
              <a:lnSpc>
                <a:spcPct val="80000"/>
              </a:lnSpc>
            </a:pPr>
            <a:r>
              <a:rPr lang="en-US" altLang="en-US" i="1" dirty="0"/>
              <a:t>September 29, 2025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2FE61D-5292-4E19-D34E-473AE255B355}"/>
                  </a:ext>
                </a:extLst>
              </p14:cNvPr>
              <p14:cNvContentPartPr/>
              <p14:nvPr/>
            </p14:nvContentPartPr>
            <p14:xfrm>
              <a:off x="7423920" y="4812840"/>
              <a:ext cx="1123200" cy="575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2FE61D-5292-4E19-D34E-473AE255B3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14560" y="4803480"/>
                <a:ext cx="1141920" cy="59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Better Induction Variable Expansion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000"/>
              <a:t>With base+displacement addressing, often don’t need additional induction variables</a:t>
            </a:r>
          </a:p>
          <a:p>
            <a:pPr lvl="1"/>
            <a:r>
              <a:rPr lang="en-US" altLang="en-US" sz="1800"/>
              <a:t>Just change offsets in each iterations to reflect step</a:t>
            </a:r>
          </a:p>
          <a:p>
            <a:pPr lvl="1"/>
            <a:r>
              <a:rPr lang="en-US" altLang="en-US" sz="1800"/>
              <a:t>Change final increments to n * original step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86000" y="1673225"/>
            <a:ext cx="1295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r6 = r6 + r5</a:t>
            </a:r>
          </a:p>
          <a:p>
            <a:endParaRPr lang="en-US" altLang="en-US" sz="1600" b="1">
              <a:solidFill>
                <a:schemeClr val="tx1"/>
              </a:solidFill>
            </a:endParaRPr>
          </a:p>
          <a:p>
            <a:endParaRPr lang="en-US" altLang="en-US" sz="1600" b="1">
              <a:solidFill>
                <a:schemeClr val="tx1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0" y="3197225"/>
            <a:ext cx="16144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r11 = load(</a:t>
            </a:r>
            <a:r>
              <a:rPr lang="en-US" altLang="en-US" sz="1600" b="1">
                <a:solidFill>
                  <a:srgbClr val="FF0000"/>
                </a:solidFill>
              </a:rPr>
              <a:t>r2+4</a:t>
            </a:r>
            <a:r>
              <a:rPr lang="en-US" altLang="en-US" sz="1600" b="1">
                <a:solidFill>
                  <a:schemeClr val="tx1"/>
                </a:solidFill>
              </a:rPr>
              <a:t>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r13 = load(</a:t>
            </a:r>
            <a:r>
              <a:rPr lang="en-US" altLang="en-US" sz="1600" b="1">
                <a:solidFill>
                  <a:srgbClr val="FF0000"/>
                </a:solidFill>
              </a:rPr>
              <a:t>r4+4</a:t>
            </a:r>
            <a:r>
              <a:rPr lang="en-US" altLang="en-US" sz="1600" b="1">
                <a:solidFill>
                  <a:schemeClr val="tx1"/>
                </a:solidFill>
              </a:rPr>
              <a:t>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r15 = r11 * r13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r16 = r16 + r15</a:t>
            </a:r>
          </a:p>
          <a:p>
            <a:endParaRPr lang="en-US" altLang="en-US" sz="1600" b="1">
              <a:solidFill>
                <a:schemeClr val="tx1"/>
              </a:solidFill>
            </a:endParaRPr>
          </a:p>
          <a:p>
            <a:endParaRPr lang="en-US" altLang="en-US" sz="1600" b="1">
              <a:solidFill>
                <a:schemeClr val="tx1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286000" y="4721225"/>
            <a:ext cx="20589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r21 = load(</a:t>
            </a:r>
            <a:r>
              <a:rPr lang="en-US" altLang="en-US" sz="1600" b="1">
                <a:solidFill>
                  <a:srgbClr val="FF0000"/>
                </a:solidFill>
              </a:rPr>
              <a:t>r2+8</a:t>
            </a:r>
            <a:r>
              <a:rPr lang="en-US" altLang="en-US" sz="1600" b="1">
                <a:solidFill>
                  <a:schemeClr val="tx1"/>
                </a:solidFill>
              </a:rPr>
              <a:t>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r23 = load(</a:t>
            </a:r>
            <a:r>
              <a:rPr lang="en-US" altLang="en-US" sz="1600" b="1">
                <a:solidFill>
                  <a:srgbClr val="FF0000"/>
                </a:solidFill>
              </a:rPr>
              <a:t>r4+8</a:t>
            </a:r>
            <a:r>
              <a:rPr lang="en-US" altLang="en-US" sz="1600" b="1">
                <a:solidFill>
                  <a:schemeClr val="tx1"/>
                </a:solidFill>
              </a:rPr>
              <a:t>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r25 = r21 * r23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r26 = r26</a:t>
            </a:r>
            <a:r>
              <a:rPr lang="en-US" altLang="en-US" sz="1600" b="1"/>
              <a:t> </a:t>
            </a:r>
            <a:r>
              <a:rPr lang="en-US" altLang="en-US" sz="1600" b="1">
                <a:solidFill>
                  <a:schemeClr val="tx1"/>
                </a:solidFill>
              </a:rPr>
              <a:t>+ r25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r2 = r2 + 12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r4 = r4 + 12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if (r4 &lt; 400) </a:t>
            </a:r>
            <a:r>
              <a:rPr lang="en-US" altLang="en-US" sz="1600" b="1"/>
              <a:t>goto loop</a:t>
            </a: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2209800" y="3200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209800" y="4724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508125" y="24003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iter1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1524000" y="3806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iter2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524000" y="5330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iter3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676400" y="16732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loop: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905000" y="1368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286000" y="1444625"/>
            <a:ext cx="130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r16 = r26 = 0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286000" y="6473825"/>
            <a:ext cx="180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r6 = r6 + r16 + r26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0E3EEFA-EE34-F8F2-A12C-85AEB022D6A1}"/>
                  </a:ext>
                </a:extLst>
              </p14:cNvPr>
              <p14:cNvContentPartPr/>
              <p14:nvPr/>
            </p14:nvContentPartPr>
            <p14:xfrm>
              <a:off x="2116440" y="1746360"/>
              <a:ext cx="7035480" cy="4577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0E3EEFA-EE34-F8F2-A12C-85AEB022D6A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7080" y="1737000"/>
                <a:ext cx="7054200" cy="459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 Problem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838200" y="1901825"/>
            <a:ext cx="22891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r5 = r6 + 3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r6 = r5 + r1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if (r2 &lt; 400) </a:t>
            </a:r>
            <a:r>
              <a:rPr lang="en-US" altLang="en-US" b="1"/>
              <a:t>goto loop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838200" y="15970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loop: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886200" y="1901825"/>
            <a:ext cx="1431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r5 = r6 + 3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r6 = r5 + r1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r2 = r2 + 4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86200" y="3044825"/>
            <a:ext cx="1431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r5 = r6 + 3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r6 = r5 + r1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r2 = r2 + 4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886200" y="4187825"/>
            <a:ext cx="2289175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r5 = r6 + 3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r6 = r5 + r1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b="1">
                <a:solidFill>
                  <a:schemeClr val="tx1"/>
                </a:solidFill>
              </a:rPr>
              <a:t>if (r2 &lt; 400) </a:t>
            </a:r>
            <a:r>
              <a:rPr lang="en-US" altLang="en-US" b="1"/>
              <a:t>goto loop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86200" y="15970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loop: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838200" y="4724400"/>
            <a:ext cx="2190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Optimize the unrolled</a:t>
            </a:r>
          </a:p>
          <a:p>
            <a:r>
              <a:rPr lang="en-US" altLang="en-US"/>
              <a:t>loop</a:t>
            </a:r>
          </a:p>
          <a:p>
            <a:endParaRPr lang="en-US" altLang="en-US"/>
          </a:p>
          <a:p>
            <a:r>
              <a:rPr lang="en-US" altLang="en-US"/>
              <a:t>Renaming</a:t>
            </a:r>
          </a:p>
          <a:p>
            <a:r>
              <a:rPr lang="en-US" altLang="en-US"/>
              <a:t>Tree height reduction</a:t>
            </a:r>
          </a:p>
          <a:p>
            <a:r>
              <a:rPr lang="en-US" altLang="en-US"/>
              <a:t>Ind/Acc expansion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3048000" y="2209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86A264-F957-3A39-0EE7-6F3F9C770B7B}"/>
                  </a:ext>
                </a:extLst>
              </p14:cNvPr>
              <p14:cNvContentPartPr/>
              <p14:nvPr/>
            </p14:nvContentPartPr>
            <p14:xfrm>
              <a:off x="720000" y="1957320"/>
              <a:ext cx="2831400" cy="4697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86A264-F957-3A39-0EE7-6F3F9C770B7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0640" y="1947960"/>
                <a:ext cx="2850120" cy="471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Homework Problem - Answer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38200" y="1901825"/>
            <a:ext cx="22367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>
                <a:solidFill>
                  <a:schemeClr val="tx1"/>
                </a:solidFill>
              </a:rPr>
              <a:t>r5 = r6 + 3</a:t>
            </a:r>
          </a:p>
          <a:p>
            <a:r>
              <a:rPr lang="en-US" altLang="en-US">
                <a:solidFill>
                  <a:schemeClr val="tx1"/>
                </a:solidFill>
              </a:rPr>
              <a:t>r6 = r5 + r1</a:t>
            </a:r>
          </a:p>
          <a:p>
            <a:r>
              <a:rPr lang="en-US" altLang="en-US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>
                <a:solidFill>
                  <a:schemeClr val="tx1"/>
                </a:solidFill>
              </a:rPr>
              <a:t>if (r2 &lt; 400) </a:t>
            </a:r>
            <a:r>
              <a:rPr lang="en-US" altLang="en-US"/>
              <a:t>goto loop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38200" y="159702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886200" y="1901825"/>
            <a:ext cx="13541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>
                <a:solidFill>
                  <a:schemeClr val="tx1"/>
                </a:solidFill>
              </a:rPr>
              <a:t>r5 = r6 + 3</a:t>
            </a:r>
          </a:p>
          <a:p>
            <a:r>
              <a:rPr lang="en-US" altLang="en-US">
                <a:solidFill>
                  <a:schemeClr val="tx1"/>
                </a:solidFill>
              </a:rPr>
              <a:t>r6 = r5 + r1</a:t>
            </a:r>
          </a:p>
          <a:p>
            <a:r>
              <a:rPr lang="en-US" altLang="en-US">
                <a:solidFill>
                  <a:schemeClr val="tx1"/>
                </a:solidFill>
              </a:rPr>
              <a:t>r2 = r2 + 4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886200" y="3044825"/>
            <a:ext cx="13541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>
                <a:solidFill>
                  <a:schemeClr val="tx1"/>
                </a:solidFill>
              </a:rPr>
              <a:t>r5 = r6 + 3</a:t>
            </a:r>
          </a:p>
          <a:p>
            <a:r>
              <a:rPr lang="en-US" altLang="en-US">
                <a:solidFill>
                  <a:schemeClr val="tx1"/>
                </a:solidFill>
              </a:rPr>
              <a:t>r6 = r5 + r1</a:t>
            </a:r>
          </a:p>
          <a:p>
            <a:r>
              <a:rPr lang="en-US" altLang="en-US">
                <a:solidFill>
                  <a:schemeClr val="tx1"/>
                </a:solidFill>
              </a:rPr>
              <a:t>r2 = r2 + 4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3886200" y="4187825"/>
            <a:ext cx="13541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>
                <a:solidFill>
                  <a:schemeClr val="tx1"/>
                </a:solidFill>
              </a:rPr>
              <a:t>r5 = r6 + 3</a:t>
            </a:r>
          </a:p>
          <a:p>
            <a:r>
              <a:rPr lang="en-US" altLang="en-US">
                <a:solidFill>
                  <a:schemeClr val="tx1"/>
                </a:solidFill>
              </a:rPr>
              <a:t>r6 = r5 + r1</a:t>
            </a:r>
          </a:p>
          <a:p>
            <a:r>
              <a:rPr lang="en-US" altLang="en-US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>
                <a:solidFill>
                  <a:schemeClr val="tx1"/>
                </a:solidFill>
              </a:rPr>
              <a:t>if (r2 &lt; 400)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/>
              <a:t>goto loop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886200" y="1597025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838200" y="4724400"/>
            <a:ext cx="21907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Optimize the unrolled</a:t>
            </a:r>
          </a:p>
          <a:p>
            <a:r>
              <a:rPr lang="en-US" altLang="en-US"/>
              <a:t>loop</a:t>
            </a:r>
          </a:p>
          <a:p>
            <a:endParaRPr lang="en-US" altLang="en-US"/>
          </a:p>
          <a:p>
            <a:r>
              <a:rPr lang="en-US" altLang="en-US"/>
              <a:t>Renaming</a:t>
            </a:r>
          </a:p>
          <a:p>
            <a:r>
              <a:rPr lang="en-US" altLang="en-US"/>
              <a:t>Tree height reduction</a:t>
            </a:r>
          </a:p>
          <a:p>
            <a:r>
              <a:rPr lang="en-US" altLang="en-US"/>
              <a:t>Ind/Acc expansion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>
            <a:off x="3048000" y="2209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715000" y="2057400"/>
            <a:ext cx="16002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>
                <a:solidFill>
                  <a:schemeClr val="tx1"/>
                </a:solidFill>
              </a:rPr>
              <a:t>r5 = r1 + 3</a:t>
            </a:r>
          </a:p>
          <a:p>
            <a:r>
              <a:rPr lang="en-US" altLang="en-US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>
                <a:solidFill>
                  <a:schemeClr val="tx1"/>
                </a:solidFill>
              </a:rPr>
              <a:t>r11 = load(r2)</a:t>
            </a:r>
          </a:p>
          <a:p>
            <a:r>
              <a:rPr lang="en-US" altLang="en-US">
                <a:solidFill>
                  <a:schemeClr val="tx1"/>
                </a:solidFill>
              </a:rPr>
              <a:t>r15 = r11 + 3</a:t>
            </a:r>
          </a:p>
          <a:p>
            <a:r>
              <a:rPr lang="en-US" altLang="en-US">
                <a:solidFill>
                  <a:schemeClr val="tx1"/>
                </a:solidFill>
              </a:rPr>
              <a:t>r6 = r6 + r15</a:t>
            </a:r>
          </a:p>
          <a:p>
            <a:r>
              <a:rPr lang="en-US" altLang="en-US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>
                <a:solidFill>
                  <a:schemeClr val="tx1"/>
                </a:solidFill>
              </a:rPr>
              <a:t>r21 = load(r2)</a:t>
            </a:r>
          </a:p>
          <a:p>
            <a:r>
              <a:rPr lang="en-US" altLang="en-US">
                <a:solidFill>
                  <a:schemeClr val="tx1"/>
                </a:solidFill>
              </a:rPr>
              <a:t>r25 = r21 + 3</a:t>
            </a:r>
          </a:p>
          <a:p>
            <a:r>
              <a:rPr lang="en-US" altLang="en-US">
                <a:solidFill>
                  <a:schemeClr val="tx1"/>
                </a:solidFill>
              </a:rPr>
              <a:t>r6 = r6 + r25</a:t>
            </a:r>
          </a:p>
          <a:p>
            <a:r>
              <a:rPr lang="en-US" altLang="en-US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>
                <a:solidFill>
                  <a:schemeClr val="tx1"/>
                </a:solidFill>
              </a:rPr>
              <a:t>if (r2 &lt; 400)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/>
              <a:t>goto loop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562600" y="17526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410200" y="6172200"/>
            <a:ext cx="2076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after renaming and</a:t>
            </a:r>
          </a:p>
          <a:p>
            <a:r>
              <a:rPr lang="en-US" altLang="en-US">
                <a:solidFill>
                  <a:srgbClr val="FF3300"/>
                </a:solidFill>
              </a:rPr>
              <a:t>tree height reduction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7391400" y="1981200"/>
            <a:ext cx="1905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>
                <a:solidFill>
                  <a:schemeClr val="tx1"/>
                </a:solidFill>
              </a:rPr>
              <a:t>r5 = r1 + 3</a:t>
            </a:r>
          </a:p>
          <a:p>
            <a:r>
              <a:rPr lang="en-US" altLang="en-US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>
                <a:solidFill>
                  <a:schemeClr val="tx1"/>
                </a:solidFill>
              </a:rPr>
              <a:t>r11 = load(r2+4)</a:t>
            </a:r>
          </a:p>
          <a:p>
            <a:r>
              <a:rPr lang="en-US" altLang="en-US">
                <a:solidFill>
                  <a:schemeClr val="tx1"/>
                </a:solidFill>
              </a:rPr>
              <a:t>r15 = r11 + 3</a:t>
            </a:r>
          </a:p>
          <a:p>
            <a:r>
              <a:rPr lang="en-US" altLang="en-US">
                <a:solidFill>
                  <a:schemeClr val="tx1"/>
                </a:solidFill>
              </a:rPr>
              <a:t>r16 = r16 + r15</a:t>
            </a:r>
          </a:p>
          <a:p>
            <a:r>
              <a:rPr lang="en-US" altLang="en-US">
                <a:solidFill>
                  <a:schemeClr val="tx1"/>
                </a:solidFill>
              </a:rPr>
              <a:t>r21 = load(r2+8)</a:t>
            </a:r>
          </a:p>
          <a:p>
            <a:r>
              <a:rPr lang="en-US" altLang="en-US">
                <a:solidFill>
                  <a:schemeClr val="tx1"/>
                </a:solidFill>
              </a:rPr>
              <a:t>r25 = r21 + 3</a:t>
            </a:r>
          </a:p>
          <a:p>
            <a:r>
              <a:rPr lang="en-US" altLang="en-US">
                <a:solidFill>
                  <a:schemeClr val="tx1"/>
                </a:solidFill>
              </a:rPr>
              <a:t>r26 = r26 + r25</a:t>
            </a:r>
          </a:p>
          <a:p>
            <a:r>
              <a:rPr lang="en-US" altLang="en-US">
                <a:solidFill>
                  <a:schemeClr val="tx1"/>
                </a:solidFill>
              </a:rPr>
              <a:t>r2 = r2 + 12</a:t>
            </a:r>
          </a:p>
          <a:p>
            <a:r>
              <a:rPr lang="en-US" altLang="en-US">
                <a:solidFill>
                  <a:schemeClr val="tx1"/>
                </a:solidFill>
              </a:rPr>
              <a:t>if (r2 &lt; 400)</a:t>
            </a:r>
          </a:p>
          <a:p>
            <a:r>
              <a:rPr lang="en-US" altLang="en-US">
                <a:solidFill>
                  <a:schemeClr val="tx1"/>
                </a:solidFill>
              </a:rPr>
              <a:t>    </a:t>
            </a:r>
            <a:r>
              <a:rPr lang="en-US" altLang="en-US"/>
              <a:t>goto loop</a:t>
            </a:r>
          </a:p>
          <a:p>
            <a:r>
              <a:rPr lang="en-US" altLang="en-US"/>
              <a:t>r6 = r6 + r16</a:t>
            </a:r>
          </a:p>
          <a:p>
            <a:r>
              <a:rPr lang="en-US" altLang="en-US"/>
              <a:t>r6 = r6 + r26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7315200" y="1447800"/>
            <a:ext cx="1393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r16 = r26 = 0</a:t>
            </a:r>
          </a:p>
          <a:p>
            <a:r>
              <a:rPr lang="en-US" altLang="en-US"/>
              <a:t>loop: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7543800" y="6172200"/>
            <a:ext cx="14605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solidFill>
                  <a:srgbClr val="FF3300"/>
                </a:solidFill>
              </a:rPr>
              <a:t>after acc and </a:t>
            </a:r>
          </a:p>
          <a:p>
            <a:r>
              <a:rPr lang="en-US" altLang="en-US">
                <a:solidFill>
                  <a:srgbClr val="FF3300"/>
                </a:solidFill>
              </a:rPr>
              <a:t>ind expansion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Code Generation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Map optimized “machine-independent” assembly to final assembly code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Input code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Classical optimizations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ILP optimizations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Formed regions (</a:t>
            </a:r>
            <a:r>
              <a:rPr lang="en-US" altLang="en-US" dirty="0" err="1"/>
              <a:t>sbs</a:t>
            </a:r>
            <a:r>
              <a:rPr lang="en-US" altLang="en-US" dirty="0"/>
              <a:t>, </a:t>
            </a:r>
            <a:r>
              <a:rPr lang="en-US" altLang="en-US" dirty="0" err="1"/>
              <a:t>hbs</a:t>
            </a:r>
            <a:r>
              <a:rPr lang="en-US" altLang="en-US" dirty="0"/>
              <a:t>), applied if-conversion (if appropriate)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Virtual </a:t>
            </a:r>
            <a:r>
              <a:rPr lang="en-US" altLang="en-US" dirty="0">
                <a:sym typeface="Wingdings" panose="05000000000000000000" pitchFamily="2" charset="2"/>
              </a:rPr>
              <a:t> physical binding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2 big steps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1. Scheduling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Determine when every operation executions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Create </a:t>
            </a:r>
            <a:r>
              <a:rPr lang="en-US" altLang="en-US" dirty="0" err="1">
                <a:sym typeface="Wingdings" panose="05000000000000000000" pitchFamily="2" charset="2"/>
              </a:rPr>
              <a:t>MultiOps</a:t>
            </a:r>
            <a:r>
              <a:rPr lang="en-US" altLang="en-US" dirty="0">
                <a:sym typeface="Wingdings" panose="05000000000000000000" pitchFamily="2" charset="2"/>
              </a:rPr>
              <a:t> (for VLIW) or reorder instructions (for superscalar)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2. Register allocation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Map virtual  physical registers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Spill to memory if necessary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67B091-3DF9-D52B-7BDC-72C224D7651F}"/>
                  </a:ext>
                </a:extLst>
              </p14:cNvPr>
              <p14:cNvContentPartPr/>
              <p14:nvPr/>
            </p14:nvContentPartPr>
            <p14:xfrm>
              <a:off x="1273680" y="1357920"/>
              <a:ext cx="7076520" cy="5497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67B091-3DF9-D52B-7BDC-72C224D765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4320" y="1348560"/>
                <a:ext cx="7095240" cy="5516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Scheduling Operations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96200" cy="5216525"/>
          </a:xfrm>
        </p:spPr>
        <p:txBody>
          <a:bodyPr/>
          <a:lstStyle/>
          <a:p>
            <a:r>
              <a:rPr lang="en-US" altLang="en-US"/>
              <a:t>Need information about the processor</a:t>
            </a:r>
          </a:p>
          <a:p>
            <a:pPr lvl="1"/>
            <a:r>
              <a:rPr lang="en-US" altLang="en-US"/>
              <a:t>Number of resources, latencies, encoding limitations</a:t>
            </a:r>
          </a:p>
          <a:p>
            <a:pPr lvl="1"/>
            <a:r>
              <a:rPr lang="en-US" altLang="en-US"/>
              <a:t>For example:</a:t>
            </a:r>
          </a:p>
          <a:p>
            <a:pPr lvl="2"/>
            <a:r>
              <a:rPr lang="en-US" altLang="en-US"/>
              <a:t>2 issue slots, 1 memory port, 1 adder/multiplier</a:t>
            </a:r>
          </a:p>
          <a:p>
            <a:pPr lvl="2"/>
            <a:r>
              <a:rPr lang="en-US" altLang="en-US"/>
              <a:t>load = 2 cycles, add = 1 cycle, mpy = 3 cycles; all fully pipelined</a:t>
            </a:r>
          </a:p>
          <a:p>
            <a:pPr lvl="2"/>
            <a:r>
              <a:rPr lang="en-US" altLang="en-US"/>
              <a:t>Each operand can be register or 6 bit signed literal</a:t>
            </a:r>
          </a:p>
          <a:p>
            <a:r>
              <a:rPr lang="en-US" altLang="en-US"/>
              <a:t>Need ordering constraints amongst operations</a:t>
            </a:r>
          </a:p>
          <a:p>
            <a:pPr lvl="1"/>
            <a:r>
              <a:rPr lang="en-US" altLang="en-US"/>
              <a:t>What order defines correct program execution?</a:t>
            </a:r>
          </a:p>
          <a:p>
            <a:r>
              <a:rPr lang="en-US" altLang="en-US" sz="2000"/>
              <a:t>Given multiple operations that can be scheduled, how do you pick the best one?</a:t>
            </a:r>
          </a:p>
          <a:p>
            <a:pPr lvl="1"/>
            <a:r>
              <a:rPr lang="en-US" altLang="en-US" sz="1800"/>
              <a:t>Is there a best one?  Does it matter?</a:t>
            </a:r>
          </a:p>
          <a:p>
            <a:pPr lvl="1"/>
            <a:r>
              <a:rPr lang="en-US" altLang="en-US" sz="1800"/>
              <a:t>Are decisions final?, or is this an iterative process?</a:t>
            </a:r>
          </a:p>
          <a:p>
            <a:r>
              <a:rPr lang="en-US" altLang="en-US" sz="2000"/>
              <a:t>How do we keep track of resources that are busy/free</a:t>
            </a:r>
          </a:p>
          <a:p>
            <a:pPr lvl="1"/>
            <a:r>
              <a:rPr lang="en-US" altLang="en-US" sz="1600"/>
              <a:t>Reservation table: Resources x time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B180925-7D94-80BF-1346-2DF307203791}"/>
                  </a:ext>
                </a:extLst>
              </p14:cNvPr>
              <p14:cNvContentPartPr/>
              <p14:nvPr/>
            </p14:nvContentPartPr>
            <p14:xfrm>
              <a:off x="292680" y="614160"/>
              <a:ext cx="9175680" cy="6621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B180925-7D94-80BF-1346-2DF3072037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320" y="604800"/>
                <a:ext cx="9194400" cy="6639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Schedule Before or After Register Allocation?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447800" y="2282825"/>
            <a:ext cx="169545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chemeClr val="tx1"/>
                </a:solidFill>
              </a:rPr>
              <a:t>r1 = load(r10)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r2 = load(r11)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r3 = r1 + 4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r4 = r1 – r12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r5 = r2 + r4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r6 = r5 + r3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r7 = load(r13)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r8 = r7 * 23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store (r8, r6)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410200" y="2359025"/>
            <a:ext cx="17113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solidFill>
                  <a:schemeClr val="tx1"/>
                </a:solidFill>
              </a:rPr>
              <a:t>R1 = load(R1)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R2 = load(R2)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R5 = R1 + 4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R1 = R1 – R3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R2 = R2 + R1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R2 = R2 + R5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R5 = load(R4)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R5 = R5 * 23</a:t>
            </a:r>
          </a:p>
          <a:p>
            <a:r>
              <a:rPr lang="en-US" altLang="en-US" sz="2000" b="1">
                <a:solidFill>
                  <a:schemeClr val="tx1"/>
                </a:solidFill>
              </a:rPr>
              <a:t>store (R5, R2)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94325" y="1790700"/>
            <a:ext cx="177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physical registers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0200" y="18288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virtual registers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371600" y="5302250"/>
            <a:ext cx="7083425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Too many artificial ordering constraints if schedule after allocation!!!!</a:t>
            </a:r>
          </a:p>
          <a:p>
            <a:endParaRPr lang="en-US" altLang="en-US"/>
          </a:p>
          <a:p>
            <a:r>
              <a:rPr lang="en-US" altLang="en-US"/>
              <a:t>But, need to schedule after allocation to bind spill code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FF0000"/>
                </a:solidFill>
              </a:rPr>
              <a:t>Solution, do both!  Prepass schedule, register allocation, postpass schedule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F778F8-E2AF-9BFB-4AEF-8F9043A6558A}"/>
                  </a:ext>
                </a:extLst>
              </p14:cNvPr>
              <p14:cNvContentPartPr/>
              <p14:nvPr/>
            </p14:nvContentPartPr>
            <p14:xfrm>
              <a:off x="691200" y="796320"/>
              <a:ext cx="8676360" cy="6722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F778F8-E2AF-9BFB-4AEF-8F9043A655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1840" y="786960"/>
                <a:ext cx="8695080" cy="6741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Data Dependences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Data dependences</a:t>
            </a:r>
          </a:p>
          <a:p>
            <a:pPr lvl="1"/>
            <a:r>
              <a:rPr lang="en-US" altLang="en-US" dirty="0"/>
              <a:t>If 2 operations access the same register, they are dependent</a:t>
            </a:r>
          </a:p>
          <a:p>
            <a:pPr lvl="1"/>
            <a:r>
              <a:rPr lang="en-US" altLang="en-US" dirty="0"/>
              <a:t>However, only keep dependences to most recent producer/consumer as other edges are transitively redundant</a:t>
            </a:r>
          </a:p>
          <a:p>
            <a:pPr lvl="1"/>
            <a:r>
              <a:rPr lang="en-US" altLang="en-US" dirty="0"/>
              <a:t>Types of data dependences</a:t>
            </a:r>
          </a:p>
          <a:p>
            <a:endParaRPr lang="en-US" altLang="en-US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635250" y="4727575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/>
              <a:t>Flow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251325" y="46863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/>
              <a:t>Output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232525" y="46863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/>
              <a:t>Anti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2406650" y="5337175"/>
            <a:ext cx="1320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r1 = r2 + r3</a:t>
            </a:r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r4 = r1 * 6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2422525" y="5375275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2955925" y="6213475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2727325" y="5680075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4175125" y="5295900"/>
            <a:ext cx="1320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r1 = r2 + r3</a:t>
            </a:r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r1 = r4 * 6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943600" y="5254625"/>
            <a:ext cx="1320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r1 = r2 + r3</a:t>
            </a:r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r2 = r5 * 6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175125" y="5299075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4175125" y="6137275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4327525" y="560387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6003925" y="6137275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6461125" y="5299075"/>
            <a:ext cx="304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6308725" y="5603875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359853-B723-CA05-8B8F-9FD4AAC7D188}"/>
                  </a:ext>
                </a:extLst>
              </p14:cNvPr>
              <p14:cNvContentPartPr/>
              <p14:nvPr/>
            </p14:nvContentPartPr>
            <p14:xfrm>
              <a:off x="623880" y="739440"/>
              <a:ext cx="7371360" cy="6237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359853-B723-CA05-8B8F-9FD4AAC7D18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4520" y="730080"/>
                <a:ext cx="7390080" cy="6255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Dependences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Memory dependences</a:t>
            </a:r>
          </a:p>
          <a:p>
            <a:pPr lvl="1"/>
            <a:r>
              <a:rPr lang="en-US" altLang="en-US" dirty="0"/>
              <a:t>Similar as register, but through memory</a:t>
            </a:r>
          </a:p>
          <a:p>
            <a:pPr lvl="1"/>
            <a:r>
              <a:rPr lang="en-US" altLang="en-US" dirty="0"/>
              <a:t>Memory dependences may be certain or maybe</a:t>
            </a:r>
          </a:p>
          <a:p>
            <a:r>
              <a:rPr lang="en-US" altLang="en-US" dirty="0"/>
              <a:t>Control dependences</a:t>
            </a:r>
          </a:p>
          <a:p>
            <a:pPr lvl="1"/>
            <a:r>
              <a:rPr lang="en-US" altLang="en-US" dirty="0"/>
              <a:t>We discussed this earlier</a:t>
            </a:r>
          </a:p>
          <a:p>
            <a:pPr lvl="1"/>
            <a:r>
              <a:rPr lang="en-US" altLang="en-US" dirty="0"/>
              <a:t>Branch determines whether an operation is executed or not</a:t>
            </a:r>
          </a:p>
          <a:p>
            <a:pPr lvl="1"/>
            <a:r>
              <a:rPr lang="en-US" altLang="en-US" dirty="0"/>
              <a:t>Operation must execute after/before a branch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55725" y="491807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/>
              <a:t>Mem-flow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71800" y="4876800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/>
              <a:t>Mem-output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953000" y="4876800"/>
            <a:ext cx="1149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/>
              <a:t>Mem-anti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127125" y="5527675"/>
            <a:ext cx="1431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store (r1, r2)</a:t>
            </a:r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r3 = load(r1)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1676400" y="5870575"/>
            <a:ext cx="228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2895600" y="5486400"/>
            <a:ext cx="142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store (r1, r2)</a:t>
            </a:r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store (r1, r3)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664075" y="5445125"/>
            <a:ext cx="14319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r2 = load(r1)</a:t>
            </a:r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store (r1, r3)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276600" y="5794375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5181600" y="5794375"/>
            <a:ext cx="1524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7239000" y="4876800"/>
            <a:ext cx="9499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u="sng" dirty="0"/>
              <a:t>Control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6934200" y="5486400"/>
            <a:ext cx="1660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if (r1 != 0)</a:t>
            </a:r>
          </a:p>
          <a:p>
            <a:endParaRPr lang="en-US" altLang="en-US" b="1"/>
          </a:p>
          <a:p>
            <a:endParaRPr lang="en-US" altLang="en-US" b="1"/>
          </a:p>
          <a:p>
            <a:r>
              <a:rPr lang="en-US" altLang="en-US" b="1"/>
              <a:t>    r2 = load(r1)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7239000" y="5870575"/>
            <a:ext cx="7620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02658B-CADF-56E1-F71B-8658CAB5254C}"/>
                  </a:ext>
                </a:extLst>
              </p14:cNvPr>
              <p14:cNvContentPartPr/>
              <p14:nvPr/>
            </p14:nvContentPartPr>
            <p14:xfrm>
              <a:off x="273600" y="1803960"/>
              <a:ext cx="8916480" cy="5647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02658B-CADF-56E1-F71B-8658CAB525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240" y="1794600"/>
                <a:ext cx="8935200" cy="5666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Dependence Graph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Represent dependences between operations in a block via a DAG</a:t>
            </a:r>
          </a:p>
          <a:p>
            <a:pPr lvl="1"/>
            <a:r>
              <a:rPr lang="en-US" altLang="en-US" dirty="0"/>
              <a:t>Nodes = operations/instructions</a:t>
            </a:r>
          </a:p>
          <a:p>
            <a:pPr lvl="1"/>
            <a:r>
              <a:rPr lang="en-US" altLang="en-US" dirty="0"/>
              <a:t>Edges = dependences</a:t>
            </a:r>
          </a:p>
          <a:p>
            <a:r>
              <a:rPr lang="en-US" altLang="en-US" dirty="0"/>
              <a:t>Single-pass traversal required to </a:t>
            </a:r>
            <a:br>
              <a:rPr lang="en-US" altLang="en-US" dirty="0"/>
            </a:br>
            <a:r>
              <a:rPr lang="en-US" altLang="en-US" dirty="0"/>
              <a:t>insert dependences</a:t>
            </a:r>
          </a:p>
          <a:p>
            <a:r>
              <a:rPr lang="en-US" altLang="en-US" dirty="0"/>
              <a:t>Example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828800" y="4419600"/>
            <a:ext cx="25892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/>
              <a:t>1: r1 = load(r2)</a:t>
            </a:r>
          </a:p>
          <a:p>
            <a:r>
              <a:rPr lang="en-US" altLang="en-US" sz="2000" b="1"/>
              <a:t>2: r2 = r1 + r4</a:t>
            </a:r>
          </a:p>
          <a:p>
            <a:r>
              <a:rPr lang="en-US" altLang="en-US" sz="2000" b="1"/>
              <a:t>3: store (r4, r2)</a:t>
            </a:r>
          </a:p>
          <a:p>
            <a:r>
              <a:rPr lang="en-US" altLang="en-US" sz="2000" b="1"/>
              <a:t>4: p1 = cmpp (r2 &lt; 0)</a:t>
            </a:r>
          </a:p>
          <a:p>
            <a:r>
              <a:rPr lang="en-US" altLang="en-US" sz="2000" b="1"/>
              <a:t>5: branch if p1 to BB3</a:t>
            </a:r>
          </a:p>
          <a:p>
            <a:r>
              <a:rPr lang="en-US" altLang="en-US" sz="2000" b="1"/>
              <a:t>6: store (r1, r2)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391400" y="3048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7391400" y="3657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7391400" y="5486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7391400" y="4876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7391400" y="4267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7391400" y="609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295400" y="6324600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BB3: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CCB4750-32FF-0218-2F1A-F15AFD2DEA69}"/>
                  </a:ext>
                </a:extLst>
              </p14:cNvPr>
              <p14:cNvContentPartPr/>
              <p14:nvPr/>
            </p14:nvContentPartPr>
            <p14:xfrm>
              <a:off x="395640" y="1975680"/>
              <a:ext cx="8592840" cy="5600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CCB4750-32FF-0218-2F1A-F15AFD2DEA6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6280" y="1966320"/>
                <a:ext cx="8611560" cy="561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Dependence Graph - Solution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4876800" cy="5216525"/>
          </a:xfrm>
        </p:spPr>
        <p:txBody>
          <a:bodyPr/>
          <a:lstStyle/>
          <a:p>
            <a:r>
              <a:rPr lang="en-US" altLang="en-US" dirty="0"/>
              <a:t>Example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447800" y="2062162"/>
            <a:ext cx="2589213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dirty="0"/>
              <a:t>1: r1 = load(r2)</a:t>
            </a:r>
          </a:p>
          <a:p>
            <a:r>
              <a:rPr lang="en-US" altLang="en-US" sz="2000" b="1" dirty="0"/>
              <a:t>2: r2 = r1 + r4</a:t>
            </a:r>
          </a:p>
          <a:p>
            <a:r>
              <a:rPr lang="en-US" altLang="en-US" sz="2000" b="1" dirty="0"/>
              <a:t>3: store (r4, r2)</a:t>
            </a:r>
          </a:p>
          <a:p>
            <a:r>
              <a:rPr lang="en-US" altLang="en-US" sz="2000" b="1" dirty="0"/>
              <a:t>4: p1 = </a:t>
            </a:r>
            <a:r>
              <a:rPr lang="en-US" altLang="en-US" sz="2000" b="1" dirty="0" err="1"/>
              <a:t>cmpp</a:t>
            </a:r>
            <a:r>
              <a:rPr lang="en-US" altLang="en-US" sz="2000" b="1" dirty="0"/>
              <a:t> (r2 &lt; 0)</a:t>
            </a:r>
          </a:p>
          <a:p>
            <a:r>
              <a:rPr lang="en-US" altLang="en-US" sz="2000" b="1" dirty="0"/>
              <a:t>5: branch if p1 to BB3</a:t>
            </a:r>
          </a:p>
          <a:p>
            <a:r>
              <a:rPr lang="en-US" altLang="en-US" sz="2000" b="1" dirty="0"/>
              <a:t>6: store (r1, r2)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73914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73914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7391400" y="5943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73914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7391400" y="6477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968375" y="3931443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BB3:</a:t>
            </a:r>
          </a:p>
        </p:txBody>
      </p:sp>
      <p:cxnSp>
        <p:nvCxnSpPr>
          <p:cNvPr id="10252" name="Straight Arrow Connector 2"/>
          <p:cNvCxnSpPr>
            <a:cxnSpLocks noChangeShapeType="1"/>
            <a:endCxn id="10246" idx="0"/>
          </p:cNvCxnSpPr>
          <p:nvPr/>
        </p:nvCxnSpPr>
        <p:spPr bwMode="auto">
          <a:xfrm>
            <a:off x="7543800" y="3810000"/>
            <a:ext cx="0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3" name="Straight Arrow Connector 8"/>
          <p:cNvCxnSpPr>
            <a:cxnSpLocks noChangeShapeType="1"/>
            <a:stCxn id="10246" idx="4"/>
            <a:endCxn id="10249" idx="0"/>
          </p:cNvCxnSpPr>
          <p:nvPr/>
        </p:nvCxnSpPr>
        <p:spPr bwMode="auto">
          <a:xfrm>
            <a:off x="7543800" y="4419600"/>
            <a:ext cx="0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54" name="Straight Arrow Connector 10"/>
          <p:cNvCxnSpPr>
            <a:cxnSpLocks noChangeShapeType="1"/>
            <a:stCxn id="10248" idx="4"/>
            <a:endCxn id="10247" idx="0"/>
          </p:cNvCxnSpPr>
          <p:nvPr/>
        </p:nvCxnSpPr>
        <p:spPr bwMode="auto">
          <a:xfrm>
            <a:off x="7543800" y="5638800"/>
            <a:ext cx="0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55" name="Freeform 15"/>
          <p:cNvSpPr>
            <a:spLocks/>
          </p:cNvSpPr>
          <p:nvPr/>
        </p:nvSpPr>
        <p:spPr bwMode="auto">
          <a:xfrm>
            <a:off x="6932613" y="3762375"/>
            <a:ext cx="479425" cy="2768600"/>
          </a:xfrm>
          <a:custGeom>
            <a:avLst/>
            <a:gdLst>
              <a:gd name="T0" fmla="*/ 455141 w 479262"/>
              <a:gd name="T1" fmla="*/ 0 h 2767477"/>
              <a:gd name="T2" fmla="*/ 398477 w 479262"/>
              <a:gd name="T3" fmla="*/ 72859 h 2767477"/>
              <a:gd name="T4" fmla="*/ 374193 w 479262"/>
              <a:gd name="T5" fmla="*/ 105240 h 2767477"/>
              <a:gd name="T6" fmla="*/ 317530 w 479262"/>
              <a:gd name="T7" fmla="*/ 178097 h 2767477"/>
              <a:gd name="T8" fmla="*/ 309435 w 479262"/>
              <a:gd name="T9" fmla="*/ 202383 h 2767477"/>
              <a:gd name="T10" fmla="*/ 277056 w 479262"/>
              <a:gd name="T11" fmla="*/ 250956 h 2767477"/>
              <a:gd name="T12" fmla="*/ 268961 w 479262"/>
              <a:gd name="T13" fmla="*/ 275242 h 2767477"/>
              <a:gd name="T14" fmla="*/ 252771 w 479262"/>
              <a:gd name="T15" fmla="*/ 291432 h 2767477"/>
              <a:gd name="T16" fmla="*/ 236581 w 479262"/>
              <a:gd name="T17" fmla="*/ 315718 h 2767477"/>
              <a:gd name="T18" fmla="*/ 228487 w 479262"/>
              <a:gd name="T19" fmla="*/ 348099 h 2767477"/>
              <a:gd name="T20" fmla="*/ 196108 w 479262"/>
              <a:gd name="T21" fmla="*/ 396671 h 2767477"/>
              <a:gd name="T22" fmla="*/ 171823 w 479262"/>
              <a:gd name="T23" fmla="*/ 445243 h 2767477"/>
              <a:gd name="T24" fmla="*/ 155634 w 479262"/>
              <a:gd name="T25" fmla="*/ 501911 h 2767477"/>
              <a:gd name="T26" fmla="*/ 147539 w 479262"/>
              <a:gd name="T27" fmla="*/ 534292 h 2767477"/>
              <a:gd name="T28" fmla="*/ 131350 w 479262"/>
              <a:gd name="T29" fmla="*/ 566673 h 2767477"/>
              <a:gd name="T30" fmla="*/ 107065 w 479262"/>
              <a:gd name="T31" fmla="*/ 615245 h 2767477"/>
              <a:gd name="T32" fmla="*/ 90876 w 479262"/>
              <a:gd name="T33" fmla="*/ 736675 h 2767477"/>
              <a:gd name="T34" fmla="*/ 74686 w 479262"/>
              <a:gd name="T35" fmla="*/ 760961 h 2767477"/>
              <a:gd name="T36" fmla="*/ 66592 w 479262"/>
              <a:gd name="T37" fmla="*/ 793342 h 2767477"/>
              <a:gd name="T38" fmla="*/ 58497 w 479262"/>
              <a:gd name="T39" fmla="*/ 841913 h 2767477"/>
              <a:gd name="T40" fmla="*/ 42307 w 479262"/>
              <a:gd name="T41" fmla="*/ 890485 h 2767477"/>
              <a:gd name="T42" fmla="*/ 26117 w 479262"/>
              <a:gd name="T43" fmla="*/ 1003820 h 2767477"/>
              <a:gd name="T44" fmla="*/ 9927 w 479262"/>
              <a:gd name="T45" fmla="*/ 1173822 h 2767477"/>
              <a:gd name="T46" fmla="*/ 9927 w 479262"/>
              <a:gd name="T47" fmla="*/ 1651446 h 2767477"/>
              <a:gd name="T48" fmla="*/ 42307 w 479262"/>
              <a:gd name="T49" fmla="*/ 1789066 h 2767477"/>
              <a:gd name="T50" fmla="*/ 74686 w 479262"/>
              <a:gd name="T51" fmla="*/ 1934782 h 2767477"/>
              <a:gd name="T52" fmla="*/ 90876 w 479262"/>
              <a:gd name="T53" fmla="*/ 1975258 h 2767477"/>
              <a:gd name="T54" fmla="*/ 123255 w 479262"/>
              <a:gd name="T55" fmla="*/ 2048116 h 2767477"/>
              <a:gd name="T56" fmla="*/ 139444 w 479262"/>
              <a:gd name="T57" fmla="*/ 2096688 h 2767477"/>
              <a:gd name="T58" fmla="*/ 147539 w 479262"/>
              <a:gd name="T59" fmla="*/ 2120974 h 2767477"/>
              <a:gd name="T60" fmla="*/ 163729 w 479262"/>
              <a:gd name="T61" fmla="*/ 2145260 h 2767477"/>
              <a:gd name="T62" fmla="*/ 188013 w 479262"/>
              <a:gd name="T63" fmla="*/ 2210022 h 2767477"/>
              <a:gd name="T64" fmla="*/ 204202 w 479262"/>
              <a:gd name="T65" fmla="*/ 2242404 h 2767477"/>
              <a:gd name="T66" fmla="*/ 228487 w 479262"/>
              <a:gd name="T67" fmla="*/ 2274785 h 2767477"/>
              <a:gd name="T68" fmla="*/ 244676 w 479262"/>
              <a:gd name="T69" fmla="*/ 2299072 h 2767477"/>
              <a:gd name="T70" fmla="*/ 260866 w 479262"/>
              <a:gd name="T71" fmla="*/ 2363834 h 2767477"/>
              <a:gd name="T72" fmla="*/ 293246 w 479262"/>
              <a:gd name="T73" fmla="*/ 2412406 h 2767477"/>
              <a:gd name="T74" fmla="*/ 325625 w 479262"/>
              <a:gd name="T75" fmla="*/ 2493358 h 2767477"/>
              <a:gd name="T76" fmla="*/ 349909 w 479262"/>
              <a:gd name="T77" fmla="*/ 2533836 h 2767477"/>
              <a:gd name="T78" fmla="*/ 374193 w 479262"/>
              <a:gd name="T79" fmla="*/ 2590503 h 2767477"/>
              <a:gd name="T80" fmla="*/ 414667 w 479262"/>
              <a:gd name="T81" fmla="*/ 2655265 h 2767477"/>
              <a:gd name="T82" fmla="*/ 447046 w 479262"/>
              <a:gd name="T83" fmla="*/ 2703837 h 2767477"/>
              <a:gd name="T84" fmla="*/ 455141 w 479262"/>
              <a:gd name="T85" fmla="*/ 2728123 h 2767477"/>
              <a:gd name="T86" fmla="*/ 471330 w 479262"/>
              <a:gd name="T87" fmla="*/ 2752408 h 2767477"/>
              <a:gd name="T88" fmla="*/ 479425 w 479262"/>
              <a:gd name="T89" fmla="*/ 2768600 h 27674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79262" h="2767477">
                <a:moveTo>
                  <a:pt x="454986" y="0"/>
                </a:moveTo>
                <a:lnTo>
                  <a:pt x="398342" y="72829"/>
                </a:lnTo>
                <a:cubicBezTo>
                  <a:pt x="390119" y="83519"/>
                  <a:pt x="381547" y="93975"/>
                  <a:pt x="374066" y="105197"/>
                </a:cubicBezTo>
                <a:cubicBezTo>
                  <a:pt x="335350" y="163271"/>
                  <a:pt x="355452" y="139995"/>
                  <a:pt x="317422" y="178025"/>
                </a:cubicBezTo>
                <a:cubicBezTo>
                  <a:pt x="314725" y="186117"/>
                  <a:pt x="313472" y="194845"/>
                  <a:pt x="309330" y="202301"/>
                </a:cubicBezTo>
                <a:cubicBezTo>
                  <a:pt x="299884" y="219304"/>
                  <a:pt x="283113" y="232401"/>
                  <a:pt x="276962" y="250854"/>
                </a:cubicBezTo>
                <a:cubicBezTo>
                  <a:pt x="274265" y="258946"/>
                  <a:pt x="273259" y="267816"/>
                  <a:pt x="268870" y="275130"/>
                </a:cubicBezTo>
                <a:cubicBezTo>
                  <a:pt x="264945" y="281672"/>
                  <a:pt x="257451" y="285356"/>
                  <a:pt x="252685" y="291314"/>
                </a:cubicBezTo>
                <a:cubicBezTo>
                  <a:pt x="246609" y="298908"/>
                  <a:pt x="241896" y="307498"/>
                  <a:pt x="236501" y="315590"/>
                </a:cubicBezTo>
                <a:cubicBezTo>
                  <a:pt x="233804" y="326379"/>
                  <a:pt x="233383" y="338011"/>
                  <a:pt x="228409" y="347958"/>
                </a:cubicBezTo>
                <a:cubicBezTo>
                  <a:pt x="219710" y="365355"/>
                  <a:pt x="202192" y="378057"/>
                  <a:pt x="196041" y="396510"/>
                </a:cubicBezTo>
                <a:cubicBezTo>
                  <a:pt x="184874" y="430012"/>
                  <a:pt x="192680" y="413689"/>
                  <a:pt x="171765" y="445062"/>
                </a:cubicBezTo>
                <a:cubicBezTo>
                  <a:pt x="146471" y="546240"/>
                  <a:pt x="178796" y="420454"/>
                  <a:pt x="155581" y="501707"/>
                </a:cubicBezTo>
                <a:cubicBezTo>
                  <a:pt x="152526" y="512400"/>
                  <a:pt x="151394" y="523662"/>
                  <a:pt x="147489" y="534075"/>
                </a:cubicBezTo>
                <a:cubicBezTo>
                  <a:pt x="143253" y="545370"/>
                  <a:pt x="136057" y="555355"/>
                  <a:pt x="131305" y="566443"/>
                </a:cubicBezTo>
                <a:cubicBezTo>
                  <a:pt x="111204" y="613346"/>
                  <a:pt x="138131" y="568342"/>
                  <a:pt x="107029" y="614995"/>
                </a:cubicBezTo>
                <a:cubicBezTo>
                  <a:pt x="105821" y="628278"/>
                  <a:pt x="103217" y="707507"/>
                  <a:pt x="90845" y="736376"/>
                </a:cubicBezTo>
                <a:cubicBezTo>
                  <a:pt x="87014" y="745315"/>
                  <a:pt x="80056" y="752560"/>
                  <a:pt x="74661" y="760652"/>
                </a:cubicBezTo>
                <a:cubicBezTo>
                  <a:pt x="71964" y="771441"/>
                  <a:pt x="68750" y="782115"/>
                  <a:pt x="66569" y="793020"/>
                </a:cubicBezTo>
                <a:cubicBezTo>
                  <a:pt x="63351" y="809109"/>
                  <a:pt x="62456" y="825655"/>
                  <a:pt x="58477" y="841572"/>
                </a:cubicBezTo>
                <a:cubicBezTo>
                  <a:pt x="54339" y="858122"/>
                  <a:pt x="42293" y="890124"/>
                  <a:pt x="42293" y="890124"/>
                </a:cubicBezTo>
                <a:cubicBezTo>
                  <a:pt x="36898" y="927887"/>
                  <a:pt x="29783" y="965444"/>
                  <a:pt x="26108" y="1003413"/>
                </a:cubicBezTo>
                <a:cubicBezTo>
                  <a:pt x="8156" y="1188907"/>
                  <a:pt x="31385" y="1087498"/>
                  <a:pt x="9924" y="1173346"/>
                </a:cubicBezTo>
                <a:cubicBezTo>
                  <a:pt x="-993" y="1380761"/>
                  <a:pt x="-5440" y="1389588"/>
                  <a:pt x="9924" y="1650776"/>
                </a:cubicBezTo>
                <a:cubicBezTo>
                  <a:pt x="18305" y="1793247"/>
                  <a:pt x="22712" y="1690432"/>
                  <a:pt x="42293" y="1788340"/>
                </a:cubicBezTo>
                <a:cubicBezTo>
                  <a:pt x="53633" y="1845041"/>
                  <a:pt x="56541" y="1885677"/>
                  <a:pt x="74661" y="1933997"/>
                </a:cubicBezTo>
                <a:cubicBezTo>
                  <a:pt x="79761" y="1947598"/>
                  <a:pt x="85881" y="1960806"/>
                  <a:pt x="90845" y="1974457"/>
                </a:cubicBezTo>
                <a:cubicBezTo>
                  <a:pt x="113956" y="2038013"/>
                  <a:pt x="95370" y="2005521"/>
                  <a:pt x="123213" y="2047285"/>
                </a:cubicBezTo>
                <a:lnTo>
                  <a:pt x="139397" y="2095838"/>
                </a:lnTo>
                <a:cubicBezTo>
                  <a:pt x="142094" y="2103930"/>
                  <a:pt x="142758" y="2113017"/>
                  <a:pt x="147489" y="2120114"/>
                </a:cubicBezTo>
                <a:cubicBezTo>
                  <a:pt x="152884" y="2128206"/>
                  <a:pt x="159324" y="2135691"/>
                  <a:pt x="163673" y="2144390"/>
                </a:cubicBezTo>
                <a:cubicBezTo>
                  <a:pt x="197202" y="2211448"/>
                  <a:pt x="166939" y="2160102"/>
                  <a:pt x="187949" y="2209126"/>
                </a:cubicBezTo>
                <a:cubicBezTo>
                  <a:pt x="192701" y="2220214"/>
                  <a:pt x="197740" y="2231265"/>
                  <a:pt x="204133" y="2241494"/>
                </a:cubicBezTo>
                <a:cubicBezTo>
                  <a:pt x="211281" y="2252931"/>
                  <a:pt x="220570" y="2262887"/>
                  <a:pt x="228409" y="2273862"/>
                </a:cubicBezTo>
                <a:cubicBezTo>
                  <a:pt x="234062" y="2281776"/>
                  <a:pt x="239198" y="2290047"/>
                  <a:pt x="244593" y="2298139"/>
                </a:cubicBezTo>
                <a:cubicBezTo>
                  <a:pt x="246835" y="2309348"/>
                  <a:pt x="253001" y="2348879"/>
                  <a:pt x="260777" y="2362875"/>
                </a:cubicBezTo>
                <a:cubicBezTo>
                  <a:pt x="270223" y="2379878"/>
                  <a:pt x="286995" y="2392974"/>
                  <a:pt x="293146" y="2411427"/>
                </a:cubicBezTo>
                <a:cubicBezTo>
                  <a:pt x="329983" y="2521938"/>
                  <a:pt x="289794" y="2409001"/>
                  <a:pt x="325514" y="2492347"/>
                </a:cubicBezTo>
                <a:cubicBezTo>
                  <a:pt x="341271" y="2529114"/>
                  <a:pt x="322877" y="2505893"/>
                  <a:pt x="349790" y="2532808"/>
                </a:cubicBezTo>
                <a:cubicBezTo>
                  <a:pt x="371196" y="2618431"/>
                  <a:pt x="342133" y="2517603"/>
                  <a:pt x="374066" y="2589452"/>
                </a:cubicBezTo>
                <a:cubicBezTo>
                  <a:pt x="402448" y="2653312"/>
                  <a:pt x="370855" y="2625074"/>
                  <a:pt x="414526" y="2654188"/>
                </a:cubicBezTo>
                <a:cubicBezTo>
                  <a:pt x="425315" y="2670372"/>
                  <a:pt x="440743" y="2684287"/>
                  <a:pt x="446894" y="2702740"/>
                </a:cubicBezTo>
                <a:cubicBezTo>
                  <a:pt x="449591" y="2710832"/>
                  <a:pt x="451171" y="2719387"/>
                  <a:pt x="454986" y="2727016"/>
                </a:cubicBezTo>
                <a:cubicBezTo>
                  <a:pt x="459335" y="2735715"/>
                  <a:pt x="466166" y="2742953"/>
                  <a:pt x="471170" y="2751292"/>
                </a:cubicBezTo>
                <a:cubicBezTo>
                  <a:pt x="474273" y="2756464"/>
                  <a:pt x="476565" y="2762082"/>
                  <a:pt x="479262" y="2767477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7639050" y="4410075"/>
            <a:ext cx="469900" cy="2136775"/>
          </a:xfrm>
          <a:custGeom>
            <a:avLst/>
            <a:gdLst>
              <a:gd name="T0" fmla="*/ 0 w 469338"/>
              <a:gd name="T1" fmla="*/ 0 h 2136329"/>
              <a:gd name="T2" fmla="*/ 24306 w 469338"/>
              <a:gd name="T3" fmla="*/ 40468 h 2136329"/>
              <a:gd name="T4" fmla="*/ 40509 w 469338"/>
              <a:gd name="T5" fmla="*/ 56657 h 2136329"/>
              <a:gd name="T6" fmla="*/ 56713 w 469338"/>
              <a:gd name="T7" fmla="*/ 97125 h 2136329"/>
              <a:gd name="T8" fmla="*/ 81018 w 469338"/>
              <a:gd name="T9" fmla="*/ 129500 h 2136329"/>
              <a:gd name="T10" fmla="*/ 113425 w 469338"/>
              <a:gd name="T11" fmla="*/ 178062 h 2136329"/>
              <a:gd name="T12" fmla="*/ 153933 w 469338"/>
              <a:gd name="T13" fmla="*/ 234718 h 2136329"/>
              <a:gd name="T14" fmla="*/ 194442 w 469338"/>
              <a:gd name="T15" fmla="*/ 307562 h 2136329"/>
              <a:gd name="T16" fmla="*/ 210645 w 469338"/>
              <a:gd name="T17" fmla="*/ 331843 h 2136329"/>
              <a:gd name="T18" fmla="*/ 267358 w 469338"/>
              <a:gd name="T19" fmla="*/ 396593 h 2136329"/>
              <a:gd name="T20" fmla="*/ 291663 w 469338"/>
              <a:gd name="T21" fmla="*/ 453249 h 2136329"/>
              <a:gd name="T22" fmla="*/ 315968 w 469338"/>
              <a:gd name="T23" fmla="*/ 485623 h 2136329"/>
              <a:gd name="T24" fmla="*/ 332171 w 469338"/>
              <a:gd name="T25" fmla="*/ 526093 h 2136329"/>
              <a:gd name="T26" fmla="*/ 348375 w 469338"/>
              <a:gd name="T27" fmla="*/ 550374 h 2136329"/>
              <a:gd name="T28" fmla="*/ 380781 w 469338"/>
              <a:gd name="T29" fmla="*/ 615123 h 2136329"/>
              <a:gd name="T30" fmla="*/ 388883 w 469338"/>
              <a:gd name="T31" fmla="*/ 639404 h 2136329"/>
              <a:gd name="T32" fmla="*/ 421290 w 469338"/>
              <a:gd name="T33" fmla="*/ 687967 h 2136329"/>
              <a:gd name="T34" fmla="*/ 445595 w 469338"/>
              <a:gd name="T35" fmla="*/ 744623 h 2136329"/>
              <a:gd name="T36" fmla="*/ 453697 w 469338"/>
              <a:gd name="T37" fmla="*/ 801279 h 2136329"/>
              <a:gd name="T38" fmla="*/ 461798 w 469338"/>
              <a:gd name="T39" fmla="*/ 849841 h 2136329"/>
              <a:gd name="T40" fmla="*/ 469900 w 469338"/>
              <a:gd name="T41" fmla="*/ 995529 h 2136329"/>
              <a:gd name="T42" fmla="*/ 461798 w 469338"/>
              <a:gd name="T43" fmla="*/ 1100747 h 2136329"/>
              <a:gd name="T44" fmla="*/ 453697 w 469338"/>
              <a:gd name="T45" fmla="*/ 1125028 h 2136329"/>
              <a:gd name="T46" fmla="*/ 437493 w 469338"/>
              <a:gd name="T47" fmla="*/ 1214059 h 2136329"/>
              <a:gd name="T48" fmla="*/ 429392 w 469338"/>
              <a:gd name="T49" fmla="*/ 1286903 h 2136329"/>
              <a:gd name="T50" fmla="*/ 405086 w 469338"/>
              <a:gd name="T51" fmla="*/ 1408308 h 2136329"/>
              <a:gd name="T52" fmla="*/ 380781 w 469338"/>
              <a:gd name="T53" fmla="*/ 1513527 h 2136329"/>
              <a:gd name="T54" fmla="*/ 372680 w 469338"/>
              <a:gd name="T55" fmla="*/ 1545902 h 2136329"/>
              <a:gd name="T56" fmla="*/ 356476 w 469338"/>
              <a:gd name="T57" fmla="*/ 1570183 h 2136329"/>
              <a:gd name="T58" fmla="*/ 324070 w 469338"/>
              <a:gd name="T59" fmla="*/ 1634932 h 2136329"/>
              <a:gd name="T60" fmla="*/ 315968 w 469338"/>
              <a:gd name="T61" fmla="*/ 1667308 h 2136329"/>
              <a:gd name="T62" fmla="*/ 307866 w 469338"/>
              <a:gd name="T63" fmla="*/ 1707776 h 2136329"/>
              <a:gd name="T64" fmla="*/ 275459 w 469338"/>
              <a:gd name="T65" fmla="*/ 1772526 h 2136329"/>
              <a:gd name="T66" fmla="*/ 251154 w 469338"/>
              <a:gd name="T67" fmla="*/ 1804901 h 2136329"/>
              <a:gd name="T68" fmla="*/ 234950 w 469338"/>
              <a:gd name="T69" fmla="*/ 1821088 h 2136329"/>
              <a:gd name="T70" fmla="*/ 218747 w 469338"/>
              <a:gd name="T71" fmla="*/ 1845369 h 2136329"/>
              <a:gd name="T72" fmla="*/ 194442 w 469338"/>
              <a:gd name="T73" fmla="*/ 1910120 h 2136329"/>
              <a:gd name="T74" fmla="*/ 162035 w 469338"/>
              <a:gd name="T75" fmla="*/ 1958682 h 2136329"/>
              <a:gd name="T76" fmla="*/ 137730 w 469338"/>
              <a:gd name="T77" fmla="*/ 1974869 h 2136329"/>
              <a:gd name="T78" fmla="*/ 105323 w 469338"/>
              <a:gd name="T79" fmla="*/ 2031525 h 2136329"/>
              <a:gd name="T80" fmla="*/ 64815 w 469338"/>
              <a:gd name="T81" fmla="*/ 2080087 h 2136329"/>
              <a:gd name="T82" fmla="*/ 16203 w 469338"/>
              <a:gd name="T83" fmla="*/ 2096275 h 2136329"/>
              <a:gd name="T84" fmla="*/ 0 w 469338"/>
              <a:gd name="T85" fmla="*/ 2136744 h 21363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69338" h="2136329">
                <a:moveTo>
                  <a:pt x="0" y="0"/>
                </a:moveTo>
                <a:cubicBezTo>
                  <a:pt x="8092" y="13487"/>
                  <a:pt x="15135" y="27661"/>
                  <a:pt x="24277" y="40460"/>
                </a:cubicBezTo>
                <a:cubicBezTo>
                  <a:pt x="28712" y="46668"/>
                  <a:pt x="36676" y="50021"/>
                  <a:pt x="40461" y="56645"/>
                </a:cubicBezTo>
                <a:cubicBezTo>
                  <a:pt x="47668" y="69257"/>
                  <a:pt x="49591" y="84407"/>
                  <a:pt x="56645" y="97105"/>
                </a:cubicBezTo>
                <a:cubicBezTo>
                  <a:pt x="63195" y="108894"/>
                  <a:pt x="73187" y="118424"/>
                  <a:pt x="80921" y="129473"/>
                </a:cubicBezTo>
                <a:cubicBezTo>
                  <a:pt x="92075" y="145408"/>
                  <a:pt x="103282" y="161346"/>
                  <a:pt x="113289" y="178025"/>
                </a:cubicBezTo>
                <a:cubicBezTo>
                  <a:pt x="145242" y="231280"/>
                  <a:pt x="110839" y="191759"/>
                  <a:pt x="153749" y="234669"/>
                </a:cubicBezTo>
                <a:cubicBezTo>
                  <a:pt x="167992" y="277398"/>
                  <a:pt x="157110" y="251849"/>
                  <a:pt x="194209" y="307498"/>
                </a:cubicBezTo>
                <a:cubicBezTo>
                  <a:pt x="199604" y="315590"/>
                  <a:pt x="203516" y="324897"/>
                  <a:pt x="210393" y="331774"/>
                </a:cubicBezTo>
                <a:cubicBezTo>
                  <a:pt x="231487" y="352868"/>
                  <a:pt x="253656" y="369745"/>
                  <a:pt x="267038" y="396510"/>
                </a:cubicBezTo>
                <a:cubicBezTo>
                  <a:pt x="294570" y="451574"/>
                  <a:pt x="249218" y="385800"/>
                  <a:pt x="291314" y="453154"/>
                </a:cubicBezTo>
                <a:cubicBezTo>
                  <a:pt x="298462" y="464591"/>
                  <a:pt x="309040" y="473732"/>
                  <a:pt x="315590" y="485522"/>
                </a:cubicBezTo>
                <a:cubicBezTo>
                  <a:pt x="322644" y="498220"/>
                  <a:pt x="325278" y="512991"/>
                  <a:pt x="331774" y="525983"/>
                </a:cubicBezTo>
                <a:cubicBezTo>
                  <a:pt x="336123" y="534682"/>
                  <a:pt x="343301" y="541721"/>
                  <a:pt x="347958" y="550259"/>
                </a:cubicBezTo>
                <a:cubicBezTo>
                  <a:pt x="359511" y="571439"/>
                  <a:pt x="372697" y="592107"/>
                  <a:pt x="380326" y="614995"/>
                </a:cubicBezTo>
                <a:cubicBezTo>
                  <a:pt x="383023" y="623087"/>
                  <a:pt x="384276" y="631815"/>
                  <a:pt x="388418" y="639271"/>
                </a:cubicBezTo>
                <a:cubicBezTo>
                  <a:pt x="397864" y="656274"/>
                  <a:pt x="412087" y="670426"/>
                  <a:pt x="420786" y="687823"/>
                </a:cubicBezTo>
                <a:cubicBezTo>
                  <a:pt x="440785" y="727820"/>
                  <a:pt x="433156" y="708747"/>
                  <a:pt x="445062" y="744468"/>
                </a:cubicBezTo>
                <a:cubicBezTo>
                  <a:pt x="447759" y="763349"/>
                  <a:pt x="450254" y="782261"/>
                  <a:pt x="453154" y="801112"/>
                </a:cubicBezTo>
                <a:cubicBezTo>
                  <a:pt x="455649" y="817328"/>
                  <a:pt x="459883" y="833313"/>
                  <a:pt x="461246" y="849664"/>
                </a:cubicBezTo>
                <a:cubicBezTo>
                  <a:pt x="465284" y="898123"/>
                  <a:pt x="466641" y="946769"/>
                  <a:pt x="469338" y="995321"/>
                </a:cubicBezTo>
                <a:cubicBezTo>
                  <a:pt x="466641" y="1030386"/>
                  <a:pt x="465608" y="1065620"/>
                  <a:pt x="461246" y="1100517"/>
                </a:cubicBezTo>
                <a:cubicBezTo>
                  <a:pt x="460188" y="1108981"/>
                  <a:pt x="454680" y="1116401"/>
                  <a:pt x="453154" y="1124793"/>
                </a:cubicBezTo>
                <a:cubicBezTo>
                  <a:pt x="434854" y="1225446"/>
                  <a:pt x="455528" y="1158130"/>
                  <a:pt x="436970" y="1213806"/>
                </a:cubicBezTo>
                <a:cubicBezTo>
                  <a:pt x="434273" y="1238082"/>
                  <a:pt x="431194" y="1262319"/>
                  <a:pt x="428878" y="1286634"/>
                </a:cubicBezTo>
                <a:cubicBezTo>
                  <a:pt x="418495" y="1395655"/>
                  <a:pt x="439247" y="1356047"/>
                  <a:pt x="404602" y="1408014"/>
                </a:cubicBezTo>
                <a:cubicBezTo>
                  <a:pt x="391840" y="1497353"/>
                  <a:pt x="404561" y="1432427"/>
                  <a:pt x="380326" y="1513211"/>
                </a:cubicBezTo>
                <a:cubicBezTo>
                  <a:pt x="377130" y="1523863"/>
                  <a:pt x="376615" y="1535357"/>
                  <a:pt x="372234" y="1545579"/>
                </a:cubicBezTo>
                <a:cubicBezTo>
                  <a:pt x="368403" y="1554518"/>
                  <a:pt x="360707" y="1561317"/>
                  <a:pt x="356050" y="1569855"/>
                </a:cubicBezTo>
                <a:cubicBezTo>
                  <a:pt x="344497" y="1591035"/>
                  <a:pt x="323682" y="1634591"/>
                  <a:pt x="323682" y="1634591"/>
                </a:cubicBezTo>
                <a:cubicBezTo>
                  <a:pt x="320985" y="1645381"/>
                  <a:pt x="318003" y="1656103"/>
                  <a:pt x="315590" y="1666960"/>
                </a:cubicBezTo>
                <a:cubicBezTo>
                  <a:pt x="312606" y="1680386"/>
                  <a:pt x="312435" y="1694583"/>
                  <a:pt x="307498" y="1707420"/>
                </a:cubicBezTo>
                <a:cubicBezTo>
                  <a:pt x="298837" y="1729938"/>
                  <a:pt x="289605" y="1752855"/>
                  <a:pt x="275130" y="1772156"/>
                </a:cubicBezTo>
                <a:cubicBezTo>
                  <a:pt x="267038" y="1782945"/>
                  <a:pt x="259488" y="1794163"/>
                  <a:pt x="250854" y="1804524"/>
                </a:cubicBezTo>
                <a:cubicBezTo>
                  <a:pt x="245970" y="1810385"/>
                  <a:pt x="239435" y="1814750"/>
                  <a:pt x="234669" y="1820708"/>
                </a:cubicBezTo>
                <a:cubicBezTo>
                  <a:pt x="228593" y="1828302"/>
                  <a:pt x="223880" y="1836892"/>
                  <a:pt x="218485" y="1844984"/>
                </a:cubicBezTo>
                <a:cubicBezTo>
                  <a:pt x="210254" y="1877909"/>
                  <a:pt x="212344" y="1879495"/>
                  <a:pt x="194209" y="1909721"/>
                </a:cubicBezTo>
                <a:cubicBezTo>
                  <a:pt x="184202" y="1926400"/>
                  <a:pt x="178025" y="1947484"/>
                  <a:pt x="161841" y="1958273"/>
                </a:cubicBezTo>
                <a:lnTo>
                  <a:pt x="137565" y="1974457"/>
                </a:lnTo>
                <a:cubicBezTo>
                  <a:pt x="124434" y="2013851"/>
                  <a:pt x="135816" y="1988235"/>
                  <a:pt x="105197" y="2031101"/>
                </a:cubicBezTo>
                <a:cubicBezTo>
                  <a:pt x="93931" y="2046873"/>
                  <a:pt x="82633" y="2069711"/>
                  <a:pt x="64737" y="2079653"/>
                </a:cubicBezTo>
                <a:cubicBezTo>
                  <a:pt x="49824" y="2087938"/>
                  <a:pt x="16184" y="2095837"/>
                  <a:pt x="16184" y="2095837"/>
                </a:cubicBezTo>
                <a:cubicBezTo>
                  <a:pt x="7563" y="2138943"/>
                  <a:pt x="21846" y="2136298"/>
                  <a:pt x="0" y="213629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Freeform 17"/>
          <p:cNvSpPr>
            <a:spLocks/>
          </p:cNvSpPr>
          <p:nvPr/>
        </p:nvSpPr>
        <p:spPr bwMode="auto">
          <a:xfrm>
            <a:off x="7670800" y="3738563"/>
            <a:ext cx="96838" cy="444500"/>
          </a:xfrm>
          <a:custGeom>
            <a:avLst/>
            <a:gdLst>
              <a:gd name="T0" fmla="*/ 8070 w 97104"/>
              <a:gd name="T1" fmla="*/ 0 h 445062"/>
              <a:gd name="T2" fmla="*/ 56489 w 97104"/>
              <a:gd name="T3" fmla="*/ 8082 h 445062"/>
              <a:gd name="T4" fmla="*/ 72629 w 97104"/>
              <a:gd name="T5" fmla="*/ 32327 h 445062"/>
              <a:gd name="T6" fmla="*/ 96838 w 97104"/>
              <a:gd name="T7" fmla="*/ 113146 h 445062"/>
              <a:gd name="T8" fmla="*/ 88768 w 97104"/>
              <a:gd name="T9" fmla="*/ 282864 h 445062"/>
              <a:gd name="T10" fmla="*/ 80698 w 97104"/>
              <a:gd name="T11" fmla="*/ 307110 h 445062"/>
              <a:gd name="T12" fmla="*/ 56489 w 97104"/>
              <a:gd name="T13" fmla="*/ 371764 h 445062"/>
              <a:gd name="T14" fmla="*/ 48419 w 97104"/>
              <a:gd name="T15" fmla="*/ 396009 h 445062"/>
              <a:gd name="T16" fmla="*/ 32279 w 97104"/>
              <a:gd name="T17" fmla="*/ 420255 h 445062"/>
              <a:gd name="T18" fmla="*/ 0 w 97104"/>
              <a:gd name="T19" fmla="*/ 444500 h 4450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7104" h="445062">
                <a:moveTo>
                  <a:pt x="8092" y="0"/>
                </a:moveTo>
                <a:cubicBezTo>
                  <a:pt x="24276" y="2697"/>
                  <a:pt x="41969" y="754"/>
                  <a:pt x="56644" y="8092"/>
                </a:cubicBezTo>
                <a:cubicBezTo>
                  <a:pt x="65343" y="12441"/>
                  <a:pt x="68878" y="23481"/>
                  <a:pt x="72828" y="32368"/>
                </a:cubicBezTo>
                <a:cubicBezTo>
                  <a:pt x="84085" y="57697"/>
                  <a:pt x="90379" y="86389"/>
                  <a:pt x="97104" y="113289"/>
                </a:cubicBezTo>
                <a:cubicBezTo>
                  <a:pt x="94407" y="169933"/>
                  <a:pt x="93721" y="226709"/>
                  <a:pt x="89012" y="283222"/>
                </a:cubicBezTo>
                <a:cubicBezTo>
                  <a:pt x="88304" y="291722"/>
                  <a:pt x="83263" y="299296"/>
                  <a:pt x="80920" y="307498"/>
                </a:cubicBezTo>
                <a:cubicBezTo>
                  <a:pt x="59607" y="382093"/>
                  <a:pt x="88968" y="296811"/>
                  <a:pt x="56644" y="372234"/>
                </a:cubicBezTo>
                <a:cubicBezTo>
                  <a:pt x="53284" y="380074"/>
                  <a:pt x="52367" y="388881"/>
                  <a:pt x="48552" y="396510"/>
                </a:cubicBezTo>
                <a:cubicBezTo>
                  <a:pt x="44203" y="405209"/>
                  <a:pt x="39962" y="414711"/>
                  <a:pt x="32368" y="420786"/>
                </a:cubicBezTo>
                <a:cubicBezTo>
                  <a:pt x="-9296" y="454117"/>
                  <a:pt x="20156" y="404751"/>
                  <a:pt x="0" y="44506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Box 19"/>
          <p:cNvSpPr txBox="1">
            <a:spLocks noChangeArrowheads="1"/>
          </p:cNvSpPr>
          <p:nvPr/>
        </p:nvSpPr>
        <p:spPr bwMode="auto">
          <a:xfrm>
            <a:off x="7221538" y="377666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10259" name="TextBox 30"/>
          <p:cNvSpPr txBox="1">
            <a:spLocks noChangeArrowheads="1"/>
          </p:cNvSpPr>
          <p:nvPr/>
        </p:nvSpPr>
        <p:spPr bwMode="auto">
          <a:xfrm>
            <a:off x="6651625" y="4267200"/>
            <a:ext cx="322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10260" name="TextBox 31"/>
          <p:cNvSpPr txBox="1">
            <a:spLocks noChangeArrowheads="1"/>
          </p:cNvSpPr>
          <p:nvPr/>
        </p:nvSpPr>
        <p:spPr bwMode="auto">
          <a:xfrm>
            <a:off x="7178675" y="4433888"/>
            <a:ext cx="322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10261" name="TextBox 32"/>
          <p:cNvSpPr txBox="1">
            <a:spLocks noChangeArrowheads="1"/>
          </p:cNvSpPr>
          <p:nvPr/>
        </p:nvSpPr>
        <p:spPr bwMode="auto">
          <a:xfrm>
            <a:off x="8108950" y="5486400"/>
            <a:ext cx="322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10262" name="TextBox 33"/>
          <p:cNvSpPr txBox="1">
            <a:spLocks noChangeArrowheads="1"/>
          </p:cNvSpPr>
          <p:nvPr/>
        </p:nvSpPr>
        <p:spPr bwMode="auto">
          <a:xfrm>
            <a:off x="7510463" y="560546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10263" name="Freeform 20"/>
          <p:cNvSpPr>
            <a:spLocks/>
          </p:cNvSpPr>
          <p:nvPr/>
        </p:nvSpPr>
        <p:spPr bwMode="auto">
          <a:xfrm>
            <a:off x="7029450" y="4329113"/>
            <a:ext cx="390525" cy="1117600"/>
          </a:xfrm>
          <a:custGeom>
            <a:avLst/>
            <a:gdLst>
              <a:gd name="T0" fmla="*/ 366253 w 390593"/>
              <a:gd name="T1" fmla="*/ 0 h 1116701"/>
              <a:gd name="T2" fmla="*/ 341981 w 390593"/>
              <a:gd name="T3" fmla="*/ 40493 h 1116701"/>
              <a:gd name="T4" fmla="*/ 325800 w 390593"/>
              <a:gd name="T5" fmla="*/ 64788 h 1116701"/>
              <a:gd name="T6" fmla="*/ 244894 w 390593"/>
              <a:gd name="T7" fmla="*/ 113379 h 1116701"/>
              <a:gd name="T8" fmla="*/ 155897 w 390593"/>
              <a:gd name="T9" fmla="*/ 202464 h 1116701"/>
              <a:gd name="T10" fmla="*/ 131625 w 390593"/>
              <a:gd name="T11" fmla="*/ 226759 h 1116701"/>
              <a:gd name="T12" fmla="*/ 99263 w 390593"/>
              <a:gd name="T13" fmla="*/ 275350 h 1116701"/>
              <a:gd name="T14" fmla="*/ 83082 w 390593"/>
              <a:gd name="T15" fmla="*/ 299646 h 1116701"/>
              <a:gd name="T16" fmla="*/ 50719 w 390593"/>
              <a:gd name="T17" fmla="*/ 356336 h 1116701"/>
              <a:gd name="T18" fmla="*/ 42629 w 390593"/>
              <a:gd name="T19" fmla="*/ 380632 h 1116701"/>
              <a:gd name="T20" fmla="*/ 26447 w 390593"/>
              <a:gd name="T21" fmla="*/ 404928 h 1116701"/>
              <a:gd name="T22" fmla="*/ 18357 w 390593"/>
              <a:gd name="T23" fmla="*/ 461617 h 1116701"/>
              <a:gd name="T24" fmla="*/ 10266 w 390593"/>
              <a:gd name="T25" fmla="*/ 485913 h 1116701"/>
              <a:gd name="T26" fmla="*/ 10266 w 390593"/>
              <a:gd name="T27" fmla="*/ 761263 h 1116701"/>
              <a:gd name="T28" fmla="*/ 18357 w 390593"/>
              <a:gd name="T29" fmla="*/ 785559 h 1116701"/>
              <a:gd name="T30" fmla="*/ 34538 w 390593"/>
              <a:gd name="T31" fmla="*/ 842250 h 1116701"/>
              <a:gd name="T32" fmla="*/ 66900 w 390593"/>
              <a:gd name="T33" fmla="*/ 890841 h 1116701"/>
              <a:gd name="T34" fmla="*/ 74991 w 390593"/>
              <a:gd name="T35" fmla="*/ 915136 h 1116701"/>
              <a:gd name="T36" fmla="*/ 83082 w 390593"/>
              <a:gd name="T37" fmla="*/ 947530 h 1116701"/>
              <a:gd name="T38" fmla="*/ 99263 w 390593"/>
              <a:gd name="T39" fmla="*/ 971826 h 1116701"/>
              <a:gd name="T40" fmla="*/ 147806 w 390593"/>
              <a:gd name="T41" fmla="*/ 988023 h 1116701"/>
              <a:gd name="T42" fmla="*/ 172079 w 390593"/>
              <a:gd name="T43" fmla="*/ 996121 h 1116701"/>
              <a:gd name="T44" fmla="*/ 252985 w 390593"/>
              <a:gd name="T45" fmla="*/ 1044713 h 1116701"/>
              <a:gd name="T46" fmla="*/ 285347 w 390593"/>
              <a:gd name="T47" fmla="*/ 1052812 h 1116701"/>
              <a:gd name="T48" fmla="*/ 333891 w 390593"/>
              <a:gd name="T49" fmla="*/ 1085206 h 1116701"/>
              <a:gd name="T50" fmla="*/ 390525 w 390593"/>
              <a:gd name="T51" fmla="*/ 1101403 h 1116701"/>
              <a:gd name="T52" fmla="*/ 366253 w 390593"/>
              <a:gd name="T53" fmla="*/ 1117600 h 111670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90593" h="1116701">
                <a:moveTo>
                  <a:pt x="366317" y="0"/>
                </a:moveTo>
                <a:cubicBezTo>
                  <a:pt x="358225" y="13487"/>
                  <a:pt x="350377" y="27123"/>
                  <a:pt x="342041" y="40460"/>
                </a:cubicBezTo>
                <a:cubicBezTo>
                  <a:pt x="336887" y="48707"/>
                  <a:pt x="333328" y="58510"/>
                  <a:pt x="325857" y="64736"/>
                </a:cubicBezTo>
                <a:cubicBezTo>
                  <a:pt x="249241" y="128583"/>
                  <a:pt x="346821" y="11401"/>
                  <a:pt x="244937" y="113288"/>
                </a:cubicBezTo>
                <a:lnTo>
                  <a:pt x="155924" y="202301"/>
                </a:lnTo>
                <a:cubicBezTo>
                  <a:pt x="147832" y="210393"/>
                  <a:pt x="137996" y="217055"/>
                  <a:pt x="131648" y="226577"/>
                </a:cubicBezTo>
                <a:lnTo>
                  <a:pt x="99280" y="275129"/>
                </a:lnTo>
                <a:cubicBezTo>
                  <a:pt x="93885" y="283221"/>
                  <a:pt x="87445" y="290706"/>
                  <a:pt x="83096" y="299405"/>
                </a:cubicBezTo>
                <a:cubicBezTo>
                  <a:pt x="62563" y="340472"/>
                  <a:pt x="73603" y="321736"/>
                  <a:pt x="50728" y="356049"/>
                </a:cubicBezTo>
                <a:cubicBezTo>
                  <a:pt x="48031" y="364141"/>
                  <a:pt x="46451" y="372696"/>
                  <a:pt x="42636" y="380326"/>
                </a:cubicBezTo>
                <a:cubicBezTo>
                  <a:pt x="38287" y="389025"/>
                  <a:pt x="29247" y="395287"/>
                  <a:pt x="26452" y="404602"/>
                </a:cubicBezTo>
                <a:cubicBezTo>
                  <a:pt x="20971" y="422871"/>
                  <a:pt x="22101" y="442543"/>
                  <a:pt x="18360" y="461246"/>
                </a:cubicBezTo>
                <a:cubicBezTo>
                  <a:pt x="16687" y="469610"/>
                  <a:pt x="12965" y="477430"/>
                  <a:pt x="10268" y="485522"/>
                </a:cubicBezTo>
                <a:cubicBezTo>
                  <a:pt x="-3707" y="611298"/>
                  <a:pt x="-3137" y="572977"/>
                  <a:pt x="10268" y="760651"/>
                </a:cubicBezTo>
                <a:cubicBezTo>
                  <a:pt x="10876" y="769159"/>
                  <a:pt x="16017" y="776725"/>
                  <a:pt x="18360" y="784927"/>
                </a:cubicBezTo>
                <a:cubicBezTo>
                  <a:pt x="20825" y="793555"/>
                  <a:pt x="28837" y="831300"/>
                  <a:pt x="34544" y="841572"/>
                </a:cubicBezTo>
                <a:cubicBezTo>
                  <a:pt x="43990" y="858575"/>
                  <a:pt x="60761" y="871671"/>
                  <a:pt x="66912" y="890124"/>
                </a:cubicBezTo>
                <a:cubicBezTo>
                  <a:pt x="69609" y="898216"/>
                  <a:pt x="72661" y="906198"/>
                  <a:pt x="75004" y="914400"/>
                </a:cubicBezTo>
                <a:cubicBezTo>
                  <a:pt x="78059" y="925093"/>
                  <a:pt x="78715" y="936546"/>
                  <a:pt x="83096" y="946768"/>
                </a:cubicBezTo>
                <a:cubicBezTo>
                  <a:pt x="86927" y="955707"/>
                  <a:pt x="91033" y="965890"/>
                  <a:pt x="99280" y="971044"/>
                </a:cubicBezTo>
                <a:cubicBezTo>
                  <a:pt x="113746" y="980085"/>
                  <a:pt x="131648" y="981833"/>
                  <a:pt x="147832" y="987228"/>
                </a:cubicBezTo>
                <a:lnTo>
                  <a:pt x="172109" y="995320"/>
                </a:lnTo>
                <a:cubicBezTo>
                  <a:pt x="196302" y="1011449"/>
                  <a:pt x="224596" y="1033210"/>
                  <a:pt x="253029" y="1043873"/>
                </a:cubicBezTo>
                <a:cubicBezTo>
                  <a:pt x="263442" y="1047778"/>
                  <a:pt x="274608" y="1049268"/>
                  <a:pt x="285397" y="1051965"/>
                </a:cubicBezTo>
                <a:cubicBezTo>
                  <a:pt x="301581" y="1062754"/>
                  <a:pt x="315079" y="1079616"/>
                  <a:pt x="333949" y="1084333"/>
                </a:cubicBezTo>
                <a:cubicBezTo>
                  <a:pt x="374592" y="1094494"/>
                  <a:pt x="355766" y="1088908"/>
                  <a:pt x="390593" y="1100517"/>
                </a:cubicBezTo>
                <a:cubicBezTo>
                  <a:pt x="363758" y="1109462"/>
                  <a:pt x="366317" y="1100079"/>
                  <a:pt x="366317" y="111670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4" name="TextBox 35"/>
          <p:cNvSpPr txBox="1">
            <a:spLocks noChangeArrowheads="1"/>
          </p:cNvSpPr>
          <p:nvPr/>
        </p:nvSpPr>
        <p:spPr bwMode="auto">
          <a:xfrm>
            <a:off x="7032625" y="4927600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10265" name="TextBox 36"/>
          <p:cNvSpPr txBox="1">
            <a:spLocks noChangeArrowheads="1"/>
          </p:cNvSpPr>
          <p:nvPr/>
        </p:nvSpPr>
        <p:spPr bwMode="auto">
          <a:xfrm>
            <a:off x="7724775" y="3751263"/>
            <a:ext cx="346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ra</a:t>
            </a:r>
          </a:p>
        </p:txBody>
      </p:sp>
      <p:sp>
        <p:nvSpPr>
          <p:cNvPr id="10266" name="Freeform 22"/>
          <p:cNvSpPr>
            <a:spLocks/>
          </p:cNvSpPr>
          <p:nvPr/>
        </p:nvSpPr>
        <p:spPr bwMode="auto">
          <a:xfrm>
            <a:off x="7670800" y="3600450"/>
            <a:ext cx="587375" cy="1246188"/>
          </a:xfrm>
          <a:custGeom>
            <a:avLst/>
            <a:gdLst>
              <a:gd name="T0" fmla="*/ 16178 w 587597"/>
              <a:gd name="T1" fmla="*/ 0 h 1246238"/>
              <a:gd name="T2" fmla="*/ 88978 w 587597"/>
              <a:gd name="T3" fmla="*/ 40458 h 1246238"/>
              <a:gd name="T4" fmla="*/ 129423 w 587597"/>
              <a:gd name="T5" fmla="*/ 56642 h 1246238"/>
              <a:gd name="T6" fmla="*/ 169868 w 587597"/>
              <a:gd name="T7" fmla="*/ 80917 h 1246238"/>
              <a:gd name="T8" fmla="*/ 202224 w 587597"/>
              <a:gd name="T9" fmla="*/ 97100 h 1246238"/>
              <a:gd name="T10" fmla="*/ 218402 w 587597"/>
              <a:gd name="T11" fmla="*/ 113283 h 1246238"/>
              <a:gd name="T12" fmla="*/ 242669 w 587597"/>
              <a:gd name="T13" fmla="*/ 129467 h 1246238"/>
              <a:gd name="T14" fmla="*/ 258847 w 587597"/>
              <a:gd name="T15" fmla="*/ 153742 h 1246238"/>
              <a:gd name="T16" fmla="*/ 299292 w 587597"/>
              <a:gd name="T17" fmla="*/ 186110 h 1246238"/>
              <a:gd name="T18" fmla="*/ 323559 w 587597"/>
              <a:gd name="T19" fmla="*/ 218476 h 1246238"/>
              <a:gd name="T20" fmla="*/ 412537 w 587597"/>
              <a:gd name="T21" fmla="*/ 267026 h 1246238"/>
              <a:gd name="T22" fmla="*/ 452983 w 587597"/>
              <a:gd name="T23" fmla="*/ 339851 h 1246238"/>
              <a:gd name="T24" fmla="*/ 485339 w 587597"/>
              <a:gd name="T25" fmla="*/ 364126 h 1246238"/>
              <a:gd name="T26" fmla="*/ 525783 w 587597"/>
              <a:gd name="T27" fmla="*/ 445044 h 1246238"/>
              <a:gd name="T28" fmla="*/ 558139 w 587597"/>
              <a:gd name="T29" fmla="*/ 517869 h 1246238"/>
              <a:gd name="T30" fmla="*/ 574317 w 587597"/>
              <a:gd name="T31" fmla="*/ 542144 h 1246238"/>
              <a:gd name="T32" fmla="*/ 574317 w 587597"/>
              <a:gd name="T33" fmla="*/ 728254 h 1246238"/>
              <a:gd name="T34" fmla="*/ 558139 w 587597"/>
              <a:gd name="T35" fmla="*/ 784896 h 1246238"/>
              <a:gd name="T36" fmla="*/ 533872 w 587597"/>
              <a:gd name="T37" fmla="*/ 841537 h 1246238"/>
              <a:gd name="T38" fmla="*/ 517694 w 587597"/>
              <a:gd name="T39" fmla="*/ 890088 h 1246238"/>
              <a:gd name="T40" fmla="*/ 501516 w 587597"/>
              <a:gd name="T41" fmla="*/ 914363 h 1246238"/>
              <a:gd name="T42" fmla="*/ 493428 w 587597"/>
              <a:gd name="T43" fmla="*/ 938638 h 1246238"/>
              <a:gd name="T44" fmla="*/ 452983 w 587597"/>
              <a:gd name="T45" fmla="*/ 995280 h 1246238"/>
              <a:gd name="T46" fmla="*/ 428715 w 587597"/>
              <a:gd name="T47" fmla="*/ 1035738 h 1246238"/>
              <a:gd name="T48" fmla="*/ 412537 w 587597"/>
              <a:gd name="T49" fmla="*/ 1060013 h 1246238"/>
              <a:gd name="T50" fmla="*/ 388270 w 587597"/>
              <a:gd name="T51" fmla="*/ 1076197 h 1246238"/>
              <a:gd name="T52" fmla="*/ 347826 w 587597"/>
              <a:gd name="T53" fmla="*/ 1100473 h 1246238"/>
              <a:gd name="T54" fmla="*/ 291203 w 587597"/>
              <a:gd name="T55" fmla="*/ 1140931 h 1246238"/>
              <a:gd name="T56" fmla="*/ 242669 w 587597"/>
              <a:gd name="T57" fmla="*/ 1157115 h 1246238"/>
              <a:gd name="T58" fmla="*/ 194135 w 587597"/>
              <a:gd name="T59" fmla="*/ 1173298 h 1246238"/>
              <a:gd name="T60" fmla="*/ 169868 w 587597"/>
              <a:gd name="T61" fmla="*/ 1181390 h 1246238"/>
              <a:gd name="T62" fmla="*/ 137512 w 587597"/>
              <a:gd name="T63" fmla="*/ 1189481 h 1246238"/>
              <a:gd name="T64" fmla="*/ 56623 w 587597"/>
              <a:gd name="T65" fmla="*/ 1229940 h 1246238"/>
              <a:gd name="T66" fmla="*/ 0 w 587597"/>
              <a:gd name="T67" fmla="*/ 1246123 h 12462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597" h="1246238">
                <a:moveTo>
                  <a:pt x="16184" y="0"/>
                </a:moveTo>
                <a:cubicBezTo>
                  <a:pt x="145241" y="43019"/>
                  <a:pt x="5952" y="-11453"/>
                  <a:pt x="89012" y="40460"/>
                </a:cubicBezTo>
                <a:cubicBezTo>
                  <a:pt x="101330" y="48159"/>
                  <a:pt x="116480" y="50148"/>
                  <a:pt x="129472" y="56644"/>
                </a:cubicBezTo>
                <a:cubicBezTo>
                  <a:pt x="143540" y="63678"/>
                  <a:pt x="156183" y="73282"/>
                  <a:pt x="169932" y="80920"/>
                </a:cubicBezTo>
                <a:cubicBezTo>
                  <a:pt x="180477" y="86778"/>
                  <a:pt x="192263" y="90413"/>
                  <a:pt x="202300" y="97104"/>
                </a:cubicBezTo>
                <a:cubicBezTo>
                  <a:pt x="208648" y="101336"/>
                  <a:pt x="212527" y="108522"/>
                  <a:pt x="218485" y="113288"/>
                </a:cubicBezTo>
                <a:cubicBezTo>
                  <a:pt x="226079" y="119363"/>
                  <a:pt x="234669" y="124077"/>
                  <a:pt x="242761" y="129472"/>
                </a:cubicBezTo>
                <a:cubicBezTo>
                  <a:pt x="248156" y="137564"/>
                  <a:pt x="252068" y="146871"/>
                  <a:pt x="258945" y="153748"/>
                </a:cubicBezTo>
                <a:cubicBezTo>
                  <a:pt x="311216" y="206019"/>
                  <a:pt x="259362" y="138065"/>
                  <a:pt x="299405" y="186117"/>
                </a:cubicBezTo>
                <a:cubicBezTo>
                  <a:pt x="308039" y="196478"/>
                  <a:pt x="313243" y="209945"/>
                  <a:pt x="323681" y="218485"/>
                </a:cubicBezTo>
                <a:cubicBezTo>
                  <a:pt x="366975" y="253907"/>
                  <a:pt x="373888" y="254102"/>
                  <a:pt x="412693" y="267037"/>
                </a:cubicBezTo>
                <a:cubicBezTo>
                  <a:pt x="421625" y="284901"/>
                  <a:pt x="441297" y="326315"/>
                  <a:pt x="453154" y="339865"/>
                </a:cubicBezTo>
                <a:cubicBezTo>
                  <a:pt x="462035" y="350015"/>
                  <a:pt x="474733" y="356049"/>
                  <a:pt x="485522" y="364141"/>
                </a:cubicBezTo>
                <a:cubicBezTo>
                  <a:pt x="499009" y="391115"/>
                  <a:pt x="514782" y="417062"/>
                  <a:pt x="525982" y="445062"/>
                </a:cubicBezTo>
                <a:cubicBezTo>
                  <a:pt x="537543" y="473963"/>
                  <a:pt x="543230" y="491430"/>
                  <a:pt x="558350" y="517890"/>
                </a:cubicBezTo>
                <a:cubicBezTo>
                  <a:pt x="563175" y="526334"/>
                  <a:pt x="569139" y="534074"/>
                  <a:pt x="574534" y="542166"/>
                </a:cubicBezTo>
                <a:cubicBezTo>
                  <a:pt x="593539" y="618187"/>
                  <a:pt x="590289" y="591741"/>
                  <a:pt x="574534" y="728283"/>
                </a:cubicBezTo>
                <a:cubicBezTo>
                  <a:pt x="572283" y="747790"/>
                  <a:pt x="563517" y="765982"/>
                  <a:pt x="558350" y="784927"/>
                </a:cubicBezTo>
                <a:cubicBezTo>
                  <a:pt x="546291" y="829142"/>
                  <a:pt x="557833" y="805932"/>
                  <a:pt x="534074" y="841571"/>
                </a:cubicBezTo>
                <a:cubicBezTo>
                  <a:pt x="528679" y="857755"/>
                  <a:pt x="527353" y="875929"/>
                  <a:pt x="517890" y="890124"/>
                </a:cubicBezTo>
                <a:cubicBezTo>
                  <a:pt x="512495" y="898216"/>
                  <a:pt x="506055" y="905701"/>
                  <a:pt x="501706" y="914400"/>
                </a:cubicBezTo>
                <a:cubicBezTo>
                  <a:pt x="497891" y="922029"/>
                  <a:pt x="497429" y="931047"/>
                  <a:pt x="493614" y="938676"/>
                </a:cubicBezTo>
                <a:cubicBezTo>
                  <a:pt x="487698" y="950509"/>
                  <a:pt x="458652" y="987989"/>
                  <a:pt x="453154" y="995320"/>
                </a:cubicBezTo>
                <a:cubicBezTo>
                  <a:pt x="439101" y="1037480"/>
                  <a:pt x="454268" y="1004043"/>
                  <a:pt x="428877" y="1035780"/>
                </a:cubicBezTo>
                <a:cubicBezTo>
                  <a:pt x="422801" y="1043374"/>
                  <a:pt x="419570" y="1053179"/>
                  <a:pt x="412693" y="1060056"/>
                </a:cubicBezTo>
                <a:cubicBezTo>
                  <a:pt x="405816" y="1066933"/>
                  <a:pt x="396011" y="1070164"/>
                  <a:pt x="388417" y="1076240"/>
                </a:cubicBezTo>
                <a:cubicBezTo>
                  <a:pt x="356680" y="1101631"/>
                  <a:pt x="390117" y="1086464"/>
                  <a:pt x="347957" y="1100517"/>
                </a:cubicBezTo>
                <a:cubicBezTo>
                  <a:pt x="343610" y="1103778"/>
                  <a:pt x="300994" y="1136674"/>
                  <a:pt x="291313" y="1140977"/>
                </a:cubicBezTo>
                <a:cubicBezTo>
                  <a:pt x="275724" y="1147905"/>
                  <a:pt x="258945" y="1151766"/>
                  <a:pt x="242761" y="1157161"/>
                </a:cubicBezTo>
                <a:lnTo>
                  <a:pt x="194208" y="1173345"/>
                </a:lnTo>
                <a:cubicBezTo>
                  <a:pt x="186116" y="1176042"/>
                  <a:pt x="178207" y="1179368"/>
                  <a:pt x="169932" y="1181437"/>
                </a:cubicBezTo>
                <a:lnTo>
                  <a:pt x="137564" y="1189529"/>
                </a:lnTo>
                <a:cubicBezTo>
                  <a:pt x="57355" y="1243001"/>
                  <a:pt x="120691" y="1208640"/>
                  <a:pt x="56644" y="1229989"/>
                </a:cubicBezTo>
                <a:cubicBezTo>
                  <a:pt x="2081" y="1248177"/>
                  <a:pt x="34087" y="1246173"/>
                  <a:pt x="0" y="124617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7" name="Freeform 23"/>
          <p:cNvSpPr>
            <a:spLocks/>
          </p:cNvSpPr>
          <p:nvPr/>
        </p:nvSpPr>
        <p:spPr bwMode="auto">
          <a:xfrm>
            <a:off x="7696200" y="3617913"/>
            <a:ext cx="1108075" cy="3009900"/>
          </a:xfrm>
          <a:custGeom>
            <a:avLst/>
            <a:gdLst>
              <a:gd name="T0" fmla="*/ 16176 w 1108609"/>
              <a:gd name="T1" fmla="*/ 0 h 3010237"/>
              <a:gd name="T2" fmla="*/ 97057 w 1108609"/>
              <a:gd name="T3" fmla="*/ 24273 h 3010237"/>
              <a:gd name="T4" fmla="*/ 121322 w 1108609"/>
              <a:gd name="T5" fmla="*/ 48547 h 3010237"/>
              <a:gd name="T6" fmla="*/ 218380 w 1108609"/>
              <a:gd name="T7" fmla="*/ 121366 h 3010237"/>
              <a:gd name="T8" fmla="*/ 331613 w 1108609"/>
              <a:gd name="T9" fmla="*/ 178005 h 3010237"/>
              <a:gd name="T10" fmla="*/ 461024 w 1108609"/>
              <a:gd name="T11" fmla="*/ 250825 h 3010237"/>
              <a:gd name="T12" fmla="*/ 493376 w 1108609"/>
              <a:gd name="T13" fmla="*/ 258916 h 3010237"/>
              <a:gd name="T14" fmla="*/ 517641 w 1108609"/>
              <a:gd name="T15" fmla="*/ 275098 h 3010237"/>
              <a:gd name="T16" fmla="*/ 582345 w 1108609"/>
              <a:gd name="T17" fmla="*/ 315554 h 3010237"/>
              <a:gd name="T18" fmla="*/ 663227 w 1108609"/>
              <a:gd name="T19" fmla="*/ 396466 h 3010237"/>
              <a:gd name="T20" fmla="*/ 760285 w 1108609"/>
              <a:gd name="T21" fmla="*/ 461194 h 3010237"/>
              <a:gd name="T22" fmla="*/ 784549 w 1108609"/>
              <a:gd name="T23" fmla="*/ 477377 h 3010237"/>
              <a:gd name="T24" fmla="*/ 816901 w 1108609"/>
              <a:gd name="T25" fmla="*/ 501650 h 3010237"/>
              <a:gd name="T26" fmla="*/ 841166 w 1108609"/>
              <a:gd name="T27" fmla="*/ 517832 h 3010237"/>
              <a:gd name="T28" fmla="*/ 897783 w 1108609"/>
              <a:gd name="T29" fmla="*/ 582561 h 3010237"/>
              <a:gd name="T30" fmla="*/ 922048 w 1108609"/>
              <a:gd name="T31" fmla="*/ 623017 h 3010237"/>
              <a:gd name="T32" fmla="*/ 954400 w 1108609"/>
              <a:gd name="T33" fmla="*/ 679655 h 3010237"/>
              <a:gd name="T34" fmla="*/ 970576 w 1108609"/>
              <a:gd name="T35" fmla="*/ 720110 h 3010237"/>
              <a:gd name="T36" fmla="*/ 978664 w 1108609"/>
              <a:gd name="T37" fmla="*/ 776748 h 3010237"/>
              <a:gd name="T38" fmla="*/ 1002929 w 1108609"/>
              <a:gd name="T39" fmla="*/ 841478 h 3010237"/>
              <a:gd name="T40" fmla="*/ 1011017 w 1108609"/>
              <a:gd name="T41" fmla="*/ 881933 h 3010237"/>
              <a:gd name="T42" fmla="*/ 1027193 w 1108609"/>
              <a:gd name="T43" fmla="*/ 930480 h 3010237"/>
              <a:gd name="T44" fmla="*/ 1043369 w 1108609"/>
              <a:gd name="T45" fmla="*/ 1011391 h 3010237"/>
              <a:gd name="T46" fmla="*/ 1051457 w 1108609"/>
              <a:gd name="T47" fmla="*/ 1051846 h 3010237"/>
              <a:gd name="T48" fmla="*/ 1067633 w 1108609"/>
              <a:gd name="T49" fmla="*/ 1157031 h 3010237"/>
              <a:gd name="T50" fmla="*/ 1091898 w 1108609"/>
              <a:gd name="T51" fmla="*/ 1254125 h 3010237"/>
              <a:gd name="T52" fmla="*/ 1099986 w 1108609"/>
              <a:gd name="T53" fmla="*/ 1326945 h 3010237"/>
              <a:gd name="T54" fmla="*/ 1108075 w 1108609"/>
              <a:gd name="T55" fmla="*/ 1359310 h 3010237"/>
              <a:gd name="T56" fmla="*/ 1099986 w 1108609"/>
              <a:gd name="T57" fmla="*/ 1618226 h 3010237"/>
              <a:gd name="T58" fmla="*/ 1083810 w 1108609"/>
              <a:gd name="T59" fmla="*/ 1707228 h 3010237"/>
              <a:gd name="T60" fmla="*/ 1067633 w 1108609"/>
              <a:gd name="T61" fmla="*/ 1836686 h 3010237"/>
              <a:gd name="T62" fmla="*/ 1035281 w 1108609"/>
              <a:gd name="T63" fmla="*/ 1958053 h 3010237"/>
              <a:gd name="T64" fmla="*/ 1027193 w 1108609"/>
              <a:gd name="T65" fmla="*/ 1990418 h 3010237"/>
              <a:gd name="T66" fmla="*/ 1019105 w 1108609"/>
              <a:gd name="T67" fmla="*/ 2030874 h 3010237"/>
              <a:gd name="T68" fmla="*/ 1011017 w 1108609"/>
              <a:gd name="T69" fmla="*/ 2055147 h 3010237"/>
              <a:gd name="T70" fmla="*/ 1002929 w 1108609"/>
              <a:gd name="T71" fmla="*/ 2087511 h 3010237"/>
              <a:gd name="T72" fmla="*/ 970576 w 1108609"/>
              <a:gd name="T73" fmla="*/ 2168422 h 3010237"/>
              <a:gd name="T74" fmla="*/ 962488 w 1108609"/>
              <a:gd name="T75" fmla="*/ 2192695 h 3010237"/>
              <a:gd name="T76" fmla="*/ 946312 w 1108609"/>
              <a:gd name="T77" fmla="*/ 2216970 h 3010237"/>
              <a:gd name="T78" fmla="*/ 897783 w 1108609"/>
              <a:gd name="T79" fmla="*/ 2297881 h 3010237"/>
              <a:gd name="T80" fmla="*/ 873518 w 1108609"/>
              <a:gd name="T81" fmla="*/ 2314063 h 3010237"/>
              <a:gd name="T82" fmla="*/ 808813 w 1108609"/>
              <a:gd name="T83" fmla="*/ 2386883 h 3010237"/>
              <a:gd name="T84" fmla="*/ 784549 w 1108609"/>
              <a:gd name="T85" fmla="*/ 2411156 h 3010237"/>
              <a:gd name="T86" fmla="*/ 760285 w 1108609"/>
              <a:gd name="T87" fmla="*/ 2435429 h 3010237"/>
              <a:gd name="T88" fmla="*/ 671315 w 1108609"/>
              <a:gd name="T89" fmla="*/ 2492068 h 3010237"/>
              <a:gd name="T90" fmla="*/ 622786 w 1108609"/>
              <a:gd name="T91" fmla="*/ 2540615 h 3010237"/>
              <a:gd name="T92" fmla="*/ 574257 w 1108609"/>
              <a:gd name="T93" fmla="*/ 2572979 h 3010237"/>
              <a:gd name="T94" fmla="*/ 517641 w 1108609"/>
              <a:gd name="T95" fmla="*/ 2629617 h 3010237"/>
              <a:gd name="T96" fmla="*/ 493376 w 1108609"/>
              <a:gd name="T97" fmla="*/ 2653890 h 3010237"/>
              <a:gd name="T98" fmla="*/ 469112 w 1108609"/>
              <a:gd name="T99" fmla="*/ 2670073 h 3010237"/>
              <a:gd name="T100" fmla="*/ 420583 w 1108609"/>
              <a:gd name="T101" fmla="*/ 2702437 h 3010237"/>
              <a:gd name="T102" fmla="*/ 404406 w 1108609"/>
              <a:gd name="T103" fmla="*/ 2718620 h 3010237"/>
              <a:gd name="T104" fmla="*/ 372054 w 1108609"/>
              <a:gd name="T105" fmla="*/ 2767166 h 3010237"/>
              <a:gd name="T106" fmla="*/ 347789 w 1108609"/>
              <a:gd name="T107" fmla="*/ 2791439 h 3010237"/>
              <a:gd name="T108" fmla="*/ 331613 w 1108609"/>
              <a:gd name="T109" fmla="*/ 2815713 h 3010237"/>
              <a:gd name="T110" fmla="*/ 258820 w 1108609"/>
              <a:gd name="T111" fmla="*/ 2856168 h 3010237"/>
              <a:gd name="T112" fmla="*/ 210292 w 1108609"/>
              <a:gd name="T113" fmla="*/ 2888533 h 3010237"/>
              <a:gd name="T114" fmla="*/ 194115 w 1108609"/>
              <a:gd name="T115" fmla="*/ 2904716 h 3010237"/>
              <a:gd name="T116" fmla="*/ 121322 w 1108609"/>
              <a:gd name="T117" fmla="*/ 2937080 h 3010237"/>
              <a:gd name="T118" fmla="*/ 113233 w 1108609"/>
              <a:gd name="T119" fmla="*/ 2961353 h 3010237"/>
              <a:gd name="T120" fmla="*/ 56617 w 1108609"/>
              <a:gd name="T121" fmla="*/ 2993718 h 3010237"/>
              <a:gd name="T122" fmla="*/ 24264 w 1108609"/>
              <a:gd name="T123" fmla="*/ 3001809 h 3010237"/>
              <a:gd name="T124" fmla="*/ 0 w 1108609"/>
              <a:gd name="T125" fmla="*/ 3009900 h 3010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08609" h="3010237">
                <a:moveTo>
                  <a:pt x="16184" y="0"/>
                </a:moveTo>
                <a:cubicBezTo>
                  <a:pt x="44204" y="5604"/>
                  <a:pt x="72055" y="8620"/>
                  <a:pt x="97104" y="24276"/>
                </a:cubicBezTo>
                <a:cubicBezTo>
                  <a:pt x="106808" y="30341"/>
                  <a:pt x="112444" y="41403"/>
                  <a:pt x="121380" y="48552"/>
                </a:cubicBezTo>
                <a:cubicBezTo>
                  <a:pt x="152974" y="73827"/>
                  <a:pt x="182296" y="103285"/>
                  <a:pt x="218485" y="121380"/>
                </a:cubicBezTo>
                <a:cubicBezTo>
                  <a:pt x="256248" y="140262"/>
                  <a:pt x="296644" y="154606"/>
                  <a:pt x="331773" y="178025"/>
                </a:cubicBezTo>
                <a:cubicBezTo>
                  <a:pt x="367371" y="201757"/>
                  <a:pt x="421917" y="241021"/>
                  <a:pt x="461246" y="250853"/>
                </a:cubicBezTo>
                <a:lnTo>
                  <a:pt x="493614" y="258945"/>
                </a:lnTo>
                <a:cubicBezTo>
                  <a:pt x="501706" y="264340"/>
                  <a:pt x="509446" y="270304"/>
                  <a:pt x="517890" y="275129"/>
                </a:cubicBezTo>
                <a:cubicBezTo>
                  <a:pt x="547803" y="292222"/>
                  <a:pt x="556839" y="289802"/>
                  <a:pt x="582626" y="315589"/>
                </a:cubicBezTo>
                <a:cubicBezTo>
                  <a:pt x="654891" y="387854"/>
                  <a:pt x="535687" y="302297"/>
                  <a:pt x="663547" y="396510"/>
                </a:cubicBezTo>
                <a:cubicBezTo>
                  <a:pt x="694865" y="419586"/>
                  <a:pt x="728283" y="439667"/>
                  <a:pt x="760651" y="461246"/>
                </a:cubicBezTo>
                <a:cubicBezTo>
                  <a:pt x="768743" y="466641"/>
                  <a:pt x="777147" y="471595"/>
                  <a:pt x="784927" y="477430"/>
                </a:cubicBezTo>
                <a:cubicBezTo>
                  <a:pt x="795716" y="485522"/>
                  <a:pt x="806320" y="493867"/>
                  <a:pt x="817295" y="501706"/>
                </a:cubicBezTo>
                <a:cubicBezTo>
                  <a:pt x="825209" y="507359"/>
                  <a:pt x="834252" y="511486"/>
                  <a:pt x="841571" y="517890"/>
                </a:cubicBezTo>
                <a:cubicBezTo>
                  <a:pt x="860322" y="534296"/>
                  <a:pt x="886029" y="558251"/>
                  <a:pt x="898216" y="582626"/>
                </a:cubicBezTo>
                <a:cubicBezTo>
                  <a:pt x="919226" y="624646"/>
                  <a:pt x="890880" y="591473"/>
                  <a:pt x="922492" y="623087"/>
                </a:cubicBezTo>
                <a:cubicBezTo>
                  <a:pt x="942078" y="681846"/>
                  <a:pt x="914035" y="606246"/>
                  <a:pt x="954860" y="679731"/>
                </a:cubicBezTo>
                <a:cubicBezTo>
                  <a:pt x="961914" y="692429"/>
                  <a:pt x="965649" y="706704"/>
                  <a:pt x="971044" y="720191"/>
                </a:cubicBezTo>
                <a:cubicBezTo>
                  <a:pt x="973741" y="739072"/>
                  <a:pt x="975395" y="758132"/>
                  <a:pt x="979136" y="776835"/>
                </a:cubicBezTo>
                <a:cubicBezTo>
                  <a:pt x="982280" y="792556"/>
                  <a:pt x="1000309" y="831227"/>
                  <a:pt x="1003412" y="841572"/>
                </a:cubicBezTo>
                <a:cubicBezTo>
                  <a:pt x="1007364" y="854746"/>
                  <a:pt x="1007885" y="868763"/>
                  <a:pt x="1011504" y="882032"/>
                </a:cubicBezTo>
                <a:cubicBezTo>
                  <a:pt x="1015993" y="898490"/>
                  <a:pt x="1023550" y="914034"/>
                  <a:pt x="1027688" y="930584"/>
                </a:cubicBezTo>
                <a:cubicBezTo>
                  <a:pt x="1034360" y="957270"/>
                  <a:pt x="1038477" y="984531"/>
                  <a:pt x="1043872" y="1011504"/>
                </a:cubicBezTo>
                <a:cubicBezTo>
                  <a:pt x="1046569" y="1024991"/>
                  <a:pt x="1050019" y="1038348"/>
                  <a:pt x="1051964" y="1051964"/>
                </a:cubicBezTo>
                <a:cubicBezTo>
                  <a:pt x="1054545" y="1070034"/>
                  <a:pt x="1063657" y="1136950"/>
                  <a:pt x="1068148" y="1157161"/>
                </a:cubicBezTo>
                <a:cubicBezTo>
                  <a:pt x="1075386" y="1189731"/>
                  <a:pt x="1084332" y="1221897"/>
                  <a:pt x="1092424" y="1254265"/>
                </a:cubicBezTo>
                <a:cubicBezTo>
                  <a:pt x="1095121" y="1278541"/>
                  <a:pt x="1096802" y="1302952"/>
                  <a:pt x="1100516" y="1327094"/>
                </a:cubicBezTo>
                <a:cubicBezTo>
                  <a:pt x="1102207" y="1338086"/>
                  <a:pt x="1108609" y="1348341"/>
                  <a:pt x="1108609" y="1359462"/>
                </a:cubicBezTo>
                <a:cubicBezTo>
                  <a:pt x="1108609" y="1445819"/>
                  <a:pt x="1104829" y="1532158"/>
                  <a:pt x="1100516" y="1618407"/>
                </a:cubicBezTo>
                <a:cubicBezTo>
                  <a:pt x="1097825" y="1672231"/>
                  <a:pt x="1096768" y="1670112"/>
                  <a:pt x="1084332" y="1707419"/>
                </a:cubicBezTo>
                <a:cubicBezTo>
                  <a:pt x="1078937" y="1750577"/>
                  <a:pt x="1074299" y="1793836"/>
                  <a:pt x="1068148" y="1836892"/>
                </a:cubicBezTo>
                <a:cubicBezTo>
                  <a:pt x="1053598" y="1938739"/>
                  <a:pt x="1069208" y="1908130"/>
                  <a:pt x="1035780" y="1958272"/>
                </a:cubicBezTo>
                <a:cubicBezTo>
                  <a:pt x="1033083" y="1969062"/>
                  <a:pt x="1030101" y="1979784"/>
                  <a:pt x="1027688" y="1990641"/>
                </a:cubicBezTo>
                <a:cubicBezTo>
                  <a:pt x="1024704" y="2004067"/>
                  <a:pt x="1022932" y="2017758"/>
                  <a:pt x="1019596" y="2031101"/>
                </a:cubicBezTo>
                <a:cubicBezTo>
                  <a:pt x="1017527" y="2039376"/>
                  <a:pt x="1013847" y="2047175"/>
                  <a:pt x="1011504" y="2055377"/>
                </a:cubicBezTo>
                <a:cubicBezTo>
                  <a:pt x="1008449" y="2066070"/>
                  <a:pt x="1006467" y="2077052"/>
                  <a:pt x="1003412" y="2087745"/>
                </a:cubicBezTo>
                <a:cubicBezTo>
                  <a:pt x="994205" y="2119968"/>
                  <a:pt x="985720" y="2131976"/>
                  <a:pt x="971044" y="2168665"/>
                </a:cubicBezTo>
                <a:cubicBezTo>
                  <a:pt x="967876" y="2176585"/>
                  <a:pt x="966767" y="2185312"/>
                  <a:pt x="962952" y="2192941"/>
                </a:cubicBezTo>
                <a:cubicBezTo>
                  <a:pt x="958603" y="2201640"/>
                  <a:pt x="951593" y="2208774"/>
                  <a:pt x="946768" y="2217218"/>
                </a:cubicBezTo>
                <a:cubicBezTo>
                  <a:pt x="934777" y="2238202"/>
                  <a:pt x="916488" y="2285957"/>
                  <a:pt x="898216" y="2298138"/>
                </a:cubicBezTo>
                <a:lnTo>
                  <a:pt x="873939" y="2314322"/>
                </a:lnTo>
                <a:cubicBezTo>
                  <a:pt x="845059" y="2357642"/>
                  <a:pt x="864632" y="2331721"/>
                  <a:pt x="809203" y="2387150"/>
                </a:cubicBezTo>
                <a:lnTo>
                  <a:pt x="784927" y="2411426"/>
                </a:lnTo>
                <a:cubicBezTo>
                  <a:pt x="776835" y="2419518"/>
                  <a:pt x="770464" y="2429814"/>
                  <a:pt x="760651" y="2435702"/>
                </a:cubicBezTo>
                <a:cubicBezTo>
                  <a:pt x="745049" y="2445063"/>
                  <a:pt x="681909" y="2482077"/>
                  <a:pt x="671639" y="2492347"/>
                </a:cubicBezTo>
                <a:cubicBezTo>
                  <a:pt x="655455" y="2508531"/>
                  <a:pt x="642130" y="2528203"/>
                  <a:pt x="623086" y="2540899"/>
                </a:cubicBezTo>
                <a:cubicBezTo>
                  <a:pt x="606902" y="2551688"/>
                  <a:pt x="588288" y="2559513"/>
                  <a:pt x="574534" y="2573267"/>
                </a:cubicBezTo>
                <a:lnTo>
                  <a:pt x="517890" y="2629911"/>
                </a:lnTo>
                <a:cubicBezTo>
                  <a:pt x="509798" y="2638003"/>
                  <a:pt x="503136" y="2647839"/>
                  <a:pt x="493614" y="2654187"/>
                </a:cubicBezTo>
                <a:cubicBezTo>
                  <a:pt x="485522" y="2659582"/>
                  <a:pt x="476809" y="2664146"/>
                  <a:pt x="469338" y="2670372"/>
                </a:cubicBezTo>
                <a:cubicBezTo>
                  <a:pt x="428930" y="2704046"/>
                  <a:pt x="463447" y="2688520"/>
                  <a:pt x="420786" y="2702740"/>
                </a:cubicBezTo>
                <a:cubicBezTo>
                  <a:pt x="415391" y="2708135"/>
                  <a:pt x="409179" y="2712820"/>
                  <a:pt x="404601" y="2718924"/>
                </a:cubicBezTo>
                <a:cubicBezTo>
                  <a:pt x="392930" y="2734484"/>
                  <a:pt x="385987" y="2753722"/>
                  <a:pt x="372233" y="2767476"/>
                </a:cubicBezTo>
                <a:cubicBezTo>
                  <a:pt x="364141" y="2775568"/>
                  <a:pt x="355283" y="2782961"/>
                  <a:pt x="347957" y="2791752"/>
                </a:cubicBezTo>
                <a:cubicBezTo>
                  <a:pt x="341731" y="2799223"/>
                  <a:pt x="339092" y="2809624"/>
                  <a:pt x="331773" y="2816028"/>
                </a:cubicBezTo>
                <a:cubicBezTo>
                  <a:pt x="297527" y="2845993"/>
                  <a:pt x="292288" y="2845374"/>
                  <a:pt x="258945" y="2856488"/>
                </a:cubicBezTo>
                <a:cubicBezTo>
                  <a:pt x="197209" y="2918224"/>
                  <a:pt x="268951" y="2853720"/>
                  <a:pt x="210393" y="2888856"/>
                </a:cubicBezTo>
                <a:cubicBezTo>
                  <a:pt x="203851" y="2892781"/>
                  <a:pt x="201033" y="2901629"/>
                  <a:pt x="194209" y="2905041"/>
                </a:cubicBezTo>
                <a:cubicBezTo>
                  <a:pt x="78643" y="2962825"/>
                  <a:pt x="192794" y="2889800"/>
                  <a:pt x="121380" y="2937409"/>
                </a:cubicBezTo>
                <a:cubicBezTo>
                  <a:pt x="118683" y="2945501"/>
                  <a:pt x="118749" y="2955132"/>
                  <a:pt x="113288" y="2961685"/>
                </a:cubicBezTo>
                <a:cubicBezTo>
                  <a:pt x="96439" y="2981904"/>
                  <a:pt x="79584" y="2987499"/>
                  <a:pt x="56644" y="2994053"/>
                </a:cubicBezTo>
                <a:cubicBezTo>
                  <a:pt x="45951" y="2997108"/>
                  <a:pt x="34969" y="2999090"/>
                  <a:pt x="24276" y="3002145"/>
                </a:cubicBezTo>
                <a:cubicBezTo>
                  <a:pt x="16074" y="3004488"/>
                  <a:pt x="0" y="3010237"/>
                  <a:pt x="0" y="3010237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Freeform 24"/>
          <p:cNvSpPr>
            <a:spLocks/>
          </p:cNvSpPr>
          <p:nvPr/>
        </p:nvSpPr>
        <p:spPr bwMode="auto">
          <a:xfrm>
            <a:off x="6846888" y="5024438"/>
            <a:ext cx="614362" cy="1684337"/>
          </a:xfrm>
          <a:custGeom>
            <a:avLst/>
            <a:gdLst>
              <a:gd name="T0" fmla="*/ 614362 w 613757"/>
              <a:gd name="T1" fmla="*/ 0 h 1683143"/>
              <a:gd name="T2" fmla="*/ 573861 w 613757"/>
              <a:gd name="T3" fmla="*/ 24293 h 1683143"/>
              <a:gd name="T4" fmla="*/ 533361 w 613757"/>
              <a:gd name="T5" fmla="*/ 89075 h 1683143"/>
              <a:gd name="T6" fmla="*/ 517161 w 613757"/>
              <a:gd name="T7" fmla="*/ 113368 h 1683143"/>
              <a:gd name="T8" fmla="*/ 460461 w 613757"/>
              <a:gd name="T9" fmla="*/ 170054 h 1683143"/>
              <a:gd name="T10" fmla="*/ 444261 w 613757"/>
              <a:gd name="T11" fmla="*/ 194347 h 1683143"/>
              <a:gd name="T12" fmla="*/ 419962 w 613757"/>
              <a:gd name="T13" fmla="*/ 226738 h 1683143"/>
              <a:gd name="T14" fmla="*/ 403762 w 613757"/>
              <a:gd name="T15" fmla="*/ 251031 h 1683143"/>
              <a:gd name="T16" fmla="*/ 379462 w 613757"/>
              <a:gd name="T17" fmla="*/ 283422 h 1683143"/>
              <a:gd name="T18" fmla="*/ 347061 w 613757"/>
              <a:gd name="T19" fmla="*/ 323911 h 1683143"/>
              <a:gd name="T20" fmla="*/ 314661 w 613757"/>
              <a:gd name="T21" fmla="*/ 372498 h 1683143"/>
              <a:gd name="T22" fmla="*/ 306561 w 613757"/>
              <a:gd name="T23" fmla="*/ 396791 h 1683143"/>
              <a:gd name="T24" fmla="*/ 266061 w 613757"/>
              <a:gd name="T25" fmla="*/ 445378 h 1683143"/>
              <a:gd name="T26" fmla="*/ 249861 w 613757"/>
              <a:gd name="T27" fmla="*/ 534453 h 1683143"/>
              <a:gd name="T28" fmla="*/ 233661 w 613757"/>
              <a:gd name="T29" fmla="*/ 558746 h 1683143"/>
              <a:gd name="T30" fmla="*/ 209361 w 613757"/>
              <a:gd name="T31" fmla="*/ 583040 h 1683143"/>
              <a:gd name="T32" fmla="*/ 201261 w 613757"/>
              <a:gd name="T33" fmla="*/ 607334 h 1683143"/>
              <a:gd name="T34" fmla="*/ 160761 w 613757"/>
              <a:gd name="T35" fmla="*/ 664018 h 1683143"/>
              <a:gd name="T36" fmla="*/ 136461 w 613757"/>
              <a:gd name="T37" fmla="*/ 712604 h 1683143"/>
              <a:gd name="T38" fmla="*/ 104060 w 613757"/>
              <a:gd name="T39" fmla="*/ 761191 h 1683143"/>
              <a:gd name="T40" fmla="*/ 87861 w 613757"/>
              <a:gd name="T41" fmla="*/ 793582 h 1683143"/>
              <a:gd name="T42" fmla="*/ 71661 w 613757"/>
              <a:gd name="T43" fmla="*/ 817876 h 1683143"/>
              <a:gd name="T44" fmla="*/ 39261 w 613757"/>
              <a:gd name="T45" fmla="*/ 931244 h 1683143"/>
              <a:gd name="T46" fmla="*/ 31161 w 613757"/>
              <a:gd name="T47" fmla="*/ 996026 h 1683143"/>
              <a:gd name="T48" fmla="*/ 23061 w 613757"/>
              <a:gd name="T49" fmla="*/ 1044614 h 1683143"/>
              <a:gd name="T50" fmla="*/ 14961 w 613757"/>
              <a:gd name="T51" fmla="*/ 1109395 h 1683143"/>
              <a:gd name="T52" fmla="*/ 31161 w 613757"/>
              <a:gd name="T53" fmla="*/ 1214666 h 1683143"/>
              <a:gd name="T54" fmla="*/ 31161 w 613757"/>
              <a:gd name="T55" fmla="*/ 1441404 h 1683143"/>
              <a:gd name="T56" fmla="*/ 152661 w 613757"/>
              <a:gd name="T57" fmla="*/ 1570969 h 1683143"/>
              <a:gd name="T58" fmla="*/ 233661 w 613757"/>
              <a:gd name="T59" fmla="*/ 1660044 h 1683143"/>
              <a:gd name="T60" fmla="*/ 257961 w 613757"/>
              <a:gd name="T61" fmla="*/ 1676239 h 1683143"/>
              <a:gd name="T62" fmla="*/ 306561 w 613757"/>
              <a:gd name="T63" fmla="*/ 1684337 h 1683143"/>
              <a:gd name="T64" fmla="*/ 557661 w 613757"/>
              <a:gd name="T65" fmla="*/ 1676239 h 16831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3757" h="1683143">
                <a:moveTo>
                  <a:pt x="613757" y="0"/>
                </a:moveTo>
                <a:cubicBezTo>
                  <a:pt x="600270" y="8092"/>
                  <a:pt x="585133" y="13919"/>
                  <a:pt x="573296" y="24276"/>
                </a:cubicBezTo>
                <a:cubicBezTo>
                  <a:pt x="551193" y="43616"/>
                  <a:pt x="546634" y="64866"/>
                  <a:pt x="532836" y="89012"/>
                </a:cubicBezTo>
                <a:cubicBezTo>
                  <a:pt x="528011" y="97456"/>
                  <a:pt x="522305" y="105374"/>
                  <a:pt x="516652" y="113288"/>
                </a:cubicBezTo>
                <a:cubicBezTo>
                  <a:pt x="462705" y="188815"/>
                  <a:pt x="524744" y="105197"/>
                  <a:pt x="460008" y="169933"/>
                </a:cubicBezTo>
                <a:cubicBezTo>
                  <a:pt x="453131" y="176810"/>
                  <a:pt x="449477" y="186295"/>
                  <a:pt x="443824" y="194209"/>
                </a:cubicBezTo>
                <a:cubicBezTo>
                  <a:pt x="435985" y="205184"/>
                  <a:pt x="427387" y="215602"/>
                  <a:pt x="419548" y="226577"/>
                </a:cubicBezTo>
                <a:cubicBezTo>
                  <a:pt x="413895" y="234491"/>
                  <a:pt x="409017" y="242939"/>
                  <a:pt x="403364" y="250853"/>
                </a:cubicBezTo>
                <a:cubicBezTo>
                  <a:pt x="395525" y="261828"/>
                  <a:pt x="386927" y="272246"/>
                  <a:pt x="379088" y="283221"/>
                </a:cubicBezTo>
                <a:cubicBezTo>
                  <a:pt x="353569" y="318948"/>
                  <a:pt x="373785" y="296617"/>
                  <a:pt x="346719" y="323681"/>
                </a:cubicBezTo>
                <a:cubicBezTo>
                  <a:pt x="327479" y="381404"/>
                  <a:pt x="354760" y="311620"/>
                  <a:pt x="314351" y="372234"/>
                </a:cubicBezTo>
                <a:cubicBezTo>
                  <a:pt x="309620" y="379331"/>
                  <a:pt x="310074" y="388881"/>
                  <a:pt x="306259" y="396510"/>
                </a:cubicBezTo>
                <a:cubicBezTo>
                  <a:pt x="294993" y="419042"/>
                  <a:pt x="283695" y="427166"/>
                  <a:pt x="265799" y="445062"/>
                </a:cubicBezTo>
                <a:cubicBezTo>
                  <a:pt x="263010" y="467377"/>
                  <a:pt x="262089" y="509126"/>
                  <a:pt x="249615" y="534074"/>
                </a:cubicBezTo>
                <a:cubicBezTo>
                  <a:pt x="245266" y="542773"/>
                  <a:pt x="239657" y="550879"/>
                  <a:pt x="233431" y="558350"/>
                </a:cubicBezTo>
                <a:cubicBezTo>
                  <a:pt x="226105" y="567142"/>
                  <a:pt x="217247" y="574535"/>
                  <a:pt x="209155" y="582627"/>
                </a:cubicBezTo>
                <a:cubicBezTo>
                  <a:pt x="206458" y="590719"/>
                  <a:pt x="204878" y="599274"/>
                  <a:pt x="201063" y="606903"/>
                </a:cubicBezTo>
                <a:cubicBezTo>
                  <a:pt x="194706" y="619617"/>
                  <a:pt x="166712" y="654994"/>
                  <a:pt x="160603" y="663547"/>
                </a:cubicBezTo>
                <a:cubicBezTo>
                  <a:pt x="106713" y="738993"/>
                  <a:pt x="176415" y="639942"/>
                  <a:pt x="136327" y="712099"/>
                </a:cubicBezTo>
                <a:cubicBezTo>
                  <a:pt x="126881" y="729102"/>
                  <a:pt x="112657" y="743254"/>
                  <a:pt x="103958" y="760651"/>
                </a:cubicBezTo>
                <a:cubicBezTo>
                  <a:pt x="98563" y="771440"/>
                  <a:pt x="93759" y="782545"/>
                  <a:pt x="87774" y="793019"/>
                </a:cubicBezTo>
                <a:cubicBezTo>
                  <a:pt x="82949" y="801463"/>
                  <a:pt x="75331" y="808318"/>
                  <a:pt x="71590" y="817296"/>
                </a:cubicBezTo>
                <a:cubicBezTo>
                  <a:pt x="56078" y="854526"/>
                  <a:pt x="45284" y="891178"/>
                  <a:pt x="39222" y="930584"/>
                </a:cubicBezTo>
                <a:cubicBezTo>
                  <a:pt x="35915" y="952078"/>
                  <a:pt x="34205" y="973792"/>
                  <a:pt x="31130" y="995320"/>
                </a:cubicBezTo>
                <a:cubicBezTo>
                  <a:pt x="28810" y="1011563"/>
                  <a:pt x="25358" y="1027630"/>
                  <a:pt x="23038" y="1043873"/>
                </a:cubicBezTo>
                <a:cubicBezTo>
                  <a:pt x="19963" y="1065401"/>
                  <a:pt x="17643" y="1087030"/>
                  <a:pt x="14946" y="1108609"/>
                </a:cubicBezTo>
                <a:cubicBezTo>
                  <a:pt x="20341" y="1143674"/>
                  <a:pt x="29358" y="1178371"/>
                  <a:pt x="31130" y="1213805"/>
                </a:cubicBezTo>
                <a:cubicBezTo>
                  <a:pt x="36415" y="1319504"/>
                  <a:pt x="-41485" y="1272462"/>
                  <a:pt x="31130" y="1440382"/>
                </a:cubicBezTo>
                <a:cubicBezTo>
                  <a:pt x="54610" y="1494680"/>
                  <a:pt x="112319" y="1526447"/>
                  <a:pt x="152511" y="1569855"/>
                </a:cubicBezTo>
                <a:cubicBezTo>
                  <a:pt x="179754" y="1599278"/>
                  <a:pt x="200067" y="1636624"/>
                  <a:pt x="233431" y="1658867"/>
                </a:cubicBezTo>
                <a:cubicBezTo>
                  <a:pt x="241523" y="1664262"/>
                  <a:pt x="248481" y="1671976"/>
                  <a:pt x="257707" y="1675051"/>
                </a:cubicBezTo>
                <a:cubicBezTo>
                  <a:pt x="273272" y="1680239"/>
                  <a:pt x="290075" y="1680446"/>
                  <a:pt x="306259" y="1683143"/>
                </a:cubicBezTo>
                <a:cubicBezTo>
                  <a:pt x="389874" y="1680356"/>
                  <a:pt x="473451" y="1675051"/>
                  <a:pt x="557112" y="167505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9" name="TextBox 41"/>
          <p:cNvSpPr txBox="1">
            <a:spLocks noChangeArrowheads="1"/>
          </p:cNvSpPr>
          <p:nvPr/>
        </p:nvSpPr>
        <p:spPr bwMode="auto">
          <a:xfrm>
            <a:off x="8826500" y="5029200"/>
            <a:ext cx="436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ma</a:t>
            </a:r>
          </a:p>
        </p:txBody>
      </p:sp>
      <p:sp>
        <p:nvSpPr>
          <p:cNvPr id="10270" name="TextBox 42"/>
          <p:cNvSpPr txBox="1">
            <a:spLocks noChangeArrowheads="1"/>
          </p:cNvSpPr>
          <p:nvPr/>
        </p:nvSpPr>
        <p:spPr bwMode="auto">
          <a:xfrm>
            <a:off x="8213725" y="4267200"/>
            <a:ext cx="436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ma</a:t>
            </a:r>
          </a:p>
        </p:txBody>
      </p:sp>
      <p:sp>
        <p:nvSpPr>
          <p:cNvPr id="10271" name="TextBox 43"/>
          <p:cNvSpPr txBox="1">
            <a:spLocks noChangeArrowheads="1"/>
          </p:cNvSpPr>
          <p:nvPr/>
        </p:nvSpPr>
        <p:spPr bwMode="auto">
          <a:xfrm>
            <a:off x="6427788" y="6154738"/>
            <a:ext cx="447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mo</a:t>
            </a:r>
          </a:p>
        </p:txBody>
      </p:sp>
      <p:sp>
        <p:nvSpPr>
          <p:cNvPr id="10272" name="TextBox 25"/>
          <p:cNvSpPr txBox="1">
            <a:spLocks noChangeArrowheads="1"/>
          </p:cNvSpPr>
          <p:nvPr/>
        </p:nvSpPr>
        <p:spPr bwMode="auto">
          <a:xfrm>
            <a:off x="6564313" y="1770063"/>
            <a:ext cx="30877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>
                <a:solidFill>
                  <a:srgbClr val="FF0000"/>
                </a:solidFill>
              </a:rPr>
              <a:t>Instructions 1-4 have</a:t>
            </a:r>
            <a:br>
              <a:rPr lang="en-US" altLang="en-US" sz="1600" dirty="0">
                <a:solidFill>
                  <a:srgbClr val="FF0000"/>
                </a:solidFill>
              </a:rPr>
            </a:br>
            <a:r>
              <a:rPr lang="en-US" altLang="en-US" sz="1600" dirty="0">
                <a:solidFill>
                  <a:srgbClr val="FF0000"/>
                </a:solidFill>
              </a:rPr>
              <a:t>control dependence to instruction 5</a:t>
            </a:r>
          </a:p>
          <a:p>
            <a:endParaRPr lang="en-US" altLang="en-US" sz="1600" dirty="0">
              <a:solidFill>
                <a:srgbClr val="FF0000"/>
              </a:solidFill>
            </a:endParaRPr>
          </a:p>
          <a:p>
            <a:r>
              <a:rPr lang="en-US" altLang="en-US" sz="1600" dirty="0">
                <a:solidFill>
                  <a:srgbClr val="FF0000"/>
                </a:solidFill>
              </a:rPr>
              <a:t>5</a:t>
            </a:r>
            <a:r>
              <a:rPr lang="en-US" alt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6 control dependence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85150C-B989-6891-5E73-5500B737DAC0}"/>
                  </a:ext>
                </a:extLst>
              </p14:cNvPr>
              <p14:cNvContentPartPr/>
              <p14:nvPr/>
            </p14:nvContentPartPr>
            <p14:xfrm>
              <a:off x="1266840" y="1597680"/>
              <a:ext cx="8417520" cy="5158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85150C-B989-6891-5E73-5500B737DA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7480" y="1588320"/>
                <a:ext cx="8436240" cy="517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04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 &amp; Reading Material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27163"/>
            <a:ext cx="8229600" cy="5216525"/>
          </a:xfrm>
        </p:spPr>
        <p:txBody>
          <a:bodyPr/>
          <a:lstStyle/>
          <a:p>
            <a:r>
              <a:rPr lang="en-US" altLang="en-US" sz="2000" dirty="0"/>
              <a:t>Reminder: HW 2</a:t>
            </a:r>
          </a:p>
          <a:p>
            <a:pPr lvl="1"/>
            <a:r>
              <a:rPr lang="en-US" altLang="en-US" sz="1800" dirty="0">
                <a:sym typeface="Wingdings" panose="05000000000000000000" pitchFamily="2" charset="2"/>
              </a:rPr>
              <a:t>Due next week Wed (Oct 8)</a:t>
            </a:r>
          </a:p>
          <a:p>
            <a:pPr lvl="1"/>
            <a:r>
              <a:rPr lang="en-US" altLang="en-US" sz="1800" dirty="0">
                <a:sym typeface="Wingdings" panose="05000000000000000000" pitchFamily="2" charset="2"/>
              </a:rPr>
              <a:t>You should have started by now</a:t>
            </a:r>
          </a:p>
          <a:p>
            <a:pPr lvl="1"/>
            <a:r>
              <a:rPr lang="en-US" altLang="en-US" sz="1800" dirty="0">
                <a:sym typeface="Wingdings" panose="05000000000000000000" pitchFamily="2" charset="2"/>
              </a:rPr>
              <a:t>Talk to GSIs if you are stuck</a:t>
            </a:r>
            <a:endParaRPr lang="en-US" altLang="en-US" sz="1800" dirty="0"/>
          </a:p>
          <a:p>
            <a:r>
              <a:rPr lang="en-US" altLang="en-US" sz="2000" dirty="0"/>
              <a:t>Class project</a:t>
            </a:r>
          </a:p>
          <a:p>
            <a:pPr lvl="1"/>
            <a:r>
              <a:rPr lang="en-US" altLang="en-US" sz="1800" dirty="0"/>
              <a:t>Focus on project team formation and general topic area</a:t>
            </a:r>
          </a:p>
          <a:p>
            <a:r>
              <a:rPr lang="en-US" altLang="en-US" sz="2000" dirty="0"/>
              <a:t>Today’s class</a:t>
            </a:r>
          </a:p>
          <a:p>
            <a:pPr lvl="1"/>
            <a:r>
              <a:rPr lang="en-US" altLang="en-US" sz="1800" dirty="0"/>
              <a:t>“Machine Description Driven Compilers for EPIC Processors”, B. Rau, V. </a:t>
            </a:r>
            <a:r>
              <a:rPr lang="en-US" altLang="en-US" sz="1800" dirty="0" err="1"/>
              <a:t>Kathail</a:t>
            </a:r>
            <a:r>
              <a:rPr lang="en-US" altLang="en-US" sz="1800" dirty="0"/>
              <a:t>, and S. Aditya, HP Technical Report, HPL-98-40, 1998. (long paper but informative)</a:t>
            </a:r>
          </a:p>
          <a:p>
            <a:r>
              <a:rPr lang="en-US" altLang="en-US" sz="2000" dirty="0"/>
              <a:t>Next class</a:t>
            </a:r>
          </a:p>
          <a:p>
            <a:pPr lvl="1"/>
            <a:r>
              <a:rPr lang="en-US" altLang="en-US" sz="1800" dirty="0">
                <a:cs typeface="Arial" panose="020B0604020202020204" pitchFamily="34" charset="0"/>
              </a:rPr>
              <a:t>“The Importance of </a:t>
            </a:r>
            <a:r>
              <a:rPr lang="en-US" altLang="en-US" sz="1800" dirty="0" err="1">
                <a:cs typeface="Arial" panose="020B0604020202020204" pitchFamily="34" charset="0"/>
              </a:rPr>
              <a:t>Prepass</a:t>
            </a:r>
            <a:r>
              <a:rPr lang="en-US" altLang="en-US" sz="1800" dirty="0">
                <a:cs typeface="Arial" panose="020B0604020202020204" pitchFamily="34" charset="0"/>
              </a:rPr>
              <a:t> Code Scheduling for Superscalar and </a:t>
            </a:r>
            <a:r>
              <a:rPr lang="en-US" altLang="en-US" sz="1800" dirty="0" err="1">
                <a:cs typeface="Arial" panose="020B0604020202020204" pitchFamily="34" charset="0"/>
              </a:rPr>
              <a:t>Superpipelined</a:t>
            </a:r>
            <a:r>
              <a:rPr lang="en-US" altLang="en-US" sz="1800" dirty="0">
                <a:cs typeface="Arial" panose="020B0604020202020204" pitchFamily="34" charset="0"/>
              </a:rPr>
              <a:t> Processors,” P. Chang et al., IEEE Transactions on Computers, 1995, pp. 353-370.</a:t>
            </a:r>
            <a:endParaRPr lang="en-US" altLang="en-US" sz="1800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>
              <a:latin typeface="Arial" panose="020B0604020202020204" pitchFamily="34" charset="0"/>
            </a:endParaRP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Dependence Edge Latencies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u="sng" dirty="0"/>
              <a:t>Edge latency</a:t>
            </a:r>
            <a:r>
              <a:rPr lang="en-US" altLang="en-US" dirty="0"/>
              <a:t> = minimum number of cycles necessary between initiation of the predecessor and successor in order to satisfy the dependence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Register flow dependence,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dirty="0"/>
              <a:t> = b + c </a:t>
            </a:r>
            <a:r>
              <a:rPr lang="en-US" altLang="en-US" dirty="0">
                <a:sym typeface="Wingdings" panose="05000000000000000000" pitchFamily="2" charset="2"/>
              </a:rPr>
              <a:t> d = </a:t>
            </a: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altLang="en-US" dirty="0">
                <a:sym typeface="Wingdings" panose="05000000000000000000" pitchFamily="2" charset="2"/>
              </a:rPr>
              <a:t> + 1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Latency of producer instruction for most processors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Register anti dependence, a = </a:t>
            </a:r>
            <a:r>
              <a:rPr lang="en-US" altLang="en-US" dirty="0">
                <a:solidFill>
                  <a:srgbClr val="FF0000"/>
                </a:solidFill>
              </a:rPr>
              <a:t>b</a:t>
            </a:r>
            <a:r>
              <a:rPr lang="en-US" altLang="en-US" dirty="0"/>
              <a:t> + c  </a:t>
            </a:r>
            <a:r>
              <a:rPr lang="en-US" altLang="en-US" dirty="0">
                <a:sym typeface="Wingdings" panose="05000000000000000000" pitchFamily="2" charset="2"/>
              </a:rPr>
              <a:t>  </a:t>
            </a: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b</a:t>
            </a:r>
            <a:r>
              <a:rPr lang="en-US" altLang="en-US" dirty="0">
                <a:sym typeface="Wingdings" panose="05000000000000000000" pitchFamily="2" charset="2"/>
              </a:rPr>
              <a:t> = d + 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0 cycles for most processors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Register output dependence, </a:t>
            </a:r>
            <a:r>
              <a:rPr lang="en-US" altLang="en-US" dirty="0">
                <a:solidFill>
                  <a:srgbClr val="FF0000"/>
                </a:solidFill>
              </a:rPr>
              <a:t>a</a:t>
            </a:r>
            <a:r>
              <a:rPr lang="en-US" altLang="en-US" dirty="0"/>
              <a:t> = b + c </a:t>
            </a:r>
            <a:r>
              <a:rPr lang="en-US" altLang="en-US" dirty="0">
                <a:sym typeface="Wingdings" panose="05000000000000000000" pitchFamily="2" charset="2"/>
              </a:rPr>
              <a:t> </a:t>
            </a:r>
            <a:r>
              <a:rPr lang="en-US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a</a:t>
            </a:r>
            <a:r>
              <a:rPr lang="en-US" altLang="en-US" dirty="0">
                <a:sym typeface="Wingdings" panose="05000000000000000000" pitchFamily="2" charset="2"/>
              </a:rPr>
              <a:t> = d + 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1 cycle for most processors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Is negative latency possible?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Yes, means successor can start before predecessor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We will only deal with latency &gt;=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AF2B5F-BC0E-954A-C912-08195F1A6D5C}"/>
                  </a:ext>
                </a:extLst>
              </p14:cNvPr>
              <p14:cNvContentPartPr/>
              <p14:nvPr/>
            </p14:nvContentPartPr>
            <p14:xfrm>
              <a:off x="436680" y="1971720"/>
              <a:ext cx="9175680" cy="549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AF2B5F-BC0E-954A-C912-08195F1A6D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7320" y="1962360"/>
                <a:ext cx="9194400" cy="55126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Dependence Edge Latencies (2)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Memory dependences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Store </a:t>
            </a:r>
            <a:r>
              <a:rPr lang="en-US" altLang="en-US" dirty="0">
                <a:sym typeface="Wingdings" panose="05000000000000000000" pitchFamily="2" charset="2"/>
              </a:rPr>
              <a:t> load (memory flow)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Load  Store (memory anti)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Store  Store (memory output)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All 1 cycle for most processors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Control dependences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branch </a:t>
            </a:r>
            <a:r>
              <a:rPr lang="en-US" altLang="en-US" dirty="0">
                <a:sym typeface="Wingdings" panose="05000000000000000000" pitchFamily="2" charset="2"/>
              </a:rPr>
              <a:t> b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Instructions inside then/else paths dependent on branch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1 cycle for most processors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/>
              <a:t>a </a:t>
            </a:r>
            <a:r>
              <a:rPr lang="en-US" altLang="en-US" dirty="0">
                <a:sym typeface="Wingdings" panose="05000000000000000000" pitchFamily="2" charset="2"/>
              </a:rPr>
              <a:t> branch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Op a must be issued before the branch completes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Wingdings" panose="05000000000000000000" pitchFamily="2" charset="2"/>
              </a:rPr>
              <a:t>0 cycles for most processors </a:t>
            </a:r>
          </a:p>
          <a:p>
            <a:pPr lvl="2">
              <a:lnSpc>
                <a:spcPct val="90000"/>
              </a:lnSpc>
            </a:pPr>
            <a:endParaRPr lang="en-US" alt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3D8C872-B783-682C-1A22-DCB36DEBB496}"/>
                  </a:ext>
                </a:extLst>
              </p14:cNvPr>
              <p14:cNvContentPartPr/>
              <p14:nvPr/>
            </p14:nvContentPartPr>
            <p14:xfrm>
              <a:off x="1487520" y="1684080"/>
              <a:ext cx="8264160" cy="4155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3D8C872-B783-682C-1A22-DCB36DEBB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8160" y="1674720"/>
                <a:ext cx="8282880" cy="4173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Class Problem – Add Latencies to Dependence Edges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0" y="1825625"/>
            <a:ext cx="110799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latencies</a:t>
            </a:r>
          </a:p>
          <a:p>
            <a:endParaRPr lang="en-US" altLang="en-US" dirty="0"/>
          </a:p>
          <a:p>
            <a:r>
              <a:rPr lang="en-US" altLang="en-US" dirty="0"/>
              <a:t>add:    1</a:t>
            </a:r>
          </a:p>
          <a:p>
            <a:r>
              <a:rPr lang="en-US" altLang="en-US" dirty="0" err="1"/>
              <a:t>cmpp</a:t>
            </a:r>
            <a:r>
              <a:rPr lang="en-US" altLang="en-US" dirty="0"/>
              <a:t>:    1</a:t>
            </a:r>
          </a:p>
          <a:p>
            <a:r>
              <a:rPr lang="en-US" altLang="en-US" dirty="0"/>
              <a:t>load:   2</a:t>
            </a:r>
          </a:p>
          <a:p>
            <a:r>
              <a:rPr lang="en-US" altLang="en-US" dirty="0"/>
              <a:t>store: 1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09600" y="1752600"/>
            <a:ext cx="2514600" cy="449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73914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73914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391400" y="5943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7391400" y="5334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7391400" y="4724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7391400" y="6477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cxnSp>
        <p:nvCxnSpPr>
          <p:cNvPr id="21" name="Straight Arrow Connector 2"/>
          <p:cNvCxnSpPr>
            <a:cxnSpLocks noChangeShapeType="1"/>
            <a:endCxn id="16" idx="0"/>
          </p:cNvCxnSpPr>
          <p:nvPr/>
        </p:nvCxnSpPr>
        <p:spPr bwMode="auto">
          <a:xfrm>
            <a:off x="7543800" y="3810000"/>
            <a:ext cx="0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8"/>
          <p:cNvCxnSpPr>
            <a:cxnSpLocks noChangeShapeType="1"/>
            <a:stCxn id="16" idx="4"/>
            <a:endCxn id="19" idx="0"/>
          </p:cNvCxnSpPr>
          <p:nvPr/>
        </p:nvCxnSpPr>
        <p:spPr bwMode="auto">
          <a:xfrm>
            <a:off x="7543800" y="4419600"/>
            <a:ext cx="0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10"/>
          <p:cNvCxnSpPr>
            <a:cxnSpLocks noChangeShapeType="1"/>
            <a:stCxn id="18" idx="4"/>
            <a:endCxn id="17" idx="0"/>
          </p:cNvCxnSpPr>
          <p:nvPr/>
        </p:nvCxnSpPr>
        <p:spPr bwMode="auto">
          <a:xfrm>
            <a:off x="7543800" y="5638800"/>
            <a:ext cx="0" cy="3048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Freeform 15"/>
          <p:cNvSpPr>
            <a:spLocks/>
          </p:cNvSpPr>
          <p:nvPr/>
        </p:nvSpPr>
        <p:spPr bwMode="auto">
          <a:xfrm>
            <a:off x="6932613" y="3762375"/>
            <a:ext cx="479425" cy="2768600"/>
          </a:xfrm>
          <a:custGeom>
            <a:avLst/>
            <a:gdLst>
              <a:gd name="T0" fmla="*/ 455141 w 479262"/>
              <a:gd name="T1" fmla="*/ 0 h 2767477"/>
              <a:gd name="T2" fmla="*/ 398477 w 479262"/>
              <a:gd name="T3" fmla="*/ 72859 h 2767477"/>
              <a:gd name="T4" fmla="*/ 374193 w 479262"/>
              <a:gd name="T5" fmla="*/ 105240 h 2767477"/>
              <a:gd name="T6" fmla="*/ 317530 w 479262"/>
              <a:gd name="T7" fmla="*/ 178097 h 2767477"/>
              <a:gd name="T8" fmla="*/ 309435 w 479262"/>
              <a:gd name="T9" fmla="*/ 202383 h 2767477"/>
              <a:gd name="T10" fmla="*/ 277056 w 479262"/>
              <a:gd name="T11" fmla="*/ 250956 h 2767477"/>
              <a:gd name="T12" fmla="*/ 268961 w 479262"/>
              <a:gd name="T13" fmla="*/ 275242 h 2767477"/>
              <a:gd name="T14" fmla="*/ 252771 w 479262"/>
              <a:gd name="T15" fmla="*/ 291432 h 2767477"/>
              <a:gd name="T16" fmla="*/ 236581 w 479262"/>
              <a:gd name="T17" fmla="*/ 315718 h 2767477"/>
              <a:gd name="T18" fmla="*/ 228487 w 479262"/>
              <a:gd name="T19" fmla="*/ 348099 h 2767477"/>
              <a:gd name="T20" fmla="*/ 196108 w 479262"/>
              <a:gd name="T21" fmla="*/ 396671 h 2767477"/>
              <a:gd name="T22" fmla="*/ 171823 w 479262"/>
              <a:gd name="T23" fmla="*/ 445243 h 2767477"/>
              <a:gd name="T24" fmla="*/ 155634 w 479262"/>
              <a:gd name="T25" fmla="*/ 501911 h 2767477"/>
              <a:gd name="T26" fmla="*/ 147539 w 479262"/>
              <a:gd name="T27" fmla="*/ 534292 h 2767477"/>
              <a:gd name="T28" fmla="*/ 131350 w 479262"/>
              <a:gd name="T29" fmla="*/ 566673 h 2767477"/>
              <a:gd name="T30" fmla="*/ 107065 w 479262"/>
              <a:gd name="T31" fmla="*/ 615245 h 2767477"/>
              <a:gd name="T32" fmla="*/ 90876 w 479262"/>
              <a:gd name="T33" fmla="*/ 736675 h 2767477"/>
              <a:gd name="T34" fmla="*/ 74686 w 479262"/>
              <a:gd name="T35" fmla="*/ 760961 h 2767477"/>
              <a:gd name="T36" fmla="*/ 66592 w 479262"/>
              <a:gd name="T37" fmla="*/ 793342 h 2767477"/>
              <a:gd name="T38" fmla="*/ 58497 w 479262"/>
              <a:gd name="T39" fmla="*/ 841913 h 2767477"/>
              <a:gd name="T40" fmla="*/ 42307 w 479262"/>
              <a:gd name="T41" fmla="*/ 890485 h 2767477"/>
              <a:gd name="T42" fmla="*/ 26117 w 479262"/>
              <a:gd name="T43" fmla="*/ 1003820 h 2767477"/>
              <a:gd name="T44" fmla="*/ 9927 w 479262"/>
              <a:gd name="T45" fmla="*/ 1173822 h 2767477"/>
              <a:gd name="T46" fmla="*/ 9927 w 479262"/>
              <a:gd name="T47" fmla="*/ 1651446 h 2767477"/>
              <a:gd name="T48" fmla="*/ 42307 w 479262"/>
              <a:gd name="T49" fmla="*/ 1789066 h 2767477"/>
              <a:gd name="T50" fmla="*/ 74686 w 479262"/>
              <a:gd name="T51" fmla="*/ 1934782 h 2767477"/>
              <a:gd name="T52" fmla="*/ 90876 w 479262"/>
              <a:gd name="T53" fmla="*/ 1975258 h 2767477"/>
              <a:gd name="T54" fmla="*/ 123255 w 479262"/>
              <a:gd name="T55" fmla="*/ 2048116 h 2767477"/>
              <a:gd name="T56" fmla="*/ 139444 w 479262"/>
              <a:gd name="T57" fmla="*/ 2096688 h 2767477"/>
              <a:gd name="T58" fmla="*/ 147539 w 479262"/>
              <a:gd name="T59" fmla="*/ 2120974 h 2767477"/>
              <a:gd name="T60" fmla="*/ 163729 w 479262"/>
              <a:gd name="T61" fmla="*/ 2145260 h 2767477"/>
              <a:gd name="T62" fmla="*/ 188013 w 479262"/>
              <a:gd name="T63" fmla="*/ 2210022 h 2767477"/>
              <a:gd name="T64" fmla="*/ 204202 w 479262"/>
              <a:gd name="T65" fmla="*/ 2242404 h 2767477"/>
              <a:gd name="T66" fmla="*/ 228487 w 479262"/>
              <a:gd name="T67" fmla="*/ 2274785 h 2767477"/>
              <a:gd name="T68" fmla="*/ 244676 w 479262"/>
              <a:gd name="T69" fmla="*/ 2299072 h 2767477"/>
              <a:gd name="T70" fmla="*/ 260866 w 479262"/>
              <a:gd name="T71" fmla="*/ 2363834 h 2767477"/>
              <a:gd name="T72" fmla="*/ 293246 w 479262"/>
              <a:gd name="T73" fmla="*/ 2412406 h 2767477"/>
              <a:gd name="T74" fmla="*/ 325625 w 479262"/>
              <a:gd name="T75" fmla="*/ 2493358 h 2767477"/>
              <a:gd name="T76" fmla="*/ 349909 w 479262"/>
              <a:gd name="T77" fmla="*/ 2533836 h 2767477"/>
              <a:gd name="T78" fmla="*/ 374193 w 479262"/>
              <a:gd name="T79" fmla="*/ 2590503 h 2767477"/>
              <a:gd name="T80" fmla="*/ 414667 w 479262"/>
              <a:gd name="T81" fmla="*/ 2655265 h 2767477"/>
              <a:gd name="T82" fmla="*/ 447046 w 479262"/>
              <a:gd name="T83" fmla="*/ 2703837 h 2767477"/>
              <a:gd name="T84" fmla="*/ 455141 w 479262"/>
              <a:gd name="T85" fmla="*/ 2728123 h 2767477"/>
              <a:gd name="T86" fmla="*/ 471330 w 479262"/>
              <a:gd name="T87" fmla="*/ 2752408 h 2767477"/>
              <a:gd name="T88" fmla="*/ 479425 w 479262"/>
              <a:gd name="T89" fmla="*/ 2768600 h 276747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479262" h="2767477">
                <a:moveTo>
                  <a:pt x="454986" y="0"/>
                </a:moveTo>
                <a:lnTo>
                  <a:pt x="398342" y="72829"/>
                </a:lnTo>
                <a:cubicBezTo>
                  <a:pt x="390119" y="83519"/>
                  <a:pt x="381547" y="93975"/>
                  <a:pt x="374066" y="105197"/>
                </a:cubicBezTo>
                <a:cubicBezTo>
                  <a:pt x="335350" y="163271"/>
                  <a:pt x="355452" y="139995"/>
                  <a:pt x="317422" y="178025"/>
                </a:cubicBezTo>
                <a:cubicBezTo>
                  <a:pt x="314725" y="186117"/>
                  <a:pt x="313472" y="194845"/>
                  <a:pt x="309330" y="202301"/>
                </a:cubicBezTo>
                <a:cubicBezTo>
                  <a:pt x="299884" y="219304"/>
                  <a:pt x="283113" y="232401"/>
                  <a:pt x="276962" y="250854"/>
                </a:cubicBezTo>
                <a:cubicBezTo>
                  <a:pt x="274265" y="258946"/>
                  <a:pt x="273259" y="267816"/>
                  <a:pt x="268870" y="275130"/>
                </a:cubicBezTo>
                <a:cubicBezTo>
                  <a:pt x="264945" y="281672"/>
                  <a:pt x="257451" y="285356"/>
                  <a:pt x="252685" y="291314"/>
                </a:cubicBezTo>
                <a:cubicBezTo>
                  <a:pt x="246609" y="298908"/>
                  <a:pt x="241896" y="307498"/>
                  <a:pt x="236501" y="315590"/>
                </a:cubicBezTo>
                <a:cubicBezTo>
                  <a:pt x="233804" y="326379"/>
                  <a:pt x="233383" y="338011"/>
                  <a:pt x="228409" y="347958"/>
                </a:cubicBezTo>
                <a:cubicBezTo>
                  <a:pt x="219710" y="365355"/>
                  <a:pt x="202192" y="378057"/>
                  <a:pt x="196041" y="396510"/>
                </a:cubicBezTo>
                <a:cubicBezTo>
                  <a:pt x="184874" y="430012"/>
                  <a:pt x="192680" y="413689"/>
                  <a:pt x="171765" y="445062"/>
                </a:cubicBezTo>
                <a:cubicBezTo>
                  <a:pt x="146471" y="546240"/>
                  <a:pt x="178796" y="420454"/>
                  <a:pt x="155581" y="501707"/>
                </a:cubicBezTo>
                <a:cubicBezTo>
                  <a:pt x="152526" y="512400"/>
                  <a:pt x="151394" y="523662"/>
                  <a:pt x="147489" y="534075"/>
                </a:cubicBezTo>
                <a:cubicBezTo>
                  <a:pt x="143253" y="545370"/>
                  <a:pt x="136057" y="555355"/>
                  <a:pt x="131305" y="566443"/>
                </a:cubicBezTo>
                <a:cubicBezTo>
                  <a:pt x="111204" y="613346"/>
                  <a:pt x="138131" y="568342"/>
                  <a:pt x="107029" y="614995"/>
                </a:cubicBezTo>
                <a:cubicBezTo>
                  <a:pt x="105821" y="628278"/>
                  <a:pt x="103217" y="707507"/>
                  <a:pt x="90845" y="736376"/>
                </a:cubicBezTo>
                <a:cubicBezTo>
                  <a:pt x="87014" y="745315"/>
                  <a:pt x="80056" y="752560"/>
                  <a:pt x="74661" y="760652"/>
                </a:cubicBezTo>
                <a:cubicBezTo>
                  <a:pt x="71964" y="771441"/>
                  <a:pt x="68750" y="782115"/>
                  <a:pt x="66569" y="793020"/>
                </a:cubicBezTo>
                <a:cubicBezTo>
                  <a:pt x="63351" y="809109"/>
                  <a:pt x="62456" y="825655"/>
                  <a:pt x="58477" y="841572"/>
                </a:cubicBezTo>
                <a:cubicBezTo>
                  <a:pt x="54339" y="858122"/>
                  <a:pt x="42293" y="890124"/>
                  <a:pt x="42293" y="890124"/>
                </a:cubicBezTo>
                <a:cubicBezTo>
                  <a:pt x="36898" y="927887"/>
                  <a:pt x="29783" y="965444"/>
                  <a:pt x="26108" y="1003413"/>
                </a:cubicBezTo>
                <a:cubicBezTo>
                  <a:pt x="8156" y="1188907"/>
                  <a:pt x="31385" y="1087498"/>
                  <a:pt x="9924" y="1173346"/>
                </a:cubicBezTo>
                <a:cubicBezTo>
                  <a:pt x="-993" y="1380761"/>
                  <a:pt x="-5440" y="1389588"/>
                  <a:pt x="9924" y="1650776"/>
                </a:cubicBezTo>
                <a:cubicBezTo>
                  <a:pt x="18305" y="1793247"/>
                  <a:pt x="22712" y="1690432"/>
                  <a:pt x="42293" y="1788340"/>
                </a:cubicBezTo>
                <a:cubicBezTo>
                  <a:pt x="53633" y="1845041"/>
                  <a:pt x="56541" y="1885677"/>
                  <a:pt x="74661" y="1933997"/>
                </a:cubicBezTo>
                <a:cubicBezTo>
                  <a:pt x="79761" y="1947598"/>
                  <a:pt x="85881" y="1960806"/>
                  <a:pt x="90845" y="1974457"/>
                </a:cubicBezTo>
                <a:cubicBezTo>
                  <a:pt x="113956" y="2038013"/>
                  <a:pt x="95370" y="2005521"/>
                  <a:pt x="123213" y="2047285"/>
                </a:cubicBezTo>
                <a:lnTo>
                  <a:pt x="139397" y="2095838"/>
                </a:lnTo>
                <a:cubicBezTo>
                  <a:pt x="142094" y="2103930"/>
                  <a:pt x="142758" y="2113017"/>
                  <a:pt x="147489" y="2120114"/>
                </a:cubicBezTo>
                <a:cubicBezTo>
                  <a:pt x="152884" y="2128206"/>
                  <a:pt x="159324" y="2135691"/>
                  <a:pt x="163673" y="2144390"/>
                </a:cubicBezTo>
                <a:cubicBezTo>
                  <a:pt x="197202" y="2211448"/>
                  <a:pt x="166939" y="2160102"/>
                  <a:pt x="187949" y="2209126"/>
                </a:cubicBezTo>
                <a:cubicBezTo>
                  <a:pt x="192701" y="2220214"/>
                  <a:pt x="197740" y="2231265"/>
                  <a:pt x="204133" y="2241494"/>
                </a:cubicBezTo>
                <a:cubicBezTo>
                  <a:pt x="211281" y="2252931"/>
                  <a:pt x="220570" y="2262887"/>
                  <a:pt x="228409" y="2273862"/>
                </a:cubicBezTo>
                <a:cubicBezTo>
                  <a:pt x="234062" y="2281776"/>
                  <a:pt x="239198" y="2290047"/>
                  <a:pt x="244593" y="2298139"/>
                </a:cubicBezTo>
                <a:cubicBezTo>
                  <a:pt x="246835" y="2309348"/>
                  <a:pt x="253001" y="2348879"/>
                  <a:pt x="260777" y="2362875"/>
                </a:cubicBezTo>
                <a:cubicBezTo>
                  <a:pt x="270223" y="2379878"/>
                  <a:pt x="286995" y="2392974"/>
                  <a:pt x="293146" y="2411427"/>
                </a:cubicBezTo>
                <a:cubicBezTo>
                  <a:pt x="329983" y="2521938"/>
                  <a:pt x="289794" y="2409001"/>
                  <a:pt x="325514" y="2492347"/>
                </a:cubicBezTo>
                <a:cubicBezTo>
                  <a:pt x="341271" y="2529114"/>
                  <a:pt x="322877" y="2505893"/>
                  <a:pt x="349790" y="2532808"/>
                </a:cubicBezTo>
                <a:cubicBezTo>
                  <a:pt x="371196" y="2618431"/>
                  <a:pt x="342133" y="2517603"/>
                  <a:pt x="374066" y="2589452"/>
                </a:cubicBezTo>
                <a:cubicBezTo>
                  <a:pt x="402448" y="2653312"/>
                  <a:pt x="370855" y="2625074"/>
                  <a:pt x="414526" y="2654188"/>
                </a:cubicBezTo>
                <a:cubicBezTo>
                  <a:pt x="425315" y="2670372"/>
                  <a:pt x="440743" y="2684287"/>
                  <a:pt x="446894" y="2702740"/>
                </a:cubicBezTo>
                <a:cubicBezTo>
                  <a:pt x="449591" y="2710832"/>
                  <a:pt x="451171" y="2719387"/>
                  <a:pt x="454986" y="2727016"/>
                </a:cubicBezTo>
                <a:cubicBezTo>
                  <a:pt x="459335" y="2735715"/>
                  <a:pt x="466166" y="2742953"/>
                  <a:pt x="471170" y="2751292"/>
                </a:cubicBezTo>
                <a:cubicBezTo>
                  <a:pt x="474273" y="2756464"/>
                  <a:pt x="476565" y="2762082"/>
                  <a:pt x="479262" y="2767477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6"/>
          <p:cNvSpPr>
            <a:spLocks/>
          </p:cNvSpPr>
          <p:nvPr/>
        </p:nvSpPr>
        <p:spPr bwMode="auto">
          <a:xfrm>
            <a:off x="7639050" y="4410075"/>
            <a:ext cx="469900" cy="2136775"/>
          </a:xfrm>
          <a:custGeom>
            <a:avLst/>
            <a:gdLst>
              <a:gd name="T0" fmla="*/ 0 w 469338"/>
              <a:gd name="T1" fmla="*/ 0 h 2136329"/>
              <a:gd name="T2" fmla="*/ 24306 w 469338"/>
              <a:gd name="T3" fmla="*/ 40468 h 2136329"/>
              <a:gd name="T4" fmla="*/ 40509 w 469338"/>
              <a:gd name="T5" fmla="*/ 56657 h 2136329"/>
              <a:gd name="T6" fmla="*/ 56713 w 469338"/>
              <a:gd name="T7" fmla="*/ 97125 h 2136329"/>
              <a:gd name="T8" fmla="*/ 81018 w 469338"/>
              <a:gd name="T9" fmla="*/ 129500 h 2136329"/>
              <a:gd name="T10" fmla="*/ 113425 w 469338"/>
              <a:gd name="T11" fmla="*/ 178062 h 2136329"/>
              <a:gd name="T12" fmla="*/ 153933 w 469338"/>
              <a:gd name="T13" fmla="*/ 234718 h 2136329"/>
              <a:gd name="T14" fmla="*/ 194442 w 469338"/>
              <a:gd name="T15" fmla="*/ 307562 h 2136329"/>
              <a:gd name="T16" fmla="*/ 210645 w 469338"/>
              <a:gd name="T17" fmla="*/ 331843 h 2136329"/>
              <a:gd name="T18" fmla="*/ 267358 w 469338"/>
              <a:gd name="T19" fmla="*/ 396593 h 2136329"/>
              <a:gd name="T20" fmla="*/ 291663 w 469338"/>
              <a:gd name="T21" fmla="*/ 453249 h 2136329"/>
              <a:gd name="T22" fmla="*/ 315968 w 469338"/>
              <a:gd name="T23" fmla="*/ 485623 h 2136329"/>
              <a:gd name="T24" fmla="*/ 332171 w 469338"/>
              <a:gd name="T25" fmla="*/ 526093 h 2136329"/>
              <a:gd name="T26" fmla="*/ 348375 w 469338"/>
              <a:gd name="T27" fmla="*/ 550374 h 2136329"/>
              <a:gd name="T28" fmla="*/ 380781 w 469338"/>
              <a:gd name="T29" fmla="*/ 615123 h 2136329"/>
              <a:gd name="T30" fmla="*/ 388883 w 469338"/>
              <a:gd name="T31" fmla="*/ 639404 h 2136329"/>
              <a:gd name="T32" fmla="*/ 421290 w 469338"/>
              <a:gd name="T33" fmla="*/ 687967 h 2136329"/>
              <a:gd name="T34" fmla="*/ 445595 w 469338"/>
              <a:gd name="T35" fmla="*/ 744623 h 2136329"/>
              <a:gd name="T36" fmla="*/ 453697 w 469338"/>
              <a:gd name="T37" fmla="*/ 801279 h 2136329"/>
              <a:gd name="T38" fmla="*/ 461798 w 469338"/>
              <a:gd name="T39" fmla="*/ 849841 h 2136329"/>
              <a:gd name="T40" fmla="*/ 469900 w 469338"/>
              <a:gd name="T41" fmla="*/ 995529 h 2136329"/>
              <a:gd name="T42" fmla="*/ 461798 w 469338"/>
              <a:gd name="T43" fmla="*/ 1100747 h 2136329"/>
              <a:gd name="T44" fmla="*/ 453697 w 469338"/>
              <a:gd name="T45" fmla="*/ 1125028 h 2136329"/>
              <a:gd name="T46" fmla="*/ 437493 w 469338"/>
              <a:gd name="T47" fmla="*/ 1214059 h 2136329"/>
              <a:gd name="T48" fmla="*/ 429392 w 469338"/>
              <a:gd name="T49" fmla="*/ 1286903 h 2136329"/>
              <a:gd name="T50" fmla="*/ 405086 w 469338"/>
              <a:gd name="T51" fmla="*/ 1408308 h 2136329"/>
              <a:gd name="T52" fmla="*/ 380781 w 469338"/>
              <a:gd name="T53" fmla="*/ 1513527 h 2136329"/>
              <a:gd name="T54" fmla="*/ 372680 w 469338"/>
              <a:gd name="T55" fmla="*/ 1545902 h 2136329"/>
              <a:gd name="T56" fmla="*/ 356476 w 469338"/>
              <a:gd name="T57" fmla="*/ 1570183 h 2136329"/>
              <a:gd name="T58" fmla="*/ 324070 w 469338"/>
              <a:gd name="T59" fmla="*/ 1634932 h 2136329"/>
              <a:gd name="T60" fmla="*/ 315968 w 469338"/>
              <a:gd name="T61" fmla="*/ 1667308 h 2136329"/>
              <a:gd name="T62" fmla="*/ 307866 w 469338"/>
              <a:gd name="T63" fmla="*/ 1707776 h 2136329"/>
              <a:gd name="T64" fmla="*/ 275459 w 469338"/>
              <a:gd name="T65" fmla="*/ 1772526 h 2136329"/>
              <a:gd name="T66" fmla="*/ 251154 w 469338"/>
              <a:gd name="T67" fmla="*/ 1804901 h 2136329"/>
              <a:gd name="T68" fmla="*/ 234950 w 469338"/>
              <a:gd name="T69" fmla="*/ 1821088 h 2136329"/>
              <a:gd name="T70" fmla="*/ 218747 w 469338"/>
              <a:gd name="T71" fmla="*/ 1845369 h 2136329"/>
              <a:gd name="T72" fmla="*/ 194442 w 469338"/>
              <a:gd name="T73" fmla="*/ 1910120 h 2136329"/>
              <a:gd name="T74" fmla="*/ 162035 w 469338"/>
              <a:gd name="T75" fmla="*/ 1958682 h 2136329"/>
              <a:gd name="T76" fmla="*/ 137730 w 469338"/>
              <a:gd name="T77" fmla="*/ 1974869 h 2136329"/>
              <a:gd name="T78" fmla="*/ 105323 w 469338"/>
              <a:gd name="T79" fmla="*/ 2031525 h 2136329"/>
              <a:gd name="T80" fmla="*/ 64815 w 469338"/>
              <a:gd name="T81" fmla="*/ 2080087 h 2136329"/>
              <a:gd name="T82" fmla="*/ 16203 w 469338"/>
              <a:gd name="T83" fmla="*/ 2096275 h 2136329"/>
              <a:gd name="T84" fmla="*/ 0 w 469338"/>
              <a:gd name="T85" fmla="*/ 2136744 h 213632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69338" h="2136329">
                <a:moveTo>
                  <a:pt x="0" y="0"/>
                </a:moveTo>
                <a:cubicBezTo>
                  <a:pt x="8092" y="13487"/>
                  <a:pt x="15135" y="27661"/>
                  <a:pt x="24277" y="40460"/>
                </a:cubicBezTo>
                <a:cubicBezTo>
                  <a:pt x="28712" y="46668"/>
                  <a:pt x="36676" y="50021"/>
                  <a:pt x="40461" y="56645"/>
                </a:cubicBezTo>
                <a:cubicBezTo>
                  <a:pt x="47668" y="69257"/>
                  <a:pt x="49591" y="84407"/>
                  <a:pt x="56645" y="97105"/>
                </a:cubicBezTo>
                <a:cubicBezTo>
                  <a:pt x="63195" y="108894"/>
                  <a:pt x="73187" y="118424"/>
                  <a:pt x="80921" y="129473"/>
                </a:cubicBezTo>
                <a:cubicBezTo>
                  <a:pt x="92075" y="145408"/>
                  <a:pt x="103282" y="161346"/>
                  <a:pt x="113289" y="178025"/>
                </a:cubicBezTo>
                <a:cubicBezTo>
                  <a:pt x="145242" y="231280"/>
                  <a:pt x="110839" y="191759"/>
                  <a:pt x="153749" y="234669"/>
                </a:cubicBezTo>
                <a:cubicBezTo>
                  <a:pt x="167992" y="277398"/>
                  <a:pt x="157110" y="251849"/>
                  <a:pt x="194209" y="307498"/>
                </a:cubicBezTo>
                <a:cubicBezTo>
                  <a:pt x="199604" y="315590"/>
                  <a:pt x="203516" y="324897"/>
                  <a:pt x="210393" y="331774"/>
                </a:cubicBezTo>
                <a:cubicBezTo>
                  <a:pt x="231487" y="352868"/>
                  <a:pt x="253656" y="369745"/>
                  <a:pt x="267038" y="396510"/>
                </a:cubicBezTo>
                <a:cubicBezTo>
                  <a:pt x="294570" y="451574"/>
                  <a:pt x="249218" y="385800"/>
                  <a:pt x="291314" y="453154"/>
                </a:cubicBezTo>
                <a:cubicBezTo>
                  <a:pt x="298462" y="464591"/>
                  <a:pt x="309040" y="473732"/>
                  <a:pt x="315590" y="485522"/>
                </a:cubicBezTo>
                <a:cubicBezTo>
                  <a:pt x="322644" y="498220"/>
                  <a:pt x="325278" y="512991"/>
                  <a:pt x="331774" y="525983"/>
                </a:cubicBezTo>
                <a:cubicBezTo>
                  <a:pt x="336123" y="534682"/>
                  <a:pt x="343301" y="541721"/>
                  <a:pt x="347958" y="550259"/>
                </a:cubicBezTo>
                <a:cubicBezTo>
                  <a:pt x="359511" y="571439"/>
                  <a:pt x="372697" y="592107"/>
                  <a:pt x="380326" y="614995"/>
                </a:cubicBezTo>
                <a:cubicBezTo>
                  <a:pt x="383023" y="623087"/>
                  <a:pt x="384276" y="631815"/>
                  <a:pt x="388418" y="639271"/>
                </a:cubicBezTo>
                <a:cubicBezTo>
                  <a:pt x="397864" y="656274"/>
                  <a:pt x="412087" y="670426"/>
                  <a:pt x="420786" y="687823"/>
                </a:cubicBezTo>
                <a:cubicBezTo>
                  <a:pt x="440785" y="727820"/>
                  <a:pt x="433156" y="708747"/>
                  <a:pt x="445062" y="744468"/>
                </a:cubicBezTo>
                <a:cubicBezTo>
                  <a:pt x="447759" y="763349"/>
                  <a:pt x="450254" y="782261"/>
                  <a:pt x="453154" y="801112"/>
                </a:cubicBezTo>
                <a:cubicBezTo>
                  <a:pt x="455649" y="817328"/>
                  <a:pt x="459883" y="833313"/>
                  <a:pt x="461246" y="849664"/>
                </a:cubicBezTo>
                <a:cubicBezTo>
                  <a:pt x="465284" y="898123"/>
                  <a:pt x="466641" y="946769"/>
                  <a:pt x="469338" y="995321"/>
                </a:cubicBezTo>
                <a:cubicBezTo>
                  <a:pt x="466641" y="1030386"/>
                  <a:pt x="465608" y="1065620"/>
                  <a:pt x="461246" y="1100517"/>
                </a:cubicBezTo>
                <a:cubicBezTo>
                  <a:pt x="460188" y="1108981"/>
                  <a:pt x="454680" y="1116401"/>
                  <a:pt x="453154" y="1124793"/>
                </a:cubicBezTo>
                <a:cubicBezTo>
                  <a:pt x="434854" y="1225446"/>
                  <a:pt x="455528" y="1158130"/>
                  <a:pt x="436970" y="1213806"/>
                </a:cubicBezTo>
                <a:cubicBezTo>
                  <a:pt x="434273" y="1238082"/>
                  <a:pt x="431194" y="1262319"/>
                  <a:pt x="428878" y="1286634"/>
                </a:cubicBezTo>
                <a:cubicBezTo>
                  <a:pt x="418495" y="1395655"/>
                  <a:pt x="439247" y="1356047"/>
                  <a:pt x="404602" y="1408014"/>
                </a:cubicBezTo>
                <a:cubicBezTo>
                  <a:pt x="391840" y="1497353"/>
                  <a:pt x="404561" y="1432427"/>
                  <a:pt x="380326" y="1513211"/>
                </a:cubicBezTo>
                <a:cubicBezTo>
                  <a:pt x="377130" y="1523863"/>
                  <a:pt x="376615" y="1535357"/>
                  <a:pt x="372234" y="1545579"/>
                </a:cubicBezTo>
                <a:cubicBezTo>
                  <a:pt x="368403" y="1554518"/>
                  <a:pt x="360707" y="1561317"/>
                  <a:pt x="356050" y="1569855"/>
                </a:cubicBezTo>
                <a:cubicBezTo>
                  <a:pt x="344497" y="1591035"/>
                  <a:pt x="323682" y="1634591"/>
                  <a:pt x="323682" y="1634591"/>
                </a:cubicBezTo>
                <a:cubicBezTo>
                  <a:pt x="320985" y="1645381"/>
                  <a:pt x="318003" y="1656103"/>
                  <a:pt x="315590" y="1666960"/>
                </a:cubicBezTo>
                <a:cubicBezTo>
                  <a:pt x="312606" y="1680386"/>
                  <a:pt x="312435" y="1694583"/>
                  <a:pt x="307498" y="1707420"/>
                </a:cubicBezTo>
                <a:cubicBezTo>
                  <a:pt x="298837" y="1729938"/>
                  <a:pt x="289605" y="1752855"/>
                  <a:pt x="275130" y="1772156"/>
                </a:cubicBezTo>
                <a:cubicBezTo>
                  <a:pt x="267038" y="1782945"/>
                  <a:pt x="259488" y="1794163"/>
                  <a:pt x="250854" y="1804524"/>
                </a:cubicBezTo>
                <a:cubicBezTo>
                  <a:pt x="245970" y="1810385"/>
                  <a:pt x="239435" y="1814750"/>
                  <a:pt x="234669" y="1820708"/>
                </a:cubicBezTo>
                <a:cubicBezTo>
                  <a:pt x="228593" y="1828302"/>
                  <a:pt x="223880" y="1836892"/>
                  <a:pt x="218485" y="1844984"/>
                </a:cubicBezTo>
                <a:cubicBezTo>
                  <a:pt x="210254" y="1877909"/>
                  <a:pt x="212344" y="1879495"/>
                  <a:pt x="194209" y="1909721"/>
                </a:cubicBezTo>
                <a:cubicBezTo>
                  <a:pt x="184202" y="1926400"/>
                  <a:pt x="178025" y="1947484"/>
                  <a:pt x="161841" y="1958273"/>
                </a:cubicBezTo>
                <a:lnTo>
                  <a:pt x="137565" y="1974457"/>
                </a:lnTo>
                <a:cubicBezTo>
                  <a:pt x="124434" y="2013851"/>
                  <a:pt x="135816" y="1988235"/>
                  <a:pt x="105197" y="2031101"/>
                </a:cubicBezTo>
                <a:cubicBezTo>
                  <a:pt x="93931" y="2046873"/>
                  <a:pt x="82633" y="2069711"/>
                  <a:pt x="64737" y="2079653"/>
                </a:cubicBezTo>
                <a:cubicBezTo>
                  <a:pt x="49824" y="2087938"/>
                  <a:pt x="16184" y="2095837"/>
                  <a:pt x="16184" y="2095837"/>
                </a:cubicBezTo>
                <a:cubicBezTo>
                  <a:pt x="7563" y="2138943"/>
                  <a:pt x="21846" y="2136298"/>
                  <a:pt x="0" y="2136298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7670800" y="3738563"/>
            <a:ext cx="96838" cy="444500"/>
          </a:xfrm>
          <a:custGeom>
            <a:avLst/>
            <a:gdLst>
              <a:gd name="T0" fmla="*/ 8070 w 97104"/>
              <a:gd name="T1" fmla="*/ 0 h 445062"/>
              <a:gd name="T2" fmla="*/ 56489 w 97104"/>
              <a:gd name="T3" fmla="*/ 8082 h 445062"/>
              <a:gd name="T4" fmla="*/ 72629 w 97104"/>
              <a:gd name="T5" fmla="*/ 32327 h 445062"/>
              <a:gd name="T6" fmla="*/ 96838 w 97104"/>
              <a:gd name="T7" fmla="*/ 113146 h 445062"/>
              <a:gd name="T8" fmla="*/ 88768 w 97104"/>
              <a:gd name="T9" fmla="*/ 282864 h 445062"/>
              <a:gd name="T10" fmla="*/ 80698 w 97104"/>
              <a:gd name="T11" fmla="*/ 307110 h 445062"/>
              <a:gd name="T12" fmla="*/ 56489 w 97104"/>
              <a:gd name="T13" fmla="*/ 371764 h 445062"/>
              <a:gd name="T14" fmla="*/ 48419 w 97104"/>
              <a:gd name="T15" fmla="*/ 396009 h 445062"/>
              <a:gd name="T16" fmla="*/ 32279 w 97104"/>
              <a:gd name="T17" fmla="*/ 420255 h 445062"/>
              <a:gd name="T18" fmla="*/ 0 w 97104"/>
              <a:gd name="T19" fmla="*/ 444500 h 4450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97104" h="445062">
                <a:moveTo>
                  <a:pt x="8092" y="0"/>
                </a:moveTo>
                <a:cubicBezTo>
                  <a:pt x="24276" y="2697"/>
                  <a:pt x="41969" y="754"/>
                  <a:pt x="56644" y="8092"/>
                </a:cubicBezTo>
                <a:cubicBezTo>
                  <a:pt x="65343" y="12441"/>
                  <a:pt x="68878" y="23481"/>
                  <a:pt x="72828" y="32368"/>
                </a:cubicBezTo>
                <a:cubicBezTo>
                  <a:pt x="84085" y="57697"/>
                  <a:pt x="90379" y="86389"/>
                  <a:pt x="97104" y="113289"/>
                </a:cubicBezTo>
                <a:cubicBezTo>
                  <a:pt x="94407" y="169933"/>
                  <a:pt x="93721" y="226709"/>
                  <a:pt x="89012" y="283222"/>
                </a:cubicBezTo>
                <a:cubicBezTo>
                  <a:pt x="88304" y="291722"/>
                  <a:pt x="83263" y="299296"/>
                  <a:pt x="80920" y="307498"/>
                </a:cubicBezTo>
                <a:cubicBezTo>
                  <a:pt x="59607" y="382093"/>
                  <a:pt x="88968" y="296811"/>
                  <a:pt x="56644" y="372234"/>
                </a:cubicBezTo>
                <a:cubicBezTo>
                  <a:pt x="53284" y="380074"/>
                  <a:pt x="52367" y="388881"/>
                  <a:pt x="48552" y="396510"/>
                </a:cubicBezTo>
                <a:cubicBezTo>
                  <a:pt x="44203" y="405209"/>
                  <a:pt x="39962" y="414711"/>
                  <a:pt x="32368" y="420786"/>
                </a:cubicBezTo>
                <a:cubicBezTo>
                  <a:pt x="-9296" y="454117"/>
                  <a:pt x="20156" y="404751"/>
                  <a:pt x="0" y="445062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19"/>
          <p:cNvSpPr txBox="1">
            <a:spLocks noChangeArrowheads="1"/>
          </p:cNvSpPr>
          <p:nvPr/>
        </p:nvSpPr>
        <p:spPr bwMode="auto">
          <a:xfrm>
            <a:off x="7221538" y="377666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6651625" y="4267200"/>
            <a:ext cx="322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29" name="TextBox 31"/>
          <p:cNvSpPr txBox="1">
            <a:spLocks noChangeArrowheads="1"/>
          </p:cNvSpPr>
          <p:nvPr/>
        </p:nvSpPr>
        <p:spPr bwMode="auto">
          <a:xfrm>
            <a:off x="7178675" y="4433888"/>
            <a:ext cx="3222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30" name="TextBox 32"/>
          <p:cNvSpPr txBox="1">
            <a:spLocks noChangeArrowheads="1"/>
          </p:cNvSpPr>
          <p:nvPr/>
        </p:nvSpPr>
        <p:spPr bwMode="auto">
          <a:xfrm>
            <a:off x="8108950" y="5486400"/>
            <a:ext cx="322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31" name="TextBox 33"/>
          <p:cNvSpPr txBox="1">
            <a:spLocks noChangeArrowheads="1"/>
          </p:cNvSpPr>
          <p:nvPr/>
        </p:nvSpPr>
        <p:spPr bwMode="auto">
          <a:xfrm>
            <a:off x="7510463" y="560546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32" name="Freeform 20"/>
          <p:cNvSpPr>
            <a:spLocks/>
          </p:cNvSpPr>
          <p:nvPr/>
        </p:nvSpPr>
        <p:spPr bwMode="auto">
          <a:xfrm>
            <a:off x="7029450" y="4329113"/>
            <a:ext cx="390525" cy="1117600"/>
          </a:xfrm>
          <a:custGeom>
            <a:avLst/>
            <a:gdLst>
              <a:gd name="T0" fmla="*/ 366253 w 390593"/>
              <a:gd name="T1" fmla="*/ 0 h 1116701"/>
              <a:gd name="T2" fmla="*/ 341981 w 390593"/>
              <a:gd name="T3" fmla="*/ 40493 h 1116701"/>
              <a:gd name="T4" fmla="*/ 325800 w 390593"/>
              <a:gd name="T5" fmla="*/ 64788 h 1116701"/>
              <a:gd name="T6" fmla="*/ 244894 w 390593"/>
              <a:gd name="T7" fmla="*/ 113379 h 1116701"/>
              <a:gd name="T8" fmla="*/ 155897 w 390593"/>
              <a:gd name="T9" fmla="*/ 202464 h 1116701"/>
              <a:gd name="T10" fmla="*/ 131625 w 390593"/>
              <a:gd name="T11" fmla="*/ 226759 h 1116701"/>
              <a:gd name="T12" fmla="*/ 99263 w 390593"/>
              <a:gd name="T13" fmla="*/ 275350 h 1116701"/>
              <a:gd name="T14" fmla="*/ 83082 w 390593"/>
              <a:gd name="T15" fmla="*/ 299646 h 1116701"/>
              <a:gd name="T16" fmla="*/ 50719 w 390593"/>
              <a:gd name="T17" fmla="*/ 356336 h 1116701"/>
              <a:gd name="T18" fmla="*/ 42629 w 390593"/>
              <a:gd name="T19" fmla="*/ 380632 h 1116701"/>
              <a:gd name="T20" fmla="*/ 26447 w 390593"/>
              <a:gd name="T21" fmla="*/ 404928 h 1116701"/>
              <a:gd name="T22" fmla="*/ 18357 w 390593"/>
              <a:gd name="T23" fmla="*/ 461617 h 1116701"/>
              <a:gd name="T24" fmla="*/ 10266 w 390593"/>
              <a:gd name="T25" fmla="*/ 485913 h 1116701"/>
              <a:gd name="T26" fmla="*/ 10266 w 390593"/>
              <a:gd name="T27" fmla="*/ 761263 h 1116701"/>
              <a:gd name="T28" fmla="*/ 18357 w 390593"/>
              <a:gd name="T29" fmla="*/ 785559 h 1116701"/>
              <a:gd name="T30" fmla="*/ 34538 w 390593"/>
              <a:gd name="T31" fmla="*/ 842250 h 1116701"/>
              <a:gd name="T32" fmla="*/ 66900 w 390593"/>
              <a:gd name="T33" fmla="*/ 890841 h 1116701"/>
              <a:gd name="T34" fmla="*/ 74991 w 390593"/>
              <a:gd name="T35" fmla="*/ 915136 h 1116701"/>
              <a:gd name="T36" fmla="*/ 83082 w 390593"/>
              <a:gd name="T37" fmla="*/ 947530 h 1116701"/>
              <a:gd name="T38" fmla="*/ 99263 w 390593"/>
              <a:gd name="T39" fmla="*/ 971826 h 1116701"/>
              <a:gd name="T40" fmla="*/ 147806 w 390593"/>
              <a:gd name="T41" fmla="*/ 988023 h 1116701"/>
              <a:gd name="T42" fmla="*/ 172079 w 390593"/>
              <a:gd name="T43" fmla="*/ 996121 h 1116701"/>
              <a:gd name="T44" fmla="*/ 252985 w 390593"/>
              <a:gd name="T45" fmla="*/ 1044713 h 1116701"/>
              <a:gd name="T46" fmla="*/ 285347 w 390593"/>
              <a:gd name="T47" fmla="*/ 1052812 h 1116701"/>
              <a:gd name="T48" fmla="*/ 333891 w 390593"/>
              <a:gd name="T49" fmla="*/ 1085206 h 1116701"/>
              <a:gd name="T50" fmla="*/ 390525 w 390593"/>
              <a:gd name="T51" fmla="*/ 1101403 h 1116701"/>
              <a:gd name="T52" fmla="*/ 366253 w 390593"/>
              <a:gd name="T53" fmla="*/ 1117600 h 111670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90593" h="1116701">
                <a:moveTo>
                  <a:pt x="366317" y="0"/>
                </a:moveTo>
                <a:cubicBezTo>
                  <a:pt x="358225" y="13487"/>
                  <a:pt x="350377" y="27123"/>
                  <a:pt x="342041" y="40460"/>
                </a:cubicBezTo>
                <a:cubicBezTo>
                  <a:pt x="336887" y="48707"/>
                  <a:pt x="333328" y="58510"/>
                  <a:pt x="325857" y="64736"/>
                </a:cubicBezTo>
                <a:cubicBezTo>
                  <a:pt x="249241" y="128583"/>
                  <a:pt x="346821" y="11401"/>
                  <a:pt x="244937" y="113288"/>
                </a:cubicBezTo>
                <a:lnTo>
                  <a:pt x="155924" y="202301"/>
                </a:lnTo>
                <a:cubicBezTo>
                  <a:pt x="147832" y="210393"/>
                  <a:pt x="137996" y="217055"/>
                  <a:pt x="131648" y="226577"/>
                </a:cubicBezTo>
                <a:lnTo>
                  <a:pt x="99280" y="275129"/>
                </a:lnTo>
                <a:cubicBezTo>
                  <a:pt x="93885" y="283221"/>
                  <a:pt x="87445" y="290706"/>
                  <a:pt x="83096" y="299405"/>
                </a:cubicBezTo>
                <a:cubicBezTo>
                  <a:pt x="62563" y="340472"/>
                  <a:pt x="73603" y="321736"/>
                  <a:pt x="50728" y="356049"/>
                </a:cubicBezTo>
                <a:cubicBezTo>
                  <a:pt x="48031" y="364141"/>
                  <a:pt x="46451" y="372696"/>
                  <a:pt x="42636" y="380326"/>
                </a:cubicBezTo>
                <a:cubicBezTo>
                  <a:pt x="38287" y="389025"/>
                  <a:pt x="29247" y="395287"/>
                  <a:pt x="26452" y="404602"/>
                </a:cubicBezTo>
                <a:cubicBezTo>
                  <a:pt x="20971" y="422871"/>
                  <a:pt x="22101" y="442543"/>
                  <a:pt x="18360" y="461246"/>
                </a:cubicBezTo>
                <a:cubicBezTo>
                  <a:pt x="16687" y="469610"/>
                  <a:pt x="12965" y="477430"/>
                  <a:pt x="10268" y="485522"/>
                </a:cubicBezTo>
                <a:cubicBezTo>
                  <a:pt x="-3707" y="611298"/>
                  <a:pt x="-3137" y="572977"/>
                  <a:pt x="10268" y="760651"/>
                </a:cubicBezTo>
                <a:cubicBezTo>
                  <a:pt x="10876" y="769159"/>
                  <a:pt x="16017" y="776725"/>
                  <a:pt x="18360" y="784927"/>
                </a:cubicBezTo>
                <a:cubicBezTo>
                  <a:pt x="20825" y="793555"/>
                  <a:pt x="28837" y="831300"/>
                  <a:pt x="34544" y="841572"/>
                </a:cubicBezTo>
                <a:cubicBezTo>
                  <a:pt x="43990" y="858575"/>
                  <a:pt x="60761" y="871671"/>
                  <a:pt x="66912" y="890124"/>
                </a:cubicBezTo>
                <a:cubicBezTo>
                  <a:pt x="69609" y="898216"/>
                  <a:pt x="72661" y="906198"/>
                  <a:pt x="75004" y="914400"/>
                </a:cubicBezTo>
                <a:cubicBezTo>
                  <a:pt x="78059" y="925093"/>
                  <a:pt x="78715" y="936546"/>
                  <a:pt x="83096" y="946768"/>
                </a:cubicBezTo>
                <a:cubicBezTo>
                  <a:pt x="86927" y="955707"/>
                  <a:pt x="91033" y="965890"/>
                  <a:pt x="99280" y="971044"/>
                </a:cubicBezTo>
                <a:cubicBezTo>
                  <a:pt x="113746" y="980085"/>
                  <a:pt x="131648" y="981833"/>
                  <a:pt x="147832" y="987228"/>
                </a:cubicBezTo>
                <a:lnTo>
                  <a:pt x="172109" y="995320"/>
                </a:lnTo>
                <a:cubicBezTo>
                  <a:pt x="196302" y="1011449"/>
                  <a:pt x="224596" y="1033210"/>
                  <a:pt x="253029" y="1043873"/>
                </a:cubicBezTo>
                <a:cubicBezTo>
                  <a:pt x="263442" y="1047778"/>
                  <a:pt x="274608" y="1049268"/>
                  <a:pt x="285397" y="1051965"/>
                </a:cubicBezTo>
                <a:cubicBezTo>
                  <a:pt x="301581" y="1062754"/>
                  <a:pt x="315079" y="1079616"/>
                  <a:pt x="333949" y="1084333"/>
                </a:cubicBezTo>
                <a:cubicBezTo>
                  <a:pt x="374592" y="1094494"/>
                  <a:pt x="355766" y="1088908"/>
                  <a:pt x="390593" y="1100517"/>
                </a:cubicBezTo>
                <a:cubicBezTo>
                  <a:pt x="363758" y="1109462"/>
                  <a:pt x="366317" y="1100079"/>
                  <a:pt x="366317" y="111670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Box 35"/>
          <p:cNvSpPr txBox="1">
            <a:spLocks noChangeArrowheads="1"/>
          </p:cNvSpPr>
          <p:nvPr/>
        </p:nvSpPr>
        <p:spPr bwMode="auto">
          <a:xfrm>
            <a:off x="7032625" y="4927600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rf</a:t>
            </a:r>
          </a:p>
        </p:txBody>
      </p:sp>
      <p:sp>
        <p:nvSpPr>
          <p:cNvPr id="34" name="TextBox 36"/>
          <p:cNvSpPr txBox="1">
            <a:spLocks noChangeArrowheads="1"/>
          </p:cNvSpPr>
          <p:nvPr/>
        </p:nvSpPr>
        <p:spPr bwMode="auto">
          <a:xfrm>
            <a:off x="7724775" y="3751263"/>
            <a:ext cx="3460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ra</a:t>
            </a:r>
          </a:p>
        </p:txBody>
      </p:sp>
      <p:sp>
        <p:nvSpPr>
          <p:cNvPr id="35" name="Freeform 22"/>
          <p:cNvSpPr>
            <a:spLocks/>
          </p:cNvSpPr>
          <p:nvPr/>
        </p:nvSpPr>
        <p:spPr bwMode="auto">
          <a:xfrm>
            <a:off x="7670800" y="3600450"/>
            <a:ext cx="587375" cy="1246188"/>
          </a:xfrm>
          <a:custGeom>
            <a:avLst/>
            <a:gdLst>
              <a:gd name="T0" fmla="*/ 16178 w 587597"/>
              <a:gd name="T1" fmla="*/ 0 h 1246238"/>
              <a:gd name="T2" fmla="*/ 88978 w 587597"/>
              <a:gd name="T3" fmla="*/ 40458 h 1246238"/>
              <a:gd name="T4" fmla="*/ 129423 w 587597"/>
              <a:gd name="T5" fmla="*/ 56642 h 1246238"/>
              <a:gd name="T6" fmla="*/ 169868 w 587597"/>
              <a:gd name="T7" fmla="*/ 80917 h 1246238"/>
              <a:gd name="T8" fmla="*/ 202224 w 587597"/>
              <a:gd name="T9" fmla="*/ 97100 h 1246238"/>
              <a:gd name="T10" fmla="*/ 218402 w 587597"/>
              <a:gd name="T11" fmla="*/ 113283 h 1246238"/>
              <a:gd name="T12" fmla="*/ 242669 w 587597"/>
              <a:gd name="T13" fmla="*/ 129467 h 1246238"/>
              <a:gd name="T14" fmla="*/ 258847 w 587597"/>
              <a:gd name="T15" fmla="*/ 153742 h 1246238"/>
              <a:gd name="T16" fmla="*/ 299292 w 587597"/>
              <a:gd name="T17" fmla="*/ 186110 h 1246238"/>
              <a:gd name="T18" fmla="*/ 323559 w 587597"/>
              <a:gd name="T19" fmla="*/ 218476 h 1246238"/>
              <a:gd name="T20" fmla="*/ 412537 w 587597"/>
              <a:gd name="T21" fmla="*/ 267026 h 1246238"/>
              <a:gd name="T22" fmla="*/ 452983 w 587597"/>
              <a:gd name="T23" fmla="*/ 339851 h 1246238"/>
              <a:gd name="T24" fmla="*/ 485339 w 587597"/>
              <a:gd name="T25" fmla="*/ 364126 h 1246238"/>
              <a:gd name="T26" fmla="*/ 525783 w 587597"/>
              <a:gd name="T27" fmla="*/ 445044 h 1246238"/>
              <a:gd name="T28" fmla="*/ 558139 w 587597"/>
              <a:gd name="T29" fmla="*/ 517869 h 1246238"/>
              <a:gd name="T30" fmla="*/ 574317 w 587597"/>
              <a:gd name="T31" fmla="*/ 542144 h 1246238"/>
              <a:gd name="T32" fmla="*/ 574317 w 587597"/>
              <a:gd name="T33" fmla="*/ 728254 h 1246238"/>
              <a:gd name="T34" fmla="*/ 558139 w 587597"/>
              <a:gd name="T35" fmla="*/ 784896 h 1246238"/>
              <a:gd name="T36" fmla="*/ 533872 w 587597"/>
              <a:gd name="T37" fmla="*/ 841537 h 1246238"/>
              <a:gd name="T38" fmla="*/ 517694 w 587597"/>
              <a:gd name="T39" fmla="*/ 890088 h 1246238"/>
              <a:gd name="T40" fmla="*/ 501516 w 587597"/>
              <a:gd name="T41" fmla="*/ 914363 h 1246238"/>
              <a:gd name="T42" fmla="*/ 493428 w 587597"/>
              <a:gd name="T43" fmla="*/ 938638 h 1246238"/>
              <a:gd name="T44" fmla="*/ 452983 w 587597"/>
              <a:gd name="T45" fmla="*/ 995280 h 1246238"/>
              <a:gd name="T46" fmla="*/ 428715 w 587597"/>
              <a:gd name="T47" fmla="*/ 1035738 h 1246238"/>
              <a:gd name="T48" fmla="*/ 412537 w 587597"/>
              <a:gd name="T49" fmla="*/ 1060013 h 1246238"/>
              <a:gd name="T50" fmla="*/ 388270 w 587597"/>
              <a:gd name="T51" fmla="*/ 1076197 h 1246238"/>
              <a:gd name="T52" fmla="*/ 347826 w 587597"/>
              <a:gd name="T53" fmla="*/ 1100473 h 1246238"/>
              <a:gd name="T54" fmla="*/ 291203 w 587597"/>
              <a:gd name="T55" fmla="*/ 1140931 h 1246238"/>
              <a:gd name="T56" fmla="*/ 242669 w 587597"/>
              <a:gd name="T57" fmla="*/ 1157115 h 1246238"/>
              <a:gd name="T58" fmla="*/ 194135 w 587597"/>
              <a:gd name="T59" fmla="*/ 1173298 h 1246238"/>
              <a:gd name="T60" fmla="*/ 169868 w 587597"/>
              <a:gd name="T61" fmla="*/ 1181390 h 1246238"/>
              <a:gd name="T62" fmla="*/ 137512 w 587597"/>
              <a:gd name="T63" fmla="*/ 1189481 h 1246238"/>
              <a:gd name="T64" fmla="*/ 56623 w 587597"/>
              <a:gd name="T65" fmla="*/ 1229940 h 1246238"/>
              <a:gd name="T66" fmla="*/ 0 w 587597"/>
              <a:gd name="T67" fmla="*/ 1246123 h 12462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597" h="1246238">
                <a:moveTo>
                  <a:pt x="16184" y="0"/>
                </a:moveTo>
                <a:cubicBezTo>
                  <a:pt x="145241" y="43019"/>
                  <a:pt x="5952" y="-11453"/>
                  <a:pt x="89012" y="40460"/>
                </a:cubicBezTo>
                <a:cubicBezTo>
                  <a:pt x="101330" y="48159"/>
                  <a:pt x="116480" y="50148"/>
                  <a:pt x="129472" y="56644"/>
                </a:cubicBezTo>
                <a:cubicBezTo>
                  <a:pt x="143540" y="63678"/>
                  <a:pt x="156183" y="73282"/>
                  <a:pt x="169932" y="80920"/>
                </a:cubicBezTo>
                <a:cubicBezTo>
                  <a:pt x="180477" y="86778"/>
                  <a:pt x="192263" y="90413"/>
                  <a:pt x="202300" y="97104"/>
                </a:cubicBezTo>
                <a:cubicBezTo>
                  <a:pt x="208648" y="101336"/>
                  <a:pt x="212527" y="108522"/>
                  <a:pt x="218485" y="113288"/>
                </a:cubicBezTo>
                <a:cubicBezTo>
                  <a:pt x="226079" y="119363"/>
                  <a:pt x="234669" y="124077"/>
                  <a:pt x="242761" y="129472"/>
                </a:cubicBezTo>
                <a:cubicBezTo>
                  <a:pt x="248156" y="137564"/>
                  <a:pt x="252068" y="146871"/>
                  <a:pt x="258945" y="153748"/>
                </a:cubicBezTo>
                <a:cubicBezTo>
                  <a:pt x="311216" y="206019"/>
                  <a:pt x="259362" y="138065"/>
                  <a:pt x="299405" y="186117"/>
                </a:cubicBezTo>
                <a:cubicBezTo>
                  <a:pt x="308039" y="196478"/>
                  <a:pt x="313243" y="209945"/>
                  <a:pt x="323681" y="218485"/>
                </a:cubicBezTo>
                <a:cubicBezTo>
                  <a:pt x="366975" y="253907"/>
                  <a:pt x="373888" y="254102"/>
                  <a:pt x="412693" y="267037"/>
                </a:cubicBezTo>
                <a:cubicBezTo>
                  <a:pt x="421625" y="284901"/>
                  <a:pt x="441297" y="326315"/>
                  <a:pt x="453154" y="339865"/>
                </a:cubicBezTo>
                <a:cubicBezTo>
                  <a:pt x="462035" y="350015"/>
                  <a:pt x="474733" y="356049"/>
                  <a:pt x="485522" y="364141"/>
                </a:cubicBezTo>
                <a:cubicBezTo>
                  <a:pt x="499009" y="391115"/>
                  <a:pt x="514782" y="417062"/>
                  <a:pt x="525982" y="445062"/>
                </a:cubicBezTo>
                <a:cubicBezTo>
                  <a:pt x="537543" y="473963"/>
                  <a:pt x="543230" y="491430"/>
                  <a:pt x="558350" y="517890"/>
                </a:cubicBezTo>
                <a:cubicBezTo>
                  <a:pt x="563175" y="526334"/>
                  <a:pt x="569139" y="534074"/>
                  <a:pt x="574534" y="542166"/>
                </a:cubicBezTo>
                <a:cubicBezTo>
                  <a:pt x="593539" y="618187"/>
                  <a:pt x="590289" y="591741"/>
                  <a:pt x="574534" y="728283"/>
                </a:cubicBezTo>
                <a:cubicBezTo>
                  <a:pt x="572283" y="747790"/>
                  <a:pt x="563517" y="765982"/>
                  <a:pt x="558350" y="784927"/>
                </a:cubicBezTo>
                <a:cubicBezTo>
                  <a:pt x="546291" y="829142"/>
                  <a:pt x="557833" y="805932"/>
                  <a:pt x="534074" y="841571"/>
                </a:cubicBezTo>
                <a:cubicBezTo>
                  <a:pt x="528679" y="857755"/>
                  <a:pt x="527353" y="875929"/>
                  <a:pt x="517890" y="890124"/>
                </a:cubicBezTo>
                <a:cubicBezTo>
                  <a:pt x="512495" y="898216"/>
                  <a:pt x="506055" y="905701"/>
                  <a:pt x="501706" y="914400"/>
                </a:cubicBezTo>
                <a:cubicBezTo>
                  <a:pt x="497891" y="922029"/>
                  <a:pt x="497429" y="931047"/>
                  <a:pt x="493614" y="938676"/>
                </a:cubicBezTo>
                <a:cubicBezTo>
                  <a:pt x="487698" y="950509"/>
                  <a:pt x="458652" y="987989"/>
                  <a:pt x="453154" y="995320"/>
                </a:cubicBezTo>
                <a:cubicBezTo>
                  <a:pt x="439101" y="1037480"/>
                  <a:pt x="454268" y="1004043"/>
                  <a:pt x="428877" y="1035780"/>
                </a:cubicBezTo>
                <a:cubicBezTo>
                  <a:pt x="422801" y="1043374"/>
                  <a:pt x="419570" y="1053179"/>
                  <a:pt x="412693" y="1060056"/>
                </a:cubicBezTo>
                <a:cubicBezTo>
                  <a:pt x="405816" y="1066933"/>
                  <a:pt x="396011" y="1070164"/>
                  <a:pt x="388417" y="1076240"/>
                </a:cubicBezTo>
                <a:cubicBezTo>
                  <a:pt x="356680" y="1101631"/>
                  <a:pt x="390117" y="1086464"/>
                  <a:pt x="347957" y="1100517"/>
                </a:cubicBezTo>
                <a:cubicBezTo>
                  <a:pt x="343610" y="1103778"/>
                  <a:pt x="300994" y="1136674"/>
                  <a:pt x="291313" y="1140977"/>
                </a:cubicBezTo>
                <a:cubicBezTo>
                  <a:pt x="275724" y="1147905"/>
                  <a:pt x="258945" y="1151766"/>
                  <a:pt x="242761" y="1157161"/>
                </a:cubicBezTo>
                <a:lnTo>
                  <a:pt x="194208" y="1173345"/>
                </a:lnTo>
                <a:cubicBezTo>
                  <a:pt x="186116" y="1176042"/>
                  <a:pt x="178207" y="1179368"/>
                  <a:pt x="169932" y="1181437"/>
                </a:cubicBezTo>
                <a:lnTo>
                  <a:pt x="137564" y="1189529"/>
                </a:lnTo>
                <a:cubicBezTo>
                  <a:pt x="57355" y="1243001"/>
                  <a:pt x="120691" y="1208640"/>
                  <a:pt x="56644" y="1229989"/>
                </a:cubicBezTo>
                <a:cubicBezTo>
                  <a:pt x="2081" y="1248177"/>
                  <a:pt x="34087" y="1246173"/>
                  <a:pt x="0" y="1246173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23"/>
          <p:cNvSpPr>
            <a:spLocks/>
          </p:cNvSpPr>
          <p:nvPr/>
        </p:nvSpPr>
        <p:spPr bwMode="auto">
          <a:xfrm>
            <a:off x="7696200" y="3617913"/>
            <a:ext cx="1108075" cy="3009900"/>
          </a:xfrm>
          <a:custGeom>
            <a:avLst/>
            <a:gdLst>
              <a:gd name="T0" fmla="*/ 16176 w 1108609"/>
              <a:gd name="T1" fmla="*/ 0 h 3010237"/>
              <a:gd name="T2" fmla="*/ 97057 w 1108609"/>
              <a:gd name="T3" fmla="*/ 24273 h 3010237"/>
              <a:gd name="T4" fmla="*/ 121322 w 1108609"/>
              <a:gd name="T5" fmla="*/ 48547 h 3010237"/>
              <a:gd name="T6" fmla="*/ 218380 w 1108609"/>
              <a:gd name="T7" fmla="*/ 121366 h 3010237"/>
              <a:gd name="T8" fmla="*/ 331613 w 1108609"/>
              <a:gd name="T9" fmla="*/ 178005 h 3010237"/>
              <a:gd name="T10" fmla="*/ 461024 w 1108609"/>
              <a:gd name="T11" fmla="*/ 250825 h 3010237"/>
              <a:gd name="T12" fmla="*/ 493376 w 1108609"/>
              <a:gd name="T13" fmla="*/ 258916 h 3010237"/>
              <a:gd name="T14" fmla="*/ 517641 w 1108609"/>
              <a:gd name="T15" fmla="*/ 275098 h 3010237"/>
              <a:gd name="T16" fmla="*/ 582345 w 1108609"/>
              <a:gd name="T17" fmla="*/ 315554 h 3010237"/>
              <a:gd name="T18" fmla="*/ 663227 w 1108609"/>
              <a:gd name="T19" fmla="*/ 396466 h 3010237"/>
              <a:gd name="T20" fmla="*/ 760285 w 1108609"/>
              <a:gd name="T21" fmla="*/ 461194 h 3010237"/>
              <a:gd name="T22" fmla="*/ 784549 w 1108609"/>
              <a:gd name="T23" fmla="*/ 477377 h 3010237"/>
              <a:gd name="T24" fmla="*/ 816901 w 1108609"/>
              <a:gd name="T25" fmla="*/ 501650 h 3010237"/>
              <a:gd name="T26" fmla="*/ 841166 w 1108609"/>
              <a:gd name="T27" fmla="*/ 517832 h 3010237"/>
              <a:gd name="T28" fmla="*/ 897783 w 1108609"/>
              <a:gd name="T29" fmla="*/ 582561 h 3010237"/>
              <a:gd name="T30" fmla="*/ 922048 w 1108609"/>
              <a:gd name="T31" fmla="*/ 623017 h 3010237"/>
              <a:gd name="T32" fmla="*/ 954400 w 1108609"/>
              <a:gd name="T33" fmla="*/ 679655 h 3010237"/>
              <a:gd name="T34" fmla="*/ 970576 w 1108609"/>
              <a:gd name="T35" fmla="*/ 720110 h 3010237"/>
              <a:gd name="T36" fmla="*/ 978664 w 1108609"/>
              <a:gd name="T37" fmla="*/ 776748 h 3010237"/>
              <a:gd name="T38" fmla="*/ 1002929 w 1108609"/>
              <a:gd name="T39" fmla="*/ 841478 h 3010237"/>
              <a:gd name="T40" fmla="*/ 1011017 w 1108609"/>
              <a:gd name="T41" fmla="*/ 881933 h 3010237"/>
              <a:gd name="T42" fmla="*/ 1027193 w 1108609"/>
              <a:gd name="T43" fmla="*/ 930480 h 3010237"/>
              <a:gd name="T44" fmla="*/ 1043369 w 1108609"/>
              <a:gd name="T45" fmla="*/ 1011391 h 3010237"/>
              <a:gd name="T46" fmla="*/ 1051457 w 1108609"/>
              <a:gd name="T47" fmla="*/ 1051846 h 3010237"/>
              <a:gd name="T48" fmla="*/ 1067633 w 1108609"/>
              <a:gd name="T49" fmla="*/ 1157031 h 3010237"/>
              <a:gd name="T50" fmla="*/ 1091898 w 1108609"/>
              <a:gd name="T51" fmla="*/ 1254125 h 3010237"/>
              <a:gd name="T52" fmla="*/ 1099986 w 1108609"/>
              <a:gd name="T53" fmla="*/ 1326945 h 3010237"/>
              <a:gd name="T54" fmla="*/ 1108075 w 1108609"/>
              <a:gd name="T55" fmla="*/ 1359310 h 3010237"/>
              <a:gd name="T56" fmla="*/ 1099986 w 1108609"/>
              <a:gd name="T57" fmla="*/ 1618226 h 3010237"/>
              <a:gd name="T58" fmla="*/ 1083810 w 1108609"/>
              <a:gd name="T59" fmla="*/ 1707228 h 3010237"/>
              <a:gd name="T60" fmla="*/ 1067633 w 1108609"/>
              <a:gd name="T61" fmla="*/ 1836686 h 3010237"/>
              <a:gd name="T62" fmla="*/ 1035281 w 1108609"/>
              <a:gd name="T63" fmla="*/ 1958053 h 3010237"/>
              <a:gd name="T64" fmla="*/ 1027193 w 1108609"/>
              <a:gd name="T65" fmla="*/ 1990418 h 3010237"/>
              <a:gd name="T66" fmla="*/ 1019105 w 1108609"/>
              <a:gd name="T67" fmla="*/ 2030874 h 3010237"/>
              <a:gd name="T68" fmla="*/ 1011017 w 1108609"/>
              <a:gd name="T69" fmla="*/ 2055147 h 3010237"/>
              <a:gd name="T70" fmla="*/ 1002929 w 1108609"/>
              <a:gd name="T71" fmla="*/ 2087511 h 3010237"/>
              <a:gd name="T72" fmla="*/ 970576 w 1108609"/>
              <a:gd name="T73" fmla="*/ 2168422 h 3010237"/>
              <a:gd name="T74" fmla="*/ 962488 w 1108609"/>
              <a:gd name="T75" fmla="*/ 2192695 h 3010237"/>
              <a:gd name="T76" fmla="*/ 946312 w 1108609"/>
              <a:gd name="T77" fmla="*/ 2216970 h 3010237"/>
              <a:gd name="T78" fmla="*/ 897783 w 1108609"/>
              <a:gd name="T79" fmla="*/ 2297881 h 3010237"/>
              <a:gd name="T80" fmla="*/ 873518 w 1108609"/>
              <a:gd name="T81" fmla="*/ 2314063 h 3010237"/>
              <a:gd name="T82" fmla="*/ 808813 w 1108609"/>
              <a:gd name="T83" fmla="*/ 2386883 h 3010237"/>
              <a:gd name="T84" fmla="*/ 784549 w 1108609"/>
              <a:gd name="T85" fmla="*/ 2411156 h 3010237"/>
              <a:gd name="T86" fmla="*/ 760285 w 1108609"/>
              <a:gd name="T87" fmla="*/ 2435429 h 3010237"/>
              <a:gd name="T88" fmla="*/ 671315 w 1108609"/>
              <a:gd name="T89" fmla="*/ 2492068 h 3010237"/>
              <a:gd name="T90" fmla="*/ 622786 w 1108609"/>
              <a:gd name="T91" fmla="*/ 2540615 h 3010237"/>
              <a:gd name="T92" fmla="*/ 574257 w 1108609"/>
              <a:gd name="T93" fmla="*/ 2572979 h 3010237"/>
              <a:gd name="T94" fmla="*/ 517641 w 1108609"/>
              <a:gd name="T95" fmla="*/ 2629617 h 3010237"/>
              <a:gd name="T96" fmla="*/ 493376 w 1108609"/>
              <a:gd name="T97" fmla="*/ 2653890 h 3010237"/>
              <a:gd name="T98" fmla="*/ 469112 w 1108609"/>
              <a:gd name="T99" fmla="*/ 2670073 h 3010237"/>
              <a:gd name="T100" fmla="*/ 420583 w 1108609"/>
              <a:gd name="T101" fmla="*/ 2702437 h 3010237"/>
              <a:gd name="T102" fmla="*/ 404406 w 1108609"/>
              <a:gd name="T103" fmla="*/ 2718620 h 3010237"/>
              <a:gd name="T104" fmla="*/ 372054 w 1108609"/>
              <a:gd name="T105" fmla="*/ 2767166 h 3010237"/>
              <a:gd name="T106" fmla="*/ 347789 w 1108609"/>
              <a:gd name="T107" fmla="*/ 2791439 h 3010237"/>
              <a:gd name="T108" fmla="*/ 331613 w 1108609"/>
              <a:gd name="T109" fmla="*/ 2815713 h 3010237"/>
              <a:gd name="T110" fmla="*/ 258820 w 1108609"/>
              <a:gd name="T111" fmla="*/ 2856168 h 3010237"/>
              <a:gd name="T112" fmla="*/ 210292 w 1108609"/>
              <a:gd name="T113" fmla="*/ 2888533 h 3010237"/>
              <a:gd name="T114" fmla="*/ 194115 w 1108609"/>
              <a:gd name="T115" fmla="*/ 2904716 h 3010237"/>
              <a:gd name="T116" fmla="*/ 121322 w 1108609"/>
              <a:gd name="T117" fmla="*/ 2937080 h 3010237"/>
              <a:gd name="T118" fmla="*/ 113233 w 1108609"/>
              <a:gd name="T119" fmla="*/ 2961353 h 3010237"/>
              <a:gd name="T120" fmla="*/ 56617 w 1108609"/>
              <a:gd name="T121" fmla="*/ 2993718 h 3010237"/>
              <a:gd name="T122" fmla="*/ 24264 w 1108609"/>
              <a:gd name="T123" fmla="*/ 3001809 h 3010237"/>
              <a:gd name="T124" fmla="*/ 0 w 1108609"/>
              <a:gd name="T125" fmla="*/ 3009900 h 3010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108609" h="3010237">
                <a:moveTo>
                  <a:pt x="16184" y="0"/>
                </a:moveTo>
                <a:cubicBezTo>
                  <a:pt x="44204" y="5604"/>
                  <a:pt x="72055" y="8620"/>
                  <a:pt x="97104" y="24276"/>
                </a:cubicBezTo>
                <a:cubicBezTo>
                  <a:pt x="106808" y="30341"/>
                  <a:pt x="112444" y="41403"/>
                  <a:pt x="121380" y="48552"/>
                </a:cubicBezTo>
                <a:cubicBezTo>
                  <a:pt x="152974" y="73827"/>
                  <a:pt x="182296" y="103285"/>
                  <a:pt x="218485" y="121380"/>
                </a:cubicBezTo>
                <a:cubicBezTo>
                  <a:pt x="256248" y="140262"/>
                  <a:pt x="296644" y="154606"/>
                  <a:pt x="331773" y="178025"/>
                </a:cubicBezTo>
                <a:cubicBezTo>
                  <a:pt x="367371" y="201757"/>
                  <a:pt x="421917" y="241021"/>
                  <a:pt x="461246" y="250853"/>
                </a:cubicBezTo>
                <a:lnTo>
                  <a:pt x="493614" y="258945"/>
                </a:lnTo>
                <a:cubicBezTo>
                  <a:pt x="501706" y="264340"/>
                  <a:pt x="509446" y="270304"/>
                  <a:pt x="517890" y="275129"/>
                </a:cubicBezTo>
                <a:cubicBezTo>
                  <a:pt x="547803" y="292222"/>
                  <a:pt x="556839" y="289802"/>
                  <a:pt x="582626" y="315589"/>
                </a:cubicBezTo>
                <a:cubicBezTo>
                  <a:pt x="654891" y="387854"/>
                  <a:pt x="535687" y="302297"/>
                  <a:pt x="663547" y="396510"/>
                </a:cubicBezTo>
                <a:cubicBezTo>
                  <a:pt x="694865" y="419586"/>
                  <a:pt x="728283" y="439667"/>
                  <a:pt x="760651" y="461246"/>
                </a:cubicBezTo>
                <a:cubicBezTo>
                  <a:pt x="768743" y="466641"/>
                  <a:pt x="777147" y="471595"/>
                  <a:pt x="784927" y="477430"/>
                </a:cubicBezTo>
                <a:cubicBezTo>
                  <a:pt x="795716" y="485522"/>
                  <a:pt x="806320" y="493867"/>
                  <a:pt x="817295" y="501706"/>
                </a:cubicBezTo>
                <a:cubicBezTo>
                  <a:pt x="825209" y="507359"/>
                  <a:pt x="834252" y="511486"/>
                  <a:pt x="841571" y="517890"/>
                </a:cubicBezTo>
                <a:cubicBezTo>
                  <a:pt x="860322" y="534296"/>
                  <a:pt x="886029" y="558251"/>
                  <a:pt x="898216" y="582626"/>
                </a:cubicBezTo>
                <a:cubicBezTo>
                  <a:pt x="919226" y="624646"/>
                  <a:pt x="890880" y="591473"/>
                  <a:pt x="922492" y="623087"/>
                </a:cubicBezTo>
                <a:cubicBezTo>
                  <a:pt x="942078" y="681846"/>
                  <a:pt x="914035" y="606246"/>
                  <a:pt x="954860" y="679731"/>
                </a:cubicBezTo>
                <a:cubicBezTo>
                  <a:pt x="961914" y="692429"/>
                  <a:pt x="965649" y="706704"/>
                  <a:pt x="971044" y="720191"/>
                </a:cubicBezTo>
                <a:cubicBezTo>
                  <a:pt x="973741" y="739072"/>
                  <a:pt x="975395" y="758132"/>
                  <a:pt x="979136" y="776835"/>
                </a:cubicBezTo>
                <a:cubicBezTo>
                  <a:pt x="982280" y="792556"/>
                  <a:pt x="1000309" y="831227"/>
                  <a:pt x="1003412" y="841572"/>
                </a:cubicBezTo>
                <a:cubicBezTo>
                  <a:pt x="1007364" y="854746"/>
                  <a:pt x="1007885" y="868763"/>
                  <a:pt x="1011504" y="882032"/>
                </a:cubicBezTo>
                <a:cubicBezTo>
                  <a:pt x="1015993" y="898490"/>
                  <a:pt x="1023550" y="914034"/>
                  <a:pt x="1027688" y="930584"/>
                </a:cubicBezTo>
                <a:cubicBezTo>
                  <a:pt x="1034360" y="957270"/>
                  <a:pt x="1038477" y="984531"/>
                  <a:pt x="1043872" y="1011504"/>
                </a:cubicBezTo>
                <a:cubicBezTo>
                  <a:pt x="1046569" y="1024991"/>
                  <a:pt x="1050019" y="1038348"/>
                  <a:pt x="1051964" y="1051964"/>
                </a:cubicBezTo>
                <a:cubicBezTo>
                  <a:pt x="1054545" y="1070034"/>
                  <a:pt x="1063657" y="1136950"/>
                  <a:pt x="1068148" y="1157161"/>
                </a:cubicBezTo>
                <a:cubicBezTo>
                  <a:pt x="1075386" y="1189731"/>
                  <a:pt x="1084332" y="1221897"/>
                  <a:pt x="1092424" y="1254265"/>
                </a:cubicBezTo>
                <a:cubicBezTo>
                  <a:pt x="1095121" y="1278541"/>
                  <a:pt x="1096802" y="1302952"/>
                  <a:pt x="1100516" y="1327094"/>
                </a:cubicBezTo>
                <a:cubicBezTo>
                  <a:pt x="1102207" y="1338086"/>
                  <a:pt x="1108609" y="1348341"/>
                  <a:pt x="1108609" y="1359462"/>
                </a:cubicBezTo>
                <a:cubicBezTo>
                  <a:pt x="1108609" y="1445819"/>
                  <a:pt x="1104829" y="1532158"/>
                  <a:pt x="1100516" y="1618407"/>
                </a:cubicBezTo>
                <a:cubicBezTo>
                  <a:pt x="1097825" y="1672231"/>
                  <a:pt x="1096768" y="1670112"/>
                  <a:pt x="1084332" y="1707419"/>
                </a:cubicBezTo>
                <a:cubicBezTo>
                  <a:pt x="1078937" y="1750577"/>
                  <a:pt x="1074299" y="1793836"/>
                  <a:pt x="1068148" y="1836892"/>
                </a:cubicBezTo>
                <a:cubicBezTo>
                  <a:pt x="1053598" y="1938739"/>
                  <a:pt x="1069208" y="1908130"/>
                  <a:pt x="1035780" y="1958272"/>
                </a:cubicBezTo>
                <a:cubicBezTo>
                  <a:pt x="1033083" y="1969062"/>
                  <a:pt x="1030101" y="1979784"/>
                  <a:pt x="1027688" y="1990641"/>
                </a:cubicBezTo>
                <a:cubicBezTo>
                  <a:pt x="1024704" y="2004067"/>
                  <a:pt x="1022932" y="2017758"/>
                  <a:pt x="1019596" y="2031101"/>
                </a:cubicBezTo>
                <a:cubicBezTo>
                  <a:pt x="1017527" y="2039376"/>
                  <a:pt x="1013847" y="2047175"/>
                  <a:pt x="1011504" y="2055377"/>
                </a:cubicBezTo>
                <a:cubicBezTo>
                  <a:pt x="1008449" y="2066070"/>
                  <a:pt x="1006467" y="2077052"/>
                  <a:pt x="1003412" y="2087745"/>
                </a:cubicBezTo>
                <a:cubicBezTo>
                  <a:pt x="994205" y="2119968"/>
                  <a:pt x="985720" y="2131976"/>
                  <a:pt x="971044" y="2168665"/>
                </a:cubicBezTo>
                <a:cubicBezTo>
                  <a:pt x="967876" y="2176585"/>
                  <a:pt x="966767" y="2185312"/>
                  <a:pt x="962952" y="2192941"/>
                </a:cubicBezTo>
                <a:cubicBezTo>
                  <a:pt x="958603" y="2201640"/>
                  <a:pt x="951593" y="2208774"/>
                  <a:pt x="946768" y="2217218"/>
                </a:cubicBezTo>
                <a:cubicBezTo>
                  <a:pt x="934777" y="2238202"/>
                  <a:pt x="916488" y="2285957"/>
                  <a:pt x="898216" y="2298138"/>
                </a:cubicBezTo>
                <a:lnTo>
                  <a:pt x="873939" y="2314322"/>
                </a:lnTo>
                <a:cubicBezTo>
                  <a:pt x="845059" y="2357642"/>
                  <a:pt x="864632" y="2331721"/>
                  <a:pt x="809203" y="2387150"/>
                </a:cubicBezTo>
                <a:lnTo>
                  <a:pt x="784927" y="2411426"/>
                </a:lnTo>
                <a:cubicBezTo>
                  <a:pt x="776835" y="2419518"/>
                  <a:pt x="770464" y="2429814"/>
                  <a:pt x="760651" y="2435702"/>
                </a:cubicBezTo>
                <a:cubicBezTo>
                  <a:pt x="745049" y="2445063"/>
                  <a:pt x="681909" y="2482077"/>
                  <a:pt x="671639" y="2492347"/>
                </a:cubicBezTo>
                <a:cubicBezTo>
                  <a:pt x="655455" y="2508531"/>
                  <a:pt x="642130" y="2528203"/>
                  <a:pt x="623086" y="2540899"/>
                </a:cubicBezTo>
                <a:cubicBezTo>
                  <a:pt x="606902" y="2551688"/>
                  <a:pt x="588288" y="2559513"/>
                  <a:pt x="574534" y="2573267"/>
                </a:cubicBezTo>
                <a:lnTo>
                  <a:pt x="517890" y="2629911"/>
                </a:lnTo>
                <a:cubicBezTo>
                  <a:pt x="509798" y="2638003"/>
                  <a:pt x="503136" y="2647839"/>
                  <a:pt x="493614" y="2654187"/>
                </a:cubicBezTo>
                <a:cubicBezTo>
                  <a:pt x="485522" y="2659582"/>
                  <a:pt x="476809" y="2664146"/>
                  <a:pt x="469338" y="2670372"/>
                </a:cubicBezTo>
                <a:cubicBezTo>
                  <a:pt x="428930" y="2704046"/>
                  <a:pt x="463447" y="2688520"/>
                  <a:pt x="420786" y="2702740"/>
                </a:cubicBezTo>
                <a:cubicBezTo>
                  <a:pt x="415391" y="2708135"/>
                  <a:pt x="409179" y="2712820"/>
                  <a:pt x="404601" y="2718924"/>
                </a:cubicBezTo>
                <a:cubicBezTo>
                  <a:pt x="392930" y="2734484"/>
                  <a:pt x="385987" y="2753722"/>
                  <a:pt x="372233" y="2767476"/>
                </a:cubicBezTo>
                <a:cubicBezTo>
                  <a:pt x="364141" y="2775568"/>
                  <a:pt x="355283" y="2782961"/>
                  <a:pt x="347957" y="2791752"/>
                </a:cubicBezTo>
                <a:cubicBezTo>
                  <a:pt x="341731" y="2799223"/>
                  <a:pt x="339092" y="2809624"/>
                  <a:pt x="331773" y="2816028"/>
                </a:cubicBezTo>
                <a:cubicBezTo>
                  <a:pt x="297527" y="2845993"/>
                  <a:pt x="292288" y="2845374"/>
                  <a:pt x="258945" y="2856488"/>
                </a:cubicBezTo>
                <a:cubicBezTo>
                  <a:pt x="197209" y="2918224"/>
                  <a:pt x="268951" y="2853720"/>
                  <a:pt x="210393" y="2888856"/>
                </a:cubicBezTo>
                <a:cubicBezTo>
                  <a:pt x="203851" y="2892781"/>
                  <a:pt x="201033" y="2901629"/>
                  <a:pt x="194209" y="2905041"/>
                </a:cubicBezTo>
                <a:cubicBezTo>
                  <a:pt x="78643" y="2962825"/>
                  <a:pt x="192794" y="2889800"/>
                  <a:pt x="121380" y="2937409"/>
                </a:cubicBezTo>
                <a:cubicBezTo>
                  <a:pt x="118683" y="2945501"/>
                  <a:pt x="118749" y="2955132"/>
                  <a:pt x="113288" y="2961685"/>
                </a:cubicBezTo>
                <a:cubicBezTo>
                  <a:pt x="96439" y="2981904"/>
                  <a:pt x="79584" y="2987499"/>
                  <a:pt x="56644" y="2994053"/>
                </a:cubicBezTo>
                <a:cubicBezTo>
                  <a:pt x="45951" y="2997108"/>
                  <a:pt x="34969" y="2999090"/>
                  <a:pt x="24276" y="3002145"/>
                </a:cubicBezTo>
                <a:cubicBezTo>
                  <a:pt x="16074" y="3004488"/>
                  <a:pt x="0" y="3010237"/>
                  <a:pt x="0" y="3010237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24"/>
          <p:cNvSpPr>
            <a:spLocks/>
          </p:cNvSpPr>
          <p:nvPr/>
        </p:nvSpPr>
        <p:spPr bwMode="auto">
          <a:xfrm>
            <a:off x="6846888" y="5024438"/>
            <a:ext cx="614362" cy="1684337"/>
          </a:xfrm>
          <a:custGeom>
            <a:avLst/>
            <a:gdLst>
              <a:gd name="T0" fmla="*/ 614362 w 613757"/>
              <a:gd name="T1" fmla="*/ 0 h 1683143"/>
              <a:gd name="T2" fmla="*/ 573861 w 613757"/>
              <a:gd name="T3" fmla="*/ 24293 h 1683143"/>
              <a:gd name="T4" fmla="*/ 533361 w 613757"/>
              <a:gd name="T5" fmla="*/ 89075 h 1683143"/>
              <a:gd name="T6" fmla="*/ 517161 w 613757"/>
              <a:gd name="T7" fmla="*/ 113368 h 1683143"/>
              <a:gd name="T8" fmla="*/ 460461 w 613757"/>
              <a:gd name="T9" fmla="*/ 170054 h 1683143"/>
              <a:gd name="T10" fmla="*/ 444261 w 613757"/>
              <a:gd name="T11" fmla="*/ 194347 h 1683143"/>
              <a:gd name="T12" fmla="*/ 419962 w 613757"/>
              <a:gd name="T13" fmla="*/ 226738 h 1683143"/>
              <a:gd name="T14" fmla="*/ 403762 w 613757"/>
              <a:gd name="T15" fmla="*/ 251031 h 1683143"/>
              <a:gd name="T16" fmla="*/ 379462 w 613757"/>
              <a:gd name="T17" fmla="*/ 283422 h 1683143"/>
              <a:gd name="T18" fmla="*/ 347061 w 613757"/>
              <a:gd name="T19" fmla="*/ 323911 h 1683143"/>
              <a:gd name="T20" fmla="*/ 314661 w 613757"/>
              <a:gd name="T21" fmla="*/ 372498 h 1683143"/>
              <a:gd name="T22" fmla="*/ 306561 w 613757"/>
              <a:gd name="T23" fmla="*/ 396791 h 1683143"/>
              <a:gd name="T24" fmla="*/ 266061 w 613757"/>
              <a:gd name="T25" fmla="*/ 445378 h 1683143"/>
              <a:gd name="T26" fmla="*/ 249861 w 613757"/>
              <a:gd name="T27" fmla="*/ 534453 h 1683143"/>
              <a:gd name="T28" fmla="*/ 233661 w 613757"/>
              <a:gd name="T29" fmla="*/ 558746 h 1683143"/>
              <a:gd name="T30" fmla="*/ 209361 w 613757"/>
              <a:gd name="T31" fmla="*/ 583040 h 1683143"/>
              <a:gd name="T32" fmla="*/ 201261 w 613757"/>
              <a:gd name="T33" fmla="*/ 607334 h 1683143"/>
              <a:gd name="T34" fmla="*/ 160761 w 613757"/>
              <a:gd name="T35" fmla="*/ 664018 h 1683143"/>
              <a:gd name="T36" fmla="*/ 136461 w 613757"/>
              <a:gd name="T37" fmla="*/ 712604 h 1683143"/>
              <a:gd name="T38" fmla="*/ 104060 w 613757"/>
              <a:gd name="T39" fmla="*/ 761191 h 1683143"/>
              <a:gd name="T40" fmla="*/ 87861 w 613757"/>
              <a:gd name="T41" fmla="*/ 793582 h 1683143"/>
              <a:gd name="T42" fmla="*/ 71661 w 613757"/>
              <a:gd name="T43" fmla="*/ 817876 h 1683143"/>
              <a:gd name="T44" fmla="*/ 39261 w 613757"/>
              <a:gd name="T45" fmla="*/ 931244 h 1683143"/>
              <a:gd name="T46" fmla="*/ 31161 w 613757"/>
              <a:gd name="T47" fmla="*/ 996026 h 1683143"/>
              <a:gd name="T48" fmla="*/ 23061 w 613757"/>
              <a:gd name="T49" fmla="*/ 1044614 h 1683143"/>
              <a:gd name="T50" fmla="*/ 14961 w 613757"/>
              <a:gd name="T51" fmla="*/ 1109395 h 1683143"/>
              <a:gd name="T52" fmla="*/ 31161 w 613757"/>
              <a:gd name="T53" fmla="*/ 1214666 h 1683143"/>
              <a:gd name="T54" fmla="*/ 31161 w 613757"/>
              <a:gd name="T55" fmla="*/ 1441404 h 1683143"/>
              <a:gd name="T56" fmla="*/ 152661 w 613757"/>
              <a:gd name="T57" fmla="*/ 1570969 h 1683143"/>
              <a:gd name="T58" fmla="*/ 233661 w 613757"/>
              <a:gd name="T59" fmla="*/ 1660044 h 1683143"/>
              <a:gd name="T60" fmla="*/ 257961 w 613757"/>
              <a:gd name="T61" fmla="*/ 1676239 h 1683143"/>
              <a:gd name="T62" fmla="*/ 306561 w 613757"/>
              <a:gd name="T63" fmla="*/ 1684337 h 1683143"/>
              <a:gd name="T64" fmla="*/ 557661 w 613757"/>
              <a:gd name="T65" fmla="*/ 1676239 h 16831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3757" h="1683143">
                <a:moveTo>
                  <a:pt x="613757" y="0"/>
                </a:moveTo>
                <a:cubicBezTo>
                  <a:pt x="600270" y="8092"/>
                  <a:pt x="585133" y="13919"/>
                  <a:pt x="573296" y="24276"/>
                </a:cubicBezTo>
                <a:cubicBezTo>
                  <a:pt x="551193" y="43616"/>
                  <a:pt x="546634" y="64866"/>
                  <a:pt x="532836" y="89012"/>
                </a:cubicBezTo>
                <a:cubicBezTo>
                  <a:pt x="528011" y="97456"/>
                  <a:pt x="522305" y="105374"/>
                  <a:pt x="516652" y="113288"/>
                </a:cubicBezTo>
                <a:cubicBezTo>
                  <a:pt x="462705" y="188815"/>
                  <a:pt x="524744" y="105197"/>
                  <a:pt x="460008" y="169933"/>
                </a:cubicBezTo>
                <a:cubicBezTo>
                  <a:pt x="453131" y="176810"/>
                  <a:pt x="449477" y="186295"/>
                  <a:pt x="443824" y="194209"/>
                </a:cubicBezTo>
                <a:cubicBezTo>
                  <a:pt x="435985" y="205184"/>
                  <a:pt x="427387" y="215602"/>
                  <a:pt x="419548" y="226577"/>
                </a:cubicBezTo>
                <a:cubicBezTo>
                  <a:pt x="413895" y="234491"/>
                  <a:pt x="409017" y="242939"/>
                  <a:pt x="403364" y="250853"/>
                </a:cubicBezTo>
                <a:cubicBezTo>
                  <a:pt x="395525" y="261828"/>
                  <a:pt x="386927" y="272246"/>
                  <a:pt x="379088" y="283221"/>
                </a:cubicBezTo>
                <a:cubicBezTo>
                  <a:pt x="353569" y="318948"/>
                  <a:pt x="373785" y="296617"/>
                  <a:pt x="346719" y="323681"/>
                </a:cubicBezTo>
                <a:cubicBezTo>
                  <a:pt x="327479" y="381404"/>
                  <a:pt x="354760" y="311620"/>
                  <a:pt x="314351" y="372234"/>
                </a:cubicBezTo>
                <a:cubicBezTo>
                  <a:pt x="309620" y="379331"/>
                  <a:pt x="310074" y="388881"/>
                  <a:pt x="306259" y="396510"/>
                </a:cubicBezTo>
                <a:cubicBezTo>
                  <a:pt x="294993" y="419042"/>
                  <a:pt x="283695" y="427166"/>
                  <a:pt x="265799" y="445062"/>
                </a:cubicBezTo>
                <a:cubicBezTo>
                  <a:pt x="263010" y="467377"/>
                  <a:pt x="262089" y="509126"/>
                  <a:pt x="249615" y="534074"/>
                </a:cubicBezTo>
                <a:cubicBezTo>
                  <a:pt x="245266" y="542773"/>
                  <a:pt x="239657" y="550879"/>
                  <a:pt x="233431" y="558350"/>
                </a:cubicBezTo>
                <a:cubicBezTo>
                  <a:pt x="226105" y="567142"/>
                  <a:pt x="217247" y="574535"/>
                  <a:pt x="209155" y="582627"/>
                </a:cubicBezTo>
                <a:cubicBezTo>
                  <a:pt x="206458" y="590719"/>
                  <a:pt x="204878" y="599274"/>
                  <a:pt x="201063" y="606903"/>
                </a:cubicBezTo>
                <a:cubicBezTo>
                  <a:pt x="194706" y="619617"/>
                  <a:pt x="166712" y="654994"/>
                  <a:pt x="160603" y="663547"/>
                </a:cubicBezTo>
                <a:cubicBezTo>
                  <a:pt x="106713" y="738993"/>
                  <a:pt x="176415" y="639942"/>
                  <a:pt x="136327" y="712099"/>
                </a:cubicBezTo>
                <a:cubicBezTo>
                  <a:pt x="126881" y="729102"/>
                  <a:pt x="112657" y="743254"/>
                  <a:pt x="103958" y="760651"/>
                </a:cubicBezTo>
                <a:cubicBezTo>
                  <a:pt x="98563" y="771440"/>
                  <a:pt x="93759" y="782545"/>
                  <a:pt x="87774" y="793019"/>
                </a:cubicBezTo>
                <a:cubicBezTo>
                  <a:pt x="82949" y="801463"/>
                  <a:pt x="75331" y="808318"/>
                  <a:pt x="71590" y="817296"/>
                </a:cubicBezTo>
                <a:cubicBezTo>
                  <a:pt x="56078" y="854526"/>
                  <a:pt x="45284" y="891178"/>
                  <a:pt x="39222" y="930584"/>
                </a:cubicBezTo>
                <a:cubicBezTo>
                  <a:pt x="35915" y="952078"/>
                  <a:pt x="34205" y="973792"/>
                  <a:pt x="31130" y="995320"/>
                </a:cubicBezTo>
                <a:cubicBezTo>
                  <a:pt x="28810" y="1011563"/>
                  <a:pt x="25358" y="1027630"/>
                  <a:pt x="23038" y="1043873"/>
                </a:cubicBezTo>
                <a:cubicBezTo>
                  <a:pt x="19963" y="1065401"/>
                  <a:pt x="17643" y="1087030"/>
                  <a:pt x="14946" y="1108609"/>
                </a:cubicBezTo>
                <a:cubicBezTo>
                  <a:pt x="20341" y="1143674"/>
                  <a:pt x="29358" y="1178371"/>
                  <a:pt x="31130" y="1213805"/>
                </a:cubicBezTo>
                <a:cubicBezTo>
                  <a:pt x="36415" y="1319504"/>
                  <a:pt x="-41485" y="1272462"/>
                  <a:pt x="31130" y="1440382"/>
                </a:cubicBezTo>
                <a:cubicBezTo>
                  <a:pt x="54610" y="1494680"/>
                  <a:pt x="112319" y="1526447"/>
                  <a:pt x="152511" y="1569855"/>
                </a:cubicBezTo>
                <a:cubicBezTo>
                  <a:pt x="179754" y="1599278"/>
                  <a:pt x="200067" y="1636624"/>
                  <a:pt x="233431" y="1658867"/>
                </a:cubicBezTo>
                <a:cubicBezTo>
                  <a:pt x="241523" y="1664262"/>
                  <a:pt x="248481" y="1671976"/>
                  <a:pt x="257707" y="1675051"/>
                </a:cubicBezTo>
                <a:cubicBezTo>
                  <a:pt x="273272" y="1680239"/>
                  <a:pt x="290075" y="1680446"/>
                  <a:pt x="306259" y="1683143"/>
                </a:cubicBezTo>
                <a:cubicBezTo>
                  <a:pt x="389874" y="1680356"/>
                  <a:pt x="473451" y="1675051"/>
                  <a:pt x="557112" y="1675051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Box 41"/>
          <p:cNvSpPr txBox="1">
            <a:spLocks noChangeArrowheads="1"/>
          </p:cNvSpPr>
          <p:nvPr/>
        </p:nvSpPr>
        <p:spPr bwMode="auto">
          <a:xfrm>
            <a:off x="8826500" y="5029200"/>
            <a:ext cx="436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ma</a:t>
            </a:r>
          </a:p>
        </p:txBody>
      </p:sp>
      <p:sp>
        <p:nvSpPr>
          <p:cNvPr id="39" name="TextBox 42"/>
          <p:cNvSpPr txBox="1">
            <a:spLocks noChangeArrowheads="1"/>
          </p:cNvSpPr>
          <p:nvPr/>
        </p:nvSpPr>
        <p:spPr bwMode="auto">
          <a:xfrm>
            <a:off x="8213725" y="4267200"/>
            <a:ext cx="436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ma</a:t>
            </a:r>
          </a:p>
        </p:txBody>
      </p:sp>
      <p:sp>
        <p:nvSpPr>
          <p:cNvPr id="40" name="TextBox 43"/>
          <p:cNvSpPr txBox="1">
            <a:spLocks noChangeArrowheads="1"/>
          </p:cNvSpPr>
          <p:nvPr/>
        </p:nvSpPr>
        <p:spPr bwMode="auto">
          <a:xfrm>
            <a:off x="6427788" y="6154738"/>
            <a:ext cx="447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mo</a:t>
            </a:r>
          </a:p>
        </p:txBody>
      </p:sp>
      <p:sp>
        <p:nvSpPr>
          <p:cNvPr id="41" name="TextBox 25"/>
          <p:cNvSpPr txBox="1">
            <a:spLocks noChangeArrowheads="1"/>
          </p:cNvSpPr>
          <p:nvPr/>
        </p:nvSpPr>
        <p:spPr bwMode="auto">
          <a:xfrm>
            <a:off x="6564313" y="1770063"/>
            <a:ext cx="25939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dirty="0">
                <a:solidFill>
                  <a:schemeClr val="tx2"/>
                </a:solidFill>
              </a:rPr>
              <a:t>Instructions 1-4 have control</a:t>
            </a:r>
            <a:br>
              <a:rPr lang="en-US" altLang="en-US" sz="1600" dirty="0">
                <a:solidFill>
                  <a:schemeClr val="tx2"/>
                </a:solidFill>
              </a:rPr>
            </a:br>
            <a:r>
              <a:rPr lang="en-US" altLang="en-US" sz="1600" dirty="0">
                <a:solidFill>
                  <a:schemeClr val="tx2"/>
                </a:solidFill>
              </a:rPr>
              <a:t>dependence to instruction 5</a:t>
            </a:r>
          </a:p>
          <a:p>
            <a:endParaRPr lang="en-US" altLang="en-US" sz="1600" dirty="0">
              <a:solidFill>
                <a:schemeClr val="tx2"/>
              </a:solidFill>
            </a:endParaRPr>
          </a:p>
          <a:p>
            <a:r>
              <a:rPr lang="en-US" altLang="en-US" sz="1600" dirty="0">
                <a:solidFill>
                  <a:schemeClr val="tx2"/>
                </a:solidFill>
              </a:rPr>
              <a:t>5</a:t>
            </a:r>
            <a:r>
              <a:rPr lang="en-US" altLang="en-US" sz="1600" dirty="0">
                <a:solidFill>
                  <a:schemeClr val="tx2"/>
                </a:solidFill>
                <a:sym typeface="Wingdings" panose="05000000000000000000" pitchFamily="2" charset="2"/>
              </a:rPr>
              <a:t>6 control dependence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>
          <a:xfrm>
            <a:off x="2709069" y="1825626"/>
            <a:ext cx="3029744" cy="2357438"/>
          </a:xfrm>
          <a:prstGeom prst="rect">
            <a:avLst/>
          </a:prstGeom>
        </p:spPr>
        <p:txBody>
          <a:bodyPr/>
          <a:lstStyle>
            <a:lvl1pPr marL="377825" indent="-377825" algn="l" defTabSz="1106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75000"/>
              <a:buFont typeface="Monotype Sorts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6450" indent="-314325" algn="l" defTabSz="1106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00000"/>
              <a:buChar char="»"/>
              <a:defRPr sz="2000">
                <a:solidFill>
                  <a:schemeClr val="tx1"/>
                </a:solidFill>
                <a:latin typeface="+mn-lt"/>
              </a:defRPr>
            </a:lvl2pPr>
            <a:lvl3pPr marL="1171575" indent="-250825" algn="l" defTabSz="1106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anose="05000000000000000000" pitchFamily="2" charset="2"/>
              <a:buChar char="Ÿ"/>
              <a:defRPr>
                <a:solidFill>
                  <a:schemeClr val="tx1"/>
                </a:solidFill>
                <a:latin typeface="+mn-lt"/>
              </a:defRPr>
            </a:lvl3pPr>
            <a:lvl4pPr marL="1538288" indent="-252413" algn="l" defTabSz="1106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onotype Sorts" pitchFamily="2" charset="2"/>
              <a:buChar char="u"/>
              <a:defRPr sz="1600">
                <a:solidFill>
                  <a:schemeClr val="tx1"/>
                </a:solidFill>
                <a:latin typeface="+mn-lt"/>
              </a:defRPr>
            </a:lvl4pPr>
            <a:lvl5pPr marL="1905000" indent="-252413" algn="l" defTabSz="1106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â"/>
              <a:defRPr sz="1600">
                <a:solidFill>
                  <a:schemeClr val="tx1"/>
                </a:solidFill>
                <a:latin typeface="+mn-lt"/>
              </a:defRPr>
            </a:lvl5pPr>
            <a:lvl6pPr marL="2362200" indent="-252413" algn="l" defTabSz="1106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â"/>
              <a:defRPr sz="1600">
                <a:solidFill>
                  <a:schemeClr val="tx1"/>
                </a:solidFill>
                <a:latin typeface="+mn-lt"/>
              </a:defRPr>
            </a:lvl6pPr>
            <a:lvl7pPr marL="2819400" indent="-252413" algn="l" defTabSz="1106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â"/>
              <a:defRPr sz="1600">
                <a:solidFill>
                  <a:schemeClr val="tx1"/>
                </a:solidFill>
                <a:latin typeface="+mn-lt"/>
              </a:defRPr>
            </a:lvl7pPr>
            <a:lvl8pPr marL="3276600" indent="-252413" algn="l" defTabSz="1106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â"/>
              <a:defRPr sz="1600">
                <a:solidFill>
                  <a:schemeClr val="tx1"/>
                </a:solidFill>
                <a:latin typeface="+mn-lt"/>
              </a:defRPr>
            </a:lvl8pPr>
            <a:lvl9pPr marL="3733800" indent="-252413" algn="l" defTabSz="1106488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Monotype Sorts" pitchFamily="2" charset="2"/>
              <a:buChar char="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/>
              <a:t>Example</a:t>
            </a:r>
          </a:p>
        </p:txBody>
      </p:sp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3166270" y="2246312"/>
            <a:ext cx="263756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 dirty="0"/>
              <a:t>1: r1 = load(r2)</a:t>
            </a:r>
          </a:p>
          <a:p>
            <a:r>
              <a:rPr lang="en-US" altLang="en-US" sz="2000" b="1" dirty="0"/>
              <a:t>2: r2 = r1 + r4</a:t>
            </a:r>
          </a:p>
          <a:p>
            <a:r>
              <a:rPr lang="en-US" altLang="en-US" sz="2000" b="1" dirty="0"/>
              <a:t>3: store (r4, r2)</a:t>
            </a:r>
          </a:p>
          <a:p>
            <a:r>
              <a:rPr lang="en-US" altLang="en-US" sz="2000" b="1" dirty="0"/>
              <a:t>4: p1 = </a:t>
            </a:r>
            <a:r>
              <a:rPr lang="en-US" altLang="en-US" sz="2000" b="1" dirty="0" err="1"/>
              <a:t>cmpp</a:t>
            </a:r>
            <a:r>
              <a:rPr lang="en-US" altLang="en-US" sz="2000" b="1" dirty="0"/>
              <a:t> (r2 &lt; 0)</a:t>
            </a:r>
          </a:p>
          <a:p>
            <a:r>
              <a:rPr lang="en-US" altLang="en-US" sz="2000" b="1" dirty="0"/>
              <a:t>5: branch if p1 to BB3</a:t>
            </a:r>
          </a:p>
          <a:p>
            <a:r>
              <a:rPr lang="en-US" altLang="en-US" sz="2000" b="1" dirty="0"/>
              <a:t>6: store (r1, r2)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3073428" y="4097676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BB3: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2B4EBC-BFA8-4C38-31F1-88642C4D95BE}"/>
                  </a:ext>
                </a:extLst>
              </p14:cNvPr>
              <p14:cNvContentPartPr/>
              <p14:nvPr/>
            </p14:nvContentPartPr>
            <p14:xfrm>
              <a:off x="513360" y="1602360"/>
              <a:ext cx="9291240" cy="5613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2B4EBC-BFA8-4C38-31F1-88642C4D95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4000" y="1593000"/>
                <a:ext cx="9309960" cy="563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1860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 1 – Answer Next Time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86200" y="2895600"/>
            <a:ext cx="1751013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1. r1 = load(r2)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2. r2 = r2 + 1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3. store (r8, r2)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4. r3 = load(r2)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5. r4 = r1 * r3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6. r5 = r5 + r4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7. r2 = r6 + 4</a:t>
            </a:r>
          </a:p>
          <a:p>
            <a:r>
              <a:rPr lang="en-US" altLang="en-US" sz="2000">
                <a:solidFill>
                  <a:schemeClr val="tx1"/>
                </a:solidFill>
              </a:rPr>
              <a:t>8. store (r2, r5)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62000" y="1825625"/>
            <a:ext cx="16017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machine model</a:t>
            </a:r>
          </a:p>
          <a:p>
            <a:endParaRPr lang="en-US" altLang="en-US" dirty="0"/>
          </a:p>
          <a:p>
            <a:r>
              <a:rPr lang="en-US" altLang="en-US" dirty="0"/>
              <a:t>latencies</a:t>
            </a:r>
          </a:p>
          <a:p>
            <a:endParaRPr lang="en-US" altLang="en-US" dirty="0"/>
          </a:p>
          <a:p>
            <a:r>
              <a:rPr lang="en-US" altLang="en-US" dirty="0"/>
              <a:t>add:    1</a:t>
            </a:r>
          </a:p>
          <a:p>
            <a:r>
              <a:rPr lang="en-US" altLang="en-US" dirty="0" err="1"/>
              <a:t>mpy</a:t>
            </a:r>
            <a:r>
              <a:rPr lang="en-US" altLang="en-US" dirty="0"/>
              <a:t>:    3</a:t>
            </a:r>
          </a:p>
          <a:p>
            <a:r>
              <a:rPr lang="en-US" altLang="en-US" dirty="0"/>
              <a:t>load:   2</a:t>
            </a:r>
          </a:p>
          <a:p>
            <a:r>
              <a:rPr lang="en-US" altLang="en-US" dirty="0"/>
              <a:t>store: 1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276600" y="1600200"/>
            <a:ext cx="28130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1. Draw dependence graph</a:t>
            </a:r>
          </a:p>
          <a:p>
            <a:r>
              <a:rPr lang="en-US" altLang="en-US"/>
              <a:t>2. Label edges with type and</a:t>
            </a:r>
          </a:p>
          <a:p>
            <a:r>
              <a:rPr lang="en-US" altLang="en-US"/>
              <a:t>latencies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09600" y="1752600"/>
            <a:ext cx="2514600" cy="449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848600" y="18256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7848600" y="24352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7848600" y="42640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7848600" y="36544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7848600" y="30448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7848600" y="4873625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7848600" y="5490378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/>
              <a:t>7</a:t>
            </a: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848600" y="6107131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/>
              <a:t>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D0A113-AACD-5583-35E7-4852D527D970}"/>
                  </a:ext>
                </a:extLst>
              </p14:cNvPr>
              <p14:cNvContentPartPr/>
              <p14:nvPr/>
            </p14:nvContentPartPr>
            <p14:xfrm>
              <a:off x="3594240" y="2614680"/>
              <a:ext cx="3670920" cy="3877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D0A113-AACD-5583-35E7-4852D527D9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84880" y="2605320"/>
                <a:ext cx="3689640" cy="3895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Dependence Graph Properties - Estart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Estart = earliest start time, (as soon as possible - ASAP)</a:t>
            </a:r>
          </a:p>
          <a:p>
            <a:pPr lvl="1"/>
            <a:r>
              <a:rPr lang="en-US" altLang="en-US"/>
              <a:t>Schedule length with infinite resources (dependence height)</a:t>
            </a:r>
          </a:p>
          <a:p>
            <a:pPr lvl="1"/>
            <a:r>
              <a:rPr lang="en-US" altLang="en-US"/>
              <a:t>Estart = 0 if node has no predecessors</a:t>
            </a:r>
          </a:p>
          <a:p>
            <a:pPr lvl="1"/>
            <a:r>
              <a:rPr lang="en-US" altLang="en-US"/>
              <a:t>Estart = MAX(Estart(pred) + latency) for each predecessor node</a:t>
            </a:r>
          </a:p>
          <a:p>
            <a:pPr lvl="1"/>
            <a:r>
              <a:rPr lang="en-US" altLang="en-US"/>
              <a:t>Example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4958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38862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4572000" y="4876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3886200" y="4876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45720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4648200" y="563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5029200" y="6324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4191000" y="6324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H="1">
            <a:off x="4114800" y="3810000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4648200" y="38100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4038600" y="44196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 flipH="1">
            <a:off x="4038600" y="44196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>
            <a:off x="47244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>
            <a:off x="40386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4114800" y="51816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>
            <a:off x="4724400" y="51816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4876800" y="5943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 flipH="1">
            <a:off x="4419600" y="59436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6" name="Text Box 22"/>
          <p:cNvSpPr txBox="1">
            <a:spLocks noChangeArrowheads="1"/>
          </p:cNvSpPr>
          <p:nvPr/>
        </p:nvSpPr>
        <p:spPr bwMode="auto">
          <a:xfrm>
            <a:off x="4114800" y="36544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4648200" y="3806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4953000" y="5864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31769" name="Text Box 25"/>
          <p:cNvSpPr txBox="1">
            <a:spLocks noChangeArrowheads="1"/>
          </p:cNvSpPr>
          <p:nvPr/>
        </p:nvSpPr>
        <p:spPr bwMode="auto">
          <a:xfrm>
            <a:off x="4267200" y="59404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4038600" y="5330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733800" y="44926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1772" name="Text Box 28"/>
          <p:cNvSpPr txBox="1">
            <a:spLocks noChangeArrowheads="1"/>
          </p:cNvSpPr>
          <p:nvPr/>
        </p:nvSpPr>
        <p:spPr bwMode="auto">
          <a:xfrm>
            <a:off x="4114800" y="4264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31773" name="Text Box 29"/>
          <p:cNvSpPr txBox="1">
            <a:spLocks noChangeArrowheads="1"/>
          </p:cNvSpPr>
          <p:nvPr/>
        </p:nvSpPr>
        <p:spPr bwMode="auto">
          <a:xfrm>
            <a:off x="4724400" y="4568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4800600" y="5257800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4343400" y="4264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02D6E3-57D8-D479-E51C-10AE2F9B5217}"/>
                  </a:ext>
                </a:extLst>
              </p14:cNvPr>
              <p14:cNvContentPartPr/>
              <p14:nvPr/>
            </p14:nvContentPartPr>
            <p14:xfrm>
              <a:off x="532800" y="1952640"/>
              <a:ext cx="9049680" cy="544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02D6E3-57D8-D479-E51C-10AE2F9B521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440" y="1943280"/>
                <a:ext cx="9068400" cy="546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Lstart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Lstart = latest start time, ALAP </a:t>
            </a:r>
          </a:p>
          <a:p>
            <a:pPr lvl="1"/>
            <a:r>
              <a:rPr lang="en-US" altLang="en-US"/>
              <a:t>Latest time a node can be scheduled s.t. sched length not increased beyond infinite resource schedule length</a:t>
            </a:r>
          </a:p>
          <a:p>
            <a:pPr lvl="1"/>
            <a:r>
              <a:rPr lang="en-US" altLang="en-US"/>
              <a:t>Lstart = Estart if node has no successors</a:t>
            </a:r>
          </a:p>
          <a:p>
            <a:pPr lvl="1"/>
            <a:r>
              <a:rPr lang="en-US" altLang="en-US"/>
              <a:t>Lstart = MIN(Lstart(succ) - latency) for each successor node</a:t>
            </a:r>
          </a:p>
          <a:p>
            <a:pPr lvl="1"/>
            <a:r>
              <a:rPr lang="en-US" altLang="en-US"/>
              <a:t>Example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5720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39624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648200" y="4876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3962400" y="4876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6482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4724400" y="563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5105400" y="6324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4267200" y="6324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4191000" y="3810000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4724400" y="38100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114800" y="44196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4114800" y="44196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48006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41148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>
            <a:off x="4191000" y="51816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>
            <a:off x="4800600" y="51816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4953000" y="5943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4495800" y="59436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4191000" y="36544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4724400" y="3806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5029200" y="5864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32793" name="Text Box 25"/>
          <p:cNvSpPr txBox="1">
            <a:spLocks noChangeArrowheads="1"/>
          </p:cNvSpPr>
          <p:nvPr/>
        </p:nvSpPr>
        <p:spPr bwMode="auto">
          <a:xfrm>
            <a:off x="4343400" y="59404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4114800" y="5330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32795" name="Text Box 27"/>
          <p:cNvSpPr txBox="1">
            <a:spLocks noChangeArrowheads="1"/>
          </p:cNvSpPr>
          <p:nvPr/>
        </p:nvSpPr>
        <p:spPr bwMode="auto">
          <a:xfrm>
            <a:off x="3810000" y="44926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4191000" y="4340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4800600" y="4568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4876800" y="5257800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32799" name="Text Box 31"/>
          <p:cNvSpPr txBox="1">
            <a:spLocks noChangeArrowheads="1"/>
          </p:cNvSpPr>
          <p:nvPr/>
        </p:nvSpPr>
        <p:spPr bwMode="auto">
          <a:xfrm>
            <a:off x="4419600" y="4340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7D197A-233F-9BF1-BFDB-0F4694A88853}"/>
                  </a:ext>
                </a:extLst>
              </p14:cNvPr>
              <p14:cNvContentPartPr/>
              <p14:nvPr/>
            </p14:nvContentPartPr>
            <p14:xfrm>
              <a:off x="561600" y="2010240"/>
              <a:ext cx="8033400" cy="49755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7D197A-233F-9BF1-BFDB-0F4694A8885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240" y="2000880"/>
                <a:ext cx="8052120" cy="4994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Slack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Slack =  measure of the scheduling freedom</a:t>
            </a:r>
          </a:p>
          <a:p>
            <a:pPr lvl="1"/>
            <a:r>
              <a:rPr lang="en-US" altLang="en-US"/>
              <a:t>Slack = Lstart – Estart for each node</a:t>
            </a:r>
          </a:p>
          <a:p>
            <a:pPr lvl="1"/>
            <a:r>
              <a:rPr lang="en-US" altLang="en-US"/>
              <a:t>Larger slack means more mobility</a:t>
            </a:r>
          </a:p>
          <a:p>
            <a:pPr lvl="1"/>
            <a:r>
              <a:rPr lang="en-US" altLang="en-US"/>
              <a:t>Example</a:t>
            </a:r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45720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39624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33798" name="Oval 6"/>
          <p:cNvSpPr>
            <a:spLocks noChangeArrowheads="1"/>
          </p:cNvSpPr>
          <p:nvPr/>
        </p:nvSpPr>
        <p:spPr bwMode="auto">
          <a:xfrm>
            <a:off x="4648200" y="4876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3962400" y="4876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33800" name="Oval 8"/>
          <p:cNvSpPr>
            <a:spLocks noChangeArrowheads="1"/>
          </p:cNvSpPr>
          <p:nvPr/>
        </p:nvSpPr>
        <p:spPr bwMode="auto">
          <a:xfrm>
            <a:off x="46482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4724400" y="563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33802" name="Oval 10"/>
          <p:cNvSpPr>
            <a:spLocks noChangeArrowheads="1"/>
          </p:cNvSpPr>
          <p:nvPr/>
        </p:nvSpPr>
        <p:spPr bwMode="auto">
          <a:xfrm>
            <a:off x="5105400" y="6324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33803" name="Oval 11"/>
          <p:cNvSpPr>
            <a:spLocks noChangeArrowheads="1"/>
          </p:cNvSpPr>
          <p:nvPr/>
        </p:nvSpPr>
        <p:spPr bwMode="auto">
          <a:xfrm>
            <a:off x="4267200" y="6324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4191000" y="3810000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724400" y="38100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114800" y="44196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4114800" y="44196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8006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41148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4191000" y="51816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4800600" y="51816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4953000" y="5943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H="1">
            <a:off x="4495800" y="59436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4191000" y="36544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4724400" y="3806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5029200" y="5864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4343400" y="59404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4114800" y="5330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3810000" y="44926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4191000" y="4340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4800600" y="4568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33822" name="Text Box 30"/>
          <p:cNvSpPr txBox="1">
            <a:spLocks noChangeArrowheads="1"/>
          </p:cNvSpPr>
          <p:nvPr/>
        </p:nvSpPr>
        <p:spPr bwMode="auto">
          <a:xfrm>
            <a:off x="4876800" y="5257800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33823" name="Text Box 31"/>
          <p:cNvSpPr txBox="1">
            <a:spLocks noChangeArrowheads="1"/>
          </p:cNvSpPr>
          <p:nvPr/>
        </p:nvSpPr>
        <p:spPr bwMode="auto">
          <a:xfrm>
            <a:off x="4419600" y="4264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Critical Path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Critical operations = Operations with slack = 0</a:t>
            </a:r>
          </a:p>
          <a:p>
            <a:pPr lvl="1"/>
            <a:r>
              <a:rPr lang="en-US" altLang="en-US"/>
              <a:t>No mobility, cannot be delayed without extending the schedule length of the block</a:t>
            </a:r>
          </a:p>
          <a:p>
            <a:pPr lvl="1"/>
            <a:r>
              <a:rPr lang="en-US" altLang="en-US"/>
              <a:t>Critical path = sequence of critical operations from node with no predecessors to exit node, can be multiple crit paths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4572000" y="35052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39624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648200" y="4876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3962400" y="4876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4648200" y="4114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4724400" y="56388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5105400" y="6324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4267200" y="6324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4191000" y="3810000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4724400" y="38100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>
            <a:off x="4114800" y="44196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4114800" y="44196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48006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4114800" y="44196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4191000" y="51816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4800600" y="5181600"/>
            <a:ext cx="762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4953000" y="59436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H="1">
            <a:off x="4495800" y="59436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191000" y="36544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4724400" y="3806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5029200" y="5864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4343400" y="59404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16410" name="Text Box 26"/>
          <p:cNvSpPr txBox="1">
            <a:spLocks noChangeArrowheads="1"/>
          </p:cNvSpPr>
          <p:nvPr/>
        </p:nvSpPr>
        <p:spPr bwMode="auto">
          <a:xfrm>
            <a:off x="4114800" y="5330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16411" name="Text Box 27"/>
          <p:cNvSpPr txBox="1">
            <a:spLocks noChangeArrowheads="1"/>
          </p:cNvSpPr>
          <p:nvPr/>
        </p:nvSpPr>
        <p:spPr bwMode="auto">
          <a:xfrm>
            <a:off x="3810000" y="44926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4191000" y="42672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4800600" y="4568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4876800" y="5257800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4419600" y="4343400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6145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Problem 2 – Answer Next Time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2438400" y="2286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1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18288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2</a:t>
            </a:r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1828800" y="3657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5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33528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4</a:t>
            </a:r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2514600" y="28956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3</a:t>
            </a:r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3429000" y="3581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6</a:t>
            </a: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2971800" y="5105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9</a:t>
            </a: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2667000" y="43434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7</a:t>
            </a: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2057400" y="2590800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>
            <a:off x="2590800" y="25908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1981200" y="3200400"/>
            <a:ext cx="7620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1981200" y="32004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2667000" y="3200400"/>
            <a:ext cx="15240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1981200" y="32004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2057400" y="3962400"/>
            <a:ext cx="609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2057400" y="24352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2590800" y="25876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3581400" y="5026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3657600" y="40354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1676400" y="32734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3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2286000" y="3048000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2667000" y="33496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3581400" y="3200400"/>
            <a:ext cx="263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17434" name="Oval 26"/>
          <p:cNvSpPr>
            <a:spLocks noChangeArrowheads="1"/>
          </p:cNvSpPr>
          <p:nvPr/>
        </p:nvSpPr>
        <p:spPr bwMode="auto">
          <a:xfrm>
            <a:off x="3505200" y="4572000"/>
            <a:ext cx="304800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/>
              <a:t>8</a:t>
            </a:r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>
            <a:off x="2819400" y="3124200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>
            <a:off x="3505200" y="3200400"/>
            <a:ext cx="76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>
            <a:off x="2971800" y="4572000"/>
            <a:ext cx="533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>
            <a:off x="3581400" y="3886200"/>
            <a:ext cx="76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H="1">
            <a:off x="3200400" y="48768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2819400" y="4648200"/>
            <a:ext cx="228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Text Box 33"/>
          <p:cNvSpPr txBox="1">
            <a:spLocks noChangeArrowheads="1"/>
          </p:cNvSpPr>
          <p:nvPr/>
        </p:nvSpPr>
        <p:spPr bwMode="auto">
          <a:xfrm>
            <a:off x="2971800" y="30448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2667000" y="47974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057400" y="41116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1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2286000" y="350202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/>
              <a:t>2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4953000" y="1901825"/>
            <a:ext cx="34353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Node	Estart	Lstart	Slack</a:t>
            </a:r>
          </a:p>
          <a:p>
            <a:r>
              <a:rPr lang="en-US" altLang="en-US"/>
              <a:t>1</a:t>
            </a:r>
          </a:p>
          <a:p>
            <a:r>
              <a:rPr lang="en-US" altLang="en-US"/>
              <a:t>2</a:t>
            </a:r>
          </a:p>
          <a:p>
            <a:r>
              <a:rPr lang="en-US" altLang="en-US"/>
              <a:t>3</a:t>
            </a:r>
          </a:p>
          <a:p>
            <a:r>
              <a:rPr lang="en-US" altLang="en-US"/>
              <a:t>4</a:t>
            </a:r>
          </a:p>
          <a:p>
            <a:r>
              <a:rPr lang="en-US" altLang="en-US"/>
              <a:t>5</a:t>
            </a:r>
          </a:p>
          <a:p>
            <a:r>
              <a:rPr lang="en-US" altLang="en-US"/>
              <a:t>6</a:t>
            </a:r>
          </a:p>
          <a:p>
            <a:r>
              <a:rPr lang="en-US" altLang="en-US"/>
              <a:t>7</a:t>
            </a:r>
          </a:p>
          <a:p>
            <a:r>
              <a:rPr lang="en-US" altLang="en-US"/>
              <a:t>8</a:t>
            </a:r>
          </a:p>
          <a:p>
            <a:r>
              <a:rPr lang="en-US" altLang="en-US"/>
              <a:t>9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4876800" y="1752600"/>
            <a:ext cx="3657600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4648200" y="5026025"/>
            <a:ext cx="18049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Critical path(s) = </a:t>
            </a:r>
          </a:p>
        </p:txBody>
      </p:sp>
    </p:spTree>
    <p:extLst>
      <p:ext uri="{BB962C8B-B14F-4D97-AF65-F5344CB8AC3E}">
        <p14:creationId xmlns:p14="http://schemas.microsoft.com/office/powerpoint/2010/main" val="2375446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From Last Time: Loop Unrolling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52600" y="2743200"/>
            <a:ext cx="2236788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r4 = r4 + 4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if (r4 &lt; 400) </a:t>
            </a:r>
            <a:r>
              <a:rPr lang="en-US" altLang="en-US" dirty="0" err="1"/>
              <a:t>goto</a:t>
            </a:r>
            <a:r>
              <a:rPr lang="en-US" altLang="en-US" dirty="0"/>
              <a:t> loop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066800" y="2743200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loop: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411912" y="1466343"/>
            <a:ext cx="216116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r4 = r4 + 4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if (r4 &gt;= 400) </a:t>
            </a:r>
            <a:r>
              <a:rPr lang="en-US" altLang="en-US" sz="1600" b="1" dirty="0" err="1">
                <a:solidFill>
                  <a:schemeClr val="tx2"/>
                </a:solidFill>
              </a:rPr>
              <a:t>goto</a:t>
            </a:r>
            <a:r>
              <a:rPr lang="en-US" altLang="en-US" sz="1600" b="1" dirty="0">
                <a:solidFill>
                  <a:schemeClr val="tx2"/>
                </a:solidFill>
              </a:rPr>
              <a:t> exit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400800" y="3197225"/>
            <a:ext cx="213872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r4 = r4 + 4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if (r4 &gt;= 400) </a:t>
            </a:r>
            <a:r>
              <a:rPr lang="en-US" altLang="en-US" sz="1600" b="1" dirty="0" err="1">
                <a:solidFill>
                  <a:schemeClr val="tx2"/>
                </a:solidFill>
              </a:rPr>
              <a:t>goto</a:t>
            </a:r>
            <a:r>
              <a:rPr lang="en-US" altLang="en-US" sz="1600" b="1" dirty="0">
                <a:solidFill>
                  <a:schemeClr val="tx2"/>
                </a:solidFill>
              </a:rPr>
              <a:t> exit</a:t>
            </a:r>
          </a:p>
          <a:p>
            <a:endParaRPr lang="en-US" altLang="en-US" sz="1600" b="1" dirty="0">
              <a:solidFill>
                <a:schemeClr val="tx1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400800" y="4926602"/>
            <a:ext cx="20589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r4 = r4 + 4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if (r4 &lt; 400) </a:t>
            </a:r>
            <a:r>
              <a:rPr lang="en-US" altLang="en-US" sz="1600" b="1" dirty="0" err="1"/>
              <a:t>goto</a:t>
            </a:r>
            <a:r>
              <a:rPr lang="en-US" altLang="en-US" sz="1600" b="1" dirty="0"/>
              <a:t> loop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324600" y="3200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6324600" y="49376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622925" y="24003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B050"/>
                </a:solidFill>
              </a:rPr>
              <a:t>iter1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638800" y="3806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B050"/>
                </a:solidFill>
              </a:rPr>
              <a:t>iter2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638800" y="5330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B050"/>
                </a:solidFill>
              </a:rPr>
              <a:t>iter3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295400" y="5105400"/>
            <a:ext cx="287290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Unroll = replicate loop body </a:t>
            </a:r>
          </a:p>
          <a:p>
            <a:r>
              <a:rPr lang="en-US" altLang="en-US" dirty="0"/>
              <a:t>n-1 times.</a:t>
            </a:r>
          </a:p>
          <a:p>
            <a:endParaRPr lang="en-US" altLang="en-US" dirty="0"/>
          </a:p>
          <a:p>
            <a:r>
              <a:rPr lang="en-US" altLang="en-US" dirty="0"/>
              <a:t>Hope to enable overlap of</a:t>
            </a:r>
          </a:p>
          <a:p>
            <a:r>
              <a:rPr lang="en-US" altLang="en-US" dirty="0"/>
              <a:t>operation execution from</a:t>
            </a:r>
          </a:p>
          <a:p>
            <a:r>
              <a:rPr lang="en-US" altLang="en-US" dirty="0"/>
              <a:t>different iterations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791200" y="1466949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loop: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4648200" y="2895600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962400" y="2511425"/>
            <a:ext cx="145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unroll 3 times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747568" y="6524152"/>
            <a:ext cx="620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exit: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100418" y="1526182"/>
            <a:ext cx="230864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for (</a:t>
            </a:r>
            <a:r>
              <a:rPr lang="en-US" altLang="en-US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=x; </a:t>
            </a:r>
            <a:r>
              <a:rPr lang="en-US" altLang="en-US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&lt; 100; </a:t>
            </a:r>
            <a:r>
              <a:rPr lang="en-US" altLang="en-US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++) {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    sum += a[</a:t>
            </a:r>
            <a:r>
              <a:rPr lang="en-US" altLang="en-US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]*b[</a:t>
            </a:r>
            <a:r>
              <a:rPr lang="en-US" altLang="en-US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];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2286000" y="2395538"/>
            <a:ext cx="445851" cy="371475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A60B4FB-C914-E97A-F5D5-0596DDA939A7}"/>
                  </a:ext>
                </a:extLst>
              </p14:cNvPr>
              <p14:cNvContentPartPr/>
              <p14:nvPr/>
            </p14:nvContentPartPr>
            <p14:xfrm>
              <a:off x="1593360" y="1204200"/>
              <a:ext cx="8086320" cy="601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A60B4FB-C914-E97A-F5D5-0596DDA939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4000" y="1194840"/>
                <a:ext cx="8105040" cy="603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728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229600" cy="615950"/>
          </a:xfrm>
        </p:spPr>
        <p:txBody>
          <a:bodyPr/>
          <a:lstStyle/>
          <a:p>
            <a:r>
              <a:rPr lang="en-US" altLang="en-US" dirty="0"/>
              <a:t>Smarter Loop Unrolling with Known Trip Count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483652" y="2819945"/>
            <a:ext cx="22573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r4 = 0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r4 = r4 + 4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if (r4 &lt; 400) </a:t>
            </a:r>
            <a:r>
              <a:rPr lang="en-US" altLang="en-US" dirty="0" err="1"/>
              <a:t>goto</a:t>
            </a:r>
            <a:r>
              <a:rPr lang="en-US" altLang="en-US" dirty="0"/>
              <a:t> loop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15275" y="3139032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loop: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411912" y="1466343"/>
            <a:ext cx="13067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r4 = r4 + 4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400800" y="2957754"/>
            <a:ext cx="13067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r4 = r4 + 4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389131" y="5886742"/>
            <a:ext cx="20589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r4 = r4 + 4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if (r4 &lt; 400) </a:t>
            </a:r>
            <a:r>
              <a:rPr lang="en-US" altLang="en-US" sz="1600" b="1" dirty="0" err="1"/>
              <a:t>goto</a:t>
            </a:r>
            <a:r>
              <a:rPr lang="en-US" altLang="en-US" sz="1600" b="1" dirty="0"/>
              <a:t> loop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324600" y="2960929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6324600" y="4506515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622369" y="2200409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B050"/>
                </a:solidFill>
              </a:rPr>
              <a:t>iter1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627350" y="3564322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B050"/>
                </a:solidFill>
              </a:rPr>
              <a:t>iter2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791200" y="1466949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loop: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4205704" y="3466276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905910" y="2819945"/>
            <a:ext cx="15632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unroll multiple</a:t>
            </a:r>
          </a:p>
          <a:p>
            <a:r>
              <a:rPr lang="en-US" altLang="en-US" dirty="0"/>
              <a:t>of trip count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849967" y="7468266"/>
            <a:ext cx="620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exit: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8700" y="1645592"/>
            <a:ext cx="345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Want to remove early exit branches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7194" y="2446535"/>
            <a:ext cx="250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Trip count = 400/4 = 100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389688" y="4429768"/>
            <a:ext cx="130676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 dirty="0">
                <a:solidFill>
                  <a:schemeClr val="tx1"/>
                </a:solidFill>
              </a:rPr>
              <a:t>r4 = r4 + 4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6324600" y="5973221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622369" y="5031242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B050"/>
                </a:solidFill>
              </a:rPr>
              <a:t>iter3</a:t>
            </a:r>
          </a:p>
        </p:txBody>
      </p: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5615030" y="6367134"/>
            <a:ext cx="6463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B050"/>
                </a:solidFill>
              </a:rPr>
              <a:t>iter4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C866C90-843A-5A05-C35C-A3DC273C28B0}"/>
                  </a:ext>
                </a:extLst>
              </p14:cNvPr>
              <p14:cNvContentPartPr/>
              <p14:nvPr/>
            </p14:nvContentPartPr>
            <p14:xfrm>
              <a:off x="1530720" y="1257120"/>
              <a:ext cx="7908840" cy="6482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C866C90-843A-5A05-C35C-A3DC273C28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21360" y="1247760"/>
                <a:ext cx="7927560" cy="65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189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8229600" cy="615950"/>
          </a:xfrm>
        </p:spPr>
        <p:txBody>
          <a:bodyPr/>
          <a:lstStyle/>
          <a:p>
            <a:r>
              <a:rPr lang="en-US" altLang="en-US" dirty="0"/>
              <a:t>What if the Trip Count is not Statically Known?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35075" y="3124200"/>
            <a:ext cx="225734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</a:rPr>
              <a:t>r4 = ??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r4 = r4 + 4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if (r4 &lt; 400) </a:t>
            </a:r>
            <a:r>
              <a:rPr lang="en-US" altLang="en-US" dirty="0" err="1"/>
              <a:t>goto</a:t>
            </a:r>
            <a:r>
              <a:rPr lang="en-US" altLang="en-US" dirty="0"/>
              <a:t> loop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62397" y="3440112"/>
            <a:ext cx="654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/>
              <a:t>loop: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428901" y="2397775"/>
            <a:ext cx="11641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r4 = r4 + 4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414651" y="3725932"/>
            <a:ext cx="1164101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r4 = r4 + 4</a:t>
            </a:r>
            <a:endParaRPr lang="en-US" altLang="en-US" sz="1400" b="1" dirty="0">
              <a:solidFill>
                <a:schemeClr val="tx2"/>
              </a:solidFill>
            </a:endParaRPr>
          </a:p>
          <a:p>
            <a:endParaRPr lang="en-US" altLang="en-US" sz="1400" b="1" dirty="0">
              <a:solidFill>
                <a:schemeClr val="tx1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6400800" y="4989383"/>
            <a:ext cx="183575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 dirty="0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r4 = r4 + 4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if (r4 &lt; 400) </a:t>
            </a:r>
            <a:r>
              <a:rPr lang="en-US" altLang="en-US" sz="1400" b="1" dirty="0" err="1"/>
              <a:t>goto</a:t>
            </a:r>
            <a:r>
              <a:rPr lang="en-US" altLang="en-US" sz="1400" b="1" dirty="0"/>
              <a:t> loop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280150" y="3744197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6280150" y="5081109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730338" y="2867836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B050"/>
                </a:solidFill>
              </a:rPr>
              <a:t>iter1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724829" y="4130014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B050"/>
                </a:solidFill>
              </a:rPr>
              <a:t>iter2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5724829" y="5612403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B050"/>
                </a:solidFill>
              </a:rPr>
              <a:t>iter3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5808218" y="23622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loop:</a:t>
            </a:r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>
            <a:off x="4038709" y="3897362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216711" y="2543868"/>
            <a:ext cx="26212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Create a </a:t>
            </a:r>
            <a:r>
              <a:rPr lang="en-US" altLang="en-US" dirty="0" err="1">
                <a:solidFill>
                  <a:srgbClr val="FF0000"/>
                </a:solidFill>
              </a:rPr>
              <a:t>preloop</a:t>
            </a:r>
            <a:r>
              <a:rPr lang="en-US" altLang="en-US" dirty="0">
                <a:solidFill>
                  <a:srgbClr val="FF0000"/>
                </a:solidFill>
              </a:rPr>
              <a:t> to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ensure trip count of 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unrolled loop is a multiple</a:t>
            </a:r>
            <a:br>
              <a:rPr lang="en-US" altLang="en-US" dirty="0">
                <a:solidFill>
                  <a:srgbClr val="FF0000"/>
                </a:solidFill>
              </a:rPr>
            </a:br>
            <a:r>
              <a:rPr lang="en-US" altLang="en-US" dirty="0">
                <a:solidFill>
                  <a:srgbClr val="FF0000"/>
                </a:solidFill>
              </a:rPr>
              <a:t>of the unroll factor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808218" y="6510409"/>
            <a:ext cx="62068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/>
              <a:t>exit: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414651" y="1679242"/>
            <a:ext cx="273658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 dirty="0">
                <a:solidFill>
                  <a:schemeClr val="tx1"/>
                </a:solidFill>
              </a:rPr>
              <a:t>for (</a:t>
            </a:r>
            <a:r>
              <a:rPr lang="en-US" altLang="en-US" sz="1400" b="1" dirty="0" err="1">
                <a:solidFill>
                  <a:schemeClr val="tx1"/>
                </a:solidFill>
              </a:rPr>
              <a:t>i</a:t>
            </a:r>
            <a:r>
              <a:rPr lang="en-US" altLang="en-US" sz="1400" b="1" dirty="0">
                <a:solidFill>
                  <a:schemeClr val="tx1"/>
                </a:solidFill>
              </a:rPr>
              <a:t>=0; </a:t>
            </a:r>
            <a:r>
              <a:rPr lang="en-US" altLang="en-US" sz="1400" b="1" dirty="0" err="1">
                <a:solidFill>
                  <a:schemeClr val="tx1"/>
                </a:solidFill>
              </a:rPr>
              <a:t>i</a:t>
            </a:r>
            <a:r>
              <a:rPr lang="en-US" altLang="en-US" sz="1400" b="1" dirty="0">
                <a:solidFill>
                  <a:schemeClr val="tx1"/>
                </a:solidFill>
              </a:rPr>
              <a:t>&lt; ((400-r4)/4)%3; </a:t>
            </a:r>
            <a:r>
              <a:rPr lang="en-US" altLang="en-US" sz="1400" b="1" dirty="0" err="1">
                <a:solidFill>
                  <a:schemeClr val="tx1"/>
                </a:solidFill>
              </a:rPr>
              <a:t>i</a:t>
            </a:r>
            <a:r>
              <a:rPr lang="en-US" altLang="en-US" sz="1400" b="1" dirty="0">
                <a:solidFill>
                  <a:schemeClr val="tx1"/>
                </a:solidFill>
              </a:rPr>
              <a:t>++) {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    sum += a[</a:t>
            </a:r>
            <a:r>
              <a:rPr lang="en-US" altLang="en-US" sz="1400" b="1" dirty="0" err="1">
                <a:solidFill>
                  <a:schemeClr val="tx1"/>
                </a:solidFill>
              </a:rPr>
              <a:t>i</a:t>
            </a:r>
            <a:r>
              <a:rPr lang="en-US" altLang="en-US" sz="1400" b="1" dirty="0">
                <a:solidFill>
                  <a:schemeClr val="tx1"/>
                </a:solidFill>
              </a:rPr>
              <a:t>]*b[</a:t>
            </a:r>
            <a:r>
              <a:rPr lang="en-US" altLang="en-US" sz="1400" b="1" dirty="0" err="1">
                <a:solidFill>
                  <a:schemeClr val="tx1"/>
                </a:solidFill>
              </a:rPr>
              <a:t>i</a:t>
            </a:r>
            <a:r>
              <a:rPr lang="en-US" altLang="en-US" sz="1400" b="1" dirty="0">
                <a:solidFill>
                  <a:schemeClr val="tx1"/>
                </a:solidFill>
              </a:rPr>
              <a:t>];</a:t>
            </a:r>
          </a:p>
          <a:p>
            <a:r>
              <a:rPr lang="en-US" altLang="en-US" sz="140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460580" y="1690747"/>
            <a:ext cx="937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 err="1">
                <a:solidFill>
                  <a:srgbClr val="00B050"/>
                </a:solidFill>
              </a:rPr>
              <a:t>preloop</a:t>
            </a:r>
            <a:endParaRPr lang="en-US" altLang="en-US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3755413-3202-ADAB-FEE3-132D09216689}"/>
                  </a:ext>
                </a:extLst>
              </p14:cNvPr>
              <p14:cNvContentPartPr/>
              <p14:nvPr/>
            </p14:nvContentPartPr>
            <p14:xfrm>
              <a:off x="2773800" y="1612080"/>
              <a:ext cx="6661080" cy="494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3755413-3202-ADAB-FEE3-132D092166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64440" y="1602720"/>
                <a:ext cx="6679800" cy="49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5864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Unrolling Not Enough for Overlapping Iterations: Register Renaming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438400" y="1673225"/>
            <a:ext cx="1295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r4 = r4 + 4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438400" y="3197225"/>
            <a:ext cx="1295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r4 = r4 + 4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438400" y="4721225"/>
            <a:ext cx="20589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r4 = r4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if (r4 &lt; 400) </a:t>
            </a:r>
            <a:r>
              <a:rPr lang="en-US" altLang="en-US" sz="1600" b="1"/>
              <a:t>goto loop</a:t>
            </a: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2362200" y="3200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2362200" y="4724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660525" y="24003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 dirty="0">
                <a:solidFill>
                  <a:srgbClr val="00B050"/>
                </a:solidFill>
              </a:rPr>
              <a:t>iter1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676400" y="3806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B050"/>
                </a:solidFill>
              </a:rPr>
              <a:t>iter2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676400" y="5330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B050"/>
                </a:solidFill>
              </a:rPr>
              <a:t>iter3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828800" y="16732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loop: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096000" y="1673225"/>
            <a:ext cx="1295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r4 = r4 + 4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6096000" y="3197225"/>
            <a:ext cx="14859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</a:rPr>
              <a:t>r11</a:t>
            </a:r>
            <a:r>
              <a:rPr lang="en-US" altLang="en-US" sz="1600" b="1">
                <a:solidFill>
                  <a:schemeClr val="tx1"/>
                </a:solidFill>
              </a:rPr>
              <a:t> = load(r2)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r13</a:t>
            </a:r>
            <a:r>
              <a:rPr lang="en-US" altLang="en-US" sz="1600" b="1">
                <a:solidFill>
                  <a:schemeClr val="tx1"/>
                </a:solidFill>
              </a:rPr>
              <a:t> = load(r4)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r15</a:t>
            </a:r>
            <a:r>
              <a:rPr lang="en-US" altLang="en-US" sz="1600" b="1">
                <a:solidFill>
                  <a:schemeClr val="tx1"/>
                </a:solidFill>
              </a:rPr>
              <a:t> = </a:t>
            </a:r>
            <a:r>
              <a:rPr lang="en-US" altLang="en-US" sz="1600" b="1">
                <a:solidFill>
                  <a:srgbClr val="FF0000"/>
                </a:solidFill>
              </a:rPr>
              <a:t>r11</a:t>
            </a:r>
            <a:r>
              <a:rPr lang="en-US" altLang="en-US" sz="1600" b="1">
                <a:solidFill>
                  <a:schemeClr val="tx1"/>
                </a:solidFill>
              </a:rPr>
              <a:t> * </a:t>
            </a:r>
            <a:r>
              <a:rPr lang="en-US" altLang="en-US" sz="1600" b="1">
                <a:solidFill>
                  <a:srgbClr val="FF0000"/>
                </a:solidFill>
              </a:rPr>
              <a:t>r13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r6 = r6 + </a:t>
            </a:r>
            <a:r>
              <a:rPr lang="en-US" altLang="en-US" sz="1600" b="1">
                <a:solidFill>
                  <a:srgbClr val="FF0000"/>
                </a:solidFill>
              </a:rPr>
              <a:t>r15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r4 = r4 + 4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096000" y="4721225"/>
            <a:ext cx="20589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</a:rPr>
              <a:t>r21</a:t>
            </a:r>
            <a:r>
              <a:rPr lang="en-US" altLang="en-US" sz="1600" b="1">
                <a:solidFill>
                  <a:schemeClr val="tx1"/>
                </a:solidFill>
              </a:rPr>
              <a:t> = load(r2)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r23</a:t>
            </a:r>
            <a:r>
              <a:rPr lang="en-US" altLang="en-US" sz="1600" b="1">
                <a:solidFill>
                  <a:schemeClr val="tx1"/>
                </a:solidFill>
              </a:rPr>
              <a:t> = load(r4)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r25</a:t>
            </a:r>
            <a:r>
              <a:rPr lang="en-US" altLang="en-US" sz="1600" b="1">
                <a:solidFill>
                  <a:schemeClr val="tx1"/>
                </a:solidFill>
              </a:rPr>
              <a:t> = </a:t>
            </a:r>
            <a:r>
              <a:rPr lang="en-US" altLang="en-US" sz="1600" b="1">
                <a:solidFill>
                  <a:srgbClr val="FF0000"/>
                </a:solidFill>
              </a:rPr>
              <a:t>r21</a:t>
            </a:r>
            <a:r>
              <a:rPr lang="en-US" altLang="en-US" sz="1600" b="1">
                <a:solidFill>
                  <a:schemeClr val="tx1"/>
                </a:solidFill>
              </a:rPr>
              <a:t> * </a:t>
            </a:r>
            <a:r>
              <a:rPr lang="en-US" altLang="en-US" sz="1600" b="1">
                <a:solidFill>
                  <a:srgbClr val="FF0000"/>
                </a:solidFill>
              </a:rPr>
              <a:t>r23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r6 = r6 + </a:t>
            </a:r>
            <a:r>
              <a:rPr lang="en-US" altLang="en-US" sz="1600" b="1">
                <a:solidFill>
                  <a:srgbClr val="FF0000"/>
                </a:solidFill>
              </a:rPr>
              <a:t>r25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r4 = r4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if (r4 &lt; 400) </a:t>
            </a:r>
            <a:r>
              <a:rPr lang="en-US" altLang="en-US" sz="1600" b="1"/>
              <a:t>goto loop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6019800" y="3200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6019800" y="4724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5318125" y="24003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B050"/>
                </a:solidFill>
              </a:rPr>
              <a:t>iter1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334000" y="3806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B050"/>
                </a:solidFill>
              </a:rPr>
              <a:t>iter2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5334000" y="5330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solidFill>
                  <a:srgbClr val="00B050"/>
                </a:solidFill>
              </a:rPr>
              <a:t>iter3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5486400" y="16732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loop: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4456112" y="3579813"/>
            <a:ext cx="6096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B16A064-4872-57A2-7278-58C845B953AF}"/>
                  </a:ext>
                </a:extLst>
              </p14:cNvPr>
              <p14:cNvContentPartPr/>
              <p14:nvPr/>
            </p14:nvContentPartPr>
            <p14:xfrm>
              <a:off x="988560" y="1535400"/>
              <a:ext cx="8331120" cy="4855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B16A064-4872-57A2-7278-58C845B953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9200" y="1526040"/>
                <a:ext cx="8349840" cy="487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809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Register Renaming is Not Enough!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000"/>
              <a:t>Still not much overlap possible</a:t>
            </a:r>
          </a:p>
          <a:p>
            <a:r>
              <a:rPr lang="en-US" altLang="en-US" sz="2000"/>
              <a:t>Problems</a:t>
            </a:r>
          </a:p>
          <a:p>
            <a:pPr lvl="1"/>
            <a:r>
              <a:rPr lang="en-US" altLang="en-US" sz="1800"/>
              <a:t>r2, r4, r6 sequentialize the iterations</a:t>
            </a:r>
          </a:p>
          <a:p>
            <a:pPr lvl="1"/>
            <a:r>
              <a:rPr lang="en-US" altLang="en-US" sz="1800"/>
              <a:t>Need to rename these</a:t>
            </a:r>
          </a:p>
          <a:p>
            <a:r>
              <a:rPr lang="en-US" altLang="en-US" sz="2000"/>
              <a:t>2 specialized renaming optis</a:t>
            </a:r>
          </a:p>
          <a:p>
            <a:pPr lvl="1"/>
            <a:r>
              <a:rPr lang="en-US" altLang="en-US" sz="1800"/>
              <a:t>Accumulator variable expansion (r6)</a:t>
            </a:r>
          </a:p>
          <a:p>
            <a:pPr lvl="1"/>
            <a:r>
              <a:rPr lang="en-US" altLang="en-US" sz="1800"/>
              <a:t>Induction variable expansion (r2, r4)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86000" y="1673225"/>
            <a:ext cx="1295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r6 = r6 + r5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r4 = r4 + 4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286000" y="3197225"/>
            <a:ext cx="14859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r13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r15 = r11 * r13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r6 = r6 + r15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r4 = r4 + 4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286000" y="4721225"/>
            <a:ext cx="20589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r21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r25 = r21 * r23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r6 = r6 + r25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r4 = r4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if (r4 &lt; 400) </a:t>
            </a:r>
            <a:r>
              <a:rPr lang="en-US" altLang="en-US" sz="1600" b="1"/>
              <a:t>goto loop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>
            <a:off x="2209800" y="3200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209800" y="4724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508125" y="24003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iter1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524000" y="3806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iter2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524000" y="5330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iter3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1676400" y="16732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loop: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FE164BF-95DF-4247-5F61-81D6F1888F4C}"/>
                  </a:ext>
                </a:extLst>
              </p14:cNvPr>
              <p14:cNvContentPartPr/>
              <p14:nvPr/>
            </p14:nvContentPartPr>
            <p14:xfrm>
              <a:off x="379080" y="1756440"/>
              <a:ext cx="7205040" cy="4365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FE164BF-95DF-4247-5F61-81D6F1888F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9720" y="1747080"/>
                <a:ext cx="7223760" cy="4384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Accumulator Variable Expansion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000"/>
              <a:t>Accumulator variable</a:t>
            </a:r>
          </a:p>
          <a:p>
            <a:pPr lvl="1"/>
            <a:r>
              <a:rPr lang="en-US" altLang="en-US" sz="1800"/>
              <a:t>x = x + y or x = x – y</a:t>
            </a:r>
          </a:p>
          <a:p>
            <a:pPr lvl="1"/>
            <a:r>
              <a:rPr lang="en-US" altLang="en-US" sz="1800"/>
              <a:t>where y is loop </a:t>
            </a:r>
            <a:r>
              <a:rPr lang="en-US" altLang="en-US" sz="1800" u="sng"/>
              <a:t>variant</a:t>
            </a:r>
            <a:r>
              <a:rPr lang="en-US" altLang="en-US" sz="1800"/>
              <a:t>!!</a:t>
            </a:r>
          </a:p>
          <a:p>
            <a:r>
              <a:rPr lang="en-US" altLang="en-US" sz="2000"/>
              <a:t>Create n-1 temporary accumulators</a:t>
            </a:r>
          </a:p>
          <a:p>
            <a:r>
              <a:rPr lang="en-US" altLang="en-US" sz="2000"/>
              <a:t>Each iteration targets a different accumulator</a:t>
            </a:r>
          </a:p>
          <a:p>
            <a:r>
              <a:rPr lang="en-US" altLang="en-US" sz="2000"/>
              <a:t>Sum up the accumulator variables at the end</a:t>
            </a:r>
          </a:p>
          <a:p>
            <a:r>
              <a:rPr lang="en-US" altLang="en-US" sz="2000"/>
              <a:t>May not be safe for floating-point values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286000" y="1673225"/>
            <a:ext cx="1295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r4 = r4 + 4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286000" y="3197225"/>
            <a:ext cx="15001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r13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r15 = r11 * r13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r16</a:t>
            </a:r>
            <a:r>
              <a:rPr lang="en-US" altLang="en-US" sz="1600" b="1">
                <a:solidFill>
                  <a:schemeClr val="tx1"/>
                </a:solidFill>
              </a:rPr>
              <a:t> = </a:t>
            </a:r>
            <a:r>
              <a:rPr lang="en-US" altLang="en-US" sz="1600" b="1">
                <a:solidFill>
                  <a:srgbClr val="FF0000"/>
                </a:solidFill>
              </a:rPr>
              <a:t>r16 </a:t>
            </a:r>
            <a:r>
              <a:rPr lang="en-US" altLang="en-US" sz="1600" b="1">
                <a:solidFill>
                  <a:schemeClr val="tx1"/>
                </a:solidFill>
              </a:rPr>
              <a:t>+ r15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r4 = r4 + 4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86000" y="4721225"/>
            <a:ext cx="20589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r21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r25 = r21 * r23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r26 </a:t>
            </a:r>
            <a:r>
              <a:rPr lang="en-US" altLang="en-US" sz="1600" b="1">
                <a:solidFill>
                  <a:schemeClr val="tx1"/>
                </a:solidFill>
              </a:rPr>
              <a:t>= </a:t>
            </a:r>
            <a:r>
              <a:rPr lang="en-US" altLang="en-US" sz="1600" b="1">
                <a:solidFill>
                  <a:srgbClr val="FF0000"/>
                </a:solidFill>
              </a:rPr>
              <a:t>r26</a:t>
            </a:r>
            <a:r>
              <a:rPr lang="en-US" altLang="en-US" sz="1600" b="1"/>
              <a:t> </a:t>
            </a:r>
            <a:r>
              <a:rPr lang="en-US" altLang="en-US" sz="1600" b="1">
                <a:solidFill>
                  <a:schemeClr val="tx1"/>
                </a:solidFill>
              </a:rPr>
              <a:t>+ r25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 = r2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r4 = r4 + 4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if (r4 &lt; 400) </a:t>
            </a:r>
            <a:r>
              <a:rPr lang="en-US" altLang="en-US" sz="1600" b="1"/>
              <a:t>goto loop</a:t>
            </a:r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2209800" y="3200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2209800" y="4724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508125" y="24003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iter1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524000" y="3806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iter2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524000" y="5330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iter3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676400" y="16732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loop: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905000" y="1368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286000" y="1444625"/>
            <a:ext cx="130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</a:rPr>
              <a:t>r16 = r26 = 0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286000" y="6473825"/>
            <a:ext cx="180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rgbClr val="FF0000"/>
                </a:solidFill>
              </a:rPr>
              <a:t>r6 = r6 + r16 + r26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B1D2C2F-C130-F0EF-9A29-7D531F978252}"/>
                  </a:ext>
                </a:extLst>
              </p14:cNvPr>
              <p14:cNvContentPartPr/>
              <p14:nvPr/>
            </p14:nvContentPartPr>
            <p14:xfrm>
              <a:off x="551880" y="1568880"/>
              <a:ext cx="7822440" cy="5230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B1D2C2F-C130-F0EF-9A29-7D531F97825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520" y="1559520"/>
                <a:ext cx="7841160" cy="524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Induction Variable Expansion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000"/>
              <a:t>Induction variable</a:t>
            </a:r>
          </a:p>
          <a:p>
            <a:pPr lvl="1"/>
            <a:r>
              <a:rPr lang="en-US" altLang="en-US" sz="1800"/>
              <a:t>x = x + y or x = x – y</a:t>
            </a:r>
          </a:p>
          <a:p>
            <a:pPr lvl="1"/>
            <a:r>
              <a:rPr lang="en-US" altLang="en-US" sz="1800"/>
              <a:t>where y is loop </a:t>
            </a:r>
            <a:r>
              <a:rPr lang="en-US" altLang="en-US" sz="1800" u="sng"/>
              <a:t>invariant</a:t>
            </a:r>
            <a:r>
              <a:rPr lang="en-US" altLang="en-US" sz="1800"/>
              <a:t>!!</a:t>
            </a:r>
          </a:p>
          <a:p>
            <a:r>
              <a:rPr lang="en-US" altLang="en-US" sz="2000"/>
              <a:t>Create n-1 additional induction variables</a:t>
            </a:r>
          </a:p>
          <a:p>
            <a:r>
              <a:rPr lang="en-US" altLang="en-US" sz="2000"/>
              <a:t>Each iteration uses and modifies a different induction variable</a:t>
            </a:r>
          </a:p>
          <a:p>
            <a:r>
              <a:rPr lang="en-US" altLang="en-US" sz="2000"/>
              <a:t>Initialize induction variables to init, init+step, init+2*step, etc.</a:t>
            </a:r>
          </a:p>
          <a:p>
            <a:r>
              <a:rPr lang="en-US" altLang="en-US" sz="2000"/>
              <a:t>Step increased to n*original step</a:t>
            </a:r>
          </a:p>
          <a:p>
            <a:r>
              <a:rPr lang="en-US" altLang="en-US" sz="2000"/>
              <a:t>Now iterations are completely independent !!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0" y="2054225"/>
            <a:ext cx="1295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 = load(r2)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r3 = load(r4)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r5 = r1 * r3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r6 = r6 + r5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r2 = r2 + 12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r4 = r4 + 12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286000" y="3578225"/>
            <a:ext cx="1500188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r11 = load(</a:t>
            </a:r>
            <a:r>
              <a:rPr lang="en-US" altLang="en-US" sz="1600" b="1">
                <a:solidFill>
                  <a:srgbClr val="FF0000"/>
                </a:solidFill>
              </a:rPr>
              <a:t>r12</a:t>
            </a:r>
            <a:r>
              <a:rPr lang="en-US" altLang="en-US" sz="1600" b="1">
                <a:solidFill>
                  <a:schemeClr val="tx1"/>
                </a:solidFill>
              </a:rPr>
              <a:t>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r13 = load(</a:t>
            </a:r>
            <a:r>
              <a:rPr lang="en-US" altLang="en-US" sz="1600" b="1">
                <a:solidFill>
                  <a:srgbClr val="FF0000"/>
                </a:solidFill>
              </a:rPr>
              <a:t>r14</a:t>
            </a:r>
            <a:r>
              <a:rPr lang="en-US" altLang="en-US" sz="1600" b="1">
                <a:solidFill>
                  <a:schemeClr val="tx1"/>
                </a:solidFill>
              </a:rPr>
              <a:t>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r15 = r11 * r13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r16 = r16</a:t>
            </a:r>
            <a:r>
              <a:rPr lang="en-US" altLang="en-US" sz="1600" b="1">
                <a:solidFill>
                  <a:srgbClr val="FF0000"/>
                </a:solidFill>
              </a:rPr>
              <a:t> </a:t>
            </a:r>
            <a:r>
              <a:rPr lang="en-US" altLang="en-US" sz="1600" b="1">
                <a:solidFill>
                  <a:schemeClr val="tx1"/>
                </a:solidFill>
              </a:rPr>
              <a:t>+ r15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r12 = r12 + 12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r14 = r14 + 12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0" y="5102225"/>
            <a:ext cx="2058988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r21 = load(</a:t>
            </a:r>
            <a:r>
              <a:rPr lang="en-US" altLang="en-US" sz="1600" b="1">
                <a:solidFill>
                  <a:srgbClr val="FF0000"/>
                </a:solidFill>
              </a:rPr>
              <a:t>r22</a:t>
            </a:r>
            <a:r>
              <a:rPr lang="en-US" altLang="en-US" sz="1600" b="1">
                <a:solidFill>
                  <a:schemeClr val="tx1"/>
                </a:solidFill>
              </a:rPr>
              <a:t>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r23 = load(</a:t>
            </a:r>
            <a:r>
              <a:rPr lang="en-US" altLang="en-US" sz="1600" b="1">
                <a:solidFill>
                  <a:srgbClr val="FF0000"/>
                </a:solidFill>
              </a:rPr>
              <a:t>r24</a:t>
            </a:r>
            <a:r>
              <a:rPr lang="en-US" altLang="en-US" sz="1600" b="1">
                <a:solidFill>
                  <a:schemeClr val="tx1"/>
                </a:solidFill>
              </a:rPr>
              <a:t>)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r25 = r21 * r23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r26 = r26</a:t>
            </a:r>
            <a:r>
              <a:rPr lang="en-US" altLang="en-US" sz="1600" b="1"/>
              <a:t> </a:t>
            </a:r>
            <a:r>
              <a:rPr lang="en-US" altLang="en-US" sz="1600" b="1">
                <a:solidFill>
                  <a:schemeClr val="tx1"/>
                </a:solidFill>
              </a:rPr>
              <a:t>+ r25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r22 = r22 + 12</a:t>
            </a:r>
          </a:p>
          <a:p>
            <a:r>
              <a:rPr lang="en-US" altLang="en-US" sz="1600" b="1">
                <a:solidFill>
                  <a:srgbClr val="FF0000"/>
                </a:solidFill>
              </a:rPr>
              <a:t>r24 = r24 + 12</a:t>
            </a:r>
          </a:p>
          <a:p>
            <a:r>
              <a:rPr lang="en-US" altLang="en-US" sz="1600" b="1">
                <a:solidFill>
                  <a:schemeClr val="tx1"/>
                </a:solidFill>
              </a:rPr>
              <a:t>if (r4 &lt; 400) </a:t>
            </a:r>
            <a:r>
              <a:rPr lang="en-US" altLang="en-US" sz="1600" b="1"/>
              <a:t>goto loop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2209800" y="3581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2209800" y="5105400"/>
            <a:ext cx="1676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508125" y="27813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iter1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1524000" y="4187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iter2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524000" y="57118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iter3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676400" y="205422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/>
              <a:t>loop: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905000" y="136842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b="1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2286000" y="1851025"/>
            <a:ext cx="116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r16 = r26 = 0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2286000" y="6854825"/>
            <a:ext cx="1808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 b="1">
                <a:solidFill>
                  <a:schemeClr val="tx1"/>
                </a:solidFill>
              </a:rPr>
              <a:t>r6 = r6 + r16 + r26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2286000" y="1444625"/>
            <a:ext cx="2063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b="1">
                <a:solidFill>
                  <a:srgbClr val="FF0000"/>
                </a:solidFill>
              </a:rPr>
              <a:t>r12 = r2 + 4, r22 = r2 + 8</a:t>
            </a:r>
          </a:p>
          <a:p>
            <a:r>
              <a:rPr lang="en-US" altLang="en-US" sz="1400" b="1">
                <a:solidFill>
                  <a:srgbClr val="FF0000"/>
                </a:solidFill>
              </a:rPr>
              <a:t>r14 = r4 + 4, r24 = r4 + 8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B0BF372-C0F5-A24A-5BDE-2C452D9507C2}"/>
                  </a:ext>
                </a:extLst>
              </p14:cNvPr>
              <p14:cNvContentPartPr/>
              <p14:nvPr/>
            </p14:nvContentPartPr>
            <p14:xfrm>
              <a:off x="388800" y="194400"/>
              <a:ext cx="9155880" cy="72954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B0BF372-C0F5-A24A-5BDE-2C452D9507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9440" y="185040"/>
                <a:ext cx="9174600" cy="731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15073</TotalTime>
  <Words>3094</Words>
  <Application>Microsoft Office PowerPoint</Application>
  <PresentationFormat>Custom</PresentationFormat>
  <Paragraphs>770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hp new</vt:lpstr>
      <vt:lpstr>EECS 583 – Class 10 ILP Optimization and Intro. to Code Generation</vt:lpstr>
      <vt:lpstr>Announcements &amp; Reading Material</vt:lpstr>
      <vt:lpstr>From Last Time: Loop Unrolling</vt:lpstr>
      <vt:lpstr>Smarter Loop Unrolling with Known Trip Count</vt:lpstr>
      <vt:lpstr>What if the Trip Count is not Statically Known?</vt:lpstr>
      <vt:lpstr>Unrolling Not Enough for Overlapping Iterations: Register Renaming</vt:lpstr>
      <vt:lpstr>Register Renaming is Not Enough!</vt:lpstr>
      <vt:lpstr>Accumulator Variable Expansion</vt:lpstr>
      <vt:lpstr>Induction Variable Expansion</vt:lpstr>
      <vt:lpstr>Better Induction Variable Expansion</vt:lpstr>
      <vt:lpstr>Homework Problem</vt:lpstr>
      <vt:lpstr>Homework Problem - Answer</vt:lpstr>
      <vt:lpstr>Code Generation</vt:lpstr>
      <vt:lpstr>Scheduling Operations</vt:lpstr>
      <vt:lpstr>Schedule Before or After Register Allocation?</vt:lpstr>
      <vt:lpstr>Data Dependences</vt:lpstr>
      <vt:lpstr>More Dependences</vt:lpstr>
      <vt:lpstr>Dependence Graph</vt:lpstr>
      <vt:lpstr>Dependence Graph - Solution</vt:lpstr>
      <vt:lpstr>Dependence Edge Latencies</vt:lpstr>
      <vt:lpstr>Dependence Edge Latencies (2)</vt:lpstr>
      <vt:lpstr>Class Problem – Add Latencies to Dependence Edges</vt:lpstr>
      <vt:lpstr>Homework Problem 1 – Answer Next Time</vt:lpstr>
      <vt:lpstr>Dependence Graph Properties - Estart</vt:lpstr>
      <vt:lpstr>Lstart</vt:lpstr>
      <vt:lpstr>Slack</vt:lpstr>
      <vt:lpstr>Critical Path</vt:lpstr>
      <vt:lpstr>Homework Problem 2 – Answer Next Time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583 Lecture Notes</dc:title>
  <dc:creator>Scott Mahlke</dc:creator>
  <cp:lastModifiedBy>Mahlke, Scott</cp:lastModifiedBy>
  <cp:revision>256</cp:revision>
  <cp:lastPrinted>2001-10-18T06:50:13Z</cp:lastPrinted>
  <dcterms:created xsi:type="dcterms:W3CDTF">1999-01-24T07:45:10Z</dcterms:created>
  <dcterms:modified xsi:type="dcterms:W3CDTF">2025-09-29T16:25:52Z</dcterms:modified>
</cp:coreProperties>
</file>