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8" r:id="rId3"/>
    <p:sldId id="592" r:id="rId4"/>
    <p:sldId id="593" r:id="rId5"/>
    <p:sldId id="594" r:id="rId6"/>
    <p:sldId id="595" r:id="rId7"/>
    <p:sldId id="596" r:id="rId8"/>
    <p:sldId id="597" r:id="rId9"/>
    <p:sldId id="598" r:id="rId10"/>
    <p:sldId id="609" r:id="rId11"/>
    <p:sldId id="602" r:id="rId12"/>
    <p:sldId id="603" r:id="rId13"/>
    <p:sldId id="604" r:id="rId14"/>
    <p:sldId id="605" r:id="rId15"/>
    <p:sldId id="610" r:id="rId16"/>
    <p:sldId id="606" r:id="rId17"/>
    <p:sldId id="607" r:id="rId18"/>
    <p:sldId id="530" r:id="rId19"/>
    <p:sldId id="538" r:id="rId20"/>
    <p:sldId id="539" r:id="rId21"/>
    <p:sldId id="540" r:id="rId22"/>
    <p:sldId id="541" r:id="rId23"/>
    <p:sldId id="600" r:id="rId24"/>
    <p:sldId id="601" r:id="rId25"/>
    <p:sldId id="542" r:id="rId26"/>
    <p:sldId id="543" r:id="rId27"/>
    <p:sldId id="544" r:id="rId28"/>
    <p:sldId id="545" r:id="rId29"/>
    <p:sldId id="546" r:id="rId30"/>
    <p:sldId id="547" r:id="rId31"/>
    <p:sldId id="611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722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3" Type="http://schemas.openxmlformats.org/officeDocument/2006/relationships/slide" Target="slides/slide13.xml"/><Relationship Id="rId7" Type="http://schemas.openxmlformats.org/officeDocument/2006/relationships/slide" Target="slides/slide20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19.xml"/><Relationship Id="rId11" Type="http://schemas.openxmlformats.org/officeDocument/2006/relationships/slide" Target="slides/slide29.xml"/><Relationship Id="rId5" Type="http://schemas.openxmlformats.org/officeDocument/2006/relationships/slide" Target="slides/slide15.xml"/><Relationship Id="rId10" Type="http://schemas.openxmlformats.org/officeDocument/2006/relationships/slide" Target="slides/slide28.xml"/><Relationship Id="rId4" Type="http://schemas.openxmlformats.org/officeDocument/2006/relationships/slide" Target="slides/slide14.xml"/><Relationship Id="rId9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E317DE1D-E05B-43DE-AC9C-0F087325F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9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20595 14567 7606,'-74'0'0,"1"1"0,10 4 0,9 3 0,7 15 0,16 6 0,0 7 0,-3 10 0,-6 8 0,20-20 0,0 2 69,-3 7 0,1 3 0,2 3 0,0 1 0,2 2 0,2 0 0,2 2 0,3 0 0,2 0 0,3 0 0,3 0 0,3 0 0,3-1 0,2-1 0,3 0 0,3-2 0,3-1 0,3-1 1,4-3-1,4-2 0,4-2 0,4-3 0,5-2 0,4-4 0,4-3 0,3-3 276,2-3 1,3-3 0,5-5 0,1-4 0,-1-3 0,0-2 0,0-3 0,1-2 0,-1-2 0,0-2 0,-2-3 0,0-3 0,0-3 0,-1-4 0,-1-3 0,-1-4 0,1-3 0,-2-4 0,0-2 0,-2-3 0,0-3 0,-1-2 0,-3-1 0,-1-2-224,0-2 1,-3-1-1,-3 2 1,-3-2 0,-3 0-1,-1 0 1,-3 1 0,-3 0-1,-1 0 1,-3 1-1,-3 3 1,-3 1 0,9-32-1,-13 15 1,-7 11 0,-11 9-1,-12 6 1,-20 7 0,-20 12-1,20 13 1,-3 4-1,-9 7 1,-2 6 0,-10 7-1,-1 6 1,15-5 0,-1 3-1,0 2 1,-1 4-1,-1 2 1,1 2 0,-1 3-1,0 2 1,1 2 0,1-1-1,2 2 1,1 0-60,1-2 1,2 1 0,2 1 0,2-3 0,2 2 0,3-2 0,-7 16 0,6-1 0,6-4 0,6-1 0,5-4 0,7 0 0,6-5 0,6 0 0,7-2 0,6-2 0,8 0 0,7-3 0,9-1 0,5-3 0,8-3 0,4-4 0,7-4 0,2-5 0,3-4-1,2-6 1,3-4 0,2-5 0,-24-2 0,0-3 0,1-3 0,3-2 0,0-4 0,-1-1 0,1-4 0,-2-2 0,1-2-219,-1-1 1,-1-3-1,0-2 1,-1-3 0,-2-4-1,-1-1 1,-5 1 0,-1-2-1,-1 0 1,-4 1 0,-1 0-1,-1-2 1,12-19 0,-4-2-1,-7 3 1,-5-1-1,-5 0 1,-3 0 0,-7 3-1,-3-1 4,-2 2 1,-5 1 0,-7 4-1,-4 1 1,-6 2 0,-4 2 0,-4 3-1,-5 4 1,-5 3 0,-4 3-1,-4 4 1,-3 3 612,-2 2 0,-3 4 0,-8 6 0,-2 4 0,-4 5 0,-1 5 0,-4 5 0,-1 5 0,-4 7 0,1 7 0,21-6 0,1 2 0,1 2-463,0 2 0,0 1 0,2 2 1,-2 3-1,1 1 0,2 1 1,-14 13-1,3 0 0,8-4 0,5 0 1,9-5-1,4 0 0,-4 28 1,28-2-1,32-1-871,-3-30 1,8-4 871,27-2 0,6-4 0,-7 4 0,3-2 0,-9-10 0,0 0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8238 5811 28820,'-13'0'-1,"4"0"1,1-2-1340,2-2 1,2 1 1436,4-6 0,2 0 0,0-4 0,3-1 0,-1 1 0,2 0 248,3-1 1,-1 7-1,0 4 1,3 4-17,1 4 1,3 1 0,1-3-1,3 1 1,2-1 0,2 0-1,3 0 63,0 2 1,5-1 0,2-4-1,0 1 1,1 2 0,-2 2-393,1-2 0,2 0 0,-4 0 0,-1 1 0,0 1 0,-1-1 0,2 1 0,-1-2 0,-2-2 0,-1-1 0,1 0 0,0 1 0,2 2 0,-2 2 0,2-2 0,-1 3 0,-2 0 0,-1 0 0,3 1 0,0-1 0,2 0 0,0 0 0,-4-3 0,0 1 0,-1-1 0,0 0 0,-3 0 0,0 2 0,-1-1 0,3-4 0,-1 0 0,-4 0 0,1 0 0,-2 0 0,1 0 0,2-2 0,-3 0 0,0-3 0,2 2 0,0 2 0,3 1 0,5 0 0,2 0 0,-1 0 0,-1 0 0,1 0 0,1 0 0,-1 0 0,2 0 0,1 0 0,0 0 0,-1 1 0,-1 2 0,2 2 0,-1-1 0,4-4 0,-3 0 0,-2 0 0,0 0 0,0 0 0,1 0 0,-3 0 0,2 0 0,-3 0 0,-1 0 0,-1 0 0,1 0 0,0 0 0,-1-2 0,1 0 0,-1-3 0,1 2 0,0 2 0,-1 1 0,1 0 0,-2-5 0,-1 1 0,-2 1 0,2 1 0,1 2 0,2 0 0,-1 0 0,1 0 0,0 0 0,-1 0 0,1 0 0,0 0 0,-1 0 0,3 0 0,0 0 0,2 0 0,-1 2 0,-1 1 0,1 1 0,1-1 0,2-1 0,-4-2 0,3 0 0,-1 0 0,0-2 0,0-2 0,0 2 0,-4-2 0,-1 2 0,2 2 0,2 0 0,1 0 0,-1 0 0,-1 0 0,1 0 0,3 2 0,-1 1 0,4 1 0,-1 1 0,2 1 0,5-5 0,-7 3 0,2-2 0,2-2 0,-2 0 0,0 0 0,4 0 0,-7 0 0,2 0 0,0 0 0,-1 0 0,-1 0 0,11 0 0,-14-4 0,7-1 0,-2 2 0,-4 2 0,2 1 0,0 0 0,1 0 0,2 0 0,-2 0 0,1 0 0,-1 0 0,-1 0 0,-1 0 0,2-5 0,-2-1 0,1 0 0,3 0 0,2 2 0,1-2 0,0-1 0,0-2 0,0 1 0,0 1 0,0 1 0,1 0 0,2 2 0,1-2 0,5 4 0,-3-4 0,0 2 0,1-1 0,-1 2 0,0 2 0,-1 1 0,-4-1 0,1-2 0,-1-2 0,-2 1 0,-1-2 0,-4 3 0,0-5 0,-1 1 0,-2 0 0,0-2 0,0 0 0,-1 0 0,-2-1 0,-1-1 0,1 1 0,1 1 0,3 0 0,-3 0 0,-1 0 0,3 2 0,0-3 0,-1 1 0,-2 0 0,-3 0 0,-2 0 0,0 2 0,-3-4 0,-1 2 0,0-3 0,-3-1 0,-1-3 0,-1 0 0,3 2 0,3-6 0,0-1 0,4 2 0,1-2 0,2 0 0,-1-3 0,3 1 0,0-1 0,2 3 0,-1 2 0,-3 3-75,-5 1 0,-1-1 0,-5 1 0,0 3 0,-2 0 0,-6 0 0,-2-1-251,-3 0 0,-3-1 1,-4-1-1,-8-1 1,-6-2-1,-7 1 0,-2-1 307,-2 0 1,-5 0 0,1 4-1,2-3 1,0-1 0,1 1 167,-4-3 0,3 1 0,0-4 0,3 2 0,0 2 0,-2 1 0,-1 0 163,1 0 0,-4 0 0,-1 7 0,-5 0 0,-3 2 0,-3 0-312,-1 2 0,-4 1 0,-5 6 0,-5 0 0,-1 0 0,-2 2 0,5 1-393,3 1 0,-1 6 0,3-2 1,3 1-1,2-2 0,3 1 510,1-1 0,-4-4 0,4 1 0,1-2 0,-2-2 0,-1 0 1538,-1 0-1655,-10 0 0,14-2 0,-11-1 0,0-3 0,-1 1 0,-2-3 0,0 2 0,1 0 0,-3-3 0,4 5 0,-2 1 0,1 1 0,0 2 0,4 0 0,-8 0 0,8 0 0,-2 0 0,0 0 0,2 0 0,-2 0 0,-2 0 0,2 0 0,-3 0 0,3 0 0,2 0 0,-3 2 0,-4 1 0,-2 1 0,-2 1 0,8-5 0,-2 0 0,1 0 0,-1 1 0,0 4 0,-1-4 0,3 4 0,-2-4 0,2-1 0,1 0 0,1 2 0,1 2 0,4-2 0,2 3 0,-1 0 0,2-1 0,-1-1 0,1-1 0,0-2 0,-3 4 0,3 1 0,1-2 0,-3-2 0,2-1 0,0 0 0,-3 0 0,4 0 0,-1 0 0,-2 0 0,4 0 0,-1 0 0,2 0 0,9-4 0,-6-1 0,0 2 0,0 2 0,-1 1 0,2-2 0,1-2 0,-1 2 0,-1-2 0,0 2 0,0 2 0,2 0 0,2 0 0,-2 2 0,2 1 0,-1 1 0,0-1 0,3-1 0,0-1 0,0 4 0,3-4 0,-5 4 0,1-4 0,-1 1 0,-1 1 0,-1 1 0,-1-1 0,-8-2 0,5 1 0,-1 1 0,-1 1 0,3-1 0,-2-1 0,0 2 0,3 1 0,1-2 0,1 0 0,1 0 0,0 1 0,-5 0 0,14 1 0,-5-1 0,2-1 0,0 0 0,2 0 0,0 2 0,3-2 0,-5 3 0,-1-2 0,3 0 0,-1 1 0,1-1 0,-2-1 0,-5 3 0,3 0 0,1 0 0,-2 1 0,1 1 0,1 2 0,-5-4 0,8 6 0,-2-5 0,3 2 0,3-1 0,1-1 0,4 0 0,0 4 0,-2 1 0,3 1 0,0 0 0,-1 2 0,3 1-344,-3 2 1,5 4 0,-2-2-1,2-1 1,2 0 0,-1-1-969,1 1 1234,0-4 0,-1 9 0,1-7 0,1 1 0,2 0 0,2 0 0,2-2-9,3-1 0,2 0 0,2 1 0,4 3 0,5 2 0,5 1-16,3-1 0,5 9 1,0-5-1,2 1 1,2 1-1,-1 0-1071,1-4 943,5 4 1,-3-6 0,2 4-1,-5-1 1,-2-4 0,0 1 375,4 0 1,4-6 0,10-1-1,2-5 1,5-3 0,5-3-1,3-1 451,6-2 1,2 0 0,1-2 0,0-1 0,-3-3 0,-2 0-523,-2 0 1,-1 2-1,-5 4 1,1 0-1,-1 0 1,-1 0-1,-2 1-836,-1 4 0,-6-2 1,1 6-1,-1 3 1,-1 2-1,-1 4 1,-4 0 1131,-3 1 0,3 2 1,-3 6-1</inkml:trace>
  <inkml:trace contextRef="#ctx0" brushRef="#br0">5705 6824 29738,'-25'-2'-180,"3"-2"1,-2 2-1,6-2 1,2 4 553,1 4 1,3-1 0,7 6-1,10 0 1,16 0 0,13-2-1,12-1 1,9-3 0,12 0 0,7 0-375,-34-1 0,3 0 0,5 1 0,1-1 0,1-2 0,1 0 0,3 0 0,0 1 0,5 1 0,1-1 0,1 2 0,2 0 0,5 1 0,0 0 0,2 0 0,0 0 0,-1 0 0,1 0 0,1 1 0,0 0 0,0-2 0,0 0 0,1 0 0,0 0 0,-22-1 0,0 0 0,1 0 0,0-1 0,0 0 0,1 0 0,1 0 0,1-1 0,0 0 0,3 1 0,-1-1 0,0-1 0,-2 1 0,-1 0 0,0 0 0,5 0 0,2 0 0,-1 0 0,-1 1 0,0-1 0,0-1 0,-2 1 0,0 0 0,0-1 0,0 0 0,1 0 0,-1 0 0,-3-1 0,0 0 0,0 0 0,-1 0 0,0-1 0,0 1 0,2 0 0,1 2 0,-1-1 0,22-2 0,-1 1 0,1 1 0,-1 1 0,0 0 0,-2 0 0,-3 0 0,-2 0 0,-3 0 0,-1 0 0,-3 0 0,-1 0 0,-5 0 0,-2 0 0,4 0 0,0 0 0,-3 0 0,-2 0 0,-4 0 0,-2 0 0,-1 0 0,-2 1 0,-3 1 0,0 1 0,29 0 0,-2 6 0,-8-1 0,-5 1 0,-6-1 0,-5-1-412,-6 1 0,-5-5 0,-10 2 0,-4 0 0,-5 1 412,-4 1 0,-8-1 0,-5 7 0,-1 4 0</inkml:trace>
  <inkml:trace contextRef="#ctx0" brushRef="#br0">5839 7916 11891,'-27'0'0,"5"0"0,0 0 0,-1 2-175,3 2 1,-6-1 0,6 5-1,-1-2 1,2-3-1,1-2 1,3-1 644,8 0 0,8 0 1,17 0-1,4 0 1,3 0-1,2 0 1,1 0-1,2 0-216,1 0 0,9 1 0,-2 4 0,2 2 0,5 2 0,1 0 0,4 1-244,2 2 1,1 2 0,-1-3 0,0 0-1,0-4 1,3-1 85,-1-3 0,3-1 0,-1-2 0,5-2 0,1-1 0,3-3 165,-1-1 0,-5 2 0,3-3 0,2-1 0,0 1 0,-1 2 0,-2 2-258,-2-1 0,0 1 0,-1 5 1,3 2-1,1 3 0,0 2-336,2 2 0,0 0 0,1 1 0,-1-2 0,2 0 1,-1-2 278,1-3 1,5-2 0,-8-2 0,1 0-1,3 0 1,1 0 0,3-2 438,-1-2 0,1 1 0,1-4 0,-33 3 0,-1 2 0,0-1 0,0 1 0,0 0 0,-1 0 0,36-3-411,-1 2 1,4 3 0,-3 3-1,-1 2 1,1-2 0,-5-2-267,-4-1 0,4 0 0,-5 0 1,1 0-1,1-1 0,0-2 375,2-2 1,-2-5-1,0 1 1,-1-3 0,3-1-1,-2 0 159,0-1 1,8-3-1,-5-1 1,3 1 0,1 3-1,-2 0 1,0 1 673,1 0-1250,-9 5 0,12-4 0,-12 5 0,-4-2 1,-3 0-1,-5-1 63,0-2 0,4 3 0,-10 0 0,-2-1 0,-4-3 0,-4-4 340,-1 0 0,2-3 1,-3 4-1,-1-3 0,0 0 1,-2-2 26,-3 0 0,5-1 1,-6-3-1,0 1 0,-1 2 1,-2 0-1,-1-1-42,-4 1 0,-3 4 0,-4-2 1,-2 0-1,-3 4 0,-2 0 1,-1-1-631,-2 0 0,-2-3 0,-4 4 386,-7-2 0,-6-1 0,-9 1-49,-3-4 1,1 1-1,-4-1 1,0 0 0,0 0-1,-3 0 1,-2-1 321,-1 3 0,0-6 0,0 4 0,-1-3 1,-2-2-1,-5 1 703,-3-1-774,0 6 1,-18-2-1,-2 3 1,31 11-1,0-1 1,-5 0-1,-1 1 1,-1 1-1,-1 0-155,-1 0 0,-1 1 0,1 1 1,-1 0-1,-2 1 0,0 0 1,2 1-1,0 0 0,0 1 1,0 0-1,3 1 0,0 0-845,1-1 1,1 0 985,-4 3 1,0-2 0,9-2-1,-1-2 1,-4 3 0,0 0-1,-1 0 1,1 0 0,2 0 0,-1-1-1,0 0 1,1 0 94,1-1 0,1 0 60,3 2 0,0 0 0,-4-3 1,0 0-1,0 2 0,1-1 0,-2 0 1,0-1-1,0-1 0,1 0 0,2 1 1,0-1 16,3 0 0,-1 1 1,-1 0-1,-1 0 0,-34-5 1,0 4-1,3 1 1,3 3-262,1 2 0,-4 5 1,-1 2-1,34-3 1,0 1-1,-2 1 1,0 1-1,-1 0 1,-1 0-1,-1 0 1,0 1-63,-2 0 0,0-1 0,2-1 0,0-1 0,-5 1 0,-2-1 0,1 1 0,-1 0 0,0 1 0,1-1 0,-2 0 0,1 0 0,0-1 0,1 0 187,0-2 1,0 1-1,-6 2 1,1-1 0,4-1-1,0 0 1,0 0-1,0 0 1,-2 1 0,1 0-1,2-1 1,1 1-136,0 1 1,1 0 134,-4 1 0,0 0 0,4 3 0,0 1 0,-4 1 0,0-1 0,2 1 0,0 0 1,3 0-1,1 1 0,0 0 0,1 1 0,1 0 0,1 2-370,1 0 0,-1 1 1,0 0-1,1 1 1,6-2-1,1 1 0,-33 18 1,0 1-1,7 1 103,3 1 1,9-5-1,11 1 1,4-3 0,5-2-1,7-3 112,5 0 0,8 5 0,5 1 0,6-2 0,9 1 1,9 1-1,13 5-203,12 2 1,-16-17-1,4 0 1,6 0-1,3 1 324,2 0 0,1 0 0,5-1 0,1-1 0,-1 0 0,0 0 0,1 2 0,1-1 0</inkml:trace>
  <inkml:trace contextRef="#ctx0" brushRef="#br0">15223 8903 12188,'-27'-20'0,"2"0"0,3-1 0,4 3 941,3 3 1,8 2-1,3-2 1,2-1 0,5-3-1,6-1 1,10 0 160,9-1 1,8-3-1,8-5 1,8-4-1,7 0-912,8 1 0,-30 14 0,0-1 0,-1 1 0,1-1 0,-1-2 0,0 0 0,1-1 0,0 0 0,0 0 0,-1 1 0,0-1 0,0 1 0,-1 0 0,-1 1-1098,29-20 1,-5-3-1,-9 9 1,-8 1 0,-7 6-1,-8 8-2168,-6 4 0,-6 3 3092,-5 4 0,-6 8 0,2 7 0</inkml:trace>
  <inkml:trace contextRef="#ctx0" brushRef="#br0">16943 8676 8424,'-8'-6'794,"2"11"1,6-1 0,0 6 0,0 5 180,0 3 1,0 4 0,0 8-1,0 4 1,0 1 0,0 5-1,0 2-300,0 5 0,-1 3 1,-4 4-1,-2-2 0,-2-2 1,0-4-406,-1-5 0,2 1 1,1-13-1,0-2 0,-1-5-439,-2-2 0,2-9 1,1-8-1,1-7 0,3-9 1,2-10-1,1-6-27,0-7 0,10-10 1,5-6-1,3-4 0,4-2 1,2 1-1,4-1-560,0 2 839,0 1 1,-6 5 0,-1 4 0,-2 9 0,-4 6-1,-3 8 911,-3 7 1,0 1 0,4 12 0,-1 5-1043,-3 5 0,-3 9 0,-8 4 0,-2 0 0,-5 3 0,-3-3 0,-3 0 0,-1-4-434,-2-3 0,-1 4 1,1-10-1,-3 2 1,-1-2-1,1-1-1473,2-3 1,1-1-1,6-1-681,4 3 1,9 4 2635,12 5 0,13 1 0,8-1 0</inkml:trace>
  <inkml:trace contextRef="#ctx0" brushRef="#br0">17383 8996 9741,'-14'-6'0,"1"-3"674,0-3 1,-1-1 0,2 0-1,3-1 148,5 1 0,3 0 0,1-2 0,0-2 1,0 0-1,1 2 0,3 3-878,5 3 1,0 5 0,3-4-1,3 2 1,1 3 0,2 3-1,1 5-6146,2 4 6202,1 3 0,5 7 0,-1 2 0</inkml:trace>
  <inkml:trace contextRef="#ctx0" brushRef="#br0">17769 8943 8424,'0'-14'987,"0"5"1,0 0-1,-1 1 520,-4 0 0,2-2 1,-6 5-1,-1 2 0,-2 2-912,-1 1 1,4 1 0,0 4-1,0 4 1,2 3 0,1 1 0,1 0-676,1 1 0,-1-1 0,5 0 0,0 1 0,2-3 0,2 0-896,5-2 0,3-6 0,1 1 1,1-4-1,-2-4 756,-3-5 1,-4-3-1,-5-1 1,0-2-1,0-2 1,0 0-1,0 0 1401,0 3 0,2 2-1731,2 3 0,4 9 1,7 9-1,1 4 0,3 3 1,2 2-475,3-2 0,1 4 1024,1-3 0,7 1 0,1-5 0</inkml:trace>
  <inkml:trace contextRef="#ctx0" brushRef="#br0">18329 8969 8424,'13'-13'900,"-4"-5"1,-1 0 300,-2 2 0,-2 1 1,-4 2-1,-2 1 0,-2 3 2721,-5 5-3851,-9 2 0,-1 4 1,-5 2-1,4 5 0,-1 4 1,0 4-155,-2 0 0,5 3 1,3-3-1,6 4 1,3 1-1,3-1-511,2-2 0,8 5 1,6-3-1,7 0 1,3-2-1,3-1 1,3-2 593,4-4 0,-4 1 0,4-6 0</inkml:trace>
  <inkml:trace contextRef="#ctx0" brushRef="#br0">18809 9089 8471,'0'-13'3919,"1"1"-2687,4 3 1,-4-3-1024,4 3 1,-5 3 0,-5 2-1,-4 2 1,-2 2 0,-3 0 171,1 0 1,4 0 0,0 0 0,-1 0 0,-2 0 662,-1 0 1,4 0 0,0 0-793,-2 0 0,4 0 1,-2 0-1,0 2 1,0 2-402,0 5 1,6-1 0,-1 1 0,3 1 0,1 2 0,0 1 0,0 0-401,0 1 0,0-1 0,1-1 0,2-2 1,3-2-1,1-2 62,4-3 1,5-2-1,3-1 1,2 0 0,3 0-1,2 0 1,5-1-129,5-4 0,-3-1 0,-2-3 0,-5 3 0,-3 2 0,-6-2 0,-2-1 713,-2-4 1,-5-1 0,-5-1 0,-6 0-1,-6-1 555,-3 1 1,-6 0-1,-1-1 1,-2 3-1,-2 0 1,-1 4 0,0-1 83,2 1 1,4 4-1,-2-1 1,0 2-1,4 2 1,1 0 0,2 2-702,0 2 0,1 5 0,1 7 0,4 2 0,1 0 0,3 1-451,2 3 1,1 2-1,3 0 1,4-4 0,8 1-1,4 0 1,5 1 414,1-1 0,13-2 0,4-6 0</inkml:trace>
  <inkml:trace contextRef="#ctx0" brushRef="#br0">19462 9116 8572,'0'-14'1443,"0"1"1,0 4-682,0 0 1,-1 6 0,-4-1 0,-5 2 0,-5 2-304,-3 0 1,0 5 0,5 1 0,-2 1 0,-1 4 0,-2-1 0,2 0-204,1-1 1,3 0 0,2 4-1,2 1 1,1-1 0,1 0-634,0 1 0,2-1 1,2 0-1,-1 1 1,-3-1 121,-1 0 0,3-5 0,-5-4 0,-2-2 1,-2-2-1,-3 0-184,-2 0 1,-4 0 0,4 0 0,2 0 0,1 0-478,1 0 1,9 0-1,6 0 916,11 0 0,19 6 0,10 1 0</inkml:trace>
  <inkml:trace contextRef="#ctx0" brushRef="#br0">19809 9222 8748,'-9'-32'0,"0"7"1001,-2 10 1,4 7 0,-2 8-1,-1 0-732,-2 0 0,3 2 0,0 2 0,-1 7 0,-2 4 0,-1 2 0,1 1 58,3 1 0,-1-4 0,5 4 0,2-1 1,2 1-1,1 1-268,0-1 0,0 0 0,0-3 0,0 2 0,1-2 1,2-1-620,2-1 0,-1-5 0,-6-2 0,-2-1 30,-5-3 1,-9-6 0,-2-3 0,-3 0 0,3-1-1,0 1-3133,4 0 3663,7-5 0,9 4 0,8-6 0</inkml:trace>
  <inkml:trace contextRef="#ctx0" brushRef="#br0">20102 9409 8443,'0'-19'2560,"0"4"396,0-3 1,0 11-2400,0 7 0,0 12 0,0 10 0,0 3 0,0 3 0,0 2-963,0 1 0,0 3 0,0-6 0,0-4 0,0-2 0,1-4 0,2-2-154,2-4 0,5-8 1,-2-1-1,0-6 1,1-7 998,2-6 0,1-5 1,1-6-1,-1-1 0,-2-2 1,-1-1-1,1 3 468,2 5 1,-3-1-1,0 6 1,0 2-1,0 2 1,-2 4-1,1 3-199,-1 1 0,-3 1 0,5 5 0,2 2-556,0 2 0,4 4 0,2 6 1,2 3-1,2 2 0,2 2 0,2 2-445,2 3 1,-2 5 0,-1 0 0,-2-2 0,2 0 0,1-3 0,3 2-654,3 3 0,-1 4 1,6 6 945,1 3 0,7 10 0,-20-24 0,-1 0 0</inkml:trace>
  <inkml:trace contextRef="#ctx0" brushRef="#br0">8971 9382 5738,'-54'-13'0,"0"-1"0,-1 0 0,-3-1 0,0 1 0,1 1 0,6 3 0,2 2 0,-1 0 0,-21-3 0,0 2 0,1 3 0,-1 1 29,2 2 1,-1 1-1,2 1 1,0 1 0,-6 0-1,-2 0 1,26 0-1,-1 0 1,0 0 0,0 0-1,-1 0 1,1 1-1,-2 0 1,1 1 0,0 0-1,1 0 1,1 1 0,0 1-1,-24 1 1,1 0-1,3 0 1,1 0 0,-1 0-1,1 1 1,1 0-1,1 1 1,-1 1 0,0 0 297,1 0 1,0 1-1,5 1 1,0 0 0,-4 1-1,0 0 1,0 2 0,0 1-1,1 1 1,0 0 0,-2 1-1,-1 2-241,1 0 1,1 2 0,-2 4-1,0 3 1,19-7 0,0 3 0,0 0-1,-1 2 1,1 1 0,0 0 0,1 2-1,0 0 1,0 1-109,1-1 1,-1 2-1,1 1 1,-4 4 0,0 3-1,0 0 1,4-1-1,1 1 1,0 1 0,-1 2-1,1 1 1,0 2-1,-1 3 1,-1 1 0,2 1-1,1 0 1,1 1-1,0 2 1,-1 1 0,1 1-1,1 0-57,1 0 1,0 1-1,2 0 1,1 1-1,0 0 1,1 1 0,-2 4-1,0 1 1,0 0-1,1 1 1,1 0-1,1 1 1,1 0 0,0 0-1,2 0 1,-1 3-1,2 0 1,1 1 11,2-1 0,1 0 1,1 0-1,1 0 0,1 1 1,0 0-1,1 2 1,0 2-1,1-1 0,7-16 1,0 0-1,1 0 1,0 1-1,0 0 0,2 0 1,0 0-1,0 1 1,1 2-1,0 0 0,0 1 1,2 0 75,-1 2 1,0-1 0,1 1 0,1-1 0,2-3 0,0-1 0,1 1 0,1 0 0,-1 5 0,2 1 0,0 0 0,1 0 0,0-2 0,1 0 0,1 0 0,0-1 0,2-2-1,0 0 1,0 0 0,2 0 0,0 0 0,2 1 0,0 0 0,2-1 11,1-1 0,0 0 0,2 0 1,2-1-1,6 17 0,4-2 0,2 0 1,-3-18-1,2 0 0,2 0 0,0-2 1,2 1-1,2-2 0,1 0 0,1-1 1,1-1-1,2-1 0,2-1 0,1 0 1,3 0-1,2 0 0,1-1 0,2-1 1,0-2-1,2-1 0,2-1 0,0-1 56,3 0 0,1-2 0,1 0 0,1-2 0,5 1 0,2-3 0,1 0 0,1-2 0,0-3 0,1 0 0,1-3 1,1 1-1,1-2 0,0 0 0,2-1 0,0-1 0,-10-4 0,0-2 0,1 0 0,0-1 0,0 0 0,0-1 1,1-1-1,0-1 0,0 0 0,1 0-55,3-1 1,0 0 0,1 0 0,1-1 0,-1 0 0,0-1 0,0 0 0,1 0 0,0-1 0,0-1 0,2-1 0,1 0 0,0-1 0,0-1 0,1 0 0,-1-1 0,1 0 0,1 0 0,-1-1 0,2-1 0,-11 0 0,2-1 0,0 0 0,0 0 0,0-1 0,0 0 0,0-1 0,1 0 0,0 0-1,0-1 1,0 0 0,0 0-57,2-1 1,0 0 0,1 0 0,-1-1 0,1-1 0,0 1 0,0-1 0,1-1 0,-1 0 0,1 0 0,-1-1 0,0 0 0,-3-1 0,-1 0 0,0-1 0,-1 0 0,1 0 0,-1 0 0,0 0 0,0-1 0,-1 1 0,0-1 0,1-1 0,-1 1-1,2-2 1,0 1 0,1-1 0,-1-1 0,0 0 0,0 0 0,-1-1 0,0 0 0,-1-1 0,0 0 0,0-1 0,1-1 0,1 0 0,0-2 0,1 0 0,-1 0 0,0-2 0,0 1-118,-1-1 1,1-1 0,-2 0 0,1-1 0,-1 0 0,0-1-1,-1 1 1,-2-1 0,1 0 0,-1-1 0,0 0 0,0-1-1,0 1 1,-1-2 0,0 1 0,0-2 0,-1 1 0,0-1 0,9-5-1,0-1 1,-1-1 0,0 0 0,-1-1 0,-3 0 0,0 0-1,-1-1 1,-1-1 0,0 0 0,-1-2 0,0 0 0,-1-1 0,-1-1-1,0 0 125,-2 1 1,-1-1-1,0-1 1,-2-1-1,0 0 1,-2-2 0,-1-1-1,0-1 1,-2-1-1,-2 0 1,-2 0 0,-1 0-1,-2-1 1,0-1-1,-1 0 1,-1-1 0,0 0-1,-2-1 1,0-1-1,-1 0 1,-2-1 0,0-1-1,-2-1 1,-1 0-1,0-1 1,-1-1 0,-1 0-1,-1-1 1,-1 0-1,-1 0 1,-1 1 0,-2 0-1,0 0 1,-2-1-1,0 1 147,2-12 0,-1 1 1,-1 0-1,-4-2 0,-2 0 1,-3 0-1,-2-1 1,-2 0-1,-2 2 0,-3 1 1,-1-1-1,-2 0 0,-1 0 1,-2 0-1,-2-1 1,-2 1-1,-2-2 0,-2-1 1,-2 1-1,-2 1 1,-2 0-1,-1 0 0,-3 1 1,-1 0-15,4 14 1,-2-1 0,-1 1 0,-1 1 0,-1 0 0,-1 1 0,-1 0-1,-2 2 1,0-1 0,-2 1 0,-1 0 0,-2 0 0,-1 0 0,-1 1-1,0 1 1,-2 0 0,0 0 0,-1 1 0,-2 1 0,0 0 0,-3-1 0,0 1-1,-2 1 1,-1 0 0,0 1 0,-2 1 0,0 0 0,-2 0 0,0 2-1,-1 0 1,-2 0 0,0 1 0,-2 1 0,0 0 0,-1 1-94,-2 0 1,-1 0 0,0 2-1,-1 0 1,0 1 0,1 2-1,0 0 1,-1 2 0,0 1-1,-2 0 1,-3 0 0,-1 2 0,0 0-1,-2 1 1,0 1 0,11 5-1,-2 0 1,1 1 0,-1 0-1,-1 2 1,1 0 0,0 1 0,0 0-1,-1 2 1,0 0 0,0 1-1,0 0 1,-2 1 0,-1 1-1,1 1 1,-1 1 0,0 0-1,0 1-107,-1 1 0,1 0 0,-1 1 1,1 1-1,-1 1 0,1 1 0,1 1 1,-1 0-1,1 2 0,0 0 1,-1 2-1,0 0 0,-2 2 0,-1 0 1,-1 2-1,1 1 0,-1 0 0,1 1 93,1 1 0,0 1 0,0 1 0,0 1 0,0-1 0,-1 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23341 8250 28342,'-15'-27'-1472,"-2"2"1,8 2-1,-3 7 1,-2 6 1701,1 5 1,0 4-1,-1 1 1,0 0 0,-3 0-1,-2 0 1,-2 1 0,-2 2-1,-3 2 1,-2-2 0,-3-2-1,-4-1 1,-5 0 60,-5 0 1,-2-1 0,-8-2 0,-3-3 0,-4 0 0,-3-1 0,-3 1-113,-3 0 1,0-3-1,32 6 1,-1 0 0,-1 0-1,1 0 1,-1-1 0,0 1-1,-1-1 1,0 2 0,-1-1-1,0 0 1,-2 0 0,0 1-83,-1-1 1,1 0 0,0 2 0,0-1-1,-2-1 1,1-1 0,-2 1 0,-1 0-1,1 1 1,-2 0 0,0-1 0,-2 1-121,0 0 1,1 0-1,0-1 1,1 0 0,-5 1-1,-1 1 1,2-1-1,0-1 1,0 2 0,1-1-1,0 2 1,-1-1-1,1 1 1,0 0 75,-1 0 0,1 0 0,0 0 1,1 0-1,1 0 0,0 0 0,2 0 1,1 1-1,2 1 0,-1 1 1,2 1-1,0 1-25,0 1 0,-1 0 0,2-2 0,0 0 0,3 1 1,2-1-1,-1 1 0,0 1 0,-2 0 0,-1 0 1,-2 0-1,0 1 48,-3 0 1,-2-1-1,-3 1 1,-1 0-1,3-1 1,0 1 0,0 0-1,-1-1 1,-1 1-1,0 0 1,0-1 0,0 1-159,-3 0 0,-1-1 20,-4 1 0,-1 0 1,2 0-1,0 0 1,-2 1-1,0 1 1,-2 0-1,1-1 1,0 1-1,0-1 1,-2-1-1,-1 0 61,2 0 1,-1 0 0,3-1 0,0 1 0,0 0 0,1-1-1,2 1 1,0 0 0,2 0 0,1-1 0,2 0 0,0 0 64,3-2 1,1 1-1,2 1 1,0 0 0,2-2-1,0-1 1,0 1 0,0 1-1,1-1 1,0 1 0,-1-1-1,0 1 1,2-1 0,-1 1-65,2-1 0,-1 1 0,-3-1 0,1 0 0,0 3 0,0 0 0,-1 0 0,-1 1 0,-2-1 0,1 2 0,-2 0 0,1 1-7,-1 0 1,0 1 0,2 0 0,1 0 0,-1 2 0,-1-1-1,2 0 1,0 0 0,0-1 0,1 0 0,2 1 0,1 0-452,3 1 0,-1-1 469,0-2 1,1 1 0,-24 12 0,-3-3 0,3 0 0,7 4 0,6 1-24,8 2 0,7 0 1,4-1-1,4 2 1,3 3-1,3 6 1,2 5-57,3 2 0,-1 16 0,1 0 0,2 7 0,8-30 0,1 1 0,0 2 1,1-1-84,-1 1 0,0 0 0,-1 6 0,-1 0 0,0-3 0,0 1 0,1 2 0,0 1 0,0 3 0,1 0 0,0-1 0,1 1 0,-1 0 0,0 0-200,1 3 1,-1-2 0,0-3 0,1-1 0,-1 4 0,0 2 0,1-2-1,-1 1 1,0-1 0,1-1 0,-1 2 0,2 0 204,0 0 0,1 1 0,-2-5 1,1 0-1,2 4 0,0 1 1,1 1-1,-1 0 0,-1 1 0,2 0 1,0 2-1,1 1 64,0 2 0,0-1 0,-1-2 0,0 0 0,-1 4 0,1 1 0,1 0 1,-1 0-1,2-1 0,-1 1 0,0 1 0,0 0 0,0-2 0,-1 1 13,0-1 1,0 1 0,-1 4 0,2 1-1,0-5 1,2 0 0,-1 0 0,0-1-1,0 2 1,0 0 0,0-3 0,0 0-73,-1 0 1,2 1 0,-1 4 0,1-1 0,1-3 0,0 0 0,2 0 0,1 1-1,1 0 1,0 0 0,1-3 0,0 0 0,0 1 0,0-1 133,2 0 0,0-1 0,0-3 1,0-1-1,3 5 0,1-1 0,1 0 1,2-2-1,-1-1 0,1 0 1,1 1-1,0-1-97,0-1 0,0-1 0,0-1 0,0-1 1,1 1-1,0-1 0,-2-1 0,0 0 1,-1 0-1,0-1 0,-1 1 0,0 0 1,-1-3-1,-1 0-52,1 0 1,-1 0 0,1-4-1,-1 0 1,1-2 0,0 1 0,-1-4-1,-1 1 1,10 33 0,0-2 130,0-4 0,-4 2 0,6-10 0,-1-3 0,1-3 0,3-5 317,2-1-200,1 4 0,2-8 0,1 2 0,-1-1 0,1 0 1,4 3-47,2 2 1,-2-4 0,-1 3 0,4 2-1,2 0 1,5 1 0,2-2-131,2-1 0,6-5 0,4 2 0,2-2 0,-29-22 0,0 0 0,2-1 0,0 0 69,0-1 0,0 0 0,31 16 0,-1-5 1,1 2-1,-32-15 0,1-1 0,1 1 1,1 0-1,2 0 0,0 0 76,3 1 0,-1 0 0,-1-1 0,-1-1 0,2 2 0,1 0 0,0 0 0,0 0 0,2 0 0,0-1 0,2 1 1,1 0-35,1 0 1,0 0-1,2-1 1,1-1-1,0 2 1,0 0-1,3 0 1,2-1-1,1-1 1,0 1-1,0 0 1,0-1 0,-1 0-1,-1 0 0,-3-3 1,1 1 0,2 0 0,1 0 0,-3-1-1,1-1 1,0 0 0,0 1 0,0 0 0,0 0-1,-1-1 1,-1-1 17,-1 0 1,0-1 0,2 0 0,-1 0 0,0-2 0,-1-1 0,1 1 0,1-1 0,0 1 0,0-2 0,1 1 0,-1-1 132,0 0 1,1-1-190,2-3 1,0 1-1,0 1 1,1-1 0,1-1-1,1-2 1,-1 1 0,1 0-1,0 1 1,0-2 0,3 1-1,-1-1 1,1 0-1,-1-1 80,0 0 0,1 0 1,7-2-1,0 2 0,-5 0 1,-1 1-1,0-2 0,-1 1 1,1 1-1,0-1 1,-3 1-1,0 1-80,-1 0 1,0 0-1,5 0 1,-1 0-1,-7 0 1,0 0 0,-1 0-1,1 0 1,-1 0-1,1 0 1,-3 0 0,0 0-23,-2 0 1,1 0-1,1-2 1,0-1-1,-6 1 1,0 0-1,0 0 1,0-1-1,3 1 1,0-1-1,0-2 1,0 1-1,3-2 1,1 0 0,-2 0-1,1 0 17,1 2 1,0-1-1,0-1 1,-1 0-1,0 2 1,-1-1-1,0 0 1,0-2-1,0 1 1,1-1-1,-1 0 1,0 1 1,0-1 1,1 1 0,-1-1 0,-1 0 0,1 1 0,-1-1 0,-3 0 0,0 1 0,-1-2 0,-1 1-1,-1-1 1,-1-1 12,-1 1 0,0-1 0,0-1 0,0 0 0,-6 2 0,0-1 0,0-1 1,0-1-1,1 0 0,-1 0 0,0 0 0,-1-1 0,2 1 0,0-1 10,0-1 0,1 1 0,1-2 0,1-1 0,0 1 1,1-1-1,1-2 0,0 0 0,1-1 0,1-1 0,1-2 1,1 0-1,1 1 0,0-1-1,0 1 1,1-2 0,2-2 0,0-2 0,-1 0 0,1-1 0,-2-1 0,1-1 0,0 0 0,-1-1 0,-1 0 0,-1 0 24,-2 0 0,-1-1-35,1-5 0,-1 1 1,-6 5-1,1 1 1,0-6-1,0-2 1,-2 1-1,-1-2 1,-3 0-1,-1-1 1,-2-1-1,-1-1 1,-2-1-1,-1 0-15,0-2 0,-3-1 0,-1-4 0,-2 0 0,-3-2 0,0 0 0,-1-2 0,-1-1 0,-1 0 0,-1-1 0,-1-2 0,-1 1-116,1-1 1,0 0 0,2-5-1,2 0 1,0-4 0,0 0-1,2-1 1,0 1 0,1-3 0,2 1-1,0 1 1,2 0-248,1 0 0,0-1 338,-8 20 0,0-1 0,0 1 0,10-23 1,0 1-1,-9 21 0,-1-1 0,-1 1 1,5-23-1,0 0 0,-3 1 0,-2 0 1,-1 0-1,-3 0 0,0-1 0,-2 0 36,-2-2 1,-1 0-1,-4 3 1,-3 0-1,0-1 1,-2-1-1,-4 2 1,-4 1 0,-2 1-1,-3-1 1,-3 0-1,-2-1-45,-2 0 1,-2 0 0,7 22 0,-2 0 0,0 1 0,-10-22 0,-2 2 0,0 0 0,-1 0 0,-1 0-1,0 1 1,11 22 0,-1 0 0,0 0-28,-1-1 1,-1 0-1,1 1 1,1 0 0,0 0-1,0 0 1,0-1 0,1-1-1,0 1 1,-10-22 0,1-1-1,1 1 1,0-1 0,10 22-1,-1 1 1,1-1 0,0-1-1,-1 0 1,1-1 111,1 1 1,-1-1 0,0 0 0,-1-1 0,1 1 0,-1 0 0,2 0 0,-1 1-1,1 0 1,0-1 0,-1 1 0,0-1 0,1 1 0,-1 0 0,1-1 0,0 0-1,1 0 1,-1-1 0,1 1 0,0 0 0,1 1 255,0-1 0,-1 2 0,1-1 0,-9-21 1,-1 2-1,0 3 0,-2 2 0,1 3 1,-2 1-1,0 2 0,0 2 0,0 4 1,-1 1-455,1 3 0,-1 0 0,-1 3 0,0 2 0,0 2 0,-2 1 1,0 1-1,-1 0 0,-2 0 0,-1 1 0,-2 1 0,-1 1 0,-3-1 1,-2 2-190,-2-1 0,-2 1 0,1 3 0,-1 2 0,-6 0 1,-2 0-1,-1 0 0,-2 1 0,-3 1 0,-1 0 0,-3 1 1,-1 1 329,22 9 1,-1-1 0,-1 2 0,0-1 0,-1 2 0,0 1 0,-2 0 0,-1 0 0,-1 2 0,-1-2 0,-2 1 0,1 1 0,-1 0 0,0 1 0,-1 0 0,-3 1 0,-1 0 0,0 2 0,0 0 0,1 2 0,0 0 25,-1 1 0,0 1 0,1 1 0,0 2 0,1 1 1,0 1-1,3 1 0,-1 2 0,1 1 0,1 1 1,0 2-1,0 1 0,-2 3 0,1 2 0,0 2 1,1 1-1,0 2 0,1 2-1223,-1 2 1,1 1-1,0 3 1220,-5 8 0,0 4 0,1 0 0,2-2 0,1 1 0,0 2 0</inkml:trace>
  <inkml:trace contextRef="#ctx0" brushRef="#br0">6092 11221 10244,'0'-19'-791,"4"4"743,1-2 0,1 8 0,-3 3-112,1 0 0,1 3 1,-5-6 1178,0-1 0,0 2 0,-2 1 0,-2 1-719,-5 3 1,-3 2 0,-1 2 0,-1 3 0,-1 4 0,-1 1 0,-3 0-1,-2 0-172,-3-2 0,-1 3 0,-3-5 0,-2-2 1,-1-2-1,0-1 67,-1 0 0,4 0 0,-5 0 0,2 0 0,0 0 0,1 0 119,2 0 1,6 0 0,0 0 0,-1 0-1,1 2 1,0 2 0,-2 5-177,-1 3 0,3 1 1,0 0-1,-2 1 0,-1-1 1,-2 0-1,0 1-120,1-1 0,1 0 0,1 2 0,2 2 1,-2 0-1,0 0 190,2-3 1,1 0 0,5 1 0,-2 1 0,0 3-1,1 0 1,-1 1-81,2-4 0,-1 5 0,1-1 1,-2 3-1,2 0 0,0 4 1,-1 2-163,0 1 1,-1 3-1,3-1 1,-1 1-1,-2 1 1,2-2 279,1 1 1,2 3 0,1-5-1,1-3 1,4-3 0,1-3-1,3 0 31,2-1 1,2 0-1,2-5 1,4 3 0,4 1-1,4 0-143,-1 1 1,7-3 0,1 3 0,4-1 0,2 0 0,1 0 0,2 0-1,-1-1 0,3 3 0,-1-3 0,1 1 0,-1-1 0,-2-3 36,-2-1 0,5-2 0,1 1 0,0-3 0,-2 0 0,1-2 0,3 0-97,2-2 1,2 3 0,0-4 0,1 0 0,2 2 0,2-3-84,-2 1 0,0 3 0,0-3 0,3 0 1,0 2-1,1-3 0,-1 3-21,0-1 1,0-4-1,-3 2 1,1-2 0,1 0-1,-1 1 118,0-1 0,1-2 0,-4-1 0,2 0 0,3 0 1,2 0-1,0 0-61,0 0 1,4 0 0,-3 0-1,4 0 1,3 0 0,2 0-1,0 0-10,1 0 0,-9 0 0,4 0 0,-3 0 0,1 0 1,0 0-7,-3 0 1,1-1-1,-4-2 1,0-1 0,2-1-1,-2 1 1,1-1-4,0 2 1,-2-3 0,4 2 0,-1 1 0,1 2 0,0-1-4,2-2 0,0 2 0,3-2 1,-2 2-1,-2 2 0,-1 0-1,1 0 0,-7 0 0,0 0 1,0 0-1,-1 0 0,0 0 0,0-1-3,-2-4 0,7 4 1,-5-5-1,4 1 1,4-1-1,0 1-4,-1-1 0,8 0 0,-4 3 0,3-2 0,3 2 0,2 2 1,1 1-5,1 0 1,-1 0-1,3 0 1,-1 0 0,-4 0-1,0 0 1,-3 0-5,3 0 1,-6 0-1,3 0 1,-5 0 0,-4 0-1,1-2 0,-1-2 1,8 1-1,-4-4 1,0-1 0,-2 2-1,0 0 1,2 3-2,2 2 1,-1-4 0,0 1-1,2 1 1,0 2 0,0 1 0,-4 0 1,0-5 0,2 1 0,2 1 0,1 1 0,2 1 0,-2-2-4,-1-2 1,-2-1-1,1 2 1,-1-3 0,0-2-1,1 0 3,-1-2 0,3 0 1,1-3-1,-3 2 1,3 2-1,-1 3 1,2-1 1,-1 1 0,3-1 1,-6 0-1,1 2 0,-4 1 1,-2-1 2,-2-1 1,-3 4 0,2-3 0,-3 2 0,-4-2 0,-1 0-1,-1-2 2,-1 1 0,5 2 0,-2-3 0,-1-3 0,4-1 0,-4 1 0,2-1-1,-3-2 0,0 7 0,3-9 0,0-1 0,0 3 0,0-1 0,0 1 0,-4 1 0,-2 0 0,0-1 0,-1 1 1,-1 0-1,-4-1-2,-4 1 0,1 0 0,-3-1 0,2 1 0,0-2 0,-2-1 0,2-3-3,1-2 0,2 3 0,-2-4 0,-2-2 0,0 1 0,0-2 1,2-2 0,1 5 0,-3-6 1,-2 4-1,-2 2 0,-2-1 1,-3 3-87,0 0 0,-1-2 0,-1 3 0,-3 0 0,-3-1 0,-2 4-268,1 1 1,-1 2 0,-5-2-1,-4-1 1,-2-2 0,-2 2 122,0 1 1,2 6 0,-4 2 0,2-1 0,0 1 0,1-2-1,-1 0 171,-2 0 1,-1 0 0,-2-4 0,-3 0 0,-2-1 0,-2 1 71,-2 0 1,-7-2-1,-4-1 1,-2-2-1,-4 2 1,-1 1-1,-6 2-69,-4-1 0,-4 2 0,-1 2 1,-2 3-1,2-1 0,1 2-284,2 0 1,0 2 0,1 2 0,1-1 0,4-1 0,1 1 453,3 2 0,2 1 0,1 0 0,0 0 0,0-2 0,0-1 0,0-1 0,-2-1 231,-2-1 0,1 3 0,-6-4 1,-1 0-1,-2 1 0,-3-2-255,-3 1 0,8 4 1,-3-2-1,1 4 0,0 1 1,-1 0-1,1 0-576,3 0 1,-7 1 0,2 2 0,-1 2-1,-1-2 1,1 0 590,2 1 0,-8-2 0,8 2 0,-2-2 0,-1-2 0,1 0 0,-1 0 253,0 0 0,1-2 0,-9-1 0,-1-1 0,4-1 0,3 1 0,7-1-430,-1 2 1,0 2 0,-1-1 0,-1-1 0,1-1 0,0 1 0,-1 2-208,1 1 0,0 0 1,1 0-1,0 0 0,2 0 1,-2 0 331,1 0 1,0 0-1,-4 0 1,-2 0-1,3 0 1,-3 0-1,1 0 247,-3 0 1,4 4 0,-3 0 0,4-1 0,0-1 0,-1-2-275,-2 0 0,2 4 0,-3 1 0,3-1 0,2 1 1,0-1-1,-2-1-134,-3-1 0,2 2 0,-5 2 0,0 0 1,1 0-1,-4-2 58,-1 2 0,3-4 1,1 2-1,0-1 0,2 0 1,-2 1-1,2-1 140,0-1 1,-4 2 0,4 1 0,0-1 0,-2 1 0,2-1 0,-3-1-139,-3-1 1,4-1 0,-7 2 0,0 1 0,1-1 0,-4-1-1,-2-2 63,35 0 1,-1 0 0,-33 0 0,1 0 0,4 0 0,3 0 0,2 0 128,-2 0 1,1 0 0,-1 0 0,3 0 0,0 0 0,2 0 0,0 0-259,3 0 0,1 0 0,3 1 1,2 2-1,2 3 0,1 2 1,1 2-636,0 2 1,-1 1-1,5 2 1,5 3-1,3 2 1,5 3-1932,0-1 0,4 5 1,0 7 2672,-2 4 1,4-1 0,-10 9-1</inkml:trace>
  <inkml:trace contextRef="#ctx0" brushRef="#br0">4772 13340 8393,'8'-34'0,"-2"-4"0,-6 11 0,0 1-7,0 6 0,0 0 0,0-3 0,0 0 0,0-1 0,0 3 0,-2 1 0,-2 0 0,-5 1 0,-3 4 0,-3 3-725,-3 4 1,-2 5 1484,-7-2 1,-1 4 0,-3 1 0,-5 0-1,-2 1 1,-4 5 0,-2 6 0,-4 6-1,1 4 66,2 6 0,0 11 0,0 11 0,2 8 0,21-26 1,1 2-1,0 3 0,1 2 0,-1 2 0,2 2 0,2 2 1,3 1-387,2-1 1,3 1 0,1 7 0,4 1-1,4-4 1,2 1 0,-1-1 0,2 0-1,2 0 1,2-2 0,1-2 0,3-2-434,1 0 0,3-2 0,4 0 0,2-2 0,-1-6 0,1-2 0,1 1 0,1 0 0,0-3 0,1 0 0,22 24-801,0-9 1,-2-3 0,-4-4-1,-1-1 1,-4-3 0,-5-2 0,-6-6-2477,-7-2 0,-2-8 0,-1 0 2834,-1-5 0,-6 1 1,-1-5-1</inkml:trace>
  <inkml:trace contextRef="#ctx0" brushRef="#br0">2080 14433 8186,'-27'8'306,"-3"-2"0,4-6 1,5 0 151,5 0 0,2 0 0,2-2 0,2-1 1,3-3-1,1-1 0,3-3 330,1-2 0,2-2 1,-1 1-1,-4 0 469,-4-1 1,2 7 0,-2 3 0,0 4 0,2 4-595,2 5 1,4 3-1,2 2 1,4 3 0,4 1-1,3-2-1153,1-1 0,2-6 1,1-2-1,2 0 0,-2 1 1,-7-7-1,-6-1 1,-8-7 0,-8-5-1,-9-1 1,-6-1 1208,-3 1 0,-11 1 0,2 3 0,-1 5 0,-1 2 0,4 4-147,2 2 0,4 4 1,6 6-1,4 3 1,6 2-1,6 2 1,5 4-573,4 5 0,12 2 0,7 5 0,7-3 0,7-1 0,3-2 0,8-4-139,1-1 0,1 1 1,-5-2-1,-2-1 1,-1-4-1,-4 0 139,-5-4 0,2 5 0,-9-1 0</inkml:trace>
  <inkml:trace contextRef="#ctx0" brushRef="#br0">2226 14540 8429,'0'-27'3810,"2"12"-2406,2 7 0,2 11 0,4 5 1,-2 4-1,-1 3 0,1 1 1,3 5-1594,6 4 1,0 0 0,9 10-1,2-1 1,0-2 188,0 1 0,5-2 0,1-5 0</inkml:trace>
  <inkml:trace contextRef="#ctx0" brushRef="#br0">2559 14633 8215,'-19'-41'1537,"-3"5"1,3 13 0,2 20 428,7 6 0,-2 4 0,5 6 0,-2 1 0,0 0-653,-1 4 0,2 4 0,1 8-2272,1 1 1,1 9-1,5-3 1,0 0-1,2 2 1,1-2-2205,1-2 0,13 1 3163,0-10 0,7 4 0,3-9 0</inkml:trace>
  <inkml:trace contextRef="#ctx0" brushRef="#br0">2879 14647 8299,'-10'-24'821,"-3"-3"1,-8 9 5056,3 10-5308,0 5 0,5 7 1,0 2-1,-1 1 0,2 4 1,2 2-1,1 5 1,0 4-61,2 3 1,1 6-1,8 0 1,2-1-1,5-2 1,3-1-1,2-1-144,4 1 0,3-6 26,6-3-392,-1-4 0,7 0 0,1-1 0</inkml:trace>
  <inkml:trace contextRef="#ctx0" brushRef="#br0">3133 14740 8237,'-14'-12'2967,"-4"5"1,1-7-740,0 8 0,7 9 0,3 3 0,2 2-1843,7 2 0,4 0 0,8 1 0,3-4 1,2 1-1,0-3-2898,0 1 1,-1 0 0,-4-3 2094,-1 2 1,-7-1 0,-6-5 0,-9-2-1,-6-2 1,-3 2 2946,2 2 1,1 1-1,3 1 279,4 4-3033,2 2 0,7 11 1,4 0-1,3-2 0,6 0 1,4 1-1,4 0-2628,3 0 0,3-7 1,3-3 2852,5-1 0,-4-1 0,1-5 0</inkml:trace>
  <inkml:trace contextRef="#ctx0" brushRef="#br0">3439 14806 9814,'0'-5'2753,"0"5"1,0 7 0,2 5-1961,2 1 1,-2 0 0,2 1-1,-2-1 1,-1 0 0,2 1 0,1-1-1,-1 0-1202,-1 1 1,-2-1-198,0 0 1,-2-7-1,-2-6 1,-3-7 0,-1-6-1,2-4 1,2-2 449,-1-2 1,1 4 0,4-6 0,1 1-1,2 0 1,3 1 4030,2 2-3452,1 1 0,-1 9 1,1 2-1,2 1 1,1 3-1,1 3-852,0 4 1,-4-1 0,0 6 0,1 2 0,2 0-1,3 3 1,1-1-3548,2 0 0,6-4 3976,-2 0 0,3-6 0,2 3 0</inkml:trace>
  <inkml:trace contextRef="#ctx0" brushRef="#br0">3959 14473 11194,'-6'-15'1113,"5"4"1,-7 22 0,5 9-1497,-1 8 1,-7 6-1,1 6 470,-6 0 0,-5 6 0,-6 3 1,-1 4-1,0 3-1611,1 2 0,-2 0 1524,7-5 0,-4 0 0,0 1 0</inkml:trace>
  <inkml:trace contextRef="#ctx0" brushRef="#br0">3986 14713 8067,'7'-62'142,"2"9"1,-2 26-143,7 14 0,2 2 0,-3 4 0</inkml:trace>
  <inkml:trace contextRef="#ctx0" brushRef="#br0">5305 15646 7990,'-26'-40'467,"-11"5"0,-3 8 0,0 14 0,1 11 645,4 11 1,-2 1 0,-6 13 0,-5 2 0,-1 4 0,-4 8 0,0 8-830,24-20 0,1 3 1,0 4-1,0 3 0,2 4 1,0 2-1,1 2 0,1 1 1,2 4-1,0 0 0,1 3 1,2 1-300,1 0 0,1 2 0,-2 9 0,2 0 0,3-4 0,3-1 1,1 0-1,4-1 0,1 1 0,4 0 0,2-3 0,2 0 1,3 1-1,3 2-278,2 0 0,3-1 0,3-2 0,3 0 0,4 2 0,2 0 0,4-4 0,3-1 0,0-5 0,2-2 0,2-1 0,3-1-592,-1-2 0,2-2 1,1 0-1,2-1 886,4 0 0,1-1 0,1 1 0,1-1 0,2-2 0,1 1 0,-1 1 0</inkml:trace>
  <inkml:trace contextRef="#ctx0" brushRef="#br0">1426 15513 8080,'0'-19'0,"0"-1"0,0-2 0,2 4 599,2 4 1,2 0-1,5 2 1,-4 5 0,-1 10-1,-3 12 1,-3 11 0,-3 8-1,-3 8 1,0 5 0,0 4 6093,3-3-6434,2 4 0,2-1 0,4 3 0,5-5 0,5-4 0,4-8 0,2-3 0,2-8 0,1-5-322,-2-7 1,4-12 0,-6-2 0,1-10 0,-3-9 0,-3-9 0,-2-5 0,-1-5-113,-3-5 0,-3 4 0,-6-4 0,0 0 1,-2 3-1,-1 3 0,-1 8-1050,1 5 0,1 5 1,4 7-1,2 3-457,5 5 0,9 8 0,6 6 1,4 5 1681,3 3 0,6 6 0,-3-4 0</inkml:trace>
  <inkml:trace contextRef="#ctx0" brushRef="#br0">2106 15699 9707,'-1'-19'0,"-2"-2"1581,-2 1 1,-4 0-1,3 7 495,-1 0 0,4 2 0,-1 8-1321,2 12 0,2 5 0,2 8 0,1 2 0,3 1 1,1 1-605,3 1 1,4-6 0,2-2 0,2-3 0,-1-1 0,1-3-1268,0 0 0,0-6 1,-5-2-1,-1-4 705,-3-4 0,-3-4 0,-6-5 1,-2 1-1,-1 2 0,-3 2 1345,-1 2 0,4 4 1,-1 6-1,2 5 0,2 4-423,0 5 1,6 3-1,3 5 1,3-1-1,3-1 1,1-3-2094,2-2 1,4 3-1,-3-4 1,0-3 0,2-5-1,0-5 1582,3-4 0,1-7 0,1-1 0</inkml:trace>
  <inkml:trace contextRef="#ctx0" brushRef="#br0">2759 15353 8104,'-13'-8'2510,"6"4"-2407,2 8 1,5-2 0,5 2-1,3-1 1,4 0 0,2 3-1,-1 2-2467,0 2 2364,-5-4 0,4 6 0,-5-5 0</inkml:trace>
  <inkml:trace contextRef="#ctx0" brushRef="#br0">2853 15446 9814,'-12'-1'0,"1"-4"0,4-4 0,0-1 0,1 0 0,0 1 2249,3-2-1962,1 0 0,2-3 0,2 2 0,1 2 0,3 1 0,1 0 0,2 0-135,-2 0 0,5 5 1,-4-5 157,-1-1 0,-1-2 0,-6-1 0,0-1 0,-1 2 0,-2 2 158,-2 1 0,1 0 0,4-4 0,0 0 0,0-1 217,0 1 1,0 4 0,1 2 0,4 2-276,3 7 0,-2 5 0,-1 12 0,-4 10 1,-1 8-1,0 8 266,0 7 1,-1 0 0,-4 10 0,-3 2 0,-4-2 0,0 0 0,1-2-810,3 0 0,3 5 0,-2-5 1,1-3-1,3 1 0,1-5-1460,2-1 0,0-3 1,3-12-1,5-4 1593,5-7 0,15-2 0,0 3 0</inkml:trace>
  <inkml:trace contextRef="#ctx0" brushRef="#br0">3106 15806 7924,'-6'-33'3276,"5"17"1,-5 0 0,6 20-2699,0 5 0,0 3 0,0 3 1,0 3-1,0 4-1058,0 3 1,1-3 0,2-1 0,3-2 0,0-3 0,1-2-1160,1-5 1,-5-5-1,1-10 1,-2-7 0,-2-8-1,0-6 1499,0-4 1,-2 2 0,-1-5 0,-3 1 0,0 5-1,-1 3 937,-1 3 0,6 10 0,-3-2 0,5 4-695,5 3 1,3 1-1,9 6 1,2 0 0,2 0-1,2 0-102,3 0 0,6-6 0,2-2 0</inkml:trace>
  <inkml:trace contextRef="#ctx0" brushRef="#br0">3519 15273 7924,'6'-7'1329,"-4"2"0,2 11 0,-3 7-456,-1 8 0,0 9 1,0 2-1,0 2 1,0 3-1,2 2 0,1 1 1,1 0-631,-1 0 1,3-6-1,0-3 1,0-3-1,0-3 1,-3-3-598,-2-4 0,-2-9 0,-3-4 0,-5-4 0,-3-1 0,-3 0 0,-3-1-482,-4-4 0,3 2 1,0-6-1,1 0 1,0 0 1682,2 1 0,7 6 0,6 2 0,6 8 0,7 5-1050,6 5 0,2 2 1,7 7-1,5-2 1,1-1-1,3-3 203,0-2 0,-4-1 0,2-5 0</inkml:trace>
  <inkml:trace contextRef="#ctx0" brushRef="#br0">4132 15539 9754,'-13'-19'2356,"0"6"1,-1 5-585,1 8 1,1 2-1616,3 2 0,5-1 0,8 5 1,5-1-1,3-1 0,1 2-642,1-1 1,-1 0-1,0 4 1,1-4-1,-1 0 1,0-1-140,1 0 1,-7 0 1553,-2-1 0,-5-4 1,-3 2-361,-2-6 1,1 0 0,5-4 0,4 1 0,3 1 0,4 1-1968,2 0 0,5-2 0,3 3 0,3-3 1397,2-2 0,6-1 0,1-4 0</inkml:trace>
  <inkml:trace contextRef="#ctx0" brushRef="#br0">4706 14913 7945,'0'-34'0,"0"7"0,1 11 1228,3 6 1,-2 5 0,2 10 0,-2 4-1,-2 5 1,0 7 0,-2 9 0,-1 7-87,-1 9 1,-11 4 0,2 3 0,0 1 0,1-1 0,4-1-1430,2-3 1,-3-8 0,5-8 0,1-4 0,2-5 0,1-3-622,0-5 1,0-9 0,0-8 0,0-12 0,0-13 589,0-8 0,1-6 0,2-3 1,3-2-1,0 0 0,0 2 0,-2 6 1216,2 3 1,-4 5-1,2 6-340,-2 6 1,-1 9 0,2 8 0,1 9 0,1 7-1,-1 5-1079,1 0 1,4 4 0,-3-3 0,1 2 0,3-2 0,2-4-1,3-3-1061,3-2 1,-3-1 0,2-3 0,-3-6 0,-4-6 0,-3-6 1245,-1-3 1,-1-7 0,-5-4 0,0-2-1,0-1 1,-2-1 1684,-2 0 1,2 2 0,-2 1 0,3 4 0,1 0 213,0 4 0,1 7 1,2 6-1,1 8 0,-1 8 1,-1 8-1412,-2 4 1,0 2-1,0-1 1,0 1 0,0-2-1,0-1 1,0-3-1139,0-2 1,7 3-1,5-4 1,6-2 985,3-1 0,13-8 0,7-1 0</inkml:trace>
  <inkml:trace contextRef="#ctx0" brushRef="#br0">10691 15353 8166,'-11'-45'155,"-2"1"1,3 1 0,5 21 0,4 4 0,1 3 0,0 2 0,-2 0-25,-2-1 0,-4 5 0,-6 2 0,-4 0 1,-4 1-1,-4-2 0,-2 2 0,-3-1 491,-4 0 1,1 2 0,-2-4 0,-1-1-1,-1 0 1,-4-2 0,-1 1-566,-1 1 0,-10-9 0,3 5 0,-3 0 0,-5-1 0,-2 1-113,-2 1 1,25 5 0,0 0 0,-35-7 0,35 9 0,-1 2 0,-4-1 0,-1 2 0,-2 1 0,0 1 0,-3 0 0,-1 1 0,0 0 0,-1 1 89,0 1 1,0 1 0,-2 0-1,-1 1 1,-1 3 0,-1 1 0,1 0-1,1 0 1,0 2 0,0-1 0,0 1-1,1 0 1,0 0 0,-1 0-124,1 1 0,0-1 0,-3-1 0,1 0 0,-1 2 0,0 0 0,2 0 0,0 0 0,2 0 1,-1-1-1,2 0 0,0-1 87,-1 1 0,0 0 1,0-3-1,-1 0 1,1 3-1,-1 0 0,1-1 1,0-1-1,1 2 1,0 0-1,-2 0 1,-1 0-1,-1 3 0,-1 0 43,-1 1 0,-1 1 0,-4 0 0,-1 0 0,4 2 0,0 1 0,1 0 0,-1 0 0,-1 0 0,0-1 0,1 2 0,0-1 0,-5 2 0,0 0-47,-2 1 1,0 1 0,0 3 0,0 1 0,-2-2 0,0 1-1,1 0 1,1 1 0,0 2 0,0-1 0,-1 1 0,1-1 41,0 0 0,1-1 0,4 2 0,1-1 0,5-4 1,0 0-1,2 0 0,0 0 0,1 0 0,0 1 1,-1 0-1,1 0 0,0 1 0,0 0 49,-1 1 0,1 0 1,3 0-1,0 1 1,2 0-1,0 1 0,2-1 1,2 1-1,1 0 1,1 0-1,3-1 1,1 1-90,1 0 1,2 0 0,-1 2 0,2 1 0,3-1 0,2 0 0,0 2 0,0 0 0,1 2 0,1 0 0,1 0 0,2 0 0,2 1 0,2 0-177,1 0 0,4 1 0,-3 35 0,12-32 1,1 1-1,3 1 0,1 1 0,2 0 1,3 1-1,3 3 0,4-1-307,3 1 0,4 0 455,1-3 1,4 1 0,7 6 0,2-1 0,1 0-1,3-2 1,2 2 0,3-1 0,5 1 0,3-1-1,1 0 1,3-2 19,0-1 1,3 0-1,-15-15 1,1 0 0,1-1-1,0-1 1,0-1 0,1-1-1,2 1 1,0-2 0,1 0-1,4 1 1,2-2 0,0 0-1,1 0 1,1-1 0,1 0-1,3 0 1,2 0 0,1-1 88,3 1 1,2-1 0,-1 0 0,-3-3-1,-1-1 1,3-1 0,-12-3 0,3-2 0,0 0-1,0-1 1,1 1 0,1-1 0,0-1-1,0 0 1,1 0 0,0 0 0,1 0 0,0-1-1,2 0 1,1 0 0,0-1 0,1 0-179,0-1 1,1 0 0,0 0 0,-1-1 0,-3-1 0,0 0 0,0 0 0,1-1 0,5-1 0,0-1 0,1 0 0,0 0-1,-1-1 1,0 1 0,0-1 0,-1-1 0,-1 0 0,0 0 0,0 0 0,0-1 0,1-1 0,1 0 0,-1 0 0,0-1-1,-1-1 1,-1 0 0,0-1 0,0 0 48,-1 0 0,-1-1 0,0 0 0,2-1 0,3-1 0,1-2 0,1 0 0,-2 0 0,-3-1 0,-2 0 0,1-1 1,-1 0-1,0-1 0,0 0 0,0 0 0,0-1 0,1-1 0,0-1 0,-1 1 0,0-2 0,-2 1 0,-1 0 1,0-1-1,-1 0 72,0-1 1,0 1-1,0-2 1,0 0 0,4-2-1,1-1 1,-1-1 0,-1 0-1,-6 2 1,-2-1 0,1 0-1,-1 0 1,0-1 0,0 1-1,0-1 1,0-1-1,0 0 1,1-1 0,-1 0-1,-1 0 1,0 0 0,-1 0-1,-1 0 1,1-1 73,15-8 0,0 0 0,0-1 0,-14 6 0,1-1 1,-1 0-1,-1 0 0,11-8 0,-1-1 0,0 1 0,0-2 1,0 1-1,0-1 0,0 0 0,0-1 0,-1 1 0,-2 0 1,-1 0-1,0 0 0,-1-2 0,0 0 0,-1 0-211,-1-1 1,-2 0-1,-1 0 1,-4 3 0,-3 0-1,0-1 1,-1-2-1,-1 0 1,-1 0 0,-3 1-1,-1 0 1,-2 0-1,-4 1 1,-1-1 0,-1-1-1,-2 0 1,-1-1 0,-2-1-1,8-21 1,-2-2-91,-3-2 1,-3-1-1,-7 1 1,-4-1 0,-4 0-1,-5 0 1,-4 3 0,-5 0-1,-5 0 1,-7 1 0,-5 3-1,-5 2 1,-8 0 0,-5 3 314,-5 1 1,-5 3-1,13 19 1,-2 1 0,-2 1-1,-5 0 1,-1 1-1,-2 1 1,-5-1 0,-1 2-1,-1 0 1,-3 1 0,-1 2-1,-2 0 1,-3 1-1,-1 2 1,-1 0-58,-1 2 0,0 0 1,-2 3-1,14 5 1,-1 1-1,-1 1 1,0 1-1,-2 1 1,0 2-1,0 0 0,-1 1 1,-3 1-1,0 1 1,-1 0-1,1 2 1,-2 0-1,1 1 1,-1 1-1,-1 0 1,-2 1-1,-1 1 0,0 1 1,0 1-1,0 0 1,0 1-1,-1 1 1,1 1-362,-1 2 0,-1 0 0,0 1 0,0 2 310,11-2 0,-1 1 0,1 1 0,-1 1 0,1-1 0,-13 4 0,1 0 0</inkml:trace>
  <inkml:trace contextRef="#ctx0" brushRef="#br0">1866 17832 8197,'0'-14'0,"0"8"147,0 6 1,6 0-1,3 5 1,3-4-1,1-2 1,1-4 579,-1-3 1,0-3 0,-1 1-1,-2 1 1,-1-1 0,0-2-1,0 0 1,-2 2-362,-1 1 1,-1 4 0,-7-2 0,-2 1 0,-6 3 0,-7 1 0,-6 4 0,-7 4 154,-6 7 0,-2 5 0,-1 6 0,4-2 0,4 2 0,4 1 53,5 1 1,4 1-1,9-2 1,5-1 0,4-3-1,6-2-822,7-3 1,8-2 0,11-6-1,7-3 1,4-5 0,0-3-1,-3-3-815,-5-1 1,-2-2 0,-8-5 0,-4 1 1237,-8 0 1,-11 5 0,-13 4 0,-5 4 0,-6 4 0,-2 5 0,0 4 733,2 5 0,10-3 0,0 4 0,5-1 0,4 0-1133,2-2 0,4-1 0,4-2 0,9 1 0,6-1 0,8-1 0,3-3-657,4-5 1,6-2 880,1-2 0,12-12 0,-1-3 0</inkml:trace>
  <inkml:trace contextRef="#ctx0" brushRef="#br0">2319 17419 12935,'2'-40'1350,"2"9"1,4 10-1,4 25-968,-3 5 0,1 3 0,-4 3 0,0 4 1,1 8-1,-1 7 0,0 6 0,-3 4 654,-2 5 0,-1 1 1,2 1-1,1-2 1,3 1-1,0 0-1921,0-1 0,4-3 1,-1-6-1,3 0 0,3-2-1240,2-2 1,4-9 0,6-10 0,1-3 2124,3-5 0,3-9 0,6-8 0</inkml:trace>
  <inkml:trace contextRef="#ctx0" brushRef="#br0">2746 17978 9501,'0'-26'0,"-1"-1"0,-2 2 0,-3 3 0,-2 4 2029,-2 3 0,5 9 1,4 8-1215,4 9 0,7 9 0,-1 6 0,2 1 0,0 0 0,1-1 0,3 1-1468,0 0 0,1-7 1,0-2-1,4-3 1,-1-3-1,0-3 0,-3-5 653,-1-2 0,-1-14 0,-1-3 0</inkml:trace>
  <inkml:trace contextRef="#ctx0" brushRef="#br0">2933 18005 8220,'-11'-28'421,"-2"-2"124,-2-1 0,0 2 0,2 5 1,0 3-1,1 2 0,3 3 695,4 1 0,0 6 0,2 1 0,4 3-922,6 2 0,5 7 1,2 3-1,0 2 1,4 0-1,4 2 1,4 0-1,0 1 1,-1-1-1668,-2-2 1,0-7 0,-3 3 0,-1-4 0,-1-2 1057,-6-4 1,-5-2 0,-9-6 0,-2 1 0,-5 2 0,-3 1 0,-1 0 2905,0 1 0,-1-2 0,2 7-2162,4 5 0,12 5 1,9 9-1,4 3 0,2 1 1,2-1-330,-1-3 1,4 3-1,-5-1 1,2-3-1,1-3 1,-1-5-2085,-3-1 0,-3 0 0,-2-3 1401,0 2 1,-5-7 0,-5-5 0,-6-2 0,-5 0-1,-1 0 1004,0 2 1,5-5 0,-3 3 0,1-3-18,3-1 0,7 5 0,5 4 0,4 2 1,4 1-1,2-2 0,2-1-714,2 1 1,-2-3-1,1 1 1,2 1 0,0-1-1,-1 1-411,0 1 1,-7-3 0,0 0 2292,-5-1 0,-6 5 1,-5 2-1,0 8-1431,0 3 0,0 7 0,0 3 0,2 4 0,2 8 1,4 2-2024,-1 1 1,5 7 0,-5-2 1857,1 5 0,-2-3 0,-6 3 0</inkml:trace>
  <inkml:trace contextRef="#ctx0" brushRef="#br0">2493 18631 8097,'0'-28'589,"0"-3"1,-2 3 0,-1 10 0,-1 3 305,1 2 0,1 0 0,2-1 53,0 1 1,-6 6 0,-2 4 0,-6 6 0,-2 6 0,-3 4-665,-2 5 0,0 1 0,-1 5 1,4-4-1,5 0 0,4-4-260,5-1 1,2-2-1,2 0 1,2-1-1,4-3 1,7-4-1,8-4-253,4-1 1,1 0 0,0 0 0,-4-1 0,-4-2 0,-4-3 148,0-2 646,-7-1 1,-7 2-1,-7 4 1,-2 4-1,1 5 1,3 2 0,2 2-548,1 2 1,4 1-1,1 1 1,4-1-1,3 0 1,7-1-839,2-3 0,3-2 0,6-4 0,2 2 1,2-2-1,1-3 0,0-3-1114,-4-2 0,-2-3 1,-5 2-1,-4 0 0,-5-2 1933,-4 1 0,-4-2 0,-10-3 0,-4 2 440,-3 1 1,3 6 0,2-3 743,1 0 1,8 5 0,6-4 0,4 4-1,2 1 1,-1 0-171,0 0 1,-4 0 0,0 0 0,0 1 0,0 2 0,-2 3-984,-1 1 0,5-2 1,-3 2-559,4-1 1,2-1-1,-1-5 1,0 0 0,1-2-1,-1-2-619,0-5 1,-1-3 0,-3-3 0,-5-1-1,-2-2 3053,-2 2 1,0 6-1387,0 1 0,0 7 1,0 2-1,0 8 0,1 5 1,4 3 652,4 2-1418,3 6 0,7-7 1,3 7-1,5 1 1,4-4-1,6-3 244,6-6 0,-2-8 0,5 2 0</inkml:trace>
  <inkml:trace contextRef="#ctx0" brushRef="#br0">3519 18685 8097,'-22'-20'0,"1"0"1675,2-1 0,1 2 1,5 5-1,0 1-351,-1 0 0,7 4 0,2 3 0,5 4-1187,5 8 0,2 0 0,7 3 0,-1 2 0,0 0-817,1 3 1,-1-1-1,0-1 307,1-3 1,-9-3-1,-5-6 1362,-7 0 0,0 0-944,-2 0 0,7 0 0,2 1 0,9 2 0,6 3 0,4 0-1389,2 0 0,3 0 1,5-3-1,4 1 0,-2-2 1344,-3-5 0,8-5 0,-8-5 0</inkml:trace>
  <inkml:trace contextRef="#ctx0" brushRef="#br0">3786 18538 8571,'0'-40'0,"1"-1"0,2-1 0,2 1 0,-2 4 0,0 3 0,0 4 1334,1 2 0,2 7 1,-3 3-1,3 5 1,0 6-776,0 7 1,3 7 0,-4 12-1,1 6 1,2 7 0,-2 2 0,1 4-757,1 5 1,2-1 0,6 2 0,3-3 0,2-2-1,3-4 1,3-3 196,4-4 0,9-2 0,7 1 0</inkml:trace>
  <inkml:trace contextRef="#ctx0" brushRef="#br0">4212 18618 8674,'-6'-28'0,"-2"0"0,-3 0 0,1 5 0,2 6 0,2 5 0,3 0 1404,2 0 0,8 5 0,5 2 1,5 4-1,-1 2 0,-1 4 1,-2 4-1236,0 2 0,1 7 0,-3 0 0,0 0 0,-4 0 0,-1 1 0,-3 2-567,-1 2 1,-8 2 0,-3 1-1,-3-4 1,-1-4 0,-1-4 0,2 0 592,4-1 0,-4-1 0,4-2-197,1-1 1,2-4 0,10 2 0,5-1-1,7-2 1,5 1 1,3-1 0,19 1 0,5-5 0</inkml:trace>
  <inkml:trace contextRef="#ctx0" brushRef="#br0">4692 18538 10332,'-22'-27'0,"0"2"2200,-2 3 0,9 9 1,3 7-1663,5 0 1,3 6-1,5 1 1,3 10-1,7 6 1,4 3-873,2-1 1,6 5-1,-4-2 1,0 2 0,0-2-1,-2-3-358,-2 0 1,-7-4 0,0 3 0,-2-3 0,-3-2 0,-2 0 0,-2 1-497,-4-1 0,2-6 1,-4-1 1187,1 0 0,7-10 0,7 2 0</inkml:trace>
  <inkml:trace contextRef="#ctx0" brushRef="#br0">4919 18605 8048,'-2'-22'0,"-4"1"0,-5 2 0,-6 4 0,1 3 614,1 3 1,6 6 0,2-3 0,-1 2 361,1-1 0,6 2 0,1 6 0,8 3 0,9 0 0,5 0-2170,3-3 1,3-2-1,2-2 1,1-3 0,-3-5-1,-4-5 1,-8-2 1334,-5-2 1,-6 0-1,-5 5 1,-1 0-1,-3-1 1,-5 3 0,-3 0 1496,-2 2 0,0 6 1,-3 0-1,0 6 0,0 9 1,2 8-799,2 6 0,1 14 0,2 3 0,3 6 0,1 7 0,3 1-840,1-3 0,20 14 0,4-5 0</inkml:trace>
  <inkml:trace contextRef="#ctx0" brushRef="#br0">20275 6037 7970,'-13'8'-5,"-5"-2"0,0-6 1,2 0 897,7 5 1,6-5-1,11 0 1,8-8 0,6-7-1,11-6 1,5-4 0,13-11-1,6-10 1,-22 18 0,1-3 3052,4-2 0,0-2-3816,3-1 0,2-2 0,5-8 0,2-1 0,1-2 0,1 0 0,1-2 1,1 0-1,-17 15 0,0-1 0,1 0 0,0 1 0,0-1 0,0 1 1,1-1-1,0 0 0,0 1 0,-1 1 0,0 1 0,0-1 0,-1 2 0,0-1 1,0 1-153,17-15 1,-2 1-1,-7 6 1,0 2 0,-1 1-1,0 0 1,0 3 0,-1 1-1,-2 2 1,0 0 0,-1 2-1,0 1 1,-4 3 0,-1 0-1,0 2 1,-1 1 21,-2 1 0,0 1 0,28-21 0,-4 4 0,-3 2 0,-3 5 0,-3 2 12,-5-2 0,-7 7 0,-3-1 0,-1 2 0,-5 4 0,-3 0 0,-4 3-466,-2 1 1,-3 6 0,-5 2-1,-4-1-2307,-1 1 0,0 4 0,1 3 2761,-2 7 0</inkml:trace>
  <inkml:trace contextRef="#ctx0" brushRef="#br0">24008 2719 8750,'4'-34'0,"0"4"1521,-1 6 1,-1 10 0,-2 5-84,0-2 0,0 8 1,0 8-1,0 11-184,0 8 1,0 14 0,0 7 0,-2 7 0,-2 5 0,-6 5-910,-7 4 1,1-1 0,-6 0-1,-2-1 1,-3 1 0,-1-5-346,2-3 0,-4-2 0,9-10 0,1 0 0,2-2 0,3-6 0,2-3-1967,-1-4 1,7-7 0,2-2 0,4-2 0,4-4-1135,6-5 0,7-11 0,15-12 3101,5-8 0,2-10 0,2-3 0</inkml:trace>
  <inkml:trace contextRef="#ctx0" brushRef="#br0">24261 3345 8136,'9'0'2133,"-2"2"-1038,-1 2 1,-6 3 0,-6 7 0,-1 1-1,-5 1 1,-3 3 0,-3 2 464,2 3 1,3 1 0,2 3 0,4 0-1,1 0 1,3-3-1887,2 0 0,11-1 0,5 0 0,4-5 1,6-3-1,3-5 0,5-4-226,1-4 1,-6-3 0,-1-4 0,-8-5 0,-6-5 0,-4-3 0,-4-6 634,-4-2 1,-8-3 0,-7 0 0,-6 0 0,-7 3 0,-1 1 1524,1 3 1,-1 7 0,10 6 0,2 2-1515,1 3 1,8 3 0,2 5 0,7 2 0,7 3 0,9 2-1680,5 3 1,10 1 0,4-2-1,6-1 1,9-1 1584,8-3 0,3-3 0,9-6 0</inkml:trace>
  <inkml:trace contextRef="#ctx0" brushRef="#br0">24994 3412 9578,'-1'-8'3220,"-4"4"1,4 4 0,-5 4-2309,0 5 0,-2 3 1,-3 1-1,0 1-828,2-1 1,6 5 0,-1 0 0,2-2 0,2 0-1,0 0 1,2 2 0,2-1-732,5-3 1,3-2 0,3-3 0,1-4 0,2-4 0,-2-1 185,-1 0 0,-3-6 0,-2-3 0,-2-3 0,-2-1 1,-3 0 676,-2-1 1,-1 1-1,-1 1 1,-2 2-1,-3 2 27,-2 2 0,5 4 0,0 6 1,6 3-1,8 1 0,6-4-1593,10-2 0,12-2 0,12-3 0,10-6 1350,10-9 0,-32 4 0,-1-2 0,2-1 0,0 0 0</inkml:trace>
  <inkml:trace contextRef="#ctx0" brushRef="#br0">25994 2852 7904,'21'-27'7,"-7"8"1,-6 7 0,-4 12 833,-5 12 0,-5 9 0,-9 13 0,-3 10 0,-4 11 1,-3 4-1,-2-1 563,0-3 0,2 0 0,3-1 1,6 1-1,5-4 0,7-4 1,3-6-792,1-4 0,5-1 0,4-9 0,3-8 0,0-9 0,-3-11-1614,-5-11 1,-10-13-1,-10-11 1,-11-1 0,-11 2-1,-6 4 1,-8 4 851,-2 5 1,1 4 0,4 9 0,6 6 0,6 8 0,8 8 0,5 8 849,6 4 0,9 3 0,8 3 1,8 5-1,14 4 0,11 1-3109,13-1 1,5 1 0,7-9 2407,5-3 0,0-7 0,11-2 0</inkml:trace>
  <inkml:trace contextRef="#ctx0" brushRef="#br0">24594 1972 7963,'6'-19'0,"-4"0"0,2-3 0,-3 4 511,-1 3 0,-1 3 0,-3 2 1,-4 1-1,-1-1 0,0-1 1,-2 2-1,-6 5 0,-5 2 1,-3 2-1,-3 2 0,0 2 1,-2 7 252,0 5 1,5 5-1,-5 5 1,7 1 0,5-2-1,5-1 1,2-2-772,2 2 1,6 0 0,2-2 0,7-4 0,9-5-1,4-3-76,5-1 1,1-6-1,2 0 1,-2-4 0,0-7-1,-1-1 650,-1-1-379,-1-11 1,-10 17-1,-1-10 1,-4 3 796,-1-1 0,-3 6 0,-9 7 0,-6 13 0,-6 11 0,-2 9-650,-4 4 0,-4 7 0,-2 1 0,2 1 0,-3 2 1,0 0-459,-2 0 0,2-6 1,5 1-1,-1-3 0,0-2 1,2-2-1,3-3-2335,4-1 0,3-7 1,2-5-1,3-5 1887,5-8 1,18-26-1,16-18 1</inkml:trace>
  <inkml:trace contextRef="#ctx0" brushRef="#br0">25234 1719 8089,'-12'-6'0,"-3"-1"1699,-4-1 1,-2 10 0,8 11 0,0 7-485,-1 0 0,0 4 0,-4-3 0,-3 2 1,-3 7-1,-1 3 0,-3 4 0,0 3-775,0 4 1,1-3 0,0 5-1,1-1 1,1 1 0,2 0-1736,6 0 0,3-2 0,5-4 0,5 0 0,4-2 1,6-2 1294,7-5 0,18-9 0,11-3 0</inkml:trace>
  <inkml:trace contextRef="#ctx0" brushRef="#br0">25207 2292 7991,'-13'0'0,"-2"-1"0,-1-2 3050,-2-2 0,0 2 0,5 8-2359,0 4 1,4-2 0,1 4 0,2 2 0,3 5 0,2 1 0,1 2 0,1-2-534,4 0 0,4-1 0,7-5 0,2-1 0,0-3 0,-1-5-760,1-2 1,0-2 0,-6-2 0,-3-2 0,-5-6 0,-2-5 0,-4-4 483,-2-2 0,-4 4 0,-5 0 0,0 2 0,-2 2 1,0-1-1,0 2 529,3 4 0,8 0 0,1 5 1,9-1-1,10 1-1041,9 1 0,20 2 1,4-1-1,7-2 1,9-5 629,2-3 0,-30 3 0,0-1 0,0-4 0,0 0 0</inkml:trace>
  <inkml:trace contextRef="#ctx0" brushRef="#br0">25860 1799 7991,'0'-9'938,"0"0"1,0 8-109,0 1 0,0 12 0,-1 11 0,-2 6 0,-1 5 0,-1 1 0,-1 5 0,-4 0 808,-6 3 0,1 4 1,-4-4-1,1-3 0,0-3 1,2-1-1528,1-2 0,3-1 0,2-7 0,2 1 0,2-2 0,3-3 0,3-4-964,5-3 0,4-3 0,8-3 0,7-5 0,4-4 0,3-4-8844,-1-5 9601,4-9 0,-7 2 1,1-7-1,-7 0 0,-7-1 1,-5 0 838,-1 2 0,-8 1 1,1-1-1,-5 4 0,-4 4 1,-2 2-1,-2 3 831,-1 4 1,4 4 0,2 2-1,1 4 1,3 5 0,1 5-1266,2 3 0,6 1 0,3-3 0,4 2 0,5-2 1,4-1-551,3-1 1,2-3 0,0 0-1,-1-4 1,0-1 0,-4-3-1,-4-1-543,-4-2 1,-8 0 0,-7-2 0,-12-1 0,-10-1 1645,-2 1 1,-7 1-1,8 4 1,2 1-1,1 3 1,6 1 0,5 3-863,5 2 0,7 2 0,7-1 0,13 0 0,12-1 0,15-3 0,9-5 0,2-4 0,13-4 0,-4-6 0,-5-5 0,-5-4 0,-7-2-990,-6-3 0,-13-7 0,-10-5 1,-11-1-1,-10 2 0,-16 4 0,-15 6 973,-19 7 1,-12 6-1,-13 13 1,35 2-1,-1 0 1,1 4-1,-1 1 1,0 4 0,1 1-1,1 4 1,2 0 137,1 2 0,1 1 0,1 3 0,2 3 1,-19 24-1,12 1 0,12 2-121,11 3 0,13 5 0,8 5 0</inkml:trace>
  <inkml:trace contextRef="#ctx0" brushRef="#br0">23594 2825 7942,'-14'-17'0,"-3"-1"0,-2 3 756,-2 5 1,4-2-1,-7 3 1,-3-1-1,-4-1 1,-3 4-1,-3-1 1,-3 2-1,-4-1 1,-4 1 471,1 0 1,-5 2 0,3 4 0,-1 0-1,-2 0 1,0 1 0,-4 4 0,-4 2-999,-3 0 0,-2 5 0,-2-3 0,2 3 0,3 1 0,5-1-1258,7-3 1,10 3-1,9-5 1,4 2 0,5 0-990,4 2 0,11-4 0,8 0 0,13-1 2017,11-3 0,25-13 0,12-5 0</inkml:trace>
  <inkml:trace contextRef="#ctx0" brushRef="#br0">22715 2519 7998,'-20'-19'465,"-3"-1"1,-6 4 0,-2 7 254,2 6 0,5 3 0,3 0 0,-1 0 0,0 0 0,-3 0 0,0 0 187,-5 0 1,3 0 0,-4 2 0,3 2 0,1 6 0,1 7-424,-1 5 1,2 8 0,1 2 0,3 2 0,2 5 0,3 4 0,3 4-1,4 2-348,4 0 1,5-2 0,5 2 0,5-5 0,6-4 0,7-4-867,2-5 0,7-4 0,5-5 1,5-6-1,4-5 0,1-7-2513,3-2 1,2-4 3242,2-2 0,11-16 0,3-8 0</inkml:trace>
  <inkml:trace contextRef="#ctx0" brushRef="#br0">19822 2639 8027,'-6'-17'2187,"-3"4"1,-1 4 0,1 15-1,4 8-1713,4 6 0,1 11 0,0 5 0,0 2 0,0 2 0,0 2 0,0 2 0,0 2 250,0-3 1,0 6 0,0-9-1,0 0 1,0-3 0,0-7-1440,0-7 0,0 1 1,0-6-1,-2-3 198,-2-5 0,3-12 1,-4-12-1,2-12 1,0-8-1,-1-6 1,1-3 1107,1-1 0,4-5 0,1 6 0,3 5 0,1 4 0,2 4 3,-2 3 0,7 2 0,-2 10 0,5 1 0,4 3 1,3 4-1,1 4-1381,2 1 0,-1 2 0,2 2 0,2 2 0,1 4 0,0 1 0,2-1-4129,2 3 1,8-5 4888,2-2 0,5 4 0,-3-1 0</inkml:trace>
  <inkml:trace contextRef="#ctx0" brushRef="#br0">20448 2759 12101,'-13'-9'0,"1"-2"0,2 3 993,1 0 0,13 5 1,5 9-1,11 7 0,5 8 1,1 6-1,1 5 1,-2 8-651,-2 8 0,-4 4 0,-7 4 1,-5 3-1,-7 5 0,-7-1 0,-8 1 1,-6-3-418,-6-3 0,-4-1 0,0-3 1,-4-7-1,-4-4 0,1-6-892,2-6 0,5-3 1,9-13-1,5-6 1279,7-6 1,12-18-1,14-17 1,12-10-1,12-5 1,6-2-1,4 0-203,2-1 0,3 2 1,1 1-1,3 1 0,1 4 1,0 5-1,1 8-110,3 5 0,-29 9 0,1-1 0,1 2 0,0 0 0</inkml:trace>
  <inkml:trace contextRef="#ctx0" brushRef="#br0">18342 8476 8040,'-26'-38'-79,"-1"2"1,2 5-1,3 4 0,4 5 1,3 9 0,0 8 0,-1 4-1,-3 1 1,-1 0 0,-2 1 0,-2 4-1,-5 4 1,-2 4 160,-2 5 1,-7 2-1,2 9 1,-4 0-1,-7 5 1,-4 3-1,22-15 1,-2 1-1,-1 1 1,-1 1 45,-3 1 0,-1 2 0,-8 5 1,-1 1-1,2 0 0,0 0 1,-4 2-1,-2 1 0,-4 1 1,-1 1-1,0 0 0,-1 0 16,0 1 1,0 0 0,-1 4 0,0 1 0,2 0 0,0 0 0,-1 0 0,0 1 0,1-1 0,0 1 0,1 0 0,0-1-249,0-1 1,2 1 0,0 2 0,0 2 0,0-2 0,1 1 0,1-1 0,0 2 0,2 0 0,1 1 0,3-1 0,0 0 621,2 1 0,1 1-412,-3 4 1,2 2 0,5-5 0,1 1 0,-2 6 0,1 2 0,2 1 0,0 1 0,2-1 0,2 1 0,0 1 0,2 1-23,1 2 0,3 1 0,1-1 1,3 1-1,7-19 0,2 1 0,1 0 1,-6 24-1,2-1 0,3 0 0,3 0 1,2 1-1,3 1 0,3-25 0,2 0 1,-1 1-229,1 1 1,1 0-1,0 1 1,1 1-1,1 0 1,1 0-1,0 1 1,0-1-1,1 0 1,1 1-1,0-1 1,1 0-1,1 0 1,1 0-1,1 0 1,0-1-1,1 1 1,1 0 23,0 1 0,1 1 0,0-1 0,2 1 0,0 0 0,1-1 0,0 1 1,0-1-1,1 0 0,0-2 0,0-1 0,1 0 0,1 0 0,1 0 1,0 0-1,2-1 0,0 0 0,1 1 0,1 1 0,2 1 0,0 0 147,0 1 1,1-1 0,1 0 0,-1-3-1,0-1 1,2 0 0,2 1 0,0 1-1,2-1 1,0 0 0,1 1 0,1-1-1,1 0 1,1 1 0,1-1 0,3 2-1,1 0 1,1-1-58,2 1 0,0 0 0,1-2 0,2 0 0,0-1 0,2 0 0,1 1 0,0-1 0,2-1 0,1 0 0,2 0 0,0-1 0,-12-11 0,1-1 0,0 0 1,1-1-1,2 2 0,1-1 0,1 1 0,0-2 0,1 1 0,0-1 0,1-1 0,1 0 26,-1 0 0,1-1 0,1 0 1,0-1-1,2 1 0,1 1 0,1-2 1,0 0-1,-2-3 0,1 0 0,0-1 1,0 0-1,1-1 0,-1 0 1,1 0-1,0 0 0,3-1 0,0 0 1,1-1-1,-1 0 0,0-2 0,0 0 1,0-2-1,0 1-56,1-1 1,-1-1 0,1 0 0,0-1-1,3-1 1,1 0 0,0-1 0,-1-1-1,-2 0 1,-1-1 0,0 0 0,1-2-1,0 1 1,1-1 0,0-1 0,1 0-1,2-1 1,1 0 0,1-1 0,-1-1-1,-1 0 1,1-2 0,0 0 0,-1 0 83,1-1 0,0 0 0,1-1 0,0-1 1,4-1-1,1-1 0,0 0 0,-1 0 0,-1-1 1,-1-1-1,0 0 0,1 0 0,0-1 1,-1 0-1,2-1 0,-1-1 0,2-1 0,1-1 1,-1-1-1,0 0 0,-2-1 0,-1 0 1,0-2-1,1 1 0,1-2 0,1 0 0,-1-1 1,1 0 5,0 0 0,0 0 1,0-1-1,0 0 0,-2 0 1,1-1-1,-1 0 1,1 0-1,1-2 0,1 1 1,0-1-1,-1-1 1,0 0-1,0 0 0,-1-1 1,-1 0-1,-3 0 1,0-1-1,-1 0 0,0 0 1,-1-2-1,1 0 1,-1-1-1,0-1-31,-2-1 1,0 0-1,0-1 1,-1 0-1,-4 2 1,0-1 0,-1 0-1,0-2 1,1-1-1,0-2 1,0 0 0,-1-1-1,1 0 1,-1-2-1,0 1 1,0-1 0,-3 0-1,0-1 1,0 0-1,-1-1 1,1-1 0,0-2-1,-1 0 1,0-1-25,-2-1 1,0 0 0,-1-1 0,0 0-1,-5 2 1,-1 0 0,0 0 0,-1-2 0,2-2-1,-1-1 1,-1-1 0,0 0 0,0 0-1,0-2 1,-2 1 0,0-1 0,-1-1 0,-1 1-1,-1-1 1,0-1 0,0-2 0,0-1-1,-1 0 1,0-1 0,-2 1 0,-1 0 0,-1 0-1,0 0-79,-1 1 0,0-1 0,-1 0 0,-1-1 0,0-3 0,-1-1 0,0 0 0,-1 0 1,-2 3-1,-1 0 0,-1 1 0,0-1 0,0-1 0,-1 1 0,-1-1 0,0-1 1,0-1-1,-1 0 0,-1 0 0,-1-1 0,0 2 0,-2 0 0,1-1 0,-2 1 83,6-18 0,-1 1 1,-3-1-1,-6 16 0,-2-1 1,0 0-1,-2 0 0,3-16 1,-1-1-1,-1 1 1,-2 1-1,-1 0 0,-1 0 1,-3-2-1,-1 0 0,-1 1 1,-2 1-1,-1 0 1,-1 0-1,-3-2 0,-1-1 1,-3 0 87,3 18 1,-2-1 0,-1 0 0,-1 2 0,-3-14 0,-1 2 0,-3 0 0,2 12 0,-1 0 0,-2-1 0,0 1 0,-1-1 0,-1 1 0,-1 0 0,-1 0 0,0 0 0,-1 1 0,-1 0 0,-1 0 0,-1-1 0,-1 0-1,-1 0 1,-1 0 47,0 1 0,-1-1 0,0 1 0,-1 1 1,1 4-1,1 1 0,-1 0 0,-2 0 0,-3-5 1,-1 0-1,-2-1 0,0 2 0,0-1 1,-1 1-1,0 0 0,-1 1 0,2 1 0,-2 2 1,1 0-1,-1-1 0,-1 1 0,-1 0 1,-1 0-1,1 1 0,1 2 0,-1 1 0,1 1 1,-1 0-108,0 0 1,0 1 0,0 1-1,-2-1 1,-3-2 0,-2 0 0,0 0-1,0 2 1,3 5 0,0 0-1,-1 2 1,0 0 0,0 1 0,-1 1-1,0 0 1,-2 1 0,-1 1-1,0 0 1,-2 1 0,1 2 0,0 1-1,1 1 1,-1 2 0,0-1-287,0 2 0,-1 0 0,0 1 0,-1 1 0,-3 1 0,-1 0 0,0 1 0,1 2 0,-14-3 0,0 2 1,0 1-1,-1 2 0,1 0 0,-1 1 278,3 1 0,0 2 0,0 0 0,0 1 0,0 1 0,1 1 0</inkml:trace>
  <inkml:trace contextRef="#ctx0" brushRef="#br0">25021 8449 8029,'-27'-26'0,"8"5"962,5 3 0,9 3 0,7 2 0,4 0 0,3-1 0,5 1-542,2 0 1,2-6-1,-5-4 1,0-3 0,1-4-1,-1-2 1,0-3-297,1-2 1,-1-4 0,2-2 0,1 3-1,3 0 1,2 3-971,3-1 1,4 5 0,2 2-1,-2 4 1,1 5 0,-1 4-1,1 3-3828,-3 2 4674,7 0 0,1-1 0,6 1 0</inkml:trace>
  <inkml:trace contextRef="#ctx0" brushRef="#br0">25980 7517 8041,'5'-14'53,"-1"1"1,1 4-1,-4 2 1,2-1 861,2 1 1,-2 4-1,-6 0-472,-2 6 1,-4 6 0,3 8 0,1 4 0,-3 3 0,2 1-265,0 3 0,0 2 1,3-4-1,-1 0 1,-1-3-1,1-2-393,0-2 1,-1-5 0,5-8 0,0-6 0,0-11 293,0-8 1,0-12 0,2-5 0,1-1 0,1-1 0,-1-1 73,-2-2 1,4-1 0,-1 5 0,-1 5 0,-1 2 0,-2 6-1,1 4-121,4 3 0,-4 3 0,5 2 0,0 3 0,3 4-1482,3 4 0,3 2 1,2 4 1448,6 4 0,14 14 0,4 6 0</inkml:trace>
  <inkml:trace contextRef="#ctx0" brushRef="#br0">26620 7690 9191,'-12'-24'0,"4"-1"0,5 3 586,6 7 0,4 7 1,6 8-1,1 0-631,-1 0 0,6-5 0,2-4 0,0-3 0,-4-1 0,-3-1-63,-5 1 0,1 0 0,-5-1 1,-3-1-1,0-1 0,-2-2 53,0 2 1,0 6 0,0 1 102,0-2 0,4 7 0,1 4 0,-2 7 0,0 5 0,0 2 0,3-1 355,1 0 1,0 1 0,4-1-1,-1 2 1,4 2 0,2 6 75,0 2 1,-1 6 0,-2 3-1,-1 3 1,-3 7 0,-5 5-283,-2 6 0,-9-2 0,-7-2 0,-8-1 0,-8-3 0,-5-2 0,-4-5 3,-1-6 1,6-10-1,5-8 1,3-6 61,4-5 0,16-16 1,12-8-1,24-9 1,20-8-1,14-2-301,-30 18 0,1 0 1,5 0-1,0 1 0,0 1 1,0 1-1,2 1 0,-1 1 39,3 0 0,0 2 0,5-1 0,1 1 0,-3 0 0,1-1 0</inkml:trace>
  <inkml:trace contextRef="#ctx0" brushRef="#br0">19062 18445 8124,'0'-8'565,"2"2"1,2 5 0,5-2 0,3-3-1,1-1 1,0-4 0,2-1 0,2-1-1,0 0 1360,0 0 0,-3 4 1,0 1-1,-1 1-1384,0-1 1,-5 7 0,-5 1-1,-6 7 1,-8 7 0,-5 2-2442,-6 2 1832,-3 5 1,-2-2 0,2 6 0,3-2 0,4-1 0,3-2 99,2 2 1,1-4 0,3 3 0,5-1 0,4 0 0,4-1 490,5-2 1,4 5 0,5-4-1,3 3 1,1-3 0,-1 0-1,-2-3-403,-3 3 1,-2-1 0,-6 4-1,-3 0 1,-5-1 0,-7-1-289,-11-4 0,-4 3 0,-14-3 0,-3 0 0,-2-4 0,-5-4 1,0-5-177,0-2 1,3-2 0,6 0 0,5 0 0,2-2 0,6-1-937,4-1 0,8-6 0,10 2 0,13-1 0,15 0 0,19-1 1280,14-2 0,9-7 0,-28 9 0,0-1 0</inkml:trace>
  <inkml:trace contextRef="#ctx0" brushRef="#br0">19809 18445 8100,'0'-49'2412,"0"3"1,1 6 852,4 10 1,-4 13-2725,3 8 1,-2 12 0,-2 3-1,0 10 1,0 11 0,0 7-1,-2 7 2199,-2 8-3232,3 0 1,-5 10-1,6-4 1,0 0-1,0-1 1,0-3-1307,0-4 1,6 1-1,2-8 1,4-6-1,2-5-2097,-1-2 3339,0-6 0,-4-8 1,-3-12-1,-4-8 1,-8-11 555,-5-5 0,-7-9 0,1 0 0,0-1 0,3 1 0,2 2 825,3 2 1,-1 1-1,5 2 1,2 3-1,3 6 1,5 4-1,3 4 157,4 2 1,9 2 0,4 4 0,6 0 0,5 2 0,2 2-979,1 5 1,8 3-1,-8 2 1,-2 1-1,-5 2 1,-3-4-2211,-3-1 1235,-5 3 1,-3-12 879,-9 5 1,-5-5 0,-8 0 0,-5-4 0,-2-5 0,1 0 0,1-1 3119,-1-1 0,2 4-2298,-1-5 1,6 7 0,-1 2 0,4 8 0,4 5 0,5 3 0,5 4-798,3 0 0,4-2 0,4 4 0,1 1 0,-3-3 0,2-3-487,-1-7 1,-2 0 0,2-5 0,-3-2 0,-2-2-1,-3-1 1,-1 0 110,-2 0 1,1-6 0,-2-3-1,-3-2 1113,-5-3 1,2 1-1,0 0 1,1 1-1,4 3 305,0 4 1,0 4 0,2 1-1,8 1 1,6 2 0,7 3-977,4 2 0,1 1 0,8 4 0,0-1 0,-1-3 0,0-5 0,-4-2-334,-5-2 0,-5-2 1,-7-2-1,-4-5 0,-7-5 1,-9-2-197,-3-2 1,-5-10-1,-6 2 1,-10-3-1,-9 3 1,-6 2 1290,0 2 1,-3 7 0,4 0 0,0 6 0,1 3 0,4 5-154,4 4-608,5 4 0,7 13 0,3 3 0,6 8 0,7 8 0,11 7 0,13 4-3277,15 5 0,-15-24 0,4-1 2881,4-1 0,3-1 0,11 2 0,2-2 0,3-1 0,0-1 0</inkml:trace>
  <inkml:trace contextRef="#ctx0" brushRef="#br0">22301 18778 8024,'0'-13'713,"0"-1"-201,0 1 0,5 4 0,-1 0 0,1 0 0,-1 0 1,1 1-1,-2-3 456,-2-1 1,-1-1-1,-1 1 1,-5 3 0,-6 5-302,-5 2 1,-2 4-1,1 4 1,-2 7-1,-3 8 1,3 4-451,0 2 0,4-1 1,7 1-1,5 1 0,2 0 1,4 0-1,2-2-329,5-1 1,9-6 0,4-1-1,2-3 1,0-4 0,-2-2-779,1-4 1,-2-4 0,0-1 0,-2 0 1589,-2 0 1,-10-4-1,-9 1 1,-9 4 0,-10 8 106,-4 7 0,-3 2 1,-4 7-1,-2 5 1,-1 1-1,1 2-1198,1-4 1,2 1 0,6 0 0,1 1 0,5-3 0,3-3-1,5-4-1969,4-2 1,2-1-1,8-6 1,6-4 2359,9-3 0,18-4 0,5-1 0</inkml:trace>
  <inkml:trace contextRef="#ctx0" brushRef="#br0">22875 18538 13102,'0'-38'2132,"0"2"0,-2 15-1495,-2 12 1,2 12 0,-4 6 0,2 5 0,-4 3 0,-1 7 0,-4 6-1,0 7-383,-3 6 0,-1 4 1,5 6-1,2 1 1,3-1-1,-1 0-1682,1 1 1,4-3-1,-2 0 1,5-5-1,6-2 1,6-4-3379,4-1 4806,8-4 0,3-8 0,7-1 0</inkml:trace>
  <inkml:trace contextRef="#ctx0" brushRef="#br0">23088 19071 7971,'0'-38'0,"0"2"1460,0 5 0,-5 9 0,-1 4 0,-1 5 0,-2 2 0,0 4-544,0 1 1,6 3-1,-1 8 1,3 3 0,1 6-1,0 3 1,1 6-987,3 2 0,8 2 1,8-2-1,0-2 1,4 0-1,1-1 0,2-3-932,-1-6 1,-5-1 0,-3-7-1,-3-2 1,-2-5 0,-1-7-1,-3-8 941,-5-7 1,-7-4 0,-4-2 0,-2-3 0,-4 1 0,1-1 962,0 4 1,-3 1 0,8 2 0,-2 4 0,2 4 0,1 4-345,3 0 1,3 5-1,4 2 1,5 1-1,4 3 1,5 2-1,3 2-639,0 4 0,10 2 0,0 6 1,6 1-1,3-1 0,0-1-1059,0-3 0,-2 3 0,-2-5 1,-5 0-1,-3-2 0,-3-4-1397,-3-1 2591,-2 0 1,-11 0 0,-2-1 0,-1-4 0,-3-4-1,-3-2 1,-3-3 703,-2 1 1,-5 0-1,1 1 1,-3 1-1,-1 4-40,0 1 1,-1 3 0,3 8-1,2 3 1,4 4 0,4 2-555,1-1 0,7 6 0,6 2 1,8 0-1,7-2 0,6-3 0,8-1-137,4-3 0,3-8 0,2 1 0,0-4 0,-4-2 0,-1-7-653,-3-9 1,-3-1 0,-4-13-1,-5-3 1,-5-3 0,-2-6 0,-3-5 554,-2-5 1,-1-8 0,-6 2 0,-2 1 0,-3 2-1,-1 6 444,-3 2 0,-3 10 1,-6 7-1,-5 4 1,-6 6-1,1 8 1,0 7 45,-2 5 0,2 2 1,-5 3-1,2 5 0,2 5 1,3 5-1,2 6-273,3 5 0,4 10 0,11-2 0,9 4 0,12 4 0,11 0-1000,10-2 0,6-6 0,1-5 0,-3-8 0,-2-6 0,-2-7 116,-4-6 0,-8-6 0,-7-6 0,-6-9 0,-10-10 0,-9-7 0,-8-5 1271,-9-3 0,-8 7 0,-10-5 0,-6 5 1,-5 9-1,-4 10-371,-1 8 1,-2 7 0,-4 9 0,1 14 0,3 13 0,8 14 0,8 8-163,11 7 0,16-25 0,2 0 0,1 0 0,0-1 0</inkml:trace>
  <inkml:trace contextRef="#ctx0" brushRef="#br0">21542 18218 16639,'13'8'1817,"0"2"0,1-6 0,-1 1 0,0-1-1987,1 1 0,-1 4 0,0-5 0,-1 1-529,-3 0 1,-3-5 0,-8 0-1,-1-7 363,-1-5 1,-5-1 0,5-2 0,1-1 0,1-3 0,2-1 1193,0 1 1,2 1 0,2 3 0,5 1 0,3-1 0,3 3-1,1 2-511,2 2 0,4-2 0,-3 5 0,2 2 0,4 2 0,3 1-2666,3 0 0,2 6 0,-2 3 0,3 3 2319,0 1 0,11 12 0,-4 3 0</inkml:trace>
  <inkml:trace contextRef="#ctx0" brushRef="#br0">22195 18245 8231,'-18'-8'515,"2"-5"1,2-6-1,5-2 1,3 3 0,4 4 698,0 0 0,2 1 0,0 0 1,2-1-1,2 2 0,5 4-864,3 3 0,1 4 1,0 1-1,1 0 0,-1 0-416,0 0 1,-1 1 0,-1 2 0,-3 3-1,3 0 1,-1 1-220,-1 1 0,3 1 0,-5 4 0,2 0 0,-1 2 0,-2 1 793,-3 2 0,-2 1 1,-2-2-1,-4 2 1,-4 2-1,-3 1 1,-2 0-105,-4 0 0,3-1 0,-3 1 1,3-4-1,4-3 0,0-3-1070,2-3 1,6-2-340,-1-3 1,8-8 0,7-2 0,3-7 0,4-7 0,0 0 0,0-4 382,0-1 1,1 3 0,-4-1 0,1 1 0,-3 1 0,1 2 211,-4 0 1,0 9 0,4-4-1,-1 4 1,2 1 0,3 2 0,2 1 409,1 3 0,10-5 0,-3 1 0</inkml:trace>
  <inkml:trace contextRef="#ctx0" brushRef="#br0">22808 17992 8511,'-6'-14'1547,"-1"2"769,-7 4 0,2 3-1445,3 10 1,4 2-1,5 6 1,0 1-1,1-1-1300,3 0 0,2-4 0,5 0 0,-1 1 0,5 2 429,6 2 0,10-1 0,3 0 0</inkml:trace>
  <inkml:trace contextRef="#ctx0" brushRef="#br0">23634 17858 8068,'0'-13'3839,"0"0"-3100,-6-1 0,1 8 0,-6 6 0,4 8 1,-1 4-1,1 3 0,-3 1-72,-2 2 0,3 5 0,1-2 0,2 1 0,4 0 0,0 1-1256,2-3 1,6 0-1,3-6 1,3 1 0,1 0-1,0-3-7159,1 0 6506,-1-6 1242,0 0 0,1-6 0,-1 0 0</inkml:trace>
  <inkml:trace contextRef="#ctx0" brushRef="#br0">23554 17938 8068,'-13'-17'0,"-2"-3"0,0 1 360,2 0 0,3 6 1,11 5-1,5 2 0,7 3-1158,8 2 1,6 2 797,4 4 0,3 2 0,6 6 0</inkml:trace>
  <inkml:trace contextRef="#ctx0" brushRef="#br0">23981 17712 8107,'0'-15'0,"1"0"728,4 2 0,2-3 1,7 8-4,-1 1 1,0 1 0,1 7 0,-3 4-1,-2 4 1,-4 4 109,-4 5 0,-1 2 1,0 7-1,-1 1 1,-4 2-1,-4 2-713,-2 3 1,2-4-1,1 4 1,1 1-1,1-1 1,0-1-1,3 0-441,2 0 0,1-3 0,0 4 0,0-3 319,0-2 0,0-8 0,0-3 0</inkml:trace>
  <inkml:trace contextRef="#ctx0" brushRef="#br0">23901 18045 8085,'-4'-30'347,"-1"4"0,1 5 418,4 17 1,6 1-1,2 10 1,4-1-1,2-3 1,0 0-1,3 0 276,1 1-898,5 7 1,-2-8 0,6 4 0,-1 0-1,1-1 1,0 2-1252,-1-1 1,-1-4 0,-1 1 0,-3-2 0,-2-2 415,-3 0 0,-1-4 0,-3-2 0,-2-2 0,-2-2 1311,-2-2 1,-2-1-1,-2 1 246,2 3 0,-2 4 1,4 10-1,-1 5 1,4 4-128,3-1 0,2 3 0,-1-7 0,2 3 0,1 1 0,2 1-1356,-2-1 0,-1-4 0,-2-2 0,0 1 0,1-2 0,-1 1-1150,0 0 1,5-2 1767,0 4 0,6-6 0,-4 3 0</inkml:trace>
  <inkml:trace contextRef="#ctx0" brushRef="#br0">24821 17858 8731,'0'-26'0,"-2"1"0,-2 2 776,-5 6 1,2 8 0,-2 6 0,-3 6-676,-4 6 1,1 8 0,-5 7 0,3 6-1,-3 7 1,1 4 0,-2 5 0,2 0-949,0 0 1,-5-2-1,3-5 1,1-4-1,0-5 1,3-6 724,-1-7 1,5-3 0,4-5-1,0-6 1,1-8 280,4-8 0,4-5 0,4-6 0,5 2 0,5-2 1,3-1 933,6-1 0,6-1 0,4 0 0,1 2 0,1 3 0,1 4 0,0 3-875,1 2 0,1 6 0,2 2 0,-1 4 0,-4 1 0,-4 0 0,-4 0-1254,-5 0 1,-3 4 0,-7 2 0,-4 0 985,-8 0 1,-12-2 0,-12-4-1,-4 0 1,-5 2 0,-1 1 1027,-3 1 1,0 5 0,3-3 0,8 1-1,5 4 1,3 1 0,2 1-603,4 0 0,4 5 0,8 1 0,0 1 0,2-1 1,2-1-1,5-2-2249,3-3 1,-3 2 0,0-9 1872,1 1 0,-4-16 0,0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281" units="cm"/>
      <inkml:brushProperty name="height" value="0.05281" units="cm"/>
      <inkml:brushProperty name="color" value="#FF0000"/>
    </inkml:brush>
  </inkml:definitions>
  <inkml:trace contextRef="#ctx0" brushRef="#br0">9344 9662 8385,'-13'0'-755,"0"0"1,-1 0 815,1 0 1,0 0 0,-1 0 0,1 0 0,0 0 0,-1 0 0,1 0 0,1 2 0,2 1 3798,1 1 1,6 2-2354,-1-2 0,4-2 0,4 4-1226,5 0 1,1-3 0,1 4-1,-4 1 1,1-3 0,-1 3 189,3-1 1,2-2 0,3 2 0,3-1 0,4-2 0,3 1 616,2-1-757,-1 1 1,6-5-1,0 0 1,2 0 0,2 0-1,-1 0 1,-1 0-155,-1 0 1,-2 0 0,-4 0-1,-2 0 1,-1 0 0,-4 0-178,0 0 0,2-5 0,-4 1 0,-2-1 0,-1 1 0,-2 0 0,0 1 0,1-3 0,-1 0 0,0-2 0,2 0 0,1-1 0,2 0 0,6 1 0,-3-2 0,1 1 0,0-1 0,0-2 0,0-1 0,-1-1 0,-2 1 0,4 4 0,-6 0 0,0-1 0,-4-2 0,-3 0 0,-1 3 0,-4-3 0,2 3 0,-1-2 0,-1-3 0,0 1 0,-3 0 0,2-1 0,-2 1 0,-2 0 0,0-1 0,0 1 0,0 0 0,4-1 0,1 1 0,-1 0 0,1-1 0,-1 0 0,-1-4 0,-1 3 0,-2-4 0,0 5 0,0 1 0,0 0 0,-2-1 0,-2 1 0,1 1 0,-6 2 0,-2 2 0,0 1 0,-1 0 0,3-4 0,-3 5 0,3 0 0,-3 1 0,-1-3 0,1-1 0,3 0 0,2 5 0,4-5 0,-3 0 0,0 0 0,0 0 0,-3 5 0,3-3 0,-1-1 0,-5 2 0,-3-1 0,-3-1 0,-4 5 0,3-1 0,0 2 0,-2 1 0,2-2 0,-1-1 0,-2-1 0,4 5 0,2-1 0,1-2 0,2-2 0,0 2 0,5 2 0,-2-1 0,4-1 0,-1-1 0,-2 0 0,0-1 0,0 1 0,0-1 0,-4 4 0,-1-2 0,1-2 0,0 2 0,-1 2 0,-5 1 0,-2 0 0,-1 0 0,1 0 0,2 0 0,3 0 0,-3 0 0,1 0 0,2 0 0,1 0 0,1 0 0,1 0 0,0 0 0,-1 0 0,1 0 0,0 0 0,-1 4 0,1 1 0,0-1 0,-1 1 0,1-1 0,0 6 0,-1-7 0,1 6 0,-2 2 0,0 0 0,1 3 0,2-1 0,1 0 0,0 2 0,0 2 0,4 0 0,1 1 0,3 0 0,1 0 0,1 1 0,-2-3 0,-1 3 0,1 1 0,3 0 0,4 1 0,-1-3 0,6 3 0,1-1 0,2 0 0,1 0 0,2 1 0,3 3 0,-3-3 0,3-1 0,-4 1 0,0-2 0,-1 2 0,0 0 0,1-5 0,-1 3 0,0-1 0,2 0 0,2-2 0,0-1-395,0-2 0,-1-1 0,0-2 0,3-2 0,2-1 0,1-1-747,-1 0 0,3-1 1,-5-5-1,2 0 1,3 0 1141,1 0 0,7-6 0,2-2 0</inkml:trace>
  <inkml:trace contextRef="#ctx0" brushRef="#br0">6252 12394 8344,'-12'2'0,"2"2"0,1 4 0,-2 0 686,0 1 1,2-4 0,0 4 121,-2 1 0,11-4 0,5-3 0,7-5 0,5-3 0,4-3 0,1-1 0,1 0-217,0 0 1,0 2-1,0-2 1,4 3-1,-2 2 1,3-2-258,0-2 1,-2 6-1,5-3 1,-3 2 0,-2 0 671,1-1-785,0-1 0,-1 5 0,1-1 0,0-2 0,-2-2 0,-1 1 97,-2-2 0,0 0 0,3-4 0,0 1 0,-1-2 1,3 0-196,1-3 0,-7 0 0,5-3 0,-1-1 0,-1 1 1,0-1-1,-3 0-27,-2 2 1,2 1 0,-7 2 0,-2-1 0,0 1-1,-2 0-258,-1-1 1,-1 1 0,-5 0 0,1-1 0,-1 0 0,-1-3-74,-2 0 1,0-6 0,0 6-1,0-1 1,0-1 0,0-2 0,0-3 198,0-3 1,-2 8-1,-1-7 1,-1 0-1,-1 3 1,-1-1 225,-3 2 0,2 4 0,-2-3 0,-3 2 0,-2 3 0,-4 1-211,1 2 0,-3 1 0,-2 1 1,-4 4-1,1 1 0,0 3 1,1 2-84,1 1 1,-9 0 0,7 0 0,-1 0-1,-4 0 1,2 1 170,0 4 0,1-2 0,0 4 0,1 0 1,-1-1-1,0 2 170,1-1 1,-1 0 0,-1 5 0,-2 0 0,-1 3-1,2 0 1,-1 1-80,-1 2 0,1 3 1,-4 5-1,0 2 1,2 2-1,-3 1 1,3 0-212,-1 2 1,2-1-1,5 5 1,0-1 0,4 1-1,4 0 133,4-2 0,2 4 1,3-5-1,4 0 0,4-1 1,2-2-81,4 0 0,4 1 0,10-2 0,6 0 0,6-4 0,5-2 0,4-2-887,3-1 0,7 0 1,-2-5-1,0 2 1,1-2-1,2 0 1,0 1 886,3 0 0,-1 1 0,0-5 0</inkml:trace>
  <inkml:trace contextRef="#ctx0" brushRef="#br0">11651 12861 8233,'0'-14'1704,"-6"7"0,-3 3 0,-3 2-950,-1 2 1,7 0 0,7 0-1,9 0 1,8-1-246,3-4 1,1-1 0,3-4 0,-1 1-1,-2 0 1,1 0 0,-1 0-47,0-1 1,-6 3 0,2-2 0,-3-2 0,-2 1 0,0 0-78,1 1 1,-1 0 0,0-5-1,1 1 1,-1 0-95,0-1 1,1 0 0,-1-3-1,2 0 1,1-1 0,3-1-1,1-2-249,-1 0 1,3-4-1,-3 3 1,1-2-1,-1 0 1,-3 4-101,-1 0 0,-2 1 1,-1 3-1,-1-2 1,-4 0-1,-1 1 1,-3-3 123,-2 0 1,-1 2-1,0-3 1,0 0 0,0 1-1,-1-3 85,-4 3 1,3-4 0,-6 5 0,2-1 0,2 1 0,-1 3-212,1 1 0,-2 2 0,3-1 1,-3 1-1,-1 0 43,-4-1 1,4 6 0,-2-1-1,-1 0 1,-4 1 0,-2 2-1,-3 2 82,-2 0 1,5-1 0,-4 5-13,1 0 0,0 0 0,-5 0-44,2 0 1,1 0-1,-2 2 1,2 2-1,0 5 1,2 3 0,-2 1-130,0 0 1,4 7 0,-6 0-1,0 3 1,-2-1 0,-2 2 127,0 1 1,1 1 0,-1 1 0,2 0 0,1-1 0,2 1 83,-2 0 0,3-5 0,1 0 0,0 2 0,4 1 0,1 2 0,2-2-93,0-3 0,5 3 0,4-4 0,2 1 0,2 0 0,0 2 0,2 1-99,2 2 0,5-5 0,9 0 0,4 0 0,3 1 1,3-3-1,4 0-896,3-4 0,9-1 1,5-2-1,3-1 0,2-3 1,-3-5 21,-2-2 0,-3-2 0,-6 0 0,-1 0 0,-5 0 0,-6 0 973,-4 0 0,-8 0 0,3 0 0</inkml:trace>
  <inkml:trace contextRef="#ctx0" brushRef="#br0">8945 15326 8052,'-9'-4'176,"0"-1"0,4 1 1,-4 4-1,-1 0 1,-2 1-1,-1 2 1,0 3 541,-1 2 0,8-5 0,6 1 1,8-2-1,4-2 0,2 0 1,3-2-54,0-2 0,3 2 1,-4-2-1,3 2 0,0 2 1,1 2 504,-4 2-1009,-1-2 1,-2 8 0,1-6 0,-3 1 0,0-1 188,-2 1 0,-5-1 1,5-4-1,1 0-130,2 0 0,1-1 0,2-4 0,2-5 0,2-5 0,2-4 0,2 0-206,2-1 1,2-2-1,-2 4 1,-1 1 0,-3-1-1,-2 0-25,-3 2 0,-2 1 0,-4 2 0,-3-2 1,-1-1-1,-3-2 0,-1 2-78,-2 1 0,-5 1 0,-1 0 0,-1-3 0,-2-1 0,0 2 210,0 1 0,2-2 0,-3-3 0,2 1 0,2-2 0,3 2 0,2 0-69,1 3 0,0-4 1,0 3-1,0 0 1,0 2-1,0 2 14,0 0 1,-2 0 0,-1-1 0,-3 2 0,0 2 55,1 1 0,-1 6 1,3-3-1,-3 2-403,-2-1 1,1-1 0,-3 3 305,1-1 1,6-2 0,-3 3-1,1-3 1,-1 0 0,-1-1 102,-3-1 0,2 4 0,-1-3 0,-1 1 0,-3 3 0,-4 1-119,0 2 1,-6 0-1,4 0 1,-2 2-1,-2 2 1,-2 7 0,-1 3 13,4 4 1,-8 6 0,5-2-1,0 3 1,1 3 0,2 0 116,1-1 0,-2 7 0,4-7 1,-1 1-1,1 0 0,4-1 0,3-1 82,3 1 0,1 1 0,-4 2 0,3 2 1,4 1-1,2 1-119,-1 0 1,3 3 0,-4 6 0,4 1 0,2-1 0,2-1-1,3-2-313,1 0 0,4-6 0,7-3 0,4-4 0,4-5 0,5-4-496,5-4 0,4-6 0,4-4 0,4-4 1,1-4-1,0-4 0,1 0-48,2-1 1,-3 0 0,-3-3 0,-3 2 0,-6 2 753,-3 2 0,3 2 0,-3 4 0</inkml:trace>
  <inkml:trace contextRef="#ctx0" brushRef="#br0">12050 12061 8029,'-13'0'0,"0"0"0,-1 0 0,3-1 0,2-4 0,3 2 558,6-6 0,4 0 0,4-4 0,2 0 0,6-1 1,4 0-1,2-4 0,0-4 0,2-4 0,2-2 0,5-3-17,4-4 0,-4-10 0,4-5 1,2-6-1,2-8 0,-19 29 0,1-1 1,1-3-1,-1-1-404,1-1 0,1 0 1,-1-4-1,0-1 1,-2 1-1,0 0 1,1-3-1,-1 0 1,2-3-1,-1 1 0,2-1 1,-1 0 372,0 0 1,-1 0-358,-3 2 1,-1 1-1,1 4 1,-2 1-1,-1 5 1,0 0-1,16-30 1,-1 8-1,-2 6 1,-1 10 45,-1 7 0,1 0 0,0 7 0,-1 5 1,-1 4-1,-1 5-356,-2 3 1,-4-2 0,3 10 0,-2 2 0,-3 2 0,-1 1-5038,-1 0 3902,5 0 0,-3 1 0,6 4 1292,2 4 0,7 3 0,3 1 0</inkml:trace>
  <inkml:trace contextRef="#ctx0" brushRef="#br0">14037 9929 8027,'-18'-33'227,"0"7"1,5 6-1,4 11-221,-1 5 1,-2 2 0,-2 2 0,1 0-1,0 0 1,-1 0 0,1 2 0,0 2 922,-1 5 0,-3 8 0,0 0 0,4 1 0,4 0 0,3 1 0,3 2-379,2 3 0,2-4 1,4 1-1,5-2 1,5-2-1,4-3-570,2 0 0,-5-2 0,3-4 0,-1-3 1,0-4-124,-2-1 0,-2-1 1,-6-4-1,-3-3 1,-5-3-1,-5 2 788,-3 5 0,0-2 1,-1 1-1,-1 2 0,-1 3-606,3 5 0,2 2 1,6 7-1,0 0 1,3 1-1,4 0-1259,6-3 0,16-3 0,2 0 0,9-5 1220,8-2 0,1-14 0,11-3 0</inkml:trace>
  <inkml:trace contextRef="#ctx0" brushRef="#br0">14610 9476 8270,'0'-29'3951,"1"10"1,2 18-3588,2 8 0,4 2 1,-5 10-1,-1-1 1,-1 1-1,-2 2 1,0 3-1,0 2 66,0 5 0,0-1 1,-2 6-1,-1-1 0,-1-1 1,1-1-1,0-4-776,-2-2 0,4 3 0,-4-10 1,2 0-1,0-6 0,-1-3-270,1-1 0,-4-4 0,-2-1 0,-3-5 357,-1-5 0,-1 2 1,1-4-1,0 1 1,-1 3 1766,1 1 0,4-2 1,2 1-1,1 4-1898,3 7 0,9 2 0,7 1 0,9-4 0,6-1 0,6-3 0,5-2-5874,7-1 6264,16 0 0,0-11 0,11-4 0</inkml:trace>
  <inkml:trace contextRef="#ctx0" brushRef="#br0">15290 9302 15154,'-5'-22'797,"1"0"0,-1 13 1,5 18-1,0 9-405,0 2 0,-4 6 0,-1-4 0,3 3 0,-1 3 0,0 2 0,-2 2 0,2 1-14,2-1 0,1 4 0,0-5 1,0-1-1,0-4 0,0-3-816,0-6 0,0-2 0,-2-1 0,-2-3 0,-5-2 1,-3-4-1,-1-4 163,-1-1 1,-5-4 0,-3-2 0,-3 0 0,0-2 0,1 3 1394,2-1 1,5 1 0,0 5 0,2 0-1136,1 0 0,8 8 0,6 3 1,11 7-1,8 1 0,9 2 1,5 0-1953,4 3 1,12-4 0,3 1 0,-1-2 0,-2-1 1803,-3 1 1,-1-4-1,-5 4 1</inkml:trace>
  <inkml:trace contextRef="#ctx0" brushRef="#br0">15516 9982 8087,'-13'-15'0,"0"-3"0,1-2 1288,3-1 1,-3 2-1,5 4 1,-1-1-160,4-2 0,2-4 0,4 2 0,2 1 0,7-2 0,3 1 0,7-2 0,3 1-1637,4 3 0,8 3 0,-1 2 0,4 0 0,2 1 0,2 1 508,1 2 0,13 1 0,-2-6 0</inkml:trace>
  <inkml:trace contextRef="#ctx0" brushRef="#br0">10371 9276 8202,'-30'-11'1283,"4"-2"-660,2 3 0,18 5 0,9 10 1,13 2-1,17 2 0,13 0 0,14 1 1,14 2-270,-30-5 1,1-1 0,6-1 0,2-1 0,6 1 0,2-1-1,3 2 1,2 0 0,5 1 0,2 1 0,-23-2 0,1 0 0,1 1-93,1 0 1,1 0 0,0 0 0,-1 0-1,0 0 1,-1 1 0,3 1 0,0 0 0,0 1-1,-2 0 1,1 0 0,-1 1 0,1 1 0,0-1-1,-1 2 1,0-1 0,-1 1 0,0 0-259,1 0 0,0 0 0,-2 1 0,22 7 0,-2 1 1,-6-1-1,-1 1 0,-6-1 0,-2 0 0,-3 0 1,-2 1-1,-7-3 0,-3 2 0,-3-2 0,-3 0-808,21 17 0,-10-7 0,-15 1 0,-8-5 1,-9-4-1,-5-2 0,-6-3-46,-6-1 0,-4-2 0,-8 1 0,-3-2 0,-4-2 0,-2-1-536,2 1 0,3 1 1386,6-3 0,-1 4 0,1-4 0</inkml:trace>
  <inkml:trace contextRef="#ctx0" brushRef="#br0">14009 9164 7807,'-5'-13'0,"3"4"0,-2 1 2001,2 5 0,2-6-597,0 9 0,0 5 0,0 12 1,0 4-1,0 4 0,0-1 1,0-1-520,0-1 0,-4-2 0,0 2 0,1-5 0,1-2-10716,2-3 9776,6-4 1,-4-3 0,3-5 0</inkml:trace>
  <inkml:trace contextRef="#ctx0" brushRef="#br0">13970 8905 9453,'13'0'962,"0"0"0,0 0 1,0 0-1,0 0 1,2 0-963,2 0 0,3 0 0,6 0 0</inkml:trace>
  <inkml:trace contextRef="#ctx0" brushRef="#br0">14282 8827 9864,'8'0'2803,"1"0"0,1 1-1995,1 4 0,-2-4 1,0 5-1,-1 0 1,1 2-1,0 5 1,-1 3 162,0 1 1,-3 6 0,-5-2 0,0 0 0,0-1 0,-1 0-1715,-3 1 1,2-6 0,-2 3-1,2-4-277,2-1 1,0-11 0,0-8 0,2-9-1,1-8 1,2-4 1093,3-3 1,-1-3 0,2 4-1,-4 3 1,0 0 0,-1 4-1,0 4 1,1 5 2382,-1 3 1,0 5-1,-2-2 1,2 1-2412,5 3 0,1 8 0,0 5 1,-2 4-1,1 3 0,0 1 0,-1-1 1,1 0-259,-2-1 0,5-1 0,-5-2 0,3-2 212,3-2 0,3-4 0,10-5 0</inkml:trace>
  <inkml:trace contextRef="#ctx0" brushRef="#br0">14735 8658 7795,'-7'6'3053,"3"3"0,2 2-1825,2 2 1,2 4 0,1 2 0,3 0-1,1 1 1,3-1 0,1 0 0,2-4-612,0 0 1,0-4-1,0-2 1,0-5-1,0-2 1,0-4-1,0-3 1,0-7-1204,0-4 0,-6-7 0,-2 3 0,-4-2 0,-1 1 0,0-1-1776,0 2 0,0 1 1,0 6 2361,0 0 0,12 6 0,2 1 0</inkml:trace>
  <inkml:trace contextRef="#ctx0" brushRef="#br0">15099 8593 8563,'7'-5'4464,"-3"-4"1,-3-2-2305,-1-2-1473,6 0 0,-4 4 758,2 0 1,-3 8 0,-1 1 0,0 7-1214,0 5 1,-4 1 0,0 1 0,1 2-1,1 1 1,4-1 0,1-2 0,3-1-233,1 0 0,1-5 0,5-4 0,0-3-312,0-1 1,-4-10 0,-2-3 0,-1-3 0,-3-1 0,-2 0-1,-1 1 1,0 2 1556,0 1 0,-1 4-2705,-3 0 1,8 8 0,2-1 0,7 7 0,4 1-1,0-1-507,2-2 1,-3-1 0,4-2 0,-1 0 0,-4 0-968,0 0 5035,-2 0 0,-6-2 1,-3-2-1462,-2-5 1,2 2 0,2 0 0,0 0 0,1-1 0,0-2 0,3 0-1210,2 2 0,-4-3 0,1 7 0,1 1 569,2 2 0,1-5 0,0-1 0</inkml:trace>
  <inkml:trace contextRef="#ctx0" brushRef="#br0">15591 8464 8704,'0'7'4915,"6"-1"0,3-6-4927,2 0 0,2 0 0,0 0 0,0 0 0,-1-3 0,-2-4 12,-2-6 0,7-9 0,5 2 0</inkml:trace>
  <inkml:trace contextRef="#ctx0" brushRef="#br0">15695 8334 11950,'-6'7'0,"-1"-1"0,-2-2 0,1 2 0,-1 1 0,2 4 0,4-1 888,6-2 0,4 2 1,8-5-1,0-2 0,4-2 1,1-1-1,2-1 0,0-4 1,-1-3-2808,2-4 0,-7-1 0,-2 0 1,-2 0-1,-6 0 1305,-3 0 1,-5 6-1,-2 3 1,-5 2 2890,-2 2 1,3 2-500,4 2 0,4 2 1,4 4-1,5-3 1,3 0-604,1 0 0,0 1 0,0 2 0,0-3-2635,-1-1 1,-4 0 505,-4-2 0,-3-1 0,-2 4 0,-2 0 1515,-1 0 0,-1 2 0,5 4-1172,0 0 0,8-6 0,3-3 1,8-4-1,4-5 0,6-10 611,2-9 0,4-8 0,4-7 0</inkml:trace>
  <inkml:trace contextRef="#ctx0" brushRef="#br0">16369 7582 7795,'8'12'1691,"-4"5"0,-3 8 0,-1 5 0,0 6-410,0 6 0,0 4 0,0 6 0,0-1 0,0 1 0,-1-1 0,-2-4-2113,-1-4 0,-1-4 1,5-3-1,0-3 832,0-1 0,-5-7 0,-3-7 0</inkml:trace>
  <inkml:trace contextRef="#ctx0" brushRef="#br0">16201 8192 7795,'1'-12'1638,"4"2"0,3 1 1,4-1-1,1-1 0,3-2 1,4-2 8191,6-2-9605,14 3 1,2-11-1,12 4 1,4-4-1,0-1-225,-1 0 0,-23 11 0,0-1 0,-1-1 0,0 0 0</inkml:trace>
  <inkml:trace contextRef="#ctx0" brushRef="#br1">14257 5263 7836,'-13'0'3397,"6"-2"-2375,2-2 0,4 1 0,2-4 0,4 1-129,3 3 1,3 3-1,-1 5 1,-3 3 0,-1 7-1,-3 5 1,-2 8 0,-2 4-1,-4 4 1,-3 2 0,-4 2 2626,-1 4-3520,6-4 0,-5 10 0,5-8 0,0-5 0,2-5 0,4-6 0,1-4 0,0-4-117,0-4 0,1-7 0,4-4 0,3-7 0,4-9 54,1-7 0,0-11 0,-1-4 0,-2-2 0,-3-4 0,-1 0 0,-2 1 0,1 3 1,0 4-1,1 4 0,0 3 0,-3 4 254,-2 5 0,5 4 1,1 5-1,2 10 1,-2 11-1,1 10 1,-3 8-192,1 2 0,0 0 0,-3 4 0,3-3 0,0 1 0,-1-3 0,-2-6 0,3-1 0,0-9 0,0-3 0,1-4 0,0-4 0,2-3 0,0-6 0,-1-10 0,2-6 0,2-6 0,1-4 0,0-5 0,0-3 0,0 0 0,0 2 0,0 4 0,0 5 0,1-2 0,-3 8 0,-1 1 0,-1 4 0,1 6 0,-3 0 0,1 7 0,-1 4 0,-1 8 0,1 7 0,-1 6 0,0 2 0,-1 4 0,-2 1 0,2 3 0,-2 0 0,-1 0 0,3-3 0,5-3 0,6-4 0,4-4 0,6-5 0</inkml:trace>
  <inkml:trace contextRef="#ctx0" brushRef="#br1">15067 5263 15522,'-12'1'0,"3"4"0,5 3 983,3 4 0,5 5 0,2 2 0,1 2 0,3 2 0,2 1 0,1 3 0,0-3 0,1-2 0,2-6-569,2-6 1,-1-4 0,-4-6 0,0 0 0,-1-3 0,-2-4 0,-3-8 0,-1-4-415,-3-4 0,-2 0 0,-2 0 0,-2 2 0,-3 3 0,0 2 0,1 1 0,2 2 0,1 0 0,4 1 0,4 2 0,7 3-1093,7 1 1,6 2 0,5 2 0,3-2-1,4-5 1,0-2 0,-2-2 0,-4 0-1,-3-2-2184,-4-2 0,-8 2 0,-1-2 3277,-6 2 1,-4 2 0,-7 2 1637,-4 2 0,-1 10 1,-2 11-1,3 5 0,4 4 1,1 2-235,0 2 0,4 5 0,3 0 1,2-1-1,4-1 0,0-2 1,3-1-1405,-1-3 0,4-4 0,-2-6 0,0-3 0,1-5 0,-1-2 0,-1-2 0,-1-6 0,-2-3 0,0-4 0,-2-4 0,0-5 0,-3-3-1405,2-1 1,-2 0 0,-1 0-1,0 0 1,-1 1 0,1 3-1,-1 5-565,0 2 1,3 2 0,-4 2-1,3 2 1970,2 5 0,1-4 0,2 1 0</inkml:trace>
  <inkml:trace contextRef="#ctx0" brushRef="#br1">16203 5028 7868,'-8'6'0,"4"2"0,3 4 0,1 1 1638,0 0 0,0 6 1,0 3-1,0 2 0,0 1 1,1-2 818,3-1 1,-1-5-1,5 4 1,-1-2-2173,0-3 1,2-8 0,4-2 0</inkml:trace>
  <inkml:trace contextRef="#ctx0" brushRef="#br1">16229 5054 7845,'0'-13'0,"0"0"0,1 1 1250,4 4 1,-4 0 0,5 5 0,0-1 0,2 1 0,5 2-651,5 1 0,-2 0 0,4 0 0,0 0 0,-1 0 0,2 0-7261,-1 0 6661,-4 0 0,9 6 0,-5 1 0</inkml:trace>
  <inkml:trace contextRef="#ctx0" brushRef="#br1">16529 4976 8946,'13'0'1404,"0"0"0,-1 1 0,-2 3 1,-3 7-1,1 3 0,-3 5 1,3 3-313,-1 5 0,-4 4 0,1 6 0,-2 1 1,-2 4-1,0 2 0,0 1 0,0-3 1,-2 0-1084,-2 1 0,1-5 0,-6 3 1,0-4-1,1-5 0,-1-3 1,-1-4-1459,-2-3 1,-1-3 0,0-8-1,2-4 1223,2-7 0,4-13 1,10-13-1,4-8 0,5-9 1,5-3-1,4-2 418,0 0 0,1 6 1,2-1-1,0 4 1,0 4-1,0 4 1,-1 4-1838,-4 1 1,7 1-1,-3 3 1645,2 5 0,-2 2 0,7 2 0</inkml:trace>
  <inkml:trace contextRef="#ctx0" brushRef="#br1">17848 4897 11252,'0'-13'3151,"0"0"0,0 0 0,0 0-1261,0 0 0,-4 0 0,-2 1-1562,-1 4 0,2 3 0,-2 10 0,0 5 0,1 6 0,0 7 0,3 5-328,2 2 0,-4 0 0,1-3 0,1-1 0,3-2 0,3-2 0,1-4 0,7-4 0,-3-2 0,4-4 0,1-3 0,0-5 0,0-5 0,0-3 0,-1-8 0,-2-2 0,-3 1 0,-1-1 0,-3 1 0,-2 1 0,-1 2 0,0 5 0,0 0 0,5 12 0,0 1 0,3 8 0,2 4 0,1 3 0,3 0-1492,-1 0 0,4 2 0,2-3 0,1-2 0,3-3 0,2-5 1492,1-3 0,6-4 0,1-1 0</inkml:trace>
  <inkml:trace contextRef="#ctx0" brushRef="#br1">18880 4884 7813,'-13'-6'0,"5"4"268,4-7 0,2 5 0,4-4-268,2 2 0,4 2 0,5 4 0</inkml:trace>
  <inkml:trace contextRef="#ctx0" brushRef="#br1">18919 4832 7813,'4'-9'799,"0"1"1,-2-1 604,-5 2 0,2 2 0,-5 10 1,1 5-1,1 4 0,1 5 1,0 2-483,-1 2 0,2 6 0,-2 0 0,3-3 1,1-4-1,0-4 0,0-2 0,1-3-922,3-4 0,10-3 0,6-6 0</inkml:trace>
  <inkml:trace contextRef="#ctx0" brushRef="#br1">18971 4675 7813,'-9'-13'1639,"1"0"0,5 5 0,0 0-816,6 3 0,5 0 1,8 5-1,3 0 0,2 2 1,3 1-1,4 1-823,2-1 0,12-8 0,-1-2 0</inkml:trace>
  <inkml:trace contextRef="#ctx0" brushRef="#br1">19297 4558 7813,'-1'11'956,"-3"-2"0,2 3 0,-2-3 0,2 2 0,2 2 448,0 0 0,0 0 0,0 0 1,2 2-1,1 1 0,3 1 1,-1 1-156,1 0 1,4-4-1,-1 0 1,4-5 0,3-3-1618,1-4 0,1-2 0,-4-5 1,2-7-1,2-5 0,-2-4 0,-3-2-2894,-5-2 3358,4 5 0,-10-3 1,2 4-1,-3 0 1,1 2-1,1 4 887,1 3 1,2 7 0,-2 0 0,5 6 0,2 5-936,3 4 1,-3 7-1,-1 3 1,-1 2-1,0 2 1,-1 0 0,0 1-750,-3-1 1,1-5 0,-3 0-1,3-2 1,1-3 0,3-3 700,2-5 0,7-2 0,1-6 0</inkml:trace>
  <inkml:trace contextRef="#ctx0" brushRef="#br1">19820 4688 7813,'0'-7'6367,"1"1"-4807,4 6 1,2 0 0,6 0-1,0 0 1,0 0 0,2 0-2127,2 0 0,-3-1 0,4-2 1,-2-4-1,0-2 0,1-3 0,1 2-1256,0-1 1,-3-1 0,2-1-1,-2 0 1,-2 0 579,0 0 1,-6 0-1,-2 0 4518,-4 0 1,-1 4 0,-1 2-548,-4 1 1,4 3-1,-4 7-2172,4 5 0,1 3 1,0 1-1,0 0 1,1 0-1,2 0 1,3-1-1367,1-4 1,-2 0-1,3-6-226,3 3 1,-6-2 0,-2-6 1840,-6-2 1,-4 1-1,-6 4 1,0 0-1,1 2 1,4 2-669,3 5 0,5 2 0,5 2 0,3-1 0,6-2-220,3-1 0,-1-6 0,7 1 0,5-4 1,4-6 81,1-7 0,10-17 0,-2-11 0</inkml:trace>
  <inkml:trace contextRef="#ctx0" brushRef="#br1">20616 3866 7834,'0'19'3694,"0"3"0,0 2-2829,0 2 0,0 5 0,0 2 1,0 3-1,0 7 0,-1 0 1,-2 2-1,-1-3-718,1-1 0,1-2 0,4-1 0,1-4 0,2-3 1,1-5-9132,0-4 8984,4-3 0,-3-12 0,6-1 0</inkml:trace>
  <inkml:trace contextRef="#ctx0" brushRef="#br1">20708 4401 16940,'-13'0'0,"0"0"2274,0 0 1,5 2 0,4 2 0,4 5-1899,4 2 0,4 2 0,5 0 0,0 1 0,1-3 0,2-2 0,3-5-2015,1-2 1,-2-4-1,2-4 1,-1-7 0,-3-7-1,-2-6 0,-1-5 1,-4 1-1,-2-8 1,-1-2 0,-3-1-1,0 2 1380,1 4 0,-2-1 0,2 5 0,-2 2 0,-2 3 0,1 3 0,2 3 1582,1 1 1,5 1 0,-3 5 0,1 0 0,5 2 0,2 1-829,4 1 0,3 2 1,-2-4-1,0 4 1,3 0-1,1 1 0,5-1-1213,-1 0 1,1 2-1,-4-2 1,0 0-1,-4 1 1,-1-1-1,-3-1-552,-2-2 0,-5 4 0,-2 1 1748,-1-1 1,-2 6-1,-5 1 1,-3 11-1,-4 8 1,0 6 925,-1 5 0,2 7 0,-3 7 1,1 1-1,-1 2 0,-1 0 1,1-2-373,2-1 1,0-1 0,0-5 0,2-2 0,2-2 0,-1-6-1425,2-6 1,2-4 0,1-9-1576,0-5 1,0-11 0,0-13 0,0 0 0,-2 0 1483,-2 4 1,-9-6 0,-7 1 0</inkml:trace>
  <inkml:trace contextRef="#ctx0" brushRef="#br1">19271 5863 7893,'-7'-5'676,"3"-4"1,2-3 0,2-1-34,0 0 0,5 0 0,0 2 0,1 0 1328,0 3 1,3 3 0,-5-3-1,-1-3-751,-2 0 1,-1 2 0,0 0 0,2-1 0,1-1-1178,1-2 0,5 0 0,-3 1 0,-1 2 113,1 1 1,-3 2 0,-7-2 63,-5 5 1,-2 2-1,-3 4 1,1 2-1,0 6 1,0 5 0,2 4-221,2 1 0,-1 2 0,4 5 0,0 2 0,0 2 0,3-2-371,2-2 0,7-2 0,3-3 0,2-5 0,4-2 0,1-4 0,1-2-706,-1-5 1,3-4-1,-2-4 1,-2-5 0,-4-4-1,-3-3 1,-3-1 784,-2 1 1,-3 6-1,-4 1 1,-5 0-1,-2 2 2224,-2 3 0,4 2 1,2 4-1,2 2-2664,7 5 0,4 1 0,8 0 0,3-3 0,7-1 0,5-6 732,6-7 0,8-13 0,3-14 0</inkml:trace>
  <inkml:trace contextRef="#ctx0" brushRef="#br1">19924 5041 9557,'0'13'0,"0"0"1954,0 0 0,0 6 1,0 3-1,0 4-726,0 4 1,0 9 0,0 9 0,0 3-1,0 1 1,0 2 0,0 0 0,-1-2-985,-4-6 1,4-5-1,-3-6 1,2-5-1,2-4 1,0-4-1834,0-5 958,0-8 1,-6-4 0,-2-10-1,-4-4 1,-1-2 483,0-2 0,0-5 0,0 1 0,0 2 0,1 4 0,2 4 927,1 1 0,6 0 0,1 5 0,4-1 0,7 5-1866,3 3 1,5-2 0,2 3 0,1-1 0,5-4-1,4-5-8745,6-6 9778,3-8 0,1-9 0,0-8 0</inkml:trace>
  <inkml:trace contextRef="#ctx0" brushRef="#br1">20368 4897 7703,'0'-5'3477,"0"5"-2073,0 7 0,0 15 0,-1 5 1,-2 6-1,-1 8 0,1 4 1,1 4-311,2 4 0,-4-4 1,-1 6-1,3-4 1,0-6-1,2-3 1,0-6-1289,0-3 1,2-4-1,0-7 1,3-4-1,-1-5-746,2-5 1,-5-3 0,2-10 0,-6-3 0,-5-5 0,-4-3 0,-1-2 1064,0 2 0,1-3 0,2 3 0,2 3 0,-1 3 1466,2 0 0,2 4 0,11 2 0,7 3-2996,7 1 1,5 0 0,3 0-1,1 1 1,3 2 0,1 1-1,2-1-3511,-2-1 1,-2-1 4615,-10 3 0,4-2 1,-5 4-1</inkml:trace>
  <inkml:trace contextRef="#ctx0" brushRef="#br1">20655 5472 7703,'-8'7'464,"-1"-3"0,-1-2 0,-2-2 0,-1 0 628,0 0 0,6-2 0,3-2 0,4-5 1,5-4-1,8-4 0,8-6 0,3-6 1,4-6-464,2-3 1,-2 3 0,3 2-1,-4-2 1,-1 0 0,0-1-1,-1 4-3087,-3 3 0,2 7 1,-2 2-1,1 1 2175,-1 3 0,3 2 0,-5 1 0</inkml:trace>
  <inkml:trace contextRef="#ctx0" brushRef="#br1">22627 4297 10014,'7'-6'5944,"4"-1"-4172,-7-6 0,0 4 0,-5 2 1,-3 1-836,-5 3 0,-3 7 1,-1 7-1,0 4 0,0 7 1,1 3-938,4 1 0,-4 4 0,5 1 0,0-2 0,2-1 0,4-4 0,1-2 0,6 1 0,2-7 0,5-4 0,5-7 0,4-3 0,2-4-1350,2-2 0,-5-5 1,-4-7-1,-2-2 0,-4-3 1,-1-2 1898,-1-2 0,-6 5 0,0 3 0,-5 2 0,-2 2 0,0 2 0,-2 2 302,-3 5 0,2 4 0,0 5 0,1 8 0,3 8-851,2 3 0,1 2 0,0 2 0,1 1 0,2 1 0,3-1-206,1-1 1,2-8 0,5-2 0,2-4 0,4-2 0,4-5 0,5-8 205,3-11 0,-3-7 0,3-7 0</inkml:trace>
  <inkml:trace contextRef="#ctx0" brushRef="#br1">23241 4153 9039,'6'-13'1543,"-6"6"0,1 4 0,-5 6 1,-3 7-140,-4 6 0,0 6 0,-2 7 1,-2 3-1,-1 1 0,-1 2 1,1 0-887,1-1 0,7-5 1,0 2-1,3-3 1,2-4-1,3-1 1,6-2-10350,7-2 9820,11-8 0,10-11 1,5-7-1</inkml:trace>
  <inkml:trace contextRef="#ctx0" brushRef="#br1">23554 4179 12402,'-5'-14'5872,"-4"5"-5363,3 6 1,0 10 0,6 6 0,0 6 0,0 5 0,0-1 0,0 3 0,0-1-472,0-1 1,2 2-1,1-8 1,2-2 0,3-2-1,2-2-3315,1-4 0,4-2 0,1-7 2950,1-4 1,1-2 0,-5-6 0</inkml:trace>
  <inkml:trace contextRef="#ctx0" brushRef="#br1">23829 4192 7786,'-13'-7'4199,"-1"1"1,3 8-2526,2 2 0,3 3 0,6 6 0,0 0 0,0 2-2039,0 2 1,5-2 0,1 2 0,-1-2 0,3-4-3594,-1-2 1,-3 1 4077,5-5 1,-12-1 0,-1-4 0,-7 0 0,-2 0 625,0 0 0,6 1 0,3 4-1530,2 3 0,4 0 1,4-1-1,5-1 1,7-3-1,2-3 784,3-5 0,2-8 0,1-7 0</inkml:trace>
  <inkml:trace contextRef="#ctx0" brushRef="#br1">24364 3983 8786,'-13'0'3519,"0"0"1,0 2-2866,0 2 1,0-1 0,1 7 0,2 3 0,3 3 0,1 0 0,3-1 0,1-2-1385,2 0 0,0 0 0,2 0 0,2-1 1,6-4-481,6-3 0,-1-4 0,2-1 1,-2 0-1,-2 0 1677,0 0 0,-6 2 0,-2 3 0,-4 7 767,-1 4 0,0 7 0,-1-1 0,-4 4 0,-3 3 0,-4 1-939,-1 0 0,-5 1 0,0 0 0,-1-4 1,-2-2-1,3-6-1344,-1-5 0,-3 2 1,4-8 1048,3-1 0,-6-1 0,1-6 0</inkml:trace>
  <inkml:trace contextRef="#ctx0" brushRef="#br1">25409 3931 7863,'1'-7'2324,"3"3"1,-2 8 0,2 5-1,-2 4-823,-2 4 1,-5-1-1,1 6 1,0 0-1,-1-1-1976,1 1 1,-5-6 0,5 2-1,1-4 1,1-1 474,2 0 0,6 0 0,2 0 0</inkml:trace>
  <inkml:trace contextRef="#ctx0" brushRef="#br1">25487 3762 10749,'-7'-21'7825,"2"4"-8344,4 8 1,2-1 0,5 6 0,6 2 0,5 4 0,5 3 0,4 1 518,3 0 0,13 4 0,-1-3 0</inkml:trace>
  <inkml:trace contextRef="#ctx0" brushRef="#br1">25826 3801 7897,'6'7'1288,"-4"0"0,2-2 0,-2 3 116,-2 4 0,0 1 0,0 0 1,0 0-1,0 2 0,0 0 1,0 3-390,0-2 1,0 3-1,0-2 1,0-1-1,0-1 1,0-2-2322,0 0 1,-2-5 0,-2 1 0,-5 0 0,-4-1 0,-3 0-7154,-1-2 8459,-1-2 0,5 2 0,0 1 0</inkml:trace>
  <inkml:trace contextRef="#ctx0" brushRef="#br1">26584 3683 7930,'0'-19'1533,"0"5"0,1-1 0,2 7 186,2-3 0,-3 3-738,-6 3 0,-3 13 0,-6 15 0,0 4 0,1 5 0,3 0 0,4 2-1411,-1-1 0,4 0 0,-2 2 1,4-4-1,4-5 0,5-5-75,3-3 1,1-8-1,0-3 1,-2-2-1,0-7 1,-4-6-1,-1-8 648,-4-6 1,-2-9 0,-4-3 0,-5-3-1,-2 1 1,-2 1 0,0 0 0,0 2 487,0 3 0,5 6 0,4 3 1,3-1-1,2 0 0,3 2-2513,5 1 1,13-3 1881,4 5 0,20-6 0,2 2 0</inkml:trace>
  <inkml:trace contextRef="#ctx0" brushRef="#br1">27237 3043 7834,'-13'0'2926,"0"9"0,0 9 1,-1 11-2564,1 7 1,0 2-1,0-2 1,0-1-1,0 2 1,2 4-1,0 4 1,4 0-1613,1 0 0,2 1 1,4-5-1,1-3 1,5-4 1248,7-5 0,12-4 0,8-12 0</inkml:trace>
  <inkml:trace contextRef="#ctx0" brushRef="#br1">27315 3513 7834,'-16'-17'2264,"-6"0"1,-14 5-1,3 9 1,5 6-1826,8 6 0,1 2 1,3 4-1,3 1 1,4 3-1,3 1 1,4 3-579,0 2 1,4 5-1,3 1 1,8-4-1,11-2 1,8-6-1,10-5 139,7-6 0,0-11 0,9-5 0</inkml:trace>
  <inkml:trace contextRef="#ctx0" brushRef="#br0">4132 6290 7881,'0'-13'1272,"-6"6"0,6 1 0,0 6 0,9 0-379,8 0 1,3 0-1,8 0 1,2 0 0,3-2-1,1-1 1,4-3 0,2-1-1,3-2 1,-1 0 0,2 0 2042,2-1 0,-3 3-2939,1-2 0,-1 6 0,-1-2 0,-1 2 0,-2 0-428,-1-1 1,-1-1 0,-1 5 0,-6 0-1,-5 0 1,-5 0 0,0 0 0,-4 0-1867,-1 0 1,-2 0-2951,0 0 5247,-5 0 0,4-5 0,-5-3 0</inkml:trace>
  <inkml:trace contextRef="#ctx0" brushRef="#br0">4919 5984 11740,'-14'-6'1645,"9"4"1,5-2 0,7 3-767,5 1 1,3 0 0,2 1 0,7 3 0,6 4 0,4 1 0,0 0 0,-5 1-299,-5 2 1,0 1 0,-6 1 0,-2-1 0,-3 0 0,-4 1-591,-4-1 1,-4 2 0,-1 1 0,-1 2 0,-4-1 0,-5 1-1,-5 1-1424,-3 2 0,-1 0 0,3 3 0,-4-4 0,1 0 1433,0-4 0,-5 5 0,3-1 0</inkml:trace>
  <inkml:trace contextRef="#ctx0" brushRef="#br0">1746 6317 7879,'0'-13'0,"0"-1"0,2 1 0,2 0 990,-2-1 0,4 9 0,-6 6 1,0 11-1,0 10 0,0 8 0,0 4 1,0 3-1,0 1 197,0 4 0,1 4 1,2-5-1,1-4 1,-1-1-1,0-4 1,0-1-1,2-4-3332,-2-3 1,0-10 1692,1 0 1,-2-19 0,2-15 0,-2-11 0,-2-11 0,1-2 0,2-4 643,1 1 0,2-2 0,-3-3 0,3 3 0,2 5 0,1 4 0,-1 4 515,1 5 0,0 9 1,5 4-1,-1 5 0,0 3 1,1 2-137,-1 2 0,0 2 1,1 4-1,-1 1 1,-1 4-1,-2 4 1,-3 4-532,-1 5 0,-1-2 0,-5 6 0,0 2 0,-2 1 0,-2 2-40,-5-1 0,-3-5 0,-3 3 0,-1-5 0,-2 0 0,2-1 0,1-5-998,2-2 0,4-7 0,0 4 0,0-4 0,2-7-2279,2-9 0,10-3 0,5-7 2822,6-1 1,11-9 0,7-2 0</inkml:trace>
  <inkml:trace contextRef="#ctx0" brushRef="#br0">2359 6197 11558,'-5'8'4201,"2"-3"-3793,-6-5 0,6-1 0,-2-3 0,4-5 0,2-3 0,4-3-897,4-3 1,2 3 0,3-2 0,-1 0 0,0 1 488,1-2 0,5 1 0,2 3 0</inkml:trace>
  <inkml:trace contextRef="#ctx0" brushRef="#br0">2639 6117 7879,'0'13'2445,"-1"1"0,-2 1 0,-3 1-1586,-1 2 1,4-1 0,-2-3-1,7-2 1,7-3 0,10-5 2448,9-3-3328,0-12 1,11 0 0,-4-12-1,2-4 1,-3-3 0,-6-1-233,-4-1 1,-9 3-1,-2-2 1,-8 5-1,-10 3 1,-7 6-1,-7 3 524,-6 6 0,0 3 0,-9 11 1,1 7-1,3 8 0,4 6 140,4 4 1,8 0 0,10 7-1,4 4 1,6-1 0,9-1-1,10-4-231,9-5 0,15-4 0,7-5 0,6-6 0,8-7-181,2-9 0,-2-12 0,3-9 0</inkml:trace>
  <inkml:trace contextRef="#ctx0" brushRef="#br0">6772 6144 7797,'-2'-8'0,"-1"2"1092,-1 1 0,-2 3 0,3-1 0,-1 6 1,1 7-1,1 7 0,2 5 0,0 5 1,0 2 91,0 2 1,0 5 0,0-5 0,0-1 0,0-2 0,0-2 0,0 0 0,0-4-1773,0-4 1,5-8 0,-1-4 239,-1-5 0,0-5 0,0-14 0,1-4 1,-1-3-1,-1-2 0,-1 0 685,4 1 1,-4-1 0,4 0 0,-4 2 0,-1 2 0,2 2 284,2 2 1,-1 2-1,4 7 1,1 3-1,-1 1 1,2 1-623,-2-1 0,5 5 0,-3-4 0,3 4 0,1 1-791,1 0 0,-2 1 0,-2 2 0,-1 3-2026,1 2 1,2 0-1,1 4 2817,1-3 0,-1-3 0,0-6 0</inkml:trace>
  <inkml:trace contextRef="#ctx0" brushRef="#br0">7252 5971 22245,'7'10'1299,"-3"3"1,-2 9 0,-2 1-1,0 3-1146,0 5 1,-2 3-1,-1 8 1,-2 1-1,-3 1 1,-2-1-1,-2-1 1,0-4-302,3-2 0,-3-4 0,5-5 0,0-2 0,2-3-3129,4-4 0,2-9 0,5-5 2548,7-2 1,13-20-1,8-4 1</inkml:trace>
  <inkml:trace contextRef="#ctx0" brushRef="#br0">7612 6051 7783,'-14'1'1334,"2"3"70,3 5 0,-1 11 0,4 5 1,0 6-1,0 1 0,3 2 1,2-1-579,1 0 1,0-2 0,1-5 0,4 0 0,4-6 0,3-5 0,1-6-1106,0-3 1,1-3-1,0-8 1,1-5 0,0-6-1,-3-6 167,0-4 0,-6 0 0,-2-1 0,-4 2 0,-4 1 0,-5 3 1308,-3 2 0,-1-3 0,-1 4 0,1 2-698,0 1 0,7 9 1,7 5-2466,11 4 1,6 6 0,5-3 0,0-1 0,0 3 1905,2-1 0,8-4 0,1 3 0</inkml:trace>
  <inkml:trace contextRef="#ctx0" brushRef="#br0">8051 6024 13129,'-13'-8'1110,"0"4"1,-1-2 0,1 2-1,0 2-80,-1 5 1,6 5 0,0 6-1,2 4 1,3 6 0,2 4-1,1 5 1088,0 1-2103,0 1 1,6-1 0,3-3 0,4-4 0,5-5 0,4-6-479,3-5 0,2-5 0,-1-6 0,0-3 0,-3-6 0,-2-9 374,-2-6 0,-7-4 0,-7-1 0,-4-4 0,-2-1 0,-5-2 291,-8 2 1,-5-3 0,-8 8 146,1 4 1,-1-1 0,2 9 0,3 2-239,4 5-510,3-2 0,9 12 1,8 0-1,8 7 1,9 3-9098,6-1 9496,-1 3 0,15-4 0,-5 5 0</inkml:trace>
  <inkml:trace contextRef="#ctx0" brushRef="#br0">8625 5957 9568,'-8'2'2457,"4"2"1,8-2-1,5 2 1,4-2-1191,5-2 1,1 0 0,5 0 0,-2 0-1,2 0 1,0 0-2078,-2 0 1,3 0 0,-4 0-1,0 0 1,-4 0 0,-2 0-1,-1 0-9021,-1 0 9595,-6 0 1,-1-6-1,-6-2 1</inkml:trace>
  <inkml:trace contextRef="#ctx0" brushRef="#br0">8638 6144 7801,'-19'13'2480,"5"-4"1,1 0-1,7 1-1388,5 2 0,2-4 0,4-3 0,5 0 1,6-1-1,6-1 0,5-1 0,4-2 1,5 0-1480,2 0 0,-2-2 0,-2-2 0,-2-4 0,-2 0 387,-2-1 0,-1 0 0,0-5 0</inkml:trace>
  <inkml:trace contextRef="#ctx0" brushRef="#br0">9771 5677 7894,'9'-11'0,"-2"0"0,-1 2 1228,-3-1 1,0 3 0,0-2 0,3 0-1,1 0 1,4 1 0,1 3 0,0 3-137,-4 5 0,-2 6 0,-6 9 0,-1 4 1,-4 5-1,-3 4 0,-4 4 0,-2 5 1,1 5-907,0 3 0,-5 0 0,-1 1 0,-1-2 0,1-3 1,3-4-187,1-1 0,6-6 0,2-2 0,1-5 0,3-3 0,3-7-1967,4-6 1,5-4 0,7-7 0,5-5 0,3-8 1217,4-6 1,8-11-1,-2-4 1</inkml:trace>
  <inkml:trace contextRef="#ctx0" brushRef="#br0">10118 5864 10419,'0'13'3917,"-2"1"0,-1-1-2726,-1 0 1,-7 7 0,4 2 0,-2 3-1,2 3 1,-1 2 0,2 1 0,0-2-1045,3-1 0,2-5 1,4-1-1,4-1 0,8-4 1,3-5-1109,1-4 1,5-5-1,-2-9 1,3-6-1,0-6 1,-2-3 678,-6-2 0,-8-3 1,-4-2-1,-4 0 0,-2 0 1,-4 3-1,-4 1 1298,-2 3 0,-7 2 1,0 6-1,2 1 1,2 2-1121,6 1 0,3 7 0,10 1 1,5 5-1,6 2-1907,6 0 1,4 3 0,2-3 2010,3 1 0,9-4 0,7 3 0</inkml:trace>
  <inkml:trace contextRef="#ctx0" brushRef="#br0">10624 5877 7890,'-13'6'804,"-1"-4"1,1 4 0,0-2 0,1 2 599,3 1 0,-1-2 0,5 4 1,2 1-1,2 2 0,2 1 1,2 1 141,2-1 0,5 0 1,-1 1-1,3-1 1,1-1-1634,0-3 0,1-3 0,-1-6 1,0-2-1,-1-2 0,-3-5 1,-4-3-992,-4-1 1,-1-1 0,-1 2-1,-4 2 2338,-4 1-529,-3 6 0,4-1 1,0 10-1,2 7 1,3 6-732,2 2 0,2-2 0,4-4 0,4 1 0,2 1 0,4-4-756,3-3 1,1-7-1,6 2 1,1-5 0,3-6-1,4-8 756,4-6 0,7-17 0,4-5 0</inkml:trace>
  <inkml:trace contextRef="#ctx0" brushRef="#br0">11224 5424 7890,'-4'15'1709,"-2"3"1,-2 2-1,-1 4 1,0 3-1,2 7-305,1 7 0,-3 2 0,5 6 1,-1 0-1,1-2 0,-1-1 1,2-3-925,2-3 1,1-3 0,0-12 0,0-2 0,1-7-926,4-6 1,-4-5-1,4-10 1,-5-5 0,-6-6-1,-6-5 132,-4 0 1,-8 0-1,3 7 1,-2-1-1,-1 4 1,-1 4 960,1 4 1,2 3 0,0 5 0,4 5 0,5 6 0,4 6 0,4 4-649,4 0 0,2 1 0,4 0 0,4-1 0,4-1 0,3-1-881,2-2 0,4-5 0,-1-1 1,1-6-1,5-5 0,-1-4 881,4-1 0,0-12 0,-4-3 0</inkml:trace>
  <inkml:trace contextRef="#ctx0" brushRef="#br0">11784 5358 7831,'-6'-21'1903,"3"6"0,-6 8-1084,-1 1 1,2 1 0,-1 7-1,1 2 1,-3 6 0,-1 7-1,-2 6 1,-1 9 204,0 8 0,-3 5 1,-1 12-1,0 2 1,-1 6-1,4 2 1,1 2-553,2-1 0,1-5 0,3-6 1,5-3-1,2-5 0,2-6 1,0-6-2418,0-6 1,6-5 0,3-5-1,3-8 1,3-7 1944,2-4 0,4-8 0,6-2 0</inkml:trace>
  <inkml:trace contextRef="#ctx0" brushRef="#br0">12037 5771 7733,'-9'17'2269,"2"3"1,1 0-1042,3 4 1,-3 1 0,2 3 0,1 2-1,1 3 1,1-1 0,-2 1 0,-2-4 960,2 0 1,2-7 0,1-2-2681,0 0 0,0-10 1,0-10-1,0-9 0,0-7 1,1-8-1,2-4-76,2-3 0,10-6 1,-2 3-1,2-2 0,-1 2 1,0 3 1095,-1 6 0,-1 0 0,-2 7 0,-1 2 0,2 2 0,0 4-264,3 1-497,-1 6 0,-4-3 0,0 8 0,0 2 1,0 4-1,0 1-500,1-1 0,2-5 732,1 2 0,6-4 0,2-1 0</inkml:trace>
  <inkml:trace contextRef="#ctx0" brushRef="#br0">12437 5771 7733,'-13'-6'9383,"1"3"-8296,3-6 1,5 6-1,8-2 1,5 4-1,3 1 1,3 1-1,1 4 1,2 4-613,-2 3 1,-1 10 0,-3 3 0,-4 2 0,-3 4 0,-4 0-635,-1 1 1,-6 4 0,-4-3 0,-5-2 0,-4-2 0,0-5-1,-1-2-1808,4-1 1,1-11 0,2-1 0,0-6 0,1-4 1924,3-4 0,9-20 0,7-10 1</inkml:trace>
  <inkml:trace contextRef="#ctx0" brushRef="#br0">12597 5504 7733,'4'-25'1799,"2"3"1,2 5 0,2 7 0,2 6 1737,1 2 0,5 8-3397,0 3 0,6 6 0,-1 1 0,4-3 0,3 2 0,-2-3 0,3 1-8275,1-2 8135,-2-1 0,3 3 0,-7 1 0</inkml:trace>
  <inkml:trace contextRef="#ctx0" brushRef="#br0">13077 5064 7907,'6'-20'1217,"3"6"1,8 11-1,7 8 1,4 7 0,3 5 8612,-1 4-8701,-2 1 1,8 12-1,1 11 1,-2 11-802,-1 9-328,-17-23 0,-3 1 0,-1-7 0,-2 0 0,-1 9 0,-2 1 0,-3-1 0,-1 0 0,-2 2 0,-3-1 0,-1-2 0,-2-1 0,-1 1 0,-3 0 0,-1 0 0,-3-1 0,0-2 0,-2-2 0,-2 0 0,-1-2 0,-1-3 0,-2 0-337,-1-2 0,-1-1 0,-6-1 1,-1-2-1,1-3 0,-1-1 1,-3-1-1,0-1 337,-1-1 0,-1-1 0,-4-5 0,-2-2 0,-1 0 0,0-1 0</inkml:trace>
  <inkml:trace contextRef="#ctx0" brushRef="#br0">8038 9316 8202,'-34'-27'0,"-2"12"0,7 6 0,2 8 0,1 7 250,2 7 0,0-1 60,-3 1 1,5-1-1,3-6 1,3 0-1,4 1 1,1 1-1,6 2 1,5 1 0,10-1-1,11-3 1,11-1 256,10-3 1,13-1-1,11-2 1,10-2 0,-35 1-1,1-1 1,2 0 0,2 0-1,1 0 1,1-1 0,2 1-1,1 0 1,0 0 0,1-1-355,2 2 0,0-1 1,1 2-1,0-1 1,-2 1-1,1 0 1,-2-1-1,1 1 0,-1-2 1,-1 1-1,-1-2 1,0 1-1,-3 0 1,0 1-1,-3 0 1,-2 1-323,-2 0 1,-1 0-1,32 0 1,-9 0 0,-6 0-1,-5-2 1,-8-1-164,-6-1 1,-6-1 0,-7 4 0,-4-4 0,0-2 556,-4 0 0,-7-1 0,-8 4 1,-7-4-1,-10 1 0,-8 3-327,-8 2 0,-22 2 0,-8 0 1,-7 0-1,31 0 0,-1 0 1,-3 0-1,-1 0 0,-2 1 0,-2 0-29,-1 0 0,-1 2 1,0 0-1,1 0 1,-1 2-1,-1 0 1,1 0-1,0-1 1,3 1-1,0 0 1,2 1-1,0-1 1,3 0-1,2 0-67,0 0 0,2-1 0,-21 1 0,15 2 0,14-1 0,9-3 0,7 0 19,4 1 1,9-2-1,12 2 1,9-2 0,11-2-1,10 0 1,10-2 136,8-2 1,12 1 0,-30-1 0,1 0 0,4 1 0,1-1 0,2 0 0,-1 1 0,5-2 0,-1 1 0,0 0 0,1 0-224,2 2 1,-1 0-1,-5 1 1,-1 0-1,2 1 1,-1 0 0,-5 1-1,0 0 1,-2 0-1,-1 2 1,32 8-2171,-6 5 1,-8-1 2119,-11 2 1,3-2 0,-4-1 0</inkml:trace>
  <inkml:trace contextRef="#ctx0" brushRef="#br0">8891 8463 8205,'0'-21'338,"0"2"158,0 11 0,0 4 0,0 8 1,0 5-1,0 3 0,0 1 1,-1 2-1,-2 2 112,-2 0 0,1 1 0,4-5 0,0 1 0,0-1 0,0 0 0,0 1 1,1-2-80,4-4 1,-4 4 0,5-4-441,0-1 0,-4-2 1,2-10-1,-2-4 1,-2-4-1,0-3 1,1-4 123,3 0 1,-2-3 0,4-2-1,-2 2 1,1 2 0,-2 2 798,-2 2-775,5 2 0,-3 2 0,6 1-458,1 3 1,-2 3 0,1 6 0,1 0-763,2 0 1,-5 2 0,-1 1 0,-1 3-1,1 1 1,1 4-1107,3 0 0,2 3 1,2-1 2088,-1 0 0,0 1 0,0-1 0</inkml:trace>
  <inkml:trace contextRef="#ctx0" brushRef="#br0">9464 8236 9260,'0'-29'3584,"0"2"-2984,0 3 0,0 18 0,0 6 0,0 8-325,0 4 1,0 7-1,0 3 1,0 3 0,0 2-1,0-1-759,0 1 0,-4 0 0,0-1 1,1 1-1,1 0 0,4-1 0,2 0 484,5-4 0,9-3 0,2-6 0</inkml:trace>
  <inkml:trace contextRef="#ctx0" brushRef="#br0">9798 8276 10326,'-6'-31'1755,"-3"9"0,-3 10-1405,-1 16 1,1 4 0,1 5 0,4 2 0,1 1-1,3 4 1,2 0-211,1 4 0,4 0 1,2-1-1,1-2 1,4-2-1,2-1-560,5 1 1,-3-8 0,3 1 0,-4-5-1,0-4 1,-2-3 0,-2-5 237,-1-3 0,-6-7 0,1-4 0,-2-7 0,-2 1 0,0-1 0,-2 2 818,-2-1 1,1 4 0,-6 0 0,0 2-1,2 3 256,2 1 1,-1 6 0,2 3-1494,1 5 0,9-1 0,6 11 1,7 1-1,5 2 0,5 2 1,4-3 600,4-2 0,7 3 0,4-5 0</inkml:trace>
  <inkml:trace contextRef="#ctx0" brushRef="#br0">10344 8236 9974,'-19'-26'2169,"4"2"1,-3 8-1796,4 11 1,2 10-1,1 9 1,4 3-1,1 2 1,3 2-97,2 2 0,4 2 0,5 4 0,12 0 0,8 4 0,7-2 1,2-3-1,-1-6 0,-5-4 0,-4-5-798,-5-5 0,-7-5 0,-8-5 0,-2-4 0,-10-7 1,-10-9-1,-14-8 0,-10-5 40,-7-4 1,-11 1-1,3 2 1,1 5 0,1 4 479,3 5 0,6-3 0,-3 4 0</inkml:trace>
  <inkml:trace contextRef="#ctx0" brushRef="#br0">5425 12128 8126,'-19'-20'0,"0"1"0,-5-2 0,2 7 0,-2 5 0,-1 3 121,-2 3 0,1-3 0,-1 2 0,0 1 0,1 1 0,-1 2 0,2 0 0,3 2 0,5 2 0,7 5 0,7 3 466,6 1 0,7 0 1,14 1-1,10-2 0,12-2 1,9-1-1,10 0-247,6-2 0,-32-3 0,1-2 0,3-2 0,1 0 1,3 0-1,1 0 0,1 0 0,0 0 0,1 0 0,0 0-243,1 0 1,-1 0 0,2-2 0,0-2 0,1 1 0,0-1 0,0-1 0,-2 1 0,-2-1 0,-2 1 0,-1-1 0,-1 1-147,-4 1 0,1-1 0,0-2 0,-1 0 0,28-2 0,-5 0 1,-9 0-1,-11 1 0,-8 1-145,-10 0 1,-9 0-1,-11 3 1,-6-3 0,-12 0 243,-12 0 1,-23 0 0,-17 3-1,-10-1 1,30 2 0,-1 1-1,-3 0 1,0 0 0,-5 1-1,-1 0-25,-3 0 1,0 0 0,3 0 0,0 0 0,-5 0 0,-1 0-1,1 0 1,0 0 0,0 0 0,1 0 0,0 1 0,0 0-1,2 0 1,1 1 59,2 0 0,1 0 0,2 1 0,1-1 0,4-2 1,1 0-1,3 0 0,1 1 0,-32 2 0,15 3 43,9 2 0,19-4 1,6 3-1,9 1 0,6-1 1,10 4-288,10 0 1,16 4 0,18 2 0,16 0 0,-24-8 0,2-1 0,5-1 0,2-1 0,4-1 0,0 0 119,4 0 0,0-1 0,2-2 0,0-1 1,3 1-1,0 1 0,-1-2 0,0-1 0,-1 0 1,-1 0-1,-4 0 0,-1 0 0,-5 0 1,-1 0-2,-5 0 1,-1 0 0,33 0 0,-14-1 0,-10-2-1,-12-2-61,-7 2 0,-15 0 0,-8 0 0,-10-3 0,-13-1 0,-15-3 0,-18-2 80,-15-2 0,-8 1 0,32 6 0,0 1 1,-1 0-1,0 0 0,0 0 0,-1 2 1,0 0-1,0 0 0,0 0 0,1 1-374,0-1 0,0 0 0,2 3 0,1-1 0,-33-2 1,9 2-1,7 4 0,8 1 395,7 1 0,6 13 0,7-3 0</inkml:trace>
  <inkml:trace contextRef="#ctx0" brushRef="#br0">5625 11355 8117,'-6'-14'510,"5"7"1,-5 3 0,6 8 0,0 5 0,0 3 0,0 1 0,0 2 0,0 1 0,0 3 0,1 1-1,2-1 4308,2-3-4614,-1 5 1,1-6-1,-1 3 1,-1-4-1,0-2 118,2-3 1,-4-5 0,2-8-1,-4-6-211,-4-7 0,-4-2 0,5-6 0,1 0 0,1-5 0,2-1 0,2-1-341,2 2 449,4 8 1,5 1 0,0 5 0,1-2 0,-1 3 0,0 3-44,1 3 1,3 6-1,1-3 1,-2 2-1,-1 0 1,-1 1-1,-1 1-571,0 2 0,-4 5 0,0 1 0,1 1 1,1 3-1,-1 1-663,-1-2 0,0 2 0,4-2 0,1 3 0,-1 1 0,2-1 0,3-1 1058,4-2 0,3-7 0,2 4 0</inkml:trace>
  <inkml:trace contextRef="#ctx0" brushRef="#br0">6252 11235 8157,'0'-27'7573,"0"6"-7031,0 8 1,0 9-1,-2 8 1,-1 6-173,-1 7 0,-6 2 0,2 6 1,1 0-1,1 3 0,1 1 0,1-1-2228,1-2 1,7 0 0,7-3 0,5-2 1857,6-2 0,4-1 0,0-5 0</inkml:trace>
  <inkml:trace contextRef="#ctx0" brushRef="#br0">6532 11328 10269,'-22'-27'0,"1"4"0,2 3 0,2 9 0,2 3 0,2 5 1167,0 2 1,-5 7-1,0 4 1,3 5-1,5 3 1,6-1-1,4 1-986,4 0 1,3 4 0,8-4 0,3-2 0,4-1 0,3-2 0,4-1 0,0-3-1031,2-4 0,-4-4 0,-6-1 0,-2-1 0,-3-4 1,-2-4 537,-6-3 0,-2-5 1,-7-3-1,-4 0 1,-3-3-1,-4 3 1,-3 0 933,-3 1 1,3 4 0,-2-2 0,2 3 0,3 4 0,2 3-153,1 1 0,7 3 0,4 7 0,10 5 1,8 3-23,5 1 0,12 6-449,3 4 0,9 2 0,-1 1 0</inkml:trace>
  <inkml:trace contextRef="#ctx0" brushRef="#br0">6985 11381 8064,'-27'-29'289,"2"2"1,3 8 0,4 7 0,3 9 0,2 6 946,0 6 0,5-2 0,5 2 1,6 2-1,9 0 0,10 3 1,12-1-1123,8 0 1,10 1-1,-2-1 1,3-1-1,-2-3 1,-5-5 0,-9-2-756,-9-2 0,-4-2 0,-14-4 0,-13-7 0,-16-8 0,-17-5 691,-11-6 1,-4 3 0,-9-5 0,-1 1-1,3 5 1,2 3 0,7 4 304,6 2 1,8 7-1,12 8-355,6 2 0,25 14 0,9 3 0</inkml:trace>
  <inkml:trace contextRef="#ctx0" brushRef="#br0">10171 12474 16231,'-7'-6'-770,"-8"-6"1,3-4-1,-1 4 1018,-4 6 1,1 5-1,1 1 1,-1 0-1,-2 0 1,0 0-1,1 1 1,-1 2-1,3 3 1,3 2-1,5 2 1,2 2 0,10 3-1,11 0 1,17 1 453,12 0 0,13-9 0,-21 0 0,2 0 0,3-2 0,2 0 1,2-1-1,2 0 0,5-2 0,1 0 0,3-1 0,2 0 0,4-1 1,2 0-326,4 0 1,0 0-1,-2 0 1,1 0 0,4-1-1,1 0 1,0-1 0,-1 0-1,-1-2 1,0 0 0,2-1-1,-2 0 1,-3-1 0,-1 0-423,-1-1 0,0-1 0,-5 0 0,-1 0 0,-2 1 0,-2 1 1,-1-1-1,0 0 0,-2 1 0,-1-1 0,-5 0 0,-2 1 0,-4-1 1,-1 0-622,28-6 0,-7 4 0,-12 2 0,-6 1 1,-7 3-1,-10 1-789,-7 2 0,-4 0 1,-3 2-1,-3 2 0,-5 5 1,-2 3 1454,-2 1 0,0 6 0,0 2 0</inkml:trace>
  <inkml:trace contextRef="#ctx0" brushRef="#br0">14330 12554 17566,'0'-7'1080,"0"-5"0,1 5 1,4 1 7,4 6 0,-3 7 0,-2 9 0,-2 4 1,-2-1-1,0 2 0,0-1-1003,0 4 0,0-3 0,0-1 0,0 0 1,0-4-1,0-1-878,0-2 1,0-3-1,0-5 801,0-10 1,4-9 0,0-6 0,-1 0 0,0-4 0,0-1 287,2-2 1,4 0 0,-3 2-1,0 2 1,1 2 0,-1 0-7,0 0 0,3 5 0,-3 0 0,0 4 0,1 3 1,0 0-455,4 2 0,1-1 0,1 5 0,0-1 0,1 3-886,-1 4 0,-1 4 1,-2 8-1,-3 1 1,-1 5-1,-1 1-1862,1 2 0,-5 4 0,5-6 2922,0 3 0,2 2 1,5-1-1</inkml:trace>
  <inkml:trace contextRef="#ctx0" brushRef="#br0">15036 12394 15408,'0'-26'2989,"0"-1"-2651,0 6 0,0 17 0,0 8 1,0 7-1,0 5 209,0 6 0,-4 8 0,-2 2 0,0 2 1,-1 3-1,-1 0-612,-2-1 1,4 1-1,0-6 1,2-1-1,-1-1 1,2-1 0,2 1-1593,1-4 0,0-8 0,1 0 0,4-5 0,5-5 1622,6-1 1,5-2-1,6-4 1</inkml:trace>
  <inkml:trace contextRef="#ctx0" brushRef="#br0">15343 12554 8575,'-6'-21'1348,"-3"4"1,-3 2 0,0 16-438,4 4 1,-3-2-1,7 6 1,1 1 0,1 3-1,2 5 1,0 3-583,0 0 0,0 8 0,0-2 0,2 1 0,2 0 0,5-1-611,3-1 1,3 1 0,1-2 0,2-4 0,-2-6 0,-1-6-1,-2-3-373,1-3 1,-2-3 0,-2-6 0,-3-8-1,-1-6 1,-3-7 0,-1-4 986,-2-5 1,0 2 0,-2-1 0,-1-1-1,-3 2 1,0 3 933,0 3 0,2 3 1,4 2-1,0 6 0,0 2-1052,0 2 1,1 5-1,4 7 1,4 7-1,3 8 1,1 6-1,0 3-2672,1 3 0,3 0 1,3 1-1,-1 1 2362,0 3 1,11-3 0,-2 5-1</inkml:trace>
  <inkml:trace contextRef="#ctx0" brushRef="#br0">15850 12674 8344,'-5'-29'939,"-1"3"0,0 12 1,0 11-64,3 10 1,2 11-1,1 2 1,0 4 0,1 1-1,5 5 1,8 1-950,6 2 0,4 2 0,0-5 1,-4-5-1,-2-6 0,-4-4-315,-4-2 1,-7-7 0,1-6-1,-5-9 1,-7-8 0,-6-9 0,-6-5 189,-3-3 0,-2 0 1,-2-3-1,2 2 0,2-1 1,6 4 393,2 5 1,3 2 0,3 7-1,5 2 1,2 1 0,4 3-448,2 3 0,5 3 251,9 6 0,8 0 0,9 0 0</inkml:trace>
  <inkml:trace contextRef="#ctx0" brushRef="#br0">16249 12634 13605,'0'-13'1484,"2"5"0,2 4 0,7 1-977,5-1 0,5 2 0,5-2 0,1 2 0,0 2 1,1 0-1,2 0-633,1 0 1,0 0-1,-6 0 1,-1 0-1,-4 0 83,0 0 0,3 6 1,-2 1-1</inkml:trace>
  <inkml:trace contextRef="#ctx0" brushRef="#br0">16343 12847 8260,'7'-19'850,"7"6"1,-1-1-201,8 9 0,2 3 0,1 2 0,-2 0 0,2 0 0,1 0 0,2 0 0,-1 0-378,1 0 1,0 0-273,-1 0 0,7 0 0,1 0 0</inkml:trace>
  <inkml:trace contextRef="#ctx0" brushRef="#br0">17383 12687 8498,'-6'-19'872,"3"4"1,-6-1 365,-2 6 1,5 5 0,2 10-1,3 4 1,1 2 0,1 4-414,3 3 1,-2 1 0,4 5 0,-2-2-1,1 2 1,-2 0-853,-2-2 0,4-1 1,-1-5-1,-2 0 1,-4-3-1,-4-4-200,-1-3 0,-2 3 1,-4-4-1,-1-4 0,1-4 1,0-6-1,1-4 40,3-5 1,-2-3 0,7-7-1,1-1 1,2-4 0,1 0 885,0 1 1,4-1 0,2 5 0,0 0-1,1 4 1,1 2 0,1 3 302,-2 0 0,5 1 0,-3 6 1,3 3-1655,1 5 1,-1 4-1,-2 3 1,-1 3-1,3 2 1,3 6-447,2 2 1,1 6-1,-3-2 1,1-1-1,4 2 1,0-2 1097,4 0 0,1 5 0,2-4 0</inkml:trace>
  <inkml:trace contextRef="#ctx0" brushRef="#br0">17889 12501 13936,'7'-21'2171,"-2"3"-2053,-4 9 1,-1 5 0,2 8-1,1 5 1,3 5 0,1 3-1,5 4 1,3 1-360,3 1 1,5-6-1,1 4 1,4-2-1,5-2 1,-1-4-5765,1-4 5972,-2-3 0,-4-6 1,-1 0-1</inkml:trace>
  <inkml:trace contextRef="#ctx0" brushRef="#br0">18262 12568 8808,'0'-26'0,"0"4"0,0 4 0,0 4 2599,0 0 1,-1 5-1007,-4 0 0,2 18 1,-4 6-1,0 12 1,-1 10-1,-2 7-1068,-2 10 1,-6 3-1,0 8 1,2 1 0,1 3-1,2 2-249,0 2 0,6-35 1,0-1-278,-6 34 1,0 1 0,-1-6 0</inkml:trace>
  <inkml:trace contextRef="#ctx0" brushRef="#br0">10997 14993 8262,'-26'0'0,"-1"-6"0,-1-1 0,0-1 0,0 4 463,2 2 1,4 2 0,0 2 0,7 2 0,11 4 0,14-1 0,14-2 0,13-4 0,10 1 0,12 0-52,10 3 1,3-1-1,-33-4 1,1-1 0,-2 0-1,1-1 1,0-1-1,0 0 1,0 0 0,-1-1-1,1-1 1,-1 1-1,36-5-594,-3 0 0,-8 6 1,-7-1-1,-4 2 1,-6 2-1,-5 0 1,-7 0-1645,-4 0 0,-9 5 1,-4 0-1,-3 3 1826,-5 2 0,2 2 0,-3 1 0</inkml:trace>
  <inkml:trace contextRef="#ctx0" brushRef="#br0">12050 14820 8385,'-1'-24'0,"-2"9"396,-1 15 1,5 12 0,8 13 0,3-1 0,1-3 0,0-2 0,2-1 0,3 0 237,4-1 1,2 6-1,0-4 1,-4 1 0,0 4-1,-4 0-1023,-1-2 0,-3 6 0,-2-4 1,-3-2-1,-1 0 389,-3-1 0,-1 1 0,-2 5 0</inkml:trace>
  <inkml:trace contextRef="#ctx0" brushRef="#br0">13570 15180 10212,'0'-23'1575,"0"1"0,0 7 0,0 15-1145,0 8 1,0 5 0,0 3-1,0 2 1,0 0 0,0 1-314,0 3 0,-4 4 0,-1-1 1,1-2-1,-1-2 0,1-2-1051,1-2 0,0-2 695,-1-2 1,2-12 0,-2-7-1,2-7 1,2-8 0,2-2 426,2-5 0,3-2 0,5 3 0,-1 1 0,-4 0 0,0 4 0,-1 4 2011,0 4 1,5 2-2211,-2 3 1,-4 4 0,1 10 0,-1 4 0,1 4 0,1 3-1968,4 2 1,0 4-1,4-4 1,3-2 1977,4-1 0,9-1 0,3-1 0</inkml:trace>
  <inkml:trace contextRef="#ctx0" brushRef="#br0">14157 15060 8220,'-14'-34'638,"1"13"1,0 13 3864,-1 10-4069,7 5 0,-5 11 0,3 1 0,-3 1 0,0 0 0,2 0 0,3 0 0,1 1-112,3 3 1,1 5-1,2 3 1,2-3 0,2-1-1,5-1-1237,3 0 0,7-7 0,3-2-469,4-3 0,-3-8 0,1-2 685,0-4 1,2-1 0,-6 0 0,-1-1 0,0-5 0,-3-6 0,-1-4 698,-1-1 0,-1-3 0,0-1 0</inkml:trace>
  <inkml:trace contextRef="#ctx0" brushRef="#br0">14370 15300 10001,'12'-6'0,"-2"-3"0,-2-3 1293,-3-1 1,1-1 0,-3 1 0,2 0 0,-2-1 0,-2 1-629,-1 0 1,-1 5 0,-4 5 0,-4 8-1,-1 7-685,1 4 1,-1 5-1,5-2 1,2 5-1,2-1 1,1 2 0,1-1-253,4-2 0,2-2 0,8-7 0,1-1 0,4-3 0,-1-5 104,0-2 0,3-2 0,-2 0 0,-1 0 0,0-2 0,-3-2 0,-1-5 1,-1-3 0,-3-3 0,0-1 0,-4-3 0,-1-2 0,-3-3 281,-1-1 0,-4 3 1,-2 0-1,-5-1 1,-3 1-1,-1 1 77,-1 2 1,1 3-1,0 5 1,-1 4-1,1 1-1372,0 3 0,1 3-254,3 5 1,3 2 0,7 6 0,4 1 1434,4-1 0,14 6 0,6 2 0</inkml:trace>
  <inkml:trace contextRef="#ctx0" brushRef="#br0">15156 15286 8214,'-7'-23'0,"-9"8"0,2-13 0,-2 13 943,-3 7 0,3 4 0,-7 5-46,0 4 0,-3-2 0,0 4 0,1-1 1,1-1-1,3 1 0,2 2-791,3 4 0,7 3 0,4 1 1,5 4-1,5-1 0,7 0-545,8-3 351,8-1 0,17-3 1,2-3-1,2-5 1,3-4-1,-5-4-296,-4-5 1,-3-3-1,-12-3 1,-5-1-1,-6-2 1,-6 1 0,-5-3 243,-8-2 0,-11 1 0,-12 1 0,-6 0 0,-3 4 1,-2 3-1,2 4-17,3 4 1,4 4-1,5 1 1,4 0-1,5 1-1502,4 4 1,10 2 1658,13 7 0,17-1 0,10 0 0</inkml:trace>
  <inkml:trace contextRef="#ctx0" brushRef="#br0">15596 15153 8238,'-20'-33'1739,"-4"11"-567,6 0 0,8 16 0,10 6 0,9 2-838,7-1 1,11 5-1,8 1 1,4 2-1,1 2 1,0 2 0,0 3-1768,0 1 1,-6-3 1432,-3 0 0,-3 5 0,-1 2 0</inkml:trace>
  <inkml:trace contextRef="#ctx0" brushRef="#br0">15543 15420 11729,'-13'-5'0,"1"-1"0,6 0 0,10 0 702,13 3 0,8 2 1,6 1-1,3 1 1,3 2-1,1 2 0,7-1-702,5 2 0,1 2 0,8 5 0</inkml:trace>
  <inkml:trace contextRef="#ctx0" brushRef="#br0">16476 15273 8252,'0'-25'1748,"0"3"1,0 10-1,0 12 1,0 7-1076,0 5 0,0 7 0,0 3 0,0 4 0,-1 0 0,-2 1 1,-2 0-579,2-1 0,2-1 1,-1-2-1,-1-6 1,-1-2-1063,1-2 0,1-2 0,1-7 0,-2-10 798,-1-8 0,-7-3 0,4-5 0,-1-2 0,2-2 0,2-4 471,0-1 1,-1-5 0,5 5 0,0 2 0,0 2 0,2 5 0,2 3 559,5-1 0,3 6 0,1-4 0,2 4 0,1 4 0,2 3-889,-2 1 0,4-3 1,-3 4-1,0 3 0,-3 0 1,1 2-2426,3 0 612,-3 0 1,8 4 1839,-5 1 0,12 5 0,-2-2 0</inkml:trace>
  <inkml:trace contextRef="#ctx0" brushRef="#br0">16903 14940 8151,'0'-30'6304,"0"3"-5902,0 10 0,6 11 0,2 7-128,4 4 1,8-4 0,3 5 0,5-1 0,6-1 0,3 0 0,5 1-1,-1 1 119,1 1 0,-4-2 1,-1 4-1,-4 1 1,-5 2-1,-7 1-584,-5 0 1,-8 1-1,-5 1 1,-8 2-1,-8 6 1,-11 2 59,-10 1 0,-2 5 0,-9 2 0,-1 0 0,-2 1 0,2-2 0,6 2-405,8 0 435,10-4 1,4 8 0,9-2 0,6 3 100,6 0 0,10 7 0,8 2 0</inkml:trace>
  <inkml:trace contextRef="#ctx0" brushRef="#br0">7078 15233 8150,'-31'-16'0,"0"-7"0,1 7 0,7 7 0,2 6 456,2 3 1,4 0 0,11 0-1,11-1 1,14-4 0,16-3-1,15-4 1,17-2 0,-28 8-1,1-1 1,7 0 0,1 1 69,5-1 1,1 0-1,4 1 1,2-1-1,10 0 1,1-1-1,0 0 1,1 0-1,-2 0 1,1 0-1,0 1 1,0 2-1,-3 1 1,-2 2-1,-1 1 1,-2 0-257,-4 1 0,-1 0 0,-4 1 0,-2 1 0,0 1 0,-1 0 0,-2 2 0,0 1 0,-4-1 0,-1 0 0,-2 1 0,0 0-821,-5 0 1,0 0-1,34 6 1,-13-4 0,-6-3-1,-8-4 1,-6-1-1,-6 0-731,-8 0 0,-5-6 1,-9-4-1,-3-5 1,-5-4-1,-2-2 1282,-2-2 0,-12-3 0,-3 0 0</inkml:trace>
  <inkml:trace contextRef="#ctx0" brushRef="#br0">10651 17565 8133,'-2'-19'0,"-1"4"875,-1 5 1,-6 7 0,5-2-1,5 4 1,12 2 0,10 2 0,12 3 528,8 2 0,7-4 0,7 5 1,3 0-1,2 0 0,3-2 1,-1 1-833,-1-1 0,-2 0 0,-7 4 1,-1-2-1,-2 0 0,-2-1 0,-3 0 1,-2-1-573,-1 1 0,-8-5 0,-3 2 0,-3 0 0,-3-1 0,-2-1 0,-4-1 0,-6-1 0,1 2-1938,-1 2 0,-4 1 0,-2-2 1938,-1 5 0,-1 3 0,-5 1 0</inkml:trace>
  <inkml:trace contextRef="#ctx0" brushRef="#br0">12904 17845 9858,'0'-13'6035,"0"-1"-1829,0 7-3626,0 1 0,-6 12 1,-3 1-1,-3 2 1,-1 0-1,-2 2-157,-3 0 1,2 1-1,-5-1 1,2-3 0,2 3-1,4 1-391,4 1 1,3-4-1,8 0 1,2 1-1,7 2 1,5 1 83,6 1 1,3-1-1,2-1 1,0-2 0,-1-1-1,1 0 120,0-2 0,-5 5 1,-1-3-1,-2 3 1,-4 1-1,-5 1 1,-6 0-237,-2 4 0,-2-2 0,-2 5 0,-2 0 0,-6-2 0,-5 2 0,-3 0 0,-9-1 0,4 3 0,-1-6 0,-1-2 0,1-1 0,0-1 0,2 0 0,6-4 0,-2-2 0,3-1 0,3-1 0,2-1-1601,1 1 0,8-1 1,2-5-1,13-4-366,11-4 1,3-4 0,7-5 0,2-4 0,2-5 1560,1-4 1,0-9-1,0-7 1</inkml:trace>
  <inkml:trace contextRef="#ctx0" brushRef="#br0">13370 17738 7951,'5'-17'1122,"-1"-1"1,-1 2 0,0 2 12,1 5 1,-1 5 0,6 8 0,2 7-1,0 5 1,3 8 234,-1 5 1,-1 7-1,-2 8 1,-2 5-1,-2 2 1,-3-1-1323,-2-1 0,-1-2 1,0 3-1,0-2 0,0-2 1,0-3-1461,0-2 0,0-2 1,-1-4-1,-2-4 1,-3-4-1,0-5-6651,0-4 8063,-4-9 0,2-21 0,-5-10 0</inkml:trace>
  <inkml:trace contextRef="#ctx0" brushRef="#br0">13437 18138 9469,'4'-26'0,"1"0"1815,-2 4 0,-2 3-1365,-1 6 0,2 5 1,1 5-1,4 6 0,3 6-35,5 3 1,3 6 0,-2 1-1,3 2 1,2 1 0,3 0-1,1-1-2820,2-2 0,-5-6 1683,0-4 1,-1-6 0,3 2 0,-4-5 0,0-3 0,-6-3-1,-3-2 951,-7-2 0,-2-6 0,-2-2 1,-2 2-1,-2 2 0,-5 6 1,-3 3 1408,-1 4 0,4 1 1,0 0-1,0 1 0,2 5 1,4 6-865,6 4 0,0 8 1,7-3-1,3 1 1,5-1-1,1-2 1,2-4-382,0-5 0,0-4 0,1-6 0,-4 0 0,-4-2 0,0-2 664,-1-5-1057,-6-15 0,-1 1 0,-7-11 0,-4 1 0,-5 2 0,-5 0 0,-3 0 0,-1 4 0,3 6 0,0 2 0,2 3 0,5 1-734,3 2 0,4 5 0,7 4 1,7 2-1,6 4 0,4 2-2511,6 5 0,-1 3 0,7 4 3245,3 7 0,-1-1 0,10 10 0</inkml:trace>
  <inkml:trace contextRef="#ctx0" brushRef="#br0">14263 18245 12596,'-12'-2'0,"4"-2"0,3-5 1269,4-3 0,2-1 0,4 0 0,3-1 0,6-1 0,4-1 0,2-3-2054,1-2 0,-2 3 1,-5-2-1,-1 0 1,-1 3-1,-3-1 0,-5 0-4664,-2 2 5449,3-5 0,3 6 0,5-4 0</inkml:trace>
  <inkml:trace contextRef="#ctx0" brushRef="#br0">14676 18072 7920,'-5'13'1517,"-4"-1"494,-3-3 0,0 3 1,2-5-1,2 2-855,2 0 1,8-5 0,8 4 0,6-3 0,7-3 0,3-4-1,4-3-1433,1-3 1,-4-1-1,-7-4 1,0 0-1,-6-2 1,-3-1-1,-7-2-278,-2 1 0,-14 0 0,-6 2 0,-8 5 1,-9 2-1,-3 5 1357,1 2 0,-6 8 1,7 6-1,5 7 0,6 3 1,9 4-468,5 6 1,7 4 0,11 3-1,10 0 1,11 0 0,9-2 0,12-2-4619,10-5 1,0-8 4282,12 0 0,-33-15 0,1 0 0,5 1 0,0 1 0</inkml:trace>
  <inkml:trace contextRef="#ctx0" brushRef="#br0">15823 17512 8902,'-13'-8'2461,"-1"4"-2017,1 3 1,4 1-1,0 0 1,-1 0-1,-2 1 1,-1 3 0,-1 5-1,1 5 1,1 3-1,2 6 1,1 3 0,-3 5-1,-3 5 483,-3 2 1,1 8 0,2 3 0,-1 3 0,-2 1-1,1 1 1,3-1 0,0 0 0,1 1-399,0-1 1,4 0 0,1-1 0,2-5 0,3-5 0,2-5-584,1 0 0,0-6 0,1-3 1,4-4-1,2-2 0,2-1-1408,0-3 0,0-4 0,4 0 0,1-2 0,-1-4 99,0-3 0,5-4 1363,0-1 0,11 0 0,0 0 0</inkml:trace>
  <inkml:trace contextRef="#ctx0" brushRef="#br0">16156 18098 8968,'0'-13'2309,"2"6"1,2 2-1115,5 4 1,-2 7 0,1 4-210,-2 6 0,3 6 0,-3 7 1,-1 0-1,1 1-311,-3 4 1,-1-3 0,-2 2-1,0-4 1,0-1 0,0-4-1,0-2-1228,0-1 1,-5-9 0,1 1 0,-1-3-179,0-2 1,2-2 0,-5-8 0,2-4 0,3-7 0,2-8 0,1-4 622,0-2 1,0-8 0,0-2 0,0 1 0,0 1-1,0 2 745,0 1 0,0 2 0,0 8 1,0 4-1,1 3 0,4 3-80,4 4 0,2-3 0,3 7 0,-1 1 0,0 3 0,1 4-1338,-1 5 1,6-1 0,2 0 0,1 3 0,1 1 0,0 1-1,2 0-4135,2 1 1,4-7 4584,0-3 0,6-8 0,-3-3 1</inkml:trace>
  <inkml:trace contextRef="#ctx0" brushRef="#br0">16676 17978 12338,'-1'-12'0,"-2"2"0,0 3 0,3 2 0,4 5 0,3 6 1091,4 6 0,7-2 1,2 10-1,3-1 1,-1 3-1,0 3 1,-1 0-1,-3 1-345,-4 0 1,0-6 0,-3 6 0,0-1-1,-4 1 1,-1 0 0,-3 1-3172,-1 0 0,-8-2 0,-5-3 0,-3-4 2425,-4-4 0,-12 6 0,2 0 0</inkml:trace>
  <inkml:trace contextRef="#ctx0" brushRef="#br0">16703 18058 10702,'25'-37'1218,"-3"-3"1,3-1 0,-1 4 0,6 3 0,7 1 0,4 5-358,4 4 0,3 5 0,-2 6 1,0 1-1,3 3 0,1 5 1,7 2-862,2 2 0,3 6 0,5 1 0</inkml:trace>
  <inkml:trace contextRef="#ctx0" brushRef="#br0">17609 18605 8014,'-10'-8'0,"-4"4"0,0 2 0,3 10 0,2 5 943,0 6 1,-8 8 0,-1 1 0,0 2 0,0 2 0,1 1 0,0 1 0,3-1 0,0-1 0,1-4-360,0-4 1,5 0 0,4-5 0,1 0 0,0 2-1,-2 0-584,2 2 0,-10 2 0,-2 2 0</inkml:trace>
  <inkml:trace contextRef="#ctx0" brushRef="#br0">18049 18245 10864,'-6'-19'2454,"5"10"1,-4-2 0,8 16-1666,2 4 0,5 3 1,-1 2-1,1 3 0,1 2 1,-4 0-56,-1 0 0,3 4 0,-5-6 1,-1 0-1,-1-3 0,-2 0-144,0-1 1,0-4-735,0 0 0,-2-6 0,-1 0-1082,-1-6 0,1-10 731,7-10 0,4-3 0,6-4 0,1-3 1,0-1-1,-3-3 0,0 0 934,0 2 0,-5-2 1,-1 7-1,-2 4 1,1 3-1,-2 4 1477,-2 3 1,-1 5-1917,0 3 0,6 11 0,-3-2 0,6 12 0,1 1 0,4 0 0,2 3 0,3 1 0,2-2-4876,3-1 1,5-2 4875,3 0 0,5 1 0,-3-1 0</inkml:trace>
  <inkml:trace contextRef="#ctx0" brushRef="#br0">18676 18072 8116,'0'-20'4915,"-12"0"0,10 6-3154,-2 10 1,7 13 0,6 10-1,-3 2-1447,-1 2 1,-3-2 0,4 1 0,0 2 0,3 1 0,3 0 0,2-1-1628,4-2 0,4-5 1313,9 0 0,9-2 0,8-1 0</inkml:trace>
  <inkml:trace contextRef="#ctx0" brushRef="#br0">19102 18165 8202,'-28'-18'1528,"-2"2"0,1 4 0,4 8-436,5 7 0,5-1 0,2 6 0,1-1 1,2 1-1,3 2 0,1 2 0,4 1 1,5 1-337,6-1 1,9 5 0,5-1 0,7-2 0,6-4 0,4-7 0,4-2 0,5-4-2468,3-2 0,0-8 0,-5-7 0,-7-2 675,-7-3 0,-13 3 0,-6-1 0,-10 0 977,-7 1 1,-12-2 0,-11 5 0,-10 1 0,-5 3 0,-4 2 0,4 3 0,4 4 0,7 4 698,6 1 0,7 6 1,9 4-1,10 5 1,11 3-1899,12-2 1,9-1 0,12-2 530,7 1 1,5-3-691,13-2 0,-10 2 0,9-7 1128,-8-1 1,-10-1-1,-11-4 1,-8-1-1,-12-3 1,-10-1-1,-9-2 1,-10 0 1436,-9 0 1,-11 2 0,-5-4 0,-1 4 0,-3 0 0,1 1 0,4 0 0,7 3 489,4 1 0,5 8 1,7 3-1,6 3 0,7 3 1,11 1-947,10 2-873,8 6 0,17-10 0,3 4 0,4-5 0,0-4 1,0-4-2021,-5-4 1,-8-1 1507,-13 0 0,-7-6 0,-15-3 1,-11-4-1,-13-5 351,-16-4 1,-21 1 0,-7-1 0,-6 1 0,-3 2 0,4 4 0,5 2 2710,7 3-2447,11-1 0,10 4 0,10 1 0,10 2 0,16-1 78,16 2 0,27-10 0,15-2 0</inkml:trace>
  <inkml:trace contextRef="#ctx0" brushRef="#br0">19915 17379 10071,'15'17'8358,"12"17"-7991,14 17 1,-14-20-1,1 0 1,1-2-1,0 0 1,0-1-1,0 0 1,0 1 0,1 0-1,1 0 1,0 1-1,1 2 1,0 0-1,-1-1 1,-2 1 157,-1 1 0,-2-1 1,-2 0-1,-2 0 1,10 32-1,-8-3 1,-11-1-1,-8 0 1,-13 0-784,-12 1 1,0-30 0,-5 0 0,-5 3 0,-4-1 0,-4 1 0,-4 0 0,-4 0 0,-2 0-1,-5 1 1,-2-2 0,-3 0 0,-1-1-3622,-4 1 0,0-1 3406,-2 1 1,-1 0 0,20-10-1,0 2 1,-1-1 0,0 1-1,0-1 1,0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2506 6597 9396,'-9'-7'7981,"2"5"-6999,1 9 0,3 4 0,7 13 1,5 4-1,3 4 0,3 5 1,1 0-1,2 2 0,-2-2-927,-1 1 0,-3-1 0,-2-1 0,-2-5 0,-1-4 0,-1-5 0,0-4 1,-3-4-913,-2 0 1,-2-10-1,-4-8 1,-2-13 374,0-6 1,1-11-1,6-5 1,0-5 0,0-4-1,1-2 1,4 0 466,4 1 1,7 0-1,2 9 1,-1 6-1,1 4 1,1 5-1,1 3 1,0 4 1489,1 3 0,-5 8 1,4 2-1,-3 4 1549,1 1-3024,0 0 0,-6 6 0,-2 3 0,-2 3 0,-2 1 0,-4 0 0,-6 7 0,-5 2 0,-4 3 0,-5 0 0,-4-1 0,-3-2-636,-2 2 1,0-5-1,1-1 1,1-5 0,1-4-1,3-5 1,2-2-9196,3-2 9629,7-6 0,3-7 1,6-8-1</inkml:trace>
  <inkml:trace contextRef="#ctx0" brushRef="#br0">7065 8916 11370,'-9'-6'0,"2"-3"-49,1-3 1,1 3 0,5 0 0,0-1 0,0-2 0,0-1 0,2 0 0,1-2 0,1-2 0,-1 0 0,-1 0 2027,-2 3 0,0 5-1936,0 0 1,-2 6-1,-2-2 1,-5 4 0,-3 1 69,-1 0 0,-1 0 0,0 0 0,-3 1 0,-2 2 1,0 2-1,-1-2 0,3-2 0,-1-1 398,0 0 1,-4 0-1,3 0 1,-1 0-1,0 0 1,0 0-1,0 0-246,-1 0 0,0 0 0,-2 0 0,0 0 0,0 0 0,-1 0-247,2 0 0,-3 2 0,1 1 1,-3 3-1,-2 1 0,2 3 1,-1 2-56,0 2 1,2 3 0,-5 1 0,3-2 0,3-1 0,0-1-1,1-1 322,0 0 0,-2 1 0,6-1 0,0 0 0,-2 1 0,-1-1 0,3-1-70,0-3 1,3 2 0,3-2 0,-1 3 0,-1 1-1,-2 2 1,2 2-257,1 0 1,2 1-1,1-3 1,2 3-1,1 2 1,0 3-1,0-3 73,0 0 1,5 2 0,-4-3 0,2 0 0,3 2 0,2-2 0,1 1 207,0-4 0,0 0 0,0 0 0,0 2 0,1-2 0,2-1 24,2-1 1,5 0 0,-1 3 0,3 0 0,3 1 0,1 0 0,3 0-133,2-2 0,1 3 0,6-1 0,2 0 1,1 0-1,0-1 0,2 0-132,2-2 1,-1-2 0,2-1 0,0-2 0,-1-3-1,-1 1 1,-1-1 0,2-4 0,-2 3 0,1-1 1,3-1-1,1-1 0,2-2 0,0-1 0,0 0 1,-1 0-1,-1 0 0,1 0 1,4-1-1,1-2 1,2-1 0,2-1 0,-5 4 0,-2-2 0,3-2 0,-1 1 0,0-1 0,-4 1 0,-4-2 1,2 2-1,-2-4 1,-3-1-1,-2 0 1,-2-1-3,-1-2 0,-1 3 1,1 0-1,0-1 1,-1-3-1,1-4-2,0 0 1,-1-1 0,1 3 0,1-1-1,2-3 1,1-1 0,-2 1-2,-1 3 1,-5-3 0,-1 1 0,2 0 0,-1 0 0,1-1 0,-3 0-1,-2-1 0,-1 3 1,-5 3-1,0 1 0,1 0 1,-2-2-1,-4-1-1,-3-2 0,-2 0 1,0 5-1,1-1 1,-1 1-1,-3 0 0,-4-1 1,1 1 0,-6 0 0,0-1 0,0 1 0,0 0-1,-1-1-153,-2 1 0,-6 0 0,1-1 1,-1 1-1,-1 0 0,-4 0 13,-2-1 1,-2 1 0,-1 0-1,-1-1 1,-4 1 0,-1 0-1,-3 1 35,-1 3 0,0-2 0,1 6 0,-1-1 0,1 0 0,-2 1 0,1 1-141,-2-1 1,1 1-1,4 4 1,2 0 0,2 0-1,0 0 1,0 0-468,-2 0 0,10 0 0,-3 1 0,4 2 0,3 2 0,0-1-389,2 2 1,3 0-1,0 4 1,1-2-1,0-2 1,-1-2-3379,1 2 4484,0 2 0,-1-1 0,1-1 0</inkml:trace>
  <inkml:trace contextRef="#ctx0" brushRef="#br0">3119 10249 12680,'-13'-21'-215,"0"3"1,-1 9 0,1 5-1,0 2 209,-1 2 0,-3 0 0,-1 0 0,0 0 0,0 0 0,0 0 0,2 0 0,1 0 1,2 0-1,1 2 0,2 1 0,2 3 3027,2 1 0,2 2-2009,4 4 1,6-5 0,3-4 0,4-2 0,3-2-522,2 0 1,6 0-1,-2 0 1,5-2-1,2-1 1,2-1-19,-1 1 1,7 1 0,2 2 0,-1 0 0,2 0 0,-3 2-103,2 2 0,-1-2 0,2 2 1,-1-2-1,-2-2 0,-3 0-227,-2 0 1,1 0 0,-3 0-1,1 0 1,-2 0 0,-1 0 0,1 0-117,2 0 1,-3 0-1,3 0 1,-3-2-1,-3-1 1,-1-1-1,-3 1-106,-2 1 1,3 2-1,-4-1 1,-2-2-1,-1-2-514,-2 2 1,-4 2 0,0 1-264,2 0 1,-4 0 0,2 0 0,1 0-1,2 0-553,1 0 1,1 4 0,-1 1 0,0-2-1,-1 0 1,0 0-3751,1 1 5150,-2 1 0,8-5 1,-6 0-1</inkml:trace>
  <inkml:trace contextRef="#ctx0" brushRef="#br0">3999 10075 8517,'0'-20'1057,"6"2"0,3 7-333,3 3 0,1 3 1,2-2-1,3-1 1,5 1-1,5-2 0,5 2 1,0 1 2,-1 0 1,4 4 0,-4-2 0,1 2 0,1 2 0,-1 2-534,-1 2 0,-2 2 0,-7 5 0,-2-1 1,-2 3-1,-4 4 0,-3 0-293,-3 3 0,-6-4 0,1 6 0,-4 2 0,-4 1 0,-6 3 1,-5 0-176,-3-1 1,-7 3-1,0-8 1,-5 1-1,0 1 1,2-3 43,2-2 0,-4 3 0,0-2 0,4-1 0,-1 0 0,5-3 0,1-1-683,5-2 1,1 1 0,2-1 0,1 0 0,1 2 0,4 2 912,1 0 0,-4 1 0,2-5 0</inkml:trace>
  <inkml:trace contextRef="#ctx0" brushRef="#br0">19689 9702 8555,'-9'0'-5,"0"0"1,-2 0 0,1-1 535,1-4 0,2 2 1,4-6-1,-2-1 1,2-2-1,2-1 0,0 1 1,-2 2 95,-2 1 0,-5 6 1,1-3-1,-3 1 0,-1 1 1,-1 1-1,1 2 0,0 1-255,-1 0 0,0 0 0,-3 0 1,-2 0-1,0 0 0,-2 0 0,2 0 1,-2 0 57,0 0 0,3 1 0,-2 2 1,-1 1-1,0 1 0,-1-1 629,1 1-865,-4-1 0,6 1 0,-5 1-121,2 1 1,0-3 0,-5 4-111,0-2 0,2 3 1,0-3-1,0-1 1,-3 3-1,1-1 0,0 2 193,1-1 0,7 3 1,-8-2-1,3 2 1,2-1-1,1-1 3,2 1 0,-3 2 0,4 0 1,2-2-1,1-1 0,2 2 0,-1 0 27,1 3 0,0-2 1,1-2-1,1-1 0,2 1 1,-1 2-112,-2 1 0,3 1 0,2-1 0,0 0 0,-1 1 0,-1-1 1,2 0-76,2 1 0,2-1 0,0 0 0,-1 1 0,1-1 0,2 2 0,1 3 0,0-4 0,0 4 0,0-2 0,0 1 0,0 1 0,0-2 0,0-1 0,1 2 0,2 1 0,1-2 0,1-1 0,1-3 0,3-3 0,-2 3 0,2-3 0,1 1 0,2 0 0,2-1 0,0 0 0,4-1 0,-2 3 0,5-3 0,0 1 0,0 0 0,2 0 0,3-2 0,0 5 0,1-5 0,0 2 0,-1-2 0,1 1 0,-1-2 0,1 0 0,0 3 0,1-3 0,2-1 0,1 1 0,0-1 0,1-1 0,4 1 0,-2-1 0,2-4 0,-1 2 0,1 1 0,-1 1 0,2-1 0,2-2 0,1-1 0,0 2 0,0 1 0,0 1 0,-2-1 0,-2-1 0,5-2 0,-4 1 0,0 2 0,2 2 0,-2-2 0,1-2 0,2-1 0,-7 5 0,5-1 0,-2-1 0,-3-2 0,1-1 0,0 0 0,-3 0 0,4 0 0,1 0 0,-1 0 0,1 0 0,-1 0 0,0 0 0,2 0 0,-5 0 0,1 0 0,2 2 0,1 1 0,2 1 0,-1-1 0,-4-1 0,1-2 0,0 0 0,-1 0 0,1 0 0,0 0 0,-3 0 0,3 0 0,0 0 0,-1 0 0,1 0 0,0 0 0,3 0 0,-3 0 0,1 0 0,1 0 0,0 0 0,-1 0 0,2 0 0,-3 0 0,2 0 0,-1 0 0,1 0 0,-2 0 0,-2 0 0,0 0 0,-4 0 0,1 0 0,4-2 0,-1-1 0,1-1 0,3-1 0,-5 5 0,-2 0 0,1-1 0,0-2 0,1-1 0,1-5 0,-2 4 0,2 1 0,4-2 0,4-2 0,3 0 0,0-1 0,-2 4 0,-2-4 0,-2 0 0,-2 1 0,3-1 0,-1 0 0,-2 1 0,-2-3 0,-5 3 0,0-1 0,0 0 0,-4-1 0,-3-2 0,1 0 0,-4 2 0,-2 1 0,0-1 0,0-2 0,2-1 0,-2-1 0,-1 1 0,-1 0 0,-1-1 0,0 1 0,2 0 0,3-1 0,-6 1 0,2 0 0,0-1 0,-4 2 0,1 2 0,-4 1 0,3 0 0,-5-4 0,-2 0 0,-2-1 0,-1 1 0,0 0 0,0-1 0,-1 1 0,-4-2 0,-2-1 0,-2-2 0,0 2 0,-1 1 0,-1 2 0,1-1 0,1 1 0,0 0 0,2-1 0,-5 1 0,5 0 0,-7-1 0,1 1 0,0 0 0,-1-1 0,1 1 0,-2 1 0,-1 2 0,-3 1 0,-2 0 0,-3 0 0,-1 2 0,-2 1 0,1-3 0,-3 3 0,0 0 0,-4-1 0,1 1 0,-1 0 0,4-3 0,5 3 0,2 0 0,-2-1 0,-1-1 0,4 4 0,3-5 0,2 5 0,0-4 0,-2 1 0,2 1 0,1-2 0,1 3 0,1-1 0,-2 0 0,-3 3 0,-2-2 0,-2 2 0,-1 0 0,0-1 0,-7 2 0,-3-2 0,2 3 0,0 1 0,3-2 0,-2-1 0,2-1 0,0-1 0,2 4 0,0-2 0,3-2 0,0 1 0,1-1 0,1 1 0,-2-5 0,3 3 0,1 0 0,0-1 0,1 1 0,-1 0 0,-2 0 0,-5 3 0,-1-1 0,-1 1 0,-2 0 0,-1 0 0,1-2 0,-2 1 0,1 4 0,0 0 0,1 0 0,0 0 0,4 0 0,1 0 0,-4 0 0,7 0 0,-2 0 0,1 1 0,2 2 0,2 2 0,-3-1 0,2-4 0,0 0 0,-3 0 0,1 0 0,0 0 0,0 0 0,-6 0 0,-2 0 0,-3 0 0,-1 0 0,-3 2 0,-1 2 0,-2-2 0,0 4 0,1-2 0,4 0 0,2 1 0,2-1 0,0 1 0,0-1 0,4-4 0,1 0 0,-1 0 0,0 0 0,1 0 0,-1 0 0,-1 0 0,-2 0 0,-1 0 0,0 0 0,0-1 0,0-4 0,-5 4 0,4-4 0,-3 4 0,0 1 0,-1 0 0,1 0 0,-2 0 0,-2 0 0,-1 1 0,0 2 0,-1 3 0,-2 0-97,-2 0 0,1 3 1,4-3-1,2 0 1,1 1-1,1-1-173,-1 0 0,4-1 0,1-5 0,1 0 1,0 0-1,1 0 0,3 0 0,4 0-471,0 0 0,3 0 0,-4 0 0,3 0 0,2 0 0,3 0-970,1 0 1,2 4 0,-1 0-1,2 1 1711,3 1 0,-2 1 0,3 7 0</inkml:trace>
  <inkml:trace contextRef="#ctx0" brushRef="#br0">22861 9742 8111,'-13'0'0,"0"0"143,-1 0 0,8 0 0,6 0 0,9 0 0,7 0 0,7-1 0,3-5 0,4-8 0,1-8 0,0-6 0,2-6 1,1-2 948,0-1 0,-2 2 0,-3 8 0,0 1 1,2 0-1,-1 4 0,-2 3 0,0 1 1,2 0-459,1 2 1,2 6 0,-4 1 0,2 0 0,-3 0 0,-2 2 0,-6 1-2216,0 3 0,-3 1 0,-5 1 0,-1-2 1581,-3-2 0,1 1 0,5 4 0</inkml:trace>
  <inkml:trace contextRef="#ctx0" brushRef="#br0">24021 8903 8837,'-16'-26'1133,"2"4"0,10 9 0,13 8 0,3 4 0,2 2-346,4 4 1,-3 2 0,3 7-1,-3 0 1,-2 3 0,0 2 0,1 2 151,-1 2 1,-1 7-1,-2 3 1,-1-1-1,0 1 1,-2-4-1,-1-1-701,0-1 0,-4 0 0,2-2 1,-1-3-1,0-4-850,1-3 0,-1-8 0,-7-4 0,-5-7 0,-3-10-85,-1-6 0,1-13 1,2-6-1,2-6 0,2-6 1,3-4-1,2 1 675,1-1 1,1-1 0,4 2 0,5 8 0,5 6 0,3 8 869,-2 4 1,3 4-1,1 11 1,-1 1 0,0 3-1,-1 4-393,1 4 1,-4 3-1,3 2 1,-2 5-1,0 4 1,1 3-1,-4 4-343,-3 0 0,-2 3 0,1 3 0,-5 1 0,-2 0 1,-2-1-219,0 1 1,-5-5 0,-1-1-1,-1-2 1,-4-3 0,0-1-490,-3-1 1,2-6 0,2 0 471,1-2 1,8-2-1,1-4 1,7-1-1,6-2 1,5-2-1,4 1 668,4-2 1,0 4-1,1-2 1,-1 3-1,0 2 1,-4 3-546,-4 5 0,-4 3 0,-2 2 0,-3 0 0,-4 3 0,-4 2 0,-1 2 0,-10 1 0,-5 3 0,-6-1 0,-5-2 0,-4 0 0,-1 0 0,-2 1 0,5-7 0,-4 2 0,0-4 0,3 0 0,2-2-2174,3-4 1,8 3-1,1-7 1,11-1 2173,13-1 0,14-8 0,12-2 0</inkml:trace>
  <inkml:trace contextRef="#ctx0" brushRef="#br0">24941 8596 8082,'-17'-19'1703,"4"5"1,10 7-1,2 9-885,4 2 0,6-1 0,-4 6 0,3 3 0,2 2 0,1 6 0,-1 0 419,-1 4 0,0-2 0,3 4 0,-4 2 0,-2 0 0,-1 0-904,-1-1 0,1-1 0,-4-1 0,2-1 0,2-3 0,-1 0 0,0-2-333,1 0 0,1-1 0,-3-5 0,3-1 0,0-2 0,1-2-1401,0-2 1,-2-2-1,4-4 1,0-1 0,0-4-5410,-1-4 6810,1-3 0,5-7 0,-1-1 0</inkml:trace>
  <inkml:trace contextRef="#ctx0" brushRef="#br0">25701 8343 11138,'-6'-12'2181,"-3"3"0,1 5 0,1 8-1627,1 5 0,-3 4 0,3 5 1,0 3-1,0 2 0,2 4 1,-1 6-1,1 4 504,1 3 0,3-2 0,4-1 0,5-3 0,3-1 0,2-5-1193,-1-4 0,2-9 0,1-8 0,3-1 0,0-6 0,2-8 106,0-9 1,1-13 0,3-8 0,-2-8 0,-6-8 0,-2-2-32,-2-3 0,-4 6 0,-1-2 0,-1 6 0,1 1 1,0 4-1,1 3-374,0 7 1,0 5 0,3 7 0,-2 4 0,-2 4-1145,-2 0 1,3 13-1,-5 7 1,-1 10 0,-2 12-1,-2 9 1578,-3 6 0,-16 19 0,-8 0 0</inkml:trace>
  <inkml:trace contextRef="#ctx0" brushRef="#br0">24274 10075 13866,'-19'-25'0,"7"3"1699,11 4 1,23 3-1,16 1 1,11-6-1345,10-6 0,-20 10 0,2-1 0,6-3 1,1-1-1,5-1 0,1 1 0,6-2 0,1 0 1,1 0-1,1 0 0,4-1 0,1 0 0,-1 1 1,0 1-150,1-1 0,1 0 0,-19 6 0,2 1 0,-2 0 0,19-7 0,-2 1 0,2 2 0,-1 0 0,-3 3 0,0 0 1,-7 4-1,0 1-661,-5 1 0,0 1 1,-1 1-1,-2 1 1,-9 1-1,-3 0 1,31-6-1,-9 0 1,-11 1-1,-9 1-1087,-8 3 0,-11-1 1,-8-5-1,-10 3 1542,-10 2 0,-14-3 0,-13 4 0</inkml:trace>
  <inkml:trace contextRef="#ctx0" brushRef="#br0">4812 11448 8232,'-13'-19'0,"4"-2"0,2-4 0,1 3 0,3 4 295,1 9 1,4-1 0,2 5 0,5 2 0,3 3 0,3 5-1,1 4 1,5 4 0,2 3 0,7 3 0,3 1 560,4-1 0,6-1 0,4-5 0,3 2 0,5 1 0,0 2 0,0-2-569,-2-1 1,2-2-1,1-1 1,2-1 0,0-4-1,-1-1 1,1-3 0,0-2-278,1-1 1,-8-6-1,0-3 1,-3-4-1,-5-5 1,-2-5-1,-2-5-371,-4-4 1,1-9 0,-10 1-1,-5-1 1,-6-2 0,-6-2 198,-5-4 1,-10 2 0,-8-2-1,-10 0 1,-9 0 0,-5 2 131,-8 1 1,-7 3-1,-8 8 1,-6 3-1,32 19 1,-1 0 0,-2 1-1,-1 2 1,-3 1-1,0 1-17,-3 2 1,-1 2 0,-2 0 0,-1 2 0,-1 2 0,0 0 0,0 1 0,0 0 0,-1 0 0,-1 2 0,2 1-1,0 2 298,0 2 0,2 1 0,4 0 0,1 2 0,3 2 0,1 1 0,-29 16 0,10 4 0,8 9 1,8 5-690,10 7 1,8 5 0,17-3 0,10 2 0,16 7 0,-1-33-1,4 0-798,6 2 1,3-2 1235,3-1 0,3-3 0,5 1 0,2-1 0,0-2 0,0 0 0</inkml:trace>
  <inkml:trace contextRef="#ctx0" brushRef="#br0">7638 11022 8663,'-13'0'0,"1"-2"0,2-2 348,1-5 0,6-3 0,-2-1 0,5-2 1,5-3-4,4-4 0,8 1 1,6 0-1,2 2 1,1 3-1,1 0 0,-2 1 77,-2 1 1,0-2 0,-3 7 0,-1-1 0,0-1-1,-3 3-104,-1-3 0,0-1 0,3-1 1,4 0-1,3-2 0,3-1 0,3-5 304,5-4 1,8 1 0,5-9 0,5 2 0,2 0 0,3 0-391,2-1 0,-5 8 0,0-1 1,-4 4-1,-6 5 0,-3 1 1,-6 3-756,-3 3 1,-4-1-1,-8 5 1,-4 2-1,-3 2 1,-2 1-1612,0 0 1,1 4-1,-1 2 1,0 0 2133,1 0 0,11 4 0,3-2 0</inkml:trace>
  <inkml:trace contextRef="#ctx0" brushRef="#br0">9558 9955 8196,'4'-17'924,"1"-1"-82,-1 6 0,-4 8 1,2 7-216,2 1 1,-1 11 0,4 0-1,1 4 1,-1 6 0,2 2 0,0 2 13,0 1 1,-5-5 0,5 6 0,0-3-1,-2-3 1,-2-1-609,-4-2 1,-1-5-1,-1-1 1,-4-6-370,-3-5 0,-4-7 1,-2-7-1,1-8 0,1-7 1,3-3-1,5-1 2,2-3 0,2-3 0,0-5 1,0 4-1,2 4 0,2 3 527,5 1 1,3 6 0,0 4 0,-2 2 0,-1 3-1,2 3 1,0 3 272,3 0 1,-1 5-1,2-4 1,1 4-1,2 1 1,-2 1-1,0 2-236,2 2 1,-3 5 0,3-3 0,-3 2-1,-2 0 1,0 2-257,1 0 0,-3-2 1,-2 0-1,-3 0 1,-1 0-1,-1 0 0,1 0-25,1-2 0,-5 5 0,5-5 0,-2 2 40,1 0 1,-1 0-1,-4 4 1,0 1-1,0-1 77,0 0 0,-3 2 1,-4 1-1,-6 2 1,-4 0-1,0 0 1,-1 0 138,1-2 0,1-1 1,0-2-1,-2-1 1,2-2-1,1-2 0,2-3-242,-1-2 0,1 3 1,0-1-1,-2-2 0,-1-2 1,-2-1-873,2 0 1,-4 0 0,2 0 0,2 0 0,1 0 0,2 0 0,1 2-1487,3 2 1,3 4-1,8 5 2395,2 0 0,4-5 0,5-2 0</inkml:trace>
  <inkml:trace contextRef="#ctx0" brushRef="#br0">10371 9889 8104,'0'-31'0,"0"1"4609,0 5-4034,0 10 0,0 17 0,0 9 0,0 7 0,0 3 0,0 3-31,0 1 1,0 6 0,0 1-1,0 1 1,0 0 0,0-4-1,0-1-521,0-1 0,0 0 1,0-1-1,0 1 0,0-2 1,0-1-1,0-3-2573,0-2 1,6-1-1,4-7 2550,6-2 0,5-3 0,6-6 0</inkml:trace>
  <inkml:trace contextRef="#ctx0" brushRef="#br0">10877 9915 8125,'9'-20'-53,"0"2"1,-4 3-1,4 3 1,-1 2 316,0 1 1,4 5 0,-3-4 0,1 4 1357,-1 5 0,-5 11 0,-7 12 0,-3 4 1,-1 6-1,-2 3-1041,2 4 1,-4 5 0,7-4-1,1-4 1,1 1 0,4-2-1,2-2-470,5-4 0,7-10 1,2-6-1,0-6 0,1-5 1,4-8-1,2-11-552,1-10 0,1-15 1,1-3-1,2-6 0,1-9 1,-3-2-1,-3-6 16,-3 3 0,-4 4 0,3-2 0,0 3 0,-2 6 0,0 8-102,-3 7 0,-5 10 0,-2 9 0,1 5 0,2 6-790,1 7 1,-4 16 0,-1 12 0,-3 5 1316,-2 4 0,5 7 0,-1 4 0</inkml:trace>
  <inkml:trace contextRef="#ctx0" brushRef="#br0">9664 10782 8118,'0'-36'1162,"0"1"0,8 11 1,7 16-1,10 8-459,9 5 0,15-1 1,7-5-1,9-5 0,-26 0 1,1-1-1,3-3 0,3 0 1,2 0-1,1 0 558,1 1 0,1 0-1291,3-2 0,0 1 1,-3 3-1,0-1 0,1 0 1,-1 0-1,-4 2 0,-1 0 1,-3 2-1,0 1 1,-4-1-1,-1 0-1120,31-3 0,-6 4 0,-16-1 0,-6 2 1,-7 2-1,-4 0 1150,-5 0 0,-1 0 0,3 0 0</inkml:trace>
  <inkml:trace contextRef="#ctx0" brushRef="#br0">7931 11821 8437,'-13'0'181,"0"0"0,4 0 1,1-1-1,3-4 1,3-2-1,4-2 1,3 0-1,3-1 523,2-2 0,2 0 1,1 2-1,1 1 0,-1 0 1,2 0-1,1 2 187,2 1 0,6-3 0,-2 4 0,5 1 0,4-1-372,4 1 1,8 0 0,3 4 0,3 0 0,6 0 0,4 0-198,2 0 0,7 0 0,-3-2 1,2-1-1,2-3 0,-2 0-272,-3 0 1,-1-4-1,-5 3 1,-2-2-1,-1 0 1,-3-2-1,-3 0-136,-5-3 1,-2 5 0,-2 1 0,-2-3 0,-2-1 0,-4-2 0,-2-3 62,-3-1 1,1-1 0,-10 3 0,-2-2 0,-1 0 0,-2-1 0,0-2 82,1 1 0,-7-6 0,-2 4 1,-4-3-1,-1-2 0,0 1 1,0-1-181,0 0 0,0-4 0,0 0 0,0 2 0,-1-1 0,-4 0-126,-4-1 0,-3-4 0,-1 4 0,-2 1 0,-3 2 0,-5 1 0,-5 2-14,-3 3 1,-7-2-1,3 6 1,-5 2-1,-3 1 1,-1 2-1,1 0 313,1-1 0,-2 5 1,-2 2-1,1 1 0,2 3 1,5 0-1,-1 0 99,1-1 0,2-1 0,1 5 1,-1 0-1,1 2 0,1 2 1,1 4-162,3-1 0,-2 5 1,-1-5-1,1 2 0,-2 0 1,1 2-1,-1 2-7,0 5 0,0-4 0,-2 6 1,4-3-1,1 3 0,-1-1 0,4 2-3,5-1 1,-3 1-1,6 3 1,-2-2-1,1 0 1,2 0-1,2 1-43,2 0 1,2 0 0,1 0-1,2 2 1,1-1 0,0 3 0,2 1 145,2 3 1,-1 2 0,2-4 0,1 4 0,3 1 0,4 1-95,5-1 0,9 3 1,6-5-1,5-3 1,7-2-1,4-3 0,6-4 1,6 0-516,4-4 0,6-1 0,-3-2 0,-1-1 0,-2-2 0,-5-2 1,-2-1-1846,-2 0 1,-8-2 2369,1 4 0,2-6 0,6 3 0</inkml:trace>
  <inkml:trace contextRef="#ctx0" brushRef="#br0">7585 11075 8319,'-6'-19'0,"4"4"-6,-2-3 169,3-3 1,1 5 0,0-6 0,0-2 0,1 0 0,2 1 0,3 2 0,0 2 0,0 2 0,-3 3 0,-3 2 365,-5 3 0,-7 3 0,-8 6 1,-4 1-1,-7 5 0,-5 6 0,-5 8 1,-1 5-1,1 7-108,1 5 1,0 5 0,3 1 0,4 4 0,8 3-1,6 5 1,9 0 0,12 1-72,19 2 1,18-12 0,-8-22 0,4-2 0,5-1-1,2-2 1,3-2 0,2-2 0,3 0 0,2-1 0,0-3-1,0 0-391,-1-2 0,1-1 0,3-2 0,-2-3 0,-8 0 0,-2-1 1,-2-1-1,-1-1 0,34-1 0,-9-5-299,-7-7 1,-6-8 0,-15-10 0,-6-5-1,-10-5 1,-9-5 0,-11-5 30,-8 1 0,-20 0 0,-17-4 0,-10 1 0,25 27 0,-2 0 1,-2 1-1,-1 0 0,0 1 0,-2 1 401,0-1 0,0 2 0,3 2 0,-1 3 1,-34-11-1,7 7 0,7 5 0,6 5-449,5 4 1,9 2 0,4 5-1,8 2 1,9 4 0,8 7-4198,8 8 4554,17 4 0,14 2 0,13-1 0</inkml:trace>
  <inkml:trace contextRef="#ctx0" brushRef="#br0">7598 11022 8237,'-13'8'1381,"0"1"-947,5 6 0,2 3 1,8 7-365,2 3 1,4 2-1,5-5 1,0-3-1,1-5 1,-1-7-1,2-6 1,1-4 389,2-4 1,10-5 0,1-12 0,9-8 0,10-11 0,10-6-119,-25 21 0,1-1 0,3-2 0,0-1 1,1-3-1,-1-1 0,4-3 0,0-1 1,4-4-1,2-1 0,2-2 0,1-1 0,3-3 1,2 0-237,-17 15 0,0 0 0,0 0 0,1-2 0,0-1 0,0 0 0,1-2 0,0 0 0,0-1 0,2-3 1,1 0-1,-1 0 0,1-1 0,0 0 0,0 0 0,2-2 0,0-1 0,0 1-949,0-1 0,-1 1 1,-1-1 760,-5 4 1,0 0-1,0-1 1,5-3-1,0 0 1,0 0-1,-5 5 1,0 1-1,0 0 1,-1 2-1,1 1 1,-1 1-1,1 1 1,0 0-1,-1 1 1,15-13-1,0 1 48,-5 3 1,0 0 0,0 2 0,-2 1 0,-8 6 0,-1 1 0,-2 2 0,0 0 0,-1 1 0,-1 1 0,-1 0 0,-1 1-546,-1 2 0,0 0 573,1-4 0,0 1 0,21-14 0,2-7 0,-3 4 0,-2 2 0,-2-1-135,0-1 0,-9 3 0,3-4 0,-3 1 0,-3 5 0,-2 2 1,-2 5-810,-3 1 0,2 4 0,-8 7 1,0 4-1,-3 5 0,-4 4-2852,0 4 1875,-7 4 1927,-1 1 0,0 6 0,1 1 0</inkml:trace>
  <inkml:trace contextRef="#ctx0" brushRef="#br0">12170 7263 8626,'6'-47'0,"3"1"0,2 8 245,-3 6 1,3 9 231,-7 9 1,1 8 0,-5 6 0,-2 11 0,-2 8-1,-5 9 187,-3 5-465,-7 8 1,0 13-1,-5 11 1,3 6-1,11-33 1,1 1-1,0-1 1,2 1 80,-1 0 0,1 0 0,-1 32 0,4-1 0,2-6 0,2-4 0,0-6 0,0-5 250,0-7 1,0-6-1,0-6 1,0-7-219,0-5 0,-1-11 0,-3-8 0,-7-11 0,-5-10 0,-6-8-279,-4-5 1,1-2 0,2 1-1,2 5 1,2 4 0,2 5-1,3 6-87,0 6 1,-1-1 0,-1 7 0,-2 2 0,2 7 0,3 7 124,4 4 1,-3 3 0,5-1-1,-1 3 1,4 1 0,2 0 0,2 2-460,0 1 0,3 0 0,6-3 0,9-2 0,6-4 0,4-3-282,3-5 0,3-1 1,7-3-1,2-2 1,2-5-1,-2-6 1,-2-3-4788,-1-1 5457,0 0 0,0-7 0,0 0 0</inkml:trace>
  <inkml:trace contextRef="#ctx0" brushRef="#br0">12317 7956 9103,'-13'-1'655,"-1"-4"1,1 2 0,0-4 437,-1 1 1,6 2 0,2 4-740,4 0 1,7-5-1,11 1 1,2 1 0,-1 1-1,1 2 1,1 0-777,2 0 1,-5-4 0,2-2 0,-3 0 0,-2 0-459,1 3 1,-5 2 0,-1 1 0,3 0 0,1 1 343,1 4 1,0-2 0,1 5 0,-2 3 0,-2 1 0,-1 1 0,0 0 496,-2 1 1,3-1-1,-4 0 1,2 1-1,1-1 1,0 0 0,-1 1 232,3-1 1,-1 2-1,1 1 1,-3 2-1,3-3 1,1-4 1367,1-2 1,0-6 0,1 0-1135,-1-6 0,-6-6 0,-2-8 0,-4-4 0,-1-1 0,0 1 0,0 0-765,0 1 0,0 3 0,0-1 0,2 5 1,4 4-3642,7 5 3393,6 2 1,12 2 0,2 2 584,1 2 0,-4 4 0,2 5 0</inkml:trace>
  <inkml:trace contextRef="#ctx0" brushRef="#br0">13010 7996 8385,'14'8'1071,"-9"-2"57,-5-6 1,-5 0-1,-7 1-880,3 4 1,3 2 0,6 6 0,0 1 0,0-1 0,1 0 0,5 1 0,6-1-906,4 0 1,8-4 0,-2-1-1,4-3 1,-1-2 0,-3-3-1,-4-6 77,-3-7 1,-4-2-1,-2-5 1,-4-1-1,-4 2 1,-2-2 0,-4 2 905,-4-1 1,-1 3 0,0 5-1,1 1 378,-2 3 0,7 5 0,4-2 1,7 4-1,7 1 0,3 0-794,6 0 1,2 0 0,2 0 0,1 1 0,1 2 0,2 2 89,-1-2 0,4 4 0,0 0 0</inkml:trace>
  <inkml:trace contextRef="#ctx0" brushRef="#br0">13490 8023 8352,'-13'0'0,"-1"0"0,1 0 0,4 4 1009,0 1 1,8 5 0,2-2 0,10-1 0,8-3 0,3-2-963,2-2 1,7 0 0,-6 0-1,0 0 1,1 0-698,-7 0 1,-4-6 0,-7-3 0,-5-1 0,-6-1 0,-7 3 153,-6-3 0,0 5 0,-7 2 0,0 2 0,-1 2 0,0 0 1306,2 0 1,6 5 0,-2 1 0,3 1-1,3 3 1,3 2 0,5 2-717,2-1 1,10-1-1,7-2 1,10-2 0,12-3-1,10-2 1,14-3-95,12-4 0,-36 1 0,1-1 0,5-3 0,0 0 0</inkml:trace>
  <inkml:trace contextRef="#ctx0" brushRef="#br0">14290 7663 9896,'-9'-19'837,"0"6"1,2 13 0,-2 13 0,3 6-522,0 2 0,5 8 0,-4 0 0,4 3 0,1 5 1,1 2-1,4-1 0,3-2-436,4-5 0,2-9 0,-3-4 0,-2-3-333,-4-2 1,-16-7 0,-8-6 0,-9-8 0,-6-3 0,-2-3 0,1 2 605,-2 4 1,3 2-1,0 6 1,1 0-1,5 3 1,3 5-6,3 10 1,4 3 0,-1 6 0,2 7 0,5 6 0,1 6-149,-1 1 0,-2 2 0,1 4 0</inkml:trace>
  <inkml:trace contextRef="#ctx0" brushRef="#br0">12010 8983 8597,'0'-18'0,"-1"0"304,-3 2 0,1-1 0,-6 1 0,-2-3 1,-1 0 112,-1-1 1,0-3 0,1 2 0,2-1-1,1 1 1,-2 2 0,-1 2-25,-1 3 1,0 0-1,0 2 1,-1 4 0,1 3-321,0 4 0,-1 4 0,-1 6 0,-1 8 0,-2 8 0,2 7 0,1 5-357,2 6 1,1-1 0,3 6 0,5-1-1,2-1 1,2 2 0,0-3-581,0 1 1,6-3-1,3-7 1,3-5-1,1-4 1,-1-5 458,-3-4 1,1-11 0,-5-7 0,-2-10-1,-3-8 1,-5-7 486,-4-4 0,3 4 0,2-6 0,3 5 1,1 3-1,0 6 0,0 2 904,0 1 1,5 1 0,6 1 0,4 3 0,4 5 0,0 1-765,0-1 0,4 2 1,-4-2-1,0 2 0,2 2 1,-2 0-1,2 0-583,0 0 1,1 2-1,3 1 1,-1 3 0,-4-1-1,1 3-3277,0-1 3147,-5-4 1,-1 8 0,-8-6 1420,-1 3 0,-3-5 221,-7 1 0,4-2 0,0-1 0,7 2-598,5 2 0,6 4 1,0-5-1,-2 0 1,-1 2-1,0 2-586,2-1 0,-2 1 1,3-5-1,-3 2 1,-2 1-1,0 0-2043,1-3 2685,-7-1 1,-1-4 216,-6-2 0,2-2 1,0-4-1,4 2 0,2 2-628,2 3 1,2 2 0,1 1-1,1 1 1,1 2 0,2 5-1071,6 3 0,-1-3 0,3 8 0,5 0 0,1-1 0,3 2 872,0 0 0,1-2 0,5 4 0</inkml:trace>
  <inkml:trace contextRef="#ctx0" brushRef="#br0">13357 9182 11948,'4'-37'0,"2"8"-320,2 11 0,-5 11 0,1 11 226,-3 5 1,-1 3 0,-1 3-1,-2 2 1,-3 6 0,-1 3 0,-2 4-1,1 1-360,4-1 1,-2 2 0,2-1 0,1-1 453,1-2 0,2-7 0,0-2 0</inkml:trace>
  <inkml:trace contextRef="#ctx0" brushRef="#br0">13264 8969 8163,'0'-66'0,"0"-1"0,1 9 2964,3 14 0,-1 14-2550,6 21 0,-6 0 0,3 9-414,0 6 0,1 11 0,7 3 0</inkml:trace>
  <inkml:trace contextRef="#ctx0" brushRef="#br0">19302 8956 8357,'-7'-6'0,"2"-3"0,4-3 0,1-1 423,0 5 1,0 1-1,-2 4 1,-2 0-313,-5 5 0,-3-1 1,-3 7-1,-1-1 1,-3-1-1,-1 1 1,0-1-1,0 2 1,1-3 315,3 1 1,0 3 0,-1-3-1,0 2 1,2 2 0,3 2-315,3 1 0,2 0 0,-4 1 0,4 1 0,1 1 0,1 2 0,1-1-145,0 3 0,-5 0 1,4 7-1,2 0 0,0 1 1,0 1-39,-1 3 0,-1 3 1,7-2-1,1-1 0,4 1 1,5-4-1,9 0 66,7-3 1,3-1 0,8-2 0,2-6 0,1-3 0,1-5 0,-2-5-10,-1-2 1,7-10 0,-7-5 0,2-8 0,-1-6 0,-2-4-8,-4-4 1,2-4-1,-5-2 1,-3-4-1,-2-2 1,-5 0-1,-4 1 114,-3 0 0,-4 3 1,-2-3-1,-4 3 1,-5 6-1,-6 3 26,-7 4 0,-4 4 1,-8 3-1,-5 6 0,-2 3 1,-5 6-1,0 3-328,1 4 0,-7 1 1,5 1-1,-1 4 1,2 5-1,0 5 1,-1 5-1681,-2 6 0,1-1 1888,4 10 0,-4 1 0,5 4 0</inkml:trace>
  <inkml:trace contextRef="#ctx0" brushRef="#br0">20435 9649 14032,'-12'-2'158,"3"-2"0,3 1 0,8-4 0,2 1 1,5 1-1,5 1 0,5-2 0,6 0 73,5 0 1,2 0 0,-2 3-1,2-1 1,1 1 0,1 1-1,-1 1 1,-1-2-223,-2-2 1,-3 1 0,-4 4 0,-2-2 0,-2-1 0,-2-1 165,-3 1 1,-5 0-1,0 0 1,0-3-5,-2-1 0,-1 2 0,-7-2-305,-4 1 0,-2 2 0,-6 4 0,-2-2 0,-1-1 0,-4-1 0,1 1 173,0 1 1,0 2 0,2 0 0,-1 0 0,1 0 0,-1 0-60,0 0 1,0 0-639,5 0 1,6 2 0,4 2 6,6 5 0,4-2 0,6 1 0,1-2 0,1-3 0,1-2 651,2-1 0,11 0 0,-1 0 0</inkml:trace>
  <inkml:trace contextRef="#ctx0" brushRef="#br0">21648 9609 8574,'-7'-6'1619,"1"4"1,7-9-1208,4 2 1,2 1 0,8 1 0,1 0 0,2 1-22,-2 0 1,4 1-1,-1 4 1,0-2-1,2-2-385,0 2 0,-5 2 0,2 1 0,-5 1-184,-4 4 1,-5-4 0,-8 4-1,-7-4 1,-3-1 154,-4 0 0,-6 0 1,2 0-1,-2 0 0,1 0 1,0 0 253,0 0 1,2 0 0,0 0 0,2 0 0,3 0 0,1 0-457,2 0 1,4 0-1,1 2 1,2 2 0,3 5-326,2 3 0,2-3 0,4 1 1,5 3-1,3 4 550,1-1 0,14-1 0,-6-2 0</inkml:trace>
  <inkml:trace contextRef="#ctx0" brushRef="#br0">19942 9729 8178,'-21'7'0,"3"-2"344,4-4 0,8-4 0,6-6 1,9-8-1,8-9 0,10-8 1,10-10-1,9-12 0,-18 22 0,2-1-209,3-4 0,2-1 0,1-2 0,2-1 0,7-8 0,2-2 0,1 0 0,0 0 0,1-2 0,0 0 0,-15 18 1,1 0-1,-1 0 0,2-1 0,0 0 0,1 0 0,2-2 0,1 1 0,1-2 0,0 0 0,1-2 0,0 1-182,1 0 1,1-1 0,0 1-1,1-1 1,1 1 0,-1 0 0,-1 1-1,-1 0 1,0 1 0,1 1 0,-1-1-1,1 1 1,1-2 0,0 0-1,-1 0 1,0 1 0,0-1 0,-1 0-8,0 0 0,0-1 1,0 1-1,-4 2 1,0 0-1,0 0 0,-2 2 1,-1-1-1,0 1 1,0-1-1,-1 1 1,-1-1-1,1 0 0,0 0 1,-1 0-1,0 0 1,-1-1-1,-1 0 152,17-18 1,-1-1 0,-4 1 0,-1 0-1,0-2 1,0 0 0,-1 0 0,0 1 0,1-2-1,-1 1 1,-1 2 0,1 0-108,-1 2 0,-1 0 0,-2 3 0,-2 1 0,-1 4 0,0 2 1,-3 1-1,0 1 0,-4 3 0,-2 1 0,-2 5 0,-2 0-468,14-25 1,-13 11 0,-6 7 0,-7 5 0,-7 5 0,-6 6 0,-7 6-3101,-7 4 3577,-9 8 0,-2-2 0,-3 0 0,2-6 0</inkml:trace>
  <inkml:trace contextRef="#ctx0" brushRef="#br0">19115 5811 8231,'-26'7'275,"9"-1"117,4-6 1,7 0-1,0 0 1,6 0-1,9 0 1,7 0 0,4 0-1,0 0-15,1 0 0,-4 1 0,0 5 0,-3 6 0,-6 5 0,-3-1 0,-4-1-289,-1-2 1,-1 0-1,-4-1 1,-3-2-1,-4-2 1,-2-2-1,1-3-183,0-2 0,-1-11 0,3-6 0,0-8 1,4-9-1,1-4 94,3-3 0,3 0 1,4 0-1,4 2 0,1 1 1,0 4 422,1 5 1,-3 1 0,1 13 0,-1 2-418,1 0 1,-5 8 0,2 4 0,1 7 0,2 5 0,1 1 0,0 0-459,1 1 1,6-1-1,2 0 1,0 1-1,1-2 1,3-2-1654,3-1 0,2-6 2106,0 1 0,5-8 0,2-4 0</inkml:trace>
  <inkml:trace contextRef="#ctx0" brushRef="#br0">19675 5171 8222,'-4'-13'204,"-1"-1"0,1 5 104,4 1 0,0 6 1,1 1-1,2 5 1,2 5-1,-1 4 1,1 3 111,-1 1 1,5 6-1,-4 3 1,-1 0 0,2 4-1,1-3-686,1-4 1,7 1 0,-4-8-1,4-2 1,6-6 0,3-2 0,4-6-971,3-7 1,-6-8 0,5-13 1235,-1-3 0,-5-9 0,-5-7 0</inkml:trace>
  <inkml:trace contextRef="#ctx0" brushRef="#br0">20022 5131 8213,'-8'-15'-5,"-5"6"1,0 2-1,-5 4 1,3 4 434,2 7 0,0 5 0,1 5 0,3 4 0,4 5 0,4 4 0,1 4 0,0 7 0,0 4 0,1 4-536,4 0 1,-2-4 0,6 0-1,1-3 1,2-6 0,1-3-1,1-6 106,-1-4 0,6 1 0,2-4 0</inkml:trace>
  <inkml:trace contextRef="#ctx0" brushRef="#br0">20328 5118 8202,'-23'-5'0,"-1"-1"419,5-1 0,3 4 10,16-2 1,3 4 0,10 1-1,2 0 1,2 0 0,6 0 0,2 0-417,1 0 1,6 0-1,-1 0 1,-2 0-1,-1 0 1,-1 0-263,0 0 1,-2 0 248,-3 0 0,3-6 0,-4-1 0</inkml:trace>
  <inkml:trace contextRef="#ctx0" brushRef="#br0">20368 5464 8167,'-40'8'667,"20"-3"-463,11-5 0,18-5 1,14-6-1,7-5 0,7-6 1,5-3-1,3-4-1038,3-2 0,-5 8 834,1-4 0,-2 3 0,-2-2 0</inkml:trace>
  <inkml:trace contextRef="#ctx0" brushRef="#br0">20982 5144 8142,'-30'0'269,"3"0"1,5 2-1,13 2 0,5 5 1,4 3 0,3 1-1,3 1 1,1 0 0,3 4 0,4 4-1,4 2-89,4-2 1,4-2-1,4-7 1,3 0-1,1-1 1,1-3-471,-1-5 0,3-4 1,-6-3-1,-2-4 1,-6-3-1,-5-5 632,-3 0 0,-8-4 0,-2 0 1,-5-2-1,-6-1 0,-7-1 128,-8 1 0,-10 4 1,-5-1-1,-2 3 1,-1 4-1,5 2 1,6 1-1004,4 0 1,8 6-1,-2-3 533,3 0 0,20-1 0,4-7 0</inkml:trace>
  <inkml:trace contextRef="#ctx0" brushRef="#br0">24101 5184 7920,'-13'-4'249,"-1"-1"1,1 1-1,0-1 1,-1 1-1,1 0 1,0-2-1,1-3 761,3-3 1,3-1 0,7-1-1,4 2-713,4 4 1,-3 3 0,-2 11-1,-4 7 1,-3 10 0,-3 6 3,-1 7 1,2 2-1,-2 1 1,1-4 0,3-2-1,3-2-298,5 0 0,3-6 1,10-7-1,4-3 0,4-3 1,-1-3-1,-2-5-158,0-3 0,-3-8 1,3-6-1,-7-8 1,-6-6-1,-5-4 194,-4-4 1,-2-1 0,-5-1 0,-8-1 0,-5 2-1,-3 2 1,0 6-105,-2 4 0,0 5 1,2 6-1,4 1-604,4 3 0,8 3 1,7 7-1,11 2 1,10 3-735,8 2 0,5-5 1,11 1 1402,8-2 0,-1-2 0,6 0 0</inkml:trace>
  <inkml:trace contextRef="#ctx0" brushRef="#br0">24647 5211 7936,'-34'0'0,"5"1"635,5 4 0,11 2 1,7 7-1,1-1 169,1 0 1,-1 1 0,5-1-1,0 0 1,0 2 0,0 1 0,0 4-1,2 0-1240,2 4 1,-1 0 0,6-1 0,0-2 0,0 0 0,0-2-4218,1 0 4653,2-1 0,7-5 0,2 1 0</inkml:trace>
  <inkml:trace contextRef="#ctx0" brushRef="#br0">25034 4505 8397,'-6'-14'486,"0"5"1,-4 2-314,1 1 0,0-3 484,-4 5-393,5-1 1,2 7 0,8 1 0,2 4 0,4 3 625,-1 5 1,3 2 0,-4-3 0,2 4 0,1 4 0,0 4-349,-1 0 1,-3 5 0,2 2-1,1-1 1,-2 1 0,1-3 0,0-2-1033,4-2 0,-4 1 0,1-2 0,-1-1 0,0-2 0,4 0 490,1-1 0,1-2 0,0-5 0</inkml:trace>
  <inkml:trace contextRef="#ctx0" brushRef="#br0">25541 4851 7867,'-21'-7'423,"3"4"181,3 6 1,8 0 0,1 6 0,1 1 0,1 2 0,0 3 0,-1 2 0,1 6-671,1 2 0,3 0 0,4-1 0,5-2 0,4 1 0,4 1 66,0-2 0,7-2 0,-3-7 0</inkml:trace>
  <inkml:trace contextRef="#ctx0" brushRef="#br0">25674 4358 7993,'-13'-6'537,"-1"0"0,2-4-87,3 1 0,11 4 0,10-2 0,6 0 0,2 1 0,4-2 0,3 2-95,4 0 1,1 2-1,4 4 1,-5 0 0,-3 0-1,-3 0-333,-2 0 1,-4 6-1,-6 1 1,-1 2-1,-3 0 1,-5 3-1,-4 3 279,-4 3 0,-5 5 0,-9-1 1,-4 5-1,-3 3 0,-2 1-69,1-2 0,5-5 0,3-3 0,5 0 0,4-2 0,4 0 1,4-3-724,1-1 1,12-3 0,5-2 0,7-2-1,6-2 1,4-3 0,7-2-5368,5-1 5858,3-6 0,4-1 0,1-6 0</inkml:trace>
  <inkml:trace contextRef="#ctx0" brushRef="#br0">26487 4505 8048,'-22'0'0,"0"1"0,2 5 398,4 7 0,7 1 0,2 5 0,-1-1-103,1-1 0,2 6 1,-2-4-1,1 2 0,3 2 1,2 2-1,2 1 1,4-3-296,4 0 0,8-7 0,4 3 0</inkml:trace>
  <inkml:trace contextRef="#ctx0" brushRef="#br0">26594 4051 8029,'-31'-25'1664,"-1"3"1,7 4 0,9 8-1535,6 1 0,4 0 0,7-3 0,4 3 0,3 4 0,4 0 1,2 1-217,-1 1 1,6 1 0,3 2 0,4 2 0,2 1-1,1 3-111,3 1 0,-3 2 0,-5 4 0,-3 0 0,-2 1 0,-3-2 0,-1-2 345,-2-1 0,-1 1 0,-3 7 0,-5 0 0,-2 0 0,-2-1 641,0 2-412,0-4 0,-5 6 0,0-7 1,-1 0-1,0 1 0,1-2 54,-1-4 0,5 4 1,-2-3-1,6 2-541,6-3 1,-2 4 0,2-4 0,0 1-1,0-1 1,-2 3 0,-1 1 328,-3 1 0,-1 2 0,-4 1 0,-4 3 0,-6 2 0,-5 3-414,-4 1 0,-6 2 0,-4-1 0,0 1 0,-2 0 1,-2 1-1,-4 3 195,-1 4 0,-12 10 0,-2 2 0</inkml:trace>
  <inkml:trace contextRef="#ctx0" brushRef="#br0">19769 8663 8080,'-61'28'0,"9"3"0,12-10 0,9-1 13,7-2 1,8-6 0,12-8 0,11-11 0,11-11 0,10-10 0,4-4 0,5-8 0,2-8 0,1-10 0,-20 26 0,0-1 0,0-2 0,0-1 0,0-1 0,0 0 688,0 0 0,0 0 0,-2-4 0,-1-1 0,1 1 0,-1-1 1,0-2-1,0-2 0,0-4 0,0-2 0,1-3 0,1-1 0,0-5 1,2-1-483,0-3 0,2-1 0,1 1 0,1-1 0,-7 19 0,1-1 0,0 1 0,1-3 0,1 0 0,-1 0 0,1-3 0,0 0 1,1-1-1,1-5 0,0 0 0,0-2 0,2-3 0,-1-1 0,1 0-447,-5 13 1,1-1-1,-1 0 1,1-1 0,0-2-1,0-1 1,1 0 0,0 1-1,1-2 1,2 0 0,-1 0-1,1 1 1,0 1 0,1 1-1,-1 1 1,2-1 0,0 1-1,1 0 1,0 1 0,1 0-1,0 2 1,-1 1 0,1 0-1,1 1 125,-1 0 1,1 0-1,1 0 1,-1 0-1,0 0 1,1 0-1,-1 0 1,0 1-1,7-10 1,0 2-1,-1 1 1,-1 1-1,0 1 1,0 0-1,0 2 1,-1 1-1,1 2 1,-3 3-1,0 2 1,0 0-1,-1 2 1,0 1 0,0 0-172,13-17 1,-2 3 0,-5 7 0,-1 2 0,-4-1 0,-1 2 0,-1 4 0,-2 1 0,-3 5-1,-1 0 1,-2 2 0,-2 0-60,9-22 1,-8 6 0,-12 13 0,-5 2 0,-4 3-1,-4 2 1,-5 3 25,-3 0 1,0 6 0,2-1 0,2 3 305,2-1 0,-4-6 0,3 3 0</inkml:trace>
  <inkml:trace contextRef="#ctx0" brushRef="#br0">22501 2812 9055,'-37'6'0,"6"3"0,10 3 2003,10 1 1,0-4-1276,7 0 1,1-6 0,9 0 0,6-6 0,5-8-1051,4-5 1,0-3 0,3-5-1,-1 0 1,4-2 0,3-5-1,1-2 322,1 1 0,2-5 0,6 2 0</inkml:trace>
  <inkml:trace contextRef="#ctx0" brushRef="#br0">23008 2199 8176,'-27'-6'920,"6"3"0,5-6-694,6-1 0,5 2 0,10 0 1,5-1-1,6 0 0,7 0 124,2-1 0,3 2 1,2 1-1,1-1 0,0 2 1,0 0-1,0 4-787,-1 0 0,-7 1 0,0-2 0,-1-2 551,-1 2 1,-8 3 0,-9 5 0,-4 2 393,-4 0 0,1-1 0,-5-4 1,1 1-1,0 1 0,-2 1 105,1 1 0,-2-3 0,6 5-546,1 3 0,3 1 0,4 1 0,5-1 0,3-3-49,1-5 1,-3 2 0,2-1-1,3-2 1,1-2 0,2-1 0,0 1 295,-2 4 0,4-4 0,-3 4 0,0-2 1,-3 1-136,0 5 1,-7-1 0,-2 0 0,-4 3 0,-2 1 0,-4 1 0,-2 0-328,-1 1 0,-4 3 0,4 1 0,-4-2 0,-2-1 0,1-1-468,0-1 0,-1 5 1,1-1-1,0 1 1,-1 0-1,1 0-156,0-2 0,5 5 0,4-1 0,4 3 772,4-1 0,10-6 0,6 3 0</inkml:trace>
  <inkml:trace contextRef="#ctx0" brushRef="#br0">24341 2306 8114,'-52'7'0,"-4"6"0,1 10 1599,6 6 0,14 5 0,3 6 0,4 0-1096,2 0 0,3 0 0,3 2 1,0 4-1,6 4 0,3 3 1,7 0-504,2 4 0,14-16 0,3 4 0</inkml:trace>
  <inkml:trace contextRef="#ctx0" brushRef="#br0">24394 1679 7921,'-9'0'0,"0"0"249,6 0 1,-1-4-1,8-1 1,4 1-1,1-1 1,0 1-1,0 0 1,-1-1-1,1-1 1,2 0-1,1-1 1085,1-1 0,0 0 0,0-6 0,1-1-1334,-1-2 0,6-10 0,2-7 0</inkml:trace>
  <inkml:trace contextRef="#ctx0" brushRef="#br0">24727 1239 7805,'-37'0'394,"6"0"0,14-1 1,18-3 474,11-5 0,4-3 1,9-2-1,5 1 0,1 0 1,3 1-1,0 2-536,3 1 0,-4 6 0,-4-2 0,-5 4 0,-6 1 0,-3 0-198,-2 0 1,-6 1 0,-2 4 0,-4 4 0,-2 4 0,-4 3 0,-3 3 253,-4 2 1,-2 3-1,1 6 1,1 1-1,2-3 1,2-3 0,3-3-22,2 2 1,6 0 0,4-1 0,3-2 0,8-2 0,3-3-432,2-1 1,10-1 0,-6-3-1,1-2 1,0-4 0,-3-4-840,-3-1 0,2 0 0,-5 0 0,1 0 0,-1-3 902,-3-6 0,11-5 0,1-13 0</inkml:trace>
  <inkml:trace contextRef="#ctx0" brushRef="#br0">25927 1359 7849,'-31'2'0,"0"2"0,6 4 0,8 5 0,7 0 421,6 1 1,1-2-1,0-2 1,-2 0 0,2 4-1,3 3 1,3 4 0,3 1-1,2 2 1,1 0 0,-2 2-1,-1 0 1,-2 0-1,1-4-194,-2-1 0,3 1 0,0-5-227,1-6 0,-4-3 0,3-8 0</inkml:trace>
  <inkml:trace contextRef="#ctx0" brushRef="#br0">26194 1066 11846,'-49'0'0,"1"0"0,8 0 2469,11 0-2239,14 6 0,11-4 0,10 2 0,7-4 0,9-4 0,8-5 0,7-3 0,4-1-956,4-1 0,5-4 1,-3-1-1,1-2 1,-2-4 725,0-4 0,-5-5 0,5-6 0</inkml:trace>
  <inkml:trace contextRef="#ctx0" brushRef="#br0">26780 480 7863,'-31'1'303,"9"4"0,15 7 0,17 5 0,5 0 744,3-3 1,5 10 0,-1 4 0,4 5-1,0 5 1,-1 4 0,-1 4 0,-3 3-1610,-2 5 1,-7 0-1,-6 3 1,-2-2-1,1-1 562,-2-1 0,-14 0 0,-3 0 0</inkml:trace>
  <inkml:trace contextRef="#ctx0" brushRef="#br0">24381 3092 7861,'-6'-13'590,"4"-1"1,-2 1 410,3 0 1,-1 5 0,-1 7-1,-1 7-475,1 7 1,1 14-1,2 1 1,2 4 0,4 5-1,5 0-476,6-1 0,6-4 0,1-5 0,6-2 0,4-4 0,1-8 0,2-7-416,5-4 0,-7-4 0,4-4 0,-5-8 0,-6-10 0,-6-9 96,-8-5 1,-7 1 0,-10-8-1,-6 4 1,-10 2 0,-9 4 0,-8 5 544,-2 7 1,-2 3 0,1 7-1,5 1 1,6 2 0,6 2-318,3 2 0,8 2 1,14 4-1,13 0 1,16-2-3137,9-2 3178,6-3 0,25-19 0,-35 12 0,1 0 0</inkml:trace>
  <inkml:trace contextRef="#ctx0" brushRef="#br0">25247 2905 7791,'-31'24'437,"0"3"1,12 8 0,10 1 0,6 1 171,3-2 1,0-2 0,0-6 0,1-2-1,4-2 1,5 0 0,5-1-2052,3-1 0,6-2 1442,-2-6 0,3 0 0,2 1 0</inkml:trace>
  <inkml:trace contextRef="#ctx0" brushRef="#br0">25501 2612 10467,'-30'-9'0,"3"2"1196,7 1 0,5 0-715,6 2 0,3 4 0,7 0 1,4 8-1,4 10 0,3 9 1,2 7-635,4 4 0,-3 2 0,3 0 0,-2 0 0,0-1 0,4-2 153,0-2 0,3-5 0,3 3 0</inkml:trace>
  <inkml:trace contextRef="#ctx0" brushRef="#br0">25967 2306 7831,'-29'0'1429,"2"0"-658,3 0 0,18-2 0,8-2 0,10-7 1,10-5-1,7-5 0,7-1 0,2 1-422,2 2 1,3 1 0,-1 5 0,-5 1 0,-3 3-1,-6 5-498,-4 2 1,-11 8 0,-10 5 0,-7 5-1,-10 8 1,-6 4-164,-6 3 0,-3 4 0,-1-4 0,4-1 1,-1-2-1,6-3 0,3-1 731,6-2 0,10-10 1,3 0-1,11-5 1,10-4-1,8-4-350,5-8 0,5 0 1,3-10-1,2 1 1,-2-1-70,-2-2 0,-1-1 0,0-5 0</inkml:trace>
  <inkml:trace contextRef="#ctx0" brushRef="#br0">26794 2212 10418,'-39'6'0,"7"3"1033,9 3 0,6 7 0,11 2 0,-2 1 1,-1-1-1617,2-2 0,-3 5 0,5-2 1,2 3-1,3 0 0,5-1 583,3-2 0,10-5 0,3 2 0</inkml:trace>
  <inkml:trace contextRef="#ctx0" brushRef="#br0">26860 1719 8895,'-7'-6'965,"1"3"0,7-4 0,4 1 0,4 2-578,3-2 1,1 3 0,2-5 0,3 1 0,4-1-1,4-2 1,4-2 0,3 0-400,1 4 1,-5-3 0,2 7 0,-4 1 0,-3 1-291,-2 2 0,-6 0 0,1 2 1,-7 2-1,-7 5 448,-6 3 0,-4 1 0,-7 2 0,1 3 0,-2 3 0,-1 1 1,-2 0 674,2 2 0,2-5 0,5 0 1,5-1-1,3 0 0,1-2-662,0-1 0,1-3 0,5-2 1,6-3-1,6-1 0,2-3-385,4-1 0,-5-1 1,-1 2-1,-3 2 1,-3-1-188,-3 2 0,-15 7 1,-15 11-1,-12 4 0,-13 5 1,-10 2-1,23-14 1,-1 0 41,-2 2 0,-2 1 1,1 0-1,-1 0 1,0-1-1,0-1 371,2-1 0,0 0 0,-7 3 0,0 1 0,5-4 0,0-1 0</inkml:trace>
  <inkml:trace contextRef="#ctx0" brushRef="#br0">20262 14553 10469,'0'0'0</inkml:trace>
  <inkml:trace contextRef="#ctx0" brushRef="#br0">20342 14567 9378,'7'-6'-118,"1"0"0,-5-5 107,1 2 1,-1 7 0,-7-3 18,-5 4 1,-3 1 0,-2 0-1,1-2 284,0-2 0,4 2 0,0-2 0,-1 2 0,-2 1 0,-1-2 1,-1-2-146,1 2 0,-2 2 0,-3 1 0,-4 1 0,-3 2 1,-2 3-1,-1 0-180,-3 0 0,1 3 0,-5-5 1,-1-1-1,1 0 0,-1 0 1,1 2-1,-1-2 225,1-2 0,3-1 1,-2 0-1,0 0 1,0 0-1,-3 0 1,0 2-35,2 2 1,-2-2 0,4 4 0,0-2 0,-1 2 0,0 1-175,-3 4 1,3 1 0,-1 1 0,-1 0-1,1 1 1,-1 0 26,-1 4 0,3-3 1,0 3-1,1-3 0,4-2 1,2 0-1,3 0 85,2 1 1,4-1 0,-1 0 0,3 1 0,4-1 0,0 0 0,2 1 77,1-1 1,3 5 0,6 1-1,1 2 1,4 4 0,4 3-223,3 3 1,5 5 0,4-4 0,3 1-1,5 0 1,4-4 139,4-1 1,6 2 0,3-2 0,1-3 0,4-1 0,0-3 206,3-4 1,2-2 0,2-1 0,0-3 0,4 0 0,0-4 508,3-1-777,6-1 1,-1-1-1,-32-2 1,1 0-1,0 1 1,0-1-1,1 1 1,0 0-1,0 0 1,0 1-1,0 1 1,0-1-22,-1 1 0,1-1 1,3 0-1,1 1 1,-3 1-1,0 1 1,1-1-1,0 0 1,1-1-1,0 0 0,-2-1 1,-1 0-92,-1-1 1,-1 0 0,4 1 0,-1 1 0,-1-3 0,0 0-1,2 0 1,-1 0 0,1 1 0,1-1 0,-1 0 0,0 0 165,-1 0 1,1-1 0,4 0-1,0 0 1,1-2 0,-1 0 0,2 0-1,-1-2 1,1-1 0,0-1 0,0-1-1,1-1 19,-1-2 1,1 0-1,0 2 1,0-1-1,-1-1 1,-1-1 0,0 0-1,1 1 1,-1-2-1,0-1 1,-1 0 0,-1-1-1,-1 0 1,1 0-146,-1-1 1,-1 1 0,-1-1-1,1 0 1,0-1 0,1 0-1,-2 0 1,0-1 0,-2 1-1,-1 0 1,-2 1 0,0 0-1,32-12-152,-2-1 0,-3 5 1,-12 0-1,-5-2 1,-5 0-1,-7 0 15,-2 2 0,-4 0 0,-8-6 1,-6-2-1,-6-2 0,-3-1-26,-3 1 0,-14-5 1,-7 1-1,-7-2 1,-9-4-1,-10-1 1,-12-1-22,24 22 0,0 1 0,-4 1 1,-2 3-1,-1 0 0,-1 1 1,-3 1-1,-1 1 0,-3 1 1,-1 0-1,-5 1 0,-1-1 200,-3 0 1,-1 1 0,0 1 0,0 0 0,-4 0 0,-2 1 0,-2 0 0,-1 1 0,-3 0 0,-1 0 0,21 3-1,-2 0 1,0 0 0,-1 1 0,0-1 0,-1 1-54,-1 1 1,0 0-1,0 0 1,-1 0-1,-1 0 1,1 0-1,-2 2 1,-1 2-1,1-1 1,1 2 0,-1-1-1,1 2 1,0 1-1,-1 1 1,1 1-1,2 2 1,1 1-1,0 1-28,2 1 0,0 2 0,1 0 0,-19 5 0,2 1 0,4 6 0,1 1 106,3 2 0,3 1 0,3-1 0,1 1 0,-2 5 0,-1 1 0,2-4 0</inkml:trace>
  <inkml:trace contextRef="#ctx0" brushRef="#br0">19902 15433 9613,'1'-12'-260,"2"2"0,3 2 600,2 2 0,-4 2 0,4 2 0,-1-1 0,-1-2 0,1-3 0,1-1 0,2 0 0,2 2 0,1 1 5735,1 3-5727,-1 2 1,5 1 0,1 1-1,2 3 1,2 5 0,3 3 0,2 2-28,3-1 1,-2 5-1,5 1 1,-1 2-1,-5 1 1,-3 0-1,-4 0 220,-2 2 0,4 1 0,-4 2 0,0-1 0,2 1 0,1 0 0,5-1-291,2 1 0,10 0 0,-1-1 0,8 1 0,3 0 0,4-1 0,2-1-271,6-2 0,6 2 0,2-3 1,-1 3-1,2 0 0,-3-1 21,-4-2 0,1-5 0,-5 2 0,1-1 0,-1 1 0,-3 0 0,-1 0 0,-2-2 0,0-1 0,1 0 0,-1 2 0,0-2 0,1-1 0,-1-2 0,0 1 0,1-1 0,1 0 0,1 1 0,3-1 0,-1-1 0,-3-3 0,7 3 0,-6-5 0,3 2 0,1-2 0,-3 1 0,1-1 0,0 1 0,-5 0 0,-1-2 0,-2-1 0,-4-1 0,-3 1 0,-4 1 0,-4-5 0,1 4 0,-5-4 0,-3-1 0,-3 2 0,-2 2 0,0-3 0,-4 4 0,1-4 0,-1-1 0,-3 0 0,-1 0 0,-2 0 0,5 0 0,0 0-7559,-2 0 7559,-1 0 0,-8 6 0,-1 2 0</inkml:trace>
  <inkml:trace contextRef="#ctx0" brushRef="#br0">24221 16699 8059,'-6'-13'67,"4"-1"0,-2 1 0,3 0 0,2-1 0,3 1 0,5 0 0,3-1 1,2 2-1,-1 2 0,0 1 1272,1-1 0,-6 2 1,0 0-1,-4-1 1,-7 1-529,-9 4 1,-2 2-1,-9 5 1,0 5 0,-1 5-1,0 3-171,2 4 1,4 0 0,-2 7 0,2 1 0,6 3 0,6 3-1,5 2-431,1-1 0,7 1 1,6 2-1,11-2 1,9-5-1,8-4 1,4-5-235,0-4 0,0-5 1,-5-4-1,0-5 1,-2-4-1,-2-4-163,-5-5 0,-4-4 0,-5-7 0,-4-5 0,-5-6 1,-4-3-238,-5-3 0,-2-6 0,-5-3 0,-5 0 0,-6 0 0,-6 5 0,-3 4 0,-1 7-50,2 7 1,-2 5 0,6 9 0,3 6 474,5 6 0,-2 4 0,5 7 0</inkml:trace>
  <inkml:trace contextRef="#ctx0" brushRef="#br0">25087 17192 7938,'8'-18'744,"-4"1"1,-2 3 0,-2 5 0,1 0 0,2 1 0,3 0 0,1 4 384,4 5 1,-5 5 0,0 7-1,-2 1 1,1 1 0,-2 2-1,-3 6 1,-3 2-1180,-2 1 1,-5-3 0,1-1-1,-3 0 1,-1 0 0,-1-1-1,1-2-1699,0-3 0,5 4 1,4-3-1,2 0 1749,2-2 0,6-8 0,2-1 0</inkml:trace>
  <inkml:trace contextRef="#ctx0" brushRef="#br0">25634 16925 8050,'-8'-34'0,"-3"5"4066,-6 5 0,0 11-986,3 8 0,7 5-2722,2 5 1,11 4 0,8 7 0,6 2-1,6-2 1,2-1 0,3-2-2062,4 0 0,4 1 1,1-2-1,0-2 0,-2-3 1703,-2-1 0,2-7 0,-4-7 0</inkml:trace>
  <inkml:trace contextRef="#ctx0" brushRef="#br0">26020 16792 8050,'-7'-13'1321,"-9"1"0,2 3 1,0 5-1,0 4 83,5 4 0,-1 9 0,4 10 1,-1 3-1,-4 7 0,-1 5 1,-1 7-619,0 2 1,4 2-1,0 6 1,0 1-1,2 0 1,2-2 0,5-5-787,5-3 0,4 1 0,8-6 0,4-4 0,0-3 0,10-2 0,-3-6 0</inkml:trace>
  <inkml:trace contextRef="#ctx0" brushRef="#br0">26327 17352 7978,'-6'-7'1912,"-3"2"0,-3 4-737,-1 1 0,4 0 0,2 1 0,-1 2 0,2 3 0,-1 1 0,1 4 0,-1 2-1379,-1 5 1,5 3-1,-1 4 1,2-2-1,2 0 1,0 0 203,0 3 0,6-6 0,2 0 0</inkml:trace>
  <inkml:trace contextRef="#ctx0" brushRef="#br0">26660 16886 8130,'0'-14'5723,"0"-4"-5358,0 1 0,2 5 0,2 7 0,7 4 0,5 1 0,6 0 0,3 1 0,2 4-138,0 4 0,-2 4 0,-2 5 0,-2 3 0,-3 1 0,-5 0 302,-2 2 1,-8 5 0,1 4 0,-2-1 0,-5 4-1,-5-1 1,-5 4 16,-2-2 0,-6 0 1,1 2-1,-1-2 1,2-3-1,1-2-924,0-2 1,2-7-1,5-2 1,4-2-1,1-2 1,3-2-692,2-2 0,2-6 0,4-2 0,5-7 0,8-7 0,7-8 697,4-7 0,3-9 0,-6-4 0,1-6 1,-2-5-1,-3-3 0,-2 1 1075,-1 1 1,-9 6-1,4 0 1,-3 5-1,1 5 1,0 3-1,-2 5-162,-1 0 0,-6 6 0,2 1 1,-4 3-1,-2 0 0,-4-1-669,-4-2 1,-13 1 0,-7 2 0,-7-2 0,-5-2 0,-2 0 0,-3 0-464,-3 2 0,3 9 0,3 3 0,6 4 0,7 1 591,7 0 0,-3 17 0,6 6 0</inkml:trace>
  <inkml:trace contextRef="#ctx0" brushRef="#br0">27007 17738 7827,'-2'15'89,"-2"3"1,-3-2 0,-7 5 0,-1 0 391,-2 0 1,-10 5 0,-7 7-1,-2-1 1,1 2 0,-1 0 0,1 2-1102,-1-2 620,7 5 0,-4-5 0,6 6 0</inkml:trace>
  <inkml:trace contextRef="#ctx0" brushRef="#br0">24474 18631 7991,'-6'-28'0,"-3"6"442,-2 10 0,3 14 0,4 7 0,2 4 0,2 3 542,0 2 0,-1 6 0,-2-1 0,-2 7 0,2 4 0,0 3 0,0 2-1768,-1 2 1,0-3 0,4-3-1,0-3 1,1-2 783,3-2 0,10-1 0,7-1 0</inkml:trace>
  <inkml:trace contextRef="#ctx0" brushRef="#br0">24927 18511 10092,'0'-38'2040,"0"2"0,6 14 0,3 10-1578,3 5 0,1 2 0,2 5 0,1 0 0,4 2 0,-1 2 0,2 5 0,-2 5-497,0 3 1,-2-2 0,-7 3-1,-3-3 1,-1 0 0,-3 1-61,-1 2 1,-14-1 0,-6-3 0,-4-2 0,-2-2-1,3-1 1,2 0 375,3-2 0,3 5 1,4-3-1,4 3 0,4 1-597,1 0 0,7 1 1,6-1-1,10 0 0,6 1 1,7-1-1,2-1-6152,2-3 6468,12 3 0,-3-5 0,10 6 0</inkml:trace>
  <inkml:trace contextRef="#ctx0" brushRef="#br0">25661 18858 8018,'-15'0'0,"-3"0"273,-4 0 1,2 12 0,3 4 0,2 3 858,2-1 0,-5 1 0,0 1 0,3 0 0,3 4 1,5 1-1,1 3-1132,3 3 0,8-2 0,2 3 0</inkml:trace>
  <inkml:trace contextRef="#ctx0" brushRef="#br0">26194 18591 9761,'-6'-19'3093,"-2"7"-2335,1 11 1,-3 11 0,4 9 0,0 1-1,-2 0 1,2 1 0,-1 4 0,1 5-1201,0 5 0,2 4 1,4-1-1,0-1 1,0-1 441,0 1 0,6-4 0,1-1 0</inkml:trace>
  <inkml:trace contextRef="#ctx0" brushRef="#br0">26794 18511 9521,'0'-22'1929,"0"0"-1300,-6 6 0,-2 11 0,-5 11 0,1 6 0,2 7 0,-1 5 0,-2 6 0,-3 1 56,-1 1 1,4 8 0,4-3 0,3 0 0,2 2 0,-1-2-801,2-2 0,8-2 0,4-6 0,3-2 0,1-2 0,0-3-513,1-5 0,3-1 1,1-9-1,-2-2 0,-2-3 1447,-5-5 0,-3-2 0,-6-6 0,0-1 0,-2 2-224,-2 3 1,-4-1-1,-5 6 1,1 2-903,3 5 0,3 5 1,6 6-1,0 4 0,0 4 1,0 4 306,0 0 0,6 1 0,2-1 0</inkml:trace>
  <inkml:trace contextRef="#ctx0" brushRef="#br0">24581 11755 8400,'0'-14'-29,"0"8"-32,0 6 1,-5 6 0,1 8 0,-1-3 1637,0-2 1,3-1 0,-4-5-677,0 1 0,3 1 0,-6-5-778,-1 0 1,1 0 0,-3 1-1,-3 2 1,1 1 0,-3-1 466,0-1-472,-4-2 0,-6-2 0,1-1 1,-1-1-1,0 0 0,2-1 182,3 1 1,-2-5 0,6 4-1,2 1 1,0-1 0,-1 1-81,0 1 1,-3 2 0,4-1 0,-3-1 0,-2-1 0,-3 1-258,-1 1 1,-3 7-1,-1 1 1,-4 1 0,-1 2-1,-3 0 1,-2 0 158,-1 1 0,2 0 1,1 1-1,3-2 1,1 0-1,2-1 951,-2 1-904,11 0 1,-12 5-1,10-1 1,1-1 0,-1 0-1,2-1-116,0 4 1,5 3-1,-2-2 1,0 2-1,-2 0 1,-1 0-66,0-1 1,1 6-1,-1-4 1,2 0 0,3 0-1,-1-1 1,2 0 0,1 1 343,1 2 1,3-5 0,0 2 0,4-2 0,-1 0 0,3 2-47,-1-2 1,1 4 0,5-2 0,0-2 0,0 0-303,0 2 1,0-3 0,0 4 0,0-1 0,0-1 0,2 1 0,2 0-62,5 0 1,3 0 0,3-4 0,1 3 0,2 0 0,-1 1 137,3 1 1,-5-4 0,4 3-1,-1-3 1,1 0 0,0 1 80,0 2 0,4-1 0,-4-3 1,0-1-1,2 0 0,0 1 1,1-1 7,-2 0 0,6 1 1,-4-1-1,3 0 0,2 1 1,-1-1-151,1 0 0,1-1 0,3-1 0,3-3 0,3 1 0,2 0 0,1-1 0,-3-2 0,7 2 0,-4-2 0,2 2 0,1 1 0,0 0 0,1-1 0,5-5 0,-3 3 0,0-1 0,0-1 0,-2 1 0,2 1 0,-3-5 0,4 3 0,1-2 0,-1-2 0,2 0 0,0 0 0,0 0 0,-5-2 0,5 0 0,2-3 0,-1 1 0,0-2 0,-1-3 0,-9 1 0,3 0 0,0-3 0,-1-1 0,-3-1 0,-1 0 0,-3-1 0,-5-3 0,2-1 0,-2 0 0,0 0 0,-4-1 0,-1-2 0,4 5 0,-7-3 0,1-1 0,1 0 0,-2-2 0,2-1 0,0 7 0,-1-3 0,0 1 0,-1-1 0,-1 0 0,-2-2-76,0 0 1,-6 3 0,2-2 0,-4 0 0,-2 3 0,-2-1 50,-3 0 1,-2-1 0,-2 2 0,0 0 0,0-1 0,0 0 0,0 0 96,0 2 1,-2 0-1,-2 0 1,-5-2-1,-3 0 1,-3-1-207,-2-3 1,0 2-1,-5 1 1,-2 1-1,-1 0 1,-3 1-75,-3-3 0,1 10 0,-5-3 0,-1 1 0,1 0 0,-1 0 150,-1 3 0,-6-2 1,-3 3-1,0-1 1,-1 2-1,0-1 1,-2 2 300,1 1 0,-4-4 1,5 4-1,-2 1 1,0-1-1,-1 1-400,-2 1 0,-3 1 1,-1 2-1,-3 2 1,0 1-1,-2 1 1,0 1-609,-3 1 0,1 0 0,-2 3 1,2-5-1,1-3 0,6-1 60,2 0 0,6 0 0,8 0 1,0 0-1,1 0 0,2 0 1,3-1-1180,1-3 0,1 2 1884,1-2 0,3-4 0,-5 1 0</inkml:trace>
  <inkml:trace contextRef="#ctx0" brushRef="#br0">22448 12941 7959,'-21'-27'0,"-4"8"0,4 5 0,1 9 239,2 3 0,3 2 0,0 0 0,-1 0 0,-2 0 0,0 0 1,1 0-1,-3 0 0,-2 2 0,-5 0 0,-4 6 0,-3 2 1,-4 7 234,-5 2 0,-6 4 0,-9 9 1,-6 5-1,30-16 0,-1 1 1,-4 2-1,-1 2 0,-1 0 0,-2 1 1,-3 2-1,-1 0 0,-2 0 1,0 1-1,-5 4 0,0 0 675,-4 4 0,0 0-1171,0 0 0,-1 1 0,17-11 0,0 1 1,0 0-1,-18 12 0,-1 1 0,20-14 0,-1 2 1,0-1-1,-1 2 0,0 0 0,-1 0 0,0 1 1,-1-1-1,-1 1 0,0 0 0,-1 0 0,0 0-3,-2 1 1,1-1 0,-1 1 0,1 0 0,-1 1 0,0 0 0,-4 1-1,0 1 1,-1-1 0,-1 1 0,1-1 0,-2-1 0,0 2 0,0-1 0,0 0-1,-1 0 1,-1 0 0,1 0-21,-1 1 1,0 0 0,-1 0-1,0 0 1,-1 0 0,0 0-1,0 0 1,0 0 0,-1 0-1,-1 2 1,-1 0 0,0 0-1,-1 0 1,0 0 0,-1 0-1,17-9 1,-1 0 0,0 0-1,0 0 1,-16 8 0,0 1-1,1-1 103,0 0 0,0 1 0,1 0 0,15-9 0,-1 1 0,1 1 0,0-1 0,-15 9 0,0 0 0,0 0 0,1-1 0,0 1 0,1-1 0,0 1 0,2-1 0,-1 1 0,2-2 0,1 1 0,-1-1 4,2 0 0,-1 1 0,1 0 0,0 0 0,0 1 1,1-1-1,2 0 0,0-1 0,2 1 0,1-1 0,1 0 1,1 0-1,2-1 0,0 1 0,1-1 0,2-1 0,2-1 1,0 1-1,2-1 0,0 0 0,0 0-72,-17 17 1,1-1-1,7-3 1,1-1-1,-1 2 1,0-1-1,4-1 1,1 0-1,3-4 1,3-1-1,1-2 1,2-1-1,2-3 1,2-1-113,0 1 1,0 0-1,2 0 1,0-1-1,3 0 1,1-1 0,2 0-1,0-1 1,-20 30-1,4-4 1,2-4-286,5-6 0,3-2 0,3-6 1,1-1-1,3-4 0,1-4 147,-1-2 0,5-4 0,-1-3 1,6-4-1,2-3 0,0-2 446,1 0 1,1-5 0,4-2 0,-1-1 0,1 4 142,1 3 0,2 1 1,-1 2-1,-2 3 1,-3 6-1,-2 4-214,-2 3 1,-2 10 0,-3 1 0,-1 4-1,-2 4 1,1 1 0,-3-1 0,0-3 37,-1-1 0,-3 2 0,6-8 0,2-6 1,1-5-1,3-2 19,3-1 0,-1-5 0,6-3 0,1-3 0,1-2-342,2 0 1,2-5 0,2-4 0,5-2 0,4-4-3839,5-2 4008,-3-4 0,16-17 0,-3-3 0</inkml:trace>
  <inkml:trace contextRef="#ctx0" brushRef="#br0">14783 19764 7851,'-1'-16'0,"-2"1"884,-2 3 0,1 6 356,4-3 0,-2 6 0,-1-2 0,-3 0-519,-1 1 1,-2-1 0,-4 5-1,-1 0 1,1 0-239,0 0 0,4 6 0,2 3 0,1 3 0,1 1 0,1 2-198,-1 3 1,1 1 0,5 6 0,4 0-1,5 4 1,6-1-319,7 0 1,2-7-1,1-4 1,1-2-1,0-2 1,-1-1-1,0-3-163,-4-4 1,-3-4-1,-6-1 1,-1-3 0,-3-4-1,-3-7 464,0 0 0,-4-7 0,0-1 0,-3-4 0,-5 0 0,-1-2 0,-5 0 80,-4 1 1,1 2 0,-3 8-1,3 1 1,2 4 0,-1 5-1013,1 1 1,0 4 0,1 1-1,2 7 1,2 10 0,2 6-6098,3 7 6761,2 12 0,-5 0 0,-2 13 0</inkml:trace>
  <inkml:trace contextRef="#ctx0" brushRef="#br0">15383 20017 7851,'0'-13'73,"0"0"0,-1 1 1,-4 3 481,-4 5 0,2 2 0,-1 4 0,2 2 1,3 5-1,2 3 0,1 1 0,1-1 0,2-2 1,3-1-1,0 2 90,0 0 1,5 3-1,-4-1 1,2 0-1,-2 1 1,-1-1-1,-3 0-1532,-1 1 1,-4-1 0,-1 0 0,-3 1 0,0-1-1,-1-1 1,1-2 886,0-1 0,-4 0 0,2 4 0</inkml:trace>
  <inkml:trace contextRef="#ctx0" brushRef="#br0">15850 19964 8377,'0'-35'698,"0"-1"367,-6 6 1,4 19-1,-1 11 1,5 7-491,2 5 0,6 6 0,-2 1 0,1 2 0,-2 1 0,1 0-426,-1 0 1,0-6-1,4 2 1,-4-3-1,1-3-550,-1-3 0,-4-5 0,1-8 0,-2-7 0,-2-5-124,0-6 1,0-5 0,0-2 0,1-5 0,2-2-1,3-4 1,2 2 1053,2-1 0,2-1 1,1 9-1,1 3 0,0 3 1,3 4 489,0 2 1,1 1 0,-5 5-1,1 1 1,-1 3 0,0 4-1383,1 4 0,-1 1 0,2 3 0,1 4 0,4 8 0,-1 4-829,0 5 0,3 6 1192,-4 1 0,6 6 0,-4-3 0</inkml:trace>
  <inkml:trace contextRef="#ctx0" brushRef="#br0">16689 19698 7851,'14'-42'801,"3"5"1,1 15 0,-1 6-5,-3 5 0,-2 4 1,-1 4-1,-3-3-405,3-1 1,-7 5 0,-4 1 0,-9 5 0,-7 3-61,-6 4 0,3-1 1,-1 0-1,3-1 0,-1 2 1,2 1 120,1 1 1,7 0 0,7 1 0,7-3-592,7-2 1,8-3 0,0-6 0,1 0 0,3 0 0,-3 0 0,0-1-400,-1-4 0,-9 2 0,1-4 0,-2 0 0,-4-1 479,-3-2 1,-4-1 0,-4 3 0,-5 5-1,-3 6 1227,-1 5 1,4 6-1,2 3 1,1 6-1,3 2 1,1 3-518,2 3 1,0 2-1,2 4 1,1-3-1,3 0 1,1-2-1,2 2-2291,-2 1 1,-1-4-1,-6 3 1,0 0 0,0-2-1,0 1-1173,0-4 0,-1-2 2812,-4-5 0,-2-2 0,-6-7 0</inkml:trace>
  <inkml:trace contextRef="#ctx0" brushRef="#br0">17169 20164 7851,'0'9'3341,"-1"0"-2486,-4 1 0,2 2 0,-6 1 1,1 2-1,-1 3 0,-2 4 0,-1 5 1,-1 2-1527,1 2 0,2 11 1,-3-1-1,-1 5 671,1 5 0,-6 0 0,-2 3 0</inkml:trace>
  <inkml:trace contextRef="#ctx0" brushRef="#br0">17956 19631 7851,'-9'-2'0,"0"-1"0,-1-2 362,-2-3 1,-2 5-1,3-3 1,0 2 0,4-2-1,2-2 1,7 0 0,7-1-1,7 0 1,6-2 0,5 0 386,4-3 0,-1 5 1,4 1-1,0-3 0,-2 1 1,1 1-1,-5 4 0,-3 4-802,-3 1 0,-5 0 0,-1 1 1,-7 5-1,-9 6 0,-8 5 1,-5 0 2,-5 3 0,-1-4 0,-6 6 0,1 0 0,-1 0 0,1-1 149,-1-2 1,6 1 0,1-4 0,3 2 0,2-2 0,1-1 257,3-2 1,2-4-1,4 0 1,-2 1-313,3 2 0,2 1 0,4-1-34,5-3 1,3 2 0,1-7-1,2 0 1,3 2 0,4 2-462,3-1 0,2 1 0,1-4 0,1 3 0,3 2 0,-3-1-371,-1-2 0,0 3 1,2-4-1,1 1 0,0 0 1,-1-3-873,-3-1 1,2 2 1692,-7 1 0,4-1 0,0-4 0</inkml:trace>
  <inkml:trace contextRef="#ctx0" brushRef="#br0">18649 19751 7851,'13'-30'0,"1"4"826,-1 0 1,3 3 0,0 1-1,-1 4 1,2 3-143,-3 2 1,1 5 0,-1 4 0,-1 2 0,0 4 0,1 4-1,-3 6-471,-2 4 0,2 6 0,-5-3 0,-1 2 0,1 3 0,-3 1-602,-1 2 1,2 4-1,2 0 1,0-2-1,0-1 1,-2-2-784,2-4 0,-4 2 0,2-7 0,-4-2 0,-6-5 1172,-7-5 0,0-4 0,-7-1 0</inkml:trace>
  <inkml:trace contextRef="#ctx0" brushRef="#br0">18756 19924 8168,'-8'-15'0,"4"-1"684,2-2 1,2 0-1,2 5 1,2 0-285,5-1 1,3-2-1,1 1 1,1 4 0,-1 0-1,0 4 284,1 2 0,-1 4 1,0 2-1,-1 4 0,-3 5-472,-5 6 1,2 1 0,-1 5 0,-2 2-1,-2 1 1,-1 3-525,0 3 1,2-3 0,1 3 0,1-3 0,-1-1 0,-2 0 0,-1-2-444,0-3 0,-1 2-1,-5-6 1,-7-4 0,-8-3 0,-4-7 0,-3-4 0,-3-4 307,-5-5 0,-2-4 1,-2-5-1,1-4 0,3-4 1,5 1-1,5 0 1,4 1 615,4 1 0,4-1 0,6 8 0,3-2 1,4 2-1,2 1 0,5 1 1184,7 1 0,7 0 1,6-1-1,1 3 1,0 0-1,1 4 1,1 1-1257,2 3 1,5 1-1,-5 2 1,0 2-1,-1 1 1,-1 4 0,-2 4-338,-2 4 1,3 7 0,-5 0 0,0 3 240,0 2 0,2-7 0,-5 0 0</inkml:trace>
  <inkml:trace contextRef="#ctx0" brushRef="#br0">19369 19831 7851,'0'-14'0,"0"1"187,0 0 1,0 4 0,0 0 1138,0-1 0,0 2 0,1 2 0,2 5-827,2 7 1,-1 4-1,-2 5 1,0 1 0,3 4-1,-1 0-271,2 4 0,-4-5 0,2 0 0,-1-2 0,0-2 498,2-4-1134,-1-6 1,-5-2 0,-2-11 265,-2-5 0,1-9 1,2 0-1,-1-4 1,-1 0-1,1-1 326,1 1 0,7 3 0,1 3 0,1 0 1,4 3-1,0 0-111,3 4 0,-1-2 0,0 9 0,1 0 0,0 0 0,3 3 0,2 3-952,2 5 1,1 4-1,5 7 1,-1 3 0,2 2 878,4 3 0,-4-5 0,4 0 0</inkml:trace>
  <inkml:trace contextRef="#ctx0" brushRef="#br0">19995 19738 8235,'0'-20'0,"2"-2"0,1-2 1035,1 2 1,5 3 0,-5 4-1,1-1-385,1-2 1,-3 0 0,4 5 0,-1 0 0,-1 1 0,-1 1-416,0 3 0,-1 6 1,-6 2-235,-1 7 1,0 5 0,4 3 0,0 1 0,0 2 0,0-2 66,0-1 1,1-1 0,3-1 0,5 0 0,3-1-72,2-3 1,-1-3 0,0-6 0,-1-2 0,-2-4 58,-1-7 1,-6 4-1,2-4 1,-4 1-1,-1 0 677,0-1 0,2 7 0,1 6 1,1 9 45,-1 7 1,0 5 0,0 6 0,1-1 0,-1 2 0,-1 2-841,-2 1 0,0 0 0,0-3 0,0 2 0,-2 1 1,-1-1-1,-3-2-509,-1-2 0,3 1 0,-7-2 0,-2-1 1,-5-2-1,-3 2-3469,-2 1 1,-4 2 4038,-4-1 0,-3-5 0,-6-2 0</inkml:trace>
  <inkml:trace contextRef="#ctx0" brushRef="#br0">4732 9502 8468,'0'-13'-30,"0"0"328,0-1 0,0 5 0,2 2 0,1 0 0,3 1 0,-1 1-70,1 7 1,-17 4-1,-12 7 1,-5 0-1,-4-1 1,-4-2-1,-4-1 1,-1 0 602,1-1 0,-8-1 0,7-4 0,-4 1 1,-2 1-1,1 1 0,-3 3 0,0 3 45,-1 1 0,-5 6 0,5 3 1,-5 4-743,-3 0 0,25-8 0,0 1 0,0 1 0,0 2 0,0 0 0,0 2 0,-3 1 0,-1 1 0,0 1 0,-1 1 1,-4 3-1,-1 0 0,0 2 0,-1 1 71,-1 2 1,-1 1 0,-5 4-1,-1 2 1,2-2 0,1-1-1,-1 2 1,0 1 0,0 0-1,1 1 1,3-1 0,0 0-82,2 0 0,1 0 1,-2 1-1,2 1 1,6-3-1,0 0 0,1 0 1,0-1-1,2 0 1,1 0-1,4-3 0,2 1 1,2-2-1,1 0-124,1-1 0,2-1 0,-12 25 0,-1 6 0,7-6 0,8-5 0,3-3-26,4-3 0,3-6 0,-1 0 0,2-5 0,2-5 0,2-4 1,-1-5-2429,1-3 1,-5-3 0,5-5-3154,1 0 5607,1-5 0,-4-8 0,-1-8 0</inkml:trace>
  <inkml:trace contextRef="#ctx0" brushRef="#br0">1000 12314 8433,'-22'0'0,"1"0"0,2 0 458,2 0 1,4-1 0,6-2-1,7-2 1,8 2 0,9 2 0,5-1 481,3-2 1,6 3-1,0-4 1,-1 5 0,-2 5-1,-3 3 1,-3 7 0,-4 6 177,-3 6 1,-3 8 0,-3 1 0,-5 4-1,-4 3 1,-4 1-810,-5-1 0,-3 3 0,-1-2 0,-1-1 0,1-1 0,0-4-655,-1-2 0,3-5 0,0-9 0,2-4 0,0-3 0,1-3-245,-1-4 0,4-2 0,-2-7 1,1-5-1,3-6 420,1-4 1,4-8 0,2 2 0,5-3 0,5 0 0,2 1 0,2 2 497,-2-2 0,0 5 1,1 2-1,0 6 0,0 3 1,-3 2 454,0 3 0,-1 2 0,0 1 0,1 1 0,-1 4 0,0 4-823,1 2 0,-1 9 0,0 2 0,-1 3 1,-1 2-1,-3-1 0,3 3-524,1 2 0,0-3 0,-2 1 0,-1-3 0,1-4 0,2 0-2251,1-1 1,1-2 0,-1-7 2815,0-3 0,7-9 0,0-8 0</inkml:trace>
  <inkml:trace contextRef="#ctx0" brushRef="#br0">1720 12861 9399,'-6'-27'0,"-3"2"0,-3 4 2060,-1 8 1,4 7-1,0 9-1286,-2 1 1,1 7-1,1-2 1,5 2-1,2 3 1,2 1-737,0 2 0,2 0 0,2 3 0,4 0 0,0-4 0,1-1-2102,2-2 0,1-6 2374,1-2 1,-6-5 0,-2-5 0,-5-3 0,-3-4 2326,-2-2 1,2 10-2873,8 8 0,-2 4 0,7 11 1,4 0-1,2 2 0,2 1-1406,1 0 1,2-5 0,4 0 0,-3-2 0,-4-3 1640,-3-3 0,4-3 0,2-6 0</inkml:trace>
  <inkml:trace contextRef="#ctx0" brushRef="#br0">1973 12914 11620,'9'-22'0,"-2"0"0,1 2 0,-1 6 0,3 3 0,2 4 0,2 1 1404,-1 3 0,0 9 0,1 6 1,-3 5-1,0 4 0,-4 3 1,-1 1-717,-3 2 0,-2-1 0,-1 2 0,0 1 0,0-1 0,0-3-2144,0 0 1,5-6 0,-1-1-1,-1-6 544,-1-8 1,-2-15 0,0-18-1,1-2 1,2-1 0,2 1 1066,-2-2 1,0 5-1,0-3 1,1 4 0,0 3-1,1 4 3428,-1 0 0,1 7-3180,-5 4 0,4 8 0,1 1 0,-2 7 0,-2 5 0,-1 3 0,-1 3-152,-4 4 0,4-3 0,-5 0 0,1-1 0,1 0-2712,1-2 0,1-1 0,4-3-120,2-3 0,5-6 0,8-11 2581,0-5 0,7-9 0,-3 1 0</inkml:trace>
  <inkml:trace contextRef="#ctx0" brushRef="#br0">2426 12794 11008,'-4'-25'0,"-1"3"0,2 7 0,2 9 1404,1 10 0,0 2 0,0 3 1,0 2-1,0 0 0,1 4 1,2 2-1930,2 0 0,-1 1 1,-4-5-1,2 1-1322,2-1 1,-1-6-1,6-4 1,1-6 1581,2-5 1,0-4 0,-2 0 0,-1 1 0,0 3 0,0-3 692,0-1 0,-6 4 1,1-1-1,-1 0 177,2 1 0,-4 1 0,5 4 1,0-1-1,3-1 0,3 1-344,1-1 1,0-1 0,1 3 324,-1-1-425,-6-6 0,-1 10 0,-6 0 1,0 8-1,0 7 0,0 4 33,0 2 0,0-3 0,0 4 0,0 2 1,0 0-1,0-2-167,0-4 1,0-4 0,0 0 0,0-1-295,0 0 0,0-7 0,0-7 0,2-10-295,2-5 0,2-8 0,5 2 0,-3-1 0,1-1 0,0 3 755,0 2 0,-4-2 0,2 6 0,-1 3 1,-2 2-1,1 1 1549,-1 0 1,2 6-1342,-1-1 0,-2 4 0,5 4 0,3 5 0,1 2-412,1-3 0,0 0 0,1-5 0,0 1 0,3-1 0,2-1-86,2-2 1,-3 0 0,2 0 0,1-2 0,-2-2 0,2-4 0,-2 0 233,1-1 1,-3 0 0,-3-5-1,-1 1 1,0 0 0,1-1 344,-1 1 0,-4 4 1,0 2-1523,1 1 1,-4 15 0,-3 13 0,-6 12 0,-7 10-1,-7 10 1040,-5 7 0,-9-2 0,-3 0 0</inkml:trace>
  <inkml:trace contextRef="#ctx0" brushRef="#br0">1213 14113 8448,'7'-10'1042,"-2"-3"1,-2 2-1,1 7-675,5 2 1,3 2-1,3-1 1,1-2 0,3-1-1,2-1 1,3 1 322,1-1 0,3-5 1,0 3-1,0-2 1,-4 0-1,-3-3 1,-5-3-644,-1-3 1,-8-1 0,-2 1 0,-5-2 0,-5-3 0,-5 3-96,-6 0 0,-9 0 1,-8 5-1,0 4 0,-1 4 1,3 4 485,3 2 0,0 1 0,10 1 0,2 5 1,3 6-1,4 6-54,4 2 0,14 3 0,6 5 0,4 1 0,6 2 0,5-1 0,5-2-1587,4-1 0,-3-5 1,-1-1-1,1-2 0,-1-3 1,-1-1-1,-3-3-5694,-5-3 6897,-6-3 0,0 0 0,0 1 0</inkml:trace>
  <inkml:trace contextRef="#ctx0" brushRef="#br0">1653 14034 8015,'7'-18'758,"-2"0"0,2 0 0,2 6 1,3 2-1,1 3 0,2 1 1,1 1 89,2-1 1,0 5 0,-5-4 0,1 4-1,-1 1 1,0 0-444,1 0 0,-6 4 0,1 2 1,0 2-1,0 2 0,0 2 1,1 0-1058,2-3 0,-3 1 0,0-6 0,1-1 303,2-1 1,-3-7-1,-2-1 1,-1-1 0,-3-3 5186,-1-2-4292,-2-1 1,1 7-1,4 4 1,5 7-1,5 2-504,3 3 0,4 1 1,-3-1-1,0-1 1,2 0-1,-2-2 0,1-1-752,-4 0 0,-1-4 0,-2 2 0,0-2 0,-1-4 0,-1-1 57,-2-1 0,-5-7 0,3 2 1,-1-2 1357,-3-3 1,3 1-1,0 1-94,2 3 0,-4 3 0,5 8 0,0 2 0,0 8 0,0 7-427,1 8 1,6 8 0,2 1 0,0 2 0,0 5 0,-1 2 0,0 2-532,-3-1 1,-2-10 0,-1 1-1,-4-6 1,-1-8 0,-3-2 0,-2-5-721,-1-1 1,-1-6 0,-4-1-1,-3-2 1,-3-5 1557,2-4 0,-1-6 0,6-9 0,2-4 0,6-6 0,8-5 0,6-4 403,3 0 1,-3 6 0,2 2 0,1 4 0,-2 4 0,2 3-1121,0 6 1,-9 5-1,1 7 1,-3 3 0,-4 7-4088,-6 12 4313,-12 15 0,-20 11 0,-10 5 0</inkml:trace>
  <inkml:trace contextRef="#ctx0" brushRef="#br0">1333 15166 8294,'0'-13'1247,"6"6"1,3 2-533,3 4 0,-3 1 0,-1 0 0,3 1 0,-1 4 1,1 2-368,-3 0 0,-3 10 0,2-4 0,-1 2 0,-1 0-4756,1-2 4408,-5 0 0,5-5 0,-6-2 0</inkml:trace>
  <inkml:trace contextRef="#ctx0" brushRef="#br0">1373 14886 7889,'0'-35'493,"0"-1"1,0 5 0,0 11 0,0 0 0,1 4-40,4 1 0,1 6 0,4 2 0,-1 1 0,1 2 0,2-1 0,3 1 0,1 1-2474,2 1 0,7 2 2020,2 0 0,0-6 0,5-1 0</inkml:trace>
  <inkml:trace contextRef="#ctx0" brushRef="#br0">1760 14513 11800,'-2'-15'0,"-1"2"0,0 4 1174,5 11 0,4 8 0,7 8 0,0 3 1,1 2-1,-1 2 0,2 7-1061,2 5 0,0-3 0,4 9 0,-4 0 0,-3-2 0,-4 0 0,-1-1-2728,-2 0 1,-1-1-1,-6-4 2615,0-3 0,-12-4 0,-2-2 0</inkml:trace>
  <inkml:trace contextRef="#ctx0" brushRef="#br0">1746 15086 8654,'-9'-17'0,"2"-1"0,1 2 2100,3 1 1,2 1 0,2 1-1707,4 0 1,6-1-1,7 3 1,0 0 0,1 4-1,3-1 1,4 2 0,0 1-1,2 0-897,3-1 0,-2 3 0,0-4 0,-4 1 1,-4 3-1,-2 1-1489,-2 2 0,-4-1 0,-4-3 2319,-5-5 0,-4 3 0,-4 1 693,-5 4 1,3 7 0,2 4 0,4 5-1,3 3 1,4-1-277,5 3 0,0-4 0,10 5 0,3-2 1,3-4-1,3-3 0,-2-5-832,-6-1 0,1-2 1,-6-5-1,-2-4 1,-1-3-1,-2-4-86,0-2 1,-1-5 0,-1-2-1,-4 1 1,0 0 0,1 3 441,2-1-330,-4 0 1,6 11-1,-3 2 1,4 4-1,4 1 1,2 1-1321,2 4 1,-1 8 0,2 9 0,-2 6 1381,-1 8 0,-10 5 0,3 13 0</inkml:trace>
  <inkml:trace contextRef="#ctx0" brushRef="#br0">920 15939 7884,'13'-6'402,"0"5"0,4-5 0,5 2 0,12-2-67,12-2 1,12-2 0,-22 2 0,3 0 0,5-2 0,1-1 0,5-1 0,1-1 0,5-3 0,2-1 0,2-2 0,0 0-28,3-3 1,1-1-1,3 1 1,1-2 0,-21 7-1,1-1 1,1 0 0,0 0-1,1-1 1,0 0 0,4-2-1,0-1 1,0-1 0,0 1-1,0-1 1,1-1 0,0-1-1,1 0 1,0-1-409,-1 1 1,0-2 0,-1 1-1,-3 0 1,0-1 0,-2 0-1,2-3 1,0 0 0,-1-2-1,-2 0 1,-1 0 0,0-2-1,-3 1 1,-1-2 0,-1 0-1,-2-2 1,-1 0 0,-1-2-25,-3 1 0,-1-1 0,-1-1 0,13-20 0,-5-3 0,-5-1 0,-5-2 0,-11 19 0,-2-2 1,-1 0-1,-3-3 0,-1-1 0,-2-1 0,-1-2 0,-2-2 0,-1-1 0,-1-1 0,-2 0 1,-2 0-133,0-3 0,-1 0 0,-2-1 0,-4-6 0,-1-2 0,-3 1 0,-1-1 0,-2 1 0,-1-1 0,2 17 0,0-1 0,-2 1 0,0-1 0,0-2 0,-2 0 0,0 1 0,-1-1 0,0 0 0,-1 1 0,-1-1 1,0 1 149,-1 2 0,0 0 1,-1 0-1,-1 0 0,-1-1 1,-2-1-1,0 1 0,-1 3 1,-6-11-1,-2 2 1,0 1-1,-1 2 0,-1 0 1,-2 2-1,1 5 0,-1 0 1,-2 4-1,0 4 1,0 2-1,-2 2 125,2 3 0,-2 2 0,-2 2 1,-2 2-1,-3 4 0,-1 2 1,2 4-1,0 2 0,-1 3 1,-23-5-1,-2 6 0,-1 5 1,0 5-1,2 5 0,-1 5 1,0 5-1,-1 5 192,25-2 0,0 2 1,1 3-1,-17 10 1,2 6-1,20-6 1,0 3-1,2 3 1,1 3-1,2 3 1,2 2 96,1 3 1,1 3 0,2 2 0,1 4 0,2 2 0,2 3 0,2 8 0,3 3 0,1 2-334,5-15 1,0 0 0,2 1-1,1 2 1,0 8 0,1 1-1,1 1 1,2 0 0,1 2-1,1 0 1,2 0 0,0 1-1,1-13 1,1 1 0,1 0 0,0 1-1,1-1 1,1 2 0,1 1-1,0 0 1,1 0 0,1 0-1,2-2 1,0 1 0,0-1-1,2 1 1,1-1 0,1 0-1,1 0 1,1 0 0,1-1 0,1 0-383,4 13 0,0-1 0,3-1 0,1-2 0,1-10 0,1-2 0,2-1 0,2-1 0,1-1 0,1-1 0,3-1 0,0-2 0,12 11 0,1-4 0,4-2 407,2-4 0,2-3 0,1-2 0,1-3 0,1-2 0,2-2 0</inkml:trace>
  <inkml:trace contextRef="#ctx0" brushRef="#br0">5252 12847 8168,'-7'-6'0,"-4"3"0,7-5 397,-1-1 1,11-5-1,3 1 1,3 0 0,1-1-1,-1 1 1,-1 0 0,-2-1-1,1 1 1,0 0 4025,-1-1-4267,-3 1 1,-12 6 0,-4 2-1,-5 4 1,-4 1 0,-2 0-1,-3 0 1,-1 0 0,-2 0 183,1 0 1,-1 0 0,0 0 0,2 0-1,2 0 1,0 0 0,1 0 32,1 0 1,-2 0-1,5 0 1,2 0-1,-1 1 1,1 2 0,-3 3-159,-2 2 0,-1 2 0,-5 6 0,1 3 0,-1 2 0,-1 3 0,-2 1-110,-1 2 0,-5-1 0,5 1 0,3 0 0,3 1 0,3 0 1,0 0 143,1-3 1,2-3 0,5 2 0,2-2-1,2 1 1,3-3 0,1 0 34,3-1 0,1-4 0,2 4 0,0-1 0,0-1 1,2 0-285,2-2 0,-1-1 0,6 3 0,1 0 0,2 0 0,2-3 0,0 0 0,4-1 0,-2-4 0,7 0 0,0 1 0,3 2 0,2 1 0,1 1 0,2-1 0,9 0 0,-3-1 0,0-1 0,2-2 0,0-1 0,0 0 0,6 2 0,-1-4 0,1 0 0,1 0 0,1-3 0,1-2 0,6-1 0,-2 0 0,1 0 0,4-1 0,-2-2 0,-1-3 0,-2-1 0,-3-4 0,1-1 0,-4-2 0,0-3 0,2 0 0,-2-1 0,-1-1 0,0 2 0,-5-3 0,-2-1 0,-1 0 0,-2-1 0,-3 1 0,4-4 0,-5 3 0,0-3 0,0-2 0,0 2 0,-1 1 0,-2 2 0,-6 1 0,-1-1 0,-2 4 0,-3 3 0,-1 2 0,-2 0 0,1-1 0,-2 1 0,-2 1 0,-3 2 0,-1 1 0,-3-1 0,-1-2 0,2 3 0,1 0 0,-2-1 0,-2-2 0,-1-2 0,0 1 0,0 0 0,0-1 0,0 1 0,0 0 0,-1-1 0,-4 1 0,-4 0 0,-3-1 0,-5 1 0,-3 0 0,-2 1 0,-6 2 0,-7 1 0,-8-2 0,-5 5 0,-8 2 0,-5 2 0,-5 2 0,-4 0 0,-3 0-288,-2 0 1,1 0 0,1 0-1,2 0 1,4 2 0,2 1-1,6 3-49,3 1 0,4 1 0,3 2 0,6-1 0,6 0 1,7 0-613,7 0 1,3-1 0,7 7-1,1 2 1,3 3 0,5 5 948,2 8 0,14 4 0,3 3 0</inkml:trace>
  <inkml:trace contextRef="#ctx0" brushRef="#br0">4732 13474 8079,'0'-14'811,"0"6"0,0-1-2,0-2 0,0-1 0,0-1 0,0 0 0,0-1 946,0 1 1,0 0-1272,0-1 0,-1 7 1,-4 3-1,-4 4 1,-2 3-267,-3 1 0,-4 11 0,-1-2 0,-2 2 0,-1 1 0,0 1 0,1 2 108,2 2 1,-3-4-1,3 4 1,-1 0 0,1 0-1,3 2 32,1 2 0,-4 2 1,-4 1-1,-2 2 0,0 1 1,1 0-204,2 2 1,4-5 0,-2 3 0,-1-2 0,2 1 0,-1 1 0,3-1-78,-3-2 1,6-1-1,-4-2 1,4-2-1,4 0 1,1-1-38,-1-1 0,4 2 0,0-5 0,2-2 0,-1-1 0,2-2 1,2 1 259,1-1 0,0 0 1,0 1-1,0-1 1,0 0-302,0 1 0,6-1 0,1 0 0,2-1 0,0-1 0,1-3 0,2-3 0,3 2 0,3 1 0,4-2 0,2 1 0,-2 0 0,3-4 0,-3 2 0,3-4 0,2-1 0,-2 0 0,-3 0 0,4 0 0,-6 0 0,2 0 0,-1 0 0,0 0 0,0 0 0,-4 0 0,4 0 0,-2 0 0,-1-1 0,0-2 0,0-2 0,4 0 0,-3 2 0,1-2 0,-1 1 0,-3-1 0,-1 1 0,-2-1 0,-1 4 0,-2-2 0,-1-2 0,0 1-1734,-1-2 0,2 3-176,-6-6 1,1 5 949,-5-5 1,1 12 959,4 1 0,2 13 0,7 3 0</inkml:trace>
  <inkml:trace contextRef="#ctx0" brushRef="#br0">4666 14367 8127,'-8'-21'0,"4"3"82,2 3 1,2 2-1,2 1 1,2 2 0,5 2 585,3 3 1,-3 0-1,0 5 1,3 0-1,2 0 1,4 0-1,-2 2 265,-1 2 0,3-1 0,0 4 0,-2 1 1,-1-2-1,-3 1 0,-2 0 1769,-1 4-2578,-6-5 1,7 6 0,-5-3-1,-2 2 1,-2 3 0,-1-1-179,0 0 0,-1 1 1,-4-1-1,-4 0 1,-2 1-1,-3-1-254,1 0 1,1 1 0,2-3 0,1 0 0,-2-2 83,0 1 1,3-3 0,2 2 0,2 2 0,-1 1-1509,2 1 0,3-1 0,6-2 1732,8-1 0,5 0 0,8 4 0</inkml:trace>
  <inkml:trace contextRef="#ctx0" brushRef="#br0">5505 13807 8390,'-13'-19'52,"0"-4"1,-1 10 0,3 3-1,0 4 1,4 0 1,1-1 0,0 2 0,3-4 1,-2-1 54,3-2 0,-6 3 0,-1 2 0,-3-1 545,-1 1 0,0 4 0,-1-2 0,1 3 1,-2-1-1,-3-2-283,-4 2 1,0 2-1,-3 1 1,-3 0-1,-2 0 1,-1 1-45,0 4 0,-6 2 0,3 6 1,-2 2-1,2 1 0,2 2 12,2-2 0,2 4 1,3-1-1,2 2 0,6 2 1,2 3-1,2 0 84,-1 1 1,2 0 0,2-1 0,3 1-1,1 0-290,3-1 0,1 1 1,2-1-1,2 1 1,2-2-1,5 0 1,4 1 46,5 2 1,9 0-1,10-4 1,4-4-1,7 0 135,4-4 0,1-1 0,12-3 0,5-4 1,1-3-1,3-4-296,0-1 1,0-1 0,0-4 0,-6-5 0,-6-5 0,-2-4-254,-4-2 1,-3-5 0,-5-5 0,-8-1 0,-8 1 0,-5-1-1,-5-2-189,-4-3 1,-5-2 0,-4-4 0,-6-1 0,-6-4 0,-7 4 28,-7 0 0,-8 1 0,-9 4 0,-3 4 0,-6 5 1,-3 6-173,-4 7 0,-2 3 0,-3 5 0,-1 5 0,-2 4 0,2 4-508,1 5 1,2 9 0,-1 6 0,1 5 1073,0 7 0,5 2 0,2 2 0</inkml:trace>
  <inkml:trace contextRef="#ctx0" brushRef="#br0">12104 11315 8105,'-5'-5'0,"1"8"0,-1 9 734,0 3 1,2 0 0,-5-2 0,2 0 0,3 1 0,3-2 0,5-4 363,4-3 0,7-10 0,3-3 0,0-4 0,1-2 0,-3 0 0,1-3 0,0-2-1062,-2-2 1,-2 1 0,-6-4 0,-3 2 0,-4-1 0,-1 3 0,0 2 0,-1 5-5,-4 4 0,-2 1 1,-6 5-1,-1-1 1,3 2-1,2 5 2791,4 6-2286,-2 9 1,5 3 0,-2 5 0,4 1 0,4 1 0,5 2-912,3 1 0,1-1 0,2-7 0,3-2 1,4 0-1,3-3 0,2-2-1539,0-4 1,1-8 0,1 1 1912,3-4 0,-1-13 0,-5-3 0</inkml:trace>
  <inkml:trace contextRef="#ctx0" brushRef="#br0">12397 10862 8341,'7'-3'3603,"-2"3"0,-4 7-3746,-1 8 0,2-2 0,1 2 0,3-5 0,0 1 1,3 1-1,1 1-3579,5 0 3722,7 1 0,-1-1 0,5 0 0</inkml:trace>
  <inkml:trace contextRef="#ctx0" brushRef="#br0">12930 10822 8214,'0'-27'1415,"2"12"1,2 9 0,4 12 0,0 12 0,0 6-584,-2 2 1,-2 2-1,-4 2 1,0 1-1,0 0 1,0 3-1,0 5 1,0 4-1343,0 0 0,0 3 1,0-2-1,2-1 0,1-3 510,1-5 0,1 4 0,-5-5 0</inkml:trace>
  <inkml:trace contextRef="#ctx0" brushRef="#br0">12797 11248 11500,'4'-27'0,"1"1"0,-1 1 0,4 4 0,4 6 0,5 6 831,4 3 1,-3 2-1,4 4 1,3 1-1,5 2 1,7 2-1,4-2 1,7-2-2259,4-1 1427,-8 0 0,14 0 0,-11 0 0</inkml:trace>
  <inkml:trace contextRef="#ctx0" brushRef="#br0">13557 10955 10253,'0'-19'0,"1"-1"2457,4 4 1,2 12-1,6 17 1,1 6-2263,-1 2 0,-6 4 0,-1-1 0,0 4 0,2 5 0,1 1 0,-2 3-195,-1 1 0,4 2 0,-2 0 0</inkml:trace>
  <inkml:trace contextRef="#ctx0" brushRef="#br0">13450 11261 17504,'15'-50'0,"-6"0"0,-3 5 0,3 14 0,8 15 0,7 10 577,3 5 1,-6 2 0,-4 2 0,0 1 0,0-1 0,6-1 0,2-2 0,1 1-2858,1 4 2280,0-4 0,5 11 0,2-4 0</inkml:trace>
  <inkml:trace contextRef="#ctx0" brushRef="#br0">12184 11941 9294,'0'-21'527,"0"4"1,0 9-471,0 8 0,-2 6 0,-1 7 0,-1 2 0,-1 2 0,0 2 0,-4 2 1055,-3 2 1,-2 4-1,1 3 1,-2 2 0,-1 1-1,-3-1-752,-2-2 0,0-2 1,-2-1-1,0-1 1,0 1-1,-1-2 1,-1-3 371,-2-4 1,6-3 0,-7-2 0,0-1 0,1-2 0,-2-2-1,1-2-839,0-3 1,1-6 0,0-5 0,1-2-1,-1-6 1,2-2-108,3-1 0,-2-6 0,5-1 0,-1-3 0,1-2 0,3-2 403,1-2 0,3-4 1,2-1-1,2-1 1,2-4-1,3-2 1,2-2 4,1 0 0,4 2 0,4-4 1,2 2-1,5-1 0,1-2 1,2-3-132,0-2 0,1 3 0,-3-2 0,4 4 0,-1 1 1,0 0-1,-3-1-18,-1 1 0,0 2 0,1 0 0,4-2 0,0 0 1,4-3 63,1 1 0,5 3 0,2 1 1,5 0-1,0 3 0,2 0 1,-2 3-255,-1 3 1,1 9 0,-5-2 0,1 2 0,-1 0 0,-2 3-268,-2 4 1,-3-4 0,-3 5 0,-2 0 0,-2 1 0,-1 3 0,1-2 517,1 1 0,-4 3 0,4-1 0,1 4 0,0 0 0,3 1 0,-1 0 157,2-1 0,5 2 0,2 4 0,0 2 1,0 1-1,-1 1-226,-5 1 0,5 1 0,-6 2 1,-2 2-1,-1 1 0,-5 3 0,-1 1 252,-2 3 0,-4 2 0,-2 2 0,-1-1 0,-3 0 0,0 2 0,0 1-219,2 2 0,-1 6 1,-3-2-1,2 3 1,3 2-1,0 0 1,0-1-71,-3 1 0,3 0 0,-2-1 0,-1 2 0,-1 2 0,-2 1-311,0-1 1,0 2 0,0-1 0,-2 0 0,-1-1 0,-2-2-1,-1-4-1680,0-3 1,1 1 0,5-4 0,0-2 680,0-1 0,-1-8 1,-2-5-1,-3-8 1,-3-8 763,-6-1 0,2-4 0,-6 1 0,-1 2 0,0 1 1,-3 4-1,3 0 346,0 2 0,3 6 1,3-1-1,1 2 0,0 4 1,1 2 704,3 5 0,4-1 0,10 0 1,5 3-1,7 1 0,6 1 899,7 0 0,4-4 0,4-1 1,0-2-1,-6-3 0,-1-2 1,-4-1-922,-2 0 0,2-1 1,-10-2-1,0-3 1,-2-2-1,-2-1 1,-1 0-3571,-3 1 3087,2-1 0,-9-11 0,4 0 0</inkml:trace>
  <inkml:trace contextRef="#ctx0" brushRef="#br0">11731 15486 8327,'-14'-10'-1,"1"-4"1,1 6 0,5 8 819,7 7 0,1 6 0,8 4 0,1 2 0,2 2 1,2 2-1,0 2 0,3 5 0,0 3 0,-2 5 0,-3 2 1,-5 5 187,-1 0 1,-1-2 0,-7 0 0,-2-4 0,-5-5 0,-4-2 0,-4-2 0,-2-3 0,-2-5-1338,-2-4 1,-1-8 0,0-2 0,2-3-1,-3-3 1,-3-4-1050,-3-2 0,0-11 1,4 0-1,2-5 0,3-7 1,4-4-557,3-3 0,3-2 0,3-5 1935,5-4 0,8 4 0,4-5 0</inkml:trace>
  <inkml:trace contextRef="#ctx0" brushRef="#br0">11624 15313 8213,'7'-19'0,"-2"-2"2050,-4 0 0,-1 2 0,0 6 0,2 1-1312,2 3 0,1 3 1,6 6-1,6 0 0,1 0 1,4 0-2785,3 0 1,-1 1-1,8 4 2046,1 4 0,1-3 0,6 0 0</inkml:trace>
  <inkml:trace contextRef="#ctx0" brushRef="#br0">12397 15233 9619,'-4'-33'2424,"-1"7"1,2 11-2399,8 10 0,-2 4 0,5 1 0,4 0 0,3 0 0,4 1 0,2 2 133,3 2 0,1 8 1,2-1-1,-1 1 1,2 4-1,1-1-1105,-3 3 946,4-4 0,-15 10 0,4-4 0</inkml:trace>
  <inkml:trace contextRef="#ctx0" brushRef="#br0">12304 15646 11217,'0'-40'0,"3"3"0,10 7 0,18 13 0,19 9 0,10 7 0,0-1 1354,-2-2 1,-4-4 0,6-5 0,1-2-1,-3 1-1354,-3 0 0,13-8 0,-6 7 0</inkml:trace>
  <inkml:trace contextRef="#ctx0" brushRef="#br0">13277 15606 7973,'-2'-31'0,"-2"1"1644,-5 5 1,3 9 0,2 7 0,4 0 0,4 0-1649,5 0 0,4 5 0,5-5 0,3-1 1,1-2-1,-1-1 0,-2-2-337,-3-3 1,-2 3-1,-4-4 1,-3 1-1,-1 0 1,-3 2 820,-1 1 0,-4 2 0,-2 1 1,-5 3 323,-3 5 1,3 5 0,2 7-1,1 6 1,3 6 0,1 3 0,2 3-600,0 0 0,0 5 1,0 0-1,2-1 1,1-2-1,3-3-1382,1-2 1,2-1-1,6-7 1,3-5-1,4-3 1,3-5 1176,2-5 0,-1-10 0,1-8 0</inkml:trace>
  <inkml:trace contextRef="#ctx0" brushRef="#br0">13437 14886 8054,'-5'-37'0,"-1"6"1703,-1 9 1,9 22 0,-1 9 0,3 4-1319,2 2 0,5-2 0,-2 1 0,4-1 0,5 0 0,2 1 0,3-1-385,-1 0 0,6 7 0,6 0 0</inkml:trace>
  <inkml:trace contextRef="#ctx0" brushRef="#br0">14023 14993 11218,'-10'-27'2134,"-3"1"0,-2 9-1724,6 4 1,3 15 0,6 2 0,1 6 0,4 5 0,4 3 194,3 4 1,10 12 0,2 5-1,-1 1 1,2 3 0,1-2-1352,0 1 1,-3-2 0,-3-2 0,0-1 0,-6-3 0,-2-1 0,-4-4-6014,-3 0 6759,0-9 0,-17 5 0,-3-4 0</inkml:trace>
  <inkml:trace contextRef="#ctx0" brushRef="#br0">13917 15433 10169,'-12'-19'0,"1"-1"0,4 3 1622,1 3 1,3 10 0,8-1 0,4 4-1358,2 1 1,3 0-1,0 0 1,4 0-1,4 0 1,2 0-506,-2 0 1,8 0 0,-3 0 0,1 0 0,0 0 0,-1-2 0,-1-2 0,-1-5 0,-4-4-7268,-7-5 7507,-1 3 0,-12-10 0,5 4 0</inkml:trace>
  <inkml:trace contextRef="#ctx0" brushRef="#br0">14237 15220 7996,'-21'-8'249,"2"4"1,1 2-1,-1 2 1,-1 2 710,1 2 0,1 8 1,5 9-1,0 2 1,-1 6-1,2 0-668,4 4 0,-3-5 1,5 3-1,0-3 1,0-1-1,3-2 1,2-3-1,1-4-292,0-3 0,0-2 0,0 0 0</inkml:trace>
  <inkml:trace contextRef="#ctx0" brushRef="#br0">14023 15246 11050,'12'-26'0,"-1"0"0,-3 4 0,3 6 0,2 6 0,3 5 151,2 4 1,7 1 0,2 0 0,6 1-152,1 4 0,16 2 0,-1 6 0</inkml:trace>
  <inkml:trace contextRef="#ctx0" brushRef="#br0">14676 14900 7972,'-1'-48'0,"-2"5"553,-1 11 0,11 26 0,11 19 0,5 9 851,4 5 0,-6 0 0,-2 1 1,-1 3-1,0 5 0,-1 4 1,0 4-235,-4 5 0,3 1 1,-8-1-1,1-5 1,-2-2-1171,-1-2 0,-7 0 0,-7 0 0</inkml:trace>
  <inkml:trace contextRef="#ctx0" brushRef="#br0">12517 11568 14234,'0'-13'-2609,"0"-1"2206,0 1 1,0 7-1,0 6 1,-1 6-1,-2 3 804,-2 0 1,-4 0-1,3 4 1,0 2-1,-1 3 1,1 4 0,-1 3 349,-1 2 1,5 1 0,0 1 0,5 4 0,5 1-352,5 3 0,-2 0 0,10 0 0,-3-1 0,1 1 0,0 1-114,1 2 1,-4 3 0,3 0 0,-3-2 0,-2 4 0,-1-1 134,-3 2 0,1-1 0,-4-5 0,0 0 0,0 1 0,-2 2-359,2 1 0,0-1 0,5-4 0,-3-1 1,3 4-1,1-1 0,2 2-12,4 2 1,-3-8 0,3 1 0,-3-2 0,-2-2 0,0 1 0,-1-1 28,-3-3 0,1 1 1,-4-3-1,2-2 1,1-1-1,-1-3 107,1-3 1,-1 3-1,2-4 1,-2 2 0,-1 1-1,-1-1 1,1-2-238,1 0 1,-4-3 0,4 5 0,-1 0 0,0-2 0,2 0 0,0-1-323,0 1 0,-5-4 1,4 3-1,-2-3 1,-2 0 705,2 2 0,-3 3 0,5 2 1,-3-4-1,0-4 0,-1 0-86,1-1 0,-1 5 0,-2 0 0,1-2 0,1-1 1,-1-1-1,0 3-267,1 0 0,-1 1 0,5-4 0,-1-1 0,1 0 0,1 1-130,-2-1 0,3 0 0,-4 1 0,0-1 0,0 0 0,-1 1 0,-1-1 637,0 0 0,1 1 1,-5-1-1,0 0 0,0 2 1,0 1-488,0 2 0,0 4 0,0-3 0,0 2 0,0 1 0,0 1 0,0-1 0,0 2 0,4-4 0,2 1 0,0 0 0,2-2 0,-3 2 0,3-2 0,-1 0 0,-2 0 0,2-2 0,-1 2 0,-3 0 0,-1 2 0,-2-2 0,0 0 0,0-1 0,0-4 0,0-1 0,0 0 0,0 1-244,0-1 1,4-4 0,2-2-1,1-1 1,4-3 0,0-1-1,3-2-1395,-1 0 1,0 0-1,1-2 1,-1-2 0,0-5-1,-1-3-2642,-3-1 1,-3-5 4280,-6 0 0,0 0 0,0 5 0</inkml:trace>
  <inkml:trace contextRef="#ctx0" brushRef="#br0">13184 14513 10222,'5'8'2243,"3"2"1,7-4 0,1 0-1447,2 0 0,8 3 0,-2-3 0,0 0 0,1 1 0,-1-1 0,-1 1 0,0-1-859,0 0 1,-3 0 0,-3-3-320,-2 1 0,-2 1 0,-1-7 0,-1-4 0,-4-5 0,0-9-610,1-5 0,2 0 0,7-9 0,2 1 0,2 4 0,2-1 373,2-1 0,-2 7 1,-1-1-1,2 6 618,1 7 0,1-7 0,1 4 0</inkml:trace>
  <inkml:trace contextRef="#ctx0" brushRef="#br0">12890 16153 8240,'0'-20'-16,"0"5"0,2-1 336,2 6 1,5 2-1,7 5 1,2-2 0,0-3-1,1-1 1,2 2-1,1 2 1,0 4 0,1 1-1,-3 1 1,-3 4 526,-7 4 0,0 4 0,-5 5 0,-2 4 0,-3 3 0,-5 2 0,-4 0 0,-2-1 0,-3 1-230,1-1 1,1 1 0,2-2 0,2-1 0,2-2-1,3 0-1268,2-1 492,1 4 1,0-10 0,0 4 0,0-1 0,0 1 0,0 1-1809,0-1 1,0-1 0,-2-5 0,-2 0 0,-5 1 1226,-3-1 0,-1-6 1,-2-2-1,-3-4 1,-2-1-1,-3 0 0,1 0 1121,-2 0 1,4 0 0,-1 0 0,2 0 0,2 0-1,3 0 592,0 0 1,7-1 0,4-2 0,6-2 0,9 2 0,7 2-342,8 1 0,7 0 0,0-2 0,1 0 0,5-3 0,-1 2 1,1 0-549,-3-1 1,-8 2-1,0-2 1,-6 2-85,1 2 0,1 6 0,2 2 0</inkml:trace>
  <inkml:trace contextRef="#ctx0" brushRef="#br0">12730 17432 8194,'-10'-15'1524,"-3"6"0,1 6 0,4 5 0,2 2-616,3 5 0,2 0 0,1 3 0,0 4 0,1 3 0,5 5 0,6 3-121,5 4 1,5 1 0,-4 5 0,-2-1 0,-1-1-1,-2 0-475,0-4 0,-1 1 0,-3-1 0,-5-1 0,-2-3 0,-2-4 0,-2-2-936,-2-2 1,-5-1 0,-7-6 0,-3-2 0,-2-2-1,-3-2-522,-1-3 0,-3-3 0,0-5 0,-2-5 0,3-5 0,1-4 0,4-2-4241,1-3 5387,9-13 0,0 2 0,5-11 0</inkml:trace>
  <inkml:trace contextRef="#ctx0" brushRef="#br0">12797 17232 10486,'0'-18'1378,"0"0"1,6 11 0,3 9 0,4 3-1379,5 6 0,3 7 0,5 2 0</inkml:trace>
  <inkml:trace contextRef="#ctx0" brushRef="#br0">13383 17085 13273,'-1'-32'779,"-3"5"0,2 14 0,-1 13 0,5 7-730,2 5 1,0 1-1,-2 2 1,1 2-1,1 3 1,1 4-1,1 6 1,1 2-146,1 5 1,3 5-1,-2 1 1,2-2-1,-1 2 1,-3-3-5717,-1-3 5812,5 1 0,-10-9 0,5 3 0</inkml:trace>
  <inkml:trace contextRef="#ctx0" brushRef="#br0">13264 17392 11663,'4'-36'0,"3"2"0,5 6 0,7 9 0,5 9 0,4 4 0,2 0 833,1-3 1,0-3-1,-3-1 1,2 1-1,4 1 1,3 4-834,4 1 0,8-4 0,-1 2 0</inkml:trace>
  <inkml:trace contextRef="#ctx0" brushRef="#br0">13903 17085 7879,'-13'-11'2026,"0"2"1,1 4 0,3 10-1655,5 4 1,6-2 0,4 0 0,2-1 0,4-3 0,2 0 0,7 0-514,4 2 1,-1-1 0,7-2 0,-3 2-1,-1 3 1,-2 2 140,-3 0 0,-2 6 0,-7 6 0</inkml:trace>
  <inkml:trace contextRef="#ctx0" brushRef="#br0">13743 17525 8110,'0'-13'2267,"3"0"1,9 1 0,15 3-1361,14 4 1,13-2 0,0-2 0,-2-3-2468,0-1 1,0-2 1559,1-3 0,7 4 0,0-6 0</inkml:trace>
  <inkml:trace contextRef="#ctx0" brushRef="#br0">15010 16806 7988,'-6'-14'1196,"-3"1"1,-1 4 0,-1 2 0,2 1-784,-1 3 0,-6 0 0,-4 0 0,0-2 0,-4 2 0,-1 2 0,-5 4 169,-5 6 0,4 1 0,-9 11 0,1 1 0,1 2 0,-1 5-37,3 4 0,4-2 0,7 5 0,4 2 0,8 4 1,8 5-1,10 3-457,8 5 0,24 0 0,18-6 0,-23-27 1,2-1-1,5-3 0,1-2 0,1-3 0,1-3 1,3-2-1,0-2-393,3-2 1,-1-1-1,-6-1 1,-1-1 0,5-2-1,-1-2 1,-4-2-1,-3-1 1,31-8 0,-4-7-348,-8-4 1,-16-5 0,-5-10 0,-12-1-1,-9-2 1,-13-5 0,-13-2 558,-14-5 0,-23 0 0,17 30 0,-3 1 0,-4 3 0,-3 1 0,-5 2 0,-1 2 0,-1 2 0,-1 3-42,-4-1 1,1 3-1,3 2 1,1 2-1,-3 3 1,1 1 0,4 2-1,1 3-37,4 1 0,0 3 1,-1 3-1,1 3 1,5 3-1,0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6225 10662 8310,'-12'-18'0,"3"0"0,-2 0 0,2 5 0,-3 0 318,-1-1 0,-1 1 0,1 0 1,0-1-1,-1 1 0,-1 0 1,-1-1-1,-2 1 0,1 0 0,-1 1 1,-1 2-1,-1 2 0,0 1 1,-1 1-1,-4 0 23,-5 3 0,0 2 1,-5 2-1,-2 3 0,0 5 1,-2 3-1,1 1-89,-4 1 0,-5-1 1,1 0-1,0 1 0,-1-1 1,1 0-1,-2 1 0,2-2 114,1-3 1,-6 2 0,4-2 0,-2 3 0,0 1 0,-1 2 0,-2 2-1,-2 2-267,1 1 0,0-2 0,0 4 1,-1 2-1,-1 1 0,-1 2-46,-2 0 0,2 4 0,6 1 0,1 2 0,0 3 0,2 0 96,2-1 1,1 7 0,1-2 0,1 4 0,1 1 0,2-2 686,2 2-730,8-5 1,-10 11 0,5-3 0,-1 3 0,0 1 0,1 1 35,0-1 0,-1 2 0,-4 1 0,2 3 1,2-1-1,-1 0 0,1-2-144,-1 5 1,5 2-1,-3 4 1,1 1-1,18-33 1,-1 0-1,1 0 1,-1-1-44,-15 31 1,4 5 0,5-6-1,-2-1 1,-1 3 0,0-1-1,1 3 178,2 3 0,0-3 0,9-32 0,-1 1 0,1-2 0,0 1 0,-13 35 1,3 0-67,11-35 1,2 0 0,-11 34 0,9-32 0,0 0 0,1-1-1,1 1 1,0-1 0,1 0 0,1 0 0,0 0-49,0 2 1,1-1-1,-6 33 1,6-32-1,0 1 1,1-2 0,-1-1-1,-6 36 1,7-36-1,0 1 1,0 0 0,1 0 0,1 0 1,0 1-1,0 2 1,0-1-1,-1-2 1,0 0-1,1 0 1,0 1-1,1 0 1,-1 0-1,1-1 1,0 0 228,-3 34 0,1-32 0,0 0 0,-3 30 0,1 2 0,1 3 0,2-3 1,-1 2-250,2-1 0,-3-2 0,4-34 0,0 1 0,-1 35 0,1-2 0,4 1 0,1 1 0,1 0 0,7-2 0,-1-3 0,5 0 0,4 1 0,0-2 0,1-2 0,3 2 0,-1-8 0,4 0 0,0 2 0,1-2 0,0 2-85,-1 0 1,1-8-1,0 3 1,-1 1-1,1-3 1,0 3 9,-1 0 0,2-6 0,2 1 0,3-2 0,1-1 0,3 3 0,0-4 187,-2 0 0,7 1 0,-4-3 0,2 1 0,5 2 0,-1-2-52,2-2 0,3-4 0,-3-1 0,0 0 0,1 0 0,1 0-116,2 0 1,0 0 0,1 2-1,-4-1 1,0 0 0,1-2-143,2-1 0,1 1 1,0 1-1,1-2 0,3-1 1,0-3-1,1 1 88,2-1 1,3-5-1,5 4 1,1-2-1,0 0 1,-1-1-1,1-4 252,-1-4 1,-29-7 0,-1-1 0,1-2 0,0-1 0,1 1 0,0 0 0,-1 0 0,0 1-1,-1 0 1,0-1-13,34 15 0,-34-14 0,0-1 1,36 12-1,-1-2 0,0 0 1,0 1-164,-2-1 1,-32-12 0,1 0-1,-2 2 1,2 0 0,-1-1 0,1-1-1,0 0 1,0 1 0,-1-2-1,1 1-105,-1-1 1,0 1 0,5 1 0,-1 0 0,-1-1-1,-1-2 1,0 0 0,0 0 0,0 0 0,-1-1-1,1 0 1,-1 0-375,1-1 0,1 1 554,3 0 0,0-1 0,-3 1 0,1-1 0,1 1 0,1 0 0,-1-1 0,0 0 0,0-1 0,0 0 0,3 0 0,-1-1 938,1 1 1,1 0-956,-3-2 0,1 0 1,5 2-1,1 1 1,-2-3-1,-1-1 1,1 1-1,0 0 1,2 1-1,1 0 1,0-1-1,0 0-25,1 0 0,0 0 0,3-1 0,-1 0 0,-1-1 0,0 0 0,1 0 0,0 1 0,1 0 0,-1 0 0,0 0 0,0-1-98,0 0 1,1-1-1,3 0 1,1 0-1,-5 1 1,0 0-1,0 0 1,1 1 0,2 0-1,-1 0 1,-1 0-1,-1-1 1,3 0-1,-1 0-129,0-1 0,-1 0 1,1 0-1,-1 0 1,3-1-1,0 0 1,-1 0-1,0-1 1,-1 0-1,0-2 1,1 1-1,0-1 315,0-1 1,-1 0 0,-3-1 0,1 0 0,1-1-1,1 0 1,-1 0 0,-1 0 0,0-2 0,-1 0-1,0-1 1,1-1 0,-3 0 0,0 0 147,0 0 1,0 0 0,1 0 0,0 0 0,-4-2-1,0-1 1,-2 1 0,0-1 0,-1 1 0,0 0-1,-2-1 1,-1 1-237,0 0 0,0-1 0,-1-1 0,-1-1 0,0 0 0,-1 0 0,-1-1 0,-1 1 0,1-1 0,0 0 0,-2 0 0,1 0-170,0-1 1,1-1 0,-2 0 0,-1-1 0,2-1 0,-1-1 0,-1 0-1,-1-1 1,2-3 0,-1 0 0,1-1 0,0 0 0,1-1 0,1 0 0,0 1 1,0-1 0,-3 0 0,-1-1 0,2-1 0,-1-1 0,2-2-1,-1-1 1,0 0 0,-1-1 0,2-1 0,0-1 0,0 0 0,-1 0 330,-1 0 1,1 0 0,0-3 0,0 0-1,0 2 1,-1 0 0,0 1 0,0-1-1,-1-2 1,0 0 0,-1 1 0,-1 0 34,-1 0 1,1 1 0,1-3 0,0 0 0,-2 2-1,-1 1 1,-1 0 0,0 1 0,0-1 0,1 0 0,-1 1-1,1 0 1,1-1 0,0-1-294,0 0 0,-1 0 1,2 1-1,0 0 1,-3 0-1,0 0 0,-1 0 1,1-1-1,1 0 1,0-1-1,0-2 1,0 1-114,1-2 1,-1 1 0,1 1 0,-1 1 0,-3 1 0,1-1 0,0-1 0,0-1 0,-1 1-1,-1-1 1,1 0 0,-1 0 0,0 1 0,-1 1 208,1-2 0,0 1 0,0-3 0,0 0 0,-1 2 0,1 0 0,0 0 0,-1 1 0,-1-1 0,1 1 1,-1 0-1,0-1 224,0 0 1,0 0 0,1-3 0,0 1 0,-2 1-1,0 0 1,0 0 0,0 0 0,0 1 0,-2 0-1,0 2 1,-2 1 456,1 3 1,-2 0-868,-3-4 1,-1 0 0,3 4 0,-1 1 0,-2-5-1,-2 0 1,1 1 0,0 1 0,-2 1 0,0 0-1,7-36-483,-4 0 1,-5 4-1,-1-5 1,-2 0 0,-3 1-1,-1-1 1,1 0 863,0 36 1,-1-1-1,1 0 1,0 0 0,-2-1-1,1 0 1,0 0 0,2 1-1,-1 1 1,1-1 0,1 1-1,-1 1 67,0-2 1,-1 1 0,3-1 0,-1-1 0,-2 0 0,0 0-1,0 1 1,0 0 0,0 0 0,0 1 0,-2 0 0,1 0 0,-1-37-426,-1 1 0,-1 6 1,-2 7-1,-5-1 1,-2-2-1,-5-4-236,0 0 0,-1 4 1,-2 3-1,-4 1 1,-3-1-1,-3-1 160,-4 1 1,3 0 0,-4 5 0,2-5 0,3 1-1,-3-3 1,0 6 700,-2-1 1,-2-3 0,4 2 0,1 1 0,0 0 0,-1 4-454,-4-3 0,-2 3 1,-2 3-1,1 4 1,-5 1-1,-2 3 1,-2 2-366,-1 1 0,4 4 0,-3 2 0,-2 0 0,-2 1 0,-5-1 168,-3 0 1,1 3-1,-3-3 1,1 2-1,0 2 1,0 0-1,2 2 524,3 1 0,-6-7 0,5 8 0,-6-2 1,-6-2-1,1 2-182,3 1 1,28 11-1,-2 0 1,2 3 0,0 2-1,-2-1 1,0 0 0,-2 0-1,0 1 1,0 0 0,-1 1-194,-1 1 1,-1 0-1,-5 1 1,-1 1 0,0 0-1,1 1 1,0 0 0,-1 0-1,-2 1 1,-1 0 0,1 1-1,0 0-124,0 1 1,0 0-1,-5 0 1,-1 0-1,3 2 1,-1 0 0,-1-2-1,1 1 1,-3 0-1,0 1 1,1 0-1,-1 1 1,-2 0 0,0 0 220,-3 0 1,1 0-1,6 0 1,0 0 0,-6 0-1,-1 1 1,0 0 0,0 1-1,1 1 1,0 0 0,-3 0-1,0 0 50,0 0 0,1 0 0,0 2 0,0 0 0,-2 0 0,-1-1 0,-2 2 0,-1 0 1,-1 1-1,0-1 0,-2 1 0,1 0 0,0-1 0,0 1-67,0 0 0,0-1 0,21-1 0,0 0 0,-1 0 0,-23 3 0,1 0 0,23-1 0,0-1 0,0 1 0,-24 2 0,0 1 1,3 0-1,1-1-57,2-1 0,0 0 1,-5 2-1,-2 1 1,26-4-1,0 1 1,-1-1-1,1 1 1,0 0-1,1 0 1,-25 4-1,1 0 1,4-2-1,2 0-15,4 0 0,0 0 0,-5-1 0,1-1 0,8 0 0,1-1 0,-1 1 0,0 1 0,-1-1 0,1 1 0,2 0 0,0-1 0,1-1 0,0 0-30,-1 0 1,1 0 0,0 0-1,-1 1 1,-1 0 0,-1 0 0,2 1-1,0 0 1,1-1 0,0 1-1,0 1 1,1 0 0,-1 0 0,-1 2-180,0 0 0,-1 1 0,-3 0 0,0 1 0,0 0 0,-1 0 0,2 0 0,0 1 1,-1 1-1,-1 1 0,2 0 0,-1 0-248,-1 1 1,1 1-1,0 0 1,2 1-1,5-1 1,1 2-1,1-1 1,-1 0-1,1-1 1,1 2-1,1-2 1,0 2-136,3-2 1,-1 2-1,0 1 1,0 1 0,4 1-1,1 1 1,-2 1 0,1 0 622,-1 0 0,1 1 0,2 2 0,1 0 0,-1 0 0,0 0 0,1 0 0,0 1 0,1 2 0</inkml:trace>
  <inkml:trace contextRef="#ctx0" brushRef="#br0">19369 8876 10327,'1'-12'473,"2"5"1,0 5 0,-3 7 0,-4 1-158,-4-1 0,-1 4 0,-4-3 1,-2 0-1,-1 0 0,-2-1 1,0-1-1,-1 0 63,-3-1 0,1-1 1,-1-2-1,-2 0 0,-1 0 1,-2 1-1,2 2-40,3 2 0,-3 1 0,4-3 0,-1 3 0,1 1 0,0 3-272,1 2 0,-1 3 1,-3 3-1,2 4 1,-2 3-1,-1 2 52,-1-1 0,3 7 1,1 3-1,-2 4 1,-1 2-1,0 3 0,4-2-21,8-2 1,1 4 0,9-1 0,5-1 0,7-1 0,7-2 0,9-2 203,9-2 0,3-4 0,12-5 0,1-2 0,2-3 0,1-4-87,1-3 0,5-8 0,2-2 1,-1-4-1,-2-2 0,-3-4 0,-2-5-357,1-6 0,-7-5 0,-2-7 0,-4-3 0,-2-6 1,-4-6-1,-5-6-30,-7-3 1,-3-1 0,-9 1 0,-2 1 0,-7 3 0,-10-3 95,-9-1 0,-9 5 0,-5 3 0,-6 4 0,-6 4 0,-5 5 0,-4 6-556,-2 7 1,-2 2-1,-2 11 1,1 2 0,-6 3-1,3 6 1,-1 8-1132,5 6 1,5 7 0,5 4 1785,5 5 0,-2 14 0,9 5 0</inkml:trace>
  <inkml:trace contextRef="#ctx0" brushRef="#br0">22421 12194 8452,'0'-34'83,"0"3"0,0 5 0,0 2 0,0 3 173,0 2 0,0 1 1,0 5-1,0-1 0,0 1 1,0 0-1,0-2 0,0-1 1,-1-2-1,-4 3 0,-5 5-94,-6 5 1,-5 4 0,-7 1 0,-3 0 0,-5 3 0,-2 4 0,-4 8 0,-2 6 222,-5 7 0,3 4 0,3 10 1,6 2-1,6 5 0,4 3 112,5 1 0,4 2 0,11 0 0,8 0 0,14-5 0,13-3-301,11-4 0,20-7 0,5-5 0,5-4 0,-31-16 0,0 0 0,0-2 0,1-2-81,2-1 0,-1-1 1,-1-2-1,-1-1 1,35-2-1,-5-1 0,-3-5 1,-7-9-1,-5-8-552,-7-7 1,-10-7 0,-10 1 0,-8-4 0,-9-4-1,-10-5 219,-11-3 0,-21 0 1,-16 4-1,19 24 1,-2 2-1,-3 0 1,-2 1-1,-4 0 1,-1 2-1,-2 1 1,-1 3 75,-2 1 1,-1 3 0,0 2 0,0 3 0,0 2 0,1 1 0,0 0-1,1 1 1,0 2 0,1 2 0,3 2 0,1 2-1177,1 3 0,0 3 1051,3 1 0,2 2 1,-26 25-1,9 0 1</inkml:trace>
  <inkml:trace contextRef="#ctx0" brushRef="#br0">19515 14966 7640,'14'-13'0,"-8"6"-50,-6 2 0,0-2 0,-5-2 0,4-3 0,1-1 0,0-1 422,0 1 0,1-2 1,4-1-1,3-2 1,4 0-1,0 1 0,-1 0 304,-3 6 0,-5-3 0,2 5 0,-7-1-536,-7 1 1,-1 8 0,-14 8 0,-2 3 0,-5 7 0,-2 2 0,0 5 156,4 1 1,1 3-1,3 3 1,2 5 0,7 2-1,6 4-35,5 2 0,11-3 0,9 5 1,13-1-1,14-1 0,12-1 1,9-3-161,-30-21 1,2-2 0,2-3-1,1-2 1,0-3 0,0-1-1,1-2 1,0-2 0,2-2-1,0-1 1,-1-2 0,0-1-24,-2-2 1,-1-1 0,4-3 0,-2-2-1,28-15 1,-2-6 0,-4-6 0,-11 0-1,-7-3-353,-9-3 0,-12-4 0,-8-5 1,-14 0-1,-17 2 0,-23-1 4,12 27 1,-4 2 0,-7 2 0,-4 3 0,-7 1-1,-2 3 1,-2 0 0,-2 2 0,0 2 0,-2 0-1,-3 2 1,-1 1 0,1 1 0,0 3 9,-2 1 1,0 2 0,1 1 0,2 3 0,9 3 0,1 2 0,4 1 0,2 1 0,4 3 0,2 2 0,4 1 0,2 4 93,-24 25 1,30-16 0,2 2 0,4 1 0,0 0 0</inkml:trace>
  <inkml:trace contextRef="#ctx0" brushRef="#br0">19649 9116 8115,'-6'-31'0,"0"7"0,-3-12 0,7 8 0,8 5 287,8 0 1,15 1 0,8-6-1,15-3 1,-19 13 0,1-1-1,5-2 1,2 0 0,3-1-1,2-1 1,3-1 0,0 0-1,1-1 1,1 0 0,0-1-1,0 0 1,1-1 0,0 1-1,0-1 1,1 0 0,0 1-1,0 1 135,-1 0 1,0 1 0,1-2-1,-1 1 1,-3 3 0,0 0 0,-1 0-1,0 1 1,-1 0 0,-1 1 0,0 0-1,-1 0 1,-2 0 0,0 0-804,-2-1 1,-1 2-1,-1 1 1,-2 2-1,25-17 1,-6 2-1,-7 0 1,-10 3-1,-11 2 1,-9 6-1323,-4 0 1,-8-2 0,-4 4 1702,-6 2 0,-4 1 0,-7 2 0</inkml:trace>
  <inkml:trace contextRef="#ctx0" brushRef="#br0">22781 7477 8084,'0'-39'0,"-1"5"0,-4 9 438,-4 10 1,-2 6-1,-3 6 1,1-1-1,0 1 1,1 0-1,1 0 276,2-2 0,7 2 1,-3 8-1,5 5 1,5 7-1,3 6 1,6 7-80,4 5 0,-5 5 0,2 3 0,-6 2 0,-2-1 0,-1-1 0,0-1-676,-3-4 1,3-2 0,0-2 0,0-8 0,1-6 11,0-6 0,2-6 0,5-4 1,-1-5-1,0-10 0,1-9 0,0-13 8,4-10 0,3 0 0,4-18 0,-1-4 0,-4-1 0,1-4 116,0-1 0,0 9 0,2 1 0,-2 9 0,0 11 0,-2 8 0,0 11 229,-2 6 0,-3 8 0,0 4 0,-2 4 0,-2 4 0,-3 7 242,-1 5 0,-1 6 0,-5 9 0,0 5 0,0 4 0,0 3-391,0 1 0,-5 5 1,1-5-1,-1-2 0,1-4 1,0-5-1,-1-3-780,-1-5 1,5-7-1,-4-1 1,4-2-1,-1-3 109,-2-3 0,1-3 0,-6-6 0,-1 0 0,-2-2 0,-2-2 0,1-5-313,0-3 1,-1-1 0,3-1 808,2 1 0,-3 0 0,4-1 0</inkml:trace>
  <inkml:trace contextRef="#ctx0" brushRef="#br0">23861 6970 8004,'-12'-43'2844,"3"3"0,-1 19 0,5 24-2441,2 17 0,1 12 1,-1 1-1,-3-1 0,-2 2 1,-1 1-1,0 2 0,1 1-241,-3 2 0,4 4 0,-1 2 0,2 0 1,3 2-1,2-2-214,1-1 0,6-2 1,4-6-1,5-3 1,4-2-1,1-7 0,0-6-5948,1-4 6000,-5-8 0,15-1 0,-2-6 0</inkml:trace>
  <inkml:trace contextRef="#ctx0" brushRef="#br0">24261 7023 7989,'0'-20'1324,"0"5"0,0 16-408,0 17 1,0 12-1,0 11 1,0 1 0,1-1-1,2-4 1,2-1-642,-2-2 0,4-5 1,2 2-1,3-2 1,3-4-1,4-2 1,6-3-257,5-5 1,7-5-1,-3-10 1,1-3-1,-1-9 1,-1-12-1,-2-13-76,2-9 0,-10-1 1,3-15-1,-6-2 1,-3 1-1,-3-1 430,0 2 1,-5 7-1,-2 2 1,-1 8-1,-2 8 1,1 8-1,-1 5-877,-1 6 1,-1 3 0,-1 3 0,4 4-2326,4 3 0,4 4 2829,5 1 0,8 6 0,8 1 0</inkml:trace>
  <inkml:trace contextRef="#ctx0" brushRef="#br0">25407 6930 9031,'-25'-25'1378,"3"3"1,3 10 0,7 12-1367,3 7 1,3 5 0,7 1 0,4-1 0,5-3 3546,7-4-3217,-3-4 1,17-1 0,1 0 0,6-1 0,7-4 0,2-2-127,0-1 1,5-3 0,-4 2-1,-1-3 1,-3 0 0,-2 2-1011,-2 1 1,-6 0 0,-3-3 0,-4 2 0,-5 2 0,-4 1-278,-4-1 1,-6 4 1070,-4-5 0,-2 0 0,-2-4 0</inkml:trace>
  <inkml:trace contextRef="#ctx0" brushRef="#br0">25954 6610 8019,'0'-13'0,"0"0"0,1 1 711,4 3 1,4 3 0,7 6 0,5 0 0,1 1 0,5 2 0,-2 3 0,1 2-92,-2 2 0,-6 2 0,0 1 0,-5 1 0,-4-1 0,-5 2-377,-2 3 0,-2-2 0,-2 5 0,-4-1 0,-8 1 0,-12 3-378,-8 1 1,0 7 0,-1 2 0,-1 2 0,2 1 134,3 5 0,-3 3 0,0 9 0</inkml:trace>
  <inkml:trace contextRef="#ctx0" brushRef="#br0">24634 8303 7911,'6'-30'626,"3"4"0,3 8 0,1 13 0,0 4-228,1 1 0,2 1 1,-1 2-1,-5 3 1,-2 2-1,-5 3 1,-2 4 440,-1 3 1,-1 6 0,-2 1 0,-3 6 0,0 8-1,-2 0-569,1 4 0,3 0 0,-4-4 0,2-2 0,3-5 0,2-2-759,1-5 0,0-7 0,0 0 0,1-5 0,4-5 48,4-8 1,-2-12-1,3-12 1,4-7-1,2-8 1,0-8 272,-1-9 0,-2 7 1,-1-13-1,-1 1 0,-2 3 1,-1 3-1,1 8 796,0 6 0,-1 5 1,2 14-1,-1 4 1,1 5-17,2 4 1,-3 3-1,-2 7 1,1 4 0,-2 4-425,0 3 0,-3 1 1,-8 0-1,-4 1 1,-3-1-1,-1 0 1,1 1-398,3-1 0,-3-1 0,5-2 23,0-1 0,2-6 1,11 3-1,6-2 0,7 1 1,5-1-1,6 2 146,2 3 1,-2 0-1,-1 3 1,-5 4 0,-6 2-1,-3 4 1,-3 0 266,-4 2 0,-2 8 0,-7-5 0,-5 1 1,-7 0-1,-8-1 102,-4 0 1,-8-1 0,-2 0 0,-4-4 0,1-4 0,1-4 0,2-2-104,3-3 1,5-3-1,6-6 1,2 0-2414,3 0 0,9-6 0,9-3 2187,15-3 0,15-13 0,16-3 0</inkml:trace>
  <inkml:trace contextRef="#ctx0" brushRef="#br0">25407 8076 9321,'-13'-31'0,"1"5"1966,3 9 0,15 23 0,12 25 0,4 5 0,0 1-1854,-4-2 0,-3-5 0,-3 1 1,-3-3-1,-3-1 0,-2-1 1,0 1-189,-1 0 1,-1-1-1,-2 3 1,0 0-1,0 2 1,0-3-1827,0-4 1,1 0 0,4-8 0,5-4 1901,7-6 0,3-5 0,7-1 0</inkml:trace>
  <inkml:trace contextRef="#ctx0" brushRef="#br0">25900 8116 9906,'8'-13'0,"-4"0"1517,-2-1 0,-2 8 0,0 6-1120,0 8 0,4 10 1,2 5-1,2 7 1,2 4-1,0 1 0,1 1 1,-4 1 414,-1 1 0,9 2 1,0 0-1,4-1 1,8-5-1,5-7-558,8-8 1,5-10 0,-2-5 0,2-5 0,3-10 0,1-11 0,-2-13-331,-2-13 1,-1-2 0,-4-12 0,-7-3 0,-8-4 0,-7-3-419,-4-2 1,-6 10-1,-4 2 1,-2 7 0,-1 9-1,2 9 1,2 11-906,-3 5 1,4 11 0,-1 11-1,-2 11 1399,-2 9 0,5 10 0,2 3 0</inkml:trace>
  <inkml:trace contextRef="#ctx0" brushRef="#br0">24634 9316 12008,'-24'-39'0,"8"4"0,16 9 1638,19 12 0,38 20 1,-15 1-1,5 2 0,3 0 1,3 0-2012,4-2 1,3-1 0,11-2-1,3-2 1,-22-3 0,0-2 0,0-1-1,2 0 1,0-1 0,1-2 0,2 0-1,1-2 1,-1 0 0,-3 0 0,0 0-1,1-1 1,-1 0 0,-1 0 0,1 0-287,-1 0 0,1-1 0,-3 1 1,17-1-1,-2 0 0,2-2 1,0 1-1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193" units="cm"/>
      <inkml:brushProperty name="height" value="0.05193" units="cm"/>
      <inkml:brushProperty name="color" value="#FF0000"/>
    </inkml:brush>
  </inkml:definitions>
  <inkml:trace contextRef="#ctx0" brushRef="#br0">13797 9302 11477,'19'-7'-133,"-4"-3"0,3 5 0,-4 2 148,0 2 0,-5 1-112,-1 0 1,-5-2 0,2-2 0,-4-5 0,-1-3 0,0-1 0,0-1 0,0 1 0,0 0 0,2-1 1022,2 1 1,-2 0-1,4 1 1,-2 2-1,-1 2-836,-4 2 1,-10 2-1,-7 4 1,2-2 0,0-1-1,-2-1 1,-3 1 0,-1 1 257,0 2 1,6 0-1,-4-1 1,3-2-1,-1-1 472,2 1 1,1-3 0,1 1 0,1 2-774,0 2 0,-5 1 0,0 0 0,2 0 0,0 1 1,-2 2-125,-4 2 0,-2 5 0,0-3 0,2 2 0,-2 0 0,1 0 0,-1 0 406,2 0 0,5-2 1,0 4-1,2-4 1,1-1-1,1-2 172,0 2 0,1-3 0,2 5 0,1-1 0,-2 1-474,0 2 0,-3-3 0,-1 1 0,-1-1 0,-2 0 0,2 4-98,1 1 1,-3 1-1,1 0 1,2 1-1,3-1 1,3 0 177,-1 1 1,4-1-1,1 0 1,4 1-1,1-1 1,0 0-1,1 1 71,4-1 0,2 0 0,5 1 0,-2-1 0,-1 0 0,2 1-230,1-1 1,-4 2 0,1 1-1,0 2 1,0-2 0,-2-1 0,1 0-157,-1 2 1,-2-2-1,2 5 1,-1-3-1,-1 1 1,0-2 285,4-1 0,-1 0 0,1 1 0,1 1 1,2-4-1,1-3 264,1 1 1,-1-1 0,0 0 0,0-2 0,2-1-1,2-1 1,0 0-140,0-3 1,2 3 0,0-2-1,2-1 1,3 0 0,1 0 0,0 3-145,-3 2 0,8-4 1,-4 3-1,3-1 0,-1-1 1,-2-1-14,1 1 0,0 4 0,1-5 1,1-1-1,4-2 0,1-1 137,3 0 1,2 0 0,1 0-1,-2 0 1,1 0 0,-1 0-140,4 0 1,1 0-1,-3-1 1,0-2 0,1-1-1,2 1 1,3 0-10,1-2 0,-4 4 1,2-5-1,-2 1 1,0 1-1,0 1-13,-5 1 0,1-2 1,-8-2-1,0 0 1,0-1-1,0 1 1,-1-2-25,-2 1 1,-2 0 0,1-5 0,0 1-1,1 0 1,2 0-17,1-1 1,4 0 0,-1-1-1,2 0 1,2-1 0,-1 1-2,2 0 0,-5 0 0,0-2 0,-1-2 0,-5 0 0,-3-1-161,-3-1 141,-6 4 0,2-6 0,-7 5 0,-4-3 0,-1-1 0,-3 0-201,-2-1 1,-1 3 0,-1-3 0,-4 1 0,-4 0 0,-2 1 0,-3 1-194,1-1 0,-5 4 0,-1-4 1,0 1-1,-2-1 0,0 0 340,-2-1 1,-3-2 0,0 3-1,-2-2 1,-2-1 0,-1 1 0,0 2 215,-2 0 1,4 6 0,-7-2 0,-3 4 0,-2 2 0,-6 2-1,-2 3-668,-2 2 1,-9 2 0,3 0-1,-2 0 1,-2 2 0,1 2 48,-3 5 1,0-2 0,6 2 0,1 2 0,3 0 0,4 1 95,3-3 0,-3 2 0,5-6 0,1 1 0,1 2 1,2-2-611,0 0 0,5 3 1,1-5 1067,1-1 1,-4 4 0,3 1-1</inkml:trace>
  <inkml:trace contextRef="#ctx0" brushRef="#br0">15583 6170 7730,'0'-13'0,"0"4"45,0 0 1,0 5 0,1-5 0,4 0 0,4 0 0,3 0 0,1 1 0,-1-1 0,-2 1 0,-1 1 0,1 1 2614,2 0 1,-4 0-2029,-4 2 0,-7 4 1,-3-2-1,-1 7 0,-4 2 1,0 5-1,-3 3 0,1 2-82,0 0 0,-5 3 1,0 1-1,2 1 1,1 1-1,2-1-484,-1-1 0,1-1 1,1-3-1,2 0 1,2 0-1,2-3-20,3 0 1,2-5 0,2-2 0,4-1 0,4-3 0,4-2 248,5-1 1,3 0 0,5 0-1,1 0 1,1 0 0,2 0 0,2 0 371,2 0 1,2-1 0,2-2-1,-1-2 1,-2 3 0,-1 0-1051,0 2 0,-6 0 1,0 0-1,-4 0 1,-2 2-1,-1 0 1,-4 3-2660,-2-2 0,-6-2 1,0-1-3738,1 0 6779,-4 0 0,0 6 0,-6 2 0</inkml:trace>
  <inkml:trace contextRef="#ctx0" brushRef="#br0">15743 6344 7730,'-13'-6'725,"1"-3"78,3-3 1,4 0 0,10 2-159,4 1 0,7 0 0,3-3 0,2 3 1,4 3-1,3 2 0,5-2 759,1-1 0,2 2 0,5-2 1,2-1-1,3 2 0,1-1 1,4 0-829,0-4 1,12 4-1,0-2 1,0-1-1,-3-1 1,-3 1-577,-3 1 0,0 2 0,-1-4 0,-1 4 0,-5 1 0,-7 3-967,-7 2 1,-2-4-1,-3 1 1,-4 1-1,-3 1 1,-5 2-523,-1 0 1347,-2 0 1,-4 0 0,0 0-1,1 0-340,2 0-151,1 0 0,-4-4 0,0-1 0,1 2 0,1 0-1187,-2-1 0,1 1 0,-4-4 1820,1 1 0,-4-11 0,3 3 0</inkml:trace>
  <inkml:trace contextRef="#ctx0" brushRef="#br0">18089 5971 9607,'7'-6'1776,"4"3"1,-5-5-876,1 2 1,-2 2 0,3 5 0,1 4 0,0 4-1,-1 3 1,-2 2-243,-3 4 1,-1 1-1,1 5 1,2-2 0,-2 2-1,-2 1-509,-1 2 0,0-6 0,0-2 1,0-1-1,0-1 0,-1-2-394,-4-4 0,2-6 1,-5-5-1,-3 0 0,-1-1 185,-1-3 0,6-4 0,1-7 1,1-1-1,1-3 0,2-2 1,5-3 567,6-1 0,3 0 1,3 1-1,1 2 0,3 0 1,2 1-1,1 2-108,-1 0 0,3 4 0,-6-1 0,-2 4 0,-1 4 0,-2 1-401,0-1 0,-4 6 0,0-3-1186,1 4 0,1 2 0,-1 4 0,-1 2 0,0 2 0,0 0 1,0 1-441,1 2 0,2-3 1,1-2-1,2-1 1,1-3-1,2-1 1626,-2-2 0,5-6 0,0-2 0</inkml:trace>
  <inkml:trace contextRef="#ctx0" brushRef="#br0">18822 5717 8170,'14'-13'0,"-3"0"0,0-1 1142,-2 1 0,-2 4 1,3 0 47,-1-1 0,0 0 0,4 1 1,1 4-79,-1 4 0,-5 7 0,-4 3 0,-3 4 0,-1 3 0,0 3-640,0 2 1,-1 3-1,-3 5 1,-5 4-1,-3 0 1,-2 1-1,0 0-512,-4 3 0,2-8 0,-5 1 0,2 0 1,2-2-1,4 0-1725,4-1 0,-1-7 0,5-2 1,2-3-1,3-3 1,5-3 1,2-5 0,8-8-1,3-5 1764,4-3 0,3-13 0,2-3 0</inkml:trace>
  <inkml:trace contextRef="#ctx0" brushRef="#br0">19329 5784 7770,'7'-1'1932,"-1"-2"10,0-2 0,-5-5-768,4 1 0,-5 10 1,-3 7-1,-3 8 1,0 5-1,-1 4-902,-1 5 1,-1 2 0,-2 4-1,0-4 1,4-1 0,1 0-1,3-1-484,1-2 0,2-3 0,2-1 1,2-5-1,5-2 0,3-7 0,1-3-204,1-4 1,1-4 0,1-7 0,2-8 0,-4-6 0,-2-6 0,-4-2 304,-2-2 1,2-1 0,-3-4 0,-2 1-1,-2 1 1,-1 1 608,0 3 1,0 3 0,0 1-1,0 2 1,0 3 0,0 4 878,0 3 1,0 6-1906,0 0 0,2 6 1,2-1-1,7 4 1,5 3-4107,6 1 0,3 1 4634,2-5 0,6 6 0,1 1 0</inkml:trace>
  <inkml:trace contextRef="#ctx0" brushRef="#br0">20235 5637 7789,'8'-6'2524,"-2"4"-1861,-6-7 1,-5 4 0,-1-2 0,-1-1 0,-4 2 0,0 1 509,-3 2 1,1 1-1,0 4 1,-1 2 0,2 5-807,3 3 1,-1 1 0,6 0 0,-1 1 0,1-1-1,-1 0-278,2 1 1,2-1-1,2 0 1,2 1 0,3-1-1,2 0 3,2 1 1,-3-1 0,2 0 0,0 1 0,0-1 0,-2 0 0,1 1 243,-1-1 1,-4 5 0,3-1 0,-1 1 0,-1 0 0,-1 0-366,-1-2 0,-2-1 0,0-2 0,0 1 1,-2-1-1,-2-1-723,-5-3 1,-3 1-1,-1-6 1,-2-1-1,-3-1 1,-3-4-1,0-4 752,4-7 0,-4-6 0,0-8 0</inkml:trace>
  <inkml:trace contextRef="#ctx0" brushRef="#br0">20129 5571 7767,'1'-17'0,"2"3"2407,1 2 1,2 3 0,-1-1-1321,4 1 1,0 6 0,4-2 0,5 4 0,5 1 0,7 0 0,8 0 0,5 0-935,3 0 1,8 0-1,-4 0 1,0 0 0,1 0-1,-4 0-1288,-2 0 1,-1 0 0,-3 0 0,-3 0-1,-4 0 1,-5 0-164,-1 0 0,-2 0 0,-4 1 1,-4 2-1,-4 2-2139,0-2 3437,-7-2 0,-1 5 0,-6 1 0</inkml:trace>
  <inkml:trace contextRef="#ctx0" brushRef="#br0">21355 5744 7781,'0'-13'0,"0"-1"0,0 1 0,1 0 363,4-1 0,2 3 444,7 2 1,3-3-1,3 4 1,-1 1-1,2 3 1,-2 2-1,2 2 1,-2 0-1,0 0 1,-3 0-1,1 0 1,-1 0-627,2 0 1,0 5 0,-5-1 0,0-1-1,1-2 1,-1-1 0,0 0 0,0 0-2051,1 0-351,-7-6 1,5 5 2219,-3-3 0,3-4 0,1 1 0</inkml:trace>
  <inkml:trace contextRef="#ctx0" brushRef="#br0">21462 5877 7877,'-23'18'0,"1"0"1312,3-2 1,10-3-578,9-4 1,12-4 0,10-8 0,5-3 0,2 0 0,2 0 0,-1 2 0,-2-1-494,-1 1 0,-6-1 0,-4 5 0,-2 0 0,-1 2-4077,-1 2 3835,0-2 0,0 10 0,1-5 0</inkml:trace>
  <inkml:trace contextRef="#ctx0" brushRef="#br0">22501 5517 7896,'14'-7'1812,"-1"3"0,-4 2 0,-2 4-67,-1 2 0,-1 3 0,-5 7 0,0 1-1284,0 2 1,0 0 0,1 5 0,2 2 0,2-1 0,-3 1 0,0-2-269,-2 2 1,0-3 0,0-1 0,0 0-1,0-4 1,0-1-745,0-2 1,-2-6 0,-2-2 0,-5-4-1,-1-2 1,-1-5 169,3-7 1,5-4-1,-2-8 1,4-3 0,1 0-1,1 0 2909,4 1-2120,2 0 1,6 1-1,2-1 1,1 2-1,2 3 1,0 4 260,1 3 0,-3 2 0,5 1 1,-2 2-1,-1 2 0,0 1-590,0-1 0,4 5 0,-3-1 1,1 2-1,-1 2 0,-3 0 1,0 0-540,2 0 0,-3 2 0,3 1 1,-2 3-1,0 0 0,2 1-2506,-2 1 0,1-5 0,-3 2 2966,0 1 0,2 2 0,-8 5 0</inkml:trace>
  <inkml:trace contextRef="#ctx0" brushRef="#br0">23288 5131 8028,'-6'-13'1507,"4"-1"0,-1 1-1209,6 0 0,5 4 1,5 1-1,0 2 1,1 3-1,-1 2 1,0 1 696,1 0 0,-7 6 1,-2 4-1,-4 7 1,-2 5-1,-2 4-67,-2 6 0,-5 0 0,1 5 0,-1-3 0,1-1 0,4-4 0,4-2-1258,1-5 1,1 2 0,5-6 0,6-3 0,6-5 0,3-7-4587,2-6 1,2-9 4720,2-6 0,0-17 0,-1-1 1</inkml:trace>
  <inkml:trace contextRef="#ctx0" brushRef="#br0">23581 5011 11183,'-3'-12'0,"-4"3"0,-5 6 0,1 6 1228,6 6 1,3 9 0,2 6 0,2 4-1,0 6 1,3 3 0,-2 6 0,-2 1-272,-1 2 0,0 7 0,0-2 1,0-1-1,0 0 0,-1-1 0,-2 0 1,-3 0-1664,-1-2 0,4 4 1,-2-7-1,4-2 0,1-5 706,0-6 0,-6-9 0,-2-3 0</inkml:trace>
  <inkml:trace contextRef="#ctx0" brushRef="#br0">23914 5477 7865,'-17'-4'351,"-1"0"0,3-1 852,10 5 0,7 0 0,11 0 0,2 0 0,3 0 0,4 0 0,3 2 0,2 1-1380,0 1 0,-2 0 0,-2-4 0,-2 0 1,-2 0-1,-2 0 0,-2 0 177,-2 0 0,6-11 0,2-4 0</inkml:trace>
  <inkml:trace contextRef="#ctx0" brushRef="#br0">24421 5051 8760,'-30'-4'3643,"4"-1"-3109,2 1 1,16 2 0,5-1 0,6-1 0,6 1 0,5 1 0,3 2 0,4 0 41,0 0 1,4 0-1,-3 0 1,2 0 0,0 0-1,-4 2-548,0 2 0,-7 4 0,-4 5 0,0 0 0,-2 1 0,-2 0 1,-4 3-65,-1 1 0,-6 4 0,-3-5 0,-3 0 0,-1-2 0,0-4 0,1 0 671,3-2-380,-3-6 0,18 3 0,2-6 1,8 0-1,5-2 0,1-1 1,0-1 157,0 1 0,-4 3 0,3 4 0,-2 5 0,-3 3 0,-1 3-85,-2 2 0,1-2 0,-1 5 0,-1-3 0,-2 3 0,-2-1 1,-1 0 133,1-3 1,-6-1 0,4-2-463,0 1 0,-4-5 0,4-2 0,-2 1 0,2-1 0,2 3 0,-6-1 0,3 3 0,-5 4 0,-5 4 0,-3 3 0,-4 2 0,-8 2 0,-3 0 0,-5-2 0,-5-1 0,0-4 0,-1 0-128,0-4 0,5-3 0,-4-2 0,4-4 1,0-1-1,6-3 0,2-2-3149,5-1 0,1 0 0,3-1 2630,3-4 1,-3-2-1,5-6 1</inkml:trace>
  <inkml:trace contextRef="#ctx0" brushRef="#br0">12591 4640 7993,'-7'-13'1557,"0"6"1,5 2-318,-3-1 1,1 6 0,4 0 0,0 7 0,0 6 0,0 2 0,2 3-584,2 2 1,-3-3 0,3 2-1,-2 0 1,-2-4 0,0-1-1,0-1 1,1-1 0,2 1-389,1-1 1,0-6 0,-4-6 0,0-7-1,0-4-582,0-2 0,2-1 0,2-1 0,3-3 0,1-2 1,1-1-1,1 1 479,1 3 0,2 3 1,-1 2-1,1-1 0,-1 2 1,1 1-1,0 3 163,-1 2 1,-3 0-1,-1 5 1,2 2-1,0 2 1,-1 3-1,0 1 1,1 1-372,1 1 1,-3-1 0,1 1 0,0-3 0,3-1 0,0-3 0,1-2-1598,-1-1 1,1 0-1,0 0 1,-2-1 0,-1-2-1,-3-3 1437,-2-1 0,5-1 1,-3-5-1</inkml:trace>
  <inkml:trace contextRef="#ctx0" brushRef="#br0">13260 4413 8170,'12'0'718,"-3"1"1,-2 4 440,-2 3 0,0 3 0,-5 3 1,0 2-1,0 3 0,-2 2 1,-1 4-1,-1 1-361,1 2 1,2-2 0,1-3 0,0-2-1,0 0 1,1-2-1503,4-2 0,6-4 0,7-5 0,3-4 704,6-2 0,4-8 0,6-1 0</inkml:trace>
  <inkml:trace contextRef="#ctx0" brushRef="#br0">13840 4615 8047,'1'-7'5157,"3"2"-4754,5 4 0,2 1 1,3 0-1,4 0 1,6 0-1,4 0 1,2 0-1,-1 0 440,0 0 1,5-4 0,-6 0 0,-3 1 0,-4 0-844,-2-1 0,-3-3 0,-3-6 0</inkml:trace>
  <inkml:trace contextRef="#ctx0" brushRef="#br0">13991 4753 8042,'-5'0'3105,"5"0"0,8 0-2154,7 0 1,5 0 0,8 0 0,4 0 0,7 0-1,5 0 1,6-1 0,5-3-952,4-5 0,0-2 0,-9-1 0</inkml:trace>
  <inkml:trace contextRef="#ctx0" brushRef="#br0">14735 4375 8083,'-12'0'1020,"-1"-1"1,0-2-184,1-1 1,1-2-1,1 3 1,4-1-1,5 1 1,8 2 800,7 1 0,7 0 1,7-1-1,3-2 0,1-1 1,3 1-1372,1 1 0,-4 2 0,-2 0 0,-3 0 0,-2-1 0,-1-2 0,-3-1-589,-5 1 0,-3 3 1,-5 4-1,-3 5 1,-5 2-1,-5 3 106,-3 3 1,-7-2-1,-4 6 1,1 2-1,0 0 1,3 1 0,2-1-65,5-2 1,-2 0 0,6 2 0,1 0 0,3-2 0,4 0-2346,4-2 1,9 4 0,4-6 2624,3-2 0,1-6 0,0-4 0</inkml:trace>
  <inkml:trace contextRef="#ctx0" brushRef="#br0">15000 4779 7980,'-25'4'-1,"1"1"1,2 2 1042,0 3 1,7 0 0,0 0-1,5-2 1,6 2-1043,2 1 0,13 2 0,3-1 0</inkml:trace>
  <inkml:trace contextRef="#ctx0" brushRef="#br0">13172 4363 7961,'-7'0'3340,"1"0"-1914,6 0 1,-6 0-852,-2 0 0,1 1 1,0 3-1,0 5 0,1 2 1,-1 3 85,0 3 1,3 1-1,-3 4 1,0-1-1,1 2 1,1-1-238,2-1 0,0 3 0,0-3 0,-1 1 0,1-1 0,2-3 0,1-1-449,0 0 1,1 0-1,4-6 1,2-1-1,1-3 1,0-1 189,2-4 1,6 0-1,0-2 1,0 0-1,-2 0 1,-1-2 233,-1-2 1,2 1 0,2-4 0,0 2 0,0 1 0,-2-1 0,0 1-822,3 1 1,-3 1-1,2-1 1,-2-1-1,-1 1 1,0 1-2856,-1 2 0,-3 0 0,-2-1 2881,-2-3 1,0 2 0,-5-3 0</inkml:trace>
  <inkml:trace contextRef="#ctx0" brushRef="#br0">13474 4514 9041,'0'-13'1519,"0"1"0,-4 3-291,0 1 1,0 6 0,4 4 0,0 8-1,0 8 1,0 4 0,0 6 0,0 3-102,0 4 0,-2 6 0,-2 2 0,-6 2 0,-4 1 0,-3 0-1127,2 1 0,-3-1 0,1 3 0,1-3 0,2-4 0,2-4-961,-1-4 0,5 1 1,1-7-1,1-5 1,2-4-1,0-5-1006,0-2 1,-1-6 0,7-6 0,2-7 0,4-6 1905,4-4 1,6-8 0,1-7-1</inkml:trace>
  <inkml:trace contextRef="#ctx0" brushRef="#br0">25581 5211 8072,'-20'0'0,"5"0"717,-2 0 1,8-6-1,4-3 1,5-3-1,5 0 118,4 4 0,7-3 1,2 5-1,-2 0 1,-1 0-1,-2 3 1,1 0-1,-1 1 569,0-3 0,-5 2 0,-2 6 1,-2 3-1,0 1 0,1 4 1,-1 1-1334,1 1 0,10-1 0,-1-3 1,7-6-1,7-9 0,6-12 1,6-15-72,5-13 0,4-10 0,-21 21 0,0-2 0,2-3 0,-1 0 0,1-3 0,-1-2 0,2-1 0,-1-1 0,1-2 0,-1 0 0,-5 6 0,0 0 0,0 0 0,-1 1 0,-2 0 0,-1 2 0,-1 3 0,-1 0 0,-1 1 0,-1 1 0,14-27 0,-3 5 0,-7 9 0,-3 14 0,-3 5 0,-2 7 0,0 4-1938,1 7 0,-1 2 0,0 6 1,2 0 1937,3 4 0,3 11 0,5 9 0</inkml:trace>
  <inkml:trace contextRef="#ctx0" brushRef="#br0">25607 3838 9561,'-18'-1'0,"1"-2"2329,0-2 1,7 1-1682,1 4 1,6 1 0,-1 4-1,2 5 1,4 5 0,1 4 0,3 0-813,1 1 0,-3 2 0,4-3 0,-1 0 0,-1 1 0,2-4-1324,-1-1 0,-4-2 1488,1 0 0,4-5 0,-1-2 0</inkml:trace>
  <inkml:trace contextRef="#ctx0" brushRef="#br0">25674 3612 11070,'-21'0'2529,"3"0"-2720,9 0 1,5 0 0,8 1 0,5 2-1,5 2 1,2-2 0,3-2 190,2-1 0,1 0 0,5 0 0</inkml:trace>
  <inkml:trace contextRef="#ctx0" brushRef="#br0">25967 3612 8009,'-32'0'0,"5"1"2190,8 4 0,4 2-1511,1 6 1,7 1 0,3-1 0,4 0 0,4 1-1,5-1 1,3 0-462,1 1 1,5-1-1,0 0 1,-2 1 0,-1-3-1,-3 0-1854,-3-2 1,1-5 1138,-6 5 1,1-8-1,-5-2 1,0-9 0,0-7-1,0 1 506,0 1 1,0-3 0,-2 1 0,-1 0 0,-3 4 0,1 3 9201,-1 1-8901,1 6 0,7 1 0,1 8 1,3 2-1,1 1 0,3 0 1,2-2-870,1-1 1,1 3 0,1-5 0,1-1 0,3-1 0,2-2-6255,3 0 6813,7 0 0,-3-12 0,4-3 0</inkml:trace>
  <inkml:trace contextRef="#ctx0" brushRef="#br0">26367 3545 10388,'-18'0'0,"-1"0"0,0 0 1029,0 0 1,5 0-1,5 2-222,-1 2 0,4 3 1,3 7-1,6-2 1,6-2-1,4-3 1,5 1-1,4-2-2824,3 0 1,2-2 0,0-5 2016,-1-4 0,1-2 0,0-7 0</inkml:trace>
  <inkml:trace contextRef="#ctx0" brushRef="#br0">26500 3199 8009,'-19'-20'1249,"4"10"0,-2-2 1,2 3-411,1 2 1,4 4 0,7-2 0,12 4 4065,10 1-5051,6 0 1,6 4 0,4 2-1,2 0 1,3 2 0,-2-3-8451,-1 1 8596,-1 5 0,-2-10 0,-2 5 0</inkml:trace>
  <inkml:trace contextRef="#ctx0" brushRef="#br0">26834 3079 8009,'-36'0'0,"2"1"1373,1 3 1,4 4-1,7 5 1,4 1-1,3 0 1,3 4-768,3 4 1,3 4 0,6 2-1,0 1 1,2 4 0,2-1-1013,5 1 1,3-2 0,1-3-1,-1 0 406,-3-1 0,-3 9 0,-6-8 0</inkml:trace>
  <inkml:trace contextRef="#ctx0" brushRef="#br0">26514 3558 13134,'-28'-13'0,"7"0"0,9-1 0,8 0 0,4-4 0,5-3 0,13-3 0,15-1 1299,14-3 0,-12 11 0,1 1-1299,1 3 0,2 0 0,7-5 0,1 0 0,1 4 0,-1 0 0</inkml:trace>
  <inkml:trace contextRef="#ctx0" brushRef="#br0">14756 10742 8458,'9'-6'0,"0"-3"0,-1 1 0,2 1-3,-1 1 1,-5 0-1,4 2 1,-1-4 0,-1-1-1,1 1 1,-1-3-1,2 1 709,-1 1 0,2-1 0,4 5 0,1 1 0,-1-1 0,0 1 59,1 1 0,-2 3 1,-5 4-1,-7 5 0,-9 5 1,-6 2-1,-5 2-362,-6-2 1,3 5-1,-10-1 1,2 3 0,0-3-1,3 0-125,4-4 1,5 0 0,6 0 0,1 2-1,3-2-91,4-1 1,11-3 0,8-3 0,5-5 0,3-2 0,0-2 879,2 0-1032,1 0 0,0 0 1,-1 0-1,-3 0 1,-1 0-1,0 0 1,-1 0-911,-3 0 1,-1 0 0,-2 0 0,1 0-430,-1 0 1,0 0-1,1 0 1,-1 0 0,2 0 1303,3 0 0,2-6 0,7-1 0</inkml:trace>
  <inkml:trace contextRef="#ctx0" brushRef="#br0">14970 10862 8475,'-14'-6'2312,"9"4"-1427,5-2 1,11 2 0,12 2 0,3 0-1,5 0 1,6-1 0,6-4 0,5-3 629,-1-4 0,9-2 0,-2 0 1,2-3-1,2-1 0,0 1-1290,-2-3 1,3 4 0,0-5 0,1 1 0,-1 0 0,-3 1-524,-1 3 1,-3-3 0,0 1 0,-1 2 0,4 1 0,0 3 182,0 3 0,6-1 1,-1 4-1,-2 0 1,0-2-1,-3 3 1,-1-3-8,0 1 0,-7 2 0,-2-2 0,-4 1 0,-1 1 1,0 1-1,-2-2-529,-2-1 1,-3 2 0,-7-4 0,1 1 0,-2-1 0,-3 0-2182,-4-2 1,-3 0-1,-2-3 2832,1 1 0,-7 0 0,-1-1 0</inkml:trace>
  <inkml:trace contextRef="#ctx0" brushRef="#br0">17622 10182 24819,'8'-13'-311,"-4"-1"0,2 5 1,0 2 1538,2 1 0,-5 0 0,2 3 2625,1-1-3809,-4 5 1,4 13-1,-6 8 1,0 4-1,0 4 1,0 1 89,0-1 1,-2 2-1,-1-1 1,-1-2 0,1-4-1,1-5-794,2 0 1,0-3 521,0-3 0,-1-13 0,-2-7 0,-1-8 0,1-9 0,1-2 0,2-3-208,0-3 1,5-3 0,0-5 0,3 4 0,2 4-1,1 3 1,-1 2 700,-1 4 1,-2 3-1,4 7 1,-2 2 0,1 2 260,2 2 0,-3 1 0,0 2 1,1-2-1160,2 2 1,3 6 0,1 3-1,2 0 1,-1 1 0,3-1-823,2 0 1,-1 0 0,1-3 0,0 2 0,0-1 0,0 0 1684,2 1 1,1-1-1,2-4 1</inkml:trace>
  <inkml:trace contextRef="#ctx0" brushRef="#br0">18462 9875 8241,'0'-13'2158,"0"6"1,6 1-748,3 6 0,-2 1 0,1 4 0,-2 4-809,-3 2 1,-2 9 0,-1 2-1,-1 3 1,-4 2 0,-4-1 0,-2 3-481,-3 2 0,1-3 0,0 3 0,-1-2 0,1 1 0,0 1 0,1-1-1853,3-2 0,-1-6 0,5-1 0,2-2 1731,2-3 0,7-7 0,1-3 0</inkml:trace>
  <inkml:trace contextRef="#ctx0" brushRef="#br0">18889 9995 10395,'-2'-25'3983,"-2"3"-3791,2 9 0,-4 8 0,6 10 0,0 4 0,0 4 0,0 5 0,0 5 401,0 7 1,0-2 0,0 5 0,0-1 0,2 2 0,2 0-584,5-3 1,3-2 0,3-4 0,1-3-1,2-4 1,-2-3 0,-1-4-395,-2-2 1,-1-4-1,-1-10 1,-4-5-1,-1-6 1,-3-8-1,-2-4 75,-1-3 1,-4-9-1,-2 3 1,-1 1 0,-4 2-1,1 4 576,1 2 0,-1 6 0,5 1 0,2 2 0,2 3-411,1 1 0,1 8 0,4 2 1,4 4-1,4 2-1306,5 4 1,2 1 0,7 4 1449,0-1 0,11 0 0,4 4 0</inkml:trace>
  <inkml:trace contextRef="#ctx0" brushRef="#br0">19475 9849 8452,'-6'-27'973,"5"14"0,-2 8 98,6 11 0,3 6 1,4 1-1,-1 2 0,1 3 1,4 4-1,2 5 1,2 4-958,-2 5 1,2 1 0,-3 0 0,-5-3 0,-2 0 0,-5-2-817,-2 1 1,-2-4 0,-4-5-1,-4-3 1,-3-2 0,-2-4 701,-4-5 0,-9 2 0,-7-4 0</inkml:trace>
  <inkml:trace contextRef="#ctx0" brushRef="#br0">19529 9969 10604,'34'-40'0,"-3"1"0,-2 4 0,1 5 0,3 6 0,-1 7 0,2 2 0,0 3 1228,3 3 1,5 3 0,-1 6 0,-4 0-1,-1 0 1,-3 2 0,1 2 0,-2 5-1180,1 3 0,4 7 0,-3 2 0</inkml:trace>
  <inkml:trace contextRef="#ctx0" brushRef="#br0">20848 9769 13945,'-13'-6'3986,"4"4"-3614,0-2 0,6 4 0,-3 3 0,2 3 0,-1 1 0,3 4 0,0 0 0,2 4 288,0 3 1,0-2 0,0 7 0,0-1 0,0 0 0,2-1-1259,2-2 0,-3 3 0,5-4 1,-1 0-1,1-1 0,0 1 574,0-1 1,4-3 0,-3 0 0</inkml:trace>
  <inkml:trace contextRef="#ctx0" brushRef="#br0">20528 9995 8402,'-20'-13'1217,"-4"1"-462,6 3 1,8 3-1,11 6 1,13 0 0,11 0-1,9 0-114,4 0 0,7 0 0,-1 0 1,-1 0-1,-1 0 0,-4 0 0,-2 0-1090,-5 0 1,-4 0 0,-4 0 0,-2 0 0,-2 0 448,-2 0 0,-3-6 0,0-1 0</inkml:trace>
  <inkml:trace contextRef="#ctx0" brushRef="#br0">21382 9849 8406,'0'-14'675,"0"1"1,1 6 0,3 2 0,5 4-136,3 1 0,2 1 0,-1 2 0,0 2 1,2-2-1,1-2 0,2 1 0,0 2 258,1 5 0,-4-2 1,3 2-799,-3 2 0,-2 0 0,0 3 0</inkml:trace>
  <inkml:trace contextRef="#ctx0" brushRef="#br0">21368 10089 8411,'2'-8'3192,"5"4"1,9 4-3000,10 4 1,3-2 0,-2 2 0,0-2 0,-1-2 0,1 0-1,0 0 1,-1 0-40,1 0 0,1-2-154,3-2 0,3-4 0,6-5 0</inkml:trace>
  <inkml:trace contextRef="#ctx0" brushRef="#br0">22435 9476 10227,'0'-27'0,"0"0"1534,0 5 0,0 12 0,0 10 0,0 7 0,0 5-792,0 1 1,-5 8 0,-1 6 0,-3 10 0,-2 9 0,-4 10 0,0 5 0,-1 5-20,1 2 0,0 2 0,2 4 0,-1-6 0,1-6 0,1-1-1298,3 0 0,3-9 1,6-1-1,2-3 0,1-7 598,1-4 0,7 2 0,-4-5 0</inkml:trace>
  <inkml:trace contextRef="#ctx0" brushRef="#br0">23474 9782 7922,'-6'-13'0,"-5"-1"0,-9 3 0,1 2 0,0 4 0,3 4 0,5 1 791,2 0 0,8 0 1,2 0-1,11 1 0,10 4 1,7 4-1,2 2 1,0 3-1,0-1 0,0 0 1,-3 1-14,-4-1 1,-1 0-1,-5 1 1,-1-1-1,-3 0 1,0-1-1,-1-1 1,0-4-1,1-1-515,-1-3 1,6-13 0,5-10 0,6-11-1,7-12 1,7-14 0,-18 23 0,0-1-1,3-4 1,1-2-64,2 0 0,1 0 0,2-5 0,1 0 0,5-4 0,1 0 0,0 1 0,1 1 0,-2 1 0,1 2 1,-2 1-1,1 2-264,0 2 1,-2 2 0,-4 1 0,-2 1 0,-2 5-1,-1 1 1,22-22 0,-8 11 0,-4 8 0,-3 7-1105,-1 4 1,-8 2 0,0 8 0,-6 4 0,-1 5 0,-2 6 0,2 5 1167,0 4 0,-5 8 0,3 0 0</inkml:trace>
  <inkml:trace contextRef="#ctx0" brushRef="#br0">25581 9316 7914,'-20'-15'2928,"5"-1"-2150,-2 11 0,6 1 0,4 2 218,1-2 1,3 2-810,8-2 0,-3 7 0,6 3 0,-2 1 0,-3 4 348,-2 0 1,-1 7-1,0 0 1,0 0 0,0-1-1,0 1 1,0 0-310,0 1 1,0-4-1,0 4 1,2-1-3933,2 0 2361,-2-6 1,4-8 0,-6-10 1344,0-7 0,-6-12 0,-2-9 0</inkml:trace>
  <inkml:trace contextRef="#ctx0" brushRef="#br0">25594 9009 8185,'0'-13'277,"0"4"-467,0 0 1,6 6 0,3-3-1,3 2 1,1-1 0,0 1-1,1-1 190,-1 1 0,0-6 0,1 2 0</inkml:trace>
  <inkml:trace contextRef="#ctx0" brushRef="#br0">26034 8889 7921,'-14'-6'669,"1"5"1,0-4-1,-1 4 8,1 1 1,0 4-1,-1 2 1,3 2 0,2 4-1,3 2 1,1 6 0,1-1 49,1 0 0,1 9 1,4-1-1,2 0 1,4-2-1,-1-5-605,-2 0 0,1 2 1,-2-4-1,-1-2 0,-2-1-1578,-1-2 796,0 0 1,-1-8 0,-2-8 309,-1-9 1,-1-12 0,5-1-1,0-4 1,2-1 0,1 2-1,3 1 1180,1 0 0,-3 5 0,5 2 0,2 0 1,0 4-3,3 1 1,-1 3 0,0 3-1,1 5 1,-1 3 0,0 2-827,1 3 0,-2 4 0,-2 5 0,-1 2 0,1 1 0,2 4-999,1 0 0,5-2 0,1 3 1,2 0-1,4-2 0,4 0 997,2-3 0,6-1 0,-3-2 0</inkml:trace>
  <inkml:trace contextRef="#ctx0" brushRef="#br0">26754 8863 8130,'-49'-24'0,"3"6"2082,4 9 1,5 17 0,11 6 0,0 4-1476,4 1 0,-3 5 0,3 0 0,-2 4 1,2 6-1,4 2 0,5 2-560,4-1 0,16-1 1,16-2-1,12-6 1,11-7-1,10-7 1,7-6-1762,5-5 1,4-5-1,-4-2 1,-4-5 1713,-3-3 0,-3-1 0,-5-1 0</inkml:trace>
  <inkml:trace contextRef="#ctx0" brushRef="#br0">13290 9689 13791,'-9'-5'0,"0"-1"0,1-1 0,0-3-894,4-2 0,2 3 1750,2 0 1,0 0 0,0-4 0,2 0 0,2 1 147,5 3 1,-2 3 0,4 6 0,4 0 0,7 0 0,10 0 0,11 0 0,12 0-560,9 0 0,8-8 1,-29 3-1,2-1 0,2-3 1,1-2-1,2 0 1,0-1-1,4-2 0,0 0 1,2-1-1,1 1 0,1 0 1,1 0-1,-1 1 1,0 1-399,-2 1 1,0 0-1,6-2 1,0 1-1,-5 1 1,-1 1-1,0 0 1,-1-1-1,-3 1 1,-2 1-1,-3 1 1,-2 0-32,-2 1 1,-1 0 0,-5-1-1,0 0 1,29 1 0,-9-1 0,-10 4-1,-10 1 1,-7 0-726,-10-1 1,-3-1-1,-4 5-616,0 0 0,-4 0 0,0 0 0,1 0 0,2-1 0,2-2-1438,-1-2 0,2 1 2904,3 4 0,2 0 0,7 0 0</inkml:trace>
  <inkml:trace contextRef="#ctx0" brushRef="#br0">16409 8836 17747,'-1'-7'-253,"-4"2"0,3 4 1,-6 2 661,2 4 1,-3 3 0,3 9 0,0 0 0,1 3 197,2 3 0,0 0 0,0 8 1,-2-2-1,2 1 0,2 1 1,1-1-269,0-2 0,1-2 1,2 0-1,3-3 1,0-2-1,1-3-73,1-6 0,-5-6 0,3-11 0,-2-5 0,1-8-132,-2-9 1,-2-4 0,-1-7-1,0 1 1,0-2 0,0 4-51,0 1 0,0 3 0,2 5 1,1 4-1,2 4 0,3 4 1,2 0-55,2 1 0,-3 6 0,0 2 0,1 4 0,2 1-489,1 0 0,-4 4 1,-1 2-1,-1 1 0,-1 5 1,1 3-1898,1 3 0,1 1 0,4-3 0,2 4 2422,3 0 0,8-3 0,8 2 0</inkml:trace>
  <inkml:trace contextRef="#ctx0" brushRef="#br0">17129 8743 16340,'8'-30'679,"-4"3"0,4 10-514,0 12 0,-2 5 0,-1 5 0,-5 3 0,-5 6 1,-2 4-1,-2 5 141,0 7 0,0 2 0,-4 5 0,0-1 0,-1 1 0,1 2-1068,0 1 1,5-1-1,4 1 1,2-1 0,4-2 716,2-1 0,4-7 0,5 4 0</inkml:trace>
  <inkml:trace contextRef="#ctx0" brushRef="#br0">17529 8796 14456,'0'-42'1697,"0"17"-1672,0 21 1,0 4 0,0 9 0,-1 1 0,-4 3 0,-2 5 0,-2 4 0,2 4 536,1 0 1,-3 5 0,4 2 0,2-1 0,2 3 0,2-3-953,4 1 1,2-2 0,8-6 0,3-1 0,2-5 0,3-4 64,-1-8 134,-6-4 0,2-4 1,-8-5-1,-2-8 1,-2-8-1,-3-7 173,-2-7 1,-2 0-1,-4-2 1,-4-2-1,-3 3 1,-1 3-1,0 4 624,-1 4 1,6-3-1,0 12 1,4 2-579,5 5 1,5 4 0,9 7 0,3 4 0,4 5 0,3 5-26,2 2 1,11 1-1,4-4 1</inkml:trace>
  <inkml:trace contextRef="#ctx0" brushRef="#br0">18076 8796 11584,'-12'-24'1438,"3"-2"1,5 14-1,6 13 1,3 11-1092,-2 6 1,-2 6 0,1-2 0,1 3 0,1 3 0,-1 3 0,-1 6 0,-2 3-516,0 0 1,0 3 0,-2-7-1,-2 1 1,-5-2 0,-4-5 148,-5-7 1,-9-3 0,-7-7 0</inkml:trace>
  <inkml:trace contextRef="#ctx0" brushRef="#br0">17916 8876 8511,'32'-62'1537,"5"2"0,6 6 1,6 8 680,3 7 0,6 13 0,1 8 0,-1 5-2334,-3 4 0,1 3 0,-7 9 0,3 4 1,1 9-1,-1 7 116,-3 5 0,14 7 0,0-1 0</inkml:trace>
  <inkml:trace contextRef="#ctx0" brushRef="#br1">1276 5735 10720,'0'19'590,"0"-2"1,0-1-1,0-1 1,0 2-1,0 0 296,0 1 0,4-2 0,2 3 1,-1 1-1,1-2 0,-2 0 0,0-2-519,0-2 0,1-4 0,-5-6 0,0-8-198,0-6 0,0-8 1,0-2-1,0-1 0,0 1 1,0 1-179,0-1 1,0 3-1,0-3 1,0 2-1,1 3 1,2 1-1,2 1 967,2 0 0,-2 2 1,2 1-1,-2 2 0,0 0-695,0 1 1,-2-3-1,4 4 1,0 0-1,0 1 1,3 2-476,1 2 0,-3 1 0,1 0 0,-1 1 0,1 3-3065,-1 5 0,-5 3 0,3 2 2953,-1-1 1,2 2 0,6-8 0</inkml:trace>
  <inkml:trace contextRef="#ctx0" brushRef="#br0">1857 5520 12742,'5'13'1036,"4"-1"0,2 1 0,2 0 0,-1-1-221,1 1 1,4 4 0,0 1 0,-2 2 0,1 2-1,-2 1 1,0-1 0,-3-1-1011,0 1 0,-5 1 0,-2-1 1,-3-2-1,-1 0 0,-1-2-285,-3 0 1,-3-1 0,-6-6 0,-1-2-1,-1-5 1,-2-3 479,1-1 0,-3-11 0,-1-3 0</inkml:trace>
  <inkml:trace contextRef="#ctx0" brushRef="#br0">1920 5609 7883,'11'-20'0,"-1"3"0,-1 3 1021,0 1 1,-2 5 0,2 1 0,1 0 0,1 1-1,1-1-159,1 0 0,5 3 0,3-3 0,3 0 0,2 1 1,0 1-1,2 1-2893,2-2 0,3 0 2031,-3-2 0,5-9 0,-3 3 0</inkml:trace>
  <inkml:trace contextRef="#ctx0" brushRef="#br0">2615 5520 8813,'-7'2'1815,"3"2"0,4-3 0,4 3 0,6-2-795,5-2 1,5 0 0,5-2 0,0 0-1216,1-3 1,-1-5 0,0 2-1,0-2 1,1 0 0,-1 2-1,-1-2-1666,-3-1 1,1-2-1,-3 1 1861,0-1 0,-3 0 0,2 1 0</inkml:trace>
  <inkml:trace contextRef="#ctx0" brushRef="#br0">3019 5255 8002,'-25'0'824,"9"0"1,4 0 0,1 0 330,-1 0 0,4 0 0,2 0 1,6 0-1,9 0-343,5 0 1,12 0 0,0 0 0,2 0 0,3-2 0,1 0 0,2-3 0,-2 3 0,-1-1 0,-4 0-653,-5-1 0,0 0 1,-5 5-1,-3 3-345,-4 5 1,-4 6 0,-6 3 0,-2 2 0,-2 2 0,-4 1 0,-3-1 0,-1-1-192,4 2 0,-2-1 0,4 1 0,1-2 0,-1 0 0,3-2 0,5-2 1,5-3-3811,5-1 1,11-2 4185,2-2 0,6-9 0,7-7 0</inkml:trace>
  <inkml:trace contextRef="#ctx0" brushRef="#br0">3689 5230 7992,'1'-10'4835,"2"7"1,3 6-3639,1 2 1,-3 5-1,3-1 1,-2 2-1,0 1 1,-1 1 0,0 0-705,-1-1 0,-2 1 0,-1 0-2081,0-1 1,0-8 0,0-6 0,0-11 1107,0-5 1,2 1 0,1-4-1,2 0 1,1 0 0,1 1 0,-2 2 2250,1 2 1,4 2 0,-2 3-1679,3 3 0,4 2 0,0 8 1,3 0-1,0 3 0,2-3 0,0 0-3655,2-2 1,5-2 3561,-2-2 0,9-8 0,-7-8 0</inkml:trace>
  <inkml:trace contextRef="#ctx0" brushRef="#br0">4257 4926 7934,'6'-7'3276,"-5"2"1,5 12 0,-6 5-2049,0 8 1,-1 5 0,-4 3 0,-3 3-1,-3 0 1,-2 0 0,2-1 0,1-1-1220,2 0 1,1 1 0,-2-6 0,5-2 0,3-2 0,2-2-3287,3-2 0,9-8 0,8-4 2710,3-2 0,7-8 1,1-1-1</inkml:trace>
  <inkml:trace contextRef="#ctx0" brushRef="#br0">4497 5065 7914,'-1'-11'0,"-3"3"3242,-5 4 0,4 4 1,0 4-2175,4 4 1,1 8 0,0 2-1,0 1 1,0 3 0,0-1-1,1-2-865,4-1 1,-2-1-1,4-4 1,0-2 0,-2-1-1,2-3-1842,0-1 1,3-2-1,5-6 1,4-2 0,-1-4-1,2-5 1611,-1-4 1,2-2 0,5-7 0</inkml:trace>
  <inkml:trace contextRef="#ctx0" brushRef="#br0">4813 4939 7898,'0'-13'0,"0"1"1733,0 5 1,0 3-1,2 8-996,2 4 1,-3 9 0,3 4-1,-2 4 1,-2 3 0,0 3-493,0 2 0,0-5 1,0 1-1,-2-2 1,-2-2-1,-4-1 1,-3-3-2782,-2-4 1,-4-3 2535,0-2 0,-5-4 0,2-3 0</inkml:trace>
  <inkml:trace contextRef="#ctx0" brushRef="#br0">4737 5040 10563,'9'-27'0,"-1"1"0,2-1 964,1 3 1,9 3 0,4-1 0,7 2 0,2 2 0,5 2 0,0 2 731,3 2-1662,0-1 0,-1 5 0,5 1-34,6 1 0,2-4 0,-2 3 0</inkml:trace>
  <inkml:trace contextRef="#ctx0" brushRef="#br0">1301 5027 7862,'-13'-16'0,"1"-1"0,3 4 242,1 5 1,5-1-1,-1-3 1,2-2 0,2-2-1,0-1 1,0 2-1,2 2 986,2 5 1,2 4 0,2 8 0,-4 6-1,-2 5 1,-2 8 0,1 5 0,2 4 3218,1 0-4382,0 5 0,-4-6 0,2 2 0,1-3 0,2-5 0,1-4-418,-1-4 1,5-3 0,-1-3-1,2-2 1,0-8-234,-2-8 0,-4-4 0,-5-13 0,0-4 0,0-3 0,2-6 497,2-3 0,-3-1 0,3-4 0,-2 2 0,-2 3 0,1 5 0,2 6 567,1 2 1,2 7-1,-3 4 1,2 3-1,2 5 1,3 3 384,1 4 0,-1 7 1,0 2-1,3 5 1,-1 2-1,4 3-570,-2 2 0,-4 1 0,-3 4 0,0 1 0,-2-1 0,1 0 1,-3-1-294,-2-3 0,-1 1 0,-1-5 0,-4-1-749,-3-2 1,-3-3-1,-2-3 1,2-5 0,1-4-58,2-3 1,5-6-1,-1 1 1,4-3-1,4-4 1,7-2 805,9-2 0,1 5 0,10-3 0</inkml:trace>
  <inkml:trace contextRef="#ctx0" brushRef="#br0">1844 4699 7872,'0'-6'2898,"0"6"0,0 7-1850,0 5 1,2 2 0,0 1 0,3 3 0,-1 2 0,0 3-1,2-1-650,1-1 1,-4 3-1,2-4 1,1-1 0,1-2-1,1-3 1,1-1-764,0-1 0,3-5 0,0-2 0,1-4 365,0-1 0,5-11 0,1-3 0</inkml:trace>
  <inkml:trace contextRef="#ctx0" brushRef="#br0">2198 4611 11103,'-4'12'0,"0"1"0,-1 1 1784,0 3 1,3-2-1,-2 8 1,3 2-934,1 3 0,0 2 0,1-4 0,3 1 0,5 0 0,2-5 1,3-2-1,3-6-598,4-5 0,-1-3 0,1-7 0,0-5 0,-2-7 0,-2-6 168,-3-5-424,-1-7 0,0-1-1013,-1-6 1,-3 4 0,-2 1 0,0-1 0,-2 2 7,1 2 0,4 3 0,-3 2 1,1 1-1,1 3 0,0 4 1,3 3-232,0 2 0,2 1 1239,3 2 0,3-8 0,5 3 0</inkml:trace>
  <inkml:trace contextRef="#ctx0" brushRef="#br0">4459 4446 12834,'-4'9'0,"0"-1"731,1 2 1,2 3 0,1 2 0,0 2 0,0 0 0,0 0 0,0 0 0,0-2-186,0-1 0,0-1 0,0-1 0,0 1-1191,0 0 0,0-8 0,1-5 0,2-8 0,1-8 283,-1-5 0,3-4 0,-1-3 0,2-3 0,2-1 1,-1-2 801,1 2-182,-1 7 0,0 2 0,1 6 0,-1 2 1,1 1-1,-1 3 662,2 2 0,-3 4 1,1 5-1,2 0 1,0 1-749,-2 3 0,-1-1 0,-4 5 0,1 2 0,1 0 0,-1 0 0,0-2-327,-1 2 0,-2-3 0,1 2-112,2 0 1,3-3-1,6-2 1,-2-4-1,-1-3 1,-2-1 160,2 1 1,1-2-1,2 1 546,-1 1 0,-5 3 0,-2 4 0,-4 4 0,-1 4 0,-1 2-29,-4 2 0,-2 3 1,-5 3-1,-1-1 0,-1 0 1,-1-1-1,-2-3-1349,1-3 1,2 3 0,3-1 0,3 0-3598,3-2 0,11-7 4535,7-3 0,11-19 0,8-6 0</inkml:trace>
  <inkml:trace contextRef="#ctx0" brushRef="#br0">5116 4219 9948,'-12'0'4263,"5"6"-3785,3 2 1,2-1 0,2 2 0,0 2 1903,0 4 0,0-1-1756,0 3 0,0-1-549,0 0 1,0-2 0,2 3-1,0-1-701,3 1 0,0-8 0,-2 4 0,3-3 0,1-3 0,4-3 624,4-3 0,5-6 0,5-2 0</inkml:trace>
  <inkml:trace contextRef="#ctx0" brushRef="#br0">5319 4270 9036,'-6'12'1137,"3"2"588,-5 3 1,5 4 0,-1 7 1317,2 2-2439,2-1 1,0-4-209,0 1 0,2-7 1,2-2-1,4-4 1,5-5-260,4-4 0,-2-4 0,6-5 0,0-8 0,0-8 0,-1-7 0,0-6-3219,-1-2 2706,-3 4-469,2-10 1,-5 8 0,-1-7 0,0 5 0,-3 3 844,0 3 0,5 0 0,5 5 0</inkml:trace>
  <inkml:trace contextRef="#ctx0" brushRef="#br0">9867 12796 8263,'-6'-9'-13,"-2"2"9,-4 1 1,0 1 591,-1 1 0,1 1 0,0-6 0,4 0 0,4-3 1,2 0-1,1-1 6,-3 0 0,1-1 1,-7-2-1,-5-5 1,-9-3-1,-10-2 0,-7 1 1,-6-1-433,-7-4 1,-8 2 0,27 12-1,-3 1 1,-2 0 0,-2 2-1,-2 1 1,-1 0 0,-2 1-1,-1 0 1,-1 1 0,0 0-392,-2 1 1,0 1 0,-2 1 0,0 2-1,-1-1 1,0 2 0,-1 0 0,0 1 0,1 0-1,0 0 1,1 1 0,1 1-23,2 1 1,0-1 0,1-1-1,0 0 1,4-1 0,1 2 0,3-1-1,1 2 1,2 1 0,2 1 0,-30 5-644,5 0 1,1 8 0,7-1 893,3 5 0,0 2 0,5 4 0</inkml:trace>
  <inkml:trace contextRef="#ctx0" brushRef="#br0">5180 13023 9263,'7'-37'0,"-3"4"2430,-3 3-2044,-1 15 0,2 4 0,0 12 0,4 3 1,0 6-1,1 4 362,0 3 1,-3 5 0,3-1-1,-1 5 1,-4 2 0,0 3-504,-2 1 0,0-4 0,1 1 0,2-2 0,1-3 0,0-3 0,1-4-699,-1-3 0,1-3 0,-2-1 0,1-4-297,-1-5 1,-1-5 0,-2-13-1,-2-3 1,-1-2 0,-2-2 651,-2-3 0,0-1 0,-2 2 0,5-1 0,3 0 0,1 5 0,1 1 0,3 2 1084,5 1 0,3 1 0,5 5 0,3-1 1,1 0-1,0 1-860,1-1 0,-2 6 1,1 3-1,0 3 1,2 1-1,-1 0-244,1 0 1,8 4 0,-5 1 0,2 1 118,-1 0 0,7 3 0,-8-2 0</inkml:trace>
  <inkml:trace contextRef="#ctx0" brushRef="#br0">5950 12922 8057,'2'-24'1234,"2"3"1,3 8 0,5 9 0,1 4-652,0 4 1,-1-1 0,1 6-1,0 2 1,-1 4 0,1 8-1,0 3-402,-1 4 0,-5 3 0,-3-2 0,-2 0 0,-4 1 0,-3-1-1887,-8 0 1,-1-1 1705,-7-5 0,0-5 0,-4-2 0</inkml:trace>
  <inkml:trace contextRef="#ctx0" brushRef="#br0">5988 12796 8034,'18'-51'509,"3"12"1,8 6-1,0 11 1,-1 9 0,-1 6-1,-3 3 493,-3 0 0,3 0 0,-3 4 0,1 1 1,0 3-1,0 5-1002,0 2 0,2-4 0,1-1 0</inkml:trace>
  <inkml:trace contextRef="#ctx0" brushRef="#br0">6936 12859 10693,'-5'-24'1099,"1"3"0,0 14 1,5 11-1,2 6-721,1 2 1,5 7-1,-4 3 1,3 6 0,1 6-1,1 2 1,0 4-846,-2 2 1,1-3 0,2 3 0,-1-3 0,-3-2 0,-1-3 466,-4-5 0,-6-2 0,-3-2 0</inkml:trace>
  <inkml:trace contextRef="#ctx0" brushRef="#br0">6582 13187 7983,'0'-36'0,"1"2"0,5 7 0,7 9 1244,6 10 1,15 5-1,4 3 1,3 0 0,5 0-917,9 0 0,-2-4 1,9-2-1,-3 0 1,-3 1-329,0 2 0,-1 2 0,-5 1 0</inkml:trace>
  <inkml:trace contextRef="#ctx0" brushRef="#br0">7555 12720 8152,'12'-19'0,"1"0"0</inkml:trace>
  <inkml:trace contextRef="#ctx0" brushRef="#br0">7504 12833 8174,'-12'-25'4070,"5"1"-3699,2 3 0,10 4 1,4 8-1,5 0 0,6 1 1,3 1-1,5 1 0,2 2 158,6 0 1,0 1-1,1 6 1,-4 2 0,-3 2-1,-5 3-748,-4 1 0,-4 2 0,-9 0 0,-3-1 0,-4 1 0,-2 0 0,-4-1-57,-3 1 0,-9-1 1,-4 0-1,-1-3 0,-1-2 1,3 1-735,2-1 1434,1-5 0,9 8 1,2-4-1,5 1 1,8 1 167,7-1 1,6 4 0,6-4 0,4 3 0,3 2 0,3 2 0,-3 0-171,-3 0 1,-4-2-1,-2 1 1,-3 0 0,-5-1-1,-6 1-582,-6-1 0,-6 1 0,-6 1 0,-10 2 0,-10 2 0,-10 0 0,-7 0-884,-4-2 1,-10-2-1,-3-2 1,-3 1-1,-3 0 1,-3-1-1118,36-5 0,-1-1 2161,-5 0 0,-1 1 0,0 1 0,0 2 0,-5 0 0,0-1 0</inkml:trace>
  <inkml:trace contextRef="#ctx0" brushRef="#br0">4156 13162 8023,'0'-18'0,"0"-2"1028,0 0 0,10 8 1,4 7-1,4 4-720,5 1 0,1 0 0,2 0 0,2-1 0,3-2 0,2-1 0,0 1-947,0 1 0,2 2 0,-6 0 639,-1 0 0,-1 0 0,-2 0 0</inkml:trace>
  <inkml:trace contextRef="#ctx0" brushRef="#br0">4131 13313 8063,'-25'-11'1134,"12"15"0,10 1 0,13 11-676,10 8 1,9-8 0,6-5 0,6-3 0,7-2 0,5 0-459,6-4 0,8-6 0,4-3 0</inkml:trace>
  <inkml:trace contextRef="#ctx0" brushRef="#br0">2754 13326 8166,'-10'-15'2079,"-3"5"-1707,-1 11 1,5 16 0,0 17-1,1 1 1,-1-2 0,2-3-1,2-3 1,2-2 0,1 0-1,2 0 1,2 1 0,2-2-1,4-3-735,4-5 0,-4-3 1,1-5-1,0-3 1,1-7-1,-1-5 1,-5-8 193,-3-8 0,-2-2 0,-3-11 0,-3-4 0,-2 0 0,1-4 0,-1 1 949,2 2 1,-2-1 0,4 10 0,2-1 0,2 5 0,1 4-90,0 3 0,0 10 1,0-2-1,1 4 1,4 2-1043,3 2 1,3 5-1,3 5 1,3 3 0,6 5-1,5 2 1,7 2 350,6-2 0,9-1 0,8-1 0</inkml:trace>
  <inkml:trace contextRef="#ctx0" brushRef="#br0">3398 12998 7999,'-18'-34'1156,"-2"2"1,1 6 0,3 14 0,5 15-586,3 12 0,-1 12 0,-3 4 0,0-1 0,4 4 0,4 1 0,2 6-474,2 2 0,7 5 1,7 5-1,12 4 0,10-3 1,10-2-444,8-7 0,-24-25 0,1-2 1,34 12-1,-6-9 0,-8-7 1,-8-6-1,-8-4-235,-8-2 0,-12-5 1,-15-4-1,-15-7 0,-15-3 1478,-12-1 1,-5 2 0,-7 8 0,-1 4 0,-2 2 0,4 5 0,2 5 1,7 9 1,9 11 0,9 7-1,7 8 1,11 7-900,5 8 0,20 9 0,-6-32 0,-1 0 0</inkml:trace>
  <inkml:trace contextRef="#ctx0" brushRef="#br0">3386 13642 8049,'-31'-13'0,"8"6"0,-1 4 0,5 6 160,3 6 1,2-4-1,2-1 1,-1-2-1,0-4 1,1-2 0,-1-4-1,0-3 1,2-2-1,1 0 1,2 1-1,-2-1 7157,-1 0-6340,-2-5 1,5 4 0,1-3-935,1 3 0,2 9 1,5 5-1,5 7 0,5 5 1,5 5-45,-1 4 0,5 2 0,1-1 0,1-2 0,2-2 0,-1-3-85,-1-1 0,3-2 0,-6-4 0,-1-4 0,0-2 0,-4-4 0,-4-2 166,-6-4 0,2-9 0,-3-4 0,-5-3 0,-5-1 1,-5-1 48,-5 1 1,1 0 0,-5 1 0,-1 2 0,-2 2 0,-1 2 247,-1 2 0,1 2 1,0 3-1,0 3 0,1 3 1,1 4-1,4 1-406,0 0 1,4 6 0,5 2 0,3 3 0,3 3 0,5 2-255,6 0 0,16 6 0,6-4 1,6-1-1,5-2 0,0-5-656,2-3 1,1-3-1,-7-5 1,-2-3 0,-8-5-1,-7-2 630,-11-2 0,-7-5 1,-6-3-1,-9-3 1,-11-1-1,-12 0 573,-8-1 0,-14 4 0,-5 4 0,-4 6 0,-2 5 0,4 5 0,3 3 212,5 7 0,12 4 0,-2 11 1,9 4-1,11 0 0,10 1 0,8 0-3586,6 1 1,25 5 3109,12-4 0,29-7 0,-26-13 0,0-1 0</inkml:trace>
  <inkml:trace contextRef="#ctx0" brushRef="#br0">2855 12101 9244,'7'-45'0,"-3"3"0,-1 7 1446,1 5 0,-1 16-1064,5 6 1,-3 6 0,2 8 0,-2 7 0,-1 8-1,1 7 1,-1 7 2728,-1 6-2788,-2 3 1,-1 11 0,-1 0 0,-2-3-1,-1-4 1,1-6-276,1-3 0,2-7 0,0-4 0,0-5 0,2-8-222,2-5 0,2-6 0,2-11 1,-4-8-1,-2-10 0,-2-6 0,-2-6-289,-2-4 0,1-1 1,-4-7-1,2-1 1,2 2-1,1 4 583,2 5 1,0 3 0,2 2 0,2 6 0,5 6 0,2 5 0,1 4 46,1 5 0,0 2 1,1 6-1,3 1 0,5 4-1209,6 3 503,4 3 0,8 8 0,2 2 539,4 2 0,9-3 0,2-2 0</inkml:trace>
  <inkml:trace contextRef="#ctx0" brushRef="#br0">3689 11937 9944,'-25'-40'0,"2"1"1743,6 1 0,5 9-787,7 12 0,4 3 1,-2 4-652,6 6 1,4 11 0,6 14 0,-1 3 0,2 1 0,2 2-316,1 2 0,4-2 1,-3 2-1,2-4 1,2-3-1,2-6 1,0-3-86,-3-5 0,1-2 0,-5-6 0,-3-1 1,-3-4-1,-4-4 531,-1-7 0,-2-2 0,-4-5 1,0 4-1,-1 1 0,-3 2 182,-5 2 0,-2 7 0,-2 4 0,-1 7 0,-1 11 0,-2 10-371,2 11 1,-4 9 0,2 9-1,2 3 1,1 2 0,3 4-1,1 0-1266,1 3 0,7-1 0,-3-3 0,4-1 0,1 4 0,0-1 1019,0 1 0,-6-2 0,-1 0 0</inkml:trace>
  <inkml:trace contextRef="#ctx0" brushRef="#br0">3499 13553 8036,'0'-40'893,"0"2"0,2 3 1,2 11-1,3 1-539,0 2 1,-1 0-1,-6-4 1,0 1 0,0 3-1,0 3 1,-2 1 0,-2 2 156,-4 3 0,-9 5 1,-6 9-1,-5 2 0,-6 7 1,-2 7-229,-2 8 0,-3 12 0,3 1 0,6 3 1,7 1-1,8-2-53,9-2 0,6 2 1,9-2-1,11-3 1,15-4-1,12-5 0,8-5-196,6-5 0,-6-9 1,1-4-1,-2-4 1,-5-5-1,-5-6-636,-6-5 0,-11-3 0,-10 0 0,-6-5 0,-11-1 0,-10-3 0,-12 1 741,-9 1 1,-17 6 0,-6 3 0,-3 5 0,-2 3 0,3 5 482,-1 3 0,7 10 0,1 7 0,9 5 0,8 6 1,10-1-1,10 4-558,9 3 1,16 2 0,11 12-65,14 1 0,13-5 0,-21-21 0,1 0 0</inkml:trace>
  <inkml:trace contextRef="#ctx0" brushRef="#br0">12103 15499 8072,'-9'0'332,"1"-2"982,-2-2 1,5 1-898,0-5 0,11 5 0,5-1 0,6 4 1,3 4-1,4 4 0,2 4 0,5 2 42,1 2 0,4-2 0,4 5 0,4-2 0,-1-1 0,2 0 0,-1-4-207,-1-3 0,-1-4 0,-4-5 1,-1 0-1,-2 0 0,-3-1 0,0-5-511,1-6 1,-5-4 0,1-7-1,-3-7 1,-4-4 0,-2-6-206,-2-4 1,-7-4 0,-7-5 0,-2-4-1,-2-4 1,-2-3 269,-2-1 1,-9 8 0,-8 5 0,-4 7 0,-4 5 0,-5 8 0,-4 7 419,-4 8 1,-3 2-1,-8 10 1,-3 4 0,-5 5-1,1 9 1,-2 8 194,0 7 0,5 1 0,3 8 1,7 5-1,6 4 0,6 8-450,5 2 0,11 3 0,6 4 0,10 0 0,12 0 29,12 0 0,14-5 0,-13-30 0,1 0 0</inkml:trace>
  <inkml:trace contextRef="#ctx0" brushRef="#br0">15653 6985 13331,'0'-17'-2247,"0"1"2261,6-1 1,1 6 0,5 1 0,1 3 0,0 0 0,-1 1 0,1 0-1,-1 4 1,1 0 0,-2 1 0,-1-2 333,-1-1 0,-7 1 1,3 7-1,-5 5-120,-5 2 1,3 2 0,-7 1 0,-1 0 0,0 0-1,1-3-117,0 0 0,5 6 0,-3 3 0,0 1 0,1-2 0,1 0-98,2-4 0,-3 3 1,2-1-1,1 0 1,2 0-1,1 0 109,0-2 1,0-5 0,1-2 0,3 1 0,6-1 0,6-1 0,3-1-6,1-3 0,8-2 1,0-1-1,6 0 0,5 0 1,1-1-1,-3-2-508,-3-2 0,-3 1 1,-6 3-1,-1-2 1,-3-1-1,-4 1-3378,-3 2 3786,-1 1 0,-6 0 1,-2 0-1</inkml:trace>
  <inkml:trace contextRef="#ctx0" brushRef="#br0">15817 7137 22538,'-15'-28'-1975,"2"3"0,5 3 2439,12 14 1,3 2 0,8 6 0,5-1 0,7-2 0,4-2 0,6-1-52,8 0 0,-1 2 0,11 3 0,2-2 1,2-1-1,3 1 0,-2 2-157,1 1 1,2 0 0,-8 0-1,-2 0 1,-1 0 0,-4 0-704,-6 0 0,3 0 0,-10 0 1,-3 0-1,-3 1 0,-6 2-570,-3 1 1,1 0-1,-4-4 1,-2 0-1,0-1 959,2-3 0,-3-3 0,5-6 0</inkml:trace>
  <inkml:trace contextRef="#ctx0" brushRef="#br0">18154 7112 29490,'-8'-17'-4095,"1"0"0,1 0 4103,4-1 0,0 4 0,2-3 0,2 4 0,2 4 0,4 1 0,5 3 0,2 3 0,2 4 0,0 5 252,1 4 0,-8-1 0,3 7 0,-3-2 0,-3 1 0,-3 1 0,-3-2 0,-1-1 0,0-1-676,0-1 1,-1 1-1,-3-2 1,-3-1 0,-2-3 947,1-1 1,3-2 0,-2-6 0,0-2 0,2-4 0,-2-4-589,0 0 0,4-6 0,-3-2 0,2-1 0,0 1 0,1 1 0,2 0-336,1 1 1,0 1 0,0 5 0,1-1-233,3 0 1,-1 6-1,6 3 1,0 3 524,3 1 0,0 1 0,1 3 0,0 3 0,-1 2 0,2-1-294,3 2 1,0-3-1,7 0 1,4-1-1,3-2 824,4 2 0,7-5 0,3 5 0</inkml:trace>
  <inkml:trace contextRef="#ctx0" brushRef="#br0">19051 6594 29408,'0'-26'-9831,"0"7"9046,0 2 1,0 10 0,0 7 0,0 7 0,0 4 0,0 2 852,0-1 0,0 5 1,0 3-1,0 2 1,0 5-1,-1 0 67,-3-1 0,-3 5 1,-6 2-1,1 0 0,-1 0 1,0-1-1,2-1-559,3 0 0,-2-1 1,6-1-1,1 0 1,3-2-1,4-5 1,6-5 1341,5-3 0,-1-3-461,3-2 0,8-4 1,2-5-1</inkml:trace>
  <inkml:trace contextRef="#ctx0" brushRef="#br0">19430 6745 8070,'0'-33'0,"-1"9"0,-3 11 2457,-5 9 1,-6 8-1,-3 5 1,-1 2-1886,1 1 0,-4 7 0,2 2 0,-1 3 1,1 1-1,2 0 0,4 0 0,4 2-956,6 2 0,3-2 0,2 3 0,5-5 0,6-3 0,8-2 1273,4-2 1,1-2 0,0-8-1,-1-4 1,-1-2 0,-4-4-1287,0-2 1,-4-7-1,-7-9 1,-3-2 0,-4-5-1,-2 0 1,-5-1 112,-7-1 1,1 2 0,-6-2 0,-1 2 0,0 3 0,-1 3 0,3 4 465,3 3 1,6 3-1,1 1 1,2 3-322,7 2 1,9 0-1,12 7 1,5 1-15,5 1 0,9 11 0,3-1 0</inkml:trace>
  <inkml:trace contextRef="#ctx0" brushRef="#br0">20024 6581 29161,'-14'-39'-2566,"-3"9"1,9 18 0,-3 7 2667,-2 8 1,-1 4 0,-1 6 0,-2 1 0,0 1 0,0 4 0,2 2-181,3 5 0,0 2 0,5 9 0,0 4 0,3 1 0,4 1 0,5-1 138,8 2 1,11-9 0,9 3 0,5-3 0,3-4 0,1-5-1,-1-4 591,-2-4 1,-2-7 0,-4-7 0,-5-2 0,-5-4 0,-6-3 0,-5-8-1096,-3-7 0,-5-9 0,-10-5 0,-8-1 1,-10 1-1,-8 5 626,-4 2 1,-2 3-1,0 3 1,1 4 0,4 5-1,3 3 1,5 5-457,4 3 1,4 2 0,9 3 0,3 6 0,5 6 0,6 5 0,7 3-2632,6 1 2861,11 6 0,13-5 1,9 5-1</inkml:trace>
  <inkml:trace contextRef="#ctx0" brushRef="#br0">20669 6783 29656,'0'-32'-3716,"5"4"1,4 11 4286,2 9 0,1 5 0,1 3 0,0 0 0,-1 0 0,1 0 0,0 0-816,-1 0 1,5 4 0,0 2 0,-2 1-1,-1 2 178,-1 3 1,5 6-1,2 2 1</inkml:trace>
  <inkml:trace contextRef="#ctx0" brushRef="#br0">20694 6960 15100,'0'-20'187,"7"8"1,7 9-1,8 4 1,9 4 214,6-3 1,-5 4-1,9-2 1,1 0-1,1 1 1,5 0-343,1 2 0,7 2 1,2 3-1</inkml:trace>
  <inkml:trace contextRef="#ctx0" brushRef="#br0">21641 6808 8853,'-5'-19'-22,"3"-4"0,0 7 0,4 0 1,7 2-1,2 3 57,2 2 1,-1 0 0,1 4 0,0 3-1,-1 0 1,-1 4 0,-2 2 0,-5 4-1,-3 5 1,-1 2 939,0 2 1,-4 6-1,-1-2 1,-1 2-1,0 3 1,4-2 0,0-2-519,2-1 0,0 0 0,0 3 0,0-3 0,0-4 0,0-3 0,0-1-341,0-1 1,0-6 0,0-6 0,-1-9-236,-3-6 1,-2-5 0,-4-6 0,2-4 0,-1-2 0,1 0 0,1 2-39,1 3 1,2 2 0,4 1 0,0 3 0,1 4 250,4 3 1,6 3 0,6 3 0,-2 4 0,-1 2 0,-1 2 0,-1 0 138,1 0 1,4 0-1,0 0 1,-2 2 0,-1 0-1,0 3 1,2-3-407,1 0 1,1 2 0,-1 0-1,2-1 1,2 0 0,0 0-678,2 1 0,1 0 0,0-3 0,-2 2 0,-1 1 0,0-1 0,0-1-930,0-2 1,-5 0 0,1 1 1787,-3 3 0,4-2 0,2 3 0</inkml:trace>
  <inkml:trace contextRef="#ctx0" brushRef="#br0">22412 6657 10337,'-8'-6'0,"1"-2"849,1-3 0,-4 4 0,2 2-427,-3 4 0,3 7 1,4 2-1,3 3 0,1 2 1,1 0-1,5-1-983,7 1 1,3-2-1,8-1 1,0-3-1,4 0 1,2-2-3,1 1 1,2-2-1,-3-4 1,-2-1-1,-2-3 1,-2-6-1,-3-4 456,-4-3 0,-4-1 0,-3 2 0,-3-1 0,-2 2 0,-2 1 992,-1 1 1,-4 8-1,-2 6 1,-3 9-165,0 5 1,-9 8-1,2-2 1,-2 3-1,-6 1 1,1 0-1,-2 1-693,0-1 0,5 0 0,0-1 1,2-2-1,6-1 0,3 2 0,6 1-1676,4 1 0,14-4 1653,8 0 0,14-5 0,0 2 0</inkml:trace>
  <inkml:trace contextRef="#ctx0" brushRef="#br0">23423 6556 18717,'-13'7'0,"0"-3"22,1-3 1,1 1 0,-1 1 303,0 1 1,2 0-1,-7-4 1,3 0 0,1 0 659,1 0 1,-1 0 0,1 0 0,-1 0 0,0 0 0,1 0-1,-1 0-622,0 0 0,-4 0 0,-1 2 1,-1 0-1,-2 4 0,-1 1 1,3 1-427,1-1 1,1 5-1,4-4 1,0 3 0,2 2-416,3 0 0,2-1 1,6 1-1,0-1 0,2 0 1,2-3-1,4 0 325,3 1 1,6 0 0,2-1-1,-1 0 1,3-1 0,1 1-150,5-1 1,1-4-1,-1 3 1,1 0 0,3-1-1,0 0 1,1-4-701,0 0 1,2 2 0,2 0-1,1-1 1,-2-2 1000,0-1 1,10-5 0,-6-2 0</inkml:trace>
  <inkml:trace contextRef="#ctx0" brushRef="#br0">23941 6619 20591,'1'-21'-849,"3"0"0,3 1 0,6 12 0,-2 2 799,-2 1 0,-2 3 0,-6-1 586,-1 6 1,-4 6-1,-13 6 1,-4 3-1,-4 2 1,-3 2 45,-2 2 1,-4 2-1,5-1 1,1-1 0,3-2-1,4-2 1,4-2-400,3-3 1,2 1 0,4-1-1,4 2 1,4-3-391,4-4 0,7 0 0,8-6 0,0-1 1,4 0-1,0-1 0,3 3-512,-1-3 0,5 0 0,-1-2 0,0 1 0,1 2 0,-1 3 0,1-1-186,1 1 0,-5 2 0,4-2 0,-2 1 1100,1 3 0,-2 1 1,4 2-1</inkml:trace>
  <inkml:trace contextRef="#ctx0" brushRef="#br0">24471 6594 19758,'-7'-19'-3128,"2"5"3093,5-2 0,0 6 0,1 3 0,3 1 1094,5 3 0,6 6 0,3 3 0,2 1 0,3 3 0,-1-1-642,-1 0 0,3 2 0,-4-2 0,1 2 1,-2 1-1,0 1 0,-5 0-334,-5-1 1,1 1 0,-6 0 0,-2-1 0,-5 1 0,-5-2-452,-4-3 1,-6-1 0,-3-4-1,-1 3 1,-1-1 0,4 1 426,0-3 0,2 4 0,5 0 0,1 1 0,2 1 0,5 1 173,3 1 1,1 1 0,1 0-1,3-2 1,5-2 0,3 0-112,5-1 0,-2 5 0,5-5 0,0 1 0,-2-1 0,2-1 0,-2-2-513,0 1 1,7-3 0,-1 4-1,2-2 1,3 0 0,1-1 0,2-2-1322,0-1 1,2 0-1,4 0 1,0 0 1662,0 0 1,-1 0 0,1 0 0</inkml:trace>
  <inkml:trace contextRef="#ctx0" brushRef="#br0">25672 6404 8488,'0'-12'0,"0"-1"0,0 0 0,0 1 60,0-1 1,1 2-1,2 1 1,2 3-1,1 0 1,1 1-1,-1-1 1,1 2-1,0-1 1,2 3-1,3 2 1,0 1 784,1 0 1,1 0 0,1 1 0,2 4 0,-3 3 0,-2 5 0,-5 3 0,0 6 0,-2 1-413,1 3 1,-2 3 0,-4 1 0,0-4 0,0-2 0,0-4-1,0-2 1,1-4 80,4-4 1,2-6-1,8-10 1,6-9-1,10-14 1,8-18-316,-16 18 0,1-2 0,3-3 0,0-1 1,3-3-1,1-1 0,1-1 0,2 0 1,1-2-1,1 0 0,1-1 0,1 0 0,-1 1 1,0 1-1006,-1 3 0,0 1 0,-3 3 0,0 2 1,-4 2-1,1 2 0,-1 0 0,-1 1 353,24-22 0,-8 10 1,-1 8-1</inkml:trace>
  <inkml:trace contextRef="#ctx0" brushRef="#br0">15021 11027 8115,'2'-12'0,"2"0"133,4 4 1,-1-2-1,0 4 1,0-1 0,0-1-1,3 0 1,1 1 0,2 1-1,0 3 1,-1 0-1,1 1 1,0-3 0,-1 3-1,1 2 406,0 4 0,-6-1 1,-3 5-1,-3 2 1,-1 1-1,-1 2 0,-5 1 1,-6 3-1,-8 2 193,-4 1 0,2 4 1,-2-5-1,-2 2 0,3-1 1,1 0-1,6-2 0,3 0-531,3-2 0,7-2 1,-1-2-1,4 0 1,4-3-18,5 0 1,3-2-1,4 3 1,2-2-1,2 0 1,4-1-1,4-1 158,5 0 0,4-5 0,-1 3 0,-1-2 1,-2-2-1,-2 0-701,-3 0 0,-6 0 0,-2 0 0,-2 1 0,-2 2-5400,-2 1 5759,-7 0 0,4-4 0,-4 0 0</inkml:trace>
  <inkml:trace contextRef="#ctx0" brushRef="#br0">15274 11305 13496,'-4'-24'0,"1"5"0,6 7 1288,8 11 0,2 5 1,5 5-1,-1-5-678,0-3 1,5-1 0,2-1 0,7-3 0,8-5 0,5-1-1,3 1-234,2 0 1,3 5-1,3-3 1,4 0-1,4 0 1,3-2-447,2 2 0,-31 4 1,0 1-1,35 2 0,-36 0 1,1 0-1,31 0 1,0 0-1,-5 1-631,-3 3 1,-1-2 0,-8 2-1,-8-3 1,-5-1 0,-7 0-1,-3 0 80,-4 0 0,-3 0 1,0 0-1,-4 0 0,-2-1 1,2-3-1982,4-5 2030,-2-2 1,6-1 0,-1-1 571,4 0 0,7-5 0,-3-2 0</inkml:trace>
  <inkml:trace contextRef="#ctx0" brushRef="#br0">17813 10711 8303,'-12'2'-637,"-1"2"728,0 4 1,-3 4-1,-1 0 1,1 1-1,4 0 1,2-1-1,3 2 730,1 3 0,2 1 0,4 5 0,1-2 0,4 0 0,2 1 0,1 1 415,0-1 0,1 4 0,4-8 0,-1 0 0,1 0 1,-2-2-38,-3-2 0,4-2 0,-5 1-1176,0 0 1,3-8-1,-8-5 1,-2-8 0,-4-6-1,-3-6-515,-3-4 0,3 2 0,0-8 0,2 4 0,2 0 0,1 1 0,4 0 1078,2 0 1,3 1 0,6 3 0,1 4 0,1 3 0,2 1-163,-2 1 1,4 3-1,-2 2 1,-2 2-1,-1 2 1,-1 1-830,-1 2 1,-3 2-1,-2 2 1,0 3-1,-2 1 1,2 1-1563,0 1 1,2-1 0,3 1 0,1-1 0,0-1 1297,-1-1 1,7 4 0,0-4-1</inkml:trace>
  <inkml:trace contextRef="#ctx0" brushRef="#br0">18256 10737 8303,'7'-20'0,"2"2"266,-4 5 0,4 2 0,-2 1 1064,0 2 1,0 6-1,-4 4 1,1 8-1,-1 8 1,-1 4-589,-2 5 1,-6 5 0,-2-1 0,-4 1 0,-2 3 0,0 0-845,2-1 1,-4 1-1,9-4 1,0 0-1,3 0 1,3-4-4584,1-5 1,11 0 4684,6-5 0,11 0 0,4-4 0</inkml:trace>
  <inkml:trace contextRef="#ctx0" brushRef="#br0">18597 10863 8242,'-6'-15'0,"-2"2"0,-2 9 0,0 12 0,2 5 0,-1 2 1120,2 2 1,-3 0 0,6-4 0,1-1-1,2 2 1,1 2 0,0 0 0,1 1-962,3 2 1,3-5 0,6 2-1,0-2 1,-1-2 0,1-4-322,0-4 0,-1-2 0,1-4 1,-2-2-1,-2-6-162,-5-5 0,-3-5 0,-2-5 0,-3 0 0,-3-1 0,-2 1 0,2 1 829,1 3 0,-2-1 1,4 5-1,1 2 1,2 0-1,2 3-591,3-1 0,3 6 0,6 3 0,1 3 0,3 1 0,4 1-3778,3 3 1,5-1 3863,1 5 0,10 1 0,0 3 0</inkml:trace>
  <inkml:trace contextRef="#ctx0" brushRef="#br0">19140 10762 8334,'-13'-18'1326,"-2"-1"1,1 0 0,4 8-478,3 9 0,-1 8 0,2 5 1,-1 0-1,-2 0 0,1 5 1,1 2-1,1 7 0,4 5-682,0 4 0,5 9 0,4-4 0,7 2 0,4 0 0,5-6 0,1-3 0,1-4-1137,0-1 1,-5-9-1,-3-4 1,-3-5 0,-3-5 392,-3-6 0,-8-3 0,-8-9 1,-3-3-1,-3-4 0,-3-3 1029,-4-1 1,3 4 0,-1 1-1,2 2 1,2 2 0,2 2-267,4 2 1,6 3 0,0 2 0,7 3 0,7 5 0,6 6-187,3 5 0,12 6 0,7 2 0</inkml:trace>
  <inkml:trace contextRef="#ctx0" brushRef="#br0">20391 10699 10359,'-7'-13'2866,"1"6"0,10 3 1,2 8-2125,1 5 1,-3 2 0,3 3 0,-1 3-361,-3 4 1,2 1-1,-1 2 1,-1-2 0,-1 4-906,-2 0 1,0-6-1,0 5-675,0-1 1,0-1 0,0-1 0,0-2 0,0-2-1618,0-3 1,-5-5 2814,1-1 0,-6-7 0,3 4 0</inkml:trace>
  <inkml:trace contextRef="#ctx0" brushRef="#br0">20163 10964 11451,'-11'-11'0,"3"-5"0,3-2 680,4 1 1,7 7 0,2 3 0,3 0 0,2 2 0,1-1 0,3 3 0,4 2-557,3 1 0,5 0 0,2 0 1,-1 0-1,-2 1 0,-5 2 1,1 3-1804,0 1-265,-4 1 0,-2 1 1944,-5-1 0,-1 1 0,1 3 0</inkml:trace>
  <inkml:trace contextRef="#ctx0" brushRef="#br0">20871 10825 8312,'8'-10'1635,"1"-1"0,0 1-169,3 5 0,0 3 1,1 2-1,0 2-1215,-1 2 0,-3-3 0,-1 5 0,2-2 0,1 2-548,2 1 0,-1 0 1,1 3-1,0-2 297,-1 2 0,1 1 0,-1 2 0</inkml:trace>
  <inkml:trace contextRef="#ctx0" brushRef="#br0">20921 11027 8044,'0'-18'603,"11"10"0,6 1 1,4 7-235,0 4 1,3 4 0,-3-4-1,3-1 1,3-1 0,1-2 0,3 0-370,1 0 0,2 0 0,4 0 0</inkml:trace>
  <inkml:trace contextRef="#ctx0" brushRef="#br0">21818 10737 8319,'-8'-9'-20,"-1"1"1654,7-6 1,-4 14-1,6 0 1,0 7 0,-1 4-717,-4 2 0,3 4 0,-7 1 0,-1 0 0,-1 2 0,-2-2 0,2 2-823,3-1 1,2-3 0,6 2 0,0-1 0,0 0 0,2-2-160,2-1 0,4-1 0,9-2 0,4-3 0,2-3 0,0-3 0,1 1-808,3 1 0,1 1 0,-1-5 0,1-2 1,1-1-1,-1-2-1418,-1-2 1,-2 3 2289,1-5 0,4 1 0,3-5 0</inkml:trace>
  <inkml:trace contextRef="#ctx0" brushRef="#br0">22298 10762 10669,'-12'-1'764,"-1"-4"1,0 4 0,1-2-1,-1 6 1,1 7 0,-1 5-1,-1 8 1,-2 3 0,-2 5 639,-1 1 0,2 2 0,-4 5 1,-2 5-1,-2 5 0,-3 4 1,-3 1-1573,-1-2 1,5-3 0,0-2 0,6-3 0,3-3-1,4-5-2253,4 1 1,0-2 2420,6-2 0,-6-2 0,3-5 0</inkml:trace>
  <inkml:trace contextRef="#ctx0" brushRef="#br0">11939 15284 8109,'-31'-6'0,"4"-1"0,-1-4 0,6 3 546,5 3 0,11 4 0,15 0 0,17-4 0,23-5 0,17-4 0,-24 6 0,2 0 1,5-1-1,3 1 0,7-1 0,1 1 0,4 0 0,1 0 0,5 1 0,-1 0 0,2 2 1,0-1-120,-23 3 0,0 0 1,1-1-1,3 0 0,2-1 1,-2 0-1,-2 2 1,-1 1-1,0-1 0,0-1 1,1 1-1,0-1 1,-1 0-1,1 0 0,-1 1 1,23-3-1,-2 2 1,1 0-1,-1 1 0,-5-1 1,0 1-1,-1 0 1,-2 0-364,-1 0 0,-2 0 1,-6-1-1,0 0 1,2 1-1,0 0 1,-2 1-1,-1-1 0,-3 0 1,-2 0-1,-3 2 1,-1-1-1,-5 1 1,-2 1-710,29 0 1,-9 0-1,-10 0 1,-5 0-1,-6 0 1,-7 1 0,-5 4-486,-7 3 0,-3-1 0,-5 3 0,-3 2 0,-4 4 0,-1 1-5029,0 1 6159,6-4 0,-5 15 0,5-2 0</inkml:trace>
  <inkml:trace contextRef="#ctx0" brushRef="#br0">16803 15158 8541,'-12'-6'1564,"4"-3"1,2 5-1,6 4-642,0 7 1,0 5 0,0 0-1,2 1 1,1 1 0,2 0-100,2-2 1,0 8-1,3-7 1,-3 1 0,0-2-1,-1-2-1852,-1-1 1,0-8-563,-5-1 1321,0-6 0,-2-8 1,-1-1-1,-1-3 1,0-2-1,0-1 1,-1 0 318,3 0 1,0 5 0,4 1 0,0 4 0,6 4 0,3 0 1149,7 0 1,3 4-1,2-1 1,-2 2-1,1 2 1,2 0-1071,1 0 1,-5 0 0,-2 0 0,-1 2-1,0 1-1509,-2 1 0,-1 6 0,-1-2 0,-1 5 1380,1 3 0,5-1 0,2 3 0</inkml:trace>
  <inkml:trace contextRef="#ctx0" brushRef="#br0">17510 15082 8014,'6'-41'1017,"2"5"1,3 9 1013,2 11 0,-2 8 0,-1 5-1704,-1-1 0,-2-2 1,2 4-1,0-3 1,-1 4-1,-1 4 307,-3 5 0,-2 9 1,-2 4-1,-2 3 1,0 1-1,-4 2-475,-1 2 1,4 4 0,-1 3 0,3-1 0,2-3 0,3-2-333,5-6 1,2-5-1,1-6 1,1 0 0,0-2-651,-1-3 0,-5-8 0,-2-9 0,-4-5 0,-2-3 770,-4 1 0,0 2 0,-5 2 0,0-1 1,-3 0-1,-2 2 864,0 3 0,1 2 0,1 6 0,2 1 1,2 4-1034,5 3 0,3 3 0,3 3 0,5 2 0,8 2 0,3 0-3654,4 1 0,2 2 3876,1-5 0,6 1 0,2-4 0</inkml:trace>
  <inkml:trace contextRef="#ctx0" brushRef="#br0">18129 15158 8006,'-1'-13'0,"-3"0"658,2 6 0,2 2 0,9 5 1,5 0-1,4 0 0,6 0 1,1 0-167,3 0 1,4 0 0,-1 0 0,0 0-1,-1 1 1,-5 3-4790,-3 5 4297,-1-4 0,-1 12 0,-2-3 0</inkml:trace>
  <inkml:trace contextRef="#ctx0" brushRef="#br0">18293 15296 8004,'-7'-32'2167,"7"13"1,9 10 0,2 6-2365,2 3 1,4 0 0,1 0-1,1 0 1,4 0 0,1 2 196,1 2 0,6 3 0,1 6 0</inkml:trace>
  <inkml:trace contextRef="#ctx0" brushRef="#br0">18837 15233 8812,'14'-38'0,"1"10"1250,2 13 1,5 8 0,-2 7 0,0 0-464,-3 0 0,-3 0 0,-2 0 0,1 1 1,0 3-1,-2 5-905,-3 2 0,-2 2 1,-6-1-1,-2 1 0,0 0 1,-4-1-1,-1 0-906,-3-4 1,-1 2 0,-2-6-1,1-1 963,-1-2 0,2-2 0,2-3 0,7-5 605,4-2 1,5-2 0,7-1 0,2-1-1,1-2 1,-2 2 0,-1 1 73,-1 1 1,-1 2-1,1 1 1,0 3 0,-1 1-1,1 3-2337,0 2 1089,-1 1 1,1 0 0,1 0-1,1 0 1,2 1 0,0 4-4429,1 3 5058,2 3 0,5 2 0,1 0 0</inkml:trace>
  <inkml:trace contextRef="#ctx0" brushRef="#br0">19557 15069 8003,'0'-31'2052,"0"5"1,1 6 86,3 11 0,-1 7 0,4 4 0,-1 6-1773,-3 4 1,-2 9-1,-2 2 1,-2 5-1,-4 4 1,-2 2 0,-2-1-1366,1 2 0,2 2 1,0-1-1,3 0 0,4-4 1,1-1 998,0-3 0,11-2 0,3 0 0</inkml:trace>
  <inkml:trace contextRef="#ctx0" brushRef="#br0">19986 15233 9477,'0'-31'4758,"0"6"-3793,0 11 1,-1 9-1,-3 6 1,-5 5-783,-2 6 1,-2 2-1,2 7 1,1 2-1,3-1 1,2 1-451,2-2 0,2-4 0,2 2 1,3-1-1,5-2 0,2-2-151,1-1 1,1-6-1,0-3 1,-2-4 0,-1-6-1,-2-5 1,1-7 253,-2-6 1,-2 4-1,-3-8 1,0 0 0,3 1-1,-3 1 328,0 0 1,-4 7 0,0 2-1,-3 3 1,1 1-336,-1 1 0,3 6 0,-2 6 1,4 6-778,4 1 1,3 8 0,7-2 947,3 1 0,3 5 0,5 1 0</inkml:trace>
  <inkml:trace contextRef="#ctx0" brushRef="#br0">20631 15107 10270,'-13'-21'906,"0"8"0,5 9 0,0 17 1,-1 1-403,2 3 1,-3-2 0,5 6 0,-1 3-1,0 4 1,5 6 0,4 4-368,5 4 0,5-6 0,4 3 0,4-1 0,3-5 0,2-4-278,4-5 1,1-9 0,2-1 0,-5-5-1,-4-4 1,-4-3-133,-2-5 1,-2-8 0,-8-7 0,-4-1-1,-2 0 1,-2-1 495,0-2 0,-7 3 0,-6 3 1,-7 3-1,-5 4 0,-4 5 1,-5 3-686,-3 1 0,4 11 0,1 6 0,-1 8 0,2 6 462,0 3 0,2 11 0,4-6 0</inkml:trace>
  <inkml:trace contextRef="#ctx0" brushRef="#br0">16209 12985 8062,'-6'-13'0,"-1"6"264,-5 3 0,3 3 1,2 2-1,2 3 0,3 5 1,5 2-1,5 0 0,4-1 569,0-2 1,1-1-1,1 3 1,3-1 0,4-1-1,3 1 1,1-1 0,0 0-459,0-1 0,5 3 0,1-4 1,1-1-1,3 2 0,2-1 0,1 0 1,0-2-136,-1 2 0,1-5 0,2 3 0,0-2 0,2-2 0,1 0-28,0 0 0,-4 1 1,5 2-1,-2 1 0,2-1 1,0-2-1,4-1 55,1 0 1,6-1-1,0-2 1,-2-1-1,-1 0 1,0-1-1,1 0-182,2-2 0,0 3 0,-5-4 0,1 1 0,-1 2 1,1-2-93,0 0 0,-5 3 1,-1-5-1,-2 1 1,-2-1-1,-2 2 17,-1 2 0,-1-5 0,-2 3 1,-3-2-1,0 1 0,1-2 1,0 0 200,0 2 0,3-3 0,-4 2 0,3-2 0,1-2 0,0 1-477,-1-1 0,0 1 0,2-1 0,-4 0 0,-4 1 0,-7-1 1,-5-1 13,-3-3 0,-3 3 1,-2-4-1,-5 1 1,-3-1-1,-1 0 182,0-1 1,-4-2 0,-2 3-1,-1 0 1,-3 0 0,-1 2 0,0 2 22,3 1 0,-2 1 0,4-1 0,-1 1 0,-3-1 0,-1-1 37,-2-3 0,-1 3 1,-1-4-1,-3 1 1,-3-1-1,-5-2 0,-2-1 306,0 1 1,-7-2 0,-1 5 0,-1 0 0,-1 0 0,3 1-311,-1 0 0,1 2 1,1 1-1,3 2 0,2 1 1,-2 2-300,-2-2 1,1 3 0,-3 0 0,1 1 0,-1 4 0,-1-1 0,-4 0 296,-2-1 0,2 0 0,-5 4 0,0 1 0,0 2 0,-3 1 0,0 0 111,2 2 0,-7-1 0,2 5 0,-1-1 0,0-1 0,2 1-22,-1-1 0,1 0 0,-1 5 0,1 0 0,0 1 1,3 1-102,0 2 0,1 5 0,-6-1 0,-1 3 1,-2 2-1,2-1-89,1 0 0,-2 0 0,2 2 0,3 1 1,0 2-1,2-2 0,-1-2 18,1 0 1,11-1 0,-2 0 0,4-1-1,5-2 1,5-2-442,4-2 455,4-1 0,9 0 1,2 0-1,4-2 1,1-1-1,0-1 52,0 0 1,0-1 0,1 1 0,4-1 0,4 3 0,5 0-172,3 2 1,6 1-1,-1-1 1,6 3-1,6-1 1,4-1-477,4 1 1,8-5-1,9 1 1,3-4 0,3-4-1,-1 0 680,-1 0 0,-27-3 0,0 1 0,29 7 0</inkml:trace>
  <inkml:trace contextRef="#ctx0" brushRef="#br0">15956 7604 26014,'9'-19'-3142,"-1"2"1,-5 7 3323,1 1 1,-4 7 0,-4-3-1,-5 5 1,-2 3 0,-3 3 0,-1-1-1,-4 3 1,1-1 0,-1 1-1,0 0 1,1 1 272,3 1 1,1-1 0,1 1 0,0-1-1,2 1 1,1 1 0,3 3 0,2 1-707,2 2 98,1 6 1,2-8 0,0 5 0,0-1 0,2-1 0,2 2 0,4-2 298,4 1 1,6-3 0,4-3 0,5 0 0,4-2 0,1-3-1,3-2-72,2 0 1,-3-5 0,-2 3-1,-1-2 1,-3-2 0,-3 0-1,-3 0-1407,0 0 1,-7 0 0,2 0 1662,-3 0 0,4-6 0,2-1 0</inkml:trace>
  <inkml:trace contextRef="#ctx0" brushRef="#br0">15931 7857 29769,'0'-25'-1098,"0"5"1,3 4 0,5 7 0,8 4 0,5 3 0,4-1 2294,6-1 1,8-5-1,7 4 1,6-1 0,10-1-1,6 1 1,-32 3 0,1 1-1198,0 0 0,0 1 0,1 0 0,0 1 0,-1-1 0,0 2 0,0-1 0,1 0 0,-2 0 0,0 0 0,1 0 0,-1 0 0,33 0 0,-3 0 0,-8 0 0,-3 0 0,-5 0 0,-5 0 0,-6 0-358,-4 0 1,-2 0 0,0 0 0,-3 0 0,-3 0 0,-2 0 0,0 1-4832,0 3 5217,1-2 0,10 9 0,3-4 0</inkml:trace>
  <inkml:trace contextRef="#ctx0" brushRef="#br0">18407 7693 20845,'-4'-17'-3750,"0"0"3810,0 6 1,4 7-1,0 8 1,1 4 0,2 3-1,1 3 1,-1 3 287,-2 4 0,-1 3 1,0 1-1,-1 1 1,-2 0-1,-3 2 1,1 2-178,-1-2 0,0-3 0,4-2 1,-3-2-1,1 0 0,0-2 117,0-2 0,0-7-423,4-1 1,0-14 0,0-3 0,0-10 0,0-8 0,0-2-1,0-3 6,0-1 0,4 3 0,0-2 0,0 3 0,0 4 0,2 1 113,1 4 1,-4 1-1,3 5 1,-1 2 312,4 2 1,2 2 0,3 4 0,1-1 0,2 1 0,0 2 0,1 1-620,3 0 0,0 4 0,2 2 0,2-1 1,0 2-1,3 0 0,-2 2-872,-4-2 0,2 3 0,-3-5 1,1 1 1570,0 0 1,1-2 0,-3-4 0</inkml:trace>
  <inkml:trace contextRef="#ctx0" brushRef="#br0">19051 7592 16295,'0'-20'-1992,"0"2"2298,0 5 0,0 12 0,0 5 0,-1 6-128,-3 2 0,-3 7 0,-6 2 0,1 1 0,-1 2 0,0 0 0,-1 2-305,-3 1 0,2 4 0,-5 0 0,2 0 0,3 0 0,2-2 0,5 1-1934,3-1 1,10-1 2113,3-7 0,9 3 0,2-4 0</inkml:trace>
  <inkml:trace contextRef="#ctx0" brushRef="#br0">19279 7743 13660,'-6'-21'-106,"-2"0"1,-3 6 0,-1 12 0,3 6 678,0 5 0,1 3 0,-4 2 0,3 0 0,2 1 0,1 1 0,3 3-331,2 2 0,2 1 0,3 4 0,5 0 1,3-1-1,4-1 0,1-4-639,-2 0 1,3-4-1,-1-6 1,-1-7 183,-2-4 1,-7-7 0,-3-8 0,-3-4 0,-2-3-1,-2-1 1,-2-2 152,-2-2 1,2 6 0,-2-2-1,2 3 1,2 2 0,2 3-129,1 3 1,1 3 0,3 3 0,5 3 0,3 4-1552,5 1 0,-2 1 1818,7 4 0,-1 2 1,4 5-1</inkml:trace>
  <inkml:trace contextRef="#ctx0" brushRef="#br0">19620 7642 15351,'0'-25'55,"0"0"1,6 11 0,2 7 0,3 7 526,2 4 1,4 6 0,1-3 0,2 1 0,2 0 0,2 2 0,1 1-1,0 4-749,1 1 0,-5-3 1,-2 1-1,0-4-499,-4 0 0,-1 1 1,-4 2 553,-6-1 1,-5-5 0,-12-3-1,-1-1 1,-1 0 0,-2 3 247,1 1 1,4 1 0,2 5 0,3-1 0,1 1 0,4 0-1,0 1-921,2 2 0,6 3 0,4 3 0,5-2 765,6-2 0,14-1 0,4-4 0</inkml:trace>
  <inkml:trace contextRef="#ctx0" brushRef="#br0">20365 7655 13309,'-7'-6'181,"3"5"1,8-3 553,5 2 1,2 2-1,2 0 1,1 0 0,1 0-1,2 0 1,0 2-559,1 2 1,-4-1-1,3 5 1,-3 2-1,-3 1-257,-2 2 1,2-1 0,-4 1 0</inkml:trace>
  <inkml:trace contextRef="#ctx0" brushRef="#br0">20113 8008 19481,'21'-16'0,"1"0"1269,5 5 1,2 5 0,6 10 0,-2 4-1213,-2-1 0,-2-2 0,-5-5 0,-2 0 0,-1 0 0,1 0 105,-3 0 1,5 0 0,-4 0 0</inkml:trace>
  <inkml:trace contextRef="#ctx0" brushRef="#br0">21275 7819 8052,'0'-18'-14,"1"4"1,2-3 0,3 3 578,1 1 1,-4 1 0,2 0-1,-1 5 1,1 7 0,-2 7-1,-3 5 1,-3 0 0,-2 1 3701,3-1-4075,0 1 1,2 4 0,0 1 0,0 0 0,0 1 0,0-3 0,0 1 0,2 0 25,2-1 1,-3-2 0,5-3 0,-2-1-452,0-2 1,1-7-1,-4-1 1,2-7-1,1-4 378,-1-1 0,4-1 1,1 0-1,3-1 1,3-1 788,3-2-799,3-5 1,1 6 0,0-5 0,0 0 0,-1 1-1,-2 4-662,0 2 0,-4 1 0,2 0 1,-5 2-1,-3 1-830,2 2 1,-4 6 0,-1 2 0,1 6 1356,3 1 0,7-1 0,4-6 0</inkml:trace>
  <inkml:trace contextRef="#ctx0" brushRef="#br0">21869 7478 8795,'-25'-7'692,"12"1"0,9 8 0,9 0 0,7 4 0,0 0-131,1-1 0,-5 5 0,-1 0 0,-1 5 0,-3 6 0,-2 2 0,-1-1-310,0-1 1,0-1-1,0 3 1,0-4 0,0-1-1,1-2 1,4-2-799,3-1 0,3-6 1,3-3-1,3-4 1,4-4-1,5-6-3408,3-6 3955,-2-3 0,4-7 0,-6 1 0</inkml:trace>
  <inkml:trace contextRef="#ctx0" brushRef="#br0">22248 7352 7962,'-13'0'757,"6"5"1,3 4 0,3 2-1,2 3 1,2 3 11,1 4 0,4 4 1,-3 5-1,-3 3 0,-2 5 1,-2 3-1,-4 1 0,-1-1 1,-3-2-907,-1-1 0,-2 0 0,2 0 0,1-1 0,2 0 0,-2-3-1486,-1-5 0,2-2 0,2-3 1623,2-3 0,-5-3 0,3-5 0</inkml:trace>
  <inkml:trace contextRef="#ctx0" brushRef="#br0">22602 7516 9337,'-6'-9'1283,"-2"1"1,3 5-762,5-1 0,2 3 0,6 2 0,2 3 1,1 6-1,2 5 0,-1 6 0,1 5-74,0 3 1,-1-1-1,1 5 1,0-3 0,-1 0-1,-1-1-877,-2 1 0,2 4 1,-2-5-1,0-2 1,1-5-1,-3-4-2402,-1 1 1,-2-10 2830,-4 4 0,-6-3 0,-1 3 0</inkml:trace>
  <inkml:trace contextRef="#ctx0" brushRef="#br0">22576 7819 9995,'0'-13'0,"-1"2"1222,-3 3 1,4-4 0,1 4 0,9-3 0,8-2-993,6 1 1,4 0 0,9 2-1,-1 2 1,1 0 0,2-1-1,0 1 1,0-2 0,-2-1-613,-3-2 0,-1 0 1,-6 1-1,-4 1 0,-5 1 412,-7 1-1390,-4 1 1,-8 0-1,-4 1 1,-3 1 0,-5 3-1,-4 2 1164,-4 1 1,-4 1 0,-3 3 0,-1 5-1,2 1 1,3 1 0,4 0 1376,2 3 0,1 7 0,5 0 0,-1 3 0,-1 3 0,-1 1-1015,-2 1 1,1 1 0,6-6 0,2-2 0,0-2 0,-1-2-853,1-3 1,5-9-1,-1-9 1,2-8 218,2-3 0,0-6 0,0 1 0,0-2 0,0 1 1,0 2-1,0 2 946,0 2 0,6 2 0,2-1 0,5 0 1,4 1-1,3 0 124,-1 4 1,8 2-1,-3 6 1,1 0-1,3 0 1,-1 0-851,-1 0 1,4 2 0,-1 1-1,-1 2 247,-1 2 0,-2-4 0,1 3 0</inkml:trace>
  <inkml:trace contextRef="#ctx0" brushRef="#br0">23246 7642 8615,'-18'-11'1308,"-3"2"1,8 5 0,6 7-863,8 1 0,6 6 1,6-1-1,0 3 0,-1 5 1,1 4-1,0 3 246,-1 1 0,-3 2 0,-2 1 0,-2 1 0,-2-1 1,-2-2-997,-1-5 1,0 1 0,0-5 0,0-2 0,-1-2-409,-3-4 0,1-4 0,-5-6 0,-2-3 1,0-6-1,0-6 0,3-5 445,1-3 1,2-7 0,4-1 0,0-1 0,2-1 0,2 0 1140,4 2 1,8 1 0,2 6-1,0-1 1,2 3 0,0 2-1,2 5-430,2 6 1,0 0 0,-2 6 0,-1 1-1,0 2 1,0 1 0,-1 0-896,-2 0 1,3 4-1,-2 2 1,0 1-1,2 3 1,0 1 450,0 2 0,0-1 0,5 1 0</inkml:trace>
  <inkml:trace contextRef="#ctx0" brushRef="#br0">23915 7528 7880,'-16'-12'561,"2"-1"0,7 1 0,9-1 352,8 0 0,3 2 1,-1 1-1,0 2 0,-2-1 1,-3 1-345,-2 0 1,2 5 0,-7-1 0,-5 2 0,-7 4-411,-5 2 0,2 4 0,-6 9 0,0 4 0,1 3 0,3 1-64,3 0 1,3 1-1,3-1 1,4 0 0,4 0-1,4-1 1,6-1-134,5-2 0,5-10 0,5 0 0,0-4 0,0-4 0,1-3 1,-2-4-182,-3-5 1,-3-6 0,-5-3 0,-1-2 0,-1-2 0,-2-1 455,-5 2 1,-3 3-1,-1 5 1,0 1 547,0-1 0,0 7 1,0 8-1,0 8 0,2 8-242,2 6 0,2 0 1,2 9-1,-4 4 0,-2 2 1,-2 5-1,-2-1-290,-2 1 1,-4 2 0,-8-4-1,-2-1 1,0-2 0,-2-1-1559,0 0 1,5-2 0,-3-2 0,1-5 0,0-3 0,2-4 1304,1-1 0,-5-5 0,0 2 0</inkml:trace>
  <inkml:trace contextRef="#ctx0" brushRef="#br0">19582 7768 8223,'-6'-7'-220,"4"2"-694,-7 5 0,6 1 2396,-1 3 0,4-2-57,4 2 0,1-1 0,-1 1-1104,-8 4 1,-2-1 0,-1 2 0,1 1-63,4 1 1,2-3 0,5-1-1,8-1 1,6-3 0,5-2-1,2-1 185,-1 0 0,4-1 0,2-2 0,0-3 0,0 1 0,-3-1-430,-1 3 1,-8-2 0,-2 1 0,-3 1-234,-1 1 0,-5 2 1,1 0 360,1 0 1,-3 0 0,1 0 0,2 0 0,1 0 0,2 0 0,-1 0 217,1 0 1,4 0 0,0 0 0,-2 0-199,-1 0 0,-8 0 1,-6 0-1,-9 0-493,-6 0 0,1 0 1,-4 2-1,1 1 0,0 2 1,1 2 416,2 3 0,6 0 0,1 0 1,1-2-1,2 0 420,-1-1 1,2 5 0,-6-4 0,1 3-168,1 2 1,-4 0 0,2 1 0,-2 1 0,-2 3 0,1 2 0,-2 2 45,-3 2 1,3-1-1,-3-1 1,3 3-1,1-1 1,1 3 0,-1-3-200,0 0 0,5 2 0,1-5 1,1 2-1,4-2 0,0-4 1,2-3-118,0-2 0,0-3-336,0-1 0,0-11 0,0-1 0,0-7 0,0-6 0,0-4 0,2-4-145,2-5 1,3 4-1,7-4 1,1 4 0,4 0-1,0 1 245,4 0 0,-5 0 0,0-1 0,-2 2 0,-2 2 1,-3 1-1,-1-2 168,-3 0 0,3-1 1,-6 1-1,-1 4 0,-2-1 1,-1 2-1,1 0 26,4 2 1,-4-2-1,5 1 1,-1 3 0,4 3-1,2 2 1,1-1 0,-3 1 0,-1 0 0,2 5 0,0 1 1,0 0 19,-2-1 1,-5 1-1,1 8 1,-4 3 0,-4 3-26,-4 2 1,-4 4 0,0 1 0,-1 2 0,0 2 0,1 2 0,-2 3 123,-3 2 0,3-1 0,-4 4 1,1-1-1,0-3 0,2 0 1,-1 1-96,-1 0 1,3 0 0,-3-3 0,3-1 0,2 0 0,-1-1-168,0-3 0,1-4 0,1-7 0,1-3 1,1-2-1,-1-2 17,-1-1 1,3-2 0,1-2 0,1-2 0,3-4 0,2-4 94,1 0 0,1-2 0,4-2 1,3-2-1,5-2 0,2-1-149,2 2 0,0-5 0,-3 3 1,0-3-1,1-1 0,-2-1 1,0 3-110,-4 1 0,1 0 1,1 5-1,-1 2 0,-3 1 1,-1 1-1,-2 0-15,2 1 1,-5-1-1,3 1 1,-2-1 259,-2 0 1,1 2 0,2 1 0,3 3 0,-1 0 0,2 2 0,0-1 69,3 3 0,-3-2 1,2 0-1,0 3-124,3 0 1,-7 2 0,-6 0 236,-10 0 1,-3 0 0,-8 0 0,0 0 0,-2 0-1,-1 0 16,0 0 1,-5-1-1,1-2 1,1-1 0,1 1-1,3 2 1,2 1-112,1 0 1,4 0 0,-3 0 0,2 0 0,2 0 0,2 0 0,2 0 15,-1 0 1,2 1-1,2 3-26,5 5 1,10 0 0,6 1 0,9-3 0,8-1 0,4-3 0,4-2-118,1-1 0,4 0 0,1 0 1,1 0-1,-1 0 0,-2 0-198,-2 0 1,-6 0 0,-5 0 0,-6-1 0,-5-2 0,-3-3 213,-1-1 1,-6 3-1,-5-3 1,-4 0-1,-7 1 1,-3 1-139,-5 2 164,-3 2 0,-5 1 1,-2 0-1,-1 0 1,-3 0-1,-1 0-177,-3 0 1,-2 0 0,-1 0 0,2 0 0,2 0 0,5 0 0,3 0 615,5 0 1,3 0-447,6 0 1,14 0 0,10 1 0,7 2 0,9 2 0,2 1 0,1 0-821,-3-4 0,-2 4 0,-2 0 0,-1-1 0,-4 2 840,0 0 0,-3-4 0,-3 3 0</inkml:trace>
  <inkml:trace contextRef="#ctx0" brushRef="#br0">15653 11532 8204,'0'-25'0,"0"1"0,1 5 0,2 5 0,3 4 27,1 0 0,-4 3 1,1-1-1,-3-2 0,-1-2 1,0 0-1,0-1 0,-1 2 1,-3 3-1,-5 5 887,-2 6 1,3-1 0,-1 7 0,-1 2 0,-1 3 0,-2 4 0,1 2-146,-1 2 0,-4 2 1,-1 2-1,0-3 0,0 1 1,2-1-1,4 1-526,3-2 0,-1-4 0,6 2 1,1-2-1,3-2 0,6-2 0,8-2 24,10 1 0,7-2 0,8-1 0,3-3 0,6 0 0,5-1 2,6-1 1,6-1 0,2-4 0,-1 0 0,1 0 0,-3 2-126,-1 2 1,-9-3 0,-2 5-1,-5-2 1,-4 2 0,-3-1-1,-5 3-3016,-6-1 1,-6-3 0,-4 4 2871,-1 2 0,-1 1 0,-4 2 0</inkml:trace>
  <inkml:trace contextRef="#ctx0" brushRef="#br0">15931 11722 8084,'-31'-38'0,"6"9"884,7 9 0,12 11 0,10 5 0,14 3-65,13 1 1,14-2-1,18 0 1,-27 0 0,1-1-1,5 2 1,2 0 0,2-1-1,2 1 1,3-1 0,2 1-251,3-1 0,0 0 0,-1-1 0,0 2 0,3 1 0,2 1 1,2 0-1,1 1 0,0 0 0,1 0 0,3 0 0,0 0 0,-1 0 1,0 0-590,-1 1 0,0-1 0,2 0 1,1 0-1,-1-2 0,-1 0 0,-1 0 1,-1 0-1,-1 0 0,-1 0 0,-4 0 1,-2 0-139,-4 0 1,0 0 0,-3 0 0,-1 0 0,-5 0-1,-2 0 1,-4 0 0,-1 0 0,26 0 0,-12 0-864,-6 0 0,-12 1 0,-7 2 1,-6 1-1,-7 0 0,-3 2-2866,-5 3 0,-3-2 3887,-1 1 0,-5 0 0,-2 5 0</inkml:trace>
  <inkml:trace contextRef="#ctx0" brushRef="#br0">19254 11772 8070,'23'-11'467,"-1"-6"1,-4 5 0,-6 0 0,1 5 320,0 5 0,-2 6 1,-3 4-1,-3 4 1,-5 0-48,-5 1 1,-2 1-1,-5 1 1,-1 4-1,0 0 1,1 5-26,-1 4 1,2-1 0,2 2 0,5-1-1,3 0 1,1 2-336,0-2 0,5-6 0,4-2 0,2-3 1,2-5-1,-1-3-524,1-3 1,-5-2 0,1-6-1,-1-3 1,-1-8 0,-2-8-1,-4-7-446,-1-6 1,0-2 0,0-5 0,0-2 0,0-4 0,0 4 0,0 2 409,0 3 0,0 6 1,1 4-1,4 5 1,2 7-1,1 3 1010,0 4 0,1 0 1,5 4-1,1 3 1,4 0-1,-1 2 1,1 2-333,1 2 1,0-1-1,1 5 1,-4 0-1,-2 1 1,1-1-705,0 2 1,1-3 0,-4 2-1,0 0 1,-1 1 0,-1 0-1,-1-2-3072,-1 2 0,-1-4 0,5 0 2814,-1-1 1,1-3 0,0 3 0</inkml:trace>
  <inkml:trace contextRef="#ctx0" brushRef="#br0">20012 11697 8020,'7'-20'90,"0"3"1,-3 7 0,4 3-1,4 2 1,0 0 1817,1 0 0,-1 3 0,1-2 0,0 3-1003,-1 1 0,-5 5 0,-2 5 0,-5 6 0,-5 6 0,-3 5 860,-3 2-1829,-8 6 1,4-4 0,-5 4 0,1-1 0,0 0 0,1-1-1386,3 1 0,5-2 1,3 2-1,1-4 0,5-4 1,5-2 1448,9-3 0,5-3 0,7-5 0</inkml:trace>
  <inkml:trace contextRef="#ctx0" brushRef="#br0">20441 11798 8012,'0'-38'3531,"-5"18"0,-2 12-3010,0 12 1,-9 7 0,3 2 0,-1-1 0,2 2 0,2 3 0,3 4-38,1 3 1,2 7 0,6 1-1,2 2 1,6-2 0,5-1-907,6-3 1,3-2 0,1-5 0,-1-5 0,-2-2 0,-2-2-470,-2-4 0,-2-8 1,-8-11-1,-5-7 0,-6-8 1,-7 0 963,-5-1 1,-3-2-1,-5-2 1,4 0 0,-1-1-1,3 2 1,2 2 69,3 4 0,8 6 0,0-2 1,4 2-1,4 4 0,7 4 1,8 5-827,6-1 0,9 5 0,-1-4 0,4 5 683,1 5 0,5 2 0,2 5 0</inkml:trace>
  <inkml:trace contextRef="#ctx0" brushRef="#br0">20833 11747 9618,'3'-29'0,"5"8"0,9 11 1891,5 7 1,9 3-1,3 0 1,2 0-1303,2 0 1,6 0-1,1 1 1,-2 2 0,-3 3-1,-7 1 1,-3 3-661,-6 1 1,-5-3 0,-7 1 0,-4 1 0,-4 1-1,-2 1-7,-2 1 1,-6 0 0,-4-1 0,-4 2 0,-3 2 0,2 2-1,1 0-309,1 1 0,-1 3 1,-1-1-1,-2 3 1,0 1-1,-1 2 1,-3 1-1125,-3 1 1,4 2-1,3-3 1,5 2 1510,3-2 0,4-1 0,5-2 0</inkml:trace>
  <inkml:trace contextRef="#ctx0" brushRef="#br0">22450 11810 8019,'0'-19'2457,"0"6"1,0 9-1,-1 8 1,-2 4-991,-1 4 1,-1 5 0,4 2 0,-2 4-1434,-1 3 1,-5 2 0,5-2 0,1-1-1,1 0 1,-1 0-1162,-1 1 0,-1-1 0,5 0 0,0-1 1,0-3-1,0-4 1127,0-3 0,6-1 0,1-1 0</inkml:trace>
  <inkml:trace contextRef="#ctx0" brushRef="#br0">22096 11975 8141,'13'-20'0,"-1"3"0,7 3 0,0 1 0</inkml:trace>
  <inkml:trace contextRef="#ctx0" brushRef="#br0">22210 11937 8057,'-13'-14'4915,"6"-3"0,2 17-3570,5 0 0,0 5 0,1 8 1,2 0-1333,1-1 1,6 1-1,0 0 1,5-1-1,5 1 1,2-2-1,2-3-924,3-3 1,5 0 0,0-1 0,3-1 0,5-3 0,-1-4-1,-1-4-616,-4-4 1,-3-4-1,-6-1 1,-1 1-1,-3 2 1527,-4 2 0,2-7 0,1 0 0</inkml:trace>
  <inkml:trace contextRef="#ctx0" brushRef="#br0">22955 11899 8032,'-5'-13'1595,"3"5"-191,-2-1 0,8 2 0,5-1 1,2 2-1,3 2 0,1 0 1,4 1-1597,0 2 1,-2 1 0,4 0-1,0 0 1,0 0 0,-1 0-1455,-2 0 1646,-1 5 0,-4 2 0,-1 6 0</inkml:trace>
  <inkml:trace contextRef="#ctx0" brushRef="#br0">22842 12063 8090,'-13'-1'1179,"0"-4"0,6 5 1,5 2-1,6 8-616,8 5 1,7 2-1,9-6 1,4-1-1,7-3 1,5-1-1,4-4 1,-1 0-1147,0-2 0,2 0 583,-3 0 0,-2 0 0,-1 0 0</inkml:trace>
  <inkml:trace contextRef="#ctx0" brushRef="#br0">23928 12076 8120,'0'-27'1457,"0"9"0,6 16 1,2 8-1,3 1-440,2 3 0,0 5 0,-1 3 0,1 1 0,0 0-448,-1 1 1,-5 1 0,-3 4 0,-2-1 0,-2-1-1,-2-4 1,-2-1-457,-4-2 0,-3-2 1,-2-3-1,0-2 1,-1-5-1,-1-3-630,-2-1 1,2-1 0,5-3-1,1-6 1,1-6 0,1-6-1,3-5 103,2-2 1,5-2-1,4 1 1,6-2-1,1 0 1,1 2 1190,2 4 1,-2 2-1,5 1 1,0 4-1,-1 0 1,4 4-1,-1 2-344,-1 5 1,3-2 0,-3 6 0,2 1 0,-1 2 0,-2 1-1091,-2 0 1,5 1 0,-1 3-1,5 5 1,2 3 0,-1 4 656,-1 1 0,9 0 0,4-5 0</inkml:trace>
  <inkml:trace contextRef="#ctx0" brushRef="#br0">24800 12025 8139,'0'-32'-3,"4"-2"998,0 9 1,5 2 0,-5 11 0,-1-1-59,-2 0 1,3 1-1,1-1 1,-3 1-1,0-1 1,-4 0-1,0 1-819,-3-1 1,-5 6-1,1 3 1,-5 2 0,-3 2-1,0 2 75,-1 2 1,2 3 0,-3 8 0,2 5 0,6 5 0,5 2 38,4 0 1,2-2-1,3 2 1,4-1-1,7 1 1,5-3-1,3-2-500,2-2 1,5-3 0,1-9 0,-2-4 0,-1-2 0,-4-2 108,-1 0 1,-6-2 0,-7-2 0,-5-4 0,-3-3 0,-1-2 0,-1 0 435,-3 1 1,-3 3 0,-6 2 0,1 3 0,-1 5 837,0 6 1,1 10 0,-1 7-1,2 6 1,1 6 0,3 1 0,1 2-1116,4 0 0,0-7 0,2 6 0,0-1 0,0-3 0,0-2 0,0-6 0,0-2 0,0 2 0,0-10 0,-1 0 0,-4-3 0,-3-4-1405,-3 0 1,-6-6 0,0 2-1,0-1 1,0 2 0,1 1-1,0 3-1058,2 1 0,3 3 0,1 2 2463,2 0 0,5 7 0,-3-4 0</inkml:trace>
  <inkml:trace contextRef="#ctx0" brushRef="#br0">15312 12732 9336,'-25'-18'-137,"5"5"1,3 1-1,2 6 106,-2 5 1,-3 6 0,-5 2 0</inkml:trace>
  <inkml:trace contextRef="#ctx0" brushRef="#br0">15110 12694 8553,'-19'-5'141,"0"2"0,-5-4 0,1 1 1,4 2-1,1 0 0,2 0 327,2 1 0,1 0 1,2-1-1,3-4 1,5-2-1,7 0 1,12 3-1,12 0 1,15 1-1,13-1 37,12 0 1,-30 6 0,2-1 0,5 0 0,0 0 0,5 1 0,1 1 0,7 0 0,1 0 0,3 0 0,2 1 0,4 1 0,2 0-314,-22 1 1,0 0 0,0 0-1,1 0 1,0 1 0,1 0-1,0 0 1,1 0 0,-1 1 0,2-1-1,0 0 1,0 0 0,1 1-1,-1-1 1,0 0 0,0 0-1,0 0 1,0-1 0,-1 1 0,-1-1-1,-1 0-80,-1 0 1,0 0 0,0-1 0,1 0-1,1-1 1,-1 1 0,21 1 0,-2 1-1,-2-1 1,0 1 0,-1-1 0,-1-1-1,-4 1 1,-1 0-240,-2-2 1,-1 1 0,1 0 0,-1 1 0,-8 0 0,-2-1 0,-4-1 0,-2 0 0,30 1 0,-15-2 0,-9 0 0,-11 0 0,-7 1-964,-8 3 1,-10-1 0,-6 6 0,-4 0-1,-6 3 1090,-6 0 0,-7 7 0,-6 0 0</inkml:trace>
  <inkml:trace contextRef="#ctx0" brushRef="#br0">18988 13313 8025,'0'0'0</inkml:trace>
  <inkml:trace contextRef="#ctx0" brushRef="#br0">18571 13452 8255,'2'-18'155,"2"5"1,-4 8 0,1 9 0,-5 3 0,-3 1 0,-4 2 0,-3 3 708,-3 2 0,-4 4 1,3-4-1,-1 3 1,1 2-1,3 2 0,2 2 1,3 2-221,2-1 0,5-6 1,-1 0-1,3-2 1,2-1-479,3 0 1,3-4 0,6-3-1,-1-8-421,1-8 0,-6-3 0,-3-11 0,-2-2 0,-2-4 0,0-4-497,0-1 742,0 4 1,0-2-1,0 8 1,1 2-1,2 0 1,2 2 427,3 0 1,0 5-1,5 6 1,-1 2-1,1 0 1,1 1-214,3 0 1,-2 0 0,6 4 0,0 0 0,0 1-1,0 3 1,0 5-1298,-1 2 1,0 2-1,-3 1 1092,4 3 0,3 2 0,1 6 0</inkml:trace>
  <inkml:trace contextRef="#ctx0" brushRef="#br0">18976 13503 8188,'0'-45'5440,"1"14"-5781,3 14 1,3 9 0,6 8 0,0 0 0,1 0 0,2 0 638,5 0 0,-1 0 0,0 0 0,-1 1 0,1 2 0,1 3 8,-1 1 0,2-3 0,-5 3 0,-1-2 0,-4 0 1,-2 0 49,-2 4 0,-5-2 1,1 1-1,-4 1 0,-4 0 1,-6 1 33,-5 0 1,0 8 0,-7-4-1,0 3 1,-2 3 0,0-1-302,3 4 1,-3 1 0,5 2-1,-1 1 1,3 1 0,5-1-677,3 1 1,-1 0 0,6-3 0,1-1 0,3-1-1,6-4 587,7-1 0,5 5 0,7-3 0</inkml:trace>
  <inkml:trace contextRef="#ctx0" brushRef="#br0">19519 13654 8039,'0'-18'1334,"0"-1"1,6 6 0,2 7-704,3 8 1,3 2-1,3-4 1,4 0 0,3 1-1453,1 4 0,1-3 0,-1 5 821,0-1 0,0 4 0,1-3 0</inkml:trace>
  <inkml:trace contextRef="#ctx0" brushRef="#br0">19506 13793 7925,'-7'-19'544,"2"5"1,6 12 0,3 11 0,6 2 0,6 0 0,3-4-432,1-1 0,8-2 0,-1-3 0,2 2 0,3 1 0,-1 1-113,0 0 0,4 2 0,-3 6 0</inkml:trace>
  <inkml:trace contextRef="#ctx0" brushRef="#br0">20201 13680 7966,'0'-24'2387,"0"3"0,0 10-1837,0 11 1,2 4-1,0 6 1,3-2 0,-3 2-1,0 1 1,-2 2 0,0 1-197,0 3 0,0-3 1,0 2-1,0-2 1,-2-1-1,0 0-955,-3-1 0,1-3 1,3-2 35,-3-2 0,2-6 0,-2-7 0,2-4 0,2-2 0,0-3 0,2-2 751,2-1 1,-1-4-1,4 5 1,0-1-1,0 2 1,1 1-1,1 0 576,-1 2 1,-1 5 0,3 1 0,-1 1 0,0 0 0,3 1-464,0 1 0,2 2 1,2 4-1,1 0 1,-2 1-1,0 2-1156,2 1 1,-1 6 0,5-2-1,0 5 857,-2 4 0,11-3 0,-3 4 0</inkml:trace>
  <inkml:trace contextRef="#ctx0" brushRef="#br0">20795 13490 8127,'0'-32'791,"0"9"1,1 15 0,2 12 0,1 9-1,-1 4-223,-1-2 1,-2-4 0,0 1-1,0 3 1,-2 2 0,-2 4 0,-3 1-493,0 5 1,-4 1 0,4-1 0,-2 1 0,2 1-1819,2-1 0,0 1 1,5-3 1741,0-1 0,12 9 0,2-7 0</inkml:trace>
  <inkml:trace contextRef="#ctx0" brushRef="#br0">21136 13718 7915,'-1'-35'1837,"-4"-3"1,3 10 0,-7 11 0,-1 11-1460,-1 9 1,3-2 0,1 5 0,1 0 0,2 2 0,0 5 0,-1 2-446,3 2 0,4 5 0,5-1 0,3 2 0,6-2 0,1-4 0,1-5-225,-3-3 1,4 1 0,-3-6 0,0-3 0,-4-4-263,-3-5 0,-4-9 1,-5-3-1,-1-1 1,-3 2-1,-5-1 1,0 2 526,0 0 0,-2-2 0,4 6 0,0 3-28,3 0 1,4 5 0,4 2 0,6 2 0,5 2 54,6 0 0,9 6 0,2 1 0</inkml:trace>
  <inkml:trace contextRef="#ctx0" brushRef="#br0">21490 13515 8110,'0'-35'0,"1"7"1027,3 11 0,8 15 0,7 9 0,4 0 0,5-2 0,3 1-321,4 2 0,7-1 0,4 2 1,2 1-1,0 1 0,-3 1 1,-2 0-1157,-2-4 1,-9 2 0,-7-6 0,-6 0 323,-5 2 1,-9 0 0,-6 3 0,-10 1 0,-9 3 0,-4 4 0,-3 2 200,-2 4 1,2 1-1,-2 2 1,4 4-1,4 5 1,4 4-812,3 3 1,5 5-1,2-2 736,2 4 0,-5-2 0,3 10 0</inkml:trace>
  <inkml:trace contextRef="#ctx0" brushRef="#br0">13758 15827 8078,'0'-20'0,"0"2"597,0 5 0,1 6 0,4 5 0,3 4 1,3 7-1,2 2 0,-1 2 0,2-1 1,2 1-1,2-2 0,0-1 115,1-2 1,3-1 0,1 3 0,5-3 0,5 0 0,4-1 0,1 0 0,-2-4 2571,-2 0-2990,8 3 1,-12-3 0,7 2 0,0-3 0,-1 1 0,2 1 0,-1 1 0,-3-1-258,-5-2 1,-1 0-1,-1 2 1,-1 1-1,-3-1 1,-2-1 0,-3-2-1344,0 0 0,-1 4 1,-4 0-1,0 0-1680,-1 2 0,-1-3 1,-1 5 2985,-1 2 0,-1 1 0,5 2 0</inkml:trace>
  <inkml:trace contextRef="#ctx0" brushRef="#br0">14377 15991 8100,'-24'-29'439,"2"-1"1,2 5-1,2 7 1,1 9-360,-1 6 1,6 3 0,-3 0 0,0-1 0,0-2-79,1-1 0,6 1 0,1 7 0,1 5 0,4 2 502,0 2 0,6-5 0,2-1 0,1-1 0,3-3 327,1-2 1,2-1-1,-1 0 1,1 0-1,1-1 1,3-2 0,5-3-266,6-1 1,5 4 0,6-1 0,2 3 0,4 1 0,2 0 64,5 0 0,10 5 0,1 4 0,2 2 0,4 2 0,-2-1 0,3 1-258,-1 0 0,1-1 1,-4-1-1,1-1 0,-1-1 1,-1 0-374,-2 3 0,0 0 0,-1 1 0,0 1 0,0 1 0,2 4 0,-1-1-254,-2 0 1,-1 3-1,-5-3 1,-2 2 0,-2 1-1,-4-1-403,0-3 1,-2 1 0,1-1 0,-4-2-1,-3-1 1,1-1 0,0-2 18,3-3 0,0 2 0,-2-5 0,2-3 0,1 0 0,1-2-2228,0 0 1,-3 0 2865,4 0 0,0 0 0,5 0 0</inkml:trace>
  <inkml:trace contextRef="#ctx0" brushRef="#br0">18319 16888 8350,'0'-27'968,"-6"5"0,-2 15-564,-4 7 0,5 10 1,2 8-1,1 0 1,-1 0-1,3-2 1,0-1-1,2 1 1,0 2-1,0 2 1,2 2-1,2 0 101,4 0 1,3 0-1,2-5 1,-2-2 0,-1-2-1,-3-3-665,-1-2 1,-2-6 0,-5-2-1,-4-9 1,-3-5 46,-3-3 0,-1-4 0,4 3 0,4-2 0,2-1 0,2 2 663,0 2 0,0-1 0,2 1 0,2 3 0,6 2 0,4 5 87,3 2 1,5-1 0,-1 3 0,3-1 0,1 1-1,1 2-1041,-1 1 0,0 0 0,0 1 0,1 2 0,-1 3 1,-1 1-1626,-3 3 0,3-3 0,-3 1 0,1 2 2029,-1 1 0,3 2 0,-4-1 0</inkml:trace>
  <inkml:trace contextRef="#ctx0" brushRef="#br0">19014 16850 8243,'7'-17'0,"-2"2"0,-1 6 796,1 12 0,-1 6 0,-4 10 0,0-1 1,0-2-1,0-1-262,0 2 1,0 3 0,-2 7 0,0 1 0,-3 2-1,3 1 1,0 0-5851,2-3 5316,0-1 0,6 4 0,1 1 0</inkml:trace>
  <inkml:trace contextRef="#ctx0" brushRef="#br0">19355 17002 8007,'7'-17'1178,"-2"0"1,1 3-487,2 4 1,2 6-1,-1 8 1,-5 6 0,-1 4-1,-1 6 1,4 2-54,1 5 1,-3 5-1,5 0 1,1 3 0,2 5-1,5-2-676,4-3 0,3-4 0,1-8 0,0-2 0,1-5 0,-2-6 0,-2-6-314,-1-3 0,-7-6 0,-1-5 0,-8-7 0,-3-8 0,-5-9 48,-5-7 0,-6 1 0,-12-5 0,1 1 0,0 4 0,-1 2 0,3 4 503,2 5 0,1 3 1,6 5-1,0 4-3948,3 3 3748,6 2 0,5 10 0,7 4 0</inkml:trace>
  <inkml:trace contextRef="#ctx0" brushRef="#br0">20176 17141 7987,'0'-26'0,"0"11"0,1 4 0,3 4 685,5 4 0,2 1 1,2 2-1,-1 0 0,1 0 1,0 0-1,1 2 36,3 2 1,-2-1-1,5 4 1,-1 1-1,0 1 1,0 3-1655,1 2 1,-5-1 932,2 8 0,-3 0 0,-1 4 0</inkml:trace>
  <inkml:trace contextRef="#ctx0" brushRef="#br0">20163 17343 9167,'-1'-33'0,"-2"3"0,0 6 1732,5 7 0,9 7 0,10 11 0,3 2 1,2 1-2608,4-1 0,-2-1 0,7-2 1,4 0 874,6 0 0,4 5 0,2 2 0</inkml:trace>
  <inkml:trace contextRef="#ctx0" brushRef="#br0">21010 17280 10636,'-13'-12'1528,"0"4"1,6 4 0,3 9-1,3 6-1107,1 5 1,4-3 0,2-5 0,1 2-1,2 0 1,4-1 0,3-2-432,0-1 1,5-2 0,-2-4 0,0 0 0,2 0-1,-2-1-1199,-7-3 0,0-3 0,-8-6 0,-1-1 0,-3-3 1,-5-2 1042,-3-1 0,-3-3 0,-2 5 1,0-1-1,1-3 0,-1 3 1357,0 2 0,2 3 0,3 1 0,5 1-644,6-1 0,5 6 0,9 3 1,4 2-1,3 2 0,3 0 1,2 0-1533,5 0 0,1 5 0,1-1 985,2-1 0,-3 4 0,9 0 0</inkml:trace>
  <inkml:trace contextRef="#ctx0" brushRef="#br0">21578 17090 9133,'0'-17'1040,"0"0"1,6 6-1,4 8 1,5 5-1,6 3 1,3 1 0,3 1-1,1 0-327,1 3 0,5 1 1,-3 2-1,0-1 1,0 1-1,-5 1 1,-3 1-791,-6 2 0,-3 0 0,-3-4 1,-3-1-1,-4 1 0,-5 0-924,-7-1 1,-2 2-1,-11 2 1,-2 1-1,-1-1 1,-1 1-1,-2 0-85,-2-1 0,1 2 0,-3 0 0,3 2 1086,4 2 0,7 2 0,-1 1 0</inkml:trace>
  <inkml:trace contextRef="#ctx0" brushRef="#br0">22879 17178 9539,'-16'-12'1804,"-1"-1"0,-4 6 0,4 6 0,1 8-1482,2 10 0,-2 9 1,0 5-1,4 0 0,3 0 1,3-3-821,4-1 0,0 4 0,2 1 0,2 0 0,2-1 0,6-2 498,5 1 0,5-1 0,5-3 0</inkml:trace>
  <inkml:trace contextRef="#ctx0" brushRef="#br0">22665 17406 8484,'0'-30'0,"0"2"534,0 4 1,10 10 0,4 10-1,2 3 1,4-1 0,0-2 0,4-3-535,4 0 0,4-4 0,6 4 0</inkml:trace>
  <inkml:trace contextRef="#ctx0" brushRef="#br0">23120 17216 7961,'-17'-28'5350,"0"3"-5064,6 3 0,15 15 0,11 1 0,6 2 1,10-2-1,6 1 0,9-1 1863,5 3-2259,-2 2 1,4 2 0,-9 3-1,-8 5 1,-4 2 0,-5 2 5,-5-1 1,-9 1 0,-9-1-1,-4 1 1,-5 1 0,-8 2-1,-7 0 255,-3 0 1,-3-2-1,2-1 1,3-1 0,5-1-1,3-1 116,4-1 0,4-1 0,8 5 0,5-2 0,9-1 1,7-2-1,4 2-58,1 1 0,5 2 1,-4-1-1,-4 1 1,-3 0-1,-8-1-90,-5 1 0,-4 0 1,-9-1-1,-7 1 0,-11 1 1,-10 0 14,-6-1 1,-5 2 0,-1-7 0,-1 2 0,1 0 0,3-3 0,4 0-997,2 0 0,6 0 1,-1 3-1,3-2 0,4 1 862,1-2 0,0 10 0,-4-3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10704 16272 12161,'0'-13'-577,"0"0"1,0-1 0,-1 3 391,-4 2 1,2-2 429,-6 7 0,2-2 0,-3 3 1,1-1-1,-2 1 0,-1 0 1,-1 0-50,0-2 0,1-5 0,2 3 1,2-2-1,1 0 0,-1 0 1,-3 0-1,-4 2 0,-5 1-1,0 3 1,0 1 0,-5 2 0,-3 2-1,0 1 1,-2 3 0,1 1-337,-2 3 1,0-4-1,2 0 1,-2-1 0,-3-1-1,0-1 263,3-1 1,-2-4-1,1-2 1,-1-5 0,1-3-1,2-3 1,2-3 292,1-4 0,1 1 0,-1 1 0,-1 0 0,-2 4 0,-2 3-270,-2 4 1,2 3 0,-3 6 0,-2 0 0,0 0 0,-2 0 0,1 0-47,-4 0 1,-5 4 0,3 2 0,1 0 0,0 0 0,1-3 0,-1 0-449,0 2 1,6-4-1,-4 3 1,4-2-1,1-2 1,1-2 517,-1-2 1,5 3 0,-3-5 0,0 1 0,1 1 0,1-1-173,2-1 0,-4 5 0,0-4 1,-2 5-1,1 3 0,-2 3 1,-2 2-127,-1 2 0,-4 2 0,-2 1 1,0-1-1,-1-2 0,1-1 95,0 2 1,-3 1 0,3 1 0,2-1-1,-1-2 1,4-1 0,-1 0 247,5-2 1,-1 4 0,5-5 0,1-1 0,-1 3 0,2-1-201,-2 4 0,4-4 0,-5 2 0,-1 1 0,3 2 0,-2 0 0,0-2-52,-3-1 1,4 0 0,1 6 0,-1 1 0,-1 2 0,-2-2 0,1-1 62,-2-2 1,4 2-1,2 2 1,1 0-1,2 0 1,0-3 51,3 0 1,1 3 0,-1 1-1,3-1 1,4-1 0,3 0-110,2 2 0,0 1 1,-1-3-1,0 4 1,-3-1-1,1 2-41,4-1 1,-1 3 0,4 2 0,-1-2 0,1 0 0,3 0 0,1 3 38,1 0 1,-1 1 0,5-2 0,0-1-1,0-2 1,0 0 107,0-1 1,5 3 0,2-5 0,4 2-1,3 1 1,3 0 0,0 0-1,1 2 1,6-3-1,-2 1 1,3 0 0,2 0-1,0 0 1,-1 2-54,1 1 1,1-2 0,2-3 0,1 0 0,0-4 127,2-1 0,1-2 0,6 0 0,1 1 0,2-1 0,4 0 0,2-1-2,2-3 0,2 3 0,-7-3 0,0 1 1,1 0-1,1-2 0,0-1-27,0 1 1,2-4 0,-4 4-1,2-1 1,0-1 0,1 1-65,0 1 1,-4-5 0,2 3 0,0-2-1,-1 2 1,2 0 0,-2 0 70,0-3 0,4-2 0,0-1 0,4 0 0,3 0 0,1 0 135,3 0 1,4 0-1,-4 0 1,2 0-1,6-1 1,-1-2 1,0-2 1,1-4-1,1 3 1,-3 1-1,-1-1 1,-2 1 0,1-1-61,0-3 0,-2 2 1,-4-2-1,-1 0 1,-4 0-1,3 0-181,-3-1 0,1 3 1,-1-2-1,0-2 1,3 0-1,0-1 1,0 1-146,-2 2 1,-2 1 0,2-4 0,1 1 0,2 3 0,-2-3 70,-1-1 1,-6-1 0,0-2 0,-1-1 0,1-3 0,-1-1 169,-2 1 0,2-5 0,-3 2 0,-2-3 1,-2-2-1,-2 1 0,-2 1-235,-2 2 1,-5-2 0,1 4 0,-3-1 0,-1 1 0,-2 1-94,-3-1 1,-2-1-1,-9-6 1,-2-3-1,-4-5 1,-4-2 0,-1-4 19,0-2 1,-6-4 0,-4-7-1,-5-1 1,-6-3 0,-2 1 326,-5 3 1,-8 7 0,-1 12 0,-4 5 0,-5 4 0,-2 4-896,-2 0 0,-6 9 0,-4-1 1,1 6-1,-3 1 0,0 3 1,-5-1 344,-1 3 1,-2 1 0,32 3 0,-1 0 0,-35 3 0,3 4 0,4 2 0,5 2-313,3 3 1,-2 5 0,6 0 0,5 2 0,1 6 709,2 6 1,4 4-1,-3 2 1</inkml:trace>
  <inkml:trace contextRef="#ctx0" brushRef="#br0">8105 7010 14113,'0'-13'-2599,"0"4"2535,0 0 0,-2 0 0,-1-4 0,-3-1 0,-1 3 0,-3 0 0,-2 2 0,-2-2 0,1-4 0,0-3 0,-1 2 0,1 1 381,0 2 0,-1 1 0,1 1 0,-2 4 0,-1 1 0,-3 3 1,-1 2-1,0 1-238,-1 0 1,3 4 0,-4 2 0,-2 1 0,-1 2 0,0 0 0,1 0-65,2 1 1,-3-2-1,-5 1 1,4-1-1,-3 1 1,4-1 160,0-2 1,-3 3-1,6-3 1,-2-1-1,0 3 1,2-2-46,-2 0 1,4 4-1,-3-1 1,1 3-1,0 1 1,1 0-1,1 2-246,-1 3 1,3-2-1,-4 7 1,0-1-1,-1 0 1,3 0 133,0 2 0,3-3 1,3-1-1,1 0 1,0-3-1,1 1-11,3 0 0,-1 0 1,5-5-1,2 0 0,2 1 1,1-1-1,0 0 60,0 1 0,1 3 1,4 1-1,3-2 1,6 1-1,5-1 27,8 2 1,4 0 0,7-5 0,2 0-1,5 1 1,2-1 0,2 0 52,1 1 0,2-6 1,2 1-1,0 0 1,3 0-1,0-2 27,0-1 1,0 0-1,3-3 1,3 2-1,1-2 1,1-2 0,0 1-151,2 2 1,3-2 0,-1 2 0,-1-3 0,4-1 0,-3 0-25,-1 0 1,-29 0-1,-1 0 1,32 0 0,-1 0-1,4 0 1,-2 0 0,3 0 71,0 0 1,-7-1 0,3-2 0,-1-1 0,-1 1 0,2 0-1,0 0 137,1-2 1,0 1-1,-3 4 1,0-2 0,2-1-1,-4-1-109,-1 1 1,-1-3 0,-8 0 0,2-1 0,-2-4 0,-2 0 89,-5-3 0,1 1 1,-6 0-1,-2-1 0,-2 1 1,-3-2-1,1-1 95,-1-2 0,-5-4 0,-1 3 0,-3-1 0,-3 0 0,-3 0-322,-4 1 1,-3 0 0,-2 3 0,-1-2 0,-3 1-1,-5 1 1,-2 0-437,-2-2 0,-8-6 1,-8 2-1,-11-3 0,-11-2 1,-7 1-1,-8-1 188,-5 0 1,-1 5 0,-6 0-1,-5-2 1,34 12 0,0-1-1,-3 0 1,-1 1 260,-1 1 1,-1 0-1,1-1 1,-1 0 0,-2 3-1,0 0 1,-2 1 0,0 0-1,-2 0 1,-1 1 0,-1 1-1,-2 0 1,0 1 0,-1 0 63,0 0 0,-1 1 1,0 2-1,-1 1 0,0-1 1,0 0-1,1 1 0,0 2 1,-1 0-1,0 2 0,3 1 1,-1 1-231,3 0 1,1 2 0,1 2 0,1 1 0,6 1-1,1 2 1,1 1 0,1 1 0,1 3 0,1 0 196,3 0 0,1 2 0,-2 5 0,1 2 0,3 1 0,0-1 1</inkml:trace>
  <inkml:trace contextRef="#ctx0" brushRef="#br0">8385 12181 19368,'0'-33'-1664,"0"11"1,0 0-1,0 6 1675,0 2 1,-2 7 0,-2 3 0,-5 2 0,-3 2 0,-3 0 0,-1 0 0,-3 0 0,-1 0 0,0-1 0,-1-2-81,-3-2 0,-1-1 0,-3 3 0,-2-3 0,-1 0 0,2 1 0,0 0 0,3 1 853,-1-1 0,5-4 0,0 3 1,-1 0-1,1 1 0,1 2-582,2 1 1,-4 2 0,0 2 0,-2 2-1,-3 6 1,-2 5-375,-1 3 0,-1 4 0,2-3 0,-1 2 0,0 3 0,0 1 0,0 2 78,1-1 1,2 1-1,1 0 1,2-1-1,1 1 1,4 1 122,0 3 0,7-7 1,6 3-1,1-2 1,4 0-1,5 3 1,8 2 246,5 1 1,10 0-1,13-5 1,8 1-1,11 0 1,7-1-201,-30-12 1,1-1 0,3-1-1,1-2 1,3 1 0,1-1 0,1 1-1,1-1 1,2 0 0,0-1-1,0 1 1,0-1-15,-1 0 0,1-1 0,2-1 0,1 0 0,-4 0 0,1 0 0,0 0 1,0 1-1,1-1 0,0 2 0,-2 0 0,0 0 0,2-1 0,0 0-66,1 0 1,-1-1 0,1-1-1,0 0 1,2-1 0,1 0-1,0-1 1,0-1 0,1 1-1,-1-2 1,0 0 0,1-1-1,0 0 1,0 0-16,-1-1 1,2 0-1,5 0 1,1 0-1,0-1 1,-2 0 0,-1-1-1,0 0 1,-3-2-1,-1-1 1,-2-1 0,-1 0 113,-2 0 1,-1-1-1,2-2 1,0 0 0,-1-1-1,-1 1 1,-1-1-1,0 0 1,-3 0 0,-1 0-1,-3 0 1,-1-1 199,-2 0 1,0-2-1,-2-1 1,-1-1-1,28-18 1,-5 0-1,-7-1 1,-7 2-1,-7-2-157,-10 0 0,-5-2 1,-9-2-1,-5 1 0,-8 1 1,-14 1-1,-16-1-382,-17 1 1,15 19 0,-3 2 0,-7-2 0,-3 1 0,-4 1 0,-2 1-1,-8 1 1,-2 0 0,-3 2 0,-1 0-28,-3 0 1,-2 0-1,20 3 1,-1-1 0,0 1-1,-21-1 1,1 0 0,-3 1-1,0 1 1,25 2-1,-1 1 1,1 1 0,-23-2-1,1 2 1,0 0 0,0 1-7,3-1 1,0 2-1,6 3 1,0 2-1,-1 0 1,0 2-1,1 1 1,1 3-1,3 0 1,1 2-1,-1 1 1,1 1 276,3 1 0,1 1 0,-2 1 0,1 1 0,-1 2 0,0 2 0,1 1 0</inkml:trace>
  <inkml:trace contextRef="#ctx0" brushRef="#br0">11597 12607 8530,'6'-13'0,"-3"-5"0,5 1 0,-3 0 0,0 7 771,-5 1 1,0 5-1,3-4 1,4 2-543,7 3 1,9 2-1,4 1 1,7 0-1,7 0 1,7-2-1,7-1 1,4-1-403,5 1 0,1 2 0,1 1 0,1 0 0,0 0 0,-1 0 173,1 0 0,-6-12 0,-2-3 0</inkml:trace>
  <inkml:trace contextRef="#ctx0" brushRef="#br0">13170 12434 8572,'-7'2'353,"2"2"0,4 4 0,2 3 0,4 0 0,4-2 0,3 0 0,-1-1 0,0 1 0,-2 2 1,0 1-1,-1 1 0,0 0 54,-2 1 1,-2-1-1,-4 0 1,0 0 0,-1-1-1,-4-1 1,-4-4-350,-2-1 1,-3-2-1,1-4 1,1-1-1,3-3-209,5-5 1,2-8-1,4-3 1,2-4-1,5-4 1,3 0 301,1 0 1,2 1 0,0 2-1,0 3 1,-4 4 0,1 4 619,0 6 1,-3 0-1,0 5-570,1-1 1,-4 1 0,0 7 0,-1 5 0,-1 3 0,-1 1-412,-2 1 0,4-1 1,1 0-1,0 1 1,1-1-1,-1 2-710,0 2 1,4-2 0,-1 3 0,3-3 0,3 0 0,1 1 0,3 2-758,2-2 1,0-6 0,3-2 1676,-2-2 0,0-2 0,5-4 0</inkml:trace>
  <inkml:trace contextRef="#ctx0" brushRef="#br0">13677 12541 8572,'-5'-18'442,"-1"-1"1,0 0 0,-1-1-1,1 4 834,0 1 1,-3 9 0,5 6-1,2 8-1029,5 4 0,-1 1 1,4 0-1,0 1 1,3 0-1,1 3 1,0 0-940,-1 0 1,-4-4 0,2-3-1,0-2 221,1-2 0,-7-3 0,1-8 1,-7-4-1,-2-2 591,-3-3 0,-1-4 0,1 1 1,1 0-1,0 3 0,2 0 80,2 1 1,1 1-1,4 3 1,6 5-1793,4 2 1,5 4 1591,3 2 0,8-2 0,8 4 0</inkml:trace>
  <inkml:trace contextRef="#ctx0" brushRef="#br0">14237 12061 9329,'7'-35'0,"-3"2"1381,-2 5 1,-2 4-1243,0 11 1,0 7-1,0 7 1,-2 11-1,-2 10 1,-3 8-111,-1 6 1,-4 2-1,3 4 1,-1 2-1,1 5 1,3 3-404,0 1 1,5-1-1,-4-2 1,4-2 0,2-3-1,2-2-991,2-1 1,4-8 1364,-5-3 0,7-3 0,-4-1 0</inkml:trace>
  <inkml:trace contextRef="#ctx0" brushRef="#br0">14037 12488 19926,'0'-55'-629,"4"6"1,2 18-1,1 10 1067,4 9 1,2 6-1,3 6 1,4 0-1,0 0 1,4 0-1,3 0-875,4 0 0,3 6 480,6 3 0,6 3 0,1 1 1</inkml:trace>
  <inkml:trace contextRef="#ctx0" brushRef="#br0">15263 12194 9239,'0'-34'1139,"0"8"0,0 14 0,0 12-905,0 7 1,0 11 0,0 4 0,0 3 0,0 2-139,0 0 1,0-1-1,2 1 1,0 1-1,4 0 1,0-1-1,2-6-150,-1-5 1,1-3 0,2-1-124,-1-3 0,-8-9 0,-1-9 0,-7-4 0,-4-5 0,1-4 0,1-3 10,-1-2 1,0 0-1,1 1 1,4-1 0,4-1-1,1 0 377,0 1 0,1-1 0,2 10 0,3 2 0,1 1 0,4 2 94,1-1 0,1 7 1,0 3-1,1 4 1,-2 4-335,-4 5 1,3 3 0,-7 3 0,-1 1 0,-1 2 0,-2-1-85,0 3 1,0-6-1,-2 4 1,-1-3-1,-1-2 338,1 1 0,3-2 0,4-4 1,7-3-105,5-4 1,5-1 0,5 0 0,1 0 0,0 0 0,-1 0 0,-1 0-173,-2 0 0,-4 6 0,-6 3 0,-1 3 0,-3 3 0,-5 3-36,-2 4 0,-14 1 1,-9 3-1,-10-3 1,-12 2-1,-6-1 1,-5 0 227,-1-3 1,0-2 0,5-7-1,4-2 1,7-3 0,5 1 0,6-2-642,4 0 1,8-2-1,13-4-1058,12 0 1,15 0 1576,11 0 1,21-6 0,7-1 0</inkml:trace>
  <inkml:trace contextRef="#ctx0" brushRef="#br0">16063 12194 9484,'7'-41'1152,"-2"-4"1,-4 13-1,-1 19-1322,0 14 0,0 14 0,0 3 0,0-1 0,0 1 0,0 0 0,0 0 0,0 1 401,0 3 1,0 3 0,0 3-1,0 2 1,0 3 0,0 1-458,0 3 1,2-5-1,4 1 1,7-3-1,8-2 1,4-5 225,1-2 0,7-3 0,1-5 0</inkml:trace>
  <inkml:trace contextRef="#ctx0" brushRef="#br0">16636 12341 11114,'-13'-21'-79,"5"20"0,4 14 1,2 8 860,2 1 0,0 2 0,0-5 1,2 0-1,4 2 0,6-3 1,7-2-1,5-6-306,4-2 0,3-4 0,0-5 0,4-4 0,4-7 1,-1-7-590,-2-7 0,-2-11 0,-4-2 0,-1-4 0,-2-1 0,-5-1-928,-3 1 525,-7-1 1,-1 5-1,-5 2 1,0 2-1,-1 7 1,-2 4-2561,-1 2 2999,-2 13 0,0-8 0,0 11 1</inkml:trace>
  <inkml:trace contextRef="#ctx0" brushRef="#br0">11717 16712 8546,'8'-15'0,"5"7"0,9 5 0,8 3 1258,5 0 1,5 0-1116,5 0 1,2 0-1,8 0 1,0 0-1,0 0 1,-4-2-1,1-1 1,0-1 0,1 1-1,-2 1-667,-7 2 1,1 0-1,-11 0 1,0 2-1,-3 2 1,-3 5-1,-1 3-814,-1 1 0,1-4 1338,0 0 0,-1 0 0,1 4 0</inkml:trace>
  <inkml:trace contextRef="#ctx0" brushRef="#br0">13477 16499 8558,'-9'-37'0,"0"6"783,-1 9 0,4 13 1,1 9-510,4 7 1,1 10 0,0 2 0,0 1 0,0 6 0,1 2-1,5 4 1,6 2-70,4 3 0,4 2 0,-4 1 1,2-2-1,-1-1 0,1-2-460,0-3 0,0-5 0,-5-7 0,0 0-223,1-4 0,-8-9 0,-8-8 1,-8-11 463,-6-9 1,-8-8 0,3-4-1,0-2 1,2-5 0,3-3-1,1-2 275,3-1 0,8 3 1,-1-2-1,4 3 1,1 8-130,0 4 0,6 5 0,4 3 1,5 6-1,4 4 0,2 4 1,1 3-1,0 2 280,1 1 0,-3 2 0,4 2 1,-3 2-1,-2 5 0,-3 3-485,-1 1 0,-6 2 0,-2 1 0,-1 2 0,-3-2 1,-1-1-335,-2-2 0,0 1 0,0-1 406,0 0 0,1-5 1,4-4-1,4-2 0,2-2 1,3 0 142,-1 0 1,0 0-1,1 0 1,1 1-1,1 2 1,2 2 176,-2-2 0,-1 4 1,-2 2-1,-1 3 381,-3 1-616,-3 0 0,-6 1 1,-2-1-1,-4 2 0,-6 1 1,-5 2-86,-4-2 1,0-1 0,-3-2 0,2-1 0,0-2 0,1-1-1,2 0-146,0-1 1,4-1 0,-3-4 0,3 3 0,2 0-1007,0 0 1,-1 4 0,3-1 0,2 3-1,6 1 1153,6 1 0,10-7 0,8-1 0</inkml:trace>
  <inkml:trace contextRef="#ctx0" brushRef="#br0">14450 16406 9683,'-2'-52'1047,"-2"3"0,2 24 1,-3 19-883,-1 15 0,4 13 0,-2 0 1,2 5-1,2 3 0,0 2 1,0 4-1,0 4-76,0 3 1,2 5-1,1-2 1,3 0-1,0 0 1,1-4-465,0-5 0,2 0 0,5-6 0,-1-3 0,0-3 375,1-3 0,5-5 0,2 2 0</inkml:trace>
  <inkml:trace contextRef="#ctx0" brushRef="#br0">15010 16566 8420,'0'-45'1051,"0"10"1,0 15-1,0 22 1,0 10-706,0 9 0,0 4 0,0 1 0,0 0 0,3-3 0,3-1 0,5 4 0,3 0-346,2 1 1,6 7 0,1-9-1,2-1 1,1-5 0,1-6-142,0-4 0,-1-4 0,1-13 0,0-8 0,-1-12 0,1-8 1,0-8 223,-1-6 1,0-2-1,-3-10 1,-1-4 0,2-2-1,1-3 1,2 3-343,0 4 0,-1 7 0,1 9 0,-2 10 0,-1 10 0,-2 8-3506,2 6 3765,-5 6 0,12-4 0,-3 5 0</inkml:trace>
  <inkml:trace contextRef="#ctx0" brushRef="#br0">10811 7063 31470,'-27'-26'-1308,"6"11"1,4 6 0,0 6 2337,0 3-1366,2 6 0,-5 0 0,9 4 0,0-1 0,4 2 0,1 0 0,4 1 0,7-1 0,10-3 0,11 1 1018,13-1 1,8 2 0,8-5 0,3-1 0,3 0 0,7 1 0,4-2-337,4-2 0,-2-5 0,-36 2 0,1-1 0,35-1 0,0 0 0,-1-1 1,1 2-347,0 2 0,-8 2 0,4 2 0,0 3 0,-2 1 0,0 8 0,-2 6 0</inkml:trace>
  <inkml:trace contextRef="#ctx0" brushRef="#br0">13170 6930 10659,'6'-24'0,"3"7"1472,3 8 1,-3 6 0,-2 4 0,1 4-1242,-1 4 1,-3 7 0,4 3 0,-2 2-1,-3 4 1,-2 3 0,1 3 0,1 0-139,1 2 1,1 0-1,-4 2 1,2-4 0,3-4-1,0-3-86,0-2 1,-2-6 0,-4 2-139,0-3 1,0-14 0,0-7 0,0-9 0,0-8-1,0-7-7,0-5 1,0-5-1,0-3 1,2-3-1,1 1 1,3 1-1,1 4-14,3 1 0,1 4 0,-1 10 0,-3 2 0,1 6 1,-1 3 728,4 5 0,-5 2 0,-1 4 0,0 0 0,-1 5-667,-1 5 1,-1 5 0,-2 3 0,0 1 0,0 3 0,0 0 0,0 1-133,0-4 1,-5 3 0,1-1 0,1-2 0,3-1 577,4-2 0,5-1 0,11-1 1,6-4-1,7-1 0,4-2-22,3 2 1,-3-3-1,7 5 1,-4-1 0,-3 1-1,-3 2 1,-1 2-81,-3 1 1,-8 0 0,-4 2 0,-5 1 0,-4 4 0,-5-1-155,-2 0 1,-14 3-1,-7-4 1,-10-2-1,-8-1 1,-4-1 245,-3-1 0,-5-4 0,4-2 0,4-1 0,2-3 0,5-1 0,2-2 74,2 0 1,8 0-1155,4 0 1,12 0 0,10 0 0,13 0 0,8 1 0,5 4 1390,1 3 0,6-2 0,-3 0 0</inkml:trace>
  <inkml:trace contextRef="#ctx0" brushRef="#br0">14183 6917 11814,'12'-33'0,"-3"7"-21,-5 6 804,-2 6 1,-4 8-1,-2 4 1,-3 7-1,-2 2 1,1 5-1,1 3 1,1 4-634,0 2 0,2 1 0,2 6 0,-1 3 0,-1 5 0,1 2-658,1 2 0,2 0 0,2 1 0,4 2 1,7 2-1,8-2 653,4-2 0,13-1 0,4 0 1</inkml:trace>
  <inkml:trace contextRef="#ctx0" brushRef="#br0">14730 7183 11540,'0'-29'0,"1"4"1462,4 8 0,-2 19 0,6 13 0,1 4-1012,2 4 1,1 1 0,0 0-1,1-3 1,2-1 0,5 1-1,7 1 1,5 0 157,4 1 1,-3-8-1,1-2 1,1-7 0,-1-6-1,-1-6-881,-1-7 0,4-11 1,-1-10-1,2-5 0,2-7 1,-1-3-1,-2-2 12,-2-3 0,-5 7 1,1-8-1,-5 3 0,-3 8 1,-7 5-1689,-6 8 1837,2 9 1,-10 9 0,4 7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8345 2439 16296,'13'-13'0,"-1"-1"0,-2 2-18,-1 3 1,0-2 0,4 2 0,1-2 0,-2 1 0,-4 1-468,-3-1 0,-4-2 0,-2-1 0,-4 1 1,-2 1 1097,0 3 1,-5 5 0,3-2 0,-3 4-237,-1 1 1,4 0-1,0 0 1,-1-2-1,-4-1 1,-4-3-1,-4-1 45,-3-4 1,-3-2 0,-2-5 0,-2-2 0,-2-3 0,-2 1-146,2-1 1,-5-3 0,4 1-1,-4 3 1,1 4 0,2 3 0,4 4-152,-1 2 1,1-2 0,-5 7 0,3 1-1,-1 0 1,1 0 0,-3-1 8,-1 1 1,2 1 0,1 2 0,-2 0 0,-2 0 0,-1 0 0,0 0 280,0 0 0,0-1 0,0-2 0,-1-3 0,-2-2 0,-2-2 3068,2-2-3307,2-1 0,-3-5 0,-4 0 0,-1 2 0,-3 1 0,2 2-159,-2-1 1,0 1 0,-2 1-1,-1 2 1,0 3 0,3 1 0,0 3-19,0 1 1,-1 2-1,1 0 1,2 0 0,3 0-1,-1 0 1,2 0 45,0 0 0,-3 0 1,4 0-1,-1 0 0,-2 2 1,4 1-32,2 1 1,-5 1 0,7-5 0,-2 0 0,0 0 0,0 0 0,-1 1 0,2 2-61,-2 1 0,-5 2 1,2-3-1,-1 3 1,-3 2-1,-2 0-46,-2 0 1,-8 4-1,-1-5 1,-1 2 0,-3-2-1,1 1 1,-4-2 218,0 0 1,11-2 0,-3-4-1,4 0 1,3 0 0,1 2 0,2 1-129,0 1 0,6 0 0,1-4 0,4 0 0,1 2 0,0 1 0,-1 1 0,-4-1 0,4 3 0,-4 0 0,2 0 0,0 1 0,-3 1 0,0 1 0,1-2 0,0 5 0,4-5 0,-2 2 0,-2 0 0,2 0-18,2-2 0,-2 5 0,0-3 0,3 3 0,0 1 0,3 1 0,-3-1 1,0-1-60,0-3 0,-7 6 0,7-5 0,-2 0 0,-1 2 0,0-1 163,-1-3 0,-5 4 1,4-4-1,3 1 1,-1-1-1,0 3 1,-2 1-87,2 1 0,0 0 0,0 1 0,-1-1 0,2 0 0,4 1 0,2 0-158,-1 4 1,5-3 0,1 4 0,2-1 0,3 1-1,-1 1-128,1-1 1,3 3-1,3-3 1,0 0 0,4 2-1,1-2 1,2 2 0,0-2 10,-1 1 1,1 3-1,0 0 1,-1 0-1,1 1 1,0-2-2,-1 2 0,1 5 0,0 3 1,1-4-1,1-3 0,4-3 1,1 2-95,3 1 1,2 0 0,1-1 0,0-2 0,0 2 0,0-1-1,1 1 321,4-2 0,6-1 0,9 3 0,2-4 0,4 1 0,4 0 0,1 3 120,2 1 1,-2-3-1,6 0 1,1 3 0,-1 4-1,2 3 1,-2 1-288,-1-1 0,2 4 1,-4-4-1,2 1 0,-1 0 1,1-4-1,-1-1 77,1-1 1,1 0-1,6-2 1,3-2-1,0-2 1,3-2 0,1-2 455,5-2 0,1-2 0,-1 0 0,1-1 0,5-2 0,1-2 419,2-2 0,2 4 1,-5-1-472,4 3 0,-6 1 0,7 1 0,-4-1 0,-1 0 70,2 0 1,5 1-1,2-1 1,-2-1 0,3-2-1,0-1-106,2 2 0,-35-8 1,-1 0-1,38 1 1,-37-3-1,1-1 0,1 1 1,1-2-1,0 1 1,-1 0-1,1 0 0,-2 0-92,37 0 0,-37 1 0,0-2 0,36 0 0,-38 0 1,1-1-1,0-1 0,0 0 0,-1 0 0,1 0 1,36-3-138,-3 3 0,3 2 0,0 1 0,2 0 0,-2 0 0,-1 0 0,-4 0 0,5 0 0,0 1 0,-36 1 0,0-1 0,0 1 0,-1 1 0,1-1 0,0 0 0,0 0 0,-1 1 0,38 1 0,-3-1 0,4-2 0,-5 1 0,-2 1 0,1 1 0,0-1 0,1-1 0,3-2 0,-5 0 0,-1 0 0,2 0 0,-2 0 0,0 0 0,-1 0 0,-3 0 0,-2 0 0,2 0 0,-4 0 0,5 0 0,-1 0 0,1 0 0,2 0 0,-6 0 0,1 0 0,3 0 0,-1 0 0,1 0 0,0 0 0,2-2 0,-1-1 0,1-3 0,1-1 0,2-3 0,1-1 0,-1 2 0,1-2 0,-3 2 0,-3-3 0,2-2 0,-1 3 0,4-1 0,-1-2 0,-6 4 0,5-8 0,-2 4 0,-3 0 0,-1-1 0,-1-2 0,-11 2 0,15-13 0,-9 3 0,1-2 0,2-4 0,-3 0 0,-1-2 0,4 1 0,-8 2 0,-3 0 0,1 2 0,-3 3 0,0 1 0,-3 5 0,0-2 0,-1 4 0,1-1 0,-4 0 0,3 0 0,-2 2 0,3 1 0,-2-3 0,-4-1 0,-3 0 0,1-2 0,-3 2 0,1-2 0,-4 0 0,-5 4 0,-3-6 0,-3-2 0,-5-3 0,-4-4 0,-3-1-101,-3 0 0,-2-2 1,-1 2-1,0-1 1,-1-3-1,-4 0 0,-4 0-301,-3 2 1,-2 4 0,-3-4-1,0 3 1,0 2 0,2 2 0,2 3-39,0 3 0,-5-3 0,0 4 0,2 0 0,0 2 0,-2 1 226,-4 0 0,-5 1 1,-4 3-1,-5 1 1,-4 0-1,-4 1 0,-6 1 1,-5 4 16,-3 1 0,-9-3 1,2 3-1,-1 0 1,-6 0-1,1 2 230,-1-2 0,-1 5 0,4-5 1,-2 1-1,-2-1 0,35 3 0,0-1 1,-3-1-1,-1-1 708,-2 1 1,-2-1-597,1-1 1,0 0-1,-7 0 1,0-1-1,2 1 1,-1-2-1,0 0 1,-1-1-1,-2 0 1,1 1-1,1-2 1,0 1 132,3-1 1,-1 1 0,1 2-1,0 0 1,1-2 0,0 1-1,1 0 1,1 0 0,-2 0-1,1 0 1,1 1 0,0 1-1,0 1 1,0 0-249,3 2 0,0 0 1,3 2-1,0 1 1,1-2-1,0 1 1,-1 1-1,0 1 1,1-1-1,-1 2 1,3 0-1,-1 1 1,-35 5-792,4 6 0,2 14 0,3 0 0,5 2 1,4 4-1,8 2 472,4 4 1,9-5 0,1-1 0</inkml:trace>
  <inkml:trace contextRef="#ctx0" brushRef="#br0">5999 7397 14220,'-14'-40'0</inkml:trace>
  <inkml:trace contextRef="#ctx0" brushRef="#br0">5239 6810 30047,'-8'-19'-4916,"4"-3"1,2-2 5266,2 2 1,5 3 0,1 5 0,1 2-1,4 4 1,0 3 0,4 2 0,2 0-1,3 0 1,4 5 122,4 5 0,9 5 1,3 1-1,9 1 1,7 0-1,6 1 1,7 0-1,5-3 1,-33-7-1,1 0 1,2-1-1,2 0-196,3-2 0,1 0 1,0-1-1,-1 0 1,3-1-1,0 0 0,2-1 1,0 0-1,4-1 1,1-2-1,3-1 1,1-2-279,1 0 0,1-2 0,3-3 0,1 0 0,-1 1 0,-1 0 0,2-1 0,0 0 0,3 0 0,1 1 0,-1 0 0,1 1 0,-22 3 0,0 1 0,0 0 0,22-3 0,0 1 0,1 3 0,0 0 0,-3 1 0,-1 1 0,1-1 0,-1 2 0,-4 0 0,0 1 0,-2 0 0,0 2 0,-3 1 0,-2 0 0,-1 1 0,0 2 0,0 1 0,0 1 0,-1 0 0,0-1 0,-4 1 0,-1 0 0,-3-1 0,-1 1 0,-3 0 0,-2-1 0,-1 1 0,-1 0 0,0-1 0,-1-1 0,0 0 0,0-1 0,-1-1 0,-1-1 0,2-1 0,-1-1 0,36 0 0,-2 0 0,2 0 0,-2 0 0,-6-1 0,-5-2 0,-9-3 0,-4-2 0,-5-2 0,-11 3 0,1-1 0,-9 1 0,-7 1 0,-3 0 0,-8 6 0,-2 4 0</inkml:trace>
  <inkml:trace contextRef="#ctx0" brushRef="#br0">6438 10129 14759,'8'-14'-287,"8"2"1,-1 2-1,3 3 1,2-1 452,1 1 1,-2 4 0,7-2-1,2 4 1,-2 0 0,1-2-1,-3-2 1,2 2 0,1 2-1,3 1 1,-1 0 0,4 0-1,1 0 147,0 0 0,5 1 0,-4 2 0,4 2 0,4-2 0,3-2 0,4-1-63,0 0 0,2 0 1,4 1-1,4 2 1,-1 2-1,2-2-135,-1-2 0,-2-1 1,3 0-1,0 0 1,-4 0-1,1 0-12,-2 0 0,-4 0 0,6 0 1,-2 0-1,-1-1 0,0-2 0,-3-2 76,0 2 0,2 2 0,3 1 0,-3 0 0,3 0-143,-3 0 0,3 0 0,-2 0 0,2 0 0,0 0 0,3 0 0,0 0 35,2 0 0,7 0 0,-3 0 0,-1 0 0,3 0 0,-1 0 79,2 0 1,5 0 0,-1 0 0,-1 0 0,2 0 0,-1 0 0,1 0 210,0 0 1,-4-1-1,-1-2 1,-2-2 0,-3 2-1,1 2-397,-1 1 0,-1-2 0,1-1 0,-3-1 0,-5 1 0,-1 1 0,-3 2-53,-2 0 0,-3 0 1,4-1-1,-2-2 1,-1-2-1,1 3 284,0 0 1,-4 1 0,3-2 0,3-3 0,1 0 0,1 0 23,0 3 0,1 1 0,-1 2 0,0 0 0,2 0 0,1 0 0,4 0-332,0 0 0,-5 0 0,4 0 0,2 0 0,-3 0 0,-2 2 0,-3 1-57,1 1 0,4 1 0,-1-4 1,0 2-1,-3 2 0,0-2 517,-1-2 0,9-1 0,3 0 1,1-1-1,2-2 0,-5-2-32,-2 2 0,9-3 0,-11 2 0,3 1 0,3 1 0,-2 2 0,-1 0-543,0 0 0,-12 0 0,11 0 1,-3 0-1,-3 0 0,-1 0 0,-2 0 10,-3 0 0,2-1 0,-7-2 0,-3-2 0,-1 1 0,-3 0 285,0-1 1,-1-5 0,-9 2 0,-1 1 0,0 1 0,-4 2-1366,-4-1 0,-4-4 0,0 5-489,-1 1 0,-6 3 0,-2 4 1646,-4 5 0,-13 9 0,-2 3 0</inkml:trace>
  <inkml:trace contextRef="#ctx0" brushRef="#br0">19622 10342 8567,'6'-33'-6,"1"11"0,7 1 0,0 8 0,3 6 425,1 1 0,1 0 31,-1 1 0,2 4 0,7-4 0,0 4 0,-1-1 0,1-1 0,1-1 0,3 1 1,6 2-1,5 1 0,5 1-28,5 4 1,0-4-1,8 3 1,3-1-1,0 0 1,7 2 0,3-2-1,-34-2 1,0-1-1,2 0 1,0-1-54,1-1 0,0-1 1,2 2-1,1-1 0,-1-2 1,-1-1-1,1 0 1,1 0-1,2 0 0,-1 0 1,1-1-1,0 1 1,1 1-1,0 1-165,-1 0 1,1 0-1,-2 0 1,0 2 0,-1 0-1,0 2 1,0-1-1,0 0 1,-1 0 0,-2 0-1,-1 0 1,0 0-1,34 1-199,-4 4 0,-1-4 1,-6 3-1,-10-2 0,-5-2 1,-7 0-225,-5 0 1,0 0 0,-8 0-1,-2 0 1,-5 0 0,-2 0-434,-4 0 0,-1-4 0,-2-2 0,-3-2-6492,-5-2 7144,-13 4 0,-18-6 0,-8 5 0</inkml:trace>
  <inkml:trace contextRef="#ctx0" brushRef="#br0">5279 11142 13869,'15'-35'-643,"2"7"0,7 9 1065,6 10 1,5 6 0,8 3 0,5 2 0,0 1 0,9 1 0,2-1 0,9-1 0,2-2 0,5 0-222,-36 0 0,-1 0 0,3 0 0,1 0 1,0-1-1,1 2 0,1-1 0,0 1 1,0 0-1,0 1 0,2 0 0,0 0 1,-2 0-1,1-1 0,1 0 0,1 0 138,1-1 1,-1 0-1,-7 0 1,0 0 0,5 0-1,1 1 1,-3 1-1,-1-1 1,-4 2 0,-1-1-1,35 1-503,-4-2 1,-11 4 0,6-1-1,-9-1 1,-5-1 0,-3-2 0,-3 0-972,-3 0 1,-3 0 0,-10 0-1,-2 0 1,-1-2 0,-5-2-427,-4-5 0,0-3 1405,-11-1 0,-5-7 0,-7 0 0</inkml:trace>
  <inkml:trace contextRef="#ctx0" brushRef="#br0">6652 11115 13267,'-8'-13'-596,"2"4"885,6 0 0,0-5 0,0-3 0,0-1 0,0 0 0,0-1 0,-1 0 0,-2-1 0,-1 4 0,-1 1 0,1 2 163,-1 0 0,-5 5 0,1 4 1,-3 2-1,-1 2 0,-1 0 0,1 2 1,0 1-410,-1 1 0,-3 7 0,-1-4 0,2 2 0,-1 0 0,1 0 95,-2-2 0,0 0 1,4-4-1,-3 2 1,-2-2-1,0-2 145,0-1 1,-5 0 0,2 0-1,-5 2 1,-4 1 0,-5 3-278,-2 1 0,-7 2 0,-2 6 0,-2 1 1,-6 3-1,1 1 0,-4 0-163,4 1 0,1-3 0,-2 4 0,2 0 0,4 0 0,3 1 315,2 0 0,2-3 0,5-1 1,-1-1-1,2-1 0,1 0 182,1-3 0,4 0 0,0-2 0,5-2 1,4-1-1,1 0 0,0 0-55,1-1 0,-3 1 0,4 5 0,2-1 0,0 0 0,1 1-387,2-1 0,-4 5 0,8 1 0,-1 0 1,0 2-1,2 0 0,2 2 102,3 3 1,2-3 0,2 1 0,4 1 0,4-3 0,5 1 205,9-3 1,0-2-1,11 3 1,2-2-1,2-4 1,7-3 203,1-3 1,6-2 0,-2 2 0,5-3 0,3-2 0,-2 1 0,-1-1-278,-2 2 0,5-3 1,1 4-1,0 1 1,2-2-1,-2 0-106,0-3 0,8 3 1,-3-2-1,-2-1 1,-1-2-1,-5-1 1,0 0-98,2 0 1,-3 0-1,4 0 1,-3 0-1,-1 0 1,-3 0 110,0 0 0,0 0 1,0 0-1,-2 2 1,-3 1-1,1 1-38,-1-1 1,2-1-1,4-2 1,1 0-1,-3 0 1,1 0-1,0 0 149,3 0 1,1 0-1,-2 0 1,-1 0-1,0 0 1,1 0 0,-1 0 0,0 0 0,0 0 1,1 0-1,-1 0 0,2 0 0,0 0-229,-2 0 1,-1 0 0,-9 0-1,3 1 1,1 2 0,2 3-50,-2 2 0,4-4 0,-7 5 0,1 0 1,-1 0-1,2-2 0,0-1 286,0-3 0,3 3 0,-2-2 1,2-1-1,3-1 0,0-4-204,4-2 1,-7 1 0,4-5 0,-3 1 0,-1 1 0,-1-1 4,-2-1 1,3 5-1,-5-3 1,-1 2-1,-2 0 1,-2 1-1,-2 1 2,-1 2 1,-5 0 0,3 0 0,-2 0 0,-2 0 0,-2 0 11,-1 0 0,1 0 0,1 0 0,6 0 0,0 0 0,5 2 0,0 1-1,3 1 1,1 0-1,1-4 1,2 0-1,2 0 1,-1 0-2,-3 0 0,4 0 1,-3 0-1,0 0 0,2 2 1,-4 1 10,-3 1 0,7 1 1,-8-5-1,0 0 1,-2 1-1,-2 2 1,1 2 4,1-2 0,-1 3 1,2-2-1,2 0 0,1 1 1,-1-1 0,-1-1 0,2 0 1,1 0-1,1 2 0,-1-1 1,0 1-1,0-1-9,2-1 1,3-2 0,-3-1-1,-2 0 1,0 0 0,-2 0-8,-1 0 0,8 0 0,-8 0 0,0 0 0,-2 0 0,-2 0 2,1 0 1,0 0 0,0 0 0,-3 0 0,0-1 0,-2-2 0,2-1-2,1 1 1,-1 1-1,3 2 1,-3 0 0,-2 0-1,-1 0 1,1-1-5,-1-4 1,4 2 0,-4-4-1,-1-1 1,-2 1 0,-1-2-1,-1 2 1,5-7 0,2 3 0,-2-6 0,0 1 0,-3 1 0,2 2 0,-2-1 0,0 1 0,-1 0 0,0 0 1,-1-1-1,1 1 0,0 0-149,-1-1 1,1 1-1,0 1 1,-1 2-1,1 1 1,0-2-19,-1 0 1,-4 2 0,-1 0 0,-2-2 0,-2 0 0,-2-3 0,-2 1 266,0 0 1,1-2 0,-3-2 0,0-2 0,-2 0-1,0-2 1,-1 1-61,1-4 1,-1 0 0,1 2 0,-3 4 0,-2 3 0,0 2-600,-1 0 0,0-4 1,0 1-1,2 1 0,-2-1 307,-2 1 1,-7 0 0,-3 2 0,-2 0 0,-3-1 0,1 1 188,0 0 1,-5-1 0,-2 1 0,0 0 0,-4 1 0,-1 2 0,-2 1 174,1-2 1,-3 4 0,-2 0 0,-4 1 0,-4 1 0,-4 1-248,-6-1 1,5-4-1,-11 5 1,0 0-1,-1-1 1,-2 1-1,2 1-42,3 1 0,-2-2 0,10-1 0,3 2 0,-1 2 0,1 1 499,2 0 0,-7-5 0,7 1 0,-2 0 0,1-1 0,1-1 115,0-1 0,0 2 1,-2-2-1,-2 0 0,-5-1 1,-3-1-1,-1 0-360,0 0 0,-5 6 0,0-1 0,-1 1 0,-2 0 0,-3-1-253,1 1 0,3 1 0,0 2 0,-1 0 0,2-1 0,-3-2 0,-1-2 242,0 2 0,-4 2 0,8 1 0,0 0 0,-4-2 0,1-1 160,-2-1 0,-7-2 0,8 3 0,2-1 1,2 1-1,4 0-167,-1-2 0,-1 4 0,4-4 1,0 4-1,-2 1 0,-1 0 0,-2 0-279,2 0 0,1 0 1,1 0-1,0 0 1,-3 0-1,-2 0 171,-2 0 1,-2 0 0,-7 0 0,-3 0 0,-2 0-1,36 0 1,-1 0 0,0 0 0,-1 0 167,-1 0 0,1 0 0,-32 0 0,35-1 0,-1 0 1,-32-2-1,2-1 0,2 1 21,2 2 0,-2 1 1,7-2-1,-4-1 1,-4-1-1,0 1-229,-1 1 1,-2 2 0,0 0 0,0 0 0,-1 0 0,-4 0 47,37 0 1,0 0 0,-1 1 0,0 0 0,-2 0 0,1 1 0,-2 0-1,0 0 1,-2 0 0,-1-1 0,2 0 0,-1 0 0,1-1 0,0 1-42,0 1 0,0 1 1,3-3-1,1 1 0,-2 1 1,-1 0-1,-1-1 1,-1 0-1,1-1 0,0 0 1,-4 0-1,-1 0-99,1 0 1,0 0 0,5 0-1,0 0 1,-1 0 0,-1 0-1,2 0 1,0 0 0,4 0-1,0 1 1,1 1 0,0-1-287,-31 4 0,4 5 1,1-2-1,-1 2 0,2 3 489,3 7 1,-10 3 0,2 4-1</inkml:trace>
  <inkml:trace contextRef="#ctx0" brushRef="#br0">17569 12208 8541,'-1'-24'0,"-2"5"0,-2 5 814,2 3 0,2 3 0,2 1 1,4 1-1,4 6 0,1 7 0,-1 11 1,-5 7-1,-2 6-183,-2 5 0,0 2 0,0 2 0,0 2 0,0-1 0,0 1 0,0-5 0,0-3 1,0-6-546,0-4 1,0-1 0,0-5-1,-2-3-131,-2-5 0,2-7 0,-2-10 0,2-8 0,2-4 0,3-5 1,6-3 59,9-4 1,4 3 0,3-3-1,-1 4 1,1 4 0,-2 2 0,-3 3 918,-3 6 0,-3 5 0,0 7 0,-1 0 0,0 3 0,-1 4-705,-3 7 0,-3 11 1,-6 0-1,-1 2 0,-4 2 1,-2-1-353,-1 1 0,-4-4 1,4-2-1,-4-2 0,-2-2 1,0-2-1363,-4-3 1,3 0 0,-3-2 0,3-3 0,2-4-6544,0 1 8028,5-4 0,20 4 0,10-6 0</inkml:trace>
  <inkml:trace contextRef="#ctx0" brushRef="#br0">18222 12554 11159,'0'-21'8208,"0"1"-7457,0 11 0,6 6 1,2 16-1,1 2 1,-2 1-1,0 2 1,1 0-113,2 1 1,-4 2 0,0 4 0,-2-1 0,1-4 0,-2 0-1578,-2-4 1,-2-6-1,-4-2 1,-4-2 0,-2-5 267,-3-4 1,1-9 0,1-8 0,3-4 0,5-4 0,4-2-1,4-1 715,5 0 0,9 0 0,4 4 1,3 1-1,2 0 0,-2 6 1,-1 5-150,-2 4 1,-1 9 0,2-3 0,-2 4 0,0 4 0,-2 4 49,0 6 1,5 4 0,-3-4 0</inkml:trace>
  <inkml:trace contextRef="#ctx0" brushRef="#br0">18796 12554 8645,'8'-22'0,"3"0"0,1 4 2457,4 6 1,-1 6-1,5 6 1,0 0-1630,-4 0 0,-1 0 1,-2 2-1,0 1 0,-1 3 1,-3 1-998,-4 3 1,-5 1 0,-6-2 0,-8-5 0,-6-2 0,-4-2-1181,2 0 0,-3 1 0,2 2 0,0 1 1,0-1-1,6-1 0,2-2 1947,2 0 0,5 6 1,5 3-1,8 3 0,8 2-643,8 4 0,1-3 0,5 3 0,5-4 1,4 0 43,-1-1 1,4 0 0,-5 1 0</inkml:trace>
  <inkml:trace contextRef="#ctx0" brushRef="#br0">19089 12514 11588,'1'-29'956,"4"2"1,-2 8 0,6 11-1,1 2-401,2 3 0,1 2 1,0 1-1,-1 1 0,-1 4 1,-2 4-1,1 3 0,0 1-203,-1 0 1,2 6 0,-7 4 0,-1 0 0,-2 1 0,-1-3-2448,0-2 0,0-1 0,0-5 0,-1-1 976,-4-3 1,0-5 0,-4-8 0,4-5 0,4-4 0,2-5 1202,4-4 1,2-3-1,6-2 1,2 0-1,3 1 1,4-3-1,5 0-84,4-2 0,-3-6 0,5 3 0</inkml:trace>
  <inkml:trace contextRef="#ctx0" brushRef="#br0">19502 12128 8520,'0'-14'1532,"0"1"0,0 4 0,1 2-901,4 1 1,2 3-1,8 7 1,1 7-1,4 6 1,0 9-1,3 6 1,-3 5-127,-2 5 0,1 7 1,1-1-1,-1 3 1,0-1-1,-3-2-1275,-1-3 1,3-2-1,1-7 1,2-5-1,3-4 1,-1-5 769,0-4 0,2-9 0,-4-4 0</inkml:trace>
  <inkml:trace contextRef="#ctx0" brushRef="#br0">19982 12474 8458,'0'-29'814,"0"2"0,-2 0 0,-4 12 0,-5 5 0,-7 3 1,-3 5 24,-3 5 0,-1 6 1,-1 9-1,0 4 1,4 3-1,4 0 1,5 1-1,4-1-1081,5 3 0,4 2 0,6-4 0,9-1 1,10-1-1,10-3 242,8-2 0,16-1 0,10-5 0</inkml:trace>
  <inkml:trace contextRef="#ctx0" brushRef="#br0">21302 12061 9131,'0'-43'0,"-2"5"1011,-2 4 0,-4 5-258,-5 12 1,1 6-1,3 17 1,5 8-1,2 8 1,2 7 325,0 7 0,-1 4 0,-2 4 0,-2 4 0,2 1 0,2-2-886,1-1 1,4 1-1,2-5 1,0-5-1,2-3 1,-1-6-839,3-4 0,-4-5 1,-1-6-1,-5-1 0,-5-5 0,-4-7 0,-8-7 1,-6-9-1,-2-2 1,-1 0-1,-1 0 625,0 1 1,1-4-1,-1 6 1,2 3-1,3 2 1,4 3 1326,3 2 0,3 5 0,3 5 1,5 3-1,5 6-894,8 4 0,0-2 1,10 6-1,1 0 0,3 0 1,5 1-1,4-1-1640,-3-1 0,1 2 0,-1-5 0,4 0 0,0 0 1,1-1 1226,0 0 0,-5-3 0,4 0 0</inkml:trace>
  <inkml:trace contextRef="#ctx0" brushRef="#br0">21608 12514 14174,'0'-32'-1189,"0"5"0,2 2 3737,2 10 1,-1 8-1,6 7-1447,1 0 1,1 6 0,-1 1 0,-3 2-1,1 0 1,-2 3-1282,0 4 1,4-1 0,-3 2 0,2-2 0,-1-1 0,-2-1 0,-3 0-618,-2 1 1,-1-1-1,0 0 1,-1-1-1,-4-3 1,-4-3 1911,-3 0 0,-1-5 1,1 5-265,3 0 0,5-4 1,8 2-1,7-3 0,7-1 1,8 0-2219,8 0 0,2-1 1,2-3-1,5-4 0,2-1 1444,1 0 0,-2-11 1,-4-8-1</inkml:trace>
  <inkml:trace contextRef="#ctx0" brushRef="#br0">22008 12101 8423,'0'-25'0,"2"3"710,2 4 1,3 15-1,7 10 1,-1 11 0,2 9 185,3 1 1,-8 2-1,3 1 1,1 4-1,0 4 1,4 2 0,-1 2-955,-3 1 0,0 1 0,-2-5-1,-4-2 1,-5-1 0,-6-4 58,-5-5 0,-16 2 0,-4-10 0</inkml:trace>
  <inkml:trace contextRef="#ctx0" brushRef="#br0">21901 12474 12289,'27'-47'0,"-2"5"1507,-3 10 0,8 13 1,-2 16-1,3 4-1274,2 4 0,2 5 0,-2-1 0,1 3 1,3 2-148,2 4 0,1-3 0,0 4 1</inkml:trace>
  <inkml:trace contextRef="#ctx0" brushRef="#br0">22395 12501 10036,'0'-22'0,"0"-1"0,1 6 1933,4 5 0,2 6 1,6 6-1,1 0-1296,-1 0 1,5 4 0,2 2 0,3 2 0,2 2-1,-1 2 1,1 1 0,-2 1-1014,0-1 1,-4-4 0,-7 0 0,-2 0 0,-2-1-2910,-3 1 3488,0-6 0,-4 3 1,4-6-1,5 2 1,5 1-1,6 3-477,4 1 0,2 2 0,11 4 1,5 0-1,3 1 287,4-1 0,14 0 1,4 1-1</inkml:trace>
  <inkml:trace contextRef="#ctx0" brushRef="#br0">23888 11994 8470,'20'-13'-380,"-2"0"0,-5-1 1,-4 1 918,-4 0 0,-4-1 1,-1 1-1,-1 0 1,-4 1-1,-2 2 1,-2 2 382,0 2 1,2 5-1,-2 10 1,4 8 0,2 9 174,-1 5 0,3 7 0,-4 8 0,4 2 1,1 3-1,0 3-854,0-1 0,0 3 0,1-7 0,2 1 0,2-1 0,-1-6 1,0-6-1,1-6-1467,-2-2 1,-2-9 0,-2-5 0,-5-9 606,-7-10 1,-7-17 0,-6-7 0,-2-5 0,-2-4 0,-1 0 0,1 0 924,2 1 0,6 2 0,1-1 0,2 4 1,3 4-1,1 5 1461,1 4 0,7 8 0,3 4 0,4 4 0,4 8-1694,5 5 0,9 6 0,2 3 1,4 0-1,1 6 0,3 2 0,1 3-1709,-1-2 1,-2 0-1,1-3 1,0 1 0,-1 0-1,1-2 1634,0-3 0,-1-3 0,1-5 0</inkml:trace>
  <inkml:trace contextRef="#ctx0" brushRef="#br0">24074 12474 9525,'6'-18'1223,"3"1"0,4 0 0,5 9 0,3 3-520,0 4 0,8 1 0,-1 1 0,4 2 0,2 3 0,-2 0 0,1 1 0,-5-1-366,-4 0 0,-1 3 1,-8-5-686,-7-1 0,-14-1 0,-18-4 0,-6-2 0,-5-3 1,-4-1 117,-1 4 0,6-2 1,3 1-1,3 2 0,3 2 1,3 1-1,4 0 720,3 0 1,8 6-1,2 3 1,4 3-1,2 1 1,5 2-582,7 2 0,8 0 0,9 3 0,4 0 0,1-4 0,5 0 0,-1-1 91,-1-2 0,10 4 0,-7-10 0</inkml:trace>
  <inkml:trace contextRef="#ctx0" brushRef="#br0">24607 12461 15011,'14'-21'1735,"-1"8"0,0 11 0,1 8-1182,-1 8 1,5 11-1,0-2 1,-2 1-1,-1 1 1,-3 1 0,-2 2-1,-1 1 192,1 2 0,-2 2 0,-1-3 0,-1-1 0,-3-2 0,-2-5-1737,-1-3 1,-1-7-1,-4-7 1,-5-7-1,-6-5 164,-6-7 0,1-12 0,-1-2 0,-2-5 1,-1-6-1,0-3 0,1-7 517,2-3 1,10 4 0,0 6 0,5 3 0,4 6 0,1 4 0,2 5 1747,0 3 0,0 8 0,2 6 0,2 1-1028,5 3 1,-2 7 0,1 5 0,-1 3 0,-1 3 0,0 1 0,-2 3-1571,2 2 1,0 1-1,5 5 1,-2 0 0,2-2-1,6-2 1,5-2 1113,3-2 1,14 5 0,2-3 0</inkml:trace>
  <inkml:trace contextRef="#ctx0" brushRef="#br0">25394 12394 9161,'0'-23'928,"0"-4"0,-6 3 0,-4 6 0,-5 4-507,-3 0 1,-6 5 0,2 2 0,-2 1 0,2 3 0,4 2 0,4 2 559,0 4 0,7 2 1,2 8-1,7 1 0,7 5 1,10 3-729,9 4 0,6 1 0,8-2 0,1 0 0,3-1 0,-2-1 0,-2-1-329,-8-2 1,-6-5 0,-8 0 0,-6-2 0,-11-2-8,-11 1 0,-15-5 1,-22-2-1,-13-1 1,-10-2-1,31-1 1,-1-1-1,-1 1 1,-1 0-822,0 0 1,0 1-1,0 1 1,0 1 900,0 2 1,0 1 0,3 1 0,0 1 0,1 2 0,0 1 0</inkml:trace>
  <inkml:trace contextRef="#ctx0" brushRef="#br0">5212 14633 18778,'-1'-19'89,"-4"6"0,2 5 0,-6 10 1,-1 2-1,-2 4 0,-1 0 1,-1 1-1,1 0 0,1 0 565,3 0 0,2-6 0,3 1 0,-5-2 230,-3-2 1,3 0 0,0 0-1,-1 0-198,-2 0 1,3 0 0,0 0-586,-1 0 0,-1 1 1,1 2-255,1 2 0,6 1 530,-1-2-364,2-2-778,-4 4-3646,5-6 1654,-5 0 0,6 1 0,0 3 2630,0 5 0,12 9 1,2 3-1</inkml:trace>
  <inkml:trace contextRef="#ctx0" brushRef="#br0">5212 14673 18992,'6'-12'-528,"3"3"1,3 4 0,1 5 812,0 0 0,1 0 0,-1 0 0,0 0 1,1 0 399,-1 0 1,-1-2 0,-2-1-1,-1-1 5,2 1 1,-6 0-1,-2 0-512,-6-2 0,0 1 185,-5 4 0,-1 0 1,-5 0-1,1 0-186,0 0 1,-2 0-1,-1 0 1,-2 0-1,2 0 1,-1 0 0,1 0 20,-2 0 1,-4 4 0,4 2-1,2 0 1,0 2 0,-1-2-120,0-1 1,-6 6 0,4-4 0,0 2-1,-2 0 1,2 1-109,0 2 0,-5 2 0,2-1 0,-2 0 0,0 0 0,2 1 0,-2-1 196,-1 0 1,3 1 0,1-1 0,0 0 0,1-1 0,-4-1 0,0-2-46,2 1 1,-3 2 0,3 3 0,-2 1-1,0 2 1,2-1 0,-2 3-52,-1 2 1,-3 0 0,-2 3 0,-1 3 0,0 2 0,0 1 0,0 2-260,1 1 1,4 0 0,2 3-1,2-3 1,-2 0 0,0-1 72,2-1 1,2 4 0,3-5 0,-1 0 0,2 0 0,1 0 0,2-1 198,0-2 1,4 3 0,0 1-1,-1 1 1,-2 1 0,0 0-22,3 3 1,-3-3 0,3 2 0,-1 1-1,0 1 1,2 2 0,2 0-158,3 0 0,2 0 0,1-1 0,0-2 0,0 0 0,0 1 115,0 1 0,0 8 1,0-7-1,1 3 1,4 1-1,4 1 1,4-1 16,5 2 0,-2 2 0,6 3 1,2-2-1,1-4 0,3-4 1,2-2-115,1-4 1,10 2-1,1-6 1,2-3-1,7-2 1,2-6 40,6 0 0,8-3 0,-5-5 1,2-1-1,1-4 0,-1-1 0,-1-3 1,-2-2 11,0-1 1,-11 2-1,2 1 1,-6 3-1,-6 0 1,-5 0 14,-2-3 1,1 2 0,-6 1 0,-4 0 0,-3 2 0,-5-2-1356,-1 0 1,-2 4 0,0-3 0,-1 2-1,-3 0 1363,-4 1 0,2 2 0,0 2 1</inkml:trace>
  <inkml:trace contextRef="#ctx0" brushRef="#br0">7638 17125 8313,'8'-6'0,"-2"-1"0,-6-6 323,0-1 0,0 6 0,0-1 0,0-2 0,0-1 0,0-1 0,0 0 0,0-1 0,0 1 0,0 0 0,0-1 0,1 1 582,3 0 1,-2 4-1,2 0 1,-4 0-1,-4 2 1,-5 2-529,-3 4 0,-6 1 1,-1 0-1,-2 1 1,-1 2-1,0 5 623,0 4-505,5-2 0,-6 14 1,5-5-1,2 0 1,2 2-1,4 0 92,1 2 1,6 1 0,0 0 0,6-4 0,8 0 0,3-4-501,4-1 0,6-3 1,0-4-1,4-3 1,4-4-1,1-1-621,-1 0 0,0-1 1,-6-5-1,-1-4 1,-2-5-1,-6-1 0,-2-4-117,-2 1 1,-5-5 0,-4 7-1,-2 0 1,-2 2 0,0 2 853,0 0 1,-6 1-1,-2 2 1,0 2-1,-1 2 1,-2 3-1,1 3 959,1 5 1,-1 2 0,5 6-1,2 1 1,2 1 0,1 1-1163,0 2 0,0 4 0,0-3 0,1 0 0,4 2 0,4-2 0,2 1 0,3-4 0,-1 0 0,0-1 0,1 0 0,1-3 0,1-1-948,2 1 0,1-3 0,-1-1 1,4-2-1,3-3 0,2-2 0,-1-1-3968,1 0 1,0-4 4635,-1-1 0,7-11 1,1 1-1</inkml:trace>
  <inkml:trace contextRef="#ctx0" brushRef="#br0">8451 16939 9893,'8'-14'1482,"-4"1"0,-2 4-838,-2 0 1,1 6 0,5-1 0,6 1 0,6 0 0,2-1 0,4 1 0,1 1 249,2 2 0,4 0 1,2 0-1,-1 0 0,1 0 1,-4 2-4143,0 2 1,-3 4 0,-1 3 3247,-2-2 0,-4 3 0,-6-5 0</inkml:trace>
  <inkml:trace contextRef="#ctx0" brushRef="#br0">8411 17232 8196,'-6'-34'1404,"6"13"0,0 12 0,8 6 0,10 3 1,4 0-1,4-1 0,4-4 1,3-2-464,1 0 1,-3 1-1,4 6 1,2 0-1,0 0-941,-1 0 0,2 6 0,-3 1 0</inkml:trace>
  <inkml:trace contextRef="#ctx0" brushRef="#br0">10411 16899 8430,'7'-13'0,"4"-1"0,-7 1 206,-1 0 1,-1 4 0,-4 0 0,-2-2 0,-5 1 0,-3 0 0,-1 1 0,-1-2 0,1 0 0,0-1 130,-1 3 0,1-3 0,-2 3 0,-3-3 0,-4 0 0,-3 2 0,-3 3 0,-3 1-189,-5 3 0,-7 1 1,-3 4-1,-1 2 0,-5 7 1,-4 3 3,-6 4 1,-4 10-1,0 0 1,1 4-1,1 2 1,5-2 342,4 1 0,0 4 0,12-2 0,5 2 0,6 0 0,10-1-263,9 1 1,8 1-1,16 2 1,14-1-1,19-5 1,23-7-1,-25-17 1,2-1-147,5-1 1,1-1 0,8-3 0,3-1 0,2 0 0,3-2-1,5 0 1,1-2 0,-21 1 0,1-2 0,1 0 0,2-1 0,2-1-1,0-1-198,2-1 1,0-1-1,0-1 1,0 1-1,0 0 1,0-2-1,3-2 1,0-1-1,0-1 1,0 1-1,-1-1 1,0 0-1,-2-1 1,-1 1 0,0-2-1,-2 0 1,0 0-1,-1-1-247,-3 1 0,-1-1 0,-1 0 1,17-6-1,-3 0 0,-7-2 1,-4 0-1,-5 1 0,-3-1 0,-7 1 1,-3-2-1,21-25 0,-19-3 177,-16-5 0,-21 5 1,-24-4-1,-22 7 1,11 25-1,-5 3 1,-9 1-1,-4 3 119,-11 1 0,-3 3 0,-3 3 0,-2 4 0,19 5 0,-1 0 0,0 2 0,-3 0 0,1 0 0,-2 1 0,-2 2 0,-2 0 0,1 2 0,-1 1 0,0 1 0,0 2 1,1 1-1,-1 2 0,0 0-188,2 2 1,0 0-1,1 1 1,5-2 0,1 0-1,0 1 1,0 1 0,0 1-1,1 0 1,1 1 0,2 1-1,1 1 1,-18 8 0,3 2 250,5 0 0,3 1 0,4-3 0,3-1 0,9-1 0,2-1 0,3 1 0,-1-1 0</inkml:trace>
  <inkml:trace contextRef="#ctx0" brushRef="#br0">8425 17872 11175,'-14'-6'-100,"1"-2"0,-2 1 0,-1 3 474,-2 2 0,5 2 1,4 0-1,-1 2 0,-1 2 1,4 3-1,8 2 0,11-1 195,9-2 1,10 2-1,4-2 1,4 0 0,2 2-1,2-2 1,3 1-1,0 0 211,0 4 1,2-4-1,-7 2 1,-4 1-1,-3 2 1,-4 2-681,-2-1 0,-3 2 0,-3 1 0,-4 2 0,-3 0 0,-2-1 0,1 3-56,-1 0 1,0-2 0,1 3 0,0-2 0,3-3 0,0-1 467,0-1-430,3-1 1,-5-4-1,4 0 1,-1 0-1,0-1 1,-2 0-500,-1-2 1,-2 3 0,-1-3 0,-1-1-1,-4 3 1,0-1 0,1 4-1959,2 1 0,-2-4 0,1 0 0,2-1 2369,6 1 1,3-5 0,7 2 0</inkml:trace>
  <inkml:trace contextRef="#ctx0" brushRef="#br0">9464 18218 25149,'-7'-28'-712,"1"15"1,6 19 0,0 7 599,0 5 1,5 0 0,-1-5 0,0 0 0,1 2 0,-1 1 0,-1 4 0,-1-1-265,-2 0 0,0 8 0,0-2 0,-2 0 1,-2 3-1,-4-3-1788,1 1 1,-5 2 0,3-6 2084,-3 3 1,5 2 0,1-1 0</inkml:trace>
  <inkml:trace contextRef="#ctx0" brushRef="#br0">9904 19431 8586,'0'-16'2139,"0"2"0,2 10 0,2-2 1,5 2-1353,3-1 1,3-4-1,3 5 1,4-1-1,4 1 1,4-1-520,1 3 1,5 0 0,-4 2 0,1 0-1,1 0 1,-3 0 0,-1 2-1158,-5 2 0,-6-1 1,2 4-1,-2 1 1,-3-1-1,-2 4 1,-4 0-4644,-1 3 5532,-6 5 0,3 2 0,-6 5 0</inkml:trace>
  <inkml:trace contextRef="#ctx0" brushRef="#br0">10091 19658 27295,'-21'0'754,"2"-12"1,7 3-1,3-9 1,6 5 0,8 2-513,8 2 1,8 5 0,8-3-1,4 1 1,1 3 0,2 1 0,1 2-628,3 0 0,-2 6 0,9 2 1,-1 0-1,-1 1 122,1 2 0,1 1 0,6 1 0</inkml:trace>
  <inkml:trace contextRef="#ctx0" brushRef="#br0">10944 19578 22721,'-6'-21'-564,"0"-3"1,-4 6 0,1 2 1744,-1 1 0,-2 3 0,-2 2 0,1 1 0,0 0 30,-1 2 0,4-2 0,6 8-1517,8 2 0,8 11 0,6-2 0,4 1 0,5 0 0,2 1-1197,2 2 0,-1-3 1,-6 0-1,-4-2 0,-2 1 1296,-6 2 1,-8-3-1,-11-2 1,-8 1 0,-4-1-1,-5 3 1,-1 2 1386,-2 2 0,7 0 0,2 3 1,5 0-1,4 1 0,4 0 0,5 0-781,5-2 0,8-1 1,11-2-1,7-1 1,7-2-1,7-2 0,2-2-381,3-3 0,-1-2 0,-1-1 0,-7 0 1,-2 0-1,-7 0-62,-2 0 1,-9 0-1,-2 0 1</inkml:trace>
  <inkml:trace contextRef="#ctx0" brushRef="#br0">9864 18112 8510,'0'-21'0,"6"3"0,5 9 0,5 3 330,6 0 1,14 3-1,8-5 1,11-3 0,16-4-1,-31 6 1,1-1 0,6-2-1,0 0 1,2 1 0,1-1-1,5-2 1,1 1 0,2 0-1,1-1 1,4 0 0,0-1-1,0 1 1,1 0 0,3-1-1,1 0-325,0 1 1,0 0 0,2 0-1,0 0 1,3 0 0,0 1 0,0 0-1,-1-1 1,-1 1 0,-1 0 0,-1-1-1,-2 0 1,-1-1 0,-1 0 613,-2-1 1,0 1-551,1 2 1,-1 1-1,-8-1 1,-2 1-1,2 1 1,0 1 0,-3-1-1,-1 1 1,-2 1-1,-1 0 1,-3 2-1,-1 0-2,-4 0 0,0 0 0,34-2 0,-9 0 0,-3 1 0,-6 0 0,-5 4 0,-7 1-1568,-2-2 1,-8 4 0,-3-4-1,-3 2 1,-3 1 0,-3-4-1710,-4-2 3210,-3-1 0,1-7 0,-3 3 0,-2 2 0</inkml:trace>
  <inkml:trace contextRef="#ctx0" brushRef="#br0">14290 16792 9084,'-6'-4'1443,"-3"8"0,-3 15 0,0 17 0,2 3-947,1 0 0,0 6 1,-3 1-1,2 0 1,3 0-1,-1-2 1,2 0-425,0 1 1,2 1-1,4-3 1,0 1 0,1-2-1,2-5 1,3-6-1673,2-3 1,1-3-1,4-3 1,-1-4 1599,-3-3 0,3-8 0,-5-1 0</inkml:trace>
  <inkml:trace contextRef="#ctx0" brushRef="#br0">14157 17392 8390,'-12'-25'0,"3"3"0,-1 2 0,5 7 911,2 0 1,3 5 0,5 4 0,3 2 0,6 2 0,4 0 0,5 0 0,5 2-1334,3 2 0,11-1 1,-1 5-1,4-2 422,1-3 0,10 4 0,-1 0 0</inkml:trace>
  <inkml:trace contextRef="#ctx0" brushRef="#br0">14876 17285 8894,'-5'-14'2098,"-4"5"1,-2 16-1,2 6-542,5 2 0,2-4 1,4-4-1389,2-1 0,4-6 0,5-8 0,0-2 0,1-5 1,-1-1-1127,0-3 0,1 0 0,-1-5 0,0 3 0,1 2 0,-1 3 1,0 1 17,1 1 0,-1 7 0,0 4 0,-1 6 0,-1 7 394,-2 7 0,-7 0 0,4 7 0,-1 3 546,-1 1 0,13-3 0,-3 8 0</inkml:trace>
  <inkml:trace contextRef="#ctx0" brushRef="#br0">15223 17365 8183,'0'-13'1796,"2"0"0,0-1-1107,3 1 0,1 1 1,-2 3-1,5 3 0,3 2 1,1-1-1,2 2-15,3 2 0,-3 1 0,4 0 0,-1 0 0,0 0 0,-2 1-1185,-1 4 0,-2-4 0,0 4-752,1-4 1,-1-1 1262,0 0 0,1 0 0,-1 0 0</inkml:trace>
  <inkml:trace contextRef="#ctx0" brushRef="#br0">15610 17339 8157,'-8'-14'1119,"5"8"519,6 8 0,6 2 1,7-4-1,4-1 0,0-2 1,3-3-1728,-3-1 0,1-2 1,-5-5-1,2 1 0,-3 0 1,-5-1-1,-5 1-1086,-4 0 0,-4-1 0,-4 3 1,-6 0-1,-4 4 1337,-2 1 1,0 3-1,-5 7 1,3 5-1,2 5 1,4 3-1,3 6 410,3 2 0,7 1 1,-3 0-1,5-3 0,6-1 1,7 1-1528,8-3 0,6 0 955,4-7 0,9 0 0,7 1 0</inkml:trace>
  <inkml:trace contextRef="#ctx0" brushRef="#br0">16836 16326 8309,'22'-2'0,"-1"-1"610,-2-1 0,-1 1 1,-6 10-1,-2 10 365,-1 8 0,-6 15 0,0 1 0,-7 7 0,-8 5 0,-8 5 0,-3 2-384,-5 4 1,-9 1-1,18-31 1,-1-1 0,-1 0-1,1-1 1,-20 30 0,4-3-1,3-1-1210,4 0 0,1 4 1,3-3-1,2 1 1,7 0-1,6-2-5014,5-3 5633,4 1 0,1-8 0,0 5 0</inkml:trace>
  <inkml:trace contextRef="#ctx0" brushRef="#br0">17596 16539 9681,'-14'-13'1001,"1"-1"0,0 7 1,-2 4-1,-1 6-511,-2 6 0,-6 10 1,4 6-1,-3 6 0,3 5 1,0 4-1,4 4 1,1 4-210,2 2 0,4 2 0,2 3 1,1-1-1,3 3 0,1-4-970,2-1 0,0 0 0,0-9 0,0-3 0,0-2 0,0-5 689,0-4 0,-6-8 0,-1-2 0</inkml:trace>
  <inkml:trace contextRef="#ctx0" brushRef="#br0">17156 17192 8164,'6'-35'421,"1"-1"0,2 5 0,0 4 0,3 6 478,4 2 1,0 3-1,7 6 1,0 2 0,3 2-1,2 3 1,3 0-2257,4-1 0,-1 2 1,2-2 1356,1 2 0,1 8 0,2 2 0</inkml:trace>
  <inkml:trace contextRef="#ctx0" brushRef="#br0">17822 16779 11729,'0'-13'1508,"0"8"1,0 10 0,0 11-1263,0 8 1,5 2 0,-1 1 0,-1-2 0,-1-1-1,-2-2 1,0 3 0,0 3 83,0 3 1,0 0-1,1-2 1,2 0 0,3 2-1,0-1-1374,0-2 0,4-3 0,-1-1 0,5-3 0,2-2 0,2-4 165,-2-5 0,0-4 1,0-7-1,2-4 0,-3-4 1219,-5-3 1,-4-7-1,-6-2 1,0-1-1,0 1 1,-1 2 0,-2 3 9033,-2 1-9057,-5 2 1,9 11-1,-1 7 1,8 5 0,7 5-1,4 1-264,2 2 1,2-2 0,5-5 0,0-4 0,-3 0-1,-1-1-253,2 0 1,-5-1-1,1-4 1,-3 2-1,1 3 1,-2 1-3791,-1 4 3990,-7 7 0,4 2 0,-5 7 0</inkml:trace>
  <inkml:trace contextRef="#ctx0" brushRef="#br0">23301 16606 8164,'0'-20'0,"-1"7"1430,-4 0 1,4 4-1,-2 6 1,7-2-1,10 4-768,6 4 0,5-2 0,4 5 0,0-1 0,4-1 0,1-1 0,3 0 1,0 0-1,0 2-1302,-2-2 1,-5 2 0,1 0-1,-4-1 1,-5 1 0,-3-1-1,-2 1 640,-4 1 0,3 1 0,-8 6 0</inkml:trace>
  <inkml:trace contextRef="#ctx0" brushRef="#br0">23288 16899 12437,'6'-8'2165,"4"4"0,6 3-1834,7 1 1,2 0 0,1-2-1,3-1 1,2-1 0,3 1 0,1 1-1,-1 2-2665,-1 0 1,2 0 2333,-3 0 0,5 0 0,-3 0 0</inkml:trace>
  <inkml:trace contextRef="#ctx0" brushRef="#br0">24461 16832 8412,'4'-26'399,"1"-1"0,1 11 1,-2 4-1,3 3 1,2 1 368,0-2 0,-4-2 0,2-1 0,1 0 0,-3-1 0,1 1 1351,-3 0 0,-1-1-1688,-2 1 1,-6 6 0,-3 4 0,-3 6 0,-3 5-1,1 4 88,0 2 1,-5 3 0,9 1 0,1 0 0,1 0 0,5 1-313,2 2 0,1-4 0,0 4 0,1-2 1,5-2-1,8-4 0,6-4-587,5-5 1,2-2 0,1-2-1,0 0 1,1 0 0,-6 0-495,-2 0 1,-3-6-1,-6-3 1,-3-3 1696,-5-1 1,-4 5 0,-3 6 102,-1 4 0,-5 7 0,4 8 0,2 2 0,2 0 0,2 2-926,4 0 0,8-1 0,8 4 0,2-3 0,4-2 0,6-3 0,4-2-903,3-5 1,4 1-1,1-4 903,-2 1 0,-2-4 0,-1 3 0</inkml:trace>
  <inkml:trace contextRef="#ctx0" brushRef="#br0">23848 17818 8480,'0'-40'0,"-6"3"4674,-3 6-4579,3 12 0,0 19 1,6 9-1,0 3 1,1 3-1,2 2 1,2 4-1,-2 3 1,0 1-5747,1 3 5651,-2 8 0,4-2 0,-6 6 0</inkml:trace>
  <inkml:trace contextRef="#ctx0" brushRef="#br0">23741 18365 13340,'-6'-21'3458,"6"8"1,0 8-3902,7 4 0,1 1 0,1 1 1,0 5 363,-2 8 0,5-1 0,-5 6 0</inkml:trace>
  <inkml:trace contextRef="#ctx0" brushRef="#br0">23781 18671 8384,'-6'-19'3551,"5"3"-2715,-4 2 1,4 10 0,1 17-837,0 1 0,0 5 0,0 2 0</inkml:trace>
  <inkml:trace contextRef="#ctx0" brushRef="#br0">22248 20097 7903,'0'-13'0,"0"0"-117,0-1 1,2 1 0,0 0 453,3-1 1,1 6 0,-2-1 0,5-2 0,3-1-65,1-1 0,-5 4 1,-4 0-1,-1 0 1,0 1-1,2-1 1,-2-2 485,-2-1 1,-1-1 0,0 0 0,0-1-1,0 1 1,0 0-11,0-1 0,0 1 0,0 0 1,-1 1-1,-2 2-421,-2 1 0,-5 6 1,1 0-1,-3 6 1,-1 6-160,-1 3 1,-3 7 0,-1 3 0,2 3-1,1 2 1,1-1 0,1 1 113,0 0 1,5-1 0,4 1 0,4-2 0,4-3-1,5-2-352,3-1 1,7-6-1,4 2 1,2-6-1,1-3 1,1-3-1,0-2-331,-1-1 1,0-7 0,-4-5 0,-4-4 0,-4-2 0,-2-1 384,-3-3 0,1-2 0,-5 0 0,-2 3 0,-2 2 0,-1 3 0,0 1 548,0 2 0,-1 5 0,-4 4 0,-2 4 1624,0 4-1861,1 4 1,6 7-1,1 2 1,2 4-1,3 1 1,0 1-220,0 0 0,3 1 1,-3 0-1,1-2 1,2 0-1,0-1-706,0-3 1,0 1-1,4-1 1,0-4-1,1-2 1,0-3-1243,4 1 0,3-4 1,6-1-1,-1-4 0,2-2 1871,4-4 0,2-2 0,6-6 0</inkml:trace>
  <inkml:trace contextRef="#ctx0" brushRef="#br0">23088 19857 8351,'-8'-23'0,"4"-2"0,2 1 0,2 8 0,2 8 1228,2 2 1,4-3 0,5 3 0,0 1-1,2-1 1,3 3 0,3 1 0,1 4-1044,0 2 0,-5 4 1,2 6-1,-3 4 1,-1 4-1,-3 5-7470,0 4 7285,-6-3 0,-1 11 0,-5-5 0</inkml:trace>
  <inkml:trace contextRef="#ctx0" brushRef="#br0">23008 20177 8351,'0'-35'0,"1"2"281,4 10 0,8 8 0,11 15 0,4 0 1126,3 0 0,2 0 0,-2 1 0,6 4 0,4 5-1407,4 6 0,5-1 0,-3 4 0</inkml:trace>
  <inkml:trace contextRef="#ctx0" brushRef="#br0">24634 17272 8254,'-7'-6'0,"1"-1"74,6-7 1,6 3 0,3 0 0,2 4 0,3-1 0,-1 2-1,0 0 1,1 4 573,-1 0 1,-5 4 0,-6 2-1,-4 5 1,-7 4 0,-3 5 586,-2 4 1,-3 3-1,-4 3 1,-3 4 0,-4 3-836,0 4 1,-2 5-1,1 0 1,-4 1-1,1-1-290,-1 1 1,-4 8 0,1-3 0,-2 1 0,-2 1 0,1-1-83,4 3 0,-8-1 0,3 0 0,-2 1 0,1-1 1,1-1-1,-2-2-4,-2-1 1,3-5 0,-4 4 0,4-1-1,1-1 1,0 0-80,0-3 0,4-2 0,2-1 0,1-1 1,4-4-1,1-4 0,3-2-478,2-3 0,0-1 1,5-2-1,2-6 0,1-2 1,3-1-1100,3-1 1,-3 0 0,5 1-13,-1-1 1,4-6 1643,8-2 0,4-4 0,5-1 0</inkml:trace>
  <inkml:trace contextRef="#ctx0" brushRef="#br0">23248 18911 8230,'-19'-1'629,"-4"-4"0,0 4 1,0-4-1,6 4 95,2 1 0,1 1 0,1 4 1,1 4-1,3 3 0,5 1 1,2 0 24,2 1 1,0 0-1,2 3 1,2 0-1,5 0 1,5-2-842,3-2 1,1-1-1,9-2 1,5-3-1,5-1 1,5-3 0,1-3-824,1-4 1,16-5-1,-3-9 1,1-2-1,0-4 1,-2-3 914,2-5 0,-26 11 0,0-1 0,-2-2 0,0 0 0</inkml:trace>
  <inkml:trace contextRef="#ctx0" brushRef="#br0">25354 18058 8436,'-2'-12'268,"-2"4"1379,-5 3 0,3-2 1957,2-2-2964,2-3 0,1 6 1,-2 6-1,-3 7-192,-1 5 0,-2 2 0,-3 0 0,1 3 0,3 1 0,-1-1 0,1 1-192,4 0 1,2 1 0,2-3 0,0 2 0,2-2-560,2-1 0,4-7 1,5-4-1,0-2 1,1-2-1,-1-2-158,0-2 1,-1 1 0,-3-6-1,-3 0 1,-2 0 1225,1 0 0,-2 2 1,-8-2-260,-4 4 0,2 4 1,0 2-1,1 4 0,3 4 1,1 3-1,4 1-972,2 0 1,4 2-1,6 1 1,3 2-1,2 0 1,2 0-1378,2-1 1,3 0 1842,0-8 0,7 2 0,1-3 0</inkml:trace>
  <inkml:trace contextRef="#ctx0" brushRef="#br0">25727 18178 9463,'5'-19'-153,"-1"-3"0,1 7 1,-4 3 1060,3 5 1,-1 2 0,6 5 0,0 2 0,0 1 0,-2 3 495,-1 1 0,0 2 0,-3 4 1,3 1-1,0-1 0,0 0 1,-1 1-2229,0-1 1,-2-1 0,6-2 0,2-1 0,0 0-627,3-2 1,-5-1 0,-2-7 0,-1-4 1660,-3-4 0,-2 2 0,-1-2 2246,0-1 1,2 4-1,2 1 1,5 5-1882,3 5 0,0-2 0,0 4 1,-2 1-1,4-1 0,-1 2-482,3-2 0,5 5 0,-2-4 0,2-1-94,3-3 0,7 4 0,3-1 0</inkml:trace>
  <inkml:trace contextRef="#ctx0" brushRef="#br0">26474 17805 8334,'6'-27'3282,"-5"19"1,4 9-2907,-4 12 0,-1 7 0,0 3 1,0-2-1,0 1 0,1 3 1,2 8 141,2 4 0,4 0 0,-5 2 0,-1 2 0,-1 0 0,-2 1 0,0-2-6243,0 0 5725,0 0 0,-6 0 0,-2 0 0</inkml:trace>
  <inkml:trace contextRef="#ctx0" brushRef="#br0">26380 18312 8521,'5'-52'-1,"-1"3"0,2 4 0,-1 25 1,4 6 0,2 2 0,3 8 0,-1 1 0,0 2 0,2 1 0,3 1 0,4 4-3,3 3 1,8 6-1,1 2 1,2 3 0,-2 1-1,0 0 1,-2 1 2,1 3 0,-2-5 0,-4 0 0</inkml:trace>
  <inkml:trace contextRef="#ctx0" brushRef="#br0">26834 18165 9254,'0'-42'-357,"0"7"2295,0 5 0,0 21 0,0 1 0,1-1 0,4 0 1785,3 0-3731,4 6 0,2-3 0,-1 6 0</inkml:trace>
  <inkml:trace contextRef="#ctx0" brushRef="#br0">26860 17898 8485,'-13'-1'0,"0"-4"0,-1 16 0,7-2 0,1 17 0</inkml:trace>
  <inkml:trace contextRef="#ctx0" brushRef="#br0">933 18232 8366,'13'-6'0,"5"-2"0,0-5 0,-2 0 0,-1-1 0,-6 2 46,0 4 0,-2-4 0,4 4 0,-4-1 0,0 2 0,-1 0 0,2 1 0,-2-2 0,1 2 0,1-1 0,0 0 103,0-4 1,-1 4-1,-4-2 1,3-2-1,0 0 1,1-3 0,-1 1-1,0 0 1,-1-1 289,1 1 0,-5 4 0,4 0 0,-4-1 1,-2 0-1,-4 1-143,-4 4 0,-4 4 0,-3 2 1,-4 4-1,0 4 0,-3 2-183,3 3 1,-6 5 0,6 3-1,-1 3 1,3 2 0,5 0-1,3-2 348,1-3 0,6 6 0,0-4 0,6 0 0,6-1 0,4-1 125,5 1-582,2-7 1,7-1 0,0-8-1,-2-1 1,-1-3 0,-4-1-1,0-2-208,-4 0 1,-3-6-1,-2-3 1,-4-3-1,-1-1 1,-3-1-441,-2 1 0,-2 1 0,-2 2 0,-3 2 0,-1 2 884,-4 3 1,4 2-1,-1 2 1,3 4 0,3 4 153,5 3 0,1 1 0,8 0 1,3 1-1,0-1 0,1 0 0,2 1-770,4-1 1,-1 0 0,0 1 0,-2-3 0,-1 0 0,-1-2-1552,1 1 1,1-4 0,-2-2 1926,1-2 0,5 4 0,-2 1 0</inkml:trace>
  <inkml:trace contextRef="#ctx0" brushRef="#br0">1613 18125 23236,'12'-18'-2327,"-2"0"1,-1 4 2819,1 3 1,2-1 0,2 3 0,0-2 477,4-3 0,3-3 0,6-1 0,1 3 0,1 5 0,2 5 0,1 4-1144,0 1 1,-4 1 0,3 4-1,-2 5 1,-3 6 41,1 6 0,0 4 1,-1 0-1</inkml:trace>
  <inkml:trace contextRef="#ctx0" brushRef="#br0">1800 18272 17485,'-15'-27'-476,"4"3"1,16 6-1,2 8 1752,1 3 0,9 4 1,1-6-1,7 0 1,6 2-1,5 2 1,3 4-1298,1 1 0,-2 6 0,-2 2 1,-5 6-1,-5 3-117,-3 6 1,2 8 0,-5 3 0</inkml:trace>
  <inkml:trace contextRef="#ctx0" brushRef="#br0">1840 19045 17008,'-5'-36'-1927,"1"0"0,-2 2 2166,1 12 0,-2 4 1,-6 10-1,1 5 1,3 6-1,4 7 1,5 5-3920,5 2 3058,-4 7 0,11 1 547,-3 6 1,3 6 0,1-3 0</inkml:trace>
  <inkml:trace contextRef="#ctx0" brushRef="#br0">1813 19391 11427,'-13'-19'-299,"-1"10"1,7-1 44,2 14 1,14 3 197,5 7 0,2 5 0,-3 2 0</inkml:trace>
  <inkml:trace contextRef="#ctx0" brushRef="#br0">1853 19778 8528,'-12'-6'2781,"3"-3"-1784,3-3 1,8 1 0,4 7-998,7 8 0,0 19 0,7 5 0</inkml:trace>
  <inkml:trace contextRef="#ctx0" brushRef="#br0">1706 20391 9216,'-12'-6'0,"4"-3"0,3-3 537,4-1 1,-4-1 0,1 1 0,-1 0-143,-1-1 1,5 1 0,-4 0 0,4-1 0,1 1 0,0 0-165,0-1 1,-5 1-1,0 1 1,-3 3 0,-2 5-106,-2 2 0,-1 2 0,-1 0 0,1 2 0,0 2 0,1 5 0,1 4 46,3 5 0,5-1 0,-2 3 0,5 1 0,5 0 0,3 1-57,4-1 1,6-2-1,1-6 1,2 1-1,1-3 1,0 0-497,1-2 1,-3-6-1,3 1 1,-6-2-1,-2-2 152,-1 0 0,-3-6 0,-2-3 0,-4-3 0,-4-1 0,-2-1 1184,-4 1 1,2 0-323,-6-1 1,7 8-1,-3 6 1,5 9-1,3 6 1,4 4-602,5 2 0,0-2 0,10 5 1,2 1-1,1-3 0,2 1-776,0-3 0,1-3 1,1 0-1,2-2 1,-1-3-1,0-2-679,1-1 0,-8-4 1,4 2 1422,-2-1 0,-5-7 0,-1-7 0</inkml:trace>
  <inkml:trace contextRef="#ctx0" brushRef="#br0">2413 20191 8528,'-21'-34'988,"3"-2"1,9 9-20,5 7 1,2 8-1,4 4 1,2 2-1,7 4 1,5 0-921,6 2 0,11 0 1,5 0-1,7 0 1,1 2-1,-2 0-1583,-5 3 1,-1 5 0,-7-1 1533,-1 3 0,-2 7 0,-1 2 0</inkml:trace>
  <inkml:trace contextRef="#ctx0" brushRef="#br0">2479 20377 8528,'-20'-12'375,"6"3"1,11-7 0,8 4 0,7 3-106,4-1 1,8 0 0,-1 1 0,7 4 0,4 4 0,2 1-1,-1 0-486,2 0 1,-3 0-1,0 1 216,-1 4 0,-2 2 0,-4 7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15103 5344 9408,'0'-13'0,"0"0"95,0-1 1,5 1 0,-1 0-1,0-1 1,1 1 0,-1 0 0,-1-1-1,-1 1 1,-2 0 0,-3 1-1,-5 1 1,-5 4 909,-2 1 0,-6 2 1,1 4-1,-2-2 0,-1-1 1,0-1-1,-3 1 1,0 0-45,-1-2 1,5 4-1,0-4 1,-1 4-1,1-1-367,0-2 0,6 3 1,-4-5-1,3 1 0,-3 1 1,1-1-226,0-1 1,-5 5 0,2-5-1,-3 2 1,-3-1 0,-3 2-1,-5 2-139,-2 1 0,-2 1 1,-2 4-1,-1 3 1,-1 4-1,1 2-312,1-1 1,2 0-1,2 1 1,2-1 0,5 2-1,2 1 1,0 2 423,3-2 0,-2-3 0,8-2 1,0-2-1,-3 1 0,1 0 1,1 1-343,2-2 0,-3-2 0,3 3 0,-2-1 0,-3 0 0,-1 0 0,-2 0 0,1 1 0,-1 7 0,-1 2 0,-2 0 0,-2 2 0,-1 0 0,1 2 0,-4 2 0,5 2 0,1 0 0,2-1 0,3 1-189,3 0 0,2-2 0,9-3 0,0-3 0,4-1 0,1 0 0,3-2 16,2-1 0,1 0 0,1 1 1,3 2-1,5-2 0,3 0 1,1 1 125,1 0 0,-1 3 0,0-4 1,-1 2-1,-1-2 0,-2 0-152,1 2 0,2 1 1,0 5-1,-2-2 1,-1 2-1,1 1 1,2 2-23,1-1 0,2 6 0,3-1 0,4-2 0,5-2 0,4-3 0,5-2 349,2 2 1,2-5 0,2 0 0,0-1 0,3 0 0,-2-2 160,-2-1 1,2-2 0,-1-1 0,-4-2 0,-1-1 0,-3 1-167,-3 2 1,-2 2 0,-1-1 0,0 0 0,2 1 0,-2-1 0,3 0-2,1 1 0,-1-1 0,5 0 0,3 1 0,3-1 0,7 0 1,2-1 129,-2-3 1,5 1 0,-3-4-1,-1 0 1,2 0 0,-2-3-253,-1-1 0,6 2 0,-6 0 0,-2-1 0,-1-1 0,0-2 0,0 0 0,0 0 0,-3 0 0,3 4 0,0 1 0,0-2 0,1-2 0,-1-1 0,0 0 0,4 0 0,1 0 0,2 0 0,5 0 0,-1 0 0,6 0 0,-1 0 0,2 0 0,2 0 0,2-1 0,0-2 0,2-2 0,-3 1 0,-2-2 0,6 4 0,-6-3 0,0 0 0,0 1 0,-4 1 0,-2 1 0,-1 2 0,1 0 0,-4-1 0,2-2 0,-3-2 0,3 2 0,-4 2 0,-3 1 0,2 0 0,-3 0 0,3-2 0,1-1 0,0-1 0,1 1 0,2-3 0,2 0 0,1 0 0,6 0 0,2 3 0,1 0 0,-1-1 0,2 3 0,5-5 0,-34 3 0,0 1 0,0 0 0,0 0 0,-1 0 0,-1 1 0,33-1 0,-5-2 0,-3-1 0,2 2 0,-2 0 0,-3 0 0,-3-1 0,-3 1 0,4 0 0,0 0 0,0-1 0,0 1 0,-1 1 0,0 2 0,-1-4 0,0-1 0,2 2 0,-3 2 0,-3 1 0,-4 0 0,3 0 0,1 0 0,2 0 0,4 0 0,3 0 0,1-2 0,0 0 0,2-3 0,1-1 0,2 3 0,0-1 0,-1-1 0,1 1 0,-1-1 0,1-5 0,0 3 0,-2-2 0,-1 0 0,-4-1 0,-2-2 0,-6-2 0,-5 5 0,-8 1 0,-2-3 0,-3-1 0,-1-1 0,-4 0 0,-1-1 0,-3-2 0,-1 0 0,-3 1 0,-2-1 0,-1-1 0,1-2 0,-4 3 0,3-5 0,-3 2 0,-1 1 0,3-1 0,0-2 0,0 0 0,-2-2 0,-2 3 0,0 0 0,1-2 0,-1-1 0,-1 1 0,-3-2 0,-3-1 0,-6-3 0,0-2 0,0-1 0,-2 2 0,-2 1 0,-4 2 0,-7 3 0,-2 1 0,-7-2 0,-4-1-461,-3-2 0,-3 2 1,4 1-1,0 3 1,-2 2-1,-1 1 1,2 1 274,3-1 0,0 0 0,-2 5 0,-1-1 0,1 1 1,-1 0-1,-1 1 453,-4 3 1,-10-3 0,5 3 0,-5-3 0,-6-1 0,-3 0-107,-2 0 0,-10-1 0,5 1 0,2 0 0,3-1 0,2 2 0,-1 2 13,-1 1 1,5 2 0,-7-4 0,3 2 0,1 1 0,3-1 0,2 1-94,3 2 0,-4-4 0,5 3 0,2-2 0,-1 1 0,4 1 0,-4 1-81,0 0 0,0-4 0,-2 2 0,-1-1 0,1 2 0,-3 0 0,-4-1 0,-3-2 0,2 2 0,-5 1 0,1 0 0,-3 1 0,-2-2 0,2 1 0,3 4 0,6-3 0,-2 2 0,0-1 0,0 2 0,3 2 0,8-4 0,-1 1 0,4 1 0,1 1 0,1 1 0,2-2 0,2-2 0,-2 2 0,-2 2 0,-2 0 0,-4-2 0,-3-2 0,-6 1 0,-4-2 0,-4 4 0,-7-4 0,-1 2 0,2-1 0,4 2 0,1 1 0,-1-3 0,8 4 0,-10-4 0,6 2 0,3 0 0,3-1 0,2 1 0,3 1 0,-1 1 0,5-2 0,2-2 0,2 3 0,1 0 0,0 2 0,0 0 0,0 0 0,-2 0 0,-2 0 0,-4 0 0,1 0 0,-5 0 0,3 2 0,-3 2 0,-2 3 0,-1 2 0,0-1 0,3-1 0,0 0 0,6-2 0,1 2 0,2-1 0,0-3 0,3-1 0,1-2 0,-2 0 0,5 0 0,-1 0 0,0 0 0,1 0 0,-1 0 0,3 0 0,-1 0 0,-1 0 0,2 0 0,2 0 0,-1 0 0,-2 0 0,-1 0 0,-1 0 0,-3 0 0,1 0 0,-2 0 0,1 0 0,-3 0 0,-4 0 0,1 1 0,-2 2 0,-1 2 0,1-2 0,-1-2 0,1-1 0,-2 0 0,3 0 0,-1 0 0,4 0 0,-1 0 0,2 0 0,8 0 0,-7 0 0,4 0 0,4 0 0,1 1-484,2 4 0,0-2 1,4 4-1,1 1 1,0-1-1,3 5 0,3 3 225,6 3 1,-9-1 0,9-3 0</inkml:trace>
  <inkml:trace contextRef="#ctx0" brushRef="#br0">19555 5198 28980,'0'-34'-2458,"2"2"0,4 10 1,6 4-1,5 2 2791,4-2 1,1 4 0,6-4 0,2 2 0,3-1 0,1-2-1,1 0 1,2-2 0,0 2 0,2-2 0,-4 2-55,-1 0 1,2 1-1,-3 3 1,-1-1 0,1-2-1,-4 2 1,0-1-1,-3 1 1,1-2-99,0 2 1,-1 1-1,1 2 1,-1 1-1,0 2 1,-3 1-1,-2 0-610,-2 1 0,4 1 0,-6 4 1,0-1-1,-1 1 0,0 1 1,2 2-755,-2 0 0,5 5 1,1 1 1381,3 1 1,14 2-1,2 4 1</inkml:trace>
  <inkml:trace contextRef="#ctx0" brushRef="#br0">21582 4491 8723,'0'-29'0,"1"3"-260,3 10 0,-4 7 974,0 9 0,-5 0 0,-9 0 0,-1 0 1,-1 0-1,-2 2 0,1 1 0,-1 1-104,0-1 1,-1 5 0,2-1-1,0 2 1,0 0 0,3 1-475,0 2 0,5 1 0,2 1 0,1-1 1,3 0-1,2 2 0,1 1-83,0 2 1,1 0 0,4-3 0,3 1 0,4 3 0,0 0-170,-3 1 0,1 2 0,-5-3 0,-2 0 0,-2 2 0,-2-2 160,-4 1 1,-2 2-1,-9-4 1,-5-2-1,-7-1 1,-5-3-1,-4-2 394,-1-1 1,2-6 0,2 1-1,1-2 1,5-2 0,5 0 1680,5 0-2446,3 0 0,12 0 0,13 1 0,20 2-1637,14 2 2510,20-1 0,-2 2 0,11 1 0</inkml:trace>
  <inkml:trace contextRef="#ctx0" brushRef="#br0">21821 4891 16498,'-11'-21'0,"0"5"0,4 4 3366,1 3-2885,1 6 1,5-1-1,2 8 1,2 4-1,5 1 469,3 0-724,1-1 0,5 6 0,1-2 1,2-2-1,1-1 0,-1 0-5,-3-2 0,-3 3 0,-2-5 1,-1-4-612,-3-4 0,-3-8 0,-8-9 0,-2 0 0,-4-4 0,0 0 0,-1 1 544,-2 0 0,4 1 0,-1-3 0,3 3 1,2 4-1,1 3-349,2 2 1,2 5 0,2 4 0,5 3 0,3 1-752,1 0 1,6 5 0,4 4-1,3 5 1,5 3 1104,5 6 0,8-4 1,4 0-1</inkml:trace>
  <inkml:trace contextRef="#ctx0" brushRef="#br0">22475 4878 27504,'-17'-9'-395,"5"-2"0,4 3 1,2-1 448,0 1 1,-3 7 266,4 1 1,7 4-1,7 5 1,4-4 0,5-4-1,3-1 1,1 0-158,0 0 1,-4 0 0,4-1 0,-1-4 0,-3-4-661,-5-3 0,-4-2 1,0-3-1,-5-2 0,-2 0 1,-2 0-1,0 2-601,0 2 0,4 2 0,2 1 0,1 3 0,5 5 790,5 3 1,3 6 0,8 3 0,3 1 0,4 0 327,-1 1 0,10 2 1,-2 1-1</inkml:trace>
  <inkml:trace contextRef="#ctx0" brushRef="#br0">23194 4851 27456,'0'7'-4916,"-1"-2"1,-3-8 5523,-5-1 1,-3-2-1,-2 3 1,1-3-1,0-2 1,-1-1-1,1 1 1,0-1 128,-1-2 1,1 5 0,0 2-1718,0 2 0,5 4 0,5 2 0,6 5 0,7 5 0,7 3 0,6 6-1303,7 2 2454,-2-5 0,11 6 1,-5-6-1</inkml:trace>
  <inkml:trace contextRef="#ctx0" brushRef="#br0">23314 5024 28680,'-13'-1'0,"1"-4"-696,3-3 0,-2-4 0,3-2 0,1 1 0,2 0 689,4-1 0,1 5 1,1 2-1,5 1 0,6 3 1,7 2-1,5 1 267,4 0 1,8 1-1,-1 2 1,2 2-1,-1-1 1,-5 0-709,-3 1 0,-7 4 1,-3-5 497,-4-1 0,-8-6 0,-6-1 0,-7-1 0,-5 1 0,-1-2 646,-1-1 1,4 4 0,-3-2 0,-4 5 0,1 5-1,3 4-1343,1 2 0,6 9 1,2 2-1,2 3 0,4 3 1,3 3-1,7 5-2698,5 2 1,8 1 3337,1-4 1,1-2-1,6-6 1</inkml:trace>
  <inkml:trace contextRef="#ctx0" brushRef="#br0">24727 5224 11238,'12'-20'0,"-1"3"-368,-2 7 387,-1 4 1,0 4 0,-5-1 0,-6-1 0,-8 1 0,-5 2 1201,-6 1 0,-5 0 0,-2 1 0,-4 4 0,1 3 0,-1 6-1187,3 4 0,4-2 1,3 5-1,6-1 0,3 0 1,5 0-1,5-1-787,3 1 0,8-1 1,8-3-1,11 2 1,11-2 1207,6-1 0,14-2 0,-3 1 0</inkml:trace>
  <inkml:trace contextRef="#ctx0" brushRef="#br0">24981 5398 27835,'-14'-29'-2800,"1"7"0,4 6 3088,0 16 0,6 6 1,-3 3-1,2 3 1,0 1-658,1 0 1,7 1 0,6-3 0,5 0 0,4-2 0,1-1 517,-1 0 0,3 2 0,-3-5 0,1-2 0,-1-2 0,-3-2 0,-1-4-209,-2-4 0,-1-3 1,-1-1-1,-4-2 0,-1-1 1,-3-2-1,-2 2 492,-1 1 0,0 2 0,0 0 0,0-1 0,0 1-621,0 0 0,6 5 1,5 4-1,5 2 1,8 2-1,5 0 1,8 0-1573,6 0 1,11 5 0,9-1 2070,7-1 1,4-7 0,-34 0 0,0 0 0</inkml:trace>
  <inkml:trace contextRef="#ctx0" brushRef="#br0">25994 5211 27696,'7'-2'-1945,"-4"-2"0,-6-5 0,-6-1 0,-3-1 3014,-1 2 0,0 7 0,-1-1 0,1 6 0,1 5 0,3 4 1,5 2-1546,2-1 0,2 6 0,0 3 0,0 4 0,2 0 0,2 1 0,5 0-397,3-1 1,3-4-1,1 1 1,2-1-1,-2-1 1,-2-4 301,-5-2 1,-5-3 0,-8-3 0,-5-5 1618,-3-2 1,-2-2-1,1 0 1,0 0 0,-1 0-1,1 0 691,0 0 0,2 0 0,7 0-1783,8 0 0,11 0 1,5 0-1,0 0 1,2 0-1,-1 0 1,-3 0-224,-3 0 0,-2 0 0,-1-2 1,-5-2-1,-8-4-84,-11 1 1,-13 1-1,-11 6 1,-5 2 0,-8 4-1,-9 7 1,-7 9 168,30-8 0,-1 2 0,-3 1 1,-1 1 247,-1 4 0,-2 1 0,-5-3 0,0 1 0,0 2 1,1 0-1</inkml:trace>
  <inkml:trace contextRef="#ctx0" brushRef="#br0">23648 6051 5954,'4'-32'0,"1"3"1807,-2 4 1,-3 10-1192,-5 10 1,-8 10 0,-11 4 0,-4 3 0,-5 1-1,1 0 1,1-1-218,5-3 0,6 1 1,6-4-1,3 2 1,2 2-17,4 2 1,16 1 0,6 1 0,7-3 0,3 0 0,-1-2 0,1 1 161,0 2 1,-5 0 0,-3-2 0,-3-1 0,-5 1-671,-4 2 0,-5 1 1,-10 1-1,-6-1 1,-7-1-1,-7-2 1,-5-1 817,-1 2 0,1-4 1,7 0-1,1 1 1,2-2-1,7 1-1209,6 1 0,8-6 0,16 3 0,18-4 1011,21-1 0,5-6 1,-19 3-1,1-1 1</inkml:trace>
  <inkml:trace contextRef="#ctx0" brushRef="#br0">24461 5971 28685,'-8'-27'-1421,"1"3"0,4 8 0,-3 11 973,-1 11 0,-4 12 0,-6 6 0,-6 4 0,-2 3 0,-1 0 0,-3 2 0,0 1-415,-2 0 1,-5 4 0,6-2-1,4 2 1,5 1 0,5-2 50,4-2 0,8-6 625,-1-3 1,15 1-1,5-6 1</inkml:trace>
  <inkml:trace contextRef="#ctx0" brushRef="#br0">24274 6424 26043,'12'-23'-1113,"-3"1"0,3-4 1,-3 8-1,3 3 1074,1 5 0,2-1 1,1 7-1,3 1 0,2 3 1,3 3-1,2 3 0,5 1-905,5 4 1,2 0 1176,2 3 1,12-1 0,3 0 0</inkml:trace>
  <inkml:trace contextRef="#ctx0" brushRef="#br0">24914 6450 25306,'-13'0'1171,"-1"0"1,3-1 0,0-2-368,2-2 0,0 1 0,-2 6 0,2 2-1448,4 5 1,4-2-1,2 2 1,2 1-1,3 1 1,3-1 579,6-1 0,0-1 0,5 0 0,1-3 1,-2-4-1,1-1 0,-3 0-175,3 0 1,-6 0 0,4-1 0,-3-4 0,-2-3 0,1-4 0,-1-2 729,0 1 0,1 0 0,-1 1 0,-1 1-147,-3 3 0,-2 5 0,-2-2 0,3 4-245,4 1 0,2 4 1,-1 2-1,0 0 0,1 0 1,-1-3-270,0-2 0,2 4 0,1-1 0,4-1 0,0-1 0,4-2 0,0 0-173,-2 0 0,3-5 0,-3-1 1,4-1-1,-1-5 0,-2-3 1,-2-3 282,-2 2 1,4 6 0,-6 1 0,0 0 0,-2 2-24,-2 2 1,-1 5 0,-3 5 0,-5 4 0,-2 4-521,-2 5 0,0 2 1,0 7-1,0 0 0,-2-1 1,-1 1-1,-3 0-687,-1-1 1,4-3 0,-3-3 1176,0-1 1,-7-1 0,-8-4-1</inkml:trace>
  <inkml:trace contextRef="#ctx0" brushRef="#br0">25434 6610 25306,'-13'-17'-318,"-1"-1"0,7-6 0,2 2 0,4-3 0,2-1 0,4 4 0,5 4 0,7 4 1041,5 0 1,9 7 0,7 3-1,8 2 1,8 5 0,-1 4-1,-1 8 1,-6 3-2347,-5 1 0,-1 5 0,-13-3 1616,-6-1 1,-5-6 0,-3-8-1</inkml:trace>
  <inkml:trace contextRef="#ctx0" brushRef="#br0">23448 7050 17565,'9'-38'403,"0"1"0,8 1 0,7 5 1,12 8-1,6 7 0,10 4 0,3 4-239,11 3 1,4 5-1,-17 4 1,1 2-1,1 1 1,3 1-1,0 2 1,1 0-1,0 0 1,0 0 0,0 1-1,4 0 1,-1 0-1,1 1-667,2-1 1,0 1 0,-1-1 0,2-1 0,-1 0 0,1-1 0,8 2 0,-1 0 0,0 0 0</inkml:trace>
  <inkml:trace contextRef="#ctx0" brushRef="#br0">15250 7197 28266,'-14'0'0,"1"-5"527,0 1-462,5-7 0,2 8 0,8-5 0,2-1 1,5 1-1,3 4 0,1 2 0,1 2 1,-1 2-1,0 2 0,1 4 79,-1-1 1,2 5 0,1-5 0,3 2 0,1-1 0,2-1 0,0-1 0,5 0 0,1-2 180,6 2 1,3-4-1,4 2 1,5-4-1,6-3 1,4-3-326,1-1 0,-2-1 0,1-2 0,3 1 0,5-1 0,-2-2 0,-1 0 0,-5 3 0,-1-1 0,-2 5 0,0 3 0,1 0 0,-2 2 0,-4 0 0,4 0 0,-3 0 0,2 0 0,-1 2 0,-1 2 0,1 5 0,3-2 0,5 1 0,4-1 0,2-1 0,-2 0 0,-4-3 0,-3-2 0,4-1 0,3 0 0,2 0 0,0-1 0,-4-2 0,1-3 0,0-1 0,-2-1 0,5-2 0,0 2 0,-5 1 0,-3 1 0,-3 0 0,1 0 0,-2 3 0,-2-1 0,-3 1 0,-1 1 0,-1 2 0,1 0 0,-5 5 0,2-1 0,-5 1 0,-3-1 0,-3 1 0,-2-2 0,1-2 0,-2-1 0,-2 0 0,0 0 0,-4 0 0,3-1-311,-1-4 1,-4 2 0,-4-4 0,-3-1-1,-4 1-61,-1-3 0,0-2 0,4-2 0</inkml:trace>
  <inkml:trace contextRef="#ctx0" brushRef="#br0">18662 6983 14819,'-13'-35'0,"1"1"0,2 7 535,1 11-807,6 8 1,-2 10 0,11 2-1,6 5 1,6 5 1137,3 3 0,1 0 0,6 5 0,0 0 0,0 0 1,-3-1-591,1-2 0,-7 4 1,-1-6-1,-5 1 0,-4 0 1,-5 0-1,-2-2-454,-2-1 1,-6-3-1,-4-2 1,-7-1-1,-5 1 1,-5 1-315,-4-3 0,3 4 1,-3-3-1,4 3 1,5 0-1,4 0 0,5 0 297,4 2 0,9 3 1,8-4-1</inkml:trace>
  <inkml:trace contextRef="#ctx0" brushRef="#br0">19569 6957 21232,'-14'-8'-984,"5"-2"1,2 4 649,1-1 0,2 2 1,5-2-1,5 1 1,6 3-1,4 0 1054,1-1 0,2 2 0,0-2 0,-1 1 0,-2 0 0,-4-2-643,0 2 1,-6 3 0,-3 5 0,-6 4 0,-8 2 0,-5 3 0,-6-1 23,-3 0 0,-8 7 0,-1 0 0,0 3 0,3-3 0,4 1-322,5 0 0,-2-5 0,8 3 1,3-1-1,4 0 0,3-2 343,3-1 1,4-2 0,7 1 0,7-2-1,4-4 1,6-2 119,5 0 1,-2-4 0,4 2 0,-1-2-1,1-2 1,-3 0 0,-1 0-647,-1 0 0,0 0 0,-1 0 0,1 0 0,0 0 0,-1 0 0,2 0-471,4 0 1,2 0 0,4 0 0,1-2 881,1-2 1,3-4 0,10-5 0</inkml:trace>
  <inkml:trace contextRef="#ctx0" brushRef="#br0">20662 6824 28143,'0'-14'-4916,"4"-4"1,2 2 4145,2 4 1,-4 0-1,3 9 1099,-1 5 1,-3 10-1,-7 10 1,-5 5 0,-3 2-1,-1 4-131,-1 1 1,1 1 0,-2 5-1,-1 0 1,-2 0 0,3-1-1,4-2-781,2-2 0,6 1 0,-2 2 1,4-2-1,1-3 0,0-2 0,0-2-4488,0-4 5055,0 2 0,6-12 0,1 4 0</inkml:trace>
  <inkml:trace contextRef="#ctx0" brushRef="#br0">20608 7197 27997,'9'-26'-1645,"0"4"1,-4 5-1,4 6 1,1 4 2599,2 1 0,-3 3 0,-2 7 0,0 7 0,1 3 0,4 6 0,3 0-7229,2 4 6238,7 1 0,3 2 1,7 0-1</inkml:trace>
  <inkml:trace contextRef="#ctx0" brushRef="#br0">21115 7303 30887,'-19'-13'44,"4"1"0,-3 2 1,2 1-1,0 0 1,-4 2 191,0 2 1,2 4 0,-3 1 0,2 0 0,2 0 0,3 1 0,0 4-237,1 3 0,6 4 0,2 2 0,4-1 0,1 0 0,1-1-2129,4-3 1,2 1-1,6-5 1771,1-2 0,-5-8 1,-2-4-1,-1-2 1,-2-3-1,2 2-115,3 4 1,4-3-1,5 5 1,4 0 589,4 0 1,12-4 0,4 3 0</inkml:trace>
  <inkml:trace contextRef="#ctx0" brushRef="#br0">21622 7037 18904,'0'-27'-1647,"0"0"1,1 13 2026,3 5 1,2 12 0,5 7 0,-4 5 0,-1 4 0,-3 2 0,-1 4 0,-2 3-333,0 3 0,-2 6 0,-2-3 0,-4 2 0,-1-1 0,2 1-166,1-2 1,-3 3 0,5-7 0,1-5 0,1-6 0,2-4-269,0-2 1,0-7-1,0-7 1,0-10 0,2-8 41,2-6 334,4 1 1,5-14-1,2 2 1,1-2-1,3-4 1,2-2-19,3-5 0,-1 4 1,1 5-1,-3 8 1,-2 5-1,-3 5 1,-1 4 573,-2 3 1,-5 10 0,-4 5-731,-2 7 1,-4 5 0,-4 3-1,-5 1 1,-9 2 0,-3-2-1,-6-1 125,1-2 0,5 0 1,2-1-1,2-1 1,2-4-1,3 0 401,0 1 0,7 1 1,4 6-1,7 1 1,10 2 144,6-2 0,10 5 0,3 1 0,-1 3 0,1 3 0,-4 0 1,-1 2-353,-1-1 0,-5-2 1,-1 7-1,0-1 1,-2-4-1,0 1 1,-2 0-1083,-3 1 0,0 4 0,-2-2 0,-2-1 993,-1 1 1,0 4-1,4-3 1</inkml:trace>
  <inkml:trace contextRef="#ctx0" brushRef="#br0">17942 7996 28114,'0'-13'-1763,"-1"6"0,-4 2 1,-2 2-1,-2 0 2566,0-1 1,6-2 0,-3 3-1,0-2-361,-2 2 0,0 2 1,-1 1-1,-3 0 0,-2 0 1,-4 0-1,0 0-352,-1 0 0,3 0 0,-5 0 1,2 0-1,1 0 0,0 1-9,0 4 1,0-4 0,5 5 0,0-1-1,-1-1 1,3 1-128,2 1 1,-3-3-1,3 4 1,-3 0 0,-1 1-1,-1 2 1,1 0-31,0-1 0,-1 3 1,1-3-1,0 1 1,0 1-1,-1-2-61,1 1 1,0 2 0,-1 0 0,1-2 0,1-1-1,2 0 1,2 0 267,2 0 0,-3-5 0,3 5 0,1 1-258,-1 2 0,0 2 0,3-1-173,-2 0 0,-4 1 0,4-1 0,-1 0 0,0 0-79,3 1 0,1-1 0,2 0 0,2 1 0,2-1 0,4 0 504,-1 1 0,3-5 0,-4 0 0,2-1 0,1 1 1,-1 0 4,1 2 0,0-4 1,3 2-1,-2 0 0,-2 0 1,-1 0-1,1-1-147,2 0 0,-3 2 1,1-4-1,-1 1 0,1 2 1,2 0-1,2 0-19,1 2 1,0-4 0,1 0 0,-1 1 0,2-2-1,1 1 208,2 0 0,0-4 1,-3 3-1,1-1 0,3-1 1,0-1-1,2-1 370,0-2 0,-3 0 0,2 0 1,0 1-1,-3 2 0,1 2 0,1-2 15,2-2-1,-3 3 1,3 2 0,-1 0 0,0 2 0,0-2-651,1 0 1,-3-1 0,3-2 0,-1 3 0,1 0 0,1 0 0,1-1 171,-1 1 1,-4-5-1,2 5 1,1-2 0,-2 1-1,2-2 1,-2 0-55,1 1 0,3-2 1,-2 2-1,1-2 0,-1-1 1,0 2-25,-1 2 0,3-1 0,3-3 0,1 2 0,0 2 0,-1-2 0,1-2 0,0-1 0,-1 0 0,1 2 0,0 1 0,-1 1 0,1-1 0,0-1 0,-1-2 0,1 0 0,1 0 0,0 0 0,2 0 0,-2 0 0,2 0 0,-1 0 0,-1 0 0,2 0 0,1 0 0,-1 0 0,-2 0 0,-2 0 0,1 0 0,0 0 0,-1-2 0,1-1 0,0-1 0,-1 1 0,1 1 0,0-2 0,-1-1 0,0 2 0,-1 0 0,-2 1 0,1-3 0,4-1 0,-6 3 0,4-3 0,2 0 0,1-1 0,4 1 0,1 0 0,0-4 0,2 1 0,-5-3 0,-5 0 0,-2 0 0,-2-1 0,-1 6 0,3-10 0,-3 1 0,-2 3 0,-3-1 0,-1 1 0,-2 3 0,-1-8 0,-3 3 0,-3 2 0,-2-1-148,1 1 1,1 0-1,-3-1 1,1 1 0,-1 0-1,-1-1-190,-2 1 0,0 0 0,0-1 1,0 1-1,0 0 117,0-1 1,-2 6 0,-1-1 0,-3-2 0,-1 1 0,-2 0 0,0 2 32,0 2 1,0-4 0,-4 3-1,0-2 1,-1 1 0,1 1-1,0-1 71,-1-2 0,1 3 0,0-1 0,-1 1 0,1 1 0,0-1 264,-1-1 0,1 4 0,-2-4 0,-1 2 0,-2 2 0,2-1 0,-1 1-18,0 1 1,0-3 0,-3 0 0,-1 0 0,2 0-1,-2 2 1,0-1-54,-2 1 1,-3 0 0,-2 4 0,-1-2 0,-3-1 0,3-1 121,1 1 1,0 0 0,-2 0 0,-1-2 0,0 2 0,0 0 0,0 0 49,1-1 1,0 0-1,1 4 1,-4 0-1,0-2 1,-1-1-1,2-1-163,-1 1 1,-4 0 0,3 0-1,-1-2 1,-1 2 0,1 2 0,-1-1-248,0-2 1,1 3 0,-4-5-1,2 1 1,3 1 0,2-1 0,2 1-26,2-1 0,6-1 0,1 4 0,2-4 1,2 0-1,3 0-951,0 3 1,1 0 1134,0-2 1,-1 4-1,1-5 1</inkml:trace>
  <inkml:trace contextRef="#ctx0" brushRef="#br0">15370 5931 14544,'-15'-33'0,"6"6"0,7 10 0,5 5-696,2 3 1291,5 6 1,-2-5 0,4 4 0,-4-5 0,-3-4 0,-2-5 0,0-6 1730,1-5-2032,1-5 1,-5-11 0,0-1-1,1-1 1,2-5 0,3-3 0,1-5-1,4-3 371,1 0 1,2-5 0,3 4-453,1-6 1,4 2-1,-3-3 1,3 3-110,6 1 0,-1 1 0,4-1 0,-3 1 0,-1 0 0,0 3 0,-1 1-155,1-2 1,1-3 0,-13 32-1,1 1 1,1-2 0,2 1-1,0-2 1,2 1 0,0-1-1,1 0-110,0-1 1,0 0 0,3-4 0,0 0 0,0 3 0,1 0 0,1-1 0,1 0 0,1-3 0,1 0 0,0-1 0,1 0 21,0-1 0,1 0 0,1-2 0,1 1 1,0 3-1,2 1 0,-2 1 0,1-1 0,-1 2 1,-1 0-1,-2 2 0,0 1 0,-2 1 1,0 1-14,-3 0 1,0 2-1,15-24 1,-10 7 151,-3 7 0,-5 2 0,-4 13 0,-4 7 0,-5 7 0</inkml:trace>
  <inkml:trace contextRef="#ctx0" brushRef="#br0">17476 1786 7957,'0'9'743,"-2"0"0,-1 1 0,-3 2 0,1 3 0,-3 1 0,2 3 1,-1 0-1,1 2 0,0 0 477,3 3 0,2-4 1,1 1-1,0-2 0,0-2 1,1-4-1288,3-4 0,-1 1 1,6-5-1,0-5 1,0-6-1,-2-9-127,-1-4 1,0-5 0,-1-6 0,2-4 0,2-1 0,-2-4-1,1 4 281,-1 1 0,2 3 0,4 4 0,1 2 0,-1 2 0,0 6 774,1 2 1,-1 3-1,0 3 1,1 5-1,-1 2 1,0 2-1081,1 0 0,-5 2 0,0 2 0,2 4 0,4 0 0,3 1-5561,-2 2 5780,5 1 0,6-5 0,7-1 0</inkml:trace>
  <inkml:trace contextRef="#ctx0" brushRef="#br0">18236 1399 8797,'0'-19'2324,"0"6"1,4 1 0,1 21-1,-1 1-1446,2 2 0,-3 9 0,4 5 0,-1 10 0,-3 7 0,-1 4 0,-2 2 0,0 0-1583,0 1 1,0 1 0,0-1 0,0-3-1,1 1 705,4-1 0,-4-4 0,5 3 0</inkml:trace>
  <inkml:trace contextRef="#ctx0" brushRef="#br0">16396 5784 7718,'-12'-15'0,"-3"-1"0,1-2 893,5 2 1,12-5-1,7-3 1,6-5 0,7-7-1,5-4 1,6-4 0,7-5-1,5-4 1,-20 23 0,1 0-545,3-3 0,1 0 1,1-1-1,0 0 1,5-4-1,1 0 0,2-2 1,0-1-1,2-3 1,1-1-1,1-4 1,1-1-1,-2 0 0,-2-1 1,-2 1-1,-1 1-1096,-4 2 0,-1 2 0,-3 3 0,-1 1 1,-4 4-1,-1 1 0,-2 2 0,-1 0 1,16-25-1,-6 7 0,-4 9-2153,-5 6 1,-7 6 2899,-6 9 0,-1-3 0,6 4 0</inkml:trace>
  <inkml:trace contextRef="#ctx0" brushRef="#br0">18009 3532 7737,'7'-30'0,"-1"2"0,-1 4 617,-1 4 1,11 2 0,-2 4 0,2 3 28,0 2 0,-6 3 1,0 7-1,0 4 0,0 5 1,-2 8-1,-1 8 635,-3 9 1,-2 3 0,-1 4 0,0-1-1,0 0 1,0-4 0,0-1-1330,0-2 1,5-9 0,-1 0 0,1-5-1358,1-9 1,-5-6 0,5-12-1,-2-10 1,1-6 0,-2-12-1,-2-4 1013,-1-6 1,0-5-1,0 1 1,0-1 0,2-1-1,1 4 886,1 1 0,2 3 1,-3 7-1,3 5 1,1 5-1,4 3 1,1 6 75,1 2 0,2 3 0,1 2 1,3 2-1,1 2 0,0 2-4543,1-2 3627,1 4 0,5-5 0,0 3 346,-1-5 0,1-3 0,0-1 0</inkml:trace>
  <inkml:trace contextRef="#ctx0" brushRef="#br0">18729 2865 7741,'7'-13'0,"5"1"0,-3 2 0,3 1 1228,1-1 1,5-7 0,1-1 0,2 2-1,1 3 1,0 3 0,-1 2 0,-2 2 243,-2 3 1,-3 2-1,0 1 1,-2 1-1,-3 4-1683,-5 4 0,-5 4 0,-7 6 0,-5 6 0,-4 6 0,-2 2 0,-2 1-604,1 0 0,0-3 0,9 3 0,2-1 1,6-4-1,7-2 986,10-5 0,5-2 0,9-9 1,5-2-1,5-4 0,5-5 1,1-5-447,2-4 1,-3-2-1,5-3 1,-4 2 0,-4 3 274,-3 5 0,-13-3 0,1-1 0</inkml:trace>
  <inkml:trace contextRef="#ctx0" brushRef="#br0">17463 5917 7678,'-20'12'379,"2"-10"0,1 1 713,8-14 0,13-10 0,10-11 0,8-8 1,7-7-1,8-7 0,8-7 0,-20 28 1,2-2-133,0-1 0,2-2 1,7-10-1,2-3 0,0 0 1,1 0-1210,3-5 1,1-2 0,-15 17 0,1-1 0,1 1-274,2-4 1,2 0-1,-2 1 1,9-16-1,1-1 349,-11 16 0,0 0 1,0 2-1,7-14 0,-2 1 1,-1 2-1,0 1 1,-6 7-1,-1 1 0,-3 3 1,-2 2-1,-2 2 1,-1 1-1,13-31-656,-8 8 1,-1 4-1,-5 12 1,0 2-1,2 5 1,-2 7 0,0 7-521,-2 5 1,3 3 0,3 2 1348,2 0 0,6 1 0,0 3 0,0 3 0</inkml:trace>
  <inkml:trace contextRef="#ctx0" brushRef="#br0">19542 3292 7695,'0'-21'591,"1"-3"-37,4 7 1,5 3 0,5 7 0,-3 1 0,0 3 0,0 2 0,1 2 0,2 5 901,3 7 1,-8 2-1,3 9 1,-2 2-1,-4 4 1,-3 0-930,-2-2 0,2-2 0,1 1 0,-2-2 1,-2-1-1,-1-3 0,2-4-1070,2-5 1,4-4 0,5-8 0,-1-3 0,-2-6 0,-1-9-504,1-6 0,1-7 0,-1-1 0,-1-2 0,0-2 0,0 1 871,0-1 1,-5 5-1,4-3 1,-1 3 0,0 4-1,2 3 1,0 1 68,0-2 0,0 2 0,4 3 0,2 0 1,3 3-1,6-1 0,4-1-6269,3-2 6375,0-1 0,-4-5 0,-1 0 0</inkml:trace>
  <inkml:trace contextRef="#ctx0" brushRef="#br0">20275 2719 13045,'2'-12'0,"2"3"0,5 5 0,4 1 0,4 0 1228,0-2 1,6 1 0,-4 4 0,2-2-1,1-1 1,0-1 0,-1 1 0,-2 1-909,-3 2 1,-1 0-1,-3 2 1,-5 4-1,-7 6-996,-7 4 1,-11 3 0,-4-2 0,-2 0 0,2 1 0,4 0 0,5 1 157,4 2 1,3-5 0,8 2 0,4-3 0,7-2 0,8-1 0,4-2 685,1-1 0,6-2 1,-1 4-1,-2-4 1,-2 1-1,-5-2 1056,-4 0 0,-5 4 0,-4-1 0,-4 3 1,-5 2-651,-5 4 1,-7-3-1,-8 4 1,-3-1-1,-2 0 1,1 0 0,-1-1-1,2 0-631,0-6 1,4 3-1,6-7 1,1 2 0,5-2-1,7-1 742,7-3-685,17 5 0,10-7 0,13 5 0</inkml:trace>
  <inkml:trace contextRef="#ctx0" brushRef="#br0">21408 3212 15592,'-19'-11'0,"-2"0"0,2 2-102,6 7 1,7 2 0,10 5 0,5-4-238,3-1 1,-2 0-1,2 0 1,6 0-1,4 0 1,9 0 338,6 0 0,6 0 0,11 0 0</inkml:trace>
  <inkml:trace contextRef="#ctx0" brushRef="#br0">21995 3292 15773,'-14'-16'750,"1"2"0,12 4 1,5 10-1,8 0-1057,6 0 0,7 0 1,10 0 306,8 0 0,-4 0 0,13 0 0</inkml:trace>
  <inkml:trace contextRef="#ctx0" brushRef="#br0">22715 3372 7768,'-6'-17'0,"-2"6"0,4 8 2369,8 9 1,14 4 0,15-1-2370,1-5 0,7 4 0,7-1 0</inkml:trace>
  <inkml:trace contextRef="#ctx0" brushRef="#br0">19835 9022 13929,'-20'0'587,"6"-5"0,11 3 1,11-2-1,6 1 1,6 0-1,5-2 0,5 1 1,7-1-1,5-1 1,9-1-1,7-3 0,7-2 1,4-1-177,1-1 1,-31 7-1,1-1 1,0 0-1,1 0 1,1-1-1,0-1 1,1 0-1,0 1 1,-2-1-1,0 0 1,-2 1-1,0 1 1,34-10-1,-4 0 1,-5 3-1183,-3 5 0,-9 0 0,-8 5 0,-4 2 1,-6 2-1,-6 1 0,-5 0 754,-4 0 1,-1 6 0,-5 1 0</inkml:trace>
  <inkml:trace contextRef="#ctx0" brushRef="#br0">22101 8663 9298,'0'-18'0,"0"0"0,0 2 917,0 1 1,0 6-1,-1 2 1,-4-1-437,-3 1 1,-9 2 0,-2-2 0,-3 1 0,-6 3 0,-6 2 0,-5 2 316,-1 4 0,-6 6 0,-1 9 0,-1 0 0,4 4 0,5 1 0,7 2-595,5 0 0,11 1 0,3 1 0,10 4 0,10 0 0,14 1 1,10-2-345,9 1 1,15 1 0,2-6 0,7-3 0,3-1 0,-2-3-1514,-3-4 1,-1 3 0,-6-3 1653,-2 0 0,9 3 0,-7 1 0</inkml:trace>
  <inkml:trace contextRef="#ctx0" brushRef="#br0">16036 9596 8438,'0'-21'3,"0"3"140,6 9 0,-3 3 0,6 6 0,1 0 0,4 0 0,5 0 0,9 2 0,11 1 0,11 1 1,9-1-1,12 0 210,-30-1 1,0 0 0,-3-1 0,1 0-1,6 1 1,2 0 0,-1-1 0,1 0-1,-2-1 1,0 0 0,0-1 0,-1 0-1,-3 0 1,0-2 0,-1-1 0,0-2 125,-2-2 0,1-1-442,-1 3 0,1-2 1,29-18-1,-5 4 1,-6-3-1,-7-3 1,-10-2-1,-9-4-671,-10-4 1,-6-1 0,-8-10 0,-8-3 525,-11-4 1,-18 1 153,-10-2 1,14 27-1,-3 2 1,1 1 0,-1 1-1,-4 1 1,-1 2 0,-2 2-1,-2 1 1,-2 2 0,-2 2-1,0 2 1,-2 3-53,0 2 0,-2 3 0,1 3 0,0 4 0,-1 4 0,1 2 0,1 2 0,1 3 0,0 3 0,0 2 0,2 3 0,1 2-234,0 1 0,3 3 0,2 2 0,3 1 1,3 2-1,2 2 0,2 1 0,2 2 0,4 1 1,3 1-1,3 1 0,4 1 0,2 0 0,5 1-1811,2 2 1,4-1 1919,15 27 1,5-32-1,4-3 1,3-7 0,0 0-1</inkml:trace>
  <inkml:trace contextRef="#ctx0" brushRef="#br0">19755 10102 30528,'-7'-13'-886,"4"-1"0,7 1 1,10 0-1,8-1 1,9 0-1,8-3 1983,3-1 0,12-4 1,-1 3-1,3 0 0,8-2 1,1 2-1256,5 0 0,-1-4 0,-2 6 1,0-1-1,-1 0 0,0 0-464,-4 2 1,-4 1 0,-10 3-1,-5 2 1,-4 1 0,-6 0-355,-5 2 0,0-1 0,-10 5 0,-2-1 1,-1 1-1588,-2 2 2500,-6 1 1,-1 0-1,-6 0 1</inkml:trace>
  <inkml:trace contextRef="#ctx0" brushRef="#br0">21648 9449 9002,'12'-13'80,"-3"-1"0,3 7 1,-3 2 483,2 4 1,1 8 0,-1 7 0,-2 6-1,1 7 1,2 4 0,1 6 0,0 6 152,1 6 0,-5 6 0,-2 3 1,-1-2-1,-3 3 0,-2-4 1,1 0-538,2-5 0,-2-10 1,4-3-1,-2-6 0,2-7 1,0-3-957,0-5 1,-2-4 0,-5-9 0,-2-12 91,-1-11 0,-11-9 0,1-4 0,-2-1 0,-2-3 0,-1 0 810,-2 2 0,1-2 1,-4 6-1,2 2 1,0 6-1,-1 6 1,1 7 911,-2 6 1,4 2 0,-1 4-1,2 4 1,2 5 0,3 7 0,0 3-1074,1 3 0,5 2 0,4 4 0,6 2 1,6 2-1,12 2 0,9-2-1408,11-3 1,5-3-1,5-1 1,-3-2 151,-1-3 1301,-1-2 1,-5-19-1,0-2 1</inkml:trace>
  <inkml:trace contextRef="#ctx0" brushRef="#br0">19902 10835 13526,'0'-13'348,"7"4"1,5 1-1,7 2 1,7 3-1,8 1 1,7-1-1,8-3 1,4 0-1,5 0 1,3 1-1,1 1 1,-1-2-8,-2-1 1,5 2-1,-4-2 1,1 1-1,-5 3 1,-4 0-1,-4 0-374,-2-2 1,-2 1 0,-4 4 0,-1 0 0,-4 0 0,-4 2-1114,-3 2 1,-3-1 0,-2 4 0,-4 1 1104,0-1 1,2 2 0,6 4 0</inkml:trace>
  <inkml:trace contextRef="#ctx0" brushRef="#br0">21368 10768 8456,'0'-20'0,"6"-3"501,3 10 0,-2 3 0,4 10 0,2 1 0,6 4 0,4 4 0,3 2 1,2 3 162,6-1 0,-2 0 1,0 1-1,-1-2 1,2-2-1,-1-3-578,1-1 1,-2-1 0,-6-5 0,-2 0 0,-6-2 0,-3-2-283,-5-5 0,-11-9 0,-13-4 0,-10-3 0,-8 0 1,-2 1-1,-1 3 112,-1 2 0,5 1 0,1 6 0,4 3 0,3 5 0,5 4 422,4 4 0,-1 8 1,9 10-1,-1 5 1,5 9-1,6 4 1,7 7-642,7 3 0,6 1 0,13 0 0,8 4 303,7 0 0,-19-27 0,1-1 0,1 0 0,0-1 0</inkml:trace>
  <inkml:trace contextRef="#ctx0" brushRef="#br0">20035 11768 27532,'0'-13'-8921,"2"4"9110,2 0 0,-1 4 0,6-2 1,1 1-1,4 2 0,3-1 1,6 1-1,2 1 0,2 1 1,-1 2-1,2 2 662,3 2 0,-1-1 0,6 6 1,2 0-1,5 0 0,7 0 0,5 0-820,3-2 0,0 3 0,-5-4 0,0 0 0,1 0 94,-1-3-328,-6 4 0,4-5 0,-7 2 0,-2-1 0,-5 0 0,-6 2-1074,-3-2 0,-3 0 0,-3 0 1,-4 1 1061,-3-1 0,-2 4 0,1 1 1</inkml:trace>
  <inkml:trace contextRef="#ctx0" brushRef="#br0">21662 11928 20787,'0'-14'-1881,"0"7"1,0 1 0,0 6 0</inkml:trace>
  <inkml:trace contextRef="#ctx0" brushRef="#br0">22061 11835 10243,'0'-18'0,"0"0"169,0 2 1,-6 1-1,-1 2 1,-2-1-1,0 2 636,-1 3 1,3-7 0,-2 3-1,0-2 1,0 0 0,1 2-1,3 0 529,2-1 1,-3 1 0,0 1-729,-2 3 1,-1 3 0,-5 8 0,-3 2 0,-2 5 0,0 4-338,0 5 0,-5 3 0,2 7 0,-4 2 0,0 2 0,1 4 0,1 4-81,2 3 1,5 6-1,0-3 1,2 2-1,2 6 1,1 2-288,3 0 1,3-1-1,6-3 1,0-2-1,0-2 1,0-3-1,0-3-416,0-5 0,-5 0 1,-1-6-1,1-1 0,-3-4 1,1-3-4402,-4-6 1,4-3 4804,-2-5 1,0-4-1,-4-5 1</inkml:trace>
  <inkml:trace contextRef="#ctx0" brushRef="#br0">21528 12368 11425,'0'-36'0,"0"2"0,2 1 0,1 5 0,1 5 0,-1 5 0,0 3 1398,1 2 1,5 5-1,9 4 1,7 2 0,8 4-1,8 1 1,7 3-380,7 1 1,4 2-1,10 6-940,-31-7 1,0 2 0,-1 0 0,1 0 0,5 4 0,0-1 0</inkml:trace>
  <inkml:trace contextRef="#ctx0" brushRef="#br0">16876 8796 8574,'-2'-12'-674,"-2"3"0,1 3 1217,-6 6 1,5 0 0,-5 0 0,0-1-1,2-4 4353,2-4-4619,4-2 1,7 2 0,2 1 0,4 1 0,2 1-1,-1 0 1,0 3 0,1 2 0,-1 1 224,0 0 0,1 0 1,-1 1-1,0 4 1,1 2-1,-1 2 830,0 0-1107,-5 0 1,8 8 0,-1 3 0,3-1 0,4 0 0,1-1 45,6 1 1,6-3-1,1 5 1,2-2-1,4-2 1,1-2-1,3-2-239,1 0 1,2 1 0,3-3 0,-3-2 0,-6-3 0,-5-1-1089,-2-1 1,-11 0 0,0-4 0,-4 0-3114,-5 0 1,-9 0 4168,-7 0 0,-6 0 0,-7 0 0</inkml:trace>
  <inkml:trace contextRef="#ctx0" brushRef="#br0">17716 8996 8526,'0'-13'1980,"0"-5"1,1 0-386,4 2 1,-2 2 0,4 7-1023,-1 7 1,3 10 0,-5 8 0,-1 0 0,-1 0 0,-2 1-720,0 2 1,0-1 0,-2 3 0,-2-6 0,-7-2 0,-3-2 0,-7 1-298,-4-1 1,0-5 0,-11-4-1,-1-3 1,-2-1 0,-2 2 0,0 1-3740,1 1 4182,-3 7 0,14 2 0,-3 8 0</inkml:trace>
  <inkml:trace contextRef="#ctx0" brushRef="#br0">16676 9422 10260,'6'-15'745,"7"4"1,9 11-1,4 0 1,-1 1-378,-3 4 0,6-4 1,-3 5-1,2-2 1,4 1-1,2-1 1,2 2 53,-1 3 1,5 3-1,-5 1 1,0 2-1,-3 1 1,-3 2-1,-3 0-171,-2 1 0,0-3 0,-3 5 0,-1 0 1,2 0-1,-2 1-20,0-1 0,3 2 0,-2-3 0,-1-1 0,2 2 0,-1-2-342,4 0 1,6 3-1,2-4 1,1-2 0,-1-2-1,-2-4 1,-2-3-1507,-1-1 1,-2-1 0,-3-5 0,-4 0 0,-3 0 0,-3-2 579,-3-2 1,-5-4 0,-8-5 0,-4 0 0,-2-1 1036,-4 1 0,1 0 0,-6 1 0,5 2 0,4 1 0,3-2 255,2-1 1,4-1 0,2 0 0,4 1-1,5 3 1,5 5 546,3 2 1,5 4 0,0 2 0,2 4-1,3 0 1,0 1-100,-1 2 1,1 0-1,-10 4 1,-2 2-1,-3 0 1,-4 0-610,-4-3 0,-4 0 0,-4 1 0,-6 1 0,-9 2 0,-7-2 0,-6-1-553,-4-2 0,-4 0 0,-1 1 0,-1-2 1,-1-2-1,1-1 0,4 1-6492,3 2 6951,8 1 0,1-5 0,4-2 0</inkml:trace>
  <inkml:trace contextRef="#ctx0" brushRef="#br0">16796 10062 8286,'-13'-4'183,"-1"-1"0,5 1 479,1 4 1,5 1-1,0 2 1,6 3 0,7 1-1,8 4 1,7 1 566,5 1 1,7 0 0,-2 2-1,4 1 1,1 2 0,0 0-936,0 1 1,0-3-1,-2 5 1,-2-2 0,-5-1-1,-3 0-865,-1 0 1,-2 0 0,-3-4-1,-4 3 1,-3-1 0,-4-3 0,0-2-1395,-2-1 0,-5-3 1,3 2-1,1 0 1965,-1-1 0,-4-3 0,3-5 0</inkml:trace>
  <inkml:trace contextRef="#ctx0" brushRef="#br0">17569 10382 8532,'0'-21'588,"6"8"1,3 8 0,4 5-317,5 5 1,1 2 0,5 7-1,-2-1 1,3 0 0,4 1-1,2 0 716,-2 4 1,-1-3 0,-2 4 0,-4-1 0,-6 0 0,-6-2-1432,-5-1 0,-11-2 0,-7-1 0,-10-3 0,-8-5 0,-7-1-814,-5 2 0,-2-4 1,5 4-1,2-4 1257,2-1 0,-8 12 0,2 3 0</inkml:trace>
  <inkml:trace contextRef="#ctx0" brushRef="#br0">16929 10888 8372,'-6'-28'602,"6"6"0,6 6 1,8 17-1,-1 2 63,0 2 1,5 3 0,1-2-1,2 2 1,4 2 0,2 2-1,3 3 842,-1 3-1509,-4 2 0,8 2 1,-6 1-1,-2-1 1,-2-1-1,0-4-322,0-2 0,1-1 0,0-1 0,-4-1 0,1-2 0,0-1 0,3 1-1464,1 2 0,-3-3 1,0 0 1787,2 1 0,1 2 0,2 1 0</inkml:trace>
  <inkml:trace contextRef="#ctx0" brushRef="#br0">17676 11155 8367,'0'-18'0,"1"2"1041,4 4 1,2 5 0,6 8 0,1 2-665,-1 1 1,-1 2-1,-2-3 1,-1 3 0,2 2-1,0 2 1,1 2 0,-1 1-319,-2 0 0,-7 7 0,3 2 0,-4 3 0,-2 2 0,-4-1-229,-3 1 1,-12-2-1,-5-1 1,-6-3 0,-2-2-1,1-3 1,1-2-1002,-2-6 0,-1 3 0,-6-7 0,-1-1 1171,-4-1 0,4 4 0,-5 1 0</inkml:trace>
  <inkml:trace contextRef="#ctx0" brushRef="#br0">23021 10369 14773,'-16'-45'0,"6"5"1606,7 11 1,17 11 0,17 21 0,6 1-1117,3-1 1,6-1 0,3-2 0,2 0 0,0 0 0,0 0 0,1 0-529,-2 0 0,0 0 1,1 0-1,-4 0 0,-4 0 1,2 0-1,-1 0 189,2 0 1,4-6 0,-2-2 0</inkml:trace>
  <inkml:trace contextRef="#ctx0" brushRef="#br0">24114 9889 8503,'0'-40'1659,"0"3"1,2 7-1107,2 12 1,10 11 0,9 10 0,5 3 0,6 1 0,5 4 0,7 0 0,4 3-178,4-1 1,2 6 0,-1 4-1,-5 2 1,-4 1 0,-8 1-509,-5 0 0,-8-1 0,-6 0 0,-7-3 1,-4-2-1,-7 0 23,-4-1 1,-10-3 0,-12 0 0,-8-2 0,-8-1 0,-5-1 0,-3-1-1128,1-3 1559,-3 3 1,9-5 0,-2 6 0,4 1 0,3-1-1,3 2-788,1 2 1,3 3 0,8 3 0,6 1 464,6 4 0,4-1 0,6 5 0</inkml:trace>
  <inkml:trace contextRef="#ctx0" brushRef="#br0">24501 11115 18151,'0'-21'-4640,"-2"5"5311,-2 5 1,-4 6-1,-5 5 1,0 0-1,0 0 1,-2 0-1,-3 0 1,-6 1 0,-4 2-1,-5 3 1,-1 1-1,-3 4 228,-1 1 1,4 5-1,3 1 1,4 0-1,5 0 1,4-1-1,5 1 1,4 0-1140,4 0 1,5 4 0,6-3-1,8 0 1,6 2 0,6-2 0,-1 2 318,-3 0 1,-1-3 0,-6 2 0,-2 0 0,-6-3-1,-4 1 237,-3 0 0,-7 6 0,-7-2 0,-8 1 0,-6 1 0,-4-3 0,-3 0-803,-2-1 0,3-3 0,0 0 1,2-2-1,4-3 0,4-2-2583,6-1 0,12-1 3243,11 1 0,14-9 0,15-8 0</inkml:trace>
  <inkml:trace contextRef="#ctx0" brushRef="#br0">24487 11475 9605,'-5'-27'2696,"-4"0"1,3 8-2133,1 19 1,4 2 0,2 5 0,4 0-1,4-1 1,2 2 0,4-2 0,3 1-580,4 0 1,3-2 0,1 2 0,-4-1 0,-4-3 0,-4-1-283,0-2 1,-8 0-1,-6 0 1,-9 0-1,-7 0 382,-7 0 1,-2 0 0,0 0 0,1 1 0,4 4 0,0 3 210,4 4 1,7 3 0,5 3 0,2 6 0,4 4 0,4 4 0,7 1 174,8-1 0,10 4 0,7-3-471,10 1 0,-5-5 0,8 4 0</inkml:trace>
  <inkml:trace contextRef="#ctx0" brushRef="#br0">24954 11715 13165,'0'-34'3167,"0"2"1,2 10-2233,2 18 1,3 4 0,7 4 0,1 5-1,1 3 1,3 1 0,2 1-1619,3-1 0,-1-1 0,-1-2 0,-4-2 0,-3-3-253,-2-2 1,-2-1 0,-7-4 0,-8-1 1563,-7-1 0,-8 0 1,-3 4-1,-3 0 0,-2 3 1,-1 4 295,-3 6 1,3 11 0,-5 3 0,2 8 0,0 8-1,0 6 1,1 4-804,3 5 0,-2 7 0,8 8 0,10-36 0,1 0 1,2 1-1,0-1 0,-2 36-1216,5-7 1,5-8 0,6-13 0,6-11 0,6-11 0,3-9 0,2-11 499,2-11 1,-2-9-1,-3-19 1,0-8 0,-4-7-1,-3-4 1,-2-2 681,-2-6 1,-7 4-1,3 2 1,-2 5 0,0 6-1,1 7 635,-1 5 1,3 5-1,-1 6 1,-1 7-1,2 6 1,3 5-1,4 4-1821,5 1 0,3 7 1,7 7-1,4 6 1,7 5-1,7 4 1024,6 2 1,-2-3 0,9 4 0</inkml:trace>
  <inkml:trace contextRef="#ctx0" brushRef="#br0">25514 12021 8294,'-16'-37'239,"1"6"1,4 12 941,4 11 1,3 5-1,5 11 1,4-1-1,3 1 1,4 2-1,3 2-672,3 1 0,0 2 0,7 1 1,4 2-1,3-2 0,0-2 1,-2-6-1247,-2-3 1,-3-4-1,-3-1 1,-4 0-1,-5-1 1,-4-4 64,-4-3 1,-5-4 0,-5-2-1,-4 3 1,-2 0 0,-3 4 551,1 1 1,0-3 0,1 6-1,4 5-65,8 5 1,14 5 0,12 1-1,8 0 1,6 2 184,5 3 0,-4 3 0,5 5 0</inkml:trace>
  <inkml:trace contextRef="#ctx0" brushRef="#br0">26114 12074 9098,'-19'-20'848,"4"-4"1,-3 8 0,3 4 0,2 6 516,-1 4 0,7 4 0,3 2 0,4 5 0,4 3 1,5 3-1076,3 3 0,1-2 0,0 5 0,1-2 0,-1-3 0,0-1 0,1-3 0,-1-3-1005,0-5 0,-4-4 0,-1-4 0,-2-7 0,-3-5 0,-2-5 0,-1-2 206,0-4 1,0 8-1,0-8 1,0 2 0,0 1-1,0 2 1276,0 4 1,0 3-1,2 4 1,2 2-1,5 4-411,3 4 0,6 2 0,1 2 0,2 3 0,4 2 0,3 0-3044,3 0 0,4 4 1,-2-5 2687,1 1 0,2 3 0,4-3 0</inkml:trace>
  <inkml:trace contextRef="#ctx0" brushRef="#br0">26714 11635 8461,'0'-21'3840,"-2"3"1,-1 11-3369,-1 7 1,-5 12 0,3 13 0,-1 6-1,-4 6 1,-1 0 0,-1 1 0,0 1-554,-1 1 0,7 3 0,2-2 0,4-2 0,2-2 0,4-3-1867,4-3 0,-2-4 1,2-4-1,1-3 0,2-6 1351,2-6 0,-7-13 0,-3-8 0,-2-8 0,-2-4 0,0-2 1868,0 1 0,-6-1 1,-1 0-1,-2 2 1,1 2-1,1 2 1150,0 2 0,4 4 1,0 10-1,6 11-2308,5 9 1,6 6-1,4 4 1,4 0-1,3-1 1,3 0-368,3-5 1,3-3-1,6-4 1,0-3 0,-1-5-1,-4-2 1,-4-4-568,-2-2 0,-9-10 1,-3-9-1,-6-5 1,-3-6-1,-4-3 966,-5-5 1,-5-5 0,-10 2-1,-5 2 1,-7 3 0,-5 6-1,-4 8 316,-1 6 0,-8 12 0,-5 5 0,-6 8 0,-10 13 1,29-3-1,0 3-1224,-3 4 1,-1 2-1,-2 3 1,0 2 762,-5 6 0,0 1 0,-1-2 0,-1 0 0,-2 2 0,-1 1 0</inkml:trace>
  <inkml:trace contextRef="#ctx0" brushRef="#br0">23594 12967 8274,'-41'-19'2457,"5"-3"1,14 4-1,31 23 1,27 14-2268,-4-3 1,5 2 0,20 5 0,6 0 0,-12-8 0,2 0 0,2-1 0,6 1 0,2-1-1,2-1 1,-10-3 0,1-1 0,1 0 0,0 0 0,5-1 0,0-1 0,2 0 0,0-1-1,5 0 1,2-1 0,0-1 0,0 0 0,0-1 0,2 0 0,-1-2 0,0 1-307,1-1 0,0 0 0,0-1 0,0 1 0,2 0 0,1 0 0,-1 1 0,0 0 0,-3 0 0,-1 0 0,0 0 0,-1 1 0,0 0 0,-1 0 0,-1 0 0,1 1-356,-2 0 0,-1 0 1,0 1-1,0 0 0,-4 0 1,0-1-1,-1 2 1,0 0-1,12 2 0,0 1 1,0 0-1</inkml:trace>
  <inkml:trace contextRef="#ctx0" brushRef="#br0">18262 7703 10342,'25'-21'-392,"-7"8"393,9 9 0,-3-4 1,2 1-1</inkml:trace>
  <inkml:trace contextRef="#ctx0" brushRef="#br0">18409 7663 9585,'-13'-9'0,"-1"0"0,1-1 0,0-2 0,-1-1 0,2-1 0,2 1 0,3 0 0,-1 0 0,2-2-222,0-3 948,2 3 0,0-4 0,-2 6 0,0-1 0,-2 1 0,-1 1-428,-5 3 1,-1-1 0,-9 5 0,-3 2-1,-4 2-236,-3 1 1,-3 0 0,-6 0 0,-3 0-1,-1 0 1,-3 0 0,-1 0 228,2 0 0,0 0 0,7 0 0,0-2 1,1-1-1,2-2 0,2-3 143,0-2 1,1 2-1,-1-1 1,-3-1-1,-1 0 1,-6-1-1,-4 4-374,-2 1 1,-12 2 0,-5 4 0,-5 0 0,35 0 0,1 0 0,-1 0 0,0 1 0,0 1 0,0 1 0,1 0 0,1 2-110,-34 7 1,32-5 0,1 0 0,-28 7 0,2 3 0,3 0-1,6 0 261,-1-2 0,1 2 0,3 1 0,1-2 0,3-1 0,5-1 0,1-1-16,-2 0 1,2 2-1,-4 3 1,-2 4 0,0 3-1,-4 2-296,-2-1 139,9 7 0,-16 0 0,7 4 0,-3-2 0,-1 2 0,3 0 125,1-1 0,3 1 0,0-5 0,3 1 0,2 1 0,6-1 144,1-1 0,7-5 1,2-5-1,3 2 1,1 1-1,0 2 1,1 1-230,-1 3 1,0 0 0,2 7 0,0 5 0,-2 5 0,-5 6-1,-5 6-196,-3 0 0,18-23 0,-1 0 0,1 0 0,0-1 0,0 2 0,1 0 0,1-1 0,0 1 0,2-3 0,1 0 167,-15 27 1,1-3-1,3-4 1,3-5-1,0-2 1,1-5 492,2-2 0,1-1 0,5 0 0,-2-2 0,3-1 0,3-1 0,5 0-315,1-2 1,2 1 0,4-1 0,0 6 0,0 3 0,0 5-308,0 5 0,0 3 1,-2 9-1,-1 5 0,-3 2 0,3-34 1,0 0-99,-3 36 0,2-1 0,4-8 1,0-3-1,0-4 0,0-5 0,1-4 214,4-5 1,-2 1-1,6-4 1,1-2-1,2-2 1,1-2-67,1 1 1,-1-2-1,0 3 1,2-2 0,1 4-1,4 2 1,-1 5 1,0 2 0,5 0 0,-3 6 1,1 1-1,0 2 0,2 5 12,1 4 1,2-4-1,-1-1 1,4-2 0,2-4-1,5-5 1,1-6 40,0-2 0,5-7 1,3-1-1,1-1 1,5-2-1,3 0 0,3 0 35,-2-1 0,0 0 0,1-2 0,2 1 0,0-1 0,2 2-21,-1-2 1,-3 5 0,-1-2 0,-3 0 0,-2 0 0,1 2-14,-2 1 1,-6 0 0,2 1 0,0-4 0,2-3-1,0-1 6,1 0 0,2-5 0,6-1 0,6-2 0,0-3 0,3-1 1,-3-2-36,1 1 1,7-1 0,-6 0-1,0 1 1,2-1 0,-3-1-30,1-3 0,-6 3 1,0-3-1,-1 2 1,0 3-1,0-2 0,1-4 1,-4 3 0,4-5 0,-1 0 0,1 0 0,2-3 0,4-1-50,4 3 1,-2-4-1,4 4 1,2-2 0,-2 0-1,3 1 16,-2-1 0,4-1 0,-5-2 0,3 0 0,-1 0 0,2 0 0,1 0 13,-1 0 0,1 0 1,-6 0-1,-2-2 1,1-1-1,-2-1 12,-3 1 0,5-3 0,-2 1 0,2 1 1,3 0-1,-1-2 0,-2-2 0,-2 5 0,-3-1 0,-2 1 0,2 0 0,-1-2 1,1 1 9,-2-2 1,-6 5-1,4-5 1,-1 1-1,2 1 1,-1-1 28,-2-1 0,-8 3 0,-2-4 0,-1 0 0,-1 1 0,2-2 0,-3 1 0,1-3 0,5 2 0,-2-1 0,2 0 0,4 0 0,0 1 0,-2-3 0,8-1 0,-6-1 0,4 0 0,5-1 0,-2 0 0,-4-4 0,8 2 0,-6-7 0,0 0 0,3-3 0,-3-2 0,4-3 0,1-4 0,-4-5 0,-3-5 0,-2-2 0,-1-2 0,1 0 0,0-1 0,-4-2 0,-24 26 0,0 0 0,24-24 0,-3 2 0,2 1 0,-1 1 0,-1 0 0,-8 2 0,-5 2 0,-1-1 0,-1-4 0,-2-2 0,-4-1 0,1-9 0,-1 5 0,-2-1 0,-1-1 0,-2-2 0,0-4 0,0-1 0,-3-1 0,-1 3 0,2-1 0,-2 0 0,0-3 0,-3 1 0,-1 0 0,-1-1 0,-1 0 0,-1 1 0,-2 1 0,-1 3 0,-6 4 0,1 4 0,-2 2 0,-4 3 0,-2 1 0,-5 3-492,-3 1 1,-1 4 0,-2 1 0,-3 3 0,-2 0 0,-3 0 293,1-3 1,6 4-1,-2-1 1,3 0 0,0-3-1,-1 0 282,-2-2 1,1-1 0,2-4 0,0-3 0,-1-2 0,1 1-50,-1 2 1,-1-2 0,3 2-1,-3 1 1,-2 2 0,0 5-200,-1-1 0,1 5 0,1-1 0,-4 1 1,-3 1-1,-2 3 0,-1 1 158,-3 1 1,3-2-1,-3 0 1,1-1 0,1 2-1,-4 1 13,-1 1 1,7 0-1,-2 1 1,-2-1-1,-1 0 1,-2-1-1,0-1 14,-3-3 1,0-3 0,0 2 0,3 1 0,0-2 0,0 1 7,-3 1 1,-1 0 0,-2 6 0,0-1-1,0 0 1,0 1 41,0-1 0,0 5 0,-2 1 0,-1 1 0,-3 0 0,-1 0 0,-2 0 71,2 1 1,-5-3 0,3 3 0,-3-1-1,-1 0 1,1 0-54,3 1 1,-1-3 0,4 3-1,0-1 1,0 0 0,1 0 0,1 1-120,0 3 0,-1-3 0,4-1 0,-4 1 1,-4 0-1,-2 3 182,-3 1 1,-4-3 0,-2 0 0,-2 2 0,-5 1-1,2 2 136,0-1 1,-7 6-1,9-1 1,-1-2 0,-1 1-1,1 0 46,2 1 0,1 1 1,5-2-1,-2 3 1,3-1-1,4 2 1,0-1-90,-4-1 1,1 1 0,-7-3 0,0 1 0,0 0 0,-4 0-242,-4 0 1,31 5-1,0-1 1,-4-1-1,0 0 1,-3 1-1,-1 0 1,-1 1-1,-2 1 1,-3-1-1,-1 2 1,-2 0 0,0 1-5,0 0 0,-1 0 0,0 1 0,0 0 0,6 1 0,0 0 0,2 0 0,0 2 0,1 2 0,1 1 0,3 0 0,1 2-223,2 1 0,0 0 0,0 1 0,0-1 0,-31 8 0,5 2 0,2 2 0,8 1-292,4-1 0,-3 4 0,20-5 0,3 3 0,7-1 0,7 2 0,5 1-2465,4 1 2658,3 7 1,12 7 0,2 7 0</inkml:trace>
  <inkml:trace contextRef="#ctx0" brushRef="#br0">16383 11168 10499,'-2'-13'-855,"-2"1"864,-5 3 0,-3 5 1,-1 7-1,-1 3 1,1-1-1,0 3 1,-1-2-1,1 0 0,0-3 1,-1-2 2293,1-1-1951,6 0 0,1-1 1,6-4-1,0-4 504,0-2 0,0-3 1,0 1-1,0 0-754,0-1 1,-5 5 0,-1 2-1,-2 1 1,-6 3 0,-2 2-67,0 1 1,-5 0-1,0 0 1,-3 0 0,1 0-1,-2 0 1,1 1 189,-1 3 0,0 2 1,-2 5-1,2-4 1,1 1-1,3-3 1,2 1 1,1 3 0,3-3 0,-1 0 0,-2 2-1,2-1-315,1 3 0,2 1 1,-2-1-1,-3-1 0,-4 1 1,-2 2 164,2 1 1,-7 1 0,2-1-1,-1 0 1,0 1 0,1-1 0,0 0 225,1 1 1,0 1-1,3 1 1,2 2 0,2-2-1,2-1-180,3-2 0,5 0 0,1 1 0,1-1 0,1 0 0,0 1-202,3-1 1,-3-4-1,2 0 1,1 1 204,1 2 1,2 1 0,2 1-1,1-1 1,3 0 29,1 1 0,-2-1 1,3 0-1,4 2 1,5 1-1,3 2-78,1-2 1,4-1 0,-3-1 0,4-1 0,0 0-1,1 1 22,0-1 1,4-1-1,1-2 1,1-1-1,-1 0 1,-2 0-1,0 0 55,1 1 1,-3-3 0,3 1 0,-1-2-1,-1-2 1,4 1-68,1-1 0,-3 5 0,5-5 1,-1 1-1,1-1 0,-1 2-61,2 2 0,2-5 1,1 2-1,0 0 0,0-1 1,1-1 220,4-1-151,-10-2 0,11 4 0,-9 1 0,3-2 0,-1-2 0,-1-1-7,1 0 1,1 0 0,0 0 0,0 0 0,-2 0 0,-1 0-123,-1 0 0,-1-4 0,5-1 0,-1 2 0,-2 2 0,-3-1 69,-2-2 1,4 2 0,-3-2 0,1 2-1,3 2 1,0 0 0,0 0 0,-3 0 18,-2 0 0,5 2 0,-1 1 0,1 1 0,0-1 1,-3 0 1,-1 2 0,4-4 1,-2 4-1,2-2 0,0 0 1,-1 1-24,1-1 1,-3-2 0,3-1 0,2 2 0,2 1 0,-1 1 0,1-1-4,1-1 1,-2-2 0,6 0 0,-2 0-1,-2 0-34,1 0 0,0 0 0,-2 0 0,1 0 0,1 0 0,-3 0 0,-1 0-8,-1 0 0,-1 0 0,3 0 0,0 0 0,0 0 0,1 0 0,2 0 1,1 0 1,5-5-1,-3 1 1,0 1-1,1 1 1,1 2 4,2 0 1,-4 0-1,0 0 1,-1 0-1,-1-1 1,-1-2-1,-2-1 1,-5-1 0,-1 5 0,1 0 0,0-1 0,-2-2-1,-2-2 1,4 1 0,-4 2-1,1-1 1,1-3 0,0 1 0,2-3-2,-2 1 1,4 4-1,-2-3 1,2 0 0,2-1-1,2-2-71,2 0 1,-7 4 0,3-2 0,-1-1-1,-2 1 1,0-3 64,-2-2 0,-5 3 0,1 0 0,-3-1 0,-3-2 0,-1-1 69,-2-1 1,-5 1-1,2 0 1,-1-1 0,-1 1-1,0 0 1,-3-1-266,0 1 1,-1 0-1,0-1 1,-1 1-1,-1 0 1,-4-1-300,-1 1 1,-2-5 0,-4 0 0,0 2 0,0 0 0,0 0 414,0-2 1,-1 0-1,-4 5 1,-2-1-1,-2 1 1,0 0-1,-1-1 296,-2 1 1,-3 0 0,-1 1-1,-3 2 1,-2 1 0,-3 0-1,1 0-260,0 0 1,-6 6 0,2-3-1,-3 2 1,-2-1 0,-2 1-263,0-2 0,-8 4 1,5-2-1,2 2 1,-1 2-1,4 0 97,-1 0 1,-3-4-1,4 0 1,-2 1-1,-2 1 1,2 2 513,3 0 1,0 0-1,1-1 1,4-2-1,-2-2 1,2 2-1,-2 0-140,0-1 0,3 2 1,-6-2-1,3 1 1,1 0-1,-1-1-432,-3 1 181,3 1 0,-6-2 1,4-1-1,-3 2 0,-1 2 1,-1 1 90,1 0 1,-3-5-1,4 1 1,-1-1-1,-3 1 1,0 0-1,0 1 194,1 1 1,5-2 0,-3-2 0,2 0 0,2 0 0,2 3-79,1 2 0,1-4 1,-1 1-1,0-1 1,1 1-1,-3-1-367,-2 2 0,3 2 0,-4 1 0,-1 0 0,-1 0 0,-3 0 0,-2 0 129,-2 0 0,-1 0 0,5 1 0,2 2 0,-2 2 0,-2-2 197,-1-2 1,0 4-1,0-1 1,2-1-1,1-1 1,1-2 67,-1 0 1,5 0-1,-1 0 1,2 0-1,0 0 1,1 0-1,1 0-178,-3 0 1,3 0-1,-5 0 1,1 0-1,2 0 1,0 0-199,0 0 1,-6 0 0,3-2 0,0-1 0,1-1-1,2 1 176,0 1 1,-2 2 0,4-1-1,-2-2 1,1-2 0,0 2 0,1 2 134,-2 1 1,0 0-1,4 0 1,0 0-1,1 0 1,-3 0-238,-2 0 0,2 0 0,-7 0 0,-1 0 1,-3 1-1,-3 2-44,-1 2 0,-5 4 0,3-3 0,0-1 0,-1 3 0,1-2 0,-2 1 44,1 1 0,3-5 1,-4 2-1,1 0 1,1-1-1,0-1 331,3-1 1,0-2 0,0 0 0,-1 0 0,1 0 0,0 0 0,1 0-248,2 0 1,-7-5-1,5 1 1,-4-1-1,-4 1 1,-2 0-195,-1 1 0,-3 0 0,-1 0 0,3-2 1,-3 2-1,2 2 0,-1 1-432,-2 0 0,8 1 0,-2 2 0,5 5 0,4 1 0,0 4 0,0 2-1850,-1 5 2548,-1 4 0,5 9 0,0 1 0</inkml:trace>
  <inkml:trace contextRef="#ctx0" brushRef="#br0">18489 10422 13101,'7'-33'-2015,"4"7"2013,-7-1 0,-1 8 0,-7 10 1,-5 4-1,-5 4 0,-3 1 0,-6 0 1,-3 0-1,-4 0 0,-2 0 0,-1 0 523,0 0 1,1 0 0,2 0 0,-1 0-1,1 0 1,2 0 0,2 1 0,1 2 193,2 2 1,0-1 0,5-4 0,2 2-536,1 2 1,0-2 0,-1 4 0,-2-2 0,0 3 0,-1 2 0,-3 5-200,-4 0 1,-2 0-1,-1 6 1,-2 1 0,1 0-1,2 1-25,1-1 1,5 4 0,3-3-1,2 3 1,6 1 0,0-3 187,4 0 1,1-1 0,6 4 0,0 1 0,0 0 0,1-1 0,2 0 246,2-4 0,7 6 1,1-3-1,8 2 1,4 2-1,3-1-266,3 1 0,8-3 1,6-1-1,3-1 0,4-2 1,2 1-4,4-3 0,9 0 0,0-6 0,2 3 0,-31-8 0,0-1 0,-1 1 0,0-1 0,1-1 0,1 0 25,0 0 0,0 0 0,35 2 1,-32-5-1,-1-1 0,1 1 0,-1-1 1,0 0-1,0 0 0,1 1 0,0 0 173,3 0 0,-1-1-328,-6-1 1,1-1 0,10 2-1,1 0 1,-6-3 0,0 0-1,0 0 1,0 0 0,2 0-1,-1-1 1,-3-1 0,-1 1 5,-1-1 1,0-1-1,3-2 1,0-2-1,-3 2 1,0-1 0,0-2-1,0-1 1,-1 0-1,0 0 1,34-8-110,-5-1 48,1-6 0,-14 4 0,2-7 0,-6-1 0,-3-2 0,-2-4 57,-3-4 0,-3 1 0,-5-9 0,-4 1 1,-4 1-1,-6-1-59,-8-1 0,-6 5 0,-8-3 0,-6 2 0,-10 2 0,-12 0 0,-11 0-303,-11 0 1,-9 2-1,-4 1 1,30 19-1,0 2 1,-4-2 0,-1 2-1,-3-1 1,-1 1-1,-4-1 1,-2 1 118,-1 1 1,-1 1 0,0 0-1,0 1 1,1 2 0,-1 0-1,4 1 1,0 1 0,2 0-1,1 0 1,1 0 0,0 0 7,1 1 0,1 0 0,3 2 1,0 1-1,-31-2 0,5 1 1,6 3-1,5 3 0,6 5-692,7 3 1,7 6 885,11 4 1,2 14 0,7 10 0</inkml:trace>
  <inkml:trace contextRef="#ctx0" brushRef="#br0">19195 10862 9116,'0'13'918,"0"0"0,0 1 0,-1 0-529,-4 4 1,4 1-1,-5 7 1,0-1-1,-3 4 1,-3 4-120,-1 4 1,0 6 0,-2 1 0,-1-1-1,-2-1 1,0-2 0,0 0 1,1 0 1,-3-6-1,6-3 1,-3-2-1,2 0 1,-1-1-6,1-3 0,-1-6 1,0 2-1,-2 0 0,0-2 1,0 2-1,-1-2 36,-2 0 0,1 0 0,-3-2 0,4 0 0,1 1 0,1 1-200,0 4 1,3-3 0,0 3-1,1-1 1,0 0 0,-1 0-1,-1 2-246,-2 1 1,-3 2-1,-3-1 1,0 0-1,0-3 1,-2 0 246,-2 0 0,-1-2 0,-2 0 0,-1-1 1,0 0-1,0 0 0,0 0 113,1-1 1,2 3 0,1-3 0,1 1 0,-1 0 0,0 1-118,1 3 0,1 1 0,1 2 0,2-1 1,-2 2-1,0 0 0,1 2-133,0 0 0,1-5 0,-3 6 0,1-3 0,3-1 1,1-1-1,-1 0 123,-3-4 0,-1 3 0,0-3 0,1 2 1,2 0-1,0-2 61,1 2 1,-3-4 0,5 1-1,0-2 1,0-1 0,2 0-163,2 0 0,2 5 0,0-2 0,1 1 0,2-1 0,2-2 0,2-3-1848,3-1 1,-3-1 0,2-1-188,1 0 0,3-5 1,4-4-1,7-2 2046,5-2 0,5-12 0,5-3 0</inkml:trace>
  <inkml:trace contextRef="#ctx0" brushRef="#br0">17463 13127 8403,'-23'-13'0,"3"0"222,0-1 1,3 7 986,3 2 0,8 5 1,5 5-408,4 4 0,1 4 1,-4 3-1,0 4 0,0-1 1,0 2-450,0-1 1,2 1-1,1 3 1,3-4-1,1 0 1,5-4-1,4-1-796,6-2 1,4-4 0,2-2-1,3-1 1,3-3 0,1-3-1,-1-3-1870,-1-1 0,3-6 0,-4 1 2313,2-3 0,-4-1 0,2-1 0</inkml:trace>
  <inkml:trace contextRef="#ctx0" brushRef="#br0">16356 13567 8050,'6'-27'0,"-3"7"0,6 3 0,1 7 21,2 6 0,-5 1 1,-2-2-1,-4-4 1,-2-3-1,-4 1 0,-3 0 1,-4 4-1,-3 1 1,-3 3-1,-6 1-437,-5 2 1057,-5-5 1,-11 3-1,-1-2 1,-1 2 0,-5 4-1,-3 2 1,-4 5-1,-2 4 1,-2 7 28,-2 6 0,4 2 0,5 6 0,4 2 0,7 1 0,7 4 0,11 1-415,9-1 0,9 5 1,17 3-1,10 1 1,16 1-1,16-4 1,-17-23-1,2-2 272,4 0 0,2-1-476,2-2 0,2-2 0,5-1 0,2-1 0,-1-3 0,1-2 0,0-1 0,-1-2 0,-1-1 0,-1-1 0,-3-3 0,-2 0-366,-2-1 0,-2-1 0,32-7 0,-10-6 0,-5-10 0,-8-9 0,-9-11 0,-9-12-18,-8-8 0,-11-3 0,-11 28 0,-3-1 0,-4-1 1,-3 0-1,-4-1 0,-2 1 0,-5-1 0,-2 2 1,-1 1-1,-1 2 109,0 1 1,-2 2-1,-4 1 1,0 2 0,-23-18-1,0 8 1,2 9 0,8 9-313,6 9 1,2 7 0,8 13 535,6 11 0,5 3 0,3 11 0</inkml:trace>
  <inkml:trace contextRef="#ctx0" brushRef="#br0">16476 13994 8188,'0'-26'1261,"0"13"0,0 0-741,0 14 1,5 18-1,0 5 1,1-2 0,0-1-1,-3-3 1,0 1-1,0 3 256,2 3 1,5 4-1,-1 2 1,3 4 0,3 5-1,2 2 1,6 1-301,2 0 1,7-6 0,4 4 0,4-4-1,1-1 1,-1-4-411,-6-5 0,-4-2 0,-5-7 0,-1-2 0,-5-1 0,-3-3-1484,-4-3 0,-9-3 1,-3-6-1,-7 0 1,-5 0-2986,-1 0 4403,-1 0 0,-5 0 0,-2 0 0</inkml:trace>
  <inkml:trace contextRef="#ctx0" brushRef="#br0">15903 15006 8114,'-25'-32'0,"2"5"264,6 8 1,2 10 0,2 5-54,-1 2 0,5-2 1,2-2-1,1-2 0,3-2 1,3-2-1,4 0 449,5 3 1,20-2-1,9 3 1,11-1-1,12 0 1,5 0-324,5 2 0,-28 1 1,0 0-1,0 2 0,0 1 1,1-2-1,1 1 0,2 0 1,-1 1-1,1-1 0,0 2 1,1-1-1,0 1-188,0-1 0,0 0 0,-1 2 1,0 1-1,3-2 0,0-1 1,0 2-1,-1 1 0,-1 0 1,-1 1-1,-1 1 0,0 1-119,-1 1 1,-1 1-1,-4 0 1,0 1-1,1 2 1,1-1 0,-1 1-1,1 1 1,-2-1-1,0 1 1,-1 0-1,0-1 1,32 6-155,-7 0 1,1 4-1,-16-1 1,-4 0-1,-5-3 1,-8 0-280,-4-1 228,-4 0 1,-12 1 0,-2-1-1,-1 0 1,0 1-1013,-2-1 1,4 2-1,-5 1 1,3 3 1186,5 2 0,0-5 0,5 4 0</inkml:trace>
  <inkml:trace contextRef="#ctx0" brushRef="#br0">15516 17925 8555,'-6'-7'129,"-1"1"0,-2 1 0,0-1 0,-1-1 0,-2-3 0,0-2 0,2 0 0,2 2 0,2 1 0,3-3 514,2-5 1,0 3 0,-2-4 0,-3 3 0,-2 3 0,-2 2 0,-2 2-404,-1 3 1,-8 0 0,-4 5-1,-8 0 1,-5 2 0,-8 1-324,-5 1 0,-2 6 0,-2-1 1,-1 3-1,-2 1 0,2 1 1,1-1 515,2 0 0,1-4 0,2 0 0,2 2 0,1 0-89,-1 3 0,5-5 0,-1-1 1,3 3-1,2 1 0,2 1 0,3 0-110,1 1 1,-2-1 0,2 2 0,1 1 0,-1 3-1,3 1-291,2-1 0,0 5 0,-1-2 0,-3 3 0,3 2 0,1-1-140,1 1 1,5 0 0,0-1 0,-1 1-1,3 0 1,2-2 0,5-2 379,4 0 1,-2-3 0,7 4-1,1-3 1,1-1 0,4 1 793,2 3-841,10-5 1,2 5 0,8-5 0,2 0 0,7 2-1,4-2 247,4 1 1,7-3 0,-2-2 0,1 1 0,3 2 0,1-1-236,-2-3 1,3-2-1,-2 0 1,3-2-1,3 2 1,-1-1-1,2-1-62,-3-3 1,1 4 0,-2-5 0,1 0-1,-1 1 1,0-1 74,1 0 1,1 0 0,1-3 0,5 1 0,1-1-1,3-1 1,-3-2-24,-1 0 0,7 0 1,-1 0-1,1 0 1,0 0-1,-1 0-179,-1 0 1,1 0 0,1 0 0,0 1 0,0 4 0,-4 2-43,-3 0 1,1 4 0,-1-7 0,1 1-1,3-1 1,-1 2 96,1 1 0,0-4 0,2 2 0,-1-4 0,1-1 0,0 0 1,-1 0 321,1 0 0,-3-1 0,-1-2 0,2-3 0,-2-2 1,-1-2-1,-3 0-304,0 1 0,4-2 0,-4 6 0,0-1 1,2 0-1,-2 3-3,0 1 0,8 2 1,-3 0-1,-1 0 1,3 0-1,-3 0 1,2 2-138,2 2 0,-8-2 0,6 2 0,-2-2 0,-4-2 1,2 0 201,-1 0 0,-3 0 1,2 0-1,-1 0 1,-1 0-1,1 0 1,0 0-100,0 0 1,-1 0 0,-3-2 0,-1-1 0,0-1 0,1 1 2,-1 1 0,0 2 1,1 2-1,-1 1 1,0 1-1,2 1 1,1-1-2,2 0 1,0 5 0,-5-4 0,2-1 0,1 1 0,2 1 0,-2 0 1,-1-1 0,-6 0 0,0-4 1,1 2-1,2 2 0,1-2 1,1-2 0,-2 4 1,-2-1-1,-1-1 0,1-1 1,1-1-4,-3 3 0,3-2 1,-5 2-1,1-2 0,3-1 1,1 2-18,-2 2 19,3-1 0,-5 1 0,6 1 0,1-1 0,-1 3 0,0-2 1,1 0-2,-1-3 1,3 3 0,0-2 0,-1-1-1,2-1 1,-4-2-4,-3 0 0,5 0 1,-3-2-1,1-1 1,3-3-1,-1 0-5,0 0 1,1-4-1,-1 1 1,-3-3-1,0-1 1,0 0-1,1-1 1,-1 1-1,0 0 1,0-1-1,2 1 1,0 0-1,-3 1 0,-2 3 0,-4-3 0,2 3 0,1-1 0,-3-1 0,3 3-57,-1-3 1,-4 4 0,2-2 0,-4-2 0,-2 0 0,-1-3-1,-1 1 1,0 0 1,-1-1 0,-10 0 0,1-3 0,0-2 0,-2 0 69,-3-1 0,2-3 0,-5 1 0,2-2 0,3 0 0,-1 3-312,-1 2 1,4-3 0,-4 4 0,3 2 0,2 3 0,-2 2 0,-1 2-147,-2-1 0,-6 3 0,2-1 0,-5 1 0,-2-1 0,-4-2 364,-1-2 0,-8 3 0,-9-1 0,-10-3 0,-12-4 0,-8 0-257,-8-3 0,-3 5 0,-3-2 0,-1 2 0,-3 2 0,-1-1 174,1 1 0,1 1 1,5 2-1,3 1 1,2 0-1,5 0 1,-1 0 358,-2-1 1,2-2 0,-5-1-1,-2-2 1,0-1 0,-4-4 48,-3 0 1,2-1 0,-7-3-1,0 2 1,-2 0 0,-2 1 0,2 3-157,3 3 1,-2 2 0,3 0 0,-1-1 0,-3 1-1,3 1-106,1 3 1,-1-1 0,2 4-1,0 0 1,-4-1 0,0 1 36,2 0 1,-3 0 0,3 2-1,-3-4 1,-4 1 0,1 1-1,-1 1 107,-1 1 1,11-1-1,-5 5 1,3-1 0,1-2-1,-3-1-68,1 1 0,5 1 1,-4 1-1,-1-2 0,-1-3 1,-3 0-1,1 0-42,-1 3 0,29 0 0,-1 0 0,-33-3 1,-3 0-1,35 3 0,-1 0 0,2 1 0,1 0 33,-36-4 0,-2 4 0,0-2 1,4 1-1,0 0 0,5-1 37,2 1 0,-4 1 0,3 1 0,-1-2 1,1-2-1,6 2-80,3 2 1,-5 1 0,-1-2-1,1-1 1,-3-1 0,4 1 27,-1 2 0,-6-1 0,2-1 1,0-1-1,-3 1 0,1 1 1,-4 2 70,-1 0 1,6 0 0,1 0-1,3 0 1,3 0 0,-2 0 0,2 2-17,0 2 0,2-2 0,7 2 1,3-1-1,-1 0 0,4 1-136,2-1 1,-5 0-1,7 0 1,-2 2-1,1-2 1,1-2-1,-2-1 139,-2 0 0,1 0 0,-4 0 0,-1 0 0,2-1 0,-1-2-27,0-2 1,4 1 0,-2 4 0,5 0 0,3 0 0,2 0 0,-1 0-66,2 0 1,-3 0 0,6 0 0,1 0 0,1 0 0,-1 0 8,-1 0 0,-5 0 0,4 0 0,-1 0 0,-1 0 0,0 1 21,-3 4 1,3-4 0,-2 4 0,-1-4 0,-1-1 0,-2 0 0,0 0 74,0 0 0,0 0 1,0 0-1,0 2 1,0 1-1,-2 1-38,-2-1 0,3-1 1,-4-2-1,2 1 1,2 2-1,-2 1-60,0-1 1,4 0-1,-7 0 1,0 3-1,-1 2 1,-2 0 0,0 1-71,-1 0 0,3-1 0,-2 2 0,0-1 0,0 1 0,1 1-57,3-2 0,-4 2 0,3-3 0,-2 1 0,0 0 0,-1 1-404,0 2 1,1 1 0,-2-1 0,3-2 0,1-1 0,3 2-2532,1 0 2634,2 3 0,5 1 1,1 1-1,0 3 0,1 2 428,0 2 1,-4 9 0,3 2 0</inkml:trace>
  <inkml:trace contextRef="#ctx0" brushRef="#br0">13503 18032 16829,'-17'1'-174,"-3"2"1,0 3-1,-4 0 394,-1 0 1,0 3 0,1-5-1,3 1 1,3 1 0,7 2-1,8 4 1,11 2 0,15-1-1,11-1 1,9-2 918,6-1 0,2 0 0,4 4 0,3 1 0,1-3 0,-1 0 0,-5-2-756,-1 1 1,-10-3 0,-5 1 0,-8-1 0,-8 1 0,-5 1-666,-2-2 0,-8 5 0,-8-3 0,-11 3 0,-14 1 53,-11 0 1,-10 1 0,-8-3 0,-2 0 0,0-4 0,2 1 285,3-1 0,-2-4 0,12 1 0,3-1 0,5 0 0,3 2 0,6-1-682,2 2 1,9-3-1,0 6 1,7 1-1,2 2 1,4 3-2570,5 3 1,4 1 3213,7 3 1,5 9 0,2-3 0</inkml:trace>
  <inkml:trace contextRef="#ctx0" brushRef="#br0">13277 18525 8544,'-8'-34'0,"3"4"200,-1 6 0,4 10 0,-4 6 858,0 2 0,3 0 1,-6 3-1,-1-1 1,-2 1-502,-1 1 1,0 2 0,-1 0 0,1 0-641,0 0 0,-1-1 1,-1-3-1,-1-7 0,-3-7 1,-2-8-63,-3-8 1,-5-6-1,-5-5 1,-3-4-1,-5-2 1,-1-4 0,-3-1 257,22 27 1,-1 0-1,0-2 1,-1 0 0,-1 1-1,0 0 1,1 0 0,-1 0-1,0-1 1,1-1 0,-1 1-1,0 0 1,1 0-1,-1 0 52,0-1 1,1 0 0,0 3 0,0-1 0,1 0-1,0-1 1,0 1 0,1-2 0,-1 0 0,1-1 0,-1 0-1,1-1-213,-1 0 0,1 0 1,0 1-1,1 0 1,-3-5-1,1 0 0,1 1 1,1-1-1,0-3 1,0 0-1,1-1 0,1-2-116,0 0 0,1 0 0,2-2 0,1 0 1,1-3-1,0 0 0,0 0 0,1 0 1,-1-2-1,1 0 0,0-1 0,0 0-1396,1-2 0,0-1 1784,-2 2 0,-1-1 1,3-3-1,0 0 1,-1 2-1,-1 1 0,2-2 1,0 1-1,1 0 1,-1 0-1,1 1 0,0 0-193,-1 1 0,1-1 0,0 1 0,-1 0 0,0-1 0,0 1 1,0 0-1,-1-1 0,-1 2 0,0-1 0,1 1 0,1 1 1,0 0-1,0-1-134,0 1 1,1-1 0,0-1 0,-1 1 0,2-2 0,-1 0-1,1-1 1,0 0 0,1-2 0,0 0 0,0 0 0,0 0 8,0 1 1,1-1 0,0-6 0,1-1-1,2 5 1,1 0 0,-1-2 0,0 0-1,1-2 1,1 0 0,0 2 0,1-1-1,1 0 1,1-1 305,1-1 0,1 0 1,0 3-1,0-1 0,0-5 1,0-1-1,0 1 0,1 0 1,0 1-1,1 0 0,1-1 1,0-1-1,0 3 0,1 0-29,1 1 0,1 1 0,1-6 1,2 1-1,0 6 0,0 1 0,0 1 1,0 0-1,0 2 0,-1-1 0,1 3 1,0 0-340,-1 1 1,1-1-1,0-3 1,1 1 0,-1 5-1,1 1 1,0-1 0,-1 1-1,2-2 1,-1 0-1,0 2 1,-1 0 0,1 0-1,0 0 9,-2 2 0,0 1 1,0 2-1,0-1 1,0-2-1,0 0 1,1-2-1,0 1 1,0 0-1,0 0 1,0-2-1,0 0 173,-1-2 0,2 1 0,1 2 1,1-1-1,-1-2 0,0-1 1,2 1-1,1-1 0,0 1 1,0-1-1,1-1 0,0 0 1,-1 1-1,0 0 359,1-2 1,0 0 0,0 3 0,1 1 0,-2-1 0,1 0 0,1 3 0,-1 0 0,1 1 0,0 0 0,-1 3-1,1 0-317,-1 1 1,1 1 0,-1 1-1,1 2 1,-3 4 0,1 1 0,-1 1-1,0 0 1,1 1 0,0 0 0,1 1-1,0 0-366,16-33 0,6 3 1,-1 0-1,2 2 1,2 1-1,0 6 1,0 0 19,0 1 0,2 7 0,1-3 0,2 2 0,3 3 0,2-2 447,2 1 1,-3 3-1,-3-2 1,-2 1 0,-2 4-1,-1-1 1,-4 4 37,-4 1 1,-7 7 0,-2-1-1,-2 5 1,2 2 0,0 3-51,-2 2 1,2 1 0,-7 5 0,0 1 0,-2 3 0,-2 3-2069,0 0 261,1 5 1,-1-5 0,0 6-970,1 0 2440,-7 0 1,-1-2 0,-6-2-1160,0-5 1018,0-3 0,0 3 0,1 0 320,4-1 0,2-2 0,7-1 0</inkml:trace>
  <inkml:trace contextRef="#ctx0" brushRef="#br0">12744 6770 24995,'0'-26'-2693,"0"5"0,3 5 3244,5 5 0,9 7 0,14 7 0,4 3 0,7 0 0,7-1 0,10 0 0,9-1-314,-30-1 0,0-1 0,0 0 1,1 0-1,1-1 0,0 0 1,-1 0-1,0 1 0,0 0 1,-1 0-1,29 3 0,-9-1-50,-10 0 1,-6 7-1,-9-2 1,-7 3-1,-8 2 1,-8 3-1,-5 2-484,-7 2 0,-10 5 0,-11 7 0,-7 1 1,-7 4-1,-4 2 0,-5 2 2,-2-4 0,10-1 0,-1 2 0,7-2 0,7-2 0,5 2 0,7 2-4312,4 1 4168,9 6 1,13 1 0,8 7-1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17009 9116 8290,'6'-14'0,"-3"6"-72,6-1 0,-7 4 1,-1-4-1,-4-1 1,0-2-1,2-1 1,1-1 1021,0 1 0,0 4 0,-2 2 161,-2 1 0,-5 3 0,-7 7 0,-2 7 0,0 4-723,-1 2 1,-1 6 0,-3-4 0,2 2 0,2 2 0,2 2 273,3 2 0,0 0 0,1-1 1,1 0-1,2-3 0,2-1-249,2 2 0,2 1 1,5 2-1,2-2 1,5 0-1,4 1 1,7 2 132,5 0 0,2 0 0,1-1 0,1 1 0,3 0 1,3 1-1015,0 1 0,0-9 0,-4 5 0,1 0 0,-1-3 0,-2 1 0,-3-3-832,-3-2 1,3 3 0,-2-4 0,2-2 0,3-1 0,3-3 1299,5-3 0,14-3 0,5-6 0</inkml:trace>
  <inkml:trace contextRef="#ctx0" brushRef="#br0">18942 8889 8270,'-13'0'0,"-1"0"0,1-1 0,0-2 238,-1-2 0,1 1 0,0 4 0,0 0 0,-1 0 466,1 0 1,5 1 0,3 2 0,0 3-230,1 2 0,-1 1 1,7 5-1,1 3 0,3 2 1,-1 0-1,3 3 230,-1 4 1,-4-3 0,3 10 0,-1-2 0,-1 1 0,-1 3 0,-1 0 11,-2-1 1,-2 9 0,-2-3 0,-5 0 0,-3 0 0,-3-1-860,-3 2 0,2 2 0,-5-3 0,0-2 0,1-2 0,-4-5 0,-1-1-1034,-2 1 1,-5-3-1,-2 3 1,-3-3-1,-2-3 1,-4-1-864,-3-2 2039,3 0 0,-9 5 0,5 0 0</inkml:trace>
  <inkml:trace contextRef="#ctx0" brushRef="#br0">19435 9036 18653,'0'-14'-4501,"-1"1"4661,-4 0 0,2 5 1,-4 3-1,0 0 1,-1 1-1,-2 1 1,-2 3-1,-3 4 1,-1 4-1,-3 0 261,-2 1 0,3 2 0,-3 5 0,2 3 0,3 0 1,1 2-1,3 0 0,2 4 0,2 3 276,3 3 0,-4 5 0,4-4 1,2 2-1,2 3 0,1 2-541,0 1 0,0 3 0,0 0 1,0-3-1,0 0 0,0-3-357,0 1 0,7-5 0,5 0 1,6-4-1,3 1 0,4-4-500,4 0 1,5 0 0,8-8-1,1-2 1,3-1 0,1-3 682,3-3 0,2 9 1,2-4-1</inkml:trace>
  <inkml:trace contextRef="#ctx0" brushRef="#br0">21128 8889 19638,'-9'-7'-935,"2"1"1,0 1 1384,-1 1 0,4 0 0,-4 5 0,2 5 0,3 6-109,2 4 0,1 3 0,1-1 1,4 6-1,4 4 0,3 5 0,1 1 206,0 3 1,1 3-1,-1 3 1,-1 2-1,-3 1 1,-5 2 0,-2-2-570,-2 0 0,-8 2 1,-4-2-1,-5 0 0,-4 0 1,-3-4-989,-1-5 0,-3 0 1,-5-5-1,-5 1 1,-5-1-1,-2-2 1,-1 0 964,-2 1 1,-10 3 0,-3 6 0</inkml:trace>
  <inkml:trace contextRef="#ctx0" brushRef="#br0">21861 9076 8330,'20'-25'0,"-5"2"0,2-5 1,-2 9 64,-2 10 1,-1 8 0,-6 5 0,-9 5-1,-10 3 1,-8 3 0,-5 1 387,-4 2 1,-1 5 0,4 1 0,0 4 0,1 3 0,1-1 0,2 0 0,6-1-62,2 2 0,7 5 0,4-4 0,4 1 0,4 1 0,5-1 1,6 1-528,7 0 1,6 0-1,12 3 1,0-3 0,0-2-1,2-2 1,2-2-821,5-1 0,3-5 1,1-1-1,1 0 960,-1-1 1,18-3-1,-33-8 1,0 1 0</inkml:trace>
  <inkml:trace contextRef="#ctx0" brushRef="#br0">23794 8916 8829,'8'-6'306,"-4"6"0,-2 7-80,-2 5 0,0 2 1,0 0-1,0 3 0,0 3 1,0 4-1,1 6 0,4 2 456,3 5 0,9 6 0,1 5 0,-2 0 1,-1 3-1,-2-4-432,0 1 1,-1-3 0,-3 6 0,-5-4 0,-2 1-1,-5-1 1,-7 3-804,-13 2 1,-9-3-1,-13-2 1,-8 1-1,22-25 1,-2 0-1,-4 0 1,-3 0 552,-1-2 0,-2 1 0,-1-1 0,-1-1 0,-2 0 0,1 0 0</inkml:trace>
  <inkml:trace contextRef="#ctx0" brushRef="#br0">16996 9009 9967,'0'-13'-29,"0"0"0,0 4 0,0 0 0,0-2 1,0 0-1,0-3 0,1 1 0,4 0 581,4-1 1,-2 7-1,1 1 1,-3 3 0,-2 3-87,-1 6 0,-4 4 0,-2 5 0,-5 1 0,-3 2 0,-1 0 0,-2 0 0,-1 1 261,-2 2 0,-4-4 0,3 4 0,-1 0 0,1 0 0,3 1 0,0 1-256,-2 4 0,3-2 0,-1 9 0,4 2 0,3 1 0,0 6 0,2 3-72,2 4 0,4 2 0,1 3 0,1 0 0,5 1 1,6-1-435,4 1 0,12 3 0,1-3 1,3-2-1,5-3 0,2-5 1,1-3-1130,0-3 0,0-1 0,-2-4 0,-1-4 0,-3-2 0,-1-4-1679,-4-3 0,1-3 2825,1-5 1,3-7 0,6-1 0</inkml:trace>
  <inkml:trace contextRef="#ctx0" brushRef="#br0">21102 8823 9654,'0'-14'-82,"0"5"1,1 0-1,4 1 1,3 0 0,4 5 581,2 6 0,-1 5 1,0 6-1,1 3 0,0 3 1,4 4 129,4 4 0,4 3 1,0 0-1,2 6 0,4 6 1,2 5-129,0-1 1,1 8-1,-8-2 1,-6 4 0,-7 5-1,-5-2 1,-4 3-229,-4-3 1,-4-3-1,-6 0 1,-11-2-1,-11-3 1,-12-2-506,-8-1 1,-1-4 0,22-22 0,0 1 0,-1-1 0,1 0-1,-1-1 1,0-1 0,-2 0 0,1-1 0,-2 0 0,1-1-693,-32 16 0,31-15 1,0-1-1,-2-1 1,0-1-1,2 2 1,0 1 896,-29 20 0,30-20 0,0 0 0,-27 20 0</inkml:trace>
  <inkml:trace contextRef="#ctx0" brushRef="#br0">16783 8863 9454,'0'-20'-140,"0"-2"0,4 3 0,2 1 98,1 3 1,-4 2 287,2 0 1,-5 5-1,-5 4 1,-3 2-1,-6 4 1,-2 2 242,-2 5 0,-6 7 0,2 5 0,-3 3 0,-2 5 0,1 4 0,-1 6 272,0 3 0,1 1 0,-1 6 0,0 3 0,2 3 0,3 4 504,4 2-1267,9-5 0,3 8 0,8-5 0,2-1 0,8-2 1,9-4-42,10 0 1,8-6 0,6-2 0,7-4 0,8-3-1,3-3-732,5-1 0,-32-15 0,-1-1 0,0-1 0,0-1 0,1 0 0,-1-2 771,35 11 0,-33-11 1,0-1-1,0-1 1,0-1-1</inkml:trace>
  <inkml:trace contextRef="#ctx0" brushRef="#br0">24114 8596 8181,'20'0'0,"2"7"0,10 7 0,10 8 192,10 8 1,7 10-1,-26-16 1,1 2 199,-1 2 0,0 0 0,1 2 0,-1 1 0,0 2 0,-1 1 0,0-1 0,0 2 0,-2-1 0,-1 1 0,-2 1 0,-1-1 0,-3 0 0,-3 0 0,13 33 0,-11-1 0,-9 1 0,-8 0 0,-11 0-296,-12-3 1,-13-4-1,7-29 1,-4 0 0,-3 1-1,-3-1 1,-3 0 0,-2-1-1,-3 2 1,-1 0 0,-2-2-1,1 1 1,-3 1-1,0-1-482,-2 2 0,1-1-123,5-4 0,0 0 0,-14 6 0,-2 1 0,8-6 0,0 1 0</inkml:trace>
  <inkml:trace contextRef="#ctx0" brushRef="#br0">16516 13634 8522,'0'-20'0,"0"6"0,0-4 256,0 3 0,0 2 0,0-1 0,0 0 0,0-3 0,-1 0 0,-4 2 0,-5 4 85,-7 7 1,-5 4 0,-9 4 0,-4 7 0,-5 5 0,-5 6 0,-4 3-96,-3 2 0,-1 6 1,0 2-1,0 5 1,-1 6-1,4 6 51,5 4 1,23-25 0,1 0-1,-8 29 1,4 0 0,7 5-1,10 2 1,14 1-209,15-3 1,0-33-1,4-3 1,6 1-1,5-2 1,4-2-1,4-3 1,3-2-1,2-2 1,4-2-1,1-2 1,1-2-1,1-2-144,3-2 0,1-2 0,1 0 1,1-3-1,-2-5 0,1-1 1,-2-1-1,-1-2 0,1-2 1,0-2-1,-2-2 0,-1-2-133,1-2 1,-1-2 0,-7-3 0,-2-2-1,-3-1 1,-2-1 0,-4-1 0,-1-1 0,-2-1-1,-3-2 1,-3 0 0,-3-1-241,-3-1 0,-3-2 1,2-35-1,-16-3 0,-14 1 1,-3 34-1,-6 1 0,-5 2 1,-6 1 295,-7 0 1,-4 2-1,-6 5 1,-3 4-1,-6 3 1,-2 2-1,-4 3 1,-1 2-1,-8 4 1,-2 3-1,-1 2 1,-2 4-149,22 0 1,-1 2-1,1 1 1,-2 3 0,1 0-1,0 2 1,-1 1 0,1 0-1,0 1 1</inkml:trace>
  <inkml:trace contextRef="#ctx0" brushRef="#br0">18116 16326 8439,'14'-28'0,"6"0"0,-8 13 0,4 4-192,0 4 1,-1 2 0,-2 4 0,1-2 0,-1-3 0,0 0 0,1-1 0,-1-1-1,-1-2 1,-3-2 425,-5-1 0,-2 4 1,-4 0-1,-2 0 1,-7 0-1,-3 2 1,-7 0-1,-3 1 1290,-4 0-1423,-8 1 1,1 5 0,-10 2 0,-3 2 0,-6 7 0,-4 3 92,-4 4 0,-3 6 0,-2-2 0,1 3 0,1 3 1,2 3 164,6 5 0,8 2 1,6 2-1,7 2 1,11 1-1,10 1-246,9-1 0,20-1 1,12-2-1,20-2 1,16-2-1,-23-20 0,2-1-58,5 0 1,2-2-1,1-4 1,1-2 0,6 0-1,2-2 1,0-1-1,1-2 1,-1-2 0,1-2-1,1-1 1,0-2 0,-3-3-1,0-1-151,0-1 1,-1-2 0,-4-2 0,-2-3 0,-3-1 0,-1-1 0,-3-1-1,-1-1 1,-4-2 0,-1-2 0,-4 0 0,-2-2-90,-4-1 1,-4-3-1,10-33 1,-23-4-1,-13-1 1,-21-2 0,5 35-1,-6 2 1,-7 1-1,-4 2-289,-3 3 1,-4 3 0,-6 1 0,-4 5 0,-5 7 0,-2 3 473,-5 1 0,-2 3 0,15 5 0,-3 1 0,2 2 0,-22 5 0,0-1 0</inkml:trace>
  <inkml:trace contextRef="#ctx0" brushRef="#br0">24501 4784 7973,'0'-13'0,"-2"1"0,-2 2 0,-5 3 0,-3-1 399,-1 1 0,-5-1 1,0-2-1,2 1 1,1 0-1,3 0 1,3 0-1,5-1 0,4 0 1,4 1-1,5 4 693,3 4 0,2 2 0,-1 4 0,-1 4 1,-2 5-1,-3 7 0,-1 7 0,-3 5 1,-1 5-480,-2 5 0,0 0 1,0 5-1,0-1 0,-2 0 1,-2 4-1,-3-1 1,-1 2-390,4 1 0,-2-7 0,1 6 0,2-2 0,2-2 0,1 2 0,0-3-224,0 2 0,4 3 0,2-4 0,2 0 0,1 4 0,-1 0 0,1 4 0,0-2 0,3 3 0,-2-2 0,-2-1 0,-2-3 0,-3 0 0,-2-2 0,4-2 0,-1 2 0,-1-5 0,-2-2 0,-1-2 0,0 0 0,0 0 0,0-2 0,0-1 0,0-1 0,0 1 0,-1 1 0,-3 2 0,2-4 0,-2 1 0,2 1 0,2 4 0,0-1 0,0 2 0,-4 0 0,-1-3 0,2 0 0,0 0 0,0 0 0,-1 0 0,-2-2 0,3-1 0,-1-1 0,-1 0 0,1-1 0,-1-1 0,2-1 0,2 2 0,1-2 0,0 1 0,0 3 0,0 1 0,0 2 0,0-4 0,0-2 0,1 0 0,2-1 0,3 1 0,0-2 0,0 1 0,3 2 0,-5-3 0,1-4 0,-1-3 0,1-3 0,-2 2 0,-2-4 0,-1 1 0,0-2 0,0-2 0,0-2-119,0-2 1,0 0-1,0 1 1,2-3-5179,2-2 1346,3-3 0,11-12 3951,0-3 0,6-14 0,-4-5 0</inkml:trace>
  <inkml:trace contextRef="#ctx0" brushRef="#br0">24328 8076 9617,'-30'6'0,"3"3"0,8 3 1292,7 1 0,6 1 0,6-1 0,0 0-1070,0 1 1,6 3 0,3 1 0,4-2-1,4-1 1,2-1 0,2-3 0,1 0 641,-1-2 0,7-6 0,-3 0 1,2-8-1,2-8 0,-1-6-591,0-2 0,-2-9 0,-3 4 0,-2-4 0,-2-1 0,-2 0-1227,-3 1 0,0 2 1,-1 1-1,0-1 1,1-1-1,-1-3 954,0 3 0,7-11 0,0-2 0</inkml:trace>
  <inkml:trace contextRef="#ctx0" brushRef="#br0">25541 6037 8023,'-27'0'0,"2"0"0,3-1 2797,4-4 0,4 2-1162,6-6 1,6 8 0,6 1-616,-1 7 0,-1 5 0,-1 2 0,4-1 0,4 2 0,3 1-499,1 2 1,6 5 0,3 0 0,2 2-1,1 3 1,-1 2-394,0 1 0,4 0 0,-6-5 0,2 1 0,-2 1 0,-4 0 1,-5 2-129,-4 0 0,-3-10 0,-6 7 0,-2 0 0,-4 1 0,-5 3 0,-7-2 0,-3 0 0,-1-7 0,-5-1 0,2-2 0,1-3 0,4-3-1967,0-4 1,3-3 0,5-7 0,3-5 0,4-9 1337,4-10 1,-5-14 0,-1-8 0</inkml:trace>
  <inkml:trace contextRef="#ctx0" brushRef="#br0">25367 6237 10316,'-17'-27'0,"0"2"0,4 3 2026,3 4 1,8 3-1,5 1 1,13-3-1613,14 0 0,22-12 0,11 1 1,-26 13-1,1-1 0,5 0 0,2 0 1,2 1-1,1 0 0,3 0 0,0 0-460,2 0 0,0-1 1,-6 2-1,0 0 1,3-1-1,0 1 0,-3 1 1,0 0-1,-2 2 1,-1 0-273,0 0 0,0-1 0,-5-1 0,0 0 0,-3 0 1,1 0-1</inkml:trace>
  <inkml:trace contextRef="#ctx0" brushRef="#br0">13517 11088 11983,'0'-46'-346,"3"11"0,4 1 0,6 9 0,2 8 592,0 7 1,-3 5 0,-3 10-1,-5 4 1,-2 3 0,-2 2 0,-2 3-1,-1 2 1,-3 2 0,0 4 0,1 4 398,2 7 0,1 3 0,4 2 0,2 3 0,5 5 0,3 3 1,3 3-1,1 1 342,2 2 1,4 4 0,-3-3 0,0 1 0,2 2 0,-2 0-693,1 2 1,-4 8 0,-7-2 0,-5 4-1,-3-34 1,0 0 0,-1 0 0,0 0-1,0 2 1,0 2-150,0 1 0,0 0 0,0-2 0,0 0 0,-1 2 1,0 0-1,0-1 0,-1 0 0,0-2 0,0 1 0,0 2 1,-1 1-1,1-1 0,0 0-154,0 1 0,-1-2 1,1-3-1,0 0 1,2 0-1,0-1 0,0-1 1,0-1-1,1 1 1,0-1-1,0 1 0,2 1-22,1 0 1,1 0-1,-1-1 1,-1 0-1,2 1 1,-1 0-1,1 1 1,1 0-1,-1 1 1,1 2-1,1-2 1,0 0-1,-1 1 1,0 0 24,-2 1 0,0 1 0,0-3 0,-2 2 0,-1 3 1,-2 2-1,1 0 0,0 0 0,0-1 0,0 1 1,0 1-1,-1-1 0,0-1 0,-1-1-4,0-1 1,-1-1-1,1-2 1,0-1 0,2-1-1,0-2 1,0 0 0,0-1-1,0 34 1,0-10 0,2-5 7,2 1 1,-1-7-1,4 0 1,1-3-1,-2-7 1,1-1-9,0 0 1,1-3-1,1 8 1,-3-4 0,-2-2-1,1-1 1,-2 1 7,-2 2 0,-1 8 0,0 1 0,0 5 0,0 6 0,0 1 1,0 3 0,0-1 0,1-6 0,2-1 0,3-2 0,2-3 0,1-3 0,-2-5 0,5-7 0,-5-3 0,1-1 0,-2-4 0,-2 0 0,1-3 0,-2 1 0,-2 0 0,-1-1 0,0 1 0,0 1 0,-1 2 0,-2 2 0,-2 2 0,-1-1 0,3 4 0,-1 3 0,1 0 0,1 3 0,2-2 0,0 1 0,0-4 0,2-1 0,1-3 0,3-1 0,0-4 0,0 0 0,-1-4 0,-2-2 0,2 0 0,-2-1 0,-2 0 0,-1 0 0,0 2 0,0-3 0,0-1 0,0 1 0,0-2 0,0 1-873,0-4 0,0 3 0,0-1 0,0-2 0,2-2 1,1-4-1,3-3-8441,1-1 9314,-4-1 0,9 1 0,-5 1 0</inkml:trace>
  <inkml:trace contextRef="#ctx0" brushRef="#br0">13837 17445 7865,'-20'-6'1416,"6"5"1,0 5 0,11 10 0,5 2 0,4 2-590,1-1 0,4 7 1,5-2-1,3 4 1,2 0-428,3 1 1,1 1 0,1 2 0,1-1 0,0-2 0,-2-5 0,-1-3-199,-2-2 1,-2-3 0,4-2-1,-3-3 1,-2-4 0,-1-4-1,0-1-180,0 0 0,4-1 0,-3-5 0,2-8 0,2-6 0,3-6-305,0 0 0,1-5 1,0-2-1,-1 1 0,1-3 1,0 1-841,-1-3 0,-4 5 0,1 1 0,-1 4 0,0 5 1123,0 4 0,1 3 0,3 2 0</inkml:trace>
  <inkml:trace contextRef="#ctx0" brushRef="#br0">12170 15153 8071,'-26'-27'0,"2"10"0,6 8 0,9 12 0,8 6 0,5-1 0,7-3 0,5-4 0,8-1 0,5 0 0,8 2 0,6 1 0,6 1 0,2 1 0,-1-1 887,-1 1 1,-2 3-1,2-3 1,-4-1-1,-4 1 1,-3-1 0,-2 1 14,-5 1 0,-4-1 1,-5 6-1,-6-2 1,-5 1-1,-7 2 0,-4 1 1,-6 2-768,-7 3 1,-11-2 0,-7 5 0,-2-2 0,1-3 0,-1-1 0,5-1 130,2-1 1,8 0 0,4 1 0,8-1 0,8 0 0,8 1 28,13-1 0,14 0 0,13 0 0,5 1 0,5-1 0,3 0 0,0 2-15,-3 3 0,-6-2 1,-8 5-1,-9 0 1,-11 0-1,-10 2 1,-9 1-264,-4-2 0,-25 6 0,-12-4 0,-15 0 0,-13 1 0,-6-1-238,-2-2 0,32-12 1,1-1-1,-36 6 1,5 1-1,4 2 1,6-2-1,8-1-4033,7-2 0,6 5 4254,10 0 0,7 0 0,0-5 0</inkml:trace>
  <inkml:trace contextRef="#ctx0" brushRef="#br0">15250 19431 8185,'-9'-9'0,"1"0"337,2-1 1,2-2 1017,4-1 0,0 4 0,0 0 1,0-1-1,-1 1 0,-4 6-253,-4 12 0,-9 10 0,-5 12 0,-5 3 0,-3 2 0,1-1 0,2 2-335,1 2 1,8 1 0,4 0 0,6-2 0,3-2-747,3-5 0,9-3 0,9-2 0,9 0 0,7-3 1,3-3-939,3-6 1,1 3 0,1-10-1,-2 1 1,-3-4 0,-1-1-2416,-4 1 1,-1-2 3331,-1 2 0,0-2 0,-1-2 0</inkml:trace>
  <inkml:trace contextRef="#ctx0" brushRef="#br0">15743 19844 11686,'0'-22'2041,"0"0"0,1 5 0,4 13 0,4 3-1513,3 1 1,5 0 0,4 0 0,3 1 0,4 2 0,0 3 0,2 1 0,-2 4-860,-2 0 0,-2-2 0,-10-1-297,-1-2 0,-13-2 0,-11-5 1,-11-2-1,-9-3 0,-1-2 1,-2-2-1,1-2 1660,0-1 1,4 4-1,6 2 1,6-1 46,2 1 0,9 5 0,6 2 0,9 8 0,9 5 1,8 3-1522,8 2 0,6 6 0,3-4 1,2 1-1,-1-3 0,1-3 1,-2-2-4231,-5 0 1,5 1 4671,-7-1 0,-1 0 0,-8 1 0</inkml:trace>
  <inkml:trace contextRef="#ctx0" brushRef="#br0">16729 19698 8351,'-13'0'704,"6"1"0,1 2 0,1 3 1484,1 1 1,-5 2-334,4 5 1,0-1 0,2 2-1921,-2 2 0,1-2 0,4 4 0,0 1 1,0 0-1,0 3 0,0-1 65,0 2 0,0 1 0,0 1 0</inkml:trace>
  <inkml:trace contextRef="#ctx0" brushRef="#br0">16676 19684 8351,'4'-31'1380,"2"2"1,2 3-792,2 7 0,1 4 0,-1 3 0,-3 2-660,-1 1 0,5 6 1,-3-1-1,4 2 1,3 2-1,1 0 1,4 2 70,0 2 0,3 4 0,3 5 0</inkml:trace>
  <inkml:trace contextRef="#ctx0" brushRef="#br0">17049 19271 8128,'2'-33'762,"2"7"1,4 7 0,5 10 0,0 4-321,1 4 0,3 5 0,1 2 0,0 0 0,0 3 1,-1 1-1,1 7 0,-1 2 159,-4 5 0,3 2 0,-8 4 0,-1 1 0,-3 0 0,-2 0-1484,-2 0 0,0 5 0,0-5 0,1-2 0,2 0 0,3-4 883,2-3 0,1 3 0,4-4 0</inkml:trace>
  <inkml:trace contextRef="#ctx0" brushRef="#br0">17463 19564 8671,'0'14'1540,"0"-1"1,0 0-991,0 1 1,0-1 0,0 0-1,0 1 1,1 0 0,3 4-1,5 3-130,3 0 0,1-7 1,1-5-1,-1 0 0,0-1 1,1-4-1005,-1-2 1,0-2 0,1 0 0,-1-2 0,-1-2-486,-3-5 1,1-5-1,-4-2 2313,2-2-509,-5 1 1,8 15-1,-2 5 1,5 6-1,3 3 1,6 3-1,2-1-227,1 1 1,6 3 0,-1 1 0,-2 0 0,-1 1 0,-2-4 0,-6-1-792,-6-2 1,-3 0 0,-6 1 0,-4-2 0,-4-2 0,-7-1 200,-6 1 1,-5 1 0,-4-1 0,3-3-1,4 1 1,3-2 687,2 0 0,2-2 0,7-4 1,10 0-636,9 0 1,7-6 0,9-3 0,6-3 0,7-1 0,7 0-1,5-2 29,5-3 0,-2-8 0,-23 9 0,1-1 0</inkml:trace>
  <inkml:trace contextRef="#ctx0" brushRef="#br0">18915 19151 7504,'-7'-13'-498,"-5"-1"1251,3 1 0,2 1 0,-2 3 1,0 6-1,2 6 0,1 8 183,0 5 1,3 9 0,-6 9-1,0 5 1,0 8 0,0 7-357,-1 3 1,4 5 0,2-1-1,2 1 1,2 4 0,0-4-1,0 1-1156,0 3 1,8-13 0,5 5 0,6-7 0,3-5 0,-1-4 0,0-7-1963,0-2 1,-5-6 2537,2-5 0,-4-12 0,0 2 0</inkml:trace>
  <inkml:trace contextRef="#ctx0" brushRef="#br0">19649 19631 8478,'-14'0'402,"1"0"1,4-2 94,0-2 1,6-3 0,-1-7 0,2 1 0,4 1 0,2 2-498,5 1 0,3 6 0,1-3 0</inkml:trace>
  <inkml:trace contextRef="#ctx0" brushRef="#br0">19635 19258 8645,'-4'-54'0,"-1"4"1137,2 6 0,8 11 1,4 15-1,3 5-724,1 4 1,0-3 0,1 5 0,-1-1 0,0 4 0,1 4 0,-1 6 0,-1 7 382,-3 8 0,-3 12 0,-6 7 0,-2 5 0,-4 7 0,-6 3-499,-4 4 1,3-23-1,-2-1 1,-10 32-1,0 1 1,2 0-1,4-3 1,4-1-536,5-2 0,4-10 1,6-2-1,0-4 1,1-6-1,5-1 1,8-7-4314,6-2 1,6-9 4550,0-3 0,13-10 0,2-2 0</inkml:trace>
  <inkml:trace contextRef="#ctx0" brushRef="#br0">19995 19804 8166,'-6'-13'2550,"-1"0"0,-6 2-1674,-1 7 1,7 1-1,2 12 1,4 1-1,1 2 1,1 1 0,4 2-382,4 3 0,4-2 0,5 5 0,4-2 0,2-3 0,-1-2-1973,0-5 1,-7 1 0,0-7 1027,-5-5 0,-13-1 0,-10-8 1,-5-4-1,-4 0 0,-3-1 0,-1-1 1291,-2 0 0,6 3 1,5 5-1,4 0 1,5 1-1,4 0-888,9 2 0,9 2 0,17 4 0,7 1 1,5 2-1,5 3-4392,6 2 4439,-2 0 0,12 12 0,-4 0 0</inkml:trace>
  <inkml:trace contextRef="#ctx0" brushRef="#br0">20422 19871 8166,'-14'-27'0,"7"6"0,4 5 669,6 6 0,4 8 0,8 8 0,3 2 1,3 2-1,1 2 0,0 1 0,2 2 153,1 3 0,0 2 0,-3 7 0,-5 0 1,-7 1-1,-5 2-782,-4 1 1,-2 0 0,-4-5 0,-4 0 0,-4-3 0,-3-2 0,-4-2-316,0-3 0,-1-2 0,-1-5 1,2-5-1,3-2 0,-1-2 1,2 0-5820,1 0 6094,7 0 0,8-12 0,8-3 0</inkml:trace>
  <inkml:trace contextRef="#ctx0" brushRef="#br0">20875 19644 8166,'2'-12'1730,"2"2"1,6 3-1263,7 1 1,5-5 0,9 2 0,4-2-1,2-1 1,1 1 0,-4 4 4941,-2 1-5143,-1-4 0,-4 8 0,-2-2 0,-3 2 0,-5 4 0,-7 2-147,-6 5 1,-4 4 0,-5 5 0,-9 4 0,-8 5-1,-6 3 140,-3 1 1,4 0-1,6-3 1,4 0 0,3 2-1,5-4-135,3 0 0,8 0 0,10-8 1,7-2-1,12-1 0,8-3 1,8-3-532,2-5 1,1-2 0,4-2 0,-1-2 0,-1-1 209,-3-1 0,2-2-2230,-2 2 1,-1 1 0,1-5 2425,1 2 0,-4-4 0,0 2 0</inkml:trace>
  <inkml:trace contextRef="#ctx0" brushRef="#br0">22208 19218 7907,'-22'0'1435,"0"0"1,-1 7 0,-3 8 0,-2 10-443,-4 9 1,4 5 0,-3 2 0,3 2 0,3 3-1,3 3 1,5 6-792,7 5 1,6 7-1,10 3 1,8 2 0,-2-35-1,3-1 1,3 0 0,4-1-827,3-2 1,2-1 0,1-1 0,3-3 0,2-3 0,1-2 0,0-2 0,1-2 0,1-3-1,1-1 1,2-3 0,0-2 623,2-3 0,0-1 0,1 1 0,0 0 0,5-4 0,0 1 0</inkml:trace>
  <inkml:trace contextRef="#ctx0" brushRef="#br0">23101 19604 8359,'-6'-25'-21,"3"10"1,-4-4 654,1 7 0,-4 9 0,1-1 0,-3 2 0,-1 4 0,-1 1 0,-1 3 0,-1 1 0,-2 5 0,2 3 1,0 4-1,1 0-94,2 0 1,-2 4 0,10-4 0,2 2 0,2 1-1,2 0 1,5 0 0,6 1-462,4-3 1,13 4 0,-3-6-1,4-2 1,1-1 0,0-2-1278,-1 0 1,-2-4 0,-2-1-1,1-2 1198,0-3 0,5 4 0,2 0 0</inkml:trace>
  <inkml:trace contextRef="#ctx0" brushRef="#br0">23568 19458 8074,'-6'-27'2439,"-2"6"0,2 9 0,6 12-1514,8 8 1,-1 5 0,1 3 0,-1 4 0,-1 0-646,0 4 0,0 7 1,-3 3-1,1 0 1,-1-1-1,-1-2 0,-2 0-952,0-1 0,1-4 0,2-3 0,3-4 1,1-1-848,4-1 0,-4-5 0,1-9 1536,-2-6 0,2-4 1,-3-7-1,-2 1 1,-2 0-1,-1 0 1672,0-1 0,5 1 0,1 0 0,1 1-1288,3 3 1,2-2 0,3 8 0,1 3 0,4 5 0,0 2-927,4 4 0,1 2 1,2 3-1,1 4 1,2-1-1,1 2 525,-2-1 0,6-3 0,-1 2 0</inkml:trace>
  <inkml:trace contextRef="#ctx0" brushRef="#br0">24048 19831 8122,'-2'-27'1919,"-2"1"0,8 11 0,1 6 0,5 6-1555,3 3 0,2 0 0,1 0 0,2 0 0,0 0 0,1 0 0,2 0 0,0 1-540,-4 4 1,3-2 0,-3 4 0,-2 1 0,-3-3-1112,-3 1 0,-6 0 0,0-3 0,-6 2 1358,-6-2 0,2-6 0,-2-3 1,-2 0-1,1-2 0,0 1 3787,1-3 0,6-2-3582,-2-1 0,10 5 1,4 4-1,4 4 0,5 3 1,4 3-1,3-1-899,2 1 0,1 5 1,2-4-1,1 1 0,-3-2 1,-4-2-1,-7 0-1259,-2-1 1,-2-1-1,-1-4 2131,-3-2 0,-4-3 0,-8-7 0,-3 2 0,0 2 0,0 1 962,3-1 1,1 2 0,4-1 0,4 1-715,7 0 0,4 2 1,9 6-1,7 0 1,4 0-1,3 0 1,0 0-597,0 0 0,-5-4 0,-1-1 0,-1 2 0,-3 2 0,-4 1 0,-5-2-1249,-8-2 1,-2 2 0,-13-2 0,-8 4-376,-9 4 1,-14 10-1,-7 11 1723,-7 9 0,-11 8 0,27-16 0,1 1 0</inkml:trace>
  <inkml:trace contextRef="#ctx0" brushRef="#br0">23541 20337 8122,'-7'-13'3147,"1"4"-1774,6 0 1,1 6-1,4-1 1,4 4 0,1 4-658,-1 5 0,3 3 0,-3 3 1,1 2-1,2 6 0,0 3-1020,2 5 1,3 2 0,-4 4 0,2-3 0,1 0 0,3 0 303,2 3 0,1-4 0,5-1 0</inkml:trace>
  <inkml:trace contextRef="#ctx0" brushRef="#br0">23874 20537 9075,'0'-29'1063,"0"2"0,6 0 0,5 14 0,5 5-500,6 6 0,2 2 0,0 0 0,-2 0 0,3 0 0,5 0 0,4 0 1130,0 0-1618,-2 0 0,-2 0 0,-2 0 0,-4 0 0,-5 1 1,-6 2-644,-2 1 0,-10 1 0,-2-5 0,-11 0 0,-9 0 0,-4 0 0,-2 0 580,1 0 1,3 0 0,3 0 0,0 0 0,4 0 1110,1 0 1,11 0-1,7 0 1,10 1-1349,6 4 1,8 2 0,6 5 0,-1-2 0,2-1 0,-1 2-2170,-1 1 1,0 1-1,-7 0 2394,-3 0 0,3 1 0,-4-1 0</inkml:trace>
  <inkml:trace contextRef="#ctx0" brushRef="#br0">24368 20604 9584,'-14'-14'0,"2"0"0,3-4 0,5-4 0,4-2 1028,4 2 0,8 3 0,8 7 0,0 1 0,5 4 1,4 0-1,3 1 0,2 0-1066,3 3 1,-4 1 0,-1 2 0,-2 0-1,-2 0 1,-4 0 0,-3 2-3191,-5 2 2429,-1-2 1,-14 2 0,-5-8 0,-5-5 1439,0-3 1,-1-1 0,5-1 0,4 2 0,4 3 36,6 5 0,2 3 1,4 1-1,2 0 1,0 1-1,1 3-655,1 5 0,-4 3 0,3 3 0,-3 1 1,-2 4-1,0 0 0,1 4-897,-1 1 1,-6-3 0,-1 1 0,-1-1 0,-1-1 0,-1-4 78,-1-2 1,-2-2 0,-2-1 0,-2-3 0,-5-4 0,-4-5 0,-4-5 508,0-4 0,-7-3 1,0-1-1,-4-2 0,-3-1 1,0-2 817,-2 2 0,5 1 0,-2 2 0,5 1 0,5 2 0,0 1 480,4-2 0,9 5 0,8 2 0,11 3 1,10-1-592,8-2 0,2 1 0,7-5 0,-2 2 1,1 2-1,-1-1 0,0 1-922,-3 1 0,4 0 0,-9 0 0,-2-1 0,-5 1 0,-3 1 501,-2 2 0,3 6 0,1 2 0</inkml:trace>
  <inkml:trace contextRef="#ctx0" brushRef="#br0">25421 19005 12552,'14'-20'0,"4"7"478,4 7 1,18 27-1,8 14 1,4 14-404,-24-20 0,0 1 0,1 6 1,0 1-1,0 0 0,-1 0 1,2 3-1,0 1 0,-1 2 1,-1 0-1,-1-2 0,-2-2 0,-1-1 1,-2 0-1,-2-3 0,-1-1 591,13 35 1,-7 0 0,-5-1 0,-8-3 0,-6 1 0,-9-1-1570,-9 1 0,-8-2 1,-8-3-1,-3-6 1,-4-5-1,-2-9 903,1-7 0,-8-5 0,2-3 0</inkml:trace>
  <inkml:trace contextRef="#ctx0" brushRef="#br0">26234 18898 8156,'7'-21'700,"5"3"0,-3 14 1,4 14-248,5 20 1,3 19 0,5 13 0,1 5-1,-14-31 1,1 0 0,-1 3 0,0 1-1,1 2 1,-1 2 0,0 0 0,1 2-1,-1 2 1,0 0 28,1 1 0,-1 1 1,-2 3-1,-3 1 0,0 2 1,-2 1-1,-3-1 0,0 0 1,-3 0-1,-2-1 1,-2-1-1,-2-1-800,-4-1 0,-3-1 0,-2-5 0,-4-1 0,-3-1 0,-3-1 0,-2-3 0,-2-1 0,-2-3 0,-1-1 0,-2-1 1,-3 0-1,0-1 0,-1 0-12,-2 1 0,-2-1 0,-4 1 0,-2-1 0,0 0 1,1 0-1</inkml:trace>
  <inkml:trace contextRef="#ctx0" brushRef="#br0">26940 5971 8072,'-13'0'0,"0"0"0,-1 0 86,1 0 0,4-5 1,2-1-1,-1-1 0,2-4 1,0 0-1,3-4 1,2-3-1,1-3 0,1-1 1,2 1-1,3 1 1,2 0 347,2 1 1,0-3 0,1 4 0,-4 2 0,1 1 0,-2 2 0,-1-1 827,-2 1 0,-1 7 1,-2 8-1,-3 12 0,-3 15 1,-6 12-679,-3 9 1,2 7-1,-8 11 1,2 4-1,11-34 1,0 1 0,0 2-1,1 0 1,0-1-1,1 1-208,-1 1 1,0-1-1,1-1 1,-1 0-1,-5 34 1,2-7-1,2-4 1,2-6-954,3-4 1,2-4-1,1-11 1,0-4-1,0-7 1,0-8-32,0-4 1,0-9-1,-2-6 1,-2-9-1,-5-7 1,-3-8 833,-1-5 0,-6-1 0,-2-4 0,-1 1 0,1 4 0,0 1 0,2 2 1615,0 4 0,1 3 0,5 7-1841,-1 3 0,7 6 0,2 12 0,4 9 0,1 6 0,1 2 0,4 1 0,2 4 0,7 0 0,-1-1 0,0-1 0,2 1 0,3 0-1588,4-5 0,5-5 0,4-6 1588,4-1 0,4 0 0,1 1 0</inkml:trace>
  <inkml:trace contextRef="#ctx0" brushRef="#br0">26954 6717 8072,'-8'-13'1068,"-5"-1"0,0 7 0,-5 2 0,3 4 0,2 1 570,-1 0 0,8 0 1,6 0-1,8 0 0,4 1 1,2 2-1164,4 2 0,3-1 0,4-4 1,-3 0-1,-4 0-684,-3 0 0,-9-1 0,-8-2 1,-8-2 370,-6 2 1,-7 2 0,6 1 0,-1 0 0,0 1 349,0 4 0,7 2 1,6 7-1,4-1 0,2 0 1,4 1-696,3-1 0,12 0 0,5 1 1,4-3-1,3-2 0,0-4 102,4-4 0,-2-1 0,1 0 81,2 0 0,-4-6 0,0-1 0</inkml:trace>
  <inkml:trace contextRef="#ctx0" brushRef="#br0">27300 6624 8072,'-15'0'2825,"-1"0"1,-2 0-585,2 0 1,3 1 0,5 2-1,10 3-1762,10 1 0,2-4 1,7 3-1,0-1 1,0-1-1,1-1 0,0-1-1457,0-2 0,-1 0 0,1 0 0,-4 0 0,-5-2 0,-2-1 10,-2-1 0,-6-7 0,-1 2 1,-3-2-1,-6-1 0,-4 1 1049,-4 3 0,-2 5 0,0-2 0,0 4 0,-1 1 0,0 0 1332,0 0 0,2 1 0,6 2 0,2 3 0,2 1 0,5 4-1343,4 1 1,6 1 0,8 0 0,6-1-1,2-3 1,3-5-941,3-2 0,3-2 1,5 0 869,-4 0 0,4-12 0,-5-3 0</inkml:trace>
  <inkml:trace contextRef="#ctx0" brushRef="#br0">27593 6597 8072,'-23'0'0,"-5"1"0,-4 4 0,1 2 973,6 1 1,3-1-1,7-2 1,0 2 0,5 2-1,3 1 1,4 4 254,1 2 1,8 2 0,3-4 0,3 3-1,1 2 1,0 0 0,1 0 0,-1-4-703,0-4 1,1-1 0,-1-6-1,0-2 1,-1-7 0,-3-6-1756,-4-6 0,-14-2 0,-5 3 0,0-2 1,-3 3-1,0 5 0,-6 5 0,-2 4-759,-2 1 0,1 3 1,-2 6 1987,-3 9 0,2 17 0,-3 7 0</inkml:trace>
  <inkml:trace contextRef="#ctx0" brushRef="#br0">26394 7676 8072,'-14'0'0,"1"0"0</inkml:trace>
  <inkml:trace contextRef="#ctx0" brushRef="#br0">25607 7943 8203,'-12'-19'-4,"5"-1"1,-6-2 0,7 5 1353,4 2 1,2 1 0,2 3 0,2 2 0,5 4-724,3 4 1,-5 7 0,-2 3 0,-4 2-997,-1 3 0,2-7 0,1-1-1051,1 0 1,-1-5 0,-6 2 1654,-1-6 1,-5-4-1,3-5 1,0 2 2675,0 1 0,-3 4-2699,5-3 0,1 5 1,7-2-1,5 2-218,3-1 0,-3 2 901,0-2 1,-6-4 0,1 0 236,-2-4 0,-2 3-879,0 0 0,-2 7 0,-1 2 37,-1 8 1,-1 5 0,4 5 0,-2 4 0,-3 3 0,0 2-74,0 0 0,-3 4 1,5 1-1,1 2 1,1 2-1,2-1 1,0 1-218,0 1 0,0-3 0,0 0 0,0 0 0,0-1 0,0-1 0,0-2-362,0-2 1,0-3 0,0-1-1,0-2 1,0 0 0,2-1 112,2-3 1,-2-3 0,2-2 0,-2 0 0,-2 1 0,0-1 1355,0 0 1,0-4-286,0 0-1966,0-6 0,1 3 934,3-6 0,-4 2 0,0 0 0,-7 4 1272,-5 2 1,3-5-905,0 1 1,8-4 0,1-6 0,7-6 0,7-5 0,2-4 0,3-1-505,2 1 1,-5 2 0,2 5-1,-2 1 1,1 1 2,0 3 0,1 3 0,-6 8 0,-3 4 0,-5 7 0,-2 8 469,-2 4 1,0 5-1,0 2 1,0 4-1,-2-2 1,-2-2-1,-5 0-91,-3-3 0,0-1 1,2-3-1,1-2 0,-1-6 1,-2-2-681,-1-1 0,-1-7 0,2-4 34,3-6 0,9-4 1,9-7-1,5-1 0,3-1 611,6-2 0,8-11 0,3 1 0</inkml:trace>
  <inkml:trace contextRef="#ctx0" brushRef="#br0">26220 8489 13251,'-19'-11'0,"-2"2"0,1 4 4026,2 4-3850,9 1 1,3 1-1,6 4 1,2 2 0,2 3-1,5 2 1,3 3 0,0 1 45,-4 4 1,4-6 0,-3 6-1,2-3 1,-1 1 0,-1-1-670,1-3 0,2 0 1,1-2-1,1-4 1,-1-3-1,0-4 1,2-2-333,3-4 1,-3-3-1,3-10 1,-5-4 0,-3-2-1,-2 0 1,-2 2 445,-3-2 0,-2 3 0,-1 1 0,0 1 0,0 2 1,-1 2 1034,-4 2 1,4 0-1,-2 1-289,6 3 1,6-1-1,8 4 1,6-2 0,3-2-414,5-2 0,3-7 0,6-2 0</inkml:trace>
  <inkml:trace contextRef="#ctx0" brushRef="#br0">26887 7823 13875,'-36'-7'0,"2"7"0,8 10 972,9 12 1,10 5 0,7-2 0,0 0-439,0 3 0,1 8 0,4-1 1,5 5-1,7 3 0,5 2 1,4-2-1,4-3-1225,1-5 0,5 2 0,-5-6 691,-2-1 0,-6-2 0,-4-1 0</inkml:trace>
  <inkml:trace contextRef="#ctx0" brushRef="#br0">26820 8396 13868,'-28'-27'0,"0"2"0,1 5 0,8 5 0,7 4 5865,8 1-5722,2-2 1,10-1 0,8 0 0,12-1 0,12 1 0,6 0-1,6 1-143,4 3 0,-1-3 0,4 5 0</inkml:trace>
  <inkml:trace contextRef="#ctx0" brushRef="#br0">26074 9342 7942,'-40'-13'0,"-3"6"0,4 5 0,10 8 1080,8 7 0,6 10 0,2-1 1,1 4-1,2 6 0,1 3 1,0 7-1,1 5-52,4 6 0,3 8 0,1-2 0,0-1 1,1 0-1,5-4-1391,7 3 0,1-7 1,5-5-1,0-5 1,3-3 362,3-2 0,2-5 0,0 2 0</inkml:trace>
  <inkml:trace contextRef="#ctx0" brushRef="#br0">26607 9116 8116,'7'-14'1318,"-1"7"0,-7 13 0,-4 13 0,-2 9-26,0 8 1,-5 13 0,3 7 0,-3 5 0,0 4-763,3-1 0,-1-5 0,5 3 0,2 0 0,2-3 1,2-4-1,4-6-3201,4-3 1,4-3 2670,5-8 0,3-2 0,5-6 0</inkml:trace>
  <inkml:trace contextRef="#ctx0" brushRef="#br0">26527 9662 8109,'-34'-16'1380,"3"3"0,15 4-549,7 13 1,7-1 0,8 6 0,9 1 0,9 1 0,8-2 0,7-5-1768,7-2 936,16-2 0,-6 0 0,9 0 0</inkml:trace>
  <inkml:trace contextRef="#ctx0" brushRef="#br0">26914 9609 7976,'-27'-5'0,"2"1"3434,3 1-2326,8 2 0,14 1 0,11 0 0,5 0 0,6 0 0,3 0 1,2 0-1365,0 0 0,-2 0 0,-2 0 0,-2-2 0,-2-2-269,-2-5 1,-10 3-1,-8 1 1,-10 4 330,-5 1 0,-11 0 1,4 0-1,0 0 1,1 1-1,3 4 2048,0 4 0,7-2 0,9 2 0,7 0-1789,10-2 1,0 4 0,9-7 0,0-1-1,1-1 1,0-4 0,-2-1-658,2-1 0,-1-7 0,0 1 0,-4-5 0,-3-3 0,-1 1-144,-3-3 0,-8 4 0,1-6 0,-5 0 0,-5 1 0,-4 3 0,-2 3 1988,-3 2 0,1 1 0,0 2 0,-1 2-567,1 2 0,5 3 0,4 8 0,3 5 0,2 5 1,3 4-1,5 2-149,3 3 0,2-1 0,-1 0 0,0-6 0,1-2 0,-1-1-886,0-1 1,3-4 0,-1-2 0,-3-1 0,-1-4 0,-4-7 0,-3-8-662,-2-8 1,2-4 0,1-3 0,-2-3 1010,-2-5 0,-1-8 0,0-4 0</inkml:trace>
  <inkml:trace contextRef="#ctx0" brushRef="#br0">21755 11795 23363,'-8'-27'-2583,"-3"6"1,2 5 2576,-3 5 0,3 6-13,0 5 0,-1 0 0,-7 0 0,-2 0 0,-2 0 1,-2 0-1,-2-2 0,-4-2 0,0-4 0,-4-1 1,-1 2 226,-3 1 0,-3-4 0,-3 2 0,-1-1 0,-1 0 0,-1 1 0,-1-1 1,-2 1-1,0 1 116,-1 0 1,-2 2 0,-1-2 0,1 1 0,1 3 0,1 1-354,-5 2 1,2-4-1,-5-1 1,5 2 0,3 2-1,1 1 1,0 0 32,1 0 1,1-4-1,4-1 1,-3 2-1,0 2 1,-1-1 84,-1-2 1,4 2-1,-3-4 1,-1 2-1,1-1 1,-5 2 0,-3 1 59,-3-3 0,-4 4 1,3-4-1,-2 2 0,-2 0 1,-3-1-105,0 1 1,-1-3-1,-1 1 1,0 1 0,0 0-1,3-2-26,-1-2 1,3 1 0,-1-2 0,3 3 0,-1 2 0,0-1 0,-3 2 37,1 2 0,5 1 0,-2 0 0,0 0 0,1 0 0,-3 0-67,3 0 0,-1 0 0,5 0 0,-5 0 0,-1 0 0,-5 0 0,0 0 57,-2 0 0,-4 0 0,4 0 0,0 0 1,0 0-1,-1 0 7,-2 0 1,1 0 0,-4 0 0,7 0 0,0 0 0,3 0-17,0 0 0,-2 4 0,8 2 0,0 0 0,-3 1 0,-1 1 1,-3 1-66,-2-2 1,5 5 0,-5-5-1,0 2 1,3-1 0,-2-1 94,4 0 1,3 1 0,0 2 0,0-2 0,4-1-1,0 0-93,-2 4 1,8 2 0,-5 3-1,0 4 1,-1-1 0,-1 2-568,3-1 499,6-3 0,-4 8 1,5-4-1,-2 1 0,2 0 1,-1 0 52,1-1 0,0 3 0,-2-5 0,4 0 0,5 0 0,3-2 1,3-1 217,2 2 1,-1-2 0,3 6 0,-1 0 0,3 1 0,3-1-480,3 2 0,5 1 1,0 1-1,3 1 1,4 0-1,3-1 1,-1 0-52,1-4 1,4 1 0,-2-3-1,4-1 1,1 0 0,0-1 343,0 1 0,4-4 0,2 3 1,2-5-1,2-3 0,3-1 204,5 2 0,1 1 0,7-1 1,0 0-1,8-2 0,8 1 1,8 0-191,6-1 0,7 3 1,8-4-1,-33-4 0,2 0 1,3 0-1,2 0 0,2-1 1,2 0 11,0-2 0,1 1 0,2-1 0,0-1 0,-4 0 0,0 0 0,0 0 0,-1 0 1,-1 0-1,0 0 0,0 0 0,1 0 51,1 0 1,-1 0 0,-3 0 0,-1 0 0,2 0 0,1 0 0,-3 0 0,-1 0 0,0 0 0,-1-1 0,2-1 0,0 1 0,0-2 0,0 0 1,0-1 1,-1 0-1,-2 3 1,0-1-1,0 0 1,0 0-1,-1 1 1,2 1-1,1-1 1,0 2-1,0-1 1,0 0-69,3 0 0,-1 0 0,0-1 1,0 2-1,0-1 0,1 1 0,-3 0 1,0 1-1,2 1 0,-1 0 0,1 0 1,0 0-1,2 0 0,1 0 78,0-2 0,-1 1 0,-2-1 0,0-1 0,-1 0 0,0 0 0,1 0 0,0 0 0,0 0 1,0 0-1,0 0 0,1 0 140,-1 0 0,-1 0 0,-2 0 1,0-1-1,1-1 0,0 1 1,2-2-1,-1 0 0,0 0 1,0 0-1,3-1 0,0 0 1,0 1-1,0 1-128,2-1 0,0 0 0,3-2 1,-1 1-1,-1 1 0,0 1 0,-1 1 1,0-1-1,0 1 0,0 1 1,0 0-1,-1 0-187,0 0 0,-1 0 0,2 0 0,-1 0 0,-4 0 0,0 0 0,0 0 1,0 0-1,0 0 0,0 0 0,-2 0 0,-1 0 0,1-1 0,0 0 152,1-1 0,0 0 1,29-1-1,-30 0 0,1-1 1,-2 0-1,0 0 1,-1 1-1,-1-1 0,1-1 1,-1-1 126,1 1 0,-1-1 0,36-8 0,-36 8 0,0-1 0,0 0 0,1 1 1,-1-1-1,1 2 0,0-1 0,0 1-183,2 1 1,-2-1 0,31-2 0,-32 2 0,1 0 0,-1 0 0,0 1-1,33-5 1,-2 0 0,-2 0-341,0-1 1,-2 2 0,-3 0 0,-4-1 0,-3-2 0,-5 1 200,-6 0 0,4-10 1,-11 7-1,-2-2 1,-1-1-1,-4 0 21,-2-2 1,-6-6 0,-1 2 0,-3-2 0,-6 1 0,-6 2-64,-5 2 1,-2-4 0,-5 6 0,-9 0-1,-12 2 1,-13 2 0,-13 1-115,-12 3 0,-9 3 0,31 6 1,0 0-1,-3 0 0,0 0 1,-2 0-1,0 0 0,-1 0 0,0 0 1,0 0-1,0 0-23,0 0 0,0 0 1,1 3-1,0 0 1,3 1-1,0 0 1,2 0-1,0 1 1,2-2-1,0 1 0,-31 3-259,7 1 1,13-4-1,13 4 519,11-2 0,13 4 0,9-3 0</inkml:trace>
  <inkml:trace contextRef="#ctx0" brushRef="#br0">21728 12034 8256,'-21'-19'206,"4"12"0,8 2 22,4 11 0,14 5 0,6-1 0,4-3 1,6-1-1,7-3 0,8-3 0,5-4-94,3-5 0,14-7 1,0-4-1,5 1 1,1 0-1,-3 3-572,-3 1 0,2 6 438,-6 0 0,0 0 0,-5-4 0</inkml:trace>
  <inkml:trace contextRef="#ctx0" brushRef="#br0">23021 11461 8307,'-7'-20'-1117,"1"6"0,7 8 1388,4 6 1,7-1-1,5-2 1,1-2-1,1 3 36,4 0 1,-1 2-1,2 0 1,1 0-1,-2 0 1,1 0-1,-3 2 16,-3 2 0,1-1 0,-1 6 1,-2 1-1,-3 2 0,-4 1-505,-4 1 0,-4-5 1,-1-1-1,0 3 0,0 1 418,0 1 1,0 0 0,0 1-1,2-1 1,2-1 230,5-3 1,-2-2-1,2-2 1,0 3-290,-2 4 1,-1 2 0,-6-1-1,-3 0 1,-4-1 0,-9 0-351,-8 1 1,0-7-1,-7 8 1,2-4-1,-1-1 1,-3-2-37,-1-1 1,9 3 0,0-3 0,4 0 0,5 1-510,1 1 0,9-4 0,6 3 717,8-1 0,21 5 0,7-4 0</inkml:trace>
  <inkml:trace contextRef="#ctx0" brushRef="#br0">23981 11301 9650,'-7'-53'0,"2"10"986,4 14 1,1 15-1,1 14-906,4 8 1,-2 3 0,4 3-1,-1 1 1,-3 2 0,-2 6-1,-1 3 1,0 7-267,0 7 0,-7 3 1,-5 9-1,-4 2 0,-2 1 1,0 0-970,0-2 0,2-5 0,6-5 1155,1-6 0,6-5 0,-3-5 0</inkml:trace>
  <inkml:trace contextRef="#ctx0" brushRef="#br0">23994 11741 9296,'2'-31'0,"1"0"0,1 3 0,-1 3 0,-1 4 0,-2 2 789,0 2 0,0 3 1,1 0-1,4 2 1,3 4-733,4 3 1,3 4 0,3 1 0,4 1 0,3 2 0,2 3 0,0 0 0,-2 1-1830,-3 1 1,2-5 0,-7 1 4551,0-2-2295,-8-2 1,2 1-1,-2 4 1,3 5 0,3 8-1,3 8 1,4 10-1261,3 7 775,8 4 0,1 7 0,6-1 0</inkml:trace>
  <inkml:trace contextRef="#ctx0" brushRef="#br0">19782 14740 8544,'13'-8'-309,"1"3"0,-1 10 0,0 3 0</inkml:trace>
  <inkml:trace contextRef="#ctx0" brushRef="#br0">19862 14766 8567,'9'-5'388,"0"-4"0,1-3 0,2-1 240,1-1 0,1 1 1,-1 0-1,0-1 1,-1 1-526,-3 0 0,-5 5 0,-8 4 1,-6 2-1,-7 2 0,-5 0 1,-5 2-180,-4 2 1,-3-2 0,-7 2 0,-1-1-1,1 0 1,1 1 0,0-1 0,0-3 244,1-4 1,-1 1-1,-3-6 1,3-1 0,0-2-1,3 0 304,-1 3 1,-5-3 0,-1 3-1,1-1 1,0 1 0,-3 5 1,-8 2-727,-5 2 0,0 2 1,0 1-1,-4 3 0,1 1 1,-3 3 1,0 2 1,1 2 0,1-1-1,-4-1 1,2-2 0,-2-1-1,5 0 415,1-2 0,2 4 0,4-7 0,0-1 0,3-1 0,1-2 37,-1 0 1,-2 4-1,1 0 1,0-1-1,-2 0 1,-1 0-1,-2 3-337,2 2 1,-5 1 0,0 4 0,0 0 0,4 0-1,2 1 39,2-1 1,4 2 0,1 1 0,2 2-1,5-2 1,2-1 248,4-2 1,1 5 0,0 0 0,6 0 0,5 0 0,6 1 0,3 1-238,4 4 1,8 6 0,4 2 0,10 1 0,11 1 0,12-1-97,9-1 1,14 4 0,10-5 0,-31-16-1,1-1 1,5 0 0,0-1 0,2-1-1,1-2 131,1 0 1,2-2 0,6-1 0,0-1 0,-5-1 0,0-1 0,4-1 0,0-1 0,2-2 0,1 0 0,0-1 0,0-1 0,1-1-1,1-2 176,0 0 0,-1-1 1,1-2-1,-1-1 1,1-3-1,0-2 0,1 0 1,-1 1-1,-2 0 1,0-1-1,0 1 1,-1 0 387,-2-1 0,0 1-461,-9 2 1,0 1 0,9-2 0,0 1 0,-7 1 0,-1 0 0,1 1 0,-2-1 0,0 0 0,-1-1 0,-2 1 0,-1 0-150,1-2 1,-1 0 0,-1 2 0,0-1 0,-3 0-1,-1 0 1,27-11 0,-5-1 0,-9 3-77,-6 1 0,-8-4 1,-11 4-1,-5-2 1,-4-2-1,-7-3 0,-7 0 352,-5-1 1,-13-1 0,-14-2 0,-13-2 0,-11-1 0,-9 2-258,-5 6 0,31 12 0,0 1 0,-2 3 0,-1 2 0,-1-1 0,1 2 0,0 1 0,0 1 0,0 1 0,-1 0-1446,1 2 0,1-1 1146,-36 1 0,38 3 0,1 2 0,-30 5 0,8 3 1,9 1-1,10 0 376,7 1 0,9 0 0,2 4 0,0 3 0</inkml:trace>
  <inkml:trace contextRef="#ctx0" brushRef="#br0">20195 15086 8362,'0'-26'366,"0"-1"1,0 2 92,0 3 0,6 2 0,3 7 0,3 1 0,1 3 0,1 3-230,-1 0 0,0 5 0,0-3 1,-1 4-1,-1 4 0,-2 3-216,1 1 0,-4 8 0,0-3 0,-2 2 0,1 0 0,-2-2-67,-2 1 0,-7 3 0,-3 1 1,-3-1-1,-1-3 0,0 0 1,-1-1 222,1 0 1,0-1 0,0-1 0,1-3 0,1 1 0,4 0-17,1 0 1,2-4 0,4 3 0,0 3 0,1 1-345,3 1 0,5-1 1,9-2-1,4-1 1,3 0-1,4-2-459,2-2 0,7 1 0,10-2 0,1-1 0,1-1 0,-4-4 0,-2-2-796,1-5 0,-8-3 1446,3-1 0,-9-7 0,1 0 0</inkml:trace>
  <inkml:trace contextRef="#ctx0" brushRef="#br0">20808 15020 8814,'-16'-14'0,"4"1"0,3 1 2220,2 3-2078,4 3 1,-3 8-1,6 4 1,0 6-1,-1 5 1,-2 4-1,-2 3 1,1 3-427,-2 4 0,3 3 0,-6 7 0,0 1 0,0-1 0,2-2-1239,1-1 0,-5-5 1523,3-2 0,-4-3 0,-2-1 0</inkml:trace>
  <inkml:trace contextRef="#ctx0" brushRef="#br0">20608 15340 8359,'0'-34'0,"0"4"0,0 5 0,0 4 0,2 2 299,2 2 0,4 4 0,5 4 0,2 5 0,1 4 0,2 4 0,0 4-613,1-1 0,0 6 0,5-1 1,-2 5-1,0 0 0,1 0 1,-3-1-1,0-1 314,-4 1 0,-1-4 0,-2-5 57,0-1 0,-5-3 1,-4-7-1,-2-5 0,-2-3 1,0-1-1,0-2 800,0-3 0,0 3 1,0-3-1,0 4 1,1 2-1,2 1-548,2 3 1,0 5 0,0-2 0,2 5 0,2 3-592,0 2 0,0 5 1,4-1-1,1 1 1,-1 1-291,0-3 0,-4 0 1,0 1-1,1-5 0,2-2 710,2-2 0,-5-2 1,-2-2 1292,-1-5 0,-2-3-1127,-4-1 0,-1 5 0,-2 5-553,-2 6 1,1 0-1,5 6 1,4 0 0,4-2 14,3-2 1,2-4-1,3-1 1,1 0 0,-1 0-1,1 0 1,0 0-139,-2 0 1,-6 0 0,-2-1 788,-2-4 1,-3 4 483,-8-4 0,-1 5-944,-2 5 0,8 1 1,8 3-1,4-5 1,2-2-1,-1-2-142,0 0 0,1 0 0,-1 0 0,0 0 1,-1-2-1,-2-1 526,-1-1 0,0-1-148,5 5 0,-7 2 0,-3 2 1,-2 5-1,-2 3 0,0 1-9,0 1 1,0-1-1,0 0-639,0 1 1,-2-7-27,-2-3 0,1-2 311,-6-2 0,5 1 0,-4 5 170,2 8 0,-4 5 0,3 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10917 6344 7617,'-20'-25'137,"6"4"1,8-4 45,0 10-177,5 7 1,-5 10-1,8 1 1,2 1 0,3-2-1,2-4 1,0-2 0,0-1 1426,-2 0-1254,5 3 1,-9-4 0,6 6-1,2 0 1,0 2 0,3 1-1,1 2 1,2 1 0,7 2-1,6-2 1,7 0 0,4-3-1,5-2 126,1-1 1,2 0 0,5 0 0,-1 0 0,0 0 0,1 0 0,-1-1-1,-1-2 1,-2-3 52,-1-2 1,-6 4 0,1-4 0,-2 1-1,-4 1 1,-1 0 0,-1 3 0,-1 2-260,0 1 0,3 0 0,-2 0 0,1 0 0,0 1 0,-2 2-358,2 2 0,-3 4 0,2-4 0,1 1 0,1 2 0,2-2 0,0 1 317,0 1 0,0-6 1,-1 3-1,-1-4 0,1-1 1,4 0-1,0 0 288,-2 0 1,2 0-1,-7 0 1,2-1-1,2-2 1,0-1 0,-1 1-421,-4 1 1,4 2 0,-5 0-1,1 0 1,1 0 0,0 0 0,-1 0-138,1 0 1,-1 5 0,5-1 0,0-1 0,2-2 0,-1-1 0,2 0 403,0 0 0,-3 0 0,7 0 1,-1 0-1,-3-1 0,0-2 284,2-1 0,-7-2 0,5 3 0,0-2 1,-3 2-1,-1 2 0,-4 1-514,2 0 0,-3 0 0,0 0 0,0 1 0,0 2 0,2 2 0,1-2 28,3-2 0,-3-1 0,6 0 0,-3 0 0,-2 0 0,4 0 176,-1 0 0,5 0 1,-1 0-1,-1 0 0,1 0 1,0 0-1,1 0-38,0 0 1,-1 0 0,-4 0-1,1 0 1,-1 0 0,-2 0 0,-2 0-406,-3 0 0,4 0 0,-4 0 1,2 0-1,-2 0 0,0 0 136,0 0 1,-3 5 0,5-1 0,2 0 0,4 1 0,2-1 0,1-1-55,1-1 293,-5-2 0,6 0 0,-4 1 0,3 2 0,0 2 1,0-2 93,-3-2 0,0 1 1,0 1-1,1 2 1,-1 1-1,-1 0 1,-2-3-415,0-1 1,0 2 0,-2 1 0,-1-2 0,-3-2 0,0-1 372,1 0 0,-4 0 0,4 0 0,1 0 0,-1 0 0,1 0 0,1 0 166,1 0 1,4-4-1,1-2 1,3 0 0,0 0-1,1 1 1,-1 1-323,0 0 0,3-1 0,-3 5 1,-2 0-1,0-1 0,-2-2-402,1-2 1,-2 1 0,-4 4 0,-3-2 0,1-1-1,-3-1 1,1-1 481,-4-1 0,4 1 1,-1-6-1,3 4 1,2-1-1,0 1-25,-2-3 0,4 4 1,-4 0-1,4 1 1,1-1-1,0 0 1,0-1-324,0 0 1,-6 2 0,-2-2 0,-2-1 0,-2 3 0,-3-3 0,-1 1 96,-3-4 1,2-1 0,-5-1 0,0 0-1,0-2 1,1-1 255,2-2 1,-5-1-1,2 2 1,-3-2 0,-1 0-1,3 0 1,0 1-37,0-1 0,-2 4 0,-4-3 1,0 3-1,-4 0 0,-1-1-449,-3-2 1,-3 1 0,-4 3-1,-5 1 1,-5 0 0,-2-1-1,-3 1 119,-2 0 0,3 1 1,-2 1-1,0 4 0,3 1 1,-1 2-1,0-1 500,2 1 1,-1-2-1,1 3 1,-2-3-1,1 0 1,-3-1 47,-2-1 1,-4 1 0,-6-3 0,-5 2 0,-6 1-1,-5 1 1,-6-2-520,-4 1 0,-2 3 1,-5-4-1,1 2 0,5 3 1,1 2-1,5 1 137,1 0 0,-2 0 0,10 0 0,2 0 0,4 0 0,4 0 416,1 0 1,2 0 0,5 0 0,-1-2 0,0-1 0,1-3 0,-4-1 125,-6-3 1,-1 2-1,-11-1 1,-4-1-1,-6-2 1,-7-1 0,-6-1-477,-3 1 0,1 4 1,-1 2-1,4 1 1,-1 3-1,2 0-175,0-1 1,1 2 0,9-2-1,0 2 1,0 2 0,4 0 334,4 0 0,6 0 0,3 0 0,-1 0 0,-1 0 0,1 0 0,3 0 129,4 0 0,-4 0 0,2 0 0,-5-1 0,0-2 0,0-2 0,-2 1-225,-3-2 1,-9 4-1,-2-3 1,0 0-1,-2 1 1,2-1-144,0-1 1,-1 5-1,5-4 1,1 4-1,3 1 1,2 0-1,4-2 242,-1-2 0,1 2 0,5-2 0,0 1 0,0 0 0,0-3 0,0 0 364,0 0 0,-4 0 1,-1 3-1,1-3 1,-3 1-1,-4-1-578,-1 3 0,-8 1 1,6 1-1,0-2 0,-3-2 1,2 2-1,1 2-52,2 1 1,3 0 0,-1 0 0,2 0 0,2 0 0,3 0 0,2 0 349,1 0 1,4 0 0,1 0 0,-1 0 0,1 0 0,-1-2 100,-1-2 1,3 2 0,-2-2 0,1 3 0,-2 1 0,-2 0 0,-2 0-532,-1 0 1,1 0 0,1 0 0,0 0 0,0 0 0,0 0-446,0 0 548,0 5 0,1-3 0,2 2 1,2-2-1,-2-2 0,0 0 259,1 0 0,-1 0 0,5 0 0,-2 0 0,-2-2 0,1-1 0,-1-1 248,-1 1 1,3 2-1,-2 1 1,-2 0-1,-2 0 1,-3 0-385,0 0 1,3 0 0,-6 0 0,2 0 0,2 1 0,-1 2 0,2 3-231,-1 1 0,-1-4 0,2 2 0,1-4 0,-2-1 0,1 0 321,2 0 1,-5 0-1,2 0 1,-2 0-1,-3 0 1,1 0-1,0-1 139,3-4 1,0 4 0,0-4-1,-1 4 1,1 2 0,0 4-1,0 2-424,-2 1 1,1 8 0,2-3 0,-1 2 0,-3 1 0,1 1-62,-1 0 0,-3 3 0,4-4 0,4 2 1,2-1-1,5 1 340,2 0 1,1 1-1,5-2 1,4 0-1,4 1 1,4 1 0,2 4-49,3 2 1,-2 3 0,7 1-1,3 4 1,5 1 0,9 3-162,8 2 1,12 5 0,7 0 0,9-2 0,7-4 0,6-5 0,5-3 41,4-5 0,1-7 0,-33-10 0,-1 0 0,1-2 0,-1 0 0,2-2 0,0-1 0,2 0 0,-1 0-255,1-1 0,-1-1 1,-1 0-1,0-1 1,-1 1-1,-1 0 1,36 2-1,-3 3 382,-5 1 0,-6 8 1,-6 6-1</inkml:trace>
  <inkml:trace contextRef="#ctx0" brushRef="#br0">11811 7583 9337,'0'-31'-80,"1"7"1,3-10-1,5 9 1,3 7 73,2 4 0,-1 2 147,0 3 0,0-2 0,1 7 0,-1 1 1,0 2-1,-1 2 0,-1 3 0,-4 5 0,1 3 1,0 2 63,7-1 0,3-1 0,7-2 0,2-3 1,7-1-1,7-3 0,10-1 0,2-4 1,5-2-1,0-5 281,2-3 0,10 0 1,-5 2-1,0 1 0,2-1 1,-5-1-1,0 2-465,-1 5 1,-8-2 0,4 2 0,-1 1 0,-1 1-1,0 2-26,-2 0 1,-3 0 0,1 0 0,0 0 0,0 0 0,2 0 0,0 0 218,1 0 1,6 0 0,-5 0 0,3-1 0,4-2-1,0-2-125,2 2 0,-26 1 1,0-2-1,31 0 1,2 1-1,-33 2 0,0-1 1,-1 1-1,1-1 1,3 0-1,0 0-163,3 0 1,1 1 103,-6 0 1,2 0 0,10 1 0,0 0 0,-9 0 0,-1 0 0,-2 0 0,-1 0 0,33 0 0,-6 0 268,-1 0 0,3-1 0,-10-2 0,-2-3 0,-2 0 0,-2-1-96,-1-1 1,5 5 0,-6-3 0,1 2 0,2-1 0,-2 2-243,1 2 1,8-3 0,-4-1 0,3 2 0,4 2 0,0 2-277,2 4 262,10-4 0,-15 9 1,9-5-1,-1-1 0,-5 1 1,0-1 153,-1-1 0,-3-1 1,4-2-1,2 0 0,-1-2 1,2-2-1,-1-5 264,0-3 1,2 3 0,-8 0 0,-2 0 0,-1 2 0,-1 1-406,-1 0 0,0 5 0,1-4 0,-3 4 0,0 1 0,-4 0 0,1 0-85,-1 0 0,-4 4 0,1 1 1,-2-3-1,-4 1 0,-2 0 1,-5 2 50,-3-2 0,-3-2 1,-1-1-1,-3 0 1,-2 0-1,-3-1-39,-1-4 1,-2 4 0,-1-5 0,-1 0 0,-4-3-2781,-1-3 1,-2 3 1177,-4 1 0,-4 6 1703,-1 2 1,-11 12 0,1 9-1</inkml:trace>
  <inkml:trace contextRef="#ctx0" brushRef="#br0">20515 9476 8371,'-21'-60'0,"4"10"0,8 6 0,3 18 0,9 25 0,4 5 263,6 4 1,11-5 0,4 1 0,11-4 0,11-3-1,12-1 1,-24 2 0,1 1 0,5 0 0,1 0-1,4 1 1,2 0 0,-1 0 0,2 0 0,1 0-1,0 0 1,1 1 0,-1 0 0,2 0 0,0 1-1,-2 0 1,0 2 257,-1-1 1,0 1-1,1 2 1,1 0-1,-4 1 1,0 1-1,-1-2 1,-1 0-1,-1 0 1,0-1-1,-3 1 1,0 0-1,-1 0 1,0 0 0,-3 0-1,0-1-1437,-1-1 1,0 0-1,35-1 1,-12 2-1,-5-4 1,-5-1 915,-4 0 0,-11 0 0,2 0 0</inkml:trace>
  <inkml:trace contextRef="#ctx0" brushRef="#br0">5239 11808 10844,'1'-74'-86,"4"3"1,2 12 0,6 23 62,1 12 0,-7 15 0,-4 9 0,-7 8 0,-10 5 0,-6 5 0,-7 3 0,-4 2 0,-5 2 0,-4 4 0,-4-1 0,-5 1 0,-3 1 433,-1 1 0,-5-1 0,-3-7 0,-2-3 0,-5-4 0,-1-4 0,1 0 1,2-1-1,-1 3 0,2-1 174,3 0 0,-7 1 1,6 1-1,1 2 1,-1 6-1,4 3 1,0 5-779,3 5 0,-2 8 1,4 5-1,6 6 1,3 6-1,24-27 1,1 1-1,0 3 1,1 0 212,-1 2 0,2 1 1,1 5-1,1 2 1,0 0-1,1 1 1,1 2-1,1 0 1,2 3-1,0 1 0,2-3 1,2 1-3,1 1 1,1 0-1,2 0 1,1 0-1,1 1 1,2-1-1,-1 2 1,0-1-1,0 3 1,0-1-1,0-3 1,0 1-1,0-1 1,0 0-13,0-1 1,0-2-1,0-6 1,0-1 0,0-2-1,0 0 1,-1-3-1,2-1 1,0 29 0,5-7-1,6-8 406,4-6 1,8-6-1,-1-3 1,7-3 0,7 0-1,5-1-103,2-1 0,9 0 0,-1-6 0,2-1 0,5-1 0,0-3 0,3 0-650,-3-1 0,-5-3 0,4 0 0,-4-3 0,-2-5 0,-1-5-355,-3-3 0,-9-1 0,-1 0 0,-4 0 0,-4 0 697,-2 0 0,-6 0 0,1 0 0,0 0 0,3 0 0</inkml:trace>
  <inkml:trace contextRef="#ctx0" brushRef="#br0">7838 16166 8352,'0'-33'0,"3"11"0,4 0 0,8 7 0,5 6 142,3 5 1,7-2-1,4 1 1,3 2-1,9 2 1,9 1-1,14 0 1,-31 0-1,1 0 1,5 0-1,0 1 1,0 1 0,2 1-1,4 0 1,1 1-1,0 1 1,1-1-1,5 0 1,1 0-1,0-1 1,1 1-78,0 0 1,1-1 0,5 1 0,1 0 0,-3 1 0,0 0 0,1 0 0,2-1-1,3 1 1,1 0 0,0 1 0,0 0 0,2 0 0,1 0 0,-1-1 0,-1 0-37,1 0 1,0-1 0,-20-1 0,1-1-1,-1 1 1,21 1 0,-1 1 0,3-3-1,0 0 1,-24-1 0,-1-1 0,1 1-1,25-1 1,-1 0 0,-23-1 0,1 1-1,-1-1 1,1 0 0,-1-1 0,0 1-216,2-2 0,0 0 1,0 0-1,-3-1 0,1-1 1,-1 0-1,0 0 0,0 0 1,-1-1-1,25-3 0,0 0 186,-1 1 0,0 0 0,-22 2 0,0 0 0,-2 0 0,17-1 0,-1 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11904 11835 8476,'-8'-6'-22,"-2"-2"0,6-5 0,-1 0 2,-1-1 0,5 5 975,-4 0 1,4 1-1,1-6 1,1 2 0,4 3-1,4 5 1,2 3 0,3 1-1,1 0-402,2 0 0,9 0 0,8 0 0,4 0 0,7-2 0,3-1 0,6-3 0,2 0 1,3-1-233,4-1 1,-7 0 0,12-6-1,-1 1 1,-7 0 0,0-1 0,-7 1-1,0 1-253,-2 3 1,-7-1 0,-1 4 0,-6 0 0,-6 0 0,-3 2-1240,-1-2 0,-6 4 0,-4-2 0,-2 2 0,-1 2 0,-1 0 0,0 0-886,1 0 1,-1 5 0,0 1 2056,1 1 0,-1-4 0,0 3 0</inkml:trace>
  <inkml:trace contextRef="#ctx0" brushRef="#br0">13090 11328 9235,'2'-37'0,"4"6"0,5 10 915,6 9 0,11 6 0,-1 6 0,2 0 0,4 0-96,2 0 1,4 0 0,2 0-1,4 0 1,2 0 0,3 2-1,1 2-381,-1 5 1,-1 8 0,-9 0 0,-1 0 0,-5-1 0,-6 0 0,-7 2-538,-7-2 0,1 5 0,-10 0 0,-4 2 0,-5 3 0,-10 2 0,-6-2-351,-6-2 0,-9 4 0,-4-4 0,-1 0 0,-3 1 0,3-2 0,2 0-62,2-6 1,5 3-1,-3-1 1,2 2 0,3 1-1,6 0-3051,5 0 3563,3 1 0,2 3 0,-1 1 0</inkml:trace>
  <inkml:trace contextRef="#ctx0" brushRef="#br0">14743 10822 8353,'-6'-34'0,"0"1"0,-4 8 661,1 3 1,5 8-1,-4 8 1,1 2 0,1 2-1,0 7 1,3 8 0,3 6-1,4 7 622,5 3 1,3 2 0,1 8 0,1 4-1,-1 0 1,0 1 0,1-4-842,-1-1 1,0 2 0,-1-7 0,-1 2-586,-2-1 0,-5-5 1,3-1-1,-1-5 1,-3-6-1,0-3-425,2-2 0,-4-4 0,5-3 755,0-5 1,-3-8 0,6-12 0,1-1 0,4 1 134,3 3 0,-2-3 0,3 1 1,-3 2-1,-2 2 0,0 4 483,1 1 1,-7 8 0,-2 1-1,-4 7-795,-1 5 0,0 1 1,0 0-1,-1 1 1,-4 1-1,-4 2 1,-1 4-83,1 0 0,-1-2 0,4-6 0,-2 1 0,-1-1 0,1 0 1,0 1-1884,2-1 1,2-4 0,5-2 0,4 1 0,7-2-2560,8 0 4514,2-2 0,23-10 0,-4-1 0</inkml:trace>
  <inkml:trace contextRef="#ctx0" brushRef="#br0">15490 11208 8256,'-9'-25'1779,"0"3"0,-6 13 1,6 10-1,-3 5-935,-1 5 0,1 0 0,2 3 0,2 1 0,2 2 0,3 4 0,3 3 0,5 0-3583,4-1 1,3 8 0,2-7 2738,4 0 0,-3-7 0,4 3 0</inkml:trace>
  <inkml:trace contextRef="#ctx0" brushRef="#br0">15543 11195 8150,'0'-34'546,"1"7"1,4 11 54,4 5 1,3 6-1,2 5 1,3 1 0,2 2-1,3 3 1,5 1-1226,2 4 1,7 1 0,-5-1 0,-1 0 0,-4-2 0,-2-1-491,-2 0 0,-10-2 0,-1-6 1729,-8 0 0,-6-6 1,-11-2-1,2 0 0,2 0 1,3 1 769,1-1 1,1 4-1,7-5 1,2 0-1,7 2 1,5 2-342,6 4 1,3 2 0,2 4 0,0 4 0,-1 3-1,1 2 1,0 3-982,-1 0 1,-5 7 0,-3-2 0,-5 3 0,-4 2 0,-5 0-410,-2-1 0,-5 1 1,-5 0-1,-6-2 1,-6-1-1,-3-4 0,-4 0-374,-4-4 1,3-6-1,-5-1 1,4 0 0,0-2-1,4-2 1,2-4-1338,2-1 1,3 2-1,8 1 2057,1 1 0,6 7 0,-3-4 0</inkml:trace>
  <inkml:trace contextRef="#ctx0" brushRef="#br0">14876 12541 9510,'-5'-9'2457,"5"0"1,7 6-1,11-3 1,5 2-1667,7-1 1,0-4 0,5 5-1,1 1 1,-1 0 0,-2 0-1036,-5-1 0,0-5 1,-12 3-1,-4-2 0,-6-2 1,-7-3 196,-8-5 0,-12 3 1,-16-3-1,-4 5 1,-5 3-1,0 2 1247,0 2-740,1 2 0,11 4 1,5 0-1,5 1 1,6 4-1,5 4-182,4 3 0,5 2 0,10 3 0,8 2 0,12 2 0,8 2 1,7 4-2246,8 4 1,-3-7 0,10 2 0,0-2 0,-1-3 1675,0-3 1,-2 2 0,1 1 0</inkml:trace>
  <inkml:trace contextRef="#ctx0" brushRef="#br0">15303 12581 10917,'-12'-30'879,"3"4"1,5 6 0,8 13 0,7 1-329,5 3 0,0 2 1,8 1-1,4 0 1,6 0-1,5 1 0,1 3 1,0 5-303,0 3 0,3 2 1,-2 0-1,-2 3 0,-2 0 1,-5 0-2708,-5-3 0,-2 3 1,-6-2-1,1-5 1737,-1-3 1,-10-8-1,-12-8 1,-11-4 0,-5-5-1,-5-3 721,-1 0 1241,-1-4 1,-1 9 0,0-5 0,1 2 0,-1 4 0,2 3 393,3 3 1,2 6-1,7-1 1,0 4-1,1 6 1,1 6-1344,3 4 0,5 8 0,0-1 0,7 6 0,9 2 1,8 0-3952,4 1 1,8-2 3658,2 6 0,4-7 0,1 4 0</inkml:trace>
  <inkml:trace contextRef="#ctx0" brushRef="#br0">16023 12514 8198,'-13'-38'2777,"1"5"-1428,3-2 0,4 14 1,10 16-1,5 5 1,5 3-1,3 5 1,0 2-788,1 5 0,0 7 1,5 0-1,-2 4 1,0 0-1,-1 1-1224,-3 0 1,-1-2 0,-2-2-1,-4-2 1,-4-2-338,-4-2 0,-7-4 1,-5-4-1,-5-6 1,-2-6-1,-3-8 1394,-2-5 1,0-5 0,-1-5 0,3-1 0,1-1 0,0-3 0,3-3 561,5 0 0,-2-5 1,5 5-1,-2 0 1,2 3-1,-1 4 1,2 5 297,0 4 1,2 4-1,4 3-2407,0 7 0,7 5 0,7 14 0,8 3 0,7 4 0,8 5 0,5 4 1152,2 4 0,13 4 0,-3 1 0</inkml:trace>
  <inkml:trace contextRef="#ctx0" brushRef="#br0">16623 12514 10099,'-25'-34'0,"4"3"1235,7 7 0,6 5 0,5 1 1,-2-4-597,2-3 1,2-2 0,2 1 0,4-1 0,5-1 0,6-2 0,7-1 0,2 3-1063,1 4 1,4 5-1,-2 6 1,-3 1 0,0 3-1,-1 5-1537,-2 2 1,2 12 0,-6 7 1959,-2 6 0,-1 13 0,-2 11 0</inkml:trace>
  <inkml:trace contextRef="#ctx0" brushRef="#br0">14890 13434 9609,'-28'-36'1976,"5"1"0,16 7 1,29 14-1,20 7-1733,17 1 1,-18 3-1,2 0 1,6-3 0,2 0-1,8 0 1,3 0 0,9-2-1,2 0 1,-22 2 0,2 0-1,0 0 1,3 0 0,2-1-1,0 1 1,0 0 0,0 1-1,0 0-117,2 0 0,0 0 1,0 0-1,0 0 0,2 1 1,-2 0-1,-5-1 1,0 1-1,-1-1 0,-2 1 1,0 0-1,0 0 0,22 0 1,-2 0-936,-6 1 0,-3 1 1,-3 1-1,-1 1 1,-6 0-1,0 0 1</inkml:trace>
  <inkml:trace contextRef="#ctx0" brushRef="#br0">12610 5238 28232,'-13'-6'-534,"4"4"1,2-4 0,-1 0 588,1-3 0,-1-2 0,-2-1 0,3 1 0,-1 2 0,1-1 0,-3 0 1,-2-1-1,-3 4 0,-3 1 0,-3 2 0,-1-1 560,0 1 1,-2-1 0,-7 5 0,-3 0-1,0 0 1,1 0 0,2-1-471,0-4 1,-4 4-1,4-4 1,1 2-1,0 1 1,1-4-1,-2-2 1,1-2-146,2-2 0,-3 0 0,-2 0 0,-1 2 0,-4-2 0,-4 2 0,-2-1 0,1 4 0,-5-3 0,1 5 0,-3 1 0,-2-1 0,-3 1 0,0 1 0,0 1 0,3 2 0,2 0 0,3 0 0,1 0 0,3 2 0,1 2 0,2-2 0,-1 2 0,-1-1 0,1 0 0,2 2 0,1-2 0,-1-2 0,-2-1 0,-2 0 0,-1 0 0,1 0 0,-2 0 0,-4 0 0,5 0 0,-9 0 0,1 0 0,0 0 0,-3 0 0,-3 0 0,9 0 0,-13 0 0,9 0 0,-2 0 0,0 0 0,2 0 0,0 0 0,1 0 0,1 2 0,3 0 0,-3 3 0,1-2 0,0-2 0,1-1 0,0 0 0,-5 0 0,1 0 0,0 0 0,-1 0 0,1 0 0,0 0 0,0 0 0,-1 0 0,1 0 0,-2 0 0,-1 0 0,-2 0 0,0 0 0,5 2 0,0 1 0,-1 3 0,-1 0 0,-2 1 0,-5 0 0,2 2 0,3 5 0,-1-1 0,-1 0 0,-5 1 0,0-1 0,6-3 0,1 1 0,-1 1 0,-1-2 0,-4 2 0,3 0 0,-1 1 0,11-4 0,-4-2 0,4 1 0,2-2 0,4 1 0,3 0 0,-2-4 0,0 3 0,1-1 0,-1 1 0,2 1 0,-2 2 0,-2-2 0,2 5 0,-5-3 0,-3 3 0,-1 3 0,1 1 0,0 2 0,2-2 0,2-1 0,-5 0 0,0 1 0,-4 2 0,0-1 0,1 3 0,5-5 0,10 2 0,1-2 0,2-2 0,3 2 0,1 3 0,2-3 0,5 4 0,-1-1 0,0 0 0,2-1 0,3 3 0,4 2 0,3-1 0,2-1 0,0 1 0,1-2 0,1 2 0,2 0 0,7-3 0,-3 4 0,4 0 0,1 0 0,0 0 0,1 2 0,4 1 0,6 0 0,9-1 0,0-3 0,4 0 0,1-2 0,3 2 0,3-1 0,-1-3 0,4 0 0,0-2 0,-1-2 0,2 1 0,4-1 0,-2 0 0,7 1 0,1-1 0,1 0 0,6 1 0,2-2 0,7-4 0,3 3 0,4-5 0,0 0 0,2 0 0,-2-3 0,1-2 0,5 4 0,-1-1 0,0-1 0,1-2 0,0 1 0,-36 0 0,1 0 0,33 0 0,1 4 0,-4-2 0,0 2 0,-4 0 0,0 0 0,0-3 0,2 3 0,-1-2 0,1 1 0,0-1 0,1 1 0,3-2 0,-1-2 0,4-1 0,0 0 0,0-1 0,-36-1 0,-1 1 0,37-4 0,-34 2 0,-1 0 0,35 0 0,-36 1 0,-1 0 0,37-3 0,-1 1 0,-3-1 0,-2 3 0,3-4 0,1 1 0,1 2 0,1 2 0,0 1 0,-35-1 0,-1 0 0,1-1 0,1 0 0,-2 1 0,1 0 0,0-1 0,0 0 0,2 1 0,1 0 0,0 1 0,1 0 0,0 0 0,1 0 0,-2 0 0,0 0 0,-1 0 0,0 0 0,3 0 0,1 0 0,-4 0 0,-1 0 0,1 0 0,0 0 0,-3 0 0,1 0 0,32 0 0,-5 0 0,7 0 0,-9 0 0,-2 0 0,0-1 0,-3-2 0,1-3 0,-4-1 0,2 2 0,1-4 0,5-1 0,-2 0 0,1-1 0,3 2 0,-6 0 0,8-4 0,1 0 0,-4-1 0,1 1 0,-3 1 0,-3 3 0,6-7 0,-6 3 0,-3-2 0,-1 0 0,-4 2 0,-1 0 0,-2-5 0,-10-2 0,-2 1 0,-3-3 0,0-2 0,-1-4 0,-1 0 0,4-2 0,-7 1 0,0-2 0,-4 1 0,-2 1 0,-3-3 0,-4 4 0,-4-3 0,-2 3 0,-2 1 0,-3-1 0,-2 0 0,-1 1 0,-8-1 0,-3 9 0,-4-2 0,-5-1 0,-6 1-141,-5 4 1,-7 2 0,-10 0 0,-4 0-1,-6-1 1,-2 3 11,-3 1 0,-10-6 0,1 6 0,-4 0 0,35 5 0,-2-1 0,2 2 0,-2-1 0,-1-1 0,-2 0 1,1 1-1,-1 1 14,-1 0 1,0 1-1,-4-1 1,1 0-1,5 3 1,1-1-1,1 0 1,2-1-1,0 1 1,1 1-1,-32-3 1,3 3-952,7 1 0,11 4 0,-3 4 0,4 7 994,5 8 0,8 4 1,2 2-1</inkml:trace>
  <inkml:trace contextRef="#ctx0" brushRef="#br0">9624 9729 8556,'6'-13'23,"-3"1"1,6 1 0,2 4-1,0-1 1,3 1 0,-1-2-1,-1 0 266,-3 0 0,-3 5 1,-8-3-1,-2 1 1,-4 1-1,-1 1 1,1-2 291,-3-2 0,-1 5 0,-1-1 0,0 1 0,-1 0 0,0-1 0,-3 1-496,-1 1 1,-4 2 0,3 2 0,-2 1-1,-2 3 1,-3 1 0,0 3 130,-1 2 0,5 3 0,0 1 0,-2 4 0,-1 2 0,-2 6 0,2 4 140,3 3 1,0 7 0,7-2 0,4 3-1,4 2 1,4-1-230,1-1 0,4 3 0,4-1 1,7-4-1,9-3 0,7-3 0,3-1-172,2 0 0,-3-9 1,5 0-1,1-4 1,0-6-1,-2-5-85,-3-6 1,-3-2 0,-1-4-1,0-4 1,-2-7 0,-1-9-1,-1-8-55,-2-5 1,1-10 0,-5-4 0,-3-2 0,-3-3 0,-5 1 0,-1-2-110,-3-3 1,-9 10-1,-6-1 1,-7 9-1,-5 7 1,-5 8-202,-4 4 1,-2 9 0,-5 9-1,1 6 1,4 8 494,4 5 0,-4 17 0,1 8 0</inkml:trace>
  <inkml:trace contextRef="#ctx0" brushRef="#br0">12970 5504 7921,'0'-9'0,"0"0"0,0-1 0,6 3 0,2-2 0,2 0 0,2 0 0,4 0 0,2-1 0,3-2 0,-1-1 0,6-1 0,2 1 0,3 1 0,-2 2 0,0 1 841,-3-2 0,-4 1 0,-1 0 1,0 2-1,-2 2 0,0 2-1303,-2-2 1,-3 4 0,0-2 461,-1 3 0,0 1 0,1 0 0</inkml:trace>
  <inkml:trace contextRef="#ctx0" brushRef="#br0">13837 5078 10608,'0'13'1092,"0"0"0,0 1 0,0 0 0,0 3 0,1 2-932,4 2 1,-4-4-1,5 4 1,-2-2-1,2-2 1,0-2-1,2-2-160,-1 0 0,2 1 0,4-1 0</inkml:trace>
  <inkml:trace contextRef="#ctx0" brushRef="#br0">13970 4998 10505,'-19'-14'2628,"10"7"0,3 1 0,15 6-2172,3 0-1786,1 0 1,0 0 0,2 0 1329,3 0 0,3 0 0,5 0 0</inkml:trace>
  <inkml:trace contextRef="#ctx0" brushRef="#br0">14263 4998 7911,'2'13'1652,"2"0"1,-2-4-1,2 0 1,-2 1-706,-2 2 0,1 8 1,2 0-1,1 1 0,-1-2 1,-1-1-1,-2 0 1,1-2-990,4-1 1,-2-6 0,6-2 0,1-2-571,2-7 0,-3-4 0,-2-9 0,1-1 0,-1-3 0,2 0 0,0-1 513,0 4 1,-6 1 0,3 2 0,-1 0 1439,4-1 0,-1 8 1,-1 8-1,1 8 0,-2 7 1,-1 0-782,-2 3 1,0-4 0,0 5 0,2-2 0,-1-3 0,1-1-561,-1-2 0,6-4 0,-1-1 0,3-3 0,0-5-943,-3-7 1,3-3 0,-5-13 0,1 0 0,-2-2 0,-2-1 0,0 3 1058,-1 1 1,-1 5-1,-2-1 1,1 5 580,4 4 1,-2 5 0,4 8 0,1 5 0,-1 3 0,3 1-652,2 1 1,0-1 0,-2 0 0,-1 1-1,2-1 1,0-1 0,3-3-2425,-1-5 0,0-2 1,1-4 2377,-1-2 0,6-16 0,2-8 0</inkml:trace>
  <inkml:trace contextRef="#ctx0" brushRef="#br0">14970 4505 12356,'0'14'1088,"0"4"0,0-2 0,0 7 0,0 0 66,0 3 1,0 6 0,0 4 0,0 2 0,0 2 0,0-1-1,1-2 1,4-2-701,4 2 0,1-4 0,0-2 0,-1-4 0,0-5 1,0-4-1842,0-4 0,-6-8 0,0-4 0,-6-7 660,-6-2 0,-3-1 1,-1-2-1,-1 3 0,1 1 3002,0 3 1,1 3-2115,3 4 1,9 4 0,9 5 0,3-1 0,1-2 0,0-1 0,1 0-1391,-1-2 1,6-1-1,4-6 1229,2 0 0,1 0 0,1 0 0</inkml:trace>
  <inkml:trace contextRef="#ctx0" brushRef="#br0">15303 4931 9086,'-9'0'3276,"0"0"1,8 6 0,-1 3-1326,5 3 0,3 1 0,-3 0 0,2 1 0,-1-2-2079,2-4 1,-3 3 0,4-5-1,1 0 1,-2-2-989,0-5 1,-2-1-1,-4-7 1,0-1-3112,0-2 4392,0 5 0,1 7 0,4 8 0,4 3 0,3-2-1010,1-5 0,5-2 0,1-4 0,2-4 0,2-6 845,3-4 0,0-8 0,1 4 0</inkml:trace>
  <inkml:trace contextRef="#ctx0" brushRef="#br0">15623 4678 7911,'0'-13'1890,"0"11"1,0 6-1,0 8-685,0 6 150,0 3 0,0 5 0,0 3 1,0 0-1,0 4-1077,0 1 0,1-5 0,2 3 0,3-4 0,2-3 1,2-1-2630,2-2 1,1-7 2350,1-2 0,5 0 0,2-5 0</inkml:trace>
  <inkml:trace contextRef="#ctx0" brushRef="#br0">15796 4944 8772,'8'-6'2051,"-2"3"1,-5-4-661,3 1 0,-1-3 0,6 5 0,2 1 0,1 1-903,1 2 0,0 0 0,2 0 0,1 0 0,2 0 0,-2 0-2156,-1 0 0,3 0 0,0-1 0,-2-2 0,-1-3 206,-2-1 0,-4 2 0,-2-4 0,-2 0 1863,-7 2 0,1 1 876,-8 6 0,8 6 0,1 3 0,7 1 0,5 1 0,1-2-1337,0 1 0,7-4 0,2-2 0,2-2 1,1-2-1,-1 0 0,1-2 0,-2-2 60,3-5 0,-7-3 0,0-1 0</inkml:trace>
  <inkml:trace contextRef="#ctx0" brushRef="#br0">16343 4824 8156,'7'-5'0,"-2"-4"0,-5-2 1980,-5 2 0,2 2-1276,-6 3 1,3 2-1,0-1 1,8 5-1,4 3 1,4 1-188,2 0 0,1 5 0,1-4 0,-1 1 0,0-3 0,2 0 0,2-1-1019,0-1 0,1-1 0,-5-2 0,1 0 0,-2-2-372,-4-2 1,-2-4-1,-7-5 2536,-4 0 0,3 5 0,-6 5-1348,2 6 0,3 0 0,8 6 0,4 0 0,2-1 0,4-4 0,1-3-1229,2-1 0,6 0 0,-2-1 0,2-3 0,0-5 0,-4-3-273,0-2 1,-3-3 0,-3-3 0,-2 1 0,-4-2 0,-2 1 0,-1-4 1194,-1-1 0,1-2 0,-5 2 0,0 1 1,0 4-1,1 2 0,2 5 1432,2 2 0,0 10 0,-2 1-1044,2 7 1,1 11 0,-3 4 0,1 3 0,-1 3 0,-1 2-396,-2 1 0,0 6 0,0-3 0</inkml:trace>
  <inkml:trace contextRef="#ctx0" brushRef="#br0">15370 5651 8892,'6'-34'0,"2"1"0,4 5 1325,2 1 1,-1 8 0,0 1-1,1 3-316,-1 2 1,0 6 0,1 2 0,-1 4 0,0 4 0,-1 6 0,-1 10 0,-3 8-256,3 4 0,-5 12 1,-2 3-1,-2 7 0,-4 6 1,-1 0-1579,-1 1 1,-5-3-1,4-5 1,1-3 0,0-5-1,-1-4 824,2-4 0,2-4 0,1-5 0</inkml:trace>
  <inkml:trace contextRef="#ctx0" brushRef="#br0">15343 5997 10239,'-6'-13'0,"-1"0"1804,-1-1 0,4 2 0,8 2 0,5 1-1361,3-1 0,9 2 0,4-1 0,6 1 0,3-1 0,3 0 0,3-2 0,3 0-3375,1-3 1,1 5 2931,-5 1 0,0-7 0,0-6 0</inkml:trace>
  <inkml:trace contextRef="#ctx0" brushRef="#br0">15916 5784 9071,'-4'13'2883,"-1"1"0,1-5-1636,4-1 1,0-6-1,0-2 1,1-9 1984,4-7-3607,-4 1 0,7-9 0,-5 5 0,3 0 0,-1-1 0,3 3 77,-1-3 1,4 6 0,5-4-1,2 3 298,-2 2 0,11-1 0,1 1 0</inkml:trace>
  <inkml:trace contextRef="#ctx0" brushRef="#br0">16143 5757 7771,'-14'6'1870,"7"-3"1,4 5 0,6-2-1017,6-3 1,6-3 0,7-6 0,9-6 0,9-6 0,6-3 0,4-2 0,1-3-1521,1 0 1,-8-1 0,-3 2 0,-6 1 0,-7 3 0,-9 2-531,-7 3 1,-6 6 0,-8 2 0,-4 2 0,-7 3 0,-9 3 0,-6 5 1677,-3 4 1,-1 2-1,7 3 1,3 1-1,4 1 1,5 3 0,4 0 563,5 1 1,2 2 0,5-3 0,4 0 0,8 1 0,5-4-689,3-1 0,7-3 0,2-2 0,1-3 0,0-1 0,-4-3 0,-1-1-406,-1-2 1,-6-2 0,-3-1 0,-5-3 194,-4-1 0,-9 4 1,-11-2-1,-3 4 0,-6 2 1,1 4-311,0 4 1,3 3-1,7 2 1,3 3-1,1 1 1,1-2 162,1-1 0,13 4 0,5 2 0</inkml:trace>
  <inkml:trace contextRef="#ctx0" brushRef="#br0">14916 7903 8847,'0'-13'-119,"6"4"-732,3 0 1,0 6 1120,-4-1 1,-2 2 0,-11 1 0,1-2 0,-1-2 39,-2 2 0,3-3 0,-2 2 0,-2 1 0,-1 1 0,-1 2-229,0 0 1,-6 0-1,-4 0 1,-2 0 0,-3 0-1,-2 0 1,-2 0-549,-2 0 455,-2 0 0,2-4 0,2-1 0,0 1 0,1 0 0,2-2 209,1-2 0,1 4 0,0-4 0,1 1 0,-1 1 0,2-1-73,3-1 1,-4 4 0,4-4 0,-3 3 0,-2 2 0,1 1 0,-1 1-118,0-4 1,-1 4 0,-1-4 0,-4 4 0,-1 1 0,-3 0 0,-2-2-50,-1-2 1,2 2 0,-1-4 0,1 2 0,-4-2-1,1 0 149,-1 0 1,4-3 0,1 3 0,1-1-1,-1-3 1,0-1 0,0 1-49,2 1 1,2 5 0,-4-4-1,-1 1 1,1 1 0,-2 0-97,1 3 1,-2 1 0,0 1-1,-2-2 1,-1-1 0,-1 1 0,1 1 35,1 2 0,2 0 1,-1 0-1,-2 0 0,-2 0 1,4 0 115,4 0 0,-5 0 1,5 0-1,2 0 0,-1 0 1,2 0-1,-3 0 10,-1 0 0,2-1 1,2-2-1,0-2 0,0 2 1,-3 2-33,-2 1 1,4-2 0,-1-1 0,-1-1 0,0 1 0,-1 2-90,-2 1 0,6 0 1,-8 0-1,2 0 0,3 0 1,-1 0-1,-1 0 185,-1 0 1,0 0-1,2 0 1,1 0-1,1 0 1,1 0-49,1 0 1,-5 0-1,5 0 1,-2 0 0,1 0-1,-2-2 1,-2-1-68,-1-1 1,-1-1-1,-2 5 1,-2 0-1,3 0 1,-1 0 0,0 0 22,-2 0 1,1 0-1,2 0 1,1 2 0,-2 1-1,1 3-30,-1 1 1,0-4-1,3 3 1,1-2-1,-3 1 1,-1-2-17,-1-2 0,-1-1 0,4 0 0,-1 0 0,1 0 0,2 0 0,1 0 135,-1 0 0,1 0 0,1-1 1,3-2-1,0-2 0,0 2-91,-3 2 1,2 1-1,1 0 1,0 0 0,0 0-1,-1 1 1,-1 2-201,1 2 1,-1 1 0,-4-3 0,0 1 0,-1-1 0,-2-2 117,-2-1 0,5 0 1,5 0-1,-2 0 1,-2 0-1,1 0 1,1 0 121,1 0 1,5 0-1,-3-1 1,0-2-1,1-3 1,1 0-1,1 0-136,-2 3 0,3 2 0,-4-1 0,0-1 0,2-1 1,-2 1-1,-1 2-36,-2 1 1,3 0 0,-1 0 0,-1 0-1,1 0 1,-1 0 0,1 0 22,1 0 1,-5 0-1,5 0 1,-2 0 0,1 0-1,-1 0 1,1 1 13,-1 3 1,5-2-1,-3 2 1,2-2-1,0-2 1,1 0 2,0 0 1,-1 0-1,2 0 1,-3 1 0,1 2-1,-2 2 1,1-2 39,1-2 0,-4 4 0,3 1 0,1-1 1,-2 3-1,0-1 0,-2 2-110,2-1 0,-4 3 1,4-2-1,-2 3 1,2 0-1,0-2 1,1-1 14,1 2 1,1-1-1,2 0 1,1-1 0,0 2-1,3-1 1,0 0 35,0-1 1,4 0 0,2 4-1,1-1 1,0-1 0,0-3 0,1 3-1,-3 1 1,1 1 0,-2 2-1,2 1-191,0 2 0,-3 4 0,4-3 0,2 2 0,1 3 0,1 1 0,1 0 0,1-3 0,3-2-156,5-1 1,2-3 0,2 5 0,2-2 0,1-3 0,4-1-297,5-1 767,4-1 0,11 0 0,0 1 1,-1-1-1,1 0 0,0 0 0,-1 1 186,1-1 0,-5 0 0,0 1 0,2-1 0,1 0 0,3 1-179,4-1 0,-3 0 1,5 1-1,2 1 1,1-1-1,6 1 1,3-3 38,4 0 1,2-5 0,3 1 0,1-2-1,2-3 1,-2 0 0,-1-1 0,-3 3 136,-3-2 0,1-2 0,-6 1 0,1 1 0,-1 1 0,2-1-57,2-1 1,-6 2 0,4 2 0,-1 0 0,1 1 0,0 1-1,3 1 24,2-2 0,1 5 0,9-5 0,1 1 0,2-4 0,5-2 0,4-2-64,-35 0 1,1 0-1,1 0 1,0 0-1,1 0 1,-1 0-1,1 0 1,0 0-1,-2 0 1,0 0-1,37 0 1,-3 0 44,-2 0 1,-11-2-1,6-1 1,-4-1-1,-3 1 1,0 1-127,-2 2 0,2-1 1,-1-2-1,-1-2 0,1 2 1,1 2-1,1 1-85,-1 0 0,4 0 0,1 1 0,4 2 0,6 2 0,-36-3 0,0-1 18,0 0-1,1-1 1,1 0 0,0 0 0,34 0 0,0 0 0,2 0 0,-4 0 127,4 0 1,-5 0 0,1-1 0,-2-2 0,0-2 0,-4 2-68,-1 2 1,-2 1 0,-9 0 0,3 0 0,0 0 0,0 0 0,-2 0-188,-2 0 1,-3 4-1,1 1 1,0-1-1,0 1 1,2-1 0,2-1-1,4-1 160,2-2 0,3 0 1,4 0-1,1 0 0,-1 0 1,4 0-1,-1 0 12,1 0 0,-1-5 1,-4-1-1,-2 0 0,0 0 1,-1 3-92,0 2 0,7 1 0,-8 0 0,1 0 0,0 0 0,-3 0 0,-2 0 0,0 0 0,-3 0 0,5 0 0,0 0 0,-2 0 0,2 0 0,-1 0 0,3-1 0,2-2 0,0-3 0,-1 0 0,1-2 0,-1 1 0,1 2 0,4-3 0,2-3 0,-2-1 0,-3-1 0,-2 0 0,0-1 0,2 1 0,-7-2 0,1-1 0,-1-2 0,-1 0 0,1-1 0,-10 4 0,1-4 0,-4 1 0,-1-1 0,-2 0 0,-2 0 0,-1 2 0,-6-2 0,-3 1 0,-3 1 0,-3-1 0,-2-1 0,-6-1-244,-2 1 1,-1-3 0,-1 3 0,-1-1-1,-2 0 1,-2 0 0,-1 1-139,0 3 0,-2-3 0,2-1 0,-1 1 1,-3 0-1,-1 1 146,-2-1 1,0 2 0,0-3 0,-2 0 0,-2 4 0,-5 1-1,-3 2-249,-1 0 0,-7-1 0,-2 1 0,-5 0 0,-5-1 0,-8 3 0,-10 0 155,-11 2 0,2 5 0,-14-4 1,35 5-1,0-1 0,-1 1 1,0 0-1,-1 0 0,0 0 5,-1 1 0,-1 1 0,1 0 1,1 1-1,-4 0 0,0 0 1,1 0-1,0 1 0,2 1 1,1 1 350,1 0 0,1 3 0,-4 2 0,-1 1 0,3 2 0,-1-1 1</inkml:trace>
  <inkml:trace contextRef="#ctx0" brushRef="#br0">10797 7237 22050,'33'7'-122,"3"11"0,8 1 294,5 9 1,4 3-1,2 8 1,0 2-1,-5 1 1,-2 1-1,-7 1 1,-4 5-1,-7 1 1,-8 2-1,-9 1 1,-11 7-1,-13 2-210,-11 0 1,1-26 0,-4-1 0,-1 1 0,-3-1-1,-3 4 1,-2-1 0,-4 3 0,-1 0 0,-2-1-1,0 0 1,-2 0 0,-1 0 0,0-3 0,0 0-1,0-1 1,0 0 0,2-2 0,1-1-454,1 1 0,0-2 1,0-2-1,1-2 1,4 0-1,1-1 0,1-2 1,0-1 227,3-1 1,0 0-1,-4-1 1,1 0 0,-22 18-1</inkml:trace>
  <inkml:trace contextRef="#ctx0" brushRef="#br0">9904 8716 29440,'-1'-49'-2956,"-4"9"1,-2 15-1,-8 20 3564,-3 4 1,-8 7 0,-8 1-1</inkml:trace>
  <inkml:trace contextRef="#ctx0" brushRef="#br0">9371 8676 17999,'-19'-10'93,"-3"-4"1,-4 1 0,0 3 0,-2 5 414,-3 4 1,-5 2-1,-10 2 1,-7 3 0,-12 0-1,27-3 1,0 0 153,-3-2 0,-2 1-631,-9 2 0,-2-1 0,5-2 0,-1 0 1,-8 1-1,-2 2 0,-2-1 0,-1 0 0,-1 0 1,-2 1-1,-3 0 0,-1 1 0,-2-1 1,0 1-1,-2-1 0,0 1 0,-1-1 0,0 1-109,25-2 1,0 0-1,-1-1 1,-3 0-1,0-1 1,-1-1 0,2 2-1,0-1 1,-1 1-1,1-1 1,0-1-1,-1 0 1,0 0 0,0 0-1,0 0 1,0 0-1,1 0 1,0 0 0,-1 0-1,1 0 1,0 0-1,1 0 1,0 0-1,0 0 45,-23 0 1,-1 0-1,21 2 1,-2 0 0,2 0-1,4 1 1,1 1-1,0 0 1,-2 0 0,-1 2-1,1 0 1,-2 1 0,0 0-1,0 1 1,2 0-1,-1 1 1,1 1 0,0 0-1,-1 0 1,1 1 0,-22 6-1,2 0-205,1-1 0,1 2 1,0 2-1,1 1 1,6-1-1,1-1 1,3 1-1,1 0 0,2 1 1,1 1-1,6-2 1,2 0-178,3-2 1,3 1 0,-21 12 0,15-7 0,11-4 0,14 0 0,12-3-2094,7 3 2508,9-11 0,1 14 0,6-8 0</inkml:trace>
  <inkml:trace contextRef="#ctx0" brushRef="#br0">1800 9436 24521,'-18'6'0,"0"-5"0,3-5-23,5-4 0,-1 4 0,6-4 366,-3 2 0,5 3 0,-1 8 0,2 4-506,2 3 0,5 2 1,1 3-1,0 2 0,1 0 1,0 0-1,4-1-158,1 1 0,1-5 0,2 1 0,1-6 0,2-4 435,-2-2 0,-1-1 0,-2-4 1,-1-2-1,-3-6 0,-5-5-89,-2-3 0,-2 0 0,0 5 1,-2 0-1,-2 1 0,-5 1 668,-3 2 0,-1 7 0,1-1 0,3 6 0,5 5-981,2 4 1,2-1 0,2 0-1,2 6 1,7 1 0,5 2-155,6 1 1,-1-3-1,1 2 1,2 0-1,-1-4 1,3-1 0,-3-3-286,1-3 1,4 1 0,-7-6 0,0-1 0,-2-1 0,-1-4-364,-1-2 1,0-9 1034,-8-10 0,8-14 1,-2-4-1</inkml:trace>
  <inkml:trace contextRef="#ctx0" brushRef="#br0">2266 9476 28855,'0'13'-3205,"0"0"0,0 1 3147,0-1 0,0 0 0,0 1 0,2-1 0,2 2 0,5 1 0,3 2-113,1-2 249,0-1 0,7-2 0,2-1 0,3-2 0,2-2 0,-1-2-613,1-3 0,0-2 0,-1-2 0,1-4 0,-2-4 0,-3-4 0,-4-3 149,-3-2 0,-6-4 0,-2 3 1,-1-1-1,-3 1 0,-3 3 277,-4 1 1,-4 3-1,-3 2 1,0 2 0,2 4-1221,-1 5 1338,4 5 1,12 8-1,9-1 1</inkml:trace>
  <inkml:trace contextRef="#ctx0" brushRef="#br0">2986 9569 29989,'-13'-13'-1083,"4"5"334,0 4 0,6 4 0,-2 4 0,5 5 0,5 3 0,4 1 0,4 1 0,5-3 730,4-2 1,-1 2 0,0-7 0,-2-1 0,-3-1 0,-1-2-484,-2 0 1,-5-2 0,-4-2 0,-4-5 0,-4-2 2059,-5 2 0,-2-2 1,1 3-893,1 1 0,8 1 1,2 6-1,10 1 1,6 2-1,4 3-1170,3 2 1,1-1 0,2 3 0,-1-2 0,1-1 0,0-1-1,-1 0-2719,1-3 1,-6-1 3400,-4-2 1,-2-18-1,-1-4 1</inkml:trace>
  <inkml:trace contextRef="#ctx0" brushRef="#br0">3453 9209 29234,'14'-28'-2269,"9"-2"0,-10 14 0,2 3 2518,-1 2 0,-6 10 1,-4 2-1,-2 11 1,-4 9-1,-2 6 1,-5 4-877,-3 4 1,3 4 0,2 1-1,1 1 1,3 1 0,2-1-517,1-2 0,5-2 0,6 1 0,7-2 1228,8-5 0,7-9 0,7-3 0</inkml:trace>
  <inkml:trace contextRef="#ctx0" brushRef="#br0">3786 9529 29768,'-14'-34'-8040,"1"3"8119,0 3 0,1 22 0,5 4 0,7 7 1,7 1 355,5 0 1,6 4 0,1-1 0,2 3 0,1-1-1,-2-2-1230,-2-4 0,2 1 1,-3-3-1,-2-5 1,-5-5 161,-5-5 0,-4-3 0,-1-1 1,0-3-1,-1-2 0,-4-3-523,-3-1 1472,2-2 1,-5 1 0,7-1 0,1 0 0,1 1 0,2 1 186,0 2 0,2 4 1,2 6-1,5 1 1,3 3-1,1 5-119,1 2 0,-1 10 0,0 3 0,1 7 0,-1 3 0,0 3 185,1 1-1405,-7 1 1,3 1 0,-4 0 0,0-1 0,2 1 0,-1 0-595,4-1 1,-4-5-1,2-2 1,0-1 0,0-2-1,-1-2 1775,3-4 0,1-7 1,2 1-1,3-2 1,1-2-1,-1-2 1,1-2-1,0-5 633,-2-3 0,-1-1 0,-2 0 0,-1-1 0,-3 1 0,-3 0 5331,0-1-6865,-5 1 0,5 9 1,-6 8-1,0 11 0,0 4-4247,0-1 4544,0-3 0,6-2 0,3 0 1,3 1-1,1-1 0,1 0 39,-1 1 1,-1 0 0,-3 4 0,-8 6 312,-8 5 1,-20 11 0,-14 8 0</inkml:trace>
  <inkml:trace contextRef="#ctx0" brushRef="#br0">2346 10795 28118,'8'-30'-2210,"-4"4"1,-3 2 0,1 11 2268,2-1 1,-2 1 0,2 0 0,-4-1 0,-3 1 0,-3 0 115,-1-1 1,-2 7 0,-4 3 0,1 4-92,3 4 1,3 3-1,6 7 1,2-1-1,2 0 50,5 1 0,4-2 1,4-2-1,2-3 0,0 1 1,0-2-1,-1 0-80,1-3 0,-8-2 0,1-2 0,-5-4-267,-4-4 1,-3-3-1,-5-1 1,-2 0-1,-2 1 690,0 3 1,5 2-347,-5 2 1,6 5 0,0 0-1,6 6 1,6 4 0,3 2-1,3 3-585,2 0 1,-2 1 0,4 0 0,1 2-1,0-3 1,1-3 0,-2-3-2104,1 1 1,0-4 2856,7-1 1,0-10 0,-1-2 0</inkml:trace>
  <inkml:trace contextRef="#ctx0" brushRef="#br0">2999 10329 29882,'2'-36'-1935,"2"0"1,2 16 0,3 20 1654,-5 15 1,-4 10 0,-4 6 0,-5 4 0,-3 5 0,-1 3-1,0 3 1,1 2-2983,3 2 0,-1 0 3076,5-1 1,-11-3 0,1-6 0</inkml:trace>
  <inkml:trace contextRef="#ctx0" brushRef="#br0">2906 10675 21364,'1'-62'-37,"4"9"0,2 10 0,7 22 0,-1 8 86,0 7 0,1 4 1,-1 2-1,0 0 1,2 0-1,3 0 1,4 3-10,3 6 1,8 0-1,1 10 1</inkml:trace>
  <inkml:trace contextRef="#ctx0" brushRef="#br0">3706 10222 29163,'0'-27'-3277,"0"18"0,0 9 0,0 9 2914,0 5 0,1-1 1,2 0-1,3 2 1,2 4-1,0 6 1,1 7-1,-1 2-44,-2 3 1,-2 4-1,-4 2 1,0-3 0,0 0-1,0-3 96,0 2 226,0-7 1,-12 7 0,-3-5 0</inkml:trace>
  <inkml:trace contextRef="#ctx0" brushRef="#br0">3426 10688 29070,'0'-28'-1481,"1"-3"0,2 2 0,5 3 0,2 9 0,5 2 2084,0 1 0,4 6 0,0 0 0,2 2 1,3 3-1,1 2-916,1 1 447,1 0 1,6 1 0,1 2-59,0 2 0,4 5 0,-4-3 0</inkml:trace>
  <inkml:trace contextRef="#ctx0" brushRef="#br0">3986 10262 28291,'4'-31'-1587,"1"0"0,1 11 0,-2 13 1830,5 9 1,-2 5-1,1 8 1,-1 1-1,-1 2 1,0 0-1,-2 1-742,2 3 0,-4-1 1,2 1-1,-2 2 0,-1 1 1,2 2-1,2-2-338,-2-3 0,-2 2 1,-1-7-1,2 0 0,0-3-516,3 0 1,1-7 2324,-2-2 0,-1-4 0,6-1 0,3 2 1,3 1-1,4 1-234,2-1 1,-3 3-1,4 0 1,1 0-1,3 1 1,0-1-774,1 0 1,-6-2 0,-4-4 0,-3-1 0,-5-4-1,-5-3-430,-2-4 1,-4-2 0,-4 0-1,-6-3 1,-4 1 0,0 3 603,1 2 1,2 8-1,-1-1 1,2 4 0,4 6-1,3 9-1407,4 10 0,1 7 1342,0 8 1,-6 6 0,-2 2 0</inkml:trace>
  <inkml:trace contextRef="#ctx0" brushRef="#br0">2413 11661 30721,'-19'-32'-7481,"5"9"7014,1 1 1,5 10 0,10 5 0,2 1 1408,5 3 1,0 2-1,2 2 1,2 4-1,2 3 1,2 4-1335,-2 2 0,3-3 1,-9 0-1,1-2 0,1 1 1,-2 0 295,1-1 1,-3 3 0,1-3 0,-2 3 250,-3 1 1,-3 1-1,-5-1 1,-4 0 0,-3 1-1,-1-1 1,0-1-245,-1-3 0,1 1 1,0-4-1,-1 0-823,1 0 1,7-3 0,6-9 0,9-8 1115,7-6 0,5-11 0,6-3 1</inkml:trace>
  <inkml:trace contextRef="#ctx0" brushRef="#br0">2999 11315 9062,'0'-37'0,"2"7"0,2 14 540,5 13 1,3 9 0,1 9 0,1 2-182,-1 6 1,-4-3-1,-2 1 1,1 0-1,-2 0 1,1 2 0,-1 4-1,0 4-894,-3 4 1,0-2 0,0 0 0,1-2-1,-1-2 487,-1-3 0,-2-6 0,0-6 1</inkml:trace>
  <inkml:trace contextRef="#ctx0" brushRef="#br0">3119 11608 11051,'0'-33'0,"0"7"0,2 8 833,2 8 0,4 4 0,5 6 144,0 0 1,1 0-1,0 0 1,3 0 0,2 0-1,0 0 1,2 0-1243,0 0 1,-1 4-1,3 2 1,-6 0 0,-2 0-166,-1-3 0,-9-2 1,-5-1 1535,-7 0 0,-5 0 0,-1 0-163,0 0 0,7 0 0,6 0 0,9 0 1,5 0-1,6 2-615,0 2 0,3-2 0,3 2 1,1-2-1,0-2 0,-2 0-120,-3 0 1,2 0 0,-7-2 0,-2-2 0,-4-5 0,-7-3-373,-3-1 0,-1-5 0,0-1 0,0-1 1,2 0-1,1 0 44,1 1 0,7-3 0,-2 6 1,2 4-1,3 6 0,-1 4-180,0 2 0,7 2 0,2 5 0,2 8 0,1 9 1,0 5 84,3 10 1,2-1 0,-4 8 0</inkml:trace>
  <inkml:trace contextRef="#ctx0" brushRef="#br0">14183 8449 32698,'14'8'-673,"-1"-2"0,0-6 0,1 0 2108,-1 0-782,6 6-653,8-5 0,7 10 0,9-6 0,4 1 0,8 0 0,6-3 0,7-1 0,4-5 0,-32-1 0,0-1 0,2-3 0,1 0 0,3-2 0,0-1 0,0 0 0,0 0 0,-1-2 0,0-1 0,-1-2 0,-1-1 0,-1 0 0,-1-1 0,-2-2 0,-1 0 0,0-2 0,-2-1 0,-2 0 0,-1-2 0,-2-2 0,-1-1 0,-3-2 0,-2-2-54,-1-2 0,-3-2 0,-2-2 0,-3-2 0,-3-4 0,-1-1 0,-4-2 0,-1-1 0,-4-3 1,-2-2-3385,-1 0 0,-3 0 3186,-5-2 0,-3 2 0,-4 2 0,-4 2 0,-5 2 0,-3 1 0,0 3 0,-2 3 1,-2 3-1,-3 3 0,-1 4 0,-3 4 0,-2 3 0,-1 3 177,-2 2 1,0 3 0,2 4 0,-1 2 0,-3 1 0,0 4-1,-4 2 1,0 4 0,-1 2 0,1 4 0,-2 1 0,1 4-1,2 1 1,1 3-48,2 2 0,0 2 1,0 1-1,1 2 0,3 2 1,2 1-1,2 0 0,3 2 1,2 1-1,3 2 0,4 3 1,3 0-19,1 0 0,3 3 0,6 5 1,3 2-1,5 0 0,3-1 1,3 3-1,4 0 0,6-1 1,3-1-1,5-1 0,5-2 0,3-1 1,4-3 48,5 0 1,2-2 0,3 0-1,3-3 1,5 0 0,2-3-1,4-1 1,1-1 0,2 0-1,2-1 91,1 0 0,0-1 0,-1 0 0,0-1 0,-1-2 0,0-2 0,1-1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4226 4398 8991,'-8'-34'0,"4"4"0,1 8 0,0 7 244,-2 5 0,0 7 0,2-3 1,-3 2-1,0-2 0,-2 0 1,2-2-1,0 1 0,2-5 1,0-3-1,-1-4 0,1 0 1,-1-2-1,1 2 74,1 0-117,-5 1 1,5 0-1,-5 0 1,-3 3-1,-1 4 1,-2 3 0,-3 2 630,-1 3 0,-5 2 0,1 1 1,-4 1-1,0 2 0,-1 3 0,-1 2 1,-2 0-641,-1 0 0,-1 4 1,1-3-1,-4 1 1,-2 0-1,0-1 1,-3 0-1,2 0 362,-1 0 1,-7-5-1,6 4 1,-1-1-1,-2-1 1,0 1-60,-1 1 1,-1 1 0,4 4-1,-2 0 1,-2 2 0,2 3-1,0 4-255,-1 3 0,6-1 0,-5 1 0,0 3 1,1 2-1,1 3-207,1 2 1,0-1 0,0 2 0,0-1 0,1 1 0,2-1 0,3 1 202,2-2 0,0 3 1,4-6-1,-1 0 1,-1 0-1,3 0-147,4-1 1,0-2 0,-3-1-1,1 1 1,1 1 0,2 3-90,-2-3 0,-1 5 0,3-4 0,-2 5 0,-3 4 0,-2 2 0,-1 5 0,2 2-55,1 2 1,2-3-1,1 2 1,5-1-1,3-2 1,5-4-337,4 1 0,-2-4 0,5-5 0,1-1 0,3-2 0,3 0 502,1 0 0,6 4 1,-1-4-1,3-1 1,3 0-1,3-1 0,4 4 204,3 1 1,2-3 0,1 5-1,2 1 1,2 3 0,2 3-316,3 1 0,-1 6 0,4-2 0,6-1 0,4-2 0,5-4 0,1-3 0,2-2 0,4-3 0,-3-7 0,1 1 0,0-2 0,1-1 0,3-2 0,1-6 0,3 2 0,3-3 0,-33-8 0,0-1 0,1 1 0,0-1 0,1 1 0,0 0 0,0-1 0,0 1 0,-1 0 0,-1-1 0,1 1 0,1 0 0,0-1 0,0 1 0,-1 0 0,0-1 0,0 1 0,-1-2 0,1 0 0,-1-1 0,36 8 0,-1-5 0,-2 2 0,-3-1 0,3-1 0,-1-1 0,-2 0 0,-30-3 0,1-2 0,31-1 0,-1 0 0,2 0 0,-3 0 0,1 0 0,-3-6 0,1-1 0,-1-2 0,1 0 0,-2-1 0,2-2 0,4-1 0,-10-1 0,11 1 0,-2 1 0,0 2 0,2 1 0,1-1 0,-2-2 0,-32 6 0,0 0 0,29-4 0,2 1 0,3-2 0,-2 0 0,3-3 0,-34 8 0,0-1 0,34-6 0,0-1 0,-2 1 0,-2 0 0,-2-2 0,-3-3 0,-5 3 0,0-3 0,1 2 0,-2 0 0,2-3 0,0-2 0,-3 3 0,2-3 0,1 2 0,-2 3 0,2 0 0,0-1 0,2-1 0,1-4 0,1 3 0,-1 0 0,3-1 0,1 3 0,-31 7 0,0 0 0,34-4 0,0-6 0,-3 3 0,-1-3 0,-2 1 0,-3 0 0,2 1 0,-5 3 0,0-1 0,1-2 0,-3 2 0,3 1 0,-1-3 0,3 1 0,-6 0 0,-2 3 0,-4-1 0,2-2 0,-3 0 0,-2 0 0,-2-2 0,-6 1 0,0 1 0,-3-3 0,-4-2 0,1-3 0,-7-2 0,4-1 0,-3-1 0,1-4 0,0-1 0,0-3 0,-1 0 0,-2-2 0,-1 1 0,-2-4 0,2 1 0,1-2 0,0 0 0,-3-1 0,2-1 0,-5 5 0,0 0 0,-1 2 0,-5 2 0,-2 5 0,-8 3 0,1 1 0,-2 2 0,-4 1 0,-2 4 0,-5-1 0,-3 0 0,-6 3 0,-1-2 0,-3 0 0,-5 3 0,-3-1 0,1 0 0,-4-1 0,2 3 0,2-4 0,0 1 0,3 0 0,-1 1 0,0-1 0,1 3 0,-1-7 0,0 1 0,-1-2 0,-3-1 0,-4-3 0,-5-1 0,-5 2 0,-2 0 0,-4 1 0,0-1 0,-6 0 0,-2 1 0,3 0 0,-2 4 0,2 4 0,0 4 0,-4 0 0,0 1 0,2 0 0,-3-1 0,0 1 0,4 1 0,0 2 0,4 2 0,-3 2 0,2 1 0,-5 2 0,1-2 0,-1 1 0,-3-1 0,-6 1 0,1-1 0,-5 5 0,0 0 0,0-1 0,-2-2 0,35 1 0,1-1 0,-1 2 0,1 0 0,-38-1 0,36 2 0,-1 0 0,2 0 0,1 0 0,-1 1 0,-1 0 0,0 0 0,0 0 0,0 2 0,0-1 0,1-1 0,0 1 0,1 1 0,0 0 0,0 0 0,-1 0 0,1 0 0,1 0 0,-2 0 0,1 1 0,-1-1 0,1 0 0,0 0 0,0 0 0,-3 0 0,-1 0 0,2-2 0,-1 1 0,-2 0 0,0 0 0,-2 0 0,-1 1 0,1-1 0,0 0 0,-1 0 0,-1 1 0,-2-2 0,0 1 0,5 0 0,-1 1 0,-5 0 0,-1 0 0,2 0 0,1 0 0,1 1 0,0 0 0,1-1 0,1 1 0,0 1 0,1-1 0,-1 0 0,-1-1 0,-2 3 0,0 0 0,-1-1 0,-1-1 0,0 2 0,1 0 0,-2 1 0,1-1 0,0 1 0,1 0 0,-1-1 0,0 1 0,-4 0 0,-1-1 0,-1 1 0,-1 0 0,-2-1 0,0 1 0,-3 0 0,-1 1 0,2 0 0,-1 0 0,-1 1 0,-1 0 0,-1-1 0,1 0 0,6 0 0,1-1 0,-3 0 0,1-1 0,6 1 0,1 1 0,5 0 0,2 0 0,3 2 0,1 0 0,4-1 0,0 1-283,-31 9 1,6 0 0,13-2-1,6 0 1,7 1 0,8 1-2504,5 4 0,12 2 2786,2 1 0,6 6 0,3-1 0,0 0 0</inkml:trace>
  <inkml:trace contextRef="#ctx0" brushRef="#br0">4412 5198 24799,'-13'0'-2663,"1"-2"2667,3-2 0,3 1 0,8-5 1,2 2-1,5 3 0,3 2 0,1 1 1,1 0 552,-1 0 1,0 0 0,1 0 0,-1 1 0,0 4 0,2 4 0,1 3 0,2-1 0,-2 0-132,-1-2 1,3 0 0,1 2 0,1 0 0,0-2-1,1 0 1,3-1-58,1 1 1,2-6 0,-1 2 0,1-4 0,0-1 0,1 0 0,1 0-370,2 0 0,5-1 0,-3-4 0,-1-2 0,2-2 0,0 0 0,2-1 0,-2-2 0,3-1 0,-6-1 0,-1 1 0,-4 1 0,-2 2 0,-3 1 0,-2-2 0,-3 4 0,-5 0 0,-3-1 0,1 1 0,0-2 0,0 2 0,-4-5 0,3 3 0,3-5 0,1-2 0,1-2 0,0 2 0,1-5 0,-1-1 0,2-3 0,1-2 0,2 1 0,-2-1 0,-2 0 0,-4 1 0,-1-1 0,0 2 0,0 1 0,-2 4 0,-1 0 0,-2-2 0,-4 4 0,0 2 0,0 1 0,0 2-185,0 0 1,-4-1 0,-2 1-1,-1 1 1,-4 2 0,-1 1 0,-1-2-12,0 0 0,-1 2 0,0 0 1,-3-2-1,-1 0 0,1-3 1,-1 1 439,0 0 1,-4-1 0,3 1 0,-1 0 0,0 1-1,-1 1-74,-3 3 0,4 0 0,-3-2 1,1 2-1,0 1 0,0 1 1,-2 0-171,-1 3 0,-2 0 0,0 0 0,-1-1 0,-1 1 0,-2 1 0,1 2 0,2 0 0,1 0 0,-1 0 0,-2 0 0,-2 0 0,-2 0 0,-3 0 0,-2 0 0,-1 2 0,0 1 0,-1 3 0,-2 0 0,-2 0 0,1 4 0,4-1 0,0 3 0,1 1 0,2 2 0,3 1 0,2 2 0,1 4 0,4-3 0,0 2 0,1 3 0,-1 1 0,2 2 0,3-1 0,-1-1 0,9-1 0,2-2 0,1 2 0,4 1 0,3 2 0,2 2 0,4 1 0,2-2 0,8 2 0,7-1 0,9 2 0,5 1 0,4-1 0,7-3 0,7 1 0,3 3 0,6-3 0,0-1-1014,4-1 1,0-2 0,-2-3 0,-6-4 0,-5-3 0,-7-2-1604,-2 1 0,-4-1 1,-2 0 2595,-5 1 1,3-1-1,0 0 1</inkml:trace>
  <inkml:trace contextRef="#ctx0" brushRef="#br0">5319 4505 7872,'-12'-9'0,"3"0"0,6-3 0,6-3 1005,6-3 1,3-5 0,3-1 0,2-6 2299,6-5 0,6-5-2907,2-5 1,12-2 0,2-6 0,5-1 0,-22 27 0,0 0 0,3-2 0,0 0 0,4-2 0,2 0 0,1-2 0,2 1-1,2-2 1,1 1 0,0 0 0,1-1 0,2 0 0,0 0 0,1-1 0,1-1 695,1-2 0,1 1-1150,6-3 0,0 1 0,-7 4 0,-1 0 0,2 3 0,0-1 0,-3 2 0,0 0 0,-3 1 0,-1-1 0,0 0 0,-2 0 0,-1 1 0,-1 0 56,-2 0 0,-1 2 0,-3 2 0,0 1 0,-1 2 0,0-1 0,27-22 0,-3 3 0,-5 2 0,-4 2 0,-4 4 36,-1 4 0,-7-1 1,-1 4-1,-3 5 1,-6 2-1,-4 5 0,-5 1-1374,-2 2 1,2 1 0,-7 3-2363,3 4 1,-5 5 3699,-2 5 0,-4 2 0,-1 7 0</inkml:trace>
  <inkml:trace contextRef="#ctx0" brushRef="#br0">8785 1479 7917,'-6'-20'1092,"4"6"0,-4 10 0,6 8 0,0 7 1,2 5-1,1 6 0,3 6 0,1 5 1,3 5 135,2 4 1,-3-2 0,-1 7 0,-3-1-1,-2-3 1,-1-2 0,-1-2 0,2-2-1011,2-1 1,-1-11 0,-4 0 0,2-4 0,1-5-942,1-1 1,-1-8-1,-7-4 1,-5-7 0,-3-8 1139,-1-5 0,-1-5 1,-1 5-1,-1 0 1,-2 2-1,4 2 0,2 0-279,3-1 0,4 7 0,-4 3 0,1 4 1,0 4-139,4 5 0,2 7 0,2 5 0,0 1 0,0 5 0,0-2 0,0 0 0,0 3 0,2-7 0,1 1 0,3-1 0,0-2 0,1-2-571,0-3 0,7-6 0,5-4 0,2-2 0,4-4 571,4-2 0,6-10 0,5-6 0</inkml:trace>
  <inkml:trace contextRef="#ctx0" brushRef="#br0">9011 2012 7900,'0'-13'4931,"0"4"-4011,0 0 1,-1 6 0,-2 0 0,-2 6-1,2 8 1,3 4 0,3 4 644,2 1 1,4 1 0,-3 3 0,1-3 0,3-2 0,2-3-1566,2-1 0,0-2 0,3-1 0,0-3 0,0-4 0,-3-5 0,0-5-568,-1-4 0,-5-4 0,-4-3 0,-3-4 1,-1 1-1,-1-2 0,-2 2-132,-1 0 0,-7 3 1,4 5-1,-2 2 354,0-1 0,8 4 0,1 2 1,7 2-1,6 2-1368,5 0 1,-2 0 0,7 0 1713,0 0 0,8 0 0,3 0 0</inkml:trace>
  <inkml:trace contextRef="#ctx0" brushRef="#br0">9491 1906 7900,'-9'0'4915,"0"0"0,8 0-3478,1 0 1,6 0 0,7 1 0,0 2-2952,1 2 1,-1-1 0,0-4 0,1 0-6361,-1 0 7874,0 0 0,-5 6 0,-2 1 0</inkml:trace>
  <inkml:trace contextRef="#ctx0" brushRef="#br0">9584 1932 11882,'-13'0'934,"0"0"1,11 0 0,7 0 0,5 0 0,5 0 0,1 0 0,2 2-705,-2 2 1,-2-1-1,-4 6 1,-3 2-1,-1 0-567,-3 3 0,-3-1 0,-4 0 0,-5 2 0,-3 1 0,0 4 0,2-1-1401,1 0 1,2-1 0,-2-5-1,4-2 1738,4-7 0,13-5 0,2-13 0</inkml:trace>
  <inkml:trace contextRef="#ctx0" brushRef="#br0">10104 1533 10011,'0'13'4879,"0"0"1,0 1-3712,0-1 0,0 8 0,0 4 0,0 6 0,0 4 0,0 4 1,0 2-1737,0 2 1,0-9 0,0 5 0,0-5 0,0-4 0,0-4-1,0-4-4678,0-4 5246,0-3 0,0-2 0,0 1 0</inkml:trace>
  <inkml:trace contextRef="#ctx0" brushRef="#br0">9944 1919 7849,'0'-13'833,"2"-1"0,2 1 0,5 0 5605,3-1-5763,1 7 0,1-3 0,2 4 0,3-2 1,8-2-1,2 0 0,7-1-1238,0 2 1,1 1 0,3-6-1,0-1 1,0-1 562,0-2 0,0-11 0,0 1 0</inkml:trace>
  <inkml:trace contextRef="#ctx0" brushRef="#br0">10158 1812 9797,'0'-13'7891,"0"6"-6937,0 1 1,0 16-1,0 4 1,0 2 0,0 2-624,0-1 0,0 1 1,0-3-1,0 1 1,0 2-1,0-2-1257,0-1 0,6-8 1,2-2-1,4-5 1,3-6 245,3-7 0,-2-7 1,5-6-1,-2-1 0,-3-1 1,-1-2-1,-1-1 1215,-1 2 1,-1 6 0,-2 6 0,-3 2 763,-1 2 0,3 7 0,-3 6 1,2 7-1,1 6 0,-2 5-931,-3 4 1,2 2-1,-1 0 1,-1-4-1,2 1 1,2-2-2994,-1 1 1,9-7 2624,-2-4 0,14-6 0,0 3 0</inkml:trace>
  <inkml:trace contextRef="#ctx0" brushRef="#br0">10917 1239 7795,'-6'-13'691,"1"7"1,-4 8 0,4 8-1,2 6 537,-1 1 1,1 3 0,-6 3 0,-1 5-1,-1 4 1,1 7 0,1-1 0,0 2-847,2-3 1,-4-6 0,7 0 0,1-2 0,1-4 0,2-3-383,0-4 0,0-3 0,0-2 0</inkml:trace>
  <inkml:trace contextRef="#ctx0" brushRef="#br0">10544 1599 18436,'13'-1'0,"2"-2"580,3-2 0,7-1 1,8 3-1,1-2-3562,3-3 1,6-1 2981,1-4 0,13-6 0,-3-2 0</inkml:trace>
  <inkml:trace contextRef="#ctx0" brushRef="#br0">11784 1533 7769,'-13'-12'2758,"1"3"1,3-9 0,4 3-2579,4 2 1,-4 0 0,1-1 0,1 1-1,0 1 363,-1 3 0,1 3 0,-6 6 0,0 2 1,0 2-1,2 5 1,1 3 1,1 1-1,5 2 1,0 1-1,0 4 1,0 0 0,0 3-421,0-3 1,2 1-1,1-5 1,3 4 0,0-1-1,1 0 88,0-3 1,-4-1 0,2 0 0,-4 1-1,-1 2 1,-1-2 0,-5-1 0,-6-1 154,-4-1 0,-8 0 0,2 0 0,-3 1 0,-2-1 1,2-1-1119,3-3 0,7 1 0,12-7 751,10-4 0,11-11 0,22-9 0</inkml:trace>
  <inkml:trace contextRef="#ctx0" brushRef="#br0">12130 1133 7801,'0'-14'1849,"0"9"1,0 5-1,0 7 1,0 5-446,0 1 0,0 8 0,0 4 1,0 6-1,0 3 0,0 3 1,0 2-1118,0 1 0,0-2 0,0-1 0,2-4 0,1-4 0,3-3 0,0-3-10118,0-2 8790,-2-2 1,2-5 0,1-1-1</inkml:trace>
  <inkml:trace contextRef="#ctx0" brushRef="#br0">12157 1519 18258,'13'6'2370,"-1"3"-2355,-3 3 1,3-3 0,-3 0 0,3 0-1,1-2 1,0-3 0,1-2 0,-1-2-910,0 0 0,1-2 0,1-2 1,1-5-1,2-1 0,-2-1 1,-3 3 385,-4-3 1,3-1 0,-5-1 0,2 1 0,-1 2 0,-1 2 5422,0 2 0,-2-2-3069,4 3 1,-6 2-1,3 8 1,-2 3-1847,1 4 0,-1 2 0,-4-1 0,0 0 0,0 1 0,0-1 0,0 0 0,2-4 0,2-1 0,5-3 0,3-2 0,1-1-712,0-2 0,5-6 0,0-4 0,-2-7 0,0-5 0,1-3 0,2-3 382,2-3 1,1-3 0,5-5 0,1 2 0,0 5 0,0 2 646,-3 5 0,-3 7 0,1 2 1,-4 4-1,-1 4 0,-1 4 22,0 6 1,-8 9 0,-5 13 0,-2 4-1,-4 6 1,-2 3-638,-5 5 1,-8-4 0,0-2 0,0-2 0,1-2-1,0-3-2958,-2-4 1,0 0-1,5-12 3256,0-5 0,-7-11 0,0-5 0</inkml:trace>
  <inkml:trace contextRef="#ctx0" brushRef="#br0">12770 1439 17321,'2'-12'0,"4"5"1459,7 7 0,5 0 0,4 5 0,-4-4-2537,-3-1 0,-4 6 1,1 1-1,0 2 1,4 0-1,4 0 1,3-2-1,3-2 1078,0-4 0,1-1 0,0 0 0</inkml:trace>
  <inkml:trace contextRef="#ctx0" brushRef="#br0">13877 1493 10551,'-6'-20'0,"-2"6"3276,1 3 1,-3 2 0,4-3-1821,-2 4 0,5 3 1,-1 10-1,2 3-1413,2 4 0,2 6 1,1 0-1,3-2 1,1-1-1,4-2-1142,0 1 0,3-3 0,-1-2 1,0-4-1,1-4 460,-1-1 1,-6-1 0,-2-4-1,-4-4 2747,-1-2 1,-1-1 0,-4 1-1324,-3 3 0,2 10 1,1 3-1,4 5 1,2 2-786,4-3 0,3 3 0,9-5 0,1 1 0,-2-4 0,0-4-1189,2-4 0,-3-1 0,2-7 0,0-4 0,-1-3 0,0-5 0,-2 0-450,-4 2 1,-1-7-1,4 1 1,1-5 0,-1-4-1,2-2 1093,3-1 0,-4 6 1,6 3-1,-3 5 0,1 3 1,-3 6-1,-3 3 804,-3 5 1,-5 4-1,4 6 1,-3 3-1,-2 5 1,-1 3 630,-2 1 0,-2 7 0,-2 2 0,-5 5 0,-3 2 0,-1 2 0,0-1 377,-1-2 0,1 2 1,0-2-1,1-4 1,3-4-1,4-3-1393,4-3 0,1 0 1,1-2-1,4-4 127,4-3 0,9-16 0,2-3 0</inkml:trace>
  <inkml:trace contextRef="#ctx0" brushRef="#br0">14077 1266 11079,'-6'-13'1772,"10"5"1,1 4-1,6 2-1227,7 2 1,3 0 0,6 0 0,1 0 0,1 0 0,2 0 0,2 0 0,1 0-3020,2 0 1,4 0 0,-9 0 2473,-2 0 0,0-5 0,-3-3 0</inkml:trace>
  <inkml:trace contextRef="#ctx0" brushRef="#br0">15050 1239 7724,'-2'-17'1141,"-2"-1"1,1 0 0,-6 5-1,0-1 87,2 1 1,-5 0 0,3 1 0,-3 3-1,-3 5 1,-1 2 0,-3 2 0,-1 3-427,1 6 1,0 6 0,3 13 0,-2 3 0,2 6 0,2 5-734,5 2 0,3 5 1,6-5-1,3-2 0,5-4 1,8-4-294,8-1 0,1-4 0,9-6 0,0-7 0,0-6 0,3-5 0,0-5 1,0-5-222,-1-4 1,-11-8-1,-1-7 1,-8-6-1,-12-4 1,-9-1-31,-13-1 0,-12 2 1,-5-3-1,-4 5 0,-2 2 1,-4 6 474,-4 4 0,3 8 0,0 6 0</inkml:trace>
  <inkml:trace contextRef="#ctx0" brushRef="#br0">3852 7223 23323,'48'-49'-856,"2"5"1,-5 19-1,-5 4 1,-8 6 622,-10 5 0,-7 1 0,-6-4 0,-4-2 0,-4-1 1,-1-2-1,-1 2 0,-4 1 0,-5 1 0,-7 3 0,-5 2 1,-4 4-1,-6 4 879,-3 1 0,-10 16 1,-5 8-1,-6 8 0,24-11 1,0 1-1,-2 3 0,-1 2 1,-4 4-1,-1 2-604,-3 3 0,-1 2 0,-2 0 0,0 2 0,-7 6 0,-1 2 1,-1 1-1,-1 1 0,0 0 0,1 2 0,18-16 0,0 0 0,0 0 1,1 0-1,0 1 0,1 0-21,1 0 0,-1 0 0,1 1 1,-4 4-1,1 1 0,1 0 0,-13 14 1,1 1-1,16-19 0,-1 1 1,0 0-1,2 0 0,-1 0 0,2 1 1,-12 19-1,1 0 0,4 2 1,2 0 19,2 0 0,3 1 0,7-2 0,2 1 0,3 2 1,2 2-1,3 1 0,2 1 0,4-2 0,2 1 0,4 1 1,2 0-1,5-2 0,2-2 97,3 2 0,3-1 0,3 2 0,4 1 1,4-4-1,4-1 0,1-2 0,3-1 1,5-1-1,3-2 0,1-5 0,3-4-147,2-2 0,1-3 1,1-1-1,1-4 0,-1-4 1,0-3-1,-2-2 1,1-1-1,-1-2 0,-1-2 1,-4-3-1,-1-2 1,-2-1-1,-1-2-395,32 9 0,-12-5 1,-8-12-1,-9-3 1,-11-4-1,-9-1-1394,-6 0 1,-8-6-1,-6-2 1798,-8-4 0,-2-2 0,-10 1 0</inkml:trace>
  <inkml:trace contextRef="#ctx0" brushRef="#br0">2933 10608 9025,'22'-53'0,"3"10"0,3 19 1074,6 19 0,3 16 0,3 13 0,-1 3 0,-2 1-779,-2-3 0,-7-1 0,1 1 1,-7-1-1,-4-2 0,-7 2 1,-5 2-355,-4 5 1,-14-3-1,-7 5 1,-11-2 0,-10 0-1,-7-1-340,-5-2 1,-6-6 0,-3 0 0,-2 2 0,-5 3 0,-1 2 398,1 2 0,35-10 0,0 1 0,-1-1 0,1 0 0</inkml:trace>
  <inkml:trace contextRef="#ctx0" brushRef="#br0">1520 11621 9543,'7'-26'0,"-1"0"539,0 4 0,-3 7 1856,6 7 1,-8 0-1,-1-1 1,-9 6-1893,-7 6 0,0 9 0,-6 7 1,-1 2-1,3 3 0,2-1-446,3 0 0,3 0 1,3-3-1,6 0 1,6 3-1,8-3-154,5-2 1,5-5 0,5-4 0,1-4 0,1-4-1,0-1 7,-1 0 1,1 0 0,-10-1 266,-2-4 0,-13 4 0,-10-2 1,-11 6-1,-9 6 0,-2 3 0,-2 2 3600,-1 4-3490,7-3 1,6 6-1,6-5 1,1 3 0,3 0-1,6 2-1178,6 0 0,12-5 0,11 2 1,8-5-1,5-2 0,1-4-448,0-1 1,4-2 0,-1-4 0,-3 0 0,-4 0 1419,-4 0 0,0-5 0,-6-3 0</inkml:trace>
  <inkml:trace contextRef="#ctx0" brushRef="#br0">1853 11941 9549,'-21'-13'0,"3"-1"2425,4 1 0,2 4-1802,3 0 1,9 6-1,10-1 1,6 3 0,7 2-1,2 3 1,3 5 2420,3 3-2826,-3 1 1,3 1 0,-8 1 0,-6 1 0,-2 3 0,-3 0-869,-3 1 1,-3-3-1,-8-2 1,-2 0-1,-6 0 1,-5-3-909,-3 0 1,-4-2 0,4-1 1252,2-5 1,7-4-1,7-4 1,10-5-1,11-4 1,8-4-1,5 0 191,2 0 1,-4-2 0,0 1 0,-5 2 0,-5 1 0,0 0 619,-4-2 1,-6 2-1,-2-3 1,-2 3-1,-3 2 1126,-2 0 0,-1 7 0,0 6 1,0 8-1614,0 9 0,6 5 1,3 9-1,3 5 0,3 4 1,1 3-23,2 1 1,11 12-1,-1-1 1</inkml:trace>
  <inkml:trace contextRef="#ctx0" brushRef="#br0">8345 8289 8548,'0'-20'-37,"0"5"1,1 6 0,4 0-1,3 2 1,4 1 701,2 0 0,-1 4 0,0-3 0,1 0 1,-1 1-1,2-1 0,1-1-3,2-3 0,6-2 0,-2-3 0,4-1 0,4-2 1,3-6-1,1-2-52,3-1 1,-5 0 0,1 3 0,-2 2 0,0 0 0,-1 2-494,-2 0 0,-7 1 0,-2 5 0,-1-1 0,-1 3 0,-2 0 0,-3 4-2330,-3 1 1,0-5-5850,4 3 8062,1 2 0,-1 6 0,0 7 0</inkml:trace>
  <inkml:trace contextRef="#ctx0" brushRef="#br0">9691 7770 13449,'0'-14'-2333,"0"1"1555,0 0 1009,0 5 0,4 1 1,2 4-1,0-3 1,-1 0 390,-7 0 1,-8 8 0,-8 7 0,0 2 0,1 3 0,-1 1 0,2 1 0,2 2-473,5-2 1,-1 3 0,5-1 0,3-2 0,0-1 0,4-2-94,2 1 0,8-7 0,6-1 0,-1-2 0,1 1 0,0-2-107,-2-2 0,2-7 1,-3-1-1,-3-2 1,-2 0-1,-3-1 1,-1-2 586,0-1 0,-4-1-54,2 1 0,-4 6 0,-3 4 0,-1 6-422,1 6 1,3 2 0,3 3 0,3-2 0,1-2 0,2-1 0,0 1-1099,0 2 1,-5 0-1,5-2 1,1-1-1,2 0 1,3 0 1038,3 0 1,-3 0 0,4 4 0</inkml:trace>
  <inkml:trace contextRef="#ctx0" brushRef="#br0">10517 7650 9610,'-4'-25'0,"-2"4"769,-1 8 1,4 7-1,-2 10 1,4 5-433,1 3 1,0 1 0,0 2 0,0 3 0,0 2-1,0 4 1,0 1 106,0 3 0,0 4 0,1-3 0,2 2 0,2-1 0,-2-3-372,-2-5 0,-1 1 0,2-5 0,1-2 0,1-1 0,-1-1-355,-2-1 0,-1-7 0,0-8 0,2-8 0,1-6 190,1-1 0,5-6 0,-3-1 0,0 0 0,2 1 0,-3 2 1517,1 3 0,0 3-876,-1 2 1,-4 7-1,2 5 1,-4 7-1,-5 5-418,-2 9 1,1-7 0,-3 0-1,2-1 1,2 0 0,2 0-1,-1-2-1667,1-1 0,-1-4 41,5 3 1,8-5 0,5 2 1644,8-4 0,4-13 1,2-2-1</inkml:trace>
  <inkml:trace contextRef="#ctx0" brushRef="#br0">10877 7756 12356,'-8'-16'1184,"-1"3"1,6 4 0,-2 13-1109,4 5 1,1-1-1,0 1 1,0 2 0,0 4-1,1 3 1,4 0 16,4 1 1,2 2-1,3 5 1,-1 1-85,0 0 0,13-1 1,2 1-1</inkml:trace>
  <inkml:trace contextRef="#ctx0" brushRef="#br0">11024 8103 16148,'-12'-7'-200,"3"-7"0,-1 1 0,4-5 985,-1 3 0,4 2 0,-2-2 0,5 0 0,3-1 0,3 1 0,1-1-731,4 1 1,5-4-1,3 1 1,1 2 0,0 1-1,1 2 1,3 1-1077,1 3 0,2 3 1139,-1 6 1,7 0-1,1 0 1</inkml:trace>
  <inkml:trace contextRef="#ctx0" brushRef="#br0">8545 9062 29210,'0'-13'-9831,"-2"1"10204,-2 3 1,4-2-1,-2 2 1,8-3-1,5-1 1,5-1 0,2 1-1,2 0 1,1-1-1,3 1 269,1 0 1,3 4-1,0 1 1,2 2 0,-2 3-1,2 2 1,-2 1-1,0 0 1,-3 0-1658,-3 0 0,2 0 0,-5 0 1,2 0-1,3 0 1198,1 0 1,2 6 0,-1 1 0</inkml:trace>
  <inkml:trace contextRef="#ctx0" brushRef="#br0">9678 8623 9457,'1'-18'0,"2"0"895,2 2 0,1 7 0,-2 5-457,5 2 1,-3 8-1,0 3 1,-2 4-1,1 5 1,-1 4 0,0 5-1,1 2 127,-2 3 0,-3 5 1,-5-2-1,-3 2 1,-3 0-1,1-3-721,1-1 0,6-2 0,-1-6 0,2-1 0,2-4 0,0 0 0,0-4-436,0-1 1,2-8-1,2-2 1,5-5 1134,3-5-520,-5-2 1,3-7-1,-4 1 1,0 0-1,0-1 1,-1 1 1141,1 0 1,-5 4-804,4 0 1,-5 8 0,-3 1 0,-3 6 0,0 2 0,0 1-591,3 2 0,-3 0 0,0 1 0,0-1 0,0-2-810,3 1 0,2-3 1,2 1-1,4-1 1213,3 1 1,10-5 0,3 2 0</inkml:trace>
  <inkml:trace contextRef="#ctx0" brushRef="#br0">10398 8743 27442,'0'-48'-3921,"0"10"1,1 11 4272,3 8 1,-1 8 0,6 4 0,2 0 0,1 1 0,1 0-1,0 3 1,1 1-44,-1 2 0,0 8 0,-1 5 0,-3 8 1,-5 4-1,-2 5 0,-4 2-10,-2 4 1,-4 5-1,-5-7 1,0 2-1,0-2 1,1-2-657,3-2 1,1 3-1,5-2 1,-1-3-1,1-3 1,2-3-1,1 0-3269,0-1 0,0 3 3521,0-6 0,5 5 0,3-2 0</inkml:trace>
  <inkml:trace contextRef="#ctx0" brushRef="#br0">10398 9062 11197,'-6'-26'-41,"0"1"1308,-3 2 1,1 10-1238,4 9 1,8 2-1,1 4 1,5 1-1,4 3 1,0-1-309,4 1 1,3 5 0,7-4 0,3 2 305,5 0 1,2 0-1,2 4 1</inkml:trace>
  <inkml:trace contextRef="#ctx0" brushRef="#br0">10478 8929 21206,'-14'-6'0,"1"-1"0,0-1 171,-1 4 1,5 3 0,0 2 0,-1 2 349,-2 1 1,3 7 0,0-1 0,1 5 0,0 4 0,4 2 0,2 3-1,2 1-299,0 1 1,0 1 0,2 1-1,2 2 1,4 1 0,-1-1-261,-3-2 1,2-3 0,-1-1 0,-2-4 0,-2 0-1,-1-4-1071,0-1 0,-1-8 1,-4-2-1,-2-7 749,-1-7 0,-2-1 0,6-12 1,1-4-1,1-3 0,4-5 1,2 0 125,5 3 1,4-2 0,4 2 0,2 1 0,0 4 0,0 3 1037,-2 6 0,-2 3 0,-2 4 0,0 3-249,0 1 1,-7 3 0,-4 7 0,-7 5 0,-2 3 0,-3 1-802,-2 0 0,-1 5 0,-1 0 0,1-2 1,1-1-1,2-2-1763,1 1 0,7-7 0,4-2 729,10-4 1,7-1 1577,8 0 0,5 6 0,2 1 0</inkml:trace>
  <inkml:trace contextRef="#ctx0" brushRef="#br0">10811 9156 18467,'-15'-6'491,"-3"0"0,11-4 0,-2 2 17,0 2 0,6-4 1,-1 1-1,1-1 1,0-1-1,-2 2 0,2-1-710,2-2 0,5 3 0,2 2 1,2 1-1,2 3 0,2 0-954,1-1 0,2 2 1,1-2-1,2 2 1,0 4-1,0 1 1263,-1 1 1,7 0 0,-3-4 0</inkml:trace>
  <inkml:trace contextRef="#ctx0" brushRef="#br0">11024 8943 18457,'2'-12'-1196,"2"3"1,-4 3 0,1 7 1630,-4 4 1,-5-2 0,2 6 0,-2 1 0,-1 2-1,0 1-386,1 1 1,0 0 0,-1 3 0,3 2-1,2 0 1,-1 2 0,3-2-1037,0 0 1,2 4-1,0-6 1,0 0 0,0-3-835,0 0 1,-1-7 2204,-4-2 1,-2-8-1,-5-3 1,2 0-1,2-2 1,1 1 2205,-1-3 1,7 2 0,2 1-2387,11 1 0,3 0 0,7 3 0,2-1 0,0-1 0,-1 1 0,-2-1-910,-2 2 1,3-3 0,-4 2 0,-1 1 0,-1 1 871,2 2 0,-4 0 0,6 0 0</inkml:trace>
  <inkml:trace contextRef="#ctx0" brushRef="#br0">7652 13474 8669,'0'-18'0,"-2"0"665,-2 2 1,2 1 0,-2 2 0,4-1 0,3 1 0,3 0-298,1-1 0,2 6 0,3-1 0,-2 0 0,-1 0 0,1 2 0,1-1 109,-2 1 0,2-1 1,-2-2-1,3 1 0,1-1 1,1-2-1,-1-1-46,0-1 1,1-4-1,-1 1 1,0 0-1,1 4 1,-1 3-1,0 1-138,1-2 1,4 6 0,-1 0 0,0 4 0,-3 1-47,0 0 1,-1 1 0,2 4-1,3 3 1,2 4 0,3 3 0,-1 1-25,2 2 0,-1 0 1,2-3-1,-1 1 1,3 3-1,-1 0-899,4 1 1,-2 2 0,-3-3 0,-1 2-1,1 1 1,-1-1 0,0-2-6495,-4 0 7170,0-4 0,-1 4 0,2-5 0</inkml:trace>
  <inkml:trace contextRef="#ctx0" brushRef="#br0">8278 13340 8129,'-27'-26'0,"2"4"0,4 8 993,8 14 0,6 11 0,7 5 0,0 3 0,1 2 0,2 3 0,3 2 0,1 5 0,5 5 132,5 2 1,5 4 0,9 1 0,4 0 0,4-3 0,2-5 0,2-2-2162,2-4 1,10-5 0,-2-3 0,2-3 0,0-5 0,-2-4 0,2-3 0,0-5 1035,-2-4 0,-3-16 0,-10-9 0</inkml:trace>
  <inkml:trace contextRef="#ctx0" brushRef="#br0">9384 13687 8138,'-19'-22'0,"-2"3"2134,1 4 1,5 6-1301,6 13 1,2 4 0,-2 5-1,4 0 1,4 1 1118,1-1-1521,0 0 1,0 1-1,1 0 1,2 3-1,3 1 1,2-1-277,2 3 1,-3-6-1,2 4 1,2-3-1,0-2 1,4-1-875,3-3 0,-2 3 1,7-5-1,0 1 1,4-4-1,4-2 718,5-2 0,2 0 0,2 0 0</inkml:trace>
  <inkml:trace contextRef="#ctx0" brushRef="#br0">9864 13674 8829,'-16'-27'0,"-3"3"0,-2 8 2009,6 12 0,0 8 0,7 9 0,-4 1-1330,-2-1 0,2 0 1,2 2-1,1 3 1,0 6-1,2 4 0,3 4-868,2 2 1,2 2 0,0 4 0,0-2-1,2-1 1,2-3-2130,5-1 1,4-2 0,5-4 0,4-3 2317,3-7 0,2 7 0,0-9 0</inkml:trace>
  <inkml:trace contextRef="#ctx0" brushRef="#br0">10024 13954 8813,'-4'-32'792,"-1"1"1,-3 6 0,2 7-1,-2 4 1,-2 0-7,-2 1 0,-1 6 0,-1 2 0,1 4 0,1 2 0,2 5 0,2 6-374,2 4 0,2 8 0,4-2 0,1 3 0,4 2 0,5 0 0,5-2 0,4-2-1031,2 0 0,6-7 0,5 0 0,1-4 0,-1-5 0,-2-1 1,-2-3-77,-1-1 0,-6-8 1,-4-4-1,-3-5 1,-5-5-1,-5 1 896,-2 0 0,-4-5 0,-4 2 0,-7-3 0,-8-2 0,-3 2 251,2 3 0,-3 3 0,4 5 0,1 2 0,2 2 0,3 3 315,2 1 1,2 1-1,7 5 1,11 2-2387,12 2 1,5 4 0,12 3 0,2 0 1618,5-2 0,10 0 0,8 4 0</inkml:trace>
  <inkml:trace contextRef="#ctx0" brushRef="#br0">10584 13807 11275,'-27'7'0,"1"-2"0,-1-2 0,2 3 0,1 6 0,4 5 0,0 4 0,5 3 1023,5 1 0,6 2 1,8-1-1,8-1 0,9-1 1,11-3-1,10 0-909,7-1 1,-2-9-1,0-2 1,-1-7-1,-4-3 1,-5-3-1,-8-5-650,-5-3 1,-6-3 0,-9-3 0,-6-5-1,-8-6 1,-8-3 0,-9-2 178,-8-3 1,-4 4 0,-4 2 0,2 3 0,5 3 0,4 3-300,5 4 0,3 4 1,7 4-1,5 3 656,7 1 0,11-5 0,10 4 0</inkml:trace>
  <inkml:trace contextRef="#ctx0" brushRef="#br0">11611 13660 8156,'-18'0'164,"0"0"0,0 0 0,5 2 0,-2 2 832,-3 5 0,4 9 0,-4 4 1,1 3-1,1 3 0,0 4 1,3 3-693,2 4 1,8 1-1,-1-2 1,2 1-1,4-2 1,2 1-1,7-2-1004,5-2 1,0-3 0,5-6 0,-2-4 0,-3-7 0,-1-5 699,-1-3 0,-1-7 0,0-7 0</inkml:trace>
  <inkml:trace contextRef="#ctx0" brushRef="#br0">11517 14167 10426,'-19'-27'0,"-2"0"0,1 2 0,0 2 0,2 0 0,2 1 0,3 1 0,4 4 0,3 2 1567,3 2 1,8 4 0,5 1-1,6 2 1,8 3-1711,6 2 0,5 1 1,10 0-1,3 0 1,4 0-1,2 0 143,-1 0 0,6-6 0,2-1 0</inkml:trace>
  <inkml:trace contextRef="#ctx0" brushRef="#br0">12104 14233 8182,'-8'2'1172,"4"2"1,4-2-909,4 2-751,-2-2-203,4-2 1,-12 0 1671,-3 0 0,-3 0 613,-1 0 1,4 0-605,0 0-504,6 0 0,-4 0-117,2 0 0,-2 0 0,-7 0 1,0 0-1,-3-2 0,0-2-105,0-5 0,2-4 1,2-4-1,0-3 1,1-4-1,2-6 1,2-2-144,2-5 1,2-2 0,7-2 0,4-2 0,8-3 0,4-2-179,5-2 1,6 4-1,2 0 1,1 3-1,1 2 1,0 4-1,3 3 23,1 4 0,-2 4 0,-2 3 1,-1 6-1,-4 2 0,-2 3 118,-5 3 0,-4 6 1,-11 10-1,-8 8 92,-11 5 0,-9 6 0,-10 7 0,-4 1 0,-4 3 0,-2 1 0,-2 1 220,-2-4 1,1 2 0,5-4 0,2 1 0,5 2 0,2-2 0,6-3-219,4-3 1,2 2 0,6-2-1,3-3 1,6-1 0,8-4 0,8-1-553,8 1 0,10-5 1,4 2-1,5-3 1,2-5-1,-1-5-2866,-2-3 2858,-2-1 0,-9 0 0,-6 0 0,-6-1 0,-4-3 0,-4-5 416,-8-3 0,-9-3 0,-13-1 0,-8-4 0,-6 1 1,-2 0-1,-4 3 95,1 1 0,1 2 0,4-1 0,7 2 1,5 3-1,6 4 137,4-1 1,11 4 0,13-2 0,20 1 0,17 0-268,14-2 0,7-5 0,-28 6 0,0 1 0</inkml:trace>
  <inkml:trace contextRef="#ctx0" brushRef="#br0">12904 13607 8176,'-6'-40'3282,"0"12"-2525,-3 6 1,4 11-1,8 8 1,3 6 57,2 6 0,1 13 1,5 7-1,3 3 1,0 5-1,0 0-561,-2-1 1,-2 5 0,0-4-1,-1-1 1,-2-2 0,-2-5-1,-2-2-517,-3-5 0,-2-2 0,-2-9 1,-4-2-1,-4-4 0,-2-7-266,-3-7 1,-5-5 0,-2-15-1,1-2 1,2-4 0,3-5 289,2-5 1,5-2 0,4-5-1,4 3 1,4 3 0,5 3 0,3 2 748,1 2 0,2 13 0,1 1 0,2 4 0,-2 5 0,1 2 1773,0 5-1953,-2 3 0,9 6 0,-6 0 0,-2 0 0,-1 2 0,-3 2-206,-3 5 1,1 3 0,-6 3-1,-1 1 1,-3 3 0,-6 2 0,-5 3-444,-6 1 1,-6 0 0,2-3 0,0-2 0,3-3 0,4 1 111,0-1 0,7-3 1,2 0-1,5-1 1,6-1-1,8-2 1,6-2 248,6-2 1,6 2 0,4-2 0,2 2 0,1 1 0,-4 0 384,-4-1 1,-3 1 0,-2 5 0,-4-1 0,-6 2 0,-5 1 0,-7 3-174,-3 2 0,-12-3 0,-9 4 0,-9 2 0,-11-1 0,-9 1-1100,-7-2 1,-2-5 0,-7 0 0,-3-2 0,-1-3 0,1-2 0,3-1-2327,3 2 0,-5 2 3172,9 5 0,-8 2 0,11 7 0</inkml:trace>
  <inkml:trace contextRef="#ctx0" brushRef="#br0">12824 7037 8257,'-9'-2'-75,"0"-1"1,0-3 475,2-1 1,-4 3 0,5-5 0,0-2-1,-1-1 1,1-1 0,-1-2 0,1-1 0,-2-2 112,1 2 1,-1 1 0,-2 2 0,1 1-1,0 2 1,0 2 0,-1 1 0,-3 1-294,-4 0 1,-2 2 0,1 4 0,-2 0 0,-4 0 0,0 0-67,1 0 1,-10 0 0,5 0 0,-5 0 0,-2 0 0,-1 0 0,1 0 53,-2 0 1,0 0 0,1 0-1,3 0 1,2 0 0,-1 0-1,-1 0 39,1 0 1,0 0 0,4 0 0,-1 0 0,-4 0 0,1 0-154,-1 0 1,-4 0 0,1 1 0,-1 3 0,-1 5 0,1 3 0,-3 3 0,0 1-97,-3 2 0,1 0 0,5-3 0,2 1 0,-1 2 0,1-1 0,-1 1 75,-1 0 1,3 0-1,0-5 1,1 0 0,4 1-1,-1-1 1,1 0 74,-3 1 1,1-1-1,3 2 1,-1 1-1,-3 3 1,3 1 85,1-1 1,-3 3-1,0-3 1,1 2-1,2 3 1,1 1-1,2 0-311,3-3 0,1 3 0,6-2 1,0 0-1,5 0 0,3-4 1,4-1 289,1-1 1,2 6 0,0-6 0,2 0 0,4-1 0,5 0 0,7 4 110,3 0 1,-3-3 0,5 0 0,4 0-1,3-1 1,1 3 0,1 0 40,4 1-366,-4 3 0,7-8 0,-5 4 0,2-1 0,-1 1 0,2 1 0,0-1 0,-1-3 0,7-1 0,-2 0 0,4 1 0,2 2 0,0 0 0,2-1 0,-1 1 0,5 0 0,-1-5 0,4 1 0,0-1 0,-1 0 0,-1 1 0,-1-1 0,2-4 0,1 0 0,2 1 0,-4 0 0,-2 1 0,-3-4 0,2-1 0,0 3 0,1-3 0,-1 1 0,-4 2 0,0-1 0,1-2 0,2-1 0,2-2 0,0 5 0,-3-2 0,-3-3 0,0-2 0,2-1 0,4 0 0,2 5 0,-1-1 0,0-1 0,1-2 0,-1-1 0,0 0 0,6 0 0,-5 0 0,2 0 0,-3-1 0,2-2 0,0-1 0,0 1 0,-3-3 0,-2 0 0,-1 0 0,1-2 0,4 1 0,3-3 0,-3-2 0,2-1 0,-4-1 0,0 1 0,-4 0 0,0-1 0,-5-4 0,-5-1 0,-1 0 0,3-2 0,-1 2 0,1-2 0,-3 2 0,1 0 0,1-1 0,1 4 0,0-2 0,0 1 0,-2-1 0,-2 0 0,1 0 0,-5 4 0,1-3 0,0-1 0,-5 2 0,-3 0 0,-3-2 0,-6 3 0,2-4 0,-3 1 0,-3 1 0,-2-1 0,-2 0 0,-2 0 0,3-8 0,-5 2 0,-1 0 0,-2 1 0,-1-3 0,0 4 0,-1-6 0,-4 4 0,-2 1 0,-3-3 0,-2 1 0,-6-1-13,-6-1 1,-1-1 0,-10-2 0,-5-1 0,-6 0 0,-11 0 0,-5 0-272,-6 1 1,29 14-1,0 1 1,-1 1-1,1 0 1,0 1-1,0 1 1,-3 0-1,1 0 1,-1 1-1,-1 1 189,-2 1 1,-2 1-1,-2 0 1,-1 2-1,1 1 1,-1 1 0,0 1-1,1 0 1,-2 1-1,1 0 1,1 0-1,0 0 1,0 0 0,0 1-21,1 0 0,0 0 1,4 2-1,1 0 1,-2 0-1,-1 2 1,3 0-1,1 1 1,0 1-1,1-1 1,-2 1-1,1-1 0,1 1 1,-1 1-285,2-1 0,0 1 0,2 3 0,1 0 0,-2 0 0,1 0 1,0 0-1,0 0 0,0 0 0,1 1 0,0 1 0,0 0 0,0 2 1,0 1-2173,-2 1 0,1 1 2571,-32 12 0,23-11 0,-2-1 0,4-3 0,1 0 0</inkml:trace>
  <inkml:trace contextRef="#ctx0" brushRef="#br0">8291 7517 29228,'-19'-27'-1463,"4"2"1,-4 2 0,1 7 0,0 6 1691,2 5 0,1 4 1,1 1-1,-4 0 1,-4 0-1,-5 0 1,-3 0-1,-4-2 1,-3-1-1,-6-2 1,-3-3-1,-4-1 1,-2 2-1,-1 2 232,-1 4 1,1-4 0,-2 1-1,-2 1 1,-6 2 0,-2 1-1,-1 0-228,-1 0 1,-4 0 0,-2 0 0,1 0 0,-2 0 0,0 0 0,35 0 0,1 0 0,-2 0 0,1 0 69,-1 0 0,0 0-303,0-1 0,0 2 0,-1 1 0,1 2 0,-2 0 0,-1 0 0,-1 2 0,-1 0 0,0 0 0,-1 0 0,-2 0 0,1 0 0,-2 1 0,0-1 0,3-1 0,0 1 0,-1 2 0,-1 1 0,2 0 0,1-1 0,1 0 0,0 0 0,1 1 0,0 0 0,1-1 0,0 0 0,1 1 0,2 1 0,-34 10 0,2-1 0,4 2 0,1-2 0,2 2 0,-1-1 0,1 2 0,1 7 0,2 0 0,0 2 0,2 0 0,0 2-9,2 3 1,4-2 0,3 1 0,2 4 0,2 2 0,3 6-1558,2 5 1345,1-7 1,4 20-1,2-4 1,18-27-1,0 1 1,1 2-1,2 2 1,0 0-1,0 2-24,2 0 0,0 1 0,3 2 0,1 2 0,0-2 0,0 1 0,2 0 0,1 0 0,0 1 0,2 0-321,0 1 1,1-1-1,0-3 1,0 0 723,1 4 1,0-1-1,0-3 1,0 0-1,0 1 1,0 0-1,0-1 1,0-1-1,0 0 1,0-1-1,0 1 1,0-1 0,0 1-1,0-1-272,0 1 1,0 1 0,2-2-1,1 1 1,-1-3 0,0 0-1,0 0 1,-1 1 0,0 1 0,0 2-1,-1 0 1,0 1-5,0 1 1,0 1 0,-1 0 0,0 1-1,0-3 1,-2-1 0,-2 2 0,-1-1-1,0 3 1,-2-1 0,-2 0 0,0 0-1,1 2 1,-1-1-28,1 1 0,-1-1 0,0-5 0,1 0 0,1 3 0,1-1 0,-1 0 0,1-1 0,1-1 0,0-1 0,1 1 0,0-1 0,1-2 0,0-1 26,0 35 0,2 2 1,2-1-1,2-4 1,2-2-1,5-4 1,5 1 340,3 0 0,1-3 0,6-1 0,1 0 0,-1-2 0,2 0-147,4-3 0,-5 2 1,5 1-1,1 5 1,0 0-1,-14-30 1,2 0-1,-1 1 1,1-1-125,1 2 1,1 0-1,4 5 0,2 1 1,-2-7-1,0-1 1,0 0-1,1-1 1,0-2-1,1 0 1,0-2-1,1-2 164,0 0 1,1 0-1,1-2 1,0 0-1,27 15 1,4-2-1,3-1 1,1-3-1,-30-16 1,1-2 128,2 2 0,1-1 0,0 0 0,1 0 0,2 1 0,2-1 1,-1 0-1,-1-1 0,1-1 0,-1 1 0,2 0 0,1 0-199,-1 2 0,1-2 0,-2-2 1,1-1-1,1 1 0,0 0 1,2 0-1,0-1 0,-1-1 1,0 0-1,1 0 0,0-1 0,-1 0 1,-1-1-195,-2-1 0,1 0 0,2-1 1,0-1-1,-5-1 0,-1-1 0,2 0 1,1-1-1,0-1 0,0-1 0,-1-1 1,0-1 223,1 0 0,0 0 1,-2 0-1,-1-1 1,3-1-1,-1-2 1,-1-2-1,-1-2 1,1-1-1,0-2 1,0-1-1,1-1 1,1-1-1,0-1 182,0 0 1,1-1-1,0 2 1,1-1 0,1-2-1,0 0 1,0 0 0,0 0-1,-1 0 1,0 1 0,1 0-1,1-1-1827,1 2 0,-1 1 1553,-1 0 0,0 0 0,3 1 0,1 1 0,-2-1 0,-1 2 0,1 0 1,0 1-1,1 0 0,0-1 0,-1 2 0,0-1-26,0 1 1,-1-1 0,1-1-1,0 0 1,0 1 0,1 0-1,-3 1 1,1-1 0,0 0 0,1 1-1,-2 0 1,-1 0 0,2 0-1,-2 0 9,-1 1 0,-2-1 0,0-1 1,-1 0-1,0 2 0,0 0 0,0-1 1,1-1-1,0 0 0,0-1 1,0 0-1,0-2 82,1 1 1,0-1-1,-1-1 1,-1 0 0,3-1-1,0 0 1,-1 0 0,0-1-1,-2 1 1,0-1-1,0 1 1,0-1 0,-2 0-1,0 0-48,-1-1 0,0 0 0,3-3 0,-1 0 0,-2-2 0,-2-1 0,0 1 0,-2 0 0,-2 0 0,0-1 0,27-23 0,-1-1 0,-28 22 0,-1 0 0,24-29 0,-25 25 0,-1-1 0,-2-2 0,-1-3 0,0-1 0,-2-2 0,0-2 0,-1-1 0,0-3 0,-1-1-39,1 1 0,-2-1 0,-3-7 0,-2-2 0,-1-1 0,-2 0 0,-2-5 0,-2-1 0,-2-7 1,-3-1-1,-1-4 0,-2-2-346,-1 22 0,0-1 1,-3 0-1,0-2 0,-1 1 1,-2-1-1,-2-2 0,-2 1 1,0 0-1,1 1 0,-1 0 1,0 1-1,-2-1 0,1 0 1,-2 2-1,1 1 1,-1 2-1,0-1 0,-2 1 1,-2 0-1,0 1 124,-1 0 1,0 1 0,-2 1-1,-2 3 1,-1 2 0,-2-1 0,-1-1-1,-2 0 1,-1 1 0,-1 0-1,-1 1 1,-1 1 0,-2 0 0,-1 1-1,-1 1 1,-4-3 0,-2 1 0,0 1-1,-3 0 1,0 0 0,-2 0 146,-1-1 1,-2 1 0,-1 0 0,-2 0 0,0 0-1,-1 1 1,-1 0 0,0 1 0,-1 0 0,1 0-1,-1 1 1,0 1 0,0-1 0,-1 1 0,1 1 0,3 1-1,-1 2 1,1 0-26,1 1 1,0 0-1,-1 1 1,1 2 0,-2 0-1,2 1 1,3 4-1,1 0 1,0 1 0,3 2-1,0 1 1,0 1 0,-20-7-1,1 3 1,6 4-1,1 2 139,2 4 0,0 2 0,4 5 0,0 2 0,3 1 0,2 2 0,2 0 0,0 0 0</inkml:trace>
  <inkml:trace contextRef="#ctx0" brushRef="#br0">10624 10542 17867,'-34'-28'-609,"3"5"1,9 7-1,5 18 303,7 2 0,4 8 0,8 6 1,2-2-1,6-1 0,8-2 1,10 0 942,11 1 0,4-5 0,10-2 0,11-1 0,-27-4 0,1-1 0,7-1 0,1 0-269,2-2 1,1-1 0,4 0 0,1-2 0,3-4 0,2 0 0,3-2 0,0 0 0,1-2 0,1-1 0,4-1 0,-1-1 0,1-1 0,-1 0-125,0 0 0,1 0 1,-20 3-1,2 0 1,-2-1-1,22-6 1,-2-1-1,-1-1 1,-1-2-1,1 0 1,0-1-1,-3 1 1,-1-1-284,1 1 0,0-2 1,2-2-1,-1-2 1,-1-1-1,-2 0 1,-1 1-1,-2 0 1,1-1-1,-1 0 0,-2 1 1,0 0-257,-1 0 0,0-2 203,8-4 1,-2 0 0,-11 8 0,0-1-1,9-4 1,2-2 0,0 1 0,2 1-1,0 0 1,1 1 0,-1 0 0,0 1 54,1 0 0,-2 2 1,-5 3-1,-1 1 0,4-2 1,1 1-1,2 0 1,1 1-1,1 1 0,0 1 1,3-1-1,0 1 1,-1 1-1,0 0 305,-1 0 1,-1 0 0,3 1 0,-1 0 0,-11 1 0,0 0 0,-3 0 0,0-1-1,-3 0 1,-2-2 0,-2 1 0,-2 0-178,-2 1 1,-1-2-1,-2 2 1,-2-1 0,-5 1-1,-1 1 1,0-1 0,-1-1-1,26-21 1,-5 1 0,-6 1 9,-6 4 1,-9 7-1,-1 1 1,-6 5 0,-7 4-1160,-2 2-931,-2 1 0,-7 11 1,-6 4-1,-7 6-89,-5 6 1,-1 8 0,-1 6 0,3 3 2077,2 5 0,-3-2 0,4 3 0</inkml:trace>
  <inkml:trace contextRef="#ctx0" brushRef="#br0">16263 8316 10653,'1'-61'0,"4"8"564,4 12 0,2 11 0,3 23 0,-1 7-267,0 7 0,1 9 0,-1 2 0,0 0 1,-1 1-1,-1 3 0,-2 5 0,-1 6-746,0 7 0,-2 1 0,-6 11 1,-2 4-1,-4 6 0,-7 2 1,-8 1-260,-4 0 0,-3 3 0,13-33 1,0 0 695,0 0 1,-1 1 0,-5 5 0,-1 1 0,2-1 0,-1-1 0</inkml:trace>
  <inkml:trace contextRef="#ctx0" brushRef="#br0">11131 11355 20328,'-39'-33'-382,"4"7"1,2 11 0,6 10 0,2 5 246,3 5 0,3-2 0,7 6 1,4 1-1,11 2 0,17 1 2983,18 0-2613,14 7 1,-14-12-1,3 0 1,1 3-1,1 0 1,5 1-1,1 0 1,5 1-1,1 1 1,7 0-1,1 1-96,6 1 0,2-1 0,-20-3 1,1-1-1,1 0 0,2 0 0,1-2 1,0 1-1,0-1 0,0 0 0,0 0 1,1 0-1,1 0 0,0 1 0,0-1 1,0-1-1,1 1-44,1 1 0,1 0 0,0 0 0,1 0 1,1 0-1,-1 0 0,-4-2 0,-1 1 1,-1-1-1,-1 0 0,-1 0 0,0-1 1,-2 1-1,0-2 0,0 1 0,-2 0 1,1-1-1,-1 0 0,0 0 0,1 0 1,-1 0-177,25 4 0,0-1 0,-2-3 1,0-1-1,-3 1 0,-1 1 1,-3-1-1,-1-1 0,-5-1 1,-2-1-1,-3-1 0,-2 0 0,-4-1 1,-3 0-148,-3-1 0,-3 0 0,22 0 0,-14-2 1,-10-1-1,-8-3 0,-6-1-425,-7-3 1,-9 4 0,-8 3-2548,-8 6 0,2 6 3200,2 8 0,-3 10 0,-1 7 0</inkml:trace>
  <inkml:trace contextRef="#ctx0" brushRef="#br0">14756 11661 13998,'-19'-68'0,"6"6"1278,7 10 1,6 27-1,4 19 1,7 18-987,5 13 1,9 5 0,8-2 0,1 3 0,4 4 0,4 4 0,4 1 0,0 1-83,0 4 1,1-4 0,-4 7 0,-3-1-1,-3 3 1,-9-1-617,-7-1 0,-8-5 0,-4-5 1,-6-1-1,-9 0 0,-12-4 1,-13-4-49,-10-2 1,-17 1 0,23-13 0,-3-2 614,-2 1 0,-3-1 0,-11-3 0,-3-2 0,3-5 0,-1 0 0</inkml:trace>
  <inkml:trace contextRef="#ctx0" brushRef="#br0">10304 12394 27721,'0'-53'-3277,"2"19"0,2 15 0,5 17 3333,3 14 1,12 10-1,5 2 1,7 4 0,7 5-1,4-1 1,8 2 311,6 0 1,-23-15-1,2-1 1,3 3 0,0 1-1,5 2 1,2 1 0,3 2-1,2 1 1,6 3 0,1 2-1,2 0 1,1 0-112,-1 1 1,2 0-1,-16-7 1,1 0 0,1 1-1,0 0 1,1 1-1,0 0 1,2 0 0,1 0-1,0 0 1,2 1 0,1 0-1,-1 0 1,0 0-1,-1 0 1,0 1-110,0 0 0,0 1 1,1-1-1,3 3 0,0-1 1,0 0-1,-2-1 1,-2-1-1,1 0 0,-3 0 1,0-1-1,1 0 0,-1 0 1,0-1-1,1 1 1,-3-2-1,0 1 0,1 0-66,-2-1 1,0 0 0,1 1 0,2 2 0,0 0 0,0 1 0,-3-2 0,-1 1 0,0 0-1,1-1 1,-1 1 0,0-1 0,3 1 0,-1 0 0,0-1 0,-1-1 0,-2-1 0,1 0-1,-1-1 1,1 0 0,-1 0-57,-1 0 0,0 0 1,-2-1-1,17 10 1,0 1-1,-19-11 0,0 1 1,1-1-1,-1 0 1,-1 0-1,0-1 0,20 13 1,-2-1-1,-1-1 1,-2 0-258,-2 1 0,-1-1 318,-9-8 1,-1 0 0,5 6 0,-1 0 0,-9-8-1,-1 0 1,-2-1 0,-2 0 0,-2-1 0,-1 0 0,22 19-181,-7-3 1,-11-3 0,-8-11-1,-9-1 1,-5-2-990,-7-6 0,-7-8 1,-5-4-1,-7-5 1,-4-5-1,-4-4-1111,-2-3 2193,5-1 0,-3 0 0,6 0 0</inkml:trace>
  <inkml:trace contextRef="#ctx0" brushRef="#br0">15983 15393 14065,'1'-37'0,"2"9"1743,2 14 1,4 19-1,-5 17 1,-1 3 0,-1 2-2452,-2 0 0,1-7 0,2-2 1,1-3-1,1-2 0,-1 0 836,1 1 1,4 4-1,-5 1 1,1 0-1,-1 2 1,0-2 0,-4 2-403,-7 0 0,-3-5 0,-13 2 1,-3-5-1,-5-4 0,-9-5 159,-6-2 1,4-2 0,-13 0 0,-2 1 0,-7 4 206,-6 4 1,24-1-1,-2 1 1,-1 2-1,1-1 1</inkml:trace>
  <inkml:trace contextRef="#ctx0" brushRef="#br0">23781 8663 8210,'-12'-14'0,"3"1"0,6 0 0,6-1 0,6 1 841,9 0 1,9-7-1,10-3 1,3-4-1,3-1 1,-3 4-1,0 4 1,-5 3-1,-1 2 1,-6 4-1,-3 0-842,-2 2 1,-7 6 0,2-1-1,-3 2-1553,-2 2 0,-4 0 1554,0 0 0,0 6 0,4 2 0</inkml:trace>
  <inkml:trace contextRef="#ctx0" brushRef="#br0">24754 8103 10280,'0'-21'29,"0"2"0,0 6 1,2-1 863,2 1 0,-1 1 0,4 2 0,1 2 0,-2 4-121,0 5 0,-2 11 0,-5 10 0,-4 5 1,-4 3-1,-1 1-818,1-2 1,-3 4 0,5-2 0,-1-1 0,4-2 0,4-3-1,4-3-6456,5-4 6491,9-9 0,3 3 0,5-5 0</inkml:trace>
  <inkml:trace contextRef="#ctx0" brushRef="#br0">24727 7970 9701,'-26'-24'0,"2"5"0,5 7 0,7 3 1557,5 2 1,-2 2 0,6-2-1569,4 1 1,11 1-1,10 5 1,3 2-1,2 1 1,0 3-1,1 1 1,2 3-4437,1 2 4447,0 2 0,-5-7 0,1-1 0</inkml:trace>
  <inkml:trace contextRef="#ctx0" brushRef="#br0">25074 7890 8423,'-1'-21'3007,"-4"3"-2339,-2 3 1,-1 9 0,4 6-1,2 8 1,4 5 0,1 3 0,3 4 213,1 0 1,-2-2 0,3 4-1,1 1 1,0-3 0,-1 0-929,-2-1 0,-1-4 0,-2 2 0,3-3-599,2-5 1,-5-5 0,3-10 0,-2-6 0,2-5 0,0-4 135,0-3 1,3 0 0,-3 1 0,0 2-1,1 0 1,-1 2 0,1 0 1819,1 3 0,-5 5 0,3 4 0,-2-1-478,1 1 0,0 4 0,-2 0 0,3 6 0,0 6 1,0 3-840,-3 1-1,3 0 1,0 1 0,0-1 0,3 0 0,1 1-962,5-1 0,1-4 1,-1 0-1,1 0 1,4-2-1,0-3 1,4-2-6577,1-2 7544,-4 0 0,4-6 0,-4-1 0</inkml:trace>
  <inkml:trace contextRef="#ctx0" brushRef="#br0">25634 7823 8775,'-6'-7'5117,"-1"1"-1608,-7 6 1,8 0-3144,6 0 1,8 0-1,8 0 1,2 0 0,0-2-1606,1-2 1,-3 2-1,5-4 1,-2 2 0,-3-2-1,-1-1-608,-1-4 0,-1 5 1,0 0 1846,1 0 0,-1 5 0,0-5 0</inkml:trace>
  <inkml:trace contextRef="#ctx0" brushRef="#br0">25967 7770 8423,'-9'4'0,"0"2"1586,-1 2 1,6-7 0,4 0 0,7-5 0,6-2-1297,5 0 1,-2-4-1,5 2 1,-2 0-1,-2-1 1,-3-2-682,0-1 1,-2 4 0,-3-1 0,-7 0 0,-4 0-1349,-7 0 1,-3 6 2609,-2-1 1,9 4 0,5 3 0,8 1-1,7 0-542,3 2 0,6-4 0,-2 2 0,2-2 0,-1-2 0,-2 0-663,-2 0 0,-1 0 0,-5 0 0,1 0 0,-1 0 0,-1-2 1,-2-1-586,-1-1 0,-6-6 0,2 1 0,-4-3 1,-1-2 576,0 1 0,0 0 1,0-1-1,2 1 1,2 0-1,5 0-11,3-1 0,5 1 0,1 0 0,0-1 0,0 1 353,0 0 0,-1-7 0,-3 0 0</inkml:trace>
  <inkml:trace contextRef="#ctx0" brushRef="#br0">26447 7290 11935,'-13'-7'0,"-1"2"0,1 4 0,1 2 0,2 5 0,2 6 0,2 6 1053,4 2 0,3 3 0,6 3 0,10 1 0,6 0 0,11-2 0,8-2-1726,7 0 1,6-7 0,2 2 0,0-3 0,2-2 672,-1 0 0,-5 6 0,6 2 0</inkml:trace>
  <inkml:trace contextRef="#ctx0" brushRef="#br0">23808 13514 9331,'-18'-12'0,"0"3"1307,2 5 1,7 8-1025,4 5 1,10-3 0,5-2 0,7-2 0,6-2 0,7-2 0,7-4-71,6-7 0,-5-2 0,7-7 0,1-2 0,0-1 0,0-3 0,-3 0-512,-3 1 0,5-2 0,-9 8 0,-2 0 0,-1 2 0,-2 1 0,-2-1-385,0-2 0,2 5 1,0-3-1,-2 1 1,-1 0-1,-1 0-4,0-1 1,-6 6 0,-2-2 687,0 5 0,-4 1 0,4-5 0</inkml:trace>
  <inkml:trace contextRef="#ctx0" brushRef="#br0">24621 13261 8766,'-22'-6'0,"1"-2"844,2 1 1,7-1 0,7 4-1,4-5-455,1-3 0,3-7 1,4-5-1,8-4 0,6-4 1,7-4-1,7-5-314,8-7 0,2-7 1,-20 26-1,0-1 1,1-2-1,0-1 1,-1 0-1,-1-1 1,1-1-1,-1-1 1,-2 1-1,0-1-132,-1 0 0,0 0 0,0-4 0,-1 0 0,-3 1 0,-1-1 0,0 0 0,0 0 0,1-2 1,-1 0-1,-2 0 0,0 1 36,-2 0 0,0 0 0,-2-4 0,-1 0 0,-3 3 1,0 0-1,-1 0 0,-1-1 0,-2 0 0,0-1 0,-1 2 1,0 1 53,-1-1 1,0 0 0,-1 0 0,0 1 0,-1 1 0,0 0 0,-2 0 0,-1 0 0,0 0 0,-1 0 0,1 0 0,0 0 0,1 0 0,1 0 21,0 0 0,0 0 1,-6-34-1,4 3 0,1 3 1,0 3-1,-1 2 1,2 6-72,2 2 1,1 1-1,0 1 1,0 0-1,1 0 1,2 1-79,2 3 0,5-3 0,-3 3 0,2-3 1,0 1-1,1 0-76,2 2 1,2 0-1,-3-2 1,0 0 0,-2 2-1,0-1-65,-2-2 269,-1-1 0,-6 4 1,0 2-1,0-1 1,0 2-1,0-1 194,0 0 1,4 2-1,1-2 1,-2 1-1,0 3 1,0 0 0,1 0-151,-1-1 1,3-1 0,0 4 0,1-2 0,4-3 0,2 0-129,5 0 1,-2 2 0,6 4-1,2 1 1,3 4 0,4 5-281,4 6 1,4 2-1,-1 7 1,-1 5-1,-3 3 1,-1 5-1,-3 5-3883,-2 6 4263,-7 9 0,-2 8 1,-6 8-1</inkml:trace>
  <inkml:trace contextRef="#ctx0" brushRef="#br0">23288 3852 30005,'-6'-55'-2405,"0"0"1,-4 14 0,2 3-1,1 4 2677,-1 5 0,-1 2 0,-2 5 1,0 4-1,2 3 0,-1 4 1,-2 0-1,-1 4 0,-2 1 1,-4 3-1,-6 1 0,-7 2 1,-2-1 218,-3-4 1,-7 4-1,-6-3 1,-7 2-1,-5 2 1,-3 0-1,-3 0 1,-2 0 146,-1 0 0,1 2 1,5 1-1,2 1 1,-3-1-1,4-2 1,-1-1-600,-3 0 1,1 0 0,-10 2 0,36-1 0,1 1 0,-1 0 0,-1 0 0,0 0 0,-1-1 0,-1 0 0,-1 0-40,-1-1 0,-1 0 0,-3 2 0,-1 0 0,-2 0 0,-1 1 0,1-1 0,-1 0 0,-1 1 0,-1 0 0,1 1 0,-1-1 0,1 1 0,-2 0 0,-3 2 0,-1 0 0,6-2 0,0 1 0,-1 0 0,0 1 0,-1 1 0,0 0 0,1-1 0,0 1 0,0 0 0,1-1 0,3 1 0,-1 0 0,3-3 0,0 1 0,2-1 0,0 0 0,1 1 0,0 1 0,1 0 0,-1 0 0,-1 0 0,0 1 0,0 0 0,-1-1 0,1 1 0,-1 0 0,-4-1 0,1 1 0,3 0 0,1-1 0,-1 1 0,0 0 0,1-1 0,-1 1 0,1 0 0,0 1 0,-1 1 0,-1 0 0,1-2 0,0 0 0,1 3 0,1 0 0,2-1 0,0 1 0,0 1 0,0 0 0,1 1 0,-1 1 0,-3 1 0,0-1 0,-1 0 0,0 1 0,-2 1 0,-1 1 0,2 0 0,0 0 0,1 1 0,1 0 0,1 1 0,1 1 0,1 0 0,0 1 0,1 0 0,1 0 0,3 0 0,0 0 0,2 0 0,1 0 0,2 0 0,0 0 0,-30 20 0,6 1 0,2 4 0,7-2 0,6 4 0,4 0 0,7 1 0,5 2 0,2 2 0,2 1 0,4 6 0,-3 4 0,1 3 0,-1 5 0,9-33 0,-1 0 0,-2 1 0,0 0 0,-1 3 0,-1 1 0,-1 0 0,-1 1 0,2 1 0,0 0 0,0 3 0,0 1 0,1-1 0,0 0 0,-1 1 0,1 1 0,1 1 0,0-1 0,1-4 0,0 0 0,1 6 0,0 1 0,0-1 0,1 1 0,-1-1 0,2 1 0,1 0 0,1-1-1174,1 0 1,1 0 1022,-2-1 1,1 0-1,7-1 1,1-1 0,-2 3-1,0 0 1,0 2 0,2 0-1,0 2 1,0 0-1,0 1 1,0-1 143,0 0 0,0 1 0,0 1 1,0 1-1,1 0 0,0 0 1,0 2-1,0 1 0,2 2 1,-1 1-1,0-2 0,-1 0-119,0-1 1,-1 0-1,0 5 1,0 1 0,0-4-1,0 1 1,0 2 0,0 0-1,0 4 1,0-1 0,0-2-1,0 0 1,0 0 0,0 0-324,0 2 0,0-2 0,1-6 0,0 1 1,0 4-1,1 2 0,0-2 0,2 1 1,-1-3-1,1 0 0,1 1 0,1 0 380,-1 1 1,1-1-1,2-6 1,-1 0 0,1 6-1,0 1 1,1-1 0,0-2-1,-1-2 1,1-1 0,-1 3-1,0 0 1,0-2-1,0 0 126,1 3 1,0 0 0,-2 4 0,-1 0 0,-2-4 0,0-1 0,-1 0 0,1 1 0,-1 3 0,0 0-1,0 1 1,0 0-51,-1 0 0,-1 1 1,0 2-1,-1 0 1,0-6-1,-1-1 0,0 2 1,-1 0-1,-1 2 1,0 1-1,0-1 1,0 0-1,-1 0 0,1 1-203,-1-2 1,0-2 0,3-3-1,-1 0 1,0 5 0,0 1-1,1-1 1,0 1 0,1-1 0,0-1-1,1 1 1,0-1 16,1-1 1,0 0-1,1-5 1,2 1 0,1 3-1,1 0 1,0-1 0,1-1-1,0-1 1,0-1 0,2 3-1,-1-1 1,1 0 0,0-1 240,-1 0 0,1 0 1,2 4-1,0 0 0,-1-5 1,0-1-1,1 0 0,-1-1 1,1 2-1,0-1 0,-1-1 1,0-1 47,1 3 0,0 0 1,-1-3-1,-1-1 0,1 0 1,0 0-1,0-1 0,0-1 1,0 1-1,-1-1 1,0-1-1,-1-1-62,1 1 1,0 0 0,-3-3 0,0 0 0,3 0 0,0-1 0,-1 0 0,-1-1-1,1 1 1,0-1 0,0-1 0,0-1 0,0-1 0,0 0-161,-1-2 1,1-1 0,1 0 0,0-1 0,-2-4 0,0-1-1,10 36 1,0-1 0,-10-35 0,1 0 121,0 0 0,0 0 1,9 36-1,-5-6 1,1-1-1,-1-1 1,0-1-1,1-2-91,-1 2 0,-1 0 0,0 1 0,-2-2 0,3 3 0,1-4-124,2-1 0,5 1 1,-1-3-1,4-1 1,4-2-1,2-4 482,2 0 1,-2-6 0,7-1 0,3-2 0,6-1 0,4-5 0,7-2 18,2-1 0,6-7 0,-29-13 0,2 0 0,2 0 0,1-1 1,2-1-1,-1 0 0,2 1 0,-1 0 0,0 1 0,0 0-30,0 2 1,0-1 0,4 2 0,1-1-1,-1-1 1,-1 1 0,2 2 0,-1 0-1,0 1 1,1 0 0,-1 0 0,-1 1 0,1-1-1,-1 0-252,1 1 0,0 0 0,-1-1 0,1 1 0,0 3 0,-1 1 1,1 0-1,0-1 0,-1 0 0,0 0 0,-1 1 0,1 0 0,0-1 1,-1 0-130,0 0 1,0 0 0,2-1 0,1 0 0,-3-2 0,0 0 0,2 0 0,1 0-1,2 0 1,1-2 0,0 1 0,1-2 343,2-1 1,0-1 0,4 0 0,0-2 0,0 0 0,0-1 0,0 0 0,1-1 0,0-2 0,0-1 0,0-1 0,-1 0 0,1-2 0,1 0 193,-2 0 1,1-1 0,-1-2-1,1-1 1,0 1 0,0 0-1,0-1 1,1 0 0,-3-1-1,1 0 1,1 0 0,-1 0-424,1 0 0,-1 0 0,-2-1 0,1 0 0,3 0 0,0-1 0,-3 0 0,0-2 0,-3 1 0,0-1 0,-1-1 0,-1 0 0,-3-1 0,0 0 0,-2 0 0,-1-1 0,1-2 0,-1 0 0,-2-1 0,0-1 0,0 0 0,1-2 0,1-1 0,-1-1 0,1-1 0,-1-1 0,1-1 0,0-1 0,-1 0 0,0 0 0,0-2 0,0-1 0,-1-1 0,-2 0 0,-1-2 0,0-1 0,-4 1 0,0 0 0,-2-1 0,-1 0 0,0 1 0,-1-2 0,-2-2 0,-1-1 0,-1 0 0,-1-1 0,0 0 0,-2-1 0,-1 0 0,0-1 0,-1-2 0,0 0 0,-1 0 0,-1-1 0,0 0 0,-1-1 0,0-5 0,0-1 0,-1 0 0,0 0 0,-1-2 0,0 1 0,0-2 0,-1 0 0,0 0 0,0 0 0,0 0 0,1-1 0,1-3 0,1-1 0,1 0 0,-1-1 0,0-1 0,0 0 0,1-3 0,0-2 0,0 2 0,-1-2 0,2-1 0,-1-2-101,-1 1 1,1-1 0,-3 4 0,0 0-1,3-8 1,-1 0 0,-1-1 0,-1 0-1,-3 0 1,0 0 0,0-4 0,-1-1-72,1-3 0,-2 0 0,-4 6 0,1-1 0,-3 19 0,1-1 0,0 1 0,0-1 1,-1 1-1,1 0 0,-1-1 0,0 1 0,1-1 0,0 0 0,-1-2 0,1 1 88,0-4 0,0 1 1,0 0-1,-1 4 1,-1 1-1,0 0 1,0-6-1,0 0 1,0 0-1,0 2 1,0-1-1,0 1 0,-1 1 1,1 0-1,0-1 1,1 1-1,1-1 1,0 0-1,0 1 1,0 0-1,1 1 46,0 0 1,0 0 0,1 0 0,1-3 0,0-1 0,1 0 0,-1 1-1,-1 0 1,1 0 0,1 1 0,0-1 0,0 0 0,0 1 0,0-1-1,-1 1 1,1 1 0,-1 0 0,-1 1-120,0 0 1,-1 0 0,0 0 0,1-3-1,0-1 1,0 0 0,-1 1 0,1 0-1,-1 1 1,0-2 0,-1 1 0,0 0-1,0-1 1,-1-1 0,0 1 0,-1 0-1,0 0 1,0 1 0,-1-1 0,1 0 0,-1 0 81,0 2 0,-1 0 0,0-1 0,0 1 0,0 0 0,-1-1 0,-1-2 0,1-2 0,-1 1 0,0-1 0,1 1 0,-1 0 0,1 1 0,0 1 0,0 0 0,1 0 0,-1 0 0,1-1 0,-1 2 0,0-1 1,-1 0 77,1-1 0,0 0 1,0-1-1,0-2 0,0 0 1,0 0-1,0 2 1,1 1-1,0 0 0,-1 0 1,0 0-1,1 1 1,-1-2-1,1 0 0,-1 0 1,1 1-1,0 1 1,0-1 43,1-1 1,0 1 0,0-1 0,-1-2 0,0-1 0,1 1 0,1 3 0,0 1 0,0 0-1,-1 1 1,1 1 0,-1-1 0,0 1 0,-1 0 0,0 1 0,0 0 0,0 0 0,0 0-35,0-1 0,-1 0 0,0 1 0,1 0 0,-1 1 0,-1 0 0,1 1 0,-1 1 0,1 0 0,0-24 1,-1 1-1,1 0 0,0 1 0,-1 1 0,-1 0 0,2 0 0,-2 0-65,0 1 1,-1 0 0,0 6 0,0 0 0,-1-2 0,0 1 0,0 2 0,0 0 0,0 3 0,0 0 0,0 0 0,0 1 0,0 0 1,0 1 0,0 0 0,0 0 0,0 0 0,0 1 0,0 0 0,1 1 0,0 0 0,1-1 0,1 1 0,0-2 0,0 1 0,0-1-43,0 0 1,0 0 0,0 4 0,-2-1 0,0-1 0,-2 1 0,1 1-1,0 0 1,0 0 0,0 1 0,0 1 0,0 0 0,0 2 0,0 0 162,1 0 0,-2 2 1,-1 6-1,-1 0 1,-1-3-1,-1 1 1,-1 0-1,-2 0 1,0 3-1,-1 1 1,-2-1-1,-1 0 29,0 2 0,-1 1 1,-19-30-1,-4 2 1,-4 4-1,-4 7 0,-5 3 1,-3 5-174,-1 2 0,21 23 0,0 0 0,-2 0 1,-2 2-1,-1 1 0,-1 0 0,-3-1 1,-1 1-1,0 1 0,-1-1 0,-1 0 1,-2 1 95,-2 0 1,0 1 0,3 1 0,-1 1 0,-6-3 0,-1 0 0,0 0 0,0 0 0,-1 1 0,1 0 0,-3 1-1,-1 0 180,-3-1 1,0 1-1,5 2 1,-1 0-1,-6-1 1,-2 1 0,-1 0-1,0 2 1,0 1-1,-2 2 1,-4-1 0,0 2-1,1 1 1,-1 2-133,1 1 1,-2 2-1,17 1 1,-2 0 0,0 2-1,3-1 1,0 2 0,-1 0-1,0 1 1,0 1 0,0 1-1,-2 2 1,1 1 0,1 2-1,3 0 1,1 2-1,0 0 1,0 2 0,-1 1-1,1 1-1958,1-1 1,1 1 0,0 3 1887,3 2 0,0 2 0,0 1 0,-4 1 0,0 2 0,1 1 0,3 2 0,1 2 0</inkml:trace>
  <inkml:trace contextRef="#ctx0" brushRef="#br0">23621 13314 26735,'6'-15'-9313,"-5"2"9348,4 8 1,-4 5 0,1-1 0,1 2 0,1-2-1,-2-7 640,-5-3 1,-5-3 0,-5 1 0,0 0 0,-2 1-1,-1 1 1,-4 2 0,0-1-342,-4-2 1,-6 3-1,-4 0 1,-3 1-1,-6-1 1,-3 1 0,-4 1-1,0 1-183,1 0 1,-8-3-1,4 5 1,-2-1 0,-1 1-1,1-1 227,2 2 1,-8 0 0,9 1 0,1-3 0,0 2 0,2 0 1170,2-1-1545,-5 2 0,14-4 0,-5 6 0,0 0 0,1 0 0,-1-1 253,-1-4 0,-4 4 0,-5-4 0,0 4 0,-1-1 0,0 0 0,-4-4-175,-4-2 1,2 4-1,3-4 1,3 2-1,2 2 1,1-2-83,-4-3 0,3 2 0,3-1 0,0 1 0,0 1 0,2-1 0,1-1 0,-3 4 0,2-4 0,-2 2 0,-4 4 0,-1 0 0,-2 2 0,-6 0 0,1 0 0,-6 0 0,-2 2 0,-2 0 0,-3 3 0,1-2 0,5 3 0,-6-2 0,1-1 0,5-1 0,2-2 0,2 0 0,0 0 0,3 0 0,11 0 0,3 0 0,-1-2 0,2-1 0,0-1 0,2-5 0,3 4 0,-2 3 0,-2 0 0,1 2 0,-2 0 0,-2 0 0,-6 0 0,-1 0 0,-3 2 0,0 0 0,-2 3 0,-6 4 0,6-3 0,-3 0 0,-2 1 0,3-1 0,1 1 0,5 1 0,0-4 0,1 4 0,0-2 0,3-2 0,2 0 0,3 1 0,-4 4 0,5-3 0,0 1 0,0 2 0,2 0 0,-2 0 0,3-5 0,-3 5 0,2 0 0,4 0 0,0-2 0,4 1 0,2-1 0,3-4 0,4 3 0,2 0 0,3 1 0,6 2 0,5 0 0,1 0 0,6 4 0,1 1 0,3 0 0,6 4 0,7 4 0,8 4 0,7 0 0,6 1 0,7 1 0,4 2 0,4 1 0,2-2 0,-3-1 0,10-1 0,4 0 0,4-1 0,-30-12 0,1-1 0,0 0 0,0-1 0,1-1 0,1 0 0,2 2 0,1 0 0,1-3 0,1 0 0,1 1 0,1-1 0,2 0 0,0-1 0,2 0 0,1-1 0,2-2 0,2 1 0,5 1 0,1 0 0,4-3 0,1-1 0,-1 1 0,0 0 0,2 1 0,-1-1 0,2-1 0,-1-1 0,1 0 0,2 0 0,-19-1 0,0 0 0,1 0 0,-1-1 0,0 0 0,1 0 0,0 0 0,1 1 0,-1-1 0,0 1 0,0-1 0,-1 1 0,0-1 0,0 1 0,0-1 0,25 2 0,-1-1 0,-24-1 0,0 0 0,0 0 0,21 2 0,-1 0 0,1-1 0,0 0 0,-1 0 0,-1 1 0,-3-1 0,0 0 0,2 0 0,-1 0 0,-1 0 0,-1-1 0,-3 0 0,0 0 0,3-1 0,1 0 0,-1-1 0,-1 0 0,-4 0 0,0-2 0,0-1 0,0 1 0,-2-1 0,-1 0 0,-2-2 0,-1 0 0,1 1 0,-1 0 0,-1-2 0,-1-1 0,-2-1 0,0-1 0,-2 0 0,0-1 0,-1 0 0,0-2 0,1 1 0,0-1 0,-2-2 0,-1-2 0,1-1 0,-1 0 0,-3-1 0,-3 0 0,-1-2 0,-2 0 0,-3 1 0,-1-1-221,27-19 1,-5-3 0,-18 7-1,-6-2 1,-10-2 0,-12 0 37,-14 0 1,-26-5 0,-27 1-1,22 22 1,-3 1 0,-10 0 0,-3 1-1,-5-1 1,-3 2 0,-6-1 0,-1 1-182,0 1 0,-1 1 1,1-2-1,-1 2 1,-2 3-1,-2 1 1,1 2-1,0 0 1,1 2-1,-1 0 1,-1 2-1,1 0 364,-1 0 0,1 2 0,4 0 0,0 1 0,-7-1 0,0 1 0</inkml:trace>
  <inkml:trace contextRef="#ctx0" brushRef="#br0">23061 8156 28235,'22'5'0,"-1"1"0,-2 1-2143,-2 3 1,-4 2 1585,-4 2 1,-5-7 0,-8-3 0,-6-2 0,-7-2 0,-5-2 0,-5-2 1335,-4-5 1,-3-1 0,-6-1 0,-1 2-1,-2 1 1,-5 0-530,-3 4 1,-3 2 0,-9 2 0,-6 0 0,1 0 0,-6 0 0,0 0-299,34 0 0,0 0 1,-2 0-1,0 0 1,0 0-1,-1 0 0,1 0 1,0 0-1,-2 0 1,-1 0-1,1 0 0,-1 0 21,-1 0 1,0 0 0,3 0-1,0 0 1,0 0 0,-1-1-1,1 0 1,0-1 0,-1-1-1,-1 0 1,2 0 0,-1 0 328,-1 0 0,1 0 0,0-2 0,1 0 0,2 0 1,0 1-1,0-2 0,1 0 0,-2-1 0,-1 1 1,1-1-1,0 0-214,-2 0 1,0 1 0,-1 1 0,-1 1 0,2 0-1,0 1 1,0-1 0,-1 2 0,-1 0 0,-1 1-1,1 0 1,-1 0 0,-2 1 0,0 0-147,-1 0 0,1 0 1,1 0-1,1 0 1,-2 1-1,-1 0 1,-2 1-1,0 0 0,0 2 1,-1 1-1,-2 1 1,0 0 87,1 1 0,0-1 0,-3 1 1,0 0-1,0-1 0,0 1 1,-1 0-1,1-1 0,-1 1 1,0 0-1,-1-1 0,0 1 1,-1 0-1,0-1 12,0 1 0,0 0 0,-5 0 1,1 0-1,3 1 0,0 1 0,1 0 1,0-1-1,-1 1 0,1-1 1,3-1-1,0 1 13,1-2 1,1 1 0,3 1 0,0 2 0,1-1 0,1-1-1,3 1 1,0-1 0,1-1 0,1 0 0,4 0 0,1 0-96,-34 6 0,13 0 0,8 2 1,10 0-1,10 1 0,12-1 1,9 1-38,8-1 0,19 7 0,16 4 0,24 5 0,-19-14 0,3 1 0,8 3 0,3 0 0,4 2 0,1 1 67,4 2 1,2 0-1,-15-7 1,1 1 0,1 0-1,1 1 1,0 0 0,1-1-1,2 2 1,1 0 0,0 0-1,3 0 1,1 1 0,-1 0-1,2 0 1,0 0 0,0 0 9,1 1 1,0 0 0,2-1 0,4 3 0,2-1 0,-1 0-1,0-1 1,0-1 0,1-1 0,1 1 0,1-1 0,0-1-1,0-1 1,1-1 0,-1-1 0,1 0 0,0-1 0,-1-1 24,0-1 0,0 0 1,1-1-1,1 0 1,2-1-1,-1 0 1,-1-1-1,-1 0 1,1 0-1,-1-2 1,1 0-1,0-1 1,-2 0-1,1-2 1,-1-1-1,0 0 1,0-2-1,-1 0 1,0-2-1,0 0 1,1 0 28,-1-1 1,1 0 0,0-2-1,-1-2 1,1-2 0,-1 0-1,1-1 1,0-1 0,-1-1-1,-1-1 1,-1-2 0,0 0-1,-4-1 1,0 0 0,-1-2-1,-1-2 1,-1-1 0,0-1-140,-2-2 1,0-1-1,-1-1 1,-5-1-1,-1 0 1,0-3-1,2-2 1,0-3-1,-2 0 1,-3 0-1,-2 0 1,-1-2-1,-2 1 1,-3-1-1,0-1 1,16-16-1,-2-2-281,-2 1 1,-2 0-1,-9 3 1,-2 0 0,-3 0-1,-3-1 1,-4 4 0,-3 0-1,-5 4 1,-4 1-1,-5 2 1,-3 1 0,-10-28 224,-17 5 1,-8 32 0,-8 4-1,-9 1 1,-4 3 0,-9 0 0,-4 3-1,13 5 1,-3 2 0,0 1-1,-4-1 1,-2 1 0,-1 1 0,-5 0-1,-2 1 1,0 0-255,-1 0 1,-1 1-1,0 1 1,0 0 0,-1 1-1,-1 0 395,-4 0 0,-2 2 0,1-1 0,17 1 0,0-1 0,-1 1 0,2 0 0</inkml:trace>
  <inkml:trace contextRef="#ctx0" brushRef="#br0">5052 19844 8014,'-12'-27'0,"3"13"0,-8 6 210,2 10 0,3 1 1,2 4-1,1-1 1,-2-3-1,1 0 1,0 1-1,2 7 1,2 4-1,3 4 1,3 3-1,6 5 1,6 4 881,4 3 0,13-3 0,-1 3 0,4-1 1,5-2-1,2-2 0,2-1 0,1-4 1,1-3-1058,0-5 0,-9-3 0,4-4 0,-2-4 0,-5-4 0,-2-1-630,-3 0 0,-9-6 0,0-4 0,-7-6 0,-5-7 0,-5-2 198,-5-1 1,-4-7 0,-7-2 0,-3-4 0,-1 1 0,1 1 0,3 2 232,1 3 1,3 5 0,2 7 0,2 0-1,5 4-113,9 1 1,8 8 0,14 2 0,4 4 276,8 1 0,0 0 0,6 0 0</inkml:trace>
  <inkml:trace contextRef="#ctx0" brushRef="#br0">5865 19698 8014,'-6'-40'2160,"6"17"1,2 12 0,8 11-1590,6 8 1,8 0 0,-3-1 0,1 1-1,2-1 1,2 2 0,4 1 0,0 1 184,-2-1 0,-1 9 1,-2-4-1,-3 3 1,-4 1-1,-3-3-1390,-2-1 0,-6 3 0,-2 0 0,-4-1 0,-2 1 83,-4 0-214,-2 0 1,-8-11 0,-1-2 0,-2-4 0,2-1 0,1 0 0,2-1 620,-1-4 1,5-2-1,2-7 1,1 1-1,3 0 1,3 1 733,4 3 1,4-1 0,7 5 0,1 2 0,3 2 0,2 1 0,1 0-109,-1 0 1,4 0-1,-3 0 1,2 1 0,1 4-1,0 2-1688,4 1 1,0 3 0,-2-3 0,-1 1 1205,1 0 0,6-1 0,1 6 0</inkml:trace>
  <inkml:trace contextRef="#ctx0" brushRef="#br0">6732 19644 8014,'-14'-20'285,"1"6"0,1 11 1,2 5 758,1 2 1,5 5-1,-5-3 1,0 1 0,0 2-1,1 0 1,3 0-192,2 1 0,1 2 1,4 2-1,2-1 0,6 2 1,5 1-1296,3 2 1,10-2 0,0-6 0,3-2-1,5-2 1,-1-3-1475,2-2 0,9-1 1,-7 0 1915,-2 0 0,-3-6 0,-7-1 0</inkml:trace>
  <inkml:trace contextRef="#ctx0" brushRef="#br0">7038 19764 10042,'0'-9'2457,"0"0"1,2 2-1,2-2 1,5 3-2275,3 0 0,6 5 0,2-4 1,3 4-1,2 1-807,-1 0 1,-1 0-1,4 0 1,-2 0-1,-3 1 1,-4 2-661,-3 2 1,-11 4 0,-7-5 0,-10-1-1,-5-1 1574,-1-2 0,-3-6 1,4-3-1,2-2 1,2 1-1,6 1 325,3-1 1,4 2 0,2 1 0,5 0 0,7 1 0,8-2-1,4 2-995,2 0 0,4 0 0,2 3 0,1-1 0,3 1 0,1 2 380,2 1 0,0-6 0,0-2 0</inkml:trace>
  <inkml:trace contextRef="#ctx0" brushRef="#br0">7612 19551 8014,'0'-13'4586,"1"-1"-4007,3 1 0,5 6 0,9 1 1,3 1-1,1-1 0,0 0 0,2-1 1,1 1-58,2 0 1,4-3 0,0 3 0,-1 0 0,-2-1-1,-3 1-953,-3 0 0,2-4 1,-8 1-1,-3-3 0,-4-1 1,-3-1 92,-3 1 0,-1-5 1,-2-1-1,0-2 1,0-1-1,0 0 1,0 1 419,0 2 1,0 1 0,1 6-1,4 3 1,4 5 415,2 2 1,3 4 0,-1 1 0,2 3-1,1 1 1,2 2-820,-2-1 1,3 2 0,1-6-1,0 1 1,3-1 0,-1 1 0,-1-2-554,-2-2 1,3-1-1,-4 0 1,0 0 0,-1 0-3035,1 0 3328,0 0 0,-12-1 0,-6-2 548,-7-2 0,-10 1 0,-2 4 0,-2 0 0,-1 0 0,0 0 1,1 1 588,2 4 1,-3-4 0,4 4 0,2-4 0,1-1 0,1 0 224,1 0 0,6-1 1,4-4-1,6-2 0,7-4 1,5 0-1,6-4-555,4 0 1,-2 2 0,9 2 0,-4 4-1,-2-1 1,1 3-1085,0-1 0,-1 1 0,0 5 0,-3 2 1,-2 2-1,0 3 0,-2 2-1186,0 0 1,-1 0 2296,-5 4 0,-7-13 0,-4-7 0,-5-9 0,0-5 0,1-4 1056,2-5 0,2-1 0,2-6 0,5-1 0,3 1 1,3 0-1,1 1-1013,2 1 1,6 5 0,-4-1 0,2 3 0,-1 1 0,-2 2-1188,-2 3 1,1-2 0,-4 6 0,-3 2 0,-4 1 0,-5 2 570,-5-1 1,-5 7 0,-7 3 0,-2 2 0,-4 2 0,-1 2 0,-1 2 672,0 5 0,4 3 0,1 1 1,4 2-1,6 4 0,3 6 503,4 5 0,2 7 0,6-3 0,10 2 0,9-1 0,6-1 1,3-3-1141,4-4 0,-1-8 0,8 0 1,-2-2-1,-2-7 0,-1-3 0,-4-4-353,-4-1 0,-6-2 1,-7-2-1,-6-2 0,-10-5 403,-7-3 1,-10-6 0,-12 1 0,-6 2-1,-8 5 1,-1 5 0,-3 5 58,2 5 0,-1 11 174,2 15 0,0 3 0,0 12 0</inkml:trace>
  <inkml:trace contextRef="#ctx0" brushRef="#br0">10278 17938 8515,'-18'-46'0,"1"18"0,-12 6 0,7 15 0,7 10 0,4 6 819,9 14 0,-4-1 0,6 11 0,1 0 0,5 2 1,6 4-1,6 1 0,2 1 0,4 2 0,1 1 0,0 1 1,-1-1-550,-2 1 0,-4 1 0,3-3 1,-2 1-1,-4-1 0,-3-2 1,-3-2-1,0-4 0,-1-3-4597,1-4 4327,-6-2 0,9-5 0,-4-2 0</inkml:trace>
  <inkml:trace contextRef="#ctx0" brushRef="#br0">10717 18538 8515,'21'-38'1038,"-3"-7"1,-8 4-1,-2 4 1196,-2 9 0,-2 13 1,-4 6-1,0 12-1631,0 7 0,2 9 1,1 4-1,2 0 0,3 1 1,2-3-1,4-1 1,2 0-1588,2-1 1,-1-3 0,-3-5-1,-1-4 1,-1-3 1387,-3-5 1,-9-9 0,-11-10 0,-5 0 0,-6-3 0,-2 1 1017,2 0 0,-2 6 0,5-2 0,0 3-1407,0 2 0,8 5 1,14 4-1,12 3 1,12 1-1983,5 0 1,5 0 0,8 0 0,4 0 0,2 0 1019,3 0 1,-1-6 0,0-2 0</inkml:trace>
  <inkml:trace contextRef="#ctx0" brushRef="#br0">11237 18352 10881,'-26'-3'0,"-1"-5"0,2-5 2412,3-2 0,2 5 1,7 2-1,1 1-1622,3-1 0,11 5 1,11-1-1,9 4 0,9 4 1,9 5-1,8 5-1024,4 3 0,1-2 0,-3 5 1,-4-3-1,-6 0 0,-4-4 1,-7-3-1351,-6 1 0,-12-5 0,-11-2 0,-14-3 0,-13-2 0,-9-3 2220,-2-5 1,-2-3-1,1-3 1,4-1 0,5-4-1,7 1 1,5 0-148,3 3 0,8 1 1,2 0-1,7 0 1,6 0-1,13 4 1,10-1-2732,9 0 0,11-1 2242,2-1 0,6-5 0,8-2 0</inkml:trace>
  <inkml:trace contextRef="#ctx0" brushRef="#br0">11877 18072 20710,'0'14'0,"2"6"0,4 6 0,5 8 1015,6 5 0,6 1 0,0-2 0,3-2 0,4-3 0,0-4 1,-4-1-1531,-2-3 1,-8-7 0,2-2-1,-5-7-482,-4-9 0,-9-13 1,-10-12-1,-8-8 1,-7-5-1,-5-8 1,1-3 1141,0 0 1,0-1 0,2 7 0,6 3-1,5 6 1,4 6 0,2 7-722,1 5 0,8 4 0,2 3 0,11 4 576,9 4 0,22 7 0,5 1 0</inkml:trace>
  <inkml:trace contextRef="#ctx0" brushRef="#br0">12890 17672 8391,'0'-41'1205,"0"0"1,3 1-1,2 2 1,11-18 0,12 19-313,11 17 1,21 7-1,10 3 1,-29 2 0,1-1-1,7-2 1,3-1 0,4-3-1,2-1 1,6-3 0,2-1-579,1-1 1,1-1 0,1-3 0,1 0 0,-2 2 0,0 0 0,1 0-1,0 1 1,-3 2 0,-2 0 0,0 1 0,-2 0 0,-5 0 0,-1-1-1220,-4 1 1,-2-2-1,-4 4 1,-2-1-1,-6 0 1,-2 0-1,30-17 1,-12 1-1,-11 3-244,-10 3 0,-8 2 0,-13 4 1,-3 4-1,-6 5 0,-8 4 1148,-8 5 0,-6 14 0,-8 5 0</inkml:trace>
  <inkml:trace contextRef="#ctx0" brushRef="#br0">14503 16566 17110,'8'-43'0,"-1"1"0,2 1 0,1 1 0,18-27 1346,11 21 0,5 24 0,8 18 0,0 2-717,3 2 1,1 2 0,0 2 0,4 5 0,3 3 0,0 3 0,-3 1 0,-5 3-1532,-5 2 1,-5 7 0,-10 8 0,-6 2 0,-10 4 0,-10 2 269,-6 5 0,-17 13 1,-9 8-1,5-32 0,-3 1 1,-4 5-1,-3 0 0,-4 5 1,-1 0 631,-4 3 0,0 3 0,7-12 0,0 2 0,-1 0 0,0 0 0,-1 1 0,0-1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4799 8010 30263,'-5'-14'-587,"1"1"1,-5 0-1,3 1 1,0 1-1,-1 4 1,1 0 0,-2 1-1,1-2 1,-3 2 1364,-2 0 0,-1 1 0,-2 2 0,-2-2 1,-2 2-1,-2 2 0,-1 1 0,-1 0 0,-1 0 1,-1 0-779,1 0 0,0-2 0,-2-2 0,2 2 0,0-2 0,-1 2 0,1 2 0,-1 0 0,0 0 0,-2 0 0,1 0 0,-2 0 0,-2 0 0,-1 0 0,1 2 0,2 2 0,-3-1 0,0 6 0,0 1 0,0 2 0,-1 2 0,3-1 0,1 2 0,1 1 0,0 2 0,2 0 0,2-1 0,2 1 0,2-2 0,-4-1 0,6-1 0,0-1 0,2 0 0,4 1 0,0-1 0,2 0 0,2 1 0,-3-1 0,2 0 0,1 2 0,-1 3 0,1 1 0,-2 3 0,5-4 0,2-2 0,2 1 0,0 0 0,0 0 0,0-3 0,0 0 0,2-1 0,2 0 0,5 1 0,3-1 0,1 0 0,0 1 0,2-2 0,3-2 0,3-1 0,1 0 0,0-2 0,-1 5 0,4-5 0,-1 2 0,2 0 0,1 0 0,3 0 0,-2 0 0,0 0 0,-1 4 0,1 0 0,1 1 0,4-2 0,0-2 0,-1-1 0,1-2 0,-4 4 0,3-3 0,-1 1 0,0-1 0,0-4 0,6 2 0,-3-1 0,1-3 0,1 0 0,0-2 0,-1 0 0,1 0 0,-1 0 0,4 0 0,-2 0 0,-2 0 0,2 0 0,2 0 0,1 0 0,-6 0 0,4 0 0,-4 0 0,2 0 0,0 0 0,1 0 0,0-4 0,0-1 0,-3 2 0,0 2 0,0 1 0,3 0 0,0 0 0,0 0 0,-3-2 0,2-1 0,-1-3 0,4 0 0,-2 0 0,1-2 0,4 2 0,1-2 0,-3-1 0,1 0 0,-2 1 0,-1-3 0,4 4 0,-7-1 0,2 1 0,0 1 0,-3-1 0,-1-1 0,-2 4 0,-4-5 0,-1 0 0,2 2 0,0 1 0,-1 0 0,6 0 0,-8-5 0,0 4 0,2 0 0,-4 1 0,3-2 0,-1 1 0,1 0 0,1-4 0,1 2 0,0 0 0,2 1 0,0-1 0,-10 0 0,7-5 0,-2 1 0,-1 0 0,-2-1 0,-4 1 0,-3 0 0,-2-1 0,0 1 0,-1 0 0,-1-1 0,-4 1 0,-1 0 0,-2-5 0,-2 0 0,1 1 0,1-1 0,-1 0 0,-1 2 0,-2-4 0,-2 1 0,-2-2 0,-4-1 0,0 0 0,-1 1 0,-2 2 0,-2-3 0,-5 4 0,2-1 0,-6 3 0,-4-2 0,-3 1 0,-1 3 0,-5 0 0,-2 1 0,-2 1 0,-2 2 0,-2 2 0,-2 2 0,-10-2 0,2 3 0,-2 2 0,-1 2 0,0-1 0,-2-2 0,-4 2 0,3-2 0,-2 2 0,-4 2 0,-2 0 0,-4 0 0,-3 0 0,6 0 0,28 0 0,0 0 0,1 0 0,1 0 0,-36 0 0,1 0 0,2 0 0,0 0 0,0 0 0,4 2 0,1 1 0,-1 3 0,0 1 0,1 4 0,5 0 0,5 3 0,5-1 0,7 2 0,4 1 0,4 2 0,5-2 0,3 5 0,1-6 0,1 4 0</inkml:trace>
  <inkml:trace contextRef="#ctx0" brushRef="#br0">4266 6144 21489,'14'-9'0,"3"0"0,1 0-954,-2 2 0,-7-1 1,-6 4-1,-5-5 0,-2-3 1,1-1-721,1 0 0,2 4 1408,0 0 0,0 0 0,0-4 0,0-1 0,0 1 1012,0 0 0,-4 7 0,-2 6 0,0 7 0,-1 5 0,1 3 0,0 2 0,1 4-509,-1 0 0,5 9 1,-4-2-1,4 4 1,1 4-1,0-1 160,0 1 1,0-2 0,0 3 0,0-3 0,0 0 0,0-3-842,0-3 1,-4 5 0,-2-9 0,-2-1-1,-2 2 1,-1 1-947,3 0 0,-4 1 1,4-2-1,1-3 1086,2-4 0,10-3 1,2-2-1</inkml:trace>
  <inkml:trace contextRef="#ctx0" brushRef="#br0">4879 6277 10326,'-2'-41'0,"-2"7"0,-5 13 1567,-3 12 0,-1 7 0,-2 4 0,-3 2 1,-4 7-1375,-3 5 0,-3 0 0,-2 7 0,-2 0 1,0 2-1,3 2 0,5-2 0,5-1-213,7-2 0,5-1 1,7 3-1,3-4 1,5 1-1,13-2 177,12 1 0,5-4 0,14-6 0,3-2 1,0-2-1,0-4 0,-5-2-226,-6-4 0,-1 1 0,-13-7 0,-3-4 0,-7-3 0,-5-4 77,-8-3 1,-11-1 0,-11-2 0,-10 1 0,-9 1 0,-6 1 0,-3 3 200,-1 2 0,1 1 1,7 6-1,5 2 1,3 2-1,3 1-524,2 0 1,12 4-1,14-2 1,14 4-1,17 1-682,12 0 1,18 4 0,7 1 0,-33-4-1,1 1 1079,1-1 0,0-1 1,3 0-1,0 0 1,1 0-1,-1 0 1</inkml:trace>
  <inkml:trace contextRef="#ctx0" brushRef="#br0">5599 6237 21138,'9'0'174,"-9"0"0,-15 0 1,-12 2-1,-8 1 1,-5 2 383,-5 3 0,-2 5 0,-5 6 0,3 2 0,5 3 0,5 3 0,8 2-857,9 2 0,11 0 0,10-3 1,11 2-1,20 1 0,19-3 240,14-4 0,-24-12 0,1-2 0,-2-2 1,1-1-1,-1-1 0,-1-2 0,36 4 1,-9-5-1,-9-3-181,-10-5 0,-10-8 0,-9-8 0,-8-2 0,-11-3 0,-11-3 0,-14-2-3,-10-2 1,-8-4-1,-6 3 1,-3 0-1,2 1 1,3 4-703,5 2 0,8 3 0,9 13 726,3 2 0,14-3 1,2 4-1</inkml:trace>
  <inkml:trace contextRef="#ctx0" brushRef="#br0">6572 6570 28946,'0'-28'-9177,"-2"4"9945,-2 16 0,-4 3 0,-5 10 0,1 5 0,3 5 0,5 4 0,2 0-1901,2 1 0,0 2 1,2-3-1,2 2 0,5 1 1,5-1-2456,3-4 3838,-2-2 1,10-7 0,-4-2 0</inkml:trace>
  <inkml:trace contextRef="#ctx0" brushRef="#br0">6465 6370 28689,'-13'-34'-1550,"1"-1"0,3 8 0,5 6 0,2 5 0,4 3 1541,2-1 1,5 7 0,9 3-1,5 2 1,7 4 0,7 1 537,6 1 1,10 6-1,8-2 1</inkml:trace>
  <inkml:trace contextRef="#ctx0" brushRef="#br0">7132 6104 9227,'0'-27'0,"0"1"186,0 3 0,1 17 1,2 12-1,2 9 1,-3 7-238,0 4 0,-8 0 0,-3 2 0,-3 5 0,-1 5 0,1 7 1,2 2-165,1 4 0,6-1 1,-2 2-1,4-2 1,2 2-1,2-3 1,3-3 1131,2-8-764,1 2 1,4-12 0,0 5 0</inkml:trace>
  <inkml:trace contextRef="#ctx0" brushRef="#br0">7038 6704 30109,'-20'-27'-853,"2"0"1,9 2-1,4 3 1,4 4-1,1 3 1189,0 2 0,1 6 0,4 2 0,4 4 0,4 1 0,5 0 0,4 0 0,3 0-890,2 0 1,4 6 0,0 2-1,-1 4 644,-2 2 0,5-1 1,1 0-1</inkml:trace>
  <inkml:trace contextRef="#ctx0" brushRef="#br0">7465 6730 24526,'-12'-6'0,"2"-1"0,2-2-354,2 0 1,-4 0-1,1-4 1278,-3 0 1,0 4-1,3 0 1,5-2 0,3 0-1,2-3-1434,3 1 1,4 4-1,5 2 1,1 1-1,-1 3 1,0 1-1,2 2-860,3 0 1171,-3 0 0,8 5 0,-3 1 0,0 1 1,5 2-1,4 0 325,2 0 0,0 0 0,-5 4 0</inkml:trace>
  <inkml:trace contextRef="#ctx0" brushRef="#br0">7825 6704 30109,'12'8'-3323,"-2"1"3225,-1 2 0,-12-7 0,0-4 0,-3-7 0,0-7 0,2-2 0,-1-3 0,2-2 492,2-3 1,1 4-1,0-1 1,0 2-1,0 2 1,1 3-151,4 0 1,2 8-1,5 6 1,-2 8-1,-2 4 1,-1 2-1,1 3-1511,2 1 0,-3 1 0,2-3 1,2 2-1,0-2 1289,3-1 0,-1-3 1,0-3-1,1-5 1,-1-2-1,0-2 0,1-2 130,-1-2 1,5-4-1,1-7 1,2-1-1,1-2-462,-1 2 0,10-11 0,-3-1 0</inkml:trace>
  <inkml:trace contextRef="#ctx0" brushRef="#br0">8518 6317 30109,'0'-13'-2015,"0"-1"1,-2 7 0,-2 3 2232,-5 2 0,2 4 0,-2 3 1,-2 7-1,1 6 0,0 3 0,1 4 1,-1 3-476,-2 3 1,0 2 0,1-1 0,3 5 0,-1 5 0,1-1-881,4 2 1,2-6 0,1-6 0,-2-2 0,-2-4 0,1-3 0,-2-6 1391,-3-5 0,2-5 0,-2-6 0,-1-2 0,-2-4 0,0-6 0,1-6 78,3-2 0,5 2 0,-2-3 0,4 1 0,1 0 0,1 0 285,4-1 0,-2 5 1,7-2-1,3 3 1,5 2-1,1 1 1,2 1-1,0 4-519,2 1 1,3 2 0,2 4 0,1 0 0,3 0 0,-1 1-747,1 4 0,-4 2 0,3 6 1,-4 1-1,-5-3 0,-5 0 1,-6-4 318,-2-1 1,-7-1-1,-2-7 1,-8-1-1,-3-3 1,-3-1 1038,1-4 1,-5 0 0,-1-3-1,0 2 1,-1 4 0,4 2 307,1 0 1,2 4 0,1 1-1,3 7 1,5 10 0,2 8-1445,2 8 1,18 11 0,4 5 0</inkml:trace>
  <inkml:trace contextRef="#ctx0" brushRef="#br0">22421 4118 28770,'-6'-21'-2943,"3"2"0,-4 6 0,0-1 3223,-1 1 1,-1 6 0,-5 1-1,-3 1 1,-2 1 0,0 1 0,-2 1-1,2 2 1,-2 0 0,0 0-1,-2 2 1,-3 1-113,0 1 1,-1 5 0,-1-4 0,-2-1 0,-2 1 0,-2-1 0,-3 0 0,-2 1 0,-2-1 149,-4-1 1,-2 3 0,-7-1 0,0-2 0,-4-2 0,-6 1-183,-5 2 0,-7-2 0,35 0 0,-1 0 0,-1 0 0,-1-1 0,-1 0 0,-1 1 1,-2 1-1,0 0 0,-1 0 0,0 1-172,0 1 0,-1 1 0,-1-3 0,0 1 0,1 0 1,-1 1-1,-1 0 0,-1 0 0,-4 1 0,0 0 1,-2 1-1,0-1-34,-1 1 1,0 0 0,-6-1 0,0 1 0,2 0 0,0-1 0,-2 1 0,-1-2 0,-3 1 0,-1-1 0,1-1 0,0-1 119,1 0 1,0 0 0,-1 1 0,1 1 0,4-2 0,1 0 0,0 0 0,0 0-1,-1 0 1,0 1 0,1-1 0,1 0 0,-2 1 0,-1-1 172,0 1-1,1 0 1,4 0 0,2 1 0,-5 2 0,0 0 0,-1 1 0,0 1 0,2 0 0,0 1 0,-2 0 0,0 1 0,2 0 0,1 1-206,0 1 1,0 0 0,-6 0 0,0 2 0,3 0-1,1 1 1,-2 1 0,0 0 0,0 1 0,0-1-1,3 1 1,0 0-39,3 0 0,-1 1 0,-5 1 0,1 0 0,4 1 0,1 1 0,0 1 0,1 0 1,2 0-1,0 0 0,4 0 0,1 0-260,2-2 0,1 1 218,1 1 0,1 1 0,4-3 0,0-1 0,3 2 0,2 1 1,2-2-1,2 1 0,-27 19 0,5 2-112,4 0 1,12 2 0,2 6-1,4 1 1,3 0 0,0 6-1,1 4 217,5 6 0,1 2 0,9-2 0,5 3 0,5-33 0,1 1 0,1 1 1,0 0-208,0-1 1,0 2-1,0 7 1,0 0-1,2-2 1,-1 0-1,-1 0 1,0 0-1,0 1 1,0 0-1,0-2 1,-1-1-1,1 3 1,0 0 54,0-1 0,0-1 0,-1 0 0,-1-1 0,2 5 1,0 0-1,0 0 0,0 0 0,0 0 0,-1-1 1,0 2-1,1 0-73,-3-3 0,1 0 1,2 0-1,0 0 1,0 1-1,0 0 1,1 2-1,0-1 1,0 1-1,-1-1 1,2 2-1,0-1 1,0 0-1,0 1 127,1 1 1,0-1 0,0 1 0,0 0 0,0 1-1,0 1 1,0-1 0,0 0 0,0 3 0,0 1-1,0 0 1,0 0-40,0 3 0,0 0 1,-1 2-1,1 0 1,-2 0-1,1 1 1,-2-2-1,0 1 1,0 1-1,0 1 0,0-1 1,0 0-1,1 2 1,-1 0-125,0 0 1,0-1 0,3-3 0,-1 1 0,-1 0 0,0 0 0,1 1 0,0 0 0,1-1 0,0-1-1,1 2 1,0 0 0,0-2 0,2-1 14,1-1 0,1-1 0,0 6 0,2 0 0,-1-6 0,1-1 0,0 1 0,-1 1 0,1 2 0,0 0 0,-1-2 0,0 0 273,-2-1 1,0 1 0,2 2 0,0-1 0,-2-1-1,0-1 1,0 1 0,1-1 0,-2 2 0,1-1 0,-1-1-1,0 1 1,-1 0 0,0 0-5,1 2 1,0-2 0,-1-5 0,-1 0-1,3 4 1,0 0 0,-1-1 0,1 0 0,0 0-1,-1 0 1,2 0 0,1 0-123,0-1 0,0 0 20,-3 0 1,1-1 0,2 1-1,0 0 1,-2-1 0,1 1 0,0-2-1,0 1 1,0-1 0,1 0 0,-2-1-1,0-1-164,1-1 1,1 1 0,0 0 0,0 1 0,0-3 0,-1 0 0,1 1 0,-1-1 0,-1 0 0,-1-1 0,0-1 0,0-1 246,-1-3 1,-1 1 0,2 4 0,0 0 0,-1-5 0,1-1 0,-2 2 0,0 0 0,0 1 0,0 0 0,-1-3 0,0 0 0,0-1 0,0 0 4,0 1 0,0-1 0,2-1 0,0-1 0,1 3 1,-1-1-1,-1-1 0,1-1 0,-1 0 0,1 0 1,-1 0-1,1 0-49,0 0 0,0 0 0,3 0 1,-1 0-1,-1 0 0,0 0 0,0-1 1,0 0-1,0-1 0,0 0 0,1 36 1,-1-36-1,-1 0 2,0 1 1,0 1 0,1 0-1,0-1 1,-1-1 0,-1-1 0,1 1-1,1 0 1,-2 0 0,0 0 0,1-1-1,-1 1 60,2 1 1,-1-1-1,-1 1 1,-1-1 0,3 1-1,-1-1 1,-1 36-1,-1 0 1,0 0 55,0-35 1,0-1-117,0 35 1,0-35 0,0 1 0,0 32 0,0-2 0,0 0 0,0-1-60,0 3 0,0-6 1,0 4-1,0 1 1,0-2-1,0 0 1,0-3 61,0-2 0,-1-4 0,-2-4 0,-2 1 0,2 3 0,0 2 182,-1 3 1,1-1-1,-4 1 1,-1-3-1,2-1 1,-1 0-223,0-1 0,4 3 0,-2-3 0,2 0 1,0 4-1,-1-1-284,1 2 282,1 4 1,2-12 0,2 5 0,1 1-1,3 0 1,1 2 0,3-5-95,2-3 1,-3 2 0,0 1-1,0 0 1,0 1 0,-2-4 115,-1-1 0,3 2 0,-5 1 1,1-2-1,-1-1 0,2-1-114,2-1 75,-5 0 0,9-4 1,-5-2-1,2-1 1,0-3-1,1 0 0,2-1-39,1-2 1,1 6-1,-1-9 1,2 0 0,2 1-1,4-1 159,0-1 0,4 1 0,-1-5 0,4 1 0,5 1 0,-1-2 470,1 1-413,4 4 1,-3-9 0,6 3 0,0-1 0,0-2 0,1 0 2,4-3 1,4-2 0,7 0 0,3-2 0,2-2 0,4-2 0,5-3-127,-33-7 0,1 0 1,2-2-1,0-1 1,2-1-1,1 1 1,0-1-1,1 0 0,1-1 1,0-1-1,2 0 1,0-1 116,2 0 1,1 0-1,-1 0 1,0 0-1,0 0 1,1 0-1,-1 0 1,0 0-1,0 0 1,1 0 0,-1 0-1,1 0 1,0 0 0,-1 0 0,3 1 0,0 0 0,-2 0 0,1 1 0,0 0 0,0 0 0,1 0 0,0-1 0,1 0 0,0 0 0,2-1 0,0 0-91,-1 0 1,1 0-1,2 0 1,0 0-1,0 0 1,1 0-1,0 0 1,1 0-1,0 0 1,0 0-1,1 0 1,0 0-1,-1 0 1,0 0-99,0 0 1,-1 0-1,-3 0 1,0 0-1,1 0 1,1 1-1,0 0 1,0 1 0,1 0-1,1 1 1,1-1-1,0 0 117,-1 1 1,0 0 0,-1-2 0,0 1 0,1 2 0,0 1 0,0-1 0,-1 1 0,1-1 0,1 1 0,-2-2 0,1 1 30,0-1 1,0 0 0,-2-1 0,-1 0 0,1-1 0,0-2-1,0 1 1,1 0 0,3 0 0,0 0 0,0 0 0,1 0-1,1 0 1,0-1-104,0-1 1,1-1 0,-2 2 0,0-1 0,7-2 0,0 0 0,1-1 0,-1-1 0,-2 0 0,0 0 0,-1 0 0,1-1 54,-1 0 1,-2 1 0,-7-1-1,-1 0 1,4 1 0,0-1 0,-3 0-1,0-1 1,-2 0 0,0 0-1,-3-1 1,1 0 0,-3 1 0,-1 0 39,-3 0 0,0 1 1,-1 0-1,0 1 1,-4-1-1,0-1 1,-3 0-1,1 0 1,-2-2-1,0 0 1,29-9-46,-6 0 1,0-8-1,-9 2 1,-3-2-1,0-4 1,-5-1-1,-2-7-180,-1-4 0,-4-1 1,-1-8-1,1-6 1,-2-4-1,-17 26 0,-1 0 1,-1-3-1,1-1 59,-1-2 1,1-2 0,0-5 0,-1-1 0,-1 1 0,-1 0-1,-1-2 1,1-1 0,-2-4 0,0 0 0,-2-1 0,0-1 173,-2-1 1,1-2 0,-2-9 0,1-1 0,0 4 0,-1 0 0,0-3 0,0 0 0,-1-2 0,0-1 0,0 1 0,-1 1-103,2-1 0,-1 0 1,-3 19-1,1-2 0,-1 2 1,1 2-1,0 0 1,0 0-1,0-2 0,1 0 1,-1-1-1,1-1 1,1-1-1,0 0 0,0 1 1,0 0-1,1 0 1,0-1-1,1-1 0,1 0-76,0 0 0,0-1 1,1 1-1,-1 3 0,0 0 1,1 0-1,2-5 0,0-1 1,1 1-1,-1 0 0,1 0 1,-1 1-1,0 0 0,0 1 1,0 0-1,0-3 1,1 0-1,0-1 0,0 2 1,0-1-1,0 0-128,0-1 1,0-1 0,1 0-1,0-2 1,1-1 0,-1 1 0,-2 2-1,-2 1 1,0-1 0,0 2-1,0-1 1,-1 0 0,-1 0 0,0-1-1,-1 0 1,0 1 0,0 1-1,-1-1 103,-1-1 0,1-1 1,-1 0-1,1-4 1,1 0-1,-2-1 1,-2 4-1,-1-1 1,0 0-1,0 1 1,0-1-1,0 1 1,0-3-1,-1 1 1,1 0-1,-1 2 1,0 0-1,0 0 117,0-3 0,0-1 1,0 1-1,0 1 1,0 0-1,0 0 0,0-3 1,0 1-1,0-1 1,0 2-1,0 0 0,0 0 1,0-2-1,0 1 1,0 0-1,0 1 0,0 1 1,0-1-256,0-1 1,-1 0 0,2 0 244,0 0 0,1 0 0,1 0 0,-1 0 0,1 0 1,1 1-1,0 0 0,2 0 0,0 1 0,0 0 1,0 0-1,1 1 0,0 0 0,0 0 0,0 1 1,0-1-1,1 0 0,1 1-77,-1-1 0,1 1 0,-1 0 90,-1 6 1,0 0 0,-1 0-1,1-4 1,0 0 0,-1 1 0,-2 3-1,0 2 1,0-1 0,-1 1-1,1-1 1,-1 0 0,0-2 0,-1 0-1,0 1 1,1 0 0,-1 1 0,-1 0 21,0 1 0,0-1 0,0 1 0,0-1 1,-1 0-1,1 1 0,-1 2 0,-1 1 0,0 0 1,0-1-1,0 0 0,-1-1 0,-1-1 0,0 0 1,0 1-1,-1 0 0,0 0 0,0 0 41,0 1 1,0 0 0,-1-1-108,-1 2 1,-1 0-1,0 0 1,2 1-1,1 2 1,-1-1 0,-2 0-1,1 0 1,-1 1-1,1-2 1,1 0 0,-1 0-1,-1 1 1,1 1-1,-1 0 1,-2-25 0,-1 0 57,1 2 1,-1 1 0,-2 6 0,0 1-1,2-5 1,-1 0 0,0 2 0,0 0 0,0 3-1,0 0 1,-1-1 0,0 0 108,0 0 1,-1 2 0,1 5 0,0 1 0,0-4 0,-1-1 0,-1 4 0,0 0 0,0 1 0,-2 0 0,1 1 0,-2 0 0,0 1 0,-2 1 10,1 2 1,-2 1-1,-2-2 1,-2 2-1,-1 1 1,0 2 0,-2 0-1,-1 1 1,-1 2-1,-2 1 1,2 2 0,-2 2-1,-1 2 1,-1 1-227,-2 0 1,0 2-1,-3-2 1,-3 2 0,-1 2-1,-3 1 1,-1 2 0,-1 1-1,-3 2 1,-1 2 0,-3 0-1,-2 1 9,-2 0 1,-2 1 0,-1 2 0,-2 1-1,-9 0 1,0 0 0,1 1 0,0 1 0,-1 2-1,0 1 1,-1 1 0,-1 1 0,24 5-1,0 2 1,-1-1 88,0 1 1,-2 0 0,2 0-1,-24 1 1,2 1 0,0 2 0,1 1-1,2 1 1,2 2 0,1 2 0,2 2-1,2 2 1,2 3-3,1 4 0,1 2 0,1 2 0,2 2 0,8 2 0,1 1 0,0 1 0,1 1 0</inkml:trace>
  <inkml:trace contextRef="#ctx0" brushRef="#br0">11944 12301 29089,'13'-22'-3740,"-1"-2"1,-2 2 3875,-1 1-1,-1 3 1,1 5 0,-5 0 0,-3-1 0,-2 3 0,-3 2 0,-7 6 0,-4 6 684,-2 6 1,-1 7-1,3 3 1,-1 2-1,-2 2 1,2 1-1,1 0 1,3-2-1,3 2 1,5 1-593,2 2 1,4-2-1,2-2 1,5-2-1,6-2 1,6-2-539,5-2 0,8-8 0,-1-1 0,1-2 0,1 1 1,1-2-1,-2-3-1018,-1-5 0,-1-2 0,-2-6 0,2-2 1418,3-3 1,0-9 0,5-7-1</inkml:trace>
  <inkml:trace contextRef="#ctx0" brushRef="#br0">12624 12114 31963,'1'-26'-2041,"4"-1"0,-4 11 0,2 7 3026,-6 10 0,-9 10 0,-7 17 0,-2 3 0,-2 5 0,-3 2-855,0 2 0,-1 6 0,0 3 0,2 3 0,3 2 0,4 3 0,5 0-2588,4 0 0,3 2 1,6-3-1,3-4 1835,6-6 0,12-11 1,13-2-1</inkml:trace>
  <inkml:trace contextRef="#ctx0" brushRef="#br0">12890 12381 32394,'0'-46'-2458,"0"6"0,0 19 1,2 17-1,1 11 3309,1 10 1,5-1 0,-2 8-1,4 2 1,4 5 0,1 2-1,5 1 1,4 0-1768,4 3 0,11 0 1,-1-1-1,2-5 0,5-3 1,2-3 1223,1-3 0,5-3 1,7-5-1</inkml:trace>
  <inkml:trace contextRef="#ctx0" brushRef="#br0">13557 12394 26310,'-40'-10'-102,"0"-3"1,-6-2 0,-4 7 0,-8 11 509,-9 14 0,28-3 1,0 4-1,-5 5 0,0 2 1,1-1-1,0 0 0,2 1 1,1-1-1,2 1 0,0 1 1,3 0-1,1 1-3193,2 1 0,3 2 2292,1-1 0,3 2 1,4 5-1,2 1 0,-1 0 1,0 0-1</inkml:trace>
  <inkml:trace contextRef="#ctx0" brushRef="#br0">3453 16259 8340,'-6'-13'0,"-6"8"0,-6 13 0,3 14 2397,5 11 1,4 12-1,6-3 1,0 2-1725,0 2 1,1 9 0,4 1 0,4 7 0,3 6 0,1 2 0,0 2 0,1-5 0,-1-3 0,-1-4 0,-2-2 0,-3-3-1178,-1-1 0,-1-2 0,-5-1 1,0-3-1,0-6 0,0-6 1,0-7-5330,0-7 5833,0 2 0,6-22 0,1 2 0</inkml:trace>
  <inkml:trace contextRef="#ctx0" brushRef="#br0">4052 16832 10432,'-25'-21'2457,"-6"4"1,-3 5-1,0 19 1,4 7-1445,1 0 1,-11 6 0,0-1 0,-3 2 0,-2 2-1,2 2 1,3 2 0,6 0-965,6-1 1,0 0 0,10-3 0,3 0 0,5-1 0,6-2-267,2-2 0,2-3 0,3-2 0,5-1 0,6-1 0,6-4 0,3 0-291,2 1 1,2-4 0,0 4 0,1-1 0,2 0 0,2 4 0,2 1-301,3 1 1,2 0 0,2 1 0,2-1-1,3 0 808,1 1 0,8-1 0,6 0 0</inkml:trace>
  <inkml:trace contextRef="#ctx0" brushRef="#br0">4439 16899 17573,'0'-27'0,"-2"2"1670,-2 7 1,3 14-1,-4 14 1,4 6-1119,1 7 0,0 2 0,0 1 0,0 3 0,0 3 0,0 7 0,0 4 0,0 0-552,0-2 0,0-2 0,1-4 0,4-4 0,3-4 0,3-5-1338,-2-4 0,7-3 0,-3-4 0,2-2 0,0-4 0,-2-4 0,-1-4 913,-3-6 0,1-2 0,-5-15 0,-2-2 0,-2 0 0,-1 0 0,0 3 2938,0 3 0,0-2 0,0 6-1713,0 2 0,0 13 1,2 9-1,2 9 0,5 7 1,1 3-801,-1 2 0,3-1 0,-1 1 0,3-2 0,6-1 0,2-3-1902,6-2 1,6-3 0,9-7 0,3-5 1901,1-2 0,8-14 0,6-3 0</inkml:trace>
  <inkml:trace contextRef="#ctx0" brushRef="#br0">5119 17112 8093,'-27'-18'2906,"0"1"1,5 5 0,2 7-1849,0 4 0,4 7 0,7 4 1,5 6-1,4 7 0,4 2 0,5 0 1,4-1-494,5-2 0,4-1 1,8 1-1,1-6 0,-1-4 1,-2-5-566,-2-1 0,-5-1 0,-5-7 0,-4-2 0,-4-5 0,-2-4-1223,-3-5 0,-9 1 0,-6-5 0,-4 0 0,-2 1 1,0 2-1424,0 0 2505,6 10 0,5-7 1,5 11-1,4 2-366,8 2 0,5 2 0,10 4 0,5 4 0,1 2 0,3 3 0,0-2-398,3-4 1,-4 3 0,-2-5-1,-4 0 1,-5 0 0,-4-3-156,-4-2 0,-9-2 1523,-10-4 0,-2-2 0,-11-7 0,5 1 1,4 0-1,3-1 1175,0 1 0,6 1 1,0 2-1,9 2 0,7 3 1,5 3-134,0 5 0,4 0 1,-3 6-1,3 1 0,2 2 1,0 1-1506,-1 1 0,-1-1 0,-1-1 0,-3-2 0,-2-2 0,-1-2-275,1-3 0,-8-2 0,2-1 0,-3-1 0,-2-4 1,-2-4-1,-2-3-436,0-1 0,1-5 1,-5-1-1,0 0 0,0 0 1,1 1 1472,4-1 0,-4 8 0,4-2 1,-2 2-240,1 4 0,-1 1 0,6 8 0,1 2 0,4 6 1,2 5-524,2 3 0,6 0 0,-4-5 0,2-1 0,1-2 0,0-2-1369,3-2 0,0-2 0,1-4 0,-2 0 0,-1-3 0,-2-4 563,2-7 0,-5-3 0,-1-1 1,-3-3-1,-4-1 0,0 1 1,-4 0 1441,-1 1 0,3 2 0,-3-1 0,0 2 0,1 7 0,1 3 1,2 4 708,2 1 1,7 2 0,3 0 0,3 2 0,4 2 0,2 5-1487,4 3 0,2 1 0,2 2 0,-2 1 0,3 4 0,0-1 1,3 1-4776,-2 1 1,1-2 4887,-2 8 1,-6-3-1,-2 8 1</inkml:trace>
  <inkml:trace contextRef="#ctx0" brushRef="#br0">8305 15846 8042,'0'19'419,"0"8"1,0 10 0,0 4 984,0 4 0,4 8 0,2 0 1,0 5-1,0 7 0,-3 2 1,-2 1 185,-1-1 0,2-4 0,1 1 0,3 0 0,0-5 0,1-4-2840,0-6 1,-4-3 0,2-8 1249,-4-2 0,-1-4 0,0-5 0</inkml:trace>
  <inkml:trace contextRef="#ctx0" brushRef="#br0">8105 16166 10061,'20'-73'1966,"-10"35"0,-2 1 0,7-31 0,1 23 0,5 19-1021,6 12 0,8 2 1,1 5-1,2-2 1,2 2-1,2-1 0,4 2-705,7 0 0,6 3 1,8 8-1,1 5 0,3 5 1,-34-6-1,0 1 0,1 0 1,0 0-5157,0-1 1,-1 1 4417,1-1 1,0 0 0,2 0-1,0 1 1,0 0 0,0 1-1</inkml:trace>
  <inkml:trace contextRef="#ctx0" brushRef="#br0">9531 15873 9575,'-47'-26'0,"-5"-2"1966,-4 0 0,-7 9 0,4 15 0,-2 6 0,-1 12-643,1 12 1,2 11 0,9 6-1,5 5 1,11 2 0,11 6 0,12 2-1324,14 1 0,18-1 0,25-6 0,-16-27 0,4-3 0,6-1 0,4-3 0,4-3 0,2-2 0,4-3 0,1-2 0,4-2 0,1-2 0,-2 0 0,-1 0 0,3-2 0,-1 0-336,-2 2 0,0 1 0,-1 0 0,-1 2 0,-2-1 0,1 1 0</inkml:trace>
  <inkml:trace contextRef="#ctx0" brushRef="#br0">4372 17978 8057,'-40'0'0,"-1"0"0,-29 0 1197,18 0 1,24 12-1,37 4 1,21 4-943,20-3 0,-7-11 0,6-4 0,8-2 0,4-2 0,12-2 0,4-3 0,-16 0 0,2-1 0,1 0 0,7-1 0,1-1 0,1 0 1,-12 1-1,0 0 0,1-1 0,0 1 154,4-2 1,0 1-1,1-1 1,-1 0-1,0 0 1,-1 0 0,0 1-1,2-1 1,2-1-1,2 0 1,-1 0 0,1 0-1,-1 1 1,0-1-1,0 1 1,0 0-1,-2 0 1,0 0 0,-1 0-1,1 1 1,1-1-1,0 1 1,0-1 0,-1 1-770,1 0 1,-1 0 0,1 0 0,-2 0 0,-4 1 0,-1 0 0,1 0 0,-1 1 0,3-1 0,0 1 0,0 0-1,-1 0 360,0 1 0,-1-1 0,0 2 0,1-1 0,-1 0 0,1 1 0,-1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5492 8796 25423,'-1'-9'-3061,"-4"0"1,-2 6 3375,-7-1 1,-3 7 0,-3 1-1,1-1 1,-2-1 0,2-2 0,-2 0-1,2 0 1,-2-2 0,2-1 0,0-3-1,3-1 1,1-4 561,1 0 0,-3 2 0,-1 0 0,0 0 1,-1 0-1,-3 2 0,-4 1 0,-2 3 1,-1 1-669,-2 2 0,-6 2 1,1 1-1,-3 3 1,-2 1-1,0 3 1,-2 2-210,0 2 0,4-1 0,-4 0 0,3 1 0,3-1 0,-1 0 0,1 1 0,6-1 0,-1 0 0,4 1 0,2-1 0,-1 0 0,0 1 0,5-6 0,1 1 0,2 3 0,3 1 0,1 4 0,2-2 0,-1 1 0,1 5 0,1-2 0,2 2 0,2 2 0,2 2 0,3 2 0,2 4 0,1 0 0,0-1 0,1 0 0,5-1 0,6 2 0,5-1 0,6-2 0,-1-1 0,5-1 0,4-1 0,5-2 0,2-6 0,8 0 0,3-2 0,3-1 0,3-2 0,1 0 0,2-2 0,-2-1 0,8 2 0,-1-7 0,1 1 0,1-1 0,-1 0 0,-2-1 0,2 3 0,-6-1 0,-2-2 0,-1 0 0,-2 0 0,0 1 0,1-1 0,-1 3 0,0-2 0,1-1 0,0-1 0,3-2 0,0 0 0,1 0 0,-3 0 0,3 0 0,3 0 0,1-2 0,-2-2 0,0-5 0,2 0 0,-1-3 0,1-2 0,3-3 0,-3-1 0,-1 1 0,1-6 0,-4 4 0,-2-2 0,-1-2 0,-2-1 0,-1 0 0,-3 2 0,-3 1 0,-8-2 0,-2 1 0,-5-1 0,-3 1 0,-1 0 0,0-2 0,-5 1 0,-1-1 0,-4 3 0,-3 0 0,-5 1 0,-4-4 0,0-1 0,-7 0 0,-2 1 0,-5 2 0,-4-2 0,-5-1 0,-7 0 0,-8 1 0,-1 3 0,-6 1 0,-6 0 0,-10 0 0,-8-1 0,-8 3 0,29 8 0,-2-1 0,-2 1 0,0 1 0,-3 1 0,-1 0 0,-2 0 0,-1 1 0,0 0 0,-1 1 0,-4 2 0,1 0 0,3-1 0,1 0 0,-3 2 0,-1 1 0,0 1 0,-1-1 0,-3 2 0,-1-1 0,1 1 0,-1 0 0,-2 0 0,1 0 0,-3 0 0,0 1 0,5 1 0,0 1 0,3 1 0,1 1 0,1 1 0,1 1 0,6 1 0,1 0 0,4 2 0,1 0-1130,6 0 0,1 0 1,-28 13-1,5 3 1130,6 1 0,-3 4 0,11 0 0,3-1 0,5-2 0</inkml:trace>
  <inkml:trace contextRef="#ctx0" brushRef="#br0">24754 4824 22851,'0'-28'-2872,"0"3"0,-1 13 3015,-4 3 1,-2 3-1,-7 6 1,1 0 0,-3 0-1,-5 0 1,-6 0-1,-2 0 1,-4-1 0,-2-2-1,-4-1 1,-1-1 0,0 1-1,2-2 250,2-2 0,-2 4 0,4-5 1,-1-1-1,3-2 0,1-1 0,0-1 1,1 1-1,2 0 0,1-1-13,1 1 1,-6 0 0,0-1-1,-2 1 1,-3 0 0,-2 1-1,-1 1 850,0 2-1169,-6 7 0,-1-10 1,-6 4-1,-1 1 0,1 1 1,0 1 24,-1 1 0,1 0 0,0 2 1,1-1-1,2-1 0,1 1 850,-2 1-588,5-4 1,-1 5 0,4-5 0,-1 2 0,2-1-1,2 1 1,2-1-153,-4 1 0,-1-1 0,2 5 0,-2-1 0,-5-2 0,0-2-229,-3 2 0,-5 2 0,4 1 1,-4 0-1,-2 0 0,0 0-39,0 0 0,-5 1 1,2 2-1,0 2 1,1-2-1,0 0 1,0 0 85,0 1 0,7 1 1,-5-5-1,1 0 1,-1 0-1,-3 0 128,2 0 1,1 0-1,-4 0 1,3 0-1,2 0 1,1 0 0,1 0-143,-1 0 0,4 0 0,2 0 0,-2 0 0,-1 0 0,2 0 0,4 0 0,-4 0 0,3 0 0,-3 0 0,1 0 0,1 0-591,-1 0 663,-2 0 1,1 0-1,1 0 1,-2 0-1,2 0 1,-2 0-1,0-2-58,-1-2 0,-3 2 0,-1-2 0,3 2 0,-3 2 0,2 0-14,1 0 0,-3 0 0,1 0 0,1 2 0,-1 1 0,3 1 0,2-1 0,1-1 0,4-2 0,0 1 0,-1 2 0,1 2 0,0-3 0,3 0 0,1-2 0,2 0 0,0 0 0,1 0 0,-3 0 0,-2 0 0,2 0 0,-2 0 0,1 0 0,0 0 0,-3 0 0,0 0 0,0 0 0,-4 0 0,1 0 0,-2 0 0,1 1 0,3 2 0,1 2 0,-2-1 0,7-2 0,2 1 0,1 3 0,-1 0 0,-1 1 0,0 0 0,5-2 0,-1 2 0,1-1 0,-1-1 0,1-1 0,-1 0 0,2-1 0,-4 3 0,2-1 0,-1-2 0,-2 0 0,1 0 0,-4 1 0,4 2 0,1-2 0,-3 4 0,-3 1 0,0 0-34,2 1 0,-4 2 1,-1 1-1,0-1 0,-1-2 1,1-1-1,-1 2-116,-1 1 0,5 1 0,-3 0 0,0 2 1,-2 1-1,-4 2 239,-2-2 0,3-2 0,0-4 0,2 0 0,0 2 0,1 3 0,-1-2-50,-2-1 0,5 7 1,2-5-1,3 1 1,1 1-1,0 0 1,0 3-159,0 2 0,4 1 0,2 4 0,-2-3 1,1-1-1,-4 2 0,4 0-91,1-2 1,-3 3 0,3-3 0,-2 4 0,1 0 0,0 1 61,6 0 1,-7-1 0,10 1-1,-3-2 1,3 0 0,4-1-109,4 0 1,-1 4 0,1-6 0,2 3 0,1 2-1,1-1-1849,1 1 1805,0 0 1,4-1 0,0 1-1,-1 0 1,-1-2 0,1-1 59,1-2 0,2-4 0,-4 2 0,4 0 0,-1-3 0,2 1 0,1 0-6,2-2 0,1 3 0,2-1 0,0 0 0,2 0 0,2 1 225,5 2 0,4-4 0,4 4 0,2-2 0,0-1 0,2 0 191,-1 0 0,6-1 1,3-3-1,-1-1 1,2 0-1,-2 1 1,0-1-117,-1 0 1,0 2 0,-2 2 0,0 0 0,0 0-1,3-3 1,2 0 121,3-1 1,1-1-1,6-2 1,1-1 0,4 2-1,5-1 157,6-1 0,3 3 1,5-3-1,-3 1 0,-2 0 1,-1-1 1276,1 1-1386,-10 2 0,3 2 1,-12-1-1,0-1 1,-2-2-1,-1-1 1,-3 1 162,-1 2 0,2-3 1,-2 0-1,0 0 0,1 0 1,0 0-91,3 1 0,6-2 0,3-1 0,1 0 0,3 1 0,2 1-297,2-2 0,-1 3 0,2-4 0,2 2 0,6 2 0,0 0 0,0-1 0,0 3 0,-3-4 0,-1 0 0,0 1 0,-3 0 0,-1 0 0,-2 0 0,-4-5 0,-1 4 0,-1-2 0,0-2 0,4 1 0,-1-1 0,-1-1 0,7-1 0,-1-2 0,3 0 0,3 0 0,-1 0 0,4 0 0,4 0 0,2 0 0,-1 0 0,5 0 0,2 0 0,0 0 0,-5 0 0,-6 0 0,-1 0 0,1 0 0,-5 0 0,0 0 0,-4 0 0,-9 0 0,5-2 0,-3-1 0,-3-1 0,1 1 0,-1 0 0,0-2 0,6 2 0,3-4 0,9 1 0,7 2 0,1-1 0,1 1 0,-33 1 0,1 1 0,0 1 0,0 1 0,1-2 0,0 1 0,2-1 0,1-1 0,-1 2 0,-1-1 0,2 1 0,-1 1 0,0 0 0,-2 0 0,-2 0 0,-1 0 0,1 0 0,0 0 0,32-2 0,-5-1 0,-3-1 0,-4 1 0,0 2 0,-4-1 0,-4-1 0,-2-1 0,3-1 0,1 1 0,2-1 0,0-5 0,-1 3 0,1-2 0,5 0 0,1-2 0,2 0 0,8-3 0,-5 1 0,1 1 0,2 2 0,-1 1 0,3-2 0,-1 0 0,-5 2 0,-1 0 0,-1-1 0,-2-2 0,2-2 0,0 1 0,-2 0 0,2-1 0,-5 1 0,0 0 0,2-2 0,0-1 0,2-2 0,0 0 0,-1 5 0,-3-1 0,3 1 0,0 0 0,4-1 0,-1-5 0,-2 4 0,1-2 0,1 2 0,-3 1 0,-1 0 0,-5-4 0,-1 3 0,-3-3 0,-2 3 0,-1 2 0,0-2 0,-1-2 0,3 2 0,-2-3 0,3 2 0,2-1 0,-1 0 0,-1-1 0,-3-1 0,1 4 0,-6-4 0,-1 1 0,0 0 0,-1 2 0,-2 1 0,6-3 0,-9 0 0,-2 1 0,-1-1 0,-4-1 0,-2-2 0,-1 5 0,-7-10 0,-2 6 0,-2-3 0,-1 1 0,0-1 0,-3-3-185,-2 0 0,2-1 0,-1 0 1,-4 2-1,0 2 0,-1 0-575,0 0 1,3-1-1,-4 0 1,-1 4 0,0-1-1,1 0 73,-2-3 0,-2 4 1,-1-1-1,0 0 1,-1 0-1,-4-1 1,-5 0 185,-6 0 1,-7 4 0,-6-4 0,-5-2 0,-2 0-1,-4 1 1,-1 1 400,-7-2 0,4-1 0,-3-2 0,-1 0 0,-4 1 0,1-1 276,-1 0 1,-3 2 0,3 0 0,-6 1 0,-8-1-1,-4 3 89,33 11 0,0 1 1,0 1-1,0 1 1,-31-6-1,0 1 1,-1 1-1,6 3-240,2 5 1,3-2 0,4 1 0,-1 2 0,0 2 0,5 2 0,2 2-208,5 2 1,6 5 0,5 0 0,3 7 401,9 5 1,-3 9-1,3 3 1</inkml:trace>
  <inkml:trace contextRef="#ctx0" brushRef="#br0">14956 6011 24648,'8'-29'-4667,"2"4"0,-5 15 1689,-2 5 3564,-2 1 1,-2 10 0,-4-6 0,-4 0 0,-3 0 0,-1 0 0,0 0 0,-1-2-1,0-1 397,-4-1 0,-3-6 0,-7 1 0,-3-5 0,-6-2 0,-9-3 0,-10 0 0,-14-2 0,30 10 0,-1 0-765,-6-3 1,-1 0 0,-7 0 0,-3-1 0,-4-2 0,-2-1 0,-2 0 0,-1 0 0,-4 1-1,0 0 1,0 1 0,0 0 0,-2 0 0,0 1 0,2-1 0,-1 2-189,1 1 1,1 1 0,1-1 0,0 1 0,2 2 0,1 2 0,1 0 0,1 0 0,0 1 0,1 0 0,4 2 0,1 1-1,3 2 1,2 0-154,2 1 1,2 0 0,8 1 0,1 0 0,-1 1 0,1 0-1,-32 3 1,12 5 0,5 3 0,6 1-1902,5 1 1,4 4-1,6 2 1,7 5 2060,8 8 0,10 4 0,3 3 1</inkml:trace>
  <inkml:trace contextRef="#ctx0" brushRef="#br0">8585 5557 7891,'0'-13'0,"0"0"0,0-1 0,0 1 0,0 4 637,0 0 1,0 0 0,0-4 0,-2 0 0,-2 1-1,-5 3 706,-3 5 1,-1 4 0,-1 4-1,1 5 1,0 4 0,1 4 0,1 2-634,3 2 1,0 1 0,-1 4 0,5 1 0,2 0 0,2-1-300,0 1 1,6-2-1,5-3 1,5-4 0,5-4-1,2-6-953,4-3 0,-8-4 0,8-2 1,-3-4-1,-5-3 0,-4-4 98,-5-2 1,-7 0 0,1-3 0,-4-1-1,-4 2 1,-5 3 0,-3 3 1057,-1 1 0,4 6 0,0-2 0,0 5 59,2 5 0,2 4 0,11 7 0,6 2 0,4-1 0,2 0 1,2-1-674,2 0 0,-2-4 0,1 4 0,-2-4 0,-2-4 0,-1-1-1214,2 0 1,-3-4-1,4 0 1,-1-6 1213,-1-5 0,1-10 0,-4-3 0</inkml:trace>
  <inkml:trace contextRef="#ctx0" brushRef="#br0">9491 4998 7962,'13'-28'2508,"1"5"0,-1 7-1404,0 16 0,1 3 1,-2 6-1,-4 9 0,-3 7 1,-4 6-1,-1 6 223,0 6 0,0 3 0,-1 3 0,-2-3 0,-2-2 1,3 0-1707,0-1 1,2-6 0,0-4 0,0-3 0,2-7-395,2-2 0,-4-11 0,0-10 0,-7-7 0,-7-6 0,-4-4 536,-4 0 1,2-6 0,-1 6 0,0 0 0,2 3 0,0 0 2318,2 1 1,4 7 0,6 6-1841,7 7 1,1 10-1,8 2 1,1 0-1,4 0 1,2-2 0,3-3-1766,2 0 1,-3-5-1,2-2 1,1-1-1,1-3 1523,6-2 0,-1-6 0,6-3 0</inkml:trace>
  <inkml:trace contextRef="#ctx0" brushRef="#br0">10304 4784 8709,'5'-17'0,"1"-1"525,1 2 1,-3-1-1,4 1 1,-1-2 0,-1 2 729,0 1 0,3 5 0,-5 7 1,-1 13 652,-1 14 1,-2 13-1,-2 12 1,-2 4-978,-5 6 0,-3 6 0,0-7 0,2-1-995,1-3 1,6 3 0,-1-4-1,2-7 1,2-9 0,0-9-512,0-4 0,0-11 1,-3-4-1,-4-14 1,-8-8 288,-4-5 1,-8-4 0,-4 4 0,3 2 0,3 1 0,2 3 0,1 2 62,2 1 1,0 8 0,8 1-1,4 9 1,2 7 0,1 6-1,1 5-1200,1 4 1,1 1 0,2 7 0,0-1 0,0 5 1422,0 3 0,0 3 0,0 4 0</inkml:trace>
  <inkml:trace contextRef="#ctx0" brushRef="#br0">8958 6290 7811,'0'-25'489,"0"3"0,0 3 1,0 5-1,0 1 1477,0 0 0,1 7 0,2 6 0,2 9 0,-2 7-1054,-2 6 0,-1 12 0,0 5 0,-1 2 0,-4 7 0,-4 2 0,-4 3-1239,-5 1 1,3-5-1,-2-2 1,2-1 0,3-5-1,3-4-4273,5-6 0,2-4 4600,2-5 0,6-3 0,2-5 0</inkml:trace>
  <inkml:trace contextRef="#ctx0" brushRef="#br0">9078 6597 7811,'4'-18'909,"1"0"1,-1 1 1193,-4 3 0,0 4 0,0 7 0,0 12-1258,0 10 0,5 6 1,1 2-1,1 0 1,3-2-1,2-3-1097,1-4 1,5-5 0,2-3 0,-1-2 0,0-4 0,-3-4 0,-2-6-58,-5-5 0,-4-1 1,-5-11-1,-1 0 1,-5-1-1,-7 0 0,-7 4 606,0 0 1,-5 3-1,4 5 1,0 1-1,3 4-347,3 1 1,11 3-1,7 8 1,12 2-989,9 0 0,-1 4 0,10-5 1,-1 0-1,2 0 0,2-4 1,0 0 1037,1-2 0,1 0 0,2 0 0</inkml:trace>
  <inkml:trace contextRef="#ctx0" brushRef="#br0">9558 6477 9183,'-14'0'0,"1"0"0,0 0 0,-1 0 1209,1 0 1,6 6-1,2 3 1,4 3 0,2 1-1,4 0 1,4 1-1,2-1-1031,3 0 0,1 1 0,1-1 0,3-1 0,0-3 0,1-5 0,-4-2 0,-1-4-476,-2-2 0,-6-5 0,-2-7 0,-4-4 0,-2 1 0,-4-2 0,-5 2-191,-6 0 1,-3 1 0,-5 6 0,5 2 0,2 2 0,5 2-99,1 4 0,8 0 1,6 4-1,11 0 1,9 3-1055,5-2 0,6-2 0,-2-1 1641,2 0 0,2-6 0,4-1 0</inkml:trace>
  <inkml:trace contextRef="#ctx0" brushRef="#br0">9904 6344 7811,'9'-8'1903,"-3"7"-1190,-4 8 1,-4 8 0,-8 13 0,2 3-1,1 3 1,0 3 0,-2 0 68,1 0 0,2 3 1,6-7-1,0 0 1,0-1-1,2-4-976,2-4 1,-1-6 0,6-8 0,1-3 0,2-2 0,2-8 0,-1-9-49,0-9 1,1-5 0,-1-5 0,0-5 0,1-4-1,-1-3 1,2-3 487,3-1 0,-4 8 0,3 1 0,-6 4 0,-2 6 0,0 4 0,0 6 1810,0 3 1,-5 4-1939,5 2 1,-6 9 0,2 10 0,-5 6-1,-3 7 1,-3 2 0,-2 1-622,-2 1 1,3-2 0,-1-1-1,2-3 1,5-2 502,4-3 0,16-1 0,9-2 0</inkml:trace>
  <inkml:trace contextRef="#ctx0" brushRef="#br0">10544 6370 7759,'-7'14'3357,"1"-1"-2775,0 0 1,3 1 0,-4-1 0,1 0 0,4-1-668,5-3 1,4-3 0,7-7 0,-1-4 84,0-4 0,1-9 0,-1-2 0</inkml:trace>
  <inkml:trace contextRef="#ctx0" brushRef="#br0">10544 6210 7759,'-12'-17'1335,"3"-1"1,3 0-1104,6 5 1,3 1 0,6 2-1,9 2 1,6 1 0,2-1-233,1-2 0,12-8 0,2-2 0</inkml:trace>
  <inkml:trace contextRef="#ctx0" brushRef="#br0">10997 5824 9955,'0'13'4970,"0"1"-4522,0-1 0,2 2 1,1 3-1,1 4 1,-1 3-1,-1 2 1,-2 1-1,0 1-275,0 2 0,0 1 0,0-6 1,-2-1-1,-1-2 0,-3-6-2064,-1-2 1,2-3 0,-3-2 0,-3-2 0,-1-2 1262,-1-3 0,0-2 1,-1-2-1,1-2 1,0-2-1,1 1 1538,3-2 0,-1 3 1,7-5-1,4 3 389,7 2 0,5 1 1,3 2-1,3 0 1,2 0-1,3 0-515,1 0 1,2 0 0,1 0 0,1 0 0,4 0 0,0-1 0,1-2-785,0-2 0,1-5 0,5 2 0</inkml:trace>
  <inkml:trace contextRef="#ctx0" brushRef="#br0">21155 4931 7940,'-25'6'0,"4"-5"0,-6 5 0,8 0 163,10-4 0,3-2 0,6-11 0,0-5 1,3-8-1,5-4 0,6-6 0,7-4 0,7-10 1,6-6-1,6-10 0,-18 30 0,-1-2 0,2-2 1,0-1 538,1-2 0,0-1 0,-2 1 0,0-1 0,2 0 0,0-1 1,-1 0-1,1 0 0,-2 1 0,0-1 0,0-1 0,-1-1 0,-1 1 1,-1 0-367,0-2 1,0 0-1,0-1 1,1-1 0,0-1-1,1 0 1,0 2-1,0-1 1,0 2 0,-1 1-1,0 3 1,-1 2-1,-1 3 1,1 0 0,-2 3-1,0 0-287,14-31 1,-3 7 0,0 0-1,2 5 1,1 4 0,0 5-641,2 2 0,-5 4 0,3 2 0,-3 5 0,-1 5 0,-1 2 0,0 3-241,-4 2 0,1 1 1,-5 5-1,0 1 1,0 2-1,0 2-1272,-2 2 1,-6-3 2103,-1 5 0,0 5 0,4 7 0</inkml:trace>
  <inkml:trace contextRef="#ctx0" brushRef="#br0">22955 1746 8065,'0'-18'0,"0"0"960,0 2 0,0 1 0,0 2 0,-2 0-359,-2-1 0,-4 5 0,-5 2 0,0 1 0,-1 3 0,1 2 0,-2 1 98,-3 0 1,2 6-1,-6 2 1,-2 6-1,-1 2 1,-2 3-35,1 2 0,5 6 0,2 5 0,1 2 1,2 2-1,2-1 0,5 1-197,3 1 1,2 1 0,5 1-1,4-2 1,5-2 0,5 1-517,3-2 0,1 0 0,-3-4 0,4 1 1,-1-3-1,0-3-1551,-3-3 1,4-4 0,-3 3 0,0-2 0,-2-3 0,-2-2-6618,0-5 8216,-5 2 0,3-9 0,-3 4 0</inkml:trace>
  <inkml:trace contextRef="#ctx0" brushRef="#br0">22808 2279 8182,'-8'-6'1429,"8"5"0,9-4-1128,3 4 0,6 1 1,1-2-1,2-1 1,3-1-1,1-1-301,2-1 0,5-1 0,2-6 0</inkml:trace>
  <inkml:trace contextRef="#ctx0" brushRef="#br0">23088 2079 8004,'-34'0'0,"4"0"1614,6 0 1,5 0 146,6 0 0,7 6 0,6 1 1,7 2-1,7-1-1755,3-2 0,3-2 0,5-4 0,-1 0-6,-1 0 0,11-6 0,-6-1 0</inkml:trace>
  <inkml:trace contextRef="#ctx0" brushRef="#br0">23261 1892 7964,'-25'-4'0,"3"0"1197,8-1 0,10 5 0,8 0 0,5 0 0,5 0 0,2 0 0,5 0 3179,4 0-4949,-1-6 1,8 3 0,-4-6 0,2-1 0,1 0 0,-3-1-750,-4 2 0,0 0 0,-7-2 0,-2 0 0,-5 2 1060,-5-1 1,-4 3 0,-2-1 0,-4 2-1,-5 3 1,-5 2 0,-2 1 1909,0 0 0,2 0 0,2 1 0,1 4-551,3 4 0,5-3 0,8 0 1,7-2-1,5 0 0,6-1-721,3-1 0,8-2 0,3 0 0,4 0 0,2-2 0,4-2 0,0-5-672,0-3 0,2-6 0,-7-1 0,-4 0 0,-4-2 0,-8 0-107,-6-2 0,-6 2 1,-4-1-1,-4 0 1,-5-1-1,-6 3 736,-7 0 1,-2 4 0,-7 6 0,-1 2-1,3 2 1,2 3 0,3 3-113,2 5 0,5-1 0,4 8 1,5 4-1,8 4 0,12 3-4780,11 3 4559,10 0 0,-8-12 0,3-1 0,1 0 0,0 1 0</inkml:trace>
  <inkml:trace contextRef="#ctx0" brushRef="#br0">7038 15073 8191,'-13'-12'128,"0"3"1,-1 3-129,1 6 0,0 6 0,-1 2 0</inkml:trace>
  <inkml:trace contextRef="#ctx0" brushRef="#br0">6932 15060 8191,'0'-8'84,"0"-4"0,1 5 0,2-2 0,3 2 1,0-1-1,0 1 347,-3-3 0,-3-2 1,-6 0-1,-6 3 1,-6 5-1,-2 2 1,-4 2-260,-1 0 1,-2 2 0,2 1 0,3 2 0,4 3 0,3 1 0,3 0 0,3-1 385,5 3 1,10 2 0,9 3 0,11 2-1,14-1 1,12-3 0,13 0 0,-28-8 0,2 0-228,2-2 1,2 0 0,6 0 0,1-3 0,-1-3 0,-1-1 0,1 0 0,1-2 0,0-2-1,1-1 1,-2-2 0,-1-1 0,0-2 0,-1-1 0,-3 0 0,-2-3-317,0-1 0,-2-1 0,25-18 0,-35 14 1,-2-3-1,17-24 0,-9-5 0,-11-7 1,-11-9-241,-12 33 0,-3-1 0,-7-3 0,-5 1 0,-4-1 0,-4 1 1,-5-1-1,-3 1 0,-4 3 0,-4 2 0,-5 1 0,-3 3 64,-5 3 1,-2 4-1,-4 3 1,-2 4-1,-5 5 1,-2 3-1,-4 4 1,-1 4 0,-1 2-1,-2 4 1,22 1-1,0 2 1,-1 2-1,1 1 1,-1 3 0,1 1 18,1 1 1,-1 1 0,1 3 0,-2 3 0,1 2 0,2 1 0,-15 11 0,5 1 0,4 0 0,5 3 0,6-1-1,5 3 1,7-1 0,6 1 69,5-1 0,5 1 0,8 5 1,7 1-1,6 0 0,6-1 1,6-1-1,6-1 0,8 1 1,6-4-1,8-2 0,4-3 1,8-2-1,4-2-1105,7-2 1,2-3 1176,-7-3 0,1-1 0,-14-8 0,0-1 0,0 0 0,14 5 0,-1 0 0</inkml:trace>
  <inkml:trace contextRef="#ctx0" brushRef="#br0">22248 4971 7992,'-13'-7'0,"-5"1"0,0 6 0,0 0 76,-1 0 1,9-5-1,-4 1 1,3-1 0,0-1-1,2-2 1,5-6-1,2-4 1,4-4 0,2-4-1,8-5 1,7-5 905,8-3 1,9-11-1,1-6 1,4-6-1,-18 27 1,2 0-1,0-2 1,1 0-1,4-4 1,1-1-447,3-4 1,0 0 0,3-1-1,2 0 1,2-4 0,1 1 0,0-1-1,2 0 1,-1-1 0,1 0-498,1-2 0,0 0 0,-11 16 0,0 0 1,1 0-1,-1 1 0,2 0 0,-1 1 0,16-16 1,0 1-1,-3 3 0,0 1 0,-4 4 0,0 0-114,-4 2 0,1 1 0,0 0 0,-1 1 0,-4 2 1,-2 0-1,-1 4 0,-1 1 0,-2 4 0,-2 1-640,22-19 1,-5 6 0,-10 5 0,-5 5 0,-6 6 0,-7 7-1,-2 3-3190,-1 5 2844,-7-2 0,-1 11 1061,-6 5 0</inkml:trace>
  <inkml:trace contextRef="#ctx0" brushRef="#br0">24514 2252 10790,'0'15'1772,"0"3"1,-1 3-1226,-4-1 0,4 6 0,-4-4 1,4 3-1,1 2 0,0-2 1,1-2-1,2-2-1009,2-2 0,5 4 0,-3-6 462,1 0 0,10-8 0,-4-4 0</inkml:trace>
  <inkml:trace contextRef="#ctx0" brushRef="#br0">24461 2159 8093,'-36'-9'2576,"1"0"1,5 0-2231,12 9 1,11 5 0,7-1-1,10-1 1,10-1-2076,6-2 0,10 0 1729,-1 0 0,10-12 0,2-3 0</inkml:trace>
  <inkml:trace contextRef="#ctx0" brushRef="#br0">24847 2039 8005,'-13'-4'0,"0"-1"0,5 7 0,4 8 647,2 6 1,2-1 0,2 1-1,1-4 1,3-4 0,0-1-1,1-1 1,1 0-3,2-3 1,2 3-1,1-2 1,2-1 0,1-1-1,2-2-810,-2 0 1,-1 0-1,-3-2 1,-2-1 0,-1-3-1,0-1-985,-2-3 0,-1 2 1,-4 1-1,1-1 1,1 1 3596,-1-3 1,-7-1 0,-5 2-251,-3 5 0,6 4 0,6 4-1943,8 5 1,5-1-1,3-1 1,2-1 0,-2-3-1,-1-2-1554,-2-1 0,1 0 0,-1 0 0,0 0 1,1 0-588,-1 0 0,-1-6 1,-3-2 1926,-5-4 1,-2 3 2256,-2 0 0,1 6-2399,4-1 1,1 8 0,4 5-1,-1 3 1,1 0-4075,2-4 4176,1-2 0,7-6 0,0 0 0</inkml:trace>
  <inkml:trace contextRef="#ctx0" brushRef="#br0">25541 1799 8025,'-33'-19'8242,"17"10"-8459,-2-3 1,24 17-1,3-1 1,4 1-1,5-1 217,4 0 0,3 1 0,2-5 0</inkml:trace>
  <inkml:trace contextRef="#ctx0" brushRef="#br0">25754 1359 7915,'-33'-25'0,"1"4"2258,2 8 1,11 9-1,14 11-1869,4 6 1,7 8 0,1-2 0,2 2 0,0 6 0,1 7 0,4 9 0,2 4-3613,2 2 3223,5 0 0,-2-2 0,6-1 0</inkml:trace>
  <inkml:trace contextRef="#ctx0" brushRef="#br0">25727 1746 8058,'-13'-42'2760,"8"2"0,11 17 1,15 8-3560,12 6 0,5-1 799,2 1 0,12-15 0,3-4 0</inkml:trace>
  <inkml:trace contextRef="#ctx0" brushRef="#br0">22568 4958 8104,'0'-9'365,"0"0"1,0 4-1,1-2 156,4 1 0,-10 2 0,2 2 0,-4-1 1,-2-1 191,-1 1 1,2 1-1,1 4 1,0 4-574,-1 7 1,-1 6-1,-4 8 1,-2 1-1,-1 2 1,-2 2 168,2 2 1,1 2 0,2 4 0,-1 0 0,2 0 0,2 0 0,3 0-31,1 0 0,1-2 0,5-1 0,2-3 1,2-2-1,7-7-274,5-6 0,3-4 0,5-3 0,0-4 0,2-3 1,5-5-1,2-5-114,0-3 1,4-12-1,-3-5 1,0-6 0,-3-3-1,-3-4-772,-1-5 639,-7 1 0,4-4 0,-8 5 0,-2-2 0,-5-2 1,-4 2 64,-2 2 0,-1 7 0,-4 3 0,-2 3 0,-5 3 0,-1 2 0,-1 6-263,2 2 0,1 7 0,-4 2 0,1 2 0,2 0-901,-1 1 0,0 3 1341,1 4 0,-3 3 0,5 7 0</inkml:trace>
  <inkml:trace contextRef="#ctx0" brushRef="#br0">22715 5064 8152,'-6'-17'1965,"7"-1"-1244,11 1 1,9-5 0,10-4 0,3-8-1,3-6 1,4-5 0,8-4 0,-21 23-1,1-1-242,1-2 1,0 0 0,0 2 0,1-1 0,1-2 0,1 0 0,0-1 0,-1 0 0,2-3 0,0-1 0,1 0 0,0-1-612,1 0 1,1 0-1,-1-2 1,0 0-1,3 2 1,1 0-1,-1-1 1,2 1-1,1-1 1,2 0 0,0 1-1,2 0 1,1-1-1,-1 0-236,1-1 0,0 1 1,-2 3-1,0-1 1,1-1-1,0 1 0,1 1 1,1 1-1,-1 2 1,0 0-1,1 2 1,-1 0-97,0 1 1,-1 1 450,-2 4 1,0-1 0,0-1-1,-1 1 1,-4 3 0,-1 1 0,-4 1-1,-1 1 1,26-16 0,-10 4-189,-6 2 0,-2 1 0,-11 2 0,-3 3 0,-5 4 0,-4 3-626,-6 2 0,-1 4 1,-5 2-1,2 1-627,2 3 1454,-4 1 0,0 2 0</inkml:trace>
  <inkml:trace contextRef="#ctx0" brushRef="#br0">25527 2985 8394,'-20'-19'1095,"-3"9"-337,10-4 0,3 11 0,10 3 0,0 8 0,1 4-610,4 1 1,2 6 0,6 3 0,1 4 0,-1-1 0,0-2-149,1 0 0,5-1 0,2 5 0</inkml:trace>
  <inkml:trace contextRef="#ctx0" brushRef="#br0">25487 2905 8378,'-25'-29'1092,"3"2"0,9 3 0,8 11-733,4 0 0,2 4 1,4 1-1,3 2 0,4 4 1,2 0-1,0 2 1,4 0-360,4 0 0,10 6 0,2 1 0</inkml:trace>
  <inkml:trace contextRef="#ctx0" brushRef="#br0">25874 2852 8238,'-14'-21'4620,"4"4"-4060,6 8 1,1 3 0,12 6 0,1 1-1,0 4 1,1 2 0,-4 2-173,-1 0 1,3 4-1,-3 5 1,0-2-1,0 0-768,-3 2 0,0-3 0,0 3 1,3-5-202,1-4 1,-3-5 0,4-9 0,-1-7-1,-1-6 1,0-3-1141,-3-2 2039,4-3 0,-5 0 0,2 1 0,-2 2 0,-2 6 1,0 2 2305,0 1 0,0 6-2131,0-1 1,0 7 0,0 2 0,0 8 0,0 3 0,0 3 0,0-1-1389,0 0 1,7 5 0,5 0 0,6-2-1,3-2 1,4-4 0,4-3 894,7-1 0,8-1 0,4-5 0</inkml:trace>
  <inkml:trace contextRef="#ctx0" brushRef="#br0">26474 2652 8282,'-70'-19'0,"8"6"2281,10 7 0,9 10 0,18 6 0,3 5-1760,4 3 1,5 1 0,4-2 0,4 0 0,7 1 0,8 0 0,15 0 0,17-2-1175,14-1 0,-18-9 0,3 0 0,2-1 0,1-2 653,2 0 0,1-1 0,2-4 0,0-1 0,4 0 0,1-1 0</inkml:trace>
  <inkml:trace contextRef="#ctx0" brushRef="#br0">23208 5904 8110,'-14'7'0,"3"1"0,3-5 0,8 1 442,8-1 1,9-1 0,7-4 0,6-2 0,7-7 0,4-5 0,5-6 0,2-5 0,2-4 0,2-4 0,1-7-1,-3-4-425,-5-3 1,-2-10 0,-12 4 0,-3-2 0,-4-4 0,-8 0 0,-6-4-1,-7-3-349,-6-3 1,-10 0 0,-11 3 0,-5-1 0,11 36 0,-1 0 0,-24-28 578,-6 5 1,-1 10 0,-1 6 0,4 7 0,-1 7 0,2 5 257,1 8 1,6 5-1,6 8 1,4 0-1,1 2 1,4 2-1,3 7-135,5 5 1,3 12 0,4 12-1,4 10 1,4 9 0,2 11-291,1-32 1,1 1 0,0 0-1,1 1 1,3 2 0,1 1 0,1-1-1,1-1 1,2-2 0,1-2 0,3-2-1,1-1-720,21 27 1,2-12 0,11-9 0,1-7 0,0-7 0,2-2 0,1-5 639,-3-4 0,1 1 0,-5-8 0</inkml:trace>
  <inkml:trace contextRef="#ctx0" brushRef="#br0">23714 5091 9042,'-32'-13'2057,"5"-1"0,8 5-1488,10 1 1,3-1 0,8-5 0,2 0 0,8-4 0,9-6 0,13-6 0,12-7-175,11-6 1,-21 18 0,2-1 0,4-4-1,1 0 1,3 0 0,1 0 0,5-3-1,1 1 1,2-2 0,0-1-342,1 0 0,0-1 1,6-1-1,-1 0 1,-1 2-1,-1 1 1,-1 0-1,-1 0 1,2-1-1,-1 0 1,-1 2-1,-1-1-2004,-3 2 1,1 1 1561,4-2 0,-1 1 0,-14 6 0,-1 1 0,4-1 0,-1 0 0,-4 2 1,-2 1-1,-4 2 0,-2 1 0,28-17-1588,-7 5 839,-16 4 0,-1 8 1,-15 2-1,-5 3 1137,-7 2 0,-4 1 0,-6 3 0,0 3 0</inkml:trace>
  <inkml:trace contextRef="#ctx0" brushRef="#br0">25940 3598 8931,'-13'-7'1784,"6"1"0,1 12 1,6 3-1,1 4-1380,4 5 1,-2 3-1,7 5 1,3 1 0,5 0-1,1-1-479,1 1 0,2-5 1,-3-1-1,0-2 1,2-3-1,0-2 0,1-5-351,-1-5 0,3-2 0,-7-2 1,0-2-1,-3-2 0,-2-5-1129,-3-3 1508,3-7 1,-11-2 0,4-7 0,-4-2 0,-1-1-1,0 1-138,0 2 0,0 2 0,-1 0 0,-2 3 1,-1 2-1,1 2-1104,1 3 0,2 1 1289,0 1 0,6 7 0,1 1 0</inkml:trace>
  <inkml:trace contextRef="#ctx0" brushRef="#br0">26634 3465 10130,'-26'-13'0,"4"1"3219,4 3 1,10 5-2469,3 8 0,4 3 1,1 7-1,0-1 1,0 0-1,1-1-827,4-3 1,-2 3 0,5-5 0,3 1-1,-1-2 1,1-2-794,-3 1 1,1-1 0,5-5-1,-3-4 1,0-5 0,-4-5 775,-1-3 1,-1-4 0,-4 4 0,2 2 0,2 1 0,-3 2 1986,0-1 1,-4 3-1654,-2 2 1,4 3 0,-1 7 0,5 4 0,5 4-2083,6 2 1,0 3-1,7-1 1841,1 0 0,3 7 0,0 0 0</inkml:trace>
  <inkml:trace contextRef="#ctx0" brushRef="#br0">26900 3532 8246,'-43'-20'0,"6"1"411,8 3 1,6-2 196,15 9 1,3-3-1,10-1 1,3 0-1,4 1 1,3 2-1,1 2-1074,2 2 1,4-3-1,-2 5 1,-1 1 465,0 1 0,-1 8 0,-5 2 0</inkml:trace>
  <inkml:trace contextRef="#ctx0" brushRef="#br0">26994 3412 8246,'0'-9'122,"-2"1"1,-1 1 946,-1 0 0,-1 2 0,4-4 288,-4-1 0,4-2 0,-4-1 2121,4-1-3263,1 1 1,1 6 0,4 4 0,4 4-518,3 4 0,7-1 0,2-4 0,-1-1 0,-2-4 35,-3-4 1,-3 2-1,-2-3 1,-1-4-1,0-4 1,0-1-1,-2-2 278,-1 1 1,0 2 0,-3-3 0,1 2 0,-2 4 0,-4 3 159,-2 3 0,-6 6 0,1-1 0,-3 3 1,-1 1-1,-1 0 0,1 1 233,0 3 1,1 5-1,1 8 1,4 0-1,1 1 1,3 0-280,2 0 1,6 0 0,6-5-1,4 0 1,5-1 0,6-3-608,6-5 0,5-8 0,3-6 1,-1-5-1,-4-6 0,-4-3 0,-4-4 101,-5 0 1,-4-6 0,-9 0-1,-5-2 1,-4 1 0,-4-2 526,-5-2 0,-4 5 1,-4 5-1,-2 5 1,0 8-1,-2 5 514,0 7 1,4 4 0,-3 6 0,3 9 0,3 11 0,1 14-1276,3 12 0,1 7 0,0 8 1,4 3-1,4 4 615,0-35 0,2 2 0,1 3 0,2 0 0,-1 0 0,1 0 0</inkml:trace>
  <inkml:trace contextRef="#ctx0" brushRef="#br0">26514 4491 8732,'-9'-31'0,"-2"0"0,3 1 350,0 2 0,-1-3 0,5-3 0,1-1-71,1-2 1,2-8 0,0 8-1,0 2 1,0 2 0,0 8-1,0 6 271,0 4 1,-1 7-1,-2 5 1,-3 6 0,0 9-1,-1 9-188,-1 10 0,5 8 0,-3 5 1,2 5-1,-2 3 0,0 1-758,0 0 0,2-1 0,2-2 1,-1-2-1,-1-2 0,1-3-988,1-2 0,4-7 0,1-4 0,3-6 0,1-8 975,4-6 0,-6-11 0,0-13 0,-4-6 0,-1-6 1,0 0 742,0-1 1,-4 1 0,-2 0-1,0 3 1,0 2 0,3 2-1,2 2 1347,1 3 1,0 5 0,1 0 0,4 0-1469,4 2 1,7 1 0,2 6 0,-1 0 0,3 0 0,0 0-378,1 0 1,4 0 0,-4 0-1,0 0 1,-2 0 0,-1 0-890,0 0 0,-1-2 4217,-3-2-1932,-7 2 1,0-8-1,-2 4 1,4-1-1061,3-4 1,2-1 0,3-1 0,2 0 0,2-2 0,2-3-523,3-4 0,-1 1 0,-2-1 0,-2 0 0,-3-1 0,-5 3 0,-4 0 205,-3 4 1,-1 1 0,-5 2 268,0 0 1,0 7 0,0 7 0,0 11 0,0 9 0,1 6 0,5 4-810,7 4 1,7 7 0,8-1 0,4-2 684,8-1 0,0-5 0,6-1 0</inkml:trace>
  <inkml:trace contextRef="#ctx0" brushRef="#br0">21248 4665 28085,'6'-46'-2984,"0"9"0,3-2 1,-3 5 1522,0 4 1,-5 7 1660,4 1 1,-10 5 0,-5-1-1,-6 4 1,-8 2 0,-7 3-1,-8 4 1,-5 4 0,-3 1-1,-5 0 1,-3 1 0,-6 2 24,-4 2 1,-2 5 0,29-6 0,-2 0 0,-3 0 0,0-1-1,-3 0 1,-1-2 0,-5 1 0,0-2 0,-1 0 0,-1 0-73,1 0 0,-2 0 0,-2-1 0,-1 0 0,-3 0 0,0-2 0,-2-1 0,-1-1 0,-5-1 0,-1 0 0,-2 0 0,0-1 0,-2 1 1,0 0-1,3 1 0,1 1-57,5 2 0,0 0 1,-5-1-1,1 0 1,3 1-1,1 1 1,-1 1-1,-1 1 1,-1 3-1,0 3 1,0 2-1,1 3-109,1 2 1,0 3 0,-3 3 0,0 3 0,2 1 0,1 2 0,0 1 0,0 1 0,2 1 0,1 2 0,4 0 0,2 2 0,4 1 0,1 2-217,5-1 1,2 2-1,5 2 1,2 2-1,3 1 1,2 1 0,2-2-1,4 2 1,3-1-1,3 0 1,4 2 0,3 0 182,3 1 0,3 2 215,2 0 1,6 2 0,11 2 0,6 0-1,7 0 1,6-1 0,8 1 0,8-3-1,-9-15 1,4-1 0,3-1 0,5 1-1,3-1 1,2-2-15,5 0 0,1-1 0,3-1 0,-10-5 0,2-1 1,1-1-1,1-1 0,2-1 0,0-1 0,2 0 1,0-1-1,2 0 0,0 0 0,2-1 0,0 0 0,5 0 1,1-1-1,0 0 0,1-1 0,-12-2 0,1-1 1,0-1-1,0 0 0,2 0 0,3 0 0,1-1 0,1 0 1,1 0-1,0-1-156,3 0 1,0-1 0,1 0 0,1 0 0,-1 0 0,1-1 0,-1 1 0,1-1 0,1-1 0,-1 0 0,-9-2 0,0 0 0,0-1 0,1 0 0,-1 0 0,0 0 0,1 0 0,0 0 0,0 0 0,-1 0 0,1-1 0,-1 1 0,-1-1 0,0 1 0,-1-1 0,0 0 0,0 0 0,1 0 0,1 0 0,0 0 0,1 0 0,-1 0 0,1-1 0,0 1 21,-1-1 1,2 1-1,-1-1 1,0 1 0,-1-1-1,-1-1 1,7 0 0,-2 0-1,-1-1 1,0 0 0,0 0-1,2 0 1,1-1 0,-1-1-1,0 1 1,-1-1 0,-6 1-1,0-1 1,-1 0 0,-1 1-1,-1-1 1,10-1 0,-1 0-1,-1 0 1,-1 0 0,-1 0-1,-1-1 1,-1 0-1,-1 0 1,-4 1 0,-2-1-1,0 0 1,0-1-131,14-2 0,-1-2 0,-1 0 0,-7 0 0,-2 0 0,-1-2 0,-8-1 0,-2 0 0,-1-1 0,17-9 0,-4-2 0,-9-2 0,-5-3 0,-10 0 0,-5-4-159,-6-1 1,-6-3 0,-5-8 0,-7-3 0,-11-3 0,-6-2 0,-7-4 0,-7 0 0,1 16 0,-4 1 0,-4 0 0,-6-2 0,-5 1 0,-2 1 0,-10-4 0,-4 1 0,-4 2 168,11 8 0,-2 2 0,-2 0 1,-1 1-1,-5 0 0,-2 1 1,-2 1-1,-1 1 0,9 6 1,-2 1-1,-1 0 0,0 1 1,-2 0-1,-4 1 0,-1 0 1,-1 1-1,0 0 0,-1 2 1,-2 0-1,0 1 0,-1 0 1,0 2-1,-1 0 0,8 3 1,0 0-1,-1 1 0,0 1 1,-1 0-1,2 0 0,0 1 1,1 1-1,0 0 0,-1 1 1,1 0-1,1 0 32,-12 0 1,1 1 0,-1 0 0,1 1-1,-1 1 1,11 1 0,0 0 0,-1 0-1,1 2 1,0-1 0,2 2 0,-8 1-1,2 1 1,0 1 0,1 0 0,0 2-1,0-1 1,0 2 0,0 0 0,1 1-1,-1 1 1,0 1 0,-1 0 0,0 2-1,1 1 1,0 0 0,2 1 0,-1 0-1,2 2 1,-1 0 0,0 0 66,1 1 0,0 1 0,-1 0 0,1 0 0,1 0 0,0 0 0,1 0 0</inkml:trace>
  <inkml:trace contextRef="#ctx0" brushRef="#br0">4079 17325 8279,'0'-28'432,"0"3"0,4 16 0,1 0 0,-4 0 0,-4 2 0,-5 3 0,-4 4 0,-2 4 796,1 5 1,0 7 0,-1 5 0,1 3-1,0 7 1,-1 4 0,1 8 0,0 3-45,-1 4 0,3 1 1,0 1-1,4-1 0,1 4 1,3 0-1185,1 0 0,4-5 0,2-3 0,5-5 0,3-4 0,3-6-250,3-7 1,1-3-1,5-9 1,-2-5-1,2-5 1,-1-3-602,-1 0 1,-1-6-1,-5-3 1,2-3-1,-3-1 1,-3-2-1,-3-1-624,1-2 1,-2 0 0,0 3 0,3-1 0,1-2-1,1 3-1590,0 5 3065,1 4 0,5 0 0,2-1 0</inkml:trace>
  <inkml:trace contextRef="#ctx0" brushRef="#br0">4999 17565 11915,'-19'-31'0,"-2"1"0,0 7 2248,3 8 0,3 3 0,2 8-1523,0 1 0,4 3 0,2 4 0,1 5 0,3 4 0,1 7 0,2 5-136,0 4 0,2 8 0,2-1 0,5 2 0,3 1 0,3-3-771,2-5 0,4-5 0,6-4 0,-1-4 0,0-4 0,-3-6-358,0-3 1,-3-4-1,3-2 1,-7-5-1,-4-7 1,-5-8-1,-1-4 12,-3-2 1,-3-3 0,-4 1-1,-4 1 1,-1-2 0,2 3 229,1 4 0,-3-1 0,5 6 1,1 2-1,1 1 0,4 3-309,2 3 0,0 4 1,8 5-1,5 0 0,2 0 1,5 0 606,1 0 0,7 0 0,2 0 0</inkml:trace>
  <inkml:trace contextRef="#ctx0" brushRef="#br0">5439 17432 12538,'-14'-6'2528,"7"6"0,3 0-2009,2 7 0,12 7 1,5 4-1,4 2 0,7 2 1,2 1-1,4 0 1,2 1 74,3-2 0,1-1 0,-1-6 0,-3 0 0,-2-5 1,-2-3-1298,-2-4 0,-7-1 1,-4-4-1,-3-2 0,-5-5 51,-5-3 1,-10-7 0,-6-2 0,-5-1-1,-3 0 1,1-2 0,3 0-21,1 2 1,3 1 0,3 5-1,5-2 1,5 2 14,8 1 1,2 8 0,11 2 0,3 4 0,3 1 0,3 0 656,-1 0 0,4 0 0,0 0 0</inkml:trace>
  <inkml:trace contextRef="#ctx0" brushRef="#br0">6079 17365 8176,'0'-13'793,"1"1"1,2 2 1172,1 1 0,2 1 0,-1 0 0,4 5 0,3 6 4311,1 5-6062,-6 4 0,5 8 1,-4 2-1,0 3 1,0 2-1,-1-2 1,-1-2-1160,0 0 1,3-3-1,-3 3 1,1-6 0,4-3-1,1-5 1,1-6 0,-1-6-121,-3-6 1,2-11 0,-3-5-1,1-4 1,-2-2 0,-1-1-1,-2 1 1112,2 2 0,-3 2 0,5 5 1,-1 6-1,1 4 0,2 4-136,2 2 0,3 2 0,1 4 0,5 0 0,1 1 88,2 4 0,10-4 0,-6 5 0</inkml:trace>
  <inkml:trace contextRef="#ctx0" brushRef="#br0">6878 16539 9768,'8'-53'1953,"-4"8"1,5 19-1,3 30 1,4 14-1268,1 10 0,-3 6 0,-2 6 0,-3 0 0,-4 3 1,-4 4-1,-1 8 0,0 4-225,0 5 1,-4 0-1,-2-1 1,-2 0-1,-1-1 1,0-2-5378,1-2 1,5-9 4815,-2-4 1,-2-10 0,-1-2-1</inkml:trace>
  <inkml:trace contextRef="#ctx0" brushRef="#br0">6918 17192 10717,'0'-38'0,"3"5"0,5 11 0,5 11 594,2 8 0,4 8 0,-1-1 0,0 1 0,1-1 0,2 2 1,1 2-1403,0 2 808,6 2 0,6 7 0,6 2 0</inkml:trace>
  <inkml:trace contextRef="#ctx0" brushRef="#br0">7198 17205 15850,'-26'-10'0,"0"-3"0,4-2 0,4 2 0,5 2 0,4 2 0,5-1 0,5 0 0,8 1 1180,9 4 0,6 4 0,4 1 1,1 0-1,4 0 0,0 0 1,-1 1-1425,-2 4 0,-8-4 1,-4 4-1,-3-4 1,-2-1-631,0 0 1,-10-6 0,-4-3 0,-5-3 0,-6-1-1,-3 0 1159,-3-1 1,1 3-1,3 0 1,2 2-1,4-1 449,3-2 1,11 5-1,6 2 1,9 4 0,5 1-1,10 0-1682,4 0 0,-6 0 0,4 0 0,-2 0 0,-5 0 0,-3 0 1,-7 0-4806,-5 0 5753,-8-6 0,-8-2 0,-8-5 0</inkml:trace>
  <inkml:trace contextRef="#ctx0" brushRef="#br0">7478 16779 7932,'-21'-49'557,"5"2"1,6 2 0,5 5 0,4 5 990,1 2 1,1 9 0,4 11 0,5 7 0,6 8 0,7 8-1266,2 12 1,2 11 0,-1 11 0,-1 5-1,-1 3 1,-2 1-2837,2 1 2553,-5-1 0,12 0 0,-3 0 0</inkml:trace>
  <inkml:trace contextRef="#ctx0" brushRef="#br0">9144 15873 8865,'0'-18'0,"-1"0"4593,-3 2-3612,2 1 1,2 9-1,9 8 1,3 9 0,1 13-1,0 10 1,1 14 0,-2 9-395,-3 10 0,-6-29 1,-1 1-1,-1-1 1,-2 1-1,1 1 0,-1 0 1,0-1-1,-1 0 1,-1 0-1,0-1-631,-4 36 1,-1 0-1,-2-4 1,3 0 0,1-4-1,1-4-898,-1-2 1,5-4 0,-4-7-1,4-5 1,1-4 0,0-4-459,0-5 0,0-4 1,1-4-1,4-2 1400,4-2 0,8-7 0,4-6 0</inkml:trace>
  <inkml:trace contextRef="#ctx0" brushRef="#br0">9624 16699 9937,'0'-37'0,"0"0"0,0 4 894,0 10 1,0 6 0,0 4 0,0-2-433,0-3 0,0 4 1,0-4-1,0 3 0,-1 3 1,-4 3-1,-3 5 0,-6 5 299,-4 8 0,2 6 1,-5 13-1,2 2 0,3 4 1,3 3-558,4 4 1,3 4 0,6-2 0,1 1 0,5-2 0,7-5-450,8-6 1,6-5 0,4-3-1,3-7 1,2-6 0,-4-5-512,-4-4 0,0-7 1,-10-3-1,-3-4 1,-5-5-1,-7-4 1,-6-5 916,-5-4 0,-10 3 1,-4-3-1,-4 3 0,1 3 1,1 3 376,2 4 1,6 3-1,1 3 1,9 5-1648,11 7 0,15 4 0,10 7 0,7-3 0,10 1 1109,8-1 0,0 4 0,4-5 0</inkml:trace>
  <inkml:trace contextRef="#ctx0" brushRef="#br0">10251 16566 8022,'-27'-26'0,"-1"6"0,0 6 0,0 9 0,3 3 1404,-1 2 0,7 6 0,1 6 1,5 7-1,4 8 0,5 2 1,4 2-601,4 1 0,5 5 1,7-3-1,5 0 1,3-3-1,4-5-1068,0-3 0,5-6 1,-2-8-1,-2-4 1,-2-5-1,-5-6 56,-4-8 1,-9-2 0,-5-9 0,-4-5 0,-4-2 0,-6-5-1,-5 0 201,-3 1 1,-4-1-1,3 6 1,-1 1 0,1 4-1,4 4-211,5 4 1,5 9 0,11 5 0,8 2-1450,6 2 1,7 6-1,4 3 1,6 1 1666,6-1 0,5 3 0,5-5 0</inkml:trace>
  <inkml:trace contextRef="#ctx0" brushRef="#br0">10877 16219 8027,'-19'-34'1323,"-3"3"0,0 12 0,2 23 1,9 11-443,3 4 1,4 6-1,4-1 1,0 6-1,0 7 1,0 6 0,1 4-1,2 2-324,2 0 0,5 0 0,-1 4 0,3 0 0,3-1 1,1-3-820,2-5 1,-1-4-1,-3-3 1,-1-3-1,-1-2 1,-2-6-1037,-1-2 0,-6-8 0,0 0 0,-6-5 0,-7-7 1,-5-4 1079,-3-4 1,-6-9-1,4-13 1,-1-6-1,3-11 1,5-8 468,4-8 1,5-15 0,5 33 0,4-1 0,0-2 0,3-1 0,2-2 0,2 0 0,1 0 0,2 2 0,2 0 0,0 1 533,2 1 0,1 2 1,12-22-1,8 3 1,-1 11-1,-1 10 0,2 8-748,0 8 1,-4 9-1,-4 10 1,-2 2-1,-6 4 1,-3 4 0,-7 9 747,-3 10 0,-5 9 0,-9 10 0,-6 4 0,-10 3 1,-10 3-629,-6 0 1,13-21 0,-1-2 0,-25 22 0,-4 1-1,25-27 1,-1-1 0,-28 23-492,-2-3 0,26-20 0,0 0 0,-30 15 0,30-19 0,0 1 0,-1 0 0,0-1 334,-3 0 0,1-1 0,2 0 0,0 0 0,-6-1 0,0 0 0</inkml:trace>
  <inkml:trace contextRef="#ctx0" brushRef="#br0">3626 19284 8013,'0'-41'311,"0"-3"1,19-1 0,20 14 0,26 9 127,-21 13 1,4 1-1,15-1 1,4-1 0,-18 3-1,2-1 1,1 0 0,7-2-1,0 0 1,3 0 0,7-2-1,2-1 1,2-1 0,-15 4-1,1-1 1,0 0-1,2-1 1,4-1 0,2 0-1,0 0 1,1 0-644,2 0 1,0-1 0,1 0 0,0 0 326,3 0 0,-1 0 1,2 0-1,0-1 1,-12 2-1,2-1 1,-1 1-1,1-1 1,1 1-1,0-1 1,0 1-1,1-1 1,0 1-1,0-1 1,1 0-1,0 0 1,1 0-1,0 0 1,0 0-1,4 0 1,0-1-1,1 1 1,0-1-1,0 1 1,0-1-1,0 1 1,0-1-1,0 1 1,0-1-74,-12 3 0,0 0 0,1 0 0,-1 0 0,1 0 0,0 0 0,2-2 0,1 1 0,1-1 0,-1 1 0,1-1 0,-1 0 0,-2 1 0,1-1 0,-1 1 0,0-1 0,0 0 0,0 1 0,0-1 0,0 0 0,0 0 0,0 1 0,0-1 0,-1 0 0,0 0 0,0 0 0,0 0 0,0 0 0,0 0 0,-1 1 0,9-3 0,1 1 0,-1 0 0,-1 0 0,1 0-80,-1 1 0,-1 0 1,0 0-1,0 0 0,-1 1 1,-2 0-1,0 0 1,-1 0-1,-1 1 0,1 1 1,-2 0-1,-1 1 0,0 0 1,0 1-1,-1 0 1,11-2-1,1 0 0,-2 0 1,0 1-1,-3 0 0,-1 1 1,-1 0-1,0 1 1,-6 1-1,0 0 0,-2 1 1,1 0-1,12-1 1,0 1-1,-2 1-940,-4 1 0,-2 0 0,-3 1 0,-7 1 0,-2 0 1,-1 1-1,19 1 0,-3 2 970,-7 2 0,-1 1 0,-2 2 0,-1 1 0,-4 5 0,-1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9438 6610 13910,'-28'-6'-437,"-2"-1"0,11-6 0,-1 1 0,3 1 1,3 4 703,4 1 1,4 2-1,3 4 1,13 0 0,14 0-1,13 0 1,9 0-1,10 0 1,8 0 0,10 0-1,-34 0 1,2 0-20,2-1 0,0 2 0,4 1 0,1 2 0,1 0 0,0 0 0,3 2 0,0 0 0,3 1 0,2 0 0,1-1 0,0 1 0,3 0 0,1-1 0,-1 1 1,1 0-102,3-1 1,0 1 0,5 0 0,0-1 0,0 1 0,-1 0-1,-2-1 1,0 1 0,1-1 0,-1 0 0,-3-1 0,0 0-1,1-1 1,0 0 0,-2-1 0,-1-1-159,2 0 1,-1-1 0,1 0 0,-1-2 0,-4 0-1,-2-2 1,-2-1 0,0-1 0,-2-1 0,0-1-1,-3-1 1,0-2 0,0-1 0,-1-2 0,-3-1 0,0-1 63,-1-2 1,-1-2-1,-5 1 1,0-1 0,-4 0-1,-1 0 1,-1-1 0,-2 0-1,0-2 1,-1-1 0,26-24-16,-2-2 1,-4 2 0,-5-4 0,-8 4 0,-5 1 0,-8 4 0,-6 4 0,-6 4-283,-4 1 1,-10-2 0,-16 2 0,-14 1-1,-19-1 1,-18 2-56,28 14 1,-3 1-1,-8 2 1,-2 2-1,-3-3 1,0 2 0,-2 1-1,-1 3 1,-5 0-1,0 2 1,0 1-1,-1 1 1,-3 1 0,-1 1 151,-3 1 1,0 1-1,5 0 1,-1 0 0,17 2-1,-1-1 1,0 1 0,-1 0-1,-1 0 1,1 1 0,-1 1-1,-1 1 1,1 0 0,-2 0-1,-1 2 1,1 0 0,0 1-1,0 0 1,1 0 220,0-1 1,0 1-1,0 0 1,-3 3-1,-1 0 1,1 0-1,6-1 1,0 0-1,1 0 1,-1 0-1,-1 0 1,1 1-1,-1 0 1,1-1-1,0 1 1,-23 5-1,2 0 112,2 0 1,1 1 0,3 2 0,4 0 0,11-3 0,3 1 0,3-2 0,2 1 0,3 0-1,3 0 1,-25 15 0,12 2-280,17 2 0,12-4 1,16 2-1,16 1 1,26 1-1,-2-15 1,7-2-1,16 1 1,5-2 140,-10-5 0,2 0 1,3-1-1,6 1 1,2-1-1,1 0 1,6 0-1,1-1 1,1 1-1,-17-3 1,1 0-1,0 0 1,0 0-1,4 0 1,1 1-1,1 0 1,-1 0-1,0-1 1,0 1-1,1 0 1,-1 0-25,2 0 0,0 0 0,0 1 1,1 0-1,1 1 0,0 2 0,1-1 1,-2 0-25,-4-1 0,-1 0 0,0 0 0,-1 0 0,1 2 0,1 0 0,-1 1 0</inkml:trace>
  <inkml:trace contextRef="#ctx0" brushRef="#br0">8051 8236 8435,'-13'0'0,"0"-4"0,-1-2 0,1 0 0,0 0 0,4-4 559,0 1 0,6 1 1,-3-1-1,2-1 0,-1-2 1,2 2-1,2 5 0,1 10-122,0 5 0,1 4 0,2-1 0,3 0 0,2-1 0,3-2 1,6-2 76,5-2 0,0 3 0,5-5 0,5-2 1,5-4-1,5-4 0,4-3 141,7-6 1,6 2 0,9-6 0,1 1 0,0 0 0,-2 4 0,1 2 0,-1 4-466,2 2 1,-30 4 0,1 0 0,-2 2-1,1 0 1,-1 0 0,1 0 0,0 0-1,0 0 1,0 0 0,-1 0-133,38 0 1,-38 2-1,-1 2 1,33 3 0,-3 2-1,-1 0 1,-3 0 0,-1 0-1,-2 0 0,-8-6 0,2 1 0,-3-2 0,1-2 0,2 0 76,-1 0 0,-4-2 1,-2-1-1,1-3 1,-4 0-1,-1-1 1,-6 1-567,-3 0 1,2 2 0,-7 4-1,-2 0 1,-3 0 0,-2 0-2027,-1 0 0,2 5 1,-5 6-1,-2 5 2110,-1 6 1,4 4 0,2 0 0</inkml:trace>
  <inkml:trace contextRef="#ctx0" brushRef="#br0">8851 9156 8267,'0'-14'0,"-6"7"0,-3 3-118,-2 2 1,-7 4-1,0 1 1,0 2-1,0 3 1,1 1-1,0-2 1,3-2-1,0-4 783,1-1 1,7 0 0,6 0 0,7 0-283,5 0 0,2 0 0,-1 2 0,0 1 0,1 2 0,-1 1 0,0 2 0,2-1-169,3 4 0,1-4 1,5 0-1,-2 1 0,3-2 1,5 0 97,5-3 0,-1-2 0,2-1 0,1 0 1,3 0-1,3 0 0,1 0 84,-1 0 1,0-4 0,-1-1 0,1 2 0,-3 2 0,0 1-255,-3 0 1,0 0 0,1 1-1,-1 2 1,-3 3 0,0 1-418,0 4 0,1-4 0,0 1 1,-2-1-1,-2-1 0,0 0 1,-2-3 571,0-2 1,-3-1 0,2 0 0,2 0 0,1 0-1,-1 0 24,-2 0 0,0 0 0,3 0 0,3 2 1,0 1-1,-1 1 0,-1-1-284,4-1 0,-2-1 0,0 2 0,0 3 0,0 0 0,2 0-296,-2-3 0,3 0 1,-6 0-1,0 1 0,0-1 1,0-1-1,0-2 682,2 0 0,-5 0 1,5 0-1,-1-2 1,2-1-1,2-3 1,-1 0-141,3 0 1,0 1-1,4 2 1,0-2 0,3 2-1,-1 2-434,2 1 1,-3 0 0,5 0 0,-1 0-1,-3 0 1,1 0 0,-5 0-237,-2 0 1,4 0-1,-8 0 1,0 0 0,-1 0-1,-2 0 772,0 0 0,6-2 0,-2-2 0,4-4 0,2-1 0,2 1-56,2-3 1,4 4-1,-4-2 1,3-1 0,1-1-1,0 1 1,-2 1-738,-1-1 0,4 2 1,-2 1-1,-1-1 0,-2 2 1,-4-1 357,-1 0 1,-1 2 0,-2-4 0,-3 0 0,0 1 0,-2-1 0,2-2 274,0-1 0,-3-1 0,4 0 0,-1-2 0,-2-1 0,2-2 0,0 2-141,3 1 1,-3 2 0,0-1 0,-1 2 0,-2 2-1,0 3-426,0 1 0,0-3 0,-4 3 0,-2 0 1,-2-1-1,-6 1 0,-2-2 198,-2 1 0,-1 2 0,-1-4 1,-4-1-1,-1-2 0,-2-1 287,2 0 0,-4-5 1,2-1-1,-2-2 1,-2-1-1,0-1 5,0 1 0,-5 1 0,-1-2 0,-1 2 0,-3 0 0,-2 1 1,-2-3-228,1 3 76,0-6 1,-6 12 0,-4-4 0,-3 3 0,-5 2 0,-3 1-367,-1 3 0,-8-1 0,3 4 0,-1 0 0,-2 0 0,2 3 168,1 1 1,-6 1-1,7-2 1,-1-1 0,-3 1-1,3 1 1,0 1 328,0-4 0,3 2 0,-7-4 0,4-1 0,3 2 0,3-1-59,1 0 212,2 4 1,0-8 0,-2 7-1,1-1 1,-2 1 0,1 0-355,1 1 0,-10 1 1,2 2-1,-1 0 1,-2 0-1,0 0 1,-3 0-119,-2 0 1,-1 0-1,-4 0 1,-2 0 0,1-1-1,-3-2 145,1-2 1,4 1 0,-4 2-1,4-1 1,5-3 0,-1 1 0,2-3 179,0 1 0,3 2 0,5-2 0,1 1 0,-2 2 1,2-1-149,-1 1 1,-1-1 0,-1 5 0,0 0 0,-1 0 0,-2 0 0,-1 0-68,1 0 1,0 0 0,0 2-1,-3 1 1,0 1 0,0 1 46,3 0 0,2-3 0,2 4 0,2-2 0,1 1 0,-1-2 1,0-2 167,2-1 0,-2 0 1,6 0-1,1 0 1,0 0-1,1 0 23,-2 0 1,-5 0 0,2 0 0,-3 0 0,-4 0 0,-1 0 0,1 0 347,1 0-757,0 0 1,-5 0 0,1 0 0,1 0 0,0 0 0,1 2 110,2 2 0,-4-2 0,7 2 0,-4-3 0,-1-1 0,1 0 221,4 0 0,-8 0 1,5 0-1,-1 0 0,-2 0 1,1 0-1,-1 0 0,2 0 128,-2 0 0,1 0 0,5 0 0,2 0 0,-1 0 1,1 0-376,-1 0 0,2 2 1,-3 1-1,3 1 1,0-1-1,1-1 88,1-2 0,1 4 1,3 1-1,-2-2 1,-1-2-1,0 1 0,0 1 150,-1 1 1,0 0 0,2-4 0,-1 2 0,2 1 0,-1 1 0,0 1-136,-1 1 1,0-3-1,3 4 1,-2 0-1,-1-1 1,2 2 0,-1-2 28,-1 0 1,3 3 0,-3-4 0,1 1 0,0 2 0,-1-1 142,2 4 14,1-6 0,1 7 0,0-3 0,1 3 0,-1 1 1,2 1-165,2-1 0,0 0 1,4 1-1,-1 1 1,0 1-1,0 2 1,1-1-287,3 3 1,1-4-1,2 5 1,-1-1 0,1 0-1,0 0 1,1 0 236,3-1 0,-2 0 0,6-3 1,-1 2-1,0-2 271,3-1 0,1-1 1,4-3-1,4 0 0,7-2 1,8 0-1,5-1-9,6 1 0,3 0 0,9 5 0,7-1 0,2 0 0,5 1 0,0-1-344,2 0 0,6 5 0,-7 0 0,-1-2 0,-1 0 0,-2 1-55,1 0 0,1 1 1,-2-6-1,1-2 1,3-2-1,2-2 0,2-3 203,3-2 1,2-1 0,1 0 0,5-1 25,-34-2 0,-1 1 0,-1 1 0,1-1 1,2-1-1,1-1-144,-3 1 0,-1 0 0,33-6 0,-9 5 1,-4 1-1,-3 1 0,-3 2 0,-5 0-828,-7 0 1,-1 6 0,-8 3 0,-2 3 0,-2 3 0,-5 2 970,-4 6 0,3 2 0,-1 1 0</inkml:trace>
  <inkml:trace contextRef="#ctx0" brushRef="#br0">5425 10475 11750,'-13'0'0,"0"0"0,-1 0 0,0 0 0,-4 0 0,2 5 0,-7-1 1,3 5-1,-4-5 1,2-1-1,-2-1 1,-1-2-1,0-2 1,1-1-1,3-3 1,0 1-1,2-3 1,-2 1 106,1-4 0,2-5 0,-3-2 0,0 1 0,1-1 0,-3 0 0,0 2 0,-4 1 351,-5 2 1,-7 5 0,-5 4 0,-7 4 0,-5 4-1,-5 5 1,-1 3 0,1 3-618,2 2 1,-8 3 0,4 3-1,1 0 1,1 0 0,4 2 0,4 2 414,4 0 0,3 1 0,6 2 0,2 2 0,1 2 0,3 5 0,1 2 4,4 4 0,0 6 0,3 3 0,-1 6 0,-1 7 0,13-32 0,0 1 0,0 2 0,-1 1-194,1 2 1,1 1 0,-3 1 0,1 1-1,0 3 1,1 0 0,0 0 0,2 0-1,0 1 1,1 1 0,1 0 0,1-1 0,0 0-1,2-1 3,2-1 1,0-1 0,2-1 0,1 0 0,2-1 0,0-1 0,0-1 0,-1 1 0,0 1 0,0 0 0,0-2 0,1 1-11,0 0 0,1 0 0,-1-1 1,2 1-1,-1-1 0,0 1 1,0 1-1,0 1 0,0 3 1,0 1-1,0 1 0,0 0-19,0 0 1,0 1 0,0 1 0,0 0 0,0-1 0,0 1 0,0 0 0,0 0 0,0 2 0,0 1-1,0-1 1,0 2 0,0 2 0,0 1-139,-1 3 0,2 0 0,0-4 0,2 0 1,-1 0-1,0 1 0,0 1 0,-1-1 1,0 0-1,0 0 0,-1 2 0,0 1 1,0-2-1,0-1-13,0 0 1,0-1 0,0 0 0,0-1 0,0-3 0,1-1 0,1-2 0,-1-1 0,2 1 0,0 0 0,0-3 0,0 0 105,0-2 0,0 1 0,2 4 0,-1 0 1,-1-5-1,0-1 0,0 1 0,0-1 1,0 3-1,1-1 0,0-1 0,0 1 1,0 1-1,1 0-19,-2 1 1,1-1-1,0-3 1,-1 0-1,-1 2 1,-1 1-1,2-2 1,-1 0-1,-1-1 1,1 0-1,-1-1 1,-1-1-1,0 1 1,0-1-76,0 0 0,0 0 0,0 5 0,0 0 0,0-2 0,0 0 0,0-1 0,0-1 0,0 1 0,0 0 0,0-3 0,0-1 87,0-1 0,0 1 0,1 4 0,0 0 0,0-6 0,1 0 0,0 1 0,2 0 0,-1 2 1,1-2-1,1-1 0,0 0-57,7 34 0,-3-33 0,1-1 1,13 26-1,0-2 0,1-1 1,-3-5-1,0-1 65,-1-2 0,1-1 0,1-3 0,-3-3 0,-1-2 1,0 2-1,-3 0 363,-5 0 0,2 3 0,-3-3 1,3 0-1,1 0 0,0-3-402,1-2 0,5-1 0,5-1 0,5-4 0,8-2 0,5-4 133,2-2 1,2 1 0,-1-10 0,2-2 0,2-1 0,0-2 0,1 1-51,2-1 0,1 2 0,1 1 0,-1 3 0,0 2 0,-1 3 0,-3 2-2012,-5 6 0,-8 2 1972,-5 6 0,-3 2 0,-4 1 0,-6 0 0,-7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6279 5238 11236,'-8'-33'0,"4"6"0,4 8 0,4 6 804,5 4 1,3 1 0,1 6-1,0-3 1,1 2 0,-1 2 0,0 1-1,1 0 1,-1 1 0,0 2-116,1 2 1,-1 0-1,0-2 1,1 3-1,-1 2-392,0 2 0,1 2 0,1 3 0,2 1 0,7 2 0,4-2 0,5 0 1,1 1 222,3 0 0,6 1 1,4-6-1,2-2 1,6-2-1,1-2 1,5-3 42,-3-2 1,1-1-1,0-1 1,6-4-1,1-2 1,0-2-1,-4 2-553,-1 1 0,1-3 1,-2 4-1,-1 2 1,0 2-1,-3 1 1,1 1-11,0 4 0,-6 1 0,2 4 0,-1-1 0,0 0 0,3 0 0,1-2 0,2-1 0,4 0 0,-1-3 0,1 1 0,4-1 0,-2-1 0,-3-2 0,5 0 0,-8-2 0,3-1 0,1-1 0,-4 1 0,3 0 0,1-1 0,-7 2 0,7-2 0,-4 2 0,-2 2 0,2 0 0,-2 0 0,-1 0 0,-2 0 0,2 0 0,0 0 0,1 0 0,0 0 0,5 0 0,-3 0 0,1-1 0,-1-2 0,-1-2 0,0 1 0,-2-1 0,-2 1 0,0 0 0,1 4 0,0 0 0,3 0 0,0 0 0,0 0 0,-3 0 0,4 1 0,0 2 0,-3 3 0,-3 0 0,-3 1 0,1 1 0,0-4 0,1 3 0,-3-1 0,3-3 0,1-1 0,1-2 0,0 0 0,-2 0 0,1 0 0,1 0 0,0 0 0,-1 0 0,0 0 0,-2 0 0,-1 0 0,1 0 0,-2 0 0,-1 0 0,-2 0 0,-4 0 0,7 6 0,-8 1 0,-1 2 0,0-2 0,-5 1 0,-1-1 0,4 2 0,-3 0 0,6-2 0,1-1 0,2-3 0,3-1 0,1-2 0,4 0 0,1 0 0,2 0 0,3 0 0,1 0 0,-1 0 0,3 0 0,-6 0 0,4 0 0,-5 0 0,-1 0 0,-1 0 0,-1 1 0,-4 4 0,1-4 0,-2 5 0,-1-1 0,-1-1 0,-1 0 0,-4 1 0,1-1 0,-2 1 0,0-5 0,-3 0 0,0 0 0,0 0 0,3 0 0,-5 0 0,3 0 0,-1 0 0,3-2 0,0-1 0,1-1 0,1 1 0,1-3 0,0 2 0,0 1 0,0 1 0,0 2 0,-2 0 0,-2 0 0,5 2 0,-4 1 0,0 3 0,2-1 0,-2 3 0,-2-1 0,2-4 0,-4 3 0,1-1 0,2-1 0,-1-1 0,1-2 0,1-1 0,-3 0 0,1 0 0,1 0 0,-1 0 0,1-1 0,-1-2 0,0-1 0,6-2 0,-4 3 0,0-2 0,2 2 0,-2 2 0,-2 1 0,2 0 0,-6 0 0,-1 0 0,-1 0 0,0 0 0,-3 0 0,8 0 0,-7-2 0,1-1 0,0-1 0,-1 1 0,1 1 0,3 1 0,5-3 0,2 1 0,2-5 0,0 1 0,2 1 0,1-2 0,1 1 0,6 4 0,-1-1 0,3 2 0,2 2 0,-3 0 0,0 0 0,-2 0 0,-6 0 0,1 0 0,-3 0 0,-2 0 0,-4 0 0,-2 0 0,0 0 0,-5 0 0,4 0 0,-1 0 0,1 0 0,-1 0 0,1 0 0,-2 0 0,4 0 0,0-1 0,2-2 0,4-2 0,4 2 0,3 2 0,-2 1 0,4 0 0,0 1 0,-1 2 0,0 3 0,-1 0 0,1 0 0,-5 3 0,1-3 0,-2 0 0,-2 1 0,-2-1 0,-2 0 0,1-2 0,-5-4 0,1 0 0,-1 0 0,-2 0 0,-2-1 0,-1-3 0,1 1 0,3-5 0,3 1 0,2 1 0,-1-2 0,2 3 0,2-1 0,7-3 0,3 4 0,1 2 0,2 2 0,0 1 0,2 0 0,1-2 0,-4-1 0,-4-1 0,-1 1 0,-3 0 0,-2-1 0,-7 2 0,3-10 0,-6 5 0,-1-2 0,-2 0 0,-1-1 0,0-2 0,-1-1 0,5 4 0,2 1 0,-1 1 0,3 1 0,-1 0 0,3 3 0,7 2 0,5 2 0,3 2 0,1 3 0,0 0-1400,1 0 1388,-7 4 0,5-7 1,-5 4-1,2 1 0,0-2 1,0 0-1,-2-3 190,-2-2 0,-1-1 0,-1 0 1,-1 0-1,1-1 0,-3-2-119,-3-2 0,4-4 0,-5 3 0,-4 1 0,-2-1 0,-3 1 0,-1 1-567,1-1 0,0 1 0,-2 2 0,-2-1 0,0-1 0,0 1 0,1 2 240,-2 1 0,3-5 1,-2 1-1,2-1 0,0 1 1,-1-2-8,-2-2 1,-4 5-1,2-2 1,0 0 0,-4 1-1518,-1 1 0,-11 1 1735,-8 2 0,-15 0 1,-16 0-1</inkml:trace>
  <inkml:trace contextRef="#ctx0" brushRef="#br0">3879 7157 21435,'-6'-14'-375,"5"1"1,-5 1-1,1 2 503,1 1 1,-2 0-1,3-4 1,-1 2 0,2 5-1,4 8 1,3 4 481,3 4 0,2 2 0,7 1 0,0-1 1,1-1-1,1-4 0,4-1 0,3-3 1,4-2-160,1-1 1,6 0-1,-2-1 1,5-2-1,2-3 1,1-1 0,-2-2-1,5 0-101,5 0 0,-5 0 0,7-3 1,-1 2-1,-2 2 0,0 3 1,-1 0-431,2-1 1,-5 5-1,-2-4 1,-2 4-1,-3 1 1,0-2-5,-3-2 1,2 2 0,-1-2-1,5 2 1,2 2 0,-1 0 0,0 0 7,1 0 0,4 0 0,4 0 0,-1 0 1,0 0-1,1 0 66,-2 0 1,-4 0 0,1 0 0,-1 0 0,-4 0-1,-4 0 1,-4 0-48,-1 0 0,2 0 1,-4 0-1,-1 0 1,-2 0-1,-1 0-63,0 0 0,-1 0 1,1-1-1,0-4 0,1-2 1,3-2 149,4 0 0,2 5 0,0-5 0,-1 0 1,1 0-1,1 2-132,2 1 0,-1-3 0,-2 5 1,-3-1-1,-1 1 0,-4-2-7,-1-2 1,4 4 0,-1-3 0,-2-1 0,-1 1 0,-1-2 0,0 0 54,-1 0 1,-3 0 0,-3-4-1,0 0 1,-4-1 0,-1 1 2,-2 0 1,0-2 0,1-2 0,-1 0-1,-1-1 1,-3 0 0,-3 0-166,0 2 0,-5-3 0,4 1 1,-4 2-1,-1 1 0,0 2-147,0-1 0,0 1 0,-1 1 1,-2 2-1,-3 1 0,0-1 50,0-2 1,-5 0-1,3 0 1,-3 0-1,-1-3-848,-1 0 1196,3 1 1,-16-1 0,3-1 0,-5-2 0,-5 0 0,0 0 0,-1 1 0,2 2-81,-1 4 1,-4 1-1,2 6 1,-4-1-1,-1 1 1,2-1-196,2 2 0,-5 2 1,4 1-1,0 0 1,-2 0-1,2 0 329,1 0 0,-2 4 1,2 1-1,-1-2 1,0 0-1,3 0 1,0 1 223,0-1 1,5-2-1,-4-1 1,2 0 0,-2 0-1,-1 0 1,-1 0-104,1 0 1,-5 0 0,2 2 0,-4 1 0,-5 1 0,0-1-199,0-1 1,-5-2-1,3 1 1,-4 2 0,-2 2-1,3-2-33,2-2 0,-2-1 0,7 0 0,1 0 1,1 0-1,4 0 0,1 0 0,1 0 493,-1 0 0,0-1 0,0-2 0,2-2 0,-2 1 0,-2-1 768,-1 1-1313,0-1 0,-1 5 0,-2 0 0,-5 0 0,-2 2-283,-5 2 1,-7 4-1,0 5 1,-2 0-1,0 2 1,4 1-1,-1 4 4,0 0 0,9 1 0,1 3 0,3-3 0,5-1 0,3 0 0,5-1 325,4-3 0,4 0 1,5 1-1,4 2 1,3 2-1,3 1-182,3-1 0,-1 7 0,6-5 0,2 1 1,7 1-1,9 1 308,12 0 1,12-1-1,12-1 1,8-3-1,7-2 1,6-3-115,4-1 1,-1-3 0,-36-7 0,1 0 0,-1 0 0,1-1 0,0 1-1,0 1 1,1-1 0,0 1 0,-1 1 0,-1 0-268,36 6 1,-1 5-1,-5 1 1,-1 2 233,-7 3 0,-3-5 0,-4 0 0</inkml:trace>
  <inkml:trace contextRef="#ctx0" brushRef="#br0">12637 9249 8480,'-19'-19'0,"8"0"0,-2-4 0,3 6 0,1 3 0,0 5 0,6 2 0,-2 5 0,4 2 0,4 6 0,4 5 0,10 2 0,6 0 951,10 1 1,7-1-1,9 0 1,9-1 0,7-1-1,6-4 1,-34-4 0,1 0-787,1-1 0,1-1 1,2 0-1,0-1 1,0 1-1,-1-2 1,0 1-1,0-1 1,-2-1-1,0-1 1,0 0-1,-1-2 1,33-7-1500,-6-2 0,-2-3 1,-8-1 1333,-4 2 0,-6-5 0,1 0 0</inkml:trace>
  <inkml:trace contextRef="#ctx0" brushRef="#br0">14597 8943 17729,'0'-9'-869,"0"0"0,0-2 0,1 0 0,3-1 1746,5 3 1,-1-3 0,1 3-563,1-3 1,-4 6-1,-5 6 1,-7 8-1,-7 5 1,-3 5-187,-3 4 0,-2 3 1,-7 3-1,-2 3 0,-1 5 1,0 2-1,0 4 1,0 1-313,1 1 0,3 1 0,5-5 0,4-2 0,5-1 0,4-3-2551,5-1 1,10-8 2733,7-7 0,12-3 1,9-2-1</inkml:trace>
  <inkml:trace contextRef="#ctx0" brushRef="#br0">14996 8969 9476,'5'-22'0,"-1"0"449,-1 3 1,-3 10 66,-4 9 1,-4 6 0,-5 7-1,-2 2 1,-1 1 0,-5 5-1,-2 2-243,-6 6 1,1 5 0,3-2-1,1 1 1,1 1 0,3 0 0,4 1-153,3-1 0,5 3 0,4-5 0,4-3 1,4-1-1,7-3 0,5-2-109,6-6 1,2-3 0,-2-5 0,-4-5-1,-3-2-475,-2-2 1,-5-11 0,-4-4 0,-3-2 0,-4-4 0,-4 2 0,-8-1 570,-4 4 1,1 3 0,-2 2 0,0 4 0,4 1-59,1 3 1,8 8 0,4 3 0,7 4 0,10 3 0,8 1-1578,7 2 1503,5 0 1,12-5 0,2 1 0</inkml:trace>
  <inkml:trace contextRef="#ctx0" brushRef="#br0">15276 9249 8336,'-7'-41'2011,"3"5"-1682,2 12 1,8 18 0,3 6 0,3 0 0,2 0 0,3 2-1,2 2 1,2 5-2799,2 3 0,1 3 2469,-2 3 0,4-4 0,-6 6 0</inkml:trace>
  <inkml:trace contextRef="#ctx0" brushRef="#br0">15623 9129 8353,'13'0'449,"-4"-1"1,0-2-1,1-2-86,2 2 0,3 2 0,1 1 0,4 0 0,0 0 0,4 0 0,1-2 0,2-1 350,0-1 0,-7-1 1,-2 5-1,-3 0 1,-3 2-879,-3 2 1,-3-1 0,-8 5 0,-2-1 0,-7 1-1,-4 2 1,-4 2 12,-2 1 1,4-3-1,-4 1 1,2 1-1,2-2 1,3 2-1,2 0 167,3 1 1,3 2-1,6 1 1,0 2 101,0-2 0,7-1 0,5-2 0,6-1 0,3-1 0,2-3 1,3 1-502,0-1 1,1-1 0,0-4 0,-1 2 0,2-3 383,3 0 0,4-2 0,4 0 0</inkml:trace>
  <inkml:trace contextRef="#ctx0" brushRef="#br0">16316 9129 8313,'-13'-41'3590,"-1"8"-3180,7 20 1,7 7 0,9 6 0,4 1-1,5 2-361,4 2 1,8 5 0,1-3-1,-1 2 1,-1 0 0,1 0-1,1 0-200,-1 0 1,-8 0-1,-4 3 1,-4-2 0,-2-1-1,-3 1 122,-4 2 1,-10-3 0,-5-2 0,-7 1 0,-3-2 0,-3 1 558,1 1 0,6-6 0,-2 4 0,5 0 0,5 3-79,8 3 0,9-3 0,14-2 0,6 1 0,5-1 0,0 4 0,-1-1-694,-3-1 0,-8 1 1,-4-4-1,-5 1 1,-4 4-1,-9 1-788,-12 1 1,-18 0 0,-23 1 0,-11 0-1,28-5 1,-2-1 1030,-3 1 0,-2 0 0,-7 0 0,-2-1 0,-2-1 0,-1 0 0</inkml:trace>
  <inkml:trace contextRef="#ctx0" brushRef="#br0">2679 9022 8533,'-26'0'7,"6"-1"163,7-3 1,7 2-1,11-4 1,5 2 0,6-1-1,8 1 1,6-1 0,5-1-1,4-1 1,2-2-1,4 0 1,2 2 1035,0 1-1012,5 2-280,-10 4 1,8 0-1,-7 0 1,-4 1-1,-7 5 1,-4 6 97,-1 4 1,0 8-1,-1-4 1</inkml:trace>
  <inkml:trace contextRef="#ctx0" brushRef="#br0">3679 8756 28717,'2'-27'-2665,"4"2"0,8 3 0,10 6 2752,6 5 0,5 5 0,-4 8 0,-1 2 0,0 7 0,-1 3 0,4 6 0,-1-1-289,1 0 1,1 3 0,-6-2-1,-6-1 1,-4 2 0,-8-2 114,-2 0 1,-7 3-1,-10-2 1,-8-1 0,-10 2-1,-7-1 1,-7 4-237,-5 1-1,-5 3 341,-7 3 0,-2 3 0,26-14 0,1 0 0</inkml:trace>
  <inkml:trace contextRef="#ctx0" brushRef="#br0">8265 11128 9041,'0'-13'-220,"-5"4"209,1 0 0,-1 0 0,5-4 0</inkml:trace>
  <inkml:trace contextRef="#ctx0" brushRef="#br0">8158 11115 9041,'-13'0'434,"-1"0"-185,1 0 0,0 0 0,-1 0 1,1 0-1,0 0 0,1 1 1,2 2 32,1 2 1,6 1-1,-3-2 805,0 5 0,6 1 0,0-1 1,7-4-350,5-4 0,7-1 1,2 0-1,1 0 1,1 0-1,0 0 0,4 0 1,2 0-706,3 0 0,0 5 1,-2 1-1,1-1 0,0 3 1,0-2-1,0 1 181,-1 1 0,2-5 0,1 1 0,0-3 0,1-1 1,0 0-1,3 0 476,1 0 1,2-4 0,0 0-1,2-1 1,1 1 0,3-1-644,1 2 1,-1 2-1,6 1 1,3 0-1,-1 0 1,3 1-1,-3 2-328,0 2 0,2 4 1,-7-5-1,1 0 0,1 1 1,-4-1-1,0-1 477,1-1 1,-4-2-1,5-2 1,1-2 0,1-4-1,-1 0 1144,-1-1-1342,0 0 0,4-5 0,1 0 1,-3-3-1,0 0 0,-2 0 0,1 3 1,-3 0-1,1-1 1,-2-1 0,-3-2-1,-2 1 1,-2-1-3,-4 0 1,2-6-1,-6 4 1,-3-3-1,-2 1 1,-6-2-4,0-1 1,-7-1 0,-4-1 0,0-1 0,-2-2 0,-2-2 0,-4 1-1,-1 2 1,0-3 0,-1 8 0,-4 0-1,-4 1 1,-3 2 0,-2 2-493,-4 0 1,-3 4 0,-6-3-1,1 3 1,-2 3 0,-3 2-2101,-5 1 2282,-3 6 1,-6-3 0,-4 6 0,-3 0-1,-1 0 1,-1 0 120,1 0 0,0 0 0,-1 0 1,1 0-1,0 0 0,-1 0 0,1-1 520,0-4 0,-5 2 1,0-6-1,2 1 1,1-1-1,0 1 1,-3 2 81,-4 3 0,-1-3 1,-1 2-1,2 3 1,-2 3-1,-3 7-867,-4 3 1,2 6 0,32-8 0,0-1-1,-35 10 1,7 1 0,5-3 0,2 1 293,0 0 0,0 4 1,6-4-1,2 0 1,1 0-1,0-1 866,2 0-533,1-3 1,8 4-1,0 1 1,3 1 0,-2 0-1,0 1-328,1 3 0,-1 5 1,6 4-1,3 0 0,4 2 1,7 1-355,2 1 1,9 3 0,7-9 0,11-2 0,12-2 0,11-5 0,16-4 593,12-3 1,6-8 0,-31-4-1,1-1 1,0-1 0,2-1 0,0 0-1,1-1 1,-1-1 0,0-1-233,0-1 1,0-1 0,0 2 0,-1-1-1,1 0 1,-2 1 0,1-1 0,-1 2 0,32-1-1,-4 3 1,-8 4 155,-3 5 0,-8 9 0,-3 3 0</inkml:trace>
  <inkml:trace contextRef="#ctx0" brushRef="#br0">3692 14007 13097,'-7'-12'-844,"1"8"0,6-10 1080,0 2 1,0 5 0,2-2 0,2 0-1,5 0 1,3 2 0,1 1 0,0 3 0,1 2 79,-1 1 0,5 0 0,1 0 0,2 0 0,3 0 0,2 0 0,4 0 0,2 0 0,1 0 0,1 0 104,0 0 0,2 0 0,2-2 1,-1-1-1,-3-1 0,-1 1 1,-2 1-215,2 2 0,-1 0 0,5 0 0,-1 0 0,-1 0 0,1 0 0,-1 0-50,2 0 1,-3 0-1,2 0 1,0 0-1,-1-1 1,-1-2-1,-1-2 20,-4 2 1,4-3-1,-2 2 1,-1 1-1,-2 2 1,-2 1-1,1 0-366,0 0 1,-1 0 0,1 0 0,0 0 0,-1 1 0,3 2-1,-1 3 2,-2 1 0,8-2 0,-5 2 0,2-1 0,3-3 0,-2-1 332,1-2 0,4 0 1,-3 0-1,2-2 1,-1-2-1,1-4 0,-2-1 422,-3 0 0,1 1 1,0-4-1,-1 1 1,0 4-1,0 0 0,-2 1-644,0 0 0,2-3 0,0 4 1,-2 1-1,1-1 0,-2 1-14,-1 1 1,5 0 0,-8 0 0,0-1 0,1 1-1,0 1 1,2 1 127,0-4 1,-4 4 0,2-4 0,4 4 0,-1-1 0,0 0 452,-2-3-409,1 1 0,4 4 1,2 0-1,1 0 0,3 0 1,1 0-180,2 0 0,3 0 1,0 0-1,0 0 0,3 0 1,0 0-1,0 0 260,0 0 0,0 0 0,3 0 0,-3-2 0,-2-1 0,-1-1-117,-4 1 1,1 0-1,-5 0 1,2-2-1,0 1 1,-1 0-1,-1-1-324,-1 2 1,5-3 0,-4 2 0,4-1 0,1 1 0,0-2 0,1 0 143,4 0 0,-4-3 0,4 5 1,-4-1-1,-1 1 0,2-1 1,1 1 102,1-2 0,6 5 1,-1-5-1,2 1 0,-1 1 1,0 1-151,5 1 0,-2 2 0,5 0 0,-3 0 0,1 2 0,4 1 1,3 1 55,1-1 1,0-1-1,1-2 1,-2 0-1,-2 0 1,1 0 1283,4 0-993,-9 0 1,8 0 0,-11 0 0,-1 0-1,0 0 1,-1 0-83,-3 0 1,0 0 0,-6 0-1,-2 0 1,2 0 0,-1 0 0,-2 0-255,-5 0 0,4 0 0,-5 0 0,2 0 1,-1 0-1,1 0-47,-2 0 0,4 0 0,-2 0 0,1 0 0,0 0 0,-2 0 228,2 0 1,-1 0 0,1 0 0,1 0 0,0 0 0,0 0-1,-1 0-67,-1 0 1,5 1-1,-4 2 1,0 2 0,0-1-1,-3 2 1,-1 1-37,-1 1 0,-2-1 1,6-4-1,1 2 1,1-1-1,2 0 394,0 1 1,0-1 0,0-2-1,0 1 1,2 1 0,2-1 665,5-1-870,-3 4 1,6-3 0,-5 4 0,2 0 0,0 1 0,1 1-434,2-2 1,1 5-1,2-3 1,1 1 0,4 0-1,-3-2 1,1-1 131,-2 1 1,1-4-1,5 4 1,-3-3-1,-1-2 1,0-1 503,-2-2 0,3 0 0,0 0 0,1 0 0,-1 0 0,0-2 0,2-1 175,1-1 0,5-2 0,-9 3 0,-2-1 0,0 1 1,2 1-706,4 2 0,2 0 0,-1 0 0,-2 2 0,0 1 1,-2 3-1,0 0-462,-2-1 0,2 6 0,-1-4 0,-1 2 1,1-1-1,1-1 747,2 0 1,-3-2 0,3 2-1,1-1 1,0-1 0,3-1 0,-1 0 538,1-1 1,0-1 0,3-2 0,1 0-1,0 0 1,-1 1-403,2 4 1,5-4 0,-37 1 0,0 1 0,1-2 0,0 1 0,1-1 0,-1 1-1,0 0 1,-1 2 0,0-1 0,0 0-158,0 0 1,1-1-184,33 3 0,-30-3 1,1 0-1,-1 1 0,0-1 1,2-1-1,1 1 1,0-1-1,0-1 0,-2 0 1,0 0-10,-2 0 0,0 0 0,5 0 0,1 0 0,-3 0 0,1 0 0,0 0 0,2 0 0,-1 0 0,1 0 0,-2 0 0,-1-1 167,-2-1 1,2-1 0,4 2 0,1-1 0,-4-1 0,-1-1 0,2 0 0,0 1 0,0 0 0,0 0 0,-2-1 0,-1 0 0,1 1 0,0 0 92,0 0 0,-1 0 1,-1-1-1,-1-1 0,1 3 1,0 0-1,-1 0 1,-2 1-1,37 0 0,-3-1-493,-1-2 236,-10 2 0,12-4 1,-10 6-1,-2 0 1,2 0-1,-2 0-80,2 0 0,4 2 0,-6 1 0,2 1 1,1-1-1,-1-1 229,-1-2 1,9 0-1,-7 0 1,0 0-1,3 0 1,-3 0 0,3 0 412,0 0 0,-5 0 0,5 1 0,-2 2 0,-3 1 0,-1 1-464,-1 1 0,-1-3 0,2 4 1,-2 1-1,-3-2 0,3 1 1,-1-1-95,0 0 1,3 3 0,-2-5 0,-1 1 0,2-1 0,-2 0 190,0-1 1,3-1 0,-2-4 0,-1-1 0,2-3 0,-2 1 0,0-3 162,-3 1 0,2-2 1,0-4-1,4-1 1,-1 1-1,2-2 415,0-3-545,-6 3 0,7-8 0,-3 4 1,1-1-1,2 1 0,-3 1-20,-1-1 0,-2 4 0,4-3 0,-3 4 0,4 0 0,-3 0 0,1-3-268,-5-1 0,-4-1 0,0 3 0,1-2 1,-2 0-1,-4 1 154,-1-1 0,-9-4 1,3 2-1,-3 1 1,-3-2-1,-4 2 1,-5 0-39,-3 3 1,-7-4-1,0 3 1,-6-1-1,-3 0 1,-3 0-388,-2 2 1,-1-3 0,0 1 0,0 2-1,0 1 1,-1 2 113,-4-1 0,2 1 1,-6 0-1,0-1 1,2 1-1,1 0 1030,0-1 0,3 1 1,-6 1-1,-3 2 0,-2 1 1,-7-2-1,-4 0-613,-8-3 1,-10 1-1,-7 0 1,-6-2 0,-8-1-1,-6-2-292,33 9 0,-1 1 1,0 1-1,0 0 1,-1 0-1,0 0 1,-1 1-1,0-1 1,0 0-1,1 1 1,1-1-1,-1 0 1,1 1-1,1 1-34,-37-4 1,0-2 0,5 5 0,0-1 0,2-2 0,-1 0 0,0 2 418,-6 1 0,1-3 0,35 6 0,-1 2 0,0-2 0,0 1 0,-3 0 0,1 0 0,-1-1 0,-1 1-97,0 1 0,-1-1 0,-5 1 1,0 1-1,0 0 0,0 0 1,-1 0-1,-2 0 0,-2 0 1,0 0-1,2 0 0,-1 0 1,-1 0-1,0 0-147,0-1 0,1 2 0,1 1 1,-1 0-1,1 1 0,0-1 1,-1-1-1,0 1 0,-1-1 1,0-1-1,-4 0 0,0 0-95,-3 0 1,1 0 210,5 0 1,0 0-1,-9 0 1,-1 0-1,7 0 1,1 0-1,-2 0 1,1 0-1,-4 0 1,1 0-1,1 0 1,0 0 118,1 0 1,1 0-1,-6 0 1,0 0-1,6 0 1,-1 0-1,0 0 1,0 0-1,-3 0 1,1 0-1,2 0 1,1-1-1,-2-1 1,0 1-90,-2-1 1,1-1 0,6 1 0,0 0 0,-4 1 0,0 2 0,2-1 0,1 0 0,2 0 0,0 0 0,-1 0 0,-1 1 131,-2 1 1,1 1-228,8-3 0,0 1 0,-11 2 1,0 0-1,9-3 0,1 0 1,-1 0-1,0 0 0,0 0 0,0 0 1,0 0-1,1 0-34,-1 0 1,0 0 0,-3 0 0,1 0 0,3 0 0,1 0 0,0 0 0,0 0 0,0 0 0,-1 0 0,2 0 0,0 0 0,-2 0 0,0 0 126,2 0 1,-1 0-1,-1 0 0,0 0 1,0 0-1,0 0 1,-1 0-1,1 0 1,0 0-1,1 0 1,-2 0-1,1 0 1,2 0-1,0 0-47,1 0 0,1 0 0,-4 0 0,0 0 0,3 0 1,-1 0-1,1 1 0,0 0 0,-2 0 0,1 1 1,2 0-1,1 0-73,-2-1 1,0 1 0,-1 1-1,0 0 1,5-1 0,0 0-1,1 0 1,0-1 0,-1 0-1,1 0 1,1-1 0,-1 0-1,-1 0 1,0 1 37,0 1 1,0 1 0,0-3 0,-1 1 0,3 1 0,-1 1-1,-1-2 1,0-1 0,0 0 0,-1 0 0,-1 0 0,0 0 103,-1 0 1,0 0 0,1 0-1,1 0 1,0 0 0,0 0 0,0 0-1,0 0 1,-1 0 0,-1 0 0,-1 0-1,-1 0 1,1 0 0,0 0-89,-1 0 1,1 0-1,-1 0 1,0 0-1,-1 0 1,1 0-1,1 1 1,-1 0-1,0 0 1,-1 0-1,1 2 1,-1-1-34,2 0 0,0-1 1,-3 0-1,0-1 0,4 0 1,1 0-1,-2 0 0,0 0 1,-1 0-1,0 0 0,1 0 1,-1 0-1,1 0 0,-1 0 94,2 0 0,-1 0 0,2 0 0,0 0 1,0 0-1,-1 0 0,0 0 0,-1 0 1,1 0-1,0 0 0,-1 0 0,1 0 0,2 0 1,1 0 55,1 0 0,1 0 0,-6 0 0,0 0 0,3 0 0,-1 0 0,0 0 0,-1 0 0,0 0 0,0 0 0,3 0 0,0 0-98,2 0 1,0 0 0,-3 0 0,0 0 0,1 0 0,1 0 0,-2 0 0,-1 0 0,-1 0 0,0 0 0,2 0 0,0 0-89,1 0 0,0 0 1,-7 0-1,-1 0 1,5 0-1,0 0 1,0 0-1,-1 0 1,-1 0-1,0 0 1,2 0-1,0 0 1,-2 0-1,1 0 1,1 0-1,0 0 85,0 0 1,0 0 0,-3 0 0,1 0 0,1 0-1,2 0 1,0 0 0,-1 0 0,0 0 0,-1 0-1,2 0 1,1 0 87,0 0 1,-1 0 0,-6 0 0,-1 0-1,6 0 1,1 0 0,0 0 0,0 0-1,-1 0 1,0-1 0,2 0 0,1-1-39,0 0 0,0-1 1,-6 1-1,0 0 1,4 2-1,1 0 1,-2 0-1,0 0 1,0 0-1,-1 0 1,3 0-1,-1 0 0,0 0 1,0 0-152,0 0 1,-1 0 0,2 0 0,0 0-1,-6 1 1,0 0 0,1 0 0,1 0-1,1 2 1,0-1 0,0 0 0,0 0-1,0 1 1,2-1 90,-1 0 0,0 0 1,-1 3-1,1-1 0,2-1 1,0-1-1,1 0 0,-1 0 1,-1 0-1,-1 0 0,2 1 1,0-1 78,-3 0 1,0-1-1,1 0 1,-1-1 0,1 1-1,0 0 1,0 0-1,0 1 1,-2 0 0,0 0-1,0 0 1,0-1 19,0 0 0,1 0 1,-3 1-1,-1 0 0,4 1 1,-1 0-1,0 0 1,-1 1-1,-2 1 0,1 1 1,0 0-1,-1 1 1,0 1-1,-1 0-84,-1 1 1,0 0-1,1 3 1,-1 0 0,1-2-1,-1 1 1,-1 0-1,0 0 1,2 0 0,0 0-1,0 1 1,-1 0-1,3 0 1,-1 1-177,1 0 0,0 1 0,2-2 0,1 1 0,3-2 0,2 0 1,2-1-1,1-1 0,2 0 0,0 0 0,-31 9 391,5-2 0,5 3 0,9 1 0,6-1 0,7 0 1,10-3-1,8 1-207,8 0 1,7 4 0,13 6 0,14-1-1,11 1 1,13 1-299,8 3 0,5 0 0,-22-12 0,2-1 0,1 2 1,2-1-1,0 0 0,2-1 0,1 1 0,1 0 0,0 1 1,1-1-677,2 1 1,1 0-1,4 2 1,2 0 972,-1 0 0,1 1 0,2 1 0,0-1 0,-4-1 0,-1-1 0,0 0 0</inkml:trace>
  <inkml:trace contextRef="#ctx0" brushRef="#br0">20009 15020 8115,'0'-54'0,"19"16"0,13 11 0,17 17 310,12 11 0,4 7 1,5 5-1,4-1 1,-33-7-1,1 0 1,2-1-1,2 0 1,5 0-1,0-1 1,4 0-1,1 0 1,6 1-1,1-1 1,3 1-1,1 0 1,5 1-1,0 0 1,0 2-1,1 0 1,1 0-1,0 2 1,-2-1-1,0 0 5,-3-2 0,1 0 0,3 0 1,-1 0-1,-11-4 0,-2 0 0,-2 0 1,-1-1-1,-3 0 0,-1-2 1,-5 0-1,-1-1 0,-2 0 0,0-2 1,-5 2-1,-1-2 0,31-3-7646,-7 0 7073,-8 4 0,-8-9 1,-6 4-1</inkml:trace>
  <inkml:trace contextRef="#ctx0" brushRef="#br0">4866 15206 8255,'8'-13'0,"0"0"0,-1 1-22,1 3 0,-4 2 0,5 4 0,0-3 0,0-2 0,-2-2 0,-1-2 0,-3-1 500,-2-1 0,-1 1 0,-1 0 0,-3 1 0,-5 1-254,-3 3 1,-3 5 0,-3 0 0,-2 4 0,-3 5 0,1 1 0,-3 2 0,-3 0-291,-3 0 0,-5-1 0,4 2 0,-3-3 0,-2 1 1,-1-2-1,-2 0 317,0-3 1,4-2 0,1-1 0,-1-1 0,1-2 0,-1-3-47,-1-2 1,3 5 0,-1-1 0,-2 2 0,-2 4-1,-2 2 1,-4 5-348,-4 3 0,-1 6 0,0 1 0,1 2 0,-2 2 0,-1 3 0,-1 0 195,0 1 0,5 0 0,4-1 0,3-1 1,2-1-1,2-2 181,1 2 1,11-3 0,-1 1 0,2 2 0,3-1 0,3 1 0,4-2-99,0 2 0,2 1 0,2 2 0,3-1 0,1 1 0,3 0-116,1-1 0,2 1 0,2 1 0,2 2 0,7 1 0,3-2 0,6 0 79,0-3 0,4 1 1,6-2-1,2-1 0,2-2 1,3 2-23,2 1 1,1-4 0,0-2 0,1-1 0,2-1 0,3-2 0,0-3 86,0-3 0,4-6 0,-1 1 1,3-2-1,3-2 0,1 0 75,2 0 1,1-2 0,-3-1 0,2-1-1,1 1 1,2 2 0,3 1-494,0 0 0,-1 0 0,2 0 0,-1 0 1,-3 0-1,1 0 108,3 0 1,-4 0-1,9 0 1,-1 0-1,1 1 1,1 3 0,0 4 146,-1-1 0,-2 4 0,0-5 1,0-1-1,2 3 0,-2-2 91,1 0 1,4-2-1,-3-4 1,-4 0 0,2 0-1,-3 0 93,1 0 0,6-4 0,-4-1 0,3 2 0,2 2 0,-3 1 0,-1 0-352,2 0 1,-5 0 0,2 0-1,-2 0 1,-2 1 0,1 2 0,-1 3-217,-2 2 0,3-4 0,-3 3 0,2-1 0,0-1 0,-3-1 453,-2 1 1,3-1-1,-3-4 1,2 0 0,3 0-1,-1 0 1,2 0 233,2 0 0,-6 0 0,7-1 0,-1-2 0,-5-2 0,2 2-266,1 2 0,-6 1 1,8 0-1,-2 0 1,-3 0-1,0 0 1,-4 0-292,-2 0 1,8 4 0,-9 1 0,2-2 0,4-2 0,-2-1 301,1 0 1,-1 0 0,-3 0 0,2 0 0,1 0 0,0 2 0,2 1-43,-2 1 0,-5 0 1,4-4-1,-1 2 1,1 1-1,3 1-121,-2-1 148,-6-1 1,7-1 0,-7 2-1,0 2 1,1-2 0,-1 0-42,0 1 0,-1-2 0,0 3 0,-2 0 0,2 1 0,-3 0 0,-2 1-100,-4 1 1,0-4 0,0 3 0,3 1 0,0-2-1,0 0 63,-3-3 1,0 0 0,0 0 0,1 1 0,-1-1 0,0-2 0,0-1 279,2 0 0,3 0 0,0-1 0,1-2 1,3-1-1,-1 1-79,6 1 0,-4 2 1,6-1-1,-1-2 1,1-2-1,2 2 1,3 2-488,1 1 0,-1 1 0,-1 2 0,4 3 0,0 0 0,2 0-685,-1-3 968,0-2 1,-1 4 0,1-1-1,2-1 1,1-1 0,-2-2 234,0 0 0,6 0 0,-36 0 0,-1 0 1,38 0-1,-2 0 0,-3 0 0,1 0-55,4 0 1,-37 0 0,0 0 0,2 0 0,0 0 0,0 0 0,1 0-1,0 0 1,0 0 0,1 0 0,0 1-235,2 1 1,1 1-1,-4-3 1,1 1 0,5 1-1,1 1 1,0-2 0,-1 1-1,1-1 1,0 0 0,2 2-1,-1-1 1,0 0 0,1 0 13,1 2 0,-1-2 1,0-1-1,-1 0 1,1 1-1,0 0 1,0-1-1,0 0 0,1-1 1,0 0-1,1 0 1,-1 0-1,2 0 1,-1 1 161,-1 1 0,0 1 0,0-3 0,1 1 0,-4 1 0,0 1 0,-1-2 0,1 1 0,0-1 0,0 0 0,1 2 0,-1-1-32,2-1 0,-1 1 1,-3-1-1,-1 1 1,2-1-1,-1 1 1,1 0-1,0 0 1,0 0-1,-1 1 1,3-1-1,-1 0-17,0 0 0,0 1 0,-2-1 0,-1 0 0,3-2 0,-1 0 0,-1 0 0,1 0 0,-2 1 0,1-1 0,2 2 0,0-1 0,-2 2 0,0 0-21,0 1 1,0 0 0,1-3 0,0 1 0,-3 1 0,-1 0 0,-1-1 0,1 0 0,2 1 0,0 0 0,-1 0 0,0 0-83,1 0 0,0 0 0,0 1 1,0 1-1,-4-2 0,-1 0 0,0 0 1,-1 0-1,3 0 0,-1 0 1,1-1-1,0 0 0,2 0 0,0 0 5,1 1 0,0-1 0,-3 0 0,0 0 0,0-1 0,0 0 0,2 0 0,0 1 0,0 0 0,0 0 0,3 0 0,-1-1 129,1 0 0,-1 0 0,-5-1 0,1 0 0,1 0 0,2 0 0,0 0 0,0 0 0,-1 0 0,2 0 0,1 0 0,1 0 0,-1 0 0,1 0 149,-2 0 1,0 0 0,2 0-1,0 0 1,-4 0 0,-1 0-1,0 0 1,1 0 0,2-1 0,1 0-1,-1 0 1,0-1-150,1 0 1,-1 0 0,3-3 0,-1 1 0,-2 1 0,-2 1 0,2 1 0,0-1 0,1 1 0,1-1 0,0 1 0,0 0-286,1-2 0,-1 1 1,2 0-1,-1 0 0,-2 1 1,0 0-1,0 0 0,-1-1 1,2-1-1,0 0 0,0 0 1,0 0-1,2 0 1,1-1 43,3 0 1,0 1 0,-6-1-1,0-1 1,5-2 0,1-1 0,-1 0-1,-1 0 1,-1-1 0,0 0-1,-1 0 1,0 0 0,-1 0 0,-1 0 435,-1 1 1,0-2 0,3-1 0,-1 0 0,0 1 0,1 1 0,-1-1 0,0 1 0,0-1 0,-2 1 0,-1 0 0,-2 1-92,-3 1 0,0-1 0,4 2 0,-1-1 0,-4 0 0,1 1 0,1-1 0,0 0 0,-2 1 0,1-1 0,-4 1 0,-1-1 1,31-7-601,-4 1 0,-8 0 1,1-1-1,-7 0 1,-6-3-1,-4 0 1,-4 0 284,-5 3 1,-4-4-1,-5-1 1,-4-1 0,-4 1-1,0 1 196,-1-1 1,-6 3-1,-2-5 1,-4 0 0,-1 2-1,-1-2 1,-4 1-190,-3-4 1,-6 3 0,-4 0-1,-5 1 1,-7 0 0,-5 0-81,-4-1 1,-2 3 0,-4-3-1,-5 1 1,-5 0 0,-6 1 0,-2 3 122,-6 1 1,32 6 0,-1 0 0,0 0-1,-1 1 1,-2-1 0,-1 1 0,-2 1-1,-1-1 1,-1 2 0,0-1 143,0 1 1,-1-1 0,-2-1 0,0 0 0,0-1-1,-1 1 1,0 1 0,-1-1 0,0 0 0,-1 0 0,-1 1-1,-1 1-24,-2 1 1,1-1 0,2 0 0,-1 1-1,-1 0 1,1 1 0,0-1 0,-1-1-1,0 1 1,-1 0 0,-1 1 0,0 1-1,0-1 1,0 0-23,1 0 1,0 1 0,-1 1 0,0-1 0,1 0-1,-1-1 1,-1 0 0,-1 1 0,1-1 0,-1 0 0,1 0-1,-1-1-2,2 1 0,0 1 6,1 0 0,0 0 0,-3 1 1,-1-1-1,-1 1 0,1-1 1,0 0-1,0 0 0,-2-1 0,1 2 1,2 0-1,1 1-18,0 0 1,0 0 0,-1 1 0,0 0 0,0 0 0,1 0 0,-1 0 0,1 0 0,-4 0-1,-1 0 1,2 0 0,1 0 12,0 0 1,0 0-1,-6 0 1,0 0-1,6 0 1,0 0 0,-2 0-1,0 0 1,-4 0-1,1 0 1,2 0 0,0-1-1,0-1 1,-1 1-8,0-1 0,1-1 0,3 1 0,1 0 0,-6 2 0,0 0 0,-1 0 0,1 0 1,2 0-1,1 0 0,-3-1 0,-1 0 59,-2-1 1,0 0 0,7 1 0,0 1-1,-8-3 1,-1 0 0,3 0 0,-1 1-1,4 0 1,0 0 0,-3-1 0,0 1-1,3 0 1,-1 0-85,1 0 0,0-1 1,-6-1-1,0-1 1,6 3-1,1 0 1,-2 0-1,0 0 0,-3-1 1,-1 1-1,2 0 1,0 0-1,-3 0 1,0 1-25,1 0 1,1 0-1,2-1 1,1 0-1,-2 0 1,-1-1-1,1 2 1,0-1-1,1 1 1,0-1 0,-1 1-1,-1 0 46,0-2 1,1 1 0,5 0 0,0 0 0,-2 1 0,-1 0 0,1 0 0,-1-1 0,2 0 0,0 0 0,-2 0 0,-2 1 0,2 0 0,0 0 90,-1 1 0,0 0 0,-3 0 0,1-1 1,2 0-1,1-1 0,1 0 0,-1-1 1,0 2-1,0-1 0,1 2 0,-1-1-32,0 1 0,0 0 1,-3 0-1,0 0 0,3 0 1,1 0-1,1 1 1,0-1-1,-2 2 0,1-1 1,2 2-1,0-1 0,-2 0 1,0 0-46,2 1 1,0 0 0,2-2-1,1 0 1,-1 1 0,0 0 0,2 0-1,1-1 1,0 0 0,0 1-1,-1 0 1,0 1-210,2-2 1,0 0 205,-2 0 0,0 0 0,5-1 0,-1 0 0,0 0 0,-1 0 0,1 0 0,1 0 0,0 0 0,0 0 0,0 0 0,0 0 62,1 0 1,1 0 0,0 0 0,1 0 0,-2 0-1,0 0 1,1 0 0,0 0 0,0 1 0,0-1 0,0 2-1,0-1-64,-1 1 1,2 1 0,1 0 0,1 0 0,-1-2 0,-1 1 0,0 0 0,1 0 0,-2 0 0,1-1 0,0 0 0,-1 0 0,2-1 0,-1 0-13,0 0 1,1 0 0,1 0 0,1 0 0,-2 0 0,0 0 0,2 0 0,0 0 0,0 0 0,0 0 0,1 0 0,-1 0-55,0 0 1,1 0 100,2-3 1,0 0-1,-4 1 1,0 1-1,1-3 1,1 0-1,-2 1 1,1-1-1,-1 1 1,1 0-1,0-1 1,1 1 54,-1-1 1,0 0 0,-2 3-1,-1-1 1,0-1 0,-1 0-1,0 1 1,0 0 0,0 0 0,0-1-1,0 2 1,0-1 0,-1 2-1,0-1-177,-1 1 1,0 0 0,1 0-1,0 0 1,-4 0 0,-1 0 0,1 1-1,0-1 1,-1 2 0,0-1 0,-1 2-1,0-1-32,0-1 0,1 1 1,-2 1-1,1 0 0,-4-1 1,1 0-1,-2 0 0,0 1 1,1-1-1,1 0 1,-1 1-1,-1 0 0,3 0 1,-1 1 150,-1 2 1,0-1 0,-8-1 0,0-1 0,5 1 0,0 1 0,-2 0 0,-1 0 0,-2 1 0,0 0 0,1 1 0,0 0-99,1-1 1,0 1-1,17-1 1,-1 0-1,2 1 1,-19 3-1,2 1 1,-3 0-1,0 0 1,2 1-1,0 0 1,4 1-1,1 0 1,0 3-1,0 0-443,-1 0 1,1 2 516,5-1 0,2 1 0,-7 3 0,1 1 0,8-1 0,1 1 0,0-1 0</inkml:trace>
  <inkml:trace contextRef="#ctx0" brushRef="#br0">7492 17285 8267,'-14'0'0,"7"-6"0,2-4 192,4-6 0,5 1 0,4-4 0,2 1 0,6-1 1,4-2-1,3-1 0,3 1 0,2 3 0,1 3 1,4 4-1,-1 2 0,3 4 0,-3 4 310,1 1 0,2 0 0,-4 0 0,-1 0 0,0 0 0,-1 1 0,2 2-290,-1 2 0,3 5 0,-1-1 0,2 3 1,2 0-1,1-2 0,1-3 0,5 1 163,3-1 0,9-2 1,6 2-1,4-1 1,3-3-1,-30-2 0,1-1-207,3 1 0,0-2 0,2 1 0,0-1 0,5-1 0,1-1 0,0-1 0,-1 0 0,0-2 0,0 1 0,1 0 0,1 0 0,-2 0 0,-1 1-137,1-1 0,-1 0 0,1-1 1,0 1-1,0 0 0,-1 0 0,-1 1 1,0 0-1,-3 1 0,0-1 0,-2 1 1,-1 0-137,1 0 1,-1 0 0,-2 1-1,-2 0 1,31 2 0,-6 0-1,-3 0 1,-4 0 0,-4 0-46,-7 0 1,-2 4-1,-4 2 1,-2 0-1,-5 0 1,-3-2-146,-2 2 0,-3-4 0,-3 2 0,1-1 1,-2 0-1,1 2 0,-3-2-249,3-2 0,-1-1 1,5 0-1,-4 0 1,1 2-1,-2 1-998,1 1 0,-3 8 1542,-3 1 0,-1 6 0,0 8 0</inkml:trace>
  <inkml:trace contextRef="#ctx0" brushRef="#br0">8371 18352 8529,'-6'-8'-33,"6"4"31,8 2 1,5 1 0,6-2-1,10-2 1,9 1 0,11-2-1,9-1 1,8-2 0,8 1-1,-33 4 1,0 1 0,2-1 0,0 0-1,2-1 1,2 0 0,0 0-1,0 0 548,4 0 0,-1 1 0,-1-2 0,0 0 0,1 1 0,1 1 0,-1-1 0,2 0 1,1 0-1,0 1 0,1 1 0,1 0 0,-1 1 0,0-1 0,-2 1 0,1 0 0,-1 0 1,0 0-42,-1-1 0,0 0 1,-6 1-1,0 1 0,-1-3 1,-1 0-1,-2 1 0,-2 0 1,33-1-1,-6-1 0,-8 1-1627,-5 1 0,-5 2 0,-13 1 0,-4 0 0,-4 1 0,-5 2 0,-4 4-3431,-3 5 4553,-8-1 0,-1 14 0,-6-4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4892 4358 25698,'-19'0'-642,"4"0"397,-3 0 1,-1 0 0,0 0 0,0 0 0,-1 0-1,3 0 1,-1 0 0,0 0 0,3-1 0,3-4 69,3-4 1,6-3 0,-1-1-1,1-2 1,0-3 0,-3-4 0,0-3-1,-1-2 400,-1 1 1,-2 1 0,-8 1 0,-5 5-1,-7 2 1,-7 7 0,-6 3 0,-6 5-222,-3 5 0,-1 9 0,1 6 1,2-1-1,2 1 0,2 0 1,4-2-1,2-1 30,4-2 1,-1-1 0,6-1-1,1-4 1,1 0 0,0 1 134,3 2 0,-7-2 0,10 0 0,-1 4 0,0 3 0,3 4 0,4 2-417,2 3 1,3 7 0,3 4 0,5 2 0,2 0 0,2-1 0,2 1-74,2 2 1,5 1-1,9-1 1,4 0-1,5-3 1,4-4 561,4 1 1,10-5 0,7 1 0,7-3-1,7-6 1,3 0 2258,-1-4-2223,-2-1 1,1-2 0,-2 0-1,-1 1 1,-3-1 0,-1 2-1,0 1-344,-1 2 0,3 4 0,-4-3 0,-2 1 0,0-1 0,1-3 67,0-1 0,6-2 0,-4-1 0,0-3 0,3-5 0,0-2 172,2-2 1,4 0 0,-5 0 0,0 0 0,2-2 0,-1-1 0,1-1 319,-1 1 1,0 2 0,-1 1-1,-1 0 1,-2 0 0,2 0-413,0 0 0,-3 4 0,1 2 0,-3 0 0,-3 0 0,1-2-102,-1 2 0,0-4 1,6 2-1,1-2 0,-3-2 1,1 0-1,-1 0 335,3 0 1,4-5 0,-3-1-1,3 0 1,6-1 0,-3 1-297,-1 0 0,6 2 0,-7 4 0,2 0 0,1 0 1,-3 0-18,1 0 0,-3 0 0,-4 0 0,-3 0 0,0-2 0,1-1 0,3-3-2,-1-1 0,-2 2 1,3-2-1,1 0 1,0-1-1,5-2 1,-2-2 2,0-1 1,6 1 0,-5 0 0,-1 0 0,1-3 0,-3 0-2,-3 1 0,3 0 0,-6 0 0,0-4 0,-4-3 0,-4-1 0,-5 0 0,-4 1 0,-3-3 0,-3 2 0,-1-2 0,-5 1-30,-4 0 0,0 0 1,-7 5-1,0 0 1,-3 0-1,0 1 1,-1 0-580,0 2 1,1 1 0,-1-3 0,2-2 0,1 0-1,2 0 172,-2 2 1,-1-2-1,-2 0 1,1 0-1,-2-2 1,-2 0 0,-3-1 413,-1 1 1,-1-4-1,-5 4 1,-2-1-1,-2 1 1,-5 2-206,-3 3 0,-9 1 1,-5 2-1,-7-1 0,-4 1 1,-2 0-1,-3-1-204,-4 1 0,-3 0 0,-5-1 0,1 1 0,0 0 0,-1-2 0,1-1 488,0-2 1,-1 2 0,1 5-1,0 2 1,0-1 0,-2 0 356,-3 1 0,-1 1 0,-5 5 0,2-1 0,-5 1 1,-5 1-436,32 2 1,0 0 0,-4 2 0,-1 1 0,0 0-1,-1 0 1,-1 0 0,0 0 0,-4 0 0,1 0-1,0-1 1,-1 0 0,0 0 0,0 1-88,1-1 0,1 0 0,-1 1 0,1 0 0,-4-1 0,0-1 1,2 1-1,0 0 0,3 0 0,0-1 0,1 0 0,1 0 1,0-1-1,1 0 227,0 0 0,0 0 1,-4 0-1,0 0 0,3 0 1,0 0-1,1 0 0,0 0 1,-1-1-1,0 0 0,2 0 1,1-1 86,-2 0 0,1 0 0,-2-2 0,0-1 1,2 2-1,-1 0 0,0 0 0,-2 0 0,-2 0 1,-1 0-1,-1 1 0,0 0 0,-4 0 0,0-1-117,0 1 0,-1 0 0,-4-1 0,0 1 1,2 3-1,1 0 0,-3 1 0,1 0 0,1 3 1,1 1-1,-2 1 0,1 1 0,1 0 1,0 1-313,0-1 1,0 1 0,-1 1 0,2 0 0,1 1 0,0-1-1,1 1 1,0 0 0,0 0 0,0-1 0,3 0 0,1-1-239,4 0 1,2-1-1,-1-1 1,1 0-1,5-1 1,1 0 0,0 0-1,0-1 1,-36 3-1,6 1-65,4-1 1,-2 4 0,3-2 0,1 6 526,-4 6 0,-4-1 0,-1 4 0,33-9 0,0 1 0,-1 3 0,0 0 0</inkml:trace>
  <inkml:trace contextRef="#ctx0" brushRef="#br0">20182 2466 7920,'1'7'487,"4"-3"1,-4-4-1,5-4 1,0-5 867,3-3 1,1 3-1,1 2 1,-4 0 0,1 1-1,-3-2-453,1 1 0,-1-2 1,-7-3-1,-2 3 1,-6 5-1,-7 2-355,-5 2 0,-3 2 0,-3 2 0,-2 5 0,-2 4 0,-1 5 0,-1 6 0,3 4-401,3 3 0,-1 6 1,10 0-1,1 5 0,2 3 1,6 1-147,2 0 0,4 2 0,4-7 0,1-2 0,5-2 0,8-3 0,0-2 0,7-7-86,-2-2 1,1-4 0,-3-7 0,4-2 0,1-2 0,-1-3-4830,-2-2 1,5-6 4914,-2-1 0,9-18 0,4 0 0</inkml:trace>
  <inkml:trace contextRef="#ctx0" brushRef="#br0">20528 2852 12602,'-7'9'3076,"1"0"1,2 1-2105,-1 2 1,-1 3 0,2 1 0,-4 3-1,0 1 1,0 0 0,2 1-530,3 3 1,2-1 0,1 1 0,1-2 0,4 1 0,7-3 0,7-3-1307,7-7 1,6-4 0,-1-6-1,3 0 1,0-2 0,-5-4 302,-5-7 0,-5-2 1,-7-7-1,-3 0 0,-4 0 1,-5-1-1,-6 0 1,-8-1 849,-6 2 1,-6 3 0,0 5 0,1 2 0,2 4 0,6 2 111,2 0 1,7 6 0,5 0-1,8 7 1,10 5-1469,10 1 0,4-4 0,10-1 1,2-2-1,2-4 0,2 0-4507,-1-2 5573,1 0 0,1-6 0,1-1 0</inkml:trace>
  <inkml:trace contextRef="#ctx0" brushRef="#br0">21115 2905 9634,'12'2'1144,"-3"2"1,1-1 0,-5 6 0,-3 1 0,0 4 0,-2 2 0,0 3 0,-2 2 83,-2 3 1,-2-1 0,-4 3 0,1-3-1,0 2 1,0-2 0,2-3 0,1-3-1923,3-2 0,1-2 1,4-1-1,2-3 1,5-5-1,4-5 4,5-8 1,1-2 0,5-12-1,-2-4 1,1-3 0,-1 1 993,0 1 1,-6 5 0,1 3 0,-6 0 0,-2 4 1059,2 1 0,-4 8 1,1 5-1,-3 8 1,-2 9-1365,-1 4 0,-2 5 0,0 4 0,0 2 0,0-4 0,0 1 0,0-5 0,0-1 0,1-3 0,4-5 0,4-1 0,3-3 0,1-5-5,0-2 0,1-4 0,-1-2 0,-1-5 1,0-4-1,-2-5 0,2-3-419,-2 0 1,-1 1 0,1 3-1,-2 0 1,-1 2 781,1 4 1,-4 6-1,5 6 1,1 3-1,1 5 1,-1 3-359,-1 2 0,-5-1 0,5 0 0,0 2 0,0 1 0,0 2-976,1-2 0,-2-2 0,1-4 1,2-3-1,4-1 0,5-3 1,0-1-1483,4-2 0,0-8 1,-1-5-1,-2-8 1705,-2-4 0,5-7 1,-3-2-1</inkml:trace>
  <inkml:trace contextRef="#ctx0" brushRef="#br0">21995 3012 7909,'13'0'140,"-1"1"0,-2 2 0,-2 3 1,-2 3-1,-3 5 1264,-2 2 0,-1 7 0,0 1 1,0 4-1,0 6 0,-1 3 1,-2 5-177,-2-1 1,-1 1 0,3-4 0,-1-1-1,1-3 1,1-1 0,2-5 0,0-4-1149,0-6 0,0-8 0,0-4 0,-1-6 1,-2-11-888,-1-8 1,-1-10 0,5-5-1,2-3 1,2-6 0,5-2 479,3-1 0,1 2 1,0 5-1,1 2 0,-1 3 1,0 3-1,1 4 2298,-1 4 1,-4 7-1,0-2-1770,1 3 1,-4 9 0,-1 6 0,-4 7 0,-1 5 0,-1 3-202,-4 3 0,-2 1 0,-7 5 0,1-3 0,0-1 0,-1-1 0,1 1-1252,0-4 1,1-1-1,3-2 1,5 1 0,4-3-1,5-2 1,9-4-5610,7-4 6861,10-7 0,3-7 0,6-8 0</inkml:trace>
  <inkml:trace contextRef="#ctx0" brushRef="#br0">22501 3012 7901,'8'6'2708,"-4"3"0,-2 3-1682,-2 1 0,0 0 1,-2 1-1,-1 0 1,-1 3-1,1 0 1,1 0-1,1-4-1911,-4-4 1,5 1-1,0-7-3231,8-4 0,4-13 4116,1-12 0,0-13 0,1-8 0</inkml:trace>
  <inkml:trace contextRef="#ctx0" brushRef="#br0">22635 2732 7901,'7'-22'1113,"-3"0"0,2-5 0,-1 9 1,-1 2-1,2 1-669,3 2 1,-2-1 0,2 3-1,2 2 1,2 3 0,5 1-1,3-1-1632,-1-1 1188,11 4 0,-8-9 0,9 5 0</inkml:trace>
  <inkml:trace contextRef="#ctx0" brushRef="#br0">23274 2306 8817,'-7'11'2351,"0"0"0,4 11 1,-3 2-1400,-2 1 1,4 9 0,-5 6 0,-1 6 0,-2 3 0,-2-2-1,3 0 1,0-1-744,2 0 0,2-1 0,-2-5 1,5 0-1,2-2 0,2-2 1,0-4-4854,0 1 1,8-11 4643,5 0 0,12-11 0,9-5 0</inkml:trace>
  <inkml:trace contextRef="#ctx0" brushRef="#br0">23408 2892 7909,'7'-13'7203,"-2"-1"-5720,-10 7 1,4 7 0,-4 9 0,5 4 0,3 3 0,3 4-1120,2 0 1,0-2-1,6 3 1,-1-2-1,2-3 1,1-1-1,3-3-592,2-3 1,1-3 0,5-6 0,0 0 0,-1-2 0,0-2 0,-3-5-153,-1-3 0,-5-1 1,2 0-1,-1 1 1,0 1-1,-2 4 1,-1 1-1,-1 3 1356,4 2 0,3 2 0,6 4 1,1 3-1,1 4 0,4 2-895,1-1 0,-4 6 0,2 3 1,-1 4-1,0-1 0,-2-2 1,-6 0-1784,-5 0 1,-3-2-1,-3 0 1,-3-2-1,-5-3 1702,-2-1 0,-14 4 0,-3 2 0</inkml:trace>
  <inkml:trace contextRef="#ctx0" brushRef="#br0">20528 3478 7781,'-50'6'211,"0"0"1,0-1-1,2-1 1,3 2-1,3 0 1,-24 4-1,15 5 381,14 3 1,16-5 0,18-4 0,10 1 0,23 2 0,28 0-1,-15-6 1,5-1 0,11-1 0,2-1-78,12 0 0,4 0 0,-19-1 0,1 0 1,2 0-1,7-1 0,2 0 0,1 0 1,1 0-1,1 2 0,1-1 0,-15-1 0,0 1 1,1 0-1,0 0 0,0 0 0,0 1 1,0 0-1,0-1-384,1 1 1,0 0 0,0 0 0,1 0 0,2 1 0,1 1 0,-1-1 0,0 1 0,-3 0-1,-2 0 1,0 0 0,1 1 0,-1-1 0,-1 1 0,1-1 0,0 1 0,2 0 0,0 0 0,0 1-1,-1-1 1,-1 0 0,-1 0 0,0 0 0,0 0 0,0 0 0,0 0 0,0 1 0,-1-1-241,16 2 0,-1 1 0,-1-1 0,-6 1 1,0 0-1,-2 0 0,-5-1 0,0 1 0,-1-1 1,-2 0-1,-1 0 0,0 0 0,19 2 0,-3 0 1,-3 0-1,-3 0 0,-7-2 0,-2-1 109,-5-2 0,0 0 0,0 1 0,0 0 0,-2-3 0,-1 1 0</inkml:trace>
  <inkml:trace contextRef="#ctx0" brushRef="#br0">1586 5318 7786,'-46'-24'17,"6"-3"0,2 5 0,20 9 0,2 7 0,1 6 0,2 4 0,-2 5 302,-3 3-265,3-5 0,3-1 0,15-7 0,15-2 0,18-3 1,16-2-1,14-3 0,-27 4 0,2-1 0,4-2 0,2 1 918,3-2 1,1 1-1,1 1 1,1 0-1,1-1 1,0-1-292,2 2 1,-1-1 0,-1-1 0,0 0-1,2 2 1,-1 2 0,0-1 0,-2 2-1,0 1 1,0 1-837,-2 1 0,0 0 0,0 1 0,0 0 1,-5 2-1,0 0 0,-4 0 0,-1 0 1,30 0-1,-12 0 0,-12 1 0,-9 2-4720,-12 2 5216,-11 5 0,-15-8 0,-7 4 0</inkml:trace>
  <inkml:trace contextRef="#ctx0" brushRef="#br0">2333 5011 15972,'13'-41'0,"12"-5"0,17 0 3017,14 3-2620,-16 23 0,2 3 0,-4 3 0,2 3 0,6-1 1,1 1-1,-1 2 0,0 1 38,0 0 0,0 1 0,-1 2 0,0 2 0,0 1 0,-1 1 0,0 3 0,0 1 1,-5 2-1,0 3 0,32 14 0,-12 10 0,-8 6-1193,-11 5 1,-14 7 0,-15-2 0,-17 2-1,-19 0 1,-20 4 0,17-28 0,-2 0 541,-2 0 1,-2-1 0,-5 2 0,-1-2 0,1-3 0,0-1-1,0-1 1,1 0 0,-2 1 0,1 0 0,2-1 0,0 1 286,0 3 1,-1-1 0,-5 0-1,0-1 1,2 1 0,0 0 0</inkml:trace>
  <inkml:trace contextRef="#ctx0" brushRef="#br0">8731 7303 24706,'-16'-12'-2488,"3"4"1,1 3 2332,0 4 1,3 1 0,0 0 0,-1-2-1,-2-2 1,-1-4 0,-1 1 0,1 2-1,0 2 493,-1-1 0,1 3 452,0-4 1,7 4 0,7 1-343,11 0 1,9 0-1,11 0 1,8 0-1,12 0 1,9 0-112,6 0 1,-22 2 0,3 0 0,-2 0 0,1 1 0,5-2 0,1 0 0,6 0 0,1-2 0,0 0 0,1 0-151,2-1 0,2-1 1,3-2-1,1 0 0,-2 0 1,0 1-1,0-1 0,0-1 1,1 1-1,-1-1 0,-1 0 1,-1 1-1,-1-1 0,0 0-317,1 1 0,-1 0 0,-7 0 0,-1 0 0,1-2 1,0 0-1,-6 1 0,-1-1 0,-5 1 0,-1 0 1,-2 1-1,-2 1-698,33 0 0,-18-2 1,-8 1-1,-10 3 1,-10 0-1,-8 4 1,-5 3 827,-6 9 0,-2-2 0,-6 1 0,0-6 0</inkml:trace>
  <inkml:trace contextRef="#ctx0" brushRef="#br0">6865 8103 8459,'-19'-39'0,"4"2"0,-1-3 0,4 15 3952,3 12-3413,6 7 1,-1 6-1,8 0 1,6 1-1,8 4 1,9 4-1,8 3 1,10 1 0,10 0-202,10 1 1,6-1 0,-31-6-1,1-1 1,3 1 0,1 0 0,1-1-1,0-1 1,2 0 0,0-1 0,-2-1-1,0-1 1,-1-1 0,-1-1-429,-1 0 1,-2 0-1,33 0 1,-35 0 0,-1-1-1,32-4 1,-9-2 0,-5-2-2983,-3 0 1,-10 6 0,-4-3 3071,-5 0 0,-3-1 0,-4-6 0</inkml:trace>
  <inkml:trace contextRef="#ctx0" brushRef="#br0">6478 5504 10191,'0'-15'0,"0"-1"0,0-2 0,2 2 332,2 1 1,-1 6 0,6 0 0,2 1-1,-3 2 893,-3 6 0,-12 4 1,-14 6-429,0-1 0,-3-6 1,5 3-394,-2 0 1,5-4 0,-3 2 0,1-3-1,0-1 65,2 0 0,1 0 0,2-1 0,0-2 0,-1-3 0,1 0 0,-2 0-210,-3 3 0,2 0 0,-5 0 1,-1-1-1,-2 1 0,-4 2 1,-1 1-108,-4 0 1,0 0-1,-4 0 1,2 1-1,-1 2 1,2 1 181,3-1 1,-6 3 0,2 0 0,0 0-1,3 0 1,1-2-45,1 2 1,2-4-1,3 4 1,1-2-1,2 2 1,0 0-1,-1 0-269,1-3 1,4 4 0,-4 1 0,-1 1 0,-1 0 0,0 1 0,2 2-86,-2 1 0,4 2 0,-3 1 0,1 2 0,1 0 0,2 0 0,1-1-147,1 0 1,0 2-1,7-1 1,2-2-1,1-1 1,1-1-48,0 4 1,2-7 0,4 2-1,0 0 1,0 2 0,1 3 0,4-2 146,4-1 0,2-2 0,3 2 0,-1 1 1,2 2-1,1-2 127,2-1 0,6 4 1,-2 2-1,3 0 0,3-2 1,3-1-1,5 1 1,2 0-4,2 1 0,2-3 0,1-3 0,3-1 0,0 0 0,1-1 125,0-3 0,2 2 0,5-7 1,-1-1-1,0-2 0,1-1 117,-1 0 0,0 0 0,1 0 0,-1 0 0,0 0 0,-1 0 1,-2 0-120,-1 0 1,-1 2-1,2 1 1,-1 1-1,0 1 1,0-1-1,-2 1-83,-1-2 1,6 3-1,0-2 1,4-1-1,0-2 1,-1-1-1,0 0 324,3 0 0,-4-4 0,4-2 0,-3 0 0,-2-1 0,1 1 0,-3 0-377,-2 3 0,2-3 0,-7 2 0,-1 1 0,0 1 0,0 2 0,1 0 0,-1-1 0,-6-2 0,-1-2 0,1 1 0,0-1 0,-2 1 0,-2-1 0,0 0 0,-1 3 0,5-4 0,-1 2 0,1-1 0,1 1 0,2-2 0,-1 4 0,-1-2 0,-1 2 0,3 2 0,0 0 0,3 0 0,-1 0 0,-4 0 0,-1 0 0,2 0 0,-2 0 0,0 0 0,-3 0 0,3 0 0,-6 0 0,0 0 0,0 0 0,0 0 0,-1 0 0,-2 0 0,-1 0 0,1 0 0,2 0 0,2 0 0,1 0 0,1 0 0,0 0 0,1 0 0,4 0 0,-2 0 0,-1 0 0,1 0 0,3 0 0,4 0 0,-3 0 0,5 0 0,-3 0 0,0 0 0,-3 0 0,-1 0 0,7 0 0,-5 0 0,4 0 0,1 0 0,-4 0 0,0 0 0,-2 0 0,0 0 0,-2 2 0,1 1 0,-2 1 0,1-1 0,0-1 0,0-2 0,1 0 0,1 0 0,0 0 0,1 0 0,2 0 0,1 0 0,-1 0 0,0 0 0,-1 0 0,1 0 0,-2 1 0,2 2 0,-1 2 0,-1-2 0,3-2 0,1 1 0,-2 1 0,-2 1 0,-1-1 0,0-2 0,3 4 0,0-1 0,-3-1 0,2 0 0,-4 0 0,2 2 0,-3-2 0,0-2 0,3 1 0,0 1 0,0 1 0,0-1 0,0-2 0,0-1 0,5 0 0,1 0 0,1 0 0,3 0 0,1 0 0,-2 0 0,1 0 0,-4 0 0,0 0 0,1 0 0,-2 0 0,-1 2 0,-1 2 0,-6-2 0,4 2 0,-5-2 0,-2-2 0,-1 0 0,-1 0 0,-1 0 0,-1 0 0,0 0 0,-2 0 0,1 0 0,-1 0 0,1 0 0,-3-2 0,1-2 0,0-4 0,1 0 0,1-1 0,2-2 0,-1-1 0,3-1 0,-2 0 0,0-1 0,0 1 0,0 0 0,-1 0 0,-2-1 0,1-1 0,1-1 0,-3-2 0,-1 2 0,-3 1 0,-3 2 0,3 0 0,-6-2 0,-2-2 0,-3-2 0,-5-2 0,-1-1-218,-3 2 0,-1-6 1,-2 4-1,-2-3 0,-2-2 1,-4-1-1,0-1-42,-1-3 0,1 3 1,-2 5-1,3 2 1,1 0-1,3 0-56,1-1 1,2 7 0,0-2 0,-1 3 0,-2 2 0,-3 0 0,-2-1 9,-2 1 1,-3 4-1,-7 0 1,-6-1-1,-8-2 1,-8-1-1,-5 1-47,-6 3 1,-8-3 0,3 5 0,3-1 0,3 3 0,5 0 437,1 1 0,2-1 1,5 4-1,4-2 0,3-2 1,4 2-1,2 0 179,-1-1 1,0 2-1,2-2 1,0 3-1,0 1 1,-3 0-1,-2 0 39,-3 0 1,4 0 0,-8 0 0,-3-2 0,-6-1 0,-4-1-126,-5 1 1,-6 1-1,5 2 1,4-1 0,5-2-1,2-2 1,1 2-1,1 0 95,1-1 0,4 2 0,1-3 0,1 0 0,1 1 0,-1-1 41,0-1 1,5 5 0,-4-5-1,-2 1 1,-2 1 0,-2 1 0,-4 2-315,-3 1-144,-4 0 0,-2 0 0,1 0 1,1 0-1,2 0 0,4 1-23,4 4 1,-3-3 0,8 6 0,-1-2 0,0-3 0,-1-2 0,-2-1 274,-3 0 1,2 0 0,-2 0-1,1 0 1,0 0 0,-3 0-1,-2-1 103,-2-4 0,-2 4 0,-1-5 0,0 1 0,-2 1 0,-1 1-224,-2 2 0,-1 1 0,2 0 0,-1 0 0,2 0 0,3 1 1,2 2-293,3 1 1,3 2 0,-4-3 0,-1 3 0,0 0 0,-1 0 0,4-1 393,1 0 1,-4-3 0,1 2 0,-3-2 0,-3-2 0,-1 0-1,-3 0 1,-2 0 0,3 4 1,-4 1-1,-3-2 1,-5 0-1,32-2 0,-1 1 1,-1 0-1,0 2-167,0-1 1,0 1-1,-5-2 1,0 0-1,2 3 1,1-1-1,-1 1 1,-1 1 0,-3-1-1,1 2 1,-1-1-1,0 1-109,0 0 0,-1-1 0,-2 1 0,0 0 0,0-1 0,1 1 0,1 0 1,1-1-1,0 0 0,0 0 0,2-1 0,0-1 0,0-1 0,0 0 182,0 0 1,1 0 0,4-2 0,0-1-1,-2 2 1,1 1 0,0-2 0,0-1 0,3 0-1,-1-1 1,-33-2 607,4-2-545,7 1 1,-7-1-1,7 1 1,6 1-1,6 2 1,5 1-786,0 0 1,-2 11 595,1 7 1,-2 12-1,-6 4 1</inkml:trace>
  <inkml:trace contextRef="#ctx0" brushRef="#br0">4146 10395 17999,'-8'-1'-1073,"4"-4"1306,2-4 1,8 2-1,3 0 1,4-1-1,5 2 1,4-1 0,5 1-1,4-1 1,5 1-1,2-2 1,4 2-1,1 0 1,3 3 0,1 0-40,3-1 0,4 2 0,3-2 1,3 3-1,0 1 0,1 0 1,6 0-1,2 0 0,5 0-123,1 0 1,-3-2 0,-34 1 0,1-1 0,0 0 0,1 0 0,-1-1-1,0 1 1,2 0 0,0 0 0,0-1 0,1 0 0,0 0 0,1 0 95,3 0 1,-1 0 0,-5-1 0,0-1 0,4 2 0,1 0 0,-2 0 0,0-1-1,-2-1 1,1 1 0,-2-1 0,1 1-109,1 0 0,-1-1 0,-3 1 1,-1-1-1,3-1 0,-1 0 0,35-2 1,-4 2-1,-1 1 0,-1 1-95,-1 1 0,1 1 0,-10 2 0,-2 0 0,-1 0 0,-3 0-155,-3 0 0,3 2 0,-4 1 1,4 3-1,3 0 0,1 0 120,2-4 1,4 1-1,-1 0 1,1 2 0,3-2-1,-1-3 1,3-5 735,2-4 0,0 2 1,2 0-1,0-1 1,0 1-1,3-2-507,-2 2 0,-3 1 1,5 6-1,0 0 0,-2 0 1,2 0-339,0 0 1,-36 2 0,0 2 0,2-1 0,0 1 0,1 1 0,-1 0 0,1 0-1,0 1 1,0 0 0,-1 0 0,0-1 0,-1 1-46,0 3 1,0-1 0,0-4 0,1 1 0,0 0 0,0 1-1,0-1 1,0-1 0,0-1 0,1 0 0,1 0 0,-1 0 557,1-1 1,1-1 0,-1 0 0,0-2 0,-2-1 0,0 0 0,0-2 0,0-1 0,1-1 0,-1 0 0,2 0 0,-1 0-62,1 2 0,1-1 0,1 0 0,1 0 0,-2 2 0,0 1 0,-1 1 0,1-1 0,2 2 0,-1-1 0,1 1 0,-1 0-536,1 0 0,1 0 1,4 0-1,0 0 0,-2 1 1,1-1-1,0 2 1,1-1-1,-1 2 0,0 0 1,-2 0-1,0 0 1,0 1-1,0 0 100,-1 0 0,1-1 1,0-1-1,1-1 1,0 1-1,0 0 1,1-1-1,0 0 0,-1-1 1,0 0-1,-1 0 1,-1 0 182,-1 0 1,-1 0 0,0 0 0,0 0-1,-4 0 1,1 0 0,0 0 0,0 0-1,-2-1 1,0 0 0,0 0 0,-1-1-97,36-2 1,-1 0 0,-8 4 0,-3 0-1,-6 0 1,-4 0 0,-6 0-691,-4 0 1,-1 0-1,-8 0 1,-2 0 0,-2 0-1,-3 1-162,-1 4 1,-6-4 0,-3 5 0,-4-2 929,-3 1 1,0 5 0,4-2-1</inkml:trace>
  <inkml:trace contextRef="#ctx0" brushRef="#br0">18249 10182 8516,'7'-30'0,"-1"4"0,-1 5 0,1 5 658,1 2 1,-2 7 0,3 2-1,3 4 1,1 2 0,1 4 0,-1 4-1,-2 4 1,-2 6 0,-2 7 0,-4 5-1,0 1 236,-2 1 0,0 4 1,-2-2-1,0 4 0,-3 1 1,2 0-1,2 0 304,1 0 0,0 1 0,0 1 0,1-1 1,2-2-1199,2-1 0,5-5 0,-1-4 0,1-5 0,1-6 0,-4-3 0,-1-2 0,-3-7 0,-8-8-262,-4-9 0,-4-13 0,-3-10 1,-2-3-1,3-8 0,5-3-736,5-7 0,4-7 1,2-1 580,4-2 1,7-1 0,7 0-1,2 6 356,2 6 1,-2 7 0,0 8 0,0 4 0,-1 4 0,4 3 366,1 1 1,2 6 0,0 5 0,-1 4 0,1 5-1,0 1 1,-1 3 207,1 1 1,4 2-1,0 2 1,-3 2 0,-4 5-1,-5 5 1,-3 2-588,-2 2 0,1 1 0,-11-3 0,-1 3 1,-3 1-1,-4-1 0,-7-3 266,-5-1 0,-6-2 0,-8 1 0,-3-1 0,-1-1 0,-1-2 1,-1-2-194,1-2 0,-1 2 0,-4-3 0,2-1 0,2 1 0,5-1-977,3-1 1,7 3 0,3 0 0,5 1 0,4 4-1,6 2 1,8 3-4815,8 2 5791,12 6 0,15-3 0,8 5 0</inkml:trace>
  <inkml:trace contextRef="#ctx0" brushRef="#br0">19262 10049 8135,'7'-40'0,"-2"1"1880,-4 8 1,1 18 0,1 14-1198,1 5 1,5 3 0,-3 4-1,0 2 1,1 4 0,1 7-1,1 6 1,0 5 306,-1 5 0,-5 8 1,2 2-1,-4 4 0,-1 0 1,0-2-1,-1-5-689,-4-5 1,4-4 0,-3-4 0,2-7 0,2-5-306,0-6 1,-1-5-1,-2-6 1,-3-7-1,-2-9 1,-2-8-1,0-11-930,1-11 0,-2-7 0,7-10 0,1-3 0,3-7 0,4 1 532,5 0 0,5-6 0,2 9 0,3 4 0,2 6 1,3 9-1,1 6 824,1 6 1,-3 9 0,-1 4 0,1 5 0,1 4 0,0 5 394,-2 2 1,-1 2-1,3 2 1,-2 2 0,0 5-1,-1 4 1,-4 5-698,-2 4 0,-7 2 0,-4 1 1,-4 0-1,-6 3 0,-9 1 0,-10-1-412,-9-2 1,-6 0 0,-4-3 0,-5-2 0,-1-3 0,2-5 0,8-3 464,8 1 0,5-4 0,5 1 0,5-1 0,8-1-13,9 0 1,18 3 0,15-3 0,8 1 0,8 2 0,3 0 0,3 0-293,3 1 1,-4 2 0,3 1-1,-7 2 1,-7 1 0,-5 4-1274,-2 0 1,-6-2 0,-1 4-1,-5 2 1,-6 0 0,-3-1-1,-2-2 1395,0-2 1,1 5-1,-1-3 1</inkml:trace>
  <inkml:trace contextRef="#ctx0" brushRef="#br0">20342 10222 8285,'6'-31'793,"3"9"0,-2 8 0,0 16 1,1 1 434,-1 1 1,-2 7 0,2-1 0,-1 6-1,-2 6 1,1 5 0,1 3 0,0 1 1,0-2 1,0 7-1,-3-2 1,2-3-1,1-1 1,0-5-1231,-3-1 0,-1-4 0,-1 1 0,2-6 0,0-6-1313,-4-3 1,-5-3-1,-8-9 1,1-9-1,0-10 1,-1-11 823,1-7 1,1 0 0,3-7 0,5-5 0,2-4 0,2-2 0,0 5 1706,0 6 1,6-2 0,3 4-1,3 2 1,1 5 0,1 7 0,-1 4-759,0 5 0,5 7 0,0 1 0,0 2 0,0 3 1,1 3-461,2 5 0,5-2 0,7 1 0,1 2 0,3 2 0,1 2 0,2 2-755,0 2 0,0 5 0,0-1 0,-1 1 1,-4 1-1,-3-2 0,-6 1-1854,-4 2 0,-4 1 1,-9 0 2608,-5 1 0,-2 5 0,-2 2 0</inkml:trace>
  <inkml:trace contextRef="#ctx0" brushRef="#br0">20675 9982 8226,'-25'0'853,"3"0"1,4 0 0,5 2 0,5 0-8,8 3 1,8 4-1,11-3 1,7 0-1,9 1 1,3-1-1,2 1-533,0 1 0,-1-1 0,-2 5 0,-5 0-313,-4 3 0,-4 7 0,-11-1 0</inkml:trace>
  <inkml:trace contextRef="#ctx0" brushRef="#br0">20195 10542 8099,'12'-27'0,"10"9"0,14 11 1190,13 5 0,7 2 1,2 0-1,2 0 1,4 2-1,1 1 1,5 1-1,2 1-983,-33-2 0,0 0-207,33 4 0,1 6 0,-7 1 0</inkml:trace>
  <inkml:trace contextRef="#ctx0" brushRef="#br0">21568 10888 13111,'-13'-10'1410,"0"-3"0,5 4 1,4 13-1,2 14-1814,2 12 1,-1 8 0,-4-5 0,-4-1 0,-2 1 0,-3-4-1,-1 1 1,-1 1-1621,-2 5 1,-4 4 2023,4 4 0,1-2 0,3 3 0</inkml:trace>
  <inkml:trace contextRef="#ctx0" brushRef="#br0">22821 10102 8320,'27'-27'0,"0"2"1169,-1 3 0,-4 3 0,-1 7 0,-2 3-294,-2 5 1,-7 2 0,-3 4 0,-1 2 0,-3 6 0,-1 7 0,-4 6 0,-1 7 469,-1 5 1,-11 19-1,0 6 1,-2 4 0,-3 4-1,4-3-1246,1 1 0,2-4 0,0-9 0,1-1 0,1-5 1,4-7-762,1-7 1,2-11 0,5-6 0,3-8 0,7-14 60,5-15 0,-1-17 0,3-17 0,-3-12 0,-9 30 1,-1-1-1,0-4 0,-1-1 0,-1 0 0,-1-1 503,-1-2 1,-1 0-1,0-2 1,0 0-1,0 5 1,0 1-1,1 2 1,0 0-1,2-32 1,1 11 959,-1 9 0,4 9 1,1 11-1,1 8 1,0 6-1,1 8-239,2 3 1,3 4 0,2 7-1,6 6 1,5 8 0,6 7 0,6 7-517,1 2 0,1 6 0,-2 4 0,-2 0 0,-2-1 0,-7-1 1,-5-5-516,-6-3 0,-9-3 0,-5-6 0,-4-3 0,-9-5 0,-11-7 82,-14-6 0,-18-2 0,-5-4 1,-3-2-1,-5-5 0,2-3 0,3-1-291,3 0 0,14 1 0,9 1 0,9 4-1144,7 1 1,24 3 0,17 8 1760,16 3 0,24 4 0,5 2 0</inkml:trace>
  <inkml:trace contextRef="#ctx0" brushRef="#br0">23968 10129 8149,'-5'-51'0,"1"8"1876,1 12 0,3 15 1,3 13-1,3 6-1180,1 6 1,-2 9 0,2 4-1,0 3 1,1 5 0,1 4 0,-2 9-1,-3 5 184,-2 7 1,-8 6 0,-3-2 0,-4-1-1,-3-3 1,-2-8-1237,1-4 1,3-9 0,-1-4 0,-1-7 0,-2-6 0,0-7 0,0-7-217,0-6 1,1-7-1,3-12 1,2-11-1,2-9 1,3-9 0,1-7 519,3-4 1,3-5 0,4 9 0,4 2 0,1 1 0,-1 3 644,3 4 0,1 3 1,0 10-1,-2 4 1,-3 4-1,-1 3 1,-1 5 466,1 4 1,-3 0-1410,5 11 1,-3-1 0,4 5-1,1 2 1,2 1 0,3 1 0,3 1-53,4 1 1,-1-5-1,1 4 1,1-4-1,3-2 1,0-2 467,1-2 1,-2-5-1,-1 1 1,-2-1-1,0-1 1,-1 4 0,-3-1 152,-3 1 1,-2 4-1,0-1-890,1 2 0,-7 4 0,-3 2 0,-1 5 566,2 3 1,-4 1 0,5-1-1,-1-2 1,-1-1 0,1 0 700,0-2 1,-3 5 0,2-3 0,-2 3 0,-2 1 0,0 1 0,0 1-166,0 2 0,-2 4 1,-2 4-1,-5 0 0,-3-1 1,-3 3-1,-1-1-784,-2 4 0,-5 0 1,0-4-1,0-1 0,-1-2 1,2-6-240,-2-2 0,5-1 0,0-1 0,1 0 0,0-1 369,2-3 1,1 3 0,2-3 0,-1 3 601,1 1 0,0 0 1,-1 0-1,2 1 1,2-1-1,1 2 1,0 1-704,2 2 1,-3 0-1,5-5 1,2 0-3654,2 1 1377,1-1 1,0-4 2598,0 0 0,11 0 0,4 4 0</inkml:trace>
  <inkml:trace contextRef="#ctx0" brushRef="#br0">24781 10089 9482,'0'-14'3296,"0"1"-2870,0 6 1,0 7 0,-2 8 0,-1 6-1,-3 4 1,-1 5 0,-3 7 583,-2 5 0,3 4 1,0 1-1,-1 1 1,-1 2-1,1 0-791,1-4 1,2-5 0,-2-9 0,3-3 0,1-4 0,1-3-818,1-2 0,1-7 0,2-6 1,2-10-1,1-10-12,1-6 0,7-16 0,-1-4 1,5-7-1,3-6 0,-2-2 845,-1-3 1,-2 7-1,0 2 1,1 8-1,-1 4 1,-1 6-1,-2 3 731,-1 4 1,-1 8-1,2 5 1,-3 6-1,1 3 1,-1 2-292,4 3 0,2 3 0,3 3 0,3 5 0,2 2 0,4 6 1,3 4-1752,4 3 0,5 2 0,-3 2 1,1 1-1,-1 2 0,-1 1-532,-4-1 0,-6 2 1,-6 1-1,-3-2 1,-5-3 1607,-5-7 0,-8-5 0,-4-3 0</inkml:trace>
  <inkml:trace contextRef="#ctx0" brushRef="#br0">24807 10289 8149,'-19'0'1419,"4"0"1,4 4-1,11 2 1,8 1-490,9 4 0,2 1 0,6 2 0,0 3 0,3 2-1988,1 2 1,-1 1 1057,-2 4 0,-5 7 0,-2 1 0</inkml:trace>
  <inkml:trace contextRef="#ctx0" brushRef="#br0">24567 10782 8002,'-20'-34'2038,"2"3"0,9 16 0,8 9 1,7 9-850,7 4 1,9 2-1,2 4 1,5 1 0,8 0-1,5 4 1,4 4-1,1 4-7062,4 0 5873,-6 1 0,1 0 0,-6-1 0</inkml:trace>
  <inkml:trace contextRef="#ctx0" brushRef="#br0">18542 11488 8060,'0'-27'0,"6"7"0,5 2 0,3 3 0,7 3 0,3 3 849,4 5 1,12-2 0,4 2 0,11 1 0,15 1 0,-31 2-1,2 0 1,4 0 0,2 0-125,3 0 0,0 0 0,1 0 0,2 0 0,7 1 1,3 0-1,4 0 0,1 1 0,1 0 0,1 1 1,2 0-1,1 0-559,-22-1 1,0 0-1,0 0 1,15 1 0,1 0-1,6-1 1,1-1 0,-4 1-1,0 1 1,-4-2 0,0 1-1,0-2 1,0 1 0,-5-1-1,-2 0-314,-3 0 1,-1 0 0,-4 0-1,-3 0 1,26 0 0,-7 0 0,-9 0-1,-9 0-774,-9 0 0,-8-4 1,-10-1-1,-4 2 69,-3 2 1,-9 1 0,-6 0 0,-9 0-1,-6 1 1,-4 4-1242,-2 4 0,-1 4 0,-3 3 2094,3 2 0,-10 12 0,4-2 0</inkml:trace>
  <inkml:trace contextRef="#ctx0" brushRef="#br0">20755 9329 8066,'21'-31'0,"0"7"0,-5-8 0,2 11 0,-2 12-10,-1 6 1,-2-3 0,-1-3 0,-2-3 0,-2-1 0,-1 0 0,-1-1 0,1 1 0,1 0 0,2-1 0,2 1 209,1 0 0,1-1 0,-1 1 1,2-2-1,1 1 0,3-1 0,1 3 1,-1 0 145,-3 0 0,3 3 0,-1 2 0,-2-1 1,-1 3-1,-1-1-1389,-1 3 1,5-3 1042,-1 1 0,13-11 0,-2 1 0</inkml:trace>
  <inkml:trace contextRef="#ctx0" brushRef="#br0">22128 8463 8973,'7'-18'0,"-1"0"0,-1 2 994,-1 1 1,2 8-1,-3 1-707,2 0 0,-1 3 0,-5-5 0,-4 3 0,-4 2 93,-3 1 1,-2 4 0,-4 2 0,-3 5 0,-1 4 0,1 4 0,0 2-67,1 2 1,5 2-1,0 7 1,6 1 0,3-1-1,3-1 1,3 1-596,5 1 0,2 0 0,8-6 1,3-1-1,5-3 0,6-2-7,2-3 1,6-3 0,-2-4 287,4-4 0,7-10 0,1-2 0</inkml:trace>
  <inkml:trace contextRef="#ctx0" brushRef="#br0">22715 8396 8568,'1'-21'1473,"4"4"0,-3 8-937,7 4 0,-7 4 0,-2 1-127,-8 0 0,-3 0 0,-4 0 0,-2 0 0,0 0 0,0 1-192,3 4 0,2 4 0,3 7 1,4 3-1,4 2 0,1 3-220,0 1 1,1 1 0,4 1 0,4 0 0,3-2 0,1-1-1,0-4 114,1 0 0,-6 2 1,0-4-1,-2-2 1,-5-1 16,-4-2 0,-6 0 0,-8-1 0,-6-1 0,0-4 0,-1-1 1,3-2-847,2 2 1,-3-4 0,4 2 0,3-1-3782,5 2 3940,10-4 1,16 5 558,15-6 0,9-12 0,14-3 0</inkml:trace>
  <inkml:trace contextRef="#ctx0" brushRef="#br0">23074 8623 8114,'-13'-20'1820,"0"-2"1,1 3 0,2 3-1342,1 5 0,6 4 0,0 4 1,4 0-16,4 4 1,5 4-1,-2 5 1,0-2-1,0-1 1,-1-1-340,1 0 0,-4 3 1,5-5-1,1-4-208,2-7 1,-3-4 0,-2-11 0,1-1 0,-1-3 0,4 0 0,2-2 9,5-3 0,-3 2 0,4-2 0,0 3 0,2 3 0,1 1 504,0 2 0,-5 6 1,2-2-1,-1 5 0,-1 2 1,0 4-474,-3 1 1,0-3-1,-1 5 1,0 2-1,-1 5-1424,-3 6 0,3 4 0,-3 4 0,3 2 0,0 2 1466,-4 2 0,4 2 0,-4 2 0</inkml:trace>
  <inkml:trace contextRef="#ctx0" brushRef="#br0">23341 8463 8114,'-25'0'506,"3"0"0,2-5 0,7 1 0,0 1-210,-1 1 1,3 4 0,0 2 0,4 7 0,1 4 0,1 4 0,1 1 0,0 3-922,1-3 1,1 0 0,2-6 0,2 1 0,1 0 0,1-3 215,-1 0 1,4-2 0,1 1-1,1-4 1,0-1 1244,1-3 0,-3 3 1,1 0-1,-1 0 1,-1 1-1,1 0 1,1 4-201,2 1 1,2 2 0,1 4 0,1 4 0,1 4-1,1 0-636,2 1 0,5 0 0,-2-1 0</inkml:trace>
  <inkml:trace contextRef="#ctx0" brushRef="#br0">23928 11355 7995,'13'-6'465,"-6"-2"0,-1 7 1,-6 5-1,-1 7 0,-2 2 1,-3 0-1,0 1 1,-1-1-1,1 0 0,-2 2 1,2 1-1,0 4 293,3 0 1,2-3-1,1 2 1,0-1-1,0 0 1,0-1-1,0 1-2615,0 0 1,1 6 0,2-2 1856,2 3 0,-1 2 0,-4-1 0</inkml:trace>
  <inkml:trace contextRef="#ctx0" brushRef="#br0">23368 12741 8017,'6'-8'0,"-3"-3"0,4 2 0,0-3 0,1-2-79,-5 1 1,9 4 0,-5 0 0,0-1 0,-1 0 0,-1-1 0,-1 2 0,-1-1-1,-1-2 1,-2-1 1775,0 0 1,0-1 0,0 1 69,0 0 0,0 7 0,1 6 0,2 8-1268,2 9 1,1 5 0,-3 9 0,1 8 0,0 5 0,1 8-350,-1 3 1,1-4-1,-5 4 1,1-6-1,2-7 1,2-2-573,-2-3 0,-2-8 0,-1-2 0,0-8 1,0-4-1,-1-3-99,-4-3 1,1-3-1,-7-8 1,-2-4-1,0-6 1,-4-5-1,1-4 753,-3-3 0,4-1 0,-3-2 1,3 2-1,2 1 0,0 4 1605,-1 0 0,6 7 0,0 4 0,1 0-1548,-1 2 0,5 7 0,-1 9 0,4 3 0,3 2 0,1 4-553,-1 4 1,5 4 0,1-1 0,2 0-1,3 0 1,1 3-2041,2 0 1,0 1 0,6-3-1,5 1 2304,7 0 0,3-7 0,2 0 0</inkml:trace>
  <inkml:trace contextRef="#ctx0" brushRef="#br0">23941 13114 8468,'-9'-18'0,"2"0"0,1 2 2279,3 1 1,1 2-1,4 1 1,2 2-1706,5 1 0,3 4 1,1-2-1,1 0 1,-1 1-1,0 0 0,1 3 60,-1 1-484,-6 2 0,-7 6 1,-9 3-1,-2 3 1,-3 1-1,2 1-68,4-1 1,-3 0 0,7 1-1,1-1 1,1 0-325,2 1 0,0-6 0,2 0 1,2-2-1,5-3-712,3-2 1,0-2 1509,-3-4 1,-5 4 0,-8-4 0,-5 4-68,-3 1 1,5 6 0,2 3 0,4 3-1,1 1 1,1 0-1235,4 1 0,2 0 0,8 3 1,1 0-1,3 0 0,2-2-1840,3-2 1,1-1-1,2-2 2585,-1-1 0,7-6 0,1 3 0</inkml:trace>
  <inkml:trace contextRef="#ctx0" brushRef="#br0">24541 13181 6809,'-2'-9'1593,"-1"0"-342,-1-2 1,-1-5 0,5-2 0,0 2 0,0 1 0,0 2 682,0 0 1,0-1-1883,0 1 1,0 7 0,0 6 125,0 7 1,0 5 0,0 2 0,0-1 0,0 0 0,2 2-308,2 3 0,-2-3 0,4 2 0,0-2-576,3-1 1,2-7 0,3-3 0,-1-2 218,0-2 1,-1-2-1,-3-2 1,-3-3-1,-1-2 1,-1 0 154,-1-2 1,0 4 0,3 0-1,7-1 1,8 2 330,4 0 0,20-4 0,3 3 0</inkml:trace>
  <inkml:trace contextRef="#ctx0" brushRef="#br0">25261 12781 8027,'-6'-31'290,"-3"0"1,-3 5 0,0 9 0,2 3 1228,1 5 1,0-1-1,-3 7 1,3 5-1,5 6 1,2 9-1057,2 5 0,0 9 1,0 5-1,0 4 1,0 2-1,0 3 1,0-2-552,0-2 1,5-7 0,1-4 0,0-6 0,0-7-1268,-3-2 0,-2-9 1,-1-6-1,-1-7 0,-2-7 1575,-2-3 0,-5 0 0,1-3 0,-3 0 0,-1 4 0,-2 1 425,-3 2 0,3 6 0,-4 2 0,1 4 0,0 2 0,4 4 0,2 5-572,3 6 1,4 11 0,-2 8 0,1 7 0,3 5-74,2 7 0,-5 2 0,-2-3 0</inkml:trace>
  <inkml:trace contextRef="#ctx0" brushRef="#br0">24034 14020 8039,'0'-21'1183,"-1"-1"1,-2 7 0,-2 4-375,2-1 0,2 0 0,-1-1 1,-1-1-1,-2 2 0,-3 2 0,-2 3 205,-2 1 1,-3 3 0,-1 7 0,-2 5 0,0 3 0,1 3-951,-1 2 0,0-2 0,5 5 0,1-1 0,3 2 0,4 1 0,4 0-820,1 2 1,3-4 0,6 1-1,9 0 1,7-2 0,6 0-5437,4-2 6192,4 3 0,7-5 0,1 4 0</inkml:trace>
  <inkml:trace contextRef="#ctx0" brushRef="#br0">24368 14140 8670,'-12'-34'0,"-5"3"0,-2 7 3263,1 7 0,4 9-2664,0 4 1,5 2 0,2 4-1,1 4 1,5 5-445,3 6 0,6 0 0,7-2 0,1 2 1,3 0-806,2 0 1,3-3 0,4 0 0,0-2 0,-4-3 0,-4-5 0,-3-3 123,-3-1 0,-6-1 0,-4-5 0,-4-7 1,-6-8-1,-7-4 712,-8-2 0,-2 5 0,-3 0 1,3 0-1,-2-1 0,2 4 0,4 3 1063,7 4 1,2 3 0,11 0 0,11 5-4071,12 2 2431,3 2 1,21 2 389,1 2 0,18-2 0,1 4 0</inkml:trace>
  <inkml:trace contextRef="#ctx0" brushRef="#br0">25114 13820 8566,'-15'-10'0,"-1"-3"0,-2-1 0,2 4 1731,1 5 0,2 4 0,-1 1 0,1 1-1355,0 4 1,4 2-1,1 8 1,2 1 0,4 5-1,0 1 1,2 5-1,2 0-665,2 2 1,8 1-1,7-3 1,2-2 0,3-3-1,-1-4-899,-1-4 0,2-2 0,-6-1 0,-2-4 1510,-1-1 0,-8-3 0,-2-7 0,-5-5 0,-5-3 0,-5-2 824,-6 1 0,1 4 0,-3 2 1,3 1-1,2 3-263,0 2 1,5 2 0,4 3 0,2 5 0,5 5-1386,6 3 1,5-2 0,8 3 0,-3-5 0,-1-4 0,1-3-651,2 0 1,-5-4 0,3 2 0,-1-3 0,1 1 1151,2 2 0,1 4 0,5 5 0</inkml:trace>
  <inkml:trace contextRef="#ctx0" brushRef="#br0">12344 10888 8470,'-20'-6'0,"-2"-3"421,-3-2 0,4 2 1,4 1-1,2 2 0,1 3 687,1 2 1,7 1 0,6 1 0,8 2-539,3 2 1,-2 4 0,0-3 0,2 0 0,0 0 0,3-4 0,-1 0 0,0-2-704,1 0 0,1 0 0,1 0 1,3-2-1,0 0 0,2-4 1,0 0 132,3 0 0,7-5 0,3 4 0</inkml:trace>
  <inkml:trace contextRef="#ctx0" brushRef="#br0">13090 10955 8553,'5'-9'-271,"-1"0"1,5 5 0,-5-5 0,-2 0 1954,-5 2 1,-3-5 0,-3 3-576,5-3 1,2-1-1,4-1-238,2 1 0,-2 0-681,2-1 1,-2 8-1,-2 6 1,-2 9 0,-1 8-1,-3 5 1,-1 3 72,-4 2 0,5 4 0,2 1 1,3 1-1,1 1 359,0 0-583,0-4 1,7 2 0,5-7 0,6-2 0,2-6 0,4-2 411,1-2-484,2-5 0,-5-2 0,-1-6 1,0 0-1,-2-2 0,0-4-196,-3-7 1,-5-5-1,-4-5 1,1 0-1,-3 1 1,1 0-267,-3 0 347,-1 11 1,-4-6 0,-2 9 182,-5 1 58,3 1 1,0 12-1,6 3 1,0 4-1,0 3 1,0 4 395,0 0 0,9-3 1,3 0-1,1 0 1,5-3-1,1 1-242,5-3 0,0-3 1,-1 0-1,-2-5 0,-2-2 1,-1-2-1,0-2-506,0-2 1,-1-5-1,-3-9 1,-1-4 0,-1-5-1,-2-4-205,-1-4 1,-1 2 0,2 2 0,-3 1 0,1 2 0,-2 0 0,1 4-251,1 4 1,0-2 0,7 4 0,2 1 0,3 3 0,4 2-3414,4 3 4127,14-3 0,-7 5 0,11-7 0</inkml:trace>
  <inkml:trace contextRef="#ctx0" brushRef="#br0">14343 10342 8518,'8'-25'170,"-4"2"0,-2 7 0,-2 13 1,0 12 775,0 10 0,0 12 1,0 6-1,-2 6 0,-4 9 1,-6 7-1,-5 10-617,-4 3 0,8-34 0,-2 0 0,-3 2 0,0 0 0,-1 0 0,0 1 0,-1 0 0,0 0 0,0-1 0,0 0 0,0-3 0,1 0-625,1-2 0,1-1 0,-16 25 0,8-4 1,1-7-1,5-6 0,3-6-1991,4-6 1,7-2 0,2-12 2286,6-4 0,11-11 0,6-8 0</inkml:trace>
  <inkml:trace contextRef="#ctx0" brushRef="#br0">14663 11102 9479,'-6'-20'1011,"3"1"0,-4-3 1,1 4-490,3 3 0,-4 2 0,-1 0 1,-1-1-1,0 2 0,-1 4 0,-2 3-173,-1 4 1,0 7 0,-2 4 0,-2 6 0,-2 8 0,0 5-246,0 7 1,2 3 0,8 2 0,5 0 0,4 1 0,4-4 0,7-1-154,5-3 0,6-1 0,8-9 0,1-5 0,-1-7 0,-2-5 0,-1-4-197,-1-1 1,-5-14 0,-5-7-1,-4-10 1,-5-6 0,-2-4-96,-7-1 0,-4-4 1,-8-2-1,-4 0 0,-4 0 1,-2 5-1,2 4 153,4 6 0,3 9 0,3 4 0,3 3 1,6 5-324,6 5 511,17 7 0,14 11 0,13 0 0</inkml:trace>
  <inkml:trace contextRef="#ctx0" brushRef="#br0">15503 11062 8391,'-13'-6'620,"5"6"0,4 1 1,2 9 214,2 7 0,0 11 0,0 0 0,2 6 0,2 8 1,5 3-1,3 6 0,1-1-487,1 0 0,-1 4 0,0-10 0,1-2 1,-3-5-1,0-6-567,-2-3 1,-6-7-1,0-5 1,-6-7 0,-6-11-159,-3-9 1,-3-10-1,-1-10 1,-2-6 0,3-5-1,5-5 1,5-4 483,4-3 0,1-6 0,0 4 0,1 4 0,4 3 0,4 8 0,3 4 521,1 7 0,-3 1 0,2 12 0,3 4 1,0 4-1,0 3 0,-2 3-451,0 2 1,1 2 0,-3 4 0,-2 4 0,-3 3 0,-1 1-434,-1 0 1,1 5-1,-7 0 1,-2-2-1,-5-1 1,-3-2-1,-1 1-46,-1-1 0,1-1 0,0-3 0,-1-4 0,1 0 0,0-1 1,-1-1-1159,1-1 0,6-4 0,5-1 1460,9-1 0,14-1 0,13 5 0</inkml:trace>
  <inkml:trace contextRef="#ctx0" brushRef="#br0">15943 11261 8082,'-11'-26'2085,"-2"-1"0,3 6-1851,5 4 1,4 2 0,2 2 0,2-2 0,5-2 0,1-2 0,4 0-1,0 0 11,4 2 0,-1 3 0,-3 0 0,1 2 0,-3 2 1,0 3-5703,-2 1 5457,0 1 0,10 11 0,1 2 0</inkml:trace>
  <inkml:trace contextRef="#ctx0" brushRef="#br0">16263 11142 8082,'-14'0'764,"-5"0"0,9 0 0,-3 0-98,1 0 1,3 0 0,3 1 96,6 3 1,9-1 0,0 5 0,2-2 0,3-3-1259,-1-2 0,-1-2 1,-3-4-1,-5-4 1,-2-4-1,-4-3 823,-2-2 0,-2-6 0,-4 2 0,1-3 1,-2-2-1,1 2 0,1 1 456,5 2 1,2 6-1,2-2 1,0 3-1,2 2 1,2 1-1002,5 3 0,7-1 0,5 5 0,3 2 0,5 1 217,4-3 0,2-2 0,5-7 0</inkml:trace>
  <inkml:trace contextRef="#ctx0" brushRef="#br0">16623 10595 8082,'-14'-13'1228,"5"1"1,1 5-1,-1 9-1364,1 15 0,-2 6 0,4 17 0,0 6 0,-1 6 0,-1 6 0,-2 4 689,-2 3 0,-6 8 1,9-36-1,1 0 1,-1 0-1,0 0 1,-9 33-554,0-7 0,-6-4 0,4-5 0</inkml:trace>
  <inkml:trace contextRef="#ctx0" brushRef="#br0">16369 11168 8082,'27'-40'1583,"-11"-3"0,-2 3 0,-2 8-750,-1 7 0,1 5 0,-1 7 0,-2 1 0,1 3 0,0 6-1064,-1 6 0,3 6 0,-3 7 0,3 4 0,1 0 0,-1 3 118,-3-3 1,3 4 0,-3-5 0,4 0 112,5 1 0,-4-2 0,6-5 0</inkml:trace>
  <inkml:trace contextRef="#ctx0" brushRef="#br0">16703 11102 7877,'0'-24'-52,"0"-3"1,0-2-1,0 2 1,0 2 1122,0 3 1,0-4-1,0 6 1,0-1 0,0 3-1,1 3 1,4 2-451,3 0 0,4 5 0,2 4 0,-1 2 0,0 4 0,2 2 0,3 5-893,4 3 1,-3 3-1,1 1 1,-3 3 0,0 1-1,-2 0 1,-4 0-1,1 0-948,-1 1 0,-7-5 1,0 2-1,-1-5 0,0-2 1,2-2 1538,-2 1 1,0 0 0,1 1 0,5-4 0,3 1 0,1-3 602,1 1 1,5 0 0,3-3-1,3 2 1,2-2 0,0-2 0,-2-1-690,-3 0 0,-3 0 0,-5 0 1,-3-1-378,-2-4 0,-10-1 0,-11-3 0,-6 5 0,-3 3 0,-2 2 145,-2 3 0,4 4 0,3 5 0,3 2 0,3 3 0,4 2 1,6 4 302,9 3-304,2-3 0,22 14 0,-2-4 0</inkml:trace>
  <inkml:trace contextRef="#ctx0" brushRef="#br0">4826 13834 8407,'-55'-33'0,"0"-4"0,15-4 0,6 4 199,4 2 1,-2 0-1,-5 4 1,-5 1-1,-5 2 1,-5 4-1,-9 7 1,-5 9 0,-7 11-1,0 12 1,36-3-1,0 4 1,1 4-1,0 3 1,-1 5-1,1 2 1,2 2 0,2 2-136,1 1 1,2 2 0,0 6 0,3 4 0,5-1-1,2 1 1,3 3 0,1 1 0,3 4 0,4 2-1,3 2 1,2 1 20,2 2 1,4 0 0,9 4 0,7-1 0,5-3 0,7-3 0,6-2 0,6-3 0,8-2 0,6-3 0,-17-19 0,3 0 0,1-3 0,4 0 0,2-1 0,2-2 0,1-1 0,2-1 0,1-2 21,2-1 0,1-1 1,2-1-1,7-1 0,3-2 1,-1-2-1,-3-3 1,0-2-1,0-2 0,4 1 1,0-2-1,2 0 1,-16-3-1,1 0 0,0-1 1,0-1-1,1 0 0,0-1 1,0-1-1,1-1 1,2-2-1,0 0 0,0-1 1,1-1-52,0-1 1,0 0 0,0-2 0,-2 0 0,-4-1-1,-1-1 1,0 0 0,0-2 0,2-2 0,1-1 0,-1-1-1,0-1 1,-3-1 0,-1 0 0,0-1 0,-1 0 0,15-9-1,-2-1 1,0-1 0,-1-3 0,-1-2 0,-1-1-46,-2-1 0,-1-1 1,-3-1-1,-4 0 1,-1-2-1,-3-2 1,0-1-1,-2-2 1,-2-1-1,-4 0 1,-2 0-1,-2-1 1,-4 0-1,-2 0 1,-3-1-1,-3-2 1,-3 0-1,-3-1 1,-3 1-1,-2 0 1,-4-1-309,0 0 1,-4-1 0,-2 1 0,-5 1 0,-4 0 0,-3 2-1,-7-17 1,-7 3 0,-4 6 0,-7 3 0,-6 8 0,-6 5 0,-8 7-1,-5 7 93,-10 6 1,-5 6-1,15 8 1,-2 4-1,-3 4 1,-7 3 0,-2 4-1,-1 2 1,15 0-1,-1 2 1,-1 2-1,-1 1 1,-4 2 0,-2 2-1,1 2 1,-1 0-1,-3 3 1,1 1 0,-1 0-1,-1 2-374,12-4 0,-1 1 0,0 1 0,-1 0 0,2 0 459,-1 0 1,1 0 0,-1 1 0,1 1 0,0 0 0,1 1-1,0 1 1,1 1 0,-1 0 0,2 0 0,-11 6 0,1 1-1,0 0 1,1 1 0,3 0 0,-1 1 0,2 1 0,0 0-1,3 0 1,0 1 0,1 1 0,1 0 118,1 0 0,0 2 0,2 0 0,-1-1 0,2 0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7611 4171 7968,'-13'0'4174,"0"0"-2524,0 0 0,4 0 1,1 0-399,-3 0 1,6 3 0,0 5 0,2 6-1,-1 6 1,-6 10 0,-6 7-1037,-6 10 0,-9 9 0,-5 7 0,15-29 0,-2 0 0,-2 4 0,-2 0 0,-2 2 0,0 0 0,-1 2 0,-1 0 1,0 1-1,1 0-216,-1 1 0,-1 0 0,1-1 0,0-1 0,0-1 0,1 0 0,2-2 0,2-1 0,2-2 0,2-2 0,-16 27-886,4-6 1,10-8 0,8-5-1,6-7 1,5-9 0,5-8 0,6-8 885,7-6 0,12-8 0,8-4 0</inkml:trace>
  <inkml:trace contextRef="#ctx0" brushRef="#br0">7943 4518 7859,'7'-6'882,"-2"-3"1,-4-2-85,-1-2 0,5 0 0,-1 0 0,-1 0 0,0 1 0,0 2 413,1 1 1,2 6-1,-3 0 1,2 8 0,1 8-1,0 9 1,-3 8-387,-2 9 0,-2 7 1,-3 9-1,-7 2 1,-2-2-1,-1-2 1,2-2-1180,1-3 1,1-5 0,1-8 0,5-5 0,2-4 0,2-4-1106,0-5 1,-1-4-1,-2-6 1,-2-8-1,3-12 1377,0-12 0,2-8 0,2-13 0,2-9 0,5-9 0,2-2 0,4 0 0,1 7 426,1 7 1,2 7 0,-3 11-1,1 5 1,-1 5 0,-2 9 797,-1 4 0,0 6 0,0 5 0,1 0 0,-1 1 0,0 3 0,-2 7-1142,-2 4 1,1 6 0,-6 5 0,-1 1-1,-3 4 1,-4 2 0,-6 0 0,-5-2-387,-2-4 0,-2-1 0,3-1 0,-3-2 0,1-3 0,-1-1 1,3-3-4531,1-2 1,8-5 4750,3 0 1,8-1 0,3 5 0</inkml:trace>
  <inkml:trace contextRef="#ctx0" brushRef="#br0">8516 4661 11885,'-14'1'1274,"-4"4"0,4 2 1,-3 6-1,2-1-401,2-4 0,4 8 0,2-3 1,1 2-1,3-1 0,2-1 0,1 0 1,0 0-1069,0 0 1,1-1 0,4-4 0,3-3-1,3-5-204,-3-5 0,2 3 1,-5-7-1,-2-1 1,-2-2-1,-1-1-28,0 0 0,-1 4 1,-2 1-1,0-1-313,4 2 1,7 1-1,9 8 1,5 0-1,5 3 1,5-2 0,4-2-475,0-1 0,-5 0 0,-1 0 0,-2 0 0,-4-1 1006,-2-4 1,-6 4-1,-12-3 1760,-8 2 1,-6 2 0,-2 2 0,2 2-1,3 5-484,1 2 1,3 2 0,7 0 0,5 0 0,3 0 0,2 0 0,3-1-591,5-4 0,1 3 1,0-7-1,-1-1 0,1-2 1,0-1-774,-1 0 0,-3 0 0,-6-1 1,-1-3 100,-4-5 0,-2 2 0,-7-2 1,-4 0 964,-3 2 1,-3 3-1,3 8-380,3 5 0,5-2 1,5 2-1,3 1 1,4 1-1,1 2-274,0 0 0,4 0 0,2 0 0,0 0 0,1-1 0,1-3 1,2-5-118,1-3 0,2-1 0,-1-1 0,-2-3 0,-3-5 0,1-4 0,-3-3 0,1-1 0,0-5 0,-3 3 0,1 2 0,1-1 0,0 5 0,4 2 0,3-2 0,2 8 0,2 3 0,5 0 0,2 2 0,6 2-220,2 2 0,3 3 0,2 6 0,0 0 220,5 0 0,4 0 0,7 0 0</inkml:trace>
  <inkml:trace contextRef="#ctx0" brushRef="#br0">5919 7223 12298,'-17'-10'-269,"4"-3"1,1 2 0,9 8 121,-1 6 0,-1 5 1,4 6-1,-2 3 60,-2 1 1,2-2 0,8-7 0,5-5-1,7-2 1,5-2 0,4 0 0,6 0 0,3 0-1,5 0 1,3-2 927,1-2 0,8 2 1,0-2-1,4 2 1,2 2-1,-2 0 0,1 0 1,-2 2-490,1 2 0,5 2 1,-1 5-1,2-3 0,4 3 1,-4 1-1,0-1-396,-1-2 1,-3-1 0,2-5-1,2 1 1,1-1 0,2-3 0,-3-3 607,-1-1 0,2-10 0,0 3 0,2-3 1,1-2-1,1 1-301,0 0 1,-2 6 0,0 2-1,0 0 1,3 1 0,1 0-1,0 3-256,2 1 0,-6 2 0,5 0 1,1 0-1,0 2 0,3 1 1,-3 1-21,-2-1 1,-1-1 0,-9-2 0,0 0 0,2-2 0,-3-1 457,-4-1 0,7-5 0,-6 3 1,3 0-1,2 0 0,0 3 1,2 2-433,3 1 0,-6 0 1,7 0-1,-3 0 1,-2 0-1,3 1-224,-1 4 1,-6-2 0,8 4 0,-5 0 0,-3 1 0,-1 1-1,0-2 479,2-3 1,0-2 0,-3-2 0,-1 0 0,3 0 0,-2 0 195,1 0 1,2 0 0,-2 0 0,2 0 0,-1 0 0,1 0 0,0 0-499,-2 0 0,5 0 1,-2 0-1,2 0 0,-2 0 1,2 0-1,-2 0-169,2 0 0,-6 0 0,4 0 1,-1 0-1,1 0 0,0 0 534,0 0 1,-1 0 0,-5-2 0,1 0 0,-2-3 0,-2 2-216,-1 2 1,-2 1 0,5 0 0,0 0 0,3 0 0,1 0 0,3 0-298,3 0 1,1 0-1,2 0 1,3 0 0,0 0-1,2 0 1,-4 0 112,-3 0 0,5 0 0,-12 0 0,3-2 1,1-1-1,-3-3 276,1-1 1,0-1-1,-6-2 1,-3 1 0,-4 0-1,-2 0 1,0 2-270,0 1 1,-9 0 0,6 3 0,-3-1 0,-3 1 0,-1 1-768,0 2 0,-5 0 0,3 0 0,-4 0 0,-4 0 0,-2 0 1,-2 0-1126,-3 0 0,-2 2 0,-4 2 1897,-1 5 0,-12 9 0,2 3 0</inkml:trace>
  <inkml:trace contextRef="#ctx0" brushRef="#br0">14383 8170 20918,'-9'-2'-861,"2"-2"361,1-5 0,-4-3 0,2-1 0</inkml:trace>
  <inkml:trace contextRef="#ctx0" brushRef="#br0">14117 8196 18831,'-14'0'-2,"1"0"0,1-1 0,2-2 0,2-3 276,2-2 1,3 7-1,6 1 1,2 7 0,-2 5-224,-2 2 1,-1-1 0,2 0-1,2 1 1,4-1 0,2 0-1,2 0 251,3 1 0,8-1 0,6 0 0,8 1 0,10-1 0,8 0 0,10-1 0,5-1 20,2-2 1,-29-6 0,1 1 0,1 1 0,-1 0 0,3 0 0,0-1 0,0 1 0,0-1 0,0 1 0,-2-1-234,0 0 0,-1 1 0,3-1 0,-1 1 0,-1 1 0,-1 1 0,0 0 0,0-1 0,0 1 1,1 0-1,-3-1 0,0 1 0,-1 0 0,-1-1-288,-1 1 1,-2 0-1,33 2 1,-7-1 0,2 3-1,-2-1 1,-1-1 202,-1-4 1,-4-4 0,4-1-1,1 0 1,1-1 0,2-4-1,-2-4 79,3-3 0,3-7 0,2-2 0,-1-2 0,-2-2 1,-1-4-53,-1 1 0,-1-1 0,-1-1 0,-5-3 0,-4 1 0,-7-2 63,-5 0-248,-3 4 0,-6-7 0,-3 6 1,-3 1-1,-3 2 0,-3 0-1634,-4-3 1573,-3 9 1,-2-14 0,2 10 0,1-3 0,2 1-1,-2 2 32,-1-1 1,-2 0 0,1 1 0,-1 1 0,0 1 0,-1 2 189,-3-2 1,3 3-1,-5 1 1,2-1 0,-1 2-1,-1-2 1,-1 2-34,0-1 1,-2 3 0,-4 3 0,0 1 0,0 0 0,0-2-259,0-3 0,-1 6 0,-5-3 1,-6 0-1,-6 2 0,-2-3 1,-4 1 36,-1 0 0,-6 2 0,-2 0 0,-1-1 0,-3 1 0,-1 1 344,-2 3 1,4-3 0,0 3 0,1-1-1,-1 0 1,1 1 0,-2 0 83,-2 2 1,-2-4 0,-2 5 0,-3 0-99,-1 0 1,-2-2-1,-5 3-62,1 2 1,-5-3-1,-1 2 1,-2 1-1,-1 1 1,1 2 63,4 0 1,-1 0 0,2 0 0,1 0 0,-2 0-1,3 0 37,-1 0 1,-1-1 0,1-2 0,3-2 0,0 3 0,0-1-1,-3 0 46,-2-2 0,6-1 1,-2 3-1,1-1 1,2 1-1,-2 0 1,0 0-171,-3-2 0,-1 1 0,3 4 0,-1 0 1,0 0-1,-1 0-19,1 0 0,-6 0 0,6 2 0,0 0 0,-3 4 0,3 0 0,-1 2-5,3-1 0,2-2 1,-2 2-1,1 0 1,4 1-1,0 1 0,1 0-6,0-1 1,1-5 0,5 3 0,2-1-1,1 1 1,1 1-76,-1 3 1,5-2 0,-1 1-1,2 3 1,0 2 0,1 7-245,2 4 1,1-1 0,1 10-1,-1 2 1,0 4 0,2 1 0,3 2-7,4 1 1,8-1 0,2 5-1,3-1 1,2-1 0,3 0-1,4-3 466,5-2 1,4-2-1,6-2 1,8-2-1,9 1 1,8-1 285,9 1 1,-19-21-1,2 0 1,5 0-1,1 1-125,3-2 0,0 0 0,2-2 0,1-2 1,3 1-1,0-1 0,-1 0 0,0 1-295,-1-1 0,1 0 0,-4-2 0,0 1 0,2 0 0,0 1 0,0-1 0,0 1 0,-2 0 0,0 1 0,-2 0 0,-1 0 0,-3 0 1,-1 0-863,-2 1 1,0 0 0,-1 2 0,-1 2 0,30 15 0,-4 0 886,-8 1 0,1-4 0,-7 5 0</inkml:trace>
  <inkml:trace contextRef="#ctx0" brushRef="#br0">4212 9529 16647,'-25'-6'-602,"10"2"1,-2 1 718,9 11 1,20 4 0,10 5-1,14-6 1,13-2 0,16 0-1,-26-5 1,2 0 0,8-2-1,3 0 1,4-1 0,3 0-1,8-1 1,2 0 0,4 0-1,1 0 1,-20 0 0,1 0 0,0 0-1,3 0 1,0 0 0,1 0-1,4 0 1,2 0 0,0 0 2062,3 0 1,2 0-1,-2 0-2211,-8 0 1,0 0 0,2 0-1,-7-1 1,3 1 0,0 0 0,-1-1-1,12 0 1,-1 0 0,1 0 0,2 0-1,0-1 1,1 1 0,2-1 0,1 1-1,-1-1 1,-2 1 0,0-1 0,0 1-1,1-1 1,-1 0 0,1 0 352,-2-1 0,-1 1 0,0-1-309,-1 2 1,0 1 0,-1-2 0,3 0 0,0-1 0,-1 1 0,-2 1 0,-1 0 0,0 0 0,-4 0 0,1-1 0,-2 1 0,-2-1 0,0 1 0,-1-1 0,-3 1 0,-2-1 0,1 1 0,-2-1 0,-1 0 0,0 0 0,20-1 0,-1-2-145,-4 1 0,-2-2 0,-3 0 0,-2 0 0,-9 0 0,-2-1 1,-5 0-1,-2-1 0,29-8 0,-14 0 0,-10 2-313,-7 4 1,-16 1 0,-9-3 0,-20 3-3235,-20 5 3678,-8 2 0,-18 2 0,2 0 0,-3 0 0</inkml:trace>
  <inkml:trace contextRef="#ctx0" brushRef="#br0">17849 13567 8111,'-12'-24'0,"3"-2"579,-3 8 0,10 6 0,-6 11 0,4-2 1,7 0-1,8 3 380,10 3 1,16 7-1,8-1 1,7 3 0,7 1-1,9 0 1,-29-6 0,0-2-667,4 0 1,2-1 0,4 2 0,1 0 0,1-2-1,2-1 1,2 2 0,1-1 0,1 0 0,1 0-1,4-1 1,1 0 0,0-2 0,0 1 0,0-2 0,1 1-16,-2-1 1,-1 0-1,-2 0 1,0 0 0,1 0-1,-1-1 1,2-2-1,-1 0 1,1-3 0,0 0-1,-1-3 1,0 0-226,-2-1 0,-1-1 1,2 0-1,-1 0 1,-1-1-1,0-1 0,4 0 1,0 1-1,-1-1 1,0 1-1,1-2 1,1-1-54,-3 2 0,0-2 0,-2 1 0,0-1 0,-1 1 0,-1 0 0,-2-1 0,0 0 0,-6 1 0,0 0 0,-2-1 0,-1 0 0,-3 1 0,0 0 0,-3 0 0,1 0 0,-1-1 0,-1-1 0,31-17 0,-4 1 0,-2-1 0,-4 3-232,-3 2 0,4-3 0,-10 0 1,-2 2-1,-1 0 0,-3 4-32,-4 3 1,-1-2-1,-7 7 1,-3-1-1,-4 0 1,-6 0 0,-5 2 41,-4 1 0,-3 0 0,-7-2 0,-5-4 0,-9-1 0,-10-1 133,-9 0 0,-8-2 0,-5-2 0,-8 0 0,-4 1 0,-6-1 0,-4 2 167,-2 3 1,28 9 0,-3 2-1,0 1 1,-1 1 0,-3-1 0,-1 0-1,-2 0 1,-2 1 0,1 1-1,-1 0 1,-5 0 0,0-1 48,-4 0 1,0 1-1,2 0 1,-2 1 0,-8-2-1,-1 0 1,1 1-1,1 1 1,0 1 0,1 0-1,-2 1 1,0 0-143,0 0 1,1 1 0,0 2 0,1 1-1,-4-1 1,1 0 0,3 1 0,1 0 0,4 1-1,1 0 1,-1 1 0,0 0 0,1 1 0,0 0 10,0 2 1,0 1 0,-4 3 0,2 0 0,8 1 0,1 0 0,0 0 0,1 0 0,1 0 0,1 1 0,2 1 0,1 2 84,4 1 1,1 2 0,1 0 0,1 2-1,8 1 1,3 3 0,1 0 0,1 0-1,-20 29 1,13 4-25,13 2 0,9 7 0,20-3 1,10 1-1,17 0 0,-9-30 1,3 0-1,6 0 0,3 0-84,3-1 1,2 0 0,2 1-1,1-1 1,4-2 0,3-1-1,0 0 1,2-2 0,3 0-1,2-1 1,4 0 0,2-1-1,1-2 1,2 0-613,3 0 1,-1 0 0,-1 0 0,0-1 0,-3-1-1,0 0 1,-4 0 0,0 0 638,-1 1 0,0-2 0,1 0 0,-1-1 0,-7 2 0,0 0 0,2 2 0</inkml:trace>
  <inkml:trace contextRef="#ctx0" brushRef="#br0">4892 15779 8241,'0'-51'0,"0"14"0,0-2 0,2 14 20,2 12 1,3 5 0,7 8 0,-1 2 0,0 2-1,2 5 1,3 3 0,4 1 0,6 0 0,5 1-1,6 1 1,1 1 477,2 2 1,7-2 0,2-7 0,4-5 0,4-2 0,1-2-1,4 0 1,1 0 327,2 0 1,4-5 0,2 1 0,-1-1-1,-34 3 1,0 0 0,36-3 0,0 3-780,-6 0 0,-3 4 0,0 0 1,-1 6-1,-3 1 0,-2 3-124,-3-2 1,4 0 0,-3 2 0,1-1 0,0-4 0,0-1-1,-2-3 613,-1-2 0,-2-1 1,2 0-1,0 0 0,-1-1 1,0-2-158,2-2 0,2-3 1,7 3-1,-1 2 0,2 2 1,4 1-480,-31 0 1,0 0 0,3 0 0,-1 0 0,4 0 0,1 0 0,-3 0-1,1 0 1,0 0 0,1 0 0,-1 0 0,1 0 0,0 0 0,0 0 87,-2 0 1,0 0-1,1-1 1,-1 0-1,-1 0 1,-1-1-1,0 0 1,0 0 0,-1 0-1,0 1 1,1-1-1,-1 1 225,1-1 1,0-1-1,-1 2 1,0-1 0,34-5-1,-5 0 1,-3 1-1,-1 0 125,-2 3 1,-3-3-1,0 0 1,1 0-1,-2 0 1,4 2-1,0-2-429,5-3 1,2 2 0,-2-1 0,2 1 0,1-1 0,-2-1 157,0 2 1,-4-5 0,0 3-1,-1-3 1,1-1 0,-3 0 251,-1-1 1,1 1 0,-4 0-1,-2-1 1,-3 1 0,-2-2-446,-2-2 0,-2 2 1,3-4-1,-2 1 0,-1-2 1,-1 1-1,0-1-396,-3-1 0,-6 4 0,-2-2 0,1 1 1,0 1-1,-2 0 366,-2 3-1,-1 0 1,-4 1 0,0 0 0,-2-1 0,-3 1 0,-4 0 275,-3-1 0,-2 1 0,0-2 0,1-1 0,-1-2 0,-1 2-208,-3 1 1,1-3 0,-4 0 0,0 2 0,0 1 0,-3 2-240,-2 0 1,-1-1 0,-1 1-1,-4 0 1,-5-1 0,-6 1 0,-10-2-105,-8-2 1,-4 5-1,-14-5 1,-6 1-1,-2 1 1,-7 2 344,-1 4 1,12-3-1,-7 3 1,1-3-1,1-1 1,-1 0 493,0 0 1,10-1-1,-12-1 1,-1-1-1,0-2 1,-6 1-1,0-1-314,-2 0 0,31 7 0,-2 0 0,1 2 0,-1 0 0,-2 1 0,-1 0 0,-5 0 0,0 1 0,-1 1 0,-1 0-317,1 1 1,0 1 0,-3 1 0,1 0 0,8 3 0,0 0 0,1 0 0,-1 0 0,2 0 0,0 0 0,3 0 0,1 0 0,1 0-1,1 0-21,-36 0 0,1 5 1,36-3-1,0 0 0,-34 1 1,2-1-1,0-2 275,1 0 1,2 0 0,-7-2 0,0-1 0,1-3 0,-1-1 139,0-4 0,35 8 0,-2-1 0,-1 0 0,0-1 0,-2 1 0,0-1 0,0 1 0,-2-1 0,-2 2 0,0-1 0,-1 1 0,0 0-221,-2 1 1,0 1 0,2 0 0,0 1-1,0 0 1,0 0 0,3 0 0,-1 0-1,1 0 1,0 1 0,0 1 0,-1 1-9,-3 1 0,1 0 0,0 0 0,1 0 0,0 0 0,0-1 0,3 0 0,0 0 0,0-1 0,1-1 1,2 0-1,0 0 0,-1-1 0,1 0 181,1 0 0,1 0 0,1-2 1,1-1-1,-35-3 0,3-1 0,7-2 68,2 2 1,2-4 0,2 5 0,0 0-1,-1 0 1,0 3 0,-3 2-365,-4 1 0,5 1 0,-9 4 1,1 4-1,3 4 0,-3 3-220,0 2 0,3 4 0,-6-2 0,2-1 0,3 2 0,-2-2 0,-2 0 630,-1-3 0,0-1 0,3-1 0,-2-1 1,-1 0-1,1 1 0,2-1 234,2 0 0,2 2 0,-1 3 0,-2 4 0,2 3-575,1 2 0,8 4 0,-2 3 0,5 3 0,3 6 0,4 3 0,4 4 0,8 1-564,4-3 1,10 3-1,3-8 1,7-3-1,7-3 1,8-3 858,8-5 0,14 5 0,16-11 0,13-4 0,16-3 0,-30-9 0,1-2-1,3 0 0,1-1 0,7-1 1,0 0-1,1-3 0,0 0 1,1 0-1,0 1 0,6 1 1,-1 1-1,0 1 0,0 1-227,-2 0 0,0 1 0,6 5 0,-1 2 0,-4 1 0,-1 2 0,1 1 0,1 3-291,1 1 0,0 4 0,0 4 0,-1 4 1,-1 1-1,0 0 0</inkml:trace>
  <inkml:trace contextRef="#ctx0" brushRef="#br0">12370 18138 12655,'5'-18'-942,"-1"1"0,2 5 1564,-1 7 1,-4 10 0,2 4 0,-4 3 0,-5 2 0,0 3 0,-2 2 0,2 2-1,0 2 1,4 3 0,0 2 0,2 1 360,0 2 0,0 3 0,2-4 0,0-2 0,4 3 0,0 0 0,2 2 0,-2-5 0,0-3 0,-3-4-1150,-2-2 1,-1-1-1,0-5 1,-1-1-1,-4-3 1,-4-4-511,-3-4 0,3-13 1,2-6-1,1-8 1,3-8-1,3-9 1,5-6 652,4-6 1,7-4 0,5 3 0,1 2 0,3 2-1,-1 8 803,1 6 0,-1 2 0,-2 9 0,-4 7 1,-4 3-1,0 5-473,-1 4 1,-1 0 0,-2 5-1,-2 0 1,-2 5 0,-3 7-313,-2 7 0,-1 2 0,-1 7 0,-4 3 1,-4 0-1,-4 0-14,-5-1 0,3 0 1,-4-2-1,1-2 1,0-3-1,2-4-2438,1-4 0,8-2 1,5 2-1,11-3 2068,14-5 0,8-8 1,9-3-1</inkml:trace>
  <inkml:trace contextRef="#ctx0" brushRef="#br0">13157 18112 8488,'-6'-30'0,"-3"5"2889,-3 9 1,-1 7-433,0 9 1,4 0-1,1 1 1,2 4-1840,3 3 1,2 9-1,1 2 1,1 0-1,4 0 1,4-1 0,3 0-2167,1 0 0,-4 4 0,0-6 1,0-2-1,-1-5-375,1-4 0,-7-2 3371,-2-7 0,0-3 0,-5-7 0,4 1 4589,1 0-6037,0 5 0,1 2 0,4 8 0,4 1 0,3 3 0,1 1 0,5 2 0,-1 3 0,0-2 0,-2-1 0,-2 0 0,0 0-2168,0 0 0,5-6 0,2 1 0,-1-2 2168,0-2 0,5-6 0,-4-2 0</inkml:trace>
  <inkml:trace contextRef="#ctx0" brushRef="#br0">13677 17792 9687,'0'-24'2383,"0"-3"1,0 8-980,0 6 0,-5 10 0,1 3 1,1 9-1,1 9 0,2 7 1,2 9 2982,2 9-4915,-2-5 1,8 18 0,-4-10-1,0 2 1,1 1 0,-1-2-3151,0-3 0,-1 2 3678,-5-1 0,-12-1 0,-3-4 0</inkml:trace>
  <inkml:trace contextRef="#ctx0" brushRef="#br0">13543 18365 9850,'-11'-25'0,"2"-5"0,4-4 0,5 0 0,5 0 1152,4 0 0,8 6 1,7 1-1,6 8 1,5 5-1,5 6 1,5 3-1,4 4-739,2 1 0,7 1 1,0 4-1,-3 3-413,-5 4 0,-4 8 0,-6 0 0</inkml:trace>
  <inkml:trace contextRef="#ctx0" brushRef="#br0">14050 18232 8371,'-27'-2'572,"1"-2"1,0-5 2180,4-3 0,3-3 1,7-1-1593,3-2 0,6 2 1,11 7-1,7 4 1,4 5-1,6 6-1238,5 8 1,-1 3-1,5 7 1,2-2 0,-1 1-1,4-3-2116,-2-2 1,-6-3 0,0-2 0,-3-1 2192,-1-3 0,0-3 0,-1-6 0</inkml:trace>
  <inkml:trace contextRef="#ctx0" brushRef="#br0">14477 17952 9217,'4'-43'0,"2"4"0,0 10 4236,0 8 0,4 8-2979,-1 4 0,-3 4 0,-2 11 0,-2 7 0,-2 10 1,0 6-1,0 7-946,0 2 1,0 7 0,0-1-1,0-1 1,0-1 0,0-2 0,0-2-1455,0-2 1,6-4-1,1-4 1,2 0 0,-2 1-4599,-1-4 4955,5-7 1,-10-4 0,5-8 0,-1-4 0,-1-10 830,-1-6 1,-1-3-1,-2-5 1,0-2-1,1 1 1,2 0 928,1 6 0,7 2 0,-1 3 0,6 3 1,7 5-1,3 2-2442,5 2 0,5 6 1468,8 3 0,-2 9 0,4 3 0</inkml:trace>
  <inkml:trace contextRef="#ctx0" brushRef="#br0">15036 18391 8322,'-6'-23'478,"-2"-4"0,2 8 1,1 6 925,4 1 0,2 1 0,5 2 1,6 5-1,7 3 0,5 1 1,6 1 5831,2 3-7143,-2-2 0,7 10 0,-5-2 0,0 3 0,-3 2 0,-5-3-3901,-3 0 1,-4-5 2691,-3 2 1,-7-7 0,-2-2 0,-3-8-1,4-5-74,8-5 0,6 2 0,12-5 1190,3 2 0,4-5 0,1 4 0</inkml:trace>
  <inkml:trace contextRef="#ctx0" brushRef="#br0">15810 18165 12273,'0'13'0,"0"1"9616,0-1-8853,0 6 0,-5-3 0,1 7 0,1 2 1,1 1-1,4 4 0,1-2-558,1 2 1,6 4 0,-2-3-1,1-3 1,-2-3 0,-1-4 0,-1-2-405,0-2 0,-3-7 0,1-3 0,-5-2-828,-2-7 0,0-4 1,4-8-1,1-6 1,3-5-1,5-4 821,3-1 1,6-3 0,0 2 0,-2 3-1,-1 3 1,-3 4 0,-2 2 1825,-1 3 0,-5 5 0,2 4-1332,-4 1 1,-7 2-1,-12 5 1,-4 3 0,-1 5-1,1 5 1,2 0-5205,2 0 1,3 7 4884,0-8 0,1 9 0,0-1 0</inkml:trace>
  <inkml:trace contextRef="#ctx0" brushRef="#br0">17396 18112 8501,'7'-11'0,"-2"-4"2063,-4-4 1,-1 3-1,0-2 287,0 3 0,0 2 0,-1 1-1951,-4 3 0,-4 3 0,-8 8 1,-6 4-1,-2 6 0,0 5-416,3 4 0,-3 1 0,4 5 0,0 0 0,3-1 0,5 1 0,4-2-655,5-3 0,4 6 0,6-4 0,7 0 0,11 0 0,8-4 0,10-2-5281,4-3 5953,-3-2 0,14 0 0,-2 1 0</inkml:trace>
  <inkml:trace contextRef="#ctx0" brushRef="#br0">17796 18218 11126,'0'-25'2078,"0"-6"1,1 7 0,4 5-1637,4 7 0,-2 9 0,0-3 1,1 2-347,-1-1 0,-4 2 1,2 8-1,-5 4 0,-5 4 1,-2 5-214,-1 4 0,-2 0 0,4 2 0,0 1 0,0-1 1,3 1-1,2-1 222,1-2 1,4 2 0,2-7 0,2-2 0,2-4 392,2-7 1,-3-4 0,-2-4-1,-1-7 1,-3-5-248,-2-6 1,-5-8-1,-2-1 1,-1 1-1,-2 1 1,0 1 0,1-1-1,1 6-2234,0 2 1,4 8 0,0 5-208,6 2 1,10 8 0,11 7 2189,5 3 0,11 1 0,8 0 0</inkml:trace>
  <inkml:trace contextRef="#ctx0" brushRef="#br0">18489 17832 8252,'7'-22'0,"-2"-2"992,-4 0 0,-2 12 0,-4 6 282,-4 12 0,-1 9 1,1 13-1,3 2 1,0 2-1,-1 1 1,0 3 4746,2 2-6123,-2-7 0,5 14 1,-2-10-1,2 2 1,2 0-1,0-3-324,0-1 1,0-7 0,2-3 0,2-1-1,4-1-1103,-1-4 1,-1-9 0,-8-8 0,-2-8 0,-5-5 1699,-3-5 1,-7-2 0,-2-6 0,1 3 0,2 2 0,3 2 1571,2 2 0,-1 4 1,4 4-1,5 8-2427,10 8 0,11 6 1,8 11-1,4-2 0,6 2 1,3 1 683,5 2 0,7 0 0,-2-1 0</inkml:trace>
  <inkml:trace contextRef="#ctx0" brushRef="#br0">18875 18325 13366,'0'-19'0,"0"-2"0,0 0 0,0 2 0,0 1 0,0 0 1638,0 2 0,6 3 1,2 2-1,1 4 0,0 1 1,1 3-1215,2 2 1,-5-1 0,-5-1 0,-8-1-1039,-8 1 1,-3 1 0,0 2 0,-2 2 0,0 2-1,0 5 1546,2 3 0,4 3 0,4 2 0,5 6 0,2 2 0,2 2 0,2 1 0,4 1-932,7 2 0,8 0 0,8-4 0,4 0 0,1-1 0,3 1 0,1 6 0,2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8558 5344 28685,'-25'-19'-4627,"1"-2"4379,2 0 1,6 2 0,-2 7 0,4 2-1,7 3 1,9 1 0,9 4 0,13 4 433,10 2 1,11 8-1,17 0 1,-25-4-1,1 2 1,5-1-1,2 1 1,4 0-1,2 1 1,2-2-1,1 1 1,4 0-1,0 1 1,0-1-1,1 0 128,-2 2 0,1 0 0,8-2 0,0-1 0,-4 1 1,-1-1-1,1 0 0,2-1 0,3 0 0,1-1 0,-2-2 1,1 0-240,1-1 0,2-1 0,3 0 1,2-1-1,-2-2 0,0-2 1,-1 1-1,0-2 0,1-2 1,-1 0-1,-2-2 0,-1-1 1,1-2-1,0 0-15,-2 0 1,0 0 0,-8-2-1,0 0 1,2-2 0,0-2-1,-1 0 1,0 0 0,-4 0 0,0-1-1,-1 0 1,0-1 0,-3 0-1,0 0-345,-4 0 0,-1-1 0,0-1 1,-2 0-1,-10 4 0,-1 0 1,30-17-1,-9-1 0,-13 1 1,-9 1-66,-9 2 0,-7 1 0,-15-3 0,-18-3 0,-22-4 1,6 18-1,-4 1 0,-10-2 0,-4 0 117,-9-3 1,-4 1 0,-5 1 0,-3 1 0,18 8-1,0 1 1,-1 0 0,-1 2 0,-1 0 0,1 1 0,-3 0-1,0 1 1,0 1 0,1 0 0,-1 1 0,0 0 199,-1 0 1,0 1 0,-1 1-1,-2 0 1,-1 1 0,0 0 0,3 0-1,0 1 1,-1 1 0,-1 0 0,-1 0-1,0 1 1,-3 1 0,0-1 0,0 1-1,-2 0 1,1 0 0,-1 0-43,-2 0 0,-1-1 0,1 2 0,2 0 0,1 1 1,-1 1-1,3 0 0,0 0 0,1 1 0,5 1 0,0-1 1,1 2-1,3 0 0,1 1 0,2 1 0,-22 3 0,2 3 295,5 1 0,2 3 0,6-1 0,4 3 0,9-1 1,3 2-1,5-2 0,3 1 0,-19 22 0,16 4 1,14 6-333,12 4 0,27 8 1,2-33-1,7 0 1,10 3-1,7-2 0,11 3 1,5-1-1,-12-11 1,3 0-1,1-1 0,6 0 1,2-1-1,1-1 152,6 1 1,2 0 0,1-2 0,-13-4 0,1-1-1,1-1 1,0 0 0,3-1 0,0 0 0,0-1 0,0 0-1,0-1 1,-1 0 0,0 0 0,0 0 0,1-1 0,0 1-1,0-1 1,-1 0-41,-2-1 0,0 1 0,-1-1 0,0 1 0,1-1 0,-1 1 0,1-1 0,-1-1 0</inkml:trace>
  <inkml:trace contextRef="#ctx0" brushRef="#br0">11930 8050 20891,'0'-9'217,"0"0"1,2 6 0,2 0 0,5 4 0,3 5 0,1 2 0,1 2 0,1 0 0,1 1 186,2-2 1,5-5 0,1 4 0,4-1 0,5-1 0,1 0 0,4-3 229,5-2 1,5 4-1,5-1 1,3-1 0,4-1-1,5-2-343,3 0 0,-6 0 0,9 0 0,2 0 1,1 1-1,-37 0 0,1 1-198,1 0 0,-1 0 0,2 2 1,-1-2-1,0 0 0,0-1 0,0 2 1,-1 0-1,35 3 0,-2 0-52,-1-3 1,-10 3-1,6-2 1,-4 1 0,-3-1-1,2 1-32,-1-2 0,-2-2 0,4-1 0,2 2 0,1 1 1,2 1-10,0-1 0,-1-1 0,1-2 0,0 0 0,-1 0 0,1 0 0,-2 0 0,-3 0 0,3 0 0,-4 0 0,0 0 0,-3-2 0,-4-1 0,0-1 0,1-5 0,1 3 0,2 0 0,1-1 0,3 1 0,5 0 0,2-5 0,-2 2 0,-2-1 0,0 0 0,-1 1 0,1 0 0,-1 2 0,-6-5 0,-1 3 0,-2-3 0,-3-1 0,-3-2 0,-5-3 0,-2 3 0,-8-4 0,-2 4 0,0-1 0,-1-2 0,-3 2-38,-5 1 1,-3 0 0,-5-1 0,-1-2 0,1 2 0,-3 1-1,0 0-203,0-3 0,-3 4 0,0-4 0,-1 3 0,1 0 0,-1-1 0,-2-3-159,-3-2 1,-2 0 0,-1-2 0,0 0 0,-1 0 0,-4-2-42,-4-2 1,-4 0 0,-5-1 241,-4-3 1,-3 3-1,-3-3 1,-4 3 55,-3 1 1,-1 6-1,-2 3 1,-5 4 0,-3 0-1,-4 2 1,-1 4-73,2 3 1,-7 4-1,3 1 1,-2 0 0,0 0-1,2 0 248,0 0 1,-5 0-1,0 0 1,0-2 0,1-1-1,-1-1 1,1 1 292,3 1 0,-1 2 0,-1 0 0,-2 0 0,2 0 0,-1-1-177,-1-4 0,2 4 1,-5-4-1,-1 4 0,0 1 1,-5 0-1,1 0-206,-4 0 1,2 0 0,4 0 0,4 0 0,-1 0-1,2 0 1,-2 0 18,0 0 0,3 0 0,-1 0 0,1 0 0,4 0 0,-1-1 180,4-4 0,-2 4 1,6-4-1,-2 4 0,0 1 1,-1 0-1,-1 0-129,2 0 1,-2 0 0,2 1 0,-5 2 0,-2 3-1,-3 0-48,-2 0 0,-1 4 0,-8-1 0,-4 3 0,34-5 0,0-1 0,0 1 0,-1 0 0,1-1 0,0 1-91,2-1 0,0 1 1,-30 8-1,9 1 0,1 2 1,5-2-1,-1 1 0,7-2-2,4-2 1,-3 8-1,9-7 1,0 4 0,0 3-1,3-2 73,3 0 1,3 5 0,1-2 0,2 2 0,1 0 0,4-2-1,0 2-111,4 1 1,3 1-1,4 1 1,4 0 0,4-1-1,4 3 1,7 0 106,12 2 0,11 0 1,14-5-1,10-3 0,9-1 1,5 1 37,2-3 1,-31-9 0,2-2 0,-1-2 0,0-1 0,1 1 0,1-1 0,1 0 0,1 0 0,0 0 0,-1-2 0,1 0 0,0 0-340,-3-1 1,-1 0-1,0 1 1,0 1 0,-3-2-1,-2 0 1,35 3 0,-6 1 418,-4 0 1,11-4-1,-6 3 1</inkml:trace>
  <inkml:trace contextRef="#ctx0" brushRef="#br0">2946 6784 31691,'-25'-9'-302,"3"0"0,-4-2 0,4 8 1,-2-1-1,1 1 0,1 2 1,-2 1-1,0 0 0,0 0 776,2 0 0,6 0 0,-2-2 0,6-2 0,9-4 0,12 1 0,12 2 0,10 2-474,9-1 0,6 2 0,7-2 0,2 3 0,1 1 0,4-2 0,0-2 0,1 2 0,1-2 0,-4 1 0,-5 0 0,-4-2 0,-4 2 0,-4-4 0,-2 4 0,-2-4 0,-3-1 0,-3 2 0,-6 0 0,0 0 0,-7 3 0,0-1 0,0 1 0,-1 2 0,0 1 0,-1 0 0,0 0 0,2 1 0,-2 4 0,4 0 0,-1 6 0,0-2 0,0 0 0,-2-2 0,3-7 0,1-7 0</inkml:trace>
  <inkml:trace contextRef="#ctx0" brushRef="#br0">3879 6504 9546,'0'-48'0,"0"4"1288,0 7-1083,6 12 0,-3 11 0,6 10 521,1 2 1,2 2-1,3 2 1,3 1-1,4 3 1,5 1-1,5 5 1,5 3-89,2 3 1,8 4-1,-7-3 1,0 0 0,-1 2-1,-5-2-511,-2 1 1,-7-1 0,-7-3 0,-5 3 0,-4 2 0,-4 1 0,-5 0-279,-5 1 1,-8-7 0,-9 2 0,-6-2 0,-5-1 0,-5 1 0,-2-3 0,-3 1-408,1-4 0,1 1 1,2 2-1,4 2 1,4 1-1,4 3-2190,5 2 2928,2 1 0,7 5 0,0-1 0</inkml:trace>
  <inkml:trace contextRef="#ctx0" brushRef="#br0">7785 11142 11936,'-25'-6'-32,"1"4"1,-9-2 0,5 2-1,7 4 20,5 2 0,3 2 0,2 4 0,10-2 0,17-2 0,21-3 0,23-2 0,-23-1 0,3 0 0,7 0 0,2 0 0,5 0 0,1 0 0,8 0 1,2 0 218,6 0 0,2 0 0,-7 0 0,1-1 1,-16 0-1,2-1 0,0 0 0,0 0 1,-1-1-1,1-1 0,0 1 0,1-1 1,-1 0-1,2-1 0,1 0 0,-1 0 0,-1-1 1,1 1-1,-1-1 0,2 0 0,0 0 1,-1-1 337,1 0 1,-1 1 0,0-2 0,-1 1 0,-1 0 0,0-1 0,0 0 0,0-1 0,0 0 0,22-6 0,-2 0 0,-5-1 0,-1-1 0,-5-1 0,-1-1 0,-6 1-1,-2-1-880,-3 1 1,-3-2 0,-4-1-1,-3-1 1,-6-1 0,-2-1 0,21-25-1,-13-5 1,-13 1 0,-14-5 203,-12-1 0,-20-5 0,2 30 0,-3 0 1,-5 0-1,-3 0 0,-6 1 0,-3 1 0,-7-1 1,-3 2-1,-5 1 0,-2 3 204,-4 1 1,-3 3-1,-7 0 1,-2 3-1,-1 5 1,-3 3-1,23 5 1,-1 0-1,0 2 1,-4 0-1,-1 2 1,-1 0-1,1 3 1,-1 0 0,0 2-191,-1 1 0,0 1 1,-1 1-1,-1 2 0,0 1 1,0 2-1,0 2 1,1 1-1,0 0 0,1 2 1,0 0-1,1 1 0,0 2 1,0 0-1,2 1 1,3 0-1,0 1 0,2 0 5,3 1 0,1 0 0,1 1 1,-16 9-1,3 2 0,11-2 1,4 1-1,5-2 0,4 1 0,6-2 1,3 1-1,-9 27 0,15-1-389,13 2 1,16-8 0,15 2 0,20-5 0,-13-24 0,3-3 0,8 2 0,2-2 109,7 1 0,3-2 0,4-3 0,3-3 1,8 1-1,2-3 391,-21-3 0,1-1 0,1-1 0,4 0 0,2-2 0,0 1 0,1-1 0,0 1 0</inkml:trace>
  <inkml:trace contextRef="#ctx0" brushRef="#br0">10677 10795 8428,'-34'-6'0,"-3"0"0,6-3 502,2 5 0,12 10 0,10 6 0,10 5 0,13 4 1,14 3-1,17 2 49,17 6 0,-28-18 0,2 0 0,9 2 1,4-1-1,3-1 0,3 0 0,3-1 1,1 1-1,5-1 0,2 0 0,-2 0 0,1-1-697,-2 0 0,2-1 0,5 1 0,1-1 1,-8-1-1,0-2 0,0 0 0,-1 0 1,-1 0-1,0-1 0,-5-1 0,-1 0-827,-1-1 0,-2-1 0,-2-1 0,-2 0 973,-5-3 0,-1 0 0,0 0 0,-1 0 0,33 0 0,-6 0 0</inkml:trace>
  <inkml:trace contextRef="#ctx0" brushRef="#br0">14250 11128 8560,'46'-4'142,"-6"-1"-142,-6-5 0,-2 3 0,3-7 0</inkml:trace>
  <inkml:trace contextRef="#ctx0" brushRef="#br0">14237 11022 15866,'0'-26'-770,"0"6"1,0-7 0,1 8 1587,4 4 0,-4 2 0,5-1 0,-2 1 0,1 0 1792,-2-1 0,-3 7-2160,-5 2 1,-1 5 0,-4 5 0,3 5-1,-1 7 1,2 5 0,0 6 46,3 7 1,-2-2-1,0 10 1,1 0-1,-1 0 1,1 1-1,-1 1-658,-1-2-223,5 4 0,-5-10 0,4 3 1,0-3-1,-3-3 0,1-3-1073,-2-3 0,3-7 0,-6-3 1,0-3-1,0-4 0,0-2-1577,-1-4 1,2-4 3070,0-1 0,-1-6 1,-5-1-1</inkml:trace>
  <inkml:trace contextRef="#ctx0" brushRef="#br0">14103 11328 8557,'0'-19'2188,"-1"-2"0,-2 0-825,-2 4 0,2 8 1,8 6-1,7 6-1312,8 6 0,4 7 0,10 3 0,0 2 0,-1 1 0,2 0 1,1-1-963,1-2 0,4-1 1,-6-5-1,-1 1 1,-3-2-1,-5-2-537,-3-1 0,-6-8 1,-8-1-1,-6-6 2104,-6-1 0,0-5 0,-6 3 0,1-3 1290,0-1 1,4 1 0,8 3 0,6 5 0,5 4 641,3 4-2549,0-2 1,-3 10 0,1-5 0,2 2 0,-2-2 0,-1 1-842,-2-1 0,0-4 1,1 2-1,-1-4 116,0-1 0,-5-6 0,-4-3 1,-2-3-1,-2-1 0,0 0-499,0-1 1,1 3 0,4 2 1184,4 4 0,8 4 0,4 1 0</inkml:trace>
  <inkml:trace contextRef="#ctx0" brushRef="#br0">15170 11448 10500,'-15'-25'2872,"-3"3"1,8 8-1962,-4 10 1,10 4 0,0 4-1,2 5 1,4 3-1055,2 1 1,-3 2 0,4 1 0,-4 2 0,-1 0 0,0 0-16,0 0 0,-8-1 0,-4-5 0,-2-1 0,-2-4 1,1 0-1,0-1-979,2 0 1,4-1 0,3-5 0,6 0 0,11-2 1136,8-2 0,18-4 0,4-5 0</inkml:trace>
  <inkml:trace contextRef="#ctx0" brushRef="#br0">15423 11435 8323,'-7'-6'2457,"1"4"1,12-2-1,4 7 1,5 3-1400,3 1 1,5-2-1,1 2 1,4 0-1605,3 1 1,-1-5 0,-8 1 0,-4-2 0,-3-2-295,-2 0 0,-7-2 0,-6-1 0,-8-1 0,-2-1 2174,1-1 1,-3 5-136,3-3 0,11 8 1,7 3-1,12 2 1,8 0-1,7 1 0,4 1-1118,4-2 1,-1 1 0,6-5 0,0-2 0,-3-2-1,-5-1-559,-4 0 0,-7-4 0,1-2 1,-3-2-1,-3-2 0,-2-2 1,-4 0 188,0 3 1,-4-1-1,3 5 1,-2 3-1,0 0 1,3 6-333,2 10 621,7 2 0,6 23 0,6-5 0</inkml:trace>
  <inkml:trace contextRef="#ctx0" brushRef="#br0">12544 5011 7858,'-9'7'3611,"0"-2"-2285,0-4 0,3 4 0,8 1 0,8 0 1,8 0 3165,2-3-4157,3-2 1,5-1-1,1 0 1,4 0-1,1 0 1,2 0 0,-1-1-1,1-2 230,1-2 1,0-5 0,-2 2 0,-4-1 0,-2 1 0,-3-1-566,1 1 0,-2-2 0,-3 5 0,-4 1 0,-3 0 0,-2-1 0,1 2-1482,-1 2 1,-4 1-1,0 0 1,1 0-1,2 1 1482,1 4 0,1-4 0,-1 5 0</inkml:trace>
  <inkml:trace contextRef="#ctx0" brushRef="#br0">14730 4598 8016,'0'-21'464,"0"2"543,0 6 0,0 4 0,0 3 0,0 4 0,0 8 0,0 5 0,0 2 199,0 0 1,0 6 0,0 2 0,0 3 0,0 1-1,-2 6 1,-2 3-537,-5 3 1,-3 11 0,-1-5-1,0 4 1,-2 2 0,-2 1 0,-2 2-671,-2 1 0,5-4 0,-2-3 0,4-3 0,2-4 0,1-2-1463,2-3 0,6-8 0,-1-8 1,4-5 1462,4-4 0,4-9 0,5-7 0</inkml:trace>
  <inkml:trace contextRef="#ctx0" brushRef="#br0">14370 4625 8016,'-13'-6'6240,"-1"-3"-5207,7 3 0,8 0 1,13 6-1,6 0 1,9 0-1,6 0 1,11 0-1,7 0-9,5 0 1,4 0 0,-2-2-1,-1-2 1,0-3 0,-3-2-1521,-1 0 0,-8 0 0,-2-4 0,-7 1 0,-5 1 0,-8 2-2722,-4-1 1,-3 3 3217,-5-2 0,-6 0 0,-1-4 0</inkml:trace>
  <inkml:trace contextRef="#ctx0" brushRef="#br0">15356 4918 7922,'8'-6'3457,"-1"3"-2022,-2-6 1,-4 7 0,4 4 0,-4 8 0,-1 11 0,0 6-328,0 5 0,0 13 0,1-4 0,2 2 0,3 2 1,2-5-820,2-2 1,8 1 0,4-11-1,3-6 1,2-6 0,0-8 0,-1-5-452,1-3 0,-5-6 1,-1-5-1,-2-7 1,-3-8-1,1-8-931,1-5 740,-10-1 0,13-4 1,-9-2-1,1 2 1,4 1-1,-3 4-394,1 1 1,3 5-1,0 2 1,-2 4-1,0 5 1,1 4-1,0 3-786,0 2 0,-1 6 0,0 2 0,2 4 1533,-2 1 0,-1 0 0,-1 0 0</inkml:trace>
  <inkml:trace contextRef="#ctx0" brushRef="#br0">16303 4798 7894,'0'-14'0,"4"1"1313,1 0 0,-1 7 0,-4 7 0,0 11 0,0 10 0,-1 8 1,-4 6 90,-4 2 0,-7 11 0,-3 0 1,-1-2-1,1-1 0,3-3 1,1-3-1625,2-3 1,5-7 0,4-1-1,2-4 1,2-4-489,0-2 1,6-7-1,3-9 1,5-7 0,2-10-1,5-8 1,1-7-181,2-7 0,4-7 1,-6-3-1,3 0 1,2 0-1,-2 5 1483,-3 4 1,-3 6 0,-7 7 0,-1 5 0,-4 3-1,0 5 613,1 4 1,-5 8-1,3 10 1,-2 5 0,1 6-1,-2 6 1097,-2 8-2305,-7-1 0,3 10 0,-6-7 0,0-1 0,1 2 0,-1-4 0,0-2 0,1-6 0,4-4 0,2-6 0,4-1 0,2-6 0,5-8-979,3-10 0,1-6 0,2-15 0,3-2 0,4-4 0,3-4 0,4-4 770,2-6 0,-2 2 1,5-6-1,-1 7 270,-3 4 0,-4 8 164,-4 3 1,2 6 0,-6 6-1,0 7 885,1 5 1,-4 2 0,2 7-1,-2 2 1,-3 6 0,-1 7-1111,-3 5 0,0 5 0,2 4 0,-2 4 0,-2 4 0,-4 1 0,0 0 0,-2 0 0,0-2 0,0-1 0,0-3 0,0-1 0,0-4 0,0-2 0,0-5 0,0-1 0,0-5 0,1 1 0,4-6 0,2-9 0,7-9 0</inkml:trace>
  <inkml:trace contextRef="#ctx0" brushRef="#br0">17529 5078 12063,'-6'7'0,"-3"0"0,-3 4 1966,-1 7 0,3 5 0,-2 4 0,-4 0 0,-4 2-1119,-3 7 0,2 1 0,-1 10 1,-2 1-1,-1-1 0,0 2 0,2-2 1,4-2-848,0-4 0,9-4-2046,-4-6 2046,10-6 0,-8-11 0,5-1 0</inkml:trace>
  <inkml:trace contextRef="#ctx0" brushRef="#br0">18462 4904 7824,'0'-13'3129,"0"0"-344,0-1-2266,0 7 1,0 3-1,0 9 1,2 9-1,1 8 1,1 6 0,-1 5-1,-1 1 1,-2 4-1,-2 4 3926,-2 2-4488,-4 1 0,-5-8 1,0 0-1,-1 0 1,2-5-1,2-4 1,3-5-1,1-6-1692,3-2 0,3-6 0,4-10 1668,5-17 0,9-13 0,6-14 0,4-5 1,4-5-1,1-4 525,-1-2 1,0 6 0,-6 2 0,1 7 0,0 6 0,-2 6 0,-5 8 0,-5 6 520,-4 5 0,-2 4 1,2 5-1,-2 9 1,-4 11-599,-4 10 1,-1 3 0,-1 11-1,-2 5 1,-3 2 0,0 1 0,-2-5-926,1-4 0,4 0 1,-1-6-1,2-1 0,2-4 1,0-3-179,0-6 0,2-8 0,1-6 1,3-6-1,-1-6 0,3-5 0,-1-7 962,4-6 0,1-13 1,2 0-1,3-3 0,2-3 1,0-1-1,0 1 352,-2 6 0,2 6 0,-1 9 1,-1 3-1,1 4 0,0 5 0,-2 4-425,-1 4 1,-2 4 0,1 2-1,-1 4 1,0 7 0,-1 7-645,-3 7 0,-3 6 0,-6 0 0,0 5 0,0 5 0,0-1 0,0 1 0,0-5-2800,0-5 0,0-5 0,2-5 3209,2-4 1,9-9-1,8-3 1</inkml:trace>
  <inkml:trace contextRef="#ctx0" brushRef="#br0">19622 4611 11720,'7'-6'1215,"-2"-3"1,-4 5 0,-2 4 0,-4 10 28,-3 11 1,-6 4 0,-4 15-1,-4 6 1,-3 4 0,-2 4-1,1-2-941,-1-4 0,6 4 1,4-4-1,2-2 1,3-6-1,3-8 1,6-5-851,6-5 0,10-4 0,10-9 0,3-5 0,4-4 1,1-4-1,-1-5 19,-2-3 0,-2-6 0,1-1 1,-2 0-1,-3-2 0,-2 2 1,-3-1-1342,1 4 0,4 1 1,-2 2 1868,0 0 0,3-1 0,3 1 0</inkml:trace>
  <inkml:trace contextRef="#ctx0" brushRef="#br0">20382 4598 12810,'0'-13'1586,"0"-1"0,1 7-624,4 2 1,-2 10 0,4 5-1,-1 6 1,-3 8 0,-2 4-1,-2 6 1,-3 5-570,-5 7 1,-8 0 0,-2 4-1,0 2 1,0 0 0,1-5-1,0-4-2257,0-3 1,2-2 0,6-2 0,2-6-1,1-7 1864,-1-5 0,5-9 0,-2-3 0</inkml:trace>
  <inkml:trace contextRef="#ctx0" brushRef="#br0">20182 4558 9410,'-13'-8'2457,"5"3"1,5 6-1,12 3 1,9 5-1501,6 3 0,8 0 0,4-2 0,4-2 0,1-2-1970,-1-3 1,2 3 0,-10 0-1,1-1 1,-2 3 1012,-6-1 0,-10 2 0,-9 5 0</inkml:trace>
  <inkml:trace contextRef="#ctx0" brushRef="#br0">20062 5051 8752,'-8'6'1698,"4"3"1,8-2 0,7 1 0,4-1-1657,2 0 0,15-4 0,5 2 0,13-7 0,12-5 0,8-9 0,-33 5 1,0-1-1,0-1 0,0-2-42,-1 2 0,-1-2 0,-1-1 0,0-2 0,33-16 0</inkml:trace>
  <inkml:trace contextRef="#ctx0" brushRef="#br0">21075 4491 7865,'-6'8'2324,"-3"-4"0,-1-1 1,-1 3-1,4 7-1338,1 8 0,2 0 1,2 2-1,-1 4 0,-3 4 1,0 3-1,-1 3 1,0 2-264,-4 1 1,1-5-1,-1-1 1,4-3 0,0-4-1593,-1-3 0,4-8 0,-4-1 0,2-11-536,3-13 1,3-5 0,5-13-1,5-7 1,7-6 0,6-7-1,5-2 733,4-2 0,-1 0 0,-3 8 0,0 4 0,0 4 0,-4 8 1869,-3 5 0,-4 4 0,-2 6 0,1 2 1,2 2-1,-2 2 0,-1 3-79,-1 2 0,-6 2 0,1 2 0,0 3 1,-1 2-1,-4 2 0,-2 2-930,-2 1 1,-8 1 0,-7 0-1,-8 3 1,-10 0 0,-4 0-207,-4-2 0,-5-2 1,4 0-1,5 1 0,3-1 1,6 0-1,4 1-489,6-1 1,10 2 0,3 1 0,5 3 0,8 0 0,11 2 0,13 0 557,10 3 0,13 1 0,-1 1 0,4 1 0,1 0 0,-2-1 429,-2 1 0,-4 0 0,-3-1 0,-7 0 0,-5-3 0,-4-2 1,-3-2-1610,-6-3 0,1-5 0,-6-4 0,-2-1 1129,-1-3 0,-2-7 0,0-4 0</inkml:trace>
  <inkml:trace contextRef="#ctx0" brushRef="#br0">9318 5611 8146,'-15'-70'113,"3"12"0,18 29-1,3 11 0,4 6 0,4 14 0,2 1 0,2 3 0,2-1 0,4 3 0,4-2 0,8 1 0,8-1 0,14 0 0,8-3 0,-29-2 0,0-1 0,3 1 0,0-2 156,5 1 0,0 0 0,2 0 1,1 0-1,2 0 0,-1 0 1,-1 0-1,0 0 0,1 0 0,-1 0 1,-3 0-1,0 0 0,0 0 1,-1 0 519,-2 1 1,0-2-820,-6-1 0,1-1 1,5 2-1,1 0 1,-5-1-1,-2 0 1,37 0-1,-6 2 1,-10 0-1,-8 0 1,-10 0-113,-10 0 1,-10 0 0,-7 0 0,-13 0 0,-20-1 0,-25-4 110,-24-4 1,23 5-1,-4 1 1,-12-1 0,-2 1-1,-5-1 1,-1 0 0,-2 0-1,1 1 1,-4-2-1,0 1 1,0 0 0,0 0 64,21 3 1,0-1-1,0 1 1,0 0 0,-1 1-1,1 0 1,1-1-1,0 1 1,1 1 0,-22-2-1,1 2 1,5-1-1,1 1 1,6 0 0,2 1-95,5 0 0,2 0 0,7 3 1,3-1-1,-21 2 0,15 0 1,14 2-1,11-1-232,12 3 1,20 4 0,24 2 0,23 2 0,-18-9 0,3-1 0,11 2 0,3 0-1,9 1 1,3 0-471,-19-3 1,0 1 0,2-1 435,3 1 0,1 0 0,1 0 0,2 1 0,2 1 0,-1 0 0,2 1 0,1-1 0,-1 0 0</inkml:trace>
  <inkml:trace contextRef="#ctx0" brushRef="#br0">1906 12034 8381,'-13'-19'451,"1"0"0,5-3 0,7 5-37,7 7 0,6 0 0,5 5 0,6 2 0,5 2 1,7 1-1,4-2 0,3-1 0,3-1 0,1-1 1,4 1-1,-1 0 0,0 1-114,-1 1 1,-4-2 0,4-1-1,-1 2 1,1 2 0,0 1-1,-1 0 1,-3 0 0,0 0-268,2 0 1,-2 0-1,1 0 1,-2 0-1,2 0 1,-2 0-271,-2 0 1,-1-2 0,-10-1-1,-1-1 1,-2 1 0,-1 2-2964,0 1 3200,-7-6 0,5 4 0,-4-4 0</inkml:trace>
  <inkml:trace contextRef="#ctx0" brushRef="#br0">3079 11808 10341,'-4'-49'0,"8"5"750,13 7 1,11 4-1,3 20 1,-2 4-1,0 3-676,-3 1 0,2 1 0,2 4 1,3 1-1,-1 4 0,1 5 0,-5 8-404,-4 9 1,-7 5 0,-9 10 0,-10 1 0,-11 3 0,-12-1 57,-9 1 0,-9 3 0,-3-4 1,0-4-1,-1-2 0,1-5 1,0-2-208,3-2 0,6-6 0,4-4 0,5 0 457,7-4 1,11-1 0,4-2-1</inkml:trace>
  <inkml:trace contextRef="#ctx0" brushRef="#br0">9411 12328 8286,'-13'-11'124,"-1"-2"1,7-3 0,4 4 0,6 3 0,9 3 0,7 0 0,11-1 1372,7-1 0,1-2 0,13 4 0,5 0 0,8 0-1189,5 3 1,-28 3-1,1 0 1,1 2-1,0 1 1,4 1-1,1 0 1,3 2-1,0 0-166,1 1 0,1 0 0,1-1 0,0 0 0,1-1 0,0 0 0,0-1 0,1-1 0,-1 1 0,0 0 0,-1-1 0,0 0-18,-1 0 0,0 0 0,4-1 0,0 0 0,2-2 0,1-2 0,2 1 0,0-2 0,1-1 0,-1-1 0,0 0 0,0-2-41,0 1 1,-1-1 0,-4 0 0,0 1 0,2-1 0,1 0 0,-4 1 0,0-1 0,-3 1 0,-1 0 0,-3 1 0,-1 1-469,-5 2 1,0 0 0,-3-1 0,-2 0 0,26-2 0,-6 4 0,-11 2 0,-10 5-1,-10 2-710,-8 2 1,-6 2 0,-4 3 0,-7 3 0,-10 4 0,-10 3 1094,-5 2 0,-8-5 0,-1 0 0,1 0 0</inkml:trace>
  <inkml:trace contextRef="#ctx0" brushRef="#br0">13437 16446 8308,'13'-20'0,"0"1"0,1-2 0,-1 8 0,0 7-85,1-1 1,-1 5-1,0-2 1,-2 2-1,-7 2 1,-8 0 439,-7 0 1,-2 0-1,-2 0 1,-1-1-1,-2-2 1,2-3-1,1-1 1,2-4 1689,-1-1-1823,1 5 1,0-5 0,-2 5 0,-1-2 0,-4 2 0,0 1 0,-4 3-114,-1 1 1,-5 2 0,-4 0-1,-7 2 1,-4 2 0,-2 5-8,-1 3 18,0 1 1,-1-1-1,1-2 1,2-1-1,3 0 1,2 0 150,1 0 1,1-2-1,4 4 1,5-4-1,5 0 1,3-1-1,0 2-175,1-1 1,-3 2-1,6 4 1,1 1 0,-1-1-1,-1 0 173,-2 1-248,5-1 1,-8 5 0,5 1-1,-1 0 1,1 1 0,4-3 38,5 3 1,0-4 0,4 6 0,0 0 0,0 0 0,4 1 0,5 0 168,6 3 1,5-4 0,3 0 0,7 0 0,4 0 0,6-1 662,5-2-785,-2-1 1,15-3 0,-4 1 0,4 2 0,2-2-1,-1-2 92,0-5 1,5 2-1,0-3 1,-2 1-1,-1 0 1,-2-1-1,1 1-178,-1 0 1,-1-1-1,-2 2 1,-1-3-1,0 1 1,0-1-454,0 4 320,5-6 1,1 7 0,4-4 0,-1 1 0,3-2 0,1 0 109,2 1 1,4-4 0,-6 4 0,2-2-1,0-3 1,-4-2 0,1 1 140,0 2 1,-4-3 0,4 4 0,-2-4 0,-2 1 0,-2 1-247,-2 1 0,0 2 0,-1-3 0,-2 3 0,-1 1 1,2 2-1,0-1-56,3-4 0,-2 2 1,-2 0-1,-1 0 1,1 0-1,2-3 1,0-2 421,-3-1 1,4 0-1,-3 0 1,5-1 0,0-2-1,1-3 90,-1-1 1,1 4-1,1-2 1,0 4-1,0 1 1,-2 0-442,-2 0 0,0 0 1,0 0-1,-1 0 1,-1 0-1,-4 0 1,-2 0-35,-7 0 0,5 4 0,-6 1 0,0-2 0,2-1 0,-2 1 0,1 2 353,2-2 0,-7-2 0,7-1 0,0 0 0,1 0 0,7 0-99,3 0 0,-5 5 0,9-1 1,0 1-1,0-1 0,-1 2 0,-2 0-267,-1 0 0,8 3 1,-6-3-1,1 0 1,-3 1-1,-3-1-12,-2 0 1,3 3 0,-4-3 0,1 0 0,0 0 0,-3-2 0,-1 0 425,-2 1 1,0-1-1,0-4 1,1 0-1,2 0 1,5 0 422,3 0-669,-6 0 1,13 0 0,-8 0-1,5 0 1,3 0 0,-2 0-282,-1 0 0,-2 0 0,0 0 0,1 2 0,-1 1 0,0 1 0,1-1 18,-1-1 0,-4 2 1,-2 0-1,0-1 1,-1-1-1,0-2 360,-3 0 1,5-2-1,-1-1 1,2-2-1,0-3 1,0-1 0,0 0 129,-1 1 0,-3 0 0,2-2 0,-1 2 0,-1 1 0,-1 1 0,2 0-347,1 3 1,2 0 0,3 0 0,-2-3 0,-2 0 0,-1 0-328,1 3 287,1-4 0,-2 0 0,-1-7 0,-2 1 1,1 0-1,-2-1-16,-2 1 1,-2-5 0,-2-1-1,-2-2 1,1-1 0,-2 0-1,-3 0 110,-3-2 0,-1 5 0,-2 1 0,-1 2 0,-4-1 0,0 0-191,-4 0 1,-1 7 0,-2 1 0,-1-1 0,-2-2 0,-2-2-127,-2 1 0,-2 0 0,-4 0 0,-1-2 0,-4-2 0,-4 0 0,-4-1 146,-5-1 0,3 2 1,-2-3-1,0-1 0,1 2 1,-3-2-1,-1 2 323,1-1 1,-3 1 0,3 3 0,-2-3 0,-3-1 0,-2 1 52,-5 3 0,1-3 1,-6 1-1,-1 2 0,-3 1 1,-3 1-1,-3 1-335,-1 0 0,1-1 1,-4 1-1,-2 1 0,2 2 1,-2 2-1,1 3-45,3 2 1,-3-3 0,5 1 0,0 2 0,-1 2 0,2-1 344,4-2 1,-6 2-1,5-4 1,-2 2 0,-4-2-1,2 0 1,-1-1 109,0-1 0,-2 4 1,-5-5-1,1-1 1,0-1-1,-4 1 1,0 3-198,-1 1 1,-7-5-1,11 4 1,0-1-1,-3 2 1,3 2-197,0 0 1,-1-1 0,10 4-1,-1-2 1,0-2 0,3 2-1,0 0 155,-2-1 0,4 2 1,-4-3-1,3 0 1,-1-1-1,-3 0 542,-2 0-491,5 2 1,-9-1 0,4-1 0,-4 1 0,-2-1-1,1 1-2,0-1 1,-1 5 0,1-4-1,3 4 1,2 1 0,5 0-1,0 0-104,2 0 0,1 0 1,3 0-1,1 0 0,-1 0 1,0 0-1,0 0 58,2 0 1,1 0 0,-5 0 0,1 0 0,-4-2-1,1-1 82,-1-1 1,4 0 0,1 2 0,1-1-1,-1-1 1,0 1 0,0 1-69,2 2 0,3 0 1,-3 0-1,-1 0 1,1 0-1,-1 2-130,-1 2 0,-1-2 0,-2 2 1,0-2-1,0-1 0,-2 2 1,-2 1 140,-5-1 0,2-1 0,-1-2 1,2 0-1,3 0 0,2 0 64,1 0 0,0 0 0,0 0 1,0 0-1,0 0 0,1 0 0,1 0-58,-2 0 1,7 0-1,-7 0 1,3 0-1,2 0 1,-1 0-26,-1 0 0,2 0 1,-4 0-1,-1 0 0,2 0 1,-1 0-6,-2 0 0,4 0 0,-5 0 1,1 0-1,2 0 0,-2 0 1,1-2 17,-3-2 0,-5 2 1,4-2-1,1 3 1,2 1-1,1 0 1,-2 0-7,-2 0-15,2 0 0,-4 0 0,5 1 0,-2 2 1,-3 3-1,0 0-72,0 0 0,-4 3 1,1-3-1,-2-1 1,1 3-1,1-1-65,-1 4 0,0-4 0,-1 0 0,4 1 1,1-2-1,3 1-33,1 1 1,-2-4 0,0 5 0,-1 0 0,1 0 0,-2-2-1,-2-1-182,-2-3 0,1-2 1,-1 1-1,-4 1 1,1 1-1,-5-1 0,1-1-41,-3-2 0,-2 0 1,3 0-1,0 0 1,-1 0-1,6 0-32,3 0 0,5 1 0,6 2 0,0 3 1,0 3-1,2 4 419,2 4 0,-2 18 0,4 1 0</inkml:trace>
  <inkml:trace contextRef="#ctx0" brushRef="#br0">14010 17832 8356,'-21'-20'216,"3"1"1,10-4 0,3 2 0,5 0 92,5 0 0,14-1 0,15-5 1,15-1-1,19-3 0,-26 14 1,2 0-1,7-1 0,3 1 0,6-1 1,3 2-1,8-1 0,3 1 1,-22 6-1,2 1 0,0 0 0,4 1 1,0 0-1,1 2 0,1 0 1,0 2-1,1 0 0,2 2 1,2 0-1,-1 0 0,1 2 0,-1-1 1,1 1-122,0 0 0,0 0 0,-1 0 0,0 0 0,0 1 0,-1-1 1,-5 2-1,-1-1 0,0 1 0,-2 0 0,-1 1 0,0 1 1,-2-1-1,-1 1 0,0 1 0,22 1 0,-1 1 0,-2-1 1,-2 0-1,-4-1 0,-2 0-410,-4 0 1,-2-1 0,-5-2-1,-1-1 1,-9 1 0,-1 0-1,30 0 1,-10-2 0,-8 0-1,-7 0 1,-10 0-282,-8 0 1,-6 1-1,-10 4 1,-2 4-1,-4 6 1,-7 5-4078,-7 7 4580,-17 14 0,-10 1 0,-10 11 0</inkml:trace>
  <inkml:trace contextRef="#ctx0" brushRef="#br0">15050 18298 10840,'-5'19'626,"10"-5"0,15-7 1,25-10-1,16-6 1,-21 1-1,3-1-156,7-3 0,2 0 0,1-2 0,2 0 0,7 0 0,2 0 0,1-1 0,0 1 0,0 2 0,0 1 0,3 0 0,-1 3 0,-2 1 0,-1 2-397,-2 1 0,-1 2 0,1 0 1,-1 2-1,-10 1 0,-1 1 1,-3 2-1,-1 1-524,-4 3 1,-1 2 0,-1 4 0,0 1 0,-3 3 0,0-1-1</inkml:trace>
  <inkml:trace contextRef="#ctx0" brushRef="#br0">6318 14407 8240,'8'-26'0,"-4"4"0,-2 5 0,-2 2 327,0 1 1,0 1 0,0 0-1,-2 1 1,-2 3 0,-5 6-111,-3 6 1,-3 0 0,-1 4-1,-3-1 1,0-3 0,-2-1 0,0-2-1,-1 0 189,1 0 1,-3 0 0,7-2-1,-1-1 1,0-3 0,0 0 0,1-1-216,-3 0 0,5 2 0,-2-2 0,0 1 0,1 3 0,-3 1-242,-2 2 72,5 0 1,-14 6 0,2 3-1,-3 2 1,-3 0 0,0 1-19,-3 3 1,-2 1 0,-1-2 0,0-1 0,0 0 0,2 1-1,1-2 267,1-4 0,7 4 1,-2-4-1,2 1 0,4-2 1,2 0-157,0 1 1,7-4 0,-2 4 0,2-1 0,0-1 0,-2 1 0,2 1-256,1 2 1,1 2 0,1 3 0,0 1 0,-1 3 0,3 1 58,2-1 1,-2 3 0,5-3 0,0 1 0,1 0 0,0-1 4,-1 1 0,5-2 0,-4-4 1,4 3-1,2 0 0,4 0 414,4-3 0,4 0 0,5 1 1,4 1-1,3 2 0,3-2 1,3-1-101,5-2 0,2 0 0,4 1 1,1-1-1,3 0 0,0 2-209,0 3 1,4-3-1,-3 3 1,2-4-1,-1-2 1,-1-1-1,-3-3 15,-2 3 0,1 1 0,-8 1 1,2-1-1,0-2 0,-2-1-18,-3 1 0,5-2 0,-1-1 0,2 1 0,2-2 0,0 0 0,0-2-53,0 2 0,5-5 1,-1 5-1,0-1 1,1-1-1,-1-1 9,-1-1 0,0-1 0,-1 2 1,-1 2-1,-2-3 0,-1 1 4,1 2 0,1-4 0,0 4 0,0-4 1,-2-1-1,-1 0 0,-1 0 10,1 0 0,6 0 0,1 0 0,-1-1 0,0-2 0,0-3 152,1-1 1,5 4 0,-4-3 0,-2 1-1,0 1 1,-2 1 0,1 1-175,-4 2 0,-1 0 1,2 0-1,-2 0 1,-3 2-1,-2 1-161,-2 1 1,0 2 0,-1-3 0,4 3 0,-1 0-1,1 0 1,-2-2 41,2 2 0,-1-4 1,5 2-1,-1-2 0,1-2 410,1 0 1,2 0 0,-1 0-1,-1 0 1,-1 0 0,2 0 0,-2-2-32,1-2 0,1 2 1,1-2-1,0 2 0,1 2 1,2 2-1,2 1-406,-2 1 0,0 2 0,-2-3 0,1 3 0,-4 0 0,2 0 81,3-3 1,-4-2 0,2-1 0,-1 0 0,-3 0 0,2-1 447,-1-4 0,2 2 0,0-6 0,0 1 0,0-1 0,0 1-163,0 2 0,0-2 0,0 2 1,2 0-1,0 0 0,3 3 1,-4 0-439,-4-2 0,5 4 0,-5-4 0,0 4 0,1 1 1,-1 0 94,-1 0 1,1 0 0,-4 0-1,-1 0 1,2-2 0,-1 0 407,-1-3 1,4 1 0,-3 2 0,1-1 0,3-1-1,1-1 1,2-1-38,0-2 1,0 2 0,0 0 0,2 1-1,1 1 1,1 1-487,-1 1 1,0 1 0,0-2 0,1-2 0,-1 2 0,-3 2 0,-4 1 193,-5 0 0,1-4 1,1-2-1,0 0 0,-1 0 1,-2 1 281,-2-1 0,-1-1 0,-1-6 0,-1 1 0,-1 0 0,-3 0-47,-2-3 1,3-1 0,-2 1 0,-1-1 0,2-3 0,-2-1 0,0 0-401,-3-1 1,-1 3-1,-1-3 1,-1 2 0,-1 3-1,-2 1-28,-1 2 1,-2-1 0,4 1 0,-4 0-1,-1 0 417,-3-1 1,0 5-1,0 0 1,1-1-89,-1-2 0,-1-1 0,-2 0 0,0-1-368,0 1 0,0 4 0,0 0 0,-2-1 0,-4-1 39,-7 3 0,-3-4 0,-9 4 1,-6-1-1,-3 2 0,-5 0 174,2-1 0,0 5 0,-2-3 0,2 2 0,2-1 0,-1 1 0,2 0 305,3-1 0,4 1 1,4 2-1,1-1 0,-1-1 1,1-1 27,0-1 1,1 5 0,-4-5 0,0 2 0,-3-2 0,-2 0-275,-3 0 0,-1 0 0,-7 3 1,-2-2-1,-3 1 0,0 0 0,0-1-195,3 2 1,2 0 0,2 0 0,4-1 0,4 1 0,1 1 253,-1 2 1,3 0 0,-3 0 0,3-1 0,1-2 0,-1-2 132,-3 2 0,1-2 0,-4-1 0,-2-2 0,-1-1 0,-4 0-57,-1 1 0,-1 3 0,2-2 0,-2-1 0,2 2 1,-2-1-1,1 1-253,1 0 1,1 0-1,0 3 1,1-1 0,2-1-1,2 1 81,-2 0 1,0-1-1,0 4 1,1-2-1,0-3 1,1 0 124,-1 0 0,5-3 1,-3 3-1,0 0 1,0-1-1,-3 1 0,0-2 13,1 1 1,-2 4 0,2-3-1,-2 2 1,-2-1 0,0 2-176,0 2 1,4 1 0,2 0 0,0 0 0,2 0-1,-2 0-87,0 0 1,4 0-1,-1 0 1,1 0-1,1-2 1,-3-1 286,3-1 1,1-1 0,1 5 0,-1 0-1,-2 0 1,-1-1 0,2-2 108,0-1 1,3-1 0,-2 4 0,-2-2 0,-1-2-1,0 2-240,-2 2 1,5-4-1,-5 1 1,1 1-1,-2 1 1,0 2-197,3 0 0,-2 0 0,2 0 0,1 0 0,2 0 1,2 0-1,-1 0 366,0 0 1,1 0 0,-3 0 0,0 0 0,-4 0 0,-1 0-23,-3 0 0,4 0 0,1 0 0,-1 0 1,-1 0-1,-1 0 0,1 0-223,1 0 0,-2 0 1,2 0-1,0 0 1,-1 0-1,2 0-64,-1 0 1,-4 0 0,2 0 0,-2 0-1,-2 0 1,0 0 153,-2 0 0,-6 0 1,2 0-1,2 0 0,0 2 1,2 1-1,-2 3 70,0 1 1,3-2-1,-7 4 1,-2 1-1,0 2 1,-3 1-705,2 0 0,-1 2 1,-1 2-1,2 2 1,3-1-1,1-1 0,3-3-34,1-3 1,-1 4 0,0-6 0,2 3-1,-2 0 1,0-2 127,-3-1 1,3-4-1,-6 3 561,-1 3 0,-2 1 0,-1 1 0</inkml:trace>
  <inkml:trace contextRef="#ctx0" brushRef="#br0">5625 16259 9533,'-7'-27'-179,"-3"2"1,5 3 570,2 4 1,2 4 0,1 0 0,0-1 0,1-1-1,2-2 1,3 2 0,1 1 0,4 2 0,1 1 0,1 3-1,0 5 1,2 2-189,3 2 0,-2 0 0,6 0 0,2 0 0,1 0 0,2 0 0,1 0 0,2 0 589,1 0 0,9 2 0,-2 1 1,2 1-1,5-1 0,-1-1-498,2-2 1,4 4-1,-1 2 1,5 0-1,5 1 1,5-1-1,4 2-228,1-1 1,1-3 0,-32 0 0,1 0 0,-1 0-1,1-1 1,0 0 0,0 0 0,1 1 0,0 0 137,0-1 1,-1 1 0,32 3 0,0 4 0,0-4-1,0 1 1,3-3 271,-1 1 1,-2 5-1,3-4 1,-4 2-1,-4 0 1,3 1 708,-1 2-1235,6 1 1,-6-4 0,6-1 0,0-2-1,-36-4 1,1 0 0,-1 0 0,-1 1-47,38 1 1,-37-2 0,1-1 0,-2-2-1,1-1 1,1-1 0,-1 0 0,1 0 0,1-1-1,-2-1 1,1-1 273,-1 1 1,1-2 0,1 0 0,0 0 0,32-10 0,-1 1 0,-1 3 0,-5 2-181,0 1 0,0 0 1,2-1-1,-2 4 0,-3 1 1,-2 3-1,-3 0 0,1-1 0,4 2 1,-4-2-1,-2 1 1,-2 0-1,-4-3 0,-1-2 0,-2 4 0,4-5 0,-2-3 0,0-3 0,-1-2-1,1 0 0,-1-3 0,1-1 0,-3-1 0,-4 0 0,0-2-1,-4-1 1,-6-1-1,-3 4 1,-5 3-1,-6 1 1,-4 0-1,-2 2-4,-3 1 1,-3 2 0,-7 0-1,-4-1 1,-5 1-201,-6 0 1,-5-1 0,-7 1-1,-3 0 1,-4 1 0,0 2-346,-1 1 0,2 1 0,-4-2 0,-1 1 0,-2-1 1,-1-2-1,-1-2 1014,-1 1 1,1 0 0,-6-2 0,-3-1 0,-3-2 0,-4 2-235,-1 1 0,-10 2 0,32 6 1,-1 2-1,-1-1 0,0 1 0,0 1 1,0 1-1,-1 0 0,0 0-358,0 1 0,0 1 0,-1 0 0,1 1 0,1-1 0,1 2 0,-2-2 0,1 2 0,0-1 0,1 1 0,-1 0 0,0 1 0,2 0 0,1 0-343,-36 1 1,35 0-1,0 0 1,-36 2 0,2-2-1,-4-2 1,1-1 518,-1 0 0,33-2 0,0 0 0,2-1 0,1 0 0,-1 0 0,0 0 0,1-1 0,-1 1 0,1-1 0,1 0 103,-35-6 1,0 2 0,2 1 0,-1 1-1,-1 3 1,0 2-221,36 0 1,-1 2 0,-1-1 0,-1 1-1,-2 1 1,1 0 0,0 3 0,0 1-1,-3 1 1,-1 2 0,1 1 0,-1 1 0,-2 0-1,-1 0-95,2 0 0,0 0 1,3 0-1,2 1 1,0 1-1,1 0 0,-1 0 1,1 1-1,1-1 1,1 0-1,2 1 0,0-1 175,-29 14 1,12-5 0,2 0 0,3 2 0,5 1 0,3 2-1,6-1-328,6 1 0,5 0 0,5 1 0,7 1 1,5 4-1,4 0-207,1-1 0,4 5 0,4-1 0,8 2 1,12 2-1,9-1 0,10-2-154,8-2 1,6-5 0,9 0-1,2-5 1,2-5 0,-34-10-1,0 0-659,3-2 1,-1 0 1338,0-1 0,0 1 0,9 1 0,0 1 0,-1 0 0,-1 1 0</inkml:trace>
  <inkml:trace contextRef="#ctx0" brushRef="#br0">10744 15606 8133,'-13'0'306,"5"2"0,7 1 0,7 1 0,12-1 0,8-3 0,16-6 0,11-7 0,18-8 0,-30 9 0,3-1 87,3 0 0,3-1 0,10-4 0,2-1 0,2-1 0,2-1 0,2-1 0,2-1 0,-20 7 1,1 0-1,0 1 0,2-1 0,1 1 0,-1 0-282,1 0 1,0-1-1,1 1 1,4-1-1,2-1 1,-1 1-1,-3 1 1,1 0-1,0 1 1,-1-1 0,1 1-1,0 0 1,2 0-1,1 0 1,-1 0-1,-3 1 1,0 1-1,1-1 1,0 0 0,-1 0-1,1 0 1,-3 1-1,-1 0 1,0-1-106,0 1 0,-1 0 0,1-1 0,3 0 0,1-1 0,-1 1 0,-4 2 0,-1 0 0,0 1 0,2-1 0,-1-1 0,2 1 0,0-1 0,1-1 0,0 1 0,-1-1 0,-1 1 0,1 0 0,2-1 0,0 1 0,1 0 44,1 0 0,0 0 0,-1 0 0,-1 1 0,-2-1 0,2 1 0,6-1 1,0-1-1,1 1 0,-2 0 0,-1 1 0,1 0 0,-1 0 0,-1 0 0,1 0 1,1 1-1,0 0 0,-1 1-64,1-1 1,-1 1 0,0 0 0,-1 1 0,0 1-1,-1-1 1,0 1 0,0 1 0,-1-1 0,0 0 0,-1 0-1,0 0 1,-3 0 0,-1 0 0,0 0 0,0 0 0,-1 0-1,0-1 1,21-3 0,-1 0-18,-1 0 1,-1 0 0,-2 0-1,-1-1 1,-8-1 0,-1 0 0,-4 0-1,-2 1 1,-2 0 0,-2 1-1,-4 2 1,-2-1 0,-2 1 0,0 0-447,-1 0 1,-2 1 0,22-6 0,-4 5 0,-9 0-1,-11 2 1,-5 1 0,-10 2-1927,-3-1 2403,-10 1 0,-1 4 0</inkml:trace>
  <inkml:trace contextRef="#ctx0" brushRef="#br0">23981 10835 8151,'7'-34'0,"5"9"0,-3 11 0,-4 3 143,-5 6 1,-6-4-1,-9 3 1,-1 0-1,-2 0 1,1 2-1,3 0 1,0-1-1,1 2 913,0 2 1,7 2 0,6 4 0,9 4 0,7 4 0,6 3 0,3 3-904,2 2 1,4 1 0,0 5 0,-1 0 0,-5-1 0,-6 2 0,-5 2-334,-3 1 0,-5 0 0,-3-3 1,-6 2-1,-9 3 537,-8 1-88,-2 1 1,-16-1 0,6-1 0,1-2 0,0 0 0,3-1 157,-2-2 0,6-2 0,6 1 1,4-2-1,2 0 0,1-1-282,3 0 1,5 8-1,-2-5 1,5 3 0,5 1-1,3 1-548,4 2 1,2-3 0,-3 4 0,0-3-1,-2-1 1,0 0 0,-2 0 335,-3-1 0,-4-2 0,-4-1 0,-6-1 1,-7 1-1,-5 0 522,-3-1 1,-2 1 0,1 0 0,-1-1 0,2 1-1,3 0 1,4-2-58,3-3 1,6 8 0,2-4 0,1 2-1,3 2 1,1 1-432,2 5 1,0-2 0,0 1-1,0 2 1,0 2 0,2 1-319,2 0 0,-2 0 0,4 1 0,-2 2 1,1 2-1,-1-2 0,0-3 254,1-5 1,-1 2 0,-4-6-1,0 0 1,0 0 0,0 0 258,0-1 1,-6 3 0,-2-2 0,-4 0-1,-3 0 1,-3 2 0,-3-1 2,1 1 0,-4 2 1,6-2-1,2 1 0,3 1 1,4 1-286,4-1 0,4 1 1,1 3-1,1-4 1,2-2-1,3-2-404,2 0 1,0-2 0,6-5 0,-1-2 0,-1 2 0,-3 0 0,-5-1-279,-2 0 0,-2-1 0,-2 5 0,-2-1 0,-4 2 0,1 5-493,3 7 0,2 1 1295,2 8 0,12 0 0,3 4 0</inkml:trace>
  <inkml:trace contextRef="#ctx0" brushRef="#br0">21395 15046 8160,'0'-13'0,"0"0"-661,0-1 579,0 7 1,1 1 0,4 6 0,4-1 0,1-4 657,-1-4 0,-2-3-627,-2-1 0,1 7 181,3 6 0,-5 5 0,-7 2 517,-1-7 0,-5-6 0,3-7 1,0-1-1,-1 1 580,-1 0 1,5-1-1,-1 1-599,2 0 0,2 7-338,0 6 0,0 6 0,-1 9 0,-2 2 0,-3 6 0,-2 2 110,-2 1 1,3 1 0,-1 0-1,2-1 1,3 1 0,2-2 0,1-1-128,0-2 1,1-6-1,4 2 1,4-5-1,3-4 1,1-4-317,0-4 0,1-1 1,-1-1-1,0-4 1,1-5-1,-3-5-165,-2-3 1,2-5 0,-5 1 0,-1-2 0,1 2 0,-3 4 939,-1 3 0,-2 2-242,0-1 0,-2 7 0,-2 4 1,-3 6-1,-1 6 0,4 3-545,2 1 0,2 2 0,0 1 0,0 3 0,2 2 0,2 1-733,5-1-275,3 4 0,7-10 1,3 3-1,4-2 1,2 0-1,1 2-2325,2-2 0,6-7 3388,-1-4 0,2-4 0,2-1 0</inkml:trace>
  <inkml:trace contextRef="#ctx0" brushRef="#br0">21995 15140 10143,'0'-36'0,"1"2"0,2 4 1672,2 5 0,4 9 0,-4-2-1301,3 3 1,1 4-1,3 3 1,-4 8-1,-3 8-146,-4 3 0,-2 6 0,-5 3 0,-6 7 0,-4 1 0,0 0 0,1-1-451,1 0 0,1 4 1,0 0-1,1-3 0,3-3 1,5-3-624,2 2 1,4-5 0,4-1 0,7-3 848,8-2 0,16 1 0,4-1 0</inkml:trace>
  <inkml:trace contextRef="#ctx0" brushRef="#br0">22421 15153 8168,'-6'-33'2689,"3"13"-1673,-5 2 0,-1 9 0,-5 9 0,1 2 0,0 0 0,-1 6 1,1 2-941,0 5 0,-1 7 0,0 2 0,-1 4 0,0 5 1,5-1-757,2 1 0,4-2 0,4-4 0,0-1 0,3-1 0,4-1 1,9-3-2975,8-2 3654,0-7 0,8 0 0,-5-5 0</inkml:trace>
  <inkml:trace contextRef="#ctx0" brushRef="#br0">22595 15246 8365,'7'-6'946,"-1"-1"0,-5-5-745,4 3 0,1 5-41,3 8 1,-3-1 890,-6 6 0,0-7 51,0-2 1,0-6 0,0-8 0,0 1-520,0 0 1,0 4 0,-2 1-253,-2 2-199,-4 2 1,-5 4 0,-2 1 0,-3 2-1,-2 3 1,-3 2 295,1 2 1,6 2 0,-2 1 0,3 1 0,3-1-1,4 0-194,3 1 1,4-1 0,1 0-1,1 2 1,5 3 0,6 3 0,7-1-684,6-2 0,1 1 1,9-1-1,2-2 449,2-1 0,1-1 0,0-1 0</inkml:trace>
  <inkml:trace contextRef="#ctx0" brushRef="#br0">22981 15286 8304,'5'-25'1519,"-1"3"1,5 3-1,-3 7-745,1 3 1,-4 1 0,2 7 0,-4 1-401,-1 6 0,-1 3 1,-4 1-1,-2-1 1,-2 1-1,0 2-127,-1 2 0,-2-1 0,-1 0 0,-1 1 0,2-1 0,2 0 0,3 2-1523,1 3 1,-3-3-1,4 4 1,2-1-1,2-1 1276,1 0 0,6 3 0,1 1 0</inkml:trace>
  <inkml:trace contextRef="#ctx0" brushRef="#br0">23328 15300 9816,'1'-42'3740,"4"7"-2997,2 17 0,1 7 0,-4 17 1,-3 6-471,-1 5 0,-5 6 0,-4-1 0,-3 4 1,-2-1-1,1-2-151,0 0 0,-5-7 0,-1 0 1,-1-4-1,0-3 0,-1 0 0,-3-2-383,-1-2 1,-2-4 0,-1-1 0,-1 0 0,-4-1 260,-1-4 0,-1-8 0,-5-8 0</inkml:trace>
  <inkml:trace contextRef="#ctx0" brushRef="#br0">22088 13967 8311,'13'-9'-457,"1"0"1,-1-9 0,0 8 0,1 0 1071,-1-2 0,-4 4 0,0 1 0,1 0 0,1 2 496,-3 4 1,-2 4-1,-6 11 1,0 4-1,-1 4 1,-4 5-498,-3 4 1,0 2 0,1 5 0,-1-1 0,2 3 0,-1-1-790,0-1 1,2 2 0,-2-7 0,-1-1 0,2 1 0,-1-5-295,0-4 0,-2-5 1,-5-7-1,1-2 1,0-2-1,-1-2 0,0-4 17,-4 0 0,3-8 0,-3-3 1,3-1-1,2-1 0,0 3 2359,-1-3 0,3-1-739,2-1 0,4 7 0,10 6-1266,4 7 0,2 1 1,3 1-1,1 1 1,1 1-1,3-1-1494,2-1 1,6 0-1,4 4 1,1 0 0,2-1 1591,2-3 0,11 3 0,-5-5 0</inkml:trace>
  <inkml:trace contextRef="#ctx0" brushRef="#br0">22448 14473 8311,'-19'-6'749,"8"-1"1,-2-5 0,3 2 0,1 2 1104,0 2 0,7 2 0,2 5-1536,8 4 0,4 2 0,2 7 1,3-1-1,1 0 0,-2 1-912,-1-1 0,2 0 0,1 1 0,-2-1 0,-1 0 0,-1 1 0,-1-1-1019,0 0 1,1-5 0,-1-4 1415,0-2 1,-5-4 0,-4-2 0,-2-5 0,-1-3 0,2-1-107,1-1 0,5 1 1,-3-2-1,3-1 1,5-3-1,2-1 303,0 1 0,5-5 0,0 2 0,-1-3 0,11-2 0,-2 1 0</inkml:trace>
  <inkml:trace contextRef="#ctx0" brushRef="#br0">22941 14247 8639,'-1'-12'0,"-4"3"0,-4 5 281,-2 2 1,-7 4 0,0 1 0,3 2 0,3 1 0,3 2 0,1-1-241,0 4 0,2 2 1,6 5-1,2 5 1,2 5-1,5 5 1,3 0-1,1 1-843,1 0 1,-1-5 0,0 4 0,-1-3 801,-3-4 0,-3 4 0,-6-9 0</inkml:trace>
  <inkml:trace contextRef="#ctx0" brushRef="#br0">22715 14473 8692,'0'-26'873,"0"-1"1,0 2 0,1 3-580,4 4 0,6 5 1,7 4-1,-2 4 0,1 4 1,-1 2-1,3 4 1,2 4-682,3 2 1,5 7-1,4 3 1,-1 3 386,1 4 0,4 1 0,-3-2 0</inkml:trace>
  <inkml:trace contextRef="#ctx0" brushRef="#br0">23181 14660 9041,'-21'-46'0,"5"2"1622,6 5 1,2 8-1,5 18-933,-1-1 0,-1 5 0,8 1 0,5-1 0,7 1 0,4 4-996,5 2 0,1 8 1,3 3-1,2 3 1,1 1-1,-3 1-115,-4-1 1,-1 2 0,-4 1 0,1 2 0,-1 0 0,-1-1 85,1 1 1,-4 4 0,6-2-1,-1-1 1,5 0 0,5-1-1,9 0 336,7-1 0,11 1 0,4-5 0</inkml:trace>
  <inkml:trace contextRef="#ctx0" brushRef="#br0">25407 14793 8412,'-7'-6'-4,"2"-3"1,4 2 314,1-2 1,0 5 0,0-5-1,0-2 1,1 0 2568,4-3-1928,-4 7 1,7-4-98,-4 7 0,-2 5 1,2 8-1,-2 5 1,-2 3-1,1 6-629,4 2 1,-3 0 0,7-1 0,2-2-1,2 0 1,3 0-449,2 1 1,4-12 0,-2 3 0,-1-4 0,0-3 0,-3-2-312,-1-4 0,-3-2 1,-2-4-1,-2-3 0,-2-6 1,-3-2 752,-2-2 1,-1 0 0,0 5 0,0 0 0,0-1 0,0 1 866,0 0 0,0 4 0,2 2 0,2 1-624,5 3 1,4 3-1,4 3 1,2 3 0,0 1-1,2 3 1,0 2-837,2 1 0,1-4 0,0 0 0,-4 0 0,1 0-573,0 0 0,-5-6 0,1 0 671,-7-6 1,-4 0 0,-6-6 0,-2-1-1,-1-2 1,-3-2 1162,-1 1 0,4 0 0,-1-1 0,4 3-971,4 2 1,3 3-1,8 7 1,3 4-1,4 5 1,3 5 82,2 3 0,6 11 0,1-1 0</inkml:trace>
  <inkml:trace contextRef="#ctx0" brushRef="#br0">26314 14980 8916,'-14'-25'0,"1"2"0,1 6 0,3 2 0,3 3 0,2 2 1228,0 1 1,1 1 0,7-1 0,5 5-1,3 1 1,3 0 0,1-1 0,3 1-1148,2 1 1,-5-2 0,2-1 0,-3 1-1,-2-1 1,-1-1 0,-2 1-1641,-1-1 1,-4-5-1,3 4-517,3-1 1,1 2 0,1 6 2075,0 0 0,7 6 0,0 2 0</inkml:trace>
  <inkml:trace contextRef="#ctx0" brushRef="#br0">26647 14700 9101,'12'-33'0,"-2"-2"0,-2-4 0,-1-1 0,0 2 0,4 1 0,1 4 504,1 5 0,0 0 1,-1 10-1,-1 3 1,-3 5-1,1 7-386,-1 6 0,-4 15 0,-8 13 0,-5 7 1,-5 11-1,-2 4-562,-2 8 0,2-2 0,7 2 0,5-3 0,2-5 0,4-4 0,4-3 444,7-3 0,12-8 0,9-2 0</inkml:trace>
  <inkml:trace contextRef="#ctx0" brushRef="#br0">26914 14873 8354,'-2'-40'0,"-1"2"186,-1 2 0,-5 4 0,3 6 0,0 4 0,-1 6 0,-1 5 1,-2 7 812,-2 3 0,-1 2 0,-1 3 0,1 7 0,0 5 1,1 6-1,3 5-838,4 4 1,4-3 0,1 5 0,1-2 0,2 1-1,3 1 1,2 0-684,2-4 0,-3-5 0,1-3 522,-2-2 0,4 5 0,-2-4 0</inkml:trace>
  <inkml:trace contextRef="#ctx0" brushRef="#br0">25101 13407 8369,'-8'6'685,"2"18"0,6 17 0,0 18-368,0-19 1,0 2-1,0 6 1,0 3-1,0 7 1,0 3-1,0 1 1,0 1-1,0 7 1,0 1-1,0 2 1,0 2-1,0-21 1,0 0 0,0 1-209,0 2 0,0 1 0,0-1 1,0-1-1,0-1 0,-1 1 1,-1 2-1,0 1 0,0 0 1,-1 3-1,-1 1 0,-1-1 1,0 0-1,-1 0 0,-1 1 0,0 1 1,0 0-1,-1 0 0,0-1 1,-1 0-1,-1 1-247,1 0 1,-1 0 0,0 2 0,-3 4 0,-1 2 0,1 0-1,0-1 1,1 0 0,0 1 0,-1-1 0,0 1 0,0 1-1,3-17 1,0 1 0,-1 0 0,1-1 0,-1 0 0,0 0-1,1 0 1,-1 0 128,-4 17 0,1 1 1,0 0-1,4-18 1,0 1-1,1-1 1,-1 0-1,-1 13 1,1-1-1,0-1 0,2-5 1,2-1-1,0-2 1,1-4-1,1-2 1,1-1-1,0 17 1,1-2-1,1-5 0,1-2-57,0-5 1,0-2 0,0-7-1,0 0 1,0-5 0,0 1-1,0-2 1,0 1 0,-1-2-1,0 0 1,0 0 0,-1-1-2269,1 1 0,-2-1 2334,-2 2 0,0-1 0,2 1 0,0 0 0,-3 0 0,0 0 0,-1 0 0,0 0 0,-1 0 0,0 0 0</inkml:trace>
  <inkml:trace contextRef="#ctx0" brushRef="#br0">23914 15686 8417,'-6'-13'0,"5"-1"0,-4 1 717,4 0 1,1 4 0,0 0-1,0-1 587,0-2 1,-3 4-1,4 4 1,10 4 0,10 3-661,8 1 1,7 1 0,8-4-1,5 2 1,4 2 0,4-2-455,0-2 0,6-1 0,-6 0 0,0 0 0,-4 0 0,-4 0-65,-5 0 1,-4 0 0,-4 0 0,-7 0 0,-5-1 0,-6-2-564,-3-2 1,-3-1-667,-3 2 1,-5 2 0,-8-2 0,-4 4 0,1 4-2006,2 5 1,4 3 3108,1 1 0,6 7 0,1 0 0</inkml:trace>
  <inkml:trace contextRef="#ctx0" brushRef="#br0">24208 15260 15861,'0'-14'-1486,"0"5"2298,0 1 0,1 5 1,3-2-1,5 4 1,3 1 191,2 0 1,-1 6 0,0 2 0,1 6 0,-1 2 0,0 2-642,1-2 0,-6 3 1,0 1-1,-2-1 1,-2 0-1,1-1 1,-1 1-247,-1 3 1,-7 4 0,-5 2 0,-3 3 0,-3 4 0,-3 5 0,-2 3-459,-1 2 1,2 5 0,5-1 0,1 1 0,0 1 0,1-6-222,3-3 1,-2 4 0,7-11 0,1-2 0,2-5-1,1-6-171,0-4 0,1-8 1,3-2-1,4-4 1,1-7-1,0-9 242,1-8 0,-1-7 0,1-3 0,4-4 0,-1-1 445,3-2 1,6-11-1,-1 7 1</inkml:trace>
  <inkml:trace contextRef="#ctx0" brushRef="#br0">24341 15406 15670,'0'-52'271,"0"4"0,1 15 0,2 14 0,3 8-136,2 5 1,-2-4-1,5 1 1,4-1-1,0-1 1,1 4-1,2 1 34,4 3 1,5 2 0,4 1 0,5 0 0,2 1-1,2 2-283,0 2 1,0 3-1,0-3 1,0-1-1,-1 1 1,-2-1 0,-3 1-89,-2 1 1,4-3-1,-7 5 1,-3 3-1,-7 1 1,-4 1 498,-2 0 1,-1 2-1,-3 3 1,-5 4-1,-2 5 1,-2 4-1,0 4 274,0 4 1,-2 2-1,-1 4 1,-1 5-1,-1 5 1,1 3-341,-1-2 1,1-3 0,4-2-1,0-4 1,0-1 0,0-3-1,0-2-160,0-1 1,-4-4 0,-2-2 0,-2-2-1,-1-2 1,-1-2-365,-3-1 0,2-1 0,-6 0 0,0-4 1,-1-4-1,-4-4 0,-4 0-564,-6-1 0,-2-6 1,-7-4-1,-3-6 1,-5-5-1,-3-6 689,-2-4 1,1-2 0,1-7-1,2 0 1,3-1 0,1-1 388,3-2 0,7 0 0,7 4 0,3 2 0,6 2 0,0 7 0,4 6-1781,1 5 1242,2 4 0,4 1 1,2 1-1,1 4 0,3 4 317,1 3 1,8 7 0,2 2-1</inkml:trace>
  <inkml:trace contextRef="#ctx0" brushRef="#br0">24701 15326 16988,'-14'8'-507,"1"-7"1,-2-5 0,-1 1 718,-2 1 1,0 8-1,5 3 1,0 4 0,-1 4-1,1 2 1,0 2 0,-1 2 573,1 3 0,4 5 0,2 1 1,-1 2-1,3 3 0,-1 2-516,3 1 1,1 4-1,2 1 1,0-4-1,0-1 1,0-1-1104,0 2 1,0-3 0,0-3 0,-1-3-1,-2-4 1,-2-4 0,2-6-6414,2-3 7174,1-8 1,-6-1-1,-1-6 1</inkml:trace>
  <inkml:trace contextRef="#ctx0" brushRef="#br0">24887 15446 11486,'-13'-12'179,"0"-5"1,-1 5-1,1 3 1,0 6 376,-1 3 0,3 6 1,0 3-1,2 4 1,0 5-1,1 5 1,-1 9-1,0 6-286,1 5 0,-2 12 0,6 0 0,-1 2 0,1 4 0,-1-3-1215,2-3 1,2 4 0,1-10 0,1-5 0,4-4 908,4-4 0,8-13 1,4 3-1</inkml:trace>
  <inkml:trace contextRef="#ctx0" brushRef="#br0">25181 15739 8308,'0'-40'0,"-2"9"0,-2 11 0,-4 15 456,1 15 1,-9 16-1,1 11 1,-4 4-1,-7 9 1,-3 8-1,12-23 1,0 1 0,-1 3-1,2 1-975,0 3 0,1 1 0,-1 2 0,0 0 519,3 3 0,0 0 0,-2-5 0,0 1 0,5 0 0,-1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4266 5837 19536,'-12'-6'-909,"3"-3"0,3-2 1,6-3-1647,0 1 2658,0 6 1,1 1 0,4 6 0,2 1 0,2 2 0,0 3 0,1 1 0,4 4 0,4-1 0,2 1 327,1-3 1,9-5-1,-2 3 1,4-1-1,7-1 1,2-1-1,5-1 167,2-2 1,-4-2-1,4-1 1,-1-3-1,0-1 0,4-4 1,0 1-1,3 0-204,-1 1 1,-4 1 0,0-2-1,1 3 1,1 1 0,-1 3-1,-1 1-412,1 2 0,2 0 0,1 0 0,2 0 1,1 2-1,2 1 0,0 3 49,1 1 0,0-4 0,4 2 0,-6-4 0,-3 0 0,-2 2 0,-2 2 255,0-2 0,5-2 0,-6-1 1,1 0-1,1 0 0,-2 0 149,1 0 0,0 0 0,1 0 1,-2 0-1,1 0 0,2 0 0,1 0-463,0 0 1,1 0-1,-1 0 1,0 2-1,1 1 1,-1 1 23,0-1 0,1-1 0,-1-2 0,2 0 0,0 0 1,-1 0-1,-2 0 264,0 0 0,0-5 1,1 1-1,-1 1 1,-2 1-1,-1 2 1,2 0-228,0 0 0,3 0 0,-2 0 1,-1 0-1,1 0 0,3 2 1,0 1-329,0 1 1,2 1 0,3-5 0,-1 0 0,2 0-1,-2 0 573,0 0 1,6 0 0,-4-2-1,-3-1 1,1-1 0,-1-1 0,3 1-279,-1-1 0,-8-3 0,1 3 0,-2 1 0,-2-1 0,-2 1 0,-1 1 0,-3 1 0,3-2 0,0-1 0,0 2 0,3 2 0,-1 1-56,3 0 1,8 0 0,-6 0 0,2 0-1,1 0 1,1-1 0,2-2 110,2-2 0,-1-4 0,3 5 1,-4-1-1,-3 1 0,-1-2 1,-5-1-56,-2-4 0,1 4 0,-3-2 0,-1-1 0,1-2 0,-3-2-71,-1 1 0,-2-2 0,1-1 0,1-2 1,-1 2-1,-2 1 0,-1 2-28,1-1 1,-4 0 0,-1-3-1,0 0 1,-1-1 0,0 0 0,-2-1-2,1-2 1,-8-1-1,1-5 1,-4 1-1,-5-1 1,-1 2-185,-2 2 0,-5 0 0,-4 4 0,-2-1 0,-2 0 1,0 0-1,0 1-318,0 3 1,-6 2-1,-2 4 1,-1 1 0,1 0-1,-1 0 1,0 2 480,0 1 0,0-4 0,-4 1 1,-1-3-1,1-1 0,0-1 342,-1 1 1,-5 0-1,-3-1 1,-3 0-1,-3-3 1,-4 0 0,-5 0-308,-6 2 1,0-2-1,-5-1 1,-3 3-1,-1 3 1,-2 3-1,-3 0-48,0 2 1,-1-3 0,4 5 0,3 1 0,0-1-1,2-1 149,-1-1 0,-2 4 1,0-3-1,2 2 0,1-2 1,0 0-1,-1 0 472,-3 3 0,2-3 0,-7 0 0,2 0 0,0 0 0,-3 2 0,-2-1-181,-3 1 1,1-5-1,-3 5 1,3 1-1,-4 1 1,2 2-491,0 0 1,-6 0-1,7 0 1,2 0 0,0 0-1,2 0 1,0 0-155,-1 0 400,5 0 0,-7 0 1,7 0-1,1 0 1,-1 0-1,1 0-6,0 0 0,-5-4 1,-3-2-1,3 0 1,-4-2-1,3 3 116,1-1 0,-3 1 1,6 5-1,0-1 1,2-2-1,2-2 0,-2 2-293,-2 2 0,5 1 0,-5 0 0,0 0 0,-1 0 1,-3 0-1,3 0 136,4 0 0,-9 0 0,7 0 0,-3 0 0,0 0 0,2 0 0,1 0 70,0 0 0,4 0 0,-6 0 0,3 0 0,2 0 0,0 0 241,-1 0-411,7 0 1,-3 4 0,4 1 0,0-1-1,-2 1 1,3 1-13,-1 1 0,1-3 0,4 5 0,-2 0 0,-2 0 0,2-2 0,0 1 210,-1-1 0,7-2 0,-3 2 0,1-1 1,1-3-1,-2 0 0,0 0 62,0 1 0,-4 1 1,-2-5-1,0 1 1,-2 2-1,2 2-222,1-2 1,0 4 0,4 0 0,-2 2-1,-3 0 1,-2 2 0,-1 0-95,2 3 0,-5-1 0,3 0 0,-2 1 0,-3-1 0,1 0 0,1 1 241,3-1 0,-1-4 0,5 0 0,2 1 0,0 2 0,2 0-121,1-3 1,-7 7 0,7-3 0,-2 2 0,2 0 0,3-2 0,2 2-67,-2 3 0,4-2 1,0 5-1,2 0 0,0-1 1,2 4-256,0 1 1,3 2-1,1 0 1,1-1 0,3 1-1,2 0 1,3-1 133,1 1 1,3 0 0,3-1-1,5-1 1,2-1 0,2-3 132,0-2 1,10 3-1,5-3 1,5 1 0,5 0-1,4 0 1,7-1 67,2-3 1,4-1-1,1-2 1,4 1-1,1-1 1,1 0 0,-5 1-446,0-1 1,5 0-1,-1 1 1,-1 0-1,-3 3 1,-2 2-1,-2 0-2512,0 1 2982,-6 3 0,5-8 1,-5 4-1</inkml:trace>
  <inkml:trace contextRef="#ctx0" brushRef="#br0">16116 5877 26865,'-13'-1'-975,"-1"-4"1,6 2 0,-1-4-1,-2 1 1,0 3 909,-3 2 1,1 1 0,0 1-1,1 4 1,3 3 0,4 4 0,5 2 26,5-1 0,4 0 1,8 1-1,7-1 0,7-1 1,8-2 486,4-1 1,13-2 0,2 2 0,5-4 0,6-4 0,0-1-99,2 0 1,5 0-1,-5 0 1,-1 0 0,-2 0-1,-3 0 1,-1 0-64,-2 0 1,-9 0-1,2 0 1,-3-1 0,-6-2-1,-5-2-584,-5 2 0,-4 0 0,-7 0 0,-1-2 0,-3-1 0,-2-2-62,-3 1 0,-2-2 0,-5-4 0,-5-1 200,-2 1 1,-8 4 0,-5 2 0,-7-1 0,-8 2 0,-8 0 0,-6 3-146,-5 2 1,-4 2-1,-7 4 1,-5 4-1,-2 1 1,-7 0-1,-2-1 84,33-4 1,1 1 0,-37 6-1,1-1 1,2 0 0,1-2-1,0 0 463,0-2 0,-4 3 0,9-5 0,8-1 1,11 1-1,13-1 176,8-1 0,7-1 1,9-4-1,8-1 0,17-3 1,21-1-157,18-4 0,16 1 0,-27 5 1,1 0-1,4 0 0,1 1 0,1-1 1,2 1-1,2-1 0,2 1-317,0-1 1,0 1-1,-1 2 1,0 1 0,0-1-1,-1 0 1,-1 1 0,-2 0-1,-2 1 1,-2 0-1,-1 1 1,-1 0 0,-4 0-1,-1 1-866,33 2 1,-10 7 0,-14-1 0,-6 6 913,-6 6 1,-4 9 0,-7 4 0</inkml:trace>
  <inkml:trace contextRef="#ctx0" brushRef="#br0">13224 4704 26910,'0'-13'-2147,"0"0"1,1 0 0,2-1 0,3 1 2176,1 0 1,1-1 0,2 1-1,-1 1 1,0 2 0,-2 1 0,-1 0-1,-1 0 1,1 2 0,-1-1-488,1 1 1,-3 4-1,-7-2 1,-5 4-1,-3 1 1285,-1 0 1,0 0-1,-1 0 1,1-2-293,0-2 0,-1 1 0,-1-4 1,-1-1-1,-2 1 0,1-2-100,-3 2 1,0-1-1,-9 5 1,0-1-1,-4 1 1,-1 3-260,-3 4 1,-6 2 0,-1 6-1,-1-2 1,1 4 0,-1-1 0,2 3-506,2-1 0,5 0 0,2-2 1,0 1-1,2-1 0,-1 0 0,4 1 684,0-1 1,4-1 0,1 0 0,2-1-1,0 4 1,0 0-229,0 0 1,-1 3-1,-5 1 1,-1 2-1,-4 2 1,-1 2-1,-3 2 62,-2 0 1,-1 4 0,2 0 0,1 0 0,1 0 0,1 0 0,1-1-438,3-2 0,4-1 0,3-2 0,4-2 0,0-2 0,6-2 267,3-2 1,5-2-1,6-2 1,0 2-1,2 1 1,4 2 0,8-2 344,12-1 1,3 3 0,11 1-1,6 0 1,4 2 0,5 0 175,3 2-547,-9 2 0,13 2 0,-9 1 0,2 2 0,3 1 0,1-1-208,3-2 1,5-2 0,-8 1 0,2-2-1,3-3 1,-1-4 0,3-3 614,0-2 0,-5-1 1,9-1-1,-1-4 1,1-1-1,2-3-193,4-2 1,-38-1-1,1 0 1,37 0-1,-4 2 1,-2 1-1,-1 1 1,-2-1-209,-2-1 0,8-2 0,-7 0 0,1 0 0,-3 0 0,-5 0 0,0 0 0,-5-2 0,0-1 0,-5-3 0,0-1 0,0-4 0,1 0 0,5-4 0,-6-1 0,1-4 0,2 0 0,-1-3 0,2 1 0,2 0 0,-3 0 0,2-3 0,-5-1 0,-1 3 0,-2-2 0,-5 1 0,-3-1 0,-2 4 0,-9-1 0,-2-2 0,-1-1 0,-5-2 0,-4 1 0,-1-1 0,-9-3 0,-2-2 0,-3-5 0,-5 0 0,-3-2-339,-4 1 0,-6-2 0,-1 0 0,-2 0 0,-1 0 0,-1-2 0,3-1 45,0-1 0,-2 1 0,3 4 0,0 2 0,-2-1 0,0 2 117,-2 2 0,-7 3 1,-3 5-1,-2-1 1,-7 0-1,-5 1 0,-9 0 28,-11 4 1,3-1 0,23 13-1,-2 3 1,-3 0 0,0 1 0,-2 0-1,-2 2 1,-2-1 0,-2 1 31,-5 0 1,1 0 112,6 1 0,0 0 0,-16 3 0,0 0 1,9 0-1,2 0 0,0 0 0,0 0 1,2 0-1,1 0 0,3 0 0,2 0 1,3 1-1,1 0 32,1 1 0,2 0 0,2-1 0,1 1 0,-3 2 0,0 1 0,1 0 0,0 0 0,2 1 0,0 0 0,0 1 0,1 1-204,0 1 1,0 0 0,-2 1 0,0 1 0,-2 2 0,0 2 0,0 0 0,1 1 0,1 1 0,0 1-1,0 2 1,1 2 0,1 1 0,-1 1-797,1 2 0,-1 2 0,-2 2 0,1 2 972,2-2 0,0 2 0,-1 3 0,0 1 0,-1 1 0,0 2 0,0 0 0,0 0 0</inkml:trace>
  <inkml:trace contextRef="#ctx0" brushRef="#br0">4452 9782 8306,'-13'-43'0,"0"3"0,-1 15 0,1 16 0,0 6 0,-2 5 169,-3 2 0,3 2 0,-3 4 0,5-1 1,4 2-1,6 1 0,9-1 0,15 0 1,19-2-1,24 1 0,-23-4 0,4 0 0,7 1 1,4-1 1214,5 1 0,2-1-1353,6-2 1,3 0-1,-19 0 1,2 0-1,1 0 1,3-1-1,0 0 1,1 0-1,2 0 1,1 1-1,0 0 1,3 1-1,2-1 1,-1 1-1,3-1 1,0 1-1,1-1 1,1 1-1,2-1 1,-1 0-1,1 1 1,1-1-1,0 1-30,-1-1 0,1 0 1,1 1-1,-17-1 0,0 0 1,1 0-1,-1 0 1,16 1-1,0 0 0,0 0 1,-3-1-1,0 0 1,0 0-1,0 0 0,0-1 1,-1 0-1,-3 0 0,0 0 1,0-1-1,-1 0 1,0-1-1,-1 0 0,-3 0 1,-2-1-1,0 1-96,-3-1 0,-2 0 0,1 0 0,-1-1 0,1 1 0,-1-1 0,17 0 0,-1-2 1,-4-1-1,0-1 0,-3-1 0,-1 0 0,-7 0 0,-2-1-258,-2 0 1,-2 0 0,-6 3 0,-3 1 0,25-1 0,-9 2 0,-8 2 352,-5 0 0,-5-4 0,-5-1 0,-2 1 0</inkml:trace>
  <inkml:trace contextRef="#ctx0" brushRef="#br0">10904 9516 11442,'0'-14'-740,"0"1"1,-1 1 219,-4 3 1264,4-3 1,-5 9 0,4-4 0,-1 0 0,-3 1-1,2 0-37,2 3 0,5 1 0,11 2 0,1 0 0,2 0 0,4 2 0,3 1 0,-1 1 0,3-1-1131,-3-1 0,1-1 1,3 2-1,1 2 1,1-3-1,4 0-7200,1-2 7611,-4 6 1,8-5 0,-4 5 0</inkml:trace>
  <inkml:trace contextRef="#ctx0" brushRef="#br0">12104 9022 8573,'0'14'1413,"0"-1"1,-2 0-778,-2 1 0,2 4 0,-4 1 1,1 2-1,-4 4 0,-3 4 1,-3 7-1,-1 2-400,-2 2 1,-4 5 0,2 1 0,1 1 0,0 2 0,4-2-717,5-2 0,4-5 0,6-3 0,1-3 0,4-3 0,4-6 0,4-7 0,5-8 480,4-5 0,3-10 0,2-2 0</inkml:trace>
  <inkml:trace contextRef="#ctx0" brushRef="#br0">12504 8969 8408,'1'-44'1339,"4"8"1,1 17-1,2 20 1,-2 10-867,0 5 1,-4 6-1,2-2 1,-2 2-1,-2 7 1,0 8 0,-2 11-1,-2 5-253,-5 6 0,-4 12 0,-4-2 0,-1 0 0,2-1 0,1-6-1375,2-1 1,6-12-1,2 1 1,4-4-1,1-3 1155,0-4 0,-6-5 0,-2-8 0</inkml:trace>
  <inkml:trace contextRef="#ctx0" brushRef="#br0">12264 9529 8469,'-8'-31'6947,"-2"9"-6728,6-9 0,-1 16 1,5 15-1,2 9 0,2 7 1,5 6-1508,3 3 1,3 8 0,2 2 1287,6 4 0,8-5 0,3-1 0</inkml:trace>
  <inkml:trace contextRef="#ctx0" brushRef="#br0">12730 9636 8390,'0'-48'0,"0"5"2524,0 11 1,0 8 0,0 11-1798,0-1 0,2 2 0,2 2 0,5 3 0,3 4 1,0 7-1005,-3 8 0,3 10 1,-5 0-1,0 4 0,-2 0 1,-4 2 12,-1 3 1,5-2-1,-1 2 1,-1-3 0,0-3-1,0-3 1,1-4 549,-1-3 1,3-6-1,-1-3 743,-2-5 0,-2-8 1,-1-13-1,0 1 1,-1 0-1,-2 1-493,-2-1 1,-4 9 0,5-4 0,0 2-1515,-2 1 1,4 5-1,-1 6 1,5 7-1,4 6 1,1 5-387,3 4 0,7 2 1,3 1-1,3-1 1,2 0-1,-1-4 195,1 1 0,-6-11 0,-1 4 1,-3-4 1305,-2-2 0,-6-4 0,-2-8 0,-4-5 0,-2-3 0,-2-2 1385,-2 1 1,1 0 0,4-2 0,1-1 0,2-2 0,3 0-1115,2-1 1,1 4 0,4-3-1,0 4 1,1 0 0,-1 2-1,0 2-1920,1 1 1,0 6-1,4-1 1512,4 2 0,9-10 0,4-2 0</inkml:trace>
  <inkml:trace contextRef="#ctx0" brushRef="#br0">14010 9182 8955,'25'-54'0,"-3"15"1471,-4 20 0,1 13 1,-2 10-1396,-5 5 1,-5 8 0,-7 2 0,0 3 0,0 8-1,0 7 1,-2 7 0,-2 3 143,-5 4 1,-3 1 0,-1 1 0,1-3 0,2-4 0,2-7-434,2-5 1,-2-5-1,2-6 1,-2-6-1,-2-3 1,-2-7 475,-1-7 1,-2-7-1,-1-10 1,-2-3-1,0-3 1,0-3-1,0 1 653,2-1 0,1 0 1,2 8-1,0 2 1,-1 2-763,1 6 0,0 3 0,1 10 0,3 6 1,5 9-988,2 6 1,2 5-1,0 0 1,0 5 0,0 3-1,0 1 1,0-2-5281,0-2 6113,-12 2 0,-3-4 0,-11 6 0</inkml:trace>
  <inkml:trace contextRef="#ctx0" brushRef="#br0">12104 9955 8797,'-55'-19'0,"9"0"1114,12 3 1,10 5 0,15 16-1,6 4-800,6 2 0,14 4 0,14 2 0,16 2 0,18 0 0,-22-8 0,2-1 0,6 0 0,3-1-64,4 1 1,2-1 0,10 2 0,1-1 0,1-2 0,0-1 0,1-1 0,2 0 0,-23-3 0,0 1 0,1-1-1,-1 0 1,-1-1 0,1 0 0,1 0 0,0 0 0,0-1-221,1 0 0,-1-1 0,0 0 0,17 0 0,-1-1 0,5-1 0,0-1 0,-5-1 0,-2-2 0,-4-1 0,-3-2 0,0-2 1,-3-2-1,-3-1 0,-2-2-98,-4 0 1,0-3-1,-1-2 1,-2-3-1,-9 1 1,-3-2-1,0-1 1,-2-2 0,-2 0-1,-3-3 1,-3-1-1,-3-1-291,-2-1 1,-4-2 0,-2-7 0,-4-3 0,-6 1 0,-3-1-1,-2-4 1,-3 0 0,-5-2 0,-5 1 0,-3-2 0,-6 2 0,-6-1-1,-5 2-63,-4 0 1,-4 4 0,-2 4 0,-4 4 0,-11 0 0,-3 3 0,-3 4 0,-2 4 0,-3 5 0,-1 4 0,22 9 0,0 1 0,-1 2 361,-1 0 0,0 2 1,0 2-1,0 3 0,0 2 1,-1 2-1,0 2 1,-1 1-1,1 3 0,4 2 1,1 2-1,0 2 1,-18 11-1,3 3 60,4 3 0,3 3 0,4 3 0,3 2 0,3-1 0,1 2 0,2-1 0</inkml:trace>
  <inkml:trace contextRef="#ctx0" brushRef="#br0">5479 11088 13116,'0'-32'-1099,"0"1"1,0-1 367,0 10 861,0 12 1,-2 10-1,-2 7 1,-4 2 0,-1-1-1,-1-3 1,-3-2 0,-4-1-1,1-2 1,0 0 0,-2 0-1,-3 0 438,1 0 0,-10 0 0,3 0 0,-1 0 1,-1 0-1,-1 0 0,-3 0 0,1-2 1,-2-1-1,0-1 178,-3 1 0,0-3 0,-2 2 0,1 1 1,-5 1-1,-2 2 0,-2 2 0,-1 2-495,-2 5 0,-2 3 0,-3 1 0,-1 2 0,-3 1 0,0 2-302,-1-2 1,-2 1 0,6-1 0,3 2 0,4-2 0,3-1 268,3-2 1,3 5 0,3 0 0,3-2 0,1 0-1,4 1 1,0 2-80,3 2 0,4-4 0,1 6 1,0 2-1,0 3 0,-1 4 1,0 1-205,0 0 0,7 2 0,0-2 1,6-1-1,3 2 0,3-1 0,2-1-16,1-2 1,3 0 0,4-1 0,8 2 0,6-1 0,5-3 624,4-5 1,7 2 0,-1-5 0,4 0-1,4 2 1,5-2 0,3 2-345,1 0 0,5-4 1,0 4-1,-1 0 1,1-2-1,0 2-241,-2-1 0,-1-3 0,0 2 0,1-1 0,2 0 0,-2-2-22,-1-1 0,3-3 0,-1-2 0,1-3 0,0 1 0,1-2 0,2 0 5,3-4 1,-2 0 0,1-2 0,3 0-1,-3 0 1,3 0 0,-3 0 12,-1 0 1,7 0-1,-6 0 1,1 0 0,0 0-1,-5 0 7,-6 0 1,3 0 0,-4 0 0,0 0 0,1 0 0,-2 0 0,2 0 44,3 0 1,-4 0-1,6 0 1,1 0-1,1 0 1,-1 0-1,-1 0-66,-1 0 1,7 0 0,-2 0 0,3-2 0,2 0 0,0-3 1,-1 2 1,5 2 0,0 1 0,-2 0-1,-4 0 1,-6 0 0,-3 0-91,-4 0 0,-6-2 0,1-1 0,1-1 0,-4 1 0,1 1 0,-4 2 262,2 0 1,5-1-1,-1-2 1,2-2-1,3 2 1,-3 2 0,-1 1-116,0 0 0,-2 0 0,4 0 0,2 0 0,-3 1 0,-2 2 0,-4 2 0,0-1 0,0-4 0,2 0 0,-3 0 0,1 0 0,-1 0 0,-2 0 0,7 0 0,-5 0 0,4 0 0,4 0 0,2 0 0,1 0 0,0 0 0,4 0 0,4 0 0,5 0 0,2 0 0,2 0 0,1 0 0,-6 0 0,5 0 0,-1 0 0,-2 0 0,0-1 0,-4-2 0,1-2 0,4-5 0,-6 3 0,2-2 0,-2 0 0,-4-1 0,-3-2 0,-2-2 0,-1 1 0,-2-2 0,-1-1 0,0-2 0,0 2 0,0 1 0,0-3 0,4 1 0,0 0 0,-1 1 0,-1 0 0,-4-2-7,-1 2 1,-2 1 0,-5 1-1,-4 1 1,-3-2 0,-4 1-1,-3-3-84,-3 1 1,-3 4-1,-5-6 1,-3 2-1,-2-2 1,-3-2 129,0-1 0,-4-3 0,1 5 0,-6-2 0,-6-1 0,-3 0 0,-3 1-673,-3 2 0,4 1 0,-7 5 0,0-1 0,-3 1 0,-1 0 328,-4-1 0,0 1 1,-6 0-1,-2 1 1,-3 1-1,-5 3 1,-5-3 356,-6-1 1,1-2 0,-7-3 0,-8-1 0,-2 2 0,32 9 0,0-1 0,0 2 0,0-1 28,-1 0 0,0 1 0,0 0 1,-1 0-1,1 0 0,-1 2 0,1 0 1,-1 0-1,-1 0 0,-1 1 1,0 0-1,1 0-214,1 0 0,-1 0 1,-5 0-1,-2 1 0,4 2 1,1 0-1,-3 1 0,-1-2 1,-2 1-1,0-1 0,0 0 1,-2-1-1,-1-1 0,-1 0 33,-3-1 0,0 1 1,2 1-1,-2-1 1,-4-1-1,0-1 0,-2 0 1,0 0-1,2 0 1,-1 0-1,-3-1 0,0 1 1,1 1-1,1-1 258,0 0 0,1 0 0,-3 0 1,1 0-1,6-1 0,0 1 1,0 1-1,-1-1 0,-1 0 1,1 0-1,1 0 0,1 0 1,-2-1-1,1 1-105,1 0 0,-1 1 0,2 3 0,-1-1 1,-4 0-1,-1 0 0,1 1 0,0 1 1,1-1-1,-1 2 0,-4-1 0,-1 1-299,-3 1 0,0 0 1,0 0-1,0-1 0,-5 4 1,0 1-1,1 1 0,0 1 1,1 1-1,1 1 1,-2 1-1,1 0 0,4 0 1,0 0-145,4 1 0,0 0 1,2 0-1,0 0 1,6 0-1,0 1 1,1-1-1,0 1 0,0 1 1,1 0-1,3 0 1,1 0-547,1 0 0,1 0 0,1 2 1,1-1 936,3 1 0,-1 0 0,0-1 0,0 1 0,3-3 0,0 0 0,-1 1 0,1-1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5545 4505 28945,'0'-14'-3277,"0"7"0,0 1 0</inkml:trace>
  <inkml:trace contextRef="#ctx0" brushRef="#br0">5412 4518 28937,'-6'7'-3418,"5"-2"0,-4-10 3068,4-4 1,2-1 0,2 0 0,3 1 0,1 0 0,2 0 0,0 2 300,0 1 0,-6 3 1,0 6-1,-6 3 1,-7 0-1,-5-1 1,-6 0 476,-4 1 1,1-5 0,-7 4 0,3-4 0,1-1 0,1-1-1,-1-2 1,2-3 0,1-2 245,2-2 1,4 0 0,-3-1 0,1 4-1,0 0 1,0 1 0,-1 0-511,-3 3 1,-2 1 0,-5 2-1,-5 2 1,-4 2 0,-6 7 0,-6 3-167,-4 4 0,-6 4 1,3-2-1,-1-1 1,1 2-1,4-2-5,5 0 1,0 5-1,5-2 1,2 3-1,2 2 1,1-1-1,0 1 127,0 0 1,6 1 0,1 2 0,0 4 0,-1 1-1,0 4 1,3-2-103,3 1 1,6-4 0,1 0 0,3-1 0,5-2-1,4 0-87,3 0 1,-3 0 0,5-4 0,1-2 0,3-1 0,4-2 0,7 2 181,5 1 0,6 2 0,9-2 0,6-3 0,6-3 0,8-1 260,5 0 0,5-1 0,5-3 1,2-1-1,2 0 0,3 1 1,-1-1-374,1 0 0,-2 5 0,-1 1 0,1 1 0,-34-11 0,0 1 0,35 8 0,-34-8 0,0-1 0,34 6 0,-33-6 0,-1 0 0,1-2 0,1 0 0,1 0 0,-1 0 0,1-1 0,0 1 0,0 0 0,1-1 0,-1 1 0,-1 0 0,0-3 0,-1-1 0,0 0 0,0-2 0,2 1 0,0-2 0,0 0 0,1 0 0,0 0 0,0 0 0,0 0 0,-1 0 0,-2 0 0,0 0 0,3 0 0,-1 0 0,-2 0 0,-1 0 0,2 0 0,-1 0 0,2 0 0,1 0 0,0 0 0,0 0 0,0 0 0,-1 0 0,5 0 0,0 0 0,-4 0 0,1 0 0,-1 1 0,1-1 0,3 2 0,-1-1 0,-2 2 0,1-1 0,1 0 0,1-1 0,0 0 0,-1-1 0,-3 0 0,-1 0 0,5 0 0,0 0 0,1 0 0,-1 0 0,0 0 0,0 0 0,1 0 0,0 0 0,0 0 0,-1 0 0,-4 0 0,0 0 0,8 0 0,1 0 0,-5 0 0,0 0 0,-1 0 0,0 0 0,2 0 0,-1 0 0,0 0 0,-1-1 0,1-1 0,1-1 0,4 3 0,0-1 0,-4-1 0,0-1 0,-1 3 0,1-1 0,0 0 0,1 0 0,-2 0 0,0 0 0,2-2 0,0 1 0,1 1 0,0-1 0,-6-1 0,1 0 0,7 1 0,0 0 0,0 0 0,-1 1 0,0-1 0,1 1 0,0-1 0,0 1 0,0-1 0,2-1 0,1 1 0,1 0 0,1 1 0,-1 1 0,0-2 0,-2 1 0,-1-2 0,-1 0 0,-2-1 0,-1 0 0,0 0 0,-1-1 0,0 2 0,1-1 0,2-2 0,-1 0 0,-4 2 0,-1-1 0,0 0 0,1 0 0,-1 0 0,1-1 0,-2 2 0,0 0 0,0-2 0,1 1 0,0 0 0,-1 0 0,-2 0 0,-2-1 0,1 2 0,0 0 0,0-1 0,0-1 0,0 1 0,-1-2 0,-1 1 0,1-1 0,-1 0 0,-1 1 0,34-8 0,4 1 0,-1-2 0,-2-1 0,-35 7 0,0 0 0,0 1 0,0 0 0,31-8 0,-1-1 0,-9-2 0,-8-2 0,-7-1 0,-6 0 0,-6 0 0,-4 0 0,-5-7 0,-6 0 0,-4-4 0,-4-1 0,-2-3 0,-5-1 0,-10-2-90,-9 0 1,-7 0 0,-6 1 0,-6 2-496,-6 2 0,-1 5 0,-7-1 1,0 3-1,0 1 0,-1 2 0,2 3 500,1 4 0,-9-1 1,-1-1-1,-9 1 1,29 9-1,-1 1 1,-2 0-1,-1 2 1,-5-1-1,-1 2 188,-2 2 0,-1-1 1,1 0-1,-1 0 1,-2 2-1,0 2 0,2-1 1,-1 1-1,-1 0 1,0 0-1,-5 1 0,0 0-95,-7 0 1,0 0 0,2 2 0,-1 1 0,-8-1 0,-1 0 0,23 0 0,0-1-1,-1 1 1,-1-1 0,-2 0 0,0 1 0,-4 0 0,-2 0 0,1 0 0,-3 0 0,0 0-1,-1 0-220,-1 0 1,0 0 0,-2 0 0,-5 0 0,-2-1 0,1 0 0,3-1-1,2 0 1,-2 0 0,-1 0 0,0 0 0,0 0 0,1 0 0,-1 0-1,2 0 1,3 0 0,1 0 0,0 0 0,3 0 0,0 0 0,1 0 185,2 0 0,0 0 0,1 0 0,4 0 0,1 0 1,0 0-1,0 0 0,0 0 0,0 0 0,-21 1 0,2 1 1,3 2-1,0 1 0,-1 3 0,1 2 281,1 1 1,0 1-1092,-1 4 0,1 1 0,-1 0 0,-1 0 836,3 3 0,1 0 0,-2-1 0,1-1 0,4 2 0,2 0 0</inkml:trace>
  <inkml:trace contextRef="#ctx0" brushRef="#br0">13303 5184 8759,'-13'0'1870,"0"0"-1274,5 0 1,5 0-1,11 0 1,7 0-1,4 0 1,5 0-1,1-1 1,3-2 298,3-2 0,-3 1 1,3 2-1,-4-1 0,-3-1 1,-2 0-1,0-1 1,-1 1-1277,-3 1 0,-4-3 1,0 1-1,-1 2 0,0 2-2322,1 1 0,-2 1 0,-2 4 2703,-1 4 0,0 3 0,4 1 0</inkml:trace>
  <inkml:trace contextRef="#ctx0" brushRef="#br0">14130 5051 8324,'1'-12'1043,"4"3"0,2 2 1,7 4-1,-1-2-227,0 2 0,1 2 0,-1 1 0,0 3 0,-1 4 1,-3 8-1,-5 6-188,-2 7 0,-2 3 0,0 6 0,0-3 0,0-1 0,0-4 0,1 0-291,4-3 1,2-4-1,7-2 1,0-4-1,4-6 1,4-2-207,4-5 0,0-8 0,1-4 0,0-4 1,-2-3-1,-2-4-169,0 0 1,-6-2 0,4-4 0,-2 3 0,-2 2 0,-2 2-1,-4 2-801,-2 3 0,2 0 0,-5 2 1,-1 2-1,3 3 0,-1 1 0,4 3-3591,0 1 4430,3 2 0,5 0 0,2 0 0</inkml:trace>
  <inkml:trace contextRef="#ctx0" brushRef="#br0">15143 5184 8814,'-13'2'0,"1"2"1568,3 5 1,-1 7 0,4 4 0,0 0-919,0 4 0,-3 0 0,3 1 1,0 0-1,0 2 0,3-2 0,2-3 1,1-1-2238,0 0 0,1-5 0,4 0 1587,4-5 0,2-11 0,3-8 0</inkml:trace>
  <inkml:trace contextRef="#ctx0" brushRef="#br0">15130 5078 7939,'-9'-8'852,"1"2"362,3 0 1,3 5 0,9-4 0,8 4-1,4 1-1681,5 0 0,6 0 0,2 0 467,2 0 0,2-6 0,4-1 0</inkml:trace>
  <inkml:trace contextRef="#ctx0" brushRef="#br0">15476 5091 7939,'-12'13'0,"2"1"0,3-1 1838,1 0 0,-3-4 0,4 0-1196,2 1 1,6 2 0,3 2 0,2-1-1,1 0 1,0 1 0,-2 0 0,-1 4 424,-3 4 0,-3 2 0,-3 0 1,-5-2-1,-2 2 0,-5 1 0,-1 0-2039,-3-3 0,4 2 1,-3-6-1,2-2 1,0-1-1,-1-2-3899,5 0 0,1-4 4871,6 0 0,7-12 0,5 2 0</inkml:trace>
  <inkml:trace contextRef="#ctx0" brushRef="#br0">15903 5064 9666,'7'2'1940,"-2"2"-1229,-4 5 1,-5 3-1,-2 3 1,-2 1 0,-2 3-1,0 2 1,1 3 0,4 1-329,4 2 1,1-1 0,0-1 0,0-2 0,1-6 0,4-2-1260,4-1 0,7-3 0,2-2 0,0-4 1,1-5-1,2-6 0,1-6-100,0-4 1,-4-8 0,4 2-1,2-3 1,-1-2 0,0 0 975,-6 1 0,4-1 0,0 0 0</inkml:trace>
  <inkml:trace contextRef="#ctx0" brushRef="#br0">16209 5131 7906,'9'-4'614,"-1"-2"1,-1 0 0,-1 1 756,0 7 1,-6 4 0,-4 7 0,1 0 0,1 1 0,4-3-1,2 0-1205,5-2 0,3-5 0,3 4 1,1-3-1,2-2 0,-2-1-616,-1-2 0,-6-2 0,-2-2 0,-1-5 0,-5-3 0,-3 0 1,-7 4-1,-3 3 869,-2 4 0,6 2 0,-1 4 1,0 3-1,1 6 0,4 2 1,2 5-1,2 1 312,0 2 1,6 7-1,3-8 1,5 0 0,3-1-1,6-4-579,2-4 0,7 1 1,5-12-1,5-4 0,2-8 1,-1-9-574,-1-9 0,2-5 1,2-11-1,0-6 0,0-7 1,-5-5-1,-21 29 1,-1-1-28,-1-3 1,-1-1-1,-1-1 1,-2-1 0,2-5-1,-1 0 1,-1 0 0,-1 2-1,-2 4 1,-1 2 0,3-27-1,-7 16 522,-5 9 1,-2 12 0,-4 13 0,-5 10 0,-6 12-1,-7 13 651,-2 11 0,-6 16 1,0 5-1,1 6 0,2 5 1,2 4-744,12-31 0,1 0 0,0-1 1,1 0-1,1 0 0,1 0 1,-3 34-1,7-6 0,9-7 1,9-9-9350,10-9 9367,12-6 0,6-13 0,7-2 0</inkml:trace>
  <inkml:trace contextRef="#ctx0" brushRef="#br0">18822 4651 7890,'-13'-6'186,"0"0"0,-1-3 0,1 5 1015,0 3 0,1 2 1,1 5-1,2 7 1,1 8-840,0 4 0,2 2 1,5-1-1,-2 1 1,-2 0-1,2-1 0,2 0 1,1-4-1,0-4-362,0-4 0,12-6 0,3-2 0</inkml:trace>
  <inkml:trace contextRef="#ctx0" brushRef="#br0">18822 4385 7890,'0'-14'2963,"2"5"-2288,2 1 1,4 5 0,5-2-1,2 5 1,1 5 0,3 3-1,0 4-1483,1 2 0,8-5 808,-1-1 0,8 1 0,-1 5 0</inkml:trace>
  <inkml:trace contextRef="#ctx0" brushRef="#br0">19275 4491 7900,'-13'0'593,"0"0"1,1 6 0,2 3 0,2 3-1,2 1 411,3 1 0,-3 0 0,2 4 0,1 4 1,1 2-1,2 0 0,0-2-636,0 2 0,0-4 0,0 1 0,0-2 0,2-4 1,2-4-918,5-7 1,3-4 0,1-4-1,1-7 1,-1-4 0,2-4 0,0-2 251,-2-2 1,3-1 0,-7 0 0,2 2 0,-1 0 2892,-1 1 0,-6 5-1900,1 11 1,-2 8 0,-2 15 0,0 6-1,0 4 1,0 3 0,-2-1-497,-2-2 1,2-3 0,-2-1-1,2-4 1,4 0 0,2-6-1036,5-3 0,3-5 0,1-8 0,1-4 0,-1-5 0,0-7 637,1-3 0,-2-3 1,-2-5-1,-3-2 0,-1 2 1,-1 4-1,-1 3 1307,1-2 0,-1 10 0,-3 0 0,4 4-618,4 2 0,3 3 0,1 5 1,0 1-1,-1 3 0,-1 7 1,-3 4-585,3 2 1,1 6-1,0-4 1,-2 2-1,-3 1 1,1 0 0,-1-1-3970,3-2 1,4-1 4061,4-5 0,2 0 0,7 1 0</inkml:trace>
  <inkml:trace contextRef="#ctx0" brushRef="#br0">20049 4571 9331,'-21'-7'2269,"2"-4"0,7 6 0,1-1-1006,2 0 1,6 3-1,-1 7 1,4 7 0,4 3-1090,5 4 0,2 0 1,1-3-1,-1-1 0,4 1 1,2-4-2130,2-4 1,-3-2-1,6-5 1,1 0 1954,-3 0 0,11-6 0,-2-2 0</inkml:trace>
  <inkml:trace contextRef="#ctx0" brushRef="#br0">20249 4598 10123,'-14'-5'0,"1"1"0,0 1 0,-1 2 0,1 1 1113,0 0 0,1 1 1,3 3-1,6 5 0,6 3 1,4 3-853,1 3 1,3-2 0,-2 5 0,2-2 0,-1-1 0,-3 0 0,-1-1-1039,-3 0 1,-1-3-1,-2 0 1,0-1-1,-2 0 1,-2-1 0,-6-1-556,-7-2 1,1-5 0,-5 3 1331,2-1 0,-5-1 0,4-5 0</inkml:trace>
  <inkml:trace contextRef="#ctx0" brushRef="#br0">20075 4838 9927,'14'-18'0,"-1"0"0,2 0 0,1 1 0,2-1 0,-2 2 0,0-1 0,1 3 667,0 0 0,7-2 1,-2 7-1,2-1 1,0 1-1,-2 3 0,2 1 1,1-1-342,1-1 1,0 0-1,-3-4 1,-2 2-1,-2-2 1,-4-4-1,-3-3 1,-5 2-122,-1 1 1,-1-4 0,-5-2-1,-2 0 1,-2 3 0,-5 5 0,-3 4 28,-1 5 0,-2 4 0,-1 4 0,-2 7 0,2 5 0,2 8 0,4 5-1528,1 7 0,0 10 0,-4 5 0,1 6 0,2 0 1294,1 3 0,-6-11 0,-6 2 0</inkml:trace>
  <inkml:trace contextRef="#ctx0" brushRef="#br0">18809 5691 10985,'19'-36'0,"-3"-1"0,-2 3 497,1 4 0,5 1 1,-2 7-1,-3-2 511,-5 2 1,2 7 0,-3 8 0,1 2 0,-1 8 395,-4 9 0,-4 15 0,-2 11 1,-5 8-1,-6 3 0,-4 4 1,-2 2-1500,-1 6 1,4-5 0,-3-1 0,5-8 0,4-4 0,3-6-1589,0-3 0,4-4 0,-2-8 0,4-6 0,4-10 1094,5-15 0,5-13 0,2-22 0,3-8 1,2-7-1,3-10 0,-12 33 0,1 0 821,0-2 0,0-1 0,1 0 1,-1 1-1,0-1 0,1 1 1,-1 2-1,0 1 0,14-29 1,-2 12 543,-2 8 0,0 11 0,-5 7 0,-2 6 1,-1 7-1,-2 4-320,1 5 1,-1 4 0,0 6 0,-1 7 0,-1 9 0,-4 8-1,-1 7-427,-3 6 0,-5 3 1,-5 8-1,-6 7 0,-4 0 1,0 0-1,-1-7 47,2-3 1,-1-1-77,-1-5 0,-2-1 0,-7-4 0</inkml:trace>
  <inkml:trace contextRef="#ctx0" brushRef="#br0">18942 5771 7764,'8'-20'711,"-3"6"0,-3-4 1,1 3 205,1 2 1,11 4-1,0 0 1,4 0 0,6 2-1,4 1 1,5 1-1,4 1-339,8 1 0,3-5 0,1 1 1,-1-2-579,2 0 0,12-6 0,5-5 0</inkml:trace>
  <inkml:trace contextRef="#ctx0" brushRef="#br0">19755 5318 8984,'-19'0'2951,"6"7"1,-1 5-2363,8 4 1,5 2 0,1-3-1,0 2 1,0 6 0,0 2-1,0 1 319,0 1 0,1 0 0,2-2 0,2-1 1,-1-4-1,1 0 0,1-6-2006,1-3 1,-2-5 0,2-9-1,-1-5 322,-3-5 0,-2-9 0,-1 0 0,2-4 0,1 0 0,3-1 564,1 0 0,0 1 0,4 1 0,-4 1 0,1 5 0,-2 2 1306,-1 6 1,1 2 0,-1 0 0,4 4-682,3 4 0,-4 2 1,1 4-1,0 4 0,0 3 1,-1 1-1,-1 0-63,0 1 0,-2-1 0,2 0 0,1 0 0,-2 1-203,-1-1 0,0 0 0,-7-1 1,-2-1-1,-5-2 0,-3 1 1,-3 2-278,-2 1 0,0 0 0,-3 2 1,-1 2-1,2 0 0,-1 0 0,4-4-315,1-4 1,6 3 0,2-3-1,1 2 171,3 3 0,2-5 0,2-2 0,4-1 1,5-2-255,6 2 1,5-3 0,6 5 0,1-2 0,3-2-1,4 0-843,4 1 0,7-2 0,3-8 0,1-3 1,-1-6-1,-5-2 1371,-2-2 0,-2-11 0,0 0 0</inkml:trace>
  <inkml:trace contextRef="#ctx0" brushRef="#br0">20675 4931 7739,'7'-13'1678,"-1"7"-450,-6 6 1,0 6 0,-1 10 0,-4 6-1,-5 11 1,-5 8 0,-5 10 0,-4 6-287,-4 10 0,-6 0 1,17-31-1,0 2 1,-1-1-1,0 0 0,-1 1 1,0 1-1,1-1 1,0-1-1385,1 0 0,0 0 1,1-2-1,1 0 1,-10 30-1,2-3 1,6-1-1,3-8-2016,5-4 0,-1-6 1,6-9-1,2-9 1477,5-10 0,10-19 0,8-11 0</inkml:trace>
  <inkml:trace contextRef="#ctx0" brushRef="#br0">21048 5211 7811,'-13'-6'607,"4"6"0,2 0 621,1 7 1,-5 11 0,3 7 0,-3 9-1,1 9 1,1 6 0,-1 3 0,-1 1-669,2-2 1,2 1 0,4-8 0,-2-3 0,2-4 0,2-7-852,1-6 0,0-5 0,1-6 1,4-1-1,5-6 0,7-10-60,5-13 0,3-12 0,3-7 0,2-4 0,2-3 0,1-3 494,0-1 1,-4 4 0,-5-1-1,-3 2 1,-1 4 0,1 2 0,1 6-941,-1 7 1,3-1 0,-5 6 0,2 4 0,4 2 0,3 3 796,3-2 0,0-6 0,-4-4 0</inkml:trace>
  <inkml:trace contextRef="#ctx0" brushRef="#br0">21848 5611 9000,'-22'10'0,"0"3"1845,-2 7 0,6 11 1,5 0-1,7-7-1259,4-7 0,-2-8 0,1-1-555,5-2 1,2-3 0,8-8 0,0-4 0,4-4-1,2-5-920,1-4 0,9-12 1,0-6-1,3-5 1,3-6-1,-1-3 1067,0-1 0,1 4 0,-6 2 0,-4 6 0,-2 6 0,-3 6 1593,0 3 0,-1 7-1374,-5 3 0,-5 11 1,-4 7-1,-4 7 0,-4 5 1,-7 4-1,-5 3-150,-6 4 1,-8 5 0,-2-6-1,-2 2 1,-3-1 0,1-2-162,5-2 1,1 4 0,11-6 0,1 0 0,2-3 0,6 0 23,2-1 0,4 2 0,7 1 0,6 3 0,10 2 0,8 3 0,5 1 0,2 2 225,3-1 1,2 5 0,-1 1 0,-1-3 0,-3 1 0,0-1-376,0 3 0,-8-3 0,0-5 0,-2-3 0,-3-1 0,-2 0 40,0-1 0,-4-1 0,4-5 0</inkml:trace>
  <inkml:trace contextRef="#ctx0" brushRef="#br0">14477 10955 12456,'-29'-27'-115,"-6"8"0,8 6 0,-1 7 81,0 4 0,-5 7 0,-2-1 0,-2-1 0,0-3 0,3-3 1,0-3-1,0-1 0,-2-4 0,2 0 0,1-3 0,2 1 539,0 0 0,0-1 0,4 1 1,-1 0-1,-1-1 0,-3 2 1,1 2-1,0 3 0,0-1-246,2 1 0,-6 4 1,0-1-1,-5 1 0,-6 0 1,-6-2-1,-4 2-651,0 2 0,-7 1 1,1 0-1,0 0 0,-5 0 1,1 0-1,-4 0 496,-1 0 0,0-2 0,32 1 1,-1-1-1,0 0 0,-1 0 1,1 0-1,0-1 0,0 1 1,0 0-1,1 0 0,1-1 14,0 2 1,-1 0 0,-4-2 0,0 0 0,2 0 0,1 1 0,-3 0 0,0 0 0,-3-1 0,0 1-1,-1 0 1,1 0-148,-1 0 1,0 1-1,-3 0 1,0 0 0,3 1-1,0-1 1,1 0 0,-1-1-1,0-1 1,1 0 0,0 0-1,1 0 1,-1-1 0,-1 1-5,-1-1 1,1 0 0,3 2-1,1 0 1,-2-2 0,-1 0-1,3 1 1,-1-1 0,2 1-1,0-1 1,-3-1 0,-1-1 0,1 1-1,0-2 126,-1 1 0,0-1 1,0 1-1,0 0 0,4 0 1,0 0-1,0 1 1,1 0-1,-3-1 0,0-1 1,2 0-1,-1 0-5,-2-1 0,1 0 0,-3 0 0,0 1 0,2 2 0,-1 0 0,-2 0 0,-1 1 0,-2 0 0,0-1 0,0 1 1,0-1-1,-2 1 0,-1 1-170,1 0 0,0 0 0,-4-2 0,0 1 1,0 2-1,0 0 0,-2-1 0,0 1 0,0 0 1,0 0-1,-2-1 0,1 1 15,-1 1 1,0-1-1,1-1 1,0 0-1,2 1 1,-1 0-1,1 0 1,-1 1-1,0 0 1,0 1-1,-2-1 1,0 0-1,0 0 1,1-1 116,-2 0 0,1 0 1,2-1-1,1 1 1,1 2-1,1 0 1,1 0-1,-1-1 1,1-1-1,-1 1 1,0-1-1,1-1 1,-1 2-1,1-1-37,0 1 1,-1 1 0,-3 2 0,-1 2 0,2-1 0,-1 1 0,-2 1 0,-1 1 0,1-1 0,-1 0 0,-1 1 0,-1 1-224,-1 1 0,1-1 115,4-2 0,-1 2 1,-12 5-1,-1 1 1,5-2-1,0-1 1,0 1-1,-1 0 0,0 0 1,-1 0-1,1 1 1,0 0 144,0 0 0,-1 1 0,21-4 0,0 0 0,0 0 0,-23 4 0,0 0 0,-1 1 0,0-1 0,0 0 0,0-1 0,1 0 0,0 0 0,1-1 0,1 0 88,-1 1 0,2 0 0,3-2 1,2 1-1,-1-1 0,0 2 0,1-1 1,1 1-1,2 1 0,1 0 0,1 0 1,0 0-1,4 1 0,0-1-112,0 0 0,0 1 0,5 1 1,0 1-1,3 0 0,2 0 0,2 0 1,2 1-1,1 0 0,2 0 0,3-1 1,1 1-296,-32 15 1,6 5 0,12-3 0,6 0 0,8-3-1,8-3 1,8 1 163,4 2 1,8-3 0,4 3 0,7-3 0,9-1 0,11-1 328,10 1-131,8 0 1,17-2-1,6-1 1,-29-13 0,2 0-1,4 1 1,2-1-1,3 2 1,1 0-49,2 0 0,2 0 0,2 1 0,2-1 0,0 0 1,2 1-1,-1-1 0,1 0 0,3 1 0,1-1 1,2 0-1,1 1 0,4-1 0,1 0-119,1 1 1,-1-1 0,0-2 0,1 0 0,-3 0 0,0-1 0,4 0 0,1-1 0,1-1 0,0 0 0,-22-2 0,0-2 0,0 1 0,0-1 0,-1 0-1,1 0 146,0-1 1,1 0-1,-1 0 1,3-1 0,0 0-1,1 0 1,2-1-1,-1-1 1,1 0 0,0 1-1,0 0 1,0 0-1,2 1 1,1-1 0,0 1-1,-2-1 1,1 1-1,-1-1-65,-2 1 0,1 0 0,0 0 1,4-1-1,0-1 0,1 1 1,-4 0-1,1 1 0,0 0 1,1 0-1,0-1 0,0 1 1,3-1-1,0 1 0,-1-1 1,0 0-1,-1 0 0,0 0 1,1 0-1,0-1 0,1 1-373,-1-1 0,0 0 0,-1 0 339,-4 0 1,-1 0 0,1 0 0,6 0-1,1 0 1,-1 0 0,-4 0 0,0 0 0,0 0-1,0 0 1,1 0 0,-1 0 0,1-1-1,1 1 1,-1-1 0,-2 0 0,-1 0 0,1 0 69,-1 0 1,0 0 0,1-1 0,6-1-1,1-1 1,0 1 0,-5 0 0,-1 0-1,1 0 1,-1-1 0,0 1 0,1-1 0,0 1-1,0-1 1,0 1 0,-2 0 0,-1 0-1,0 0-66,0 0 0,0-1 0,1 1 0,5-1 1,1 1-1,0-1 0,-5 1 0,0-1 0,-1 1 1,1 0-1,-1 1 0,1 0 0,1-1 0,-1 0 1,0 1-1,-2 0 0,-1 0 0,1 0 0,2 0 1,0 0-1,-1 0-52,1 1 1,0 0 0,0 0 0,-5 1 0,0-1 0,1 1 0,1 0 0,0 0 0,0 0 0,-1-1 0,-1 1 0,0-1 0,-1 1 0,0-1-1,0-1 1,0 1 0,1-1 0,0 1 0,-2 0 0,0-1 0,0 1 86,0-1 1,-1-1-1,1 2 1,23-1 0,-1 1-1,-24-2 1,-1 0 0,0 0-1,24-2 1,-1-1-1,-1 0 1,-1-1 0,-1-1-1,0 0 187,-3-1 0,1 0 0,1-3 1,-1 0-1,-3 1 0,-1 0 1,-2-1-1,1 0 0,0 0 1,-1-1-1,-2 1 0,0-1 1,3-1-1,-1 0-155,0 0 1,-1 0 0,-3 0 0,-1 1 0,2 1 0,-1 0 0,-1 1 0,-1 0-1,-3-1 1,0 1 0,0-1 0,0 0 0,-4 0 0,-1 0-289,-1 1 1,-2 0-1,-2 0 1,-1 0-1,-5-2 1,0-1-1,29-14 1,-9-2-1,-10-1 170,-7 2 0,-15-1 0,-3-1 0,-7-5 1,-7-2-1,-8-4 0,-11-2 164,-9-5 0,-12-4 1,9 24-1,-4 0 0,-3-2 1,-2 1-1,-5-1 1,-2 0-1,-4 0 0,-3 0 1,-4-1-1,-2 2-153,-3-1 1,-2 1 0,-8 0-1,-2 1 1,20 11 0,-1 1-1,-1 0 1,-2 0 0,-1 1-1,0 0 1,-3 1 0,-1 1-1,-1 0 1,0 1 0,-1 1 0,0 2-76,-1 0 1,0 1 0,-2 1-1,-6 0 1,-1 1 0,0 1 0,0 1-1,0 2 1,0-1 0,-3 1 0,0 0-1,-1 0 1,-1 2 0,0 1 0,0 0-1,0 1 1,-1 2 0,0 0 0,18 1-1,-1 1 1,0 0 0,-1 1-576,-2 0 1,0 1-1,0 0 1,0 1-1,3 0 1,1 1 0,-1 1-1,-1 0 713,-4 1 0,-2 2 0,0-1 0,1 1 0,2-2 0,1 1 0,0-1 0</inkml:trace>
  <inkml:trace contextRef="#ctx0" brushRef="#br0">7438 12834 8229,'-7'-13'0,"-4"-1"0,7 1 242,1 0 1,2 7-1,2 4 1,2 7 0,3 1-1,1 1 1,4-1-1,1 1 1,2 1 304,4 2 1,4-2 0,8-1 0,4-1 0,5-3 0,9-2-1,10-1 1,12 0 0,4 0 0,-34 0 0,1 0-158,2 0 1,0 0 0,0 0 0,2 0 0,4 0 0,2-1-1,1 0 1,0-1 0,0 0 0,0-1 0,1 2 0,0 0-221,-1 0 1,-1 0-1,-1-1 1,0 0-1,3-1 1,-1 1-1,1 1 1,0-1 0,-2 1-1,0 1 1,-1 0-1,-1 0-8,-3 0 1,-2 0 0,-1 0 0,-1 0 0,-2 0-1,0 0 1,-1 0 0,0 0 0,37 0 0,-5 0 104,-3 0 1,-1-2-1,-2-1 1,-3-3 0,-6 0-1,-4-1-196,-3 0 0,-6-1 1,1-2-1,-2 2 1,-4 1-1,-2 1-321,-5 0 1,-3-3 0,-1 5 0,-2 1 0,-1 0 0,-4 0-792,0-1 0,-2-1 0,-5 5 0,0 0 0,-1 2-2127,-3 2 1,1-1 3167,-5 6 0,5 6 0,-3 5 0</inkml:trace>
  <inkml:trace contextRef="#ctx0" brushRef="#br0">16196 14700 12298,'-7'-25'-715,"-1"4"0,4-4 815,-5 10 1,2 8 0,-2 7 0,-2 0 0,-1 0 0,-1 0 0,0-2 0,-1-1 0,0-3 0,-3 0 0,-2-1 0,-2 1 0,-2-1 0,-2-1 510,-2-2 0,-4-2 1,0-1-1,0-1 0,-1 1 1,0 0-1,-1-1 1,-1 1-1,2 0 0,-2 1-367,-1 3 1,3 2 0,-7 4 0,-2-3 0,-2 0 0,-1 0 0,-2 3-289,-2 1 0,-4-2 0,-2-2 0,2 0 0,0 0 0,0 2 309,-1-2 1,4-2 0,1-5 0,1 0-1,3-1 1,-1 1 65,2 0 0,5-1 0,-7 1 0,4 1 0,1 2 0,-2 2 0,-2 3-506,-5 2 1,-3 1 0,-3 2 0,-1 0 0,-5 0 0,-2 2 0,-5 1 27,-1 1 0,0 6 1,-1-2-1,-2 1 1,-2-2-1,36-3 1,0-1 380,-36 5 0,1-4 0,7 4 0,-1-2 0,2-3 0,3-2 33,4-1 0,2 0 0,-1-1 0,-2-2 0,1-2 1,2 1-1,4-1-316,0 1 0,5-1 0,-2 5 0,0 0 0,2 2 0,1 1-135,0 1 0,0 5 0,-4-3 0,2 0 0,1 1 0,1 1 0,-1 1 168,-1-2 1,5 3 0,-3-5 0,2-1 0,-2 1 0,-1-1 1010,-4-1-793,5-1 1,-4-2 0,4 0 0,0 0 0,-1 0-1,1 0-94,0 0 1,-3 0-1,5 1 1,-1 2-1,1 2 1,-1-2-296,2-2 0,2 3 0,1 1 0,0-1 0,0 1 1,0-1-1,-1-1 316,-4-1 0,7 2 1,-5 1-1,-2-1 1,2 0-1,-1 2 1,4 0-80,1 0 0,-2 3 1,5-3-1,-1 1 1,-1 4-1,1 1-241,0 1 1,-3 0 0,7 1-1,1-1 1,-4 0 0,0 1 0,-2-1-6,1 0 1,0 1 0,-2-1-1,2 0 1,3-1 0,0-2 574,0-1 1,5-4 0,-3 2-1,3 1 1,-1-1 0,-1 3 0,0 2-562,-2 2 1,5-1 0,-3 0 0,3 0-1,1 2 1,1 2 104,-1 0 0,0 3 0,1-4 0,1 3 0,1 2 0,2 1 0,-1 0 373,3 1 1,-1-6-1,6 5 1,-1 2-1,2 0 1,1 1-185,3 2 1,1-7 0,-1 9-1,2-1 1,2-2 0,3 4-1,2-2-55,1 0 1,0-3 0,0-1 0,1-3 0,4 0 0,4-2 108,2 0 0,9 3 0,2-4 0,5-2 0,2-1 0,4-2 0,1 1 89,3-1 1,1 0 0,2 1 0,0-1-1,0 0 1,0 2-262,0 3 1,2-3-1,1 3 1,3-4-1,1 0 1,3-1 0,2 0 9,2 1 0,2-2 0,0-2 0,0-3 0,4-1 0,-1-3 10,-1-1 0,1-2 1,0 0-1,2 0 0,3 0 1,-2 0-1,0 0 9,0 0 1,-10 0 0,12 1 0,-1 2 0,-2 2 0,1-1 10,-1 2 0,-3-3 0,3 4 0,-2-1 0,-3-1 1,0-1 5,2 1 0,-3-1 1,3-4-1,-3 0 1,-2 0-1,3 0 0,2 0-17,0 0 1,11 0 0,-9 0-1,2 0 1,3 0 0,0 0-14,2 0 0,2 0 1,1 0-1,-2 1 1,2 2-1,-2 2 1,1-2 1,3-2 0,0 4 0,2-1 0,-4-1 0,-4-1 0,3-1-14,-1 4 1,0-4 0,-2 4-1,4-4 1,1 0 0,3 2-1,-3 2-22,0-2 1,3-2 0,-2-1 0,-3 0-1,-1 0 1,-1 0-2,0 0 0,-1-6 0,2-2 0,1-4 0,0-2 0,-1 1 0,2 0 0,-2-1 1,0 1 0,-1 0 0,-1 1 0,1 1-1,0 3 1,-1-1-6,1 1 1,-2-2 0,-1 6-1,-2-1 1,0 1 0,-1-1 2,-3 2 0,-3-3 0,-2 0 0,0 0 0,1-1 0,-1 0 1,-1-2-8,-3 1 1,2-3-1,-3 2 1,1-5-1,0-2 1,1-3-181,2-2 185,1 5 1,0-9 0,1 1 0,-2-4 0,-2-3 0,-4 3 15,-5 4 0,1-4 0,-11 4 0,-1 0 0,-2 1 0,-3 2 0,-3 2 0,-4-1 1,-3 6 0,-2-4 0,-1 2-1,-2-1 1,-2-2-6,-2-2 0,-2-1 1,-4-3-1,0 1 1,-1 2-1,-4-2-292,-4-1 0,-10-2 0,-8 2 1,-8 2-1,-8 0 0,-11 1 0,-6 0-28,-7 0 0,24 13 0,-1 1 0,2-1 0,-1 1 0,-3 0 0,-1 1 0,-5 1 0,-1 0 0,0 1 0,-1 0 168,0 0 1,-1 1 0,-4 2-1,1 1 1,4-2 0,1 1-1,0 1 1,-1 1 0,1 0-1,0 0 1,1 0 0,1 0 0,0 0-1,0 1 1,3 1 0,0-1 12,1 1 1,1 1 0,-3 0 0,1 0 0,4-1-1,1 0 1,1 2 0,1 0 0,1 0 0,2 0-1,-31 5-522,9 2 1,6 0-1,4 4 1,3 2 0,1 3 678,3 5 1,-5 5 0,1 10 0</inkml:trace>
  <inkml:trace contextRef="#ctx0" brushRef="#br0">23314 16965 8055,'-14'-40'0,"-4"3"0,7 6 87,-5 9 1,-5 7 0,-5 5 0,-2 3 0,-5-1 0,-7 1 0,-10-2 0,-8 0-1,-9 0 1,-2 0 0,30 5 0,-1-1 0,0 1 0,-1-1 0,-4 1 0,-1 0 0,1-1-1,-1 1 1,-4-1 0,0-1-6,-2-1 1,1 0 0,3 0 0,-1 0 0,-3-2 0,-2 0-1,-2 2 1,1 0 0,-2 0 0,0 0 0,-3 1 0,0 0 0,1 1-1,-1 0 1,-2 1 0,0-1 0,0 0 0,-1 0-73,-1-1 1,-2 0-1,-4 0 1,-1 0-1,2 1 1,1 0-1,-3 0 1,-1 1 0,-2-1-1,0 1 1,1-1-1,0 1 1,22 2-1,0-1 1,0 1 0,-1-1-1,1 1 1,-1-1-79,-1 1 0,-1-1 0,1 1 1,-4 1-1,-1 0 0,1 0 1,-2-1-1,0 0 0,0 0 1,0 0-1,0 1 0,0 0 1,-3-1-1,-1 1 0,1-1 1,0 1-1,1 0 0,-1 0 106,0 1 0,0-1 0,-1 1 0,0 0 0,-1 0 0,0 0 0,2 0 0,0 0 0,0 0 0,-1 0 0,0 0 0,-1 1 0,-1 0 0,0 1 0,0 0 0,0 0 0,0 0 0,1 1 0,-2 0 0,0 0 0,1 0-87,-2 0 1,1 0-1,0 0 1,1 0-1,1-1 1,-1 2 0,-2 0-1,-1 1 1,0-1-1,0 0 1,1 0 0,-1 0-1,2 0 1,0-1-1,0 0 1,0 0-1,0-1 1,1 1 0,1-1-1,0 0 1,1 0 43,0-1 0,0-1 0,-1 2 0,-2-1 0,-1 1 0,0 0 0,3 0 0,0 0 0,0 0 0,-2 0 0,1 0 0,-1 0 0,-2 0 0,-1 0 0,1 0 0,1 0 1,0-1-1,0 1 15,1 0 0,0 0 1,-1 0-1,-1-1 1,0-1-1,0 2 1,0 0-1,1 0 1,-1 1-1,-1-1 1,0 1-1,0-1 1,-1 1-1,1-1 1,0 1-1,1 0 1,0 0-1,0 0 47,2-1 0,0 0 1,-1 1-1,0 0 1,0 1-1,0-1 1,2 0-1,-1-2 1,1 1-1,1 0 1,0 0-1,0 0 1,-1 1-1,0-1 1,1 1-1,1-1 1,0 0-1,1 0-71,0-1 1,0 1-1,-1 0-4,-2 2 0,0 0 0,1-1 0,4-2 0,2-1 0,-2 0 0,-1 2 0,-1-1 0,0 1 0,1-1 0,1-1 0,-1 0 1,3 0-1,-1 0 0,1 0 0,0 0 0,0 0 0,0 0 0,1 0 0,0 0 0,0-1 42,-1-1 1,0 1-1,-1-1 1,-2 2-1,0 0 1,0-1-1,4-1 1,1 0-1,0 0 1,1 0 0,0 1-1,1-1 1,-1 1-1,1-1 1,0 1-1,-1 0 1,1 0-1,0 0 26,-3 0 0,0 1 0,0 0 0,1-1 1,-1 2-1,0-1 0,1 0 0,1 0 0,0 0 1,1 0-1,0 0 0,1 0 0,0 0 0,1 0 1,0 0-1,-1 0 0,1 0 0,0 0-23,-1 0 1,-1 0 0,1 0-1,-1 0 1,0 0 0,0 0-1,2 0 1,-1 0 0,1 0-1,1 0 1,0-1 0,-1 2-1,1-1 1,0 0 0,-1 1-1,1 0 1,0 0 0,1 0-82,-1 0 0,0 1 1,0-1-1,0 1 1,0 0-1,1-1 1,-26 0-1,0-1 1,25 1-1,0 0 1,-1 0-1,0 1 1,0 0-1,-1 0 1,1 1-1,-1-1 0,0 1 1,-1 0-1,0 0 1,1 0 89,-1-1 0,0 0 0,0 1 0,2 1 1,1 0-1,0 0 0,-23 0 0,1 1 0,1 0 1,1 2-1,0-1 0,1 1 0,-2 0 0,0 1-36,1 1 1,0-1 0,6 0 0,0-1 0,-5 2 0,-1 0 0,2-1 0,0 0 0,5 0 0,0 1 0,-1-1 0,1 1 0,2 0 0,1-1-99,-2-1 1,1 0 0,1 0 0,1 0 0,0-1 0,1 1 0,2 0-1,-1-1 1,-1 1 0,1 0 0,0-1 0,0 1 184,-2 0 0,0-1 1,2 1-1,1 0 1,0-1-1,0 1 1,0 0-1,1-1 1,-1 2-1,0-1 1,2 1-1,-1 1 52,0-1 0,1 1 0,0 3 1,0 0-1,1-1 0,0 0 1,1 2-1,0-1 0,0 2 1,0-1-1,4 0 0,1 1-212,1-1 1,0 0-1,-1 3 1,2 1 0,6-3-1,1 0 1,-2 2 0,1-1-1,0-1 1,1 0 0,3 0 0,0 0-1,0 1 1,2 0 0,-30 16 4,7-1 1,-4 2 0,10 1-1,3 1 1,0 3 0,7 0 16,4-1 0,9 6 1,8-2-1,4 3 1,6 3-1,2 2 174,5-1 0,12 5 0,7-3 0,8 3 0,10 1 1,6 0-176,5 1 0,8-3 1,0 0-1,-24-27 0,0 1 1,4-1-1,1 0 0,0 0 1,1 0-76,1-2 0,1 0 218,4 2 0,1 0 0,-4-3 0,1-1 0,5 2 0,1 1 1,0-2-1,0-1 0,1 0 0,1 0 0,2 0 0,0-2 37,2 0 0,0 0 0,2 1 1,-1 1-1,3-3 0,2 0 0,3 0 1,1 0-1,1-1 0,2-1 0,2-1 1,1 0-1,-1-1 0,0 1-227,-1-1 0,0 0 1,6 1-1,1-1 1,-2 0-1,0 0 0,2 1 1,0-1-1,0 1 1,1-1-1,0 0 1,-1-1 76,1-1 0,-1 0 1,-20-2-1,-1 1 0,0-1 1,23 3-1,-1 0 1,1 0-1,0 0 0,0 0 1,0 1-1,-1-1 1,-1 0-1,1 0 0,0-1 71,0 1 1,0-2-1,1-1 1,0-1-1,-22-2 1,1 0-1,-1 0 1,0-1 0,0 0-1,0-1 1,0 1-1,-1-1 1,1 1-1,2-1 1,0 0 0,0 0-1,1-1 1,1 1-1,0-1 2,2 0 0,0 0 0,1 0 0,3-2 0,0 0 0,1 0 0,-4 0 0,-1 1 0,1-1 0,1 0 0,1-1 0,0 1 0,2-1 0,0 0 0,1 0 0,-1 0 0,1 0 1,0 0-164,0 0 1,0 0 0,0 0 0,3 0 0,-1 0 0,1 0 0,-1 0 0,0 0-1,1 0 1,-1 0 0,0 0 0,0 0 0,1 0 0,0 0 0,0 0 0,0 0 0,-1 0-1,0 0 136,0 0 1,0 0-1,0 0 1,2 0-1,1 0 1,-1 0-1,-2 0 1,0 0-1,0 0 1,0 0-1,1 0 1,-1 1-1,1 0 1,0 0-1,0 0 1,0 1-1,-1-1 1,1 1 105,1-1 0,-1 0 1,1-1-183,2 1 1,-1 0 0,1-1 0,-2 0-1,-1 0 1,1 0 0,1 0 0,0 0 0,0 0-1,1 0 1,-1 0 0,1 0 0,0 0-1,1 0 1,0 0 0,2 0 0,0-1 0,0 0-1,1 1 1,1-1 0,0 0-4,0-1 1,1 1 0,-1-1 0,0-1-1,0-1 1,0 1 0,-17 0 0,0 1 0,-1-1-1,1 0 1,1 0 0,0-1 0,0 1 0,0-1-1,2-1 1,-1 1 0,1-1 0,0 1 0,-2 0-1,0-1 1,0 1 0,-1 0 3,0 1 1,0-1 0,0 0 0,-1 1 0,18-2 0,0 1 0,-1-1 0,-17 2 0,0 0 0,0-1 0,0 1 0,0 0 0,-1 0-1,1 0 1,0 0 0,0 0 0,1 0 0,-1 0 0,0 0 0,18-1 0,0 1 0,0-2 67,-17 2 1,0-1 0,0 0-1,0 1 1,16-2 0,0-1-1,0 2 1,-18 1 0,1 0 0,0 1-1,-1 0 1,19-1 0,-1 0-1,0 1 1,0 0 0,0-1 0,0 1-1,-2 0 1,1 0 0,-1 0-1,2 0 1,-1 0 0,1 0 58,0 1 0,0 0 1,0 0-1,-17 0 1,0 1-1,0 0 0,0-1 1,1 1-1,-1 0 1,0 0-1,1 0 0,1 0 1,0 0-1,0 0 1,-1 0-1,0 0 0,0 0 1,0 0-1,-1 0 1,2 0-1,0 0 0,0 0 1,0 0-175,-1 0 0,0 0 0,0 1 1,1-2-1,-1 1 0,1 0 1,-1 0-1,1-1 0,16 0 0,0-1 1,0 0-1,0 0 0,0-1 1,0 0-1,-3-1 0,-1 0 1,1 0-1,-1-1 0,1 1 0,-1-1 1,-1 1-1,0-1 0,-1 0 53,0-1 0,-1 0 0,1 0 0,2-1 0,1 1 1,-2-2-1,-2 0 0,-1-1 0,0-1 0,-1 1 0,-1 0 1,1-1-1,0 0 0,0 0 0,0-1 0,-1 0 0,0-1 1,-1 0 217,0-1 1,1 1 0,-1-2 0,1-1 0,1-2 0,0 0 0,-2 1 0,0-1 0,-1 0 0,-2 0 0,-1 1 0,0-1-1,0-1 1,-1 0 0,1 0 0,-3 0 0,1 0 0,-1 0-92,-2-1 1,0 0 0,0-1 0,3-2 0,0 0 0,-2-1 0,-4 2 0,-2 0-1,-1-1 1,0 1 0,0-1 0,0 0 0,0 0 0,-1-1 0,0 0 0,-2 0 0,-1-1-1,-1 0-196,20-12 0,-1-2 0,1 0 1,-2-2-1,-6-1 0,-2 0 0,-4 2 1,-1-2-1,-5 1 0,-2-1 0,-5 0 1,-3 0-848,-4 3 1,-2-2 923,-2-3 1,-3 0-1,-6 7 1,-2-1 0,-1-4-1,-3-1 1,-2 1 0,-3 0-1,-2 0 1,-3 0 0,-3 0-1,-4-1 1,-3 1 0,-4 1 30,-4-1 1,-4 2 0,-10-3 0,-5 2 0,-5 3-1,-3 2 1,-4-1 0,-4 1 0,-8-2 0,-3 3-1,18 10 1,-2 2 0,0-1-95,-4 0 1,-2-1-1,0 2 1,-7-1-1,-2 2 1,0 0-1,-1 0 1,-1 2-1,0-1 1,-4 1-1,0 0 1,-2 1-1,-3 0 1,0 1-1,-2 0 1,19 5 0,-1-1-1,-1 1 1,1 1 11,0-1 1,1 1 0,-2 1 0,0 0 0,-8-1 0,-2 1 0,0 1-1,0 2 1,2 0 0,1 2 0,0 0 0,-1 1 0,-2 0 0,0 0-1,-1 1 1,0 1 0,-3 0 0,-1 0 0,-1 1 0,1 1 87,-1 0 0,0 1 0,-1 0 0,0 0 0,1 1 0,-1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605130-1AAA-426B-9166-621806B45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D38DB97-76E2-49AD-BFCB-C5FF80FD9778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5422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7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40D350A5-5E01-439A-8C25-9A6E1B8D201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9</a:t>
            </a:r>
            <a:br>
              <a:rPr lang="en-US" altLang="en-US" sz="4800" dirty="0"/>
            </a:br>
            <a:r>
              <a:rPr lang="en-US" altLang="en-US" sz="4800" dirty="0"/>
              <a:t>Classic + ILP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October 2,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7A304D-3C80-E268-D82C-12AC53BD2A9A}"/>
                  </a:ext>
                </a:extLst>
              </p14:cNvPr>
              <p14:cNvContentPartPr/>
              <p14:nvPr/>
            </p14:nvContentPartPr>
            <p14:xfrm>
              <a:off x="7180560" y="5244120"/>
              <a:ext cx="956160" cy="717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7A304D-3C80-E268-D82C-12AC53BD2A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71200" y="5234760"/>
                <a:ext cx="974880" cy="73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 to 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dirty="0"/>
              <a:t>Classical</a:t>
            </a:r>
            <a:r>
              <a:rPr lang="en-US" altLang="en-US" dirty="0"/>
              <a:t> (machine independent, done at IR level)</a:t>
            </a:r>
          </a:p>
          <a:p>
            <a:pPr lvl="1"/>
            <a:r>
              <a:rPr lang="en-US" altLang="en-US" dirty="0"/>
              <a:t>Reducing operation count (redundancy elimination)</a:t>
            </a:r>
          </a:p>
          <a:p>
            <a:pPr lvl="1"/>
            <a:r>
              <a:rPr lang="en-US" altLang="en-US" dirty="0"/>
              <a:t>Simplifying operations</a:t>
            </a:r>
          </a:p>
          <a:p>
            <a:pPr lvl="1"/>
            <a:r>
              <a:rPr lang="en-US" altLang="en-US" dirty="0"/>
              <a:t>Generally good for any kind of machine</a:t>
            </a:r>
          </a:p>
          <a:p>
            <a:r>
              <a:rPr lang="en-US" altLang="en-US" dirty="0"/>
              <a:t>We went through</a:t>
            </a:r>
          </a:p>
          <a:p>
            <a:pPr lvl="1"/>
            <a:r>
              <a:rPr lang="en-US" altLang="en-US" dirty="0"/>
              <a:t>Dead code elimination</a:t>
            </a:r>
          </a:p>
          <a:p>
            <a:pPr lvl="1"/>
            <a:r>
              <a:rPr lang="en-US" altLang="en-US" dirty="0"/>
              <a:t>Constant propagation</a:t>
            </a:r>
          </a:p>
          <a:p>
            <a:pPr lvl="1"/>
            <a:r>
              <a:rPr lang="en-US" altLang="en-US" dirty="0"/>
              <a:t>Constant folding</a:t>
            </a:r>
          </a:p>
          <a:p>
            <a:pPr lvl="1"/>
            <a:r>
              <a:rPr lang="en-US" altLang="en-US" dirty="0"/>
              <a:t>Copy propagation</a:t>
            </a:r>
          </a:p>
          <a:p>
            <a:pPr lvl="1"/>
            <a:r>
              <a:rPr lang="en-US" altLang="en-US" dirty="0"/>
              <a:t>CSE</a:t>
            </a:r>
          </a:p>
          <a:p>
            <a:pPr lvl="1"/>
            <a:r>
              <a:rPr lang="en-US" altLang="en-US" dirty="0"/>
              <a:t>LICM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9334FE-3F95-D12A-2812-5B066436E058}"/>
                  </a:ext>
                </a:extLst>
              </p14:cNvPr>
              <p14:cNvContentPartPr/>
              <p14:nvPr/>
            </p14:nvContentPartPr>
            <p14:xfrm>
              <a:off x="1005480" y="1688760"/>
              <a:ext cx="6500160" cy="434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9334FE-3F95-D12A-2812-5B066436E0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6120" y="1679400"/>
                <a:ext cx="6518880" cy="435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06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/>
              <a:t>Assign a global variable temporarily to a register for the duration of the loop</a:t>
            </a:r>
          </a:p>
          <a:p>
            <a:pPr lvl="1"/>
            <a:r>
              <a:rPr lang="en-US" altLang="en-US" sz="1800"/>
              <a:t>Load in preheader</a:t>
            </a:r>
          </a:p>
          <a:p>
            <a:pPr lvl="1"/>
            <a:r>
              <a:rPr lang="en-US" altLang="en-US" sz="1800"/>
              <a:t>Store at exit points</a:t>
            </a:r>
          </a:p>
          <a:p>
            <a:r>
              <a:rPr lang="en-US" altLang="en-US" sz="2000"/>
              <a:t>Rules</a:t>
            </a:r>
          </a:p>
          <a:p>
            <a:pPr lvl="1"/>
            <a:r>
              <a:rPr lang="en-US" altLang="en-US" sz="1800"/>
              <a:t>X is a load or store</a:t>
            </a:r>
          </a:p>
          <a:p>
            <a:pPr lvl="1"/>
            <a:r>
              <a:rPr lang="en-US" altLang="en-US" sz="1800"/>
              <a:t>address(X) not modified in the loop</a:t>
            </a:r>
          </a:p>
          <a:p>
            <a:pPr lvl="1"/>
            <a:r>
              <a:rPr lang="en-US" altLang="en-US" sz="1800"/>
              <a:t>if X not executed on every iteration, then X must provably not cause an exception</a:t>
            </a:r>
          </a:p>
          <a:p>
            <a:pPr lvl="1"/>
            <a:r>
              <a:rPr lang="en-US" altLang="en-US" sz="180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EEFCF6-038B-FF2C-9403-91796C7F1696}"/>
                  </a:ext>
                </a:extLst>
              </p14:cNvPr>
              <p14:cNvContentPartPr/>
              <p14:nvPr/>
            </p14:nvContentPartPr>
            <p14:xfrm>
              <a:off x="513360" y="611280"/>
              <a:ext cx="9339120" cy="637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EEFCF6-038B-FF2C-9403-91796C7F16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4000" y="601920"/>
                <a:ext cx="9357840" cy="639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737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B38457-9405-4A4F-40CE-E5FCC822B0CD}"/>
                  </a:ext>
                </a:extLst>
              </p14:cNvPr>
              <p14:cNvContentPartPr/>
              <p14:nvPr/>
            </p14:nvContentPartPr>
            <p14:xfrm>
              <a:off x="628560" y="1095480"/>
              <a:ext cx="9223920" cy="578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B38457-9405-4A4F-40CE-E5FCC822B0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200" y="1086120"/>
                <a:ext cx="9242640" cy="580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4227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/>
              <a:t>Create basic induction variables from derived induction variables</a:t>
            </a:r>
          </a:p>
          <a:p>
            <a:r>
              <a:rPr lang="en-US" altLang="en-US"/>
              <a:t>Induction variable</a:t>
            </a:r>
          </a:p>
          <a:p>
            <a:pPr lvl="1"/>
            <a:r>
              <a:rPr lang="en-US" altLang="en-US"/>
              <a:t>BIV (i++)</a:t>
            </a:r>
          </a:p>
          <a:p>
            <a:pPr lvl="2"/>
            <a:r>
              <a:rPr lang="en-US" altLang="en-US"/>
              <a:t>0,1,2,3,4,...</a:t>
            </a:r>
          </a:p>
          <a:p>
            <a:pPr lvl="1"/>
            <a:r>
              <a:rPr lang="en-US" altLang="en-US"/>
              <a:t>DIV (j = i * 4)</a:t>
            </a:r>
          </a:p>
          <a:p>
            <a:pPr lvl="2"/>
            <a:r>
              <a:rPr lang="en-US" altLang="en-US"/>
              <a:t>0, 4, 8, 12, 16, ...</a:t>
            </a:r>
          </a:p>
          <a:p>
            <a:pPr lvl="1"/>
            <a:r>
              <a:rPr lang="en-US" altLang="en-US"/>
              <a:t>DIV can be converted into a BIV that is incremented by 4</a:t>
            </a:r>
          </a:p>
          <a:p>
            <a:r>
              <a:rPr lang="en-US" altLang="en-US"/>
              <a:t>Issues</a:t>
            </a:r>
          </a:p>
          <a:p>
            <a:pPr lvl="1"/>
            <a:r>
              <a:rPr lang="en-US" altLang="en-US"/>
              <a:t>Initial and increment vals</a:t>
            </a:r>
          </a:p>
          <a:p>
            <a:pPr lvl="1"/>
            <a:r>
              <a:rPr lang="en-US" altLang="en-US"/>
              <a:t>Where to place increments</a:t>
            </a: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C4FB38-E7BB-ABD7-553C-B4C979996757}"/>
                  </a:ext>
                </a:extLst>
              </p14:cNvPr>
              <p14:cNvContentPartPr/>
              <p14:nvPr/>
            </p14:nvContentPartPr>
            <p14:xfrm>
              <a:off x="324360" y="172800"/>
              <a:ext cx="9492480" cy="7259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C4FB38-E7BB-ABD7-553C-B4C9799967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000" y="163440"/>
                <a:ext cx="9511200" cy="727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113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Change X </a:t>
            </a:r>
            <a:r>
              <a:rPr lang="en-US" altLang="en-US" sz="1600">
                <a:sym typeface="Wingdings" panose="05000000000000000000" pitchFamily="2" charset="2"/>
              </a:rPr>
              <a:t> dest(X) = new_reg</a:t>
            </a:r>
            <a:endParaRPr lang="en-US" altLang="en-US" sz="16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D9944C-1D74-365D-0AE8-47EC0417F098}"/>
                  </a:ext>
                </a:extLst>
              </p14:cNvPr>
              <p14:cNvContentPartPr/>
              <p14:nvPr/>
            </p14:nvContentPartPr>
            <p14:xfrm>
              <a:off x="964440" y="2360520"/>
              <a:ext cx="8638560" cy="4558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D9944C-1D74-365D-0AE8-47EC0417F0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5080" y="2351160"/>
                <a:ext cx="8657280" cy="457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4850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615950"/>
          </a:xfrm>
        </p:spPr>
        <p:txBody>
          <a:bodyPr/>
          <a:lstStyle/>
          <a:p>
            <a:r>
              <a:rPr lang="en-US" altLang="en-US" dirty="0"/>
              <a:t>Induction Variable Strength Reduction - Example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24200" y="42672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105400" y="42672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114800" y="52578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581400" y="3886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724400" y="3886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048000" y="586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3048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0480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8674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5257800" y="594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2578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37125" y="3467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3429000" y="182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3414713" y="3200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3008313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5988050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3559175" y="52800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3559175" y="61579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22160D-92B6-C6F9-EDC2-10F7F62C4DD4}"/>
                  </a:ext>
                </a:extLst>
              </p14:cNvPr>
              <p14:cNvContentPartPr/>
              <p14:nvPr/>
            </p14:nvContentPartPr>
            <p14:xfrm>
              <a:off x="450000" y="1108440"/>
              <a:ext cx="9287280" cy="525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22160D-92B6-C6F9-EDC2-10F7F62C4D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0640" y="1099080"/>
                <a:ext cx="9306000" cy="527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936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C5566D-8C5A-0447-491A-E750557ECBB3}"/>
                  </a:ext>
                </a:extLst>
              </p14:cNvPr>
              <p14:cNvContentPartPr/>
              <p14:nvPr/>
            </p14:nvContentPartPr>
            <p14:xfrm>
              <a:off x="2447280" y="2432520"/>
              <a:ext cx="3714840" cy="390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C5566D-8C5A-0447-491A-E750557ECB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37920" y="2423160"/>
                <a:ext cx="3733560" cy="392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50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  <p:extLst>
      <p:ext uri="{BB962C8B-B14F-4D97-AF65-F5344CB8AC3E}">
        <p14:creationId xmlns:p14="http://schemas.microsoft.com/office/powerpoint/2010/main" val="69198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ILP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Traditional optimizations</a:t>
            </a:r>
          </a:p>
          <a:p>
            <a:pPr lvl="1"/>
            <a:r>
              <a:rPr lang="en-US" altLang="en-US"/>
              <a:t>Redundancy elimination</a:t>
            </a:r>
          </a:p>
          <a:p>
            <a:pPr lvl="1"/>
            <a:r>
              <a:rPr lang="en-US" altLang="en-US"/>
              <a:t>Reducing operation count</a:t>
            </a:r>
          </a:p>
          <a:p>
            <a:r>
              <a:rPr lang="en-US" altLang="en-US"/>
              <a:t>ILP (instruction-level parallelism) optimizations</a:t>
            </a:r>
          </a:p>
          <a:p>
            <a:pPr lvl="1"/>
            <a:r>
              <a:rPr lang="en-US" altLang="en-US"/>
              <a:t>Increase the amount of parallelism and the ability to overlap operations</a:t>
            </a:r>
          </a:p>
          <a:p>
            <a:pPr lvl="1"/>
            <a:r>
              <a:rPr lang="en-US" altLang="en-US"/>
              <a:t>Operation count is secondary, often trade parallelism for extra instructions (avoid code explosion)</a:t>
            </a:r>
          </a:p>
          <a:p>
            <a:r>
              <a:rPr lang="en-US" altLang="en-US"/>
              <a:t>ILP increased by breaking dependences</a:t>
            </a:r>
          </a:p>
          <a:p>
            <a:pPr lvl="1"/>
            <a:r>
              <a:rPr lang="en-US" altLang="en-US"/>
              <a:t>True or flow = read after write dependence</a:t>
            </a:r>
          </a:p>
          <a:p>
            <a:pPr lvl="1"/>
            <a:r>
              <a:rPr lang="en-US" altLang="en-US"/>
              <a:t>False or (anti/output) = write after read, write after write</a:t>
            </a:r>
          </a:p>
          <a:p>
            <a:pPr lvl="2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84994E-20C0-9475-566B-D3C5C1936CEF}"/>
                  </a:ext>
                </a:extLst>
              </p14:cNvPr>
              <p14:cNvContentPartPr/>
              <p14:nvPr/>
            </p14:nvContentPartPr>
            <p14:xfrm>
              <a:off x="332280" y="633240"/>
              <a:ext cx="9347400" cy="679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84994E-20C0-9475-566B-D3C5C1936C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2920" y="623880"/>
                <a:ext cx="9366120" cy="681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5308600" y="2743200"/>
            <a:ext cx="22098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Substitution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Generation of expressions by compiler frontends is very sequential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Account for operator precedence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Apply left-to-right within same precedence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Back substitution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Create larger expressions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Iteratively substitute RHS expression for LHS variable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Note – may correspond to multiple source statements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Enable subsequent optis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Re-compute expression in a more favorable manner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522913" y="2820988"/>
            <a:ext cx="17811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1. r9 = r1 + r2</a:t>
            </a:r>
          </a:p>
          <a:p>
            <a:r>
              <a:rPr lang="en-US" altLang="en-US" b="1"/>
              <a:t>2. r10 = r9 + r3</a:t>
            </a:r>
          </a:p>
          <a:p>
            <a:r>
              <a:rPr lang="en-US" altLang="en-US" b="1"/>
              <a:t>3. r11 = r10 - r4</a:t>
            </a:r>
          </a:p>
          <a:p>
            <a:r>
              <a:rPr lang="en-US" altLang="en-US" b="1"/>
              <a:t>4. r12 = r11 + r5</a:t>
            </a:r>
          </a:p>
          <a:p>
            <a:r>
              <a:rPr lang="en-US" altLang="en-US" b="1"/>
              <a:t>5. r13 = r12 – r6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876800" y="4492625"/>
            <a:ext cx="3473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Subs r12: </a:t>
            </a:r>
          </a:p>
          <a:p>
            <a:r>
              <a:rPr lang="en-US" altLang="en-US" b="1"/>
              <a:t>    r13 = r11 + r5 – r6</a:t>
            </a:r>
          </a:p>
          <a:p>
            <a:r>
              <a:rPr lang="en-US" altLang="en-US" b="1"/>
              <a:t>Subs r11:</a:t>
            </a:r>
          </a:p>
          <a:p>
            <a:r>
              <a:rPr lang="en-US" altLang="en-US" b="1"/>
              <a:t>    r13 = r10 – r4 + r5 – r6</a:t>
            </a:r>
          </a:p>
          <a:p>
            <a:r>
              <a:rPr lang="en-US" altLang="en-US" b="1"/>
              <a:t>Subs r10</a:t>
            </a:r>
          </a:p>
          <a:p>
            <a:r>
              <a:rPr lang="en-US" altLang="en-US" b="1"/>
              <a:t>    r13 = r9 + r3 – r4 + r5 – r6</a:t>
            </a:r>
          </a:p>
          <a:p>
            <a:r>
              <a:rPr lang="en-US" altLang="en-US" b="1"/>
              <a:t>Subs r9</a:t>
            </a:r>
          </a:p>
          <a:p>
            <a:r>
              <a:rPr lang="en-US" altLang="en-US" b="1"/>
              <a:t>    r13 = r1 + r2 + r3 – r4 + r5 – r6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029200" y="19780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y = a + b + c – d + e – f;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5EDFFA-6A56-8BA9-B80E-EBCB142D6FBA}"/>
                  </a:ext>
                </a:extLst>
              </p14:cNvPr>
              <p14:cNvContentPartPr/>
              <p14:nvPr/>
            </p14:nvContentPartPr>
            <p14:xfrm>
              <a:off x="3963960" y="487800"/>
              <a:ext cx="5790240" cy="636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5EDFFA-6A56-8BA9-B80E-EBCB142D6F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4600" y="478440"/>
                <a:ext cx="5808960" cy="638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7696200" cy="5216525"/>
          </a:xfrm>
        </p:spPr>
        <p:txBody>
          <a:bodyPr/>
          <a:lstStyle/>
          <a:p>
            <a:r>
              <a:rPr lang="en-US" altLang="en-US" dirty="0"/>
              <a:t>Lecture schedule this week</a:t>
            </a:r>
          </a:p>
          <a:p>
            <a:pPr lvl="1"/>
            <a:r>
              <a:rPr lang="en-US" altLang="en-US" dirty="0"/>
              <a:t>Makeup lecture on </a:t>
            </a:r>
            <a:r>
              <a:rPr lang="en-US" altLang="en-US" dirty="0" err="1"/>
              <a:t>Wednes</a:t>
            </a:r>
            <a:r>
              <a:rPr lang="en-US" altLang="en-US" dirty="0"/>
              <a:t>, 10:30-12 on Zoom</a:t>
            </a:r>
          </a:p>
          <a:p>
            <a:pPr lvl="1"/>
            <a:r>
              <a:rPr lang="en-US" altLang="en-US" dirty="0"/>
              <a:t>Regular Friday lecture, may need to adjust time (will announce on </a:t>
            </a:r>
            <a:r>
              <a:rPr lang="en-US" altLang="en-US" dirty="0" err="1"/>
              <a:t>Wednes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Hopefully everyone is making some progress on HW 2</a:t>
            </a:r>
          </a:p>
          <a:p>
            <a:pPr lvl="1"/>
            <a:r>
              <a:rPr lang="en-US" altLang="en-US" dirty="0"/>
              <a:t>Due Oct 13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dirty="0"/>
              <a:t>“Compiler Code Transformations for Superscalar-Based High-Performance Systems,” S. Mahlke, W. Chen, J. Gyllenhaal, W. </a:t>
            </a:r>
            <a:r>
              <a:rPr lang="en-US" altLang="en-US" dirty="0" err="1"/>
              <a:t>Hwu</a:t>
            </a:r>
            <a:r>
              <a:rPr lang="en-US" altLang="en-US" dirty="0"/>
              <a:t>, P, Chang, and T. </a:t>
            </a:r>
            <a:r>
              <a:rPr lang="en-US" altLang="en-US" dirty="0" err="1"/>
              <a:t>Kiyohara</a:t>
            </a:r>
            <a:r>
              <a:rPr lang="en-US" altLang="en-US" dirty="0"/>
              <a:t>, </a:t>
            </a:r>
            <a:r>
              <a:rPr lang="en-US" altLang="en-US" i="1" dirty="0"/>
              <a:t>Proceedings of Supercomputing '92</a:t>
            </a:r>
            <a:r>
              <a:rPr lang="en-US" altLang="en-US" dirty="0"/>
              <a:t>, Nov. 1992, pp. 808-817</a:t>
            </a:r>
          </a:p>
          <a:p>
            <a:r>
              <a:rPr lang="en-US" altLang="en-US" dirty="0"/>
              <a:t>Next class (code generation)</a:t>
            </a:r>
          </a:p>
          <a:p>
            <a:pPr lvl="1"/>
            <a:r>
              <a:rPr lang="en-US" altLang="en-US" dirty="0"/>
              <a:t>“Machine Description Driven Compilers for EPIC Processors”, B. Rau, V. </a:t>
            </a:r>
            <a:r>
              <a:rPr lang="en-US" altLang="en-US" dirty="0" err="1"/>
              <a:t>Kathail</a:t>
            </a:r>
            <a:r>
              <a:rPr lang="en-US" altLang="en-US" dirty="0"/>
              <a:t>, and S. Aditya, HP Technical Report, HPL-98-40, 1998. (long paper but informative)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EB7BE8-CDD5-2583-0A53-592DE42B1C74}"/>
                  </a:ext>
                </a:extLst>
              </p14:cNvPr>
              <p14:cNvContentPartPr/>
              <p14:nvPr/>
            </p14:nvContentPartPr>
            <p14:xfrm>
              <a:off x="1213920" y="1900080"/>
              <a:ext cx="6954120" cy="392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EB7BE8-CDD5-2583-0A53-592DE42B1C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4560" y="1890720"/>
                <a:ext cx="6972840" cy="394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Height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1800"/>
              <a:t>Re-compute expression as a balanced binary tree</a:t>
            </a:r>
          </a:p>
          <a:p>
            <a:pPr lvl="1"/>
            <a:r>
              <a:rPr lang="en-US" altLang="en-US" sz="1600"/>
              <a:t>Obey precedence rules</a:t>
            </a:r>
          </a:p>
          <a:p>
            <a:pPr lvl="1"/>
            <a:r>
              <a:rPr lang="en-US" altLang="en-US" sz="1600"/>
              <a:t>Essentially re-parenthesize</a:t>
            </a:r>
          </a:p>
          <a:p>
            <a:pPr lvl="1"/>
            <a:r>
              <a:rPr lang="en-US" altLang="en-US" sz="1600"/>
              <a:t>Combine literals if possible</a:t>
            </a:r>
          </a:p>
          <a:p>
            <a:r>
              <a:rPr lang="en-US" altLang="en-US" sz="1800"/>
              <a:t>Effects</a:t>
            </a:r>
          </a:p>
          <a:p>
            <a:pPr lvl="1"/>
            <a:r>
              <a:rPr lang="en-US" altLang="en-US" sz="1600"/>
              <a:t>Height reduced (n terms)</a:t>
            </a:r>
          </a:p>
          <a:p>
            <a:pPr lvl="2"/>
            <a:r>
              <a:rPr lang="en-US" altLang="en-US" sz="1400"/>
              <a:t>n-1 (assuming unit latency)</a:t>
            </a:r>
          </a:p>
          <a:p>
            <a:pPr lvl="2"/>
            <a:r>
              <a:rPr lang="en-US" altLang="en-US" sz="1400"/>
              <a:t>ceil(log2(n))</a:t>
            </a:r>
          </a:p>
          <a:p>
            <a:pPr lvl="1"/>
            <a:r>
              <a:rPr lang="en-US" altLang="en-US" sz="1600"/>
              <a:t>Number of operations remains constant</a:t>
            </a:r>
          </a:p>
          <a:p>
            <a:pPr lvl="1"/>
            <a:r>
              <a:rPr lang="en-US" altLang="en-US" sz="1600"/>
              <a:t>Cost</a:t>
            </a:r>
          </a:p>
          <a:p>
            <a:pPr lvl="2"/>
            <a:r>
              <a:rPr lang="en-US" altLang="en-US" sz="1400"/>
              <a:t>Temporary registers “live” longer</a:t>
            </a:r>
          </a:p>
          <a:p>
            <a:pPr lvl="1"/>
            <a:r>
              <a:rPr lang="en-US" altLang="en-US" sz="1600"/>
              <a:t>Watch out for</a:t>
            </a:r>
          </a:p>
          <a:p>
            <a:pPr lvl="2"/>
            <a:r>
              <a:rPr lang="en-US" altLang="en-US" sz="1400"/>
              <a:t>Always ok for integer arithmetic</a:t>
            </a:r>
          </a:p>
          <a:p>
            <a:pPr lvl="2"/>
            <a:r>
              <a:rPr lang="en-US" altLang="en-US" sz="1400"/>
              <a:t>Floating-point – may not be!!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162800" y="1600200"/>
            <a:ext cx="1470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r9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r10 = r9 + r3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r10 - r4</a:t>
            </a:r>
          </a:p>
          <a:p>
            <a:r>
              <a:rPr lang="en-US" altLang="en-US">
                <a:solidFill>
                  <a:schemeClr val="tx1"/>
                </a:solidFill>
              </a:rPr>
              <a:t>r12 = r11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r12 – r6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86400" y="32004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 = r1 + r2 + r3 – r4 + r5 – r6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29200" y="3810000"/>
            <a:ext cx="80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+ r2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r3 – r4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2390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r5 – r6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562600" y="41941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019800" y="4194175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867400" y="48006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096000" y="51085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6553200" y="4194175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24600" y="57150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477000" y="6099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72400" y="4648200"/>
            <a:ext cx="1330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t1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t2 = r3 – r4</a:t>
            </a:r>
          </a:p>
          <a:p>
            <a:r>
              <a:rPr lang="en-US" altLang="en-US">
                <a:solidFill>
                  <a:schemeClr val="tx1"/>
                </a:solidFill>
              </a:rPr>
              <a:t>t3 = r5 – r6</a:t>
            </a:r>
          </a:p>
          <a:p>
            <a:r>
              <a:rPr lang="en-US" altLang="en-US">
                <a:solidFill>
                  <a:schemeClr val="tx1"/>
                </a:solidFill>
              </a:rPr>
              <a:t>t4 = t1 + t2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t4 + t3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248400" y="6324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181600" y="289560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after back subs: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0" y="16002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original: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680325" y="4308475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final code: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8E9034-6FE2-AEC8-0ACB-A5FD19C6467A}"/>
                  </a:ext>
                </a:extLst>
              </p14:cNvPr>
              <p14:cNvContentPartPr/>
              <p14:nvPr/>
            </p14:nvContentPartPr>
            <p14:xfrm>
              <a:off x="4353120" y="1669680"/>
              <a:ext cx="5585760" cy="585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8E9034-6FE2-AEC8-0ACB-A5FD19C646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3760" y="1660320"/>
                <a:ext cx="5604480" cy="587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24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114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48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05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906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48D94D-4371-4299-F0DB-8504D077D473}"/>
                  </a:ext>
                </a:extLst>
              </p14:cNvPr>
              <p14:cNvContentPartPr/>
              <p14:nvPr/>
            </p14:nvContentPartPr>
            <p14:xfrm>
              <a:off x="614160" y="1619640"/>
              <a:ext cx="5538240" cy="321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48D94D-4371-4299-F0DB-8504D077D4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800" y="1610280"/>
                <a:ext cx="5556960" cy="323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iterations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for (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=x;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&lt; 100;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sum += a[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]*b[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DC0599F-BA93-8EFB-9A1B-39E1CDA3B8B2}"/>
                  </a:ext>
                </a:extLst>
              </p14:cNvPr>
              <p14:cNvContentPartPr/>
              <p14:nvPr/>
            </p14:nvContentPartPr>
            <p14:xfrm>
              <a:off x="500040" y="388800"/>
              <a:ext cx="9198720" cy="6904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DC0599F-BA93-8EFB-9A1B-39E1CDA3B8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680" y="379440"/>
                <a:ext cx="9217440" cy="692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multiple</a:t>
            </a:r>
          </a:p>
          <a:p>
            <a:r>
              <a:rPr lang="en-US" altLang="en-US" dirty="0"/>
              <a:t>of trip count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Want to remove early exit branches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Trip count = 400/4 = 100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9200605-7AD2-32E1-B1DB-30B5137A681C}"/>
                  </a:ext>
                </a:extLst>
              </p14:cNvPr>
              <p14:cNvContentPartPr/>
              <p14:nvPr/>
            </p14:nvContentPartPr>
            <p14:xfrm>
              <a:off x="1218960" y="1443960"/>
              <a:ext cx="7817760" cy="6098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9200605-7AD2-32E1-B1DB-30B5137A68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9600" y="1434600"/>
                <a:ext cx="7836480" cy="611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3373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??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Create a </a:t>
            </a:r>
            <a:r>
              <a:rPr lang="en-US" altLang="en-US" dirty="0" err="1">
                <a:solidFill>
                  <a:srgbClr val="FF0000"/>
                </a:solidFill>
              </a:rPr>
              <a:t>preloop</a:t>
            </a:r>
            <a:r>
              <a:rPr lang="en-US" altLang="en-US" dirty="0">
                <a:solidFill>
                  <a:srgbClr val="FF0000"/>
                </a:solidFill>
              </a:rPr>
              <a:t> to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ensure trip count of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for (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DDFE7A-923D-4006-A890-2FEB49FC9F8B}"/>
                  </a:ext>
                </a:extLst>
              </p14:cNvPr>
              <p14:cNvContentPartPr/>
              <p14:nvPr/>
            </p14:nvContentPartPr>
            <p14:xfrm>
              <a:off x="1305360" y="466560"/>
              <a:ext cx="8560800" cy="6476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DDFE7A-923D-4006-A890-2FEB49FC9F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6000" y="457200"/>
                <a:ext cx="8579520" cy="649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5313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Register Renaming is Not Enough!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Still not much overlap possible</a:t>
            </a:r>
          </a:p>
          <a:p>
            <a:r>
              <a:rPr lang="en-US" altLang="en-US" sz="2000"/>
              <a:t>Problems</a:t>
            </a:r>
          </a:p>
          <a:p>
            <a:pPr lvl="1"/>
            <a:r>
              <a:rPr lang="en-US" altLang="en-US" sz="1800"/>
              <a:t>r2, r4, r6 sequentialize the iterations</a:t>
            </a:r>
          </a:p>
          <a:p>
            <a:pPr lvl="1"/>
            <a:r>
              <a:rPr lang="en-US" altLang="en-US" sz="1800"/>
              <a:t>Need to rename these</a:t>
            </a:r>
          </a:p>
          <a:p>
            <a:r>
              <a:rPr lang="en-US" altLang="en-US" sz="2000"/>
              <a:t>2 specialized renaming optis</a:t>
            </a:r>
          </a:p>
          <a:p>
            <a:pPr lvl="1"/>
            <a:r>
              <a:rPr lang="en-US" altLang="en-US" sz="1800"/>
              <a:t>Accumulator variable expansion (r6)</a:t>
            </a:r>
          </a:p>
          <a:p>
            <a:pPr lvl="1"/>
            <a:r>
              <a:rPr lang="en-US" altLang="en-US" sz="1800"/>
              <a:t>Induction variable expansion (r2, r4)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Accumulator Variable Expansion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Accumulator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temporary accumulators</a:t>
            </a:r>
          </a:p>
          <a:p>
            <a:r>
              <a:rPr lang="en-US" altLang="en-US" sz="2000"/>
              <a:t>Each iteration targets a different accumulator</a:t>
            </a:r>
          </a:p>
          <a:p>
            <a:r>
              <a:rPr lang="en-US" altLang="en-US" sz="2000"/>
              <a:t>Sum up the accumulator variables at the end</a:t>
            </a:r>
          </a:p>
          <a:p>
            <a:r>
              <a:rPr lang="en-US" altLang="en-US" sz="2000"/>
              <a:t>May not be safe for floating-point values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Expansion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Induction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invariant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additional induction variables</a:t>
            </a:r>
          </a:p>
          <a:p>
            <a:r>
              <a:rPr lang="en-US" altLang="en-US" sz="2000"/>
              <a:t>Each iteration uses and modifies a different induction variable</a:t>
            </a:r>
          </a:p>
          <a:p>
            <a:r>
              <a:rPr lang="en-US" altLang="en-US" sz="2000"/>
              <a:t>Initialize induction variables to init, init+step, init+2*step, etc.</a:t>
            </a:r>
          </a:p>
          <a:p>
            <a:r>
              <a:rPr lang="en-US" altLang="en-US" sz="2000"/>
              <a:t>Step increased to n*original step</a:t>
            </a:r>
          </a:p>
          <a:p>
            <a:r>
              <a:rPr lang="en-US" altLang="en-US" sz="2000"/>
              <a:t>Now iterations are completely independent !!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773660" y="6822043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Induction Variable Expansion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With base+displacement addressing, often don’t need additional induction variables</a:t>
            </a:r>
          </a:p>
          <a:p>
            <a:pPr lvl="1"/>
            <a:r>
              <a:rPr lang="en-US" altLang="en-US" sz="1800"/>
              <a:t>Just change offsets in each iterations to reflect step</a:t>
            </a:r>
          </a:p>
          <a:p>
            <a:pPr lvl="1"/>
            <a:r>
              <a:rPr lang="en-US" altLang="en-US" sz="1800"/>
              <a:t>Change final increments to n * original step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dirty="0"/>
              <a:t>Course Project – Time to Start Thinking About This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7696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Mission statement:  Design and implement something “interesting” in a compiler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LLVM preferred, but others are fine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Groups of 3-5 people (other group sizes are possible in some cases)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Extend existing research paper or go out on your own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Topic areas (Not in any priority order)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Automatic parallelization/</a:t>
            </a:r>
            <a:r>
              <a:rPr lang="en-US" altLang="en-US" sz="1800" dirty="0" err="1"/>
              <a:t>SIMDization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High level synthesis/FPGAs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Approximate computing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Memory system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Energy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Dynamic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Machine learning for compilers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Optimizing for GPUs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7C4788-9DBA-8576-351A-7D7B0E6ADFCA}"/>
                  </a:ext>
                </a:extLst>
              </p14:cNvPr>
              <p14:cNvContentPartPr/>
              <p14:nvPr/>
            </p14:nvContentPartPr>
            <p14:xfrm>
              <a:off x="1213920" y="2043720"/>
              <a:ext cx="3638160" cy="484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7C4788-9DBA-8576-351A-7D7B0E6ADF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4560" y="2034360"/>
                <a:ext cx="3656880" cy="486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  <p:extLst>
      <p:ext uri="{BB962C8B-B14F-4D97-AF65-F5344CB8AC3E}">
        <p14:creationId xmlns:p14="http://schemas.microsoft.com/office/powerpoint/2010/main" val="15162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Projects – Timetable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69022" y="1489075"/>
            <a:ext cx="8229600" cy="5216525"/>
          </a:xfrm>
        </p:spPr>
        <p:txBody>
          <a:bodyPr/>
          <a:lstStyle/>
          <a:p>
            <a:r>
              <a:rPr lang="en-US" altLang="en-US" sz="2000" dirty="0"/>
              <a:t>Now - </a:t>
            </a:r>
            <a:r>
              <a:rPr lang="en-US" altLang="en-US" sz="1800" dirty="0"/>
              <a:t>Start thinking about potential topics, identify group members</a:t>
            </a:r>
          </a:p>
          <a:p>
            <a:pPr lvl="1"/>
            <a:r>
              <a:rPr lang="en-US" altLang="en-US" sz="1800" dirty="0"/>
              <a:t>Use piazza to recruit group members</a:t>
            </a:r>
          </a:p>
          <a:p>
            <a:r>
              <a:rPr lang="en-US" altLang="en-US" sz="2000" dirty="0"/>
              <a:t>Oct 23-27: Project proposal discussions, </a:t>
            </a:r>
            <a:r>
              <a:rPr lang="en-US" altLang="en-US" sz="1800" dirty="0"/>
              <a:t>No class Oct 23/27, Regular class resumes Mon Oct 30</a:t>
            </a:r>
          </a:p>
          <a:p>
            <a:pPr lvl="1"/>
            <a:r>
              <a:rPr lang="en-US" altLang="en-US" sz="1800" dirty="0"/>
              <a:t>Aditya, </a:t>
            </a:r>
            <a:r>
              <a:rPr lang="en-US" altLang="en-US" sz="1800" dirty="0" err="1"/>
              <a:t>Tarun</a:t>
            </a:r>
            <a:r>
              <a:rPr lang="en-US" altLang="en-US" sz="1800" dirty="0"/>
              <a:t> and I will meet with each group virtually for 5-10 mins, slot signups the week before, Oct 13-16</a:t>
            </a:r>
          </a:p>
          <a:p>
            <a:pPr lvl="1"/>
            <a:r>
              <a:rPr lang="en-US" altLang="en-US" sz="1800" dirty="0"/>
              <a:t>Ideas/proposal discussed at meeting – don’t come into the meeting with too many ideas (1-2 only)</a:t>
            </a:r>
          </a:p>
          <a:p>
            <a:pPr lvl="1"/>
            <a:r>
              <a:rPr lang="en-US" altLang="en-US" sz="1800" dirty="0"/>
              <a:t>Short written proposal (a paragraph plus 1-2 references) due Mon, Oct 30 from each group, submit via email </a:t>
            </a:r>
          </a:p>
          <a:p>
            <a:r>
              <a:rPr lang="en-US" altLang="en-US" sz="2000" dirty="0"/>
              <a:t>Nov 6 – End of semester: Research presentations (details later)</a:t>
            </a:r>
          </a:p>
          <a:p>
            <a:pPr lvl="1"/>
            <a:r>
              <a:rPr lang="en-US" altLang="en-US" sz="1800" dirty="0"/>
              <a:t>Each group presents a research paper related to their project (15 </a:t>
            </a:r>
            <a:r>
              <a:rPr lang="en-US" altLang="en-US" sz="1800" dirty="0" err="1"/>
              <a:t>mins</a:t>
            </a:r>
            <a:r>
              <a:rPr lang="en-US" altLang="en-US" sz="1800" dirty="0"/>
              <a:t>)</a:t>
            </a:r>
          </a:p>
          <a:p>
            <a:r>
              <a:rPr lang="en-US" altLang="en-US" dirty="0"/>
              <a:t>Late Nov </a:t>
            </a:r>
            <a:r>
              <a:rPr lang="en-US" altLang="en-US" sz="2800" dirty="0"/>
              <a:t>- </a:t>
            </a:r>
            <a:r>
              <a:rPr lang="en-US" altLang="en-US" sz="2200" dirty="0"/>
              <a:t>Optional quick discussion with groups on progress</a:t>
            </a:r>
          </a:p>
          <a:p>
            <a:r>
              <a:rPr lang="en-US" altLang="en-US" sz="2000" dirty="0"/>
              <a:t>Dec 6 - 13: Project demos</a:t>
            </a:r>
          </a:p>
          <a:p>
            <a:pPr lvl="1"/>
            <a:r>
              <a:rPr lang="en-US" altLang="en-US" sz="1800" dirty="0"/>
              <a:t>Each group, 15 min slot - Presentation/Demo/whatever you like</a:t>
            </a:r>
          </a:p>
          <a:p>
            <a:pPr lvl="1"/>
            <a:r>
              <a:rPr lang="en-US" altLang="en-US" sz="1800" dirty="0"/>
              <a:t>Turn in short report on your project</a:t>
            </a:r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8D82A4-1935-E00C-356B-B506AD92B06B}"/>
                  </a:ext>
                </a:extLst>
              </p14:cNvPr>
              <p14:cNvContentPartPr/>
              <p14:nvPr/>
            </p14:nvContentPartPr>
            <p14:xfrm>
              <a:off x="912960" y="1842480"/>
              <a:ext cx="7552440" cy="476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8D82A4-1935-E00C-356B-B506AD92B0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3600" y="1833120"/>
                <a:ext cx="7571160" cy="478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/>
              <a:t>Sample Project Ideas (Traditional)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/>
              <a:t>Memory system</a:t>
            </a:r>
          </a:p>
          <a:p>
            <a:pPr lvl="1"/>
            <a:r>
              <a:rPr lang="en-US" altLang="en-US"/>
              <a:t>Cache profiler for LLVM IR – miss rates, stride determination</a:t>
            </a:r>
          </a:p>
          <a:p>
            <a:pPr lvl="1"/>
            <a:r>
              <a:rPr lang="en-US" altLang="en-US"/>
              <a:t>Data cache prefetching, cache bypassing, scratch pad memories</a:t>
            </a:r>
          </a:p>
          <a:p>
            <a:pPr lvl="1"/>
            <a:r>
              <a:rPr lang="en-US" altLang="en-US"/>
              <a:t>Data layout for improved cache behavior</a:t>
            </a:r>
          </a:p>
          <a:p>
            <a:pPr lvl="1"/>
            <a:r>
              <a:rPr lang="en-US" altLang="en-US"/>
              <a:t>Advanced loads – move up to hide latency</a:t>
            </a:r>
          </a:p>
          <a:p>
            <a:r>
              <a:rPr lang="en-US" altLang="en-US"/>
              <a:t>Control/Dataflow optimization</a:t>
            </a:r>
          </a:p>
          <a:p>
            <a:pPr lvl="1"/>
            <a:r>
              <a:rPr lang="en-US" altLang="en-US"/>
              <a:t>Superblock formation</a:t>
            </a:r>
          </a:p>
          <a:p>
            <a:pPr lvl="1"/>
            <a:r>
              <a:rPr lang="en-US" altLang="en-US"/>
              <a:t>Make an LLVM optimization smarter with profile data</a:t>
            </a:r>
          </a:p>
          <a:p>
            <a:pPr lvl="1"/>
            <a:r>
              <a:rPr lang="en-US" altLang="en-US"/>
              <a:t>Implement optimization not in LLVM</a:t>
            </a:r>
          </a:p>
          <a:p>
            <a:r>
              <a:rPr lang="en-US" altLang="en-US">
                <a:sym typeface="Wingdings" panose="05000000000000000000" pitchFamily="2" charset="2"/>
              </a:rPr>
              <a:t>Reliability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AVF profiling, vulnerability analysis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Selective code duplication for soft error protection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Low-cost fault detection and/or recovery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Efficient soft error protection on GPUs/SIMD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7F6992-9414-F466-EF96-E79EC0DA6999}"/>
                  </a:ext>
                </a:extLst>
              </p14:cNvPr>
              <p14:cNvContentPartPr/>
              <p14:nvPr/>
            </p14:nvContentPartPr>
            <p14:xfrm>
              <a:off x="482400" y="830160"/>
              <a:ext cx="8631000" cy="4652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7F6992-9414-F466-EF96-E79EC0DA69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040" y="820800"/>
                <a:ext cx="8649720" cy="467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/>
              <a:t>Sample Project Ideas (Traditional cont)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/>
              <a:t>Energy</a:t>
            </a:r>
          </a:p>
          <a:p>
            <a:pPr lvl="1"/>
            <a:r>
              <a:rPr lang="en-US" altLang="en-US"/>
              <a:t>Minimizing instruction bit flips</a:t>
            </a:r>
          </a:p>
          <a:p>
            <a:pPr lvl="1"/>
            <a:r>
              <a:rPr lang="en-US" altLang="en-US"/>
              <a:t>Deactivate parts of processor (FUs, registers, cache)</a:t>
            </a:r>
          </a:p>
          <a:p>
            <a:pPr lvl="1"/>
            <a:r>
              <a:rPr lang="en-US" altLang="en-US"/>
              <a:t>Use different processors (e.g., big.LITTLE)</a:t>
            </a:r>
          </a:p>
          <a:p>
            <a:r>
              <a:rPr lang="en-US" altLang="en-US"/>
              <a:t>Security/Safety</a:t>
            </a:r>
          </a:p>
          <a:p>
            <a:pPr lvl="1"/>
            <a:r>
              <a:rPr lang="en-US" altLang="en-US"/>
              <a:t>Efficient taint/information flow tracking</a:t>
            </a:r>
          </a:p>
          <a:p>
            <a:pPr lvl="1"/>
            <a:r>
              <a:rPr lang="en-US" altLang="en-US"/>
              <a:t>Automatic mitigation methods – obfuscation for side channels</a:t>
            </a:r>
          </a:p>
          <a:p>
            <a:pPr lvl="1"/>
            <a:r>
              <a:rPr lang="en-US" altLang="en-US"/>
              <a:t>Preventing control flow exploits</a:t>
            </a:r>
          </a:p>
          <a:p>
            <a:pPr lvl="1"/>
            <a:r>
              <a:rPr lang="en-US" altLang="en-US"/>
              <a:t>Rule compliance checking (driving rules for AV software)</a:t>
            </a:r>
          </a:p>
          <a:p>
            <a:pPr lvl="1"/>
            <a:r>
              <a:rPr lang="en-US" altLang="en-US"/>
              <a:t>Run-time safety verification</a:t>
            </a:r>
          </a:p>
          <a:p>
            <a:r>
              <a:rPr lang="en-US" altLang="en-US"/>
              <a:t>Dealing with pointers</a:t>
            </a:r>
          </a:p>
          <a:p>
            <a:pPr lvl="1"/>
            <a:r>
              <a:rPr lang="en-US" altLang="en-US"/>
              <a:t>Memory dependence analysis – try to improve on LLVM</a:t>
            </a:r>
          </a:p>
          <a:p>
            <a:pPr lvl="1"/>
            <a:r>
              <a:rPr lang="en-US" altLang="en-US"/>
              <a:t>Using dependence speculation for optimization or code reordering</a:t>
            </a:r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04752F-1D06-DD03-8DBB-B1C07582E963}"/>
                  </a:ext>
                </a:extLst>
              </p14:cNvPr>
              <p14:cNvContentPartPr/>
              <p14:nvPr/>
            </p14:nvContentPartPr>
            <p14:xfrm>
              <a:off x="1267920" y="1501560"/>
              <a:ext cx="6698520" cy="521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04752F-1D06-DD03-8DBB-B1C07582E9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8560" y="1492200"/>
                <a:ext cx="6717240" cy="523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Project Ideas (Parallelism)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489075"/>
            <a:ext cx="7696200" cy="5216525"/>
          </a:xfrm>
        </p:spPr>
        <p:txBody>
          <a:bodyPr/>
          <a:lstStyle/>
          <a:p>
            <a:r>
              <a:rPr lang="en-US" altLang="en-US" dirty="0"/>
              <a:t>Optimizing for GPUs</a:t>
            </a:r>
          </a:p>
          <a:p>
            <a:pPr lvl="1"/>
            <a:r>
              <a:rPr lang="en-US" altLang="en-US" dirty="0"/>
              <a:t>Dumb </a:t>
            </a:r>
            <a:r>
              <a:rPr lang="en-US" altLang="en-US" dirty="0" err="1"/>
              <a:t>OpenCL</a:t>
            </a:r>
            <a:r>
              <a:rPr lang="en-US" altLang="en-US" dirty="0"/>
              <a:t>/CUDA </a:t>
            </a:r>
            <a:r>
              <a:rPr lang="en-US" altLang="en-US" dirty="0">
                <a:sym typeface="Wingdings" panose="05000000000000000000" pitchFamily="2" charset="2"/>
              </a:rPr>
              <a:t> smart </a:t>
            </a:r>
            <a:r>
              <a:rPr lang="en-US" altLang="en-US" dirty="0" err="1">
                <a:sym typeface="Wingdings" panose="05000000000000000000" pitchFamily="2" charset="2"/>
              </a:rPr>
              <a:t>OpenCL</a:t>
            </a:r>
            <a:r>
              <a:rPr lang="en-US" altLang="en-US" dirty="0">
                <a:sym typeface="Wingdings" panose="05000000000000000000" pitchFamily="2" charset="2"/>
              </a:rPr>
              <a:t>/CUDA – selection of threads/blocks and managing on-chip memory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Reducing </a:t>
            </a:r>
            <a:r>
              <a:rPr lang="en-US" altLang="en-US" dirty="0" err="1">
                <a:sym typeface="Wingdings" panose="05000000000000000000" pitchFamily="2" charset="2"/>
              </a:rPr>
              <a:t>uncoalesced</a:t>
            </a:r>
            <a:r>
              <a:rPr lang="en-US" altLang="en-US" dirty="0">
                <a:sym typeface="Wingdings" panose="05000000000000000000" pitchFamily="2" charset="2"/>
              </a:rPr>
              <a:t> memory accesses – measurement of </a:t>
            </a:r>
            <a:r>
              <a:rPr lang="en-US" altLang="en-US" dirty="0" err="1">
                <a:sym typeface="Wingdings" panose="05000000000000000000" pitchFamily="2" charset="2"/>
              </a:rPr>
              <a:t>uncoalesced</a:t>
            </a:r>
            <a:r>
              <a:rPr lang="en-US" altLang="en-US" dirty="0">
                <a:sym typeface="Wingdings" panose="05000000000000000000" pitchFamily="2" charset="2"/>
              </a:rPr>
              <a:t> accesses, code restructuring to reduce these</a:t>
            </a:r>
          </a:p>
          <a:p>
            <a:pPr lvl="1"/>
            <a:r>
              <a:rPr lang="en-US" altLang="en-US" dirty="0" err="1">
                <a:sym typeface="Wingdings" panose="05000000000000000000" pitchFamily="2" charset="2"/>
              </a:rPr>
              <a:t>Matlab</a:t>
            </a:r>
            <a:r>
              <a:rPr lang="en-US" altLang="en-US" dirty="0">
                <a:sym typeface="Wingdings" panose="05000000000000000000" pitchFamily="2" charset="2"/>
              </a:rPr>
              <a:t>  CUDA/</a:t>
            </a:r>
            <a:r>
              <a:rPr lang="en-US" altLang="en-US" dirty="0" err="1">
                <a:sym typeface="Wingdings" panose="05000000000000000000" pitchFamily="2" charset="2"/>
              </a:rPr>
              <a:t>OpenCL</a:t>
            </a:r>
            <a:endParaRPr lang="en-US" altLang="en-US" dirty="0">
              <a:sym typeface="Wingdings" panose="05000000000000000000" pitchFamily="2" charset="2"/>
            </a:endParaRP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Kernel partitioning, data partitioning across multiple GPUs</a:t>
            </a:r>
          </a:p>
          <a:p>
            <a:r>
              <a:rPr lang="en-US" altLang="en-US" dirty="0"/>
              <a:t>Parallelization/</a:t>
            </a:r>
            <a:r>
              <a:rPr lang="en-US" altLang="en-US" dirty="0" err="1"/>
              <a:t>SIMDization</a:t>
            </a:r>
            <a:endParaRPr lang="en-US" altLang="en-US" dirty="0"/>
          </a:p>
          <a:p>
            <a:pPr lvl="1"/>
            <a:r>
              <a:rPr lang="en-US" altLang="en-US" dirty="0"/>
              <a:t>DOALL loop parallelization, dependence breaking transformations</a:t>
            </a:r>
          </a:p>
          <a:p>
            <a:pPr lvl="1"/>
            <a:r>
              <a:rPr lang="en-US" altLang="en-US" dirty="0"/>
              <a:t>DSWP parallelization</a:t>
            </a:r>
          </a:p>
          <a:p>
            <a:pPr lvl="1"/>
            <a:r>
              <a:rPr lang="en-US" altLang="en-US" dirty="0"/>
              <a:t>Access-execute program decomposition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Automatic </a:t>
            </a:r>
            <a:r>
              <a:rPr lang="en-US" altLang="en-US" dirty="0" err="1">
                <a:sym typeface="Wingdings" panose="05000000000000000000" pitchFamily="2" charset="2"/>
              </a:rPr>
              <a:t>SIMDization</a:t>
            </a:r>
            <a:r>
              <a:rPr lang="en-US" altLang="en-US" dirty="0">
                <a:sym typeface="Wingdings" panose="05000000000000000000" pitchFamily="2" charset="2"/>
              </a:rPr>
              <a:t>, </a:t>
            </a:r>
            <a:r>
              <a:rPr lang="en-US" altLang="en-US" dirty="0" err="1">
                <a:sym typeface="Wingdings" panose="05000000000000000000" pitchFamily="2" charset="2"/>
              </a:rPr>
              <a:t>Superword</a:t>
            </a:r>
            <a:r>
              <a:rPr lang="en-US" altLang="en-US" dirty="0">
                <a:sym typeface="Wingdings" panose="05000000000000000000" pitchFamily="2" charset="2"/>
              </a:rPr>
              <a:t> level parallelism</a:t>
            </a: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BA20A8-C71D-9946-FCDE-8984E14B8095}"/>
                  </a:ext>
                </a:extLst>
              </p14:cNvPr>
              <p14:cNvContentPartPr/>
              <p14:nvPr/>
            </p14:nvContentPartPr>
            <p14:xfrm>
              <a:off x="674640" y="1597680"/>
              <a:ext cx="9014760" cy="532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BA20A8-C71D-9946-FCDE-8984E14B80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5280" y="1588320"/>
                <a:ext cx="9033480" cy="533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Project Ideas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7924800" cy="5216525"/>
          </a:xfrm>
        </p:spPr>
        <p:txBody>
          <a:bodyPr/>
          <a:lstStyle/>
          <a:p>
            <a:r>
              <a:rPr lang="en-US" altLang="en-US"/>
              <a:t>Dynamic optimization (Dynamo, LLVM, Dalvik VM)</a:t>
            </a:r>
          </a:p>
          <a:p>
            <a:pPr lvl="1"/>
            <a:r>
              <a:rPr lang="en-US" altLang="en-US"/>
              <a:t>Run-time DOALL loop parallelization</a:t>
            </a:r>
          </a:p>
          <a:p>
            <a:pPr lvl="1"/>
            <a:r>
              <a:rPr lang="en-US" altLang="en-US"/>
              <a:t>Run-time program analysis for reliability/security</a:t>
            </a:r>
          </a:p>
          <a:p>
            <a:pPr lvl="1"/>
            <a:r>
              <a:rPr lang="en-US" altLang="en-US"/>
              <a:t>Run-time profiling tools (cache, memory dependence, etc.)</a:t>
            </a:r>
          </a:p>
          <a:p>
            <a:r>
              <a:rPr lang="en-US" altLang="en-US"/>
              <a:t>Binary optimizer</a:t>
            </a:r>
          </a:p>
          <a:p>
            <a:pPr lvl="1"/>
            <a:r>
              <a:rPr lang="en-US" altLang="en-US"/>
              <a:t>Arm binary to LLVM IR, de-register allocation</a:t>
            </a:r>
          </a:p>
          <a:p>
            <a:r>
              <a:rPr lang="en-US" altLang="en-US"/>
              <a:t>High level synthesis</a:t>
            </a:r>
          </a:p>
          <a:p>
            <a:pPr lvl="1"/>
            <a:r>
              <a:rPr lang="en-US" altLang="en-US"/>
              <a:t>Custom instructions - finding most common instruction patterns, constrained by inputs/outputs</a:t>
            </a:r>
          </a:p>
          <a:p>
            <a:pPr lvl="1"/>
            <a:r>
              <a:rPr lang="en-US" altLang="en-US"/>
              <a:t>Int/FP precision analysis, Float to fixed point</a:t>
            </a:r>
          </a:p>
          <a:p>
            <a:pPr lvl="1"/>
            <a:r>
              <a:rPr lang="en-US" altLang="en-US"/>
              <a:t>Custom data path synthesis</a:t>
            </a:r>
          </a:p>
          <a:p>
            <a:pPr lvl="1"/>
            <a:r>
              <a:rPr lang="en-US" altLang="en-US"/>
              <a:t>Customized memory systems (e.g., sparse data structs)</a:t>
            </a:r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7A092A-15AE-99A8-4DBE-54BCCBF774C8}"/>
                  </a:ext>
                </a:extLst>
              </p14:cNvPr>
              <p14:cNvContentPartPr/>
              <p14:nvPr/>
            </p14:nvContentPartPr>
            <p14:xfrm>
              <a:off x="1290960" y="1559160"/>
              <a:ext cx="5067720" cy="2869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7A092A-15AE-99A8-4DBE-54BCCBF774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1600" y="1549800"/>
                <a:ext cx="5086440" cy="288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Yet a Few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Approximate computing</a:t>
            </a:r>
          </a:p>
          <a:p>
            <a:pPr lvl="1"/>
            <a:r>
              <a:rPr lang="en-US" altLang="en-US" dirty="0"/>
              <a:t>New approximation optimizations (lookup tables, loop perforation, tiling)</a:t>
            </a:r>
          </a:p>
          <a:p>
            <a:pPr lvl="1"/>
            <a:r>
              <a:rPr lang="en-US" altLang="en-US" dirty="0"/>
              <a:t>Impact of local approximation on global program outcome</a:t>
            </a:r>
          </a:p>
          <a:p>
            <a:pPr lvl="1"/>
            <a:r>
              <a:rPr lang="en-US" altLang="en-US" dirty="0"/>
              <a:t>Program distillation - create a subset program with equivalent memory/branch behavior</a:t>
            </a:r>
          </a:p>
          <a:p>
            <a:r>
              <a:rPr lang="en-US" altLang="en-US" dirty="0"/>
              <a:t>Machine learning for compilers</a:t>
            </a:r>
          </a:p>
          <a:p>
            <a:pPr lvl="1"/>
            <a:r>
              <a:rPr lang="en-US" altLang="en-US" dirty="0"/>
              <a:t>Using ML/search to guide optimizations (e.g., unroll factors)</a:t>
            </a:r>
          </a:p>
          <a:p>
            <a:pPr lvl="1"/>
            <a:r>
              <a:rPr lang="en-US" altLang="en-US" dirty="0"/>
              <a:t>Using ML/search to guide optimization choices (which </a:t>
            </a:r>
            <a:r>
              <a:rPr lang="en-US" altLang="en-US" dirty="0" err="1"/>
              <a:t>optis</a:t>
            </a:r>
            <a:r>
              <a:rPr lang="en-US" altLang="en-US" dirty="0"/>
              <a:t>/order)</a:t>
            </a:r>
          </a:p>
          <a:p>
            <a:pPr lvl="1"/>
            <a:r>
              <a:rPr lang="en-US" altLang="en-US" dirty="0"/>
              <a:t>Be careful with low compiler content!!</a:t>
            </a:r>
          </a:p>
          <a:p>
            <a:pPr lvl="1"/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Remember, don’t be constrained by my suggestions, you can pick other topics!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4A5875-3CAE-3C3D-56F8-9E00417C1112}"/>
                  </a:ext>
                </a:extLst>
              </p14:cNvPr>
              <p14:cNvContentPartPr/>
              <p14:nvPr/>
            </p14:nvContentPartPr>
            <p14:xfrm>
              <a:off x="897840" y="1564560"/>
              <a:ext cx="7686720" cy="545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4A5875-3CAE-3C3D-56F8-9E00417C11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8480" y="1555200"/>
                <a:ext cx="7705440" cy="547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11362</TotalTime>
  <Words>3745</Words>
  <Application>Microsoft Office PowerPoint</Application>
  <PresentationFormat>Custom</PresentationFormat>
  <Paragraphs>774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hp new</vt:lpstr>
      <vt:lpstr>EECS 583 – Class 9 Classic + ILP Optimization</vt:lpstr>
      <vt:lpstr>Announcements &amp; Reading Material</vt:lpstr>
      <vt:lpstr>Course Project – Time to Start Thinking About This</vt:lpstr>
      <vt:lpstr>Course Projects – Timetable</vt:lpstr>
      <vt:lpstr>Sample Project Ideas (Traditional)</vt:lpstr>
      <vt:lpstr>Sample Project Ideas (Traditional cont)</vt:lpstr>
      <vt:lpstr>Sample Project Ideas (Parallelism)</vt:lpstr>
      <vt:lpstr>More Project Ideas</vt:lpstr>
      <vt:lpstr>And Yet a Few More</vt:lpstr>
      <vt:lpstr>Back to Code Optimization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  <vt:lpstr>ILP Optimization</vt:lpstr>
      <vt:lpstr>Back Substitution</vt:lpstr>
      <vt:lpstr>Tree Height Reduction</vt:lpstr>
      <vt:lpstr>Class Problem</vt:lpstr>
      <vt:lpstr>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258</cp:revision>
  <cp:lastPrinted>2001-10-18T06:50:13Z</cp:lastPrinted>
  <dcterms:created xsi:type="dcterms:W3CDTF">1999-01-24T07:45:10Z</dcterms:created>
  <dcterms:modified xsi:type="dcterms:W3CDTF">2023-10-02T18:36:13Z</dcterms:modified>
</cp:coreProperties>
</file>