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36" r:id="rId11"/>
    <p:sldId id="513" r:id="rId12"/>
    <p:sldId id="514" r:id="rId13"/>
    <p:sldId id="515" r:id="rId14"/>
    <p:sldId id="533" r:id="rId15"/>
    <p:sldId id="523" r:id="rId16"/>
    <p:sldId id="534" r:id="rId17"/>
    <p:sldId id="525" r:id="rId18"/>
    <p:sldId id="535" r:id="rId19"/>
    <p:sldId id="526" r:id="rId20"/>
    <p:sldId id="527" r:id="rId21"/>
    <p:sldId id="537" r:id="rId22"/>
    <p:sldId id="528" r:id="rId23"/>
    <p:sldId id="532" r:id="rId2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638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2.xml"/><Relationship Id="rId10" Type="http://schemas.openxmlformats.org/officeDocument/2006/relationships/slide" Target="slides/slide19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19235 13687 7591,'-32'-13'0,"-13"1"0,-6 3 0,3 4 281,11 4 1,9 11 0,10 7-1,-3 5 1,-1 9 0,0 6-1,0 12 1,3 12 0,5 13-1,11-35 1,3 2 0,3 0-1,3 1 1,3-2 0,3-1-1,2 2 1,3 0-341,1-1 0,3 0 1,-1-5-1,1-1 1,4 4-1,0-1 1,1-3-1,0-2 1,2-2-1,0-1 1,4 0-1,2-1 1,0-2-1,3-2 1,3 0-1,1-1 1,1-2-1,1-2 1,1-1-1,2-2 1,-2-2-1,1-2 1,2-1-1,1-2 0,0-1 1,1-1-1,2-1 1,1-2-1,-1-1 1,0-3 229,0 0 0,0-3 0,0-4 0,0-3 0,0-3 0,-1-2 0,-4 0 0,-2-2 0,-1 1 0,-1-2 0,-4 2 0,-1-2 0,-2 0 0,-2-2 0,24-20 0,-13 0 0,-13 7 0,-12 7 0,-8 5 1,-7 2-1,-5 4 0,-11 5 0,-15 8 0,-17 11 0,-15 16 0,22-5 0,-1 5 0,-3 5 0,0 5-10,-4 4 0,1 3 0,-6 10 0,0 3 0,4 2 0,2 1 0,1 1 0,2 1 0,4-1 0,4 0 0,6-3 1,4 1-1,5-3 0,5 1 0,4-2 0,4-1 0,5 0 0,5 0 0,5-1 0,5-1-255,5 0 1,6-2-1,7-1 1,5-3-1,9 0 1,4-5-1,1-3 1,4-4 0,4-4-1,3-5 1,3-6-1,2-3 1,5-4-1,1-4-51,-23-2 0,0-2 0,1-2 0,2-2 0,-1-3 0,2-1 1,2-2-1,1-1 0,0-2 0,4-3 0,1-2 0,0-2 1,1-2-1,0-2 0,-1-1 0,1-2 0,-1-1 0,0-1 1,-3-1-1,-1 0 0,-1-1 0,-1 0 0,-1 0 0,-1 0 137,-2 0 0,0-1 0,-2 0 1,-6 1-1,-1-1 0,-1-1 0,-2-2 1,0 0-1,-2-1 0,11-11 0,-4 0 1,-8 6-1,-5 0 0,-5 4 0,-4 0 134,13-26 0,-15 11 0,-10 8 0,-12 8 0,-13 11 0,-15 6 0,-15 11 258,-13 8 0,19 6 1,-2 5-1,-2 4 1,-1 4-1,-1 5 1,0 3-1,1 5 1,1 3-1,3 3 1,2 2-479,3 1 1,4 2-1,4 0 1,4 1-1,7-1 1,4 0 0,4-1-1,5-1 1,5 1-1,7-2 1,6 1-1,7-3 1,9 0 0,7-3 93,10-2 0,4-3 0,3 4 0,4-3 0,9-5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5359 6464 21621,'0'-14'-5965,"0"1"5488,0 0 0,4 4 0,1 0 1,-4-1-1,-2-2 1096,-4-2 0,-5 1 1,1 0-1,-3 1 0,-1 2 1,-1 2-1,0 2 0,-4 3-178,-4 2 0,-5 1 0,-3 1 0,-1 2 0,0 3 0,0 0 1,-2 1-335,-1 1 1,0-4-1,-1 5 1,2 0-1,1 0 1,-2 0 91,-1 1 0,-2-2 0,6 0 0,2 1 0,1 0 0,1 0 0,0 0 47,1-2 0,-1 5 0,0-3 0,1 3 0,-1 0 0,0-2-276,1-1 0,-1 0 0,0 4 1,1 1-1,0 0 0,3 3 171,1 1 0,-1 1 0,-2-3 0,1 2 0,2 0 0,0-1 716,1 1-881,2 6 1,1-8 0,0 5 0,2 0-1,1-1 1,2 3-75,0-3 0,4 5 0,1-4 0,2 1 0,4-1 0,0 0 134,2 0 0,0-1 1,0 4-1,2-2 1,2 2-1,6 0 56,7-2 1,-1 3 0,6-4 0,2 1 0,1 0 0,0 0 0,0 1-86,2-1 1,-3-4 0,8 4 0,1 1-1,1 1 1,3 0 198,3-2 0,-3-4 0,9 4 0,0 0 1,1-1-1,4-3 0,0-3 111,4-2 0,2 5 0,-3-1 0,3-2 0,2-3 0,0-3-129,0 1 0,4-2 0,-3-1 1,1-1-1,3-2 0,-4 1 0,4-1 29,-2-1 1,-4-1 0,1-2 0,-1-2 0,1-1 0,1-1-175,-1 1 0,-1-3 1,-5 0-1,2 0 0,0-1 1,1 1-44,0 0 0,-4 0 0,4 3 0,-2-1 0,-4-1 0,0 1 0,-2-1 0,-1 2 0,-1-4 0,6 0 0,-2-2 0,2 1 0,-2 1 0,2-1 0,-1 0 0,-1-6 0,-3 1 0,1 0 0,-1-1 0,3 1 0,2 0 0,-3-1 0,-1-1 0,-1-1 0,-1-2 0,-2 2 0,-5 1 0,-1 0 0,-7-1 0,-1-2 0,-2 2 0,-1 0 0,-1 0 0,1-2 0,-6-9 0,-3 3 0,-4 1 0,0-2 0,-2-1 0,-3 0 0,1-5 0,-6 0 0,-1-1 0,-1 1 0,-2 0 0,0 2 0,-5 0 0,-2 3 0,-3-2 0,-7 0 0,-2-1 0,-6 4-603,-5 0 1,-4 4-1,-6 1 0,0 0 1,0 4-1,-1 0 359,-4-2 0,-2 3 0,-8-3 0,-1 4 0,-2 0 0,2 0 371,1-4 1,-1 1 0,-5-5-1,-6 0 1,-2 0 0,33 11 0,-1 0-1,0-1 1,-1 1 69,-1 1 1,-1 0 0,-2-3-1,0 0 1,-1 3 0,1 0 0,1-1-1,-1 0 1,1 0 0,-1 1 0,2 0-1,-1 2-96,1 2 1,0 0 0,-4 0-1,1 0 1,2 4 0,2 0 0,-3 0-1,1 1 1,-1 0 0,1 0-1,0 1 1,2 0 0,-37 0-648,2 0 1,6 5-1,-3 2 1,3 4-1,3 5 1,1 3-271,2 5 0,5 1 1,1 3-1,4 3 0,6 3 1,3 2 977,5-1 1,-5-5 0,-4 3 0</inkml:trace>
  <inkml:trace contextRef="#ctx0" brushRef="#br0">1426 7010 19670,'-26'-13'-7,"3"1"0,1 3 0,-1 5 0,-3 2 0,0 2 356,-1 0 0,5 2 0,1 1 0,0 1 1,2 0-1,0 1-324,3-1 0,8 5 0,8-4 0,11-1 0,8 1 0,10-1 339,8-1 1,6-2 0,11-1-1,-1 0 1,2-1 0,1-2-1,0-3 1144,-4-1-1704,2 4 0,-12-8 1,6 7-1,-4 1 1,-5 1-1,-7 2-708,-3 0 1,-9 0-1,-2 0 1,-3 0 0,-3 2-305,-3 2 934,-3 4 0,-12 5 0,-2 0 0</inkml:trace>
  <inkml:trace contextRef="#ctx0" brushRef="#br0">2093 6837 29382,'12'-36'-1496,"1"1"1,11 18 0,-2 6-1,3 5 2063,5 4 1,-2 4 0,3 1 0,-3 3 0,-1 0 0,-1 1-1,0 0-510,-4 4 1,-3 2 0,-6 3 0,-1 2 0,-3 0 0,-4 0-185,-4-1 0,-8 6 0,-7-4 1,-6 2-1,-6 1 0,0 0 0,-2-1-34,-3-2 0,-1 3 0,0-3 1,5 2-1,3 1 0,4 1 1,2-1-1876,3 1 0,8-2 1712,2 1 0,4-11 1,1 1-1</inkml:trace>
  <inkml:trace contextRef="#ctx0" brushRef="#br0">1106 6330 31239,'0'-13'-4916,"6"0"1,3-1 4901,3 1 0,1 0 0,-1-1 0,-1 1 0,-4 0 0,-1-1 197,-3 1 1,-2 0 0,-2 1-1,-4 2 1,-3 2 0,-6 2 401,-4 3 0,-1 3 0,-4 5 0,0 4 1,0 4-1,-1 3-708,2 2 0,2 4 0,7-3 1,1 1-1,3 0 0,5 1 1,2 1-485,2-1 1,6 4 0,5-4-1,5 1 1,6 0 0,3 1-96,2-3 0,1 1 1,2-5-1,2 2 557,2-2 0,8-7 1,5-3-1</inkml:trace>
  <inkml:trace contextRef="#ctx0" brushRef="#br0">1733 6437 28318,'0'-19'-4887,"-2"5"0,-2 1 5236,-5 7 1,-4 6-1,-5 3 1,-4 3 0,-3 1-1,-2 4 1,0 2-1,1 3-282,-1 2 1,5 0 0,2-5 0,4 1-1,4 0 1,2 3-388,3 1 0,1-1 0,6-3 0,1-1 1,5-1-1,6-2 0,6-1 509,2 1 0,0-4 0,3-1 1,3-4-1,-4-1 0,-1 0 1,-5 0-204,-1 0 1,-8-6 0,-3-4-1,-2-6 1,-5-5 0,-4-1 256,-7 0 1,-8 4 0,0-3 0,-3 0 0,-1 2 0,3 0-63,1 2 0,5 3 0,1 0 0,7 3-576,9 2 1,12 4 0,12 8 0,5 3 0,8 3 0,6 4 329,6 4 1,3 0-1,1-3 1</inkml:trace>
  <inkml:trace contextRef="#ctx0" brushRef="#br0">2119 6477 29915,'2'-39'-2659,"2"4"0,4 5 1,5 11 3178,0 6 0,1 10 0,-2 4 1,-3 10-1210,-5 5 1,-3 2-1,-1-3 1,2 1 0,1 3-1,1 0-59,-1 1 1,0-3 0,2-5 1257,4-3 0,-2-9 0,0-9 0,1-4 1,-1-3-1,4-4 0,0 1-115,3 0 0,-2-3 0,-2 4 1,-1 3-1,1 5 0,1 4 46,-2 0 0,2 4 0,-2-1 0,3 6 0,1 6 1,1 3-1,-1 3-1384,0 3 0,-5 1 0,-4 5 1,-2-4-1,-4 1 0,-4-2 709,-7 1 0,-8-1 1,-10-3-1,-4 2 0,-4-3 1,-1-3-1,0-4-275,0 3 0,0-1 951,0-1 0,0 3 0,0-5 0</inkml:trace>
  <inkml:trace contextRef="#ctx0" brushRef="#br0">4945 9196 8547,'-26'0'0,"1"-6"0,2-2 206,6 1 1,8-5 0,6 5-1,6-2 1,7 1 0,5 3-1,6 2 1,2 1 0,8 2-1,7 0 92,7 0 0,1 5 0,5 0 1,2 1-1,6 2 0,5-2 0,4 0 1,3-2-158,-32-1 0,-1 0 0,0-2 0,0 1 0,5 1 1,1 1-1,0 0 0,0 0 0,1-1 0,0 0 0,0 0 1,0 1-92,1 0 1,0 0 0,-3-2 0,0 0 0,0 1 0,0 1 0,-1 0 0,0 0 0,1-1 0,-1 0 0,-1 0 0,-1 1-75,-1 0 0,-1-1 0,0 0 0,0-1 0,30 5 0,-4 1 0,-2-2 0,-2 1 0,3-1 6,-3 0 1,0-2 0,-7-4 0,2 0-1,1 0 1,2 0 121,-2 0 0,-4 0 0,0 0 0,3 0 1,-1 0-1,1 0 0,-1-1-15,-1-4 1,-1 4 0,-2-5 0,-1 2 0,0-1 0,-3 2-64,-6 2 0,3-1 0,-8-1 1,-2-3-1,-2 0 0,-2-1 0,3 0-2,-3-4 0,-5 4 1,-2-2-1,0-3 0,1-3 1,-3-4-1,0-2 168,-4-2 1,3-1 0,-1 0 0,-2 2-1,-1-2 1,-2-1-145,1-1 0,-1-1 1,0 0-1,1 2 0,-1 0 1,0 1-110,1 0 1,-5-2-1,-2 7 1,0-1-1,-1 1 1,0 3-1,-3-1-32,-1 0 0,-2 2 0,0-4 0,-2 1 0,-2 0 0,-5 0-19,-3-1 1,-3 3 0,-1-5 0,-3 2 0,-1 1 0,0 0 0,0 1 140,1 0 0,-3 2 1,3 2-1,-1 0 1,0-1-1,0 1 3,1 0 1,0-1-1,1 3 1,-3 0-1,-1 2 1,0-1-1,-3 0 8,-5 1 1,1-3 0,-6 4-1,0 0 1,-2 0 0,-5 1-104,1-1 82,-1 5 0,2-2 0,-1 3 1,-2-1-1,-1-1 0,2-1 73,5-1 1,-1 5 0,2-4-1,-1 2 1,0 0 0,3-1 0,1 0 789,4-2 1,-1 4-584,-1-2 0,1-2 0,-4 1 0,-1 1 759,-4-2-904,8 4 0,-19-3 0,5 3 0,-5-1 1,-3-1-1,-1 1-45,1 1 1,-5 2 0,1 0 0,-1 0 0,0 0 0,0 0-1,2 0-33,1 0 0,3 0 0,3 0 1,5 2-1,3 1 0,1 1 1,0 1 32,0 0 0,-5 1 0,-1 5 0,0-2 0,-3 1 0,-1 2-103,-5 1 0,-7 1 0,0 0 0,-3 3 0,-3 0 0,-2 1 0,-3 0-17,36-10 0,0 2 0,-28 12 0,0-3 0,3 0 0,2 1 1,3-3 12,5 3 0,3-6 1,8 4-1,-1-3 1,4-2-1,1 1 1,2-1-52,4 0 1,3 1 0,2 0-1,0 3 1,4 1 0,4-2-1,2-1-235,-2-2 0,8 5 0,-3 1 0,2 2 0,4 2 0,2 3 77,4 0 1,2 1 0,5 0 0,8 1 0,8 1 0,7 2 0,9-1 219,4-2 0,12-1 1,9-1-1,7 1 0,-32-14 1,1-1-1,2 0 1,0-1-149,0-2 0,2-1 1,3 2-1,0 0 1,-2-1-1,-1-1 0,0 1 1,0-1-1,1-1 1,0 0-1,-2 0 1,0 0-1,0 0 0,-1 1-615,0 0 1,-1 1-1,34 6 411,-32-6 1,1 0-1,-4-1 1,0-1-1,4-1 1,0 1-1</inkml:trace>
  <inkml:trace contextRef="#ctx0" brushRef="#br0">5679 7290 21199,'-18'-13'0,"-1"1"0,-1 1-202,1 3 0,-3-1 0,4-5 0,2 2 0,1 2 350,2 1 0,1 0 0,3-4 0,5 0-728,2-1 0,4 3 864,2 2 1,2 9 0,4 9 0,-1 2 0,0 4 0,0 1 0,0 4-280,1 0 0,2 1 0,1 3 0,1-2 0,0 2 0,3-1 226,1 0 1,1 2 0,-1-4-1,2 1 1,3-1 0,-1-1 56,1 1 0,-2-5 0,1 2 0,1-3 0,-1 0 0,-1 1 0,-1 2 0,0-2-292,-1-1 1,-1 3 0,-4 1 0,3 0 0,0 2 0,0-2-301,-2 0 0,-2 5 0,0-2 0,1 2 0,-1 0 0,0-4 160,1 0 1,-1 2 0,0-4 0,1-1 0,-1 1 0,2 0 0,1-2 785,2-1 1,0-2 0,-4 1 0,3-1-1,0 0 1,0 1-523,-3-1 1,0 0 0,1 2 0,1 1 0,3 2 0,0-2-1,2 1 114,0 0 0,0-2 1,2 3-1,-2-3 0,0-2 1,-2 1-139,0-1 0,4 0 0,-6 0 0,0 1 1,-3-1-1,0 0-271,-1 1 0,-1-1 0,-2 0 1,-1 1 262,2-1 0,0 0 0,3-1 0,-1-1 0,0-4 0,-1 0 416,-3 1 0,3-4 0,-3 5-1540,3 2 0,-5-4 0,-2 2-99,-4 1 0,-1-2 0,2-1 1072,2-1 1,3 4-1,7-2 1</inkml:trace>
  <inkml:trace contextRef="#ctx0" brushRef="#br0">6892 8303 25798,'-5'-9'-3388,"1"0"1,-1 5 3306,5-5 0,2 6 0,2-2 0,5 4 0,3 1 637,1 0 1,2 4-1,1 2 1,2 2-1,-1 2 1,-3 2-1,-2 1-684,-3 0 0,-3 5 0,-6 0 0,0 0 0,-1 0 0,-4 1 187,-4 2 0,-9-1 0,-5 4 0,-5-3 0,-7-1 0,-2 0 207,-4-1 1,0-1-1,4-5 1,2-1 0,4-2-1,6-2 1,6-1-395,4 0 1,2-4 0,-1 2 0,3-2-1398,2 1 1516,3-2 1,18 10-1,2-5 1</inkml:trace>
  <inkml:trace contextRef="#ctx0" brushRef="#br0">6852 8769 9053,'0'-25'0,"0"3"125,0 4 1,0 8-1,1 2 1,4 1-1,4 1 1,2-1 0,3 1-1,-1-2 126,0 1 1,5-2 0,1-4 0,2-1 0,3 1 0,2-2 0,4-3 4179,1-4-4029,6-3 0,-1 1 0,5-1-120,-1-3 1,8-2-1,-7 5 1,4 2-1,3 0 1,1 1 0,3 1-182,-2 4 0,1 0 0,2 1 0,0-2 0,-1 2 0,-1 1-181,-2 2 0,-5 0 0,3-1 1,2 1-1,0 0 0,3-1 1094,-2 1-807,-5 0 0,7-4 0,-2 1 0,3 1 0,4-1 0,-1 1-134,5 0 0,-4 3 0,3 2 1,-3 1-1,1 0 0,-2 2-14,-1 2 1,-1 0 0,-1 0 0,-1 2 0,-2 2 0,-3 1 0,1 0 20,-1 0 1,-2 0-1,1 0 1,-3 1 0,-5 2-1,1 2 1,-1-1 67,2 2 1,0-3-1,2 4 1,2 1 0,3-1-1,2 2-43,0-2 1,0 5 0,4-3-1,1 3 1,-1 1 0,0 1 30,1-1 1,-1-1 0,0-2-1,-1-1 1,-3 1 0,-5 1-1,-2-1 1,-4-1 98,-2 1 0,1-2 1,-6-1-1,-1-1 1,-4-1-1,-3-1-183,-6 0 1,3 2 0,-3-3 0,0 3 0,-3 0 0,-2 2-830,-3-1 1,2-3 0,-6 5 0,1 2 0,2 1-488,-1 1 0,-4-4 0,2 0 0,-2 1 220,1 2 0,-1 0 1,6-2-1,1-1 973,2 1 1,1 2-1,1 1 1</inkml:trace>
  <inkml:trace contextRef="#ctx0" brushRef="#br0">10717 8170 11937,'-7'-39'0,"4"6"534,6 11 0,0 9 1,7 13-1,4 1-282,2 4 1,2 1 0,-5 4 0,0-1-1,2 1 1,2 4 0,0 2 2763,0 2-2877,-3 5 1,0-2 0,-1 6 0,-1 0 0,-3-1-259,-5 1 0,-2-1 0,-2 0 0,-3-3 0,-5-2 0,-5 0 1,-2-2-631,0 0 1,-4-1 0,-3-3 0,-3 1 0,-2 2 775,0-2 0,1-1 0,-1-2 0</inkml:trace>
  <inkml:trace contextRef="#ctx0" brushRef="#br0">8918 7383 19811,'0'-13'-347,"0"0"1,-2 1 0,-1 4 0,0 8 0,3 8-1,3 5 1,2 3 0,-1 4 888,1 0 1,-1-2 0,-2 3 0,1-2 0,1-3 0,1-1-1,-1-1-83,0-1 1,1 0-491,-5 1 1,0-9 0,0-5 0,0-7 0,0-5 0,0-1-20,0 0 1,0-7 0,0 0 0,1-1 0,4 2 0,2 1 144,1 0 0,3 2 1,-2 5-1,3 4 1,2 1-1,-1 2 1,0-1 168,1 1 1,-1-1 0,-1 7-1252,-3 2 1,-4-1 0,-5 6 0,2 0 0,2-2-1012,5-2 0,9 1 2188,4-2 0,9-5 1,3-7-1</inkml:trace>
  <inkml:trace contextRef="#ctx0" brushRef="#br0">9611 7197 15630,'-9'-5'1051,"0"1"0,5-5-553,-5 4 0,2 7 0,-4 8 0,4 5 1,-1 4-1,2 2 0,-1 3 0,1-1-137,0 0 0,2 2 1,4-3-1,0 2 0,0-1 1,1 0-1265,4 0 1,-2-3-1,7-1 1,3-1 0,5-1-1,1 0 1,4-4 983,2-4 0,4 3 0,11-5 1</inkml:trace>
  <inkml:trace contextRef="#ctx0" brushRef="#br0">9958 7383 12471,'-12'-13'0,"3"0"-550,4-1 1,2 7 0,1 1 778,-3 0 0,-1 3 1,3-6 623,-1-1 0,5 4 1,8 1-1,4 4 1,5 2-1,6 2 87,6 2 0,4 5 0,6-1 0,0 1 0,0 1 0,0-4 0,0 1-848,0-1 0,-5-3 0,-1 4 0,-1-1 0,-4-1 0,0 0 1,-4-3-749,-3-1 1,-1-2 0,-5 0-1,2 0 1,-2 0-7611,-1 0 8263,-2 0 1,0-12 0,1-3 0</inkml:trace>
  <inkml:trace contextRef="#ctx0" brushRef="#br0">10384 7223 13879,'-7'-6'-204,"2"-2"0,5 2 0,5 0 1,4 1 707,3 1 1,2-1 0,4 5 0,3 0-1,1 2 1,0 1 0,3 3-21,5 1 1,-2-2 0,3 2 0,-3 0 0,-1 1 0,-2 2-1,-4 2-513,-8 1 0,-1 5 0,-7 0 0,-2-2 0,-3 0 0,-6 1-285,-8 0 1,0 6 0,-7-4 0,2 0 0,2 0 0,2-2-1,2-4-741,0-4 0,5 3 0,4-3 1,5 1 1057,8-1 0,6 3 0,12-5 0</inkml:trace>
  <inkml:trace contextRef="#ctx0" brushRef="#br0">11051 7290 14083,'0'-7'-715,"0"2"0,0 10 267,0 3 0,0 0 0,0 1 359,0 1 0,0 2 0,0 1 0</inkml:trace>
  <inkml:trace contextRef="#ctx0" brushRef="#br0">11157 7330 11872,'0'-13'852,"0"-1"0,0 5-361,0 1 1,-4 6 0,-1 2-139,2 7 1,2 5-1,1 3 1,0 3-1,0 4 1,0 2-113,0-2 1,0 3 0,0-3 0,0 2-1,0 0 1,0-4 0,0 0-455,0-4 0,0-6 0,1-2 0,2-4 41,2-5 1,-1-2-1,-2-9 1,1-3 0,3-3-1,1-4 51,3-5 0,2-1 0,2 5 0,-1 0 0,0 1 0,-1 2 0,-1 2 440,-3 3 0,-3 2 1,4 1-1,1 1-1076,2 3 0,0 6 1,-2 2-1,-1 9 0,1 6 793,2 2 1,8 1 0,0-4 0</inkml:trace>
  <inkml:trace contextRef="#ctx0" brushRef="#br0">11664 7437 15356,'0'-33'731,"0"-3"1,6-1-1,3 17 1,3 6-690,1 8 0,-4 5 0,0 1 0,1 1-36,2 4 0,-5 2 0,-2 7 0,-4-1 0,-1 2 1,0 1-271,0 2 1,-4 4 0,-2-4 0,-2 0-1,-2-1 1,-2 3 0,0-1 219,3 0 1,4 0 0,5-2 0,0 2 0,0 0 0,1 2 344,3 0 1,5-4 0,8 4 0,2 0 0,2-2-1,2 2 1,3 0-1075,0 2 1,2 1-1,2 0 1,3-2 716,1 2 0,7 1 1,6 1-1</inkml:trace>
  <inkml:trace contextRef="#ctx0" brushRef="#br0">5439 7370 26263,'-8'-6'-1244,"-2"-1"240,5-7 0,1 1 1069,4 0 0,-4 4 1,-1 0-1,2 1 1,2 5-1,2 6 490,4 3 0,-2 6 1,4-3-1,0 3 1,1 1-1,2 1 0,1-1 1,-1-1 104,-1-3 0,0 2 0,4-3 0,0 1 0,1-2 0,-2 1 0,-2-2-610,-1-1 0,0 4 0,4-3 0,0 2 0,2 2 1,1 2-51,2 1 0,0 1 0,-3 0 0,1 3 0,3 0 0,1 0 0,0-1 0,1 2 0,-5-2 0,4 5 0,-3-2 0,3-1 0,0 0 0,3-1 0,-3 0 0,6 2 0,-4-1 0,1-2 0,1-1 0,-2-2 0,2 0 0,0 1 0,-1-1 0,-2 0 0,-2 1 0,-1-1 0,0 0 0,0 1 0,0-5 0,-5-1 0,0 3 0,1-1 0,-1 1 0,0-3 0,1 3 0,0 1 0,3 1 0,0 0 0,0 1 0,-1-1 0,2 0 0,-3 1 0,2-1 0,-2 0 0,-2 1 0,1-1 0,-1-1 0,0-3 0,1 2 0,-1-2 0,0 3 0,1 2 0,-1-1 0,0 0 0,2 1 0,2-1 0,0 0 0,0 0 0,-3 1 0,0-1 0,-1 0 0,-1 1 0,-2-1 0,-1 2 0,2 3 0,-4-3 0,2 2 0,-2-2 0,4-2 0,-4 1 0,-1-1 0,-2 0 0,2 1 0,0-1 0,5 0 0,-4 1 0,0-1 0,1 0 0,-5 1 0,1-1 0,-1-1 0,0-2 0,2-1-33,-2 1 0,0 1 1,-1-1-1,4-2 1,0-1-1109,0 0 0,0-4 1,-1 2-1,4-5-2411,2-5 1,3-6 3222,-1-7 1,6-6-1,2 3 1</inkml:trace>
  <inkml:trace contextRef="#ctx0" brushRef="#br0">6972 8170 24182,'-8'1'-498,"4"3"685,2 5 0,4-1 0,1 2 0,3 3 0,1 4 0,3 1 0,4-1 548,4 1 1,-4 4 0,4-2 0,-4-1 0,-4 1-1,-3 0 1,1-1-623,-1-3 1,-4 4 0,1-3 0,-4 0-1,-4-1 1,-6 0-322,-7 2 1,-3 0-1,-10-6 1,-3-2 0,-5-1-1,-1 0-6,1-2 1,-4 3-1,8-5 1,2-1-1,4 1 1,4-1-39,0-1 1,5-1 0,1-1-1,3 4 1,2 2-94,0 0 0,5 5 0,2-4 0</inkml:trace>
  <inkml:trace contextRef="#ctx0" brushRef="#br0">10824 7863 22260,'12'-16'-1111,"6"2"0,1 4 0,5 10 1469,4 0 1,3 2-1,7 2 1,-1 5-1,5 3 1,2 3 0,10 1-1,3 2 1,9-2-1,0-3 1,4-2-1,-3-4-221,-2-1 1,1 3 0,-6-5 0,-3-1 0,0-1 0,-8-4 0,-5-2 0,-6-7 0,-1-5-203,-2-6 1,-7 0 0,-8-5 0,-2-6-1,-6-4-330,-6-3 1,-6-5 0,-6-4 0,-7-3 0,-11-3 0,-9-1-1,-8-2 261,-5 2 1,0 5-1,-7 5 1,-6 5 0,-5 8-1,-3 10 465,1 9-423,-1 7 1,-6 8-1,36 2 1,-1 0-1,-1 4 1,1 1-1,0 4 1,0 1-1,3 4 1,1 0-103,-30 22 0,6 8 1,9 7-1,8 6 1,8 7-1,13 3 1,8 2-719,7 2 0,10-36 0,4 0 792,2 2 0,4 0 0,6-3 0,3 0 0,6-1 0,0 0 0</inkml:trace>
  <inkml:trace contextRef="#ctx0" brushRef="#br0">5465 11928 19119,'-13'-8'-536,"0"-3"1,-1 3-1,3-1-124,2 0 750,-3 6 1,12-1 0,0 8-1,10 5 1,12 3 0,17 0 0,16-2-1,17-1 1,-30-4 0,2-1-1,5 1 1,1-1 180,4 1 1,1-1-1,1 0 1,2-1-1,4 3 1,1-1-1,5-1 1,1-1-1,1 0 1,2 0-1,2-1 1,2-1-1,-26 0 1,1-1-1,0 0 1,1 1-1,0-1 1,0-1 420,-1 2 1,1-1-1,0-1-809,0 0 0,0-2 1,0 2-1,-1 0 1,1 0-1,0 0 0,0-2 1,0 0-1,0 0 1,-1 0-1,0 0 0,1 0 1,-1 0-1,0 0 1,-1 0-1,25-1 1,-2 1 222,0 0 0,0 0 0,-3-2 0,0 1-106,-5 2 0,-1-1 0,-2-1 0,-1-1 0,-4 3 0,0 0 0,-2 0 0</inkml:trace>
  <inkml:trace contextRef="#ctx0" brushRef="#br0">5172 13167 30477,'-7'-6'-1909,"-4"-1"1,7-6 0,-1 1 0,1 1 1842,0 2 1,-1 5 0,4-3-1,-4 1 1,-4 3 0,-3 1-1,-2 1 1,-4-2 0,-4-2-1,-5 2 1,-4 3 0,-5 5-1,-4 2 270,-4 1 0,-2 4 1,-4-4-1,-1 4 1,-2 2-1,-3 0 0,-1 3 65,3 0 0,0 1 1,1-4-1,0 0 1,1 3-1,1 0 348,3 0-713,5-2 1,-3 2 0,6 1 0,1 0-1,2 0 29,2-1 0,4 3 1,-2-4-1,3 3 0,5 2 1,0 3-1,1 1-235,2 1 1,3 7-1,5 3 1,1 2 0,0 3-1,-1 4 321,1 4 1,0 13 0,1 5 0,3 4 0,6-33 0,0 1 0,1 2 0,0 2-63,-1 2 1,1 0 0,0 5 0,0 0 0,2 1 0,1 1 0,1 2 0,-1 0 0,1 3 0,1-1 0,-1 0 0,0 0 0,0 3 0,1-1-18,-1 4 1,0-1-1,1-4 1,0 0-1,-1 7 1,-1 1-1,1 1 1,0 0-1,0-2 1,-1-1-1,1 2 1,-1 1-20,1 0 0,1-1 0,0-5 1,3 0-1,1 7 0,2 1 1,0-1-1,0-1 0,-2-1 0,0-1 1,0 2-1,0 0 0,-2-3 1,0-2 10,0-1 0,1 0 1,3 4-1,1 0 1,-3-8-1,1 0 1,0 0-1,1 1 1,2 0-1,-1 0 1,0-3-1,1 0-285,0-1 1,2-1-1,-2 1 1,1-2 0,0-8-1,0-2 1,-2-1 0,1 0-1,-1-2 1,0-2 0,10 29-1,0-6 147,1-7 1,-3-6 0,3-10-1,-1-5 1,0-4 0,0-5 605,1-5 0,3-6 0,5-4 0,6-1 0,2-3 0,5-3 23,4-4 0,5-4 0,5-5 0,5 0 0,1-1 0,3 1 0,-1 0-812,1-1 1,-6 5-1,0 2 1,-2 1-1,-2 3 1,-4 3-1,0 5-3816,-4 3 4205,-1 10 0,-9-1 0,0 5 0,0 1 0,-1 3 0</inkml:trace>
  <inkml:trace contextRef="#ctx0" brushRef="#br0">11011 13647 8410,'-2'-7'0,"-2"2"1100,2 10 1,-4 2 0,6 8 127,0 3 1,2-2 0,1 6 0,3 2-1,1 1 1,4 3 0,-1 2 0,0 1 4346,-1-2-5316,0 0 0,-2-4 0,-1-2 0,-1-2 0,-1-2 0,-1-2-259,-1-2 0,-4-10 0,-1-5 0,-3-7 0,0-8 0,0-6 0,2-5-358,-2-2 1,5-2 0,-4 0 0,4-1 0,1 2 0,1 1 611,4 1 1,2 5-1,6 1 1,1 2 0,-1 2-1,0 4 1,1 3-204,-1 1 1,0 6-1,1-2 1,-1 4-1,0 1 1,1 0 0,-1 1-573,0 4 0,-2 2 0,1 5 0,2-1 0,3-3 0,0 3-2011,1 1 0,6-1 1,-3 0 2531,-1-2 0,6-6 0,-6 3 0</inkml:trace>
  <inkml:trace contextRef="#ctx0" brushRef="#br0">11704 13554 8410,'16'-33'710,"-3"6"1,-2 8 517,2 10 1,-1 9 0,-2 12 0,-2 7-1,-2 10 1,-2 5 0,1 6 0,-1 4 272,-1 3 1,3 1 0,0 1-1,0-5 1,1-2 0,-1-4-2568,0-2 0,3 1 0,-3-6 1,1-3 1065,4-4 0,6 1 0,4-5 0</inkml:trace>
  <inkml:trace contextRef="#ctx0" brushRef="#br0">12144 13594 10045,'4'-28'3276,"1"-4"1,1 12 0,-2 14-2178,5 7 1,3 5-1,3-3 1,1 3-1,3 0 1,2 1-1,3 1 1,1 2-1215,1 2 1,1 1-1,-2-1 1,-1-1-1,-3-3 1,-2 3 114,-3 1 0,5 1 0,0 0 0</inkml:trace>
  <inkml:trace contextRef="#ctx0" brushRef="#br0">12224 13727 8368,'1'-7'0,"4"4"970,4 6 0,8 2 0,6 6 0,2-4 0,1 1 1,0-2-1,-1 1 167,1 0 1,-5 2 0,7 5 0,-1-3-1138,-3-2 0,-1 3 0,4-4 0</inkml:trace>
  <inkml:trace contextRef="#ctx0" brushRef="#br0">12770 13727 8353,'0'-21'1664,"0"18"0,2 12 0,1 6-436,1 4 1,1-4 0,-5 4 0,0 1-1,1 2 1,2 3 0,2 2 0,-3-2 9,0-3 1,-1 2-1,2-7 1,2 0-2282,-2-2 1,-2-10-1,-1-6 1,0-11-1,0-9 1,2-5 792,2-5 1,-1 1-1,8-6 1,2 1-1,3 1 1,2 3-1,0 3 1342,-1 1 0,3 2 0,-4 3 0,2 4 0,-2 3 0,-1 3-808,-2 3 1,1-1-1,-1 5 1,0 3-1,1 0 1,-1 4 0,-1 2-2698,-3 5 0,2 7 2413,-2 2 0,9 12 0,3-2 0</inkml:trace>
  <inkml:trace contextRef="#ctx0" brushRef="#br0">13210 13674 10707,'9'-37'0,"0"6"0,1 10 2184,2 9 1,7 6-1,4 6 1,2 0-1194,1 0 0,1 0 0,1 0 1,2 0-1,1 3 0,-3 3 0,-4 6 556,-6 3-1708,-4-4 0,-6 9 0,-5-6 0,-6 3 0,-9 2 0,-7 0-257,-8 1 1,-13 2 0,0-3-1,-1 0 1,1 2 0,3-2 146,1 0 0,12 4 1,4-4-1,8 0 1,7 2-1,8 0 571,11 2 1,9-3 0,23-3 0,6-2 0,7-1 0,6-3-1,10-2-887,-35-6 1,1-1-1,-1-1 1,0-1 0,0 0-1,0 0 587,33 0 0,-34 3 0,2 0 0,-1 1 0,1-1 0</inkml:trace>
  <inkml:trace contextRef="#ctx0" brushRef="#br0">9518 13114 11964,'-18'-6'0,"0"-1"593,2-1 1,7 8 0,8 11 0,8 5 0,14 8 0,11 4 0,14 6 0,9 3-151,7 4 1,-27-17-1,1 1 1,2 0 0,0 0-1,0 3 1,1 1 0,0 1-1,-1 2 1,-1 1-1,0 1 1,0 1 0,-2 1-116,1 1 0,-2 1 0,-5-3 0,-2 1 0,-1 1 0,-3 0 0,-2 1 0,-3 1 0,-3-1 0,-4 0-1149,3 34 1,-11-1-1,-9-2 1,-8-6-1,-8-2 1,-9-6-1,-9-3-1640,-7-4 0,-7-5 0,-5 0 2437,26-24 0,0-1 0,-1 2 0,1-1 0,-3-2 0,-1 0 0</inkml:trace>
  <inkml:trace contextRef="#ctx0" brushRef="#br0">11584 15326 8554,'0'-25'-26,"0"9"24,0-6 1,-2 11 0,-1 8 0,-1 8 0,1 8 0,0 8 0,0 4 0,-1 2 0,1-1 0,1 1 0,2 0 0,0-2 977,0-3 0,5 2 0,1-5 0,1 0 0,3-1 1,2-5 459,2-2 1,3-8 0,1 1 0,-2-3 0,-1-2-1586,-1-3 0,-3-10 1,0-7-1,-4-2 1,-1-2-1,-1-5-111,0-3 1,-3 2 0,2-3 0,-2 2 0,-2 4-292,0 4 1562,0-1 0,0 10 1,0-3-1,1 5 0,4 4-662,4 4 0,3 4 1,2-1-1,3 0 1,2-3-1,2 2 0,1 2-1029,-1 1 0,4 4 1,-3 2-1,2 1 1,1 2-1,-1 0-9151,-1 0 9464,5-6 0,-1 9 0,7-5 0</inkml:trace>
  <inkml:trace contextRef="#ctx0" brushRef="#br0">12237 15153 8372,'0'-33'834,"0"11"1,2 1 0,2 10 384,5 6 0,3 4 0,1 1 0,0 0 0,1 0 1,-1 0-351,0 0 1,1 0 0,-1 0 0,0 1 0,1 4-620,-1 4 0,-4 1 0,-2 0 0,-1-1 0,-3 1-1083,-1 2 1,2 2-1,1-1 351,-2 0 0,-2-4 1,-1 0-1,0 1 0,2 2 792,2 2 1,3-1-1,7 0 1,-1 1-1,-1-1 1,-2 0 430,-1 1 1,0-1-1,3 0 1,-3 1-1,-5-1 1,-2 0-419,-2 1 0,0-1 0,0 0 0,-2 1 0,-2-1 0,-5 0 0,-3-1-505,-1-3 1,-5 1-1,-1-5 1,-1-2 0,0-2-1,-1 1 1,-1 1-1505,1 1 0,-3 0 0,7-4 0,0 0 0,2 0-1010,2 0 0,7 6 2696,6 3 0,18-3 0,10 0 0</inkml:trace>
  <inkml:trace contextRef="#ctx0" brushRef="#br0">12877 15246 9018,'4'-13'0,"1"0"0,-2-1 2040,-2 1 1,4 4-1,1 2-1224,1 1 0,6-3 0,7 4 0,0 2 1,4 2-1,1 2 0,3 2 0,1 3-1138,-3 2 0,4 1 0,-9 4 0,-1 0 322,-2 1 0,-3 5 0,-2 2 0</inkml:trace>
  <inkml:trace contextRef="#ctx0" brushRef="#br0">12904 15446 8313,'7'-19'603,"5"6"1,-2-1 346,7 8 1,2 9 0,4 2 0,-2-2 0,0-2 0,0-1 0,4 0-1356,4 0 0,0 0 0,2 0 1,-2 0 404,2 0 0,-2-6 0,3-1 0</inkml:trace>
  <inkml:trace contextRef="#ctx0" brushRef="#br0">13450 15326 9515,'0'-13'2043,"2"6"0,1 4 1,1 6-1078,-1 5 0,0 4 0,0 2 0,1-1 1,-1 0-1,-1 1 0,-1 0 0,2 3 350,2 0 0,-1 1 1,-2-4-1,1-1-2443,1 0 0,2-5 1,-3-5-1,1-6 0,-1-8-372,-1-5 1,-2 0 0,0-7 0,-2 0 0,-1-2 1533,-1-2 1,-1 2 0,5 1 0,0 2 0,0 0 0,2 1 0,2 3 797,5 3 0,-1 8 0,1 2 1,2 4-1,4 1 0,4 0 838,2 0-2061,1 0 0,4 1 0,-3 4 0,0 4 0,0 1 0,2 1-3519,2-3 0,-2 1 3909,-3 5 0,4-7 0,-6-1 0</inkml:trace>
  <inkml:trace contextRef="#ctx0" brushRef="#br0">13997 15166 8192,'7'-26'566,"0"2"0,-2 8 1072,4 11 0,-3 11 1,-2 10-1,-2 2 0,-2 0 1,0 1-468,0 3 0,-2 5 0,-2 3 0,-4 2 0,1 2 0,1 2-2384,0-2 0,5-1 1,-4-7-1,4 1 1,1-2 1212,0-3 0,6 3 0,1-4 0</inkml:trace>
  <inkml:trace contextRef="#ctx0" brushRef="#br0">14610 15153 8318,'-6'-7'2457,"4"1"1,-3 12-1,5 2 1,0 6-904,0 4 0,0 7 0,-2 7 0,-1 2-1465,-1 3 0,-5-3 1,3 1-1,0-1 1,0-2-1,2 1 0,-1-4-1721,1-1 1,-2-5 0,3-3 1631,-2 0 0,-5-3 0,3-3 0</inkml:trace>
  <inkml:trace contextRef="#ctx0" brushRef="#br0">14517 15326 8366,'13'-43'0,"0"6"1828,1 12 0,-1 12 0,0 16 1,1 1-1771,-1-1 0,0 0 0,2 2 1,1 3-1,2 4-58,-2 2 0,5 5 0,0 2 0</inkml:trace>
  <inkml:trace contextRef="#ctx0" brushRef="#br0">14943 15340 8326,'8'-20'1562,"-3"8"0,-3 4-596,2 11 0,-1 7 0,5 3 1,-1 1-1,-1-1 0,1 0 1,-1 1 110,0-1 0,0 0 0,-3 1 0,2-1 1,-2 0-2038,-2 1 0,-2-7-157,-4-3 0,4-8 1,-4-6-1,4-5 1,1-3-1,0 2 980,0 1 1,0-3 0,0 0 0,0 2 0,0 1 0,0 2 983,0 0 0,1 4 1,4 1-1,4 2 0,2 3 1,3 2-904,-1 1 1,5 1 0,0 2 0,-1 3 0,3 2-1,2 1-1447,3-2 1,2 5 0,-1-5 1502,1 1 0,0-2 0,-1-6 0</inkml:trace>
  <inkml:trace contextRef="#ctx0" brushRef="#br0">15383 15273 8239,'-7'-5'751,"2"10"1,10 5 0,3 11 0,6-5-1,4 1 1,4-4 0,3-1 0,3-3 0,3 0-752,5-2 0,8-1 0,4-6 0</inkml:trace>
  <inkml:trace contextRef="#ctx0" brushRef="#br0">15743 15140 8239,'-13'-26'0,"-1"6"1383,1 6 1,0 19 0,1 13 0,1 7 0,2 7-555,-1 8 1,-2 6 0,0 6 0,2 0 0,3 0 0,-1 4 0,1 2-830,-4 1 0,0 5 0,-3-4 0</inkml:trace>
  <inkml:trace contextRef="#ctx0" brushRef="#br0">13677 15886 7357,'-14'-7'-664,"6"-1"0,-1 5 664,-2-1 0,4-2 0,-2 3 0,-3-2-2,-4 2 0,-2 1 1,-3-1-1,5-3 1,0-2-1,1-4 722,0-4 0,2 6 0,-1-4 0,3 3 0,0 0 0,4 1 182,1 1 1,3 6-1,9 0 1,7 4-1,9 5-421,8 2 1,7-1-1,10 2 1,11-4 0,9-5-1,-28-2 1,0-1-326,3 0 0,1-3 1,-1-2-1,0-3 1,1-1-1,0-1 1,0-2-1,0-1 1,-1-1-1,-1 0 1,1-2-1,-1-1 0,-3-1 1,-1-1-1092,0-2 0,-2-1 0,-5 0 0,-1-1 1,21-29-1,-14-2 0,-17-2 0,-16-3 474,-15-6 1,-22 1 0,6 31 0,-3 0 0,-4 0 0,-1 1 0,-5-1 0,-1 2 0,-4 1 0,-2 1 476,-1 1 1,-1 3-1,0 3 1,-2 2-1,-2 3 1,0 3-1,-1 4 1,-1 3-1,-1 4 1,0 4-1,0 4 1,0 2 351,0 3 1,3 4 0,4 5-1,3 3 1,3 3 0,1 4-1,3 2 1,3 4 0,3 5-1,3 2 1,2 4 0,3 1-177,1 3 1,4 3 0,7 3 0,4 3 0,4 4 0,3 0 0,6 0 0,6 0 0,7 1 0,7 0 0,6-3 0,5-2 0,8 0-1,5-3-192,6-2 0,2-3 0,-16-14 0,1-1 0,1-2 0,3-2 0,1-1 0</inkml:trace>
  <inkml:trace contextRef="#ctx0" brushRef="#br0">3186 16352 7984,'-21'-13'0,"-4"6"0,4 2 0,-1 4-69,0 1 1,0 4 0,-5 2 0,0 0-1,-1 0 1,-1-2 0,-3 1 0,3-1 0,1 1-1,2-1 636,4 1 0,-1 5 0,3-1 0,1 3 0,0 1 0,3 0 0,1 1 0,3-1 50,3 0 1,3 1 0,8-1 0,3 0 0,10 1 0,9-1 0,9 0-236,5 1 0,5-2 0,10-2 1,2-3-1,0-1 0,3-1-247,2 1 0,-5-5 0,10 5 0,-4-2 1,-8 1-1,-4-2-645,-4-2 572,-13 5 0,11-3 0,-12 5 0,-2-1-62,-6 0 0,8 2 0,-3 5 0</inkml:trace>
  <inkml:trace contextRef="#ctx0" brushRef="#br0">3746 16606 9260,'6'-43'0,"3"3"0,4 9 1740,5 10 0,2 15 0,7 15 1,-2 3-1608,-3 1 1,-2 0 0,-8 1 0,-2 0-1,-3 3 1,-1 2 0,-3 0-265,-1 1 1,-10 9-1,-4 1 1,-5 2 0,-4 1-1,-1-2-2090,1 0 1,-3 5 2220,7-5 0,-1 6 0,4-3 0</inkml:trace>
  <inkml:trace contextRef="#ctx0" brushRef="#br0">11277 16712 8136,'0'-9'-146,"0"0"1,6 1 0,2-6-1</inkml:trace>
  <inkml:trace contextRef="#ctx0" brushRef="#br0">10797 14353 8024,'-20'0'0,"-1"0"0,5 0 0,-2 0 198,2 0 0,1 0 1,1-1-1,1-2 1,3-2-1,5 3 1,11 2-1,9 2 653,7 3 1,8 5 0,2-1 0,3 3-1,2 1 1,1 1 0,2 0-193,0 4 1,0-6 0,0 3-1,0-2-465,0-2 0,0-3 0,0 1 1,1-4-1,2-4 0,3-1 0,0 0 63,0 0 1,5 0 0,-3-1-1,4-4 1,2-4-158,-1-2 1,0-7 0,-1 0 0,-2 0 0,-1-1 0,0-2-1,-1-1-18,-4 0 0,-4 0 0,-3-5 0,-3 0 0,-1 1 1,-4-1-31,-1 0 1,-2 2 0,-3 2-1,-2 0 1,0 0 0,-2-3-281,0 0 0,-1-1 0,-5 1 0,1-1 0,-1 0 0,0 1 8,1-1 1,-1 0 0,0 1 0,-1-1 0,-1-1 0,-4-2 0,-1-1 186,-3 1 1,-2 1 0,-1-1 0,0-1 0,0 2 0,0 0 152,0 3 0,-4-1 0,-2 0 0,-1 1 1,-4 1-1,-1 1 0,-1 3-249,0 2 0,-2-3 0,-1 2 1,-4 1-1,-2 0 0,-5 3-21,-2 1 0,-2-1 0,3-1 0,-4 2 1,-3-1-1,-2 1 133,1 1 0,-5 0 1,2 1-1,-1 0 0,-3-1 1,2 2-1,0 2 205,1 1 0,-2 2 0,1-4 0,-2 4 0,1 1 0,-2 3-72,-2 2 1,3 2 0,-3 4-1,0 3 1,-3 4 0,-4 3-1,-2 3-75,2 4 0,-8 8 0,8 2 0,-1 1 0,2 2 0,5 1 47,1 1 0,8 4 0,8-5 0,6 2 0,7 2 1,2 2-1,3 1-103,3 1 0,3 5 1,6-4-1,3 0 0,6 1 1,9 2-1,7-4-877,6 1 0,-1-2 0,5-3 0,1-2 1,-1-1-1,1-1 892,1 1 0,-5 1 0,1 2 0</inkml:trace>
  <inkml:trace contextRef="#ctx0" brushRef="#br0">11251 14447 8183,'0'-27'925,"-2"2"0,-1 3-726,-1 4 0,-5 3 0,3 2 0,0-1 0,-1 3 0,-1 2 478,-2 4 1,-2 4-1,-1 2 1,-1 4-1,1 6 1,-2 10-298,-3 10 1,-2 18-1,-8 10 1,-2 10-1,14-31 1,-1 1-1,1 2 1,0 0-341,-1 3 1,1 1-1,0 3 1,1 1 0,2-1-1,1 0 1,0-2-1,2 0 1,0-3 0,2 0-1,0-3 1,1-1-1,0 0 1,1-1-19,-1 0 1,0 0-1,-6 36 1,6-35 0,1-1-1,-8 36 1,1 0-1,-2 0 87,7-36 0,-1 1-39,-1 3 1,-1 1 0,-2-1 0,-1 1 0,0 3 0,0-1 0,-1-1 0,-1 1 0,-2 0-1,0 0 1,0 1 0,-1 1-61,2 2 0,-1 0 0,-2-1 0,1 0 0,1 3 0,1 0 0,-2 0 0,1 1 0,-1 0 0,1 1 0,0 0 0,0 0-118,0 1 1,-1 0 0,0 6-1,0-1 1,-1-4 0,1-1-1,1 2 1,1 0 0,0-1 0,1-1-1,1-2 1,0 0 0,1-1-1,0 0-60,1-1 1,1-1-1,1-5 1,0 0-1,-1 0 1,0 0-1,1-1 1,0-1-1,0-1 1,0-1-1,0 0 1,-1 0-9,1-3 0,0 0 125,3 1 1,0 0 0,-16 28 0,5 2 0,0-5 0,-2-4 0,2-3-273,-1-1 1,-2-8 0,4-2 0,2-5 0,1-3 0,2-3 0,0-2-30,-1-2 0,5-6 1,1-4-1,-1 0 1,1-4-1,2-1-186,0-2 1,5 0-1,-3 1 538,2-1 0,6-1 0,1-3 0,-1-3 0</inkml:trace>
  <inkml:trace contextRef="#ctx0" brushRef="#br0">9091 20004 7995,'8'-27'0,"-4"1"0,-3 1 571,-1 2 0,2 6 0,1 6 0,1 2 238,-1-1 0,0-2 1,0-3-1,2-1 0,-2-2 1,-2 1-1,-1-1-554,0 0 0,0 0 1,0 5-1,-1 0 1,-4-1-302,-4 1 0,-3 0 1,-1 1-1,0 1 0,-2 4 1,-1 1-1,-4 3 114,0 2 0,3 2 1,0 4-1,2 3 1,2 6-1,-1 3 654,1 6 0,5 3 1,4 4-1,3 3 0,1-1 1,3 2-737,5 0 0,4-9 0,13 2 0,4-3 0,0-4 0,2-2 0,0-3-590,-1-2 0,-2-5 0,-3-4 1,-2-2-1,-6-4 0,-2-2 269,-2-5 1,-5-3 0,-4-1 0,-2-1-1,-2 1 1,-2 0 583,-2-1 0,1 3 0,-6 0 0,-1 4 452,-2 1 1,4 3 0,4 7 0,2 5 0,2 3 0,2 3-1824,2 3 1,10-2-1,9 5 1,7-2 0,7-3-1,6-2-3545,6-6 4667,3-2 0,13-12 0,3-1 0</inkml:trace>
  <inkml:trace contextRef="#ctx0" brushRef="#br0">9891 19711 10630,'-13'-12'0,"-1"2"0,1 2 0,0 4 0,-1 5 0,1 8 1207,0 7 0,5 5 0,4 6 1,2 1-1,2 3 0,0 3 1,2 2-725,2-1 1,10-1-1,9 2 1,5-5 0,5-4-1,0-7 1,1-5-983,0-5 1,0-7 0,1 2 0,-4-5 0,-4-5 0,-5-3-227,-4-4 1,-5-6 0,-2-1 0,-4-1-1,-1 0 1,-4 0 12,-5 1 0,0 1 1,-5 5-1,2 0 119,3-1 1,5 7-1,7 3 1,10 2-1,11 2 1,8 0 592,5 0 0,7-6 0,-2-1 0</inkml:trace>
  <inkml:trace contextRef="#ctx0" brushRef="#br0">10677 19778 11514,'-7'-14'0,"-5"2"0,-6 2 0,-2 3 0,-4 1 0,0 3 0,1 1 0,2 2 1288,2 0 0,2 6 1,7 3-1,3 3 1,1 3-1,3 2 1,1 6-1101,2 2 1,8-1-1,3-1 1,7 2 0,3-4-1,3-3 1,-1-6-1022,0 0 1,0-7 0,-3 0 0,-1-4 0,0-1 450,-3 0 1,-7-1 0,-4-4 0,-4-3 0,-1-4 0,-1 0 1299,-4 3 0,-1 2 0,-4 4-88,1-2 1,6 2 0,0 8 0,6 2 0,7 2-1,5 0-1205,3 1 1,1-2 0,-1-1 0,3 0 0,1-1 0,0 0-872,2-3 0,0 0 0,-1 0 1,0 2 1245,0-2 0,2-2 0,2-1 0</inkml:trace>
  <inkml:trace contextRef="#ctx0" brushRef="#br0">11131 19964 7995,'7'-27'4703,"-1"7"-3600,-6 2 0,0 11 0,0 7 0,0 7-850,0 5 0,0-3 1,0 0-1,0 1 0,0 2-625,0 1 1,-4 0-1384,-1 1 3458,-5-1 152,8-6 1,-4 1-1888,6-4 0,0-1 1,0 6-1,0 2 0,2 0-988,2 3 1,4-2-1,5-2 1,0-3-1,2-1 1,4-3-1,7-1 1020,3-2 0,14-12 0,-1-3 0</inkml:trace>
  <inkml:trace contextRef="#ctx0" brushRef="#br0">11531 19551 7995,'-5'-27'1231,"1"1"1,-1 5 0,5 3-305,0 3 0,2 6 0,1 1 0,3-1-305,1 1 0,-4 5 0,1 12 0,-2 9 1,-2 7-1,0 8-540,0 7 1,0 1 0,-2 10 0,-1 0-1,-1 4 1,1 0-465,2 1 1,1-5 0,0-7 0,1-3 0,5-2 0,6-5-575,4-7 1,8-2 0,-2-7 0,3-4-1,2-3 1,0-7 955,-1-2 0,1-2 0,0 0 0</inkml:trace>
  <inkml:trace contextRef="#ctx0" brushRef="#br0">11877 19977 7995,'0'-20'2324,"0"3"-1284,0 13 1,5 5-1,-1 13 1,-1-1 0,-2 0-1,-1 1-732,0-1 1,0 5-1,0 1 1,2 0-1,1 2 1,3-2-1347,1 1 0,-4-3 1,3-3-1,0-1-359,3 0 1,1-7 0,-1-6 0,-4-9 1671,-4-7 1,-2 1 0,-2-3 0,-3 2-1,0 0 1,-2-2 0,3 2 1664,-1 1 1,-3 6-1,3 2 1,0-1-1638,0 1 1,3 5 0,7 1-1,5 5 1,3 4 0,3 1-724,3-2 0,2 3 1,7-5-1,1-2 0,3-2 1,3-1-506,1 0 0,3-6 0,-5-2 0,-1-6 0,-4-4 0,-1-4 0,-5-3 961,-1-2 0,-5-4 0,-5 2 0,-4 2 0,-1 3 0,-3 2 1288,-2 1 1,-1 2-501,0 6 1,0 13-1,0 10 1,0 14 0,0 10-1,0 4 1,0 4-1058,0 2 1,0-7-1,2 2 1,2-4 0,5-2-1,3 0 1,0-5-1551,-3-5 0,1-3 0,-4-9 1590,1-2 1,-4-4 0,2-10 0,-4-4-1,-1-2 1,0-3 0,0 1 1497,0 0 1,0 7 0,2 9-1306,2 13 0,4 11 0,5 13 0</inkml:trace>
  <inkml:trace contextRef="#ctx0" brushRef="#br0">13170 13314 7993,'14'-13'0,"-1"1"0,-1 1 0,-2 4 0,-1-1 55,1 1 0,-2 0 0,-1-4 0,-1 2 0,-4-1 1,-5-2-1,-6-1 0,-3 1 0,-3 2 0,-3 2 0,-4 1 1,-3 1-1,0 0 0,0 3 344,-2 2 0,3 1 0,-8 1 0,-1 4 0,-3 5 0,-2 6 0,-2 8 0,-2 5 0,0 8 0,-3 8-245,2 8 0,6 5 0,19-24 0,2 2 0,0 2 0,1 2 0,1 2 0,3 0 1,1 4-1,2 0 0,2 0 0,2 0-70,0-2 0,3 1 0,5 4 0,3 0 0,1-7 0,4 0 0,4 0 1,4-1-1,5-1 0,3-2 0,5-2 0,2-2-46,2-1 0,3-2 0,7-4 1,3-2-1,1-4 0,3-2 0,1-3 1,2-1-1,2-3 0,1-2 0,-2-2 1,-1-3-41,0-1 0,0-2 0,2-4 0,-1-2 0,-1-1 0,-1-3 1,-1-2-1,-2-2 0,-4-3 0,-2-3 0,-5-1 0,-2-3 1,-5-3-1,-2-2-212,-2-2 0,-3-1 0,-5-1 0,-4-2 0,-2-7 0,-3-2 0,-3-1 1,-3-2-1,-3-1 0,-3 0 0,-3-4 0,-5-1 0,-4 0 0,-4 0 123,-2-1 1,-5 0 0,-5-1-1,-3 1 1,1 8 0,-1 2 0,-2 1-1,-1 1 1,0 3 0,-2 3 0,1 4-1,-1 2 358,1 4 1,-2 2 0,-3 2 0,1 3 0,-27-4-1,2 8 1,-1 9 0,4 6-1294,0 7 0,9 14 0,10 5 1026,7 4 0,3 2 0,5 5 0,4 1 0,2 3 0</inkml:trace>
  <inkml:trace contextRef="#ctx0" brushRef="#br0">13583 13607 9990,'-60'-34'552,"3"7"0,13 11-465,8 6 0,14 5 1,10 8-1,12 3 1,14 0-1,14 1 196,15 1-27,4 7 0,24 5 0,-34-6 1,0 1-1,5-1 0,2 1 1,6 2-1,1 0 0,4 1 1,1 1-155,3 1 0,2 2 1,5 2-1,1 1 1,0-1-1,0 0 0,0 3 1,0 0-1,1 1 1,-1 1-1,0 3 1,-1 0-56,1 2 1,0 2-1,-23-12 1,0 1-1,0 1 1,-1 2 0,0 0-1,-1 1 1,0 0-1,-1 0 1,-1 2 0,0-1-1,0 2 1,-1 0-1,-1 1 1,0 1 0,0 0-1,0 1 1,-1 2-1,1-1-189,-1 1 1,-1 1 0,0 0-1,-1 0 1,-1 0 0,-1 1 0,0 0-1,-1 1 1,0 0 0,13 19 0,0 0-1,-3-1 1,-1 1 0,-2 1 0,-1 0 165,-2 0 0,-1 1 1,-4-1-1,-1 0 1,-3 3-1,-1 2 0,-3-1 1,-2 1-1,-1-2 1,-3 1-1,0 1 1,-2 0-1,-2-2 0,0 0 115,-1-1 0,-2 0 0,1 1 1,-2-1-1,-2-6 0,1 0 0,-1 1 1,0 0-1,1 1 0,-1 0 1,-1 0-1,-1-1 0,-1 1 0,-1 0-163,-1 0 1,-1 1 0,0-1 0,-1-1-1,1 2 1,-2 1 0,1 1 0,-1 1-1,0-1 1,-1 1 0,-1-1 0,-1 1-42,-2-3 0,0 0 1,1-3-1,-1-1 1,-3 1-1,-1-1 0,1-1 1,0-1-1,0-2 1,-1 0-1,0-3 0,1 0 1,-1-3-1,1-1-224,0-4 1,1 0 0,1-2 0,-1 0 0,-5 25 0,0-8 0,1-6 0,2-9-156,1-8 0,6-2 0,-3-14 0,1-2 444,1-4 0,8-3 0</inkml:trace>
  <inkml:trace contextRef="#ctx0" brushRef="#br0">16689 19671 8067,'-1'-16'1857,"-4"2"1,4 1-1,-2 11-1402,6 4 0,-3 1 0,0-3-380,-7 0 0,-5 0 0,-3 0 1,-3 0-1,-4 0 0,-2 0 1,0 1 145,2 4 0,5-4 1,-4 5-1,2-1 0,4 1 1,3 0 398,3-1 0,6 6 0,-1-2 0,4 1 1,3 0-576,1-1 0,11-1 0,-2 1 0,2-5 0,0-2 0,-2-2-402,0 0 0,-4 0 1338,0 0 0,-6 5 1,2 4-640,-4 3 1,-1 2 0,0-1 0,0 0 0,0 0 0,0 1 0,2-1-808,2 0 1,-1 2 0,6 2 0,1 0 0,4 0 0,3-3-4105,6 0 0,3-2 4569,5-4 0,3 4 0,6-4 0</inkml:trace>
  <inkml:trace contextRef="#ctx0" brushRef="#br0">17129 19817 10191,'-13'-20'4177,"6"8"1,2 12-3799,4 7 0,1 1 0,1 1 0,2 1 0,1 2 0,1 1 1,-1 0-1,2 2-630,2 3 0,-4-3 0,5 3 0,0-4 0,0 0 1,-2-1-62,-1 0 0,3 1 0,-3-1 0,1-1 0,2-2 714,-1-1 0,3-6 248,-2 2 0,2-5 0,-1-3 0,-1-3 0,1-2 1,2-1-1,2 1-1072,-1-1 1,0-3-1,2-5 1,1 3-1,2-3 1,-2 3-846,-1-1 1,-1 3 0,-3 2 0,0 2 0,-2 1 0,1 1 364,2 0 1,-3 1 0,0 5-1,1 0 1,2 0 0,3 0 591,2 0 0,4 0 0,4 0 1,-1 0-1,-2 0 0,2 0 1,0 0 262,-2 0 0,2 0 0,-7 0 0,0-1 0,-3-2 2895,0-1-1,-2-2 2775,-4 1-4873,-2 4 1,-4-5-1,2 6 1,5 0-1832,3 0 0,1 0 1,2 0-1,3 0 1,4 0-1,2 0 1,0 0-500,-2 0 1,-6 4 0,2 1 0,-3-2 1947,-2-2 0,-7-1 0,-6 0 0,-9 0 0,-6 0 0,-4-1 1051,-2-4 1,3 4 0,-2-4 0,1 4-1,2 1 1,2 0-189,2 0 1,6 1 0,2 4-1,4 4-1135,1 2 1,10-2 0,3-1 0,2-1 0,2-1 0,-1 1-911,2 1 0,1-5 0,-3 1 1,2-2-1,-2-2 0,-1 0-3293,-2 0 4602,1-6 1,-8 0 0,-6-3 0,-8 5 526,-4 2 0,5 4 0,3 2 0,4 5 0,4 1-1914,5-1 0,4 3 0,5-5 0,4 2 1,3-1-1,3-2 0,4-3 893,3-2 0,10-1 0,2 0 0</inkml:trace>
  <inkml:trace contextRef="#ctx0" brushRef="#br0">18502 19817 7981,'-20'-13'990,"2"7"1,9 6-1,4 8-372,4 3 1,1 3-1,0-1 1,1 0-1,4 2 1,4 2-1,3 0-1586,1 0 1,8-4 0,4-4-1,6-5 968,3-2 0,2 4 0,4 1 0</inkml:trace>
  <inkml:trace contextRef="#ctx0" brushRef="#br0">18849 19284 7762,'-11'-31'0,"-2"0"0,3 13 0,7 15 542,6 14 0,4 8 1,5 6-1,-2-1 0,-1-2 1,2 0-1,0 2 1,3 1 255,-1 3 1,0 8 0,1-1 0,-1 4 0,2 1 0,0 0-1151,-2 0 0,3-5 0,-7 0 0,3-3 0,1-2 0,-1-4-446,-3-3 0,3 0 1,-3-6-1,3-6 1,1-5-1,0-4 1,1-2 876,-1 0 0,-4-2 0,-2-2 0,-1-5 0,-3-3 0,-1-1 0,-4-1 1067,-2 1 0,-4 1 1,-5 2-1,0 3 1,-1 1-1,1 3-303,0 1 1,4 2-1,1 2-974,3 2 0,2-1 0,9 4 0,7-1 1,6-3-1,5-1-596,2-2 0,-2 0 1,7-2-1,-3-2 1,-2-5-1,-4-3 1,-4-1 330,-4 0 0,-6-1 0,-4 1 0,-2 0 0,-2-1 1,-2 1 746,-2 0 0,-4 1 1,-5 3-1,0 3 1,-1 1-1,1 1 326,0 1 1,5 3 0,7 3-1,8 3 1,13 0-1254,8 0 1,7-2 0,10-5-1,4-4 1,2-4 0,3-4 139,-1-5 0,-1 2 1,-3-5-1,-5 2 1,-5 3-1,-7 2 0,-8 4 1548,-8 1 0,-2 6-31,-14-1 0,-8 10 0,-11 6 1,0 5-1,-2 6 0,2 3 0,-2 4-1141,0-1 0,9 0 0,0-3 0,5 1 0,4 0 1,2-2-593,1-3 1,4-3 0,2-6 0,1-1 0,4-1 0,1-4 0,1-1-44,0-3 1,-4-6 0,-1-3-1,-2-1 1,-4-4 0,0-1 2070,-2-1 1,0 0-1,-2 0-892,-2-1 1,3 8 0,-4 6-1,4 8 1,4 4-485,5 1 0,7 6 0,12 2 0</inkml:trace>
  <inkml:trace contextRef="#ctx0" brushRef="#br0">19969 19284 12522,'-2'-22'0,"-2"-2"992,-5 1 0,4 11 0,5 5-1199,8 8 1,9 6 0,6 7-1,2-1 1,3 2 0,3 1 0,6 3 42,6 2 0,-1 0 1,4 3-1,-2-2 1,-1 0-1,-5-1-65,-5-3 1,-11-4-1,-4-2 1,-5-1-1,-4-3 1,-4 3 90,-4 1 0,-2-1 0,-4 0 0,-4-1 0,-4 4 0,-3 3 0,-2 4 231,2 3 1,2 7-94,5 4 0,-2 4 0,3 1 0</inkml:trace>
  <inkml:trace contextRef="#ctx0" brushRef="#br0">20315 20324 7945,'0'-21'1051,"6"-1"1,6 9 0,7 5 448,8 5 0,8 3 0,1 0 0,2 0-1500,2 0 0,0-6 0,0-1 0</inkml:trace>
  <inkml:trace contextRef="#ctx0" brushRef="#br0">12957 19658 7945,'-13'0'0,"-1"0"181,1 0 0,0 0 0,-1 0 1,1 0-1,0 0 399,-1 0 1,7 1-1,4 2 1,6 3-1,7 0 1,8 1-1,9-1 1,8 2-38,8-1 0,0 2 0,6 4 0,1 1 0,1-1 0,-1 0-741,-1 1 0,-11 0 0,1 3 0,-5 2 0,-6 0 0,-4 2 0,-6 0-274,-4 2 1,-6 2 0,-5 2 0,-8 0 0,-8-1 0,-6 0 90,-2-4 0,-7 1 0,4-3 1,2-1-1,0 2 0,3-2-504,-1 0 1,7-1 884,4-5 0,0 7 0,-4 0 0</inkml:trace>
  <inkml:trace contextRef="#ctx0" brushRef="#br0">13357 20750 11746,'10'5'3257,"5"7"-5922,4 5 2665,-2 3 0,8-7 0,-5 0 0</inkml:trace>
  <inkml:trace contextRef="#ctx0" brushRef="#br0">11624 14780 8601,'0'-18'385,"0"0"0,-6 5 0,-3 13 1,-4 13-1,-5 9 0,-4 7 0,-5 2 1,-7 6-1,-9 4 0,-13 7 0,23-23 1,-1 0-392,-4 2 0,-1 1 1,-4 1-1,-1-1 0,-2 1 1,-2 0-1,-2 2 1,-2 0-1,-5 3 0,-1-1 1,-4 2-1,-1 0 1,18-11-1,-2 0 0,0 0 1,-2 1-1,-1-1 0,-1 0 1,-2 1-1,-2 0 1,1 0 76,-3 2 1,0-1-1,0 0 1,1-1 0,0-1-1,-1 1 1,-3 2 0,-1 1-1,0 0 1,-1 0-1,-1 0 1,0 0 0,-1 1-1,0 0 1,0 1 0,-2 0-1,0 1 1,1 1 0,-1 0-1,0 1 1,-1 0-1,16-8 1,-1 0 0,0 1-1,0 0-137,-3 0 0,-1 1 0,1 1 1,0-1-1,3 0 0,0 0 0,0 0 1,-1 0-1,-4 1 0,-1 1 1,0-1-1,0 1 0,1-1 0,0 1 1,1-1-1,0 1 0,1-1 1,0 0-1,1-1 0,0 1 0,-1 0 1,1 0-1,-1-1 0,1 1 0,2-1 1,1 0-1,-1 0 0,1 0-51,0 1 1,0-1 0,0 1-1,0-1 1,-16 8 0,0-1-1,1 0 1,1-1 0,0 0-1,1-1 1,2-1 0,2-1-1,0-1 1,3 0 0,0-2-1,2 0 1,3-2 0,1 0-1,0-1-45,2 0 1,0 0-1,0 0 1,2-3-1,1 0 1,0-1-1,-16 8 1,1-2 0,5-1-1,2-2 1,5-1-1,1-1 1,4-2-1,2-1-135,3-1 1,1 0 0,1-2 0,1 1 0,-17 12 296,5 3 0,2 0 0,6 9 0,3 3 0</inkml:trace>
  <inkml:trace contextRef="#ctx0" brushRef="#br0">2506 20217 8374,'7'-10'1141,"-2"-3"0,1 1 0,0 4-721,1 2 1,-4 8 0,3 8 0,-1 7 0,-1 6-1,-1 7 1,-2 5 400,-1 4 1,0 2 0,0 1 0,0 1 0,0-2-1,0 2-964,0-1 1,2-7 0,1-5 0,3-6-1,0-7 1,1-3-463,0-6 0,1-5 0,2-11 0,-1-12 0,2-9 0,-1-11 742,-1-8 0,1-3 0,-5-3 0,-2 1 1,0 0-1,-1-2 228,3-3 0,1 9 0,-3 0 0,3 8 1,0 5-1,0 7 0,-2 5-39,2 6 0,1 5 1,7 4-1,-1 5 1,2 2-1059,3 2 1,-2 6 0,6 4 0,5 7 0,7 5 731,10 3 0,7-4 0,2-2 0</inkml:trace>
  <inkml:trace contextRef="#ctx0" brushRef="#br0">3692 19897 9021,'-13'-29'1140,"0"2"0,10 15 0,3 17 0,1 5-1107,1 3 0,-2 1 0,0-1 1,0 0-1,0 2 0,0 2 0,0 3 1,0 2-146,0 2 0,-6 4 0,-3-5 1,-1 0-1,-1-1 0,4-4 562,1-3 1,-3-2-1,5 1 1,2-2-1,7-2-24,8-1 0,5-2 0,7 4 0,0-4 0,5-1 0,2-2-917,5 2 0,-3-4 0,2 2 0,-1-1 0,1 0 0,-1 2 1,3-3 490,0 0 0,2-8 0,0-1 0</inkml:trace>
  <inkml:trace contextRef="#ctx0" brushRef="#br0">4546 19684 8374,'-14'-16'1316,"1"3"0,6 4 1,2 15-1,4 5-865,1 6 0,0 6 0,-2 0 0,-1 2 0,-1 2 0,1 1 0,1 3 1,2 3-396,0 0 0,2 4 0,2-2 0,7 1 0,3 0-3600,4-2 1,0-11 3543,-5-2 0,6-5 0,2-4 0</inkml:trace>
  <inkml:trace contextRef="#ctx0" brushRef="#br0">4519 20004 10034,'-13'-22'0,"-1"0"0,2 2 0,6 6 0,11 5 91,11 4 1,18 4-1,9-1-91,8-2 0,-1-4 0,9-5 0</inkml:trace>
  <inkml:trace contextRef="#ctx0" brushRef="#br0">5279 19551 13261,'-27'-12'0,"3"5"827,7 7 1,-1 17-1,9 16 1,-3 7-1000,-1 4 1,-1 5 0,3-3 0,2 2 0,4 2 0,5 0 0,6 1-173,8-2-1910,5-1 0,7-2 2254,1-6 0,6 0 0,1-6 0</inkml:trace>
  <inkml:trace contextRef="#ctx0" brushRef="#br0">5279 20017 8728,'-12'-47'0,"3"6"0,6 8 0,7 12 0,10 11 1755,7 10 1,7 4-1756,7 5 0,1 9 0,10-3 0</inkml:trace>
  <inkml:trace contextRef="#ctx0" brushRef="#br0">14023 15366 8194,'-13'0'110,"0"0"0,-2 2 0,-1 2 1,-4 5-1,1 1 0,-2 1 0,2-2 1,0 1-1,3 0 257,1-1 0,3 3 0,1-3 0,4 3 1,1 1-1,3 0-104,2 1 1,-1-1 0,-1 2 0,-3 1-1,-1 3 1,-3 2-52,-2 3 1,-3 6-1,-1 2 1,-4 2 0,0 3-1,-3 0 14,3-1 1,-4 2 0,6-2 0,2 2 0,1 2 0,3-1 10,3-4 0,-1 7 0,6-5 0,1 0 1,3 0-1,3-3-65,1-3 1,9 0-1,-1-1 1,2-4-1,2 1 399,-1-3-568,-1-1 0,4 4 0,1 0 0,1-1 0,0 1 1,0 0-1,0-1 30,1 1 0,-3-5 0,3 0 0,-1 1 0,0-3 0,0 0-223,1-1 0,-5-4 0,2 2 0,-3-2 0,-2-1 0,1-1-236,-1 0 1,0-1 0,1-2 0,-1-1 0,-1 2 0,-2-1-786,-1-1 0,-6 3 0,3-3 0,-2 4 1211,1 5 0,-1-3 0,-4 4 0</inkml:trace>
  <inkml:trace contextRef="#ctx0" brushRef="#br0">14570 16899 7860,'-13'-13'1298,"-5"2"-841,0 7 0,6 10 1,8 11-1,1-2 1,0-3-1,-3-3 0,0 1 1,-1 2-91,-1 1 1,1 5-1,-2 0 1,4-2-1,4-1 1,1-2-578,0 1 0,1-2 1,2-5-73,2-7 0,5-7 1,-1-11-1,1-4 1,1-4-1,-2 0-344,1-1 1020,-4 0 0,0-4 0,-6 2 0,0 2 0,0 5 0,0 3 340,0 2 1,0-2 0,0 1-1,0 2-862,0 1 0,1 8 0,4 2 0,4 4 0,4 1 1,6 0-6166,8 0 6293,0 0 0,17 6 0,-3 1 0</inkml:trace>
  <inkml:trace contextRef="#ctx0" brushRef="#br0">14916 16766 9521,'0'-24'1033,"0"-3"1,2 9-1,2 10 1,7 5-1038,5 3 1,0 1 0,7 2-1,0 1 1,2 1 0,1-1 0,-4 2-1,-4 2 861,-4 2 0,0 3 1,-2 4-1,-4 0 1,-5 0-1211,-6-2 0,-4 4 1,-8 3-1,-1 3 0,-2 0 1,2-1 267,1-2 1,3-4 0,3 3 0,5-1 0,2 0 0,2 0 0,3 0 1695,6-1-1395,0-1 1,18-5-1,-1 0 1,9-1 0,3-1-1,2-4-313,0-1 0,6 3 0,3-3 0,0 0 0,-2 0 0,-4-2-846,0 2 1,-2 1 942,-5 7 0,3 5 0,-5 2 0</inkml:trace>
  <inkml:trace contextRef="#ctx0" brushRef="#br0">18289 6837 21863,'-7'-21'-4445,"-4"6"4286,7 6 0,-1 1 0,4-4 0,-2 1 0,-3 2 1,-1-1 753,-4-2 0,-1 3 1,-2 2-1,-3 0 1,-2 1-1,-2 0 0,-2 3 1,-3 1-1,1 2-305,3 0 0,-6 6 0,3 3 1,-2 3-1,-3 1 0,2-1 1,0-2-1,1-1-135,1 2 0,-5 1 1,-2 1-1,0 0 0,-1 1 1,0-3 38,-3-2 0,3 3 1,0-3-1,0 1 1,2 1-1,-1-2 1,2 1-10,-2 2 1,8 1 0,-3 0 0,1 1-1,4 1 1,-1 1 0,2 2-430,-1-2 0,7 3 1,-3 0-1,1 1 0,0-1 1,2-1-1,3-1 111,4 1 0,-2 0 0,7-5 0,0 1 0,-1-1 0,1 0 298,1 1 1,3-1 0,3 0 0,4 1-1,3-1 1,5 0 0,2 1 2,2-1 0,2 5 0,5-1 0,2 0 1,2-1-1,3 0-80,1 2 1,0 0 0,4-3 0,-1 1-1,2 2 1,-2-2 0,1-1-81,1-2 0,-2 1 1,1-1-1,4 0 1,-1 0-1,2-1 77,2-3 1,-4 3 0,5-5 0,0 2 0,1-1-1,4-1 1,-1-1 63,0 0 0,4 3 0,-8-3 0,0 0 1,2 1-1,0-1-80,-2 0 0,6 3 0,-11-3 0,2 1 0,1 2 0,-2 0 0,1-2-14,-2-1 0,2 0 1,0-3-1,2 2 1,-1-2-1,1-2 1,-1-1 67,-1 0 0,4 0 0,4-1 1,2-2-1,2-3 0,-3-2-117,0-2 1,1 0 0,3-1 0,0 2 0,-2-1 0,-5-2 0,-2-3-12,0-2 0,-4 2 0,2-3 0,-4 2 1,-2-1-1,-2-2-23,-2-2 0,-5 1 1,0-4-1,-5 2 1,-3-2-1,2-1 1,-1-3-264,0-3 0,0 3 0,-5-4 0,-2 3 0,-2-1 1,-4-1 10,-1 1 1,-6-2 0,1 1 0,-2 1-1,-4 2 1,-2 1 0,-5 1 0,-4 1 64,-5 2 0,-3-2 1,-7 3-1,-3-3 1,-6 0-1,-5 1-75,-2 2 1,-11 0 0,-1-4-1,-6 3 1,-8 0 0,-1 0 246,35 10 0,-1 1 0,-5-2 0,-1 1 0,-1 0 0,0-1 0,-2 1 0,-1 0 0,-3 0 0,1 0 0,0 2 0,0 0 0,1 2 0,0 0-68,0 1 1,1 2 0,4 1 0,0 2 0,-3 1-1,0 0 1,1 1 0,1 2 0,1 1 0,0 2 0,-1 1-1,-1 3 1,1 3 0,0 2-1353,-2 3 0,1 2 0,-2-1 0,-1 3 1237,4 3 0,0 3 0,-2 0 0,0 2 1,-1 3-1,0-1 0</inkml:trace>
  <inkml:trace contextRef="#ctx0" brushRef="#br0">18969 14420 8189,'0'-13'0,"1"4"572,4 0 0,-4 4 1,4-3-1,-4-3 1,-2 1-1,-4 1 1521,-4 5 1,2 4 0,0 4 0,2 5-1600,7 3 0,-1 0 0,8-2 0,1-3 0,2-1 0,1-3 1,1 0-1,-1 0-424,0 2 0,1-1 0,-1-4 0,0-1 1,1-2-303,-1-2 0,-5-1 0,-6 2 0,-4-4 0,-7 1 748,-3 2 1,-3 4 0,-1 1 0,-2 0-1,2 0 1,1 1 90,1 4 0,7-2 0,3 6 1,2 1-608,2 2 0,6 0 0,3-2 0,3-2 0,1-2 0,0-2-239,1 2 0,-1-5-724,0 4 0,-5-5 0,-5-5 0,-5-4 787,-2-2 1,-2-3 0,3 0-1,-3-3 1,0-1 0,-1 2-61,-1 1 1265,5 2 0,-8 1 1,2 2-1,-3 2 0,-2 2-557,1 4-472,0 0 0,-1 4 0,3 2 0,0 5 0,4 3 0,-1 3 0,1 2 0,4 0 0,-1 3 0,2 1 0,2-2 0,2 1-542,2-4 1,-1-1 0,6-2 0,1-1 0,2-2 0,1-2 0,1-3 541,-1-2 0,6-13 0,2-5 0</inkml:trace>
  <inkml:trace contextRef="#ctx0" brushRef="#br0">18836 13700 10240,'0'-7'2771,"-6"2"-1964,-3 10 1,1 2 0,1 7-1,-1-1 1,3 2 0,-1 1-1,1 3 399,-1 2 1,5 0-1,-4 2 1,4-2 0,1-2-1,0-2-944,0-2 0,0-2 0,0 0 0,1-1-245,4-3 1,-4-5 0,4-8 0,-2-5 0,0-3 185,1-1 1,2-5 0,-3 0 0,3 2 0,0 0 0,0-1 0,-2 0-164,2 0 1,-3 7 0,6 1 0,1 0 0,1 0-41,-2 1 0,2 5 0,-2-2 0,3 4 0,1 1 0,1 0 0,-1 0 0,0 0 0,1 1 0,-1 2 0,0 2-1405,1-3 1,-1 0 0,2-2-1,1 0 1,3 0 0,2 0-1,3 0 1336,1 0 1,8-12 0,1-3-1</inkml:trace>
  <inkml:trace contextRef="#ctx0" brushRef="#br0">19395 13580 8229,'0'-25'300,"-1"4"1,-2 10-1,-2 9 1,3 10 1103,0 3 0,6-2 0,1 0 1,-2 3-1,0 3 0,0 6 1,1 1-61,-1 1 0,-1 10 0,-1-6 1,2 1-1,2 0 0,-2-1 1,-2-1-3052,-1 1 1,0 0 0,0-1 0,0 1 1706,0 0 0,6-1 0,1 1 0</inkml:trace>
  <inkml:trace contextRef="#ctx0" brushRef="#br0">21648 14340 8226,'-6'-25'0,"3"6"0,-6-5 935,-1 9 1,4 5 0,2-4-1,2 4 1,1 6-333,-4 8 1,-4 6 0,-7 5 0,-2 2 0,2 2-1,0 0 1,1 2 0,0-2-344,3 0 1,6 3 0,-1-2 0,1-1 0,5 2 0,5-4 0,9 1 0,8-4-166,4-3 1,8 3-1,2-8 1,4 0 0,1-1-1,0-2-359,0-1 0,0-2 1,-2 0-1,-1 0 0,-3-2 1,-1-1-381,-3-1 1,-7-5 0,-2 5 0,0-1 0,-2 1 0,0-1-1,-2 2 644,-3 2 0,0-5 0,-1-1 0</inkml:trace>
  <inkml:trace contextRef="#ctx0" brushRef="#br0">21901 14460 8226,'-26'-12'1042,"5"3"1,5-9-19,5 4 1,8 5 0,12 1 0,12 2 0,10 3 0,11 3 0,4 3 0,7 3-311,8 2 0,-4-4 0,10 5 0,0 1 1,-1 1-1,2-1 0,-4-2-2679,-3-2 1,-3 4 1964,-5-1 0,0-3 0,1 0 0</inkml:trace>
  <inkml:trace contextRef="#ctx0" brushRef="#br0">23754 14260 8159,'-6'-13'0,"-1"5"0,-5 5 853,3 6 1,3 6 0,6 8-1,0 2 1,2 0 0,2 2-1,5-1 1,3 3 0,1-1-1,-1-1 1,-1-2 1596,-3-3 0,-5-1-2529,2-2 0,-4-11 0,-1-7 0,0-7 1,-1-5-1,-2-5 221,-2-4 0,1 4 1,4 0-1,0 0 1,1-1-1,4 3 1,4-1 404,3 0 1,2 5-1,4 0 1,3 4-1,1 3 1,-1 0-662,-2 2 1,-1 1 0,-5 6-1,1 0 1,-1 0 0,-1 1-1,-3 4-500,-5 4 1,2 2 0,-2 3-1,1 1 1,1 2 613,3 6 0,3-4 0,1 0 0</inkml:trace>
  <inkml:trace contextRef="#ctx0" brushRef="#br0">24461 13954 8378,'7'-42'0,"-1"8"1638,0 13 1,-4 12 0,2 14-411,-3 4 1,-1 4 0,2 6 0,1 6-1,1 7 1,-1 2 0,-1 4 0,-4 4-305,-2 2 1,2 5-1,-2-3 1,2 0-1,2 1 1,0-2-1817,0-4 1,5 5 0,1-9-1,3 0 892,6 1 0,4-11 0,7-2 0</inkml:trace>
  <inkml:trace contextRef="#ctx0" brushRef="#br0">25314 14300 9320,'-2'-7'2452,"-2"2"1,1 2 243,-6-1 0,0 2-2164,-4-2 1,6 4 0,1 4-649,0 5 0,4 3 0,-2 1 0,2 1 0,2-1-128,0 0 0,0-4 0,0 0 451,0 1 1,2 1 0,2-2 0,5-5 305,3-2 1,1-7 0,1-1 0,-1 0 0,-1-1-128,-3 0 0,3 4 0,-5-3 0,2 1 0,0 1-972,1 1 1,-4 3 0,-2 4-1,-1 4 1,0 1-953,2-1 0,7 1 1,0 5-1,5-2 1,3-4 1537,-1-3 0,10-4 0,0-1 0</inkml:trace>
  <inkml:trace contextRef="#ctx0" brushRef="#br0">25661 14313 8093,'-2'-11'3802,"-2"2"-2516,-5 4 0,3 10 1,1 4-1,4 2-649,1 3 1,0 3 0,1 3 0,4-1 0,4 2 0,3-2 0,2 2 0,4-4-18,4-2 1,4 0 0,0-10 0,-1-3-1,-1 0 1,-3-2-1462,-2 0 1,-1-7 0,-5-5 0,-1-5 0,-3 0 0,-3-1 0,-2-1-948,1-2 0,-1 3 0,-4-3 1,0 2-1,0 3 1012,0 1 1,2 8 0,2 2 0,5 4-1,3 1 776,1 0 0,6 0 0,2 0 0</inkml:trace>
  <inkml:trace contextRef="#ctx0" brushRef="#br0">26127 14340 8298,'8'-1'1031,"-6"-2"1,-3-3 1015,-3-2 0,-7 4 1,2-4-1260,-3 2 0,7 9 1,3 9-1,6 5 1,4-1-1,2 0 1,2 0-1039,1 2 1,4 0 0,-1-6 0,-3-2 0,1-2 0,-4-2-377,2-4 0,-6-6 0,-2-5 1,-4-3-1,-4-2 0,-4-3 0,0-1 1,-1 2 1915,-2 1 1,4 2 0,-1 0-643,3-1 0,7 7 1,10 4-1,5 4 0,0 5-1572,3 2 0,-1-1 1,5 4-1,-2-4 1,2-1-1,-1-3 1,1-2 923,-2-1 0,-6 0 0,4 0 0</inkml:trace>
  <inkml:trace contextRef="#ctx0" brushRef="#br0">26620 13927 12032,'14'-2'0,"-1"-1"0,0 0 0,-1 5 0,-3 5 0,-5 5 0,-1 3 923,2 3 1,-4 3 0,4 5 0,-4-1 0,-1 1 0,0-1 0,-1 3-1,-2-2-1161,-2-2 0,1 1 0,5-4 0,2 0 0,3-3 0,2-4 0,2-2-1567,2-3 0,1-4 0,-1-11 0,-3-6 1609,-5-4 1,-4-7 0,-4 6-1,-5 0 1,-1 2 0,-1 2 1939,3 0 0,-1 4 0,-3 3 0,3 4-686,4 8 0,4 6 1,1 6-1,3 3 0,4-1 1,8 0-1053,4-1 1,-1-4 0,4 3 0,2-5-1,1-3 1,2-2 0,-2-2-792,-3-3 0,-2-2 0,-7-2 1,-1-4-1,-3-4 785,-5-3 0,-20-1 0,-6 0 0</inkml:trace>
  <inkml:trace contextRef="#ctx0" brushRef="#br0">23874 15473 9863,'0'13'1462,"0"2"0,0 1-701,0 2 1,0 4-1,0-3 1,0 1-1,0 0 1,0 0-1,2-1-395,2-3 1,2 4-1,5-3 1,-3 0 0,3-4-1,1-3-852,1-1 0,0-6 1,1 0-1,-3-7 1,-2-10 67,-4-6 0,-4-6 0,-1-2 0,-1-1 1,-2-4-1,-3 0 607,-1 1 1,4-4 0,-2 5-1,4 2 1,1 1 0,0 1 517,0 0 1,6 5 0,2 1 0,4 2 0,3 3 0,1 2-1,2 6-1120,-2 3 1,1-1-1,-1 2 1,3 1-1,2 1 1,3 2-1597,1 0 1,3 5 0,2 1 2008,1 1 0,12-4 0,-2 3 0</inkml:trace>
  <inkml:trace contextRef="#ctx0" brushRef="#br0">24541 15273 17603,'0'9'754,"0"0"0,0 1-635,0 2 0,-6 1 0,-2 1 1,0-1-1,0 0 0,1-1 1,1-2-370,0-1 0,1 0 1,5 5-1,0-1 1,0 0-1,0 1 1,0-1-324,0 0 0,6 0 1,3 1-1,3-1 0,3-1 315,3-3 1,1 1 0,6-4 0,0 0 0,3 0-1,1-3 1,0-2-569,2-1 1,-1 0-1,3 0 1,-4 0 825,-4 0 0,-1 6 0,3 2 0</inkml:trace>
  <inkml:trace contextRef="#ctx0" brushRef="#br0">25261 15499 8211,'0'-13'0,"-2"1"527,-2 3-273,2 4 1,2 5 2424,9 0-1856,-3 0 1,0-2 0,-8-1 0,-2-1-1,-5 1 40,-3 1 1,3 2 0,1 0 0,-3 0-503,-1 0 0,0 2 1,2 1-1,3 3 0,1 1 1,3 3-24,1 2 1,4 1 0,1 1-1,3 1 1,1 1 0,3 2-374,2-2 1,-3-3 0,0-2 0,1-4-1,2 0-959,2 1 0,-1-5 1,-1 0-1,-2-6 297,-1-6 0,-6-3 1,1-1-1,-2-1 363,-2 1 0,0 4-559,0 0 0,6 12 1,3 2-1,4 5 1,3 3 892,2 1 0,6 5 0,-3 2 0</inkml:trace>
  <inkml:trace contextRef="#ctx0" brushRef="#br0">25567 15553 8162,'0'-19'0,"0"-2"554,0 0 1,0 2 537,0 6 0,0 4 0,0 3 0,2 4 1,2 8-1,5 6 0,3 6 0,1 4 1,1 2-1039,-1-2 0,5 3 0,1-4 0,2 0 0,1-4 0,0-2 0,-1-2-715,-2 1 1,-1-7-1,-5-2 1,-1-5 0,-2-5-1,-2-4 1,-2-3 189,-3-1 1,-2-5 0,-1-1-1,0 0 1,0 0 0,2 2 510,2 2 0,-2 2 1,4 1-1,-1 2 1,4 3-1,5 1 1,3 3-584,6 1 1,2 4 0,1 1 542,1 1 0,0 6 0,-1-2 0</inkml:trace>
  <inkml:trace contextRef="#ctx0" brushRef="#br0">26140 15553 8162,'-13'-6'0,"1"-3"0,2-1 2082,1 1 0,0-3 421,-4 3 0,7 3 0,6 3-2232,7 6 0,10 4 1,2 7-1,2 1 1,1-1-1,-2 1 1,-2-3-1,-1-2 1,-3-1-2064,0 0 1,-1-6 0,-13 2 0,-6-4 1566,-4-1 0,-8-4 0,0-2 1,2 0-1,1-2 0,2 2 4286,-1 1-3081,1 0 0,7 1 0,6 1 1,8 3-678,3 3 1,3 7 0,-1-3 0,0 2 0,1 0-1,-1 2-977,0 0 1,-5-2 0,-2-1-1,-2-1-645,1 1 0,-2-6 0,-6 1 389,-2-6 1,2 2-1,9-3 19,7 2 1,7 1-1,8-2 1,3-3 910,5-2 0,2-6 0,2-7 0</inkml:trace>
  <inkml:trace contextRef="#ctx0" brushRef="#br0">26847 14926 10025,'4'-26'0,"1"1"0,-2 7 1987,-2 13 1,-7 19-1,-3 21 1,-2 5-1162,-3 5 1,-4 11 0,-2 8-1,-2 1 1,-4 3 0,3 1 0,-1 1-647,3-2 1,2-1 0,7-1 0,3 1 0,5 0-181,2-1 0,2 7 0,0 1 0</inkml:trace>
  <inkml:trace contextRef="#ctx0" brushRef="#br0">23208 13887 7976,'-21'0'0,"-3"0"0,7 0 0,0 0 331,2 0 0,-2 0 0,-1 0 0,2 0 1,2 1-1,5 4 0,5 4 0,4 3 1,3 2-1,3 4 0,1 6 0,4 2 336,0 1 1,7 3-1,0-8 1,-2 2-1,1-1 1,-1-2-1,3-2 1,0-4 0,2-3-1,-2-5-456,1-1 0,3-3 0,0-10 0,2-11 0,3-14 0,2-13 0,4-14 0,-17 25 0,1-2 14,0-4 1,1-1-1,5-7 1,0-2-1,-2 1 1,1-1-1,3-2 1,2-1-1,2-2 1,1 0 0,-1 2-1,0 1 1,1 1-1,0 0-124,0 3 1,-2 1 0,-5 6 0,-1 2 0,2 2 0,-1 2 0,-2 3 0,-1 1 0,17-19 0,-1 6-1188,-1 5 0,-6 14 0,1 3 0,-2 7 1,1 6-1,4 5 0,3 2 1086,5 2 0,6 6 0,0 1 0</inkml:trace>
  <inkml:trace contextRef="#ctx0" brushRef="#br0">20475 7050 8074,'-4'-28'665,"-1"-2"1,7-1-1,8 2 242,12 0 1,17 3 0,4-1 0,4 2 0,5 3 0,-2 4 0,2 3 0,0 2 0,1 0-1028,1-1 0,-5 1 0,-2 0 0,-1-1 1,-5 1-1,-2 0 0,-7-1 0,-2-1 1,-6-1-1013,-4-2 0,3-5 0,-6 0 1,0-2-1,-1-1 0,0-1 1,2 2-994,-2 3 2125,5 2 0,-6 1 0,4-2 0</inkml:trace>
  <inkml:trace contextRef="#ctx0" brushRef="#br0">21861 6011 8074,'0'7'2421,"2"0"0,2-4-1653,5 2 0,9 4 0,4-2 0,3 3 0,2 7 1,1 3 49,3 9 0,-4-3 0,0 8 0,-8 0 0,-4 3 1,-2-1-779,0-2 0,-5 1 0,-4-3 1,-1-4-1,0-5 0,2-5-805,-2-3 1,-8-8 0,-2-5 0,-2-10 0,1-12 490,2-13 0,1-16 1,2-14-1,-2-5 1,2 1-1,0 2 1,0 7 522,-1 6 1,-1 3 0,7 8-1,1 5 1,3 7 0,1 8 0,2 5 839,-2 2 0,5 7 0,-3 2 0,3 5 0,1 5 0,2 7-885,3 8 0,-6 4 0,4 12 0,0 2 0,-1 4 0,0 4 1,-2-2-933,1-3 1,3 5 0,3-10 0,-1-4-1,2-2 1,-1-5 0,4-4-4189,1-8 1,3-5 4768,4-8 1,2-6-1,6-2 1</inkml:trace>
  <inkml:trace contextRef="#ctx0" brushRef="#br0">22888 5784 10982,'-6'-7'0,"-3"2"0,-3 4 0,0 2 0,2 5 1404,1 7 0,6 8 0,-1 10 1,2 6-1,2 3 0,2 2 1,4-4-936,7 1 0,2-7 1,7-2-1,2-6 1,2-8-1,4-6 1,1-5-1,-3-4-867,-4-1 1,0-13 0,-7-9 0,-2-9 0,-4-7 0,-7 1 15,-3 0 0,-12-8 0,-9 6 0,-8 1 0,-7 1 1,-4 1-1,1 2 60,2 3 0,4 7 1,6 3-1,4 2 1,6 3-748,5 1 1,9 8 0,10 2 0,12 4 1068,8 1 0,18-6 0,9-2 0</inkml:trace>
  <inkml:trace contextRef="#ctx0" brushRef="#br0">24101 5464 7960,'-21'-28'640,"2"0"262,6 15 0,5 4 0,4 13 0,2 6 0,4 8 0,2 9 0,5 10 0,4 10-46,5 11 1,-2 6 0,7 2 0,0 1 0,1-2 0,0-1-929,-2-2 0,-6-7 0,2 0 1,-3-7-1,-2-3 0,-1-5 0,-2-6-437,-1-6 0,-6-4 0,0-14 1,-6-7 197,-6-12 0,-4-19 0,-3-19 0,-3-17 0,8 27 0,1-2 0,-2-3 0,0-1 400,0-2 1,-1-1-1,-1-1 1,0-1-1,-1 0 1,0 0-1,0 0 1,1 0-1,0 2 1,1 2-1,2 3 1,0 2-1,-9-28 871,4 12 1,6 11 0,2 13 0,2 9-1,3 5-563,2 4 1,1 7-1,0 6 1,1 7-1,2 5 1,3 3-364,2 3 1,1 7-1,4 8 1,0-1-1,1 2 1,-1-1 0,-1-1-844,-3-2 0,1-3 0,-4-4 0,0-2 0,0-2-874,-3-2 0,0-4 0,0-6 1683,1-7 0,7-12 0,-4-8 0</inkml:trace>
  <inkml:trace contextRef="#ctx0" brushRef="#br0">24661 5477 8047,'-21'6'5207,"3"-3"-3695,9 6 1,-1-3-1,6-1-1052,1-10 0,3-11 0,4-8 0,6-5 0,5-7 0,4-2-1359,2-2 1,-4 1 0,0 3-1,0 5 1,-3 3 0,1 3 0,-4 1 898,-4 2 0,3 6 0,-2-3 0</inkml:trace>
  <inkml:trace contextRef="#ctx0" brushRef="#br0">24914 5104 10973,'2'2'0,"-7"2"0,-5 4 0,-2 1 1080,3-1 0,3-3 0,6 4 0,0 1 0,0 2 0,2 1 0,2 1 0,5-1-1356,3 0 0,1 1 1,0-1-1,1-1 1,-1-3-1,0-5-440,1-2 1,-7-4-1,-4-2 1,-6-5 0,-7-5-1,-8-3 913,-9-6 1,-4 3 0,-6-1 0,3 0-1,2 2 1,3 1 106,6 6 0,3-1 0,12 4 0,8-1 0,16 1-132,15 4 0,12-2 1,13 0-173,2-1 0,-21 0 0,1-2 0,0 3 0,0 0 0</inkml:trace>
  <inkml:trace contextRef="#ctx0" brushRef="#br0">25541 4971 7994,'-40'0'493,"-2"2"0,5 2 1,4 6-1,10 7 806,2 5 1,3 3-1,6 2 1,2-1-1,3 2 1,1 4-1,3 3-1036,1 4 1,8-4 0,3-1 0,4-1 0,5-5 0,4-4-990,4-7 0,-6-3 1,0-5-1,-3-5 0,1-5 1,-3-8 128,-5-9 0,-4-12 0,-6-7 0,-1-4 0,-5-7 0,-6 0 627,-4-3 1,-8-11 0,2 7 0,-2 3 0,0 3 0,4 8 0,0 5 1454,4 10 0,3 5 1,2 9-1,4 2-996,1 1 1,2 12 0,5 1 0,4 7 0,3 4 0,4 2-1116,2 6 0,5-3 1,3 1-1,5-2 1,4-1-1,4-2 626,4-2 0,7 2 0,1-9 0</inkml:trace>
  <inkml:trace contextRef="#ctx0" brushRef="#br0">25807 4798 8000,'-16'-18'1520,"-6"0"0,-4 0 0,7 7-905,6 2 0,10 3 0,3 6 0,9 0 0,7 0 1,6 0-1,4 0-797,0 0 1,1 4 0,-2 2 0,-1 2 0,-4 0 0,0 1 0,-4 0-805,-1 2 0,-8 0 0,-4 3 852,-6-1 0,0-5 0,-6-4 1,-1-3-1,-2-1 1853,-1 0 1,8 0-1403,10 0 0,7 0 0,11 0 0,-2 0 0,0 0 0,0 0-2655,2 0 1,1 0 2337,-2 0 0,9-5 0,-3-3 0</inkml:trace>
  <inkml:trace contextRef="#ctx0" brushRef="#br0">26220 4704 8000,'-6'-7'0,"-2"3"1197,-4 2 1,-2 2 0,3 2-676,2 2 1,4 2-1,10 4 1,4-2-1,2-1 1,3 1-520,-1 2 0,0-3 0,1 2 0,-1 0 0,-1 0 0,-3 0 0,-5 1 0,-2 2 1,-2 1-671,0 1 0,0-1 0,0 0 0,0 1-349,0-1 0,1-6 0,4-2 1016,4-4 0,14-12 0,5-4 0</inkml:trace>
  <inkml:trace contextRef="#ctx0" brushRef="#br0">26514 4678 8000,'1'0'784,"-5"0"1,-13 0 0,-3 0 0,-1 1-1,3 2 1,3 2 305,2-2 1,4 3 0,2 0 0,1 1-1095,3 3 1,7-4 0,5 0-1,5-1 1,2-1 0,3-1 0,2-3-550,2-4 1,3 1 0,0-6 0,1-2 0,-2-1-1,-3-1 1,-4-2 0,-5-1-124,-4-2 0,2-4 1,-7 3-1,-2-2 1,-4-4-1,-4-3 650,-1-3 1,-2-6 0,-4 1 0,-1-2 0,2-4 0,2-1 679,1-1 1,6-5 0,-1 3-1,2 0 1,4-1 0,2 2-915,5 4 0,9-1 0,4 11 1,3 3-1,2 4 0,-2 8 1,-1 6-56,-2 5 0,-6 5 1,1 6-1,-7 8 1,-6 8-1,-4 7 970,-4 7 0,-3 8 0,-8 7 0,0 4 0,0 4 0,3 0-87,0 0 1,7-1-1,2-6 1,4-3-1,6-5 1,4-4-954,4-4 0,7-1 0,0-7 0,3-5 0,2-6 0,-2-6 385,-3-4 0,4-2 0,-6-5 0</inkml:trace>
  <inkml:trace contextRef="#ctx0" brushRef="#br0">26967 4571 8347,'-9'-13'468,"0"0"0,0 4 1,-4 1-1,0 2 1527,-1 3 1,5 0-1156,0-1 0,8 3 0,1-4 0,7 4 0,5 1-1033,2 0 0,3-5 0,1-1 0,-3-1 0,-3-4 162,-3 0 1,-14 5 0,-2 7 0,-8 11 0,-1 10 0,1 8-1,3 5 1,5 4-1996,7 1 2026,17 6 0,23 1 0,-12-20 0,-1-1 0</inkml:trace>
  <inkml:trace contextRef="#ctx0" brushRef="#br0">14943 8143 14742,'-28'-40'-954,"9"7"0,14 7-202,4 6 1469,7 12 1,1 2 0,6 7 0,2 2 0,2 2 0,2-3 0,3 1 0,6 0 0,8 2 0,7-2 0,8-2 0,9 1 0,8 1 0,4 1 32,-33-2 0,-1-1 1,1 0-1,-1 0 0,2-1 1,-1 0-1,-1 0 0,1 0 1,0 0-1,1 0 1,35 0-1,-1 0 0,-7 0 1,-5 0-1,-7 0-646,-3 0 1,-5-5 0,-11 1 0,-5-1 0,-3 1 0,-3-1 297,-3 2 0,-3-10 0,-5-2 0</inkml:trace>
  <inkml:trace contextRef="#ctx0" brushRef="#br0">16089 7810 8374,'-7'-34'1640,"9"3"1,12 10-1,13 8-1802,12 7 0,11 12 1,9 5-1,0 6 1,2-1-1,-2-1 0,4-2 1,-3 0 398,0 1 0,5 3 0,-13 1 0,-4-1 0,-6-3 0,-11 1-445,-7 3 1,-12-3-1,-15 4 1,-14-1 0,-15 1-1,-14 0 1,-13 2 23,-10 0 1,-3-4 0,33-6 0,1 1 0,1-1-1,0 1 184,1 1 0,-1 0 0,-1 2 0,-1 2 0,2 0 0,0 0 0</inkml:trace>
  <inkml:trace contextRef="#ctx0" brushRef="#br0">21382 11515 8107,'-20'-33'0,"6"6"0,-3 1 0,5 8 0,3 8 614,7 4 1,-9 4 0,8-1 0,5-1-1,7-1 1,7 1 0,9 0 0,8 1 0,10 1-104,7 2 0,2 0 1,10 0-1,2 0 1,-1-1-1,1-2 1,-5-2-1,-2 2-587,-6 2 0,-11 1 1,-3-2-1,-5-1 0,-9-1-161,-2 1 0,-12 1 0,-14 2 0,-11 0 0,-11-1 259,-8-4 0,-7 4 1,-11-3-1,0 2 1,-1 2-1,1 0 252,0 0 1,0 5 0,1-1 0,4-1 0,7-2-1,5 1-75,4 2 1,2-2-1,8 2 1,6-1-594,5 2 1,8 1-1,12 2 1,9-3 0,7-4-1,8 1 1,7 1 393,7 1 0,11 7 0,3-4 0</inkml:trace>
  <inkml:trace contextRef="#ctx0" brushRef="#br0">20182 14846 8102,'-19'-26'132,"-1"2"1,-2 6-1,4 9 1,2 6 243,-2 3 1,-1 0-1,-5 2 1,4 1 0,-1 3-1,2 0 1,-1 0-1,4-3 1,3 0 0,4 1 84,4 5 0,11 1 0,9 1 0,12-4 0,11 0 0,8-1 0,6 0 0,1-3 0,7-1-192,2-2 1,-7 0 0,7 0-1,-6 0 1,-6-2 0,-4-1-753,-6-1 0,-9-2 0,-1 3 0,-8-3 352,-8-1 0,-7 2 1,-8-2-1,-5-1 0,-9 3 1,-10-1 233,-9 3 0,-12 0 0,-8 0 0,-5-2 0,-2 2 0,4 2 398,2 1 0,3 1 0,3 2 0,5 2 0,4-2 0,6-2 0,7-1-325,8 0 0,8 6 0,11 1 0,15 2-631,12 0 0,13-4 0,9 2 0,3-1 0,2-3 0,4-2-1522,4-1 0,2 0 0,-2 0 1977,-4 0 0,-3 0 0,-2 0 0</inkml:trace>
  <inkml:trace contextRef="#ctx0" brushRef="#br0">21248 11328 8075,'-13'0'0,"1"-1"352,3-4 1,15 4 0,12-5-1,9 0 1,8-5 0,11-5-1,9-8 1,9-5 0,-31 12-1,2-2 1,1 0 0,2-2-1,-1 0 1,1-1 0,2 0-1,0-1 1,0-1 0,-1 0 71,0-1 1,0 0 0,-3 0-1,-2-1 1,-5 1 0,0 0 0,22-21-1,-5 3 1,-7 6 0,-5 3 0,-6 6-1,-4 3 1,-8 4-4021,-6 2 1,1 6 3595,-7 4 0,1 6 0,-5-3 0</inkml:trace>
  <inkml:trace contextRef="#ctx0" brushRef="#br0">22661 9995 8100,'-15'-13'714,"-2"0"0,6 5 0,-2 4 1,3 4-65,2 4 0,-2-1 0,4 6 1,0 2-1,0 0 0,3 3 242,2-1 1,1 5 0,0 1-1,0 0 1,0 1 0,0-4-549,0-1 1,0-2 0,1 0-398,4 1 1,-2-7 0,4-4 0,0-6 0,1-7-1,1-5 1,1-6 173,3-4 1,-2 1 0,6-7-1,0 3 1,-1 1 0,2 1 357,-2-1 0,-1 5 0,0 1 0,1 2 0,2 4 0,-3 3 0,-4 5-783,-2 1 0,0 1 0,5 5 0,-3 2 0,0 2-1598,-2 5 0,0 5 0,4 2 0,0 2 1902,1-2 0,11 5 0,3-1 0</inkml:trace>
  <inkml:trace contextRef="#ctx0" brushRef="#br0">23394 9569 9303,'-19'-50'0,"6"7"2626,7 12 0,4 16-2294,2 15 1,0 15 0,2 8 0,2 1-1,5 3 547,3 2-1104,1-1 0,7 9 1,3-6-1,6-1 1,5-3-1,3-5-2213,4-4 0,4-5 2438,-1-4 0,3-3 0,7-6 0</inkml:trace>
  <inkml:trace contextRef="#ctx0" brushRef="#br0">23994 9449 8344,'-13'-40'2118,"0"1"1,-1 4 0,1 5-1182,0 7 0,-1 5 0,1 9 0,0 5 0,-1 5-93,1 8 0,-2 12 0,-3 16 0,-4 7 0,-3 9 0,-2 10-1083,1 6 0,14-33 0,1 1 0,1 3 0,0 1 0,0 3 0,0 0 0,3-1 0,0 1 0,1 0 0,1-1 239,3-1 0,0-1 0,1 0 0,0 0 0,1-1 0,0 0 0</inkml:trace>
  <inkml:trace contextRef="#ctx0" brushRef="#br0">19729 14660 7932,'0'-21'0,"0"3"0,3 5 0,4 3 667,6 1 0,10 0 0,-1-6 1,6-1-1,6-3 0,6-2 1,4-3-1,4-1 0,2-2 1,-1 1-1,-2-1 0,-4 0 1,-1 1-1,-2-1-1025,0 0 0,-6 1 0,-4-1 1,-7 2-1,-5 3 0,-3 4 1,-3 3 357,-3 2 0,-4-1 0,-5 1 0</inkml:trace>
  <inkml:trace contextRef="#ctx0" brushRef="#br0">20888 13487 8710,'-22'-13'0,"0"1"663,-2 3 0,5 5 0,1 10 0,3 5 0,2 6 220,0-1 1,1 0-1,2 2 1,2 3-1,2 1 1,3 0-1,2 0-352,1-1 1,6 3 0,3-6-1,2-2 1,4-1 0,1-2-612,2 0 1,0-5 0,-5-4-1,1-2 1,-1-4 0,0-2 0,-1-5-89,-3-3 1,3-9 0,-5-4-1,2-6 1,0-2 0,0-1 465,-2 0 0,5 5 1,-3-1-1,3 5 0,1 4 1,2 2-1,1 4 62,2 5 1,0-1 0,-5 7 0,1 1 0,-1 1 0,0 2-1533,1 0 1,0 5-1,3 1 1,2 1 0,2 4-1,2-1-1289,3-1 2461,0 3 0,7-11 0,1 5 0</inkml:trace>
  <inkml:trace contextRef="#ctx0" brushRef="#br0">21462 13127 8080,'-2'-32'1057,"-2"5"0,8 15 1,1 15-1,5 9 0,2 3 1,-2 1-262,-1 2 1,0 3 0,6 5 0,1 1 0,3 0 0,2-1 0,1 1-2253,-1 0 1,4-5 0,-1-3 0,4-3 1455,3-4 0,6-7 0,-3 0 0</inkml:trace>
  <inkml:trace contextRef="#ctx0" brushRef="#br0">21928 13101 8029,'-18'-31'2226,"1"-1"1,-6 3 0,6 8-589,0 8 0,0 7 1,2 12-1,4 9 0,2 10 1,2 10-1123,-3 8 1,-2 3-1,-2 7 1,3 2-1,2 6 1,4 1-1,4 3 1,1-1-1373,0-2 0,0 2 856,0-6 0,6 5 0,1-2 0</inkml:trace>
  <inkml:trace contextRef="#ctx0" brushRef="#br0">20462 8103 14647,'10'-25'-644,"2"4"1,3 8 0,1 7 2432,3 4 0,-2 2-1431,5 0 0,0 0 0,5 0 0,-1 2 1,3 1-1,0 1 0,2-1 0,-1-1 0,0-2 1,-1 0-1,4 0-435,1 0 1,-3 0 0,3 0-1,-1-2 1,-4-1 0,1-3 0,-1 0-1,3-1 1,-1 0-931,1-4 0,2 4 0,6-1 1005,0 2 1,6-10-1,2 1 1</inkml:trace>
  <inkml:trace contextRef="#ctx0" brushRef="#br0">21955 7850 8509,'0'-25'0,"0"2"76,0 6 1,0 9-1,0 8 200,0 8 1,-5 3-1,1 4 1,-1 1 0,1 2-1,0 0 166,1 1 1,1-2 0,2 3 0,0 1 0,0-2 0,0 1 0,0-4-656,0-1 286,0-2 1,0-7 0,-1-6 170,-4-8 0,4 1 0,-5-2 0,1-1 0,1-2 0,1-1 401,1-1 1,2 5 0,0 1 0,0-3-817,0-1 0,2-1 0,1 0-1126,1-1 59,7 7-2163,-10-5 3401,5 5 0,-6 5 0,0 4 0</inkml:trace>
  <inkml:trace contextRef="#ctx0" brushRef="#br0">20982 7796 8483,'0'-23'0,"0"-2"0,0 1 424,0 5 1,1 5 443,4 5 0,-2-1 0,7 6-210,5 1 1,4 9 0,9 5-1,3 7 1,5 1 0,4 2-1,3-2-357,1 1 0,-1-3 0,-6-2 0,-1 1 0,-1 4 0,-1-1-441,-3 0 0,-8-1 1,-6-3-1,-3 1 0,-5 2 1,-5 0-248,-2 1 1,-4-4-1,-4 2 1,-7-2 0,-8-1-1,-4-1 1,-2-1 64,1-3 1,-6 3 0,1-4-1,2 3 1,2-1 0,5-1-216,4 1 1,3 1-1,3-1 1,5-1 536,7 1 0,12 8 0,9 3 0</inkml:trace>
  <inkml:trace contextRef="#ctx0" brushRef="#br0">21915 7863 8522,'-14'-41'940,"7"4"-994,3 14 1,-2 11-1,1 12 1,1 9-1,-1 8 1,1 5 894,1 3 1,1 2-1,2-1 1,0 1 0,0 0-1,2-1 1,2 1-509,5 0 0,3-1 1,1-1-1,1-1 1,-2-3-1,-2-2-539,-1-3 1,0-7 0,3-6-1,-4-7 1,-3-10-72,-4-6 1,-1-13-1,0-7 1,0-6-1,0-4 1,2-2-1,1-3 591,1 1 0,7 5 1,-2 6-1,4 6 0,3 7 1,2 6 227,-2 7 1,-1 8 0,0 4 0,1 5 0,3 5 0,2 5 0,3 5-419,1 3 1,-3 5 0,0 1 0,1 4 0,-3 3 0,-2 0 0,-4 1-656,-6-1 1,3 1 0,-7-4 0,-2 0-1,-7-2 1,-8-3 7,-8-2 1,-4 1 0,-3-7 0,-3-3 0,-3-2 0,-2-2 0,2-4-718,2-2 1,2-2-1,8 0 1,4 0 1239,3 0 0,8-6 0,1-2 0</inkml:trace>
  <inkml:trace contextRef="#ctx0" brushRef="#br0">22528 8090 13170,'0'-18'0,"1"0"0,4 3 3460,4 5 1,3 4-1839,1 6 0,0 0 0,-1 1 0,-2 2-1762,-1 2 0,-7-1-180,-2-4 0,-6-1 0,-7-2 1,-1-3-1,1 0 0,0 0 652,-1 3 0,2 3 1,4 6-1,3 6-35,4 4 0,5 6 0,2-2 1,1 0-1,5 3 0,3-1-1209,3 0 0,4-4 0,-3 2 0,2 0 0,3-4 0,1-3 1336,2-4 1,5-3-1,2-6 1</inkml:trace>
  <inkml:trace contextRef="#ctx0" brushRef="#br0">23008 7996 24708,'-2'-12'732,"-2"4"0,1 2 1,-6 6-1,0 1 1,0 4-1,0 2 1,1 2-1,0 0-1354,4 1 1,2 8-1,2 3 1,2-1-1,2-2 1,5-5-1,3-2-627,1-2 0,1-2 1,-1 2-1,0-5 1,1-2 643,-1-2 1,-4 0-1,-2-2 1,-2-2-1,-5-5 1,-5-1 650,-2 1 1,2-2 0,-4 7 0,1 0 0,-1-1 0,0 1 608,-2 1 0,4-3 0,0 0-981,1-2 0,3 6 1,7-3-1,5 4 289,3 1 0,1 6 0,1 1 0</inkml:trace>
  <inkml:trace contextRef="#ctx0" brushRef="#br0">23421 7850 10879,'0'-33'168,"5"6"0,-1 1 0,-1 7 0,-2 4 178,-1 1 0,0 6 0,-1 0 0,-4 2 0,-3 5-62,-4 4 0,-2 4 0,1 6 0,1 2 0,2 3 0,2 3-279,3-1 0,0 6 1,5-4-1,2 2 1,4-2-1,5-4 1,7-4-122,3 0 0,1-2 0,3-4 0,-1-3 0,-2-4 0,2-2 0,0-4-342,-2-3 0,-3-10 0,-6-4 0,1-4 0,-2 0 0,-2-1 1,-3 0 993,-1 1 0,0 4 0,-3 1 434,2 2-498,-1 7 1,-5 13 0,-2 13-1,-3 8 1,0 7 0,-2 7-1,1 2 78,-3 2 0,4 0 0,1 0 0,4-1 1,1-4-1,0-2-1349,0 0 0,1-10 0,2 2 1,2-4-1,-1-5 224,2-1 0,-6-9 0,-2-6 0,-9-9 0,-12-7 0,-6-6 0,-7-3 92,-2-2 1,-7-3-1,1 2 1,-1 4 0,1 4-1,-2 5-44,-1 5 1,2-1 595,-4 7 1,0-1 0,-4 5 0</inkml:trace>
  <inkml:trace contextRef="#ctx0" brushRef="#br0">22381 6877 26530,'6'-18'-1268,"3"0"0,3 2 0,1 7 0,1 5 1643,-1 2 1,-1 8-1,-2 6 1,-2 7 0,-1 11-1,-1 7 1,0 9-158,-3 4-305,-2 3 1,-5 4 0,-2-1 0,-1-1-1,-2 0 1,0-5-116,0-4 0,6-5 0,-2-4 0,4-4 0,2-7 209,4 0 0,2-7 0,7-3 0,-1-5 0,0-8 0,1-6 0,-1-8-33,0-5 1,-4-6 0,0-9 0,0-5 0,0-4 0,-2-3-378,-1-1 0,-1-1 1,-5 5-1,0 2 1,0 2-1,0 7 1,0 5 862,0 6 0,1 3 0,2 5 447,1 6 1,7 1 0,-4 11 0,2 3 0,0 1 0,1 3-603,2 2 0,2-2 1,-1 3-1,0-2 1,-1 0-1,-2 2 1,-1-2-585,2-1 0,-4-1 1,1-1-1,-1-1 0,-1-2-692,0-1 0,-2-5 1,-2 4-1,2-2 1,4-2-1,0 1 566,1-1 1,0 1-1,6-5 1,1-2-1,4-1 1,-1-1 171,0 1 1,8 0-1,-2 0 612,3-2 1,3-11 0,9 1 0</inkml:trace>
  <inkml:trace contextRef="#ctx0" brushRef="#br0">23274 7183 21350,'-5'-19'177,"-4"-3"0,1 4 126,-1 5 1,0 5 0,-4 10 0,0 2 0,-1 5 0,3 3 0,0 1 0,2 1 0,0-1 0,2 0-451,3 1 1,2 3 0,4 1 0,2-2 0,6-1 0,5-1 0,5-3-266,0-2 0,2 2 0,4-7 0,-3-1 0,-2-1 0,-2-4 0,-2-2 0,-4-5 28,-4-3 0,1-1 0,-5-1 0,-2 1 1,-2 0-1,-1-1 0,0 1 3228,0 0 1,0 4-2457,0 0 0,2 6 0,2-2 1,5 5-1,4 3 0,4 3-793,0 2 1,7-4-1,-2 5 1,2 0-1,0-2 1,-2-1-1,2-1-782,1-1 1,-3 2 0,0-3 0,2 2 0,0-3 0,-2-2 867,-4-4 1,-4 1 0,1-6 0,0-3 0,0-2 0,-3-4 0,-1 0 617,1-1 1,2 4 0,-3-3-1,0 3 1,-2 1 2425,1-4 1,-2 3-2172,0-3 0,-11 11 1,-1 7-1,-6 7 1,-4 7-1,1 3-652,0 6 0,-1 2 0,2 0 1,4 0-1,3-1 0,4 1 0,2-1-777,4 1 1,8-2 0,9 0 0,5-6 0,5-3 0,7-5 381,4-5 0,1-4 0,-2-6 1,-1-7-1,1-8 0,-5-4 1,-3-3-1,-5-3 151,0-5 0,-9-2 0,-2-2 0,-5 1 0,-2 4 1,-4 4 904,-1 2 0,-1 9 1,-5 2-1,-2 5 1,-2 4 531,-5 4 1,1 10-1,-1 5 1,-1 5 0,0 4-1,-1 2 1,4 3-712,1 1 1,2 1 0,4 1 0,0 0 0,0-1 0,0 0-1,0-3-561,0-1 0,5-1 1,4 1-1,3-2 1,3-4-1,1-1-413,2-3 0,1-4 0,-2 1 0,0-4 1,0-4-1,-2-1 1159,-2 0 1,0-1 0,0-2 2512,1-2-3161,-7-5 1,-7 14 0,-7 1 0,-2 5 0,2 5-1,-1 3 1,2 4-2531,0 3 1,2 6 2535,4 0 1,12 12 0,2-1-1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7718 2759 21219,'13'-60'-1464,"1"12"0,-1 0 1,0 10-1,1 8 1193,-1 6 1,0 7 0,-1 5 0,-1 0 122,-2-3 1,-1-7 0,6 1 0</inkml:trace>
  <inkml:trace contextRef="#ctx0" brushRef="#br0">7878 2359 21219,'-9'-6'-434,"2"-4"0,1-5 0,3-3 0,1 0 0,2 1 0,0-1 0,0 1 0,0 3 0,0 0 0,0 1 486,0 0 0,-1 1 1,-3 1-1,-5 3 1,-3-1-1,-2-2 1,0 1-1,-3-2-136,0 2 1,-7 1-1,0 0 1,-5 3 0,-5 2-1,-2-1 1,0 2 405,-1 2 0,0 1 0,0 1 1,3 4-1,0 2 0,0 2 1,-3-2-1,-1 1-80,-2-1 1,0-2 0,-2 2 0,-4 0-1,-7 1 1,-6 1-7,-2-2 1,-4 3-1,3-4 1,-4 0-1,0 2 1,1-1-1,2 3-78,6 2 0,0 6 1,1 1-1,-2 2 1,2 1-1,0 0-76,-2 1 0,3-6 0,-3 6 1,4 0-1,0 1 0,1 0 0,1-2 261,3 2 1,-3-4 0,3 3-1,-1-1 1,0 0 0,4-1-102,4-2 0,-4 0 0,9-2 0,2 0 0,1 1 0,4 0 0,4 1-399,3 2 1,0-3-1,5 2 1,2 1-1,1 0 1,3 2-1,2 1-234,1-2 0,1 4 1,-1-3-1,5 5 0,2 5 1,2 0-427,0-1 0,2 1 1,2-4 333,5 2 0,3 5 0,3-3 458,3 1 1,2-5 0,7 4 0,-2-2-1,0 0 1,-1-1 0,3-1 30,1 2 1,-3-1 0,6 3 0,-1-2 0,-1-5 0,4 2 39,1 1 0,2-4 1,4 6-1,1-3 0,1-1 1,1-1 25,0 1 0,2 0 1,10-2-1,2-2 1,-4 0-1,2 0 130,-1 2 1,0-2-1,6-3 1,1 1-1,-2-2 1,4 1-1,-1-4 351,2-1 1,7-6 0,-5-2 0,2 0 0,5-1 0,-2 2-109,-33-4 0,0-1 0,33 0 0,3 2 0,-2-4 0,4-1 0,-1 2 0,-35-1 0,-1 1-226,-1 0 1,-1 0-1,4 0 1,0 0 0,34-2-1,-36 0 1,-1 0-1,37 0 1,0 0 0,-37 0-1,1 0-152,1 0 1,0 0 0,1 0 0,1 0 0,0 0 0,0 0 0,1 0 0,-1 0 0,2 0 0,-1 0-68,0 0 0,-1 0 0,0 0 0,0 0 0,0 0 0,-1 0 0,2 0 0,0 0 0,0 0 0,0 0 0,1 0 0,-1-1 0,0 0 0,0-1 0,0 0 0,0 0 0,1-1 0,-1 1 0,-1 1 0,-1 1 0,1-2 0,-1 1 0,3-2 0,0 1 0,-1 1 0,1-1 0,-1 1 0,0 1 0,-3 0 0,0 0 0,-1-2 0,-1-1 0,2 1 0,0 0 0,0 0 0,0 1 0,1 1 0,-1 0 0,2 1 0,-1 1 0,2 0 0,-1 0 0,1 1 0,0 0 0,-1-1 0,0-1 0,3 2 0,0 0 0,3 0 0,-1 0 0,3 0 0,0 0 0,0-2 0,0 1 0,-1 1 0,0 0 0,1 0 0,1 0 0,-1 0 0,0 0 0,0 0 0,0 0 0,0-2 0,0 1 0,1-1 0,-1-1 0,-5 0 0,0 0 0,3 0 0,-1 0 0,3 0 0,-1 0 0,0 0 0,0 0 0,1 0 0,-1 0 0,-2 0 0,0-1 0,-2-2 0,2 1 0,2 1 0,1 1 0,-3-3 0,-1 0 0,1 0 0,-1 1 0,1 0 0,-2 0 0,-1 0 0,0 1 0,-1 0 0,1 0 0,0 1 0,-1 0 0,0 0 0,-1 0 0,1 0 0,1 0 0,0 1 0,0 0 0,-1 0 0,0 1 0,1 1 0,0 0 0,2 1 0,0-1 0,-3-1 0,0 1 0,4 0 0,-1 1 0,1-1 0,-2 0 0,0-1 0,-1-1 0,1 0 0,-1-1 0,1 0 0,-1 0 0,-3 0 0,-1 0 0,6 0 0,0 0 0,-1 0 0,-1 0 0,-1 0 0,0 0 0,1 0 0,1 0 0,1 0 0,0 0 0,-3 0 0,0-1 0,3 0 0,1-1 0,-1 0 0,0-1 0,-2 1 0,1 0 0,-1 0 0,0 0 0,-1-1 0,0 1 0,1 1 0,0-1 0,2 1 0,0 1 0,-3 0 0,-1 0 0,1 0 0,0 0 0,1 0 0,0 0 0,-1 0 0,0 0 0,0-1 0,0 2 0,0 1 0,-1 0 0,0 0 0,-1 1 0,1-1 0,-1 0 0,0 0 0,0 0 0,-2 1 0,-1-1 0,34 1 0,-32-2 0,-1 1 0,29 1 0,3 1 0,2-1 0,-4-1 0,-1-2 0,-1 0 0,-5 4 0,-1 1 0,0-2 0,-2-2 0,2-1 0,-1 0 0,3 0 0,3 0 0,2 0 0,1 0 0,0 0 0,-2 0 0,-2 0 0,8-4 0,-5-1 0,1 1 0,2-1 0,-2 1 0,0 1 0,1 1 0,-1 2 0,3 0 0,2 0 0,-5 2 0,-2 2 0,5-1 0,-3 6 0,0 0 0,2 0 0,-1 0 0,2 0 0,1-2 0,1 3 0,-4-5 0,2-2 0,1-2 0,1-1 0,0 0 0,-4 0 0,-30 0 0,1 0 0,-2 0 0,-1-1 0,1 0 0,-1-1 0,1 0 0,-1-1 0,36-1 0,-3-2 0,5 5 0,-2-4 0,-2 4 0,2 1 0,0 0 0,1 0 0,-3 0 0,1 0 0,-4 0 0,4 0 0,-1-2 0,3-1 0,-1-1 0,-3-7 0,-34 7 0,1 0 0,1-2 0,1 0 0,0-1 0,1 0 0,2 0 0,0 0 0,-1-1 0,1-1 0,-3 1 0,1-1 0,1-1 0,0 0 0,-2 2 0,0-2 0,2 0 0,1-2 0,1 1 0,-1-1 0,0 0 0,-1 0 0,-1 0 0,1 2 0,3 1 0,0 0 0,-5-2 0,0 0 0,1 0 0,-1-1 0,1 1 0,-2 0 0,-1 1 0,0 0 0,33-10 0,2 1 0,-2 3 0,-3-2 0,-5 0 0,-5 0-22,-3 1 1,-3-7-1,-2 3 1,-4-1 0,-1 0-1,-5-2 1,0-1-163,-3-2 1,-2 4 0,2-3-1,-3-2 1,-1 0 0,-2 0 1,1 1 0,-3-1 0,2-1 0,-3-2 1,-3-1-1,-1 1 0,-2-1-176,2-2 1,-5 4 0,-1-1 0,-4 3 0,-2 3 0,-1 1-283,-2 2 1,-6 1-1,1-3 1,-3 4 0,-1 0-1,-1 4 1,-5 0-26,-7-2 0,-7 3 1,-6-3-1,-2 4 1,-2 0-1,-3 0 510,-1-4 0,-1 1 0,-5-3 0,-2-1 0,-1 0 0,-2-2 0,-1-1 399,0 2 1,-3-4 0,1 4 0,-2-1 0,-6-1 0,-3 3 124,-5 2 0,-1 1 1,-5 5-1,-2-1 1,32 8-1,0-1 1,-2 0-1,1 1-374,-3-1 0,0 1 0,-2 1 0,-1 1 0,2-1 0,0 1 0,-2-1 0,0 1 1,-1-1-1,0 1 0,1 0 0,-1-1 40,0 0 0,0 0 0,0 1 1,0 0-1,0 0 0,1-1 1,-1 1-1,1 0 0,-1-1 1,0 1-1,0-1 0,1 1 1,-2-1-1,0-1 198,-1 1 0,1-1 0,2-1 0,-1 0 0,-1 1 0,0-1 1,0 0-1,-1-1 0,1 0 0,0 0 0,-1-1 0,-2 0 140,1 1 1,-1 0 0,-4-2 0,0-1-1,0 1 1,-2-1 0,-2 1 0,-1 0 0,0 0-1,1 0 1,-4 1 0,0 1-278,0-1 1,1 0-1,-1 0 1,0 0 0,-1 3-1,-1 0 1,-2 1 0,-1 0-1,1 0 1,0 1 0,-1-1-1,0 1 1,3 0-1,0 1-254,3 0 1,-1 1 0,-5-1-1,0 0 1,6 1 0,0 0-1,1 0 1,0 1 0,-2 0-1,-1 0 1,3 1 0,0 0 29,0 0 0,1 0 0,-4 0 1,1-1-1,4 0 0,0-1 1,1 0-1,0-1 0,-2 1 0,0 0 1,2-1-1,0 0 151,0-1 1,1-1-1,1 0 1,1 0 0,1 0-1,-1-1 1,-1 2 0,-2 0-1,-2-1 1,-1 1 0,2-1-1,-1 1 1,0 0 0,-1 0 134,1 1 0,1 1 0,1-1 0,-1 1 1,-3 2-1,-1 0 0,-2 0 0,1 0 1,3 0-1,0 0 0,0 0 0,1 0-141,2 0 0,1 0 1,0 1-1,1 0 1,-3 0-1,0 1 1,-3 0-1,1 1 1,1 0-1,1 0 1,-1 1-1,0 0 1,3-1-1,1 1-155,0 1 1,0 1-1,-5-1 1,-1 1 0,1 0-1,0 0 1,0 0 0,-1-1-1,0-1 1,-1 0 0,3 2-1,1-1 1,-2 0 0,-1 0 91,0 0 1,0-1 0,5 1 0,-1 0 0,-4-1 0,-1-2 0,1 1 0,1 0 0,2 0 0,1 0-1,-2-1 1,0 1 64,-1 0 1,0 0-1,3-3 1,1 1-1,-6 2 1,-1 0-1,1-1 1,0 0 0,4 1-1,-1 0 1,-1 0-1,0 0 1,1 0-1,0 0 19,0-1 0,-1-1 1,1 2-1,1 0 1,4 0-1,1 0 1,-2 0-1,1 0 1,0 0-1,-1 0 1,2-1-1,-1-1-31,-1-1 1,0 1 0,2 1 0,-1 1 0,1-1 0,-1 0-1,3 0 1,0-1 0,1 0 0,0 0 0,1-1 0,0 0-14,-1 0 1,0 0 0,2 0 0,-1 0 0,1 0 0,0 0 0,0 0 0,0 0 0,1 0 0,1 0 0,0 0 0,1 0 41,3 0 0,-1 0 0,-6 0 0,0 0 0,5 0 0,1 0 0,0 0 1,0 0-1,0-1 0,0 0 0,2 0 0,0-1 0,-2 0 0,1 0 4,-2 0 1,0 1 0,3-2 0,0 0 0,-3 0 0,0 0-1,1 0 1,0 0 0,0-1 0,0 1 0,-3 0 0,1 0 3,-1 0 1,1 0 0,0-2 0,-1 1 0,2 1-1,0 0 1,0 0 0,1 0 0,0-1 0,1 1 0,-2 0-1,0 0-51,-2 0 1,1 0 0,2 0 0,0 1 0,-7 2 0,0 0 0,2 0 0,-1 0 0,3 0 0,-1 0 0,-2 0 0,-1 0 0,1 0 0,0 0-42,-1 0 1,-1 0 0,1 1 0,0 0-1,-1 1 1,0 0 0,0 2 0,1 1 0,-3 1-1,1 1 1,2 2 0,-1 0-112,-1 2 0,0 0 1,0 2-1,0 0 0,-1 1 1,-1 1-1,-2 2 1,0 0-1,-4 4 0,0 1 1,-2 3-1,-1 2 159,19-7 0,0 2 0,0 0 0,0 0 0,-1 1 0,0 1 0,-2 3 0,1 2 0</inkml:trace>
  <inkml:trace contextRef="#ctx0" brushRef="#br0">6185 7916 8873,'8'-13'28,"-2"1"932,-1 3-799,-3 3 0,4 5 0,-5-2 0,2 0 0,3 3 0,0 4 0,0 4 0,-1 2 62,0 2 0,-2 0 0,6-2 1,2-1-1,1 0 0,1 0 1,2-2-1,1-1 902,2-3-940,5 5 0,-2-7 1,6 3-1,-1-2 1,1-2-1,0 0 0,1 0-52,3 0 0,-3 4 0,5 1 0,-2-2 1,0 0-1,0 0 0,0 3-190,0 1 1,0-2 0,-4 2 0,0 0 0,-1-1 0,1 0-1,-2-1-27,-3 1 1,2-5 0,-5 5 0,2-2 0,3 1 0,1-2 279,2-2 0,-1-1 0,2 0 1,2 0-1,3 0 0,1 0 1,1 0-116,-1 0 0,5-4 1,-4-1-1,4 2 1,1 2-1,-2 1-206,-2 0 0,2 0 0,-3 0 1,0 0-1,-1 0 0,-1 0 136,-4 0 0,-1 0 0,-2-2 1,-3-1-1,0-2 0,-1-1 0,0-2 202,0 1 0,-1-1 0,3-2 0,-2 1 0,0-1 0,0-2-94,1-1 0,-6-1 0,4 1 0,0 0 0,-2-1 0,0 1 0,-1 0-205,1-1 0,-4 0 0,3-3 0,-3-1 0,-3 2 0,-2 1-62,-1 2 0,-2 0 1,4-2-1,-4-1 1,0-4-1,-1 1 1,0 0 158,-3 3 1,3-5-1,0 0 1,0 0-1,1 2 1,-1 1 109,0 1 0,3-6 0,-3 6 0,0 0 0,0 3 0,-3 0-219,-2 1 1,-1 0-1,0-1 1,0 1-1,0 0-70,0-1 1,-4 1 0,-2 0-1,-1-1 1,-4 1 0,-1 0-529,-1-1 689,-6 1 0,4 0 1,-4-2-1,1 0 0,0 0 1,2 3-1,0 1 120,-2-1 0,1-2 1,-3 1-1,-1 1 1,0 2-1,-1 1-113,1-1 0,-4 2 0,3 1 0,-3 1 0,-2 1 0,0 1-55,1-1 1,-1 0 0,0 2 0,1-2 0,-1 1 0,0-1 0,1 1 4,-1 1 1,0-3 0,1 2 0,-1-1 0,1 1 0,-1-2 231,0-2 0,1 5 1,-1-1-1,0 2 1,1 2-1,-1 0 0,0 0-157,1 0 0,-1 0 0,0 0 1,2 0-1,1 0 0,2 0-12,-2 0 0,4 5 0,-2-1 0,-1-1 0,1-1 0,0-2 105,-2 0 1,0 0-1,1 0 1,1 1-1,-1 2 1,1 2 1,0-2 1,1-2 0,-3-1 0,2 0 0,0 0 0,0 0-1,0 2-104,-2 2 0,3-1 0,-1 4 0,-2-1 0,1-1 1,-1-1-1,2 2-175,-2 1 1,-1-2 0,-2 2 0,0 1 0,1-2-1,-1 0 193,0-3 1,5 2 0,0 0-1,0-2 1,0 0 0,1 0 58,2 1 1,-4 5 0,4-4-1,0-1 1,0 0 0,1 2 0,0 0-148,0 0 1,-1 5-1,3-4 1,-4 2-1,1 0 1,-1 1-1,0 2-19,1 1 0,-3 5 0,4 0 0,2 0 0,1-1 0,2 1-103,-1-2 1,2 4-1,2-1 1,1 0 0,0 0-1,2-2 41,2-2 0,4-1 0,1 3 0,0 0 0,3 0 0,4-2-269,7-2 355,8 0 1,0 0 0,9 1 0,6-1 0,6 0-1,7 1 1,4-2-784,-1-3 1,14 2 0,-4-2 0,6 3 896,-1 1 0,-30-3 0,-1 0 0,31 10 0</inkml:trace>
  <inkml:trace contextRef="#ctx0" brushRef="#br0">6332 10289 19366,'-5'-9'-435,"1"0"0,1 6 0,7-2 0,7 4 0,4 2 0,4 2 1307,2 2-821,-5 5 0,9-7 0,-3 5 0,3-1 0,4-1 0,0 1 188,2 1 0,5-5 1,-5 3-1,0-2 0,0 0-107,0-1 0,6 3 1,-3-1-1,2-2 1,-1-2-1,1-1 0,0 0-193,-1 0 0,1 0 0,2 0 0,-1 0 0,-1 0 0,-1 0 93,-1 0 0,8 0 1,-5 0-1,0 0 0,1 0 1,-1-1-1,0-2-101,-1-2 0,-5-1 0,5 2 0,-1-3 0,1-2 1,-2 0 131,-2-2 1,4 4-1,-3-2 1,-1-1-1,1-2 1,-2-1-80,1-1 1,-3 1 0,2 0 0,-2-1 0,-1 1-1,1-2 1,-6-1 16,-2-2 0,1 0 0,-4 4 0,-2-3 0,-1-1 1,-2 2-23,1 1 1,-1-2-1,-1-1 1,-2 2-1,-1-1 1,2 1-1,-1-2-55,-1 2 0,3 1 0,-3 2 0,1-2 0,0-1 0,-1-2-717,2 2 761,-6 1 1,6-3 0,-7 0 0,-1 2-1,0 1 1,0 0 70,2-2 0,-1 2 0,-5-3 1,-4 3-1,-2 2 0,-2 0-37,0-1 0,0 1 0,-6 0 0,-1-1 1,-2 1-1,0 0-348,-1-1 1,4 2 0,-4 2 0,1 1 0,1 0 0,-1 0 0,0 2 242,0 1 1,-6-3 0,4 3-1,-2 0 1,-1 0 0,0 3 150,-3 2 1,0-3-1,-1-1 1,0 2-1,1 2 1,-1 1 0,0-2-12,1-2 1,-1 2 0,-1-2-1,0 2 1,-2 2 0,2 0-96,-2 0 0,1 2 0,2 1 0,1 1 0,-1 1 0,0-1 0,1 1 174,-1-3 0,0 1 0,1 0 1,-1 2-1,-1-1 0,-2 1-13,-1-1 0,0 2 0,4-3 0,-1 1 0,0-1 0,-2 0 0,4 0-50,1 2 1,-7-1 0,9-4 0,-1 0 0,0 2 0,2 1-62,0 1 1,1 1-1,-3-5 1,4 0-1,0 1 1,3 2-1,-1 1 6,0-1 1,-4 3-1,3-1 1,-1-1 0,0 1-1,-1 1-13,-3 1 0,1-3 1,-1 4-1,2-1 1,-1-1-1,1 2 0,1-2-23,2-1 1,1 1-1,4-3 1,-3 3 0,0 0-1,0 2 6,2-1 0,2-3 0,0 4 0,-1-1 1,0 1-1,-3 1 0,-2-1-46,-2 1 0,4 0 1,-4 5-1,0-1 0,2 0 1,-2 0 24,0 1 1,5-1 0,-3 0 0,1 2 0,0 2 0,2 0-1,3 0 51,4-3 0,-2 0 1,6 1-1,-1 1 0,0 2 1,3-1 60,1 3 1,2-6 0,0 6-1,2-3 1,1 3 0,4-1 0,3 2 116,5-1 1,7-3-1,1 0 1,3-2-1,4-1 1,3-1-210,1 0 0,-2-1 1,5-2-1,2-2 0,-2-1 1,1-1-271,1 0 1,-2-1-1,0-5 1,0 0-1,-5 0 1,-2 0-1,-3 0-2317,-1 0 0,4 4 2639,-3 0 0,8-5 0,-7-6 1</inkml:trace>
  <inkml:trace contextRef="#ctx0" brushRef="#br0">10224 8836 23689,'-7'-6'-3371,"1"-1"2194,6-7 0,0 1 1,0 0 1410,0-1 0,6 7 0,3 1 0,3 2 0,1-2 0,2-2 483,2-2 0,4 2 1,6 1-1,1 0 1,2 1-1,2 0 1,1 3-552,-1 1 0,5-2 1,-3-1-1,1 2 1,-4 2-1,-5 1 1,-3 1-625,-6 4 1,-3-2 0,-7 4 0,-7-1 388,-7-3 0,-16 3 0,-5-1 1,-3-3-1,-4 0 0,-1-2 0,-2 0 162,1 0 0,0 0 1,-2 0-1,2 0 1,3-2-1,1 0 170,4-3 1,2 1-1,3 2 1,4-1-1,0-1 48,4 1 0,9 3 0,7 3 0,9 1-527,7-1 1,5 0-1,8 0 1,5 2 0,8-3-1,2 0-38,2-2 0,-6 0 0,-6 0 0,-1 0 1,-5 0-1,-4 0 237,-7 0 0,-2 12 0,-2 3 0</inkml:trace>
  <inkml:trace contextRef="#ctx0" brushRef="#br0">10438 8703 9962,'13'-14'0,"-1"1"-1490,-3 0 1317,-3 5 0,-8 2 0,-2 6 0,-5 0 1932,-3 0-742,-1 0 0,4 0 436,0 0 0,6 6-1089,-2 3 0,-2-1 1,-2-1-1,-4 0 0,-4-1-427,0 0 1,-11 5-1,-1-4 1,-2 2 0,-3-2-1,2 1 57,-1-1 1,-3-4 0,4 1 0,-1-1-1,-1 0 1,3 2 0,0-2 200,1-2 0,5-1 0,-6 0 0,4 0 0,4 0 0,2-1 75,2-4 1,-3 2-1,2-5 1,1-1-1,0 0 1,1 1-1,0 1-232,0 0 1,1 2-1,2-2 1,-1-1 0,-2 2-1,0 0-387,-1 3 0,4-2 1,-3-1-1,3 0 1,2 0-1,1 1 234,3-1 0,-3 3 1,4-4-1,-4 0 1,-2 1-1,3-2 1,0 2-224,2 0 1,0-2-1,-2 2 1,0 0-356,2 0 1,5 1-1,-5 5 1,0 2 0,2 2-1073,2 5 0,4 3 1755,1 1 0,-6 1 0,-2-1 0</inkml:trace>
  <inkml:trace contextRef="#ctx0" brushRef="#br0">9251 7930 8214,'-12'-21'0,"3"3"287,3 3 1,6 6 0,2 2 0,2 0 0,4-1 0,1-2-1,0-2 1,1-1 0,2-1 0,1 0 216,0-4 1,1 3 0,-1-3 0,0 3 0,1 2 0,1-2 0,1-2 27,2-6 0,7 3 0,-1-3 0,4 0-389,1-2 1,2-2 0,9 0-1,0 1 1,0 0 0,0 3-257,0 0-176,0 7 0,-6-3 1,-2 6-1,-4 1 0,-3 1 1,-1 4-789,-2 1 0,-6 2 1,2 4-1,-3 0-598,-2 0 0,0-2 1675,1-2 0,11 2 0,3-4 0</inkml:trace>
  <inkml:trace contextRef="#ctx0" brushRef="#br0">10557 6930 8315,'8'-13'0,"-2"1"1419,0 3-987,1 3 1,2 6 0,-2 2 0,-1 2 0,-3 5 0,-1 3 0,-4 3 0,-1 1-87,-1 2 0,-2 4 0,3-3 1,-3 2-1,0 3 0,0 1 1,2 0-282,-2-3 1,4-1-1,-2-5 1,2 2 0,2-2-259,0-1 0,0-9 0,2-6 1,1-9 167,1-7 0,7-5 0,-2-6 0,2 1 0,3-1 0,1 0 150,2 1 1,-2 1-1,3 1 1,-3 3-1,-2 2 1,0 3-1,1 1 444,-1 1 1,0 3 0,1 0 0,-1 4 756,0 1-1321,-5 1 1,4 7 0,-3 1 0,1 3 0,0 1-549,-1 4 1,0 5 0,4 3 0,1 0 0,-1 2 0,0-2 0,1 2-290,-1 0 0,-1-5 0,-2 2 0,-1-3 0,2-2 368,0 0 1,-2-5-1,0-4 1,0-4 0,0-4-1,-2-5 278,-1-3 0,3-1 0,-3-2 0,0-1 0,1-2 0,1 2 155,2 1 0,1 1 0,-1 1 0,-1 0 0,1-1 931,2 1 0,-3 4 1,-2 0-1,1 0-94,-1 2 1,-2 1 0,3 6-1,3 0 1,1 0-601,1 0 0,0 0 0,1 0 1,-1 0-373,0 0 0,-5-1 1,-4-4-1,-4-4 1,-4-1-1,-7 0 228,-5 1 1,0 4-1,-5-2 1,0 1 0,2 3-1,0 2 177,2 1 1,4 1 0,3 3 0,2 5 0,2 3 0,3 1 0,2 1-544,1-1 0,6 2 1,3 1-1,4 2 1,5-2-1,3-1 1,1-3-1194,0-3 1,2 3 0,5-5 1496,3 0 0,10 5 0,0-4 0</inkml:trace>
  <inkml:trace contextRef="#ctx0" brushRef="#br0">11611 6890 8248,'-12'-22'0,"3"1"1520,4 2 0,2 6-548,-1 4 0,4 1 0,0-1 0,7 5-626,5 3 1,0 2 0,-2 3-1,-2 5 1,-1 2 0,1-1-587,2-1 1,-3 0-1,2 4 1,2 0-1,1 1 1,1-2 10,0-3 0,1 1 1,-1-6-1,0-1 1,1-1 368,-1-2 1,-1-6-1,-2-4 1,-3-7-1,-1-5 1,-1-2 0,1 1-73,3 0 0,-2 3 0,0-4 0,1 3 0,-1 2 0,4 3-896,0 1 1,3 6 0,-1 2 0,2-1 0,1 2 0,4 0 0,-1 3 827,0 2 0,5-5 0,-4-1 0</inkml:trace>
  <inkml:trace contextRef="#ctx0" brushRef="#br0">11744 6824 8278,'0'-14'-1928,"6"7"1928,3 2 0,-3 10 0,5-4 0,-3 5 0</inkml:trace>
  <inkml:trace contextRef="#ctx0" brushRef="#br0">12024 6744 8588,'-9'0'-2110,"0"0"2377,0 0 0,2-2 0,2-2 0,5-4 0,5 1 503,4 2 0,-2-1 1,2 2-1,0 0-199,-2-2 0,1 4 1,-5-1-1,1 6 1,-1 8-446,-2 5 1,-2 5 0,-2 5 0,-3 1-1,0 0 1,-1-1 0,1 2-20,0 3 0,1-7 0,5 1 0,2-3 0,2-4 0,5-1 0,3-7 35,1-3 1,7-2 0,2-7-1,3-4 1,0-7 0,-1-8-1,-2-5-349,2-5 1,-5 1 0,-1-6 0,-5 1 0,-2-1 0,-4 2-389,-1 2 0,0 1 0,-3 5 0,1 4 0,-1 4 0,-1 4-745,-2 0 0,1 7 1,4 4 1339,4 6 0,8 4 0,4 7 0</inkml:trace>
  <inkml:trace contextRef="#ctx0" brushRef="#br0">12917 6490 8855,'1'-25'547,"4"3"1,-2 4-1,6 9-1012,1 5 1,-4 4 0,0 6 0,-2 7 1094,1 8 1,-1 1-1,-4 5 1,0 7-1,-1 6 1,-2 4-266,-2-1 1,1 0 0,4 0-1,0 0 1,1-3 0,4-5-1,4-2-146,3-3 1,1-8 0,0-4 0,1-5 0,-1-4 0,0-5 83,1-2 1,-1-4 0,0-4-1,1-8 1,-1-12 0,2-8 0,1-4-363,2-2 1,1-2 0,-3-1 0,2-2-1,-2 0 1,1 2 0,-1 6-833,2 3 1,4 4 0,-3 7 0,0 2 0,1 3 0,-3 5-771,3 3 0,-4 7 1661,6-2 0,6 4 0,6 1 0</inkml:trace>
  <inkml:trace contextRef="#ctx0" brushRef="#br0">13890 6290 8365,'0'-20'-652,"2"2"122,2 9 0,-3 5 1,4 8 617,-4 5 1,-1-2 0,2 1 1264,2-2 0,-2 0 2333,2-2-3353,4-3 0,-7 8 0,4 0 1,-4 9-1,-2 7-204,-4 6 1,-7 5 0,-7 8 0,-2 4 0,-2 2 0,-1 0-169,2 1 1,2 1 0,7-11 0,0-4 0,1-3 0,2-6 0,2-4 337,2-6 0,-4-5-154,1-4 1,3-15 0,5-13-1,6-8 1,10-7 0,6-5-236,7-6 0,5-4 0,7-3 1,0 3-1,0 0 0,-2 6 0,-1 3-68,-1 8 0,-8 4 0,0 5 1,-6 6-1,-2 3-6,-4 5 1,-9-1-1,-7 6 235,-7 1 0,-11 7 1,-4 3-1,-3 2 0,-3 0 1,-1 2-1,1 0-62,3 3 1,7-2 0,0-2 0,4-3 0,2 1 0,3-1 6,5 3 1,2-2 0,2 1 0,0 1 0,2 2-1,2 3 1,5 1 9,3 2 1,1 6 0,0-2 0,1 3 0,-1 3 0,0 2 155,1 1 0,-1 0 0,-1-6 0,-2-1 0,-1-2 0,1 0 0,2-1-62,2-3 1,-1-2 0,0-1 0,1 0 0,-1-4 0,0 1-1,2 0-919,3 1 1,-2 1 0,6-1 0,1 0 0,-1 1 0,-1-1 798,-2 0 0,5 7 0,-4 0 0</inkml:trace>
  <inkml:trace contextRef="#ctx0" brushRef="#br0">11344 7450 8467,'-34'-6'-10,"3"4"1,7 0 0,3 4 172,2 7 1,3 8 0,7 0 0,6 0 0,10-1 0,16 0 0,20 1 0,20-4 372,-22-7 1,3-2 0,8-2 0,2-1-1,8 1 1,1-1 0,2-1 0,2-1 0,4-2-1,1 0 1,-22 0 0,0 0 0,1 0-432,3-2 1,1 0-1,-1 0 1,1 1-1,-1-1 1,0 1 0,1-2-1,-1 0 1,0 0-1,-1 1 1,-1 0 0,0 0-1,-1 1 1,-1 0-1,0 0 1,23-1 0,-1 1-496,-2 2 1,-2 0 0,-2 1-1,-2 1 1,-6-1 0,-2 2 0,-3-1-1,-2 1 1,-4 1 0,-2 0 0,-5 2-1,0 1 390,34 7 0,-9 7 0,-7 4 0,-3 2 0</inkml:trace>
  <inkml:trace contextRef="#ctx0" brushRef="#br0">8678 10182 8416,'-13'0'168,"-1"0"0,1 1 0,0 2 0,1 3 0,1 0 0,4 2 0,3-2 429,5-1 1,1 1 0,6-3 0,3 2 0,2-2 0,3-2 0,4 1 0,0 1-340,4 1 1,1 5-1,3-3 1,2 1-1,1 4 1,0-1-1,2 0 1,1-1-105,0 2 1,4 1-1,-2 1 1,1-1 0,2-2-1,-2-1 1,1 0 259,-1-2 0,0 4 0,3-5 1,0-1-1,0 1 0,0-3-153,0-1 0,2-2 0,1 0 0,2-2 1,1-1-1,2-3 0,-1 1-210,3-1 0,2-3 0,0 4 0,-3 1 0,-3-1 0,-2 1-24,1 1 1,-1 0-1,-5 0 1,-2-1-1,-2 1 1,1 0-1,-1 0 134,1-2 1,0-1 0,2 3 0,1-2 0,1-1 0,4-2-103,2 1 1,6 2-1,-3-2 1,2 0-1,1-1 1,-1-1-60,-2 2 0,-7-4 0,3 6 0,-5-3 1,-3-1-1,-3 0 0,-1 2 86,-4 1 1,2-3 0,-3 3 0,-2-1 0,-3-2 0,0 0 10,-1 0 0,-6 2 1,3-4-1,-1 3 0,1-3 1,1-1-147,-1-1 1,3-5 0,-3 0 0,1 1 0,-1-3 0,-1 0 0,-1-3 0,1 1-12,-2-1 1,-2-1 0,-5 0 4,-5 2 0,2 1 1,-2-1-190,-1 4 0,-3-1 0,-4 1 0,-5 2 0,-3 1 1,-1 2-1,0 0-137,-1-1 1,-4 2 0,-1 2 0,-2 1 0,-2-1 0,-2-2 154,-2-1 1,0-1-1,1 1 1,-3 0 0,0 1-1,-4 0 1,-1 1 162,-3 1 0,-4-8 1,-2 8-1,1 0 1,-1-2-1,2 0 48,-1-1 1,2 1 0,0 1 0,0 4-1,0 0 1,2 1 0,-1-2 162,-1 1 0,3 2 1,-7-2-1,1 1 0,0 3 1,-3 2-286,-1 1 0,2 0 0,-2 0 0,0 0 0,1 0 0,-2 0 0,4 1-69,2 4 0,-1-4 1,8 3-1,-2-2 0,0-2 1,1 0 173,-1 0 0,3 0 1,0 1-1,0 2 1,1 2-1,-1-2 161,0-2 0,3-1 1,-3 0-1,0 0 1,0 2-1,-3 1 1,-2 3-231,-1 1 1,0 0-1,2 4 1,1-2 0,1 1-1,-1 0 1,-1 1-4,-2-2 0,6-2 0,1 3 0,2-1 0,0 0 0,1 0 96,2 0 1,-3-2-1,0 4 1,1-4 0,2 1-1,2-1 178,-1 3 1,0 2-1,-1 2 1,-2-1 0,-1 0-1,0 1 1,0 0-302,0 4 0,-2 0 0,2 6 0,-3 2 0,-1 1 1,1 2-1,1 0-62,3-1 0,2 4 0,3 2 0,3 0 0,3-2 0,2-6 333,4-4 0,-3 4 0,8-4 1,1 1-1,3 1 0,2-3 47,2-2 0,0-1 0,3-5 1,6 1-1,9-1 0,7 0 1,7 1-48,8-1 0,8-1 0,8-2 0,5-2 0,1-1 0,5 0-703,1 4 1,-6-4-1,6 2 1,-3 1 0,-7 4 562,-6 3 0,0 4 0,-5 6 0</inkml:trace>
  <inkml:trace contextRef="#ctx0" brushRef="#br0">1400 9835 22330,'0'-25'-529,"0"3"1,0 10 0,0 12-1,0 8 1,0 5 0,0 3 0,0 5-1,0 3 1,1 4 0,2 1-1,2 4 1,-2 1 2166,-2 0 0,-1 2 1,0-8-1,0-5 0,0 0 1,0-4-1165,0 0 0,0-8 0,0-13 0,1-10 0,2-11-840,2-12 0,5 4 0,-2-9 0,-1 2 0,-2 2 0,-4 4 221,-1 5 1,0 5 0,0 0 375,0 4 45,6 9 1,-3 5 0,6 8-1,3 6 1,2 5-1229,4 3 1,7 0-1,2-5 1,6 0-1,4 1 1,1-2-1,5-2 1310,3-1 0,3-6 0,4 3 1</inkml:trace>
  <inkml:trace contextRef="#ctx0" brushRef="#br0">2133 9689 32177,'4'-31'118,"1"0"0,7 3 0,-1 10 0,6 9 0,-1 7-118,-1 7 0,-6-2 0,0 4 0,1 1 0,0-1 0,2 5 0,0 3 0,3 2 0,1 6 0,-3-4 0,2 0 0,2 0 0,0-2-1329,0-3 1,-1-2 0,0-3-1,2-6 1,-3-6 0,-5-7 496,-5-6 1,-4-1-1,-1-3 1,-1-1 0,-2 2-1,-3 1 2798,-2 6 0,4 0 0,-5 8 0,0 4 0,0 7-1519,0 11 0,0 11 0,-5 8 0,-3 5 0,-2 4 0,0 1 0,0 4-447,2 0 0,4-2 0,4-1 0,5-2 0,4-5 0,4-2-3536,5-4 3343,9-11 1,8-5 0,8-13-1</inkml:trace>
  <inkml:trace contextRef="#ctx0" brushRef="#br0">2759 9662 12207,'-1'-13'0,"-4"1"2457,-3 3 1,2 5-1,1 8 1,4 5-1262,1 3 1,0 1 0,1-1 0,5-2 0,7-1 0,10 2-689,6 1 0,-4-4 0,5 0 0,0-1 0,-4 1 0,0 0-462,-4 0 51,-6 4 0,3 1 1,-5 8-1</inkml:trace>
  <inkml:trace contextRef="#ctx0" brushRef="#br0">2746 9875 24529,'-19'-1'0,"7"-2"0,12-1 1029,12 1 1,8 1 0,10 2 0,3 2-1,1 1 1,3 2 0,0 1 0,0 2-4028,-2-1 0,-3 2 2859,3 4 0,-5 1 0,2-1 1</inkml:trace>
  <inkml:trace contextRef="#ctx0" brushRef="#br0">3199 9995 9520,'0'-13'969,"0"12"0,0 5 3946,0 6 0,-1 2-4536,-4-3 0,2-3 0,-6-7 0,1-4 0,-1-5 0,1-5-787,2-3 1,2-1 0,4 1 0,0-3 0,1-1 0,4 1-546,4 2 1,7 0 0,2 3 0,0-1 0,1 4-1,2 4 492,-1 3 1,4-3 0,-5 5 0,2 1 474,3 1 1,7 2 0,3 0 0</inkml:trace>
  <inkml:trace contextRef="#ctx0" brushRef="#br0">3852 9556 22026,'14'-6'0,"-1"1"0,0 8 2457,1 15 1,2 22-1,-3 13 1,-5 2-2357,-5 0 0,-3 3 0,0 2 0,0 4 1,0 7-1,-1-33 0,0 1 0,0 4 1,-1 0-1498,0 2 0,0 0 1258,-3 4 1,-1 1-1,3 3 1,-1 1-1,-3 3 1,1 0-1</inkml:trace>
  <inkml:trace contextRef="#ctx0" brushRef="#br0">4945 7850 8306,'0'-21'0,"0"3"0,0 11 12,0 7 1,-1 4 0,-2 7 0,-3-3 0,0 3 0,0 1 0,3 1 0,2 0 0,1 1 678,0-1 1,1-4-1,4-2 1,4 1-1,2-2 1,3 0 0,-1-2-446,0 2 0,1-3 1,1 4-1,2 1 1,6-2-1,2 0 1,1-2-1,1 0-72,0 1 0,4-1 0,0-4 0,-1 0 0,-1 0 0,1-1 58,1-4 1,2-1 0,-4-4 0,2 3 0,-1-1 0,-2 2 4,-1 0 0,2-2 0,-1 2 0,-4 0 0,-2 0 0,-4 1 0,-2 1-376,-4-1 1,-1-3-1,0 2 1,0 0-1,-4-2 1,-1 1-1,-3-3 30,-1-2 1,-2-3 0,1-1 0,2-2 0,3 0-1,1 0 226,4 1 1,5-6-1,3 4 1,1 0-1,0 0 1,0 2-73,-1 2 0,3-1 1,-4 1-1,-3 4 1,-5-1-1,-4 0 1,-2-3-68,1-3 0,-1 6 1,-5-4-1,-2 0 1,-3 1-1,0 0 1,-1 2 112,-1 0 1,5-5-1,-3 0 1,2 0-1,-1 0 1,2-1 78,2-2 0,1 4 0,0-4 0,0 0 0,0 1 0,1-3 0,2 1-97,2 0 0,-1 6 1,-4-2-1,0 3 1,-1 2-1,-4-1-268,-4 1 0,1 6 0,-4 1 1,-3 1-1,0 1 0,-1 1 1,-2 1-8,-4 2 1,-2 0 0,0 0-1,2 0 1,-2 0 0,1 0 140,1 0 0,-4 0 0,6 0 1,-3 0-1,1 0 0,-1 0 127,-3 0 1,4 0 0,0 0 0,-2 0 0,-1 0 0,-2 0 0,1 0 0,-1 0-3,0 0 1,-4 0 0,0 2 0,2 1-1,0 3 1,3 0-91,-1 0 1,0 4-1,1-1 1,-1 1 0,0 1-1,1-3-1,-1 3 1,2 1 0,1 1 0,2 0 0,0 1 0,1-1-1,2 0 1,1 2 14,0 3 1,1-3-1,3 4 1,1 0 0,0 2-1,-1 1-32,1 0 1,4 1-1,2 3 1,-1-1 0,2-1-1,0-2 33,3 2 0,-3 0 0,2-1 0,1 0 0,3-1 0,4 0 0,7-1-65,5-2 1,0-1-1,7-5 1,-1 0 0,0 1-1,0-1 1,1-1-395,-3-3 0,1-2 0,-5-4 0,2 2 0,-2-1 0,-1 1-522,-2-1 0,-4 5 0,-1-3 0,-2 1 992,-3 4 0,4 0 0,0 3 0</inkml:trace>
  <inkml:trace contextRef="#ctx0" brushRef="#br0">2719 11888 9445,'-20'-33'-120,"0"8"1,7 1 451,0 10 1,4 9 0,4 1 0,8 2 0,12 2 0,9 0 475,7 0 1,9 0 0,9 0-1,3 2 1,4 1 0,3 1-1,6-1-790,3-1 1,2 2-1,-32-2 1,0 0 0,34 1-1,-2-1 1,-2-2 0,-4 0-1,-5 0-809,-7 0 0,-5-2 0,-8-1 1,-4-3-1,-4-1 0,-4-5 0,-5-3 779,-4-2 1,-3-13-1,-2 2 1</inkml:trace>
  <inkml:trace contextRef="#ctx0" brushRef="#br0">3599 11541 8522,'12'-41'597,"9"4"0,17 16 1,8 6 12,7 5 0,5 7 1,0-1-1,4 2 0,3 2 1,1 0-1,-1 2 1,-2 0-504,1 3 0,-3 10 0,-14 0-1,-8 4 1,-13 4 0,-11 4-641,-9 4 1,-24 5 0,-14 8-1,-19 4 1,19-24 0,-2 0-1,-4 1 1,-1-2-99,-2 0 1,-1 0 631,-6 2 0,0 0 0,-2 1 0,-1 1 0,-6 4 0,0-1 0</inkml:trace>
  <inkml:trace contextRef="#ctx0" brushRef="#br0">2786 12474 29495,'-12'-25'-2594,"3"3"1,-9-6-1,4 8 3628,0 12 1,10 6-1,8 7 1,14 2-1,10 0 1,11-2-1,8-4 1,12 1-1,10 1-926,-32-1 1,1 0 0,1 1 0,1-1 0,0-2 0,1 0 0,0 0 0,0 0 0,0 0 0,0 0 0,0 0 0,0 0 0,0 0 0,-1 0 0,36-2 0,-6-1-109,-7-1 0,-7-5 0,1 3 0,-8 0 0,-8 0 0,-4 3 0,-7-4 0,2-1 0</inkml:trace>
  <inkml:trace contextRef="#ctx0" brushRef="#br0">3786 12274 10101,'0'-35'0,"1"1"0,4 6 1037,4 7 0,2 12 0,4 5 1,3 2-452,4 2 0,2 0 1,0 2-1,-2 2 0,2 5 1,-1 3-1,1 3-808,-2 2 1,-10 4 0,0 7-1,-5 2 1,-7 2 0,-9 4-1,-11 2-9,-9 1 1,-16 4 0,-3-8 0,-2 2 0,-5 0 0,2-1-1170,-4 1 1434,26-15 0,0 0 1,1 2-1,-1 0 0,-2 2 1,0 1-1</inkml:trace>
  <inkml:trace contextRef="#ctx0" brushRef="#br0">5732 13914 19097,'-13'0'-364,"-1"-2"0,1-1 0,-2-1 312,-3 1 1,4-3-1,-6 1 1,3 1-1,-1-2 1,1-1-1,3-2 1,0 1-1,1 1 1,0-1-1,-1 0 1,1 0-1,0 2 560,-1 0 1,0 5 0,-4-4 0,-4 4 0,-4 2 0,-2 2 0,-1 3-555,-2 2 1,-7 1-1,3 4 1,-4 2-1,-1 1 1,2 2 126,2-2 1,2 0-1,6 1 1,0 0 0,3 0-1,1-2-79,3-2 0,-2 5 0,5-1 0,2 0 0,1-1 0,2 0 48,-1 2 1,1 1 0,1-2 0,2 0 0,2 0 0,2-1 0,3 0-93,2 2 0,1 1 0,1-2 0,4 0 1,5 1-1,6 0 32,7 0 1,8-1 0,4-3-1,5-1 1,3 0 0,3 1-1,2-2 85,2-4 0,2 3 1,1-7-1,0 1 1,1-1-1,-1 1-161,0-3 1,1 1 0,0 0 0,3 2 0,1-2 0,-1 0-7,3 1 0,-6-2 1,6 4-1,-1-2 1,0 1-1,2-1 1,-2 0 186,2 1 0,1 1 0,-6-3 1,2 1-1,0 1 0,-2-1 111,-3 0 0,4 2 0,-8-3 0,1 2 0,2-1 0,-2 1 0,2-1-170,-2-1 1,1 3 0,1-2 0,-1 1 0,0-1 0,1 1-82,-2-2 0,0-2 0,4-1 1,-1 0-1,0 0 0,1 0 0,-1 0-59,0 0 0,-1 0 0,-2 0 0,-2 0 1,-1 0-1,-1 0 120,0 0 0,4 0 1,-1 0-1,2 2 1,-1 1-1,-3 1 41,-1-1 0,3 3 0,-3 0 0,0 0 0,1 0 0,1-3 1,1 0-33,-2 1 0,5-1 0,-5 5 0,2-3 0,0-2 0,0-1 0,0-2 22,0 0 0,-5 0 0,5 0 1,0 0-1,0 0 0,0 0-58,1 0 1,0 0-1,1 0 1,-2 1 0,1 2-1,2 3 1,1 0-98,0 0 0,1 3 0,-1-3 0,0 0 0,1 0 0,-1-3 267,0-2 1,1-1-1,0 0 1,3 0 0,1 0-1,-2 0 1,-1-1 133,-2-4 1,5-1 0,1-3 0,0 4 0,2 0 0,-2 1-231,0 1 1,8-3 0,-3 1-1,-2 2 1,-1 2 0,-5 1-1,0 0-379,2 0 1,-2 0 0,5 0-1,0 0 1,-2 0 0,2 0 517,-1 0 1,-2-5 0,4 0 0,2-3 0,1-2 0,2-2-72,0-1 1,4-1 0,-2-1-1,-1-1 1,-2-2 0,-1 1 0,-3-1-505,-1 0-1,-4 0 1,-3 5 0,-2 0 0,-2-2 0,-3-1 161,-1-2 1,-6 0 0,-6 5-1,-1-1 1,-2 1 0,0 0 199,0-1 0,-1-3 0,-6-3 0,-2 0 0,0-4 0,0 0 0,-1 1 126,-2 0 0,-1 3 0,-6-3 0,-3 4 0,-5 1 0,-2 1 1,-2 0-472,0 3 0,-3-4 1,-8 0-1,-11 0 1,-12 0-1,-10-1 0,-10-2 0,-9 5 0,26 7 0,-1-1 0,1 1 0,-1 0 0,-2 0 0,-2 0 0,0 1 0,-1 0 0,-5 0 0,-1 1 213,-1 1 1,-2-1 0,-3-2 0,-1 0 0,-1 0-1,-2 0 1,-3 0 0,-1 1 0,-1-1 0,-1 0-1,-4-1 1,0 1 93,-1-2 0,-1 1 1,1-1-1,0 0 0,19 2 1,-1 0-1,1 0 0,-3 0 1,0 0-1,0 0 0,0 0 1,-1 1-1,0-1 0,-4-1 1,0 1-1,-1 0 0,0-1 1,0 0-1,-1 0 185,0 0 0,0-1 0,-2 1 0,-6-2 0,-1 0 0,0 0 0,2 2 0,-1-1 0,0 1 0,0 0 0,0 0 1,0 1-1,-1-1 0,-1 1 0,0-1 0,2 2 0,1-1 0,-1 1-181,2 1 1,0-1-1,0 1 1,2 1 0,0-1-1,1 2 1,2 2 0,0 0-1,1 0 1,1 2 0,0-1-1,1 1 1,-2 0 0,1 1-1,0 0 1,2 0-1,1 0 1,0 1 0,0 0-1,-1 1 1,1 1-262,-1 1 0,1 0 1,0 1-1,-17 2 1,0 1-1,22-1 1,0 0-1,1 0 0,-21 3 1,3 1 306,6-1 0,2 0 0,-3-1 0,2 0 0,4 2 0,0 0 0,0 0 0</inkml:trace>
  <inkml:trace contextRef="#ctx0" brushRef="#br0">6265 14660 25874,'14'-21'-3960,"-1"3"1,0 9 3885,0 5 0,1-3 0,-1-1 0</inkml:trace>
  <inkml:trace contextRef="#ctx0" brushRef="#br0">6318 14580 22687,'-13'0'62,"0"0"1,0 0 0,-1 0 0,1-2 0,0-1 0,-2-1 338,-3 1 0,2-3 1,-5 2-1,0-1 1,2 1-1,-2-1-41,0 2 1,4-3 0,-6 2 0,-2 0-1,-3-1 1,-4 1 0,-3 1 0,-2 1 0,-3 2-206,-4 0 0,0 2 1,-8 1-1,-3 3 1,0 1-1,-1 3 0,-2 2-150,-4 2 0,0 0 1,2 3-1,7 0 1,3 1-1,1 0 1,1 0-1,3 0 67,2 1 0,6-3 1,3 5-1,1 0 1,3-2-1,4 2 1,3-1-261,6 4 0,3 1 0,5 2 0,5-1 0,4 3 0,6 0 179,7 2 0,9 6 1,16-1-1,12 1 1,14 0-1,-27-20 1,1 0-1,4 0 0,1 0 1,2 0 1,3 0-1,6-2 1,1 0-1,6 1 1,1 0-1,3 0 1,1-1-1,3 1 1,1-1-1,1 0 1,0 0 4,0-1 0,0 0 0,-19-5 0,0-1 0,0 0 1,-1 0-1,0 0 0,1 0 0,-1-1 0,1 0 1,0 0-1,2 0 0,1 0 0,-1 0 0,0-1 1,-1 1-1,0-1 0,1 0 0,1 0 0,-1 0-154,1-2 1,0 0-1,0-1 1,-4 2-1,1-1 1,0-1-1,5-1 1,0 0 0,1-1-1,1 0 1,1 0-1,0 0 1,-1-1-1,-1 1 1,1-1 0,2 0-1,0 0 1,0 0 84,0 0 0,0 1 0,-1-2 0,-4 0 0,-1-1 0,1-1 1,6 1-1,0-1 0,1-1 0,0 0 0,-1 0 0,1-1 1,-2 0-1,-1-1 0,1-1 0,1 0 0,-1 0 0,1-1 24,0 0 1,-1-1 0,0 1 0,-6 0 0,0 0 0,1 0 0,4 0 0,0 0 0,0 0 0,-2 0 0,0 0-1,-2-1 1,-3 2 0,-1-1 0,0 1 0,-1 0 0,-1-1 0,-1 1 0,20-2 0,-2 0 19,-4 2 0,0-1 0,3 0 0,-2 0 0,-8 3 1,-2 1-1,-1-1 0,-1 0 0,-2-1 0,-2 1 1,-4 1-1,-1-1 32,-2 1 0,0-2 0,30-6 1,-15 0-1,-6 2 0,-7 1 0,-6-1 0,-7-2-147,-6-1 0,-5-2 0,-7-3 0,-5-6 1,-8-4-1,-13-6-746,-11-4 507,-19-5 0,13 14 1,-3 0-1,-9-2 1,-3 0-1,-4-2 0,-2 1 1,-9-4-1,-3 1 1,-2 0-1,-3 1 175,21 12 0,-1 0 1,-2 0-1,-5-1 0,-2 0 1,-1 1-1,-1 1 0,0 1 1,-1 0-1,-2-1 0,-1 1 1,-1 0-1,-4 1 0,0 0 1,-1 1-1,-1 0 1,-2 2-1,0 0 212,15 4 1,0 0 0,0 1-1,-1 1 1,1 1 0,-1 0-1,1 1 1,-1 0 0,1 1 0,0 0-1,1 0 1,-1 1 0,1 1-1,0 1 1,0-1 0,0 2 0,0-1-1,-1 2 1,1-1 0,-1 1-1,0 1 1,0 0 0,0 0 0,0 0-43,-1 0 1,1 0-1,-1 1 1,-1 0-1,-1 3 1,-1 1-1,0 1 1,0 0-1,2 0 1,1 1-1,0 0 1,0 0-1,1 2 1,0 0-1,0 0 1,1 1-1,0 1 1,0 0-1,0 0 1,0 1 0,1 1-1,0 0 1,0 0-1,0 1 1,-17 6-1,-1 0 1,2 1 36,2 1 0,0 2 0,1 0 0,-1 0 0,0 0 0,1 0 0</inkml:trace>
  <inkml:trace contextRef="#ctx0" brushRef="#br0">4012 13967 11583,'-31'-40'-471,"0"10"0,0 15 369,-2 14 165,5 7 0,-15 13 1,2 5-1,-5 4 0,-4 5 1,-4 2-1,0 7 1,-1 6-1,28-20 0,2 2 1,-1 3-1,2 1 1,0 2-1,2 2 0,1 1 1,2 0 692,1 1 0,3 0 0,5 0 0,4 0 0,0 0 0,3 0 1,1 0-1,2 0 0,2 0 0,2-1 0,2-1 0,3-1 1,16 33 1410,9-7 0,6-3-2541,5-7 1,-1-9 0,7-2 0,0-4-1,-3-7 1,-2-4-4543,-3-5 1,-11-5 4710,4 0 1,-13-2-1,-3-1 1</inkml:trace>
  <inkml:trace contextRef="#ctx0" brushRef="#br0">1200 14100 8924,'-21'-12'865,"3"3"1,9-2-429,5 2 1,8-3 0,5-1-1,3-1 1,1 2 0,1 3 591,-1 5 0,-6 4 0,-2 4 0,-4 5-535,-1 3 1,-6 3 0,-1 3 0,-2 2 0,0 3 0,0-1 0,2 0-76,3-1 0,2 0 0,4-5 0,2 2 1,5-2-1,3-1-256,1-2-513,0 0 1,1 1 0,-1-2 0,0-2 0,-1-1 0,-3 1 328,-4 2 0,-4 6 0,-1 0 0,-1-1 0,-5 1 0,-8 1 577,-6 2 0,-6-3 1,-2 4-1,0 0 0,0-1 1,3-3-1,1-3-1230,3-2 0,2-6 1,7-1-1,6-1-3327,11-1 0,10-4 4001,16-4 0,9-19 0,7 1 0</inkml:trace>
  <inkml:trace contextRef="#ctx0" brushRef="#br0">1640 14167 8245,'-17'-33'0,"-2"8"1212,-3 10 0,0 8 0,8 7 0,1 0 190,0 0 1,-1 0 0,1 0 0,1 1 0,3 4 0,5 4-1321,2 2 1,4 4 0,2 2 0,5 2-1,3 0 1,3 0-734,3-2 0,-2-3 0,5 0 0,-2-1 0,-3-1 0,-1-2-517,-2-1 1,-1-4 0,-4 2 2246,-8-1 1,-2-2-289,-7-4 1,8 0 0,1 0 0,9 0-1,7 0 1,5 2-2018,-1 2 0,6-1 0,-3 5 0,5-2 1,3-3-1,-1-2 1226,-2-1 0,-1 6 0,0 1 0</inkml:trace>
  <inkml:trace contextRef="#ctx0" brushRef="#br0">1933 14193 9486,'4'-26'0,"1"1"0,-2 2 0,0 6 1567,1 2 1,2 1 0,4 3 0,-1 2-693,2 4 1,1 4 0,1 1 0,0 0 0,1 0 0,-1 1-463,0 4 1,-4 2 0,-2 6-1,1 1 1,-2-1 0,1 0-1130,1 1 0,-1-1 0,3-1 1,-1-2-1,2-2-1541,0-2 1,-3-3 2404,-4-8 0,-2 2 1,-4-4 966,-2 1 0,2 3 0,-2 7 1,4 5-1,4 3 0,5 3-753,3 3 0,7-2 0,4 5 0,3-2 0,4-3 0,1-2 0,0-4-369,2-1 0,-5-6 0,3 0 0,-4-5 1,-5-4-1,-4-1 0,-5-5-762,-4-4 0,-3-5 1,-6-4-1,0 1 0,-2 2 1,-2-2 777,-5-1 0,2 3 0,-2 1 0,0 2 0,1 3 166,4 1 0,2 9 0,2 7 0,2 11 0,1 10-1481,1 8 1,5 9 0,-4 8 0,-4 3 1305,-4 5 0,-10 7 0,-8-1 0</inkml:trace>
  <inkml:trace contextRef="#ctx0" brushRef="#br0">1266 15193 8311,'0'-28'2244,"0"3"0,2 17 0,2 5 0,4 6-1369,-1 6 0,5 10 1,-3 8-1,3 6 0,1 4-496,0 3 0,1-8 0,-2 8 1,-2-3-1,-1-3 0,1-3-659,2-3 0,-3-2 1,-2-4-1,-1-4 1,-3-4-326,-1 0 1,-2-8 0,0-8 0,0-10 0,1-10 0,4-7 444,3-7 1,4-4 0,2-4-1,-1-4 1,0-1 0,1 3 0,0 2 435,4 1 0,-4 9 0,0-3 0,-5 6 1,-1 7 77,-1 3 2557,-4 4 1,3 8-2714,-6 0 0,-6 7 0,-1 2 1,-2 8-1,0 4 0,-2 1 1,1 0-407,1 1 1,-1-1 0,4 0 0,0 1 0,0-1-240,3 0 0,2-4 0,1 0 0,0 1 260,0 2 1,4-3-1,2 0 1,1 1-1,2 2 1,0 3 141,0 3 1,-2-2 0,4 5 0,-2 0 0,1-1 0,2 4-502,1 1 0,1-3 0,-1-1 0,2 0 0,1-2 0,2 0 0,0-2-1753,1-3 0,-3-2 0,6-3 0,2-4 2299,1-4 0,2-25 0,0-5 0</inkml:trace>
  <inkml:trace contextRef="#ctx0" brushRef="#br0">2106 14913 8787,'0'-35'0,"0"0"5915,0 7-5444,0 12 1,0 12 0,0 8-1,0 6 1,0 7 0,0 5 0,0 5 434,0 4 1,0 7-1,0 8 1,0 0-1,0 0 1,0-3-1694,0-2 0,11-1 0,2-1 0,3-2 0,2-5 0,1-2 787,2-5 0,1-7 0,5 1 0</inkml:trace>
  <inkml:trace contextRef="#ctx0" brushRef="#br0">2479 14673 8147,'-1'-21'2170,"-4"4"-1202,4 2 1,-9 16 0,5 4 0,2 5 0,2 6 0,1 10 0,0 6-326,0 8 0,0 8 0,0-1 0,0 3 0,0 5 1,0 0-1612,0 0 1,0-2-1,0 2 1,0 0-1,0-1 968,0-2 0,-12-7 0,-3 1 0</inkml:trace>
  <inkml:trace contextRef="#ctx0" brushRef="#br0">2146 15166 8205,'0'-53'0,"0"3"0,0 10 1074,0 13 0,11 11 0,2 2 1,3 1-892,3 0 0,-2-1 1,5 1-1,2 1 1,1 3-1,3 5 1,5 2-1,4 2-183,1 0 0,11 0 0,-8 0 0</inkml:trace>
  <inkml:trace contextRef="#ctx0" brushRef="#br0">2679 14886 12346,'-13'-11'0,"-2"-6"0,0-2 0,1 3 0,3 4 1799,4 3 0,2 0 0,7-3 0,2 5 0,5 7-1297,3 7 1,6 5-1,1 3 1,0 1-1,1 3 1,-4 2 0,-3 3-621,-4 1 0,-3 2 1,-6-1-1,0 3 1,-1 0-1,-5 4 1,-6-1-1471,-5 1 0,-11 8 1,-1 1-1,-7 4 1588,-5 4 0,14-21 0,-1 0 0,0 1 0,1 1 0</inkml:trace>
  <inkml:trace contextRef="#ctx0" brushRef="#br0">6385 16299 8254,'-6'-19'0,"3"4"0,-4-3 154,1 3 0,0 4 0,2 2 0,-5 4 1,-3 4-1,0 2 485,3 4 1,-1 2 0,5 6 0,4 1-1,4-2-59,6-3 1,2 1-1,4-6 1,5-1 0,5-1-1,7-2 507,7 0-936,-2 0 0,15 0 0,-3 0 0,1 0 1,2 0-1,-2 0-52,0 0 0,-1-5 1,-9 1-1,-1 1 0,-5 1 1,-7 2-286,-8 0 0,-9 0 1,-11 0-1,-16 0 99,-9 0 1,-22 0-1,-2 0 1,-8 0-1,-5 0 1,-1 0 73,2 0 1,-6 0 0,5 0 0,4 0 0,3 0 0,5 0 0,6 0 484,5 0 0,8 0 1,1 0-1,5 0-771,3 0 1,10 2-1,12 2 299,8 5 0,14 3 0,13 1 0</inkml:trace>
  <inkml:trace contextRef="#ctx0" brushRef="#br0">10278 16193 8379,'-18'-2'526,"0"-2"0,0 1 0,5-5 1,0 2-7,-1 3 0,1 2 0,0-1 0,-1-1 59,1-1 0,6-2 0,5 3 0,8-1 0,9 1-288,4 1 0,5 2 0,7 0 0,4 0 0,4 0 0,4 2 0,4 1 17,7 1 0,2 1 0,-3-5 0,0 0 0,1 0 0,-2 0 0,-3 0-51,-5 0 0,-3-2 1,-2-1-1,-5-1 1,-6 1-1,-6 1-514,-2 2 1,-7 0-1,-9 0 1,-7 0 0,-13 0-181,-11 0 1,-14 0-1,-12 0 1,-8 0-1,-6 0 1,-1 0 365,2 0 1,-7 0 0,11 0-1,4 0 1,6 0 0,8 0-234,2 0-116,8 0 0,3 0 0,9 2 0,6 2 420,5 5 0,11 3 0,8 1 0</inkml:trace>
  <inkml:trace contextRef="#ctx0" brushRef="#br0">11757 12941 8428,'-28'-14'0,"4"4"189,15 6 0,7 7 1,10 14-1,12 5 0,11 7 1,13 3-1,15 7 1,-24-19-1,2 0 0,4 2 1,2 0-1,1 0 0,1-1 1,3 2-1,0 0 1,-1-1-1,1 0 0,1 3 1,1-1-54,-2 0 1,0 1 0,1 1 0,-1 1 0,-3 2 0,0 0 0,-1 2-1,-2 0 1,-2 0 0,-2 1 0,0 1 0,-2 2 0,-1-1 0,-1 1-1,-2 3 1,-1 1 0,-2 0 0,-3 1-157,-2-1 0,-2 3 0,0 8 0,-3 2 1,-4-2-1,-4 0 0,-2 3 0,-2 2 1,-3 3-1,-4 2 0,-1 0 0,-4 0 1,-2 4-1,-3-1 0,-2-1 0,-1-1 13,-3 1 1,-1-1-1,-5-2 1,0-1-1,1-5 1,0-1-1,-1 0 1,0-1-1,-1-1 1,0-1-1,1-4 1,-1-1 272,0-4 0,0 0 0,3-4 0,0-1 0,0-3 0,-1-1 0,-16 29 0,0-6 0,0-6 222,1-5 1,-1-9 0,6-5 0,1-5 0,2-6 0,2-2 0,-1 0-588,0 2 0,5 6 0,0-2 0,-2 5 0,-1 4 1,-3 3-4298,-3 0 4001,-3-1 0,-14-4 0,-6-1 1,-12-3-1,29-12 0,-1-2 0,-3 0 1,0-1-622,0-1 0,-2 0 1,-2-4-1,0-1 1016,0-2 0,1 0 0,-1 1 0,-1 0 0,1-2 0,-1-1 0,-1-2 0,0-2 0,-1-2 0,0-1 0</inkml:trace>
  <inkml:trace contextRef="#ctx0" brushRef="#br0">5585 16219 26369,'0'-9'-9093,"0"0"8740,-6 6 1,5-8 0,-5 3 0,2-1 0,-1 0 529,2-1 1,0 4-1,-1 0 1,-5 2 0,-3-1 204,-1 2 1,-1 2-1,0 2 1,-4 2-1,-4 3 1,-5 2 0,-3 2-1,-2 0-249,-2-1 0,-2 6 0,-4-3 0,0 1 0,-1 4 0,-2-3 91,-2 1 1,1-2-1,4 1 1,0 1 0,0 1-1,1 2 11,4-2 0,-2-1 1,6-2-1,1 2 0,2 3 1,3 2-360,2 1 1,0 4-1,4-2 1,-2 2-1,-1 1 1,1 1 0,2 1 102,-1 3 1,4-1-1,-5 5 1,1 2 0,0 0-1,0 0 1,0-3 62,1-1 0,1 4 0,5-1 0,0 1 0,-1-2 0,1-2 14,0-1 1,1-2-1,1 4 1,4-1-1,0-2 1,1 0-260,0 0 1,1 4 0,4-3 0,-2-3 0,-2-1 0,2-1 0,2 0-7,1-1 0,0 1 0,0 0 0,1-1 0,4 1 0,2 1 97,1 3 1,8-1 0,-3 4 0,4 0-1,0 0 1,3 3 0,0 0 48,4-2 1,0 4-1,-1-5 1,0 0 0,0-1-1,3-2 116,0 0 1,1 4 0,-2-4 0,-1-1 0,-1 0 0,4-1 0,4 2 158,3-1 1,-3-2 0,5-3-1,2-1 1,5-3 0,6 0-3,3-1 0,3-3 0,0 0 1,3 0-1,-1-1 0,7 2 0,1-2-29,5-1 0,-1-2 0,-1 0 0,2 1 0,3-1 0,-1 0 12,1 1 0,-35-8 0,-1 1 0,36 6 0,1 1 0,-36-8 1,1 0-1,0-1 0,1 0-70,-1-1 1,2 1 0,0-1 0,0 1 0,2 1 0,-1 1 0,-1-1 0,1 0 0,1-1 0,1 0 0,-1-1-1,0 0 1,2-1 0,0 1-18,0 0 0,-1-1 1,-2 1-1,-1 0 0,1 0 1,1 1-1,0-2 0,1 0 1,-1 0-1,0 0 0,2 0 1,0 1-8,0-1 0,-1 1 0,0 2 0,0 0 0,1-2 0,0 0 0,2 0 0,-1 0 0,0 1 1,0-1-1,2 1 0,-1-1 0,-2 1 0,0-1 1,-1 1 1,0-1-1,6 0 1,0-1 0,-4 3-1,0-1 1,1-1-1,1-1 1,1 0 0,0 0-1,-3-1 1,1 1 0,0-1-1,-1 0-6,1 0 0,0 0 0,-4 2 0,1-2 0,3 0 0,1-1 0,-1 1 0,-1 1 0,-2-1 0,0 0 0,-1 0 0,-1 1-40,0-1 0,-1 0 0,33 7 0,-34-6 0,0 0 0,0 0 0,-1 0 0,-1 1 0,1-1 0,0 0 0,0 0 19,2 0 0,-2 0 0,30 3 0,5-3 0,-2 1 0,-2-1 0,2-1-73,2-2 0,-10 0 0,12 0 0,-1 0 0,1 0 0,-37-1 0,0 0 0,0 0 0,-1-1 0,0 0 0,1 0 0,4-1 0,0 0 0,-2 2 0,0-1 0,1-1 0,0 0 0,2 0 0,1 0 0,-1 0 0,1-1 0,1 1 0,1 0 0,1 0 0,-1 0 0,-3-2 0,1 0 0,3 1 0,0 0 0,0-1 0,0 0 0,-1-1 0,0 0 0,-1-1 0,1-1 0,0 1 0,-1-1 0,-2 0 0,0 0 0,3 0 0,0 0 0,0-2 0,0 1 0,-3-1 0,1 0 0,-1 0 0,0 0 0,0-1 0,-2 1 0,1-2 0,0 0 0,2 0 0,1 0 0,-3 0 0,1 1 0,0 0 0,-1 1 0,0 0 0,0-1 0,0 1 0,-1 0 0,0-2 0,0 0 0,2 1 0,1 1 0,-2-1 0,0 0 0,-1 0 0,0 0 0,1 0 0,-1 0 0,-1 0 0,-1-1-119,2 1 1,-1-1-1,-2-1 1,-1 0 0,-2 0-1,-1 0 1,33-14 0,1-1-1,-1-3 1,-34 14 0,0-2-4,-1 1 0,-1-2 1,26-22-1,-2-1 0,-3-2 1,-4-3-1,0-2 177,-3-2 1,-10 3 0,2 0 0,-4 0 0,-6 2-1,-3 1 1,-4 2-313,-2-1 1,-2 2-1,-7 6 1,-3 2-1,-1-2 1,-3-2-542,-1-1 1,-4 5 0,-2-1 0,-3-1 0,-4-1 0,-1-1 0,-2 1 445,-1-2 0,-2 7 1,0-7-1,-4 2 1,-1 1-1,-1-2 1,0 2 166,-2 0 1,-2-4 0,0 5 0,-1-1 0,-1 1 0,-3 5 191,3 3 0,-4-3 1,1 0-1,-2 3 1,-3 3-1,-2 3-71,-1-2 0,-4 0 0,-2 2 0,-2 4 0,-1 2 0,1 0 0,-3-2 28,-4 2 1,5 2-1,-6 4 1,-2 1-1,0-1 1,-4-2 0,0-2 236,-2 1 0,-8-5 0,5 1 1,-1 0-1,-3 2 0,0 2 161,-1 0 1,31 6 0,-1 0 0,-29-6 0,0 0 0,-1 0 0,1 1-176,0 3 1,31 3 0,0 1 0,-32-1 0,35 3 0,-1 1-1,-2-2 1,0 2 0,0 0 0,0 1 0,-3 0 0,0 0-113,-2 1 0,1 0 1,3 0-1,1 0 1,-5 0-1,1 0 1,1 0-1,0 0 0,1 0 1,0 0-1,-2 0 1,0 0-1,2 0 1,0 0-76,0 0 0,-1 0 0,0 0 0,0 0 0,1 0 0,0 0 1,1 0-1,-1 0 0,-1 0 0,0 0 0,1 0 0,0 0 74,-3 0 0,1 0 0,0 0 1,0-1-1,0 0 0,0-1 1,1-1-1,1 0 0,-2-1 0,1 0 1,0 0-1,0 0 0,-2-1 1,0 1 21,0-1 1,1 1-1,-2 2 1,0 1-1,-1-2 1,-1 1 0,-1 1-1,0 1 1,1 0-1,-1 0 1,-2 0 0,-1 0-185,1 0 0,0 0 1,-1 0-1,0 1 0,-1 1 1,-2 1-1,-1 1 1,0 1-1,-3 0 0,-1 2 1,-2-1-1,-2 1 1,0 0-1,0-1-15,-1 1 0,-1 0 1,-3-1-1,0 1 1,3-1-1,1 1 1,-1 0-1,0 0 1,-2-1-1,1 1 1,1-1-1,0 1 65,1 0 0,-2-1 1,-4 3-1,0 0 1,3 0-1,0 0 1,0-1-1,0 0 1,-2 0-1,0-1 1,2 0-1,0-1 1,0 1-1,0 0-30,2 0 0,0-1 1,5-1-1,1 0 1,-1 1-1,0 0 1,1 2-1,0 1 1,2-1-1,1 1 1,-1 2-1,2 1-557,1 0 0,0 1 625,1 1 0,0 1 0,0 4 0,1 1 0,0-1 0,0 0 0,-1 1 0,1 0 0</inkml:trace>
  <inkml:trace contextRef="#ctx0" brushRef="#br0">24767 12941 8253,'0'-27'686,"-5"0"0,9 17 0,0 7 1,8 7-1,6 7 0,3 2 0,2 5 1,3 3-1,2 2 0,-2 3 0,0 3 1,-6 2-1,0 3 0,-4-1-177,-1-1 0,-2 0 0,0-7 1,1-3-1,-1-3 0,0-1 1,1 0-1884,-1-2 0,-1-6 1,-2-2-1,-4-2-1054,-4-3 0,-7-3 1,-11-3 2427,-2-2 0,-17-11 0,-1 1 0</inkml:trace>
  <inkml:trace contextRef="#ctx0" brushRef="#br0">24927 13274 8253,'-40'-6'0,"2"-1"0,2-5 0,5 3 0,5 3 1244,3 0 0,6 3 1,11-4-1,9 1 19,8 3 1,10 1-1,0 1 1,3-2 0,4-2-1,0 2-935,0 2 1,3-4 0,2 1 0,-2 0 0,-2-1 0,-3 1 0,-1-1 0,-1-1 0,-2-3-1558,-4-2 0,-5-3 0,-4-1 0,-5-1 1,-2-2-1,-4 2 0,-2 1 0,-4 2 549,1 0 1,-5 1 0,3 3-1,-3 4 1,-1 4 0,0 1-1,-1 3 1775,1 6 1,4 1 0,0 14-1,0 3 1,0 4 0,1 1-278,-3 1 0,1 2 0,-1-4 1,4-1-1,1-2 0,2-1-1351,-2-1 0,4 1 0,-4-2 0,0-2 0,-2-7 1,-4-6-1,-2-5-1106,1-4 1,-2-7-1,-1-4 1,-2-6 0,3-7-1,4-2 1970,2-2 0,6-1 1,-2 0-1,4 0 1,2 4-1,4 4 902,4 3 0,7 3 0,3 2 0,2 1 0,3 4 0,1 1 1,1 3-1595,1 2 1,4 7 0,2 2 0,-1 4 360,1 2 0,4-7 0,-3-1 0</inkml:trace>
  <inkml:trace contextRef="#ctx0" brushRef="#br0">25527 12874 8202,'0'-13'1781,"-6"5"1,5 8 0,-4 11 0,4 5-196,1 6 1,0 8 0,1 5-1,4 5-856,4 6 0,-3 6 0,0-8 0,-2-1 0,0-1 0,-1-2 1,0-2-782,2-2 0,-4-4 0,4-6 1,-4-4-1,-1-4 0,0-4-712,0 0 0,0-8 0,-1-6 1,-2-9-1,-3-9 0,0-9-90,0-7 1,2-10-1,4-5 1,0-3-1,0-1 1,1 0 0,4 1 970,3 3 1,0 7 0,1 10 0,1 2 0,2 8 0,1 4 840,1 6 0,-1 8 1,0 0-1,1 2 0,-1 2 1,0 2-1,1 2-188,-1 5 0,-4 7 1,-2 3-1,-1 2 1,-3 3-1,-3 0-658,-4-2 0,-4 3 0,-7-3 0,-1 2 0,-2-2 0,1-3-1551,-3 1 1,5-7 0,-2 2 0,2-5-3479,2 0 1,8-5 4744,10-5 0,14-18 1,15-10-1</inkml:trace>
  <inkml:trace contextRef="#ctx0" brushRef="#br0">25980 12767 11972,'0'-13'2277,"2"7"0,1 6 1,3 9-1809,1 7 0,4 1 0,5 5 0,2 2 0,-1 2 0,1 5 1,1 5-530,2 2 0,-4 2 1,0 0-1,-2 0 0,-3 0 1,-3-1-1,-5-4-1177,-2-4 1,-2 0-1,0-2 1,-2-4 1236,-2 0 0,-10-6 0,-6 0 0</inkml:trace>
  <inkml:trace contextRef="#ctx0" brushRef="#br0">26020 13327 8202,'-13'-24'309,"0"-2"0,5-10 1,4 2-1,2 0 1,5 2-1,5 0 973,5 1 1,5 0 0,0 5 0,4 0 0,3 4 0,0 4-751,-2 4 0,2 5 1,-5 1-1,3 2 0,-1 4 1,0 2-533,-1 4 0,4 3 0,-4 7 0</inkml:trace>
  <inkml:trace contextRef="#ctx0" brushRef="#br0">26407 13181 8283,'-1'-27'3276,"-4"0"1,4 5 0,-2 13-2175,6-1 0,4-2 1,8-1-1,3-1 1,4-1-1,4-1 1,6-2-1,3 2-4551,4 1 1,-4 6 3448,1 1 0,5 5 0,7-3 0</inkml:trace>
  <inkml:trace contextRef="#ctx0" brushRef="#br0">25940 13834 8382,'-1'-17'0,"-3"4"239,-5 6 1,3 10 0,1 7 0,4 5-1,1 4-64,0 2 1,0-2 0,0 6 0,0 3-176,0 0 0,6 6 0,1 1 0</inkml:trace>
  <inkml:trace contextRef="#ctx0" brushRef="#br0">25994 14580 10389,'-14'-9'862,"1"0"1,1 15-1,3 12 1,5 0-1353,2-2 1,2-3 0,0 1-1,0-1 1,0 2 489,0 2 0,0-2 0,0 5 0</inkml:trace>
  <inkml:trace contextRef="#ctx0" brushRef="#br0">25967 15193 9011,'-15'-2'0,"-2"0"1194,-6-3 0,6 12 0,2 11 0,6 4-1428,3 1 1,-3-4 0,5-6-1,1 1 1,1-1 233,2 0 0,0 6 0,0 2 0</inkml:trace>
  <inkml:trace contextRef="#ctx0" brushRef="#br0">25980 15553 8161,'-13'-14'2592,"-9"7"1,1 6 0,5 8-2029,4 11 1,5 4 0,-4 3 0,2 0-565,-1 3 0,-2 14 0,-1-1 0</inkml:trace>
  <inkml:trace contextRef="#ctx0" brushRef="#br0">25061 17059 8024,'7'-19'-91,"-1"-1"1,-7-2 967,-4 4 0,4 11 1,-4 7-1,5 7 0,5 7-186,4 3 1,2 4 0,3 6 0,0 1-1,3 2 1,2 2 0,0 1 0,2 1-807,0 0 0,1-3 0,5 3 0,-2-1 0,-1-4 0,-4-1-4617,0-1 4732,3 0 0,-2-7 0,6 0 0</inkml:trace>
  <inkml:trace contextRef="#ctx0" brushRef="#br0">25114 17299 8054,'-13'-34'0,"-1"5"5242,1 10-4738,6 7 1,2 12-1,11 0 1,6 0-1,7 0 1,5 0-681,4 0 1,12 0 0,0-1-1,3-2 1,0-3 0,-2 0-6117,-2 0 6292,-2-4 0,-9 2 0,-3-5 0</inkml:trace>
  <inkml:trace contextRef="#ctx0" brushRef="#br0">25394 17125 8054,'-37'5'718,"-3"-1"0,-3 8 0,3 1 0,0 8-188,0 4 1,3 6-1,4 1 1,7-1 0,2 0-1,5-2 1,4 0-1,6-4-912,3-2 1,2 4-1,5-9 1,4-3 0,5-5 381,6-6 0,5-2 0,6-2 0</inkml:trace>
  <inkml:trace contextRef="#ctx0" brushRef="#br0">25167 17325 9096,'8'-17'0,"-4"-1"657,-2 1 0,4 4 0,2 4 0,4 6 0,2 6-804,-1 6 0,6 4 0,5 4 147,6 1 0,-2 5 0,4-2 0</inkml:trace>
  <inkml:trace contextRef="#ctx0" brushRef="#br0">25754 17272 8036,'0'-24'1173,"0"-2"0,0 15 1,0 14-1,0 12-125,0 6 0,0-3 1,0 4-1,0 1 0,0 4 1,0 3-1,1 2 1,2 1-666,2-1 0,5 3 0,-2-7 1,0-5-1,1-2 0,2-5-1030,1-1 0,-4-3 0,1-3 1,0-6-1,-1-8-500,-4-8 0,-3-6 1,-1-9-1,0-3 0,0-5 1,0-2 959,0-2 0,0 0 0,0 1 1,0 2-1,0 5 0,-1 2 1842,-3 5 0,2 11 1,-2 1-1,1 3-479,-2 2 1,5 4 0,-1 8-995,4 5 1,1-1-1,-4 0 1,2 3 0,1 1-1,1 1-850,-1 0 0,-7-4 1,-4 0-1,-1 0 1,0 0-1,1 0-1647,0 1 0,2 2 2315,6 1 0,6 7 0,2 0 0</inkml:trace>
  <inkml:trace contextRef="#ctx0" brushRef="#br0">26167 17432 8102,'-6'-33'2157,"-3"7"1,2 6 0,-1 10 0,3 1-1425,2-1 0,1-6 0,2-4 0,0 1 0,0-2 1,0 2-1,2-2 0,2 1-1798,5-4 1,7-1 0,3-2-1,2 2 1,3 1 0,0 3-59,-2 2 0,2 1 0,-5 5 1,1 1-1,4 2 0,0 1 1123,-2-1 0,3-2 0,-4-2 0</inkml:trace>
  <inkml:trace contextRef="#ctx0" brushRef="#br0">26900 16699 10991,'-1'-31'2022,"-4"9"0,4 22 1,-4 22-1,4 9-1694,1 3 0,-5 4 0,0-2 0,-1 3 0,-2 2 0,1 3 0,-4 5 0,0 3-594,-3 1 0,1-1 1,0-1-1,-2-5 266,-3-5 0,-3 8 0,-5-8 0</inkml:trace>
  <inkml:trace contextRef="#ctx0" brushRef="#br0">26594 17139 7981,'31'-55'714,"0"6"0,7 18 0,4 22 1,8 6 679,6 3 1,7 0 0,-4 2-1395,2 2 0,1 9 0,5 8 0</inkml:trace>
  <inkml:trace contextRef="#ctx0" brushRef="#br0">26527 16739 8178,'0'-13'437,"0"-1"0,-6 2 0,-1 2 0,-2 3 0,0-1 0,-1 2 0,-2-1 1,-2 1-1,3-1 559,2-1 1,3 7 0,6 1 0,0 9 0,0 7-1,0 8 1,0 5 0,0 8-4,0 6 1,-2 5 0,-2 6 0,-4 3 0,-1 2 0,-1 0-1665,-5 0 0,2 2 1,-6-5-1,-1-1 1,0 0-1,-1-3-561,3-2 0,0-9 1,4 1-1,3-7 1232,4-2 0,-4-2 0,4-4 0</inkml:trace>
  <inkml:trace contextRef="#ctx0" brushRef="#br0">26207 17432 8030,'7'-39'586,"-2"2"0,-4 3 1095,-1 2 1,0 5-1,2 6 1,2 2-1,7 3-1449,5 1 1,0 3 0,7 3 0,0 5-1,4 2 1,5 2 0,7 0 0,5 0-5772,4 0 5539,1 6 0,4 2 0,0 5 0</inkml:trace>
  <inkml:trace contextRef="#ctx0" brushRef="#br0">26807 17299 14208,'-21'-9'3008,"-5"0"1,0 1 0,0 14-291,6 8 1,10-4-2719,10-1 0,16-15 0,23-18 0,7-7 0,3-7 0,3-5-855,-2 0 0,-6 1 0,1 1 0,-5-2 1,-5 0-1,-2 5 0,-2 5-8976,0 5 9758,0 7 1,-4 2 0,-1 6-1</inkml:trace>
  <inkml:trace contextRef="#ctx0" brushRef="#br0">24368 14713 8017,'-21'-40'-5,"2"14"0,5 8 482,1 10 0,5 13 0,6 2 1,6 2-1,8-1 0,7-1 0,5 0 1,5 5-1,4 3 0,5 3 0,4 0 363,2 1 1,1-3 0,-4 5 0,1-2-1,-1-1 1,-4 0 0,-1-1-457,-2 0 0,-9-3 0,0-2 1,-4-1-1,-5-2 0,-1 1 0,-3 2-305,-3 1 0,-3-4 0,-6 0 0,0 1-124,0 2 0,-2 1 0,-2-1 0,-5-1 1,-4-3-1,-5 3 0,-3-1 49,0-1 0,-2 7 0,3-2 0,1 1 0,-2-1 0,2 0-2588,0-1 0,1 5 1,6 1 2583,3 2 0,-2-5 0,3 3 0</inkml:trace>
  <inkml:trace contextRef="#ctx0" brushRef="#br0">24834 15140 7844,'-40'-61'0,"-1"5"0,-2 13 1782,-2 16 1,-4 9 0,3 14-1,-1-1-1213,-3-1 0,-2 5 1,-4-5-1,-5 2 0,-6-1 1,-1 2-1,0 2 1,1 1-186,1 0 0,5 6 1,3 3-1,5 2 0,4 3 1,4-1-1281,4 0 0,1 5 0,2 0 0,2 0 0,5-1 0,4 1 896,5-1 0,-9 3 0,3 1 0</inkml:trace>
  <inkml:trace contextRef="#ctx0" brushRef="#br0">22395 15246 7924,'26'-26'468,"-3"5"0,-3 5 1349,0 5 1,-9 4 0,-8 4 0,-7-2 577,-9 2-2241,-7 2 1,-11 2 0,-3 2 0,-3 2 0,-3-1-10,3 2 1,-1-4 0,6 4-1,3-2 1,2 2 0,5 0 0,6 1-183,5 1 0,1-4 0,6 5 1,1 1-1,3 2 0,5 2-110,9-1 1,1 0 0,7 2 0,0 1 0,-1 2 0,-3-2 213,-4-1 0,-5 3 0,-1 0 0,-2 0 0,-6 1 0,-6 2 0,-11 1 292,-6 0 0,-3-4 1,-9 2-1,-2 0 1,0-6-1,0-2-864,1-3 1,7-1 0,-1 2-1,6-3 1,7-1 0,3-1-1967,5 1 0,5 0 2471,8 2 0,16 4 0,8-4 0</inkml:trace>
  <inkml:trace contextRef="#ctx0" brushRef="#br0">22768 15260 11792,'-22'-54'0,"1"13"1766,2 16 1,1 17 0,3 19 0,-1 5-1748,-2 6 1,-6 3 0,2 2-1,-2 0 1,1 1 0,1 1-1,-1 5 1,3 3-926,2 5 0,9 5 0,4-1 0,5 0 0,5 0 0,5-3 906,7-2 0,3-7 0,7-1 0</inkml:trace>
  <inkml:trace contextRef="#ctx0" brushRef="#br0">22621 15633 7822,'-19'-45'2539,"6"1"1,5 23-1830,8 17 0,6 10 1,3 4-1,4-1 1,5 1-1,4 2 1,5 3-1,4 1-1119,5 2 1,7 0-1,1-6 1,-2-2-1,-4-3 1,-5-1-737,-5-3 1,0 3-1,-10-1 1724,-2-2 1,-9-3-1,-7-3 1,-7-2-1,-5 2 1,-1 2 474,0 1 0,-1 0 0,2 1 0,3 4 0,6 5-343,6 6 1,11 4-1,8 3 1,5-2-1,4-2 1,6-2-1049,6-3 0,0 0 1,4-2-1,-2-4 0,-7-3 1,-5-4-1,-5-1-632,-2 0 1,0 0 0,-4 0-1,-4 0 1452,-4 0 0,-5 2 0,0 2 0,2 7 0,2 6 0,5 12-2589,4 9 1,15 14 2105,-16-22 0,2 2 0,5 3 0,1 1 0,1 1 0,0 0 0</inkml:trace>
  <inkml:trace contextRef="#ctx0" brushRef="#br0">22781 16153 22744,'6'-26'-6363,"0"10"5493,3-6 1,1 10 1077,-5 3 1,1 5 0,-3-5 0,1-2 0,-1 0 0,-1-3 0,-2 1 0,0-2 0,-2-1-1,-2-2 1,-5 2 0,-5-1 325,-3 0 0,0-3 0,-3-5 0,-3 0 0,0-5 0,-5-1 0,-1-3 1,1 0-1,2-1-227,-1 1 0,0-3 0,1 6 1,-1 1-1,-1 3 0,-2 4 0,-1 2 467,1 2 1,1 5 0,-2 7 0,-3 1 0,0 3 0,3 2 0,2 1-494,3 0 0,5 5 0,3 4 1,3 5-1,4 3 0,3 6-404,8 2 1,8 1 0,12 1 0,10 0 0,11-1 0,8 1 0,8 0 200,2-1 1,3-5 0,5-3 0,1-3 0,0-3 0,-1-2 0,-8-3 2,-7-1 0,-8-1 0,-8-5 0,-7-2 0,-7-2 0,-8-5-119,-8-3 1,-8-7-1,-8-5 1,-14-6-1,-16-5 1,-16-4 159,22 19 1,-2 0-1,-4 1 1,-1 0-1,-3 0 1,0 1-1,1 1 1,1 0-1,-1 0 1,1 1-1,5 2 1,0 0 0,-31-10-123,9 7 0,-1 2 0,7 3 0,7 3 0,9 5 0,10 4 0,8 4 0,10 9 0,8 10 0,11 3 0,17 5 0,16 5 0,13 1-531,11-1 1,-29-17 0,2 0-1,5-1 1,2 0 0,2 1 0,1 2-1,4 0 1,0 1 608,3 0 0,-1 0 0,2 0 0,0 0 1,2-2-1,0 0 0</inkml:trace>
  <inkml:trace contextRef="#ctx0" brushRef="#br0">26407 14673 8283,'0'-13'-12,"0"0"1,0-1 457,0 1 1,2 4 0,2 0 0,5 0 0,3 0 0,1 2 0,0 0 0,1 1 0,-1 0 0,-1 1 0,-2 1 496,-1-1 0,-4 1 0,2 2 0,-1-2 0,-5-3 405,-4-1 0,0-2 1,-5 5-1,-3 1 1,-1 0-614,-1-1 0,0 1 1,-1 5-1,1 4 1,0 3-676,-1 4 0,5 3 0,1 3 0,-1 3 0,0 2 1,1 2-61,2 4 0,1 2 0,2-2 0,-3 4 0,-2 1 0,-1 1 0,2 0 0,-9 3 0,2-2 0,0 1 0,-1 0 0,1-3 0,1-2 0,0-1 0,-1-4 0,1 0 0,1-2 0,3-3 0,5-3-1639,2 1 1,2-10-1,2 2 1,1-3 0,3-3-1,1-1-7811,4-2 9450,0-7 0,3-9 0,-1-8 0</inkml:trace>
  <inkml:trace contextRef="#ctx0" brushRef="#br0">26234 15126 8819,'-9'-13'0,"1"-2"0,1 0 1257,0 2 0,2-3-440,-4 7 1,8-1 0,1 1 0,7 4-381,5 4 0,7 1 0,4 0 0,2 0 0,3 0 0,1 0 0,4 0 1,0 0-2136,-1 0 1,4 0 0,-5 0 0,-3 0 0,-4 0 1573,-6 0 0,-10-2 1,-5-1-1,-6-1 0,-7 1 1,-5 0-1,-3 0 0,2-2 1790,1 3 1,6 0 0,1 2 0,-3 0-333,-1 0 1,5 6 0,3 3-1,2 3 1,2 1 0,0 2-568,0 3 0,2-4 0,0 6 1,4-3-1,2 1 0,2-1 1,2-4-1125,1-4 0,1 1 0,-1-5 1,0-3-429,1 0 0,-7-4 0,-1-2 1,-2-6-1,1-5 0,-4-3 1,-2 2 932,-4 1 1,0 2 0,2-1-1,-2 1 1,2 0 491,2-1 0,2 7 1,4 3-1423,3 2 1,3 4-1,-1 0 1,1 4 0,2 0-1,3 2 1,2-2-534,1 0 1,-2 2-1,3-3 1,1-2-1,-2-2 1,1-1 787,-4 0 0,-1 0 1,-2 0-1,0-1 1,1-4-1,-3-3 1,0-3 668,-2 2 1,-6-3-1,1 4 1,-2-4 2702,-2-2 0,-2 3 0,-2 2-1804,-5 4 1,-3 10-1,0 5 1,2 5-1,2 4 1,2 2 1985,3 3-2785,2 1 0,1-3 1,0 0-1,1 0 1,4-1-1,4-3 1,3-3-1348,1-2 1,5-6 0,-1-2 0,-2-5 290,-4-5 0,-5-4 0,-6-7 1,0-3-1,-3-2 0,-5-1 635,-5 1 1,-3-2-1,2 5 1,2 2 0,2 1-1,3 1-300,1 1 1,1 4 0,7 2 0,4 1 0,7 3-1393,8 1 1,4 2 1870,2 0 0,5 0 0,2 0 0</inkml:trace>
  <inkml:trace contextRef="#ctx0" brushRef="#br0">27313 14673 9607,'-13'-6'1113,"0"5"0,-1-4 0,1 4-457,0 1 0,1 1 0,2 4 0,1 4 1,-2 4-1,1 5 0,0 4-18,1 3 0,4 3 1,-2 2-1,1 2 0,3 1 1,2 1-819,1 0 1,0 0-1,1 2 1,3-5 0,5-3-1,3-1-1721,2-1 0,5-5 0,2-5 0,2-5 1901,4-7 0,-3-2 0,8-2 0</inkml:trace>
  <inkml:trace contextRef="#ctx0" brushRef="#br0">27473 14673 8620,'2'3'2457,"2"6"1,-1 6-1,5 0 1,-1 2-1399,1 6 1,-1 3 0,3 4-1,-2 2 1,-2 1 0,-3 1-795,-2 0 0,-1 2 1,0 4-1,-1 0 0,-4 0 1,-4-2-1732,-3-2 1,-2 5-1,-4-4 1,-4-1-1,-5-1 1,-4-2 1465,-5-1 0,-14 0 0,-5-6 0</inkml:trace>
  <inkml:trace contextRef="#ctx0" brushRef="#br0">15636 1040 8246,'5'-9'509,"-1"0"0,7 1 0,-4-2 1,2 3 122,0 1 1,0-3 0,4 4 0,0 2 0,1 2-251,-1 1 1,-1 1 0,-3 4 0,-3 5-1,-2 6 1,0 7 0,-1 2 0,0 3 127,2 3 1,-4-3 0,4 3 0,-4-1 0,-1 0 0,0 1 0,0-3 467,0-5 1,-1 1 0,-2-6 0,-2-2-709,2-1 1,3-11 0,5-6 0,2-12-3791,1-5 3739,3-9 1,-8 0-1,6-3 1,0 2-1,0 3 1,-1-1 504,-3 0 1,4 2 0,-3 3-1,2 4 1,1 4 0,-1 0 0,1 2-756,2 3 0,1 4 1,1 5-1,0 0 1,2 0-1,1 0-1030,2 0 1,0 5 0,-3 4-1,1 3 1,3 2 0,2-1 1060,3 0 0,7 0 0,3 1 0</inkml:trace>
  <inkml:trace contextRef="#ctx0" brushRef="#br0">16488 1415 8049,'-7'-13'5058,"1"0"-4174,6 0 0,1 2 1,5 1-1,6 2 1,5 1-1,3 0-243,3-3 0,8 4 0,2 0 1,1 2-1,0 0 0,-3 1 0,0 1-162,0 2 0,-8 0 1,2 2-1,-5 2-521,-4 5 0,-7 2 1,-6 2-1,-6 0 0,-7 2 1,-6 1-1,-6 2 217,-2 3 1,-2-6-1,0 4 1,1-2-1,3 1 1,5-2-1,4 0 1,3-1-155,1 3 0,7-1 0,-3-4 0,4 0 0,2 0 0,4 0 0,5 0 0,4-2 0,5 0 0,1-4 0,3-1-1374,2-4 0,2 0 0,2-2 0,3 0 0,1 0 0,3 0 1353,1 0 0,2-12 0,0-2 0</inkml:trace>
  <inkml:trace contextRef="#ctx0" brushRef="#br0">17332 1389 10971,'0'-13'2174,"0"0"1,6 6-1781,2 3 1,4 2 0,2 4 0,2 1-1,1 2 1,1 3 0,-1 3 0,0 4 544,-1 2 0,3 0 0,-2-4 1,-1 0-1,0 0 0,0 2-951,1 2 0,1-3 0,-5 4 0,0-5 1,-1-2-1,1-1 0,0 2 0,0-2-2943,0 1 0,0-3 2955,0 0 0,-5-11 0,-3 2 0</inkml:trace>
  <inkml:trace contextRef="#ctx0" brushRef="#br0">17579 1532 8630,'-21'-16'886,"4"3"0,7-1 0,3 8 0,1-1-484,3-3 0,3 3 0,4-1 0,5 3 0,4 2 327,4 1-729,-2 8 0,9-5 0,-3 5 0</inkml:trace>
  <inkml:trace contextRef="#ctx0" brushRef="#br0">17475 1363 8049,'0'-13'1027,"-2"6"1,-1 1 34,-1 1 1,1 5 0,6 0-1,3 7 1,1 6 0,3 3-442,2 1 1,1 9 0,1-3 0,2 0-1,1 3 1,-1 0 0,0 1-510,1-2 1,-7-3 0,3 1-1,-1-3 1,-2-1 0,-1-4 0,-5 0-1420,-3-2 1,-11-2 0,-5-2-1,-7-5 1,-7-2 0,-1-4 657,-2-2 0,-3 1 0,5-6 0,1-1 0,3-1 0,5-2 0,3 0 0,5 0 1926,5 0 1,2 0 0,6 0 0,3 0 0,4 0 0,7 1-766,5 4 1,3-4 0,5 5 0,2-2 0,3 1 0,0-1 0,1 0-1343,0 1 0,-4-1 0,1-4 1,-3 0-1,-2 0 0,-3 0 0,-5 0-390,-3 0 1,-6 5 0,-7 0 0,-7 1 0,-10 1-1,-5 1 1675,-7 2 1,-1 7 0,2 5 0,-2 2 0,-1 4 0,1 2 0,2 5 380,1 2 1,5 2-1,6-1 1,3-1-1,5-1 1,1 2-1,3-4-753,2 0 1,1-4-1,0-4 1,1-2 0,4-2-1,3-5-640,4-2 0,1-2 0,0-3 0,0-4 1,0-6-1,0-3 0,-2-1 487,-2-1 0,-3 0 0,-6 2 1,1-2-1,2 2 0,3 2 1,1 3-308,3 2 1,3-1 0,4 5-1,5 4 1,2 2 376,2 4 0,6 5 0,1-3 0</inkml:trace>
  <inkml:trace contextRef="#ctx0" brushRef="#br0">18150 1493 9039,'-13'-20'0,"0"4"5586,0 6-4719,6 4 0,1 12 0,6 4 0,0 6 1,1 7-1,2 4 0,2 4 0,-3-1-397,0 2 0,2-5 1,1 2-1,-1-5 1,0-3-1,2-3-1610,1-2 1,2-3 0,4-4 0,0-5 0,0-5 0,1-6 473,4-6 1,-8-9 0,3 0 0,-3-2 0,-2-2 0,1-2 1082,1-2 0,-4 7 0,0-3 1,-2 3-1,2 3 0,0 3 1,1 2-430,0 2 0,3 6 0,6 3 0,3 2 0,1 4 1,3 1-2765,1 1 1,7 4 2775,-1-3 0,6 5 0,-3-3 0</inkml:trace>
  <inkml:trace contextRef="#ctx0" brushRef="#br0">18708 1441 8049,'-6'-24'8132,"-1"8"-7209,0-9 1,7 18 0,9 3 0,4 2 0,2 2 0,4 0 0,1 0-663,3 0 0,2 6 0,1 1 0,0 2 0,-2 0 0,-2-1-1233,-5-1 0,-2 4 0,-4-6 554,-2 3 1,-5-6-1,-8 3 1,-3-2 1220,0 1 0,1-1 0,6 6 0,0 1-204,0 1 1,1 2 0,4 0 0,2 0 0,1 0 0,0 0-370,-3 0 0,0 0 0,-5 1 0,-2 2 1,-2 3-1,-5 0 0,-4 1-380,-4 0 0,-3-4 0,-6 1 0,0-2 0,0-2 0,0 0 0,0-2-804,0-2 1,6 1 0,3-6 0,4 1 0,5-1-8878,8 0 9454,18-11 1,9-7-1,12-12 1</inkml:trace>
  <inkml:trace contextRef="#ctx0" brushRef="#br0">19396 1454 10662,'0'-10'2075,"0"6"0,0 10 0,0 12 0,2 1-1663,2 0 0,-1 4 0,5-2 1,1 4-1,0 1 0,-1 0 1,3-2-1195,0-2 0,-2-2 1,-1-4-1,3 1-878,0-1 1,-7-7 0,-7-5 1659,-8-2 0,-16-14 0,-1-2 0</inkml:trace>
  <inkml:trace contextRef="#ctx0" brushRef="#br0">19279 1701 9545,'-20'-13'1605,"3"0"1,4 4-968,4 1 1,5 5 0,8-3 0,6 2 0,6-1-1,6 2-481,2 2 1,4 1 0,2 0 0,3 0 0,3-2 0,2 0-1,2-4 1,1-1 0,-1-3-1129,-1-2 0,-4-1 1,-4 0-1,-3 0 0,-8 1 971,-4 4 0,-9-9 0,-1 2 0</inkml:trace>
  <inkml:trace contextRef="#ctx0" brushRef="#br0">19604 1480 9077,'-38'7'0,"1"-1"0,1 0 1035,0 3 1,1 4 0,9 2 0,2 3-439,2-2 0,5-2 1,8 0-1,5 2 1,2 2-1,4-3-510,2 0 1,5-4-1,8-2 1,6-5 0,5-4-1,2-2 1,-1-4-801,-2-1 1,-2-2 0,-2-6 0,-3 0 0,-1-3 0,-2 1 712,2-2 0,-5 5 0,5-5 0</inkml:trace>
  <inkml:trace contextRef="#ctx0" brushRef="#br0">19864 1480 8049,'13'0'708,"0"0"0,0-1 0,-1-2 0,1-2 1,0 3-1,0 0 193,0 2 0,-4 2 0,-2 2 0,-1 5 0,-3 2 0,-2 2 0,-1 2-759,0 2 0,0 3 0,0 6 0,0 0 0,0 0 0,2-2 0,1 0 0,1-3-569,-1 2 0,-2 0 1,1-1-1,1-5 1,1-2-579,-1-2 1,-3-2-1,-4-2 1,-5-5-1,-3-4 1,-1-4-1,0-5 1,0-2-1,0-4 926,0-2 1,5 1-1,1-6 1,1-1-1,3-1 1,3-4 0,3 0 1462,1-3 0,11 1 1,-2 4-1,2 0 0,4 2 1,3 0-1,2 4-1568,2 2 0,-3 5 0,2 5 0,2 1 0,1 1 1,-1 1-4582,-1 2 4765,0 1 0,0-3 0,0-3 0</inkml:trace>
  <inkml:trace contextRef="#ctx0" brushRef="#br0">20292 1402 8049,'-7'-24'779,"2"2"1,5 9-1,5 10 1,3 5 0,5 2-504,5-1 0,3 4 0,10 0 1,3 2-1,4 0-276,1 1 0,5 1 0,3 2 0</inkml:trace>
  <inkml:trace contextRef="#ctx0" brushRef="#br0">20902 1441 8049,'-14'-16'0,"-1"5"1867,2 8 1,3 12-1,10 8 1,0 0-1102,0 2 1,0 1 0,0 8 0,2 0 0,1 3 0,2-1 0,1 0-1194,0 1 0,0-6 1,-3-3-1,1 0 1,-1-2-1,-3-4-280,-5-6 1,-6 0 0,-8-6 0,0-2-1,-1-7 1,3-6 0,1-8-271,4-5 1,8 1 0,0-9 0,2-1 0,5-3 0,6-5 0,8 1 1733,6-2 1,8 0 0,0 5 0,3 2 0,3 6 0,5 6 0,5 6 730,4 2 0,4 8 0,5 3-1488,10 2 0,-33 2 0,1 0 0,1 0 0,0 0 0</inkml:trace>
  <inkml:trace contextRef="#ctx0" brushRef="#br0">23248 1653 8049,'-54'0'0,"22"1"0,14 3 0,23-2 0,21 2 0,10-1 0,7 0 0,6 2 0,2 1 0,3-2 0,-1 5 0,-1 3 0,-2 3 0,-2 1 0,-2 2 0,-8 11 0,-5-1 0</inkml:trace>
  <inkml:trace contextRef="#ctx0" brushRef="#br0">23994 2279 7867,'-32'21'929,"11"2"0,5-2 0,14 3-1003,14 4 1,7-4 0,9-5 0,4-1 0,3-1 0,4 0 0,2-2 73,3-2 0,4 6 0,5 2 0</inkml:trace>
  <inkml:trace contextRef="#ctx0" brushRef="#br0">24874 2959 7820,'-50'31'463,"5"0"1,19 7 0,17-5-1,6-5 1,3-1-421,0-2 1,0-3 0,1 0 0,5 2 0,7 0-44,8-2 0,10 3 0,3-4 0</inkml:trace>
  <inkml:trace contextRef="#ctx0" brushRef="#br0">25207 3798 7793,'-53'42'1300,"4"7"0,9-11 1,15-1-1019,12-4 0,7-5 1,6-2-1,0 1 1,1 0-1,4-1 1,5 1-1775,6 0 1492,5-7 0,6 6 0,-1-6 0</inkml:trace>
  <inkml:trace contextRef="#ctx0" brushRef="#br0">25047 4798 8353,'-35'22'0,"-1"0"0,-24 23 0,20-4 642,19-4 0,15-4-642,10-7 0,10 1 0,6 0 0</inkml:trace>
  <inkml:trace contextRef="#ctx0" brushRef="#br0">24301 6264 7776,'-25'20'0,"-2"7"1753,3 7 0,7-1 0,18-1 0,2-1-978,1 1 1,7 0-1,-2-2 1,3 1-1,2-2 1,3 0-1,0-3-986,0 1 0,-2-6 0,-2-5 0,0-4-76,1-3 1,-9-12 0,-6-3 0,-11-9 0,-9-9 0,-4-5 0,-1-7 420,-1-2 0,2-7 1,1 1-1,5 1 1,2 1-1,7 4 661,3 2 0,4-1 1,9 6-1,7 2 1,8 0-1,4 3 1,3 1-615,3 2 1,-3 4-1,3 7 1,-2 2-1,-4 3 1,0 1-1314,2 3 1,-7 1 0,8 2 0,1 0-1,-3 0 1132,4 0 0,5-6 0,-1-1 0</inkml:trace>
  <inkml:trace contextRef="#ctx0" brushRef="#br0">24727 6037 7785,'-44'-7'884,"8"2"1,17 4 0,19 1-1,8-2 1,3-1 468,3-1 0,5-5 1,5 5-1,5 1 1,5 1-1,3 2 0,-1 0-1075,-3 0 0,1 6 1,-14 3-1,0 3 0,-6 3 1,-5 2-279,-3 6 0,-3 2 0,-7 3 1,-5 2-1,-3 1 0,-1-2 0,-1-1-159,1-1 0,0-6 1,-1-2-1,3-1 1,2 0-1,4-2-396,4-1 1,1-2-1,1 0 1,4 1 0,4-2-118,2-4 0,3 3 0,1-7 1,2-1-1,6-1 0,5-4 0,6-4 672,6-7 0,9-6 0,-2-8 0</inkml:trace>
  <inkml:trace contextRef="#ctx0" brushRef="#br0">25394 5997 7785,'-53'0'2112,"13"5"0,10 1 0,14 1-857,10 3 0,6-2 0,4 1 0,7 1 0,6 3 0,9 4-1095,3 0 0,8 3 0,-1-3 0,1 4 1,0 1-1,-3-1 0,-3 0-660,-6 0 1,-4-4-1,-8 4 1,-1-2-1,-3-2 1,-6-4 499,-6-4 0,-16 3 0,-9-5 0</inkml:trace>
  <inkml:trace contextRef="#ctx0" brushRef="#br0">25341 6290 7785,'-40'-17'638,"0"-1"0,6 2 0,4 5 1,6 4 418,6 1 0,5 0 0,6 3 0,10-1 0,12 1-595,10 1 0,12-2 0,3-2 0,7-2 0,8-3 0,4-4-651,3-3 0,5-6 189,-9 2 0,5-3 0,-2-2 0</inkml:trace>
  <inkml:trace contextRef="#ctx0" brushRef="#br0">25607 5971 7785,'-58'35'1028,"1"1"1,8-2-1,10 3 1,10-3-299,4-2 1,4-1 0,12-4-1,4-2 1,4-1 0,2-3 0,5-4-1115,8-5 1,6 0-1,10-9 1,3-4 0,-1-8-1,2-8 384,0-5 0,-4-9 0,3-3 0</inkml:trace>
  <inkml:trace contextRef="#ctx0" brushRef="#br0">25567 5917 8251,'6'14'353,"2"-7"0,6-1 0,3-2-993,0 1 0,7-1 640,-2-4 0,9-12 0,4-2 0</inkml:trace>
  <inkml:trace contextRef="#ctx0" brushRef="#br0">25900 5784 8207,'-13'6'1151,"0"3"1,1 4 0,2 5 0,2 4-620,2 3 1,2 3-1,4 2 1,1 1-1,4 0 1,4-1-1,2-2-494,3-3 1,1-7-1,1-2 1,2-5-1,-2-7 1,-1-3-1,-2-2 1,0-5-655,1-7 1,-5-12-1,-2-11 1,-1-2 0,-3-2-1,-2-2 1,-1-1 707,0-1 1,-1-4 0,-2 7 0,-3 4 0,0 3 0,0 4 0,3 4-1,2 3 1,1 6 0,1 2 180,4 1 1,2 7 0,8 3-1,3 2 1,5 1-274,7-4 0,4 4 0,6-5 0</inkml:trace>
  <inkml:trace contextRef="#ctx0" brushRef="#br0">26287 5477 7821,'-56'0'1740,"11"0"0,20 2 1,25 1-1280,8 1 1,5 5 0,5-4 0,5-1 0,7 1 0,7-1 0,6-1 134,6-2 1,1-1-1,-2 0 1,-7 0-1,-7 0 1,-6 2-2081,-7 2 0,-8-1 0,-8 5 0,-10-1 0,-6-1 1680,-7 0 1,-2 4-1,-2-1 1,4 2-1,4-1 1,2-1 1023,3 1 0,3 7 0,7 0 1,4 1-1,4 1 0,4 2-873,5 0 1,-3 7 0,3-4-1,-4-1 1,0 2 0,-2 1 0,-2-1-508,-1-3 1,-6 2-1,0-5 1,-8 0 0,-7 0-1,-7-1-238,-6 1 0,0-5 0,-11 1 1,-2-5 397,-5 0 0,-5-4 0,-5 0 0</inkml:trace>
  <inkml:trace contextRef="#ctx0" brushRef="#br0">23328 6437 7872,'-8'0'521,"4"0"0,8 0 1,5 0-1,5 0 0,3 0 1,6 0-1,0 0 0,2 2 1,-1 0-506,0 3 0,4-1 1,-6-4-1,2 2 0,0 1 1,-2 1-1,0 1-16,-1 1 0,-2-5 0,-6 5 0</inkml:trace>
  <inkml:trace contextRef="#ctx0" brushRef="#br0">23448 6744 7946,'-37'5'620,"7"6"0,12 4 0,12 1 0,9-3-309,6-2 1,10-8 0,7 1 0,5-2 0,4-2 0,5 0 0,5-2-1045,2-2 733,-4 2 0,3-16 0,-6 4 0</inkml:trace>
  <inkml:trace contextRef="#ctx0" brushRef="#br0">22701 6344 7571,'-6'-14'-251,"-3"1"1,4 0 0,0-1-1,4 1 669,1 0 0,1-1 1,4 1-1,2 0 0,2 1 1,0 2 198,1 1 0,2 7 0,0 2 0,-2 9 0,-2 9-46,-3 9 0,4 5 0,-4 10 0,-2 2 1,0 8-1,0 6 0,3 5-418,1 1 0,2 0 0,6 1 1,1-2-1,3-3 0,1-3-1215,-1 0 1,4-7 1061,0 3 0,-4-5 0,0-8 0</inkml:trace>
  <inkml:trace contextRef="#ctx0" brushRef="#br0">22768 6997 7894,'-46'-30'1063,"6"3"0,13 8 0,27 10 0,9-1-375,8-2 1,9-1 0,11-1 0,6 1 0,8 1 0,6 2 0,10 3 0,7-1-689,-35 4 0,0 1 0,7-1 0,0-1 0,2-2 0,-1 1 0</inkml:trace>
  <inkml:trace contextRef="#ctx0" brushRef="#br0">24461 7730 7802,'-13'-12'0,"-1"3"693,1 5 1,4 2 0,2 4 0,1 4 0,3 5-1,3 9 1,3 5 0,3 9 2734,1 7-3384,-4 1 1,7 14 0,-4-1 0,0 4 0,2 5 0,-3-1 0,3 0 0,-1-6-412,4-2 0,0-3 0,4-3 0,3-6 0,4-6 0,5-6 0,3-4-1188,1-5 0,4-3 1,-4-7 1554,-1-3 0,-2 3 0,-1-5 0</inkml:trace>
  <inkml:trace contextRef="#ctx0" brushRef="#br0">24381 8436 9549,'-36'-12'1334,"1"3"1,13 2 0,19 4 0,13-3-1553,11-1 1,5-2-1,7-5 1,7 0-1,9-4 1,7-3-1,9-3 218,-28 11 0,0 0 0,33-11 0,-31 8 0,0 0 0</inkml:trace>
  <inkml:trace contextRef="#ctx0" brushRef="#br0">25247 7796 10518,'-43'-25'0,"3"4"0,9 7 4157,11 3-3665,8 8 0,18-1 0,4 8 0,5 5 0,7 6 0,5 7 0,8 9 651,5 6-1242,-1 9 1,11 0 0,-4 5 0,-2-4-1,-1 0 1,-4 1-4078,-1 2 1,-7-6 4175,-4-4 0,0 6 0,-6-4 0</inkml:trace>
  <inkml:trace contextRef="#ctx0" brushRef="#br0">25194 8210 7761,'-47'-14'1025,"13"7"1,13 1 0,10 1 0,11 1 0,9 0 0,8-2-692,5-3 0,9 1 0,6-1 0,6-2 0,4-4 1,5-4-1,3-2-4603,4-3 4269,8-1 0,-12-2 0,4 1 0</inkml:trace>
  <inkml:trace contextRef="#ctx0" brushRef="#br0">25554 8010 9274,'-67'25'0,"12"3"0,17 5 0,14-2 0,9-3 0,5-5 776,1 0 1,6-7-1,-1 2 1,2-3 0,4-4-1,2-2 1,7-4-1125,5-4 0,6-4 1,8-4-1,2-9 0,1-7 1,-1-5-1,-3-1-4867,-6-4 5215,2-1 0,-10-6 0,5 0 0</inkml:trace>
  <inkml:trace contextRef="#ctx0" brushRef="#br0">25980 7743 8477,'-5'13'887,"-6"7"1,-4 2 0,4 3-443,-1 2 1,6-5 0,1 0 0,4 2-1,1 0 1,0-2 0,0-5 43,0-2 1,1-3 0,2-1 0,3-4 0,2-1 0,2-3-1079,2-2 1,-3-8 0,-2-5-1,1-6 1,-1-2 0,2-6 52,-2-3 0,4 1 0,-7-5 0,-1 2 0,-2 0 0,1 1 284,2 2 0,2 1 0,5 1 0,-2 1 1,2 1-1,6 3 252,5 2 0,3-5 0,2 4 0</inkml:trace>
  <inkml:trace contextRef="#ctx0" brushRef="#br0">26420 7303 7895,'-19'0'986,"6"2"1,-1 4-1,10 7 1,8 9-1,8 8-336,5 5 1,11 10-1,-2 4 1,3 4 0,-3 2-1,-1 1-857,2 0 0,-8-10 0,6 3 0,-4-7 207,-5-7 0,-7-2 0,-3-7 0</inkml:trace>
  <inkml:trace contextRef="#ctx0" brushRef="#br0">26380 7357 7890,'0'-42'544,"2"4"1,4 11 0,7 2 0,9 3-1,6 4 1,5 3-656,1 2 0,2 5 1,4 4 110,0 2 0,0 2 0,0 0 0</inkml:trace>
  <inkml:trace contextRef="#ctx0" brushRef="#br0">24208 7517 8275,'-72'23'0,"12"4"688,14 5 1,18 17 0,14 12 0,10 13-568,4-31 1,3 3 0,5 7 0,3 2 0,5 6 0,4 1 0,2 1 0,5 0 0,4 1 0,4-2 0,4-3 0,4-3 0,5-2 0,4-4-917,4-4 0,4-3 1,4-5-1,4-4 1,-21-15-1,2-2 0,0-1 795,1-1 0,0-2 0,1 1 0,3-1 0,1 1 0,-1-2 0,-5 0 0,1-1 0,-1 1 0</inkml:trace>
  <inkml:trace contextRef="#ctx0" brushRef="#br0">26714 6970 7767,'-40'-7'395,"13"14"0,12 18 0,17 15-156,14 12 0,14 9 1,5 0-1,4 2 1,-19-28-1,0 1 1,0 1-1,0 0 1,-1 2-1,0 1 0,-1-2 1,0 1-427,-2 0 0,-1 0 0,-1 0 0,-2-1 0,0 0 0,-1 0 187,6 33 0,-2-9 0,-1-3 0</inkml:trace>
  <inkml:trace contextRef="#ctx0" brushRef="#br0">25367 5131 8052,'-1'-12'0,"-2"2"-328,-2 1 1,1 4-1,4-3 432,0-3 0,0-1 1,0-2-1,0-3 1,-2-1-1,0 2 1,-3 0-11,2-2 0,-4 3 1,-4-2-1,-5 3 1,-6 4 294,-3 1 1,-6 6 0,-4-1-1,-3 4 1,-9 5 0,-8 9-1,-7 7 573,-4 4-955,0 1 0,28-8 0,-1 1 0,-2 1 0,-1 0 1,-2 2-1,-1-1 0,-2 2 0,1 0 0,-1 1 0,2 1 66,-1 1 1,1 0 0,2 0 0,-1 1 0,-1 0 0,0 0 0,1-1 0,2 1 0,0 0 0,2 1 0,3-1 0,2 2 177,1-1 1,3 2 0,3 0 0,2 2-1,-17 27 1,8 2 0,10 4 0,10 5-334,11-33 1,2 1-1,1 6 1,0 2-1,2 3 1,0 2-1,2 2 1,1 0-1,4 3 1,2-1-1,4 0 1,3-2-38,2 0 1,4-2 0,4 0 0,5-3 0,2-2 0,3-1 0,1-2 0,2-2 0,2-2-1,1-3 1,1-1 0,2-1 25,1-3 0,2 0 0,6-1 0,3-1 0,4-2 0,2-2 0,3 0 0,1-1 0,3-2 0,1-1 0,-22-8 0,-1-1 0,2 0 0,2-2 0,1 0 0,0-1 112,5 0 0,0-1 1,0-1-1,-1 0 1,0-1-1,0-1 0,6-1 1,1-2-1,0 1 1,0-2-1,-1 0 0,0 0 1,-2-2-1,1 0 1,-1-2-1,0 0 0,0-2 1,0 0-1,-2-2 1,0 0-1,-1-1-80,2-1 1,-2-1 0,1-1 0,-4 1 0,1-2-1,-3 0 1,19-9 0,-2-1 0,-6 0 0,-1-2 0,-5-1-1,-3-3 1,-6-1 0,-2-1-61,-4-4 0,-2-2 1,-5-4-1,-5-3 1,-3-4-1,-4-2 0,-2-3 1,-3-1-1,-2-6 1,-4-2-1,-2-2 1,-3-2 156,-1-3 1,-4-1 0,-4 17 0,-3 0 0,-2 0 0,-5-19 0,-5 0 0,-3-1 0,-4 0 0,5 25-1,-2 0 1,-1 1 0,-12-19 0,-3 2 62,-2 5 1,-3 2 0,-4 0-1,-4 4 1,1 10 0,-3 4-1,-2 3 1,-3 4 0,-4 3-1,-2 4 1,-1 5 0,-2 4 0,-2 3-1,-1 4-153,0 3 1,-1 3 0,-2 6 0,-2 4 0,22-1 0,-1 0 0,1 3 0,-1 1 0,0 1 0,0 2 0,1 0 0,-1 2 0,1 1 0,0 0 0,-1 1 0,1 0 0,1 1 0,1 0 0,0 1 53,0 0 0,0 1 0,0 0 0,0 2 0,-1 0 0,1-1 0,2 1 0,0-1 0,0 0 0</inkml:trace>
  <inkml:trace contextRef="#ctx0" brushRef="#br0">17276 733 7864,'-19'-19'0,"-1"4"0,-2-3 0,4 5 0,4 2 0,0 3 0,1 5 18,0-2 0,-5 4 0,0 1 0,0 0 0,-1 1 0,-3 4 1,-5 4-1,-2 2 0,-4 1 0,-1-1 0,-2-3-69,2 3 0,-6-5 0,3 0 0,-4-2 0,-1 1 0,-2-2 0,-1-2 0,-3-2 194,-4-4 0,6 2 0,-8-4 1,3-1-1,-3 2 0,-3 0 1,-4 3 65,0 2 0,-9 1 0,2 0 1,-3 1-1,-1 2 0,4 3-62,4 2 0,0 1 1,6 4-1,4 0 0,2 2 1,6 1-222,4 2 0,1 6 0,10-2 0,1 5 0,4 2 0,3 4 0,7 2-65,6 7 0,4-1 1,6 7-1,4 1 1,8 0-1,12 4 1,10-1 92,12-1 1,4 3-1,-17-31 1,2-2 0,3 1-1,1-1 1,5 0-1,1 0 1,5-2 0,1 0 157,4-1 1,1 0 0,4 1 0,1-1 0,3-2 0,1-1 0,1 0 0,1-1 0,5 0 0,0-1-1,-22-5 1,-1-1 0,2 0-87,1 0 0,1-1 0,0-1 0,2 0 0,0 0 0,0 0 0,1-1 0,0 0 1,0 0-1,3-1 0,0 1 0,0-1 0,2 0 0,0-1 0,0 0 0,1 1 0,1-1 1,-1 1-72,0-1 0,1 1 0,0-1 0,4 0 0,0-1 0,1 1 0,-4 0 0,0 1 0,0 1 0,-1-1 0,1 0 0,-1 1 0,-1 0 0,0 0 0,-1 0 0,-3 0 0,-1 1 0,0 1 0,-2-1 0,0 0 0,-1 1-178,-3-1 0,0 1 1,-2 1-1,18 4 1,-4 0-1,-7-2 1,-3 0-1,-7-1 1,-2 0-1,27 7 1,-16-3-1,-14-4 436,-8-3 1,-18-4-1,-12-2 1,-15-6-1,-13-11 72,-9-12 1,-11-13 0,-7-10 0,23 22 0,-1 0 0,-4-6 0,-2 0 0,-1-2 0,-1-1-180,-2-1 0,-2-1 0,-4-4 0,-2-1 0,-2-1 0,-1 1 0,-3-1 0,-2 0 0,17 16 0,0-1 0,-1 2 0,0 0 0,-1 0 1,0 1-265,-1-1 0,0 0 0,-1 1 0,-21-10 0,-1 2 1,0 1-1,0 2 0,2 5 0,1 1 0,2 4 0,0 1 1,4 4-1,0 0-222,0 3 0,1 2 0,3 5 0,2 4 0,2 1 0,1 2 1,3 3-1,0 3 380,4 3 0,-1 1 0,-2 0 0,1 1 0,-29 14 0,3 1 0</inkml:trace>
  <inkml:trace contextRef="#ctx0" brushRef="#br0">22515 1146 8013,'0'-34'9,"0"2"202,0 5 0,0 6 1,0 3-1,0 4 1,-2 2-1,-1 4 414,-1 8 0,-7 8 0,4 8 0,-2 5 1,2 2-1,-1 7 0,2 3 0,0 4 658,3 1-1216,2 2 0,1-1 0,0-2 0,0-3 1,1-2-153,4-2 1,2-2 0,7-1 0,0-2 0,4-3 0,6-4-161,6-3 0,-1-2 0,7 0 0,-1 1 1,1-3-1,-1 0 0,1-4-750,-2-1 1,4-1 0,-3-5-1,-1 0 995,-3 0 0,3-18 0,0-4 0</inkml:trace>
  <inkml:trace contextRef="#ctx0" brushRef="#br0">22821 1253 8089,'-34'-27'864,"9"6"0,13 4 0,14 2-416,14 1 0,9 6 0,18-1 0,10-2 0,10-1 0,-26 6 0,1 1 0,3-1 0,1 1-359,2 0 0,1 1 0,4 3 0,1-1 1,-2 0-1,0 0 0,3 1 0,1 1 0,1 0 1,2 2-1,-1 2 0,0 0-242,0 2 0,0 1 0,-3 3 0,-1 1 0,-1-1 0,-1 1 0,0 0 0,-2 1 0,-2 2 0,-1 0 0,-2 1 0,0 0 0,-4 0 0,0 1-163,31 15 1,-33-13 0,-1 1 0,27 17 0,1 2 0,-2 2 0,-3 0 337,0 0 1,-10 5 0,6-1 0,-1 1 0,-1-1 0,0 2 206,3 1 1,-4-4 0,9 2 0,-1-4 0,1-2 0,2-2-116,3-2 1,1-4-1,0 3 1,0-1 0,-1-3-1,1-2 1,-3-3-125,-1-3 0,1 6 1,-4-4-1,-2 1 0,-2 3 1,-6 2 52,-3-1 1,-1 0 0,-2-1 0,-4 1 0,-1 4 0,-1 1 129,-1 3 0,1 1 1,5 5-1,4 5 1,5 7-1,-23-26 1,1 1-118,1 1 0,0 1 1,2 5-1,-1 2 0,-2 1 1,-2 1-1,1 3 0,-2 0 1,1 2-1,0 1 1,-1 1-1,0 0-58,0 0 1,-1 1 0,-1-1 0,-1 0 0,-4-2 0,-1 0 0,-1-3 0,-1 0 0,-1-2 0,-2 0 0,-2-2 0,-1-1 0,-3 0 0,0 0 14,-2 1 0,-1-1 0,0 27 0,-7 5 0,-7-5 1,-5-3-1,-8 5 354,-5 1 0,0-7 1,-2 4-1,3-2 0,3 0 1,3 2-1,6-2-90,5 3 1,5-1 0,8 3-1,2 0 1,5 0 0,3-6-954,1-5 1,1-3 0,-3-11-1,-2-4 1,-3-7 0,-1-5-113,-1-5 0,1-3 0,-7-7 0,-2-3 0,-7-4 788,-5-4 0,-11-13 0,-7-3 0</inkml:trace>
  <inkml:trace contextRef="#ctx0" brushRef="#br0">26700 5184 8981,'-4'9'0,"-1"0"0,4 1 908,4 2 1,3 2-1,6 0 1,0 3-917,2 0 0,7 7 1,-2-2-1,1 4 1,0-1-1,0-2 1,-1-2-4219,-3-2 4226,-1 5 0,4-9 0,2 4 0</inkml:trace>
  <inkml:trace contextRef="#ctx0" brushRef="#br0">19075 5384 29456,'6'-7'-1093,"-4"1"1,4 4 0,-6-2 0,0-5-1,0-3 1,0-1 0,0 0 0,0-1-1,0 1 340,0 0 1,0-1 0,-2 2 0,-1 2 0,-3 3-1,-1 1 1252,-3 3 1,-2 1 0,-2 2-1,1 0 1,-2 0 0,-1 0-1,-3 0 1,-2 0-26,-3 0 0,1 0 0,-1 0 0,2 0 0,-2 0 0,-1 0-152,-2 0 0,2 0 1,1 0-1,2 0 1,0 0-1,0 0 1,-1 0-112,0 0 0,2 0 0,-1 0 0,-2 2 0,0 2 0,1 4-232,0-1 1,6 5-1,-4-3 1,0 3-1,2 1 1,-2 0-1,2 1-231,0-1 1,1 0 0,5 2 0,-1 1-1,1 2 1,0 0 367,-1 1 1,5-4 0,2 3 0,1-2 0,2 0 0,-1 2-48,1-2 0,-1-1 1,5-2-1,0 1 1,0-1-1,0 2 0,2 1-261,2 2 0,-1 0 1,5-3-1,-1 1 0,2 2 1,4-1-1,5 1 218,3 0 0,5 0 0,8-5 0,4-1 0,4-2 0,3-1 103,1 1 1,7 1-1,-1-1 1,1-2 0,4-1-1,-3 0-95,1 4 1,6-4-1,0 2 1,-4 1-1,1 1 1,-3-1-1,1-1 41,2 1 1,-8-2-1,4-1 1,-2-1-1,-1-1 1,3-1 276,-1 0 1,-3 1 0,2-5 0,3 0 0,0-2 0,1-1 0,-1-2 185,-2-3 1,3 4 0,-7-5 0,2-2 0,1 0-1,-2-3-243,0 1 0,1-2 0,-8-1 0,1-3 0,-1-2 1,-2-3-296,-1-1 0,-1-2 0,-4 1 0,-3-1 0,-4-1 0,-2-2 0,1-1-283,-6-6 1,-3 5 0,-10-4 0,-3 3 0,-4 1 0,-2-4-301,-4-2 1,-9 4-1,-14 3 1,-11 3-1,-10 1 1,-9 2 348,-8 3 1,-7 4 0,33 12-1,0 1 1,0 1 0,-1 1 0,-1 0-1,1 0 1,-3 1 0,0 1-1,-1 0 1,0 1-21,-2 0 1,-1 0 0,0 0 0,0 0 0,1 0-1,1 0 1,0 0 0,1 1 0,1 1 0,1 1 0,1 1-1,1 0-16,-1 2 1,1 0 0,-1 1-1,1 1 1,2 0 0,0 2 0,0 0-1,2 2 1,1 1 0,1 1 189,-33 17 1,13-3 0,3 5-1</inkml:trace>
  <inkml:trace contextRef="#ctx0" brushRef="#br0">19262 12048 19770,'0'-21'-858,"0"2"0,-1 11 0,-4 4 0,-4 2 0,-3 2 0,-1 0 1271,0 0 1,-1 0 0,1 0 0,0-1 0,-1-2-1,1-1 1,0-1 106,-1-1 1,1 5-1,0-4 1,-1 4-291,1 1 0,-6 0 0,-2 0 0,-1 0-291,0 0 1,1 4 0,-4 2-1,1 0 1,-3 0 0,1-2-1,-4 1 143,2-1 0,-2 5 0,1-3 0,-2 0 0,3 1 39,4 1 0,-4-5 0,4 3 0,2-2 0,1 2 0,5 2 0,-1 0-170,0 0 0,2 4 1,-3-3-1,3 2 0,2 3 25,0-1 1,4 0 0,1 1 0,1-1 0,1 0-145,0 1 1,2-1-1,4 0 1,0 1-1,-2-1 52,-2 0 1,2 1 0,-2-1 0,2 0-1,2 1 1,0-1-130,0 0 0,0 1 0,0-1 0,0 0 0,0 1 0,0-1 173,0 0 0,2 1 1,2-1-1,5-1 1,3-2-1,1-2 1,2-1 226,3 0 1,1-2 0,5 2-1,-2 1 1,3-3 0,2 3-78,0-1 1,7-2-1,-6 2 1,3 1 0,1-1-1,-2 3 1,-2 1-112,-1-2 0,1 2 0,2-2 0,1 2 0,-2-1 0,1-1 183,1 1 1,-3-2-1,5-1 1,-2 0 0,0-1-1,0 0 142,2-3 0,-1-1 0,5-2 0,-1 0 1,-1 0-1,2 1 0,2 2 34,2 2 0,2-1 1,-3-2-1,0 1 1,2 2-1,1 1-288,1 0 0,7 0 0,-4-3 0,2 2 0,0-1 0,1 1 22,2-1 1,1 0-1,-1-4 1,-2-1 0,1-4-1,1-2 1,1-2 169,-1 0 0,-2 2 1,2-3-1,0 1 0,-2-2 1,3 1-314,2 1 0,-4-3 0,3 5 0,-5-2 0,-3 0 0,-3-1-67,-1-2 0,-8-3 0,-3-1 0,-3-2 1,-3 0-1,-3-1-820,-4-3 758,-9 2 1,-2-5 0,-4 3 0,2-3 0,-4-2 0,-2-1 91,-4-3 0,-5 3 0,1-5 0,-1 2 0,-2-1 0,0-1-42,-3 0 0,-2 2 0,-1 3 0,-4 0 1,-5 0-1,-3 3 94,-1 0 0,-12 5 1,-3 1-1,-7 1 1,-9 1-1,-6 0 0,30 10 1,-1 1 50,-1 1 1,0 1-1,-2 0 1,-1 1 0,1 1-1,0 1 1,-3-1 0,-1-1-1,1 2 1,-1-1-1,-4 1 1,0 1-41,0 0 0,0 0 0,0 0 0,0 1 0,1 1 0,-1-1 0,1 2 1,0 0-1,3 1 0,-1 0 0,1 0 0,0 2-24,3 0 1,0 0 0,1-1-1,0 0 1,2 1 0,0 0-1,0 1 1,1 1 0,-32 7-1,5 1 1,8 2-290,6 4 0,6 3 0,8 3 538,2 3 1,4-3-1,5 5 1</inkml:trace>
  <inkml:trace contextRef="#ctx0" brushRef="#br0">20542 5731 11417,'13'-25'0,"2"2"573,3 6 1,-2 6 0,5 4 0,-1 1 0,1 3 0,1 1-1,1 2 1,-3 0 0,0 0 0,-3 0 0,1 0 61,0 0 0,0 2 1,-5 1-1,0 3 0,1 0 1,-1 0-1,-1-2-613,-3 2 1,3-3 0,-4 4 0,4-1-1,2-1 1,0-1 342,4 1 0,9-1 0,7-4 0</inkml:trace>
  <inkml:trace contextRef="#ctx0" brushRef="#br0">21515 5504 29618,'-8'-13'-4302,"4"-1"0,1 7 4098,-1 3 0,-2 8 0,-3 5 0,4 3 0,4 1 0,1 2 0,0 1 434,0 2 0,0 4 1,1-1-1,2 1 1,3 5-1,0-2-302,0 0 0,-1 2 0,-5-8 0,1 0 0,2 1 85,1-4 0,2-7 0,-3-6 0,3-8 0,0-8-138,0-8 0,4-7 0,-2-5 1,1-5-1,0-1 0,1-1 0,0 5 302,-1 1 0,3 0 1,-4 6-1,-1 4 1,-1 5-1,-2 5-170,1 4 1,4 9-1,-5 1 1,1 8-93,0 9 0,-3-1 1,2 6-1,-2 2 0,-2 1 1,1 3-679,4 3 0,2-3 0,6 5 0,2-2 1,3 0-1,4-1 0,5-3 463,4-5 1,-3-3-1,5-7 1,-2-3-1,0-5 1,-1-2 475,-2-2 0,-6-6 0,-1-3 1,-4-4-1,-3-5 0,-5-3 1,-3-3 3,-3-2 1,-2 6-1,-2-6 1,-4 2-1,-4 2 1,-3 1-1,-1 2 988,0 3 1,-1 2 0,1 4 0,0 2-1,-1 3 1,1 2-713,0 1 0,-1 4 0,3 2 1,0 5-1,4 3 0,1 1-868,3 0 1,1 5-1,2 0 1,2-2-1,2-1 1,5-3-1,3-3 484,1-5 1,1 2-1,-1-1 1,-1-4 0,-2-5-1,-2-10-157,-2-6 1,-2-1 0,-4-1 0,0-2 0,-1-1 0,-4 0-1,-2 1-609,-1 2 1,2 5 0,6 0 0,2 3 0,2 5-1111,5 5 1,13 3 2380,5 1 0,21 5 1,0 3-1</inkml:trace>
  <inkml:trace contextRef="#ctx0" brushRef="#br0">22701 5424 28234,'-18'-41'-1225,"1"5"1,-1 2-1,3 18 1,-1 4 0,-3 5 1723,-2 1 1,-3 4 0,-5-2 0,-3 2 0,3 4 0,-1 1 0,2 3-652,1 1 0,1 3 1,11 7-1,3 2 0,2 2 1,2 2-1,5 4-247,6 4 0,8-3 0,11 3 0,10-3 0,10-1 1,8-2-1,5-3 354,3-4 1,8-3 289,-3-2 1,5-5-1,-7-2 1</inkml:trace>
  <inkml:trace contextRef="#ctx0" brushRef="#br0">23074 5424 15429,'-11'-26'0,"0"0"0,4 4 0,-1 6 0,1 4 1706,-3 3 1,-2 6 0,-1-1 0,-1 2-2265,1 2 1,5 11 0,4 2 0,4 3 0,4 3-1,5 4 1,5 2 0,2 1 271,2 1 1,-2 0 0,-6-1 0,-2 0 0,-2-3 0,-3-2-389,-2-2 0,-1-1 1,0-5-1,0 1-285,0-1 1,0-7-1,2-6 985,2-7 1,9-11-1,8-3 1</inkml:trace>
  <inkml:trace contextRef="#ctx0" brushRef="#br0">23208 5384 27075,'0'-26'-2890,"0"-1"0,0 5 0,0 1 2632,0 2 1,1 2 0,2 7 0,3 3 1000,2 1 0,0 1 0,6 7 0,-2 2 0,-2 5 0,-1 3 0,1 3-1316,2 2 0,-3 0 1,-2 3-1,-1 1 0,-3-2 1,-1 2-1,-2-2 1,0 1-23,0-4 0,0-6 1,-2-2-1,-2-2 1,-5-5-1,-1-4 1,-1-6-1,2-3 717,-1-1 0,3-5 1,-1-1-1,2 0 1,3 0-1,2 2 1,1 3-1,0 0 282,0 1 1,-6 5 0,-3 4 0,-3 6 0,-1 5-680,-1 6 1,-11 4-1,-3-4 1</inkml:trace>
  <inkml:trace contextRef="#ctx0" brushRef="#br0">22981 5517 18442,'12'-8'0,"6"-1"1195,6-2 0,8 5 0,5 2 0,5 2 144,2 2 0,6 11 0,1 4-1052,5 4 0,-1 3 0,4 5 1</inkml:trace>
  <inkml:trace contextRef="#ctx0" brushRef="#br0">18436 6890 29277,'0'-21'-9831,"0"-2"9242,0 5 0,0 8 1,1 8-1,4 7 0,3 2 1,4 2 1222,2-2 0,5 5 0,5-3 1,5 1-1,8 1 0,6-2 120,6 1 1,4-3 0,7 2 0,3 0-1,5 0 1,2-2 4030,4-1-4680,-3 5 1,-33-10 0,0 1 0,33 5-1,3 0 1,-2-1 0,-34-2 0,0-2-170,0 0 1,1-1 0,2 0 0,-1 0 0,1-1-1,0 0 1,0 0 0,1 0 0,-2 0 0,0 0-1,-1 0 1,0 0-242,34 0 1,-3-6 0,-5-3 0,-2-3 0,-2-3 0,-2-2 0,-2-6 628,-3-2 1,1-2 0,-3-1-1,-7-3 1,-5-4 0,-9-2-242,-6 1 0,-6-5 0,-7 4 0,-3 0 0,-5-3 0,-2 0-290,-2 0 0,-6-2 1,-5 10-1,-5-1 0,-8 1 1,-7 2-1,-9 3-147,-7 5 1,-6 3-1,-5 5 1,-6 3-1,-4 2 1,-3 3 191,1 0 1,-4 4-1,36 0 1,-1 0-1,-2 1 1,-1 0-1,-2 1 1,-1 0-1,-1 0 1,-1 0-1,-1 0 1,0 0 89,-1 0 1,0 0 0,-5 2 0,0 1 0,1 0 0,1 0-1,0 0 1,2 1 0,2 1 0,1-1 0,4 1 0,1-1 406,3 0 0,1 1 0,-33 8 0,9 5 0,6 0 1,7 1-1,7 5-466,5 5-67,8 5 0,-2 8 0,7 2 0,5 7 0,4 3 1,8 6-69,4 0 0,17 8 0,-1-30 0,3-1 0,5 0 0,5 0 0,4-2 0,4-1 0,4 0 0,4-1 0,4-1 1,4-2 500,6 0 0,3-1 0,7 0 0,2-3 0,2-6 0,0 0 0</inkml:trace>
  <inkml:trace contextRef="#ctx0" brushRef="#br0">18716 13274 29372,'-21'0'0,"3"-2"-306,3-2 0,6 2 1,5-1-1,7 8 1,13 8-1,12 8 552,12 4 1,14 3 0,12 2 0,-28-14-1,1 0 1,4 1 0,0 1 0,5 0-1,2 1 1,1-1 0,0 1 0,4-1-1,0-1 1,-1-1 0,0-2-327,2-2 0,0-1 0,1 1 1,-1-1-1,-1-3 0,0-2 0,0 0 1,1-1-1,0-1 0,0-1 1,-2-1-1,0-2 24,0-1 1,-1-1 0,-4-2-1,0-1 1,-1-3 0,-1-2-1,-4 0 1,-1-2 0,-1 0-1,-2-1 1,-3-1 0,0 0-278,30-18 0,-10-2 1,-13-9-1,-9-4 0,-11-9 1,-13-6 142,-7-6 1,-16-2-1,1 34 1,-3 1-1,-5-2 1,-4 0-1,-7-2 1,-2 1 0,-4 1-1,-3 3 1,-5 0-1,-3 3 195,-5 1 1,-3 3 0,-4 3-1,-4 4 1,-6 5 0,-2 5 0,21 4-1,0 1 1,-1 1 0,-1 1 0,0 2-1,-1 0 1,-3 2 0,-1 0 0,0 2-1,0 0 1,1 2 0,0 0-240,1 1 1,0 1 0,-1 1 0,-5 1 0,0 1 0,1 1 0,5-1 0,2 1 0,1 0 0,1 0 0,0 0 0,2 1 0,-23 6 0,4 1 0,9-1 0,3 1 106,6-2 1,2 2 0,7 1 0,3 1-1,-17 18 1,14 2 0,17 7 0,18 2-1,20 5-531,27 2 1,-10-30 0,5-2 657,21 5 0,4-2 0,-7-4 0,3-2 0,-8-5 0,0 1 0,0-1 0</inkml:trace>
  <inkml:trace contextRef="#ctx0" brushRef="#br0">17103 7410 28488,'4'-13'-2882,"0"-1"0,1 2 2555,1 4 0,-3 0 0,6 5 1476,1-1 1,-4 1 0,0 7 0,-2 5 0,1 3 0,-2 1-753,-2 1 1,-1-1 0,0 2 0,0 1 0,2 3 0,1 0-1,1 1 1,1-4-219,0-1 0,-3 3 0,4-1 0,-2 0 1,1-3-619,-2 0 1,-2-8 312,-1-6 1,0-6 0,0-8 0,0 0 0,0-3 0,0-2-303,0-2 0,6 1 0,2-3 0,0 4 1,1 1-1,0 1 0,0 2 584,0 4 0,-5 1 0,4 4 0,-1 0 0,1-1-626,2-1 1,-3 6-1,2-3-804,2 4 0,1 5 0,1 0 1,2 1-1,2-1 0,6 1-484,2-2 2245,7-2 0,8-1 0,8 0 0</inkml:trace>
  <inkml:trace contextRef="#ctx0" brushRef="#br0">17929 7210 16137,'0'-19'-1119,"0"4"0,0 0 0,0 9 1864,0 11 0,0 5 1,0 3-1,0 1 1,0 0-1,0 4 1,-1 3-1,-2 1-417,-2 0 1,-5 1-1,1 3 1,-1 1-1,-1 0 1,4-2-1,1 0 1,3-1-1060,1-1 0,2 5 1,2-7-1,2 0 0,7-3 1,4-4-1,4-2 943,2-3 1,7-3 0,6-6 0</inkml:trace>
  <inkml:trace contextRef="#ctx0" brushRef="#br0">18182 7357 10352,'0'-14'0,"0"1"756,0 0 0,-4 4 0,-2 1 83,-1 2 0,-2 2 0,-5 4 0,2 1 0,2 4 0,1 4-308,-1 3 1,2 1 0,1 2-1,1 1 1,3 3 0,3 2 0,5 3-331,3 1 0,6 0 1,4-1-1,4-4 1,3 0-1,3-4 1,0-3-1,-1-4 1,-6-4-577,-5-4 0,-3-2 0,-1-4 0,-3-5 0,-6-6 0,-6-7 0,-7-2 0,-7-1 298,-5-1 1,-3 0 0,-2-1 0,1 0 0,0 1 0,4 5-1,4 4 687,4 5 0,6-3 0,5 8 0,8 1-1244,8 2 1,11 4-1,8 2 1,2 4-1,5 2 1,4 2-1,6 0-263,3 1 1,-4-4 0,1 0 0,0-1 0,-3-1 0,-4-1 889,-5-1 0,-9-2 0,-2-2 1,-8-2-1,-7-5 307,-7-3 143,-2-1 1,-10 4-1,-4 1 1,-4 2 0,-2 3-1,0 2 468,1 1 1,-6 1 0,6 4 0,2 5 0,3 7 0,5 3 0,1 2-552,3 1 1,3-1 0,6 3 0,7-1-1,8-3 1,5-2-235,5-3 0,-1-1 0,3-3 0,-4-3 0,-5-5 0,-3-2-523,-5-2 1,-7-3 0,-5-5 0,-2-7 0,-2-4 0,-2-5 0,-2-1-253,-5-1 0,-1-1 0,1 2 0,4 3 1,4 4-1,1 3-1475,0 2 0,12 5 0,7 4 2208,9 2 0,0-4 1,5-1-1</inkml:trace>
  <inkml:trace contextRef="#ctx0" brushRef="#br0">18969 7357 25963,'-6'-12'6,"6"3"0,7 7 0,11 8 0,3 2 188,0 2 0,8-3 0,-2 1 1,2-1-1,3-1 0,-1 0 1,0-1 1054,1 0-1712,-4-3 0,4 5 0,-9-4 0,-2 2 0,-2-1 470,-2 2 0,3-4 0,1 4 0</inkml:trace>
  <inkml:trace contextRef="#ctx0" brushRef="#br0">19195 7570 23033,'2'-18'-291,"2"0"1,4 6-1,7 9 1,1 5 76,2 2 1,4 5-1,-4-3 1,-1 0 0,1 0-1,1-3 1,2-1 0,1-2-502,-1 0 1,7 0 0,-3 1 0,2 2 851,3 1 0,5 1 0,-1-5 0</inkml:trace>
  <inkml:trace contextRef="#ctx0" brushRef="#br0">19755 7477 20391,'0'-14'-78,"0"1"1,2 5 0,2 4 697,5 3 0,-1 6 0,-1 4 0,0 3 0,-1 2 0,0-1-660,-3 0 1,-1 1 0,-1-3 0,2 0 0,1-2-231,-1 1 1,-1-6-1,-2-4 1,1-7 0,2-5-1,3-3 92,2-2 1,-5-1 0,3-6 0,-2-1 0,0 1 0,1 1 0,-1 2 846,1 3 1,1 3 0,-3 2 0,3 1 0,0 2-1069,-1 1 0,6 6 1,-2-2-1,3 4 1,1 2-1,2 4-1498,2 4 1,6 3 2165,8 1 1,3 0 0,6 1 0</inkml:trace>
  <inkml:trace contextRef="#ctx0" brushRef="#br0">20302 7357 16491,'-14'-33'0,"3"0"0,2 4 1586,4 7 1,4 10 0,2 4-1395,4 2 0,2 3 0,6 8 0,-1 4 0,-1 3 1,-2-1-392,1-2 1,0 3-1,1-3 1,-2 1 0,1 1-1,2-2 250,1 1 1,5 2 0,0 1-1,-2 1 1,-1-1 0,-2 0-1,-1 1 224,-3-1 1,3 2 0,-3 1 0,1 3 0,0 0 0,-2 2-1,-1-2-284,1 1 0,-5 2 0,1-4 0,-4-2 0,-4-1 0,-7-2 290,-5 0 1,-5-5-1,-7-4 1,-3-2 0,-5-2-1,-2 0 1,-2-2-200,0-2 1,4-2 0,2-4-1,2 2 1,3 2 0,6 3-1,5 2 872,3 1-1116,8 0 1,-5 12 0,5 2 0</inkml:trace>
  <inkml:trace contextRef="#ctx0" brushRef="#br0">18875 13207 12560,'-26'0'-187,"4"0"1,1 0 0,2 0-6,2 0 0,3 0 0,3 2 0,10 1 1,14 1-1,21-1 0,16-1 0,20-2 0,-30 0 1,2 0 805,6 0 0,1 0 1,3-3-1,1 0 0,2-2 1,0 1-1,1-1 1,1-1-1,2 1 0,0-1 1,1 0-1,0 0 0,1-2 1,0 1-1,-3-1 1,1 1-374,-3-1 1,0 1 0,-1 2-1,0 1 1,-4 0 0,0-1-1,-4 1 1,-1 0-561,-1 0 0,-1 0 0,30-2 0,-1 5 0,-11-2 0,-7-2 0,-8 2 0,-7 2 0,-7 1-3384,-7 0 0,-8 0 3677,0 0 0,-3 0 0,-2 0 1</inkml:trace>
  <inkml:trace contextRef="#ctx0" brushRef="#br0">21342 13087 8550,'0'-13'588,"0"0"315,0 5 0,0 8 1,0 9-1,0 3 1,0 1-1,0 1-106,0-1 0,1-3 1,2 2-1,1 3 0,-1 0-1080,-1 0 0,-4-4-40,-2-2 1,3-4 0,-5-11 0,1-6-1,-1-6 1,0-3 39,0-2 1,2-2 0,4-1 0,1 3 0,2 2 0,3 2 1060,2 2 1,1 3 0,4 2 0,0 1 0,1 4 0,-1 1-144,0 3 0,1 2 0,-1 1 0,0 1-1486,1 4 1,-3-2 0,0 5-1,-2 3 1,1 1 850,2 1 0,13 0 0,3 1 0</inkml:trace>
  <inkml:trace contextRef="#ctx0" brushRef="#br0">21955 12874 9524,'0'-47'3269,"0"11"-2949,0 18 0,0 12 0,0 20 0,0-1 1,0 0-1,0 2 0,-2 1 1145,-2 2-1519,-4 6 0,-5-2 0,0 8 0,-1 2 0,3 1 0,0 1-1056,2 0 0,6-4 1,-1 2-1,2-2 1,5-2 1109,6-3 0,6-7 0,12 1 0</inkml:trace>
  <inkml:trace contextRef="#ctx0" brushRef="#br0">22221 13021 9688,'-14'-37'0,"-3"7"0,-1 12 0,2 11 1270,1 5 1,2 4-1,-2 1 1,-1 3-911,-2 1 1,0-2 0,5 2-1,1 0 1,2 1 0,2 2 0,3 2-221,2 1 1,1 5-1,4 1 1,3 1-1,9 0 1,8 0 0,6-1-829,3-3 0,6-3 0,-1-2 0,1-4 1,-2-1-1,-3-3 204,-4-1 1,-8-8-1,-3-3 1,-7-5-1,-7-2 1,-6-3 821,-6-2 0,-9-1 0,-5-5 1,-5 1-1,-6-1 0,-2 0 1,-1 2 561,4 3 1,4 3 0,4 7-1,2 1 1,6 4-1221,2 1 0,10 3 0,11 8 0,13 4 0,13 2-1120,6 3 1,7-1 0,14 0-1,6 1 1440,5-1 0,-29-6 0,0-1 0,0 1 0,0 0 0</inkml:trace>
  <inkml:trace contextRef="#ctx0" brushRef="#br0">22955 12954 8346,'-27'-31'0,"0"0"586,1 1 1,-4 14 0,0 7 0,4 6 0,-1 5 0,3 2-82,-1 5 1,6 7-1,1 2 1,3 0-1,3 1 1,4 2 0,3 1-548,4 0 0,12-4 1,6 3-1,5-1 0,3-2 1,3-2-1,0-5 0,-1-4-346,-5-4 0,3-4 1,-4-7-1,-2-7 0,-4-4 1,-6-6-1,-3-3 535,-3-3 0,-1-6 1,-5 3-1,-5-2 1,-7 2-1,-2 3-794,-3 6 1,3 6 0,2 10 646,-3 4 0,3 10 0,-4 2 0</inkml:trace>
  <inkml:trace contextRef="#ctx0" brushRef="#br0">17116 7836 8522,'0'-20'0,"6"6"-95,3 10 1,7 2 0,2 4 0,-2 2 0,0 5 0,1 3 0,2 1 0,0 1 0,3-1 0,2 0 0,6 1 0,2-2 0,8-2 215,8-1 0,2 0 1,14 4-1,2 0 0,5 1 1,-33-8-1,0-1 1,2 1-1,0-1 0,3-1 1,0-1-57,3 0 1,0 0 0,-2 2 0,1-1 0,3-1 0,1 0 0,2 0-1,-1 0 1,0 1 0,-1-1 0,3 1 0,0 0 0,-1 1 0,0 0-124,2 1 1,-1 0-1,0 1 1,0-1-1,0 0 1,0 0-1,-1 0 1,0-2-1,1 0 1,0 0-1,-1 0 1,0-1 0,-2 1 1,0 0-1,2-3 1,0 1 0,-4-1-1,-1 1 1,1-3-1,1-1 1,0-2 0,0-1-1,0-1 1,-1-2 54,-1 0 0,1-1 0,3-1 0,-1-1 0,-2-2 1,-2-2-1,2 0 0,0-1 0,1-2 0,0-1 0,-1-2 1,1 0-1,-1-1 0,0-2 9,0 1 0,0-1 0,-3 0 0,-1-1 0,-1-1 0,-1-1 0,-2 0 0,-2 0 0,-3 1 0,-2 1 0,26-23 0,-8 7-52,-5 4 1,-11 7-1,-9 1 1,-10 3 0,-11 6-1,-10-1-55,-11 0 0,-16 3 0,-19-2 1,-9-1-1,-10 0 0,33 10 1,-1-2-1,-2 1 0,-1-1-36,-2 0 1,0 0 115,2 2 1,1 1-1,-7-3 1,-1 1-1,6 1 1,0 1 0,1 0-1,-1-1 1,-2 1-1,1 1 1,-1 0-1,-1 0 73,-1 1 0,0-1 0,-4-3 0,-1 1 0,1 2 0,-1 1 0,-2-1 0,0 1 0,-4 1 0,-1 1 0,-4 0 0,0 2 0,-6 0 1,-2 0-113,-1 1 0,-1 0 0,21 2 0,0 0 1,-1 2-1,1 0 0,0 2 0,-1 0 1,0 2-1,0 0 0,-1 1 0,0 1 1,1 0-1,-1 2 0,-1 0 0,1 2 1,0 0 11,0 0 1,0 2 0,0 0-1,4 0 1,1 1 0,-1 0 0,-1 2-1,0 1 1,0 1 0,-21 6 0,2 0-1,5 1 1,1 1 0,3-1-1,1 2 1,4-1 0,1 1-33,1-1 0,1 1 0,5-1 0,3 2 0,5-2 0,3 2 0,4-1 0,2 1 0,3 0 0,3 0 79,-18 29 0,10-6 0,2 7 0,3-3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1933 4878 30334,'-8'-25'-3053,"4"2"1,3 6 0,-1 3 2811,-2 5 1,2-2 0,-2 2 0,2-3 0,1-2-1,-4 1 1,-4 0 0,-2 1 0,-3 3 0,1 3 0,0 2 909,-1-1 0,-1 2 0,-2 6 0,-4 3 0,-1 0 1,-1 2-1,-2-3-138,-4 1 1,-1 3 0,-4-4-1,0-2 1,1-2-123,1-1 0,-4 0 1,4 0-1,-1 0 0,0 0 1,4 0-190,1 0 1,-3 5 0,-2 1-1,0-1 1,-1 3 0,2-1-1,-2 4-143,0 0 1,4 3 0,-1-1 0,1 0 0,2 2 0,0 2-213,3 0 1,1 6 0,-3-4 0,2 1 0,2 3-1,2-1 1,2 0 281,2 2 0,-2-3 0,1 1 0,2 0 0,1 0 0,2-1-101,0-2 1,-1 5 0,1-2 0,0 2 0,-1-1-1,1 0-272,0 0 1,-1 3 0,1 0 0,0 1 0,-1 1-1,1 2 1,1 1-65,3-2 0,-1 1 0,4 0 0,0 1 0,0-2 0,3-1 3,2-1 1,1 0 0,0-1 0,0 1 0,0-2-1,0-1 1,0-2 51,0 2 1,0 1-1,1 2 1,2-1 0,1 1-1,1 1-22,1 3 0,-5 2 1,5 4-1,-1-2 1,1 1-1,0-1 1,1 1 68,0 1 1,-2 0 0,4 0-1,1-3 1,0-1 0,1-2 0,-2 0 301,1 0 1,2-1-1,1-7 1,1-2-1,-1 0 1,0-1 94,1 4 0,-1-3 0,2 0 0,1-2 0,3-1 0,0-1 0,2 3 80,0 0 1,1-3-1,5 0 1,-1-2-1,1-1 1,0-1-61,-1 0 0,-3 0 0,-1 1 0,2-2 0,-1-2 0,1-1 0,-2 0 219,2-2 1,0 5-1,1-5 1,-2 2-1,4-1 1,0-1-87,2 1 1,1-1 0,-3 3 0,1-2 0,1-1-1,4-1 1,0 1-144,-1 1 0,4-5 1,-5 1-1,-2-1 0,0 0 1,-3 2-220,1-2 0,0-2 0,-2-1 0,-2 0 0,-2 0 0,-2 0 0,-1 0 0,1 0 0,-4 0 0,5-1 0,-3-2 0,3-2 0,-1 2 0,0 2 0,-3 1 0,4 0 0,-3 0 0,1 0 0,0 0 0,1 0 0,2 0 0,-5 0 0,8 0 0,-6 0 0,-1 0 0,1 0 0,0 0 0,-2 0 0,4-2 0,-3-1 0,0-1 0,-1 1 0,0 1 0,3 2 0,2 0 0,-3-1 0,4-2 0,2-1 0,0 1 0,-1 1 0,0 2 0,-3 0 0,4 0 0,-2 0 0,0 0 0,1 0 0,-1 0 0,2 0 0,-1 0 0,1-1 0,-2-2 0,2-2 0,1 2 0,2 2 0,4-4 0,0-1 0,0 0 0,2-1 0,1 1 0,1 0 0,1 3 0,-5-3 0,3 0 0,0 0 0,0-1 0,3 1 0,0-1 0,-1-1 0,1 5 0,-6-3 0,0 2 0,0-2 0,0 0 0,-1 0 0,-4-3 0,0 3 0,-3 1 0,2-1 0,-1 1 0,1-1 0,5 0 0,1-4 0,-1 3 0,-1-1 0,2 2 0,5 0 0,2 3 0,-2-3 0,0 2 0,1 0 0,0-1 0,-2 1 0,-4 1 0,-3 1 0,2-2 0,-2-1 0,-4 1 0,-3-1 0,-5 1 0,-1 1 0,-6 2 0,-2 2 0,-1 5-5461,-3 7 4893,-2 1 1,-7 11 0,-1-4 0</inkml:trace>
  <inkml:trace contextRef="#ctx0" brushRef="#br0">1773 7437 8145,'-24'-20'-2,"8"8"0,7 11-32,6 8 0,-3 7 0,0 3 0,-1 4 0,-4 1 0,0 1 0,-4 2 1,-2 3-1,-2 3 0,0 0 0,-2 2 0,2 1 0,-2 1 1021,1 1 1,-4-1 0,-6 4 0,-2-2 0,-2-2 0,-2 2 0,-1 2-790,-3 1 0,3-2 0,-9-1 0,3-4 1,0-2-1,-1-4 0,-8-1 0,-6-3-277,-3-3 1,-11-3 0,2-8-1,2-5 1,0-3 0,6-2 76,1-3 0,5-10 1,5-9-1,5-7 0,3-7 1,6-5 259,3-2 0,9-14 0,7 1 1,5-3-1,4-3 0,5 2 1,2-3-155,2-1 0,6 6 1,2-6-1,1 2 0,-2 4 1,0 0-130,1 3 1,-5 1 0,3 0 0,-2-1 0,2-2 0,0 0-3,0-1 1,4 1 0,-1-5 0,4-4 0,4 0 0,2-2 0,0 1 138,0 0 0,1 1 1,-4-1-1,2 0 1,-2-2-1,-1 4 261,-2 0 1,-5-2 0,-2 6 0,-2-2 0,0 1 0,-1 2-473,-1 2 0,-2-9 1,0 1-1,0-1 0,0 0 1,0 1-503,0 1 0,6-6 0,3 1 1,3 0-1,1-1 0,2-2 0,-7 36 1,0 0 718,1 0 1,0 1 0,2-1 0,0 0-1,-1-1 1,-1 0 0,1 0 0,1 1-1,0 1 1,0 1 0,11-35 277,1 1 0,-7 10 1,2-7-1,-2 2 1,0 3-1,2 1-558,-2 3-1,-1 6 0,4-5 0,4 6 1,2 4-1,3 1 0,3 3 1,5 2-1,4 1-26,4 0 0,-3 6 1,5 3-1,-3 2 0,0 3 1,-3 1-1,0 2 1,-4 7 224,-2 6 0,7-1 0,-1 7 0,2 1 0,1 3 0,0 4 0,3 7 174,1 5 1,-3 6 0,4 9 0,-2 6-138,-3 6 1,-2 2 0,-2 8-181,-4 6 1,1 5-1,-8 4 1,-4 2-1,-4 2 1,-3 1-1,-3-1-115,0-2 1,-7-2 0,-2-3 0,-4-1 0,-2-3 0,-4-2-29,-4-3 1,-3-6 0,-1-4-1,0-3 1,1-6 0,2-4-319,1-8 1,4 0-1,-2-7 1,-1-3 0,3-6-193,-1-9 0,0-12 0,1-13 1,-2-8-1,-4-8 0,0-4 1164,-4-1 1,-6 3-1,3 8 1,2 4-1,1 6 1,2 5 1027,0 7 1,7 11-1,6 5 1,10 11-1515,11 5 1,10-1 0,18 3 0,13-2-1,-25-11 1,3 0 0,6-1 0,3-1 81,4-1 0,0-1 0,1 0 0,0-2 0,3-2 0,-1 0 0</inkml:trace>
  <inkml:trace contextRef="#ctx0" brushRef="#br0">1253 9262 8035,'0'-7'1297,"0"1"0,4 12 0,1 4 1,-2 7-686,-2 5 0,1 3 0,1 3 0,1 2-567,-1 1 1,3 6-1,-1-2 1,-1 4 0,0 1-1,2-2-1005,2-2 1,-4-3-1,5-7 1,1-1 0,2-2 959,2-6 0,-1-2 0,0-2 0</inkml:trace>
  <inkml:trace contextRef="#ctx0" brushRef="#br0">1320 9342 9441,'-12'-34'654,"3"3"0,-1 3 1,5 3-1,2 3-193,2 4 1,1 8 0,0 1 0,1-2 0,4 1-634,4 1 0,2 3 0,3 6 0,-1 0 0,2 0 0,4 0-2075,8 0 1,5-1 2246,8-4 0,6-2 0,2-7 0</inkml:trace>
  <inkml:trace contextRef="#ctx0" brushRef="#br0">1853 8889 7904,'0'-9'2249,"0"0"1,0 8-2192,0 1 1,0 10 0,0 10 0,0 0-290,0 4 1,0 6 0,0 2 0,0 2 0,0 3 0,0 2 0,0-1 0,1-1-1034,4-1 0,-2-7 0,4 1 1264,-1-6 0,4-5 0,-2-6 0</inkml:trace>
  <inkml:trace contextRef="#ctx0" brushRef="#br0">1866 9342 7904,'-13'-13'296,"0"-2"0,-1-1 0,1-2 0,1 2 0,3 1 0,5 2 0,2-1 141,2 1 1,2 6 0,4 1 0,5 1 0,7 1 0,3 1 0,3 1-531,1 2 0,2 0 1,-1 0-1,1 2 1,0 1-1,-2 1 1,-2-1-922,0-1 0,-12-2 1,3 0 1305,-2 0 1,-8 0 2823,-4 0-2536,0 6 0,0 0 0,9 4 0,4-1 0,5 0 1,4 0-1,2-2-374,-2-1 0,6-2 1,-4-4-1,-2 0 1,0 0-371,-1 0 1,-4-1 0,-1-4 0,-6-3 0,-5-4 0,-2-2 168,1 1 0,-2 4 0,3 0 1,1 0 355,3 2 0,3 3 0,3 9 0,3 10 0,5 10-361,7 10 0,4 9 0,6 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18476 2665 22632,'19'-13'-640,"-4"0"1,2-1 0,-2 3 0,-3 0 286,-3 2 1,-2 6-1,-4-3 1,2 1 0,-4-3-1,-2-1 1,-5 2-1,0-1 874,0 1 1,0 4 0,3-3 0,-1 0-1,-1-1 1,1-2-35,-1 0 0,1 5 1,2-5-1,-2-2 1,-5 0-163,-3-3 1,-1 5 0,0 2 0,-1 1 0,-1 2 0,-2-1-187,-6 1 0,-2-1 0,-3 5 1,-1 0-1,-4 0 0,-1 0 0,-3 0 1,-2 0 160,-1 0 0,-3 0 1,0 0-1,2 0 1,-2 0-1,2 0 108,-1 0 1,-1 0-1,2 0 1,2-1 0,1-2-1,-1-2 1,-2 2-93,-4 2 0,7 1 0,-5 0 1,-2 0-1,1 0 0,-4 0 1,3 0-567,-1 0 0,-5 1 1,4 2-1,-2 3 1,0 0-1,0 2 464,2-1 0,-3-3 0,5 4 0,1-1 0,-1-1 0,1 2 0,1-3-214,1 1 0,4 3 0,1-3 0,1 0 0,1 0 0,-2-1 0,-3 0 0,6 1 0,-8 5 0,1-4 0,2 1 0,-2-3 0,1 3 0,-3-1 0,1 1 0,5 2 0,3-1 0,0 0 0,2 0 0,-3-2 0,1-1 0,5 4 0,-1-2 0,5 1 0,3-2 0,0 0 0,1 1 0,-3 1 0,5 4 0,-2 0 0,-1 1 0,0 1 0,-1 1-62,0 2 1,-2 5-1,-4-2 1,0 1 0,-4 0-1,1 2 1,-1 0-125,3-2 0,1 2 0,-1-5 0,-1 0 0,3 0 0,3-1 285,3 2 1,5-6 0,-2 4 0,3-3 0,1-2 0,3-1 0,0-2-196,0-1 0,5 0 0,1 5 0,2-1 0,-1 0 0,2 1 0,2-1-327,1 0 1,0 6 0,0 2 0,0 1 0,0 1 0,1 2 0,4 3 361,4 3 1,8 0-1,6-4 1,2-1-1,3 1 1,1-2 231,3-3 1,5 2 0,-2-6 0,4-2 0,1 0 0,0 1 0,0 1 58,0-2 0,-2-1 1,-1-2-1,-1 0 1,-1 1-1,-1-1-131,-3 0 1,2 1-1,0-3 1,1 1 0,1-1-1,2 2 1,0-1-28,0 0 0,9 5 0,-4-6 0,2-1 0,4 1 0,-1-3 0,3 1 99,2 2 0,-3-4 0,-3 0 0,-2-1 0,-2-1 0,1-1-168,-2 1 1,-2 4-1,-2-3 1,1-1-1,-2 3 1,-1-2 0,-2 1-4,0 1 0,2-1 0,-2 3 0,1-2 0,3-1 0,1 1 0,4 2 0,2 2 0,-1-5 0,6-1 0,1-1 0,2-1 0,2-1 0,-1-2 0,-4-1 0,-2 0 0,1 0 0,-3 0 0,1 0 0,-3 0 0,-1 0 0,-2 0 0,-2 0 0,-1 0 0,-1 0 0,-1-1 0,-1-3 0,9 2 0,-3-4 0,2 2 0,1-1 0,0 1 0,3-1 0,1 1 0,2-2 0,3 2 0,-3-4 0,-5-1 0,-1 0 0,-1 0 0,-2 2 0,1-5 0,-8 3 0,-1-1 0,1 0 0,-4 1 0,1-2 0,1 0 0,-3-3 0,3 1 0,-1-2 0,1-1 0,3-2 0,0 2 0,5-1 0,-5 1 0,1-3 0,1 0 0,-1-2 0,1 2 0,0-1 0,-7-2 0,2 3 0,-3 0 0,-1-2 0,0 2 0,-1-1 0,0-2 0,-3 4 0,-2 2 0,-2 0 0,-2 0 0,-1-2 0,2 2 0,-4 1 0,4 1 0,-3 1 0,-2-2 0,2-1 0,1-2 0,2 2 0,0 1 0,-5 0 0,-1-1 0,-1-2 0,-3 0-24,3-1 0,-5 3 0,0-5 0,-2 0 0,1 1 0,-3-2 0,0-2-342,-2-3 0,-4 6 1,-2-7-1,-3 2 1,-5 2-1,-2-1-582,0 0 710,-5 4 0,2-3 1,-5 5-1,2 0 0,0-2 1,-1 2 138,1-1 1,1 3 0,-2 2-1,1-1 1,-2-2 0,-1 2-1,-3-1 96,-4-1 1,-2 7 0,-6-4 0,0 2 0,2 2 0,-1-1 250,-1 0 0,2 1 0,-10 0 0,1 2 0,3 0 0,-1 1 0,4 0 32,-2 2 1,0-3-1,3 3 1,0 1-1,-2-3 1,-1 2 7,-1 0 0,-6-3 1,-1 5-1,-2 0 1,-3-1-1,1-1 1,-3 0-289,-1 0 0,1 2 0,-3 4 0,1-2 0,0-1 0,0-1 0,-1 1 0,-3 2 0,5 1 0,0 1 0,3 2 0,1 1 0,4-1 0,4 0-70,4 2 0,7-2 0,5 4 1,5 1-1,3-1 0,6 3-4155,2 2 2850,7 1 1,3 7 690,5 2 1,0 3 0,0 2 0</inkml:trace>
  <inkml:trace contextRef="#ctx0" brushRef="#br0">10236 2323 7907,'-10'0'-9,"5"0"9,13 0 0,11-5 0,5-2 0,-2-3 0,3-5 0,3-1 0,4-3 0,2-4 0,3-2 341,1-1 1,1 4 0,-2 0 0,-3-1-1,-3 3 1,-5 2 0,-4 3 0,-1 2 4034,-1 0 1,-3 5-4377,0 4 0,-2 3 0,-2 1 0</inkml:trace>
  <inkml:trace contextRef="#ctx0" brushRef="#br0">11458 1646 22999,'13'6'595,"0"3"0,0 0 0,1 1 0,-1 2 0,2-2 0,1 2-295,2 0 0,-5 1 0,-4 0 1,0 2-1,-2 1 0,-3 3 1,-2 0-301,-2 1 0,0 3 0,0-2 0,-2 5 0,-1-1 0,-1-2 0,0-4 0,-1-2-21,1 1 0,-1 0 0,4-6-506,-4-4 0,4-3 1,-3-11-1,2-6 1,4-7-1,0-5 1,3-7 317,-2-5 0,3-3 0,0-8 1,1 0-1,2 1 0,0 0 0,0 5 503,1 4 0,-3 2 1,2 7-1,0 4 0,0 5 1,-2 6 279,-1 2 0,4 9 0,-1-3 0,3 4 0,1 2 1,1 2-575,-1 1 0,-4 10 0,-2-2 0,-1 1 0,-3 3 0,-2 0 0,-1 3 0,0-2 0,0 3 0,-1-1 0,-2-2 0,-3-3 0,-1 0-887,-4-1 1,0 0-1,-1 1 1,1-3-8945,3-2 9347,5-3 0,9-6 0,8 0 0</inkml:trace>
  <inkml:trace contextRef="#ctx0" brushRef="#br0">12201 1526 7930,'-13'0'2629,"1"2"1,3 2-671,5 5 0,2 3 0,4 1 1,2-1-1150,5-3 0,3-3 0,1-8 0,-1-2 0,-3-5-941,-5-3 0,-2-1 0,-2-2 0,0-1 0,0-2 0,-2 2 0,-2 1 267,-5 2 1,-2 4 0,1 2-276,1 1 0,6 3 0,-1 7 0,4 5 0,4 3 1,7 1-1,3-1-2898,4-3 3037,12 3 0,-8-5 0,10 6 0</inkml:trace>
  <inkml:trace contextRef="#ctx0" brushRef="#br0">12639 1434 7918,'0'-14'2281,"0"5"0,2 2 1,2 1-81,5 3-1997,3-4 0,2 4 0,3-5-204,0 3 0,13-6 0,-2 4 0</inkml:trace>
  <inkml:trace contextRef="#ctx0" brushRef="#br0">13024 982 7961,'-13'-4'1217,"1"1"1,3 4 0,5 7-259,2 4 0,2 2 1,0 4-1,-1 4 1,-2 5-1,-2 4 1,3 4 311,0 3 0,2 1 0,0-2 0,0-4 0,0 0 0,0-4 0,0-1-6187,0-1 1,0-2 3917,0-3 0,6-3 0,1-5 0</inkml:trace>
  <inkml:trace contextRef="#ctx0" brushRef="#br0">12971 1447 10019,'-7'-6'2457,"1"4"1,12-3-1,3 6 1,2 2-1402,3 1 1,3 2-1,2-3 1,2 2-2175,3-2 1,-1-2 0,1-1 0,-3 0 0,-2-1-1,-3-2 1,-1-3-144,-2-2 1,-4 0 0,-2-6-1,-1 1 3536,-3 0-871,-1-1 0,-1 7 0,2 4 1,3 6-1,0 6 0,1 3 1,1 1-641,2 0 1,0 1 0,1-3 0,-3 0 0,3-2 0,1 1 0,1 0-936,0-1 1,0-3-1,2-6 1,1 0-1,2 0 1,-3-2-1,-3-2-4520,-4-5 4310,-5 3 1,8-6 0,-7 4 0,-1-4 1091,-1-1 1,-2 4 0,1 1 342,3 2 0,-2 8 0,4 7 0,-2 3 1,2 1-1055,2 0 0,0 3 0,4-1 0,-1-3 0,-3 0-679,3-1 0,0-3 1,3-4-1,-1-2 0,0-2 1,2-2-1,1-2 0,2-5-960,-2-3 1,3-6-1,1 1 1,-1-1 0,1 0-1,0 2 650,-1 4 0,4-7 1,-2 4-1</inkml:trace>
  <inkml:trace contextRef="#ctx0" brushRef="#br0">13900 1354 11513,'-5'7'2626,"2"-1"1734,-6-6 1,6 2-1872,-2 2 0,4-1-2742,1 6 0,6-2 0,3 4 0,2-4 0,3-1 0,-1-2 0,2 1 0,1-1-1129,2-1 1,-1 0-1,-3 0 1,-1 1 1622,0-1 0,-3-1 7040,-5-2-7323,-1 0 0,-4 0 0,9 1 0,4 2 0,4 2 1,0-2-1,0 0-1598,-3 1 1,0-3-1,-1 4 2033,0-4 0,-7-1 1,-6 0-1,-7 0 0,-5 0 895,-1 0 1,4 2 0,1 2-1289,3 5 0,0-2 0,7 1 0,2-1 0,5-1 0,3 1 0,2 1 0,3 1-417,0-2 1,5-1 0,-2-6 0,-1 0 0,1 0 0,0 0 0,-1 0-203,-3 0 0,-1-1 0,-3-4 0,-4-4 1,-3-3 1348,-4-1 1,-1 0 0,0 0-1,0-1 812,0 1 1,0 7-1543,0 6 0,2 6 0,2 7 0,5 2 0,3 1 0,3 2 0,1-2 0,2-1 0,7-2 0,0-1 0,6-3 0,3-5 0,1-4 0,0-4-1859,1-5 1470,-7-3 0,2-5 0,-9-3 123,-4 0 0,-8-2 0,-2-5 503,-2 1 0,-2-1 0,-5 2 1,-2 3-1,-3 4 642,-2 3 0,0 4 1,-6 0-880,1 2 0,0 12 0,1 3 0,3 9 0,5 9 0,2 5 0,2 6 0,0 4 0,0 1 0,3-1 0,6 1 0,9 0 0,5 0 0,10-6 0,1-2 0</inkml:trace>
  <inkml:trace contextRef="#ctx0" brushRef="#br0">12161 2310 7891,'-15'-2'1377,"-2"-2"0,6 5 1,7 1-485,16 5 1,16 6-1,9-7 1,7 0 0,15 0-1,-21-4 1,2-1 0,10 0-1,3-1 1,7 1 0,1-2-493,5 2 0,1-2 0,-17 0 0,2-1 0,0-1 0,0 1 0,1-2 0,-1 0 0,2-1 0,-1 0 0,1-1 0,2-1 0,-1 0 0,1-1 0,-3 0 1,0 0-1,0 0-401,-1 1 0,1 0 0,-1-1 0,0 0 0,0-1 0,0 1 0,22-2 0,-1-1 0,-4 1 0,-2 0 0,-4 1 0,-2 0 0,-6 2 0,-2-1-385,-5 2 1,0-1 0,1-2 0,0-1 0,-1 0 0,-1-1 0</inkml:trace>
  <inkml:trace contextRef="#ctx0" brushRef="#br0">9400 5323 28325,'-14'0'0,"1"0"-208,0 0 0,0 0 0,-1 0 0,1-2 0,0-1 843,-1-1 1,3-7 0,2 3 0,6-3-294,6 2 1,6 4 0,8 5 0,6 0 0,0 0 0,2 0 0,0 1 0,3 2-315,0 1 0,6 2 0,0-3 0,2 3 0,-1 0 0,2 0 0,1-3-28,2-2 0,4-1 0,2 0 0,0 0 0,2-1 0,3-4 0,5-3 0,3-4 0,-2 3 0,2 2 0,-1 1 0,-2 1 0,3 1 0,0-1 0,1 1 0,-5 4 0,1 0 0,-1 1 0,1 2 0,-2 3 0,1 2 0,-4-4 0,0 4 0,-3-1 0,2 0 0,0 2 0,2 0 0,1 0 0,-6-6 0,11 3 0,1-2 0,0 2 0,0 0 0,0 0 0,-9-2 0,5-4 0,-1 0 0,2 0 0,2 0 0,-2 0 0,-3 0 0,5 0 0,-8 0 0,3-1 0,-2-2 0,1-2 0,0 2 0,1-3 0,0 2 0,-1 1 0,-2 2 0,-2 1 0,1 0 0,-2 0 0,3 0 0,-5 0 0,-3 0 0,-2 0 0,-3 0 0,-3 0 0,-1 0 0,-4 0 0,-5 0 0,-4 0 0,0 0 0,-4-2 0,-1-2 0,-2 2 0,0-4 0,0 2 0,-1-2 0,-3-1-303,-3 4 1,-18-3-1,-3 6 1</inkml:trace>
  <inkml:trace contextRef="#ctx0" brushRef="#br0">1779 6318 30149,'0'-13'-4916,"2"1"1,2 3 5220,5 5 1,4 1 0,5 0 0,5-2 0,5 3 0,3 0 0,-1 2 0,-1 0 0,1 0 0,2 0 0,2 0 198,3 0 0,0 0 1,1 0-1,-1 0 1,3 2-1,0 0 0,3 4 1,-2 0-2,0 0 0,1 3 0,2-5 0,5 1 0,2-1 0,2 2-165,0 2 1,5-5-1,1 2 1,0 0-1,1-1 1,1-1-339,2-1 0,-1-2 0,0 0 0,-4 0 0,1 0 0,-3 0 0,1 0 0,-2 0 0,1 0 0,0 0 0,2-2 0,-1-1 0,1-1 0,-1 1 0,2 1 0,-3 2 0,5 0 0,1 0 0,3 0 0,-2 0 0,2 0 0,3 0 0,1 0 0,0 0 0,4 0 0,-1 0 0,-1 0 0,-3 0 0,0 0 0,1 0 0,2 0 0,-3 0 0,-4 0 0,-2 0 0,-10 2 0,3 1 0,-1 1 0,1 1 0,-1-1 0,-2 1 0,-2-3 0,3 1 0,-7 0 0,0 2 0,1-2 0,-1-2 0,-1-1 0,6 0 0,-3 0 0,4 0 0,1 0 0,0 0 0,2 0 0,2 0 0,-2 0 0,2 0 0,-2 0 0,-4 0 0,0 0 0,-3 0 0,1 0 0,4 0 0,0 0 0,0 2 0,2 1 0,1 1 0,1-1 0,-3-1 0,-6-2 0,1 0 0,0 0 0,-2 0 0,0 0 0,0 0 0,0 0 0,4 0 0,-3 0 0,2-2 0,2-1 0,1-1 0,-1-1 0,-4 5 0,-2 0 0,-2 0 0,2 0 0,0-1 0,0-4 0,-2 4 0,-3-4 0,2 4 0,1 1 0,-1 0 0,0 0 0,1 0 0,-1 0 0,4 0 0,0-1 0,0-2 0,4-2 0,0 2 0,2 2 0,0 1 0,1 0 0,-1 0 0,1 0 0,1 0 0,-2 0 0,7 0 0,-5 0 0,3 0 0,2 0 0,-1 0 0,1 0 0,1 0 0,-3 0 0,3-2 0,4-1 0,2-1 0,2 1 0,0 1 0,-7 2 0,6-1 0,-1-2 0,-5-1 0,1 1 0,-1 0 0,1-2 0,4 4 0,-8-5 0,0 1 0,1 1 0,-2 0 0,-2-1 0,-5 1 0,0-1 0,0 4 0,-2-2 0,-5-2 0,-2 1 0,-3-2 0,3 5 0,-1-4 0,2 2 0,-2 0 0,3-1 0,1 0 0,0-2 0,4 4 0,-2-4 0,2 2 0,4-2 0,2-1 0,-4-1 0,7-1 0,-4-1 0,-1 6 0,0-1 0,1 1 0,0-1 0,4 2 0,-7-3 0,4 2 0,-2 1 0,-3 0 0,2 0 0,-1-1 0,3 1 0,-3 1 0,-1 1 0,-2-2 0,-1-2 0,-2 1 0,1-2 0,7 5 0,-3-4 0,-1 2 0,0 0 0,-3-3 0,-1-1 0,0 4 0,-6-3 0,0 5 0,-2-2 0,-5-2 0,-2 2-136,-5 2 1,-8 1 0,1 0-1,-3 0-1643,-2 0 0,-17 0 0,-14 1 0,-19 2 1775,-20 2 0,20-8 1,-2-2-1,-4-2 0,-1 0 1</inkml:trace>
  <inkml:trace contextRef="#ctx0" brushRef="#br0">1832 7035 9447,'8'-28'0,"3"6"1672,6 6 1,6 4-1,1 3 1,4 4-730,3 4 1,1 1 0,-1 0 0,6 0-1,7 0 1,8 0 0,5-1-486,4-4 1,13 4 0,-33-1 0,2-1 0,2 2 0,1-1 0,2 1 0,0-1-1,2 0 1,0 0-219,3 0 0,-1 1 1,0-1-1,-1 1 0,3 0 1,0-1-1,-2 0 0,-2 0 1,-3 0-1,-1 1 0,-1-1 1,0 1-230,-2-2 0,-1 1 0,-2 2 0,-1-1 0,1-1 0,-1-1 0,32 2 0,-8 1 1,-5 0-1,-3 0-789,-2 0 1,-6 0 0,-3 0 0,-4 0 0,-5 1 0,-4 4 796,-3 4 0,-7 2 0,-2 3 0</inkml:trace>
  <inkml:trace contextRef="#ctx0" brushRef="#br0">23513 12278 7754,'7'-6'221,"-3"-6"0,-7-5 1445,-1 0 0,0 7-1219,4 1 1,1 5 0,2-5 0,1-1 0,-1-2 74,-1-2 0,-8 3 0,-4 2 0,-5 3 0,-4 1 0,-2 1 82,-3 1 0,-1 2 1,-1 2-1,-1 4 1,1 3-1,1 3 1,1 1-240,2 1 0,6-1 1,-2 10-1,3 3 1,3 3-1,2 6-99,1 4 1,6 0 0,0 10 0,6 0 0,8 2 0,6 6 0,10 1-294,7-3 0,3 1 0,2-11 0,3-1 0,5-4 1,0-5-314,0-7 0,2-6 1,-2-10-1,2-2 1,1-7-1,-3-11-182,1-13 0,-7-11 0,2-14 0,-7-7 0,-6-10 0,-8-5 539,-14 30 0,-3 0 0,0 0 0,-2-1 0,-3-1 0,-2 0 0,0 2 0,-2 1 0,-9-33 0,-8 5 0,-5 6 640,-5 6 1,1 9 0,-4 9 0,2 5 0,3 5 0,1 5-924,1 8 0,6 6 0,4 8 0,3 3 0,7 8 0,8 7 266,11 8 0,19 14 0,11 1 0</inkml:trace>
  <inkml:trace contextRef="#ctx0" brushRef="#br0">23778 12384 7801,'-13'-47'568,"1"20"1,3 19 313,5 12 1,8 2-1,5-2 1,3-2 0,3-2-1,1 0 1,3-2 0,2-2-628,2-5 1,8-3-1,6-1 1,4 0 0,7-2-1,0-1 102,2-2 1,8-7 0,-6-2 0,1-5 0,3-5 0,-3 0 206,-3 0 1,5-10 0,-7 3 0,-2-5 0,-2-2 0,-2 0 0,-1-2 32,-3-1 0,-5 5 0,1-7 0,-1-3 0,0 0 1,1-4-521,0-1 0,-5 4 0,-13 25 0,-1 0 1,15-32-1,-1 0 0,-13 32 0,1-1 0,-1 2 1,0-1-355,0 0 0,1-1 0,0 2 0,1-1 0,-2 1 0,-1-1 0,0-1 0,0-1 0,-2-1 0,0 0 0,-1-1 0,0 0 71,-1-3 1,0 1 0,-1 2 0,0 0 0,2-2 0,-1-1 0,-2 3 0,-1 0 0,0-1 0,-1 0 0,0 1 0,-1-1 0,1-1 0,-2-1 259,0 2 0,-1-1 1,1-2-1,0 1 0,-2 0 1,-1 1-1,-1 1 1,1 0-1,-1 2 0,1 0 1,-1-1-1,1 1 1,0 0-1,0-1 70,-1 2 1,1-1-1,1 0 1,0-1 0,3-34-1,-3 34 1,0 1 0,0-2-1,1 0 1,-1 0-1,0 1-257,0-2 1,0 1 0,6-31 0,-7 32 0,0 0 0,0 1 0,-1 0 0,1 0 0,-1 0 0,0 0 0,1 0-59,2-35 1,1 2 0,-5 3 0,0-3 0,0-2 0,-2-3 0,-2 3 105,-5 0 0,-3 5 0,-2 4 1,-4-6-1,-4-1 0,-3 1 90,-2 5 0,-1-2 1,-1 7-1,-2-2 1,1 2-1,1-1 1,-1 2 270,-1 0 1,-4-3 0,2 5-1,1 1 1,-2 0 0,1 1-190,1 2 0,-9-6 1,1 9-1,-2 0 1,0-2-1,-1 2 0,-3 0-165,-1 1 0,3 9 1,-3-1-1,-1 1 1,3 5-1,-3-1-105,1 2 0,3 0 1,-3-1-1,1 4 1,2 3-1,-2 0 259,-3-3 0,2 7 0,0-2 0,0 1 0,1 1 0,-3 1 0,1 2 63,-3 2 0,-3 1 1,7 5-1,-2 0 1,-3 1-1,-2 1-171,-2 3 1,-9 5-1,10-2 1,-1 4-1,-1 1 1,4 0-150,1 0 1,-1 0 0,9 1 0,2 2 0,4 3-1,5 0 1,4 0-237,4-3 0,3 3 0,0 0 0,4 0 1,5 1-556,4 0 1,3-2 0,9 2 0,4-1 0,8-2 0,6 1 971,7-1 0,10 1 0,9-5 0</inkml:trace>
  <inkml:trace contextRef="#ctx0" brushRef="#br0">23154 5442 7761,'-26'-25'0,"0"3"436,4 4 1,3 9 0,6 5-1,0 4 97,-1 4 0,-5 5 0,-3 9 1,-3 3-1,-2 2 0,1 4 1,-2 5-781,-3 5 248,9 3 1,-8-2 0,12-1-1,2-2 1,1 2 0,4 2-50,2 0 1,4-5 0,10-1 0,5-4-1,8-1 1,8-4-314,8-3 0,6-4 0,6-3 0,7-3 0,9-2 361,7-4 0,5 2 0,-34-3 0,0-1 0</inkml:trace>
  <inkml:trace contextRef="#ctx0" brushRef="#br0">19503 9477 8437,'7'-6'1005,"1"0"0,-5-4-101,1 1 0,1 5 1,-7-4-448,-2 3 0,-4 6 1,-6 9-1,-4 7 1,-6 6-1,-4 7 1,-3 7-199,2 5 1,7 1-1,5 6 1,7-1 0,6 1-1,4-2-201,4-1 0,9-2 0,9-5 1,5-4-1,4-6 0,4-5 0,4-8-118,1-5 1,-4-7 0,1-10-1,2-7 1,-4-11 0,-1-8 86,-4-8 1,-5-9 0,-6-1 0,-7-7-1,-5-7 1,-6-2 0,-3 2 214,-7 4 1,-9 0-1,-4 6 1,-3 9-1,-2 6 1,1 10-509,-1 5 1,2 5-1,1 7 1,2 3 0,-1 5-1,-1 3-1423,2 1 0,4 11 1,9 9 1688,5 8 0,2 5 0,2 7 0</inkml:trace>
  <inkml:trace contextRef="#ctx0" brushRef="#br0">19238 9889 8498,'0'-28'0,"-2"0"4955,-2 6-4752,2 7 0,-10 15 1,3 0-1,-2 0 0,-4 1 1,-1 2 221,-2 2 1,-7-1 0,-2-4 0,-7 0-1,-5 0 1,-6 0-293,-3 0 1,-11-1-1,-6-4 1,-5-5-1,-2-6 1,35 5-1,-1-1 1,-2 0-1,-1-2-15,-2-1 1,0-1 0,2 1-1,0 0 1,-1-2 0,0-1-1,0 0 1,1-1 0,0 0 0,-1-2-1,0 0 1,0 0-66,1-1 1,0-1 0,0 1 0,0-1 0,3 1 0,0 1-1,0-2 1,1-1 0,1-1 0,1 0 0,-1-2 0,-1-1-110,2 1 1,0-1 0,3 1 0,2 0 0,-3 0-1,1 1 1,0-1 0,2-1 0,0 0 0,1-1-1,0-1 1,0-1 0,2 0 0,1 0-102,1 0 1,0 0 0,3 1 0,1-2-1,-1-1 1,0 0 0,1-1 0,1 0 0,0 0-1,1-1 1,1-1 0,-1 0 66,1-1 1,1 0 0,-11-32 0,14 32 0,0 0 0,2 0 0,2 0 0,0-1 0,1-1 0,1 2-1,1-1 215,-3-36 1,5 1 0,10 3 0,3 2 0,7-1 0,6 1 0,8 0-77,-11 35 0,1 0 1,21-30-1,-14 31 1,1 0-1,3 0 0,1-1 1,1 2-1,1 0 1,1 1-1,1 0-72,0 2 1,-1 0-1,-1 2 1,1 0-1,2 1 1,1 0-1,1-1 1,0-1-1,-1 1 1,1 0-1,0 0 1,1 1-147,-3 2 0,0 0 1,-3 2-1,-1-1 1,27-16-1,-2 1 0,-4 3 1,1 2-1,-4 2 231,1 2 0,-1 3 0,1 2 0,-3 0 0,2 1 1,1 2 82,-3 2 0,7 5 1,-5 2-1,-1 4 0,-2 0 1,-6 1-787,-4 0 0,-6 1 0,-9 5 1,-4 0-1,-3 0 0,-4-1-286,-2-3 0,-4 1 1,-10-5-1,-4 1 0,-4-1 1,-3-2 926,-2-2 0,-5-7 0,2-1 0</inkml:trace>
  <inkml:trace contextRef="#ctx0" brushRef="#br0">18295 6039 7853,'-34'0'0,"3"0"450,3 0 0,7 2 0,4 1 5,2 1 1,7 7 0,7-3-1,8 3 1,14 1 0,10-1 0,13 4 25,11 0 0,7 1 0,-24-8 0,1 0 0,-2 1 0,-1 0 0,35 7 0,-5-1 0,-5 0-538,-6 2 1,-5-2 0,-12 4 0,-4-1-1,-7 0 1,-10-1 0,-6 1-346,-7 0 0,-6 1 1,-8-1-1,-13 2 1,-14 2-1,-11 1-132,-3 0 0,-4 4 0,1 4 1,-1 6-1,5 4 534,3 3 0,2 12 0,6-1 0</inkml:trace>
  <inkml:trace contextRef="#ctx0" brushRef="#br0">1062 9929 16370,'-13'0'0,"0"-5"-524,-1 1 730,7-7 0,1 8 1,7-4-1,5 1 214,8 3 1,-1 2 0,6 1 0,0 0 0,3 0 0,3 0 0,2 0-225,0 0 0,-4 0 0,2 0 0,3 0 1,0 0-302,0 0 1,3-2 0,2-1-1,-1-3 45,1-1 1,4 3 0,-3-5 0,1-2 0,0 0-1,-1-1 1,-1 1-490,-2 3 1,-11 0 0,5-2 0,-4 3-1,-5 1-988,-1 3 1,-8-2 1480,-2 5 0,-15 3 0,-5 11 0</inkml:trace>
  <inkml:trace contextRef="#ctx0" brushRef="#br0">1819 9743 11239,'4'-14'0,"2"1"0,0 0 934,0 0 1,4 5 0,-1 4-786,3 2 0,0 4 1,-3 4-1,-3 6 0,-2 4 1,0 0-1,-1-1 1,-3-1-275,-4 4 0,-2-2 1,-4 5-1,-1 0 1,-2-1-1,-3 4-999,0 1 0,-4 0 1148,3-3 1,-7 9 0,3-3 0</inkml:trace>
  <inkml:trace contextRef="#ctx0" brushRef="#br0">7528 9557 8377,'0'-13'611,"0"-1"0,6 5 1,2 2-1,6 0 0,3 1 208,6 0 0,0 0 0,2 3 0,-1-1 0,1 1 1,-1 0-1,1 0 0,-2-3 0,1-1 0,-2-4 0,0-1 1,-1-1-4061,-4 0 1,3-5 3240,-3 0 0,1-5 0,-5 2 0</inkml:trace>
  <inkml:trace contextRef="#ctx0" brushRef="#br0">8165 9079 8370,'15'-13'558,"2"1"1,-8 2 0,3 2 717,1 2 1,1 2-1,-1 4 1,0 0 0,0 1-1,-1 4 1,-1 4 321,-3 2 1,1 7-1,3 1 1,-2 1 0,-2 0-1,-1-1-1582,1 1 0,-5 2 1,1-3-1,-3 0 0,-1 0 1,0-3-2631,0-1 1842,0-2 1,0-13 0,0-8 0,0-12 0,2-5-1,1-1 1,3-1 988,1 1 0,-2-1 0,2 2 0,0 1 1,1 4-1,1 1 0,-1 4 1351,1 5 1,0-1-1,4 7 1,1 1-1533,-1 1 1,-4 4-1,0 2 1,-1 5-1,1 3 1,-1 3-37,-2 2 0,-1-2 0,-2 3 0,2-3 0,-1-2 0,1 0-480,-1 0 1,6-1 0,-2-1 0,1-4 0,1-1 0,3-3 479,4-2 0,6-13 0,-2-2 0</inkml:trace>
  <inkml:trace contextRef="#ctx0" brushRef="#br0">8922 8867 8331,'-6'13'1787,"3"2"1,-4 1 0,-1 3-667,1 2 1,2-4 0,-2 6 0,1-1 0,5 0 0,2-2-1,6 0-336,5-4 1,-1-3-1,8-4 1,0-5-1,2-2 1,-1-4-1216,-2-2 1,-3-5 0,-4-7 0,-2-3 0,-4-2 0,-5-3 0,-5 1 124,-4 1 1,-4 3-1,-3 5 1,-2 1-1,2 1 1,1 2 73,2 1 0,9 5-1890,8-5 0,9 6 2121,14-2 0,5-2 0,2 0 0</inkml:trace>
  <inkml:trace contextRef="#ctx0" brushRef="#br0">9732 8575 9436,'-14'0'3276,"1"0"1,0 0 0,1 1-1952,3 4 0,-3-4 0,5 5 0,-2-2-1023,0 1 1,2 5-1,-2-1 1,5 3-1,2 1-437,2 0 0,6 1 0,3-1 0,3 0 1,1 0-1,2 1 288,2-1 1,3 0-1,2 0 1,-5 1-1,-2-1 1,-3 2-1,-2 1 235,-1 2 0,-6 1 0,2-3 0,-4 2 0,-1-2 0,-1-1-388,-4-2 0,-2 0 0,-7 1 0,1-3 0,0 0 0,0-4 0,-1-1-192,1-3 1,4-2 0,2-2 0,1-4 191,3-3 0,13-10 0,5-3 0</inkml:trace>
  <inkml:trace contextRef="#ctx0" brushRef="#br0">10090 8322 10588,'-12'6'1756,"3"3"1,4 7 0,5 4 0,0-1-1220,0 0 0,0 9 0,0-1 0,0 1 1,0 1-1,0 1 0,0 0 0,0 0-439,0-2 0,1-6 0,2-1 0,1-2-9929,-1-3 9650,5-7 0,-7-3 0,5-6 0</inkml:trace>
  <inkml:trace contextRef="#ctx0" brushRef="#br0">10050 8614 8256,'9'0'4176,"0"0"-3577,1 0 0,2 2 0,1 1 0,1 3 0,0 0 0,3 0 1,0-3-1,0-2-587,-3-1 1,5 0-1,2 0 1,0-1 0,-4-4-1,-2-4-830,-2-3 0,1-1 0,-1 0 1,-1 0-1,-2-1 0,-2 1 503,-3 0 0,1 4 1781,-1 0 1,-2 12-1,4 1 1,0 7 0,-1 2-712,0 0 1,0 1-1,-3-1 1,3 0-1,0 0 1,1-1-1,-1-1-232,0-3 1,4 0 0,-1 1 0,3-5 0,1-2 431,1-2-1638,-1 0 0,-4-5 0,-2-1 1,1-1-1,-3-3-331,1-2 1,3 3 0,-3 0 1852,1-1 1,-2 4 0,2 3 0,1 6-228,-1 6 1,2 2-1,4 3 1,0-2-1,2-2 1,1-3-594,2-1 0,0-1 0,-5-5 0,0 0 0,1-2 0,-3-2 0,0-7-473,-2-5 1,-6-3-1,1-5 1,-3 2-1,-1 0 1,0 0-1554,0 0 1750,-5 6 1,2-2 0,-5 8 166,2 1 1,2 12 0,4 3 0,0 7 0,0 6 0,1 2 0,2 2-1269,2 2 0,5 2 0,-1-2 0,3-3 1,1-4-1,2-5 1358,2-4 0,4 3 0,6-5 0</inkml:trace>
  <inkml:trace contextRef="#ctx0" brushRef="#br0">11205 8734 8248,'0'13'271,"-1"6"0,-2 3 0,-3 4 979,-1 0 1,2-4 0,-4-1-1,-1-2 1,0-1 0,-1-1-1,4 1-1626,1-2 1,2-1 0,4-2-1,1-1 376,4-3 0,8-3 0,7-6 0</inkml:trace>
  <inkml:trace contextRef="#ctx0" brushRef="#br0">9161 9836 8125,'7'-13'7765,"-3"-1"-7298,-2 7 1,4 1 490,3 6 1,1 6 0,0 4 0,-2 5 0,-1 4-1,-1 2 1,0 3-749,-3 1 0,-2 1 1,1-1-1,1-1 1,1-4-1,-1 0 1,0-6-941,1-3 0,2-7 0,5-8 0,-3-7 0,3-5 1,-1-6-1,-1-4 0,-3-4 0,-2-1 0,1 0 1,-2 0 1123,-2 0 1,4 0 0,-1 6 0,-1 3 0,0 4 0,0 4 0,3 2 0,1 1 296,3 3 0,4 6 0,2 1 0,2 5 0,-2 3-787,-1 4 1,-2 1 0,-1 2 0,-2 2 0,-1 2-1,1-2 1,2-1 0,1-2 0,1-1 0,-1-3 95,0-5 0,6-2 0,2-2 0</inkml:trace>
  <inkml:trace contextRef="#ctx0" brushRef="#br0">9838 9597 8125,'0'9'1261,"0"0"0,0 1 1,0 2-343,0 1 1,0-3 0,1 2 0,4 3-1,3 0 1,4 0 0,1-4 0,1 0-626,-1-3 0,0-5 1,1 2-1,-1-5 0,-1-5 1,-4-3-1,-3-4 1,-4-1-1,-2-2-364,-4-3 0,-2 3 0,-6-1 0,0 4 0,-1 3 1,1 1-884,0 0 0,5 4 0,5 8 0,6 4 0,8-1 0,5-3 953,6-2 0,9-2 0,3 0 0</inkml:trace>
  <inkml:trace contextRef="#ctx0" brushRef="#br0">10408 9132 16367,'0'18'951,"0"0"0,2 7 1,1 0-1,3 6 1,0 3-1,1 1-127,0-1 1,-4 3-1,3-4 1,-1-2-1,1-2 1,0-5-1,1-4 1,-1-4-1581,0-1 0,4-3 0,-1-3 0,3-5 0,1-4 0,-1-4 0,-2-5 1,-1-4-1,0-3-137,-2-2 0,-1-4 0,-6 4 1,2 2-1,1 1 2319,1 2 0,-4 7 0,-4 6 0,1 7-1138,1 5 1,2-3-1,0 0 1,0 1-1000,0 2 0,6 0 0,3-3 0,3-5 711,1-3 0,6-6 0,2-3 0</inkml:trace>
  <inkml:trace contextRef="#ctx0" brushRef="#br0">10833 9437 9909,'0'11'1889,"2"-5"0,2-8 1,5-5-1386,3-8 0,1 0 1,2-7-1,1 0 1,2-2-1,0 1 0,-1-2 1,1 3-505,-2 1 0,11-3 0,1 4 0</inkml:trace>
  <inkml:trace contextRef="#ctx0" brushRef="#br0">11271 9185 9770,'-13'0'0,"0"0"1183,0 0 0,-5 5 0,2 0 0,5 3 0,13 1 0,13-2 0,10-1 0,4-2-263,4 1 0,-5-1 0,3-2 0,-5 1 0,-4 1 1,-4 0-1,-5 2-720,-4 3 0,-4 3 0,-11 1 0,-8 2 0,-9 1 0,-10 3 0,-8 1-95,-5-1 1,5 0-1,0-3 1,5 2-1,5-2 1,5-1-4468,2-2 3235,14 0 1127,-8-5 0,17 4 0,-5-5 0</inkml:trace>
  <inkml:trace contextRef="#ctx0" brushRef="#br0">1805 10725 10063,'-20'-6'-128,"1"4"147,5-2 299,1 3 1,0 1 0,2 0-1,7 0 1,8 0 0,7 0-1,3 0 1,4 0 109,4 0 1,-1 1 0,1 2 0,2 1 0,1-1 0,1 0 0,1 0 0,1 2-421,3-2 1,-8-2-1,4 1 1,-3 1 0,-4 1-1,-2-1 1,-3-2 0,-2-1-1109,0 0 1,-4 0 0,0 0-1,1 0 1103,2 0 1,1 0-1,1 0 1</inkml:trace>
  <inkml:trace contextRef="#ctx0" brushRef="#br0">2363 10685 8497,'-6'-18'417,"-3"1"0,3 6 0,2 11 259,2 8 0,2-1 0,2 0 0,1 1 1,3-2-589,1 0 0,1 4 0,0-1 0,-3 3 1,-4 1-1,-1 0-611,0 0 0,0 1 1,0-1-1,0 0 1,0 0 522,0 1 0,12-1 0,3 0 0</inkml:trace>
  <inkml:trace contextRef="#ctx0" brushRef="#br0">3213 11043 15633,'-27'-5'0,"2"-3"0,1-1-470,2 0 1,2 6-1,-4-2 1,3 0 999,2 1 1,-3-5 0,4 4 0,2 1 2239,1-2-2621,8 5 1,4-5 0,12 6-1,10 0 1,9-2 303,8-2 1,12 2-1,8-4 1,6 1 0,6-3-1,0-1 1,3 1-236,-34 2 1,1 1 0,30-2 0,-30 2 0,1 1 0,-1-1 0,0 1 0,36-3 0,0 1-335,-5 0-67,-7 4 0,-3-3 1,-7 3-1,-4-1 1,-3-1-1,-6 1-432,-3 1 0,-8 2 0,-7-1 541,-2-4 1,-9 4-1,-11-3 1,-11 2 0,-10 2 49,-8 0 0,-5 0 0,-8 0 0,-3 2 1,1 0-1,-4 4 0,-3 0-95,-7 0 1,-3 3 0,-1-3 0,1 0 0,-2 1 0,0-1 0,-1 1 99,3 1 1,9-5 0,8 3 0,5-2-1,5 1 1,6-3 318,5 0 1,15 4 0,18 1 0,16 1-875,10-4 1,11-1-1,6 0 1,5 1-1,8 1 1,2 1 578,2 3 0,-32-4 1,1 1-1,36 8 1</inkml:trace>
  <inkml:trace contextRef="#ctx0" brushRef="#br0">4978 9968 13291,'0'-19'-1109,"0"4"1,0-2 468,0 2 1,5 6-1,-2 0 1013,-5-1 1,1 4 0,-7 0 94,3 0 1,0 3 0,5-6-1,0-1-402,0-2 0,0-1 0,-1 1 0,-4 3-120,-4 5 0,2-2 0,-2 2-72,-1 1 1,5 1-87,5 2 1156,6 0-902,2 0 1,-2 2-16,-6 2 1,0 3 0,0 7 0</inkml:trace>
  <inkml:trace contextRef="#ctx0" brushRef="#br0">4952 9159 10072,'9'-25'0,"-2"2"-1974,-1 6 2172,-2 2 1,-9 8-1,-4 2 1,-3 4-1,-3 1 1,-1 0 301,-2 0 0,-4 0 0,3 0 0,0 0 1,-2 0-1,2 0 0,-2 0-60,1 0 0,-3-2 1,-3-1-1,-1-3 0,2-1 1,2-3-167,1-2 1,1 0 0,-3 2 0,2 1 0,-1 0 0,-3 2 0,0 2-69,-1 4 0,-5 1 0,-2 0 0,-1 0 0,-1 0 0,1 0-174,1 0 0,-3 4 0,3 2 0,-1 1 0,-5 2 0,1 0 175,1 0 0,-8-2 0,7 4 0,-4-4 0,-1 0 0,-1-1 0,1 2 154,-2-1 0,5-2 0,-2 2 0,3 0 0,3 1 0,-2 2-254,-3 2 1,7 1 0,-6 0 0,-1 1 0,4-1 0,-3 0 0,2 2-133,1 3 1,-6-4 0,5 4 0,0-3-1,-4 0 1,1 1 92,1 1 1,3 1 0,1-5 0,2 1 0,-2-1 0,-2 0 75,-1 0 0,5 1 0,0-1 1,-1 0-1,1 2 0,-1 1 1,0 3-133,-3 2 1,4 1 0,-1 3 0,-2-1-1,-2-2 1,-1 2 0,3 1 3,-1 1 1,5-1-1,0-1 1,2-2-1,2 2 1,2 1 6,2 1 0,1-4 1,1 0-1,3 2 1,2 1-1,5 2-215,3-1 1,1 5 0,5 0-1,3-1 1,0-2 0,2-3-1,3-2 50,6 0 1,1-1 0,11 4 0,-1 1 0,1-1 0,4-1 420,5-3-204,-2 4 0,6-7 1,-5 3-1,4-3 1,-1-1-1,2-1 33,0 0 0,6 2 0,4-2 0,-1 0 0,0-3 0,-1 1-67,3 3 0,5-3 1,-3 4-1,2-1 1,-1-1-1,1-1 1,1-1-47,3-2 1,-7 1-1,7-2 1,-1-2-1,-1-1 1,1 0 239,-3-2 0,1 3 0,-4-4 0,-1 0 0,1 1 0,-2 1 58,2 2 1,-3-2 0,4 0 0,-1 1 0,-2 0 0,2-2 0,2 1-169,4-1 1,1-4 0,2 3 0,2-2 0,7 1-1,2-2 61,0-2 1,4-1 0,-10 0 0,1 0 0,-2 0 0,-2 0 30,1 0 1,1 0 0,-3 0 0,1 0 0,-1 0-1,-1 0 1,-2 0-101,0 0 0,-4 0 0,-3 2 0,-2 1 0,-3 1 0,3-1-169,2-1 0,-2 2 0,4 0 1,-1-1-1,-1-1 0,1-2 0,0 0 271,3 0 1,0 0 0,2 0 0,-2 0 0,2 0 0,-2 0-216,2 0 1,-2-2 0,1-1 0,-1-1 0,4 1 0,-1 2-5,3 1 0,0 4 0,-3 0 0,0 1 0,0-1 0,-1 1 0,-1-2 0,2-2 0,-7 1 0,6 1 0,-4 1 0,-2-1 0,1-2 0,1-1 0,2-4 0,4 0 0,-1-1 0,-5 1 0,-6-2 0,-2 0 0,0 0 0,0 2 0,0 4 0,0 0 0,-1 0 0,1 0 0,0 0 0,-2 0 0,1 1 0,-1 2 0,3 3 0,1 0 0,-1 0-4,-1-3 0,-3-2 0,1 1 0,5 1 0,1 1 0,3-1 7,1-2 0,-4-1 1,3 0-1,0 0 1,-1 0-1,0 0 1,-4 0-4,0 0 0,2 5 0,0-1 0,-2 1 0,-4-1 0,-3 2 0,2 1 0,2-2 0,0 2 0,1 1 0,0-3 0,0 1 0,0-3 0,4 3 0,2-1 0,-1-2 0,3-2 0,-3-1 0,3 0 0,-1 0 0,-3 0 0,3 0 0,0 0 0,-2 0 0,-1 0 0,-3 0 0,2 0 0,0 0 0,-2 0 0,2 0 0,1 0 0,-1 0 0,-2 0 0,4 0 0,0 0 0,1 0 0,1 0 0,0 0 0,4 0 0,0 0 0,2-1 0,-1-2 0,0-2 0,-2 1 0,1-1 0,-1 1 0,-4-1 0,1 5 0,1-1 0,-3-2 0,3-1 0,-3-1 0,1-1 0,-2 5 0,-2-5 0,-1 2 0,2-2 0,-2-2 0,2-2 0,0 3 0,-4-2 0,1-2 0,0 0 0,0-3 0,0 0 0,-1-4 0,1 2 0,0-5 0,0 2 0,0 1 0,-2 0 0,-2 1 0,-5 0 0,1 3 0,-1 0 0,-2 1 0,0-2 0,-4-1-116,-3-1 1,1-1-1,-5 5 1,-2-1 0,-1 1-1,0-2-106,2-2 1,-2 0 0,3-3-1,-2 1 1,0 1 0,2 0-1,0-1 124,1-2 1,-3 5 0,5-2-1,-2 2 1,-3 0 0,-1-2 0,-2 2-356,1 1 0,-6 2 0,0 0 0,-2-2 1,-5-1-1,-5-3-144,-10-2 0,-5 3 0,-7-4 0,-1 0 1,1 0-1,-1 0 344,0-2 0,1 4 1,-1-1-1,1 0 1,-1 2-1,1-2 1523,-1 1-938,1-2 1,-2-5 0,-2 1 0,-2-1-1,-2 0 1,-5 1 51,-3-1 1,-3 5 0,-6 2 0,-5-1 0,0 2 0,-3 0 0,1 2-520,-2 3 0,-2 0 0,6 1 0,-2 0 0,0 0 0,1 1 70,-1 3 1,-1-1 0,3 4 0,0-2 0,2-1 0,1 1 398,-2-1 0,-3 0 1,1-4-1,-4-1 0,-2 1 1,-2 0 1032,-3-1-1216,31 8 0,-1-1 0,-30-10 0,-1-1 0,4 2 0,3 1 0,0 3 844,2 3-904,1-3 0,1 7 1,0-6-1,1 4 0,-1 1 1,2 1-237,5 0 1,-1 3 0,6-2 0,-1 1 0,-2 0 0,1-3 126,-1-1 1,0 2 0,-8-4 0,-5 0 0,-6 1-1,3-1 1,2 0 113,2 1 0,8-3 1,-1 3-1,0-1 0,6 1 1,-1-3-1,3 1-44,1 1 0,-4-1 0,3 4 0,1 0 0,-3 0 0,3 2-52,-1-2 0,-3 4 0,2-2 0,-3 2 0,-5 2 0,1 0-64,-1 0 1,-1 0 0,-1 0 0,-1 0 0,-3 0 0,4 0 108,1 0 1,0-4 0,3 0-1,6 1 1,4 1 0,3 1-1,0-2-37,0-2 1,5-1-1,1 3 1,0-1-1,2 1 1,-4 0 0,-1 0-9,-4-1 0,-3-1 0,-1 5 0,-3 0 0,-5 0 0,-3 0-276,-2 0 1,-4 0 0,3 2 0,0 1 0,-3 1 0,2-1 319,1-1 0,-11-2 1,11 0-1,-3 0 1,-1 0-1,2-2 1,2-1 178,0-1 0,5-7 1,-4 4-1,4-2 0,1 2 1,-2-1-224,-2 1 0,2 4 0,-4-7 0,4 5 0,-1 2 0,-3 3 0,-1 5-224,-4 4 0,1 2 0,0 4 0,2 3 1,1 4-1,1 3-2549,0 2 1,3 5 2493,7 4 0,-9 8 1,4 3-1</inkml:trace>
  <inkml:trace contextRef="#ctx0" brushRef="#br0">15533 12530 18946,'-6'0'9830,"6"0"-9165,0 6 0,11 1 0,-7 7 0,-1 0 0,-2 3 1,-1 2-666,0 1 0,0 1 0,0 3 0,0-4 0,0-1 0,0-1 0,0 0 0,0 0 0,-5-2 0,-4-9 0,-2-7 0,3-7 0,2-5 0,6-3 0,0-2 0,0-4 0,0-1-89,0 0 0,1 5 1,4-2-1,2 2 1,2-1-1,-2 2 45,-1 1 0,4 3 0,-2 2 1,1 2-1,-1 2 0,3 4-79,1 0 0,1 2 0,0 0 0,-1 2 0,-2 2 1,-1 5-7,1 3 0,1-4 1,-1 1-1,-1 2 1,0 0-1,0 3 1,-1-1-2975,3 0 0,1 0 0,1-1 3163,0-3 1,6 3-1,2-5 1</inkml:trace>
  <inkml:trace contextRef="#ctx0" brushRef="#br0">16144 12304 10429,'7'-17'0,"-2"8"2457,-4 16 1,-1 8-1,2 7 1,1 0-1407,1-1 1,0 4-1,-2-3 1,1 3-1,1 3 1,1 3-1,-1 3 1,1 1-1052,-2 1 0,-1-2 0,1 1 0,2-4 0,-1-1 0,1-2-2500,-1-2 1,6 2-1,-1-10 2500,3-2 0,1-1 0,1-2 0</inkml:trace>
  <inkml:trace contextRef="#ctx0" brushRef="#br0">16622 12517 8525,'-8'-12'8538,"-2"6"-7838,6-3 1,5 3 0,8 11 0,3-4-1,1-1 1,2 0 0,3 0 0,2 0-812,1 0 0,2 6 1,-3 1-1,-1 2 1,0 0-1,-4 2 111,-5 0 0,2 3 0,-5-1 0</inkml:trace>
  <inkml:trace contextRef="#ctx0" brushRef="#br0">16635 12822 8232,'6'-27'1781,"1"8"1,7 8-1,0 8-1187,4 6 0,-3 5 1,4-3-1,-1-1 1,-1 1-1,0-1 1,-1 0-1,0 1-2726,2-1 0,4 5 0,-3-3 2132,2 1 0,-5 2 0,3 5 0</inkml:trace>
  <inkml:trace contextRef="#ctx0" brushRef="#br0">17379 12636 10062,'-2'-37'0,"-2"8"2457,-5 11 1,-1 11-1,-1 11 1,2 4-1920,-1-1 1,0 5-1,-1-3 1,4 4 0,0 5-1,1 4 1,0 4 0,3 5-169,1 5 0,13 6 0,3 3 0,4-3 0,4 0 1,0-5-1121,2-6 1,8-2 0,-6-11 0,-1-4-1,-3-3 1,-3-7 0,-3-5 206,-1-8 1,-8-4 0,-2-15-1,-4-8 1,-4-4 0,-6-7-1,-8-3 871,-7-3 1,-8 4-1,-4 2 1,-1 3-1,0 5 1,4 9-1,0 6 108,4 6 0,5 5 0,3 4-436,2 5 0,1 8 0,5 3 0</inkml:trace>
  <inkml:trace contextRef="#ctx0" brushRef="#br0">23287 12583 8351,'0'-38'0,"-6"7"0,-3 0 0,-3 16 0,-1 11 408,0 4 0,1 1 1,1 2-1,3 3 1,-3 0-1,1 1 1,1 1-1,5 2 1,2 3-1,5 3 1,4 2-29,7-2 0,8-1 0,0-2 0,3 1 0,3-3 0,2-2 0,1-4 0,-2-4 0,-1-1-200,-1 0 0,-7-6 0,-2-3 0,-5-2 0,-4-3 1,-4 0 100,-4-4 1,-2 3 0,-4-4-1,-7 1 1,-7 1 0,-7 0 211,-2 3 0,-5 2 0,1 2 1,-1 2 577,1 2 1,1 2-810,4 4 1,7 0-1,2 1 0,3 4 1,3 4-1,3 4 1,5 5-568,3 4 24,1-3 0,7 2 1,6-5-1,6 1 1,4 0-1731,-1-3 1,-6 0 0,0-1 0,-6 0 2010,-5 0 0,-15 1 0,-5-1 0</inkml:trace>
  <inkml:trace contextRef="#ctx0" brushRef="#br0">22092 12729 8364,'-2'-7'779,"-2"2"0,2 10 1,-2 5-1,1 6 1,0 5-1,-1 1 1,1 0-1,1 0 1,2 0-1,-1-1 1,-2 0-1,-2-2 1254,2 0 1,2-1 0,1-5 0,1-1-2254,4-3 0,-2-3 0,6-9 0,-1-5 0,1-8 0,0-6 33,1-6 1,2-3 0,2 1 0,-3-2 0,0 0 0,-2-1 1295,1 4 1,-3 2-1,1 3 1,-1 4-974,0 1 0,-2 2 1,4 9-1,1 3 0,2 5 1,1 5-528,0 3 1,1 6 0,0 2 0,3 2-1,2-2 1,1-1 0,5-2-2887,5 0 0,-2 3 0,6-1 3161,3-3 0,-8-2 0,10 3 0</inkml:trace>
  <inkml:trace contextRef="#ctx0" brushRef="#br0">22689 12610 8364,'0'-21'4699,"0"5"0,0 13-3515,0 12 1,0 8-1,0 10 1,0-1-1,0 3 1,0 0 0,0 3-816,0 2 1,0 2 0,2 2-1,1-1 1,1-3 0,-1-2-2736,-2-2 0,4-2 0,1-2 2366,1 1 0,2-6 0,4-2 0</inkml:trace>
  <inkml:trace contextRef="#ctx0" brushRef="#br0">23326 12676 11596,'-5'-21'2613,"5"10"0,0 9-1971,7 5 0,9 3 0,3-3 0,1 1 1,0 1-1,1-1 0,2 2-953,2 1 0,2-2 0,-2 4 0,-3 1 0,-4 2 0,-3 1-3525,-2 0 3836,-6 1 0,-1 5 0,-6 1 0</inkml:trace>
  <inkml:trace contextRef="#ctx0" brushRef="#br0">23366 12915 8319,'14'-25'0,"0"4"0,4 8 1935,4 7 0,9 9 0,5 1 0,0-1 0,1-1-1697,-1-2 0,1 0 0,5 0 0,3 0 0,-3 0 0,0 1 0,-2 2-7847,-1 2 7609,-5-1 0,5 2 0,-5 1 0</inkml:trace>
  <inkml:trace contextRef="#ctx0" brushRef="#br0">25145 12649 8390,'27'-14'76,"-1"-4"1,-1 3-1,-2-2 1,-6 2 0,-3 2-1,-4-1 1,-3 1-1,-1 0 1,-3-1 0,-3 1-1,-4 0 777,-5 0 0,-13-1 0,-8 1 0,-7 1 1,-8 3-1,-6 5-480,-2 3 0,-10 6 0,-5 6 0,-1 4 0,-4 4 0,3 3 0,33-9 1,0 2 0,0 0 0,2 2-1,-29 23 1,5 0 0,3 1 0,7 2 84,7 1 1,11 6 0,14-1-1,7 1 1,10 2 0,13-1-401,18 4 0,20-5 0,-17-27 0,4-2 0,4 0 1,3-3-1,7-1 0,4-3 0,2-3 0,2-2-482,3-2 0,2-2 0,4-1 0,1-2 0,-4-2 0,0-1 0,1-2 0,-1 0 0,2-3 0,-2-3 0,-2-2 1,-2-3 182,-1-2 1,-1-2 0,-9-1-1,-2-2 1,-8 0 0,-2-2-1,-7 0 1,-2-3 0,14-28-1,-18-5 1,-17-5 44,-15 1 1,-14 4 0,-22 0 0,15 30 0,-5 3-1,-2 2 1,-2 3 0,-6 0 0,-2 3 304,-1 1 0,-1 3 1,-2 5-1,0 2 1,-4 2-1,-1 1 0,0 2 1,0 3-1,2 1 1,1 2-1,1 2 1,0 2-1,2 3 0,2 2-2965,2 1 1,1 1 2855,2 3 0,1 1 0,4 0 0,1 2 0,0 3 0,2 1 0,0 1 0,0-1 0</inkml:trace>
  <inkml:trace contextRef="#ctx0" brushRef="#br0">15175 13273 8173,'-8'-11'-2,"17"2"1,18-8 0,18 7 0,17 6 0,-23 3-1,2 0 166,5 1 0,1 0 1,1 0-1,1 0 1,8 0-1,1 0 1,4 0-1,0 0 1,1 0-1,1 0 1,6 0-1,0 0 1,1 0-1,0 0 0,-21 1 1,1-1-1,0 1 1,23 0-1,1 1 1,-24-1-1,0 1 1,0 1-1,23 0 1,0-1-98,-2 1 1,0 0 0,-1 2-1,-1-1 1,-5-1 0,-1 0-1,-3 1 1,-2-1 0,-3 2-1,-1-1 1,-6 1 0,-1-1-1,-3 0 1,-2 0 0,-4-1-1,-2-1-912,28 1 0,-11 3 0,-19-1 845,-4-2 0,-3-2 0,-1-1 0</inkml:trace>
  <inkml:trace contextRef="#ctx0" brushRef="#br0">15108 13034 8066,'-20'-32'0,"1"4"0,5 0 160,1 9 1,0 7-1,-1 12 1,1 0-1,0 1 1,0 4-1,-1 4 1,1 4-1,1 3 1,3 3-1,6 2 1,6 3-1,8 2 270,5 5 0,12 3 0,12 6 0,8 0 0,9-2 0,4-3 0,6-2 0,-32-17 0,1-1 0,0 0 0,1-1-311,0-1 0,0-1 1,33 9-1,-6-9 0,4-3 1,2-5-1,0-4 0,1-6-225,-1-7 0,-3-8 1,-32 6-1,-2-4 0,2-1 1,0-2-1,0-5 1,0-1-1,0-2 0,-2-2-70,0-1 1,-2-2 0,-2-3-1,-2-2 1,-3 1 0,-3-2 0,-2 0-1,-2-2 1,-2-2 0,-4-1 0,-2 0-1,-3 1 1,-1-1 0,-2 0 158,-3 1 1,-2 2-1,-4 3 1,-3 1 0,-4 0-1,-5 0 1,-3 3-1,-3 1 1,-4 4 0,-3 2-1,-4 3 1,-3 3 179,-2 3 0,-1 2 0,0 2 0,-2 3 0,-3 2 0,-1 4 0,-2 1 0,-1 3 0,-2 1 0,0 2 0,-3 3 0,0 0 24,0 3 0,0 2 0,2 1 0,1 2 1,4 3-1,0 2 0,3 0 0,2 0 1,2 1-1,2 0 0,3 2 0,1 1-391,2 0 0,3 2 0,-19 25 1,12 7-1,8-1 0,8 1 1,8 4-1,8 2-1872,10 1 1,24-2 2075,16-6 0,-11-26 0,5-1 0,6 0 0,-1 1 0</inkml:trace>
  <inkml:trace contextRef="#ctx0" brushRef="#br0">21587 13088 8018,'-25'0'0,"5"1"403,6 3 0,8 10 0,12 8 0,9 3 0,12 4 0,12 4 0,17 5 0,-21-19 0,1-1 0,7 1 0,1-3-238,4-1 0,2-2 0,2 0 1,2-2-1,5 0 0,1-1 1,1-3-1,1-1 0,-1-2 1,0-2-1,5-1 0,1-2 0,0-1 1,0-2-363,2-2 1,-1-1-1,2-2 1,-1-1 0,-6-4-1,-1 0 1,-2-1 0,-2-1-1,0-3 1,-2-1 0,-6-2-1,-3-2-136,-2-1 0,-3-3 1,-5-1-1,-4-2 0,-6 1 1,-4-2-1,12-33 1,-18-7-1,-20 0 0,-8 33 1,-5 1 263,-7-1 1,-4 3 0,-4 1 0,-4 2 0,-11-1-1,-3 3 1,-3 0 0,-2 3 0,-4 3 0,-4 3-1,-7 0 1,-3 4 154,21 7 0,-2 2 0,0 1 0,-1 1 0,0 2 0,-1 1 0,-3 1 0,-1 2 0,0 0 0,-2 1 0,-2 0 0,1 2 0,1 0 0,0 1 0,0 1 0,3 1 0,-1 0 0,2 2 830,5 0 1,1 1-1,1 1-893,-16 3 1,4 2-1,9 3 1,4 3 0,7 0-1,3 3 1,4 1 0,5 4-1,5 1 1,5 4-1,-5 36-23,15 5 0,1-5 0,2 3 0</inkml:trace>
  <inkml:trace contextRef="#ctx0" brushRef="#br0">2748 11083 29486,'-13'0'-1131,"-1"-4"1,3-2-1245,2-1 2329,-3 4 0,9-8 0,-4 5 0,-1-1 0,1-3 0,-3-1 0,-2 2 1,-1 5-1,-1 1 546,1-1 1,-5 2 0,-1-2 0,-2 2 0,-2 4 0,-4 1 0,-2 1 0,-4 1 0,-1 0-336,-2 4 1,-1-1 0,-2-1 0,1 0-1,-3-1 1,-1 2 85,1-1 0,1 0 1,0 4-1,1-2 0,-1 1 1,0 2-189,0 1 1,2 0-1,-1 2 1,2 3 0,-1 2-1,3 3-363,1-1 0,-2-2 0,5 4 0,3-3 0,3-1 0,5-1 60,0 1 0,3 2 1,3-3-1,1 0 0,0 2 1,0-1 289,-1 4 0,3-3 0,0 1 1,2 0-1,-1 0 0,-2 0 306,-1 2 1,0 5 0,1 4-1,2-1 1,1 2 0,-2 0-418,0 3 0,2 0 0,0 1 0,-1 0 1,-2 5-1,-2 3-858,1 4 822,6 2 0,-5 1 0,5-2 0,-2 1 0,1 0 0,1 1 219,0-3 0,2-2 0,-2-5 1,0 1-1,1-1 0,0-2 0,3-1-25,1 0 1,2 0 0,0 0 0,0 0 0,0-1 0,0 1-130,0 0 0,0 0 1,-1 1-1,-2 2 1,-2 3-1,1-1 167,-2 1 0,5 7 0,-5-3 0,1 2 0,-1 3 0,-1 1-160,-3 0 0,2 6 0,1-1 1,0 0-1,1 1 0,0-5 1,3-1-230,1-2 0,4-10 0,1-3 0,3-1 0,0-5 0,1 1 155,0-2 1,-4-5-1,2 2 1,-2-3 0,0-1-1,1 1 1,-1 0 310,-2-2 1,-1 4 0,0-8 0,0 3 0,0 1 0,0 1-239,0 0 0,-4 4 1,0 1-1,1 0 1,1 1-1,4-4-68,2-1 0,2-1 1,6-2-1,-2-1 1,3-4-1,-1 1 1,3-2 75,0 0 0,-4-1 0,7-5 1,-3 2-1,-3 1 0,-2 2 1,-1-2 115,1-1 1,1-2 0,-1 0-1,-1 2 1,0 3 0,-1 3-140,1-1 0,0 5 0,4-3 0,2 2 0,1 0 0,4-2-124,0 1 1,2 1-1,6-1 1,2-2 0,4-2-1,1-4 1,5-3 335,1-3 1,-2-2-1,6 2 1,0-5 0,0-1-1,3 0-265,2 2 70,-4-1 0,-1-4 0,-5 0 1,0 0-1,-2 0 0,-1 0 11,-1 0 1,-7 2 0,4 1 0,-3 1 0,1-1 0,-3-2-785,-4-1 1,0 5 0,-5-1 0,0-1-1,0 0 1,-3 0 0,-1 1-2980,-2-1 0,-4 0 3762,0 2 1,0-4 0,4 5 0</inkml:trace>
  <inkml:trace contextRef="#ctx0" brushRef="#br0">21388 14972 17285,'0'-13'39,"0"0"0,2 1 1,1 2-1,2 2 1,3 1-1,2 1 1365,2 0 0,1 2 0,0 4 1,1 0-1,-1 0 0,2 0 1,1 0-632,2 0 1,-1 0 0,-3 0-1,-1 0 1,0 0 0,-1 1 0,-2 2-1478,-1 2 1,-1 0 0,2-2 0,-3 3 0,1 0 0,-2 2-4213,-1-1 1,0-3 4788,-5 5 0,6 0 1,1 4-1</inkml:trace>
  <inkml:trace contextRef="#ctx0" brushRef="#br0">21454 15079 20707,'-13'0'1671,"0"0"1,7 0-1,7 0 1,10 0-905,5 0 1,3 0 0,-1 0-1,3 0 1,-1-2 0,-1-1 0,-1-1-1488,0 1 1,0 1-1,-5 2 1,0 0 0,0 0-1,1 0 731,-1 0 1,6 0 0,2 0 0</inkml:trace>
  <inkml:trace contextRef="#ctx0" brushRef="#br0">21893 15025 17130,'7'-13'-4030,"-1"7"5668,-6 6 0,0 6 1,0 7-1,0 1 0,1-1 1,2 0-1,2 1 0,4-1 1,-4 0-1,1 0 0,2 1 1,-1-3-1632,3-2-7,-4 3-412,0-16 1,-6 7 0,0-12 0,0-2 0,0 0 0,0-4 618,0-3 0,2 3 0,1-2 0,3 2 1,1 2-1,3-1-33,2 1 1,1 1 0,1 2 0,0 3 0,3-1 0,0 2 0,0 0-175,-3 4 0,0 0 0,-1 2 0,0 0 0,0 0 0,1 0-1581,-1 0 0,0 0 0,1 0 1,-1 0-1,2 0 1623,2 0 0,4 0 0,5 0 0</inkml:trace>
  <inkml:trace contextRef="#ctx0" brushRef="#br0">22437 14840 17130,'7'-8'4378,"-1"4"0,-6 8-3395,0 5 0,5 4 0,1 5 0,-1 4 0,1 3 0,-1 3 0,-1 2-983,1 1 0,-1 1 0,-2-2 0,0 2 0,3 1 0,-2-1 0,-2-2 0,-1-1 0,0-1 0,0-1 0,0 2 0,0-8 0</inkml:trace>
  <inkml:trace contextRef="#ctx0" brushRef="#br0">21348 17561 11939,'-9'-12'-832,"1"3"1,-1 3 1702,1 0 1,4 5-1,8-4 1,7 2-1,3 0 1,6-1-1,0 1 1,5 2 0,2 1-1,1 0-386,-3 0 1,-1 0 0,1 0-1,-3 1 1,-5 2 0,-2 3-818,-1 1 0,-3-2 1,-2 4-1,-4 1 0,-4 2 1,-2-1-9500,-4-2 9563,-2 3 1,-18-10 0,-3 3-1</inkml:trace>
  <inkml:trace contextRef="#ctx0" brushRef="#br0">21322 17720 10948,'13'0'3046,"0"0"0,2 0-2848,3 0 0,-2 4 0,5 1 0,-2-2 1,-2 0-1,3 0 0,0 3-2933,1 1 0,4-4 1,-3 1 2734,3-2 0,8-2 0,1 0 0</inkml:trace>
  <inkml:trace contextRef="#ctx0" brushRef="#br0">21893 17707 8386,'-6'-17'3028,"-2"6"-641,1 8 1,-3 3 0,4 7 0,0 0-1238,0 1 1,1 1 0,5 4 0,2-1 0,1-2-1595,1-1 1,7-6-1,-2 1 1,2-2 0,3-2-1,-1 0-183,0 0 1,-4-6 0,0-3-1,0-3 1,0-1 0,-2-2 367,-1-3 1,-2 4 0,-4-5 0,0 1 0,0 0 0,0 2 0,-1 1 1722,-4 2 0,4 4 0,-4 0 0,4-1-1072,1-2 1,1 5 0,4 2 0,4 4 0,3 1-1,2 1 1,4 2-1735,4 2 0,3 4 0,2-5 0,1 0 1,3 1-1,3-1 1342,0-1 0,10-7 0,-3-4 0</inkml:trace>
  <inkml:trace contextRef="#ctx0" brushRef="#br0">22437 17375 11822,'0'-27'1861,"0"1"1,1 11 0,2 8 0,3 8 0,2 8-606,2 3 1,-3 2 0,1 6-1,-2 5 1,-2 6 0,0 1-1257,1 1 0,-1 8 0,-4-1 0,0 1 0,0 0 0,0-2 0,0-1-9831,0 2 9749,0 3 1,-6 10-1,-1 0 1</inkml:trace>
  <inkml:trace contextRef="#ctx0" brushRef="#br0">19901 6650 8483,'0'-35'0,"6"5"0,3 21 0,3 5 189,1 2 0,-1 4 0,-3 2 1,-5 5-1,-2 3 0,-2 1 0,0 0 1,0 1-1,0-1 2912,0 0-2713,0-5 0,4 3 1,2-3-1,1-1 1,4-2-266,0-4 1,-2-1 0,-1-1 0,-3-4 0,0-5 0,-1-5 0,1-4 0,-2 0-66,-2 0 0,-1-4 0,0 6 1,0 0-1,2 3 0,2 0 58,5 1 1,3 6-1,2 2 1,3 4-1,2 1 1,0 0-1,0 0-146,-3 0 0,-1 1 0,-2 4 0,1 4 0,-1 1 0,-1 0 0,-3-1-446,-5 1 1,-2-2-1,-2 1 1,1 1-1,3 0-2510,5-1 1,9-3 2985,4-6 0,15-6 0,4-1 0</inkml:trace>
  <inkml:trace contextRef="#ctx0" brushRef="#br0">20684 6398 8483,'8'-27'121,"-1"2"0,-2 1 0,2 4 0,2 2 1,0 6-1,1 6 0,2 5 569,1 1 1,0 1 0,-1 5 0,-1 6 0,-4 6 0,-1 2 0,-3 6 0,-2 3-578,-1 6 1,-7 4 0,-5 2-1,-4 2 1,-2 3 0,2-1-1804,3 1 1,-2-3-1,10-8 1690,2-4 0,14-9 0,4-3 0</inkml:trace>
  <inkml:trace contextRef="#ctx0" brushRef="#br0">21189 6331 8355,'0'-26'17,"4"8"-32,1 9 0,-1 9 0,-4 14 0,2-3 0,1 0 0,3-4 98,1-1 0,2 4 1,4-2-1,0 0 1,2 0-1,0-1-284,-2 1 1,8-4 0,-6 3 0,2-1 200,2-3 0,11 5 0,-2-1 0</inkml:trace>
  <inkml:trace contextRef="#ctx0" brushRef="#br0">21282 6570 8489,'0'-20'0,"1"3"-421,4 7 0,2 4 1,6 6 420,1 0 0,-1 6 0,0 1 0</inkml:trace>
  <inkml:trace contextRef="#ctx0" brushRef="#br0">22331 5986 18941,'-14'0'-755,"7"11"1,1 5 0,0 6 600,-3 6 1,-2 12 0,-4 0-1,-3 1 1,-4 2 0,-2-2-1,1 2-211,1-1 1,7-8-1,0 5 1,6-4-1,3-2 1,5-2-363,4-6 1,6 0-1,8-8 1,6-2-1,3-5 623,5-5 0,9-10 0,7-2 0</inkml:trace>
  <inkml:trace contextRef="#ctx0" brushRef="#br0">22503 6331 8568,'-4'-25'0,"-1"3"1512,3 4-680,0 4 1,-4 2-648,-3 3 1,-3 5 0,-1 8 0,0 6 0,0 5 0,-1 3-354,1-2 0,0 5 0,1-1 0,3 2 0,3 1 0,2 0 0,-1 1 250,2-2 1,3 1 0,5-5-1,4-3 1,3-3 0,1-5 52,0-1 1,5-2-1,0-4 1,-2-3 0,-2-4-1,-2-8-230,-3-4 1,1-7-1,-5-8 1,-4-2-1,-4-3 1,-7-1 0,-6-3 26,-6 2 0,-5-1 0,-4 4 0,-4 3 0,-2 5 0,-1 5 0,-1 6 47,-2 4 1,0 5 0,2 10 0,2 1-1,-1 5 1,3 7-423,1 8 0,-2 10 1,5 4-1,3 4 443,5 1 0,3 11 0,7 4 0</inkml:trace>
  <inkml:trace contextRef="#ctx0" brushRef="#br0">19423 6769 8431,'-20'-19'-83,"6"4"0,8-1-621,0 6 828,5 4 1,-11 6 0,3 1 0,-2 2 0,-3 3-1,2 2 1,2 1 0,3-1 0,1 1 71,3 2 1,1-4 0,4 2 0,2 1-1,7 3 1,5 4 0,7 0 0,7 0 176,5-3 0,8 0 0,4 0 0,5 3 0,7 0 0,4-1-277,4-1 1,4 3 0,-35-9-1,1 0 1,1-1 0,1 0-1,1-1 1,1 1 0,0-2-1,-1 1-45,1 0 0,-1-1 0,0 0 0,0 0 0,0-1 1,0 0-1,0-1 0,-1 0 0,1-1 0,0-1 1,-1 0-1,0-1 0,0 0 0,-1 0 26,37-1 1,0 0 0,-34-1 0,0 0-1,0 0 1,0-2 0,1-1 0,0-1-1,1 0 1,0-2 0,0 1 0,-1-1 10,0 0 1,1 1-1,4-1 1,1 1-1,-4-1 1,-1 0-1,2 0 1,0 0-1,2-1 1,-1-1 0,-2 1-1,-1 0-23,-1 2 1,-1 0 0,3-1 0,-1 1 0,-3 2-1,0-1 1,0 0 0,-1-2 0,1 1 0,-1-1-1,34-6-112,0 0 0,-3 1 0,-5 1 0,-3 3 1,-4-4-1,-5-3 0,-3-4-317,-1-2 0,-8-1 357,-1-4 0,0-2 1,-8-2-1,-1-2 0,-6-2 11,-4-3 0,-3-2 0,-7 0 0,-2-1 0,-4 0 0,-4 0 134,-1 0 0,-1 1 0,-4-1 0,-4 1 1,-4 2-1,-5 4-365,-4 0 114,-9 2 0,0 5 0,-7-1 0,-5 2 0,-3 1 0,-5 4-658,-5 1 833,1 1 0,-8 5 0,1-1 0,-3 1 1,-7 0-1,-2-1 5,34 8 1,0-1 0,-3 2-1,-1 1 1,-1 0 0,-1 0 0,-2-2-1,0 1 1,-3 0 0,0 0 0,0 0-1,-1 0 190,-3 0 0,-1 1 0,-2 2 0,0 1 0,-3-2 0,1 1 0,2 1 0,1 1 1,-1 0-1,0 0 0,4 0 0,1 1 0,-2 2 0,1 0-239,0 3 0,1 1 1,0 1-1,0 1 1,0 2-1,0 3 0,-2 1 1,1 1-1,0 1 1,2 1-1,-1 3 1,1 1-1,2 0 0,1 0-328,2 1 1,1 0-1,3 2 1,2 0-1,4-1 1,2 1-1,2 0 1,1 1 0,1 1-1,1-1 1,-23 26-49,8-3 0,3 1 0,16-4 1,5-1-1,6 1 0,6-2 20,5 2 0,13 0 0,9 4 0,10-1 1,14 1-1,11 0 338,-22-26 0,0 0 0,4 2 0,1 0 0,2-1 0,-1-1 0,3 2 0,-1-1 0</inkml:trace>
  <inkml:trace contextRef="#ctx0" brushRef="#br0">15241 12676 8308,'-19'-7'-221,"4"1"1,-3 6 41,4 0 0,2 1 0,2 2 0,2 3 0,2 1 0,3 4 1,2 1 550,1 1 0,0-4 1,0 0-1,0 1 1,0 2-1,1 1 0,2 0 194,2 0 0,5 1 0,-1-1 0,3 2 0,1 1 0,2 3-411,2 2 0,4-3 0,7 4 1,5 0-1,5-2 0,6 0 1,5-3 285,5 1-251,0 0 1,10-5 0,-2 0 0,2 1-1,-1-1 131,-1 0 0,0-4 1,3-2-1,-3-1 1,-4-1-1,-2-1 1,0 0-69,1-1 0,5-1 0,-4-2 0,-1 0 0,2 0 0,2-2-206,-1-2 0,11 1 1,0-6-1,-34 5 0,1-1 1,1 1-1,0-1 1,0 1-1,0 0 0,1-1 1,0-1-101,-1 1 1,-1-1-1,36-8 1,-10 2-1,1 1 1,-1-1 0,-1-3-1,-4 2 272,-3 2 0,-10-3 0,-5 2 0,-5-1 1,-2-4-1,-3 3 12,-3-1 1,1-3 0,-8-1 0,1-2-1,-1-2 1,-2-2 0,-3-2-157,-1 1 1,-2-2 0,0-2 0,1-1 0,-1 0 0,0-1-316,0-4 0,-5 1 0,-4-2 1,-2-1-1,-2 1 0,-3-1 1,-6 1-32,-9 1 0,-10-2 0,-6 3 1,-4-2-1,-8 0 0,-4 3 160,-3 1 0,-3 2 1,0 5-1,1-1 1,-2 2-1,-1 2 232,-1 1 0,-3 5 0,2-2 1,-2 1-1,-5-1 0,2 0 0,-2 0 122,-1 3 0,3 1 0,-7 3 0,1 3 0,0 5 0,-1 2 0,-2 2-233,-1 0 1,29 3 0,-1 2 0,0 1 0,1 1 0,-4 3-1,-1 1 1,-1 2 0,0 2 0,1 0 0,0 2-92,1 0 0,1 2 1,-3 4-1,1 1 0,6-3 1,1 2-1,2 2 0,0 2 1,2 1-1,1 1 0,2 1 1,3 1-158,2-1 1,0 0 0,1 2 0,2 0 0,-14 27-1,6 0 1,11 0 0,11-5 0,9-2 79,5-4 1,15 1-1,11 4 1,15-1-1,10-4 1,-20-24 0,2-2 51,4 2 1,1-2-97,2-4 0,3-1 0,7 6 0,2-2 0,2-2 1,2-2-1,2 2 0,2 0 0,3 1 0,0 0 0,1 0 1,0 0-2948,-1 0 1,1 0 3148,5 0 0,0 0 0,-5-2 0,1 0 0,4 2 0,2 0 0</inkml:trace>
  <inkml:trace contextRef="#ctx0" brushRef="#br0">17312 12942 11504,'0'-33'-512,"0"11"0,0 0 559,0 6 0,-1 8 0,-4 5 1,-4 5-1,-2 4 0,-3 0 0,1 1 1,0 0-1,0 4 0,1 0 1,3 3 526,4-1 0,10 0 0,4 1 1,4-1-1,5 0 0,4 0 0,3 1 1,3-3 38,3-2 0,-2 3 1,5-3-1,0 1 0,0 2 1,3 0-447,1 3 1,1 2 0,-2 1 0,-3 3 0,0 1 0,0 0-51,2 1 1,-2 3 0,0 0 0,-1 1-1,-2 1 1,0 0 156,0-2 0,8 7 0,-2-10 0,0 1 0,3-1 0,1 0 104,4-1 1,5-5 0,-3 4 0,2-2 0,-1-3 0,2 1-1,1-1-272,-3 2 0,-2 1 0,-6-3 0,0 3 0,0 0 0,-2 2 0,-1-2-255,-2 0 1,-5 5 0,1-2 0,-2 2 0,1-1 0,1-1 237,-2 2 1,-1 0 0,2-1 0,2-1-1,5 0 1,0 1 214,1-1 0,5-6 0,1 3 0,-1-1 1,0-1-1,0 0-174,1-3 1,-1 3 0,-5-1-1,-1-1 1,1 1 0,-2-1-1,-1-1-224,-1 0 1,-5-1 0,2 0 0,-3 0-1,-1 1 1,0 0 2,-1 4 0,2-3 0,2 4 0,4-1 0,1 1 0,3 0 0,-1 2 195,2-1 1,-1-3-1,2 0 1,0-2-1,-1-2 1,1 1 235,0-1 1,0-1 0,1-2 0,2-1-1,1 1 1,-2 2-222,-6 1-112,9 1 0,-16-1 1,8-1-1,-4-2 0,-2-1 1,-2 1-216,-1 2 0,-6 1 0,0 0 0,2-1 0,-1-1 0,1-3 0,-2 1-61,2-1 1,-4 3-1,1-3 1,-2 1 0,-2-2-1,-3 0 52,0 1 0,-1-5 0,0 1 1,0-1-1,1 0-404,-1 1 1,-4 1 0,-2-4 0,1 2 0,-3 3-643,1 2 1,0-4-1,-1 5 1,4 1-1,2 2 357,3 1 0,-1-1 0,0-2 1,0-1-1,2 0 0,1-2-891,2-2 1791,0 2 0,1-5 1,2 4-1</inkml:trace>
  <inkml:trace contextRef="#ctx0" brushRef="#br0">21335 14707 10976,'1'-13'-773,"4"1"1,2 1 1388,1 3 1,3 3 0,-2-2 0,3 1-1,1 2 1,1-1 0,-1 1 3,0 1 1,0 1-1,1 4 1,-1 2 0,0 5-444,1 3 0,-6 1 0,0 0 1,-2 1-1,-2 0 0,1 3-32,-1 0 1,0 2 0,-4-2 0,0 0 0,0 1 0,-1 0 0,-3-1 43,-5 0 1,-3-3 0,-1 0 0,-2-3 0,-1 0 0,-4-4-150,0-1 0,4 0 1,-4-3-1,1 1 1,-1-1-1,-3-1 0,3-2-450,1 0 0,-4-2 1,4-1-1,0-1 0,0 1 1,3 2-678,1 1 0,-4 0 0,-3 1 0,-2 5 1087,2 7 0,-9 6 0,3 8 0</inkml:trace>
  <inkml:trace contextRef="#ctx0" brushRef="#br0">15307 12981 8069,'-13'-7'31,"0"3"1,-5 2-1,1 2 1,-1 0-1,0 0 1,0 0 0,1 0-1,-1 0 1,0 0-1,2 0 1,1 0 948,2 0 0,6 2 1,4 0-1,6 3 1,6-1-1,2 1 1,3 1-1,0 0-334,4-1 0,3 7 0,7 0 0,3 4 1,4 2-1,5 0 0,6 1 0,5 0-205,5 0 1,12 3-1,-1-5 1,0-4 0,6-3-1,-36-5 1,1-1-219,1 0 1,2-1 0,6 3 0,0-1 0,-4-3 0,0 0 0,0 0 0,1-1 0,1 0 0,0 0 0,-2-1 0,1 0 0,-1 0 0,1 0-146,-4 0 0,1 0 0,0 0 0,0 0 1,1 0-1,-1 0 0,0 0 0,-1 0 1,-1 0-1,0 0 0,1-1 0,-1 0 1,34-2-79,-3-1 0,-2-5 0,-9 3 0,0 0 0,0-1 0,-3-1 0,-2-2 0,-7-2 0,-1-3 0,-2-1 0,1-3 0,-3 0 0,0 0 0,-2-5 0,-1 3 0,1-1 0,0 0 0,0-1 0,0-2 0,-1-2 0,1 0 0,0 1 0,0 1 0,0 1 0,0 2 0,-1-2 0,-3 4 0,-4-1 0,-2 1 0,-5 0 0,0 0 0,0-1 0,-4 3 0,-4-2 0,-2 1 0,-2 1 0,-1 0 0,-1-1 0,-3-2 0,-5 5 0,3-3 0,-1 1 0,-1 1 0,-1-1 0,-1-1 0,-4 4 0,-2-3 0,-5 2 0,-2 0 0,0-2 0,-3 0 0,-5-1 0,-1 4 0,-6-4 0,-3 2 0,-3-1 0,-7 0 0,-4-1 0,-4 4 0,-4-2 0,0 2 0,3 2 0,-2 1 0,-2 1-109,-1 3 1,0 0 0,0-2 0,0 1 0,1 0 0,2 0 123,1 0 1,-4 7 0,-6-4 0,0 1 0,-2-1 0,1 0 63,-3 1 0,-4 0 0,-2 4 0,-3-2 0,-1-2 0,1 2 1,1 2-80,-1 1 0,-2 0 0,34 0 0,0 1 0,1 0 0,0 1 0,1 1 0,0 0 0,0 1 0,0 0 0,1 0 0,-1 0 0,0 3 0,1 0 0,-37 7 0,37-5 0,0 0 0,-35 12 0,35-10 0,0 1 0,0 2 0,1-1 0,-32 10 0,1 10 0,8-2 0,6 1 0,5 2 0,3 3 0,4 1 0,9 1 0,5-2 0,9-2 0,8 0 0,6 1 0,2-1 0,9-1 0,8 3 0,10-3 0,11 0 0,5-3 0,3-3 0,11 4 0,-1-8 0,4-2 0,5-1 0,2-5-2135,3-1 1560,-28-8 0,-2-1 0,20 3 1,7-2-1,-3 1 0,-3-3 0,0 3-1885,-3-1 1,-3-4-1,-4 2 2460,-5-4 0,3-1 0,0 0 0</inkml:trace>
  <inkml:trace contextRef="#ctx0" brushRef="#br0">22092 12809 7919,'-59'-39'0,"14"16"0,4-2 0,12 13 0,12 12 0,10 12 0,13 8 0,9 1 0,11-3 0,17-2 0,18 0 0,-23-7 0,3-2 0,6 1 0,2-2 0,6-1 0,2 0 0,5 0 0,2 0 0,5 1 0,3 0 0,-21-1 0,0-1 0,1 0 252,2 1 0,1-1 1,1 1-1,3-1 1,1 0-1,-1 1 1,-2 0-1,-1 0 1,-1 0-1,0 0 1,-1 0-1,0 1 1,-2 0-1,0 1 1,-1-1-1,20 3 1,-2 1-1,-5 0 1,-1 1-1,-8-1 1,-3 1 717,-3 0 1,-3 1 0,-9 0 0,-2 1 0,20 14 0,-17-1 0,-16-1 0,-13-1-1217,-13-2 0,-27-6 0,-27 2 0,21-10 0,-3-1 0,-8-1 0,-3 0 0,-6-1 1,-2-2 313,-6 0 1,-1-1 0,-3-1-1,0-1 1,-3 0 0,0-1 0,0 0-1,-1-1 1,0-1 0,-1 0 0,1 0-1,1-1-287,3-2 1,0 1 483,-4 3 1,2-2 0,15-1 0,0-1 0,1 2 0,0 0 0,6 0 0,2-1 0,7 2 0,2-1 0,-29-2 322,16 3 0,14 2 0,16 1 0,23 1 1,29 2-536,25 2 0,-11 0 0,6 0 0,7-1 0,3-1 0,7 2 0,3-1 0,-20-1 0,1-1 1,1 0-1,3 1 0,1-1 0,0-1-53,2 0 0,0 0 0,1 0 0,5 1 0,1 0 0,-1 0 0,-2 0 0,0-1 0,-1 1 0,-2-1 0,0 0 0,0 0 0,-1 0 0,-1 0 0,0 0 0,-4-1 0,-2 1 0,0 0-157,20 2 0,-2-1 1,-6 0-1,-3 0 1,-11-1-1,-3-2 1,-6 1-1,-2 0 0,22-1 1,-22-2-218,-14-2 1,-22-11 0,-17-3-1,-25-7 1,-29-7 0,24 16 0,-3 2 435,-6-2 1,-3 1 0,-13 0 0,-2 1 0,20 6 0,0 1 0,-1 0 0,-1 0 0,0 1 0,-2 0 0,-1 1 0,-1 0 0,1 0 0,1 1 0,0 0 0,1 1 148,1-1 0,0 1 1,0-1-1,-1 1 1,0 0-1,1 1 1,-21-2-1,2 1 1,7 1-1,3 1 1,7 1-1,2 1 1,9 0-1,3 0 1,-26 0-212,20 0 0,16 1 0,22 4 0,24 4 0,31 2 0,-10-4 0,3 0 0,5-3 0,2 0 0,15 1 0,4-1 0,6 1 0,2-1 0,-21-1 0,1-1 0,0 1 0,3-2 0,1 1 0,0-1 0,-1 0 0,1-1 0,-1 0-81,1 1 1,0-2-1,0 1 1,4 0-1,1 1 1,-2-2 0,-6 1-1,-1 0 1,0-1-1,21 0 1,-2-1 0,-10-1-1,-3 0 1,-13 0-1,-2 0-57,22-3 0,-20-6 0,-21 1 0,-12-7 0,-17-4 0,-20-5 110,-19-2 0,4 10 1,-4 2-1,-7 1 1,-2 1-1,-9 0 1,-2 1-1,-9 0 1,-2 1-1,23 5 1,-1 1-1,0 0 1,-3 1-1,-1 0 1,0 1 139,-1-1 1,-1 1 0,1 1-1,2 1 1,2 1 0,-2-1-1,-2 1 1,0 0 0,0 1-1,4-1 1,0 1 0,1-1-1,-20 0 1,1 0 0,5 0-1,3 1 1,5 0 0,3 2 308,6 1 1,3 0-1,4-1 1,4 1 0,-14 6-1,17-1 1,14 2 0,17 6-598,17 5 0,20 5 0,-1-11 1,6-1-1,6 0 0,4-1 1,10 0-1,3-2 0,9-1 1,3 0 74,-19-4 0,1 0 0,2-1 0,3 0 0,2-1 0,0-1 1,-1 1-1,1-1 0,-1 1 0,0-1 0,-1 0 0,1 0 1,-1-1-1,0 0 0,0-1 0,-3 1 0,-1 0 0,0-1 0,-1 0 1,-1 0-1,0 0-160,20 0 0,-2 0 0,-12-1 1,-4 0-1,-11 0 0,-4 0 1,24-7-1,-21-2 0,-16-5-590,-13 0 989,-14-5 1,-21-5 0,-19-6 0,-18 1 0,18 16-1,-2 0 1,-8 0 0,-4 2-17,-6-2 1,-3 1-1,-3 1 1,-2 2-1,-7-1 1,0 1-1,24 4 1,0 0 0,0 1-1,-1 0 1,-1 0-1,1 1 1,1 1-1,-1 0 1,2 0 19,-23 1 1,2-1 0,5-2 0,2 1 0,8 1-1,2 1 1,6 1 0,1-1 0,6 1 0,3 1-1,-17 0-150,18 0 1,23 6-1,22 4 1,25 6-1,34 6 1,-18-9-1,5-2-128,11 0 1,5 0 0,-19-3 0,3 0-1,0 0 1,6-2 0,1 0 0,1-1 0,0 1-1,1 0 1,1 0 0,1 0 0,1 0 0,-1 0-1,-2 0 1,0 0 0,0 0 0,-3-1 0,0 1-1,-1 0-283,-4 1 0,-1 0 0,-2-2 0,17 1 0,-4-1 0,-8 1 0,-3 1 0,-7-2 0,-3 0 0,23 4 0,-19-1 152,-18-3 1,-18 0-1,-19-5 1,-20-2 0,-26-2-1,14 0 1,-4 1 0,-7-1-1,-2 0-272,-4 2 0,-3 0 1,-12 1-1,-2 2 539,0 0 0,-2 2 0,17 1 0,-1 0 0,0 1 0,4 2 0,0 0 0,0 0 0</inkml:trace>
  <inkml:trace contextRef="#ctx0" brushRef="#br0">16210 12105 8793,'5'-9'0,"-1"1"2001,-1-3-1676,4 5 1,-5 2 0,1 7 0,-6 1 0,-7-1 0,-5-1 179,-3-2 1,-10 0-1,-1 0 1,-5 1-1,-6 2 1,0 2-143,-3-2 0,0-2 0,2-1 1,0 0-1,0 0 0,2 1 68,1 4 0,1-2 0,0 4 0,3 1 0,2-1 0,1 3 0,0 2 1179,0 1-1482,0 1 1,0 3-1,0 3 1,0-1-1,0 3 1,0 0 37,1 2 0,-2 8 1,1-4-1,1 4 1,2 4-1,3-2-24,3-3 1,3 6 0,6-2 0,0-3-1,-1-1 1,1-1 0,1 1 154,3-2 0,3 1 0,6-2 1,0 1-1,0-1 0,0 2-79,0-2 1,6 1 0,5 1 0,5 2 0,6 2 0,5 2 0,2-1-219,2 0 0,12-1 0,1 3 0,6-3 0,5 0 0,1-1 0,1-1 0,5-1 0,-1-4 0,1-2 0,4-2 0,-1-2 0,0-2 0,-28-10 0,0-2 0,32 4 0,5-4 0,-37-4 0,1 0 0,0-1 0,1-1 0,0 0 0,0-1 0,1 0 0,0 0 0,2 0 0,0-1 0,0-1 0,0-1 0,0-1 0,0 0 0,-1-2 0,0 0 0,1-1 0,1-1 0,0-1 0,1 0 0,-5 1 0,1 0 0,4-2 0,1-1 0,-4 1 0,0 0 0,-1 0 0,-1-1 0,0 0 0,0-1 0,-1-1 0,0 0 0,1 0 0,-1 0 0,0 0 0,-1-1 0,30-14 0,-2-3 0,-3-6 0,-6-4 0,-6-3 0,-1-2 0,-8 0 0,-4-4 0,-3-4 0,-5-1-30,-1-1 1,-12 0 0,-4 3 0,-4 1 0,-8 1 0,-6 1 0,-11-2-27,-6 2 0,-10 0 0,-14-2 0,-9 2 0,26 26 1,-2 1-1,-3-1 0,-2 2-283,-3 0 0,-1 1 1,1 3-1,0 1 0,-5 1 1,0 2-1,1 1 0,1 1 1,2 2-1,-1 1 0,0 1 1,-1 0-335,1 2 0,0 0 0,3 2 0,0-1 0,-1 1 0,0-1 1,-32 0-1,5 0 0,7 1 0,8 1-4596,11 1 5269,7-4 0,13-1 0,2-6 0</inkml:trace>
  <inkml:trace contextRef="#ctx0" brushRef="#br0">19755 6769 29581,'-25'0'0,"1"0"0,4-1 0,-1-2 0,3-3 0,2 0-101,4 0 1,6-4 0,-1 1 0,3-3 0,7-1 0,11-2 0,17-2 0,20-6 0,15 0 0,-25 11 0,3 0 0,5 1 0,3 2 0,6-1 0,3 0 1271,4 2 1,0 0 0,3 1 0,1-1-1172,-18 4 0,2-1 0,-2 1 0,19-1 0,0 1 0,-18 1 0,1 0 0,0 0 0,-1 1 0,1-1 0,-2 0 0,0 0 0,0 0 0,-1 0 0,1 0 0,0 1 0,-1-1 0,23 0 0,-1-1 0,-2 0 0,-1 1 0,-1 1 0,-1 1 0,-11-2 0,-3 0 0,-1 1 0,-2-1 0,-5 1 0,-1 0 0,28-2 0,-11-2 0,-14 4 0,-9-4 0,-10 2 0,-10-2 0,-11 0 0,-11 0 0,-23-4 0,-26 2 0,-19 0 0,27 4 0,-2 0 0,-3 0 0,-1 1 0,-5 0 0,-1 0 0,-4 0 0,-1 0 0,2 0 0,-1 2 0,-8 0 0,-1 2 0,2-1 0,0 0 0,4 0 0,0 0 0,0 0 0,1 0 0,4 0 0,0 1 0,0 1 0,1 1 0,5-1 0,2 1 0,6 2 0,3 1 0,-29 3 0,15 1 0,13 2 0,11 1 0,8 0 0,15 1 0,9-1 0,15 2 0,25 1 0,31 0 0,-22-10 0,5 0 0,10 0 0,5 0 0,-18-4 0,2 0 0,0-1 0,3 1 0,-1 0 0,1 0 0,0 1 0,0-1 0,0 1 0,2-1 0,0 0 0,-1 0 0,-2 0 0,-1 0 0,-1 0 0,-1-1 0,-1 0 0,-2 0 0,17-1 0,-4 1 0,-7-1 0,-3 0 0,-10 0 0,-2 0 0,22 0 0,-19 0-222,-14 0 1,-24 0 0,-27-1 0,-31-2 0,11 0 0,-3 0 0,-13 0 0,-2 0 0,-11-1 0,-3 0 4,20 2 1,-2-1-1,1 1 1,0 0 0,0 1-1,0 0 1,-3-2 0,1 1-1,-1-1 1,0 1 0,-1 0-1,0 0 1,2 1 0,-1 0-1,1 0 1,0 1-1,-1 0 1,2 0 0,3 1-1,1 1 1,0 0 216,-18 2 0,0 1 0,4-2 0,1 0 0,8-1 0,0 1 0</inkml:trace>
  <inkml:trace contextRef="#ctx0" brushRef="#br0">20114 5336 28738,'0'-13'-4737,"4"4"1,2 1 5736,1 2 1,-2 2 0,2 5 0,0 4 0,-1 4 0,0 4 0,-3 3-1195,-1 2 1,-2 6 0,0-4 0,0 2 0,0-1 0,-2 0 98,-2-1 1,2-4 0,-4 2-1,2-3 1,0-2 126,1 0 0,1-8 0,4-8 74,2-9 1,2-11 0,6-3 0,0-4-1,2-3 1,2-1 0,2 2 82,0-1 1,0 2 0,-5 5 0,0 1-1,-1 3 1,-2 4-1667,-1 3 1657,0 2 0,0 1 0,0 2 0,1 2-557,2 2 0,-3 2 1,0 4-1,1 0 0,2 0 1,1 0-1,0 1-611,0 4 1,1-2 0,-1 6 0,2 2 0,2 4 0,9 4 1546,7 2 0,9-11 1,11 2-1</inkml:trace>
  <inkml:trace contextRef="#ctx0" brushRef="#br0">21189 4964 18741,'-27'-53'-163,"8"9"0,4 8 695,5 13 0,7 14 0,-3 9 0,2 7 1,-2 7-1,0 3 0,-1 5 0,1 2-899,0-2 0,-3 8 0,5-4 1,-1 4-1,1 2 0,-1 4-19,2 2 1,2 6 0,1 0 0,0-1 0,3-2 0,4-1 0,7-1 352,0-4 1,13 3-1,1-4 1</inkml:trace>
  <inkml:trace contextRef="#ctx0" brushRef="#br0">21654 5084 10467,'0'-18'0,"0"0"1195,0 2 1,6 7 0,2 5-1,6 2-673,3 2 0,0 0 0,5 0 0,0 0 0,1 2 0,1 1 0,1 1-1089,-1-1 1,-1 4 0,4 1 0,-2 1 805,-3 0 0,3-1 0,-4 6 1</inkml:trace>
  <inkml:trace contextRef="#ctx0" brushRef="#br0">21773 5216 25158,'-21'0'0,"5"-1"462,6-4 1,4 3 0,7-6 0,5 2 0,9 3-846,10 2 0,9 1 0,10 0 0,7 0 0,2-2 368,0-2 1,15-9 0,-6-8 0</inkml:trace>
  <inkml:trace contextRef="#ctx0" brushRef="#br0">22689 4739 21120,'6'-14'-1499,"0"1"0,4 0 0,-1-1 1739,1 1 1,1 4 0,-1 2 0,-1 1 0,0 5-1,-2 4 1,-2 7 0,-4 5-49,-1 2 0,-4 11 0,-4 0 1,-2 5-1,-5 4 0,0 0 0,1-1 1,0 0-796,1 1 1,0-3 0,1-1-1,3 0 1,5-4 0,5-2-807,8-5 0,9 2 1645,17-7 0,12-5 1,14-6-1</inkml:trace>
  <inkml:trace contextRef="#ctx0" brushRef="#br0">23366 4831 13975,'-25'-25'743,"3"3"0,3 10 0,6 14 1,-1 10-982,1 8 1,4 10-1,2 2 1,1 1-1,3 1 1,4-2-1,8 1 138,9-4 0,7-5 1,6-4-1,4-2 0,2-6 678,-1-6-479,2-5 1,-11-1-1,1-1 1,-6-5 0,-4-7-1,-7-8 1,-6-4 128,-8-2 0,-6-5 1,-10-2-1,-6-1 1,-6 1-1,-2 3-1131,1 6 0,-4 4 892,5 8 0,-5-1 0,2 1 0</inkml:trace>
  <inkml:trace contextRef="#ctx0" brushRef="#br0">22463 14481 12416,'12'-45'-529,"-3"14"0,9 3 1,-3 8 195,-2 9 301,-6 0 1,5 2 0,-5 1 0,1-3-1,-4-1 1,-2-1 0,-2-2 0,-2-1-1,-2-2 1,-5 4-80,-3 3 0,-7 1 1,-3 4-1,-5 0 0,-2 0 1,-4 3-1,-2 2 813,-6 1 0,-1 0 1,-5 0-1,0 1 1,0 4-493,-3 4 1,-7 7 0,-2 5-1,-1 4 1,-2 7 0,0 5-178,0 3 1,31-17 0,0 1-1,-2 2 1,1 1 0,1 3 0,2 1-1,1 1 1,3 0 0,2 1 0,1-1-14,-14 30 0,10 8 0,13-4 0,9 3 1,10 1-1,13-4 53,15-6 1,-9-29 0,4-3 0,5 0-1,2-3 1,1 0 0,2-2 0,4-2-1,1-3 1,3-1 0,1-3 0,3-2-1,1-3-45,2-2 0,1-2 0,-1-2 1,0-3-1,1-3 0,-1-3 0,-2-2 1,-1-3-1,-3-2 0,-3-2-912,-4-2 1,-1-2 763,3-1 1,-3-4 0,13-29-1,-25 23 1,-3-2 0,11-34 0,-16-5-1,-14 33 1,-3-2 54,0-4 1,-3 1 0,-5 1 0,-3 0 0,-2-4 0,-2 0 0,-4 2 0,-2 0 0,-3 1 0,-2 2 0,-3-1 0,-3 3 0,-3 1 0,-2 3 6,-5 2 0,-1 1 0,1 5 0,-3 3 1,-1 3-1,-2 4 0,1 1 0,-1 3 0,1 4 1,0 2-1,1 3 0,0 2-804,2 3 1,1 3 0,1 6 0,1 3 861,-28 23 0,31-15 0,1 2 0,0 3 0,1 1 0,2 0 0,-1-1 0</inkml:trace>
  <inkml:trace contextRef="#ctx0" brushRef="#br0">22185 17216 8108,'-6'-61'0,"-2"5"0,-6 10 0,-4 9 232,-4 8 1,-9 5-1,-6 11 1,-6 1 0,-8 3-1,-8 5 1,-12 3 0,32 1-1,0 1-207,-4 1 1,0 0-1,-6 2 1,-1 3 0,2 2-1,0 4 1,-1 2-1,1 2 1,-1 3 0,2 3-1,1 3 1,1 3 67,-1 2 1,2 3 0,0 1-1,2 3 1,5 4 0,3 2 0,3 1-1,2 3 1,3 2 0,3 2 0,4 1-1,4 3-89,3 1 0,5 1 0,7 1 0,6 1 0,6-1 0,5-3 0,6-3 1,5-4-1,6-2 0,5-4 0,6-2 0,5-4 0,6-1 0,4-3 94,5-3 1,2-4 0,2-1-1,3-5 1,-23-11 0,1-2-1,0-1 1,1 0 0,0 0-1,1-2 1,0 0 0,0-2-1,1-1 1,1-1 0,0-1-1,1-2 1,-1-2 0,0-1-1,0-1-196,-1-1 1,1-1 0,-2-2 0,-2-2 0,-1-2 0,0-1 0,-1-2 0,0-1-1,-1-2 1,20-10 0,-3-4 0,-2-3 0,-3-4 0,-4 0 0,-4-4-105,-3-2 1,-4-3 0,-6-3 0,-5-2 0,-7-3 0,-5 0 0,-4 0-1,-3 0 1,-5-5 0,-5 1 0,-4 1 0,-4 1 0,-6-2 0,-5 1 36,-6 2 0,-4 3 1,-5 10-1,-5 3 1,-9 1-1,-5 5 0,-4 4 1,-5 6-1,-5 5 1,-4 5-1,17 8 0,-1 2 1,-2 2 164,-5 3 0,-2 1 0,1 1 0,-3 0 0,0 1 0,-2 0 0,-4 2 0</inkml:trace>
  <inkml:trace contextRef="#ctx0" brushRef="#br0">15719 13167 8322,'-13'0'-10,"-2"0"1,-1-1 0,-3-4 121,-2-4 1,0-2 0,-2-3 0,1 1 0,-2-2 0,-1-2 0,0-6 0,1-2 0,2-3 0,0-1 0,0-4 0,1 1 243,2 0 1,-2-5-357,8 1 0,-9-8 0,7-3 0</inkml:trace>
  <inkml:trace contextRef="#ctx0" brushRef="#br0">20047 5615 8254,'-13'-6'0,"0"4"0,-1-2 0,1 2-168,0 2 0,4 2 0,0 2 0,0 5 0,2 3 0,5 0 455,10-4 0,4-8 0,13-8 0,6-4 0,7-3 0,12-3 0,12-4 0,-25 10 0,3-1 179,6 0 1,1 0-428,-2-1 1,3 1-1,17-2 1,2-1-1,-1 0 1,1 0-1,4-1 1,1 1 0,-21 5-1,0 0 1,1-1-1,0 1 1,0 0-1,2-1 1,2 0 0,0 0-1,1 0-75,2-1 0,-1 0 0,1 0 0,-3 1 1,0 0-1,0 1 0,3 0 0,1 0 0,-1 0 1,1 1-1,-1-1 0,-1 1 0,-1 1 0,-2 1 1,2-1-1,0 0 0,2 0 0,-1 0 77,-1 1 0,1 0 0,-1 1 1,-1-1-1,-1 1 0,1 0 1,3-1-1,1 1 0,-1-1 0,-1 2 1,-1-1-1,0 1 0,-3 0 1,-1 0-1,0 1 0,0-1 0,0 0 1,-1 0-1,21-2 0,-1 1-159,-4 2 0,-1 0 0,-1-1 0,-2 0 0,-8 2 0,-3-1 0,0 0 0,-2-2 0,-3 1 0,-2-1 0,-4 1 0,-1 0-644,31-3 1,-10-2 0,-18 3 761,-8 1 0,-2 1 0,-3 6 0,-1 0 0</inkml:trace>
  <inkml:trace contextRef="#ctx0" brushRef="#br0">20738 7234 8384,'0'-13'0,"0"-1"0,1 3 0,3 2 760,-2-3 1,5 10 0,-4 0 0,2 4 0,-2 7 0,-2 5-239,-1 3 1,-4-2 0,-2 3 0,-2-2-1,0 0 1,0 2 0,4-2-451,2-1 0,2-6 1,2-2-1,2-1 1,6-3-1,5-3 0,4-6 1,1-7-423,-1-8 1,9-4 0,-2-3 0,2-1 0,0-2 191,-1 1 337,0 2 0,-2 3 1,-3 1-1,-5 4 0,-2 1 116,-2 2 0,-5 3 1,-5 2-168,-6 3-704,1 3 1,-4 7 0,9 4 0,6 2-4007,9 1 4582,11-2 0,17-1 0,9 3 0</inkml:trace>
  <inkml:trace contextRef="#ctx0" brushRef="#br0">21707 6929 8384,'-9'-11'266,"0"-2"1,5-2 0,-4 9 0,1 11 556,-1 11 1,4 12 0,-5 5 0,0-1 0,0 3 0,1 2 0,-4 5 0,-1-1-754,-1 0 1,-2-1 0,9 0 0,-1 0 0,4-1-1,2 0-1767,2-4 1,8-4 0,5-7-1,8-5 1697,4-4 0,13-5 0,3-10 0</inkml:trace>
  <inkml:trace contextRef="#ctx0" brushRef="#br0">21972 7114 8306,'-13'-25'1288,"6"5"1,2-7-701,4 8 0,2 10 0,4 5 0,3 2 1,4 2-1,3 0 0,3 0-781,4 0 0,7 0 1,2 2-1,-1 1 0,-1 1 1,1-1-1,2 0-1177,2 1 0,-4-1 0,-1 5 1370,-5-2 0,7 10 0,-3-1 0</inkml:trace>
  <inkml:trace contextRef="#ctx0" brushRef="#br0">22105 7234 8287,'-9'-4'0,"2"-2"0,2 0 786,7 0 0,4 7 1,8 7-1,3 1 1,2-2-1,2 0-1221,2 1 1,4-4-1,4 3 1,4 1-1,3-1 435,2 3 0,6 2 0,1 2 0</inkml:trace>
  <inkml:trace contextRef="#ctx0" brushRef="#br0">22955 7353 8546,'-25'-28'1154,"0"-1"1,1 4 110,0 9 1,-4 8-1,6 8 1,-3 2-1440,-1 2 0,-1 9 0,2 9 0,4 4 0,8 0 0,7 2 0,9 2-154,10 1 1,12 0 0,23-6 0,8-2 0,7-2 0,8-3 56,1-7 0,-1-3 0,-11-8 0,-6-3 0,-10-5 0,-9-8 1,-10-6 295,-10-6 0,-19-7 0,-18-1 1,-15-2-1,-18-2 0,23 20 1,-2 2 90,-3-1 1,-2 2 0,1 1 0,-2 1 0,1 3 0,-1 2-1,0 1 1,0 2-117,0 1 0,0 2 0,0 0 0,1 2 0,-1 2 0,0 0 0</inkml:trace>
  <inkml:trace contextRef="#ctx0" brushRef="#br0">3292 15278 16078,'8'-12'-896,"-4"4"1,-8-5 0,-5 9 0,-3 7 914,-1 6 0,0 2 1,-1 3-1,-1-1 1,-1 0-1,-1-1 1,0-3-1,4-3 1,3-2-1,1 1 115,-1-2 0,2-2 0,-1-1 0,-2 0 0,-4 0 0,-4 0 0,-1 0 739,1 0 1,-4 0 0,-1 1-1,-4 2 1,-3 3 0,0 0-847,-1 0 0,2 4 0,-7-1 0,-1 2 0,-3-1 1,1-1 128,1 1 0,-6 0 0,5 1 0,-1-2 0,-1-1 1,4 1-1,1 0 72,2 1 0,1-2 0,-3 1 0,3 1 0,0 2 0,1 1 0,1 0-307,2 1 0,-2-1 0,1 2 0,2 1 0,1 3 0,2 0 149,4 0 0,-1 5 0,4-2 1,-1 3-1,1 2 0,3-1 0,1 2 74,2 3 0,4-3 0,2 3 1,1-1-1,3 1 0,1 3-25,2 0 0,0 5 1,0-2-1,0 5 1,0 0-1,0 6 1,0 0-83,0 1 1,0 2-1,0 0 1,0 2 0,0 3-1,-1-2-36,-4 2 0,4 0 0,-5 0 0,2 2 0,-1 2 0,2-2 15,2-1 1,1-2 0,0-5-1,0-3 1,0-1 0,0-3-1,0-2 26,0-1 1,0 1 0,0 1 0,0 0 0,0 0-1,0 0-275,0 0 142,0-7 0,1 6 1,2-5-1,2-4 0,-1-2 1,1-4 121,-1 1 1,5 2-1,-3 1 1,0-4 0,1 1-1,-1-5 1,1 0 106,1-1 1,0 1 0,6 3 0,-1-1 0,0-2 0,1 1-59,-1 2-77,6-4 1,2 4 0,5-4 0,2 1 0,3-1 0,6-2 121,6-3 1,0-1 0,5-4 0,3 0 0,2-2 0,1 0 335,-1-2 0,8 0-374,-8-2 1,3 1-1,-3 4 1,0-3-1,0 1-164,0-1 0,0 0 0,1 4 1,-1-2-1,-2 1 0,-1 2 0,-1 1-166,1 0 0,2-1 1,0-2-1,-4-1 0,-2 2 1,-2-1 221,1-1 1,3 3-1,-2-5 1,1 2-1,2-2 1,-1-1 193,1-3 1,-2 3-1,4-2 1,-3-1-1,2-1 1,2-1-1,1 2-154,0 2 1,0-1 0,0-4 0,1 1 0,-1 2 0,0 2-48,0-2 0,0 4 1,0-1-1,0 4 1,-1-1 0,-2 2-1,-3-1-132,-1-1 1,3 3-1,-4-4 1,1 3-1,0-1 1,-2-3 0,0-1 212,1-3 1,3 0 0,-2 0-1,0 2 1,1-2 0,0-2 139,3-1 0,-3 0 0,1 0 0,-1 0 0,-1 0 1,-1 0-1,-2 0-205,-2 0 0,2 1 0,0 2 0,-2 3 0,3 2 0,1 1 0,2-1-162,0 1 0,-3-4 0,5 2 0,0 0 0,-1-1 0,3 2 280,3-1 1,-5-4 0,4 1-1,0-1 1,0 0 0,5 2 0,-2-2 260,0-2 0,9 4 0,-8-1 0,5-1 0,3-2 0,-3 1-246,-3 2 1,12-2 0,-9 2 0,3-2 0,1-2 0,-2 0-352,-1 0 0,8 0 0,-8 0 0,-1 0 0,2 0 0,-2-2 0,2-1-841,0-1 948,-1-6 1,1 8 0,-2-2 0,-5 2 0,2 2 0,-3 0 305,2 0 0,-2 0 0,-1 0 0,-1 0 0,2 0 0,-1 0-273,1 0 1,0 0 0,-3 0 0,0 0 0,0 0 0,0 0-1,0 0-8,0 0 1,2 0 0,1-1 0,3-2 0,0-3 0,2-2 463,-1-2 1,2 3 0,3-2 0,-2 0-1,-1 0 1,2 0 0,-1 1-238,-1 0 0,2-2 0,-4 5 0,2 1 0,3 0 0,-3-1 1,1 2-531,2 2 1,-9 1 0,8 0 0,-2-2 0,-3-1 0,0-1 0,-2 1 7,-1 1 0,5 2 0,-1-1 0,1-2 0,-4-3 0,-2 0 668,-2 0 1,4-4 0,2 1-1,0-1 1,2 0 0,-2 1 0,3-2-105,3 0 0,-5-7 0,11 0 0,1 2 1,1 1-1,0 2 0,-35 6 0,0 1-195,1-1 1,1 0 0,2 1 0,-1-1 0,-1 0 0,0 1 0,-1 0 0,0 0 0,-1 1 0,0 0 0,36-4-107,-1-1 0,-3-1 0,-3 1 0,-2 1 1,-3-1-1,-5-2 0,-2-1 56,-2-1 69,0 1 1,-4-6 0,-1-3 0,2-3 0,2-2 0,1 1 51,0-1 0,-1-4 0,0-1 0,-2-1 1,3-1-1,-2 2 100,1-1 0,1-3 1,-7 0-1,-2-1 1,0-1-1,-2 0-101,0-4 0,0-1 0,-5 2 0,-3-2 0,0-2 0,-2-1 0,0-1-337,-2 0 1,-2 2 0,-1-2-1,-1 1 1,1 4 0,-2-1-60,-3-1 1,1 2-1,-5-2 1,0 1-1,0 1 1,1-4-1,0 0 249,0 0 1,-1-2 0,-5 3-1,0 1 1,1 0 0,-3-2 0,0 1 97,-2-1 1,-6 0-1,1 3 1,-3-1 0,-1 1-1,0 1-282,0-3 0,-1 8 1,-3-1-1,-5 3 1,-3 2-1,-1 1 1,-1 2 84,1 2 0,-6 2 0,-3-1 0,-2 1 0,-1-1 0,0 2 142,-3 3 1,-3 1-1,1 4 1,-2-4-1,-2-1 1,-3 1 0,-3 1-62,-4-1 1,-5 0 0,-8-2 0,-5 1 0,-3-1 0,-3 1-1,-1 2 38,-2 0 1,33 9 0,1 0 0,-35-6 0,-1 0 0,-1 4-1,1 3 68,35 5 1,-1 1 0,0 0 0,0 1 0,-1-2 0,0 1-1,1 1 1,0 0 0,1 1 0,-1-1 0,2 1 0,-1-1 39,0-1 1,-1 0 0,0 3 0,0-1 0,-1-1 0,1 0 0,-1 1 0,1 0 0,0-1 0,0 0-1,0 0 1,0 0 0,-2-1 0,-1 1-31,0-1 0,-1 0 0,1 2 0,1 0 1,-1-2-1,0 1 0,1-1 0,1 0 1,0 1-1,0-1 0,0-1 0,1 1 7,-1 0 1,0 1 0,1-3-1,0 0 1,1 1 0,1 1 0,-36-8-1,2 0 1,-1 2 0,0 1 23,0-1 1,34 6 0,0 0 0,-34-4-1,-2-1 1,36 5 0,0 0 0,-1 1-1,-1 0-12,1 0 1,-1 1-1,1 1 1,0 0-1,0-2 1,1 0-1,0 1 1,1 0 0,-1-1-1,0 1 1,1 1-1,-1-1 1,1 1-1,-1-1-51,0 0 1,-1 0 0,-1 1 0,-1 1 0,-1-3 0,-1 0 0,-2 0 0,0 1 0,0-1 0,0 0 0,-1 0 0,0 0 0,1 0 0,0-1 63,1 0 0,0 1 0,-6-1 0,-1 0 0,3-1 0,-1 0 0,0 1 0,1 1 0,-1-1 0,0 2 0,2-1 0,0 1 1,-1 0-1,0 0 13,0 0 0,0-1 0,6 1 1,0 0-1,-3 2 0,0 0 0,-1 0 1,1 0-1,0 0 0,1 0 1,-2 0-1,1 0-74,-1 0 1,2 0 0,2 0 0,1 0 0,-5 0 0,1 0 0,0 0 0,1 0 0,1 0 0,0 0 0,-1 1 0,0-1 0,0 2 0,1-1-1,0 2 0,0-1 0,-3 0 0,1 0 1,4-1-1,1-2 0,-1 1 0,-1 0 0,-1 0 1,1 0-1,0 0 0,1 0 69,0 0 1,-1 0 0,-2 0-1,0 0 1,-31 0 0,4 0-1,3 0 1,6 0 0,0 0 88,3 0 1,6 0 0,-5 0-1,2 0 1,2 0 0,-2 0 0,1 0-109,-1 0 1,2 0 0,2 0 0,2 0 0,-2 0 0,2 0-181,-2 0 1,1 2 0,-4 1-1,1 1 1,-3 1 0,3-1 0,-4 2 141,-1 1 0,0-2 0,-4 4 0,-3 1 0,1 0 0,-3 0 67,0-1 1,2 0 0,-8 4-1,0 1 1,0-2 0,36-7-1,0 0 1,-1-1 0,-1 1-24,1 0 1,-1 0 0,-2 1 0,1 0 0,0 0 0,-1 1 0,2 0 0,-1-1 0,0 1 0,0 0 0,0-1-1,1 1-38,-1 0 1,0-1 0,2 1 0,-1-1 0,-1 1 0,-1 0 0,0-1 0,0 1 0,-1 0 0,-1-1 0,2 0 0,0 0 0,-1-1-1,0 0 2,0 0 1,1-1-1,2 0 1,0 0-1,-2 1 1,0 0-1,-1-1 1,-1 1 0,0-1-1,0 1 1,-1-1-1,0 0 17,0 1 1,1-1 0,2-1 0,0-1 0,-1 1 0,-1 1 0,1 0 0,0 0 0,1-1-1,0 1 1,0 0 0,0 1 0,1-1 0,0 1-58,1-1 1,1 0 0,-1 1 0,1-1 0,-35 8 0,0-2 0,3-1 0,5 2-430,4 0 1,-1 9-1,7 0 1,4 2 0,6 0-1,6 2 1,5 3 480,4 4 0,3 8 0,2 9 0</inkml:trace>
  <inkml:trace contextRef="#ctx0" brushRef="#br0">25676 11919 8141,'-1'9'0,"-2"0"0,-1 1 0,1 2-1,1 2 0,2 3 1,0 1 0,0-2 0,6-1 0,1-2 0</inkml:trace>
  <inkml:trace contextRef="#ctx0" brushRef="#br0">25650 12105 8078,'-5'-13'0,"1"0"0,-6 5 0,2 2 0</inkml:trace>
  <inkml:trace contextRef="#ctx0" brushRef="#br0">25411 12172 8077,'-33'0'715,"5"0"0,-1 0 1,5 0-1,7 0 397,2 0 0,2 0 0,-1 1 1176,1 4 1,4-4 0,2 5-1597,1 0 0,3-5 1,9 4-1,7-4 0,11-2 1,8-2-1,11-3 0,6 0 1,7 0-1,3 3-606,4 2 1,6-4 0,2 1 0,-3 1 0,-2 3 0,-2 4 0,1 7-87,-2 5 0,1 0 0,1 6 0,-3 3 0,-6 3 0,-3 5 0,-5-1 0,-2 1 0,1 3 0,-13 1 0,0 3 0,-3 3 0,-3-2 0,-1 2 0,-2 6 0,-2-1 0,-2 2 0,-2 2 0,-4 0 0,-5 2 0,2 7 0,-3-2 0,1 0 0,-1 1 0,-4-1 0,-4 0 0,3 3 0,1-3 0,-4 0 0,-4 3 0,-4 0 0,-3 4 0,-4 2 0,4-6 0,-9 6 0,0 0 0,-2-3 0,-1 3 0,0-4 0,-2 1 0,1 3 0,-1-6 0,3 3 0,2 1 0,3 1 0,1-1 0,2-4 0,0-1 0,1-4 0,2-4 0,1-3 0,-2 0 0,0-4 0,-3-2 0,1-2 0,0-2 0,-1-2 0,1-1 0,0-2 0,0-5 0,1 1 0,2-5 0,1-2 0,0-2-952,1 1 0,-2-2 0,6 0 1,1-1-1,3 0 952,4-1 0,9 4 0,8-2 0</inkml:trace>
  <inkml:trace contextRef="#ctx0" brushRef="#br0">25066 16101 8013,'-2'-25'0,"-1"2"2725,-1 6-1564,-1 8 0,5 4 1,0 10-1,0 4 1,0 4-1,2 5 1,1 4-144,1 3 1,7 9 0,-4 4 0,2 5 0,0 0 0,1-2-1504,2-1 1,1 0 0,0-2 0,1-1-1,-1-3 1,0-2-1157,0-2 0,-1-4 1,-1-4-1,-4-4 0,-1-3 1641,-3-2 0,-2-6 0,-1-1 0</inkml:trace>
  <inkml:trace contextRef="#ctx0" brushRef="#br0">24893 16353 10704,'-22'-39'0,"1"6"0,2 6 0,4 8 2855,5 4 0,0 6 1,7 2-2555,4 1 0,11 1 0,12 5 0,5 2 0,8 1 0,6 3 0,5 0 0,4 1 0,1 0-1940,0 4 1,-5-5-1,-4 0 1,-4-2 0,-5 0-1,-4-1 809,-3-1 1,-7-4-1,-5-2 1,-7-5 0,-9-3-1,-9 1 1235,-7 2 0,-5-3 0,-6 4 1,1 1-1,-1 3 0,2 2 996,3 2 1,-3 3 0,3 5 0,-2 6 0,1 5 0,2 7 0,2 2-1198,3 3 0,1 1 0,2-3 0,1 4 1,3-1-1,5 1-2663,2-4 0,2-2 0,0-5 2459,0-4 0,6-4 0,1 0 0</inkml:trace>
  <inkml:trace contextRef="#ctx0" brushRef="#br0">24973 16353 7915,'-14'-39'999,"1"4"1,6 8 0,1 10 0,1 2-225,1 2 0,1 5 0,8 5 0,5 6 0,8 6 1,8 5-1,10 3 0,5 5-3344,3 3 2569,18 2 0,-6 0 0,-20-14 0,0 0 0</inkml:trace>
  <inkml:trace contextRef="#ctx0" brushRef="#br0">25690 16313 12169,'-25'-25'814,"2"3"0,4 11 0,6 16 0,0 10 1,1 4 3,3-2 0,-1 0 0,4-1 1,0 3-1,0 2 0,3 2 0,3 2 1,5 2-810,3 0 0,4-7 0,3-2 0,1-5 0,2-4 0,-2-5 0,-3-4-862,-4-4 0,2-5 0,-6-10 0,1-6 0,0-6 1,-3-2 679,-1 1 0,-2-3 0,-2 4 0,-1 1 0,-3 2 0,0 3 0,1 3 1676,2 4 1,0 5 0,0 3 0,0 2-1294,4 2 0,2 2 0,9 5 0,6 5 0,4 6 0,7 6-8680,4 2 8470,8 3 0,6-3 0,6-1 0</inkml:trace>
  <inkml:trace contextRef="#ctx0" brushRef="#br0">26261 15981 8002,'-6'-28'496,"-3"-3"1,3 15 0,1 16 0,4 9 0,1 4 422,0 0 0,0 2 1,0 3-1,0 4 0,0 4 1,1 5-1,2 3-967,2 0 0,5 5 0,-1-4 0,1 2 1,1-2-1,-2-4 0,-1-1-5077,0 1 5125,4-9 0,-11 9 0,5-11 0</inkml:trace>
  <inkml:trace contextRef="#ctx0" brushRef="#br0">26114 16247 7940,'-4'-18'0,"0"0"0,1 2 355,1 1 1,8 6 0,3 1-1,3-3 1,3-1 0,1-1 257,1 0 0,3 4 0,-4 2 1,2-1-1,-2 2 0,-1 0-579,-2 4 0,0 0 1,0 4-1,1 0 1,-1 4-1,0 2-623,0 2 0,5 3 0,1 4 0,1 0 0,0 1 1,1 0 588,2-1 0,3 1 0,0-5 0</inkml:trace>
  <inkml:trace contextRef="#ctx0" brushRef="#br0">26738 16512 7872,'-13'-21'2185,"-4"4"0,-1 9-1446,2 8 1,5 0-1,4 3 1,1-6-217,3-6 0,3-4 0,4-3 0,7-5 0,4-2 0,4-5 0,1 0-436,4 0 0,5-2 0,4 1 0,-1 2 0,1 2 1,-4 7-369,-1 7 1,3 0-1,0 7 1,-1 1-1,-1 3 1,1 6 0,1 7-1556,-2 8 1836,-7 4 0,9 7 0,-3 2 0</inkml:trace>
  <inkml:trace contextRef="#ctx0" brushRef="#br0">24150 15994 8418,'-14'-8'297,"1"-7"0,0-4 0,-1 4 1076,1 8 1,1 4 0,7 0 0,7-2-1245,10 2 0,10 6 0,1 3 0,3 0 0,4 1 0,1 1 0,0 1 0,-1-1 1,0 0-130,-5-2 0,8 4 0,-5-3 0</inkml:trace>
  <inkml:trace contextRef="#ctx0" brushRef="#br0">23950 16233 9790,'2'-17'0,"4"9"903,7 16 1,5 3-1,7 7 1,0-3-904,3-2 0,1 0 0,-2 1 0</inkml:trace>
  <inkml:trace contextRef="#ctx0" brushRef="#br0">810 16592 8151,'-14'-6'0,"1"4"514,6 2 0,13 2 0,13 2 0,10-2 0,11-2 0,7-2 0,5-2 0,3-5 0,1-1 0,4-1 0,2 4 0,3 0-27,-2-1 1,-4 5 0,0-3 0,-3 2 0,-4-2 0,-2 0 0,-3 0 0,-4 3 0,-6 2 0,-4 1-2001,-1 0 914,-4 0 1,-1 4 0,-10 1 0,-2-2-1,-2-2 1,1-1-354,-1 0 0,-6-1 0,-1-4 0,-1-4 952,-1-2 0,6-9 0,-2 0 0</inkml:trace>
  <inkml:trace contextRef="#ctx0" brushRef="#br0">1965 16300 8288,'-5'-24'1834,"10"6"1,4 12-1,13 15 1,0 3-1522,-2 1 1,10-4 0,-2 0 0,4 0 0,5 0 0,2-2 0,1 1-9,-1-1 1,-5 2 0,-3 4 0,-4 2 0,-5 1 0,-6 2-1,-6-1-857,-5 3 0,-11-1 1,-9 4-1,-10-2 1,-12 0-1,-7-2 0,-6 0 113,0-3 1,-3-1-1,-2-2 1,3 1-1,4-3 1,2 0-593,2-3 1031,11 1 0,-11 5 0,10-1 0</inkml:trace>
  <inkml:trace contextRef="#ctx0" brushRef="#br0">3438 17773 8398,'0'-9'-3,"-1"2"1,-4 1 1178,-3 3 0,2 0-915,1-1 1,10 2-1,4-2 1,2 2 0,3 2-119,-1 0 0,-4 0 0,0 0 1,-1 2-1,1 1-95,0 1 1,0 5 0,6-3 0,1 1 0,2 2 0,-1 0 27,3 0 1,-4-2-1,4 3 1,1-1 0,0 0-1,1 0 509,-1 0-460,4-6 0,-9 7 1,5-5-1,-1-1 1,-1 0-1,1 1 1,-4-2 0,0-2 1,0-1-1,2 0 0,0 0 1,-1 0-105,1 0 1,6 0 0,-4 0 0,2 0 0,1 0 0,0 0 0,2 0 104,2 0 0,-1 0 0,1 0 0,-1 0 0,1 0 0,0 0 35,-1 0 0,-1 0 0,0 0 0,-1 0 0,2 0 0,-1 0-140,1 0 1,5 0 0,-8 0 0,1 0 0,1 2 0,-2 1-108,0 1 0,0 0 1,-4-4-1,0 0 1,1 2-1,-3 1 1,1 1 240,0-1 1,4-1-1,-3-2 1,2 0-1,2 0 1,2 0-83,2 0 0,-3 0 0,-1 0 0,4 0 1,-2-2-1,3-1 0,-3-1-48,0 1 0,3 1 1,-6 2-1,3 0 1,2 0-1,-1 0-59,1 0 1,-5 0-1,0 0 1,2-1 0,1-2-1,1-1 1,1-1 104,-1-1 1,1 3 0,0-4-1,-1 0 1,1-1 44,-1-2-126,7 4 0,-4-4 1,5 4-1,0-2 1,-2 0-1,2-1-171,0 0 1,-4 4 0,1-2 0,-2 1 0,1 2 0,1-1 0,-3-1 164,-5-1 1,3 3 0,-4-5 0,1 0 0,1 0 0,-2 2 75,2 1 1,-1-5 0,1 3-1,-2-3 1,2 1 0,-1 1-80,-1-1 1,2 0 0,-5-2-1,0 1 1,0 0 0,-1 0-131,1-1 0,-4 7 0,4-7 1,-6 3-1,-1-3 0,-1 0 1,-4 2 48,-1 1 0,3 0 1,-5-4-1,-1 0 0,-1-1 21,-2 1 1,0 0-1,0 0 1,0-1-1,-2 1-45,-2 0 1,1 0 0,-6 1-1,-1 1 1,-2 3 0,-2-3 52,1-1 1,-6-1 0,-5-2-1,-4-1 1,-4-1 0,-2 2-1,-3 3 83,-1 3 0,2 0 0,2-3 0,1 2 0,0 1 0,1 0-23,2 2 1,2 0-1,2 4 1,-1-3 0,2 0-1,0 0 34,-2 3 0,8-3 1,-7 0-1,0 0 1,1 1-1,-1 2 1,-1 0-20,1-2 0,-1 4 0,1-4 0,-1 4 0,0 1 0,1 0-6,-1 0 0,1 0 0,-1 0 0,1 0 1,-2 0-1,-2 0 0,-1 0-91,2 0 1,-4 0 0,1 1 0,-1 2-1,-1 2 1,1-2 76,-4-2 0,3-1 0,-2 0 0,-1 0 0,1 0 0,-3 0 0,2 0 57,0 0 1,2 0 0,8 0 0,1 0 0,-1 0 0,2 0 28,3 0 1,-1-4 0,3-1 0,0 2 0,-4 2 0,-1 1 0,-2 0-115,1 0 1,-7 0 0,0 0 0,-4 0 0,0 0 0,-3 0 12,-1 0 0,2 0 0,-6 0 1,0 1-1,1 2 0,0 2 5,-2-2 1,5-2 0,-3 1 0,2 1 0,4 2-1,1 1 1,2 2-68,-2-1 1,0 2 0,0 4 0,3-1 0,0 0-1,0 0 47,-3 2 1,-1 3 0,-2-3 0,0 3 0,0 0 0,1 1 0,-1 0 99,0-1 1,3 2-1,0-2 1,-1 0-1,2 1 1,3 0-6,3 0 1,2 1 0,1-3-1,2 3 1,3 2 0,3 1-207,0-2 1,9 1-1,-2-5 1,4 2 0,5-2-1,2 1 1,1-1 13,0 1 0,7 6 0,7-4 0,6 0 0,7 2 0,4-2 89,4 0 0,5 0 0,4-1 1,5 2-1,3 3 0,1-3 1,0 1-388,0-1 1,-4-2 0,-1 4 0,2 2-1,2 1 462,1 2 1,12-7 0,3-1-1</inkml:trace>
  <inkml:trace contextRef="#ctx0" brushRef="#br0">8005 17308 8693,'0'-29'0,"0"4"244,0 4 1,2 4 0,1 3 0,3 0-1,1-3 1,2 0 0,0-1 0,0 0 101,1 1 0,0-1 0,1 5 0,-2-1 0,-1 4-105,0 6 0,-10 9 1,-11 16-1,-9 4 0,-8 8 1,-5 3 9,-3 4 0,-8 6 0,-3 3 0,-2 1 1,-3 0-1,3-4-246,2-5 1,0 5-1,8-11 1,4-2-1,3-4 1,6-4-484,5-3 1,5-3 0,8-5 0,1-3-1,0 0 1,0-4-1883,0-1 1,2-3 2359,-2-7 0,-3-10 0,5-6 0</inkml:trace>
  <inkml:trace contextRef="#ctx0" brushRef="#br0">7355 17401 9746,'1'-25'0,"2"3"512,2 4 1,5 10 0,-1 3 0,4 5 0,6 6 0,6 6 0,6 6 183,3 2 1,2 2 0,5 5 0,3 1 0,4 1 0,2 5-1,0 2-2978,0 1 0,5 10 2282,-7-3 0,-2 12 0,-23-26 0,0 1 0</inkml:trace>
  <inkml:trace contextRef="#ctx0" brushRef="#br0">11510 10035 8357,'-13'-20'0,"1"6"0,2-4 252,1 3 0,8 2 0,1 0 0,9-1 0,7 1 0,7-2 0,7-1 1,7-3-1,6-2 0,5-2 0,4-1 0,1 1 330,0 0 1,-4 7-1,-4-1 1,-2 2-1,-6 2 1,-3-1-1,-4 1 1,-4 1-1,-4 2-2550,-4 1 0,-3 5 1,-3-5 1967,-4-2 0,4-6 0,-4-4 0</inkml:trace>
  <inkml:trace contextRef="#ctx0" brushRef="#br0">12679 9159 8437,'0'-18'73,"0"0"0,0 0 0,0 5 67,0 0 1,0 0 0,0-1 0,0 1 0,0 0 0,-2 0 846,-2-1 0,-4 7 0,-5 2 0,0 4-672,0 1 0,-1 6 0,1 4 0,1 6 1,2 8-1,3 4-118,1 3 0,1 4 0,5-2 0,0-1 0,3 1 0,5-4 1,5-2-265,2-5 0,1-3 0,0-6 1,2-1-1,-1-3 0,1-5-102,0-2 0,0-9 0,-5-7 1,0-6-1,0-7 0,-1-5 107,-3-8 1,-3 0-1,-8-4 1,-2 1-1,-5 2 1,-3 1-1,-1 6 102,0 4 0,0 5 0,1 3 0,1 6 0,4 4-415,1 3 1,3 6 0,8 1 0,5 4-1,6 6 1,8 1-520,5 0 1,7-7-1,8 3 1,6-7 893,6-6 0,-1-13 0,4-13 0</inkml:trace>
  <inkml:trace contextRef="#ctx0" brushRef="#br0">13223 8548 8535,'-7'-32'0,"2"5"828,4 8 1,1 11-1,1 8 1,2 8-418,2 4 1,5 7-1,-1 3 1,3 2-1,2 1 1,3 0 0,0 4-250,0 4 0,-4-2 0,-3 3 0,-1-2 0,0-3 0,0 1-290,0 1 0,-6-7 0,1 1 0,-1-5 1,0-4 14,1-1 1,1-9 362,-5-6 0,-5-6 0,-1-7 1,0 0-1,-1-2 0,1-1 268,0-2 1,-4 0-1,3 5 1,-2 1-408,0 3 0,4 3 0,-3 8 0,-1 2 0,0 5-821,0 3 0,5 7 0,-4 3 1,2 3-1,3 2 0,2 1-808,1 3 0,1-2 1,5 4-1,8-4 1518,6-4 0,5-1 0,2 3 0</inkml:trace>
  <inkml:trace contextRef="#ctx0" brushRef="#br0">13595 8986 8535,'0'-32'699,"0"4"1,-2-2 0,-1 6 0,-1 7 608,1 2 1,2 2 0,1-1 0,0 4-1418,0 6 0,5 5 1,4 12-1,3 2 0,1 1 1,2 2-1,1-2-538,2-1 0,1-2 1,-3 1-1,4-3 1,-1 0-1,1-4 166,1-1 0,-3-2 1,2-5-1,0-2 1,-6-3-1,-2-1 433,-3-4 1,-2 0-1,2-3 1,-4 1-1,-4 0 1,-1 0-327,0-1 0,0 5 1,0 1-1,2-3 374,2-1 0,3 4 0,7-1 0,0-2 0,3 1 0,2 1-109,2 5 1,-5 1-1,1 0 1,-2-3 0,-1 0-1,-1-1 874,0-1 1,-1 4 0,-2-3-1,-2-1 349,-3 1 1,4 5 0,-4 2-1,-1 6-918,2 2 0,-3 5 1,4-1-1,1 4 1,-2 0-1,1-1-499,0-2 1,-2-1 0,2-2 0,1-2 0,-1-2 248,3-3 1,1-3 0,-1-5 0,-1-4 0,0-3 0,0-2 0,-1-3 405,3 0 1,-5-1-1,-1 5 1,0 0-1,-1-1 2781,-1 1-3113,-1 0 1,-2 7-1,1 6 1,2 7 0,3 5-1,1 1-598,4 1 1,5 3 0,3 1 0,0-3 0,2-5-1,-2-6 330,0-2 0,-1-2 1,-5 0-1,1-2 1,-1-2-1,-1-5 115,-3-3 0,-2-1 0,-6 1 0,-1 3 0,-7 7-2937,-8 4 3070,-11 12 0,-8 6 0,-6 7 0</inkml:trace>
  <inkml:trace contextRef="#ctx0" brushRef="#br0">2323 11123 28781,'-7'-10'-3277,"2"-4"0,4-2 0,1-1 3342,0-1 1,0-4-1,0 3 1,0-1-1,-2 1 1,-2 3-1,-5 1 1,-3 3 0,-2 2 325,-4 1 1,-3 6 0,-5-1 0,-2 2 0,-3 4 0,-5 4 0,-2 6 0,-2 7-244,0 6 1,-5 1 0,-4 13 0,-3 3 0,-1 4 0,-1 6-10,25-25 1,0 2 0,1 1 0,1 2 0,-1 2-1,0 1 1,2 1 0,1 0 0,1 1 0,1 0 0,-1 2-1,0 0-84,0 2 1,1 1 0,1 1 0,0 1-1,-2 3 1,1 0 0,-1 2 0,2 0 0,1 1-1,1 1 1,0 2 0,1 1 0,2 0-1,0 1-133,1 0 1,0 0-1,0 3 1,2-1-1,3 0 1,0 0 0,2 0-1,2 1 1,1 2-1,0 1 1,2-1-1,-1 1-51,0 0 0,0 0 1,2 6-1,0-1 1,1-4-1,0 0 1,1 0-1,0 0 1,1 2-1,0 0 1,0-2-1,0 0 1,0 1-1,0-1 197,0-2 0,0 0 0,0 2 0,0 0 1,0 0-1,0 0 0,0 0 0,0-1 0,0-1 1,0 0-1,0 1 0,0 0-82,0 1 1,0-1-1,2-2 1,1 0-1,-1 2 1,0 0-1,0 1 1,1 0-1,-1-2 1,0-1-1,0 4 1,0 0-1,0-1 1,-1 0-247,0 2 1,0 0 0,-1 0 0,1 0 0,0-3 0,1-1 0,1-1 0,0-1 0,0 1 0,0 0 0,1-2 0,-1-1 125,1 3 0,0-1 0,-3-3 0,1-1 0,1 1 0,0 1 0,-1-3 1,0 0-1,0 1 0,0-1 0,0 0 0,-1-1 0,1 1 0,-1 0 84,2-2 1,-1 0-1,-1 3 1,-1 0-1,2-3 1,1-1 0,-2 3-1,-1-1 1,0 0-1,0-1 1,0 2-1,0-1 1,0-1 0,0 0-9,0-2 1,0 1 0,-2 1 0,0 0 0,-1-2 0,1 0 0,1-2 0,1-1 0,1-1 0,1-1 0,2-3 0,1-1 99,0-1 1,1-1 0,15 32 0,6-8-1,8-6 1,8-6 0,7-7 0,9-6 361,-24-20 1,1-3 0,-1-2 0,2-2 0,5-1 0,2-2 0,0 0 0,2-2 0,-1-1 0,1 0 0,3-1 0,-1-1-227,2 0 1,-1-1 0,-2 0 0,-1 0 0,3-1-1,0 0 1,0 0 0,0 0 0,1 0 0,-1 1-1,1 1 1,1 1 0,-2 1 0,0 1-663,0 0 1,0 1-1,1 1 1,-1 1 0,-7 0-1,0 0 1,-2 2 0,1 0-1,-2 0 1,0 0 0,-2 2-1,-2 0-2724,33 13 1,-1 6 3207,-14 0 0,3 3 0,-11-2 0,-2 4 0,-4-1 0</inkml:trace>
  <inkml:trace contextRef="#ctx0" brushRef="#br0">1407 18636 8542,'-13'-12'0,"0"2"260,-1 1 1,-3 6-1,-1 0 1,0 6-1,0 7 171,1 6 0,-7 7 1,3 6-1,-2 3 0,-1 2 1,-1 5-1,3 4-19,1 5 0,-1 4 0,5 4 0,2 3 1,5 4-1,5-1-273,4-1 0,8-5 0,8-8 1,10-3-1,10-4 0,8-3-258,6-2-164,2-10 1,-2-2-1,-2-5 1,-1 0 0,-3 0-1,-3-1-2203,-5 1 0,-4 0 2486,-9 4 0,-3 2 0,-5-5 0</inkml:trace>
  <inkml:trace contextRef="#ctx0" brushRef="#br0">2111 19552 11541,'-6'-8'-256,"3"2"1,-4 8 661,1 2 0,-3 4 0,3 5 0,0 2 0,-1 1 0,-1 3 0,-2 3 0,0 5 342,1 2 1,-2 7-1,5-2 1,1 1 0,-1 5-1,3-2-675,1 0 0,2 1 1,0-11-1,2-5 1,2-2-1,5-5-386,3-1 0,1-8 1,0-2-1,-1-7 1,-3-6-1,-5-12-52,-2-8 1,2-7 0,1-8 0,-2-4 0,-2 0 0,-1 0 655,0 5 0,0 4 0,2 1 0,1 5 1,1 7-1,0 5 0,1 7 523,-1 3 0,7 5 0,-3-2 0,6 1 0,2 5-1933,2 4 1,5 8 0,1 9-1,5-1 1,7 3 0,4 0 1120,4 2 0,-3 4 1,5-8-1</inkml:trace>
  <inkml:trace contextRef="#ctx0" brushRef="#br0">2655 19830 11541,'0'-32'270,"0"4"0,3 6 0,4 17 1,8 11-1,4 5 693,5-3 1,0-5 0,-1 2 0,-1-2-1,0 0 1,1 1 0,-1-1-1437,1-1 0,-4-2 1,-2-2 281,-7-2 1,-11-4-1,-13-3 1,-6 0-1,-4 4 1,0 1-1,2 3 916,-1 2 1,3 1 0,3 0 0,3 1 0,6 3 0,3 5-261,4 3 0,2 1 0,5 2 0,7 1 1,10 3-1,5 1-1700,3-1 1,11-1-1,3-7 1,5 0-1,3-4 1,0-1 1230,0-3 1,0-2 0,0-1 0</inkml:trace>
  <inkml:trace contextRef="#ctx0" brushRef="#br0">3306 19870 12243,'-20'-9'869,"-2"1"0,2-6 0,-1 8 0,2 0 166,3 1 0,2 2 1,7 6-1,7 2 0,9 1-664,7 0 1,0 3 0,5-3-1,0 0 1,-2 1 0,0-1-1960,-3 0 0,-6-1 1934,-1-5 1,-12 0-1,-1 0 724,-6 0 0,2 1 1,5 3-1,6 4-1291,6-1 0,4 5 0,4-3 1,3 1-1,4 0 0,5-2-878,4-2 1,2-2 0,5-5 0,1-5 0,1-6 0,0-7 1116,1-6 0,-4-11 1,6-11-1</inkml:trace>
  <inkml:trace contextRef="#ctx0" brushRef="#br0">3956 19379 11541,'0'-26'940,"-6"8"-97,-3 9 1,4 16 0,0 18-1,4 6 1,1 3 0,0 3 0,0 0-1,0 0 1,0-2 0,1 4-1047,4 3 0,2 0 0,8 4 0,1-2 0,2 0 1,-1-1-1,2-2-1009,4-1 0,-3-6 0,1-3 0,-2-5 0,-1-4 1,-1-5-2889,1-7 3961,0-4 0,-5-6 0,-1-2 0,-3-3 0,-5-9 361,-2-6 0,-2-1 1,0 0-1,0 1 0,0 0 1,-2 1 2339,-2 3-1176,2 1 0,-5 6 0,4 1-179,-1-3 1,-1 4-1,7 0 1,2-1-1,5 2-1853,3 0 1,7-2 0,3 2 0,3-3 0,2-4 0,1-4-494,3 1 0,-3-5 0,4-1 0,-1-3 1,2-1-1,-1-1 667,0 1 0,-1-1 0,-4 0 0,-2 1 1,-1-1-1,-4 2 973,-1 3-456,-7-3 0,0 6 0,-5-3 0,1 4 0,-2 3 0,-2 2 3931,1 0 0,0 5-3472,0 4 1,-4 10-1,4 7 1,-4 9 0,-1 8-1,0 5 1,0 5-112,0 4 0,0 3 0,0 8 0,0 3 0,2 4 1,1 1-1287,1-1 1,1 6-1,-5-6 1,0-5 0,0-5-1,-2-9-2521,-2-7 3031,-10-3 0,-6-8 0,-7-4 0,-1-8 0,-3-7 0,-4-6-100,-4-5 1,5-5 0,4-11 0,1-7-1,4-3 1,3-4 1736,5-3 0,8 4 0,4-9 1,4 2-1,2 4 0,4 6-90,4 7 1,5 5 0,7 7-1,8 3 1,7 5 0,7 3 0,1 1-1393,2 0 0,13 1 1,0 3-1,1 4 1,1 1-1024,-5-1 0,-8 1 0,-3 3 0,-6 0 1,-3-2-1,-7 2 0,-5-2 1128,-6 2 0,-4 0 0,-2 1 0,-3 1 0,-5-1 1,-4 0 710,-4 0 1,1 1 0,-6-1 0,-1 0 0,0 0 0,1 1 374,4-1 0,-1-4 1,2 0-1,3 0 0,5-1 1,8 0-2969,4-2 0,12-2 0,2-2 2086,6 2 1,-5-3 0,8 5 0</inkml:trace>
  <inkml:trace contextRef="#ctx0" brushRef="#br0">1640 15859 8388,'0'-32'0,"6"10"0,2-1 0,4 9-166,2 5 136,-1 3 1,0 6-1,1 0 1,-1 0-1,2 1 1,3 2-1,4 2 1,3-2-1,5 0 1,4-1 0,7 3-1,6-2 112,8-2 1,3-1 0,7 0 0,-1 0-1,3 0 1,1 0 0,4-1 164,1-4 1,-34 2 0,0-1-1,35-8 1,-36 7 0,0 0 0,0 1-1,1 0 1,1 1 0,0 0 0,1 2-1,1 0-150,-1 0 1,1 0 0,-1 1 0,-1 0 0,1 0 0,0 0 0,0 1 0,1 0 0,0 0 0,0 0 0,0 2 0,-1 0-262,0 1 1,-1 0 0,0-1 0,0 1 0,1 1 0,0-1 0,1-1 0,0 0 0,3-1 0,-1 0 0,1 1-1,1-1 242,-2 0 1,0-1 0,0 0 0,-2-1 0,0 0 0,-1 0 0,2 0 0,0 0 0,2 0 0,1-1 0,-2 0 0,0-1 29,0 0 1,0-1-1,0-1 1,-1 0 0,-1 1-1,-1 1 1,0 0-1,0 1 1,1 0 0,0 1-1,0 0 1,0 0-1,1 0 1,0 1-169,-1 1 0,-1 1 0,1-2 0,-1 1 0,1 1 1,-1 1-1,3-1 0,0 0 0,0-1 0,0-1 1,2 0-1,0-1 16,0 0 0,-1 0 0,-2 0 0,1 0 0,1 0 0,0 0 0,1 0 0,0 0 0,-1 0 0,1-1 0,0-1 0,1-1 0,0-1 0,1 0 164,0-2 1,1 0 0,5-1 0,1 0 0,-2 1 0,0-1 0,1 0 0,0 1 0,0 0 0,-1 0-1,-2 1 1,0 1-91,-2 1 1,0 2 0,1 0 0,1 0 0,0 1 0,0 0 0,1 0 0,-1 0 0,1 0 0,0 0 0,-1 0 0,-1 0 0,0 0 0,-1 0-83,-1 0 0,0 0 1,0 0-1,1-1 1,-1-1-1,0 1 0,1-2 1,0 1-1,-1 0 1,1 0-1,1-1 0,0 0 102,1-1 0,0-1 1,2-1-1,0 0 1,3 0-1,0-1 0,2 0 1,1-1-1,0 0 1,0 0-1,2-2 0,0 0 1,-2 0-1,0 0 1,1-2 0,0 0 1,6 0-1,0 0 1,-5 1-1,-1 0 0,0 2 1,-1 0-1,0 2 1,0 0-1,-2 0 1,-1 0-262,-2 0 1,0 1 0,5 2-1,-1 0 1,-7 2 0,0 0-1,2 1 1,-1 1 0,1-1 0,-1 2-1,-2-1 1,0 0 14,-3-1 1,0 2 0,-1-1 0,-1 1 0,-5 0 0,0 1 0,-2 1 0,-1 0-1,33 4 1,-9 2-942,-4-1 1,-6 8 1135,-7-3 0,-4 2 0,-4-3 0,-5 1 0,-3 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5359 9462 16517,'-9'-12'0,"0"4"1515,-1 3 1,2 4 0,-1 1 0,-1 0 0,-2 0-648,-1 0 0,7 0 0,6 0 0,7 0 0,5 0 0,3 0 2453,3 0-3304,2 0 1,7 0 0,0 0 0,-1 0-1,1 0 1,0 0 0,-1 0 0,1 0-18,0 0 0,-1 0 0,1 0 0,0 0 0,-1 0 0,1 0 0,-6 0 0,4 0 0,-4 0 0,-1 0 0,0 1 0,-3 2 0,1 2 0,0-1 0,-5-4 0,1 0 0,-1 0 0,0-2 0,1-2 0,-6 3 0,1-5 0,2 1 0,1-1-949,1-1 1,2 2 0,1-2 781,2 1 1,5-4 0,-2 2-1</inkml:trace>
  <inkml:trace contextRef="#ctx0" brushRef="#br0">6025 9289 14742,'-6'-7'30,"6"1"0,0 6 0,8 0 314,4 0 0,1 0 1,0 0-1,2 0 0,1 0 1,4 0 22,0 0 0,-2 0 0,4 1 1,1 4-1,-1 2 0,-2 2-268,0 0 1,-4 0-1,-6 4 1,-1 0 0,0 1-1,-1-1 1,-4 0-415,-3 1 0,-2 0 0,-3 3 0,-5 1 0,-3-2 0,-3-1 307,-3-2 1,2 0 0,-5 1 0,0-1 0,2 0 0,0 1 0,1-1-67,-1 0 0,0-1 0,-4-2 0,4-2 1,1-1-1,1 1 0,0 1-465,3-2 0,0 5 0,2-3 0,2 3 532,1 1 0,0 6 0,-4 2 0</inkml:trace>
  <inkml:trace contextRef="#ctx0" brushRef="#br0">10851 9249 8442,'-6'-13'0,"3"5"-96,-6 4 0,5 2 0,-5 2 1,0 2-1,3 1 0,7 1 1211,11-1-813,1-1 1,13-2 0,-3-2-1,6-2 1,5-5 0,3-1 29,4 1 0,4-6 1,-3 3-1,4-1 0,2-4 1,1 3-1,-2-1 0,-3 3-322,-2 3 1,-2-3 0,-2 3 0,-2-1-1,-5 0 1,-3 1-499,-1-2 1,-5 5 0,-1 0-1,-2 2 1,-4-2 0,-3 0-48,-3 0 1,0-3 0,2 3 0,0 1 0,-4-3-1,1 2 535,-1 0 0,2-10 0,4 1 0</inkml:trace>
  <inkml:trace contextRef="#ctx0" brushRef="#br0">11704 8863 11743,'-8'-6'-114,"3"3"1,8-6 407,5-2 1,4 4 0,13 0 0,4-1 0,0 2 0,4-1 0,1 1 103,0 0 0,7 2 0,-5 4 0,-3 0 1,-4 0-1,-4 1-355,-2 4 0,-6-3 0,-6 7 0,-4 2 0,-1 2 0,-3 3 0,-2 2-371,-1-2 1,-5 1 0,-6-1 0,-4 3 0,-4 0 0,0 1 45,0-4 1,-1-1 0,4-3 0,-2-2 0,0-1 0,1 1 0,-3 2-2259,0 1 2487,3 7 0,-8 0 1,5 7-1</inkml:trace>
  <inkml:trace contextRef="#ctx0" brushRef="#br0">9158 10315 8520,'-6'-7'308,"4"2"0,-2 10 0,4 2 1767,4 1 0,-1 2 0,6-6 1,2 1-1621,0 1 1,3-3 0,-1 4 0,2-1-1,3-1 1,4-1 0,5 2-305,4 1 0,1-2 0,5 2 1,-3-1-1,0-1 0,-2-1 1,-3 0-37,-4-1 1,-2-1-1,-1-2 1,-6-2 59,-6-2 1,-10 1 0,-10-4 0,-6 1 0,-6 1 0,-5 1 0,-3-1 57,-1 2 0,-10-3 0,2 2 0,1 1 0,1 2 0,1 1-119,2 0 1,-3 1 0,6 2 0,1 1 0,2 1 0,3-1 140,3 1 0,3 4 1,7-3-1,1-1 1,4 3 130,1-1 0,2-2-349,4 4 1,1-5-1,3 3 1,7-1-1,4-1-169,2 1 1,3-5-1,-3 4 1,6-4-1,2-2 1,0-2-986,-3-2 1,3-4-1,-2 3 1,0 1 0,0-3-1,-6 2-2509,-2 0 3626,-2-4 0,1 8 0,-1-3 0</inkml:trace>
  <inkml:trace contextRef="#ctx0" brushRef="#br0">6958 13074 8079,'9'-12'0,"-1"2"0,-1 2 74,0 2 0,-4-4 1,3 3-1,-3-1 1,-3 4-1,-6 2 1164,-4 2 1,-3 0 0,-1 0-53,1 0 0,0 0 1,-1 0-1,2 2-1017,4 2 1,-4-1 0,3 6 0,-3 1 0,-1 1 0,1-1 26,3-1 1,-1 0-1,4 4 1,0 1-1,0-1 1,6 0 733,7 1-780,2-7 1,22 3 0,2-5 0,7-2 0,7-2 0,2-1 190,1 0 0,5-1 0,-6-2 0,0-2 0,-2 1 0,-5-1-205,-4 1 1,2-2 0,-9 3-1,-1-1 1,-3 1-416,-5 1 1,-9 1 0,-11-2 0,-10-2 0,-11 2 0,-9 2-1,-9 1 183,-6 0 0,-4 0 1,-7 0-1,-1 0 1,1 0-1,-1 1 1,5 2 447,2 2 1,1-1 0,4-4 0,3 0-1,1 0 1,7 0 638,2 0 1,14 0-1,4 2-1123,5 2 0,14-1 1,11 6-1,7 0 1,6 1-1,6 2-2629,6 3 0,3 1 0,4-1 2761,-1 3 0,6-3 0,6 4 0</inkml:trace>
  <inkml:trace contextRef="#ctx0" brushRef="#br0">8971 18618 8006,'-13'-27'0,"-12"8"0,-5 7 0,-1 11 0,4 8 0,8 5 221,4 1 0,-3-5 0,1-4 0,0-1 474,3 2 0,6-2 0,5 4 0,6 0 0,6-1 1,4 0-1,5-3 0,4-1 0,2-2 0,0 0-336,-2 0 1,-4-2 0,3-1 0,-2-1-1,-3-1 1,-1 1 0,-2-1 0,-1 1 501,-3-2 1,3 6 0,-5 0 322,1 8-1017,-2 3 1,-6 4 0,0 1 0,0 4 0,0-1 0,0 2 207,0-1 0,0-3 0,0 0 1,0 0-1,0-1 0,0 2-1539,0-2 0,0-1 1,1-3-1,3-3 406,5-5 0,5-5 0,3-7 1,7-5-1,6-3 0,5-4 0,4-2 758,1-3 0,0-8 0,0-1 0</inkml:trace>
  <inkml:trace contextRef="#ctx0" brushRef="#br0">9571 18192 8006,'-1'-20'0,"-4"8"1228,-4 11 1,3 7 0,2 10 0,2 5-1,2 7 1,0 5 0,0 5 0,0 5 62,0 6 0,0-3 0,0 0 0,2-2 0,2 1 0,5-4-1623,3-4 0,1-4 1,1-8-1,-1-3 1,0-4-1,-1-3-696,-3-2 0,-1-6 1,-11-2-1,-9-5 658,-6-5 0,-4-2 0,-5-6 0,0 1 0,2 1 0,2 4 1318,0 1 1,7 2-1,-2 4 1,5 1-1,4 4-577,5 3 1,4 4-1,4 2 1,6-1-1,5 0 1,4 1 0,2-3-1165,3-2 0,3 2 0,4-7 1,6-1-1,6-3 0,7-4-1333,6-5 2126,-1-9 0,-20 6 0,1-3 0,-2-2 0,0 0 0</inkml:trace>
  <inkml:trace contextRef="#ctx0" brushRef="#br0">10224 18258 7985,'-16'-21'0,"-3"5"1901,-4 6 1,1 4-1,9 6 1,0 1-1217,-1 4 1,2 4 0,4 8-1,3 6 1,4 3 0,1 4 0,0 3 33,0 1 1,1-3-1,5 3 1,7-3-1,8-4 1,4-5-1136,2-3 1,0-3 0,-2-7 0,-3-4-1,-4-4 1,-3-1-382,-2 0 1,-7-1 0,-8-2 0,-11-2 0,-11 2 0,-8 2 1287,-7 1 1,4 1 0,-5 4 0,6 4 0,4 2 0,3 3 0,7 1 316,3 2 1,8 0-1,2 3 1,3 1 0,5-2-1,6 1-1372,5-4 0,12-1 0,4-4 0,5-2 0,5-4 0,4-4 1,4-1-4353,1 0 1,2-7 4857,4-6 1,1-13-1,-1-8 1</inkml:trace>
  <inkml:trace contextRef="#ctx0" brushRef="#br0">10771 18125 8093,'-14'-21'410,"-3"3"1,-1 10 968,2 3 0,5 4 0,2 2 0,0 5 0,2 7 0,1 10 259,0 6 0,5 7 1,-4 10-1,4 5 0,1 6 1,0-1-1670,0-1 1,4-2-1,4 0 1,2 1-1,6-1 1,4-1-2306,3-3 0,2-8 0,4-5 1,2-2 2335,4-5 0,10-3 0,2-13 0</inkml:trace>
  <inkml:trace contextRef="#ctx0" brushRef="#br0">11304 18471 7938,'-2'-13'794,"-2"0"0,3 7 1,-4 6-1,2 7 61,-1 5 0,2 3 0,-2 3 0,1 4 0,0 3 0,-2 2 0,1-1 0,0 1-290,-1 0 1,1-7-1,4-2 1,0-3-1255,0-2 0,0-2 0,0-7 0,1-8 79,4-7 1,-2-8-1,4-3 1,-1-3-1,-3-3 1,0-1 703,1 3 0,-2-4 1,2 8-1,-2-2 1,-2 2 935,0 4 0,-5 11 1,2 7-1559,5 7 1,4 7 0,7 2 0,3 3 0,5 0-1,9 1 1,5-6-2431,7-3 1,5-5 2957,-3-6 0,7-6 0,-4-2 0</inkml:trace>
  <inkml:trace contextRef="#ctx0" brushRef="#br0">11824 18245 11203,'-2'-19'0,"-2"-1"1511,-5 4 1,5 4 0,4 12-1581,7 0 1,5 2 0,1 1 0,1 3-1,-1 0 1,2 1 0,2 0-812,6 4 0,2-1 1,3 0-1,2-2 1,1-2-1,-3-5 880,-4-4 0,7-16 0,-3-9 0</inkml:trace>
  <inkml:trace contextRef="#ctx0" brushRef="#br0">12170 18205 8096,'-13'6'0,"0"1"0,-1 4 0,1 0 1092,0 4 0,-1 12 0,3 1 0,0 5 1,4 4-1,-1 3 0,2 3 0,-1 2 1,1 1-1135,0 0 1,2-1-1,4-5 1,1 0-1,4-2 1,4-2 41,2-5 0,15-3 0,2-1 0</inkml:trace>
  <inkml:trace contextRef="#ctx0" brushRef="#br0">12557 18605 7829,'0'-21'0,"-1"8"0,-2 10 0,-2 7 700,2 9 1,0 2 0,-1 6 0,-5 0-1,-3-1 1,-1 4 0,-2 1-93,-3 2 1,3 0-1,-2-2 1,3-1 0,4-4-1,2-1 1,2-2-1430,4-2 1,6-7 0,6 0-1,7-2 821,5-3 0,9-20 0,3-5 0</inkml:trace>
  <inkml:trace contextRef="#ctx0" brushRef="#br0">12877 18325 13028,'4'15'0,"2"2"586,2 6 1,-4 0-1,4 3 1,-3-3-1,0 2 1,-1-1 0,1 1-1,-1-1 1,1-2-1,-1-4 5,-1-3 1,-1-2-1,-1-1-1585,4-3 1,0-6-1,4-11 1,-4-8-1,-4-6 1,-1-8 0,0-2 503,0-5 1,0-2-1,0 1 1,0 2-1,0 4 915,0-1 0,-4 6 0,-1 1 1,2 6-1,2 6 199,1 0 0,6 2 0,3 3 1,3 5-1,1 3 0,0 2-1494,1 3 0,5 4 0,3 7 1,3 0-1,3-1 870,3-2 0,9-7 0,8 1 0</inkml:trace>
  <inkml:trace contextRef="#ctx0" brushRef="#br0">13703 18098 7924,'-6'-6'0,"-1"6"1294,0 8 0,1 14 0,6 6 0,0 3-1001,0 2 1,0-2 0,0-3 0,0 3 0,0 3 0,0 2 0,1-1-2057,4 2 0,-2-7 1,6-2 1762,1-3 0,14 3 0,4-7 0</inkml:trace>
  <inkml:trace contextRef="#ctx0" brushRef="#br0">13983 18152 8015,'-4'-30'569,"-1"3"1,-2 10-222,7 12 0,3 4 1,10 1-1,1 0 0,-1 0 1,0 0-1,1 0 0,-1 0 553,0 0 1,1 6 0,-3 2 0,0 4 0,-4 3 0,-1 1-764,-3 2 1,-7 6 0,-5-2 0,-5 2 0,-2-1 0,-3 0-42,-2 0 0,5 3 0,0-1-191,5-3 0,1 2 1,5-5-1,5 0 0,6 0-152,8-2 1,9-3-1,6 0-183,9-1 1,4-5 0,5-4 0,0-3-1967,1-1 2395,1-5 0,10-9 0,2-7 0</inkml:trace>
  <inkml:trace contextRef="#ctx0" brushRef="#br0">14756 17725 8008,'0'27'-1,"2"13"1,2 16 710,5 14 0,3 2 0,0-10 1,-2-5-1,-2-6 0,-1-2 0,-1 2 1,0 1-290,-3 1 1,-7 5-1,-7 1 1,-4 0 0,-7 2-1,-6-3-5853,-9-4 5432,-10 3 0,-7-16 0,24-18 0,0 0 0</inkml:trace>
  <inkml:trace contextRef="#ctx0" brushRef="#br0">8665 18951 8055,'-15'-1'0,"-3"-4"0,2 4 0,-5-4 0,2 5 925,2 5 1,-2-4 0,0 5 0,-2-1-1,-3-1 1,1-1 0,-1-1-404,2-2 0,0 0 1,-4 0-1,3 0 0,2 0 1,0 0-1005,1 0 1,3 0-1,0 0 1,2-2-1,1-1 1,1-1-3643,0 1 4124,5-5 0,-4-5 0,5-8 0</inkml:trace>
  <inkml:trace contextRef="#ctx0" brushRef="#br0">8291 18671 7972,'-19'-29'1406,"-3"2"1,-6 5 0,0 13 0,4 5-1398,3 2 1,-7 2-1,1 2 1,-1 2 0,-1 3-1,-1 2 1,-3 2 0,2 2 12,3 3 0,0 8 0,10-2 0,3 3 0,5 2 0,6-2-376,2-3 0,11 4 1,9-4-1,13 1 0,9-2 1,6-6-1,4-6-279,9-3 0,-4-2 0,7-4 1,-5 0 632,-4 0 0,-6-12 0,-1-2 0</inkml:trace>
  <inkml:trace contextRef="#ctx0" brushRef="#br0">6532 18565 10212,'-18'-5'1046,"0"10"0,-4 14 0,4 19 0,2 7-1044,1 4 0,0 1 0,-1-7 1,-2 1-1,3-1 0,4-1-1,2-2 1,1-2 0,-1-1 0,5-4-1,2-3 1,2-5 0,2-2-1645,2-2 0,5-7 1,9-10 1642,4-3 0,9-12 0,3-4 0</inkml:trace>
  <inkml:trace contextRef="#ctx0" brushRef="#br0">6985 18498 8025,'0'-13'485,"0"7"0,0 6-134,0 7 0,0 5 0,0 3 0,0 3 0,0 4 1,0 3-1,0 2 366,0-1 1,0 5 0,0 1 0,0-4 0,0-5 0,0-5 0,0-3-146,0-2 0,0 1 0,1-3-855,4-2 1,-2-3-1,4-7 1,-1-5-1,-1-6-10,1-4 1,-3-12 0,4 1 0,0-3 0,-1-1 0,0 0 0,-3 2 388,-1 0 0,-2 4 0,0 3 0,0 4-121,0 3 0,1 8-860,4 3 1,-1 4 0,8 3 0,4 1 0,5 0 884,7 2 0,5-4 0,7 4 0</inkml:trace>
  <inkml:trace contextRef="#ctx0" brushRef="#br0">7425 18338 11596,'-6'-18'1723,"-3"1"1,3 6 0,2 11-1605,2 8 0,4 4 1,1 1-1,3 0 0,1 2 1,3 1-1,2 2-46,2-2 0,-1 1 1,0-3-1,1 1 1,-1-3-1,0-2 1,1-2-631,-1-4 1,0-1 0,1 0 0,-1 2-1131,0-2 1938,-5-2 0,-2 1 0,-8 1 0,-1 2 0,-3 3 0,-1 4 0,-4 3 575,0 2 1,-3 7 0,1-2 0,0 5 0,-1 2 0,1 4-1124,0 1 0,-5-4 0,0 1 0,0-2 0,0 3 0,1 3-942,0 4 1239,3 1 0,0 0 0,1 0 0</inkml:trace>
  <inkml:trace contextRef="#ctx0" brushRef="#br0">11757 18138 8710,'-41'-15'0,"-4"-1"425,-4-2 0,-7-4 0,-2 4 0,1 2-99,-3 1 0,4 8 1,-5 2-1,2 5 0,1 6 1,1 9-1,0 12 1136,5 11-1201,-1 14 1,18 15-1,17-28 1,2 2 0,2 4-1,4 2 1,2 6-1,4 2-227,1 5 1,4 0 0,6-4 0,4-1 0,4 0 0,4-1 0,4-1 0,3-2 0,5-1 0,3-2 0,5 0 0,2-3 0,3-3 0,3-4-33,1-3 0,3-5 0,8-4 0,3-6 0,5-5 1,1-5-1,5-1 0,2-5 0,-23-2 0,1-3 1,-1-1-1,1-2 0,0-2 0,0-2-211,-1-1 0,0-3 1,-2-1-1,19-8 0,-3-2 1,-5-3-1,-2-3 1,-6 0-1,-3-3 0,-4-1 1,-4-3-1,-6-2 0,-3-3-72,-5 2 0,-5-3 1,-8-6-1,-7-2 1,-5-2-1,-6-1 0,-4-4 1,-5 0-1,-6-5 1,-4 1-1,-4-1 0,-4 1 1,-5 0-1,-3 1 267,-4 1 1,-3 4 0,-4 5 0,-3 5 0,-5 4 0,-3 5 0,-3 6 0,-3 6 0,-3 8 0,-2 6 0,-4 7 0,-2 7 13,24 3 0,0 3 0,-1 1 0,0 2 0,0 1 0,0 2 0,-4 5 0</inkml:trace>
  <inkml:trace contextRef="#ctx0" brushRef="#br0">10478 9422 8197,'-8'-13'0,"5"1"102,6 3 0,6 3 1,7 6-1,4 0 0,0-1 1,2-2-1,1-2 1,-1 1-1,2 0 1553,1-1 1,1-1 0,1 3 0,0-1-517,-1 1-994,1-5 1,0 5 0,-1-4 0,1 0 0,0 1 0,-1-2 0,3 1 0,0-3 0,2-2 220,-1-2 0,4-3 0,1-1 0,4 0 1,0 0-1,-1-1 0,1 0-111,2 0 0,2-1 0,-2 4 0,2-2 0,2 2 0,-2 1 0,-3 2-205,-5-1 0,2 1 0,-6 0 0,-1 0 0,-2-1 0,-1 1 76,0 0 1,-2-1 0,-2 1 0,0-2-1,-1-1 1,0-3 0,-1-1 70,-2 1 1,5-3-1,-2 3 1,3-2-1,2-3 1,-1 0-139,1 2 0,-2-3 0,-1 3 0,-2-2 0,2 0 0,0 4 0,-2-1-165,-4 0 1,1 1 0,-1-4 0,-2 3 0,-1 2-1,-2 1 41,0-1 0,1 4 0,-2-3 1,-2 3-1,-3 2 0,1-2 0,-2-1 32,0-2 0,2-4 0,-2 3 0,0 0 0,2-2 0,-2 0 19,0-3 1,2-1-1,-2-1 1,2-1-1,1 0 1,0 1-9,-1-1 0,-3 2 0,2 1 1,1 2-1,-2 0 0,0-1 0,-3 3-38,-2 0 1,0-2 0,2 4 0,2 1 0,-2-1 0,-2 0 45,-1 2 1,0-3 0,-1-1 0,-2 1-1,-2 0 1,2 1 0,2-1-1,1-3 1,-1 1 0,-2-1 0,-2 0 0,2-1 0,2 3 0,1-1-116,0 0 0,-5 0 0,1-1 0,-1 3 0,1 1 0,-2-1 32,-1-2 1,2 5-1,-2-3 1,-1 1-1,2 0 1,-1 0-1,0 1 65,-4-1 1,4 0 0,-2 3 0,-1-1 0,-2-2-1,0 2-57,3 1 1,-3 2 0,2-2 0,-4-1 0,-2-1 0,1 4-22,-1 3 1,0 1 0,2-3 0,1 2-1,-2 1 1,-1 0 0,-2 0 146,2 0 0,0 5 1,-1-5-1,0-2 1,0-1-1,2-1 0,2 1 46,0 3 0,-1-2 0,1 2 0,0-2 1,-1 1-1,1 3-215,0 1 0,-1 0 1,0 3-1,-3-2 1,0 2-1,-1 2 1,0-1-41,0-2 0,-4 2 1,3-2-1,0 3 1,-2 1-1,2 0 243,-1 0 1,-2 0-1,4 0 1,1 0-1,-1 0 1,0 0-1,0 0-36,-1 0 0,3 0 1,-5 0-1,0 0 1,2 0-1,-2 1-45,0 3 1,1-2 0,-5 2 0,1-2 0,-3-2 0,2 0 0,-3 0 114,0 0 0,3 0 0,-7 0 0,4 0 0,3 0 0,1 0 137,2 0 0,0 0 1,-3 0-1,1 0 1,3 0-1,2 0 1,3-2-237,1-2 0,-3 2 0,0-2 0,2 3 0,1 1 1,2 0-51,0 0 1,-1 0 0,0 0 0,-3 0 0,0 0 0,-1 0 0,0 0 112,0 0 0,-5 0 0,2 0 0,-1 0 1,-1 0-1,1 0 0,0 0 0,0 0 1,4 4-1,-4 0 1,-1-1-1,1-1 1,2-2-145,0 0 1,-2 4-1,3 1 1,0-2-1,-2 0 1,0 0-1,-1 3 5,1 1 1,-4-3 0,4 4 0,-1-1 0,1-1 0,1 0 69,-1-3 0,4 3 0,0 0 0,2 0 1,2 0-1,-1-2-512,1 2 1,1-3 0,2 4-1,2 1-233,2-1 1,2 2 0,4 4 0,1 1-811,4-1 0,2 0 1,8-1 1561,3-3 1,-3 3 0,4-5-1</inkml:trace>
  <inkml:trace contextRef="#ctx0" brushRef="#br0">10544 6717 28839,'0'-9'-9831,"0"0"8972,0-1 0,0 2 0,0-1 0,0-1 0,0-2 528,0-1 1,0 4 0,2 2 0,1-1 908,1 1 1,0 2-383,-4-3 1,0 3 0,-1-2 0,-3 1-1,-5 3 441,-3 1 1,3 2 0,0 0 0,-1 0 0,-2 0 152,-1 0 1,-1 0-1,1 0 1,0 0-603,-1 0 0,1 0 0,0 0 0,-1 0 1,1 0-1,0 0 0,-1 2 120,1 2 0,0-1 0,-1 5 0,1-1 0,0 0 0,-1 4 0,1 1-145,0 1 0,-1 0 0,1 1 0,0 0 1,-1 3-1,2 0-17,4 0 1,-3 2 0,5 0-1,0 0 1,0 2 0,2-2-1,-1 2-83,1 0 0,-5-3 1,5 2-1,-1 1 1,1-2-1,-2 1 16,-2-4 0,1 0 0,-3 1 0,1 0 1,-2 0-1,0-3-335,-3 0 1,2-1-1,2-1 1,3-2 0,1-1-53,3 2 1,1 0-1,4 3 1,2-2-1,7-2 543,5-1 0,0-5 0,6 5 0,4 0 1,3-2-1,8-1 0,6-1 82,6-1 0,-2 5 0,2-4 0,0-1 0,-1 0 0,-4 1 0,-3-2-324,-1-2 1,-10 4 0,-5-1 0,-4-1 0,-5 0 0,-2 2-1380,-5 3 1,-4 6 0,-5 2 0,-1 3 0,-2 2 1373,-1 3 1,-7 7 0,4 3 0</inkml:trace>
  <inkml:trace contextRef="#ctx0" brushRef="#br0">12624 8663 8351,'-8'-9'0,"4"0"336,2-1 1,7-2 0,1 0 0,1 3 0,3 4 0,2 4 0,2 1 0,-1 0 0,0 1 0,1 4 0,-1 5 0,-1 7 0,-2 5 4411,-1 3-4675,0 2 1,0-1 0,-2 1-1,1 0 1,-1-1 0,2-1 0,1-1-342,4-2 0,2-5 0,12 0 0,3-3 0,5-5 0,4-5 0,3-2-978,1-2 0,-4-12 0,-6-6 0,-3-6 0,-4-4 0,-5-2 1,-4-1 1291,-6 2 0,0-4 0,-8 2 1,-1 1-1,-1 4 0,-4 4 1,-2 4 917,-5 3 1,-5 8-1,-3 2 1,-6 4 0,-2 4-1,-1 4 1,-3 8 52,-2 4 1,2 0 0,-5 7 0,0 3 0,1 2 0,0 3-1244,4 0 0,7-3 0,4 5 0,4 0 0,6-1 0,3-1 0,5-1-2761,5-4 1,8-2-1,9-3 2987,3-2 0,2-6 0,0 3 0</inkml:trace>
  <inkml:trace contextRef="#ctx0" brushRef="#br0">13330 8863 12146,'0'-40'1293,"0"0"0,2 10 0,2 18-1287,5 5 1,-2 2 0,2 5 0,2 0 0,0 0-1,4 0 1,3 0 822,4 0 0,3 0 1,2 0-1,0 0 0,-1 0 1,0 0-1447,-4 0 1,-3 0 0,-9 0 367,-5 0 0,-14-4 1,-18-1-1,-5 2 1,-4 3-1,1 5 1028,-2 4 0,0 4 1,1 3-1,6 2 1,7-2-1,6 1 1,7-1-1,6 2-788,2-2 0,14 3 1,9-1-1,10-2 1,13-1-1,10-1-1444,9-1 0,11-6 0,0-2 1,2-4 1452,-1-1 0,-37-5 0,0-2 0,2 0 0,0 0 0</inkml:trace>
  <inkml:trace contextRef="#ctx0" brushRef="#br0">14157 8689 9801,'-26'-6'2465,"4"-2"1,3-3 0,6 2-1679,-1 5 1,7 8 0,2 7 0,5 3 0,5 6 0,4-1 0,4 2-346,5-1 1,-2 3 0,5 2 0,-2-2 0,-3-2 0,-1 0-2082,-1 0 1,-7-5-1,-3 3 1,-5 0 0,-9 2-1,-13 1 1541,-9 1 0,-19-1 0,-3 4 0</inkml:trace>
  <inkml:trace contextRef="#ctx0" brushRef="#br0">5652 10182 8521,'-40'0'0,"6"-4"0,3-1 0,4 4 0,5 2 0,4 4 488,3 5 0,8-7 0,3 6 0,5 0 1,9-2-1,11-1 0,10-2 0,8 2 0,8 0 1,6 2 17,5-1 0,4-3 1,-1 4-1,1-2 1,5-3-1,-2-2 1,0-1-779,-5 0 0,-4 0 0,-4 0 0,-2 0 0,-3 0 0,-2-1-1474,-7-4 1,-4 4 1745,-7-4 0,-6-8 0,-2-2 0</inkml:trace>
  <inkml:trace contextRef="#ctx0" brushRef="#br0">6558 10022 11996,'-7'-12'0,"4"-3"0,8 1 57,8 5 1,6 9-1,8 7 1,-1 6-216,1 2 1,3 4 0,-2-1 0,-4-1 0,-4-3 0,-3 0 0,-4 0 0,-3 3 185,-1 1 1,-6 4 0,2-3 0,-5 2 0,-5 2 0,-5 3-316,-7 0 1,0-1 0,-8-1 0,-5-2 0,-3 2 0,-4 0 286,-1-2 0,-8 9 0,-2-3 0</inkml:trace>
  <inkml:trace contextRef="#ctx0" brushRef="#br0">7585 10355 8332,'-8'-9'914,"4"0"0,4 1 0,3-1-182,1 0 0,2 6 0,-1-2 1,2 5-1,4 3 0,0 2 1,4-1 64,0 2 0,6-4 0,-1 4 0,3-2 1,-1 0-1,3 1 0,3-1-464,3 1 1,0-1 0,-4-2 0,0 1 0,-1 1 0,1-1 0,0-1-182,-1-2 1,-3 0 0,-3 0-1,1 0 1,-2 0 0,2 0 148,0 0 1,-5-2 0,3-1-1,-1-3 1,1 0 0,2-1-41,3-1 0,-3 4 0,1-5 0,1-1 0,1-1 0,1 1 1,-1 1-262,0-1 0,2-2 0,-6-1 0,-1 1 0,0 1 0,-3 2-58,-1-1 0,-1-5 0,-3-1 0,0 1 0,-4-1 0,-1 1-129,-3 0 0,-1 1 1,-2-3-1,0-1 0,0 1 1,0-1-1,0 0 423,0 2 0,0-3 1,0 1-1,0 0 1,0 0-1,0 1 1,1 0-237,4 2 0,-4 2 0,3 0 0,-2-1 0,-2 1-3,0 0 1,-2 1-1,0 2 1,-4 2 0,-2 1-132,-2-1 0,-2 1 1,-1-2-1,-1 3 0,1 2 1,0-1-1,-1 1 149,1-2 0,0 4 1,-1-3-1,0 0 0,-3 1 1,-1-1-1,2 1 153,1-1 0,2-1 0,0 3 0,-1-1 1,1 1-169,0 2 0,-2-4 0,-1 1 0,-2-1 0,2 1 0,1-1 0,1 2 0,1 2 0,-5-1 0,0-1 0,2-1 0,0 1 0,0 2 0,-4-1 0,0-2 0,3 2 0,0-2 0,-3 2 0,3 2 0,-1 0 0,-1 0 0,2 0 0,-4 0 0,2 0 0,1 0 0,1 0 0,-1 0 0,2 0 0,-4 5 0,1-1 0,0 1 0,0-1 0,1 0 0,-1-1 0,2 3 0,-5 0 0,0 0 0,0 2 0,1-3 0,2 1 0,-4 5 0,4-4 0,0 2 0,-2 0 0,2 1 0,0 2 0,2 1 0,3 1 0,-1 1 0,-2 1 0,0 2 0,0-1 0,3 3 0,0-4 0,1 5 0,0-1 0,1 0 0,1 0 0,2 1 0,-1 3 0,3-3 0,-1-1 0,2 1 0,3-2 0,2 2 0,1 0 0,1-5 0,4 3 0,4-1 0,4 0 0,5-2 0,7-1 0,8-2 0,1-1 0,3-3 0,3-3 0,1-2 0,-1 1 0,8-1 0,-10-4 0,1 0 0,-4 0 0,-2 0-437,-4 0 0,2 0 0,-2 0 0,-6 0 0,-1 0 0,-2 0-1381,-1 0 1,-6 2 0,-4 1 0,0 3 0,0 1 1817,0 3 0,-6 2 0,3 2 0</inkml:trace>
  <inkml:trace contextRef="#ctx0" brushRef="#br0">11224 10062 8460,'12'-34'0,"-2"4"497,-1 7 0,0 5 1,4 9-97,1 5 1,-5-2 0,-2 3 57,-1 4 1,3 11-1,-5 10 1,-1 2 0,-1 0-1,-2-2 1,0 1 136,0 3 0,0 0 0,-2 2 0,-1 2 0,-3 1 1,0-3-100,0-4 0,2 1 0,4-4 0,0 0 1,0-4-1,0-2-320,0-1 0,1-7 1,2-6-1,3-7-391,2-7 0,-4-9 0,5 0 0,0-3 0,0-4 0,0 0 125,1-2 0,-2 4 0,-1 6 0,0 2 0,1 3 0,2 1 143,2 2 1,-3 5 0,0 4-1,1 4 1,2 3 470,1 1 0,-1 7 0,-2-3 0,-2 4 1,-1 3-1,1 1-279,2 2 0,-3 4 0,1-2 1,-2-1-1,-2 2 0,1-2-893,-1 0 1,1 3 0,-5-4 0,0-2 0,1-1 0,2-1-750,1-1 1,5-4 0,-3-2 0,2-1-1,4-3 1,4-1 0,5-4 671,-1-2 0,5-4 0,-2-7 1,2-2-1,2-4 0,-1-1 708,1-1 0,-2-2 0,-1-3 0,-4 3 0,-2 1 0,-4 4 1321,-4 2 1,-3-1-309,2 1 0,-3 7 1,-7 11-1,-2 9 1,-3 6-1,0 4 1,-2 2-274,1 3 1,4 5 0,-1 2 0,2-2-1,4-4 1,2-4-585,5-2 0,4 3 0,4-4 0,0-3 0,0-4 0,-3-3 0,0-2-452,-1-3 0,0-3 0,1-5 0,-2-4 0,-3-4 1,-5-5-124,-3-4 1,-2-8-1,-3-2 1,-7-1-1,-4 1 1,-4 2 0,-2 2 243,-2 1 1,-3 5-1,1 3 1,3 3-1,3 5 191,0 4 0,4 8 0,-4 7 0</inkml:trace>
  <inkml:trace contextRef="#ctx0" brushRef="#br0">6958 10555 8275,'0'-21'197,"0"2"0,0 13 0,0 6 1,0 8-1,0 3 0,0 3 1,0-1-1,2 2 0,2 1 1,7 2-1,3-2 622,4-1 0,6 3 0,0-2 0,4-3 0,4-2 0,2-2 0,3 0 0,2-2 0,1-1-303,0-3 0,1-2 0,2 1 1,2 1-1,-2 1 0,0-1 0,-2 0-297,-1 2 1,3-2-1,-7 4 1,1 0-1,0-1 1,-2 2 0,2-2-20,2 0 0,1 2 0,0-2 1,0 0-1,0 0 0,1-1 67,4 1 0,-2-5 0,4 4 0,0-4 1,1-1-1,2 0 0,2 0 74,1 0 0,1 0 0,-1 0 1,2 0-1,1 0 0,2 0-333,-2 0 1,3 0-1,-1 0 1,-2 0-1,-1 0 1,0 1-1,0 2 68,-2 2 0,5-1 0,-6-4 1,4 0-1,0 0 0,-1 0-65,-2 0 1,1 0 0,1-1 0,-1-2 0,1-3 0,-3 0-12,0 0 0,0 0 0,1 3 0,-1-3 0,-2 0 0,-1 0 0,0 2 0,-2-2 0,8 5 0,-5-4 0,-1 2 0,0 0 0,-3-1 0,0-1 0,-3-1 0,-2 5 0,-1-5 0,-1 0 0,-2-1 0,-1-2 0,1 0 0,-3-1 0,0-7 0,0-1 0,0 2 0,3 0 0,1-2 0,2 2 0,0-6 0,0-1 0,0 3 0,0 0 0,0 1 0,-1 3 0,-4-5 0,-4 2 0,-4 3 0,-5 1 0,-4 2 0,-3-1 0,-3-1 0,-2-1 0,-2-2 0,-3 1 0,-2-1 0,-1 0 0,-2-4 0,0 3 0,-2-1 0,-1 0 0,-1-1 0,1-3 0,2-1 0,-4 0 0,1 1 0,-1 2 0,1 0 0,-1 1 0,2 3 0,-4-1 0,-2 1 0,-4 0 0,-3 1 0,-5-1-74,-4 2 0,-5 1 0,-9 1 0,2 3 0,2 0 0,-2 4-1124,-2 1 1164,-1-4 0,2 8 0,1-4 0,3 2 0,1-1 0,4 1 84,0-2 1,7 3 0,0-4 0,0-1 0,0 2 0,1-1 169,2-1 0,-4 1 0,4-3 0,-2 2 0,-4 1 0,-3 1 1,-5-2-346,-1 1 0,-3 4 0,-6-3 1,-3 2-1,1-1 0,-3 2-108,1 2 0,2 1 1,-2 0-1,0 0 1,1 0-1,0 0 1,3 0 150,1 0 1,-4 0 0,-2 0 0,-4 0 0,-2 0 0,1 0 378,0 0 1,-5 0 0,-1 0 0,-2 0 0,-4 0 0,-3 0-275,-3 0 0,1 0 1,5 0-1,1 0 1,-1 1-1,1 4 1,-1 2-159,0 1 1,1 3 0,1-2 0,-4 3 0,0 1-1,-2 1-81,0-1 1,1 2-1,3 1 1,0 2-1,1-2 1,-1-1-1,3 0 401,1 3 0,-2-4 1,0 6-1,0-1 1,0 2-1,6 1-104,2 0 1,3-1 0,3 3 0,5-2 0,2 3 0,2 3 0,0 5-374,0 1 1,6-3 0,5 3 0,3 0 0,6-1 0,0 1-147,4 0 0,7-5 1,5 2-1,2-1 1,2 0-1,0 1 98,0-2 0,3 1 0,6 0 0,10 2 1,10 1-1,8-1 0,6-2 19,5-2 1,15-3 0,5-1 0,3-3 0,-33-11 0,1-1 0,0-1 0,2 0 0,3 0-1,1-1-608,1 0 1,1-1-1,1 1 1,0 0 0,3-1-1,0 1 929,-2 0 0,0-1 0,7 1 0,1 0 0,1-1 0,-1 1 0</inkml:trace>
  <inkml:trace contextRef="#ctx0" brushRef="#br0">11531 10129 8299,'-8'-28'0,"2"2"646,6 13 1,2 6 0,2 2-1,5 4 1,3 1 2041,1 0-2459,1 0 0,0 0 1,4 0-1,4 1 0,5 2 1,3 2 95,1-2 1,6 4 0,-2 0-1,5 2 1,6 0 0,8 0 0,6 0 137,5 0 1,7 0-1,0 4 1,2-1-1,-36-7 1,1 0-1,2 0 1,0-1-308,3 1 1,1 0-1,-3 1 1,0 0 0,4 1-1,0 0 1,-2 0 0,-1 0-1,-1 1 1,-1 1 0,0-1-1,0 1 1,-1 0 0,0 0-9,0 1 0,0-1 0,32 6 1,-2 5-1,-7-3 0,0 3 0,-6 0 1,0 4-148,-7 1 1,2 0 0,-8-1 0,1-2-1,-1 2 1,1 1 101,-2 2 0,-3 1 1,-5 0-1,-2 2 0,-2-2 1,0 1-1,-1 0 133,-2-1 0,-8-2 1,0 1-1,-4 1 1,-1 2-1,-3 2 0,-1 1-16,1-1 0,-3 1 0,0-2 0,1 5 0,1 1 1,-1 0-221,-1-2 0,-4-4 0,3 5 0,1-1 0,-1 1 0,-2-2 0,0-1 0,-5 4 0,5-5 0,-6 4 0,0-5 0,0-3 0,0-1 0,0-1 0,-2 4 0,-1-2 0,-1-3 0,1-1 0,2-2 0,1 0 0,0-1 0,-2 1 0,-1-4 0,-1-3 0,-1-2 0,1 1-328,-1-1 1,-5 0 0,3 0 0,-2-1 0,1-1-2467,2-2 1,-2-5 101,3 5 1,2-6 0,8 1-3216,3-2 5907,-2-2 0,0-6 0,-6-2 0</inkml:trace>
  <inkml:trace contextRef="#ctx0" brushRef="#br0">14103 11848 8186,'-17'-25'0,"-1"2"0,1 6 0,3 2 0,0 3 889,1 3 1,6 0 0,4 9 0,6 6 210,5 5 1,6 3-1,2 3 1,5 0-1,1 0 1,5-2-1,1-2-1227,6 0 1,-3-1-1,3-2 1,0-2 0,5-2-1,-1-2 1,2 1 0,-3-1-7716,2-1 7842,-1-2 0,2-6 0,0-3 0</inkml:trace>
  <inkml:trace contextRef="#ctx0" brushRef="#br0">15223 10955 8539,'18'-6'0,"1"-3"0,0-1 315,1 1 0,-3 3 0,-3 4 0,-1 0 2090,0-3 1,-4 1-1521,0 4 1,-13 0 0,-4 0-1,-8 1 1,-5 4 0,-2 2-431,-3 0 0,4 5 0,1-4 0,2 0 0,4 1 0,3 2-432,4 1 1,5-4 0,-2 1 0,5 2 0,5 1-315,4 1 1,8-4 0,6 0 0,3 0 0,4-1 0,2 0 0,1-2 257,0-3 1,-4 3 0,-7 0 0,-4 1-1,-5 3 530,-4 2 1,-3-3-1,-7 0 1,-4 1-1,-5 2 1,-5 1-75,-3 1 1,-5-1 0,1 0-1,-2 1 1,0-1 0,3 0 0,2-1-907,3-3 0,1 3 1,3-3-1157,3 3 1,3-3-1,9-2 1,6-1 0,9-3-1,7-2 1154,6-1 0,3 0 0,6 0 0</inkml:trace>
  <inkml:trace contextRef="#ctx0" brushRef="#br0">15823 11035 8317,'-12'-49'2735,"3"9"0,3 13-1565,6 19 0,-1 5 0,-2 0 0,-2 6-1734,2 5 0,2 6 0,1 2 0,0 3 0,0 1 0,0 0-830,0 1 0,6-6 0,3-2 0,3-7 1394,1-4 0,6-20 0,2-4 0</inkml:trace>
  <inkml:trace contextRef="#ctx0" brushRef="#br0">15863 10848 10561,'-13'-29'0,"1"1"0,3 4 0,4 3 0,4 5 0,1 1 0,1 3 0,4 3-87,4 5 0,4 4 1,5 4-1,4 5 0,5 3 87,4 1 0,3-5 0,6-2 0</inkml:trace>
  <inkml:trace contextRef="#ctx0" brushRef="#br0">16249 10888 9778,'-13'-13'2855,"0"0"1,5 1-2079,4 16 1,2 4 0,2 5-1,0 0 1,0 2 0,0 1-1,0 2-865,0-2 0,0-1 0,2-1 0,1-1 0,3-1-937,1-3 0,2-3 0,3-9 0,-3-5 682,-5-5 1,2-5 0,0 2 0,0-2-1,1 0 1,-1 1 2515,0-1 1,3 4 0,-3 7-1464,2 1 0,-4 8 1,3 6-1,-1 4 1,-1 3-1,1 1-1136,3 2 0,-2 6 1,2-3-1,1 1 1,2-1-1,3-1 0,1 0-1170,2-1 1,4-3-1,-3-6 1,2-2 0,3-2-1,1-5 1596,2-4 0,-1-16 0,1-9 0</inkml:trace>
  <inkml:trace contextRef="#ctx0" brushRef="#br0">16969 10195 8431,'-7'-13'1849,"-5"0"1,6 13-1333,-3 9 0,3 8 1,6 11-1,0 4 1,0 3-1,0 5 0,0 4-9,0 5 0,0 3 1,0 3-1,0 1 1,0 3-1,0 1-797,0-1 1,0-1 0,2-7-1,2-2 1,5-4 0,4-4-1,5-4 289,4-6 0,4 0 0,0-10 0</inkml:trace>
  <inkml:trace contextRef="#ctx0" brushRef="#br0">17236 10808 8142,'-34'-41'466,"3"5"0,9 19 0,2 8 262,1 6 1,0 9 0,-5 1-1,3 2 1,2-2 0,3 1-1,1-1 1,3 3-393,3 2 0,3 2 0,6-1 1,2 0-1,4 2 0,7 1-1191,8 2 0,8 0 1,4-5-1,1-1 1,3-1-1,0-4 40,-1-1 1,1-2 0,-6-5 0,-3-2 0,-4-3 0,-7-1 0,-2-2 814,-1 1 0,-7-4 0,-3 3 0,-2-2 0,-2-3 0,0 1 2155,0 0 0,-2-1-1509,-2 1 1,2 7 0,-2 6 0,3 7 0,2 5-1,3 2-790,5-1 0,3 0 0,2 1 0,-1-1 0,0-1 0,1-2-178,-1-1 0,0-6 0,0 1 0,1-2 0,-1-2 0,-1-2 106,-3-2 0,3-3 0,-5-7 0,2 1 0,0 0 0,0-1 0,0 1 764,0 0 0,-2-1 0,3 2 1,-2 2-1,-1 3 0,-1-1 1,1 2 468,1 0 0,-4 2 0,5 4 0,0 1-649,-1 4 1,3 2 0,-3 8 0,1 1-1,0 4 1,1-1 0,2 3-717,1 3 1,0 1 342,1 9 0,-2 2 0,-4 6 0,-3 1 0,-4-1 53,-1-1 1,-6 2 0,-4 1 0,-6-2 0,-5-3 0,0-5 0,4-4 540,2-3 0,1-7 0,3-3-421,2-3 0,4-11 1,10-8-1,4-13 1,2-8-1,4-4-549,3-2 0,-3-11 0,3 4 0,-4 1 0,1 2 0,2 6-3756,0 2 1,1-1 4136,-5 10 0,7-11 0,0 1 0</inkml:trace>
  <inkml:trace contextRef="#ctx0" brushRef="#br0">19249 10448 8152,'0'-8'120,"0"-1"1,0 4-1,1-2 1,2-1 709,2 1 1,1-2 0,-2-4 0,5 1-1,3 2 1,1 2 0,0 2 0,1 3 0,-1 2-160,0 1 0,-1 12 1,-1 5-1,-4 7 0,-1 6 1,-3 2-1,-2 7-267,-1 2 0,0-1 0,2 8 0,1-1 0,1-1 0,-1 0-356,-1-3 0,2-3 0,2-5 0,0-4 0,1-4 0,-1-5-340,0-4 1,-1-8 0,-4-2 0,2-4 0,2-5-228,-2-7 368,-2-9 0,-7-9 1,-3-8-1,-1-3 0,-1-7 1,4-5-95,1-6 0,0-2 0,3 0 0,-1 1 0,1 3 0,3 4 0,3 4 566,1 7 0,2 2 0,-1 8 0,4 0 0,2 4 0,3 4 134,-1 3 1,2 7-1,1 3 1,5 1 0,3 3-1,5 1 1,4 2 30,4 0 1,4 8-1,2 4 1,-3 5-1,0 4 1,-4 3-504,-2 1 1,-3-3 0,-6 0 0,-3 2 0,-4 1 0,-5 0-168,-4-2 0,-4 0 1,-11-3-1,-8-1 0,-8 0 1,-7-3-1,-7-1 1,-2-2-26,-2 1 1,-5-7 0,2-2 0,3-4-1,5-1 1,4 0-501,5 0 0,6 0 0,6-1 0,2-4-899,4-4 0,8 2 0,10-1 0,6 3 0,8 2-2050,6 1 3658,4 8 0,12 1 0,1 7 0</inkml:trace>
  <inkml:trace contextRef="#ctx0" brushRef="#br0">20702 10289 9692,'0'-26'2976,"0"4"-2585,0 9 1,0 8-1,0 10 1,0 4-1,0 4 1,0 5 570,0 4 1,1 9-1,2 5 1,2 4 0,-2 4-1,-2 3-441,-1 1 1,0 4 0,0-5 0,0 2 0,0-2 0,0-2 0,0-7-549,0-5 1,-1-7-1,-2-3 1,-3-7-349,-2-6 1,-1-11 0,-2-12-1,0-10 1,2-6 0,0-7-127,2-2 1,1-13 0,6-3-1,0-4 1,2-1 0,2 2-1,5 2 731,3 2 1,1 6 0,2 4 0,1 4 0,2 7 0,0 2 0,-1 6 357,1 4 0,0 6 1,-5 7-1,1 1 1,-1 3-1,0 3-163,1 5 1,3 2 0,1 8 0,-1 3 0,-1 5 0,0 7 0,2 4-398,-2 0 0,-5 4 0,-4-3 0,-1 2 0,-3 0 0,-2 1 0,-1-1-218,0 2 1,-6-7 0,-4 1 0,-6-2 0,-8 0 0,-6-3-551,-5-4 0,-2-1 1,-2-5-1,2-1 0,-1-4 1,2-3-950,2-1 0,5-6 1,6 2-1,9-4 1,11-1-3475,16 0 5163,6-6 0,32-7 0,-3-8 0</inkml:trace>
  <inkml:trace contextRef="#ctx0" brushRef="#br0">21582 10355 8406,'7'-40'4357,"0"3"-3084,-2 6 1,-2 12 0,4 17-1,-1 8 1,-4 11 0,-4 5-319,-2 6 1,-7 6 0,2 0-1,-2 3 1,-3 6 0,1 0-1177,0-2 0,1 1 0,1-10 0,4 1 0,-1 0 0,3-5-699,-1-5 1,1-8 0,5-13 0,0-14 340,0-10 1,0-8 0,0-10 0,0-1 0,2-2 0,2-3 0,5 0 1157,3 0 1,6-3 0,1 5-1,2 1 1,2 1 0,3 4 404,0 2 0,-1 8 0,1 6 0,-3 0 0,2 2 1,-1 6-719,1 3 0,-1 8 0,0-3 0,-2 2 0,3-1 1,2 4-1,2 2-1102,1 4 0,-5 5 0,6-2 0,-3 1 0,-2-1 0,-3 3-372,-1 1 0,-5 1 0,1 0 1,-4 1-1,0-1 0,-2 0 1,-4 1-1567,-3-1 1,-7 5 2773,-6-1 0,-7 1 0,-12-4 0</inkml:trace>
  <inkml:trace contextRef="#ctx0" brushRef="#br0">21675 10462 9244,'-12'-6'0,"3"-3"1462,5-3 1,4 5 0,4 2 0,5 4-920,3 1 0,7 0 0,5 0 1,4 0-1,5 0 0,-1 0 0,2 0 1,-1 0-783,-1 0 0,-1 6 0,-4 3 0,-2 2 0,-3 3 0,-5 1 239,-7 2 0,2 4 0,-5 6 0</inkml:trace>
  <inkml:trace contextRef="#ctx0" brushRef="#br0">21528 10875 9188,'3'-19'0,"6"7"1532,9 10 1,11 7-1,7 5 1,3-2-1,2-1-1323,3 0 0,-1 2 1,5 3-1,-2 0 0,-3 0 1,-2 3-210,-1-1 0,-6 1 0,-1-1 0</inkml:trace>
  <inkml:trace contextRef="#ctx0" brushRef="#br0">5105 11541 29198,'0'-19'-9618,"0"4"9539,0-3 1,-1 10 0,-3 3-1,-5 4 1,-3 1 0,-2 0 0,1 0-1,0 0 1,-2 0 760,-3 0 1,3 0-1,-2 0 1,0 0-1,1 0 1,-3 0 0,0 0-1,-1 0 1,3 0-264,-3 0 0,1-5 0,-6 1 0,0 1 0,-5 1 0,-1 4 0,-3 1 0,0 3-551,-3 1 0,-6 2 0,-2 3 0,2-2 1,2-1-1,1 0 210,0-2 1,1 5 0,2-3-1,2 1 1,-2 1 0,0-4 155,1-1 1,-1 5 0,5-3 0,-1 4 0,0 2 0,4-1-309,1 0 0,3 1 0,1-1 1,3 0-1,0 2 0,2 1 0,0 4 102,3 0 1,1-3-1,3 2 1,2 0-1,2 2 1,2 1-247,3 0 1,2-4 0,1 3-1,0 0 1,0-2 0,1 1-1,4 0 72,4-1 0,4-1 1,5-5-1,2 2 0,4 1 1,1 2 297,3-2 1,11-1-1,-1-2 1,2 1-1,5-1 1,1 0-40,4 1 0,2-1 1,1 0-1,1 1 0,0-1 1,3-1-1,2-2-105,2-1 0,1-2 0,3 4 0,-1-2 1,-4 0-1,3-2 30,2-3 1,-4 2 0,7-1 0,0-1 0,-1 1 0,5-1 0,-34-2 0,0-1 13,2 0 0,1 0 0,-2-1 1,1 0-1,-2 0 0,1 0 1,0 0-1,0 0 0,2 0 0,0 0 1,-1 0-1,1 0 205,0 0 1,1 0 0,0 0 0,-1 0 0,-2 0 0,0 0-1,37 0 1,-3-2 0,-1-1 0,2-3-148,0-1 1,-35 3 0,-1-1 0,33-7 0,0 0 0,2 0 0,1-2-111,0-1 0,-6-6 0,-7-1 0,0-3 0,-2-2 0,2-1 0,-4-2 0,-2-1 0,0 0 0,-9 3 0,1-2 0,2-1 0,-1 3 0,-4 4 0,-8-1 0,-5 5 0,-5-3 0,-2 3 0,-3-1-180,-2 0 1,-7 5-1,-8-3 1,-2-1-1,-4-2 1,-4-3-1,-8-2 74,-12 1 0,-15-3 0,-15 0 0,22 13 0,-2-1 0,-3 0 0,0 0 1,-5-1-1,-1 1-19,-2 0 0,0 0 0,2-1 0,-1 2 0,-4 0 0,-1 2 0,-3-2 0,0 1 1,-1 0-1,0 2 0,-5 0 0,-1 2 53,-2 1 0,0 2 1,0 3-1,-2 1 0,-5 2 1,-2 0-1,-2 1 1,-1 0-1,24 1 0,0 0 1,0 0-1,-2 1 1,0 0-1,-1 0 0,1 1 1,-1 1-1,1 0-40,-1 1 0,1 0 1,-1 1-1,-2 2 1,1 1-1,0-1 0,1 1 1,0-1-1,0 1 1,4 0-1,0 0 0,1 1 1,-23 4-1,2 2 1,3 0-1,0 1-146,1 1 1,0 2-1,-2 1 1,0 2-1,5 0 1,0 1-1,3-1 1,0 0-1,3 0 1,2 1 257,4-1 0,1 0 0,-1 1 0,1 0 0,4-1 0,-1 0 0,-3 2 0,1 0 0</inkml:trace>
  <inkml:trace contextRef="#ctx0" brushRef="#br0">2093 11928 30094,'-18'-5'-1367,"-1"1"1358,-2 1 0,5-3 0,-2 2 0,2 1 0,-1 1 1,-2 2-1,0 0 0,0 0 0,1 0 0,0 0 1,0 0-19,2 0 0,-3 2 1,1 1-1,2 3 0,1-1 1,3 3-1,2-2 0,2 1-472,2 1 1,2 0 0,5 6 0,4-2 0,7-3-1,7-5 1231,8-3 0,13-1 0,1 0 0,5-1 0,4-3 1,2-4-420,2 1 0,-1-4 0,0 5 0,0 1 0,2-3 1,0 2-182,-2 0 0,2 2 1,-10 4-1,-2 0 1,-2 0-1,-2 0-798,-4 0 0,-4 0 0,-7 0 0,-3 0 0,-2 0-1913,-3 0 2596,-1 0 1,-8 0 0,-1 0-1</inkml:trace>
  <inkml:trace contextRef="#ctx0" brushRef="#br0">2906 11768 29567,'6'-24'-1605,"3"6"1,-2 7-1,2 11 1,1 1 1330,2 3 0,-3 4 0,-1 5 0,-2 2 0,-4 1 0,0 2 1,-2 0-1,0 0-7,0-1 0,-6 6 0,-4-4 0,-5 0 0,-3 2 0,0 0 241,-1 2 0,4 1 0,-3-2 0,4-3 0,0-1 0,1 0 0,0-2-531,-1-1 1,0-2 0,-3 2 0,-2 1 658,-2 2 1,-7 6-1,-6-3 1</inkml:trace>
  <inkml:trace contextRef="#ctx0" brushRef="#br0">3612 11914 8321,'8'-19'0,"4"6"0,-3 0 0,2 7 88,3 4 1,-1 4 0,0 1-1,1 1 1,-1 1 0,0-1 0,1 0-1,-2 1 1,-2-1 0,-3 2-1,1 2 1,-1 2 416,4 2 1,0 1-1,3 0 1,-1 1-1,0-2 1,-1-2 197,-3-1 0,-3-5 1,-7 5-1,-5 0-471,-8-1 1,-5-1 0,-9-4 0,-3 1 0,-6 1 0,-5-1 0,-4 1 74,-1-2 0,-2 3 0,-4-1 0,-2 1 0,-1 0 0,-3-3 0,-2-1 93,-3-2 0,0 0 0,-1 0 0,2 0 0,-3 0 0,3 0-332,-2 0 0,1 0 0,-1 0 0,1-2 0,-1-1 0,1-3-123,-1-1 0,1 0 0,-1-4 0,3 2 1,-2 0-1,3 1-15,-1-1 0,-3 1 0,6-2 0,0 1 0,-1 0 0,6 0 63,3 0 0,5 0 0,8-4 1,2-2-1,5-1 0,3-3 425,1-2-295,1-1 1,5-5 0,3 1-1,3-4 1,2-3 0,1-5-43,3-4 0,3 7 0,6-8 1,0-2-1,2 0 0,2-6 1,5-1-87,3-1 0,3 0 0,4-2 0,6-1 1,5-2 114,-1 2-310,6 1 0,-3 2 1,5-2-1,-1-1 1,1-2-1,1 0-193,2-1 0,0 4 1,0-4-1,0 1 1,0-1-1,2-2 322,-20 29 0,0 0 1,20-28-1,-19 28 1,1 0-1,0-1 1,1-1-1,2 0 0,1-1 1,0 0-1,1 0 155,1 1 1,0 0 0,3 1-1,0 1 1,0 0 0,1 0-1,0 2 1,2 0 0,2-1-1,1 1 1,0 0 0,0 1-1,2-1 1,1 0-54,-1 2 0,0 0 0,-1 3 0,1 0 1,-1 0-1,0 1 0,1-1 0,-1 1 1,1 0-1,0 1 0,0 0 0,-1 0 1,-1 1-1,-1-1-42,-1 1 0,0 0 0,1-1 0,0 1 1,-2 2-1,-1 0 0,0 1 0,0-2 0,-1 2 1,0-1-1,-1 0 0,-1 0 40,30-20 0,-29 20 0,-1 0 1,29-20-1,0 0 0,-3 0 0,-5 1-26,-4 4 1,1-2 0,-4 5 0,1 3 0,2 1 0,-1 1 0,-2 0-27,0 1 0,-9 4 0,3-1 0,-2 0 1,-1-1-1,2 0 107,1 2 0,-9 4 0,4-2 1,-4-1-1,-3 2 0,2-2 0,-2 2 41,2-1 0,1 1 1,-1 3-1,1-2 0,0 0 1,1 0-233,4 1 1,2-3-1,2 4 1,0-2-1,2 1 1,1-1-57,1 0 0,5-1 0,-4 3 83,-2-2 1,-6-1 0,-3 2 313,-2-1 0,4 1 0,-5 3 0,0 1 0,0 0 1,0-1 392,-1 1-575,-2 6 0,3-5 0,2 4 0,1 0 0,1-1 0,2 0-90,3 1 0,-7-2 0,7 4 1,-2 0-1,-1 0 0,0 2 144,-1-2 1,-2 3 0,2-6-1,-4 0 1,-1 0 0,0 0 0,-1-1 45,-2-2 1,3 0-1,0 2 1,-1 1-1,-2 0 1,-1 0 0,-1 0-199,1-1 1,0 3 0,-1-1 0,1 2 0,0 2 0,-1-1-1,1 1-5,0 1 1,4 0-1,1 0 1,1-1 0,0 1-1,-4 1 133,-1 2 0,-3-4 0,-1-1 0,-2 2 0,2 0 1,0 0-58,-2-1 0,2-5 0,-7 3 0,0 0 0,-1-1 0,0 1 1,1-1-282,-5-1 0,1 4 0,-4-4 0,1 1 1,0 1-1345,-1 0 1,-4 2 0,4 4 585,1 0 0,-3 5 1,1 4-1,-1 3 0,1 2-1941,2-1 2487,2 0 1,-3 1-1,0-1 468,1 0 0,2 6 0,1 2 0</inkml:trace>
  <inkml:trace contextRef="#ctx0" brushRef="#br0">7305 7343 22417,'-9'-4'0,"2"-2"0,-1 0-751,1 0 1,4 0 605,-2 2 0,5 2 0,5-2 0,4 2 818,3 2 1,1 2 0,0 1 0,1 3 0,0 1-1,3 2-366,0-2 1,6 8 0,-4-3 0,0 1 0,2 5 0,-2 0-409,0 1 0,-2-1 1,-7-3-1,-3 1 1,-1 3-1,-3 0 0,-1 1-256,-2-4 0,-10-1 0,-4-3 0,-2-2 0,-3-1 0,-4 1-143,-2 2 0,-1-1 0,-3 0 0,0 6 0,-4 2 241,-1 5 1,-1 7 0,-5 3-1</inkml:trace>
  <inkml:trace contextRef="#ctx0" brushRef="#br0">1746 8756 13857,'-7'-27'-818,"2"1"0,4 0 0,1 4 1369,0 4 0,6 4 0,3 2 0,3 3 0,2 4 0,3 4 0,2 4 0,2 4 150,2 7 0,1 8 0,0 2 0,-3 5 0,-1 8 0,-1 3-495,1 0 0,-2 6 1,-7-7-1,0 1 0,-2 1 1,0-4-1,-1-3-927,1-1 1,0-10 0,5 3-1,2-6 1,5-5 0,8-5 0,7-7-252,5-6 0,7-14 1,-3-13-1,3-5 0,1-8 1,-3-2 758,-6-1 1,-6-4-1,-9 3 1,-4-1-1,-7 4 1,-5 5-1,-3 7 431,-3 5 1,-3 5-1,-6 1 1,-6 8 0,-5 7-1,-4 4 839,-3 2 0,-1 8 1,-3 5-1,-3 8 1,-5 5-1,-2 6-639,-2 3 1,4 4 0,2 1 0,2 0 0,3 1 0,4 3-1225,3 5 0,10-1 0,0 1 0,5-1 0,4 0 0,3-4 0,6-4 787,7-4 0,6-4 0,8-5 1</inkml:trace>
  <inkml:trace contextRef="#ctx0" brushRef="#br0">2613 9182 8936,'6'-43'0,"3"3"0,2 9 2987,3 11 1,-1 3-2918,0 13 0,1-1 1,-1 5-1,2 0 0,1-1 1,3-2-1,2-1-561,3 1 1,0-3 0,-2 1 0,-4 1-1,-4-1 1,-2-1 398,-3-1 0,-5-2 1,-9-3-1,-9 2 1,-6 3-1,-7 1 563,-4 3 1,3 1 0,-4 2-1,4 0 1,3 0 0,3 2 0,3 1 131,-1 1 1,10 6 0,-2 1 0,5 4 0,4 2 0,3 1 0,6 0-1557,7 0 1,9 1 0,14-3-1,8 1 1,8-4 0,6-4 0,4-3-1674,3-3 1,2-8 2625,0-4 0,-1-14 0,1-6 0</inkml:trace>
  <inkml:trace contextRef="#ctx0" brushRef="#br0">3373 8889 8241,'-27'-21'1275,"6"-4"1,2 5-1,1 0-260,0 7 0,1 1 0,3 6 0,2 2-690,3 2 0,14 5 0,10 12 1,3 1-1,2 4 0,1 0 1,1 3-1,-1-3-510,-3-2 1,-5 1 0,-3-1-1,-2 0 1,-4 0 0,-7-1 0,-9 0-1,-10-3-446,-7 0 1,-11 4-1,-11-1 1,-5 1-1,-8 1 1,-4 4 630,-3 2 0,33-9 0,-1 0 0,2 1 0,0 0 0</inkml:trace>
  <inkml:trace contextRef="#ctx0" brushRef="#br0">3706 13061 8045,'0'-27'0,"-6"11"0,-3 10 147,-3 13 1,-7 6-1,-3-4 1,-4-3 0,-2-1-1,-4-1 1,-7 1 0,-5 1-1,-4 2 1,-2 4 0,-2 2-1,-3-1 1,-1 0-1,-3 1 6345,-2-1-6183,5 0 0,-5-5 0,5-2 0,0-2 0,2 2 0,4 1 0,0 5-523,-2 4 1,4-1 0,5 5 0,5-1 0,4 2-1,1 2-1686,4 4 0,2-3 1,3 8 1899,2 1 0,6 1 0,-4 6 0</inkml:trace>
  <inkml:trace contextRef="#ctx0" brushRef="#br0">1493 13860 8227,'-6'-22'596,"-3"0"1,5 1-1,2 14 5,5 7 0,3 10 0,-3 8 1,2 0-1,-3 1 0,0 3 1,-2 5-1,0 2 336,0 2 0,4 5 0,1-3 0,-2-1 1,-2 2-1,-1-1-1078,0-1 0,0-1 1,0-5-1,0-3 1,2-3-1,1-4-991,1-4 1,2-9 0,-3-5 814,2-10 1,0-13-1,-2-10 1,3-4-1,0-2 1,0-2 0,-1-3 409,1-2 1,1 7 0,5 1 0,-2 7-1,-1 7 1,1 4 1160,2 4 0,2 4 0,-1 6 1,0 3-1,1 4 0,-3 4-970,-2 5 0,3 6 0,-3 11 0,3 0 1,0 5-1,-2 2-931,-1 5 1,-2-4 0,4 0 0,-4-2 0,1 0-1,-2-2 1,1-2-1828,0-5 0,2-3 0,5-7 2474,-1-3 0,6-3 0,2-6 0</inkml:trace>
  <inkml:trace contextRef="#ctx0" brushRef="#br0">2146 13900 8136,'-13'-4'2285,"-1"-1"0,7 8 1,3 12-1,1 9-1546,-2 5 1,4 3 0,-4-4 0,5 1 0,5 5 0,7 2-1,8 1-344,11-5 0,14-2 0,8-5 0,8-3 0,3-5 1,-2-7-813,-4-5 1,-5-10-1,-6-4 1,-8-4-1,-11-5 1,-10-4 0,-9-5-302,-9-4 1,-18-1 0,-15-7-1,-8 2 1,-10-1 0,-3 2 1033,-4 2 1,0 7 0,5 7 0,2 2 0,7 4 0,8 6-956,7 2 1,14 3 638,6 7 0,6 15 0,3 10 0</inkml:trace>
  <inkml:trace contextRef="#ctx0" brushRef="#br0">13917 12727 8024,'0'-26'0,"7"7"0,6 5 0,10 8 66,6 5 1,7 1 0,7 0 0,3 0 0,1 0-1,5 0 1,3 0 0,5 0 0,3 0 0,3 0 0,-1 1-1,1 2 1,-6 3 256,1 2 1,-12-1 0,0 2 0,-8-3-1,-5-2 1,-5 1 0,-4-1-77,-5 2 0,-3-4 0,-6 2 1,-1-1-248,-3 1 0,3-2 0,-5 4 0</inkml:trace>
  <inkml:trace contextRef="#ctx0" brushRef="#br0">15396 12568 8139,'8'-27'0,"-4"0"0,4 6 0,-1 20 0,0 7 1228,-2 7 1,-4 9 0,-1 1 0,0 2-1,-1 3 1,-2 3 0,-3 5 0,-3 2-352,-6 2 1,2 6-1,-6 3 1,1 1-1,0 1 1,2-4-1320,1-1 0,2-3 0,1-8 1,3-5-1,5-6-192,2-7 0,5-11 0,4-12 0,8-13 92,4-9 0,2-13 1,4-2-1,1-5 1,2-4-1,0 2 2141,0-2-1079,-1 6 0,-2 5 0,-3 7 0,-4 3 0,-3 7 1,-2 8 407,0 5 0,-4 8 1,-1 0-1,-3 6 0,-2 6 1,-1 5-406,-2 3 1,-5 6 0,0 6-1,-3 4 1,-1 1 0,2 1-1618,2-1 1,4 3 0,1-4 0,0 0-1,1 1 1,5-2-1365,8 1 0,5-4 1,11-6-1,2-6 2268,4-2 0,17-7 1,-4-2-1</inkml:trace>
  <inkml:trace contextRef="#ctx0" brushRef="#br0">16103 13007 10059,'0'-19'1764,"0"-2"1,-2-2-1,-2 5-979,-5 9 1,2 6-1,-1 5 1,2 3-1,3 7 1,2 6-74,1 3 0,1 5 0,7 6 1,8-3-1,12-1 0,8-1 1,5-3-2919,1-7 1842,5 1 0,-10-16 1,3 2-1,-4-4 1,-5-6-1,-6-7 0,-6-8-33,-7-4 1,-5-3-1,-10-3 1,-5-5 0,-10-2-1,-7-2 613,-7 0 0,-3 6 0,-8 3 0,-3 4 1,0 5-1,-1 5 590,-1 7-1564,5 4 1,-7 13 757,6 7 0,-1 17 0,5 10 0</inkml:trace>
  <inkml:trace contextRef="#ctx0" brushRef="#br0">8558 14473 8518,'0'-13'-14,"-4"-5"1,-1 0 8,2 2 1,-3 1-1,0 3 1,0 2 0,-1 3-1,0 1 1,-2 1-1,0 1 1,1-2 0,1 0-1,0 0 154,-4 3 1,4 0 0,-2 0 0,-3-1 0,-3 1-1,-4 1 1,-3 2 0,-5 0 409,-3 0 1,-7 0 0,0 0 0,-6 0 0,-5 2 0,-6 1 0,-4 3-342,-4 1 1,0 2-1,-5 6 1,-4 1-1,34-6 1,0-1-1,0 1 1,0 0-256,-35 9 1,32-7-1,1 1 1,1 0-1,-1 1 1,0 2 0,0 2-1,1 0 1,2 2-1,1 1 1,1 0 0,3 0-1,0 1 140,-27 22 0,10 5 0,5-3 1,7 1-1,11 5 0,10 3 0,11 4 29,7 2 1,23 7 0,-4-30 0,4-1 0,6 3 0,5-1 0,7 1 0,4-2 0,8 1 0,5-2-88,-15-12 0,3-2 0,0 0 1,0-1-1,2-1 0,1-2 0,10 1 1,2-1-1,1-2 0,2 1 0,0-2 1,1-1-1,2-1 0,0-1 0,2-1 1,-16-4-1,2-1 0,0 0 0,1-1-69,3 0 0,1-1 0,0-1 1,0 0-1,0-1 0,0 0 0,0-2 1,2 1-1,4 0 0,2-1 0,1 0 1,-1 0-1,-1-1 0,1 0 1,0 0-1,0 0 0,-2-1 0,-1 0 1,1-1-1,0 0 0,1-1 0,-1-1 1,1 0-1,0 0 26,-1-2 1,0 0-1,-1 0 1,0-1-1,-7 0 1,-1 0-1,0-1 1,0 0-1,2-1 1,0-1-1,0 0 1,-1-1-1,0 0 1,-1 0-1,0-1 1,-1 0-1,16-4 1,-2-1-1,0 0 1,-2-1-1,-1-1 1,-1 0-1,-5-1 1,-2 1-1,-1-2-33,-4 1 1,-1 0 0,-2-2-1,-1-1 1,-1-2 0,-3-1-1,11-8 1,-4-3 0,-6-1 0,-4-2-1,-5-3 1,-5-2 0,-6-1-1,-5-1-8,-4 0 0,-4-2 1,-5-6-1,-7-1 1,-8 3-1,-6 2 1,-7-3-1,-5 0 1,-10-3-1,-6 1 0,-10 1 1,-6 2-22,14 17 1,-3 1 0,-2 1-1,-9-2 1,-2 1 0,-3 4 0,-4 2-1,-3 3 1,-1 2 0,13 6 0,-1 1-1,-1 1 1,-1 1 0,-5 0-1,-1 2 1,-1 1 0,-1 1 0,-2 2-1,0 0 1,-1 2 0,-1 1 0,-3 1-1,-2 1 1,0 1 0,0 0-218,-1 2 0,-1 0 1,0 1-1,0 1 0,1 2 1,0 1-1,0 2 0,0 0 1,11 0-1,-1 0 1,1 2-1,-1-1 0,1 2 1,1 0-1,1 0 0,0 2 1,0 0-1,1 1 277,-2 0 0,1 2 0,0 1 0,0-1 0,1 0 0,0-1 0,1 0 0</inkml:trace>
  <inkml:trace contextRef="#ctx0" brushRef="#br0">11237 14860 8058,'-17'-40'0,"-1"0"0,0 6 0,17 22 671,5 12 0,8 0 0,6 4 0,5-2 0,8-1 1,11 4-1,10 2 0,8 4 0,7 0 0,1 4 1,0 0-1,-4 0 0,-3-2-924,-5 0 0,-1 1 1,-3-2-1,-3-3 1,-5-5-1,-4-3 1,-3-1-1,-1 0 1,-1-1 252,-1-3 0,5-10 0,-5-7 0</inkml:trace>
  <inkml:trace contextRef="#ctx0" brushRef="#br0">12704 14687 14373,'1'-17'0,"4"5"0,3 11 949,4 11 0,0 11 0,-3 9 0,-5 1-202,-2-2 0,-4 4 0,-2-1 0,-5 1 0,-4 3 0,-3 1 0,-2 4 211,1 1-1267,-3-1 1,6-7-1,0-1 1,5-4-1,3-1 1,3-4-1092,1-3 0,4-5 1,2-7-1,5-6 0,4-6 1,5-7 983,4-7 0,2-9 0,0-10 0,-3-2 0,-1-2 0,1 0 1151,3 0 1,-5 1 0,-1 5 0,-3 6 0,-4 6-1,0 4 1515,-2 6 0,-5 0 0,5 9-1856,1 5 1,-2 5 0,-1 10 0,2 3-1,3 4-2249,7 4 1142,5 2 0,10 1 0,6 0 0,10-1 1,13-4-1,-27-14 0,3-2-107,4 0 1,0-2 0,0-3 0,0-1 0,0-1-1,1-1 1,1-1 0,-1-1 0,-3 0 0,0-1 0,-3-1-1,-1-1 897,28-6 0,-11-3 0,-16-1 0,-11 0 1,-12-2-1,-11-1 0,-8-1 1561,-10 5 0,-9 1 1,-11 6-1,-4 2 0,-2 3 1,2 5-324,1 4 0,9 8 1,1 6-1,9 2 1,8 0-1,6-3-1759,2-4 0,14 1 1,7-3-1,9-2 1,8-5-1,1-3-389,-2-4 0,2-6 0,-5-6 1,-4-8-1,-6-7 0,-9-5 562,-7 0 1,-10-8 0,-7-2 0,-3 0 0,-7 2 0,-3 5 0,-5 3 270,-4 5 0,3 7 0,-2-1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2266 4944 19588,'0'-25'-1777,"0"3"0,2 6 1,1 4 258,1 3 1,2 6 2164,-2-1 1,-1-4-661,6-1 0,0-3 0,4-1 1</inkml:trace>
  <inkml:trace contextRef="#ctx0" brushRef="#br0">2306 4811 19588,'-13'0'-659,"-1"0"0,1 0 506,0 0 1,5-6-1,2-1 1</inkml:trace>
  <inkml:trace contextRef="#ctx0" brushRef="#br0">1480 5064 16725,'-14'-20'0,"2"-4"84,4-1 1,-9 5 0,4 13 0,-2 1 714,0 3 0,-7 2 0,-2 2 1,1 2-1,-1 2 0,2-1 0,1 0 1,2 2-393,3 2 0,1-4 0,3 5 1,4 0-1,11-2 0,14-2 313,12-4 1,16-7 0,8-1 0,8-2 0,5 0 0,6-1 0,-35 5 0,1 0-622,1 0 1,1 1 0,0-2 0,0 0 0,-1 2 0,0 0 0,-1 1 0,0-1 0,33-2 0,-5 2 0,-2-1-100,-2 2 0,-10 0 0,0 0 0,-6-1 0,-8-1 0,-4 1 0,-4 0 0,-3 1 0,1-3 0,-10 0 0,-2 0 0,-1-2 0,-2 1 0,-4 4 0,-2-3 0,-1 0 0,-1 6 0,-5 0 0,0 9 0,1 6-2286,4 3 0,-4 10 0,4-3 1,-4-1 1958,-1-5 1,6-4 0,1-2 0</inkml:trace>
  <inkml:trace contextRef="#ctx0" brushRef="#br0">2519 4718 24646,'0'-33'-7136,"0"7"6900,0 5 1,2 15-1,2 7 1,5 10 784,3 5 1,6 2-1,1-5 1,0 0 0,2 1-1,0-1 36,3 0 1,5 1 0,2-1 0,0-1 0,0-2 0,2-1-441,1 2 0,-4 0 0,1 3 1,-5-1-1,-3 0 0,-6 1 0,-3 1-695,-5 2 0,-3 0 1,-6 5-1,-3 2 1,-6 1-1,-10 1 1,-8 0 286,-4-4 1,-9 1 0,1-3-1,1-1 1,-2-1 0,3-4-1,-2 0-547,1 1 0,2 2 0,2 1 0,3 4 1084,6 4 1,4-12 0,8-2 0</inkml:trace>
  <inkml:trace contextRef="#ctx0" brushRef="#br0">7158 7636 25090,'-6'-19'-1782,"5"0"1,-4-3-1,4 4 1,1 3 2134,0 2 1,0 0 0,1 1 0,2 1-1,3 4 1,2 1 0,2 3 0,2 2 0,1 1-1,1 0 69,-1 0 1,5 0 0,2 0 0,4 1 0,4 2 0,2 1 0,2 1 76,4 1 1,0-5-1,2 4 1,5-4-1,1-1 1,4 0-1,-2 0-22,0 0 1,3 0-1,-3-1 1,1-2-1,3-2 1,2 1 0,1-1-269,1 1 1,-5 0-1,-2 4 1,0 0-1,1 0 1,2 0 0,1 0-210,-3 0 0,4 0 0,-3 0 0,3 0 0,3 0 0,1 0 0,2 0 0,7 0 0,0 0 0,5 0 0,2 1 0,1 2 0,1 1 0,-1-1 0,-2 3 0,-34-3 0,1 0 0,36 3 0,0 2 0,-35-5 0,1-1 0,0 1 0,1 0 0,0 2 0,0-1 0,4-1 0,0 0 0,1 0 0,0 0 0,-2 0 0,1 0 0,0-1 0,0 1 0,0-1 0,0 0 0,2 0 0,1 0 0,3 1 0,0-1 0,0-2 0,1 0 0,-1 0 0,1 0 0,1 0 0,-1 0 0,1 0 0,0 0 0,0 0 0,2 0 0,2 0 0,0 0 0,-2 0 0,1 0 0,-1 0 0,-1 0 0,1 0 0,-1 0 0,-1 0 0,0 0 0,1 0 0,-1 0 0,0 0 0,1 0 0,-1 0 0,0 0 0,0 0 0,-1 0 0,0 0 0,0 0 0,-2 0 0,-1 1 0,0 1 0,0-1 0,-1 1 0,0 1 0,-3-1 0,-1 0 0,3-1 0,1 0 0,-1 0 0,1 1 0,-2 0 0,1 0 0,1 0 0,0-1 0,-1 0 0,0-1 0,-2 1 0,0-2 0,0 1 0,0 0 0,-1 0 0,0 0 0,0 0 0,1 0 0,1 0 0,-1 0 0,0 0 0,-1 0 0,0 0 0,0 0 0,-2 0 0,0 0 0,-2 0 0,0 0 0,0 1 0,0 0 0,0 0 0,0 1 0,1 0 0,0 0 0,-1 0 0,1 1 0,-1 0 0,0 0 0,0-3 0,-2 1 0,32 5 0,3 0 0,1 1 0,-37-2 0,1-1 0,36 5 0,-1-6 0,-5 8 0,2-6 0,2 1 0,1 2 0,-1-2 0,-2 0 0,1 4 0,-1-3 0,-4 2 0,2-1 0,-1-1 0,3 1 0,4-4 0,-2 3 0,1 1 0,-1-2 0,-2 1 0,1-1 0,-33-3 0,0 0 0,27 6 0,6-3 0,-3 0 0,2 1 0,-32-4 0,1 0 0,2 0 0,1 0 0,30 6 0,2-3 0,-1 0 0,-3 0 0,2-3 0,-1-2 0,3-1 0,-34 0 0,0 0 0,36 0 0,-38 1 0,1 0 0,0 0 0,0 0 0,0 2 0,-1-1 0,1 0 0,-1-1 0,5 0 0,0-1 0,-3 0 0,0 0 0,0 1 0,0 0 0,1 0 0,0 1 0,-1 0 0,0 0 0,1 0 0,1-1 0,-2 0 0,0 0 0,-1-1 0,0 0 0,0 0 0,1 0 0,-1 0 0,0 0 0,0 0 0,-1 0 0,1 0 0,1 0 0,-2 0 0,1 0 0,-1-2 0,1-1 0,0 1 0,0 0 0,0 0 0,1-1 0,-3 1 0,1 0 0,0-1 0,0 0 0,34-4 0,-34 1 0,0 1 0,33-2 0,3-2 0,-1-1 0,1-4 0,-5-2 0,-2-2 0,-1 0 0,-6 4 0,-3-4 0,0-3 0,-7-1 0,-2 0 0,-1 4 0,-6-4 0,-4-1 0,-3 1 0,-4 2 0,-3-1-754,-5 0 1,2 0 0,-7-2 0,0 2 146,-2 2 1,-2-4 0,-1 4 215,-3-2 0,1 1 0,-6-4 0,-1 2 0,-1-2 0,-2 0 71,0 2 1,-6-7-1,-3 2 1,-4-3 0,-5-1-1,-4 0 10,-3 2 1,-7-4 0,0 2-1,-2 1 1,-3 2 0,-2 3-1,-1 3 17,0 4 1,3 3 0,-1 2 0,-4 0 0,2-1-1,2 1 1,2 0 277,-1-1 1,-1 2 0,-4 2 0,-1 3 0,-1-1 0,1 2 0,0 0 186,-1 3 0,1-3 0,-5 2 1,1 1-1,1 2 0,-2 1 749,1 0-799,4-6 0,-9 4 1,3-2-1,-1 2 0,-2 2 1,2 0 8,-1 0 0,-3 0 0,5-1 0,-3-2 0,-3-2 0,-3 2 0,-4 2 43,-3 1 1,1-2-1,1-1 1,-5-1-86,-5 1 0,8 2 0,26 0 1,-1 2-168,0-1 1,0 0-1,-2 0 1,0 0 0,0 0-1,-1 0 1,1 0 0,0 0-1,-4-1 1,0 2-1,0-1 1,-1 1 13,-1 1 1,0 1-1,-4-3 1,0 1-1,4 1 1,0 0-1,-2-1 1,0 0-1,-1 0 1,0-1 0,2 2-1,-1-1 45,-1 1 1,0 1-1,1-1 1,1 0-1,-3-1 1,0-2-1,0 1 1,0 0 0,0 0-1,1 0 1,0 0-1,1 0 1,-1 0-1,0 0 80,-1 0 1,0 0 0,-1 2-1,1 1 1,-1-1 0,1 0-1,-2 0 1,-1-1 0,3 0-1,-1 0 1,-1-1 0,0 0-1,1 0 1,0 0-54,-1-1 0,-1 2 0,1-1 1,-1 1-1,1 0 0,0 1 1,1 0-1,1 0 0,-1 0 1,0-1-1,1 0 0,1 0-12,0-1 1,-1 0-1,-1 0 1,0 1-1,2 1 1,1-1-1,2 2 1,0-1-1,0-1 1,0 1-1,2-1 1,0-1 11,0 0 1,0 0 0,-3 0 0,0 0 0,3 0 0,0 0 0,1 0 0,-1 0 0,-2 0 0,1 0 0,1 0 0,1-1 0,-1-1 0,1 1-1,1-1 1,0-1-23,0 2 0,-1-1 0,-3 1 1,0 1-1,2 0 0,0 0 0,0 0 1,0 0-1,-2 0 0,0 0 1,1 0-1,-1 0 17,0 0 0,0 0 1,-3 0-1,0 1 1,5 1-1,0-1 1,0 1-1,0 1 1,-1-1-1,-1 0 1,2 0-1,1 1 14,-1-1 1,0 0 0,-3 1 0,0-1 0,4-2 0,0 1 0,0 0 0,1 1 0,-1 0 0,1 0 0,1 0 0,1-1 16,2 0 0,-1 0 1,-3-1-1,1 0 1,2 0-1,2 0 1,-2 0-1,0 0 1,0 0-1,1 0 1,0 0-1,1 0 1,1 0-1,-1 1 1,1 2 0,1-1 0,-37-1 0,35 1 0,1 1 0,-36-2 1,1-1-1,2 0 0,0 0 24,0 0 1,-2 0-1,2 0 1,-3-1 0,36-1-1,-1 1 1,-1-1 0,0-1 70,-3 2 0,0-1 1,1 1-1,0 1-141,-1 0 1,1 0-1,-33 0 1,2 0 0,2 0-1,-2 0-20,-1 0 1,-1 0 0,36 0 0,-1 0 0,1 0 0,0 0 0,0-1 0,1 0 0,-1 0 0,-1-1 0,2 0 0,-1 0 36,0 1 1,0-1 0,-34-4 0,2 0-1,3 0 1,0-1 0,0 1 39,1 0 1,-7 2-1,7 4 1,-1 0 0,0 0-1,1 0-170,1 0 0,1 0 1,1 0-1,2 0 1,-2 1-1,0 2 1,1 1 67,0-1 0,7-1 0,-2-2 0,4 0 1,0 0-1,2 0 101,4 0 0,2 0 0,6 0 0,1 0 0,4 0 0,2-2 0,3-1 10,4-1 0,-7 0 0,9 4 1,1 0-1,-4 1 0,-1 2-184,-3 1 1,0 10 0,4-4 0,0 1 0,-1 2 0,0 2-106,1 2 0,-7 3 0,8-4 0,-2 3 0,-1 0 0,3 2 1,-1 0 152,0 3 0,1-4 1,-1 1-1,0 0 1,1 0-1,-1 2 1,1 2-57,-1 2 1,5 0-1,1-1 1,2 1-1,2 1 1,4 2-63,4 1 1,3 9-1,6-2 1,3 1 0,6 2-1,9-1 335,6 3 1,14 0-1,6-4 1,7-2-1,5-3 1,3-2-1,7-2-95,2-2 1,-30-14 0,2-1-1,5 0 1,2 0 0,3 0 0,1 0-1,1-2 1,2 0 0,4-2-1,1 0-152,3-1 1,1-2 0,0-1 0,1-1 0,5 0 0,1 0 0,-1-1 0,0 1 0,-2-1 0,-1 0 0,2 1-1,-1-1 1,-1 0 0,-1 0-123,-2 0 1,1 0 0,0 0 0,-1-1 0,-6-2 0,0 0 0</inkml:trace>
  <inkml:trace contextRef="#ctx0" brushRef="#br0">5985 9182 8470,'-7'-13'-280,"1"0"1,4 1-595,-2 3 874,3 3 0,-11 0 0,4-1 0</inkml:trace>
  <inkml:trace contextRef="#ctx0" brushRef="#br0">5852 9156 8566,'-16'-18'-88,"2"0"0,-2 2 0,7 6 0,-4 2 0,-3 2 0,-2 3 357,1 2 1,-3 1 0,-4 0 0,-4 0 0,-5 0 0,-1 1-1,-3 2-196,-1 2 1,-7 5-1,1-1 1,-1 3-1,-1 1 1,-1 0 119,0 1 0,-5-1 0,4 2 1,0 1-1,-3 3 0,-1 1 1,-2 2-58,-3 3 0,5-1 0,-5 7 1,-1-2-1,-1 1 0,-7 4-157,32-15 1,0 1 0,1-2 0,0 1 0,-3 3 0,-1 0 0,1 0 0,0-1 0,1 0 0,0 1-1,-2 1 1,0 0 0,1 0 0,-1 0 53,0 0 1,-1 0 0,1 1 0,1 1 0,3-2 0,1-1 0,0 1 0,0 0 0,0 1-1,-1 0 1,1-1 0,0 1 157,0 1 0,-1 0 0,4 1 0,1-1 0,-27 25 0,6-2 0,3-1 0,3-1-37,2 0 0,8 3 1,5-3-1,6-2 1,4 0-1,6-2 1,6 2-90,5 2 1,2-1 0,3 2-1,8-1 1,8-3 0,9 0-1,7 0 27,5 1 0,8 1 1,3-4-1,7 2 0,-25-20 1,2 0-1,1 0 1,0 0-60,1 0 1,1 0 0,4-1 0,1 0-1,-2-1 1,1 0 0,2 0 0,2 1 0,0 0-1,2 0 1,0-1 0,1-1-128,0-1 1,1-1 0,3 1 0,1-1 0,4-1 0,-1-2 0,1 0 0,-1-1 0,4 0 0,-1 0 0,0 0 0,0-1-167,1 0 0,0 1 220,5-1 0,1 0 0,-5-2 1,1-1-1,6 0 0,1-1 0,1 0 1,1-1-1,0-1 0,1 0 0,0-1 1,0 0 130,-1 0 1,1 0-1,-2 0 1,1 0-1,1 1 1,1-1-1,-23-2 1,1 0 0,-1 0-1,1 0 1,1-1-1,-1 0 1,1 0-1,0 0 1,0-1 0,-1 0-1,0 0 1,-1 0-91,0-1 1,0 0-1,0 0 1,2 0-1,0 2 1,1-1-1,-2 0 1,0 0-1,1 0 1,-1 0 0,1-1-1,0 1 1,0 0-1,0 1 1,-1-2-1,0 1 1,0-1-1,0 1-62,-1 0 0,-1 0 1,1 0-1,4-2 1,0 1-1,0-1 1,-1 2-1,0 0 1,-1 0-1,1 0 0,0-1 1,0 1-1,-1-1 1,0 1-1,-1 1 1,-1-2-1,0 1 1,0 0 78,-2 0 0,0 0 0,1 0 0,0 0 0,-1 1 0,1-2 0,25 1 0,-1-1 0,0 1 0,0 1 0,-1-2 0,0 1 0,-2-1 1,0 1-1,-1-1 0,0 1 14,0-1 0,0 2 0,-2 2 0,0 0 0,5-1 0,0 0 0,-2 0 0,0 1 0,-1-2 1,0 1-1,0 0 0,0-1-85,0 1 0,0 0 0,0-1 1,0 1-1,3 1 0,-1 1 1,0-2-1,-1-1 0,-1 0 0,0 0 1,0-1-1,1 0 0,-1 1 1,0-1 29,-1 0 0,2 0 1,-20 0-1,1 0 0,-1-1 1,21-1-1,-1 0 0,3 0 1,1 0-1,-24 0 0,0 0 1,0 0-1,-1 0 1,1 0-1,0 0 67,0 0 0,-1 0 0,2 0 1,3 0-1,1 0 0,0 0 0,-4-1 1,0 1-1,-1-1 0,3 1 1,-1-1-1,0-1 0,1 1 0,0-2 1,0 1-1,-2 0 0,1 0 1,-1 0 38,-1 0 0,0 0 0,1 1 0,5-2 1,2 1-1,0 1 0,-5-1 0,-1 2 1,1-1-1,0-1 0,-1 1 0,1-1 1,1 1-1,-1 0 0,0 0 0,-1 1 1,0-1-1,0 1 0,1 0 0,0 0 1,1 0-140,-2 0 0,0 0 0,0 0 0,0 0 1,0 0-1,0 0 0,2 0 0,-1 0 1,1 0-1,0 0 0,-1 0 0,0 0 1,-1 0-1,1 0 0,-1 0 0,3 0 1,0 0-1,-1 0 0,1 0 0,-1 0 1,0 0-118,1 0 0,1-1 0,-1 2 0,2 0 0,0 1 0,-1-1 1,-4 1-1,-1-1 0,0 1 0,1-1 0,0 0 0,0 0 0,2 0 1,0 0-1,1 0 0,-1 0 0,0-1 0,0 2 164,2-1 0,0 0 1,0 1-1,1 0 1,0 0-1,0 0 0,-2-1 1,-1 0-1,0 0 1,0 0-1,0 1 1,0-1-1,2 1 0,1-1 1,0 1-1,-1-1 1,-1 1-1,1-1 73,1 1 1,-1-1-1,1 1 1,2 0-1,0 2 1,0-1 0,-3-2-1,-1 1 1,1-1-1,-1 0 1,-1 1-1,1-1 1,3 1 0,0-1-1,-1 1 1,0-1-1,0 1 1,0-1 21,1 0 0,0 0 0,0 0 0,2 0 0,-1 0 0,0-1 0,-4 0 0,0-1 0,-1 0 0,1 0 1,-1 1-1,0-2 0,2 1 0,1-1 0,-1-1 0,-1 1 0,0 0 0,-1-1-92,1 0 1,0-1 0,0 1 0,2-1 0,1 0 0,-2 0 0,-2-1 0,-2 1 0,1-1 0,-1 1 0,0 0 0,1-1 0,0 0 0,0 0 0,1 0 0,-2 0 0,-1 0 0,1-1 0,1 0 0,0-1 0,0 1-63,-2-1 1,-1 0 0,1 0 0,0 1 0,0 0 0,-1-1 0,-1-1 0,-2 0 0,1 0 0,0 0 0,1-1 0,-1 1 0,24-4 0,-1-1 0,0-1 0,0 0 0,-2-1 0,-1 0-75,-2 1 0,-1-2 1,-1 0-1,-2-2 1,-3 1-1,0-1 1,-3-1-1,1-1 1,-2 0-1,0 0 1,-3 0-1,0 0 187,-2 1 0,0-2 0,-6 0 1,-1-2-1,-4 0 0,-2 0 1,-2 0-1,-3 0 0,-1 0 0,-2-1 1,24-22-1,-9 0-123,-11 3 0,-6 0 0,-9-1 1,-6-5-1,-8-5 0,-8-2-177,-7-2 1,-9-1-1,-16 1 1,14 27-1,-3-1 1,0-2 0,-2 1-1,-4-1 1,0 0-1,-1 2 1,-1 0 313,0 2 1,-2 0 0,-5-2 0,-1 0-1,2 1 1,0 1 0,-2 0 0,0-1-1,-3 2 1,-1 1 0,1 1 0,-2 0 26,0 3 0,-2 0 0,-2-2 0,-2 1 0,-2 2 0,-1 0 0,-2 0 0,-1 0 0,-3 1 0,0 0 0,-1 2 0,1 0-122,0 1 1,0 1 0,-8 2-1,0 1 1,2-2 0,-2 0 0,-2 0-1,-1 1 1,-1 2 0,0 0 0,-1 1-1,0 1 1,-1 1 0,-2 0-73,24 3 0,-1 0 1,0 0-1,-2 0 1,0 0-1,-1 0 1,-3 0-1,0 0 1,-1 1-1,0-1 1,0 1-1,1-1 0,0 1 1,1 0-1,0-1 1,-2 1-1,1-1 1,-1 1-1,0 0 1,0 0-1,-1 0 145,-2 1 0,0 0 0,-1-1 0,-2 0 1,-1-1-1,0 1 0,4 0 0,0 1 1,0 0-1,-1-1 0,1 1 0,-1-1 1,-1 1-1,-1-1 0,1 1 0,1 0 1,1 1-1,-1 0 32,1 0 0,0 0 0,-1 0 0,-2 0 0,0 1 0,0 0 0,1-1 0,1 0 0,0 0 0,1 0 1,1-1-1,-1 1 0,0-1 0,0 0 0,0 0 0,2 0 0,0 1 0,0-1-35,1 2 1,0-1 0,-2 0 0,-5-1 0,-1 0 0,2 0-1,4 0 1,1 0 0,0 0 0,-2 1 0,0-1 0,-1 1-1,-1 0 1,0 0 0,0 0 0,1 1 0,-1-1 0,1 1-1,0-1 1,-1 1 0,0-1-23,1 1 1,0-1-1,0 1 1,0 1-1,1 0 1,0 0-1,-2 1 1,-1-1-1,0 1 1,-1 0-1,0 0 1,-1 0-1,1 1 1,0 0-1,0 0 1,-2 0-1,1 1 1,-1-1-99,2 1 0,0 0 0,0 0 1,0 0-1,0 0 0,-1 0 0,-3 0 1,-1 0-1,0 0 0,0 0 0,-1 0 1,1 0-1,-1 0 0,1 0 1,0 0-1,-1 1 0,-1-1 0,1 1 1,0 0-1,0 0 0,-1 0-3,-2 0 0,-1 1 0,1-1 1,0 1-1,0 0 0,0 0 1,17-1-1,-1 0 0,1-1 1,0 1-1,1 0 0,-1 0 1,1 0-1,-1 1 0,0-1 1,-1 0-1,1 0 0,-1 0 1,2 0-1,-1 0 0,0 0 1,0 1 156,0-1 1,0 0 0,-1 0 0,0 0-1,-1 0 1,-1 1 0,0 0 0,0-1-1,1 0 1,0-1 0,-1 1 0,1 0 0,0 0-1,1 0 1,0 0 0,-1 0 0,-3 0-1,1 1 1,-1-1 0,0 0 0,1 0 0,0 0-1,0 0 1,-1 0 14,-1 0 0,0 0 1,-1 0-1,-1 1 1,-2 1-1,0 0 1,0 2-1,0-2 1,2 1-1,1-1 1,0 0-1,0 1 1,0-1-1,1 1 1,-1 0-1,0 0 1,-2-1-1,-1 2 0,0-1 1,1 0-1,1 0 1,1 0-1,0 1 1,-1 0-1,-1 0 1,0 0-1,0 1 1,0 0-60,1 0 0,0 0 0,0 1 0,0-1 0,3 0 0,1 0 0,0 0 1,-1 0-1,-2 0 0,0 0 0,-1 0 0,0 1 0,-2 0 0,0 0 1,1 1-1,-1-1 0,1 1 0,1 0 0,-1 0 0,0 1 0,-1 0 0,0 1 1,0-1-1,0 2-168,0-1 0,0 1 1,1 0-1,0-1 1,3 1-1,0 0 0,0-1 1,0 1-1,-2 1 1,0 0-1,0 0 0,0 0 1,1 0-1,-1 0 1,0 0-1,1 1 0,1-1 1,0 0-1,0 1 1,0 0-1,-3 1 0,1 0 1,-1 0-1,0 0 1,3 1-1,0-1 0,0 0 1,0 1-29,1 0 1,1-1 0,0 1 0,-1 0 0,-3 2 0,0-1-1,1 1 1,0 0 0,3-1 0,1 0 0,0 1 0,0-1 0,1 1-1,-1-1 1,1 1 0,0 0 0,-1 0 0,0 1 0,1 0 0,0 0-1,3-1 1,1 1 0,0 0 0,0 0 171,2 0 0,-1 0 0,2 0 0,-1 0 0,-16 7 0,0-1 0,1 0 0</inkml:trace>
  <inkml:trace contextRef="#ctx0" brushRef="#br0">4586 13194 21571,'5'-13'-1757,"7"-1"0,8 2 1601,0 4 0,-2-4 0,3 4 1,-2-2-1,-3-2 0,1-3 0,-1 0 1,2-1-1,0-2 0,1-5 0,2-7 1,1-4-1,-2-2 0,0-1 0,-4-1 473,-1-1 1,3-6-1,-2 9 1,-3 3-1,-4 5 1,-3 6 0,-4 6-1,-7 7 1,-8 10-413,-8 11 0,-15 13 0,-8 14 0,-9 10 0,21-20 0,-1 2 0,-3 4 0,0 2 0,-3 2 0,-2 2 81,-2 3 1,-1 2-1,1 1 1,0 2-1,-5 5 1,0 2 0,16-17-1,0 0 1,1 1-1,0 1 1,1 0-1,1 0 1,0 1 0,0 1-1,1-1 115,0 1 0,1-1 0,0 1 1,-10 19-1,0 2 0,2 0 0,2 2 1,2 0-1,3 1 0,4-2 0,2 1 1,4-3-1,2 1 0,4-6 0,3-1-36,2-3 0,2-1 0,3 2 0,1 0 1,4-3-1,3 1 0,3-1 0,2-1 0,2-1 1,3 0-1,3-3 0,2-1-78,2-1 0,2-1 1,2-1-1,2-2 1,1-3-1,1-2 1,-1-2-1,2-1 1,1-3-1,0-1 1,0-2-1,0-2-318,-1-3 0,1 0 0,3 3 0,0-1 0,-3-4 0,0 0 0,29 20 0,-6 0 0,-9-1 331,-5 2 0,-5-1 0,-10 0 0,-1 6 0,1 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7731 5811 18150,'-14'-20'-729,"-3"6"1,11-3-1,1 5 1,-3 5 477,1 1 1,2 2 608,-4 4 0,5 0 1,-3 1-53,1 4 1,3-2 0,7 5 0,5 1 0,3 0 0,1-1 0,2-2 159,3-3 0,4 2 1,9 0-1,3-2 0,3-2 1,2-1-121,2 0 1,7 0-1,-4 0 1,-1 0 0,0 0-1,0-1-94,1-4 0,5 4 0,-4-4 1,-4 4-1,-1 1 0,-3 0 0,2 0-198,-2 0 0,-5 0 0,2 0 1,0 0-1,-1 0 0,1 0 0,-1 0 138,-1 0 1,4 1 0,-4 2 0,2 2 0,3-2 0,2-2 86,1-1 0,0 0 1,0 0-1,0 0 1,0-1-1,0-2 825,0-2-855,0 1 1,0 0 0,-2-1-1,-1 2 1,-1 2 0,1 1-162,1 0 0,-2 0 1,-2 0-1,0 0 1,-1 0-1,1 0 1,-2 0-402,1 0 1,0 4-1,-2 1 1,4-2-1,4-2 1,1-1 1106,0 0-658,6 0 1,-3-4 0,4-2-1,0 0 1,1 0 0,1 3 1,-2 1 1,5-2 0,-5-1 0,2 2 0,-2 2 0,-1 1 0,-3 0-376,-1 0 1,-2 0-1,-2 1 1,-1 2 0,-1 2-1,-1-2 180,0-2 1,-1-1 0,-5 0 0,2 0 0,0 0 0,1 0 363,-1 0 1,4 0 0,-4 0 0,-1 0 0,-2 0 0,-1 0 0,1 0-259,3 0 0,-3 0 1,5 0-1,-2 0 0,0 0 1,1 0-1,3 0-416,0 0 1,7 5 0,-7 1 0,4 0 0,1 1 0,-2-1 222,-2 0 1,1-2 0,-6-4 0,-2 2-1,0 1 1,-3 1 413,1-1 1,0-1 0,-1-2 0,1-2-1,-1-1 1,1-1 0,0 1 0,-1 1-76,1 2 0,0-1 0,1-2 0,3-2 0,5 2 0,2 2-457,2 1 0,-1 1 0,-1 2 1,-1 2-1,2-1 0,-2 1-524,1-1 798,1 1 0,-4-1 0,-1 1 0,-1-3 0,-2 0 0,0-2 314,0 0 0,0 0 1,-4 0-1,1 0 1,2 0-1,1 0 1,-2 0-346,0 0 1,2 0-1,1 0 1,2 0 0,3 0-1,0 0-208,-1 0 0,5 0 1,-2 1-1,1 4 1,3 2-1,-2 1 1,-1-2 108,-4 0 0,1-5 0,-6 3 0,0-2 1,0-2-1,0 0 424,-1 0 1,0 0 0,-1 0 0,2 0 0,-1 0-1,0 0 1,-1 0-265,2 0 1,6 0 0,-1 0 0,2 0 0,1 0 0,-2 0-153,-2 0 0,1 1 1,4 2-1,0 2 0,0-1 1,-2 1-1,0-1 39,-3-1 0,1 3 0,4-2 1,-2 1-1,-1-1 0,-1 1 0,1-1 181,1 2 1,-2-4 0,1 2 0,3-2 0,3-1-1,1 2-80,2 1 1,-3 1 0,6-5 0,0 1 0,0 2-1,-2 2-15,-1-2-19,4-2 0,-8 1 0,2 1 1,-1 1-1,-1-1 0,-1-1-55,-2-2 0,-2 1 0,1 2 1,-1 1-1,-1-1 0,1 0 1,1 0-108,2 2 1,0 1-1,2-3 1,1 3 0,3 0-1,1 1 120,3 0 1,2-4-1,3 3 1,1-1-1,4-1 1,-1 1-1,2-1 281,-1 0 1,-2 5-1,1-4 1,-1-1-1,-5 1 1,1 1-1,-5-1-304,-2 1 0,0 3 1,-5-4-1,-4-1 0,1 1 1,-1-1-67,2-1 0,-1-2 1,-2-1-1,-2 0 1,2 0-1,2 0 0,1 0 153,0 0 0,0 0 1,1 0-1,2 0 1,3 0-1,2-1 1,1-2 268,-2-1 1,6-1-1,-1 5 1,4 0-1,2 0 1,0 0-426,0 0 0,-2 0 0,-6 0 0,-2 0 0,-2 0 0,-3 0-103,-2 0 1,-5 0-1,-2-1 1,-2-2 0,-2-2-1,-4 1 1,0-2 227,0-3 0,-2-3 0,7-1 1,0 0-1,2-2 0,5-2-166,4 0 0,1-6 0,7 6 0,2-1 1,4 0-1,6 0 0,2 2-320,1 1 1,3 6-1,1 2 1,-6 1 0,-2 2-1,-5-1 350,-1 1 1,-8-5 0,-2 4 0,-5 1 0,-5-2-1,-3-1 1,-3-4 225,2-2 1,-1 1-1,4-10 1,-1-2-1,-2-1 1,0-2 67,0 1 0,1-1 0,-2 0 1,1 1-1,-1-1 0,-2 0 1,0 2-589,3 3 1,-4-2 0,1 5 0,-4 0-1,-2 0 1,0 2 86,0 3 1,-5 0 0,2 1 0,-1 1 0,-1 2 0,-2 1-663,-4-2 981,0 0 0,-3-1 1,5 1-1,-1 2 1,-2 1-1,-2-1 10,-2 0 0,4 4 0,-1-2 0,3 0 1,0-1-1,0-1 0,-2 0-129,0 0 1,8 1-1,-8-4 1,1 1 0,1 3 120,-1-3 1,1-1 0,-3-1 0,-4-2-1,-4-1 227,-1-2 0,-4-1 1,-2 3-1,-2-4 1,-3 0-1,-4-3 1,-5 1-13,0 0 1,2 6-1,-3-2 1,0 3-1,1 2 1,-5-1-1,-4 1-254,-2 0 1,-6-5 0,2 0-1,-5 2 1,-5 1 0,-2 2-43,0-1 0,-5 1 1,3 0-1,-2 1 1,0 2-1,0 1 243,1-2 1,-5 4 0,6 0-1,-3-1 1,-1 2 0,0 0 0,-1 3 59,1 2 1,0-4 0,-2 1-1,-4 0 1,-5-1 0,-7-1 0,34 3-1,-2-1-186,-2-1 0,-1-1 0,-3 1 0,0 0 1,2 0-1,0 0 0,1 1 0,0 0 0,0 0 1,1 1-1,3 0 0,0 0 10,-31-3 0,-5 0 0,7 3 0,-1-3 0,0-1 1,0-2 102,-4 2 0,4-5 0,-6 3 0,2-2 0,34 6 0,0 0 0,1 1 0,-1-1 0,-3 0 0,0 0 21,-1-1 0,0 0 0,-2-1 0,0 1 0,-2-1 0,-1 0 0,-2 1 0,0-1 0,2 1 0,0 0 0,0 1 0,0 1 0,4 2 0,0 0-287,2 1 1,-1 0 0,4-1 0,-1 0 0,-35-3 0,3 2 0,-1 2 0,-1 1-39,2 0 1,4-1-1,2-2 1,0-2 0,-3 1-1,1-1 350,3 1 1,-5-5 0,1 3 0,-5-1 0,35 2 0,-1-1 0,0 0 0,0 0 0,-2 0 0,0-1-100,-1 0 0,0 1 0,0 1 0,-1 1 1,-2-1-1,0 1 0,-2-1 0,-1 1 0,0 0 1,-2-1-1,-1 1 0,-1 1 0,1 0 0,0 0-200,1 1 0,0 1 0,1-2 0,1 0 0,0 1 0,1 0 0,1 0 0,1 1 0,2 0 1,-1 0-1,2 1 0,1 0 58,1 0 0,-1 0 1,-4 0-1,1 0 1,-1 0-1,-1 0 1,2 0-1,0 0 0,0 0 1,0 0-1,3 0 1,-1 0 150,2 0 1,-1 0 0,-3 0 0,-1 0 0,-1 0 0,0 0-1,0 0 1,0 0 0,-1 0 0,-1 0 0,3 1 0,0 0-1,-1 0 1,0 1-55,1 0 0,0 0 0,3 1 0,-1 0 0,-3-2 1,-1 1-1,2 0 0,1 2 0,4-1 0,0 1 1,2 0-1,-1 1 0,-33 4-125,-1 0 0,4 0 0,5 3 1,3-2-1,0-1 0,2 0-21,0-2 0,-5 3 0,2-4 0,-2 0 0,1 2 0,0-2 246,0 0 1,-2 2 0,-2-3 0,0-1 0,1 1 0,-1 1 0,-1 0-54,-3 0 1,33-3 0,0-1 0,-2 0 0,-1-1 0,-1 2 0,-1 0 0,2 0 0,-1 0-1,-1 1 1,-1 0 0,1-1 0,0 1-59,-1 1 0,-1 0 0,-1 1 0,0-1 1,3 0-1,0 0 0,1 0 0,0-1 1,0 1-1,1 0 0,2 1 0,0 0-10,-1 1 0,1 0 1,1-1-1,-1-1 1,0 1-1,1-1 1,-34 2-1,0 1 1,6-2-1,-1 1 219,3 0 1,5-2-1,-2 2 1,2 1-1,3-2 1,1 1-100,2 0 1,-1 2 0,3 3 0,-1-2 0,0-1 0,-1 2 0,1 1-207,1 1 0,0 0 1,-6 2-1,3 1 0,-3 2 1,2-2 108,1-1 0,-7 0 0,0 1 1,3 2-1,1 0 0,3 0 1,1-1 64,0 0 0,7 2 0,-6-1 0,3-1 0,3 1 1,0 0-1,3-2-40,2-1 1,1 3 0,0 0 0,1-1-1,4 1 1,4 1-208,3 2 0,-4 1 0,3 3 0,4-1 0,5 0 0,6 1-871,0 0 722,1 11 1,5-14 0,4 9 0,3-3 0,2-1 0,3 0 91,5-1 0,9 1 0,4-1 0,5 3 0,4 0 0,6 2 196,6-1 0,2-2 0,6-3 0,6-1 0,2-3 0,6-2 0,3-3-13,3-1 1,-32-9 0,-1 0 0,0-1-1,0-1 1,0-2 0,1 0 0,-1-1-1,1 0 1,35-1-368,-1 0 1,-4-2 0,-7-1 0,-4-1 0,-3 1-1,-2 0 532,1-2 0,-1 4 0,0-5 0</inkml:trace>
  <inkml:trace contextRef="#ctx0" brushRef="#br0">12597 8250 15366,'19'4'-255,"3"0"1,14 5 260,4-4 1,15-2 0,7-8 0,12-4-1,-30 4 1,1-1 0,1-1 0,1 0 0,3 1-1,-1-1 1,0 0 0,-1 1 0,1-2-1,0 1 1,-3-1 0,1 1 0,-1-1 0,0 0-32,-1-1 0,-1 1 197,27 2 1,-31-2 0,0-1 0,22 1 0,-3 1-178,-3 2 0,-8-2 1,-2 0-1</inkml:trace>
  <inkml:trace contextRef="#ctx0" brushRef="#br0">10251 7996 13423,'-8'-31'-513,"6"9"1,10-9-1,13 12 1,12 8 816,11 7 0,23 2 0,8 1 1,-34 0-1,0-1 0,2 0 1,1-1-1,2 1 0,2 0 1,2 0-1,0 0 0,2-1 0,0 1 1,0 0-1,1 1 0,0 0 1,1 1-1,1 0 0,1 0-259,0-1 1,0 2-1,4 1 1,-1 2 0,-2-1-1,0 1 1</inkml:trace>
  <inkml:trace contextRef="#ctx0" brushRef="#br0">6159 9329 9199,'-9'-4'0,"0"-1"108,-2 2 0,4 2 0,-2 1 0,-1-2 0,-2-1 0,-3-1 0,-1 1 0,-3 0 0,-2-2 0,-3-2 0,-1-2 1,-3 0-1,-2-1 0,-2-2 0,-3 0 544,-2 3 1,-1-1-1,-2 6 1,0 1-1,0 3 1,0 3-1,-1 2-804,-4 3 1,2 1-1,-4 4 1,1 2-1,1 1 1,-1 3-1,-1 1 1,-2 0-1,2 0 31,1-1 0,-3 5 0,3-4 0,0 3 0,2-1 0,5 0 0,5 0 330,2 0 0,3 1 1,-2 3-1,3 2 0,3 0 1,1 2-183,2 0 1,6-5 0,-2 6 0,3-3 0,3-3-1,3-1 1,5-2 78,3 2 0,2-3 0,5 1 0,6 0 0,6 0 0,2-1 0,4 0 247,1-1 1,8-3 0,1 1 0,3-4-1,1 0 1,4-1-38,-1 0 1,7-1 0,1-1-1,2-4 1,3 0 0,-1 1-1,2 1-170,3-2 0,-1 3 0,6-4 0,-4 0 1,2 0-1,-4-1-33,0 1 0,0-5 0,4 3 0,1-2 0,5-2 0,-2 0 0,3 0 32,0 0 1,-2 0-1,6 0 1,-1 0 0,2-2-1,-1-1-43,1-1 0,-2-5 0,-6 5 1,-1-1-1,-3 1 0,-1-2 0,0 0 32,-1 0 1,-1-3 0,-5 5-1,0-1 1,1 1 0,-1-2-102,0-1 0,5 4 0,0-3 0,-2 1 0,-1-1 0,-2 0 0,3-1-39,7 0 0,-10 2 0,8-2 0,-2-1 1,-1 2-1,1-1 0,-3 1 0,-1 0 0,-2-4 0,1 2 0,-1-1 0,0 2 0,1 0 1,-1-1 1,0 1 0,1-4 0,-1 4-1,2 0 1,0-1 0,1-1 17,0 2 0,-4-5 0,6 3 0,-3-3 1,-4-1-1,-2 0 0,-4-1 227,-4 1 0,-5 0 0,-2-2 0,-2-1 1,-2-2-1,-2 0-88,-1-1 0,-5 0 0,-1-5 0,-3 3 0,-5 0 0,-3 1 0,-1-4-534,-2-1 0,-1 3 0,-6 1 1,0 0-1,0 0 0,0-1-1550,0 2 1622,-6-6 0,-2 12 1,-9-6-1,0 3 1,-1-1-1,-1 1 116,-4 3 1,-2-4 0,-3-1 0,-3-1 0,-6 1 0,-6 1-1,-7 1 162,-7-1 1,-1 0 0,-8 3 0,29 7 0,0 0 0,-3-1-1,0 0 1,-3 1 0,-2 1-38,0 2 0,-1 0 1,-1-1-1,0 0 0,-5 2 1,-1 1-1,-1-2 0,0 1 1,0 0-1,0 0 0,-1 1 1,0 1-1,1 0 0,-1 1-13,-1 0 0,1 0 0,-4 1 1,1 0-1,0 0 0,2 0 0,-2 0 1,1 0-1,2 1 0,-1 0 1,2 0-1,0 2 70,1 1 1,0 1 0,-1 1 0,0 0 0,-1 0 0,0 1 0,-1 0 0,1-1 0,1 1 0,0 0 0,2-1 0,0 1 0,2 0 0,1-1-47,-1 1 0,1 0 0,2 0 1,2 1-1,-3 0 0,1 0 1,0 1-1,1 0 0,2-1 1,0 0-1,2 0 0,0 0-302,2 1 1,1 0-1,-30 6 1,1 3-1,5-4 1,6 0 0,3-1-1,4 0-242,0 1 0,4-5 1,1-1-1,4 3 1,1 1-1,1 1-1315,4 0 1917,-4 1 0,2 2 0,-6 0 0,3 0 0,2 5 0,2 3 0</inkml:trace>
  <inkml:trace contextRef="#ctx0" brushRef="#br0">19795 10635 8273,'-13'0'0,"0"-6"0,-1-1 0,1-1 486,6 2 0,11 6 0,12 0 0,8 0 0,9 0 0,2 0 0,4 0 0,-1 0 0,4 0 0,-1 0 0,1 0 0,-4 0 0,-2 0 0,-5 0 463,-3 0 0,-7 0 1,-4 0-1,-2 0-3740,-1 0 0,-1 0 2791,0 0 0,6 6 0,2 2 0</inkml:trace>
  <inkml:trace contextRef="#ctx0" brushRef="#br0">20902 10342 8788,'12'-10'0,"-2"-4"0,-3-1-435,-1 1 0,5 0 0,-3 1 0,3 0 1426,-2-1 0,3-2 1,-5 1-1,0 3 1,-1 2-84,0 3 0,-4 2 0,4 11 0,-2 6 0,2 7 0,0 5-147,0 4 1,4 6 0,-1 0 0,1 3 0,1 6-1,-2 1 1,1 4-575,2-1 0,1-4 0,-1 2 0,-1-4 0,-4-2 0,0-4 0,-1-4-242,0-3 1,-1-7-1,-5-3 1,-2-5-1,-2-4 1,-7-5-499,-5-2 1,0-4 0,-6-3 0,-2-9-1,-1-6 1,-2-6 0,2 0 440,3-1 0,2 5 1,7 1-1,0 3 1,1 5-1,1 4 653,3 3 0,3 2 1,-4 4-1,0 1 1,2 4-1,3 4-13,2 2 1,2 4 0,0 1 0,0 4 0,0-1-1,0 2-904,0-1 1,6-2 0,3 4-1,3 1 1,1-1 0,2-1 0,1-1-2834,2 1 0,6-5 0,-4 2 3209,1-3 0,10-8 0,-3-1 0</inkml:trace>
  <inkml:trace contextRef="#ctx0" brushRef="#br0">21395 10755 8279,'0'-25'1390,"0"3"0,6 8 0,3 10-730,3 2 1,1 4 0,2 1 0,1 3 0,3 1 0,2 4 0,3 0 0,1 3-1153,2-1 1,-1-6 0,-1-1 0,-2-1 0,-6-1-116,-2-1 0,-3-3 0,-5-3 0,-7-3 1,-8 0 1068,-9 0 1,2 2-1,-4 5 1,0 4-1,-3 5 1,-3 7 152,-2 5 0,6 7 1,3 5-1,4 2 1,2 4-1,1 0-143,2 3 1,6-5 0,-1-2 0,3 0 0,1-2 0,0-3 0,0-3 0,0-3-3029,0-3 1,1-3 0,3-7 2555,5-3 0,9-9 0,3-7 0</inkml:trace>
  <inkml:trace contextRef="#ctx0" brushRef="#br0">22035 10688 8241,'-6'-19'1419,"4"21"0,-2 5 1,2 11-1,2 7 0,0-1-301,0 1 1,5 4 0,1 4 0,0 0 0,1 1 0,1-2-842,2 1 0,-4-2 0,0-6 0,-2-1 1,2-3-967,2-2 0,-6-9 1,4-11-1,-1-11 1,1-10-1,0-8 16,0-6 0,4-7 0,-1-2 0,3-1 1,1 0-1,2 3 0,1 3 411,2 4 1,0 5 0,-5 9 0,-1 4 0,-2 5 0,-1 4 1843,1 5 1,-2 5 0,-1 6 0,1 8-1,-2 5-1190,0 3 0,-1 2 0,-2 4 0,2 0 0,-1 2 0,1-1 0,1-2-1032,1-1 1,-2-1 0,2-1 0,0-1 0,1-3 0,2-2-3469,2-3 1,-2-2 4107,4-5 0,2 2 0,11-3 0</inkml:trace>
  <inkml:trace contextRef="#ctx0" brushRef="#br0">22835 10742 8439,'0'-31'0,"0"1"0,0 5 1357,0 6 1,-2 8 0,-1 2 0,-3 0-365,-1 2 0,2 1 0,-4 6 0,-1 2 1,0 3-1,-1 9-611,2 7 1,2-1 0,-3 2-1,2 2 1,2 1 0,3 1-763,2-4 0,2 3 1,2-4-1,3-1 1,2-3-1,2-5 1,2-5 77,1-1 0,1-2 1,-1-4-1,0-1 0,1-4 1,-3-5-1,0-5 522,-2-3 0,-6-1 0,1 3 1,-1-2-1,0 2 664,1 1 0,1 6 0,-5 3-823,0 5 0,4 4 0,2 10 0,0 2 0,2 1 0,-1 2 0,3 0-996,2 1 0,-3-4 0,0 4 0,3-1 0,3 0 0,2-2-2769,0-1 3704,3-2 0,1-6 0,6-1 0</inkml:trace>
  <inkml:trace contextRef="#ctx0" brushRef="#br0">23248 10782 8439,'7'-18'356,"-2"-1"1,-4-1 0,1 3-1,1 3 619,1 4 1,0 8 0,-4 4-1,2 8 1,1 8 0,1 3 0,-1 2-417,-1 3 1,-2 0 0,0 1-1,0-2 1,0-1 0,0-3-537,0-2 0,1 3 0,2-4-568,2-2 1,1-7 0,-3-6-1,2-6 1,3-7 0,2-7 128,2-5 1,1 1 0,1 1 0,1-1 0,1 2 0,2-2 1630,-2 0 1,-1 5 0,-2 0-558,0 5 0,-5 7 0,-4 8 1,-2 5-1,-2 3 0,0 3 0,0 1-551,0 2 0,0 0 0,0-5 0,1 0 1,2 1-1,2-1-767,-2 0 0,0-4 0,1-1 1,5-4-5,3-5 1,-3-10 0,-1-8-1,3-2 1,-1-3 0,1 1 907,-3 1 1,1-2 0,3 5 0,-1-1 0,-4 1 0,0 3 1517,1 1 0,-5 9 0,1 6-1617,-2 8 0,2 3 0,1 4 1,-2 3-1,-2 3 0,1 1-1112,2 0 0,-1-1 0,4 3 1,1-4-1,-1 0 0,2-4 0,0-1-3466,0-2 0,4-1 4433,5-3 0,6-9 0,-4-8 0</inkml:trace>
  <inkml:trace contextRef="#ctx0" brushRef="#br0">24101 10808 8465,'0'-13'291,"0"9"1,-2 8-1,-1 12 1,-2 7-1,-1 0 391,0-1 0,-3-5 0,4 0 0,2 0 0,2-1 0,1 3 0,1 1-1371,4-1 1,-2-1 0,6-7-1203,1-2 0,0-12 0,-1-14 1891,-4-13 0,-10-13 0,-2-4 0</inkml:trace>
  <inkml:trace contextRef="#ctx0" brushRef="#br0">24048 10675 8465,'0'-40'0,"0"0"0,0 3 0,0 4 0,0 8 739,0 5 1,1 8 0,4 9 0,2 6 0,2 6 0,0 5 0,1 7-1356,2 6 616,7 2 0,-4 4 0,4 1 0</inkml:trace>
  <inkml:trace contextRef="#ctx0" brushRef="#br0">24754 10715 8457,'-6'-34'1079,"-3"3"1,-3 9 41,-1 8 0,-2 8 0,-4 6 0,-6 2-924,-5 2 1,1 4 0,6 5 0,6 2 0,2 3 0,3 4-1,5 6 1,7 5-99,7 2 0,11 1 0,4-10 0,3 1 1,3-2-1,3-1-680,5-2 1,-3-6 0,-1 2 0,-2-5-1,-2-2 1,-4-2 0,-2 1 580,-1 2 0,-5 1 0,3 1 0</inkml:trace>
  <inkml:trace contextRef="#ctx0" brushRef="#br0">21582 9609 28378,'0'-13'-9831,"0"-1"9751,0 7 0,0 2 1,0 10-1,0 4 1,1 3-1,2 1 1,1 0-1,1 2 1,-1 1-1,1 2 773,-2-2 0,3 4 0,-2-3 0,-1 1 1,-1 0-1,-2 0-1403,0-2 1,0-6 740,0-10 0,-5-9 1,-1-19-1,0-3 0,0-4 1,3-4-1,2-1 430,1 0 0,0 2 0,0 4 1,1 6-1,2 5 0,3 4-212,2 3 0,-4 5 0,5 4 0,1 1 0,2 3 0,2 2-649,-1 1 0,0 4 0,2 2 0,1 1 0,4 5 1,-1 3-3377,0 3 0,5 6 4049,-2-2 1,3-3 0,2 0 0</inkml:trace>
  <inkml:trace contextRef="#ctx0" brushRef="#br0">21941 9636 28396,'0'-14'-803,"0"1"0,6 5 0,3 4 0,2 4 1305,-3 4 0,3-1 0,-5 5 0,1-1 1,4-1-1,0 2 0,3-1-162,-1 3 1,0 1 0,1-2-204,-1-5 0,-7-2 0,-6-4 0,-7-2 0,-5-4 0,-2-1-380,1 0 1,0 5 201,-1-5 1,7 8-1,4-1 1,6 7 0,7 0-1,7 3-462,5-1 0,3-4 0,3 2 1,3-4-1,5-1 0,2 0-4248,2 0 5171,6-12 1,2-8 0,5-14 0</inkml:trace>
  <inkml:trace contextRef="#ctx0" brushRef="#br0">22675 9222 28393,'1'-26'-1540,"4"-1"0,-4 6 1,5 5-1,-2 4 0,1 8 1501,-2 7 0,-2 9 0,-1 17 0,-1 5 0,-2 5 0,-3 7 1,-2 4 230,-2 3 0,3-1 0,-1 0 0,1-2 0,1 1 0,0-5-549,3-3 0,2-11 0,2-4 0,2-6 0,3-4 1,0-4 1,0-4 0,-2-13 0,-4-3 0,-1-9 0,-4-8 0,-4-6 0,-2-2 485,-3 2 0,1 1 1,0 2-1,1 4 0,1 4 386,3 4 1,5 3-1,-2 7 1,5 8-878,5 7 0,3 3 0,9 4 0,2 3 1,0 1-1,2 0-224,0 2 0,1-3 0,6 1 1,2 2-1,2-1 1111,2 0 0,2-4 0,4-6 0</inkml:trace>
  <inkml:trace contextRef="#ctx0" brushRef="#br0">23248 9729 31675,'0'-18'-2037,"0"0"0,0 8 0,0 10 2114,0 7 0,0 1 0,1 1 0,2 1 1,3 2-1,2 1 0,2 0 0,2 1 72,1-1 0,5-1 0,1-2 1,0-2-1,2-2 0,-2-3-234,1-2 0,2-2 0,-4-4 0,-2-5 1,-3-5-1,-2-3-198,-2 2 0,-7 6 1,3 1-1,-4-2 0,-2 1 1358,-4 1 1,0 2 0,-6 5 0,4 2-1225,1 6 1,3 5 0,6 3 0,3 3-1,1 0 1,5 0 0,4-3-42,7 0 0,-1-5 1,3-2-1,3-1 0,2-3 1,1-2 147,0-1 0,-4 0 1,-5-1-1,0-3 1,-1-5-1,-3-3 0,-4-2 56,0 1 1,-3 0 0,0-1 0,-2 1 0,1 0 466,2 0 0,-3 5 0,0 4 0,0 4-591,-2 4 1,3 1 0,-4 6 0,2 6 0,1 2 0,0 5 0,-2 1-498,-1 1 0,0 0 0,-3-3 0,3-2 0,0 0-407,-1 0 1,1-7 0,-1-2 0,4-12 3572,3-12-2480,1-1 0,5-12 1,2 3-1,4-4 0,6 0 1,1-1 495,1 0 1,4 5-1,-5 2 1,-1 0-1,-1 5 1,-1 5 0,1 6-1846,-4 2 1,-6 5 0,2 6 1416,-2 9 1,-1 5-1,-5 4 1</inkml:trace>
  <inkml:trace contextRef="#ctx0" brushRef="#br0">21155 11755 31209,'-7'-14'-787,"1"7"0,6 2-97,0 10 1,6 2-1932,2 7 1,0-3 2736,1-2 1,0-3 0,4-6 0</inkml:trace>
  <inkml:trace contextRef="#ctx0" brushRef="#br0">21195 11781 13468,'-2'-13'0,"-2"1"0,-3 2 0,-2 2 1594,0 2 1,4 0-1,-3 3-1047,-3-1 0,7 0 1,4 4-1,7 0 0,5 0 1,3 0-1,1 0 0,2 0 384,-2 0 1,3-2 0,-1-1-1,-2-1 1,-1-1 0,-1 1-607,-1-1 1,-6 2 0,-1 8-1,-1 4 1,-1 4 0,-1 5-1,-3 4 1,-3 2-791,-1-2 1,-5 3-1,3-3 1,0 2 0,-1 0-1,1-4 1,0 0-3190,3-4 1,1-1 3400,2-2 0,0-11 0,0-4 0</inkml:trace>
  <inkml:trace contextRef="#ctx0" brushRef="#br0">21262 11541 12252,'7'-14'0,"-3"-4"0,-2 0-204,-2 2 0,1 8 1,4 4 849,4 2-1,-2 7 1,2 1 0,3 1 0,4 3 0,5 2 0,3 2-1680,2-1 1288,-2 6 1,9-4 0,-7 4 0</inkml:trace>
  <inkml:trace contextRef="#ctx0" brushRef="#br0">21741 11715 28899,'5'8'-2226,"-1"9"0,1 5 0,-1 0 2889,1-3 1,-1 4 0,-2-6 0,1 0 0,1-1 0,-1 0-1981,-2 2 1,4-3-1,1-11 543,1-8 0,-4-12 0,3-7 0,-1-2 0,-1-1 0,0-1 418,2 0 0,-4 1 0,2-1 0,-1 2 0,0 3 0,2 4 2284,-2 3-1093,-2 2 0,4 4 0,0 3 0,1 4-849,0 8 0,0 6 0,-3 4 0,3 4 1,2-1-1,2 2 0,2-1-734,1 4 0,5-3 0,3 1 1,2 0-1,5-1 1004,1-3 0,5-3 0,0-2 1</inkml:trace>
  <inkml:trace contextRef="#ctx0" brushRef="#br0">22341 11795 16416,'-13'-23'0,"1"3"66,3 0 1,3 10-1,6 10 977,0 7 1,0 1 0,0 1 0,2 1-1,2 3-960,5 5 1,-1-3 0,-1 3-1,-1-3 1,-2-2 0,1 0-502,-1 1 0,1-1 1,-5 0-1,-2 0-1685,-2 1 0,1-7 0,-3-4 1417,4-6 1,10-4 691,10-7 1,11-11 0,-1-3 0</inkml:trace>
  <inkml:trace contextRef="#ctx0" brushRef="#br0">22861 11475 10706,'-6'-8'-124,"5"14"1,-5 15 0,1 10 0,1 10 442,1 5 0,-3-6 0,2 5 0,1 2 1,1 2-1,4 1 0,2-1 0,4 2-277,-1 0 0,3-3 0,-4-4 0,0-4 1,0-6-1,-3-7-926,-1-8 1,-8-10 938,-3-4 0,-3-10 1,-1-2-1</inkml:trace>
  <inkml:trace contextRef="#ctx0" brushRef="#br0">22768 12088 7495,'-21'-42'0,"5"1"0,4-2 0,5 1 0,1-1 0,3 2 943,1 0 0,8 5 1,5 2-1,3 3 1,6 4-1,0 5 0,4 3 1,1 4-1,3 3-965,3 3 1,-2 6-1,2-1 1,-2 2 0,1 4-1,1 2 103,-1 5 0,-2-3 1,-2 0-1</inkml:trace>
  <inkml:trace contextRef="#ctx0" brushRef="#br0">24474 11954 9145,'0'-13'0,"0"-2"821,0-2 1,0 2 0,-1-3-237,-4 3 1,2 2 0,-6 1 0,-1 2 0,-2 2 0,-3 2 0,-2 3 0,-6 2-266,-2 1 1,-1 4 0,-3 4 0,1 2 0,0 6 0,3 2-404,0 1 0,5 5 0,3 0 0,3 4 0,6 3 0,3-1-1487,4-2 1,2-2-1,5 1 1,7-2 1631,8-3 1,16 4 0,5-6 0</inkml:trace>
  <inkml:trace contextRef="#ctx0" brushRef="#br0">24687 12034 9243,'-13'-40'617,"1"8"0,2 5 269,1 8 1,6 12 0,-1 7-1,2 7-663,2 5 1,0 1 0,0 0 0,0 1 0,2 1 0,2 1-456,5 2 1,3-1 0,1-3-1,0-1 1,1-1 0,-1-3-598,0-5 1,1-2 0,-1-2 0,0-2 644,1-2 1,-2-8 0,-4-6 0,-3 2 0,-5 1 0,-3 2 0,-3-1 1057,-1 1 0,2 4 1,-4 2-993,-1 1 1,4 3 0,3 7 0,6 5 0,6 5 0,3 2-493,1 2 1,6 4 0,4-3 0,3 0 0,4 1 618,1-4 1,6-1-1,-3-2 1</inkml:trace>
  <inkml:trace contextRef="#ctx0" brushRef="#br0">25194 12101 9055,'-1'-18'0,"-2"1"0,-2 0 1570,2 2 1,2 2-1128,1 0 1,1 5 0,4 4 0,3 4 0,4 4-491,2 5 0,0 3 0,3 1 0,2 1 0,2-1 1,1-1-1,-1-2-474,-4-1 0,3-6 1,-3 2-1,0-4 1,-2-2 288,-2-4 1,-6 2-1,-1-6 1,-1-1-1,-1-2 1,-1-1 677,-1-1 1,-2 1 0,0 0 0,0-1 0,0 1 405,0 0 1,0 4 0,1 2-1,4 1-604,3 3 1,0 3-1,1 3 1,0 3 0,-1 1-1,1 3-484,2 2 0,-4-3 0,2 0 0,1 1 0,2 1-130,2-2 1,0-2 0,3-4 0,0 1 0,0-1 0,-2-1-1,-2-2-251,0 0 1,1-6 0,-1-3 0,0-3 0,1-1 0,-1-2 201,0-3 0,1-1 0,-1-6 0,0 0 0,1-4 0,-1 1 245,0 0 1,5 2 0,1-1 0,0 0 0,1 2 0,-3 3 0,1 4 498,0 3 1,0 2 0,-5 1 0,0 2 0,1 2 0,-1 2 238,0 3 1,-4 2 0,0 2 0,2 4 0,-1 5 0,0 7-310,-1 5 1,-4 3 0,4 3 0,-1 3-1,0 3 1,-4 2 0,-2-1-3545,-2 2 3265,0 2 1,-12 1 0,-3 0 0</inkml:trace>
  <inkml:trace contextRef="#ctx0" brushRef="#br0">25554 12034 8566,'1'-31'2370,"5"2"-1619,8 4 1,11 10-1,12 12 1,4 7-597,4 10 1,5-1-156,-1 5 0,9-4 0,2 0 0</inkml:trace>
  <inkml:trace contextRef="#ctx0" brushRef="#br0">12504 11595 8379,'-8'-14'0,"4"1"137,2 0 0,4 4 0,4 0 1,6-1-1,8-2 0,7-2 0,9 1 1,2 0-1,5 1 0,-2 1 1,2 4-1,0 1 0,2 3 6775,-2 2-6997,-2 1 0,-1 0 1,-1 0-1,-4 0 1,-4 1-1,-2 2 1,-3 2-1,-1-2-1103,-2-2 1,0-1 0,-3 0 0,-1 0-1,2 0 1188,-1 0 0,2 0 0,5 0 0</inkml:trace>
  <inkml:trace contextRef="#ctx0" brushRef="#br0">14023 11488 8426,'-13'-7'-269,"4"1"1223,0 6 1,6 6 0,-1 2 0,2 4 0,2 2 0,0-1 1318,0 0-2132,0 1 1,-1-1 0,-2 0 0,-2 1-511,2-1 0,-2 0 1,-1-1 138,-2-3 1,5-5 0,-1-8 0,2-5 0,2-3 372,0-1 1,2-5-1,2-1 1,4 0-1,1-1 1,-2 4 465,-1 1 0,4 3 0,-1 4 0,3 3-367,1 4 1,-5 7 0,-2 2-1,0 4 1,1 2 0,2 0-414,0 4 1,-5-3 0,5 3 0,1-3 0,1-2 0,-1-1-396,-1-3 0,-2-2 0,4-4 1,-2 1-1,1-2-664,2-5 1201,-5-4 0,1-7 0,-5-1 0,3-2 0,0-6 1,1 0 72,0 1 0,-2-2 1,2 5-1,1-1 1073,-1 1 1,-3 3 0,5 7 0,0 6-849,-1 6 0,4 4 0,-4 7 1,4-1-1,0 2 0,0 1-507,1 2 0,-2 0 0,6-4 0,-2 3 1,-1 1-1,0-1-2900,4 3 1,-2-6 3137,7 4 0,-7-3 0,3-2 0</inkml:trace>
  <inkml:trace contextRef="#ctx0" brushRef="#br0">14796 11475 8409,'0'-25'0,"0"2"0,0 11 526,0 12 0,0 6 1,0 8-1,0-1 1,0 0-1,2 2 0,1 1 364,1 2 0,2 0 0,-3-3 1,3 1-1,0 2 0,0-2-1986,-3-1 1,3-2 503,-2 1 0,1-8 0,-7-6 0,-1-8 0,-3-4 1,0-3 529,1-2 1,0-3 0,5-3-1,0 2 1,0 2 0,0 1 1051,0-1 1,5 4-1,0-1 1,1 4-1,2 4 26,-1 2 1,-2 2-1,4 6-1122,1 2 1,-4 3 0,-2 7-1,-2-1-333,-2 0 1,0-4 0,0 0 0,0 1 0,1 1-429,4-2 0,-2 3 0,6-5 1,1 0-1,3-1 0,4-1 867,0-1 0,13 7 0,-2-4 0</inkml:trace>
  <inkml:trace contextRef="#ctx0" brushRef="#br0">15276 11488 8409,'0'-13'3358,"0"-1"-2580,0 1 1,2 6-1,2 2 1,7 5-1,3 5-508,4 4 0,4 2 0,-4 4 0,-1 3 0,-3 6 1,-2 4-1,-1 6-331,-3 4 1,-5-4-1,0 9 1,-6 0 0,-5-3-1,-4-1 1,-2-5-672,1-2 1,0-2-1,-1-8 1,1-4-1,0-5 655,-1-4 1,7-4 0,2-10 0,5-7 0,5-5 209,4-6 1,4-11-1,5 3 1,3-4 0,1-2-1,-1 3 1,-2 1 180,-3 3 0,-1 7 0,-2 2 1,1 2-1,-1 2-2758,0 3 1620,1 6 1,5 2 823,3 6 0,3-6 0,2-1 0</inkml:trace>
  <inkml:trace contextRef="#ctx0" brushRef="#br0">16156 10928 17083,'0'-29'-298,"0"2"0,0 11 275,0 16 0,0 13 0,0 12 1,-1 8-1,-4 5 0,-5 8 0,-6 6 371,-7 6 1,-6 2 0,13-25 0,-1 0 0,0 2 0,0 0 0,-1 2 0,1 1 0,-1-1 0,0 0-407,0 0 1,0-1 0,4-2 0,0 1 0,1-2 0,0 1 0,-7 26 0,7-7 0,4-8 0,5-7-6970,2-7 6988,2-11 0,0 3 0,0-4 0</inkml:trace>
  <inkml:trace contextRef="#ctx0" brushRef="#br0">16609 10928 13637,'0'-13'-1108,"0"3"1,0 7 1723,0 12 0,-6 13 1,-4 10-1,-3 1 1,-2 1-1,3 0 1,2 4-1,1 4 78,0 2 1,6 5-1,-1-3 1,2 0-1,1 1 1,-2-1-807,-2 0 0,1-3 0,4-7 1,-2-5-1,-1-5 0,-3-3 0,-1-6-661,-3-2 0,-4-7 0,-4-4 1,-4-2-1,-3-4 0,-3-4 618,-3-7 0,7 0 1,-3-5-1,4 3 1,2 2-1,3-1 1,3 2 2495,2 4 0,4 2-2026,0 6 0,12 7 1,3 5-1,8 6 1,5 2-1,0 3 1,3-1-886,3 0 1,-5-1-1,6 2 1,0-2 0,-1-2-1,1-1 552,1 1 0,6-4 1,1 5-1</inkml:trace>
  <inkml:trace contextRef="#ctx0" brushRef="#br0">16889 11568 8355,'0'-27'1662,"-6"8"1,-1 7 0,-2 11-1382,0 8 0,0 5 0,-4 3 0,1 1 0,2 2 0,2 0 0,2 1 0,3 3-519,2 3 0,1 3 0,0 2 0,1 1 238,4-1 0,2-2 0,7-1 0</inkml:trace>
  <inkml:trace contextRef="#ctx0" brushRef="#br0">16796 11608 8569,'-9'-47'0,"2"1"0,1 7 2029,3 8 1,1 12-1,2 10-1611,0-1 0,6-1 0,3 2 0,4 5 0,4 2 0,2 2 0,2 2 1,2 1-1903,3 1 0,0 11 1,-1 0-1,-1 3 1484,-2 1 0,-5 5 0,2-4 0</inkml:trace>
  <inkml:trace contextRef="#ctx0" brushRef="#br0">17156 11635 8441,'1'-6'1731,"4"7"0,4 11-1199,3 9 0,-4-2 1,0 0-1,-1-1 0,1 1 1,2 1-1,3 0 0,4-1 25,0 1 0,6-2 0,-4-7 0,0-2 0,0-4 1,-1-4-872,1-1 0,1-7 1,3-7-1,0-6 0,-1-7 1,-1-3-1,-2-4-415,0-4 0,-4 5 0,4-7 0,-1 3 0,0 3 1,-1 2-2059,3-1 2787,0 11 0,7-9 0,0 10 0</inkml:trace>
  <inkml:trace contextRef="#ctx0" brushRef="#br0">19169 11488 8255,'0'-33'642,"0"11"1,4 4-1,1 18 1,-2 8-1,-2 5 1,-1 5 0,-1 4-1,-2 5 1,-5 5-1,-2 7 1,-6 5-1,-4 4-246,-3 2 1,-7 5 0,-3 1 0,2-3 0,2 1 0,4-5-1,2-2 1,6-6-931,3-4 1,8-1 0,-1-8 0,1-4-1,3-3-4986,1-5 5520,8-1 0,2-8 0,5-1 0</inkml:trace>
  <inkml:trace contextRef="#ctx0" brushRef="#br0">19369 12061 8171,'-14'-27'1329,"1"1"0,0 17 0,-2 10 0,-1 11-891,-2 6 0,-4 0 0,4-3 0,2 1 0,2 2 0,5-2 0,5 0 0,2 0-347,2 2 1,0 0 0,2-3 0,2 0 0,4-1 0,1-3-721,0-4 0,-1-2 0,4-7 0,-3-2 534,-4-5 1,-4-7 0,-2-2 0,-4 0 0,-4 0 0,-3 0 731,-1 2 1,4 3 0,3 5-1010,5 8 0,10 6 0,13 8 0,3 1 0,3 1 0,3 2 0,3-2-5887,0-1 6259,5 4 0,1-4 0,7 4 0</inkml:trace>
  <inkml:trace contextRef="#ctx0" brushRef="#br0">19595 12274 8171,'-17'-1'411,"-1"-4"1,0-2 0,5-5 0,-1 2 441,1 1 1,4 4 0,2-3 0,1-3 0,4 1 0,5 1-248,6 5 1,7 8 0,2 3-1,0 4 1,0-1 0,1 2 0,0-2-1283,1 2 1,-3 0 0,-3 0 331,-1-3 1,-6-5-1,-2-8 1,-4-5-1,-1-3 1,0-1 1161,0-1 0,0 5 1,0 1-1,2-1 1,2 1-576,5 4 0,3 2 0,3 4 1,3 2-1,4 5 0,1 3-892,0 1 0,2 1 0,-1-1 0,4 0 0,4 1 0,1-1 649,-1 0 0,5-5 0,-2-2 0</inkml:trace>
  <inkml:trace contextRef="#ctx0" brushRef="#br0">20249 12154 9377,'-9'-23'0,"1"-2"0,1 1 0,-1 5 0,-2 5 975,-2 5 0,0 9 0,2 11 0,1 5 0,0 6 0,2 3 0,2 2 0,4 0-605,1-1 0,0 1 1,0 0-1,0-1 1,0-1-1,0-2 1,0-6-1128,0-2 1,-2-3-1,-2-3 1,-5-5-1,-3-2 1,-3-4-1,-1-2 562,-2-5 0,-4-1 0,4-1 0,2 3 0,1-1 0,2 1 583,0 4 1,4 2-1,1 4 1,2 2-1,3 7-560,2 5 0,13 5 0,6 5 172,5 1 0,10 0 0,1-1 0</inkml:trace>
  <inkml:trace contextRef="#ctx0" brushRef="#br0">20822 12021 10977,'7'-38'892,"-2"2"0,-4 17 0,-1 17 1,-1 16-614,-4 11 1,-8 10-1,-11-1 1,-4 2-1,-3-2 1,0 2 0,0 1-1,-2 3-85,-1-3 0,0 11 1,-2 0-1,5 4 1,3 2-1,1-2 1,2-3-2231,3-3 1,4-6-1,9-6 2036,5-1 0,8-2 0,4-5 0</inkml:trace>
  <inkml:trace contextRef="#ctx0" brushRef="#br0">20955 12541 8298,'-1'-21'0,"-2"-3"1655,-2-1 1,-1 7-790,2 14 1,-4 3-1,-5 1 1,0 0 0,-2 0-1,-1 0 1,-2 1-548,2 3 1,2 8-1,5 6 1,5 0-1,2 0 1,2 1-256,0 2 0,8-4 0,5 6 0,8-1 0,4 0 0,2 0-467,-1 2 0,0-3 1,-4-1-1,-4 0 1,-5-3-1,-3 1 1,-2 0 242,-2-2 0,-9-5 0,-11-3 1,-6 1-1,-7-1 0,-3-2 318,-1 0 0,-4-5 1,3 4-1,4-4 1,3-1-1,4 0-1221,2 0 1,10 0 0,14 0-1,14 0 1063,14 0 0,8-12 0,12-3 0</inkml:trace>
  <inkml:trace contextRef="#ctx0" brushRef="#br0">21542 12501 8347,'-14'-28'0,"2"-2"0,2 5 1234,1 9 0,5 11 0,-5 14 0,-2 7-396,0 4 0,-3 9 0,1-1 0,0 3 0,-1 4 0,1-3 0,0 2 0,1-1-720,3-1 0,-3 8 0,3-3 1,-1 0-1,-1 0 0,4-3-2434,1-2 1,2-6 0,4-4 0,1-5 1547,4-7 1,2-11 0,5-11-1,-2-6 1,-1-3 0,1-2 1020,2-3 0,2 4 1,-3 1-1,0 2 1,-4 3-1,1 1 1,-2 2 1719,-1-1 0,1 7 0,-1 3 0,2 4-1603,1 4 0,3 3 0,-2 7 0,5-1 1,2 2-1,2 1 0,0 3-126,1 2 1,2-5-1,5 2 1,1-3 0,0-3-1,-1-2-812,1-1 1,-5-6-1,0 2 1,2-4 0,0-1-1,-2 0 1,-4-1 535,-4-4 1,0 2 0,-1-4 0,-1-1 0,-2 2 1029,-1 0 0,-6 4 0,2 7 0,-2 7 0,0 8-778,1 5 0,5 4 0,-3 11 0,1 0 0,4-1 0,2-2 1,3-3-1115,2-2 1,1 0 0,-2-7 0,0-3 0,0-6-1,-3-5-724,0-7 0,-2-4 1,-4-6-1,-3-6 1,-5-6 319,-5-2 1298,-8 3 0,-8-8 0,-5 5 0</inkml:trace>
  <inkml:trace contextRef="#ctx0" brushRef="#br0">6798 12208 8399,'-13'-5'191,"0"1"0,4-5 1,0 4-1,-1 3 0,-2 0 1,0 4-1,2 0 0,1 4 1,0 2-1,0 2-119,0 2 0,0-3 1,-3 0-1,2 0 0,1 0 1,-1-1-1,-2 1 0,-2 0 1,1-1 200,0-2 1,-1 2 0,1-3 0,0-1 0,-1 2 0,1 2 0,0 1-1,-1-1-271,1 3 1,4-4-1,0 2 1,0 1 0,1 2-1,-1 2-132,-2-1 1,5 0 0,2 1 0,2-1 0,2 0 297,0 1 0,0-1 0,0 0 1,0 1-1,2-3 0,2 0 0,4-2 37,-1 1 0,10 2 0,-3 1 0,6-1 0,5-2 0,4-1 0,7 2-136,2 0 1,4-2 0,1 0-1,3 2 1,0 0 0,1 3 23,0-1 0,-1-4 0,5 0 0,1 1 0,-2 2 0,2 1 36,0 1 0,2-1 0,1-1 0,3-2 0,0-1 0,4 0 0,-1 0-3,-1 0 1,3-6 0,-3 1 0,4-1 0,4 0 0,0 2-98,0-2 0,-2 0 0,-3-1 1,-2 3-1,0-2 0,-2 0 0,0 1 20,-2 5 0,-1-1 1,0-1-1,2 0 1,-2 1-1,-1 1 1,-2-2 0,1 3 1,-1-4-1,0 0 1,1 0-1,-1-3 0,0-1 99,0-2 1,1 0 0,-1 0 0,0-2-1,1-1 1,-1-1-140,0 1 0,5-3 0,0 0 1,0 0-1,-1 0 0,1 3 0,0 2-26,1 1 0,-4-2 1,3-1-1,-3-1 1,-4 1-1,1 1-89,2 2 1,-4 0-1,8 0 1,-3 0 0,-2 0-1,2 0 1,1 0 148,2 0 1,1 0 0,-3-1 0,2-2 0,-2-3 0,1 0 98,0 0 0,-2-3 1,3 3-1,-3 0 0,-1-1 1,1 1-1,0 0-103,-3 3 1,-2 2-1,4-1 1,-1-1-1,-1-1 1,-2 1 0,-2 1-156,-3 2 1,6 0-1,-2 0 1,1 0-1,2 0 1,0 0 164,3 0 0,1 0 1,-1 0-1,-1 0 0,3 0 1,-1 0-1,5 0 159,2 0 0,-3 0 0,-3-1 1,4-2-1,-2-2 0,5 3 0,-3 0-263,0 2 0,-1-4 1,-5-1-1,-2 2 1,2 2-1,0 1-126,-3 0 1,4 0-1,-4 0 1,1 0 0,4 1-1,-4 2 1,0 2 187,0-2 0,-2-2 0,7-1 1,-4 0-1,0 0 0,1 0 219,2 0 0,-6-4 0,2-1 0,-1 2 0,0 2 0,1-1 0,-1-1-134,-3-1 0,1-1 1,-4 5-1,0 0 1,1-1-1,-1-2-204,0-1 1,3-1 0,-3 5 0,0 0 0,1 0 0,-1 0 176,0 0 1,3-4 0,-3-2-1,0 0 1,1 0 0,-1 1 0,1-1 142,1-2 0,-5 0 0,3 1 1,-2 1-1,2 1 0,1 1-714,4 0 341,-5-1 1,6 1-1,-4-1 1,3 1 0,-1-1-1,-2 1-119,-3 1 1,3-3 0,-7 0 0,-2 0 0,-2-1 0,-2-1 343,1-2 1,-5-2-1,3-1 1,-1-1-1,-2 1 1,0 0-57,0 0 0,5-1 0,-5 1 0,-2 0 0,1-1 0,0 1 0,1 0-260,-2-1 1,-1 1 0,-2 0 0,-4-1 0,-3 1 0,-3 0-1072,-2-1 1244,2 1 0,-13 0 1,4-1-1,-1 1 1,-1 0-1,-1-1 214,1 1 1,-1 4 0,-4 0 0,0-1-1,0-2 1,0-1 58,0-1 0,0 1 0,-1 0 0,-4 1-385,-4 3 0,0 2 1,-2 4-1,-6-3 0,-4 0 1,-5 0-1,-5 1-35,-3-1 1,-2 5-1,-4-5 1,0 2 0,-1-1-1,-2 2 188,-2 2 1,-4-1 0,3-1 0,-1-1 0,-3-1 0,-2 1 0,-3-2 213,-3-1 0,2 4 0,-6-3 0,-2 1 0,0-1 1,-1 0-352,-1 1 1,6-4 0,-5 4 0,3 2 0,3 2 0,-2-1 116,0-2 1,8 2 0,-3-2 0,-1 2 0,3 2 0,-3 0 0,3 0 202,0 0 1,-6-1-1,6-2 1,-1-3 0,-2 0-1,-3-1-16,-2-1 1,-6 4 0,4-5 0,-4-1 0,-6-2 0,37 6 0,-1 0 0,-2 1 0,0 0-137,-1 0 1,0 1 0,1 0 0,0 0-1,-3-1 1,0 0 0,0 1 0,0 1 0,3-1-1,-1 0 1,-1 1 0,1 0-113,1 0 0,0 0 0,-31-1 0,31 4 0,0 0 0,1 0 0,-1 0 0,2 0 0,-1 0 1,1 0-1,-1 0 0,-36 0-27,36 0 1,1 0 0,-36 0-1,-2 0 1,1 0 0,-1 0-1,1 0 240,36 0 0,1 0 0,-4-1 0,1 0 0,-2 0 0,0-1 0,0 0 0,0 0 0,-1 0 0,-1 0 0,1-1 0,-1 1 0,0-1 0,0 0-50,2-1 0,0 1 1,1 1-1,1 1 1,1-2-1,1 1 1,1 1-1,-1 1 1,-33 0-1,1 0-250,1 0 1,5 4-1,-6 2 1,3 2-1,3 1 1,-1-1-1,3 0 63,-1-2 1,-7 3-1,6-3 1,0-1 0,-4 1-1,1-1 257,-6 1 0,3-5 1,-1 4-1,-1-4 1,-1-1-1,-2 0 0,2 0 4,2 0 0,-1 0 0,5 0 0,-2 0 0,4 0 0,-2 2-252,0 2 1,1-2 0,-7 2-1,0-3 1,0-1 0,35 1-1,1 0 1,-1 0 0,1 1 70,0 0 1,0 0 0,-3 1 0,-1-1 0,2-2 0,-1 0 0,-1 0 0,-1 0 0,-1 0-1,-1 0 1,0 0 0,0 0 145,-2 0 0,-1 0 0,-4-2 1,-1-1-1,1 1 0,0 0 1,1 0-1,-1 1 0,-1 0 1,1 0-1,0 2 0,0 0 0,-1 1 1,1 0-126,-2 3 1,1-1 0,5 0 0,0 1 0,-4 1 0,-1 1 0,-1 2-1,1 0 1,1 1 0,-1 1 0,-1 0 0,0 2-94,-2 1 1,1 0 0,4-2 0,1 0 0,-5 2-1,-1 1 1,3 0 0,1 0 0,2-2 0,2 0 0,2 0-1,0 0 1,4-2 0,1 0-289,2 1 1,0-1 0,-2-1 0,0 0 0,3-1 0,1 1 0,-2-1 0,1 0 0,-2 0 0,0 0-1,0-1 1,0 0 425,-1 0 0,0-1 0,-4-1 0,0-1 0,5 1 0,0 0 0,-1 1 0,0 0 0,1 1 0,-1 0 0</inkml:trace>
  <inkml:trace contextRef="#ctx0" brushRef="#br0">4492 9262 13857,'-13'-31'-529,"1"3"1,3-12 0,3 9-1,2 7 783,-1 7 1,-5 6 0,1 4-1,-4 1 1,-5 3 0,-4 3 0,-6 4-1,-6 4 1,-6 2 0,-3 2 0,-3 4-1,-3 4 1,-4 5 0,-4 6-182,-1 9 0,27-16 1,0 2-1,0 4 1,0 2-1,-1 1 1,0 1-1,-1 3 1,1 1-1,3 2 1,0 2-1,1 4 0,2 3-17,-1 4 1,2 2 0,0 2 0,2 1-1,1 6 1,1 1 0,2 1 0,0 1 0,2 3-1,1 1 1,6-21 0,1-1 0,0 2 0,2-1-1,1 0 1,0 1-144,-1 22 1,2 0 0,4-2-1,4-1 1,2-5 0,4-3 0,3-3-1,3-2 1,3-3 0,4-2-1,2-4 1,2-2 83,1-4 0,3-1 0,3-5 0,2-1 0,-2-5 0,2-1 0,1-3 0,1-2 0,1-1 0,1-1 0,-1-3 0,1-1 0,-2-1 0,1 0-468,-2-2 0,-1-1 0,27 13 0,-5-5 471,-7-4 0,-1 0 0,-9-5 0,-3-2 0</inkml:trace>
  <inkml:trace contextRef="#ctx0" brushRef="#br0">1573 10622 20782,'0'-36'-1080,"0"1"0,4 1 0,1 10 1,-1 5 1918,2 4 0,-4-1 0,4 8 1,-2 4-1,2 8-643,1 12 0,-2 10 0,2 5 0,-1 4 0,-1 5 0,-1 5-240,0 4 0,7 1 0,-4 2 0,2 0 0,0 2 0,1 0 0,4-3-696,4-2 1,-4-6-1,4 0 1,-3-4-1,-2-5 1,-1-3-1135,-3-6 1,-3 0 1956,-6-7 1,-18-6 0,-4-6 0</inkml:trace>
  <inkml:trace contextRef="#ctx0" brushRef="#br0">1466 10755 24450,'-6'-56'-2250,"-2"2"0,2 11 2761,1 17 0,5 11 0,5 11 1,5 2-1,5 2 0,4 3-1369,2 6 0,7 6 0,7 11 1,4 3-1,2 2 0,2 3 891,2 0 1,5 4 0,-2-4 0</inkml:trace>
  <inkml:trace contextRef="#ctx0" brushRef="#br0">2106 10968 25773,'-24'-16'0,"-1"-3"0,2 1 0,3 8 0,6 8 954,0 7 1,7 2 0,2 6 0,4 1-1,2-1 1,5 0-775,8 1 1,5-1 0,8-1 0,-2-2 0,-2-2 0,-2-3 0,-2-2-181,-2-1 0,-3-2 0,-2-2 0,-3-2 0,-4-5 0,-4-4-484,-1-5 1,-4-3-1,-2-5 1,-2-1 0,-1 2-1,1 1 167,-1 2 0,6 1 1,-2-1-1,5 3 0,5 1 1,7 0-1,7 2-600,8 1 1,7 2 0,0-1 0,1 1-1,5-2 1,0-1 0,2-3 987,-5-2 1,-5 2-1,-10-5 1,-4-1 0,-3 1-1,-3 0-632,-3 4 0,-3-5 0,-6 4 0,0 0 0,0 3 0,0 4 2194,0 0 1,-2 2-1,-1 2-631,-1 1 0,1 11 0,9 1 0,6 5 0,5 9 0,4 2-1075,3 5 0,5 5 1,3 2-1,-3-1 1,-1-2-1,-1 0-43,0 3 1,-2-7 0,-1 1 0,-4-4 0,0-5 0,-6-1-78,-3-2 0,-2-5 1,-9-5-1,-6-6 1,-5-6 4,-2-3 1,0-1 0,-1-1 0,1 1 0,1 0 1134,3-1 1,5 3 0,10 3-882,7 8 1,2 6-1,7 7 1,2 2-1,1 2 1,3 3-139,3 5 0,-3-4 0,3 9 1,-2 1-1,-3 0 0,1 5 1,-2 1-331,-3 4 1,-4 2-1,-9-3 1,-5 0-1,-2 1 1,-2 1 551,0-2 1,-10 6 0,-5-9 0,-5-2 0,-3-1 0,-2-4 0,-4-2 172,-2-1 0,3-7 0,-1-3 0,5-7 0,6-5 0,3-4 142,2-1 0,6-6 1,2-4-1,4-8 1,1-7-1,1-6 1,4-3-685,3-3 1,9 4 0,2 2 0,0 4 0,2 5 0,-2 4-1,2 5-1825,0 4 1,-4 3 0,4 8 0,-2 4 1858,-2 7 1,4 6 0,-1 8 0</inkml:trace>
  <inkml:trace contextRef="#ctx0" brushRef="#br0">1640 11954 13334,'-52'-35'0,"6"2"508,10 10 1,23 8 0,23 15 0,17-2 0,19-4 0,21-7 15,-26 4 0,3-3 0,13-3 0,3-2 0,9-2 0,2-1 0,-22 7 1,2-1-1,0 0 0,2 0 0,1 0 0,0 0 0,0 1 0,1 0 0,-1 1-499,2-1 0,1 1 0,-1 0 1,1-2-1,0 1 0,-1 0 1,-3 2-1,0 1 0,-2 0 1,24-5-1,-2 2 0,-4 0 1,-3 2-746,-4 2 1,-1 0 0,-5 2-1,-1-1 1,2 2 0,-1-1-1</inkml:trace>
  <inkml:trace contextRef="#ctx0" brushRef="#br0">5252 13194 16012,'0'-25'-1197,"-4"-2"1,-1-8-1,2 5 1326,2 6 0,1 5 0,-2 7 1,-2 3-1,-5 5 0,-3 2 488,-1 2 1,-1 5 0,1 1 0,-2 3 0,-1 5 0,-2 7-201,2 4 0,-3 3 0,1 4 0,0 2 0,0 3 0,-1 1-273,-2 4 0,4 11 1,-6 2-1,0 5 0,-4 10 1,12-32-1,0 1 0,-1 4 1,0 1-146,-1 4 0,0 1 1,-1-2-1,0 2 1,-1 6-1,0 2 0,0 2 1,1-1-1,0 1 1,2-1-1,-2 4 0,2 1-8,-2 2 0,1 0 1,5-9-1,1 1 0,0 5 1,1 0-1,3-4 1,2-1-1,3-3 0,1-2 1,3-4-1,2 0 1,3-6-1,2-1-71,3-4 1,2 0 0,5 0 0,3-2 0,24 23 0,-20-30 0,1-1-1,4-1 1,1-2 0,0-1 0,2-3 82,2-1 0,1-1 1,4 1-1,2-2 1,-2-2-1,1-2 1,1-1-1,0 0 0,2-1 1,0 0-1,-2-1 1,0-1-583,-1 1 0,1-1 0,0-1 1,0-2-1,-5-2 0,-1 1 1,2 0-1,-1 0 504,0 1 1,0 0 0,1 0 0,0 1 0,35 6-1</inkml:trace>
  <inkml:trace contextRef="#ctx0" brushRef="#br0">7225 14007 8449,'0'-19'-15,"0"-2"150,0 6 1,-6 3 0,-4 12 0,-5 0 0,-3 0 0,2 0-1,1 0 1,0 0 0,-1 0 0,-2 0 0,2 0 197,1 0 0,2 0 0,-1 0 0,1 0 0,1-1 0,2-2 1,1-3-40,-1-2 1,-2 5 0,-2-1 0,1 3 0,0 1 0,-2 0 0,-1 0 0,-4 0-506,0 0 0,-3 5 1,-3 3-1,-2 1 1,-2-2-1,-1 1 303,1-1 0,1 0 0,-1 4 1,-3-4-1,1 1 0,1-3 0,4 3 86,3-1 0,4-2 1,-4 2-1,3 1 1,2-1-1,3 2-251,1-2 0,1 5 0,0-3 0,-3 3 0,-2 3 0,0 1 0,-2 2-20,0-2 1,4 0 0,-4 1 0,2 0-1,1 0 1,0-3 234,0 0 1,1-5 0,5 0 0,1-1-1,4 1 304,1 0 1,2-4 0,4 3-368,0 3 0,1-1 1,3 1-1,4-3 0,1 3 1,0 1 62,1 1-215,2 0 0,1 2 0,2 1 0,1 2 0,4-2 0,0-1 195,4-1 1,1-3-1,3 0 1,2-2 0,3 0-1,1-1 1,3 0 210,1-2 1,2 3 0,0-3 0,0 0 0,0 1-1,0 0-242,0 4 1,0-4 0,-1 2 0,-2 1 0,-2 2 0,1 2-270,-2-1 0,4 2 0,-4 1 0,2 2 0,-2-2 0,-1-3 0,-2-2 107,1-2 0,1-2 1,4 3-1,-2-2 0,1-2 1,1-3 454,3-2 0,-2-1 0,10 0 0,-2 0 0,-3 0 0,0-1-216,1-4 1,-2 4 0,2-4 0,-1 2-1,0 0 1,1-1 0,-1 1-354,-1 1 1,-2 2 0,0 0 0,0-1 0,0-2 0,0-3 195,0-1 1,0 4 0,0-3 0,0 0 0,0-1 0,-2-2 0,-1 1 231,-1 2 1,-1-3 0,5 5 0,0 0 0,-1-1 0,-2 1-282,-2 1 1,2 1-1,5 2 1,1 0 0,-2 0-1,2 0-235,-1 0 1,1 0-1,0 0 1,3 0-1,-1 0 1,3 0-1,-1 0 257,4 0 1,-4 0 0,0-1 0,-1-2 0,-1-2 0,-1 1 510,1-2 0,5 3 0,-1-4 1,3-1-1,1 2 0,0 0-524,1 3 0,3 2 0,3 1 0,-1 0 0,2 0 0,-1 0 0,4 0-245,1 0 0,-6-5 0,1 1 0,2 1 1,-1 0-1,1 0 375,-1-1 0,-4-7 0,4 4 0,-2-2 0,-1 0 0,0 0 1,0 0 230,-2 0 0,2 2 1,-4-2-1,0 3 1,1 2-1,1-2-466,0-1 1,-3 4 0,-2-3 0,-2 1 0,0 1 0,-1-1-32,1-1 0,-6 3 0,3-4 1,-1 0-1,-1-1 0,-1-1 1,0 0 118,1 1 1,-5-1 0,4-5 0,0 1 0,-2 1 0,2 2 124,2 1 0,-7 0 0,5-4 1,0 1-1,-1 1 0,-2 3 0,-5-1-415,-4 1 1,0-4-1,-3 5 1,-2-2-1,-3 0 1,-2 0 259,-3 2 1,-8-5 0,-2 3 0,-2-3-1,-4-1 1,0 0 97,-2-1 1,0-3-1,-2-1 1,-2 2 0,-5 1-1,-3 0 1,-2-1-72,-4-2 0,-3-4 0,-6 4 1,-1 0-1,-3 0 0,-6 1-91,-6 0 1,-4 3-1,-8 0 1,-3 2 0,-6 2-1,-7 3 1,32 3 0,0 0 6,-2 0 1,-1 1-1,-8 1 1,-1 1-1,0-2 1,0 0-1,-1 1 1,-1-1-1,-1 1 1,0 0-1,0 0 1,1 1 29,0 0 0,-2 1 0,-6-1 0,-1 2 1,4-1-1,0 0 0,-1 0 0,0 0 0,-2 0 1,1 0-1,0 0 0,1 0 52,1 0 1,-1 0 0,-7 0 0,0 0 0,7 0-1,1 0 1,0 0 0,1 0 0,-1-1 0,0 2-1,4-1 1,0 1 48,2 1 0,-1 1 0,-4-1 0,0 1 0,7 2 0,1 1 0,-2-2 0,1 1 0,-3 0 0,1 0 0,-1 1 0,1 0 0,-4 0 0,0 1-36,1 0 0,-1 0 0,3 0 0,0 0 0,-3 1 0,1 1 0,0 0 0,0-1 0,2 1 0,-1-1 0,2 0 0,-1 0-94,3 1 1,0 0 0,3-2 0,0 1 0,0 1 0,-1 1 0,4-1 0,0 1 0,3 0 0,0 1 0,1 0 0,0 0 0,3-1 0,0 1-551,-33 8 0,7 3 682,9-4 0,6 6 0,-1-2 0,-2 3 0,0 2 0</inkml:trace>
  <inkml:trace contextRef="#ctx0" brushRef="#br0">13024 14273 8029,'-14'0'684,"1"0"0,5-1 0,6-2 0,4-1 0,7 1 0,3 1 1,2 2-251,-1 0 0,2 0 1,1 0-1,3 2 0,2 1 1,3 1-1,-1-1 1,1-2-792,-2-1 1,1 0-1,3 0 1,1 0 356,-1 0 0,1-11 0,0-4 0</inkml:trace>
  <inkml:trace contextRef="#ctx0" brushRef="#br0">14303 14300 7993,'-6'-13'0,"-6"1"0,-5 3 389,0 5 1,3 7-1,0 2-86,1 3 0,0-5 0,-1 3 0,1-2 0,0 1 0,-1-1 0,1 0 0,0 2 0,-1 0 0,2 2 499,4-1 0,-3-2 0,7 3-810,1 3 1,7-1 0,5 1 0,3-4 0,1 0 0,1 1 0,-1 2 0,0 1 88,1-3 1,-1 4-1,0-3 1,1 3-1,-1 1 1,-1 1 94,-3-1 1,-3 0-1,-6 2 1,0 1 0,-2 2-1,-2-2-221,-5-1 0,0-6 0,-3-1 0,-3-3 0,0-2 0,1-1-209,0-2 1,1 0 0,0 0-1,-1 0 1,1 0-776,0 0 0,8 0 0,10 0 0,11 0 1029,8 0 0,14-6 0,4-1 0</inkml:trace>
  <inkml:trace contextRef="#ctx0" brushRef="#br0">14676 14447 10600,'0'-18'0,"0"0"0,0 2 1048,0 1 1,0 11 0,0 7 0,0 10-1,0 6 1,0 5-613,0 1 0,0 6 1,0 2-1,0-1 0,0 1 1,2-4-1,1-2-1377,1-5 1,1 2 0,-4-6 197,4-2 1,-4-10-1,4-10 1,-4-13-1,-1-6 1,-1-6 487,-4-2 1,2-1 0,-6-4 0,0 4 0,1 2 0,0 2 0,1 4 1515,-1 3 0,5 4 0,-1 3-307,3 1 0,2 6 0,5 2 1,6 5-1,6 3-766,2 2 0,7 3 0,7-2 0,3 0 0,4 0 1,1-3-1,-1-1-660,-1-2 0,-4 0 1,-2 0-1,-1 0 0,-5 0 1,-5 0-358,-5 0 1,-4-2-1,-4-1 1,-3-3-1,-1-1 1,-4-2-1,-5 0 926,-6 0 0,-3 2 1,-1-2-1,-1 3 1,1 2-1,0-1 1818,-1 2 1,3 3-1343,2 5 0,9-2 0,10 4 0,6 0 0,7-1 0,3 0 1,4-1-631,1 1 1,6-5 0,-3 4-1,0-4 1,-3-1 0,-3 0-652,-1 0 0,-6 0 0,-3 0 1,-4 0 352,0 0 1,-8-1 0,-8-2-1,-8-2 1,-7 1 0,0-1-1,-1 1 1130,0 1 1,-1 0-1,3 0 1,-2-2-250,1 3 0,9 6 1,3 5-1,5 3 1,5 2-357,3 4 0,10-3 0,4 3 1,4-3-1,2-2 0,3 0-399,4 1 0,0-3 0,0 0 1,1-4-1,-1-1 0,-1-3 0,-1-1-423,-4-2 1,-2-2-1,-5-2 1,-4-7-1,-3-3 1,-3-7 788,-3-4 1,-3-1-1,-6-9 1,0-2-1,0-2 1,-2-1 0,-1 0 441,-1 0 0,-5 2 0,3 1 1,-2 3-1,-2 1 0,0 4 2,1 1 1,-2 7 0,6 3 0,-1 3 0,-2 2-1075,1 0 0,-2 8 0,-3 8-72,3 9 1,3 12 0,6 1-1,0 6 1,2 3 0,4 1-1,6 0 169,4-4 0,3 1 1,-3-1-1,4-3 1,-1-2-1,0-6-266,-3 0 1,4-1-1,-3-3 1,0 2 661,-2-2 0,4 5 0,2 0 0</inkml:trace>
  <inkml:trace contextRef="#ctx0" brushRef="#br0">16623 14273 7932,'-6'-13'4157,"3"4"-3666,-6 0 1,6 8 0,-1 1 0,2 7 0,2 5 0,0 3-72,0 3 0,2-4 0,2 4 0,3-1 0,2-1 0,0 0-4192,2-4 3772,0 1 0,3-5 0,-1 5 0</inkml:trace>
  <inkml:trace contextRef="#ctx0" brushRef="#br0">16343 14100 8830,'4'-18'910,"1"1"1,9 5 0,1 7-1,3 5-864,1 5 1,4-4-1,-4 4 1,2-4-1,2 1 1,2 1-1,2 3-236,0 1 1,-1-3-1,1 5 1,0 2-1,-1 2 190,1 5 0,0 2 0,-1 7 0</inkml:trace>
  <inkml:trace contextRef="#ctx0" brushRef="#br0">16863 14260 11867,'0'-13'2825,"0"7"-1949,0 6 0,1 6 0,4 7 0,3 2 0,4 0 0,2-1-805,-1-2 0,-4-1 0,0 1 0,0-2 1,0-3-1,-1-1-1298,3-3 0,-4-1 1,1-4-1,-2-2 1,-4-5 1069,0-3 1,-2-1-1,0-1 1,0 1 0,0 0-1,0-1 1537,0 1 0,1 1 1271,4 3-2323,-4 3 0,11 6 0,-3 2 0,1 2 0,2 5-1263,2 3 1,-3 1 0,10 1-1,0-1 1,0 0 0,2 2 934,3 3 0,6-3 0,2 4 0</inkml:trace>
  <inkml:trace contextRef="#ctx0" brushRef="#br0">17463 14300 7984,'-5'-15'0,"-1"-1"1685,-1-2 0,4 0 1,-3 7-616,0 2 1,4 4 0,-2 10-613,3 4 1,2 7 0,2 3 0,1 0 0,-1 2 0,-1 0-1078,-2 3 1,0-1 0,0-1 0,0-4-1,0-3-2139,0-2 2173,0 1 0,0-5 0,1-2 0,4-3-140,4-5 0,3-7 0,1-9 725,0-5 0,6-10 0,2-2 0</inkml:trace>
  <inkml:trace contextRef="#ctx0" brushRef="#br0">17756 13940 10659,'-8'-13'1149,"2"7"0,6 6 0,0 7-649,0 5 1,0 2-1,0 0 1,0 4-1,0 4 1,0 4-1,2 0 1,1 1-1196,1-1 1,7 7 0,-4 1 0,1 0 0,-3-1 0,0-4-2521,-1-2 3215,1 3 0,-11-10 0,-2 7 0</inkml:trace>
  <inkml:trace contextRef="#ctx0" brushRef="#br0">17622 14327 9521,'-16'-27'1045,"3"0"0,-2 5 0,11 1-567,1 2 0,1 1 0,4 5 0,2 1 0,6 3 0,7 5 0,5 2 0,3 2-1213,2 0 0,5 2 0,4 1 0,2 3 0,2 1 735,0 4 0,0 0 0,0 3 0</inkml:trace>
  <inkml:trace contextRef="#ctx0" brushRef="#br0">18076 14207 9375,'-12'-14'1167,"3"1"1,2 4-1,4 0-891,-2-1 1,1 3 0,5-1 0,2 1 0,3 1 0,1 0 0,4 3-2111,1 1 1,2 2 1833,4 0 0,3 12 0,6 3 0</inkml:trace>
  <inkml:trace contextRef="#ctx0" brushRef="#br0">18582 14273 7856,'-6'-17'295,"-3"-1"0,-2 0 0,-3 6 0,1 2 612,0 1 1,-1 0 0,1-3-1,0 2 1,-1 2 0,1 3 622,0 2-1630,5 1 0,2 4 0,6 2 0,0 5 0,2 4 1,2 4-137,5 0 0,1 6 0,1-4 0,-2 2 0,1 1 0,0-2 0,-1-2 0,-3-3 104,0-2 0,-4-4 0,1-1 0,-6-2 0,-8-3 1,-5-2 551,-6-1 1,-9 4-1,-6 1 1,-6-1-1,-5 2-420,1 3 0,-5 3 0,5 1 0</inkml:trace>
  <inkml:trace contextRef="#ctx0" brushRef="#br0">5372 16286 8246,'0'-27'0,"2"-1"0,2 0 0,5-2 91,3 1 1,1 3 0,2-3 0,1 4 0,2 4 0,-2 2 0,-1 2-1,0 3 1,1 0 0,2 2 0,-2 5 252,-1 7 0,-8 6 1,-4 9-1,-6 4 1,-7 6-1,-8 8 1,-7 2-1,-6 7 0,-3 2 1,-3 8 6,-2 1 1,16-23 0,-1 0 0,-2 1 0,0 1 0,-3 5 0,-1 0 0,-2 3 0,-1 2 0,-3 4 0,-1 1 0,-1 3 0,1 1-228,-1 1 1,0 1 0,0 6 0,1 0 0,2-3 0,1 1 0,3 0 0,0 1 0,2 2 0,0 0 0,4-1 0,0 1 0,1 0 0,2 0-129,2-1 0,2 0 0,2-7 0,4 0 0,2 2 0,3 0 0,1-3 0,2-1 0,1-4 0,3-1 0,1 0 0,2-1-146,3-2 0,2-2 1,12 28-1,10-5 1,4-5-1,3-7 1,6-4-1,3-6-219,4-4 1,2-8 0,2-9 0,-3-2 0,0-6 0,-4-6-4133,-1-5 4501,4-1 0,-7 0 0,6 0 0,2 0 0,0 0 0</inkml:trace>
  <inkml:trace contextRef="#ctx0" brushRef="#br0">1413 17232 8242,'-13'-21'348,"-1"-2"1,2 5 356,4 2 0,2 5 1,6 2 298,0-1 1,1 5 0,4 5-1,2 9-685,0 8 0,5 3 0,-4 9 1,1 0-1,-1 4 0,1-1 1,-1 2-222,-4 0 1,2-4-1,0 1 1,0-4-1,0-4-750,-3 0 1,3-7 299,-2 2 0,1-12 1,-5-9-1,0-12 1,0-7-1,0-8 695,0-3-314,0 4 0,0-10 0,0 5 1,0 0-1,0 5 0,0 5 1439,0 6 0,6 3 1,2 4-1024,4 2 0,2 3 0,-1 6 0,0 1 0,1 4 1,-1 5-775,0 6 1,5 5 0,1 4 0,1-1 0,0-2 0,1 2 0,3 1-623,1 2 0,-3-5 0,0 0 1,2 0-1,1-1 0,2-3 951,0-3 0,5-8 0,2-1 0</inkml:trace>
  <inkml:trace contextRef="#ctx0" brushRef="#br0">2119 17192 8137,'-17'-34'0,"0"3"4225,6 7-2989,3 12 1,10 6-1,2 8 1,6 1-1,7 3-1333,5 1 1,-1-4 0,-1 3 0,0-1 0,-4-1-1057,-1-1 0,-5-2 1023,-5-1 1,-13 0 0,-13-1 0,1-2 0,2-1 0,3 1 786,2 1 1,-1 4 0,3 2 0,2 5 0,4 3-580,4 1 0,7 0 1,4 1-1,6-1 1,8 0-1,4-1 0,3-1-709,-1-3 1,7 0 0,0 1 0,-1-3 0,-1-2 0,-2 1 0,-1-1-4333,-2 2 4963,-8-5 0,3 5 0,-4-6 0</inkml:trace>
  <inkml:trace contextRef="#ctx0" brushRef="#br0">2506 17192 11440,'-4'-18'0,"-2"-1"0,0 0 0,0 0 0,4 4 0,5 4 2927,6 7 0,5 2-3093,3 2 1,4 2-1,7 2 1,2 5-1,2 3-513,2 1 1,2 1-1,3-2 1,-4-2 0,-5-3-1,-5-1 1,-4-1-361,-2 1 1,-1-5-1,-8 2 1,-7-4 1488,-12-4 0,-4-5 1,-8 1-1,0-1 0,1-1 1,-3 4 874,3 1 1,-4 0-1,6 3 1,2-1-1,3 2 1,2 5-1215,2 6 1,6-2 0,-1 2 0,4 2 0,6 0 0,6 4 0,7 1-1176,6 2 1,0-4 0,12-7 0,3-1 0,5-5-1,2-4 1064,3-5 0,2-16 0,2-4 0</inkml:trace>
  <inkml:trace contextRef="#ctx0" brushRef="#br0">3279 16472 9671,'-13'-37'0,"1"6"0,3 12 0,5 12 0,4 13 684,4 8 0,-2 4 0,2 7 1,-2 6-1,-2 5 0,1 10 0,2 6-812,1 7 0,11 6 1,0-4-1,3-1 1,3 3-1,-1-6 1,4 0-1,0-8 128,-2-8 0,-3-1 0,-5-6 0</inkml:trace>
  <inkml:trace contextRef="#ctx0" brushRef="#br0">3306 17139 8182,'-18'-37'1097,"2"-2"1,2 2 596,4 5 0,7 9 1,-1 6-2060,2 2 0,4 7 0,2 5 0,7 8 1,3 7 364,4 4 0,6 25 0,-3 2 0</inkml:trace>
  <inkml:trace contextRef="#ctx0" brushRef="#br0">2266 18072 9927,'0'-23'0,"2"4"428,2 4 1,-2-1 305,2 7 0,-1 3 1,0 3-1,1 8 0,-1 8 1,-1 9-1,-2 8-590,0 5 0,1 8 0,2 5 0,3 1 0,2 2 0,0 0-1151,0 1 1,2-5-1,-4 0 1,0-2 0,0-5-1,-3-5 1007,-2-2 0,-6 4 0,-3-3 0</inkml:trace>
  <inkml:trace contextRef="#ctx0" brushRef="#br0">2146 18471 8988,'-12'-45'0,"2"-3"1269,1 1 1,6 8 0,0 11-1,5 6-927,2 3 0,6 1 0,-1 5 0,3 1 0,3 1 0,1 4 0,4 1-635,0 3 0,0 2 0,5 2 0,3 4 0,0 3 0,2 4 0,1 2 0,3-1-3192,0 0 0,4-4 3485,-2 0 0,-4 0 0,1 4 0</inkml:trace>
  <inkml:trace contextRef="#ctx0" brushRef="#br0">2706 18245 8230,'0'-13'1613,"-1"-1"0,-2 1 900,-2 0 1,-4-1-2105,5 1 0,-1 7 0,7 5 0,2 5 0,5 3-616,3 4 0,1 1 1,1 1-1,0 2 1,3 1-1,1 0-278,-2-4 0,0 1 0,0-4 1,2 3-1,-1 0 0,-3-2 0,0-2 1,-3-1-1,0-1 567,-2 0 0,-5-1 0,4-4 0,-1 2 1,0 1 3788,4-1-3500,1-1 1,7-2 0,5 0-1,5-2 1,7-2 0,1-5-1,0-4-620,-2-5 1,-1 2-1,2-5 1,-6 0-1,-7 2 1,-5-2 0,-5 2 242,-4 0 1,-3 1-1,-6 3 1,-1-1-1,-5 0 1,-8 2 0,-6 5 392,-5 3 1,-2 2-1,2 4 1,2 1-1,6 4 1,3 5-1091,6 7 0,2-1 1,7 6-1,6 2 703,11 1 0,9-4 0,13-2 0</inkml:trace>
  <inkml:trace contextRef="#ctx0" brushRef="#br0">4519 14607 8459,'-21'-46'1445,"3"-3"0,10 4 0,2 20-1126,0 10 1,-2 4 0,-5 6 0,0 2 0,-1 0 0,-1 0-1,-4-1-394,-7 1 1,-4 1 0,-9 1 0,-5-2-1,-5-2 1,-9 2-34,-5 2 1,-11 1-1,31 0 1,0 0 0,-1-1-1,0 1 1,1-2 0,-1 1-1,0-2 1,1 0 0,1 0-1,1 0-18,1 0 0,1 0 0,0-2 0,1-1 0,-18-1 0,4 0 0,8 2 0,6 4 126,7 1 0,9 12 0,3 2 0</inkml:trace>
  <inkml:trace contextRef="#ctx0" brushRef="#br0">1413 13354 8670,'-13'-19'0,"1"-2"652,3 0 1,-1 2-1,4 7 211,-2 3 0,5 5 0,-1 10 0,2 7-497,2 8 1,0 14 0,2 8 0,2 7 0,7 10 0,3 5 0,6 4-289,0 3 1,-3-6 0,2-5 0,-1-2 0,0-6 0,-2-5-581,-1-8 0,-6-14 0,-2 0 0,0-6 216,1-3 0,-7-8 1,-1-5-1,-7-4 0,-7-4 1,-3-5-1,-4-5 456,0-3 0,-4 0 0,3-3 0,-2 0 0,0 4 0,4 1 410,0 2 0,3 5 1,3 4-1,1 3 1,1 2-448,3 3 0,3 5 0,6 8 0,0 2 0,2 2 0,2 4 1,7 4-405,5 7 0,2-2 1,5 2-1,4-1 0,0 1 1,2-2-1628,0-2 1,0-1 0,1-4 0,2-2 1897,2-3 0,-4 4 0,3-6 0</inkml:trace>
  <inkml:trace contextRef="#ctx0" brushRef="#br0">1880 14260 11178,'0'-25'0,"0"-5"0,0-1 0,0 5 0,0 6 0,0 5 948,0 2 0,-2 4 1,-1 3-1,-3 3 0,0 6 1,0 3-839,3 5 1,2 5 0,1 2 0,0-1 0,0 1 0,1 0 0,4-2-506,4-1 0,1-2 0,0-1 1,-1-3-1,0-3 194,-1 0 0,-2-6 1,-6 0-1,0-7 0,-2-5 276,-2-2 0,1 1 0,-6-2 0,-2-1 1,0-2-1,-1 2-629,3 1 0,4 3-273,10 3 1,8 3 0,9 6-1,4 0 1,0 0 0,2 2 826,3 2 0,4-2 0,5 4 0</inkml:trace>
  <inkml:trace contextRef="#ctx0" brushRef="#br0">2319 14007 12205,'-5'-18'0,"-3"0"0,-1 2 0,0 1 0,-1 3 0,-2 3 989,-1 5 0,5 4 0,4 4 0,2 5 0,2 3 1,0 2-951,0-1 1,5 5-1,1-1 1,1 0-1,4-2 1,0-2-1,3-1-643,-1-3 1,-4 1 0,0-6 0,1-1 0,2-1 334,1-2 0,-4-2 0,-1-2 0,-2-5 1,-3-3-1,0-1 0,0 0 791,1-1 0,0 1 0,-4 0 314,0-1 1,2 7 0,2 2-881,5 4 0,3 1 0,1 0 0,2 0 0,2 0 0,2 0-543,2 0 0,1 0 1,4-2-1,1-2 1,1-6-1,3-5-1220,5-3 1,1-6 0,0 1 1806,-2-7 0,1-4 0,4-6 0</inkml:trace>
  <inkml:trace contextRef="#ctx0" brushRef="#br0">2986 13447 10225,'-4'-21'0,"-1"4"0,1 3 0,-1 8 613,1 11 1,-1 4-1,7 13 1,1 2-1,3 2 1,1 5 0,3 5-1,2 4-676,2 4 1,3-2 0,1 4 0,0-2 0,0-1 0,-1-3-1,0-4-4360,-2-4 4423,-2-1 0,0-4 0,1 0 0</inkml:trace>
  <inkml:trace contextRef="#ctx0" brushRef="#br0">2626 13660 8263,'-22'-65'0,"1"4"0,2 8 0,7 18 239,8 12 1,4 9 0,4 3 0,5 4 0,4-1 0,5 3-780,4-1 0,9 1 1,6 5 539,6 0 0,5 0 0,5 0 0</inkml:trace>
  <inkml:trace contextRef="#ctx0" brushRef="#br0">1800 14700 8477,'0'-19'-3,"0"-7"1,0-3 0,0 4 1055,0 5 0,0 14 1,-2 9-1,-1 11 0,-3 5 1,0 6-1,0 3-898,3 3 1,2 9-1,1-3 1,0 0 0,0 0-1,0-2 1,1-3-1,2-2 1,3-2-1468,2-3 1,-5-7 1284,1 0 0,-8-10 1,-5-3-1,-5-5 0,-2-5 1,-3-2-1,-2-2 673,-3 0 1,1-3-1,1-2 1,4 2 0,3 1-1,2 4 395,-1 3 0,1-2 0,1 3-1385,3 4 0,5 5 0,8 9 1,7 1-1,6 5 0,10 3-1027,7 4 1,6 6-1,3-3 1,3-3-1,4-3 1371,10-3 0,-6-5 0,12 2 0</inkml:trace>
  <inkml:trace contextRef="#ctx0" brushRef="#br0">2306 15153 8339,'-13'0'560,"-5"-15"1,0-4 0,2-2-1,3 0 1,2 5 868,2 1 1,2 6-1,-3 2 1,2 0-1034,2-1 1,3 5 0,8-1 0,5 2 0,5 1-2808,3-4 1823,-1 4 0,-3-6 0,-2 2 0,-3-4 1,-5-3 1,-10-1-1,-6 0 1,-4 1-134,0 3 1,1 3-1,3 8 1,3 2 719,5 5 0,2 15 0,2 4 0</inkml:trace>
  <inkml:trace contextRef="#ctx0" brushRef="#br0">2213 15300 8503,'-14'-6'0,"1"-3"395,0-3 0,1 3 0,2 2 0,2-1 1350,2 1 0,-3 2-1062,5-3 1,-1 12 0,5 5 0,0 12 0,0 8-734,0 7 1,0 8 0,2 8-1,2 7 1,5 8 0,3 1-1,1 0-1288,1-1 1,-1-11 0,0-4-1,-1-5 1,-1-5 1337,-2-5 0,-6-11 0,2-6 0</inkml:trace>
  <inkml:trace contextRef="#ctx0" brushRef="#br0">2066 15926 9227,'-25'-28'0,"1"-3"907,2-5 0,12 1 1,1 2-1,6 8 1,3 3-635,0 1 0,1 5 0,4-2 0,4 5 0,4 2-1250,5 2 1,3 5 0,5-4 0,2 1 976,3 0 0,3-2 0,6-5 0</inkml:trace>
  <inkml:trace contextRef="#ctx0" brushRef="#br0">2466 15366 8340,'-6'-26'244,"0"12"0,-3 10 960,5 10 1,7 7 0,3 3 0,1 4 0,4 0 0,0 4-1,3 1-1133,-1 2 0,0-2 0,1-1 0,-1-4 0,0 0 0,1-4 0,-1-3-1862,0-4 1,-4-3 0,-1-7 1888,-2-4 0,-2-2 1,-4-7-1,0 1 1,0 0 2647,0-1 0,0 6-2688,0-1 1,4 7-1,2 2 1,2 8 0,2 3-1,2 3 1,3-1-1,1 0-901,2 1 1,6 2 0,-2-1 0,3-3-1,2 0 1,-1-2 0,1-1 842,0-5 0,-1 4 0,1-1 0</inkml:trace>
  <inkml:trace contextRef="#ctx0" brushRef="#br0">2959 15499 10749,'-17'-17'0,"-1"-3"0,1 1 549,3 0 1,0 1 0,2 5 0,2 1-1,3 2 380,1 1 1,1 4 0,7-2-1424,2 1 1,4 3-1,5 7 1,0 5-1,1 3 1,0 3-214,4 3 0,-3-3 0,3 2 0,-2-3 1,0-4-1,4-3 0,-1-1 0,0-3 707,-3-1 0,-1-2 0,-1-2 0,-1-2 0,0-6 0,-1-5 0,-3-3 0,-5 2 0,-2 1 0,-2 2-11,0-1 1,0 1 0,1 1-1,2 2 672,2 1 0,5 6 0,-1-2 0,1 2 4491,-1-1-4504,-3 3 0,-6-4 1,0 10-1,-1 2 1,-2 2-828,-2 0 0,1 0 0,4 4 1,1 0-1,4 1 0,4-1-319,3 0 0,2-4 0,3 0 0,0 1 1,0 2-1,-4 2 202,-4-1 1,1 0 0,-5 0-1,-2 1 1,-2-1 0,-2 2-1,-4 1 1,-4 3 0,-4 2-1,-5 4 296,-4 5 0,-3 4 0,-2 6 0</inkml:trace>
  <inkml:trace contextRef="#ctx0" brushRef="#br0">6265 16739 8553,'0'-15'0,"2"-1"0,2-2 0,5 2 0,7 7 326,2 4 1,6 0 0,-2-1 0,5 0 0,4 0-1,6 3 1,6 1 0,4 1 0,5-2 0,3-2-1,7 2 1,3 2 0,6 2 0,0 2 0,3 3-110,0 2 0,-35-6 0,-1 0 0,3 2 0,0 0 0,1-1 0,0 0 0,1-1 0,0 0 0,4 0 1,0 0-1,1 1 0,1-1 0,3 0 0,0 0-92,1 1 1,-1 0 0,1-2 0,-1 0 0,1 1 0,1 0 0,3 0 0,0-1 0,1 0 0,1 1 0,4 0 0,0 0 0,-1 0 0,-1-1-79,-2 0 0,0 0 0,7-1 0,0 0 0,-4 0 0,-1 0 0,1 0 0,0 0 0,3 0 0,-1 0 0,-3 0 1,-2 0-1,2 0 0,0 0 80,1 0 1,-1 0-1,-6 0 1,-1 0 0,5 0-1,1 0 1,-4 0 0,0 0-1,-2 0 1,-1 0-1,0 0 1,1 0-127,-1 0 1,0 0 0,-6 0-1,0 0 1,2 0 0,-1 1-1,-1 1 1,-2-1 0,-1 2-1,0-1 1,-2-1 0,0 1 0,-2-1-1,0-1-188,36 0 1,-4 0 0,-5 0 0,-2 0 0,-3-1 0,-6-4 329,-5-4 0,-1 2 1,-5-2-1,-3 0 0,0 0 1,-4 2-1,-2 0-361,-5-1 1,-3 5 0,-3-1 0,-2 2 0,-6 2 0,-2 0 0,-1 0-1602,-1 0 1,-4 6-1,-2 3 1,-1 3 0,-1 3 1818,0 3 0,-7 2 0,2 7 0,-3 0 0</inkml:trace>
  <inkml:trace contextRef="#ctx0" brushRef="#br0">6865 10955 17407,'0'-33'-2140,"0"7"0,0 6 2668,0 6 0,-1 6 0,-2 2-51,-2 0 0,2 6 0,8 0 0,4 6 1,4 3-1,5-1 0,4-1 0,3-1 28,2 0 1,5 4 0,4-2-1,4 1 1,4-2 0,5-1-1,4-2 1,5 1-253,4-1 0,9 5 0,-32-6 0,0 0 0,1 0 0,1 0 0,2 1 0,1-1 0,1 1 0,-1 0-167,1 1 1,1 0 0,3-2 0,1 0 0,-3 0 0,1 0 0,0-1 0,1 0-1,1 1 1,0-1 0,-3-1 0,0 1 0,0-1 0,0-1 16,-1 0 0,1 0 0,-2 0 0,0 0 1,3 0-1,1 0 0,-2 0 0,-1 0 1,-1 0-1,-1 0 0,0 0 0,1 0 1,-3 0-1,0 0-104,1 0 0,-1 0 0,-4 0 0,1 0 0,35 0 0,0 0 0,-36 0 0,1 0 0,36 0-65,-1 0 0,2 0 1,-2 0-1,0 0 0,0 0 1,-7 0-1,-2 0 178,0 0 0,-10 0 0,5-1 0,-2-2 0,-3-3 0,0 0 322,-2 0 1,-4-4 0,-3 2 0,-2-1-1,-2 2 1,-1 1 0,-2 2-489,-2-2 0,-3 4 0,3-2 1,-1 2-1,1 2 0,1 0 1,2 0-277,0 0 0,0 0 0,0 0 0,-1 0 0,-2 0 0,-2 0 468,2 0 1,-3 0-1,0 0 1,0 0-1,-3 0 1,-1 0-1,-6 0 433,-4 0 0,-2 0-1289,-4 0 1,-13 0 0,-7 0 0,-10 0 0,-12 0 0,-11 0 247,-8 0 0,-15 0 0,-7-1 1,-3-2-1,33 0 0,-1 0 0,1-1 1,-2 1-1,-1-2 0,-1-1 396,-3 0 1,0 0 0,0 2 0,-2-1 0,-7 1 0,-2 0 0,1-1 0,-1 1 0,0-1 0,0 1 0,-1 0 0,1 0 0,-1 1 0,0-1 168,-1 0 0,1 1 1,2 0-1,1 1 0,2-1 1,1-1-1,4 0 0,1 2 1,4 0-1,2 1 0,2 0 1,1 0-399,-33 1 0,10 2 0,8 1 0,8 3 0,8 0 0,7 1 0,7 0-1776,5 4 0,9 1 0,5 1 2021,2 0 1,14 1 0,3-1 0</inkml:trace>
  <inkml:trace contextRef="#ctx0" brushRef="#br0">6638 18551 8468,'-13'0'0,"0"0"0,-1 0 354,7 0 0,3 0 1,8 0-1,6 0 0,7 0 1,5 0-1,5 0 0,4 0 1,4 0 3865,4 0-4105,-5 0 0,10-4 1,-1 0-1,5 1 1,0 1-1,1 2 71,-1 0 0,8 2 0,0 1 0,5 1 0,6 0 0,-1 1 13,4-1 0,4 1 0,2-4 0,-37 1 1,1-1-1,4 1 0,0 1 0,-1-2 1,1 1-1,1-1 0,1-1 40,0 0 0,-1 0 0,-1 0 0,0 0 0,3 0 1,1 0-1,-1 0 0,-1 0 0,-2 0 0,-1 0 0,1 0 1,0 0-95,0 0 1,-1 0-1,-4 0 1,1 0-1,4 0 1,2 0-1,-1 0 1,0 0 0,-1 0-1,0 0 1,1 1-1,0 0 1,-1 0-1,-1 1-201,0 0 0,0 0 0,5 0 1,1 0-1,-6-1 0,0 0 0,-1 0 1,1 1-1,1 0 0,0 0 0,-3 0 1,1-1-24,-1 0 0,1 0 0,5-1 0,0 0 0,-3 0 1,0 1-1,0 1 0,1-1 0,1 1 0,1 1 1,-2-2-1,0 1 0,3-2 0,1 1 145,-1-1 0,0 0 0,1 2 0,0 0 0,2 1 0,0-1 0,-1-1 0,-1 1 0,-1-1 0,0 1 0,1-1 0,-1 1 66,0 0 1,0 0 0,0 1 0,0 0 0,4-1 0,0-1 0,-2 1 0,1 1-1,-2-2 1,1 1 0,-1-1 0,0 1 0,-1-1 0,1 0-136,0 1 0,0 1 0,0 1 0,0 1 1,-2-2-1,1 0 0,-1 0 0,0 0 0,2 0 1,-1 0-1,-1-1 0,1 0-35,0 1 1,0 0 0,-1-2-1,1-1 1,-4 3 0,0-1-1,-1-1 1,-1-1 0,-1 0 0,-1 0-1,0 0 1,0 0 157,0 0 1,0 0 0,0 0 0,-1-1 0,-1-1 0,1-1-1,35-5 1,0-4 0,-1-2 0,1 1 13,0 0 0,-5-5 0,2 0 0,-3 2 1,-1 0-1,1-1-230,3 0 1,-7-1 0,1 4 0,-1 0 0,-2-3 0,2 0 0,-6 0-117,-7 2 1,-5-2-1,-7-3 1,-4 1-1,-4-2 1,-4 1 249,-5-4 0,-4-1 0,-9-2 0,-5 1 0,-2-3 0,-2 0 0,0-2-446,0 1 0,-6 2 1,-3 3-1,-4 1 1,-4 3-1,0 2 1,0 3-96,3 1 1,-4-3 0,-1 0 0,-2 2 0,-1 1 0,-1 2 403,1 0 1,-6-2 0,-7-1 0,-4-2 0,-2 2 0,-4 1 176,-4 1 1,-10 1-1,-3 0 1,1-1-1,-4 1 1,1 0-1,-4-1-61,0 1 1,6 1 0,-8 2 0,0 1 0,2 0 0,-3 0-32,33 5 0,1-1 0,-34-2 0,31 2 0,0 0 0,0 1 0,1 0 0,1 0 1,-1 1-1,0 0 0,0 0 0,0-1 0,1 0 87,-1 1 0,1-1 0,-5 2 0,0 0 0,2-3 0,2 1 0,-1-1 0,0 1 0,0-1 0,0 1 0,1 0 0,1 1-28,-1 0 0,1 0 0,-3-2 0,0 1 0,3 1 0,1 1 0,-1 0 0,0 0 0,-36-3 0,6 0 0,0-1-53,0 0 0,5 0 0,-5 3 0,0-3 0,2 0 1,-4-1-28,2-1 0,-5 4 0,2-4 1,-1 1-1,-2 1 0,34 3 0,0 0 15,-3 1 1,0 1 0,1 0-1,1 1 1,-6-1 0,0 2 0,1-1-1,-1 0 1,3 0 0,-1 0 0,-1 0-1,-1 0 1,2 0 0,0 0 12,-3 0 0,1 0 0,1 0 1,0 0-1,1 0 0,1 0 0,2 0 1,0 0-1,-1 0 0,1 0 0,2 0 1,0 0 115,0 0 1,0 0 0,-32-5 0,-1 1 0,3 1 0,1 0 0,2 0 0,-1-2 71,0 2 1,6 2 0,-8 1 0,1 0 0,-1 0 0,-3 0-214,-2 0 0,36 1 1,-1-1-1,0 2 0,0-1 1,0 2-1,0-1 0,0 0 1,-1 0-1,-1 1 1,-1 0 37,-1 2 1,0-1-1,0 0 1,2-1-1,0 1 1,1 0-1,1 0 1,1-1-1,1 1 1,1 0-1,-2 1 1,1 0-1,-1 1 1,-1 0 11,0 0 1,0 1 0,-1 2 0,-1 0-1,0 0 1,0 1 0,0 1 0,1 0 0,-2 2-1,0 1 1,1 1 0,0 1-213,-3 1 1,1 0-1,2 1 1,1 0-1,0 2 1,0 1 0,3 0-1,1 1 1,1 1-1,1 0 1,2 0 0,0 0-1,-24 23-126,6-3 0,11-6 1,9-3-1,5 0 1,5-1-1,8-1 236,7-2 0,4-2 0,4-1 0,4-1 0,7 2 0,9 2 1,8 1-177,5-1 1,20 4 0,10 1 0,-28-15 0,2-1 0,4 1 0,3 0 0,1 0 0,2 0 275,1 0 1,2 0 0,16 3 0,2 0 0,-1 0 0,0 1 0</inkml:trace>
  <inkml:trace contextRef="#ctx0" brushRef="#br0">15716 17872 8224,'0'-20'0,"-4"6"0,-2-4 0,0 3 0,0 2 851,-4-1 1,8 6-1,-1-1 1,5 1 0,2 5-1,1 8 1,-1 7 786,0 5 0,1 6 1,-5 8-1,0 4 0,0 4 1,0 2-1189,0 4 1,0-2 0,1 4-1,2-1 1,2-3 0,-2-2-1228,-2-1 1,4-4 0,-1-2-1,-1-3 1,0-4 0,0-4-1,1-1 777,-1-1 0,5-2 0,-1-5 0</inkml:trace>
  <inkml:trace contextRef="#ctx0" brushRef="#br0">15610 18232 8224,'7'-21'826,"-1"-4"1,-5 16 0,4 0-1,5 7 1,5 7 0,4 4-1,4 4 1,3 2 151,4-2 0,7 8 1,0-8-1,6 2-978,6 0 0,-3-2 0,0 1 0</inkml:trace>
  <inkml:trace contextRef="#ctx0" brushRef="#br0">16263 18258 8422,'-2'-13'-13,"-2"1"1,-5 3 1634,-3 5 1,0 8 0,3 5 0,5 3-395,2 1 1,-2 2 0,0 1 0,1 4-1,1-1 1,2 2 0,2-2 0,2 0-661,5-3 0,1-1 1,1-2-1,-2-1-1302,1-3 0,-3-3 0,1-7 0,-2-4 0,-3-5 0,-2-6-21,-1-7 1,-1-2-1,-2-1 1,-2 0-1,1 3 1,-1 0 1963,1 0 0,-1 3 0,5 3 1,0 2-1,0 2-733,0-1 1,6 7-1,3 2 1,3 4 0,1 2-1,2 4-999,3 4 0,-2 7 1,7 3-1,0 2 0,2 3 1,2-1 522,0 0 0,5 2 0,2-4 0</inkml:trace>
  <inkml:trace contextRef="#ctx0" brushRef="#br0">16729 18338 8338,'-6'-29'4965,"-2"3"-2137,-4 10 1,3 7-1368,0 9 0,6 2 0,0 2 1,6 5-1,4 3-1889,1 1 0,4-4 1,-4 0-2549,4 1 6855,2-4-3415,-7 0 0,-1 0 0,-5 3 0,2 3 0,3 1 1,2 0-1265,2 1 1,6-2-1,4-2 1,0-3 0,4-1-1,1-3-6293,2-1 7093,11-8 0,-8-7 0,9-8 0</inkml:trace>
  <inkml:trace contextRef="#ctx0" brushRef="#br0">17303 17898 8158,'0'-28'1013,"0"10"0,0 20 1,1 10-1,2 9 1,3 2 120,1-1 1,-4 4 0,3-4-1,0 3 1,2 3 0,0 2-1,1 2 366,2 2 1,1-4 0,1 1 0,0-4 0,1-4-3620,-1 0 0,-3-10 857,-5-4 0,-13-9 0,-14-13 0,-3-1 1,-2 1-1,2 0 1481,3-1 0,-2 2 0,5 3 0,0 5 956,-1 3 1,8 2 0,8 3 0,3 5 0,2 5-1,3 2 1,5 3-2093,3 2 0,7 0 1,4 2-1,3 0 1,5-1-1,5 0 917,3 0 0,1 0 0,-1 5 0</inkml:trace>
  <inkml:trace contextRef="#ctx0" brushRef="#br0">17662 18405 17003,'0'-14'0,"0"1"3808,0 0 0,6 5-4572,3 4 1,-4-2-1,-5 0 1,-9 0 0,-6-1-1,-3 1 1,2 0 601,1 3 0,2 3 0,-1 4 0,1 4 0,1 2-52,3 4 1,-1 2-1,6 10 1,2 3-1,5 0 1,7 4-1,5-1 1,6 2 213,4 1 0,5 0 0,10 5 0</inkml:trace>
  <inkml:trace contextRef="#ctx0" brushRef="#br0">19089 18578 8116,'-6'-13'0,"-3"-2"0,-3-1-4,-1-2 0,4 0 0,1 5 1,1-1 302,0 1 0,4 0 1,-2-1-1,4 1 1,1 0-1,0-1 962,0 1 0,0 0 0,0 0 0,0-1 3481,0 1-3833,0 0 1,-2 7 0,-1 6 0,-1 7-764,1 5 1,1 6 0,2-1 0,2 0 0,2-3 0,5 0 0,3-1-328,1 0 1,5-1 0,1-3-1,1-4 1,-1-4 0,-1-1-117,1 0 0,-9 0 0,2-1 0,-3-2 0,-3-3 0,0-2 124,-3-2 1,-2 3 0,-2-1 0,-4 1 0,-3 1 1188,-4 0-413,4 1 1,-3 5-1,3 2 1,1 2-185,2 5 1,4 3-1,1 1 1,1-1 0,4-1-1,4-2 1,2 1-616,3 2 1,-1 0-1,0-2 1,1-3-1,1-1 1,1-3-1643,2-1 1,4-2 0,-3 0-1,2-2 1838,3-2 0,7-9 0,3-8 0</inkml:trace>
  <inkml:trace contextRef="#ctx0" brushRef="#br0">20235 17698 8241,'0'-34'1004,"0"3"-401,0 3 0,0 19 0,2 2 4540,2 1-4398,4 7 0,-1 8 0,-1 11 0,-2 6 0,2 10 0,0 7 334,0 6 0,-2-2 0,-2 3 0,1 4 0,1 2 1,1 2-861,1 1 1,-5-10-1,5 1 1,-1-5 0,1-5-1,-1-6-1525,1-5 1,-1-4 0,-4-2 0,2-6 312,2-2 1,-8-13-1,-11-8 1,-6-9 0,-6-6-1,0-3 1076,-1-2 0,1 5 0,-1-7 0,0 1 0,2 5 0,3 3 0,4 5 1317,3 4 1,2 7 0,0-1-1,1 5 1,3 7-1033,4 5 1,10 9-1,4 0 1,3 4 0,2 2-1,4 0-929,4-2 1,8 9 0,3-7-1,1 3 1,4 0 0,4-4-1,2-5-8674,-1-3 9235,4 5 0,1-10 0,5 6 0</inkml:trace>
  <inkml:trace contextRef="#ctx0" brushRef="#br0">20595 18418 8174,'-4'-18'2458,"-1"1"1,-4-1 0,3 6-1356,-1 3 0,6 3 0,1 8 0,7 2 0,5 5 0,1 1 1,0 1-446,1-2 0,-1-2 0,-1 3-1958,-3-1 0,-5-6 0,-7 0 0,-3-4 198,-1-4 0,3-1 1547,-5 2 0,6 8 0,-2 1 0,5 5 0,3 3 0,3 1-928,2-1 0,0 2 1,6 1-1,1 3 1,1 1 482,2-1 0,11 5 0,-1-4 0</inkml:trace>
  <inkml:trace contextRef="#ctx0" brushRef="#br0">20955 18431 8101,'-7'-20'8512,"2"-7"-6546,4 6 0,1 4 0,0 18 0,1 9 0,2 8-1648,2 3 0,3-3 0,-3 4 1,-1 2-1,1-1 0,-1 1 1,1-3-319,1-2 0,-5-1 0,4-5 0,-4 0 0,0-1 0,2-1-1967,2-3 1,-2-6 0,-6-4 0,-3-8 0,-1-8 1699,-4-2 1,1-4 0,-1-6 0,4-2 0,0 1 0,1 1 1807,0 5 0,1 7-1251,5 0 1,0 11 0,2 8 0,2 10 0,5 5 0,3 2-1195,1 1 1,7 0-1,2 5 1,3-3 0,3-2-1,2-3-1348,1-1 2252,0-2 0,-4 1 0,-1-1 0</inkml:trace>
  <inkml:trace contextRef="#ctx0" brushRef="#br0">21328 18471 8941,'2'-22'0,"1"2"861,1 0 1,1-3 2653,-5 0 1,0 4-2222,0 1 0,0 11 1,1 7-1,2 7 1,3 5-1,0 2-1543,0-1 0,3 0 0,-3 0 0,1-1 0,2-1 0,0-2 0,0-1-4553,1 0 1,-4-4 5998,-2-8 1,-2-4 824,-2-5 1,0 7-1,0 6-1961,0 8 1,0 3 0,1 3 0,4-2 0,2-2 0,4-1-1072,2 1 1,-1-2-1,8-1 1,3-1 1009,2-3 0,-1-2 0,8-1 0</inkml:trace>
  <inkml:trace contextRef="#ctx0" brushRef="#br0">21675 18445 8101,'-9'-14'0,"0"1"0,0 1 2709,-4 3 0,7 5-1749,6 8 1,10 4-1,10 5 1,0 0-1,5-1 1,4-1-1,3-4 1,2-1-1328,3-3 1,2-2-1,1-1 1,-2 0-1,1-3 367,1-5 0,-9-7 0,7-12 0</inkml:trace>
  <inkml:trace contextRef="#ctx0" brushRef="#br0">22301 18032 11721,'0'13'1330,"0"5"0,2 1 0,1 0-378,1 0 0,2 5 0,-3-3 0,2 1 0,-1 0 0,0 1 0,2-1 0,0-2 0,2 0 0,-1-4-821,3-1 1,2 1 0,3-1 0,1-5 0,2-2-1,-2-5 1,1-2-1364,1-1 1,-4-1 0,4-4 0,-5-4 0,-4-2 0,-4-3 825,-4 1 1,-1 0 0,0-1 0,0 1 0,-1 1 0,-4 3 3283,-4 5 1,4 5-2310,0 8 0,4 4 0,2 11 1,4-3-1,3-2 0,4-3-186,2-1 1,0-2 0,3 1 0,0-1 0,1-1 0,0-2 0,0-2-597,-2-2 1,-1-2-1,-2-4 1,1 0-1,-3-1 1,0-2-1,-4-3-194,-1-2 1,0-1 0,-3-4 0,1 0 0,-1-1 584,-1 1 1,-2 0 0,-2 1 349,-2 3 0,4 3 1,0 6-630,7 0 0,5 5 1,2 1-1,0-1 0,3 1 1,0-3-1513,0-1 0,-2-2 171,-2 0 1,-7-2-1,-6-1 1442,-8-1 0,2 0 0,1 4 0</inkml:trace>
  <inkml:trace contextRef="#ctx0" brushRef="#br0">24261 17832 8100,'13'-14'459,"-4"-3"0,-1-1 0,-1 3 72,0 5 1,-2-2-1,4 3 1,0-3 0,-2-1-1,-1-1 1,-2 1 0,1 0 1927,-2-1 1,-2 1-2105,-1 0 0,-1 5 0,-4 4 1,-4 4-1,-2 6 0,-4 6 216,-3 4 0,3 9 0,-4 0 0,1 6 0,0 5 0,4 3 0,3 2-427,7 2 0,2-3 0,2 7 0,0-1 0,0-3 0,2-1-1013,2-2 1,4-5 0,5-2 0,0-4 0,1-5 0,-3-3 0,0-6-1309,-2-5 0,-6-6 1,0-10-1,-8-5 2029,-8-6 0,-6-6 0,-8 0 0,2-2 1,1-1-1,3 0 0,1 4 1894,-1 4 1,5 4 0,-2 2-389,3 3 0,9 3 0,7 9 0,10 4 0,7 7 0,2 0-918,4 1 0,6 3 0,2 0 0,1-2 0,2-1 0,1-3-567,1-3 1,3 1 0,-7-6 0,-1-1-1,1-1 1,-5-2 0,-4-2-1382,-7-2 1202,-2 2 0,-2-9 0,-1 0 0,-3-4 1,-3-2-1,-1 0 679,-1 3 1,2-4 0,-3 0 0,3 3 0,0 3 0,1 5 292,1 1 0,0 2 1,6 4-1,1 1 1,1 4-1,3 5 0,2 8-865,3 8 0,2 2 0,2 8 0,2 1 1,0 2-1,2 1-2744,1 0 1,2-1 0,-2 1 2942,2 0 0,7 6 0,-8 2 0</inkml:trace>
  <inkml:trace contextRef="#ctx0" brushRef="#br0">19635 19937 8719,'0'-17'1404,"0"-1"0,2 6 0,2 8 1,5 4-1,3 3 0,1 1 1,1-1-1300,-1-2 1,0-1 0,1 0 0,-1 0 0,0-1 0,-1-3-672,-3-5 1,-3 1 0,-8-1 0,-2-1 0,-6 0 866,-7 1 0,1-2 1,-5 7-1,2 1 1,1 1-1,1 2 927,-1 0 1,0 6 0,6 3 0,3 5 0,6 2-828,6 2 1,0 5 0,8-2 0,2 1 0,5 1 0,2-1-823,4-2 0,1 0 0,2-5 0,0-1 0,1 1 0,3-3-2160,4 0 0,5-6 0,5-2 2581,4-2 0,3-8 0,1-2 0</inkml:trace>
  <inkml:trace contextRef="#ctx0" brushRef="#br0">20262 19804 9127,'-13'-12'0,"-1"-1"0,2 3 0,3 10 0,5 9 1638,3 4 0,-4-4 1,1 0-1,1 1 0,1 2 1,2 1-1032,0 0 1,0 1 0,0-1 0,0 0 0,0 1-5518,0-1 4499,0-5 1,0-1-1,-3-4 1,-4 1-1,-8 1 566,-4 1 0,-3-5 0,-7 5 0,1-1 0,0 0 0,3 1 244,0 0 0,5 5 1,3-4-1,3 2 1,4 0-1,3 1-435,1 2 1,7 1 0,11 2 0,9 0 0,13 0-1,12-5-7177,12-2 7213,11-4 0,5-10 0,-34 2 0,0 1 0</inkml:trace>
  <inkml:trace contextRef="#ctx0" brushRef="#br0">20675 19538 15059,'-15'-23'0,"-1"3"0,-2 6 0,2 13 0,3 11 0,2 8 539,2 3 261,0-5 0,1 8 0,0-5 1,2 2-1,3 2 0,2 3 1,1 2-796,0 3 0,6 3 0,3 6 0,1-2 0,0-2 1,1-5-1,2-4-4921,3-5 1,2 2 4808,-5-7 1,-5-5-1,-2-6 1</inkml:trace>
  <inkml:trace contextRef="#ctx0" brushRef="#br0">20582 19924 8025,'-12'-19'1983,"3"-3"0,-1 2 0,4 3-1043,-2 2 0,7 7 1,1 4-1,9 2-686,7 2 1,5 6-1,5 3 1,3 3-1,2 0 1,6-2-1,3-1-524,0 2 0,7-1 0,-7-1 1,2-3-1,-2-2 0,-3 1 1,-5-2-1,-2-2 0,-7-2-879,-2-4 0,-9 2 0,-8-6 0,-2-1 0,-2-2 0,-2-1 0,-2-1 1772,-5 1 1,-3 0-1,-3-1 1,1 1-1,-1 1 1,3 3-1,2 4 1,1 0 1956,0 1 0,6 1 0,0 6-2342,6 1 1,4 6 0,7-1 0,-1 3 0,2 0 0,3-2-514,4-1 1,0-4 0,2 2 0,1-1 0,-1-3 0,-1-2 0,-2-1-841,-3 0 0,-5-1 1,-3-2-1,-2-3 1773,-2-1 0,-3-2 4403,-8-5-5006,4 7 0,-5 4 0,6 11 1,0 5-1,1 3 0,5 3-89,8 4 1,0 2 0,7 1-1,1 3 1,2-1 0,7 0-3176,6-3 1,-3-3 3208,11 0 0,-1-2 0,10-7 0</inkml:trace>
  <inkml:trace contextRef="#ctx0" brushRef="#br0">22328 19844 8025,'-7'2'2560,"1"2"1,1 5-1997,1 3 1,-1 1 0,5 0-1,0 1 1,0-1 0,0 0-1,0 1-1248,0-1 0,0 0 0,2 1 0,2-1 0,5-1 0,3-3 684,1-5 0,7-8 0,0-4 0</inkml:trace>
  <inkml:trace contextRef="#ctx0" brushRef="#br0">22235 19631 12035,'-9'-5'553,"0"1"0,7 0 0,2 5 0,8 2 0,4 3-818,1 1 0,6 2 0,3 5 0,5-1 1,4 0-1,3 1 0,3-1 0,2 0-719,2 1 1,1-6 0,-5 0 0,-5-2 0,-2-3-1,-6-2 984,-4-1 0,-8 2 0,-6 1 0,-3 1 0,-3-1 907,-6-1 1,0 3-1,-1 4 1,0 5 0,1 2 730,0 2 0,0 1 1,3-3-1,-2 2 0,2-2 1,2-1-539,1-2 0,0 1 0,0-1-2106,0 0 0,6-5 0,3-5 0,3-6 29,1-6 0,0-3 0,-1-3 0,-2-1 0,-1-2 0,0 2 0,0 1 1182,0 2 1,-5 5 0,5 4 52,2 2 1,-4 4 0,1 2 0,-1 5 0,0 3-1,4 3 1,2 1-1068,5 2 1,1 0-1,6-5 1,0 0 0,5-1-1,1-3 809,2-4 0,4 2 0,-3 0 0</inkml:trace>
  <inkml:trace contextRef="#ctx0" brushRef="#br0">23141 19884 8025,'-6'-27'817,"-3"1"1,-1 5 0,1 3 1322,5 4 1,-2 0-1,3 2-1772,4 3 0,1 5 0,7 8 0,-1 5 1,1 3-1,0 2-221,2-1 1,-1 5-1,-1-1 1,-3 1 0,-2 0-1,1 0-537,-2-2 1,-2 3 0,-1-1 0,-1-2-1431,-4-1 0,2-3 693,-6-3 1,8-5-1,1-8 1127,7-5 0,11-15 0,3-4 0</inkml:trace>
  <inkml:trace contextRef="#ctx0" brushRef="#br0">23448 19604 13343,'0'-13'1835,"0"8"1,0 11-1309,0 6 0,4 6 0,2 1 1,0 2-1,1 4 0,1 3 0,1 5-823,-2 1 0,5 0 0,-3 2 0,3-5 0,0-5 0,-4-2 0,-2-5 0,-1-2 0,-2-6 296,-5 1 0,-15-12 0,-12-1 0</inkml:trace>
  <inkml:trace contextRef="#ctx0" brushRef="#br0">23328 19831 8025,'-12'-31'1344,"3"0"1,-1 0 0,5 5 0,2 4 0,2 4-640,1 4 0,7 2 1,7 3-1,6 4 0,7 4 1,4 1-1257,5 0 1,-1 3 0,5 4-1,6 7 551,4 0 0,4-5 0,-1-3 0</inkml:trace>
  <inkml:trace contextRef="#ctx0" brushRef="#br0">23754 19884 12569,'0'-34'0,"0"3"0,0 7 0,2 8 0,1 6 0,3 2 0,1 1 526,3-1 0,2 4 0,2-3 0,0 1 0,3 3 0,1 0 0,-2 0 0,0-2 0,2 2 1,4 3-527,3 5 0,2-4 0,0 5 0</inkml:trace>
  <inkml:trace contextRef="#ctx0" brushRef="#br0">24368 19817 8025,'-14'-13'1372,"1"0"1,0 5 0,-1 4-1,2 4-654,3 4 1,-2-1-1,2 5 1,-2-1-1,1 1 1,1 2-1,0 2 1,2 1 97,2 0 0,-1 2 1,1 2-1,-1 0 0,-2 1 1,2 0-1500,0 0 0,-4 4 0,0-3 0,-5 0 0,-6 2 0,-4-2 0,-9 2-7322,-8 0 8005,-5 1 0,-18-1 0,-3-2 0</inkml:trace>
  <inkml:trace contextRef="#ctx0" brushRef="#br0">25381 14393 7795,'-6'-25'0,"4"13"0,-2-5 0,2 9 0,2-1 0,2 0 0,1 0 0,0 1 0,-5-1 899,-5 1 1,-7 2 0,-2 6 0,-3 0 0,-2 0 0,-4 0 0,-3 0 37,-3 0 1,0 5 0,4 1 0,0 1 0,-1 4 0,-1 2-452,-3 5 1,1 2-1,5 8 1,1 4-1,2 6 1,6 7-363,2 3 0,3 12 0,3-6 0,6 4 1,7 3-1,10-3-385,7-4 1,11 6 0,8-12 0,9-3 0,7-8 0,5-10-71,0-8 0,4-10 1,-4-5-1,-2-5 0,-4-11 1,-6-13 239,-4-12 1,-6-20 0,-9-3 0,-8-10 0,-14 33-1,-3-1 1,-2-2 0,-3 1 95,-2 0 1,-3 0 0,-2-3 0,-3 1 0,-4 3 0,-3 2 0,0-1 0,-3 1 0,0 3 0,-3 1-1,-23-21 195,3 11 1,-4 5 0,10 12 0,1 7-1,2 8 1,5 5 0,1 8-702,1 9 1,6 9-1,3 10 1,5 6 0,4 6-1,6 7 501,6 7 0,17-3 0,8 6 0</inkml:trace>
  <inkml:trace contextRef="#ctx0" brushRef="#br0">25141 14940 7781,'6'-14'949,"1"7"0,8 6 0,3 8-100,4 11 0,-1 1 0,2 5 0,4 2 0,4 7 0,2 4 0,1 6 0,0 1 637,3 2 0,1 9 1,2 0-1,0 3 1,-1 2-1,-4-2-1098,-4-3 1,-2 5 0,-3-6 0,-1 1 0,-2-1 0,-6-2-389,-2-3 0,-1-5 0,-1-7 0,0-2 0,-1-4 0,-3-6 0,-5-6-2144,-2-4 1,-2-9-948,0-6 1,1-8 0,2-8 3090,2-2 0,5-5 0,-3 2 0</inkml:trace>
  <inkml:trace contextRef="#ctx0" brushRef="#br0">25474 15899 8978,'-18'-16'997,"0"3"0,7 8 1,6 14-1,4 3-629,1 1 1,4 5 0,3 1-1,4 4 1,4 3 0,1 4-1,3 1 462,3 1 1,5-2 0,3 3 0,2-4-1,2-5 1,3-3-716,2-5 0,-2-7 0,0-5 0,1-4 0,-2-6 0,-2-8-179,-4-12 0,-2-6 0,-3-8 0,-3-2 0,-4-1 0,-5-1 0,-2 3-615,-2 4 1,-6 0 0,2 5 0,0 4-1,-1 5 1,1 6 237,1 7 0,-3 4 1,6 6-1,1 2 1,2 3-1,1 7 441,0 5 0,7 12 0,0-1 0</inkml:trace>
  <inkml:trace contextRef="#ctx0" brushRef="#br0">26100 16299 7727,'-5'-18'0,"-4"1"0,-3 2 304,-2 4 1,6 5 0,-1 6 772,-2 0 1,4 0 0,-2 0 0,-1 2 0,-2 2 0,-2 5 0,0 3-616,-4 1 0,3 7 0,-4 3 0,1 6 0,-1 3 0,-2 2-169,-3 3 1,1 6 0,-1 3 0,3 1 0,3 5-1,7 3 1,5 4-110,4 2 0,10-3 1,6 4-1,13 2 0,12-1 1,-17-31-1,3-2-481,0 0 1,2-2 0,28 21-1,1-6 1,2-6 0,-2-7-1,-1-8-239,-2-9 1,-6-5 0,-2-11 0,-4-8 0,-2-11 0,-4-12 519,-3-9 0,-10-13 0,-6-12 0,-10 29 0,-2-1 1,-2-1-1,-2-1 0,-2-2 0,-4-1 0,-2 3 1,-3 0 296,-2 3 0,-2 0 0,-3-4 0,-2 3 0,-3 5 0,0 2 0,0 0 1,0 2-1,-25-27 0,2 12-257,1 8 0,0 7 1,5 8-1,2 7 1,2 6-1,6 8-24,7 10 0,3 12 0,7 14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5879 7890 7829,'0'-31'170,"0"13"-28,0-9-22,0 9 1,-2 11 0,-2 3 0,-5 2-1,-5 4 1,-2 2 0,-2 5 0,2 3-1,1 1 343,2 0 1,6 1 0,5-2 0,9-2-1,11-3 1,9-1 149,8-3 0,8-1 1,14-2-1,5 0 1,5 0-1,7 0 1,1 0-1,-35 0 1,0 0-413,2 0 1,-1 0-1,0-2 1,1-1-1,1 1 1,0 0-1,-1 0 1,0 1-1,-1 0 1,0 0-1,0 2 1,-1 0-1,-2 0 1,0 1-201,30 2 0,0 5 1,-7-3-1,-5 1 1,-3 2-1,-8 0 0,-5-1-520,-5-2 1,-5 2 0,1-2 0,-4 0-1,-4 0 1,-2-3-198,-2-1 0,1-2 1,-4 0-1,3 0 1,0 0-1,2 0 1,0 0 715,3 0 0,7 0 0,3 0 0</inkml:trace>
  <inkml:trace contextRef="#ctx0" brushRef="#br0">8731 7996 17171,'-13'-23'161,"0"-4"-18,5 9 1,4 2 0,8 11 0,7 2 0,5 2 254,6 1 0,9 0 1,9-1-1,13-4 1,20-4-1,-30 4 0,3-2 1,6 0-1,1 0-8,6-2 0,1 0 1,-1 1-1,2 1 1,6-2-1,2 0 1,0 1-1,0 1 0,-1 1 1,0 1-1,1-1 1,1 1-1,-2 1 1,0 1-473,0 0 0,1 0 0,-1 0 0,0 1 0,-7 3 0,-2 0 0,-3 1 0,0 0 0,-1 2 0,-2 1 0,-2 1 0,-1 2-681,-2 0 0,-1 1 1,2-2-1,0 1 1,-9 1-1,-2 1 1,0-1-1,-2 0 0,31 9 1,-11-2 814,-4-1 1,3-2 0,-8 1 0</inkml:trace>
  <inkml:trace contextRef="#ctx0" brushRef="#br0">23528 8449 23570,'-6'-40'-3051,"4"8"1,-2 5 3375,2 8 0,2 9 1,2 2-1,2 1 1,5 1-1,3 0 1,1 3-1,1 3 1,-1 4-1,0 5-6,1 3 0,-2-3 0,-1-2 1,1 1-1,3-2 0,0 1 1,1-1-1,2 1 0,4-1-1100,3 0 0,3 3 1,4-3-1,3 2 983,4 2 1,7 2 0,1 1 0</inkml:trace>
  <inkml:trace contextRef="#ctx0" brushRef="#br0">24074 8423 21785,'-7'-27'-2254,"-4"2"2738,7 3 0,6 4 1,6 9-1,4 5 1,2 2-1,-1 2-224,0 0 0,1 11 0,-1 3 0,0 6 0,-1 3 1,-2 2-1,-2 2-601,-2 0 1,-2-1 0,-4 0 0,0-4 0,0-4 0,0-4-310,0 0 1,0-8-1,0-6 1,0-8 1094,0-4 0,5-7 0,1-3 0,0-3 0,-1-3 0,0-1-127,1 3 1,-3-4 0,4 9 0,-1 1-1,-3 2 1,0 5-1562,1 4 562,-2-3 1,8 18 0,-4 1 0,2 8 0,2 3 0,2 1-45,1 3 0,6 3 0,5 2 0,4-2 0,3-1 0,1-3 0,-1-2 814,0-3 0,0-1 1,-5-2-1</inkml:trace>
  <inkml:trace contextRef="#ctx0" brushRef="#br0">24607 8569 18300,'-13'-13'0,"1"0"0,2-1 0,3 1 0,-1 1 1156,1 3 0,10 3 1,3 8-1,7 2 0,6 5 1,2 2-768,3-3 1,1 3-1,0-5 1,-1 0 0,-2 0-1,0-3 1,-1-2-1,-5-2-692,-6-4 1,1 2 0,-5-7-1,0-4 1,0-2 0,-3-2-526,-2-1 0,-1 3 0,0-5 0,0 2 1,0 1-1,2 0-1327,2 1 0,3 3 0,8 5 2191,3-1 1,3-8 0,5-3 0</inkml:trace>
  <inkml:trace contextRef="#ctx0" brushRef="#br0">25074 8170 21785,'4'-26'-855,"1"4"1,-1-2 0,-4 7 0,0 0 0,0 3 1620,0 0 0,6 7 1,2 4-1,1 6 0,-2 7-476,-1 7 1,-2 8 0,-4 7 0,0 2 0,0 3-1,-1 3-514,-4 5 1,-1 1 0,-5 5 0,-1 1 0,-3 2 0,0-1 0,0-1-1457,2-2 1,4 3 0,0-8 0,0-4 0,0-4 1632,1-6 0,-1-8 0,-5-4 0</inkml:trace>
  <inkml:trace contextRef="#ctx0" brushRef="#br0">25007 8703 28858,'5'-42'-2388,"-1"7"1,2 6-1,-3 19 3224,2 1 0,5 6 0,-1-1 0,3 2 0,1 2 185,0 0 1,1 2 0,-1 2 0,0 4 0,1 1 0,-1-1-2116,0 3 0,-1-4 0,-1 1 0,-6-2 0,-5-3 897,-10-2 1,-2-5 0,-7-2 0,1 0 0,0-2 0,2 2 1804,1 0 0,2 2 1,1 5-1579,3 4 1,3 2-1,9 8 1,5 1-1,8 4 1,6 0-1243,6 4 1,6 1 0,-1 0 0,1-1 0,3-3 0,2-3 1926,1-6 0,6-5 0,1-7 0</inkml:trace>
  <inkml:trace contextRef="#ctx0" brushRef="#br0">25541 8743 9768,'0'-21'0,"0"3"0,1 5 0,4 4 1404,3 4 0,0 10 0,1 5 1,0 7-1,-2 5 0,-3 3 1,-2 2-1399,-2-1 1,0 1 0,-2 0 0,-2-1 0,-5 1 0,-4-2 0,-5-3-646,-4-4 1,-5-3 0,-4-2 0,-5-1 0,-1-2 0,-1-2 199,-2-2 1,1-2 957,-9-4 0,5 0 0,-3 0 1</inkml:trace>
  <inkml:trace contextRef="#ctx0" brushRef="#br0">24474 9156 23638,'8'-27'-2072,"3"0"0,-2 2 1,2 3 1211,-2 4 1,2-1 955,-2 1 0,-1-4 0,-1 4 0,-1 2 1,-3 1-1,-2 2 0,-1 0 0,0-1 438,0 1 1,2 5 0,1 6 0,3 4 0,0 9 2017,0 5-2396,-2 5 1,-4 11-1,0 5 1,0 6 0,0 5-1,-1 1 380,-4 0 1,4-1 0,-5 3 0,1-4 0,1-4-1,-1 0-1492,0-2 696,3-5 0,-4-3 0,5-7 0,-2 1 0,-2 0-636,2-1 1,0-5 0,0-3 0,-3-5 0,-1-4 0,-3-5 189,-2-2 1,-2-4 0,3-2 0,0-6 0,2-5 0,1-5 0,-1 1 600,0 0 1,6 1-1,-3 5 1,1 0 0,-1-1 2758,-1 1 0,4 7-1326,-1 6 0,4 10 0,6 10 0,5-1 0,7 2 0,4-1 0,5 3-772,3-3 0,2 0 0,-2-7 0,1 0 0,-3-1 0,-3-2-1432,-2-1 1,-7-4 0,2 4-1,-5 1 1,-6 2 897,-7 1 0,-6 0 0,-7 1 0</inkml:trace>
  <inkml:trace contextRef="#ctx0" brushRef="#br0">23688 10448 8702,'1'-25'0,"2"3"1317,2 4 0,-1 4-840,-4 0 0,1 2 1,4 3-1,2 7 1,2 6-1,0 9 158,1 8 1,4 6 0,2 4 0,2 4 0,0 5 0,-1 3-482,1 2 0,4 4 1,-2-5-1,-1-1 1,0-2-1,-1-2-1017,1-4 1,-5 2-1,0-5 1,-3-3 0,-1-2-1,2-5-4001,1-4 4864,7-3 0,-6-8 0,6-1 0</inkml:trace>
  <inkml:trace contextRef="#ctx0" brushRef="#br0">24221 10688 8473,'-15'-23'170,"-3"-4"0,2 5 0,-5 8 0,1 10 0,-3 7 1076,-5 6 1,2 3 0,-6 3 0,3 1 0,-1 3 0,-1 2 0,3 1-840,4-1 0,5 8 0,6-2 1,1 1-1,3 2 0,4-1-2030,4 3 0,8 3 0,7-4 1,6-1 1622,6-2 0,12-7 0,4-2 0</inkml:trace>
  <inkml:trace contextRef="#ctx0" brushRef="#br0">24634 10422 16371,'0'-40'-21,"0"19"585,0 12 0,0 14 1,0 12-1,0 6 0,-1 2 1,-4 4-1,-4 6-344,-3 4 0,-1 9 0,0-2 0,-1 1 0,1 4 0,0 0-741,-1 3 1,1-3 0,0 0-1,1-5 1,2-3 0,2-6-1255,2-3 1,-3-5 0,3-6 0,1-6 1213,-1-2 1,1-9 0,5-6 0,0-7 0,2-7 0,2-2 533,5-2 1,9-11-1,2 1 1</inkml:trace>
  <inkml:trace contextRef="#ctx0" brushRef="#br0">24967 10462 15339,'0'-25'-450,"0"2"1,0 9 534,0 5 1,0 4-1,2-2 1,2-1-1,5 3 1,2-3 633,-3 1 0,0 2 0,-5-4 1,1-1-1,-1-2-570,-1-1 0,-2 0 0,-2 1 0,-2 3 1,-5 3-131,-3 0 1,-6 5 0,-1-2 0,-2 7 0,-2 8 0,-3 6 0,0 4 256,-1 6 0,3 0 1,1 6-1,-2 0 1,2 0-1,3 3 84,3 2 0,-2 1 0,3 0 0,2 0 0,4 0 0,0 0 1,-1 0-1075,2 0 1,2 0 0,4 0-1,-1-2 1,-1-1 0,1-4-2808,-1-5 0,-1 4 3508,2-9 0,-4 5 0,-5-7 1</inkml:trace>
  <inkml:trace contextRef="#ctx0" brushRef="#br0">24527 10928 9004,'0'-38'0,"0"4"2703,0 7 0,0 11-1732,0 7 0,2 1 1,2 0-1,5 3 1,3 5-1,1 3-1562,1 2 0,5 8 1,3-1-1,3 1 0,2 3 1,-2-1-850,-2 0 1,0-2 0,-4-1 0,-1-1 0,-1-4 1420,-6-1 1,-6-3 0,-2-8 0,-6-4 2358,-6-2 1,-3-3-1386,-1 1 1,5 7 0,4 6 0,2 7 0,4 5 0,1 2-423,1-1 0,7 5 0,-2 1 0,2-1 0,3 0-835,-1-2 0,0-4 0,1 4 0,-1-6-802,0-5 0,-4-4 658,0-1 1,-6-1 0,3-2 0,-1-3 1639,-1-2 0,2 5 0,-2-1-824,5 3 1,2 2 0,-1 3-1,-1 5 1,1 5 0,2 2-1,1 2-562,1-2 1,-1-1 0,0 0 0,1 1 0,-1 2 0,0-3-1340,1-5 0,-5 2 0,-1-5 0,1 2 1535,-1 0 0,10 0 0,-4 4 0</inkml:trace>
  <inkml:trace contextRef="#ctx0" brushRef="#br0">25407 11115 12637,'-1'-31'0,"-2"10"1321,-2 15 0,1 6 0,4 9 0,0 1-606,0 2 1,1 0-1,2 0 1,3 0 0,2 3-1,1-1-668,-2 1 0,5-2 1,-3 1-1,3-1 1,-1 0-1937,-2 1 0,-3-5 742,-6 0 1,-1-6 1933,-4 1 1,4 3-1,-2 1 1,6 1-102,6 0 1,3-2-1,1 2 1,0-5 0,1-2 106,-1-2 0,5 0-833,-1 0 1,1-2-1,-4-1 1,-1-3 0,0-1-1,1-3 16,-1-2 1,-4 0 0,0 2-1,1 1 1,2-2 0,1 1 506,1 1 0,-1 3 1,2 6-1,1 0 1,3 0-1,0 2-1018,1 2 1,3 5 0,1 9 0,3 2 0,1 3 0,-3 0 0,0 4 548,0 3 1,2 7 0,0-3 0</inkml:trace>
  <inkml:trace contextRef="#ctx0" brushRef="#br0">5039 12208 8546,'0'-33'0,"4"1"0,2-4 0,2 5 0,-4 4 0,3 5 0,-1 4 0,-4 5 0,-5 4 0,-6 5 0,-4 2 0,-5 4 0,-4 2 316,-4 5 0,-5 7 0,-1 5 0,-2 4 0,-3 8 0,-2 5 0,-1 7 122,0 3 1,0 6-1,0 5 1,21-27-1,0 1 1,0 1-1,2 0 1,1 1-1,1 0-259,1 1 1,0 0 0,-11 34 0,13-28-1,2 2 1,1 0 0,1 1 0,2-2-1,2 1 1,1 1 0,1 0-228,1 2 0,1-2 0,3-3 0,1-1 0,3 4 0,1 1 0,3-2 0,3 0 0,2-2 0,2-2 0,2-1 0,2-1 0,1-3 0,1-2-66,2 0 0,2-1 1,5 0-1,2-3 1,0-4-1,1-1 1,2-3-1,1-1 1,1-2-1,1-2 0,0-2 1,0-1-114,-1 0 1,0-1 0,0 0-1,0 0 1,28 10 226,-3-4 0,-7 2 0,1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1533 5264 11470,'-7'-13'232,"-1"0"1,5-1-1,-3 2 550,-1 4-288,4 2 1,-9 10-1,3 0 1,-1 1-1,-1-1-734,3 1 0,6-1 0,2-4 0,7-1 0,5-2 1,2-3 835,-1-2 1,5 6-1,2-4 1,4 1-1,4 1 1,2 1-1,3 1 1,1 2-288,0 0 0,4 0 0,-2-1 0,2-2 1,1-2-1,-2 2 0,-2 0 69,2-1 1,2 3 0,1-4 0,-2 4-1,-1-1 1,-3-1 50,-1-1 0,3-1 0,-5 5 1,-3 0-1,-3 0 0,-3 2-37,2 2-283,-5-2 0,2 8 0,-5-4 0,2 0 1,-2 1-1289,-1 1 0,-2 1 1,1 4 1412,-1 0 1,0 1 0,1-1 0</inkml:trace>
  <inkml:trace contextRef="#ctx0" brushRef="#br0">2306 5051 30807,'-18'-15'-1936,"1"-3"0,-4-7 0,6 9 0,3 4 1404,0 6 1,5 0-1,0 0 1131,1-1 0,3 2-167,7-3 0,14 5 1,11-2-1,7 4 0,7 1 1,3 1-1,3 2-116,-2 2 1,1 5-1,-7-3 1,0 2-1,-2 2 1,-2 2-391,-3 3 1,0 2 0,-6-5 0,-1 2 0,-6 1 0,-5 4 0,-4-1-686,-3 0 0,-3 3 1,-8-2-1,-2 0 0,-7 4 1,-5 0 523,-6-2 0,-3 2 0,-2-5 0,0 0 0,-1 2 0,-1-2 1,-4 2 112,-1 0 0,4 1 0,-2 6 0,1 3 1,0 3-1,2 3-2041,6 3 2015,-2-3 1,10 9 0,-5-6 0</inkml:trace>
  <inkml:trace contextRef="#ctx0" brushRef="#br0">2746 8036 29837,'-13'0'0,"-1"-1"-734,1-4 1,6-2 0,2-6 0,4-1 0,2 1 1279,4 0 1,2-1 0,6 2-1,1 2 1,-1 1 0,0 0 0,1 2-376,-1 2 0,0 4 1,2 1-1,3 0 1,3 0-1,2 0 1,3-1-1,3-2 1,4-2-1,4 1-21,1-2 1,4 3 0,1-5-1,3 1 1,1 0 0,3-4 0,1-1-151,-2-1 0,-1 1 0,-5 2 0,-1 1 0,-1 0 0,-2 2 0,-4 1-475,-2 0 0,-3 4 0,-8-2 0,-4 2 0,-4 1-4824,0-4 2023,-7 4 3592,-1-5 0,6 6 0,3 0 0</inkml:trace>
  <inkml:trace contextRef="#ctx0" brushRef="#br0">3799 7570 29943,'-13'-5'-1271,"-1"1"0,6-5 872,-1 5 1,7-1 0,2 5 0,8 0 1150,3 0 1,9 0 0,3 2 0,6 1-1,3 1 1,1 1-357,-1 0 1,-1-3 0,-4 4 0,0 0 0,-1 1-1,0 2-704,-4 0 1,-3 0 0,-7 4-1,-2 0 1,-2 1 0,-2-1-1,-3 2-474,-2 3 1,-8-3-1,-5 4 1,-6-1-1,-3-1 1,-2 1 382,-3 1 1,0-7-1,1 4 1,1 1-1,3-2 1,2-1-1,4 0-1551,5-1 0,-1 0 1609,7 1 0,-7-1 0,4 0 0</inkml:trace>
  <inkml:trace contextRef="#ctx0" brushRef="#br0">7718 7970 22960,'0'-21'-6883,"-1"5"6778,-4 5 0,2 5 0,-6 6 0,0-1 0,1-2 0,-1-3 0,-2 0 1,0 0-1,-3 2 0,1-1 0,0 1 609,-1 1 1,-1 1 0,-1 1 0,-2-2 0,2-2 0,1 1 0,2 0-138,0-1 0,-1 1 1,1 4-1,-2-2 1,-3-1-1,-2-1 0,-4 1 1,-1 1-201,-3 2 1,-4 0 0,1 2-1,-3 1 1,-1 1 0,-1 1 3,-1 1 0,-1-3 1,-1 5-1,2 3 0,2 1 1,-1 1-1,0 2-156,1 3 0,4-2 0,-3 6 0,1 3 1,4 3-1,2 5 0,5 0-307,4-1 0,5 4 1,2-4-1,4 2 0,2 2 1,7-1-1,5-1 523,5-1 1,9 0-1,5-4 1,10 4-1,7-2 1,7-2-28,7-3 0,5-3 1,9 3-1,-34-15 1,1 0-1,1-2 1,1 0-1,0-2 1,0-1-1,0-1 1,0-1-33,0-2 1,0 0 0,0-1 0,0 0-1,-1-1 1,0 0 0,35-2 0,-7-2 0,-8-5-170,-4-3 0,-5-7 0,-4-5 1,-7-6-1,-5-5 0,-6-5 1,-3-6-279,-2-7 0,-13-4 0,-1-8 0,-6-4 0,-5-2 0,-4-3 0,-6 0 100,6 35 0,-4 1 0,-19-29 0,-3 5 0,-5 7 0,-6 6 0,-4 6-261,-6 6 0,-8 10 0,2 11 0,-2 6 0,-3 5 0,1 4 0,0 2-4,6 4 0,8-1 1,6 8-1,6 4 0,7 2 1,8 3-1,9 0-664,7 2 1,7 2 0,11 4 964,15 2 0,5-3 0,14 4 1</inkml:trace>
  <inkml:trace contextRef="#ctx0" brushRef="#br0">8385 7890 9506,'-15'4'0,"-1"2"-422,-2 1 1,-6 1-1,2 2 1,-3-1 447,-2 1 1,0 1-1,-1-1 1,-1-2-1,-2-2 1,2-4 0,4 0 497,3-2 1,6-4 0,-2-2 0,3-2 0,3-2-44,3-2 1,3-3 0,9-1 0,6-3-1,11-4 1,8-3 0,10-5-219,10-3 0,2 3 1,12-5-1,3-1 1,-31 18-1,0 1 0,3-1 1,1-1-1,0 1 1,2 0-231,3-1 1,0-2 0,2-2 0,2 0 0,1-1 0,1 1 0,2-1 0,-1-1-1,3 0 1,-1 1 0,2-1 0,0 1-198,3 0 1,-1 0 0,1-2 0,0 1 0,-4 3 0,-1 1-1,-1 1 1,-1 1 0,-2 0 0,-1 1 0,-4 2 0,0 2-319,-4 0 0,-1 1 0,30-9 1,-21 9-1,-7 3 0,-9 2-320,-7 4 1,-6 14 0,-9 4 0,-5 4 801,-2 2 0,-7-3 0,1 7 0,-1-1 0</inkml:trace>
  <inkml:trace contextRef="#ctx0" brushRef="#br0">10451 6744 29921,'0'-14'-3277,"0"1"0,1 4 0,4 0 4067,4-1 0,7-1 1,2 3-1,-1 3 1,3 4-1,0 2 1,3 5-1,-1 6-626,2 4 1,-4 17 0,1 1 0,-3 6 0,-5 7-1,-4 2-236,-3 0 0,-2 3 0,-4-5 0,0 0 0,0-2 0,-1-7-302,-3-7 0,1 4 1,-5-13-1,1-3 1,1-3 339,0-2 0,-4-8 0,2-6 0,-1-9 1,0-9-26,-1-9 0,3-10 1,-2-9-1,-3-3 0,-1-4 1,-2-6-321,3-6 0,1 6 0,0-8 0,2 5 0,4 5 1,4 9-1,1 5 406,0 3 0,1 10 1,4 5-1,4 6 1,4 5-1,3 5 1,4 2-55,0 0 0,2 4 0,4-2 1,-1 4-1,-1 2 0,1 4-93,-2 3 1,0 4-1,-1 2 1,-6-1 0,-4 0-1,-5 2 1,-1 1-32,-3 2 1,-7 4 0,-8-4 0,-7-2 0,-8-1 0,-1-3 530,0-3 1,1 3 0,0-5 0,2 2 0,3-1-1063,4-3 1,11 4-1,10-4 1,15-2 0,16 0-1,13 0 269,9 1 1,5 1 0,4-5 0,0 0-1,-1 0 932,0 0 1,-2-6 0,-9-2 0</inkml:trace>
  <inkml:trace contextRef="#ctx0" brushRef="#br0">11317 6704 13278,'8'-14'0,"-4"1"0,-2 0 0,-5-2 0,-5-2 0,-5 0 0,-2 0 0,0 1 0,2 1 1382,0 2 1,-1-3-1,1 7 1,0-2 0,-1 1-638,1 1 1,1 8-1,3 1 1,5 7-1,2 5 1,2 3-1,2 3-1075,2 4 0,5-1 0,7-1 1,4 1-1,0-2 0,4 0 227,1-2 1,-4-7 0,-3-2 0,-3-3 0,-2-2 44,0-1 0,-5-8 1,-5-4-1,-6-5 1,-6-4-1,-3-1 47,-1 1 1,-5-3-1,-1 3 1,-1-1-1,1 1 1,3 3-223,1 1 1,6 3 0,2 2 0,2 2-1,8 2 1,9 5-579,9 4 1,5 4 0,6 7-1,3-1 981,4 0 0,7 1 1,1-1-1</inkml:trace>
  <inkml:trace contextRef="#ctx0" brushRef="#br0">11677 6544 18447,'-7'-8'0,"2"-4"-901,4-4 1,1-2-1,0 5 1,0 0 2203,0-1 1,0 4-1540,0 6 1,-5 9 0,1 15-1,1-1 1,2 2-575,1-1 0,0-2 1,0 3-1,0-2 0,0-3 1,0-1 516,0-1 1,-2-7 0,-2-4 0,-5-7 0,-2-8 741,2-5 1,-2-5 0,2 4 0,-2 1 0,1-1 0,3 0 887,1 2 0,1 1 0,5 2-1573,0-1 1,8 7 0,3 3-1,7 2 1,3 4 0,4 2-1,3 5-1543,3 3 2215,1 1 1,0 0 0,2 1 0</inkml:trace>
  <inkml:trace contextRef="#ctx0" brushRef="#br0">11957 6517 17557,'8'-6'0,"-4"-3"0,-3-3-240,-1-1 0,5 4 0,-1 0 604,-1-1 0,0 4 0,0 0 0,3 2 0,0 1 1188,0 4-1328,-2-1 0,1 12 0,1-3 0,0 4-1096,0 5 0,-2-3 0,-4 3 0,0-4 151,0 0 0,0-5 0,0-4 979,0-3 0,0-5 0,0-10 0,2-1 1,1 1-1,2 1 309,3 3 1,-5-3 0,3 5-550,0 0 0,-3 1 0,6 6 1,-1 1-507,0 4 1,4-2 0,-2 4 0,5 0-1,4-1 1,2 0 0,3-3-35,1-1 0,6-2 0,1 0 792,3 0 1,0-6 0,5-2 0</inkml:trace>
  <inkml:trace contextRef="#ctx0" brushRef="#br0">12570 6091 32550,'-12'-23'-2313,"4"1"0,-3-5 0,7 10 3231,1 0 1,0 11 0,0 9 0,-2 11 0,2 6 0,2 10-1689,1 9 1,-1 5 0,-2 9 0,-2 4 0,2 6 0,2 2-160,1-1 1,1 0-1,4-5 1,3-1-1,4-2 1,0-6-1,-1-4-51,-3-7 0,-5-7 0,2-9 0,-4-9 917,-1-8 0,-4-13 0,-2-15 0,0-5 1,0-4-1,3-5 0,2-2 392,1-2 1,0 1 0,0 2 0,1 3 0,4 2 0,2 4-1,2 2 292,0 4 1,0 7-1,3 1 1,-2 5 0,-1 1-818,1 1 0,2 4 0,1 0 1,1 6-1,-1 6 0,0 3-926,1 1 0,-1 5 0,0 0 0,1-1 0,-1 1 0,0 0 1061,1-2 0,-1 3 0,-1-1 1,-2-3-1,-2-3 1278,-3-3 0,1-2 0,-1 2-50,4-5 0,-2-4 0,2-3 0,1-1 1,1 0-1,-1-1-761,-1 1 0,4-7 0,5 4 0,-2-2 0,1 0 0,-1-1 1,3-1-613,2 3 1,-5-4 0,2 3-1,-3-3 1,-2-1 0,1-2-109,-1-3 0,0 8 0,-1-4 0,-2 4 1,-1 3-1,2 2-56,1 4 1,-1 2 0,0 4-1,-2 5 1,1 5 0,3 4-122,5 2 0,3 1 0,5 6 0,4 3 1,6 3-1,8 2 615,6-1 1,10-5-1,0 3 1</inkml:trace>
  <inkml:trace contextRef="#ctx0" brushRef="#br0">13943 6557 13614,'-7'-33'0,"2"-4"0,5 2 420,5 4 1,-2 7-805,6 11 1,-5 5 0,4 5 0,-2 6 0,-2 5-8,2-1 0,-5 5 0,4-2 0,-5 4 0,-5 2 1,-3-3 583,-4-1 1,-8 9 0,0-6 0</inkml:trace>
  <inkml:trace contextRef="#ctx0" brushRef="#br0">10971 7197 9571,'-39'-52'0,"16"3"0,20 12 481,17 13 1,22 14 0,11 13-1,11 3-577,9 1 1,-22-5 0,3-1-1,4 1 1,1 1 0,8-2 0,3-1-1,5 0 1,2 0 0,3 0 0,0 0-1,-23 0 1,1 0 0,-1 0 0,2 0-1,1 0 1,-1 0-58,3 0 0,1 0 1,-1 0-1,1 1 1,-1 2-1,0-1 1,-2 1-1,0 0 1,0 0-1,21 2 0,-1 2-407,-6-1 1,-3 1 0,0 2 0,-2 1 0,-6 1 0,0-1-1</inkml:trace>
  <inkml:trace contextRef="#ctx0" brushRef="#br0">9078 8663 32628,'0'-14'-2458,"0"-5"0,-2 16 1,-2 2-1,-5 7 2521,-3 2 1,6-5-1,6 2 1,9-4 0,6-1-1,3 0 1,-1 0-1,3 0 554,2 0 1,3 0 0,2 0-1,1 0 1,2 2 0,2 1 0,2 3-426,3 1 1,2-4 0,2 3 0,2-2 0,3 1 0,0-2 147,0-2 1,7-1 0,-1 0 0,1 0 0,5 0 0,0 0-1,3 0-112,-1 0 0,-2-4 0,4-2 0,2 0 0,0 0 0,-1 3 0,-2 0-228,-2-1 0,8 2 0,-5-2 0,-2 1 0,-4 0 0,-3-3 0,0-1 0,-1-2 0,-3-5 0,-4 2 0,-4 1 0,-1 0 0,0 1 0,-1-9 0,-2 5 0,-2-2 0,2-2 0,0 1 0,0-1 0,-1-2 0,-5 1 0,3-4 0,-2 2 0,-2 2 0,-2 1 0,-1-1 0,-2 4 0,-3-3 0,-4 3 0,-3 2 0,-3 0 0,-2-1 0,-1 1 0,-6-2 0,1-1 0,-2-3 0,-4-2 0,-2-1-206,-5 1 1,-3-9 0,-3 4 0,-1-3 0,-2 1 0,1 2 0,-1-1 78,0 0 0,-4-2 0,3 1 0,-2 2 0,-1 3 1,-2 2-171,-3 3 0,4 3 0,-10 2 0,0 1 0,-1 2 0,-1 2 64,-1 3 1,1-1 0,-5 3-1,0-2 1,0 2 0,-2 2 123,-2 1 0,1-5 1,-5 1-1,1 1 1,1 1-1,-1 1 1,1-2 340,0-1 1,-3-1 0,5 4 0,1-2 0,1-2 0,2 2-17,0 2 1,2 1 0,-1 0-1,2 0 1,-3 0 0,0 0 0,-3 0 126,2 0 1,-1 6 0,2 1-1,-1 2 1,-2 0 0,-3 1-155,-1 2 1,2 1 0,-1 1-1,2-1 1,2 0 0,-1 1-188,2-1 1,2 2 0,2 1-1,-1 2 1,1-2 0,0-1 0,1-2-3,1 1 0,4-2 0,-3-2 0,-1-1 0,1 1 0,-3 2 0,-1 1 0,-1-4 0,2 0 0,2 1 0,-1 2 0,2 3 0,5 1-283,5 2 1,0 0 0,6-6 0,4 0-1,3-1 1,5 3-329,0-4 1,5 3-1,-2-4 1,6 3-1,7 2 1,6 0 725,7 4 0,9-3 0,8 4 0,9-1 1,9 1-1,7 0 0,5 1-132,-1-4 1,-30-6 0,1-1 0,0 0 0,0 0 0,1 0 0,-1 0 0,0 0 0,0 0 0,-1-1 0,-1 0-354,0-2 0,0 0 0,31 7 1,1-4-1,-5 3 0,-4 0 0,-3-2 525,-6-1 0,7 0 0,-4 4 1</inkml:trace>
  <inkml:trace contextRef="#ctx0" brushRef="#br0">5759 9262 17858,'-8'-13'-3076,"-2"4"2421,5 0 1,1 8 1090,4 1 0,1 1 0,4 8 0,4 0-175,3-2 0,2-1 0,3-4 0,2 1 0,3 1 1,5-1-1,4-1 757,3-2-693,2 0 0,9-2 0,4-1 0,2-1 0,2 1 1,0 1-75,2 2 0,9 0 0,-9 0 1,2 0-1,4 0 0,0 0-183,3 0 0,2 0 0,4-1 0,1-2 0,2-2 0,-1 1-2,-1-2 1,-31 5 0,0-1 0,30-5 0,2-1-1,1 2 1,-3-1 0,-1 1 103,1 0 0,-4 2 0,7 4 0,-2 0 0,-4 0 0,1 0 29,0 0 1,-6 1 0,8 2 0,1 2 0,-1-2 0,1-2-254,-2-1 1,1 0 0,5 0 0,-1 0 0,0 0 0,-35 0-1,0-1 136,-1-2 1,1 1-1,-1 1 1,1-1 0,0-2-1,0-1 1,-1 0-1,0 0 1,31-7 0,-2 0 209,-1 3 1,-8-1-1,4 6 1,-4-1-1,-3 1 1,0-1-527,-3 2 0,-2-3 0,2 2 0,-2 1 0,-2 1 1,-2 1-1,-2-2 46,2-1 0,-9-1 0,1 5 0,-4 0 1,-4-1-1,-2-2-316,-1-2 1,-2 1 0,-3 4 0,-4 0 0,-3 0-4800,-2 0 5220,-5 6 0,3 1 1,-3 6-1</inkml:trace>
  <inkml:trace contextRef="#ctx0" brushRef="#br0">24714 3212 8047,'-12'-2'268,"3"-2"0,3 1 0,8-4 0,2 1 0,4 4 2319,-1 5 0,4 0-548,-7 6-1894,6-6 1,-7 7 0,6-4-1,2 0 1,0 2 0,3-3 0,-1 3-1,0-1 73,1 4 0,-1-4 0,2 0 0,1 1 0,3-2 0,1 0 69,-1-3 0,8-2 1,-2-1-1,1-1 1,4-4-1,0-4 1,2-3-18,4-1 0,-2 0 0,1-2 0,1-1 0,-2-2 0,-1 0 0,-2 0-153,0 1 0,-2-6 0,-5 4 0,-3 0 0,0-2 0,-2 2 65,0 0 1,3-5-1,-2 2 1,-1-3-1,2-2 1,-1 0 28,4 1 1,0-7 0,-1-1 0,0-2 0,0 1 0,1-1-174,-2 2 1,2 0 0,-6 5 0,-2-2 0,-1-1 0,-2 1 0,0 0-26,1 2 0,-5 1 0,-2 1 0,-1 0 0,-3 1 0,-2-3 1,1 0 18,2-2 0,-2 0 1,2 3-1,-2-2 1,-2-1-1,0 1-82,0 2 0,0-5 0,0-1 0,0 0 0,0 2 0,-2-1-98,-2-2 1,2 2 0,-4 0 0,2 2-1,0 0 1,-1 2 105,-1 1 1,3 1 0,-6 2 0,1 1 0,-1 2 0,0 0 0,0-1 33,1 1 0,-3 4 0,3-2 0,-1-1 0,0 2 1,1-2-111,0 0 0,-4 3 1,5-2-1,-2-1 0,2 2 1,-1-2-1,1 2 70,-4 0 1,4-4-1,-2 4 1,-1 0-1,-2-2 1,-1 2 98,-1 0 0,-4 1 0,-1 4 1,0 1-1,-2 0 0,0 1 23,-2 3 0,2-1 0,-1 4 0,0 0 0,1 0 1,3 2-61,3-2 0,2 4 0,0-2 0,-1 2 1,1 2-32,0 0 1,-1-4 0,1-1 0,0 2 0,-1 2 0,1 1 0,0 1 22,-1 4 1,-1-2-1,-1 4 1,-2 1-1,1-1 1,-1 3-1,0 2 98,2 2 0,-2-1 0,3 0 1,3 0-1,1 1 0,-1 1-115,-2 2 1,3 0 0,2 3 0,3 0 0,1-3 0,1 1-37,1 0 0,0 0 0,0-5 0,-2 0 0,3 1-321,0-1 1,2-4 0,0 0 0,-1 1 0,-2 2-50,-2 1 0,1-4 0,2-1 0,-1-1 0,-1 0 0,1 4-329,1 1 0,2 1 0,2-1 0,1-2-491,1-1 1324,7-6 1,-10 4 0,2-4-1457,-6 2 0,-4-1 1369,-7-4 0,7 0 0,1 0 0</inkml:trace>
  <inkml:trace contextRef="#ctx0" brushRef="#br0">24661 1373 7983,'-14'0'-665,"6"-2"1029,-1-2 1,6 1 0,-2-6 4813,4-1-4758,1 4 0,0 6 1,0 10-1,0 6 1,0 5-1,0 3 1,0 1-132,0 3 1,1 3 0,2-1 0,3 1 0,2-2 0,2-2-224,2-5 1,1 2 0,2-6-1,1-2 1,5-3 0,1-4-34,2-4 0,8-5 0,-3-6 0,2-6 0,1-7 0,-2-4 0,0-2 278,1 2 0,-3-1 1,1-3-1,-5 2 0,-6 3 1,-3 4-1089,-2 3 0,0 3 0,-1 2 0,-1 3-6577,-3 1 7354,-5 7 0,15 7 0,-3 5 0</inkml:trace>
  <inkml:trace contextRef="#ctx0" brushRef="#br0">23861 2052 8041,'-25'-13'0,"9"0"0,-7-1 0,7 3 14,3 2 0,4 1 1325,0 4 0,0 2 0,-3-1-1068,3 6 0,3 5 0,6 5 0,0 0 0,2 1-198,2-1 0,4-1 0,5-3 0,0-5-61,1-2 0,-2-4 1,-2-2-1,-3-5 1,-1-3-1,-3-1 170,-1-1 1,-2 1 0,-2 0 0,-2-1 0,-5 3-1,-3 0 1,-3 4 150,-3 1 0,4 1 1,-4 5-1,3 0 1,3 2-1,2 2-450,1 5 0,6-1 0,-1 1 1,4 1-1,5 2 0,9 1-1259,6 0 0,12 1 0,3-1 1376,4 0 0,1 7 0,0 0 0</inkml:trace>
  <inkml:trace contextRef="#ctx0" brushRef="#br0">23821 2252 8682,'-31'8'400,"0"-4"0,1-2 1,8-2 210,4 0 0,9-2 0,6-1 0,8-1 1373,8 1-1663,6 1 0,9-2 0,2-2 0,3 0 0,1 0 68,3 3 0,-3 2 0,0 1 1,-1 1-1,-4 4 0,-1 3 1,-1 4-153,0 2 0,-2 0 0,-2 3 0,0 0 0,0 1 0,1 0-465,-2 0 0,6 1 0,-2-3 1,0 2-1,4-2 0,-3-1 1,-2-1-861,-3-1 1,0-4-1,3-2 1,-1 1 0,-3-3-1,0 1-2939,-1-3 4027,-3-1 0,8 4 0,-5 1 0</inkml:trace>
  <inkml:trace contextRef="#ctx0" brushRef="#br0">24741 2439 8235,'-21'-5'0,"5"0"0,4-1 582,3 0 0,6 0 0,-1 1 21,2-4 1,8 2-1,3 0 1,3-1-1,1 2 1,0 0-339,1 3 1,-2 3-1,-5 5 1,-7 4 13,-7 3 0,-11 7 0,-4 2 0,-2 1 0,0 0 0,3 0-680,2-1 0,1 4 0,7-4 1,2 1-1,4-1 401,4-2 0,7 5 0,1-4 0</inkml:trace>
  <inkml:trace contextRef="#ctx0" brushRef="#br0">24567 2759 8031,'-13'-6'-20,"6"-2"0,2-5 310,4 0 1,7-1 0,3 3 0,2 0 0,3 2 0,-1-1 0,0-2 177,1-1 1,-1 5 0,-1 2 0,-2 2-26,-1 0 0,-7-1 0,-1 7 1,-7 2-1,-4 5-103,-5 3 0,-6 7 0,2 3 1,-2 5-1,-1 3 0,0 1 0,1-2-170,2-1 1,1-1-1,5 0 1,1-1 0,2-1-1,2-1-351,2-2 1,2-1-1,4 1 1,0-4 0,0-2-1,0 1-23,0 0 0,0 1 0,0-4 0,0-1 0,0 0 430,0 1 0,0-6 0,1 0-395,4-2 1,-2-2 0,6-5-354,1-4 0,-3 2 0,1-6-240,-2-1 248,-2 4 2070,-4-6 1,-1 11-599,-4-4 1,4 5-1255,-4 5 1,10-4-1,2 5 1,2-1-1,0 1-1086,1 1 1,-2-1 0,1 7-1,1 5 1382,2 1 0,7 6 0,2-4 0</inkml:trace>
  <inkml:trace contextRef="#ctx0" brushRef="#br0">9038 6983 11843,'-13'-26'-378,"5"-4"0,4 2 1,1 3 460,-2 0 0,4 5 0,-5 3 0,-2 3 1,-3 5-1,-9 5 0,-3 3 0,-7 1 1,-3 0-1,-4 1 0,-1 2-78,-2 1 1,-6 2-1,-3-3 1,-3 2-1,-3-1 1,-1 1-1,-2-1 1,2 1 227,1 0 0,-2-3 1,-1 2-1,2-2 1,1-2-1,3 0-74,3 0 0,-3 0 0,3-2 0,-3-1 0,-1-3 0,0 1 0,-3-3-47,-7 1 1,4-1 0,-11-2 0,-1 3-1,0 1 1,34 4 0,-1 1-64,-1 0 1,-1 0-1,2 1 1,-1 0 0,-3 0-1,0 0 1,1 0 0,0 0-1,2 0 1,0 0-1,0 1 1,1 0 0,-36 3-2,1 5 1,2 3 0,6 1 0,3 1 0,2-1 451,1 0-581,4-5 1,-4 2 0,4-4 0,-1 1 0,-3 2 0,-2 0 138,-3 0 0,-5 0 0,-4 4 0,1 0 0,33-5 0,1-1 0,-1 1 1,-1 1-103,0-1 1,-1 1 0,-7 3-1,-1 0 1,4-1 0,0 0-1,-2 2 1,-1-1 0,-1 2-1,-1 1 1,2-1 0,1 0 27,1-1 0,0 0 1,1 2-1,0 0 1,-26 7-1,3 3 1,3 2-1,5 0 46,6-1 1,-3 1-1,8 0 1,-1-1-1,0 1 1,4 0-51,4-1 1,-1 5 0,8 2 0,-2 1 0,-2 4 0,2 4 0,-1 5-206,1 5 1,4 0 0,-1 7 0,2 0 0,3-2 0,6 0-87,5-3 0,8-2 0,2-2 0,2-3 0,3-5 0,2-2 398,1-3 1,1-5-1,4 2 1,4 0 0,2-1-1,4 1 1,2-1 1,0-1 1,11 5 0,2 0 0,6 5-1,7 4 1,2 1-84,6 3 0,-23-24 0,2 0 0,0 1 1,2 0-1,-1-1 0,2 1 0,0 0 0,0-1 1,1 1-1,0-1 1,2 1 1,1 0 0,1-3 0,-1 1 0,-1-1-1,-1-1 1,2 0 0,1-2 0,-1-1 0,1-1-1,0-2 1,0-1 0,1-2 0,0 0 114,3-1 0,-1 0 0,-2 1 0,-1-1 1,2 0-1,0-1 0,0 0 0,0 0 1,1-2-1,0 1 0,1-1 0,1 0-72,1 1 1,0-1 0,-2-1 0,0 0 0,3 2 0,-1 0-1,1 1 1,0 0 0,1 0 0,-1-1 0,1 1 0,0 0-92,1-1 0,-1 0 1,-4 0-1,0 1 1,2 0-1,0 1 1,-3-1-1,-1-1 1,-1 0-1,1-1 1,0 1-1,1-1 1,0 0-1,0-1 169,0 1 1,-1-1 0,-3 1 0,0-2 0,34 4 0,-3-2 0,-1-2 0,0-2 120,-1-3 0,1-2 0,3-1 0,4 0 1,-35 1-1,2 0 0,0 0 0,1 1-255,0-1 1,1 2 0,0 2-1,-1 0 1,3 0 0,0-1-1,0 1 1,-1 1 0,3-1 0,-1 0-1,0-1 1,0 1-88,1 0 0,0 0 0,-2 1 0,0 0 1,1 1-1,0-1 0,-1 0 0,0 0 1,0 0-1,-1-1 0,-2-1 0,-1-1 1,-2 0-1,0 0 310,0-1 0,-1-1 1,32 0-1,0-2 0,-1-4 1,-1-3-1,1-4 205,-3-2 0,1 1 0,-1 1 0,1 2 0,1 2 0,2 1-563,1 0 1,-33 4-1,0 1 1,-1-1-1,1-1 1,3 0-1,0 0 1,-1 1-1,1-1 1,0 0 0,-1-1-1,1 1 1,-2-1 29,1 1 0,-1-1 0,35-4 0,0-4 0,-3 0 0,2-2 0,-1-3 267,-1-4 1,-34 10-1,-1-1 1,0 0-1,1-1 1,-1 0-1,0 0 1,1-2-1,0-1 1,0-1 0,-1-2 101,0-1 1,0-1 0,3-3-1,-1 0 1,0 0 0,0-1-1,2-1 1,0-2 0,1-1-1,1-1 1,0 0 0,0 0-466,0 0 0,-1 0 0,1 1 0,1 1 1,-2-1-1,-1 0 0,-1 4 0,-1 1 0,-1 1 1,0 0-1,-2 3 0,0-1-170,-1 1 1,0 1 0,-1 0 0,-1 0 0,30-20 0,-4 1 0,-5 2 0,-4 3 0,-4-1 286,-4-4 0,-7 5 0,-4-9 0,-7-3 0,-3-3 0,-2-7 149,-1-3 0,-3-5 0,-5-7 0,-4 34 0,0-1 1,0-1-1,0 1 0,1-2 0,-1 0-49,0-3 1,-2 1 0,0-32 0,0 33 0,-1-1 0,-1-32 0,-2 8-1,-4 5-209,-3 6 0,-12 5 1,-5 10-1,-9 0 0,-7 1 1,-13 4-1,-8 4-40,27 16 0,-3 2 0,-5-1 0,-2 1 1,-3 0-1,-1-1 0,-1 1 0,0 0 1,-1 0-1,-1 0 0,1 1 0,-1 1 121,0-1 1,-1 2-1,-3 1 1,-1 1-1,-2-1 1,0 1 0,-3 0-1,-1 1 1,-2-1-1,-2 1 1,0-1-1,0 0 51,-3-1 1,-1 0-1,-3-2 1,0 0 0,-1 1-1,0 0 1,1 0-1,0 0 1,24 2 0,0 0-1,0 0 1,0 0-1,-1 0 1,0 0 0,-1 1-1,-1-1 1,1 1 98,-1 1 0,0 0 0,0 0 0,-19-1 0,1 1 0,-4 1 0,2 1 0,3 2 0,2 3 0,5 1 0,1 3 0,3 3 0,1 3-32,3 3 0,-1 0 0,2-1 0,-1 1 0,-2 3 0,1 2 0,4 1 0,2 3 0</inkml:trace>
  <inkml:trace contextRef="#ctx0" brushRef="#br0">3986 12741 8230,'0'-6'-14,"0"6"1,0 6 0,0 7 0,0 0-1,1 1 1,4-1 0,4-1 0,2-3-1,3-5 1,1-1 783,2 2 0,3-4 1,5 4-1,0-4 1,3-2-1,2-2 1,2-3-1,2 0-425,0 0 1,5-3 0,-4 5-1,4 1 1,1 1 0,-2 2 0,-1 0-193,-1 0 1,0 0 0,4 0 0,0 0 0,0 0 0,0 0 91,0 0 1,-3 0 0,1 0 0,4 0 0,-1 0-34,0 0 1,-1 0-1,0-1 1,0-2-1,0-3 1,0 0-1,2 0 0,2 3 0,-5-3 1,4 0-1,0 0 1,-3 0-1,0 3-352,0 2 1,-9-4 0,4 1 0,-4 1 0,-1 1 0,1 2 243,-1 0 0,-2 0 0,-1 0 0,-1 0 1,1 0-1,0 0 0,-1 2 187,1 2 0,0-2 0,1 2 1,1-2-1,5-2 0,2 0 1,4-2-241,1-2 1,-5 2-1,5-4 1,-1 2 0,-3 0-1,2-1-168,-1-1 0,-2 5 1,-2-4-1,0 2 1,-1 0-1,1-1 91,0 1 1,-4 1 0,1 2 0,-3 2 0,-2 1-1,1 3 1,0 0 6,-1 0 1,1 3 0,0-5-1,-1 0 1,3 1 0,0-1 85,2-1 0,5-1 1,-4-2-1,1 0 0,1 0 1,0 0 241,3 0 0,2 0 1,1 0-1,-2-2 1,-1-1-1,-1-1 1,1 1-139,1 1 1,-2 2-1,-2 0 1,0 0-1,-2 0 1,1 0-384,-3 0 0,-2 0 1,-1 0-1,-1 0 1,-1 0-1,-1 0 1,-2 0 11,2 0 0,-3 0 0,1 0 0,0 0 0,0 0 0,1-1 322,0-3 0,2 1 0,2-5 0,0 1 1,1 1-1,2-2 0,1 2-506,-2 1 0,-1-4 0,-1 4 0,-2 1 0,-1-1 0,-3 1-352,-2 1 0,-1 1 1,-5 2-1,0 0 1,1 2 735,-1 2 0,-6 4 0,-1 5 0</inkml:trace>
  <inkml:trace contextRef="#ctx0" brushRef="#br0">6625 12927 8406,'-7'-19'618,"1"4"-720,0 2 0,3 3 1,-5 4-1,1 0 1,1-2-1,-1 2 1,1-1-1,-2 1 834,1 0 0,3 0 0,-4 2 0,1-4 0,-1 1 0,-1 1-68,2 0 1,-5 5-1,2-4 1,-5 2-529,-3-1 1,-1 2-1,1-2 1,-4 2-1,-3 2 1,-3 0-1,-2 0-36,-1 0 0,-2-4 0,4 0 0,-4 1 0,1 1 0,-1 2 273,3 0 0,2 0 0,2 0 0,-1 0 0,0 0 1,1 2-128,-1 2 0,0-1 0,-1 6 1,-2 1-1,-2 4 0,-2 2-1549,-3 2 1244,4-1 0,-5 1 0,2 0 0,-1 0 1,0-1-1,3 1 263,1-1 1,-2-3 0,4 0 0,1-1-1,2 0 1,3 1-43,3-1 1,-2-1-1,6 0 1,2 0-1,1 2 1,2 1-1,-2 1-153,-3 2 1,3-2-1,-2 5 1,2 0 0,0 0-1,-1 2-38,-2 3 0,-1-4 0,2 0 0,0 2 0,0-1 0,2 1 0,2-2 62,0 2 0,1 0 0,3-1 0,5-2 0,2 0 0,2-2 113,0 0 1,5 5 0,2-2 0,3 2 0,5 0 0,1-2 0,4 1-108,2 3 0,2-4 1,-1 0-1,1 2 1,1 1-1,3 2-139,2-1 0,-5 1 0,6 0 0,-1-1 0,0-1 0,2-1 1,2-2 129,3 2 0,2-5 0,2 0 0,2-1 1,3 0-1,1-2 0,4-1 123,1-2 1,2 1-1,3-1 1,0 0 0,1 1-1,0-1-123,0 0 1,1 2 0,-4 2-1,0 0 1,-4 0 0,0-3-1,-2 0-107,0-1 0,-2 0 0,3 1 0,-2-2 0,-1-2 0,1-3 305,2-1 0,-3-1 0,4-4 0,2 2 0,3 2 0,2-2 89,1-2 1,-4-1-1,4-1 1,-1-2 0,1-2-1,1 1 1,-1-1-259,-3 1 0,-1-1 1,-3 5-1,-2 0 1,-3 0-1,-1 0 1,-3 0-185,-1 0 0,-2 0 0,-2 0 0,-1 0 0,-1 0 0,-1 0 210,-1 0 0,5 0 1,-3 0-1,2 0 1,4 0-1,0 0 0,3 0 86,-2 0 0,3 0 1,0 0-1,1 0 1,2-1-1,0-2 1,-2-2-113,-1 2 1,3-2 0,-3 0 0,0 2 0,1 2 0,-1 1-130,0 0 1,-1 0 0,-5 0 0,0 0 0,-1 0 0,1 0 78,0 0 1,0 0-1,-1 0 1,-2 1-1,0 2 1,2 2-1,2-2 135,2-2 0,-3-1 0,7 0 0,1 0 0,-1 0 1,2 0-145,-2 0 0,5 0 0,-4-1 0,1-2 0,-1-2 0,1 2 0,0 2 0,0 1 0,-6 0 0,3 0 0,-2 0 0,1 0 0,-2 0 0,-2 0-51,-1 0 1,0 0 0,-1 0 0,-2 0 0,-2 0 0,1 0 59,-2 0 1,4 0 0,-2 0 0,2 0 0,4 0 0,1 0 0,3 0 28,1 0 1,1-2 0,2-1-1,-3-1 1,1 1 0,-2 0-39,0-2 0,-2 4 0,-3-3 0,1 2 0,-1 1 0,-2-2 0,-1-2-62,1 2 1,-5-3 0,-3 2-1,-3-1 1,-1 1 0,1-2 85,3-1 1,-3-2-1,3-3 1,-1 2-1,0 1 1,2-2-1,1-1 8,-1-1 1,1 0 0,-3-1 0,1 0 0,-2-3 0,-1 0-33,-1 0 0,-2-2 0,-2 1 0,-6 2 0,-2 0 0,-2-1 0,1 0 0,-1 0-252,-5-3 1,2 3 0,-4-3-1,0-1 1,1 0-113,1-3 0,0-1 0,6 0 0,-1 1 1,0 2-1,1-2 500,-1-1 1,0-1 0,1-1 0,-1 0 0,0 2-1,1 1 1,-2 2 18,-4-1 0,-2 2 0,-6-1 0,0-1 0,-1 1 0,-5 0-909,-7-2 1,-2-1 0,-7 0 0,-2 1 0,-1 4 0,0-1 408,2 0 0,-5 5 0,5-2 0,-1 3 0,-1 0 0,1-1 1,0-2 577,2 2 0,4 1 1,-4 2-1,-2 0 1,-1-2-1,-2-2 153,1 0 0,-2-1 0,-3 5 0,-5-1 0,-2 1 0,-4 0 0,-1-1-740,-1 1 0,-5 1 0,3 2 0,0 2 0,0 1 0,2 1 34,-2 0 1,3 0-1,-5 3 1,2-1-1,2 1 1,0 0-1,-1 0 471,2-2 0,0 0 0,0 2 1,-3-3-1,0 0 0,-1-2 175,0 1 0,-2 2 0,-3-3 1,2-1-1,2 0 0,1 0 0,1-1-50,0-2 1,-1 3 0,4 0-1,1 0 1,-1 0 0,3 2-446,3 1 1,-4 0 0,4 3 0,0-1 0,-2-1 0,1 1 0,-4-1 125,-2 2 0,1 0 1,-5 0-1,1-1 1,3 1-1,-1 0 114,2-1 0,3 2 0,-7-2 0,1 2 0,3 2 1,0 0-1,1 0-33,2 0 0,-2 0 0,4 0 1,-1 0-1,-4 0 0,1 0-149,-1 0 1,-4 0-1,1 0 1,0 0 0,-3 0-1,0 0 1,-3 2 62,2 2 0,0-2 0,-4 3 0,-1 0 0,1-1 0,-4 1 187,-3 1 1,5-5-1,-12 4 1,1-4 0,5-1-1,-2 0 1,2 0 43,-2 0 0,-4 0 0,6 0 0,-3 0 0,-2 0 0,1-1-96,-1-4 1,-4 4-1,-2-4 1,1 4-1,-4 1 1,38 0-1,-1 0-87,-1 0 1,-1 0-1,-3 0 1,0 0-1,1 0 1,0 0 0,1 0-1,0 1 1,0 0-1,-1 1 1,3 1-1,-1 0 1,0 1 0,-1 0-270,1 1 1,1 0 0,-1 0 0,2 0 0,-35 6-1,5-2 1,7-1 0,4 1-265,7 0 1,3-1-1,10 2 1,2-3-1,7 1 1,3-1 0,6 4-1263,0 0 1841,3 3 1,-3 5 0,0 2-1</inkml:trace>
  <inkml:trace contextRef="#ctx0" brushRef="#br0">20608 17072 8051,'0'-13'54,"0"-1"0,-1 9 0,-4 3 0,-3 5 0,-4 0 1,-2-2-1,1-1 0,0 0 473,-1 0 0,1 0 0,0-1 1,-1-2-1,1-3 0,0-1 1,-1-2-1,1 0-223,0 0 1,4 2-1,0-4 1,-1 4 0,-2 1-1,-3 3 1,-3 1 0,-3 2-311,1 0 1,-10 0 0,1 0 0,-6 2 0,-5 1 0,0 3 2,-2 1 1,-6-2 0,4 4 0,1-1 0,0 1 0,1-1 0,2-2 353,6-3 0,0 3 0,3-2 0,1 0 0,4 1 0,2-1 1,2-1-215,-2-1 0,0 2 1,1 2-1,1 0 0,-4 1 1,-2 1-350,-3 2 1,-6 2-1,2 1 1,-4 1-1,-1 1 1,0 1 310,0 2 1,0 5-1,0 0 1,0 0-1,2 1 1,1-3-1,3-1 111,1 1 0,6-3 0,7 3 0,0-1 1,4 0-1,1-1-232,2-3 0,0 3 0,1-1 0,1 0 1,4 0-1,-1 1 0,3 0-7,-1 0 0,0 4 1,3-4-1,-3 0 1,0 2-1,0 0 91,3 2 0,2 1 0,1 0 1,0-2-1,0 2 0,0 1 113,0 1 1,5 0-1,6-3 1,4-1-1,4 1 1,3-1-1,6 0 86,6 2 1,5-3 0,1-1 0,1 1 0,4-2 0,4 2-104,2 0 1,-2-4 0,0 4-1,2 0 1,0-2 0,4 2-92,3 0 0,-6-4 1,6 4-1,2 0 0,2-2 1,2 0 115,-2-2-182,1-3 0,9 0 0,2-2 0,-36-7 0,0 0 1,0-1-1,-1-1 0,1 1 0,0 0 88,36 3 1,-36-5-1,-1 1 1,33 6 0,-3-1-1,-1 1 1,-3-1-45,-3-2 0,2 3 0,-4-4 0,-1 3 0,-3 1 1,-2 0-1,-1-2 19,-3-1 0,-3 0 0,2-3 0,1 1 0,-2-1 0,2-1 173,4-2 0,-1 0 1,8 0-1,0 0 0,2 0 1,3-2-83,2-2 1,-5-4 0,10-5 0,2 1-1,-1 2 1,1 1 0,-2-3-126,0-4 1,0 1 0,-4-3 0,-2 3 0,-1 2 0,-4 0-181,-1-1 0,-1 0 1,-4-3-1,-3 0 1,-2-1-1,-4 0 37,-4 0 0,-1-1 0,2 1 1,-1-2-1,2-4 0,-1 0 1,2-2 235,2-3 1,1 4 0,4-6 0,-2 1 0,-1 1 0,1-2 128,0 1-234,-6 2 1,2 1 0,-8 1 0,-3 1 0,-2 1 0,-2 3-320,-2 2 1,-7 0-1,-3 2 1,-5 0 0,-3 0-1,-2 2 53,-2 2 0,-2 0 0,-4-1 0,0 1 0,0 0 0,0 0-17,0-1 1,0 5 0,-2 0-1,-2-1 1,-5-2 0,-3-1-1,-1 0 68,0-1 1,-7-1 0,-2-1 0,-4-2 0,-6 1 0,-5-1 97,-6 0 117,2-6 1,-14 8 0,2-6 0,-3 0-1,-8-1 1,0 3-33,-1 0 0,27 9 0,0 0 0,-33-7 1,35 10-1,-2 0 0,-1 1 0,0-1 0,0 2 1,1-1-56,-1 0 0,1 1 0,0-1 0,0 0 0,-2 1 0,0-1 0,0 0 0,-1 1 0,-1-1 0,1 0 0,-1 1 0,-1-1 0,1 0 0,0 1-19,-1-1 1,0 0 0,1 3-1,0 0 1,-3-1 0,-1 1 0,0-1-1,1 1 1,0 0 0,1 0-1,-1 1 1,-1 0 87,0 0 0,0 1 0,1 1 0,-1 0 0,-4-1 0,-1 0 0,0 1 0,1 0 0,1 1 0,0 0 0,1 0 0,0 0 0,3 1 0,1 0-147,3 1 0,-1 0 0,-1-1 0,-1 1 0,4 2 0,0 1 0,-1 0 0,1 0 1,-1 0-1,0 1 0,2-1 0,0 0-354,1 0 1,0-1 0,0 0 0,0 1-1,-30 8 1,5-1 0,0-2 0,4-1-485,0 2 1,0-4 0,1 0 0,-3 1 984,1-1 0,-12 2 0,4 4 0</inkml:trace>
  <inkml:trace contextRef="#ctx0" brushRef="#br0">24607 17898 8251,'0'-13'0,"0"4"0,2 2 856,2 1 0,-2-5 0,2 3 1,-4-4-1,-4 0 0,-4 2 1,0 2-1,-1 2 0,-2 2 236,-1-2 0,4 4 0,-1-2 0,0 4 1,0 4-1,0 4 0,-1 2 0,-1 2 1,1 3-681,1 0 0,0 8 0,-3 1 0,2 0 0,3 1 0,1 0 0,3 2-412,1-1 0,2-3 0,0-3 0,2 1 0,2-2 0,5 0 0,3-4 0,1-4 0,0 1 0,2-5 0,2 0 0,0-2 0,0-4-1406,-3-1 1,0 0-1,-1 0 1,0-1-1,1-2 1,1-3 1405,2-2 0,4-6 0,6-7 0</inkml:trace>
  <inkml:trace contextRef="#ctx0" brushRef="#br0">24887 18138 17416,'-11'2'1444,"2"2"0,-2 4 0,7 5-291,1 0 1,1-4 0,2 0 0,2 0 0,1 0 0,3-2-1154,1-1 0,-2-1 0,2-7 0,-1-2 0,-2-5 0,2-3 0,-4-3 0,2-3 0,-2-2 0,-1-3 0,2 1-944,2-2 0,-1 5 1,-2 0-1,1 1 1,2 0 711,3 2 0,1 7 0,3 6 1,-2 6-1,-1 8-1249,1 5 1,2 5 0,3 5 1480,3 1 0,2 0 0,7-1 0</inkml:trace>
  <inkml:trace contextRef="#ctx0" brushRef="#br0">25234 18218 11800,'-9'-18'0,"0"2"9830,-1 4-8950,4 5 0,1 7 0,8 1 0,3 4 0,2 2 0,1 2 0,0 0 1,-1 0-881,3-2 0,1 4 0,-1-5 0,0 0 0,-2-1 0,1-2-2458,2-1 0,1-2 1,1-2-1,0-4 2207,4-7 0,3-12 0,6-9 0</inkml:trace>
  <inkml:trace contextRef="#ctx0" brushRef="#br0">25541 17672 8259,'16'-31'1531,"-3"0"1,3 5-1,-7 9 1,3 2-370,2 2 0,-3 4 0,0 0 1,-2 0-1,1 1 0,2 4 300,1 3 1,-4 6-1,-2 6 1,-1 5 0,-3 6-1658,-1 4 0,-2 6 0,0 2 0,0 3 0,0 2 0,0 4 1,-2 1-1508,-2 2 1,2-2-1,-2-4 1,1-1 1701,-1-4 0,2-2 0,-4-6 0</inkml:trace>
  <inkml:trace contextRef="#ctx0" brushRef="#br0">25607 18058 7317,'-4'-25'0,"-2"1"0,0 4 0,0 0 0,3 4 1228,2 1 1,2 4 0,3 2 0,5 4-1,5 4 1,2 2 0,5 2 0,2 3-582,6 1 1,0 2 0,-2 5 0,0-2 0,-1-2-1,-1-3 1,-1 1-4664,-2-1 0,-5-4 3815,0 2 0,-8-10 0,-6-4 1,-4-3-1,-5-1 0,-2 0 1,-1-1 2922,2 1 0,-3 0 1,5-1-1036,2 1 0,3 6 0,5 2 1,2 5-1473,1 5 1,3 2 0,-3 6 0,1 1 0,0-1 0,-1 0 0,0 1-216,-4-1 0,2 0 0,-1 1 0,-1-1 0,1 0 0,-1 1 0,-1-1 0,0-6 0,0-1 0,3-1 0,1-1 0,-2 2 0,4-3 0,1 2 0,2-3 0,3 0 0,1-2 0,2 0 0,-1 0 0,3 0 0,2 0 0,0-2 0,3-2 0,5-6 0,0-5 0,1-6 0,-3-3 0,1-4 0,0-3 0,-7 0 0,-4-4 0,-5-5 0,-4-3 0,-5-3-261,-2-2 1,-2 1 0,0-2 0,-2 5 0,-2 4-1,-4 6 651,1 7 1,0 6-1,2 11 1,-2 7-391,-1 12 0,-2 16 0,4 13 0,-1 8 0,-4 6 0,-2 9 0,-3 6-237,-2 4 0,9-34 0,0 1 0,-6 35 0,-1-1 0,-3 1 237,-2-4 0,-1-6 0,-5-4 0</inkml:trace>
  <inkml:trace contextRef="#ctx0" brushRef="#br0">24687 18605 8046,'-35'-17'0,"-2"4"0,1 6 543,2 4 0,9 3 0,7 0 1095,3 0 0,11 1 1,10 2-1,16 3 0,17 2 1,17 2-934,18 2 0,-33-6 0,1 1 0,9-1 0,2 0 0,2-1 0,1 0 0,4-1 0,1 0 0,5-1 0,1 0 1,2-2-1,-1 1-705,-1-2 0,1 1 0,1 1 0,-1 0 0,-4 1 0,-2-1 0,-2 0 0,-1-1 0,-4 0 0,-1-1 0,-5 0 0,-1 0-259,-4 0 1,-1 0 0,31 0 0,-9 2 0,-10 1-1,-11 1 259,-7-1 0,-4 5 0,-6-1 0</inkml:trace>
  <inkml:trace contextRef="#ctx0" brushRef="#br0">21648 17459 8478,'6'-14'497,"3"2"0,3 2 0,1 1 0,0 0 0,1 2 0,-4-3 0,-4 4 1,-7 0-1,-5 0-61,-5 3 0,-1-3 1,1 0-1,0 0 1,2 0 102,-1 3 1,3-3 0,-1 0 0,1 0-344,-1 0 0,4 2 0,-5 3 0,-1-2 0,-2-2 0,-1 2-14,-1 2 0,1 1 0,-2 0 0,-1 0 1,-4 0-1,1 0 0,0 0 55,3 0 1,1 0 0,2 0 0,-1 0 0,2 1 0,2 4-134,1 3 1,0 4 0,-4 2-1,0-3 1,-1 1 0,1-1 23,0-1 0,-1 9 0,1-5 0,0 0 0,-2 1 0,-2-1 83,0-1 0,-1 0 0,5 1 0,1-1 0,1 0 1,3 1-1,-1-1-11,1 0 1,-2 1-1,4-1 1,0 0-1,0 1 1,2-1-173,-2 0 1,4 2-1,-2 1 1,2 2-1,2-2 1,0 1-1,0-1 9,0 2 0,0 4 0,0-3 1,0 0-1,0 2 0,0-2 42,0 1 0,0-1 0,0-3 0,2 2 1,1 0-1,1-1 106,-1 1 0,3 0 0,0-5 1,0 1-1,1-1 0,1-1-45,2-3 1,-2 3-1,0-4 1,3 3-1,1-1 1,1-1-1,0 0-68,1-2 0,-1 5 0,0-4 0,1 0 0,-1 1 0,0 2-72,1 1 0,-1-4 0,0 1 0,1 0 0,-1-1 0,0-2 0,1-1 0,-1-2 0,2 5 0,1-2 0,2-3 0,0-2 0,1-1 0,3 0 0,2 0 0,-1 0 0,0 0 0,0-1 0,1-2 0,-2-2 0,2-4 0,-5 4 0,0-3 0,1-1 0,-4 0 0,-1 0 0,-2 2 0,2-3 0,1 1 0,2 0 0,-2 0 0,1 2 0,0 1 0,-2-3 0,3 3 0,-2 0 0,1-1 0,0-1 0,0-1 0,-3 2 0,0-5 0,-1 5 0,0-2 0,1 0 0,-1-2 0,0 0 0,-4-3 0,-1 1 0,-1 0 0,-1-1 0,0 1 0,-3 0 0,3-1 0,0 1 0,1 0 0,2-1 0,-2 1 0,1 0 0,-5-1 0,1 1 0,1 0 0,-1-1 0,1 1 0,-1-6 0,-4 4 0,0-3 0,0 2 0,-1 0 0,-2-4 0,-2 0 0,-5 2 0,2-3 0,-1 2 0,2 3 0,0 1 0,1 2 0,0-1 0,-3 1 0,3 0 0,0-1 0,0 1 0,2 1 0,-2 3 0,0-3 0,-4 3 0,1-2 0,-2-3 0,-1 1 0,-5 1 0,-1 2 0,0 1 0,-1 0 0,-2 0-396,0 0 429,-4 0 0,9-4 1,-5 1-1,2 2 1,3 1-1,1-1-261,1-2 0,1-2 0,0 1 0,1 0 0,2 1-1944,1 3 1,4-1 0,-2 7-1304,1 4 0,1 9 3475,5 8 0,12 12 0,3-2 0</inkml:trace>
  <inkml:trace contextRef="#ctx0" brushRef="#br0">18396 5997 29665,'0'-13'-9831,"0"0"2768,0-1 5825,0 1 1372,0 6 1,1 1 0,4 4 0,6-1-1,7-3 463,4-1 1,12 4-1,-4-3 1,4 1 0,2 0-1,1-1 1,1 0-1,2 3-338,0 1 0,-6 2 1,-3 0-1,-2 0 0,-4 2 1,-3 1-1,-4 3-907,-4 1 1,0-4-1,-1 3-90,0 0 1,-4-5 0,0 4 1374,2-4 0,0-7 1,3-1-1</inkml:trace>
  <inkml:trace contextRef="#ctx0" brushRef="#br0">18889 5851 28971,'-8'-27'-4617,"2"6"1,8 3 4550,2 4 0,2 5 1,5 1-1,-2 2 1,1 3-1,3 2 1,5 1-1,3 0 1118,0 0 0,8 1 0,-1 4 0,3 2 1,3 4-1,-1 1-949,0 2 0,-2 3 0,-6-4 0,-3 2 1,-6 1-1,-5 2 0,-7-2-525,-2-1 0,-2 3 0,-3-1 0,-6 0 0,-7-2 0,-5-4 343,-1-2 0,-1 3 1,-3-3-1,-1 1 0,2 1 1,3-2-1,4 1-692,3 2 0,2 1 327,-1 1 0,1 5 1,0 1-1</inkml:trace>
  <inkml:trace contextRef="#ctx0" brushRef="#br0">23008 5677 8271,'-6'-13'0,"-1"1"0,-5 2 1801,3 1 1,3 7-1,7 2 1,2 8-1,2 4-573,-2 1 1,3 2 0,0 3 0,1 2-1,3 3 1,1-1 0,-1 1 0,-1 1-917,1-2 1,2 2-1,1-6 1,1-2 0,1-1-313,2-2 0,4-5 0,6-7 0,-1-10 0,4-14 0,4-14 0,6-11 0,-14 17 0,1-2 0,1-2 0,1-1 0,1-2 0,2-1 0,3-1 0,1-1 0,1 1 0,0 0 0,1 2 0,1 0 0,-1 3 0,0 1 0,-5 7 0,0 2 0,0 0 0,-1 1 0,0 2 0,-1 1 0,25-16 0,-6 6 0,-4 4 0,-7 5 0,-4 4 0,-4 5 0,-4 4 0,-3 5-1360,-2 2 1,-1 2 0,1 2 0,-4 2 1359,-3 5 0,4 9 0,2 3 0</inkml:trace>
  <inkml:trace contextRef="#ctx0" brushRef="#br0">23808 17259 7781,'-14'-12'0,"1"3"685,0 5 1,1 1-1,1 0 1,3-2 406,-3 2 0,11 9 0,5 7 0,5 8 1,3 4-1,1 3 0,0 4 0,3 2 1,1 1-402,-2 1 1,-1-5-1,-2 3 1,0 0 0,-1-3-1,-1-1-794,-3-5 1,-3-9 0,2-1 0,1-6 0,1-6 433,5-9 1,3-10 0,9-21 0,7-14-1,4-10 1,-16 26 0,1-1-164,2-3 0,1 0 1,0 1-1,2 0 1,4-7-1,3-1 1,0 1-1,1 2 0,1 2 1,-1 1-1,1 1 1,0 1-1,-3 3 1,0 2-169,-1 3 0,0 0 0,-4 2 0,0 2 0,28-16 0,-4 5 0,-4 3 0,-4 6-1027,-5 4 1,-1 5 0,-7 6-1,-3 1 1,-2 3 0,-4 4 1026,2 4 0,1 1 0,1 0 0</inkml:trace>
  <inkml:trace contextRef="#ctx0" brushRef="#br0">21608 5624 8527,'0'-13'0,"-6"5"0,-1 2 0</inkml:trace>
  <inkml:trace contextRef="#ctx0" brushRef="#br0">21582 5611 8698,'-9'-5'0,"1"-1"1122,2-1 0,2 3-906,4-5 0,-2 6 0,-2-2-315,-5 4 1,2 5 0,-1 2 0,1 0 313,-1 0 0,4-2 0,-5-4 1,0-1-1,0-2 0,0-1 1,-1 1 28,-2 1 0,3 2 0,0 0 0,-1 0 0,-2 0 0,-1 2-224,0 2 0,4 3 0,0 7 0,0-1 0,0 0 0,2 1 0,-1-1 0,2 0 174,0 1 0,-4-1 0,3 0 0,-1 1 0,2-1-65,0 0 0,3-4 0,-4 0 1,1 1-1,3 2 0,2 2 1,1 0-134,0 4 0,0-3 1,0 4-1,0-1 1,0 1-1,0 1 1,0 0-29,0 1 1,0-3-1,0 3 1,1-2-1,2-3 1,1 0 159,-1 2 0,-1-3 0,-2 3 1,0-4-1,1-2 0,2-1-7,2-2 1,4-1 0,-3 4 0,0-1 0,1-2 0,-1 1-164,0 2 1,3 1 0,-3 0 0,1 1 0,2-1-1,0 0 1,0 1-24,1-1 0,2 2 0,1 1 0,1 2 0,-1-3 0,0-3 0,2-4 230,3 3 1,-3-4-1,4 1 1,-1-2-1,-1-3 1,0-2 15,-2-1 0,2 0 0,3 0 0,0 0 0,3 0 0,-1 0 0,0 0-179,2 0 0,-4-4 1,1-1-1,-2 1 1,-2-1-1,-3-1 1,0 0-3,-1 0 1,0-4-1,1 3 1,-1-2-1,0 0 1,1-3 38,-1-4 0,0 0 1,1-5-1,-1 0 0,0 0 1,-1-2-1,-1-3 28,-2 0 1,-1-2-1,6-2 1,-1-1-1,-1 1 1,-2 2-61,-1 2 1,-6-1 0,2 0 0,-4 1 0,-1 0 0,0 3 0,0 2-187,0 2 0,-1-3 1,-2 4-1,-3 1 1,-2 3-1,-2 0-2,-2 1 1,-1 0 0,-2-1 0,-1 1 0,-4 0 0,0-1 0,-4 1 10,-1 0 1,-2 4 0,0 0 0,1-1 0,-1-1 0,0 1 0,2 2-407,3 3 1,3-4 0,5 4 0,1 2 0,0 2-1346,0 1 1,1 7 1920,3 6 0,-9 7 0,3 6 0</inkml:trace>
  <inkml:trace contextRef="#ctx0" brushRef="#br0">22635 17419 8278,'6'-8'277,"-5"-4"0,3 3 1,-1-1-1,0 0 1,3 2-1,0 1 1,2 1-1,-2-1 1,1-1-1,0-1 284,4 2 1,-4-3 0,2 4 0,1-2 0,1-2 0,-2-2-342,-5-1 1,-2 4 0,-4 1 0,-2 2 0,-5 4 0,-3 0-2,-1 2 1,-1 0 0,-1 0-1,-1 0 1,-3 2 0,-2 0-87,-3 3 0,4 4 1,-2-3-1,-2 1 1,0 3-1,-1 2 0,1 2 93,1-1 1,-6 0 0,7 1-1,-2-1 1,1 2 0,2 1-1,0 3-5,1 2 0,8 1 1,-2 5-1,3 1 0,0 2 1,1 1-390,1-2 0,6 4 1,-1 0-1,2 1 1,4 1-1,2-1 0,5-1 78,3-1 1,7-1 0,5 3-1,2-4 1,4 0 0,0-4 166,4-2 0,1 0 0,4-6 1,-2-4-1,3-2 0,-2-4 1,4-2 49,-1-4 0,2-2 1,7-4-1,-1-6 1,0-7-1,0-5-200,0-3 0,-6-8 0,0-2 1,-6-5-1,-6-6 0,-4-6-14,-5-4 0,-3-2 0,-7 3 1,-3-2-1,-5-4 0,-2 0 1,-4 5-87,-2 6 0,-9-1 1,-11 8-1,-7 5 1,-9 5-1,-8 7-435,-3 3 0,-9 10 0,-3 9 0,-6 2 0,-3 5 0,-2 6 0,36-1 1,0 3-921,1 3 0,0 0 1528,1 0 0,0 0 0,-3 8 0,-1 1 0,-1-2 0,1-1 0</inkml:trace>
  <inkml:trace contextRef="#ctx0" brushRef="#br0">23501 14860 7725,'0'-14'0,"-4"1"0,-1 0 0,2-1 0,2 1 0,2 0 740,4-1 0,2 1 0,6 1 0,1 2 0,-1 3 0,0 1 0,1 3 0,-1 3 0,-1 7 0,-3 9 0,-3 12 0,-2 8 8,1 5 1,-1 7-1,-5-1 1,-2 2-1,-2 1 1,1-4-1,-1-4 1,1-7-1,2-5 1,4-5-280,2-3 1,13-10-1,2 0 1,9-7 0,10-13-1,8-13 1,11-14 177,-26 12 0,1-2-647,3-4 0,0-2 0,3-3 0,-1-2 0,1-1 0,-1 0 0,-2 1 0,1 1 0,-3 2 0,0 1 0,-1 2 0,-1 2 0,-2 3 0,1 0 0,23-21 0,-6 6 0,-1 1 0,-1 4 0,-1 5 0,1 5-841,-2 3 0,0 4 0,-2-3 0,2 2 0,-2 3 0,4 2 0,-1 4-2085,2 1 0,3 0 2926,-4-4 0,5-6 0,-3-2 0</inkml:trace>
  <inkml:trace contextRef="#ctx0" brushRef="#br0">21275 14846 8161,'-13'0'0,"4"-1"0,0-2 421,-2-1 1,4-5-1,0 3 1,1-2-1,3-2 1,1-2 0,2-1-1,0-1 1,0 1-1,0 0 666,0 0 0,-1 5 0,-4 4 0,-4 2-1019,-2 2 0,-3 6 1,-1 2-1,-1 2 1,-3 2-1,-2 3 1,-1-1 133,1 1 0,-4 3 0,3 0 0,-2-1 0,0 1 0,4 1 179,0 2 0,3 1 0,3 5 0,1 1 0,0 3 0,1 5 1,3 2-307,5 2 0,2 5 0,2 1 0,2 0 0,2-1 0,8-2-141,9-1 1,2-2 0,13-2 0,2-2-1,5-6 1,5-7 241,-1-5 0,5-8 0,-5-2 0,1-2 1,-4-3-1,-1-5 0,0-5-159,1-7 0,2-8 1,-3 0-1,2-5 1,-2-4-1,-3-6-68,-5-6 1,1-4 0,-8-6 0,-4-2 0,-2-3 0,-4-3 320,-4 1 1,-3-1-1,-11 6 1,-2 2 0,-4 4-1,-5 5 1,-7 2-717,-3 4 0,-6 6 1,-5 3-1,-2 5 1,-5 6-1,-4 4-1084,-6 0 1,-8 7-1,-6 2 1530,-2 4 0,-7 7 0,-2 1 0</inkml:trace>
  <inkml:trace contextRef="#ctx0" brushRef="#br0">19475 12634 8067,'-19'-6'0,"4"5"0,-1-1 0,4 10 399,3 9 1,2 3-1,-4 2 1,4 3-1,0 5 1,1 4-1,0 0 1,3-2-1,1-1 1,4 1-1,2-4 1,7-5-1,5-5 6874,6-3-6833,9-8 1,5-4 0,10-14 0,6-15 0,7-14 0,-27 16 0,1-2 0,3-4 0,1-1 0,0-1 0,1-2 0,1-3 0,-1 0-256,0-3 0,0 1 0,-3 5 0,1 0 0,0-3 0,0 0 0,-1 2 0,0 0 0,-4 3 0,0 1 0,-2 0 1,0 1-1,21-25-715,-2 6 0,-5-2 0,-6 13 0,-5 3 0,-2-1 0,-6 4-2671,-4-1 1,-2 4-1,-6 6 3201,-3 6 0,3-10 0,-5-1 0</inkml:trace>
  <inkml:trace contextRef="#ctx0" brushRef="#br0">22968 6730 8095,'1'-12'-8,"-1"-1"1,-9-9 1165,5 4 1,4 9 0,4 5 0,5 5 0,3 7 0,2 6-1,0 6 1,3 3-433,0 3 1,1 5 0,-5 1 0,1 1 0,1-2-1,1-4 1,3-5 0,2-3-533,3-3 0,8-7 0,8-7 0,9-11 0,9-16 0,-25 5 0,0-2 20,4-4 1,1-4 0,6-9-1,0-4 1,3-2 0,0-1 0,0-3-1,1 0 1,-1 0 0,0 0-1,-1 3 1,-1 0-232,-3 4 1,0 0-1,-3 3 1,-1 1-1,-7 6 1,-1 2-1,-4 1 1,0 1-1,15-20 1,-8 8-3258,-5 7 1,-3 11 3273,-3 4 0,3 3 0,-4 2 0</inkml:trace>
  <inkml:trace contextRef="#ctx0" brushRef="#br0">22675 14860 8023,'-8'-6'0,"-2"-2"0,5-5 0,1 0 484,-2-1 1,3 1 0,-6 1-1,-1 2 1,-2 1 0,-1 0 0,-2 2-1,-1 1 74,-2 0 1,-2 4 0,3-2-1,-4 3 1,-1 1 0,1 1-214,2 3 0,-8 1 0,2 7 1,0 3-1,-2 1 0,3 3 1,-1 5-1,0 4 34,-2 3 1,5 6-1,1 0 1,2 4-1,3 5 1,1-1-311,2-4 1,1 7-1,3-7 1,5 4 0,4 0-1,4-2-104,5-1 1,13-4-1,6-1 1,5-1-1,5-1 1,5 0-8,6-4 15,9 3 0,-2-8 0,6 2 0,2-7 0,0-6 0,-1-8-36,0-4 1,-11-4 0,1-4 0,-1-5-1,-2-8 1,0-8-103,-1-8 0,-10-8 0,1-5 0,-3-8 0,-3-4 0,-5-6 0,-6-4 128,-10-2 1,-8 33-1,-3-1 1,-3-36-1,-1 37 1,0 0-1,-10-34 1,-8 8-304,-6 8 1,-10 5-1,-1 14 1,-6 6-1,-7 11 1,-6 8 339,-7 7 0,-8 4 0,-3 1 0</inkml:trace>
  <inkml:trace contextRef="#ctx0" brushRef="#br0">23008 5531 7888,'7'0'0,"5"0"558,-10 0 0,4-2 0,-6-2 0,0-5 0,0-3 46,0-1 1,1 5-1,3 5 1,5 6-1,3 8 1,1 5-1,1 8-76,-1 5 0,5 2 1,0 6-1,-1 2 1,3-2-1,2 1 1,5 0-480,4-3 1,3-4 0,6-9 0,1-5 0,5-7 0,6-9 22,4-8 0,8-15 1,-32 2-1,0-3 1,2-4-1,0-2 1,2-6-1,-1-1 0,0-4 1,-1-2-1,0-2 1,-1-1-232,-1 0 0,-2-2 1,-2 2-1,-2 0 0,-4 1 1,-1-1-1,-2 1 0,0 1 1,-2 3-1,0 1 0,0 3 1,0 0-3194,17-29 2984,2 7 1,-1 5-1,2 8 368,5 4 0,4 7 0,7 1 0</inkml:trace>
  <inkml:trace contextRef="#ctx0" brushRef="#br0">22981 9369 8135,'-6'7'0,"-6"-1"0,-5-6 0,2-1 439,4-4 1,6 2 0,5-5-1,1-1 1,5 0 0,7-2-1,8-2 1,6-3 0,4-2-1,4-1 1,4-3 30,1-4 1,-5 4 0,1 1 0,-1 2 0,0 1 0,-3 1 0,-1-1 0,0 2 0,-1 1-1049,-2 1 1,-1 3 0,-1 0-1,1 2 1,0-1 0,-1 0-1,3-1-1993,2 2 0,-6 6 2571,6-1 0,-6-3 0,8-1 0</inkml:trace>
  <inkml:trace contextRef="#ctx0" brushRef="#br0">22995 10342 9277,'-21'-22'2171,"10"-4"1,16 13 0,13-9-1948,10-8 0,7-4 0,11-9 0,6-1 0,6-3 0,1 4 0,0 1 8,-2 5 1,-6 6 0,-2 0 0,-1 4 0,-7 4 0,-1 2-233,-1 2 0,-5 1 0,-2 4 0</inkml:trace>
  <inkml:trace contextRef="#ctx0" brushRef="#br0">25434 12954 7834,'-2'-15'0,"-1"-3"514,-1-4 0,1-9 0,8-4 0,3-4-200,4-1 1,3-10-1,3-7 1,4-5 0,3-6-1,0-1 1,-12 32-1,0 0 1,-1-2 0,-1 1-479,1-1 0,0-1 1,2-4-1,-1-1 1,-3 2-1,-1 0 0,1-2 1,-1-1-1,0-3 1,0 0-1,-2 1 1,-1 1 66,0 1 0,-1 0 0,-3-5 0,-1 0 0,0 6 1,1 1-1,-3-2 0,-1-1 0,-3-1 0,-1 1 1,-1 1-1,-1 0 72,1 2 1,-3-1 0,-6 1 0,-1 0-1,1 2 1,-2 2 0,-1 1 0,-2 1 0,-3 1-1,-1 0 1,-1 2 0,-1 2 239,-1 1 1,-2 0 0,-3 1 0,-1 0 0,3 3 0,-1 1 0,0 1 0,0 1 0,-1-1 0,1 0 0,0 0 0,0 1 11,1 1 1,0-1 0,-27-19 0,8 7 0,2 3 0,3 1 0,2 5-382,1 5 1,4-3-1,1 6 1,2-1-1,3 2 1,2 1-172,2 0 1,3 0-1,1 5 1,2 0-1,-2-1 1,1 3 206,0 2 1,0-3 0,3 3-1,1-1 1,0-1 0,3 4 0,1-1 172,2 1 1,-1 4 0,2-3 0,2 2 0,3-2 0,1-2 134,3-2 0,1-2 1,2-1-1,0-1 1,2 0-1,2-4-106,5-4 0,7-3 1,4-2-1,0 0 0,4-1 1,1-2-250,2-1 1,1 0-1,2 5 1,1-1 0,0 0-1,0 2 165,0 3 0,6-3 0,-3 4 0</inkml:trace>
  <inkml:trace contextRef="#ctx0" brushRef="#br0">24514 8556 8022,'-12'-19'2377,"-5"4"0,-10-1-1869,6 5 1,9 5 0,5 8 0,1 2 0,3 5-138,2 3 1,8 10 0,5 6 0,6 9-1,2 5 1,4 5-360,1 4 0,2-4 1,-2-4-1,-1-6 1,-4-6-1,0-3 1,-4-3-553,-1-2 0,-2-6 0,-1-6 0,-3-5 360,-5-5 0,-4-11 1,-4-18-1,-5-11 1,-4-10-1,-4-7 1,0-8 199,0-5 1,4-1-1,3-4 1,2 3 0,2 6-1,3 7 161,2 8 0,7 8 0,3 10 1,4 2-1,3 8 0,3 4 1,2 8 749,3 2 0,3 5 0,2 9 0,2 8 0,0 8 0,-1 9-669,-3 9 1,2 6-1,-6 9 1,0 1 0,-1 2-1,-4-4 1,-4-2-560,-6-3 1,-2-1 0,-6 0 0,-3-3 0,-4-5-1,-8-3-2327,-4-2 2348,-3-5 0,-11 5 1,-1-6-1,0-6 0,1-2 1,4-6-855,2-5 0,-1-2 1,10-5 514,2 1 1,19-5 614,10-8 0,15-9 0,6-3 0</inkml:trace>
  <inkml:trace contextRef="#ctx0" brushRef="#br0">25194 8756 11124,'-13'0'2563,"11"0"0,8 0 0,7 0-2410,5 0 1,4 0-1,-2 0 1,-1 0 0,0 0-1,-3 0-446,-1 0 0,-7-2 0,-4-2 0,-2-5 1,-4-1 8,-2 1 1,-8 3-1,-6 6 1,2 0-1,-1 0 1,3 1 0,-1 4 187,3 4 1,8 4 0,-1 3-1,4 4 1,2 0 0,4 4-1,3 1 76,4 2 0,8 0 0,3-2 0,5-2 0,5-2 0,1-2-2714,3-2 1,2-4 2733,1-4 0,0 3 0,0-5 0</inkml:trace>
  <inkml:trace contextRef="#ctx0" brushRef="#br0">25567 8889 11590,'-15'-6'0,"-1"-3"0,-2-2 0,4-3 0,3 1 0,8 0 704,6-1 1,5 5-1,6 2 1,4 1-1,3 2 1,1-1 0,-1 1-1,-2 1-187,-3 1 0,-1 2 0,-1 0 0,-1 0-1048,0 0 0,-7 0 1,-6 0-1,-7 0-691,-5 0 0,4 2 1601,4 2 1,4-1 0,4 5 0,5-3 0,3-2-46,2-1 0,3-2 1,3 0-1,0 0 0,5 0 1,4 0-1,5-2-933,4-2 1,-1-9-1,9-10 1,-1-2-1,-1-1 1,0-4-351,2-6 0,-10 4 0,-1-13 0,-6-2 0,-7-2 0,-6-3 0,-6 1 1030,-5-4 1,-5-1-1,-5 2 1,-5 2-1,-5 4 1,-2 3 1238,0 4 1,-2 7 0,3 2-1,2 6 1,5 4 0,2 4 135,0 3 0,4 9 0,-2 8 0,5 12-1237,5 16 1,-4 10 0,4 13 0,-4 1 0,-1-1-1,0 0-233,0 1 0,0-6 0,0 0 0,0-1 0,0-2 0,0-2 0,0-6-1024,0-3 1,-1 0-1,-2-6 1,-2-5 0,2-2-430,2-4 0,1-3 0,3 0 0,4-2 1467,6-4 0,16-2 0,-1-6 0</inkml:trace>
  <inkml:trace contextRef="#ctx0" brushRef="#br0">19635 9889 8011,'-13'0'0,"0"0"0,-1 1 389,1 4 0,4-2 0,0 4 0,0 0 0,0-1 1,2 2-1,0-2 0,1 1 0,-2 1 0,1 2 1,-3 2 327,-2 1 0,-6 0 0,-3 2 1,-3 3-1,-5 4 0,-2 2 1,-3 0-1,1-2-354,1 1 0,-4 1 1,3 0-1,-1-3 1,-1-2-1,1-4 0,3-4 1,2-2 16,3 2 0,1-5 1,1-2-1,2-2 1,-1-2-1,1 0-187,0 0 0,0-2 0,-5-1 0,1-3 0,-1-1 0,0-4 22,1 0-379,-1-3 0,6-1 0,2-1 0,1-3 0,0 0 0,4-2 129,3 0 0,1-1 0,5-5 0,2-1 0,2-1 0,1-3 0,0 1 277,0-1 0,0 2 1,1-5-1,4-2 1,4 0-1,1 0-71,-1 1 1,3 5 0,-3-5 0,3 1 0,1-1 0,0 2-466,1 2 1,-1-5-1,2 1 169,2-2 0,0-2 0,3 1-303,0 4 375,3-10 1,-6 14-1,3-9 1,1 3-1,-2 2 1,2 1-1,0 1 44,3 3 0,-4-2 1,1 1-1,0 1 0,0 2 1,2 1 54,2 1 0,-2-6 1,-1 1-1,2 2 1,1 1-1,1 1-224,1 0 0,-5 2 1,1 1-1,0 2 0,2 0-135,2 1 0,1-4 254,3 3 0,-3 1 0,4 0 1,-4 1-1,0 0 0,1 0 0,3 0 218,-3 1 0,-1 1 1,0 4-1,1-3 0,0 0 1,-2 0-76,-2 3 1,8 2 0,-5 1 0,1 2 0,3-1 0,-6 0-137,-1 1 1,6-2-1,-7 6 1,0-1-1,1 0 1,0 3-1,2 0 5,0-2 1,-1 4 0,1-4 0,0 4 0,-1 1-1,1 0 1,-2 0 53,-3 0 1,3 4 0,-2 1 0,2-1 0,3 2 0,2 2 12,1-1 0,0 5 0,-5-5 0,1 2 0,1 0 0,0 1 19,-1 2 0,3 0 0,-10-2 0,3-1 1,-3 2-1,0-1 0,-3 0 56,3-1 0,-9 0 1,6 4-1,-1 1 0,-1-1 1,0 0-70,-2 1 1,0-1 0,1 0 0,-1 1 0,0-1 0,1 2 0,-1 1-51,0 2 0,1 0 0,-1-3 0,0 1 0,1 2 0,-1-2 124,0-1 1,-4-2 0,-1 0 0,-2 1 0,-2-1 0,0 0 639,1 1-558,-1-1 1,-4-4 0,0 0 0,0 1-1,0 2 1,2 1 80,2 1-347,-2-1 1,4 0-1,-6 1 1,0-1-1,0 0 1,1-1-68,4-3 0,-4 3 0,3-3 0,-2 3 0,-2 1-82,0 0 0,0 1 0,0-1 1,0 0-118,0 1 1,0-6-1,0 1 1,0 2-816,0 1 0,0-4 0,0 1 0,0 2-279,0 0 0,0 3 1,0-1 14,0 0 0,0-4 0,1-1 1429,4-2 0,2-2 0,7-4 0</inkml:trace>
  <inkml:trace contextRef="#ctx0" brushRef="#br0">20822 8889 10312,'-5'-21'4139,"1"4"-3578,-1 8 0,5 4 0,2 10 0,2 5 0,5 6 0,3 7 0,3 2 89,3 2 1,-2 4 0,5 1 0,-1-1 0,1 0 0,3-2-406,1 0 1,-3 1-1,2-4 1,1 0-1,3-3 1,0-3-1,1-4-450,-6-4 1,4-8-1,-6 1 1,1-5 0,-1-5-1,-1-5 39,1-7 1,-3 0 0,3-8-1,-2-5 1,-1-1 0,-1-2-1,1 4-546,-2 0 0,-1 4 1,-1 3-1,-1 4 0,0 4-1805,1 0 0,-1 2 2517,0 3 0,1 9 0,-1 8 0</inkml:trace>
  <inkml:trace contextRef="#ctx0" brushRef="#br0">20448 10742 8122,'5'-23'0,"-1"1"0,2 2 0,-1 11 0,4 4 225,2 4 0,7 1 0,0 0 1,0 0-1,1 0 0,3 0 0,3 0 1,4 0-1,3 0 0,7 0 1,5 0-1,2 1 0,1 4 1003,1 4 1,1 4 0,5 3 0,3 2-1,1 0 1,-1 1 0,1 2 0,0 1-901,-2 0 1,-1-1 0,-3 3-1,-2-2 1,-1 0 0,1-1-1,2-2 1,0-1-1150,-3-1 0,1-3 0,-5-7 0,-2-1 1,-3-1-1,-3-1-69,-2 0 0,-10 1 0,2-5 1,-2 0-1,-1 0 890,-2 0 0,3 0 0,-4 0 0</inkml:trace>
  <inkml:trace contextRef="#ctx0" brushRef="#br0">23248 10835 9032,'7'-7'4309,"-2"-7"-3781,2 7 1,-1-4 0,3 16 0,-5 4-1,-1 4 1,0 3 0,2 4 0,-2 0-194,-2 4 0,-1 1 1,-1 3-1,-2 2 0,-3 3 1,0-2-1215,0-3 1,0 6 0,3-9 0,-1-1 0,1-4 0,1-2-546,2 0 0,2-6 0,2-11 0,3-8 998,1-11 0,-2-10 0,-6-6 0,0-2 0,0-4 0,0 2 752,0-1 1,0-2-1,0 5 1,0-1 0,0 2-1,0 5 1,0 5 2721,0 3 1,-2 6 0,-1-2-2860,-1 3 1,-1 9-1,7 5 1,1 5 0,3 3-1,1 5-1221,4 5 0,0-3 1,4 6-1,2-3 1,3 1 1031,5-1 0,-1-3 0,9 0 0</inkml:trace>
  <inkml:trace contextRef="#ctx0" brushRef="#br0">23981 10542 8100,'0'-43'2783,"0"3"-2211,0 15 0,0 7 1,0 18-1,-2 9 1,0 7-463,-3 6 0,-4 3 0,3 5 0,-1 3 0,-4 5 1,0 2-393,-3 3 0,5 0 0,1-3 1,-3-1-1,-1-2 0,-1-2-614,0 2 1,-2-6 0,-3-3 0,-4-5 0,-5-4 895,-4-3 0,-3-7 0,-6-3 0</inkml:trace>
  <inkml:trace contextRef="#ctx0" brushRef="#br0">23568 11022 8100,'-21'-20'0,"8"6"0,8-4 0,4 1 554,1 0 1,6 5 0,4-3 0,6 2-1,8 4 73,6 1 0,-1 4 0,7 4 0,1 0 0,1 0 0,2 0 0,0 1 0,2 4 0,1 4-627,1 3 0,7 1 0,-4 0 0</inkml:trace>
  <inkml:trace contextRef="#ctx0" brushRef="#br0">24514 10555 8084,'-12'-56'2976,"3"3"0,2 16-2537,3 19 0,-2 15 1,-5 12-1,4 4 0,-1 5 1,1 5-1,-3 9 0,-2 9-747,-1 11 0,5 7 0,4 8 0,2 1 0,4 1-2131,2 3 0,11-1 2439,12-5 0,-9-32 0,2-1 0,4 0 0,-1 0 0</inkml:trace>
  <inkml:trace contextRef="#ctx0" brushRef="#br0">25381 10142 8300,'-8'-34'1698,"4"3"1,14 10 0,8 24 0,6 13-1484,2 14 0,1 13 1,0 6-1,-2 4 1,-2 6-1,0 8 18,-11-31 0,-1 2 0,1 3 0,0 1 1,0 1-1,-2 0 0,-1 0 0,-1 0 0,-2 0 1,-2 1-1,-2-1 0,-1 0 206,-2 0 0,-1 0-690,-3 0 1,-3-2 0,-2-3 0,-3-2 0,-1 0 0,-1-1 0,-2 0 0,0-2 0,-2 0 0,-2 0 0,-4-1 0,-2-1 250,-4 1 0,-2-2 0,-5-1 0,-2-1 0,-4 1 0,0 1 0</inkml:trace>
  <inkml:trace contextRef="#ctx0" brushRef="#br0">19809 8809 8259,'-20'-31'-18,"7"13"92,0-8 0,-1 9 0,5 9 1,-2 3-1,-4 4 0,-3 2 0,-3 2 1,-1 3-1,-2 1 0,-2 4 93,-4 1 0,-4 1 0,1 0 0,-4 1 1,0-1-1,-1 0 0,1-1 0,0-2 0,3-1 329,1 2 1,-2-4 0,2 2 0,0 0 0,-1 0 0,2 0-427,-1 1 1,-8 2-1,1 1 1,-2 1-1,-1 0 1,0 3-61,-1 0 0,-6 6 0,2-4 0,1 2 0,-1 2 0,1 2 109,-2 2 0,0 0 0,9-1 0,0 1 0,0 0 1,2-2-1,2-1 83,5-2 0,3 0 0,3 5 0,1-1 0,3 1 0,2 0-281,3-1 0,2 1 0,4 0 0,3-1 1,1 1-1,3 1 0,1 2-1,2 1 1,0 1 0,0-1-1,0 3 1,0 2 0,2-2 144,2-1 1,-1-1 0,5-2-1,-1 2 1,0 1 0,4 1 149,1 0 0,2-4 0,4 1 1,4-3-1,5 0 0,4 2-81,5 1 1,4 4 0,3-4 0,1-1 0,1 0 0,1-1 0,1 2-245,0-1 1,-1 3 0,-7-2-1,-2-2 1,-2-1 0,2-1 98,2 0 0,-4-1 1,-1 1-1,1 0 1,-3-2-1,2-1 1,0-4 143,3 0 1,3-3 0,6-3 0,6-1-1,7-1 1,6-2-21,8-1 1,0-2 0,-36-1 0,1-1 0,0-1 0,0-1 0,0 1-1,-1 0 1,36 3-308,-5 3 1,0 1-1,-9-1 1,1-1-1,-1 0 1,-4 0 167,-5 0 1,0-2 0,-4 3 0,0-2 0,2-2 0,-3-2 0,3 1 182,-1-1 0,2 2 0,4-3 1,2 1-1,3-1 0,6-1 1,4-2-107,3 0 1,-33-2 0,-1-1 0,36-1 0,-2 1 0,0 2-1,-4 1-24,-2 0 0,2-5 0,-10 1 0,0 1 0,-2 1 0,-4 1 108,-2-4 0,2 4 1,-7-5-1,-1 1 1,-3 0-1,-3-3 66,-1-2 1,-2-1 0,4 0 0,2-1 0,5-3 0,2 0-215,2 0 0,0 2 0,4 0 0,0-1 1,1 1-1,-3 0 0,-2-2-76,-4-3 0,-4 3 0,-1-3 0,0 4 0,-1 0 0,-4 1 204,-4 0 1,-2-2 0,-4-1 0,-2-2 0,-2 0 0,0-1 0,-2-3 103,0-4 1,4-2-1,-4-1 1,0-4 0,0-1-1,-2-3-193,-2-1 0,2-2 0,1-2 1,-2 1-1,1-2 0,-1 3-479,2 1 1,-1-1 0,-3 8 0,-2-1 0,-3 0 0,-5 4 319,-3 1 1,4 1-1,-1-1 1,-2-2-1,-5-1 1,-6 2-1,-3 0 84,-1 3 0,-1-1 0,0 1 0,-4-3 0,-3 1 0,-1-1 25,0-1 1,1 5 0,-3-6-1,2 3 1,-2 1 0,-1 0-84,-1 1 1,-6-1-1,1 2 1,2 1-1,1 3 1,-1 1-1,0-1 65,-2-3 0,-6 4 0,0-1 0,-5 2 0,-2 2 0,-1 1 23,-1-2 0,3 5 1,-5-2-1,-1 5 0,0 1 1,1 1-47,2 4 0,-2-2 0,3 2 0,2 1 0,2 1 1,1 2-74,0 0 0,-3-1 0,0-2 1,3-2-1,-2 2 0,2 2 0,-4 1 98,-2 0 0,2-2 1,-4-1-1,1-1 1,1 1-1,-1 1 77,-1 2 1,5 0-1,-1 0 1,4 0 0,3 0-1,3 2-235,1 2 1,2-1 0,6 5 0,1-2 0,2-2 0,-2 1 0,0-1-108,2-1 0,-3 3 1,3-2-1,-3-1 1,-2-1-1,0-2 281,1 0 1,-1 0 0,-1 0 0,-2 0 0,-1 0 0,0 0 94,-2 0 1,5 0 0,-3 0 0,3 0-1,1 0 1,1 0 0,-1 1-309,0 4 0,1-4 1,-1 5-1,0-1 1,1 0-1,-1 1-210,1 0 1,-1 0-1,0-3 1,2 3-1,1 0 1,2 0 0,0-2-978,1 2 1424,-4 2 0,4 5 0,-5 0 0</inkml:trace>
  <inkml:trace contextRef="#ctx0" brushRef="#br0">24394 11888 7833,'0'-21'0,"-4"-3"0,-1 7 0,1 0 97,-2 3 0,4 5 0,-2 3 0,3 4 4,1 8 1,-6 10 0,-5 8 0,-5 7 0,-8 9 0,-5 8 0,-10 6 0,-5 7 0,18-27 0,-2 0-14,-1 2 0,-1 1 0,1 2 0,-1 2 1,-5 0-1,-1 1 0,1-1 0,0-1 0,1 0 1,0-1-140,1-1 0,-1 1 1,0 0-1,0 0 0,5-4 1,0-2-1,1-1 1,0 0-1,1-1 0,1-1 1,-23 24-1,5-3-39,2-7 1,7-7 0,2-3 0,2 0 0,3-1 0,0-2-65,4-6 0,-1 2 0,5-6 1,1 1-1,0-2 0,3 1 0,2-2-379,5 1 0,-1-3 0,6-3 533,1-1 0,1-5 0,2-3 0</inkml:trace>
  <inkml:trace contextRef="#ctx0" brushRef="#br0">23408 12181 8208,'-18'-16'0,"2"4"352,4 9 1,4 15-1,10 17 1,4 13-197,7 10 1,6 17-1,10 1 1,-14-35-1,1 1 1,2 2 0,1-1-1,1 1 1,1-1-1,2 0 1,0 0-279,0-1 1,1-1 0,1-5 0,-1 0-1,3 3 1,0-1 0,-1-1 0,0-1 0,22 25-1,-2-5 1,-3-5-731,-3-4 0,-3-7 852,-10-3 0,0-8 0,-1-4 0</inkml:trace>
  <inkml:trace contextRef="#ctx0" brushRef="#br0">20982 10862 8017,'1'-14'-517,"4"1"1,-4 4 0,5 0 947,0-1 0,-5 2 0,2 1 56,-6 1 0,-4-3 0,-6 6 0,1 5-230,3 5 1,3 5 0,6 1 0,0 2 0,0 3-1,0 4-81,0 3 1,1 2 0,2 1 0,2 2 0,-2 2 0,-2 1 0,-1-1 115,0-2 0,0 4 1,0 0-1,0 2 0,-1-1 1,-2 2-73,-2 2 0,0 1 0,2 0 0,-3 1 0,0 2 0,-2 2 0,2-3-20,0 0 0,-2 1 0,3-2 0,1-2 0,-1-1 0,1 1-9,1 1 1,1 0 0,2-2-1,0-1 1,0-3 0,0 0-19,0 1 1,0-1-1,0 3 1,0-3-1,0 0 1,0-2-1,0 2-77,0 0 1,0-2-1,0 2 1,0 0 0,0-2-1,0 2-79,0 0 0,2-3 0,1 3 0,1-1 0,-1-3 1,-1-1-1,-2 1 123,0 1 0,0 5 1,-2-4-1,-1 1 1,-3 1-1,0-2-51,0 1 0,1-2 1,2-4-1,-2-1 0,1 1 1,-1 0-1,1-2-52,1-3 1,1 3 0,2-4 0,0 1-1,0-1 1,0 0-35,0-1 1,-1 3 0,-2 2 0,-2-2 0,3 0-1,0 0 1,1 1 79,-4-2 1,4 3 0,-4-2-1,4 0 1,1 1 0,0-2 7,0 2 0,-5 0 0,1-1 0,1-1 0,1 1 0,2-1-68,0 0 0,0-4 1,0 3-1,-1-1 0,-2 0 1,-2 0-1,3 1-8,0 3 0,1-4 1,-2 3-1,-2 0 1,1 3-1,-1 0 53,1 1 0,-2-3 0,3-1 0,-3 2 0,0-1 0,-1 1 0,1-1 9,0-2 0,0 2 0,3-5 0,-1 0 0,1 2 0,1-2-185,2 1 0,0 2 1,0-3-1,0 0 1,0 1-1,0-3 1,0 1-100,0 0 0,0 0 1,0-5-1,0 2 1,0 1-1,0 2 16,0-2 1,0-1-1,0-2 1,-1 1-1,-2-1 1,-2 0-1,1 1-695,-2-1 1,4-4 0,-2 0 183,2 1 1,4-4 0,2-3-1,5-6 1,5-7 0,2-5-2014,2-3 2715,-1-6 0,-3-2 0,-1-8 0</inkml:trace>
  <inkml:trace contextRef="#ctx0" brushRef="#br0">20608 14313 8108,'-13'-11'0,"0"2"0,-1 4 0,1 4 430,0 1 1,5 1-1,4 4 1,2 4 0,2 2-1,0 3 1,0-1 0,0 2 12,0 3 1,6-4 0,3 6 0,3-3 0,1 3-1,1-1 1,-1 0 109,0-3 1,2-1 0,2-1-1,0-1 1,1-1 0,0-3 0,0-5-405,-2-2 1,3-2 0,0 0-1,2-3 1,4-6 0,3-9-399,4-6 1,-1-7 0,-3-1 0,3-4-1,3-4 1,0-3 0,-1 0-6662,-1 2 6910,-4 1 0,11-6 0,-5-2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4052 2652 13394,'12'-13'-244,"-3"-1"0,-1 3 0,-6 0 0,3 2 0,-2-1 172,-2-2 1,-5 3-1,-2 0 1,0-1 0,0-2-1,2-1 1,-1 0 554,1-1 1,-1 1 0,5 0 0,0-1-248,0 1 1,0 4 0,-1 0 0,-4 0 0,-5 2 0,-6 1 280,-6 0 0,-4 3 0,-2-4 0,-1-1 0,-2 2 0,1 0-153,2 3 0,1-3 0,0 2 0,1 1 0,-1 0 0,0 0 0,-1-1-72,-3 1 0,6 1 0,-3 2 0,0 0 0,1 0 0,-3 0-109,2 0 1,-6 5 0,0-1 0,-3 1-1,-1-1 1,-4 0 0,1 1 204,-1 1 1,2-5 0,0 5 0,0-1 0,2-1 0,2 1-89,5 0 0,-1-3 0,0 4 1,3-2-1,-1 2 0,1 2 0,-4 1-72,-1-2 0,3 5 0,-3-3 0,-2 3 0,1 1 0,-5 0 1,0 1 45,-3-1 0,0 0 0,3 2 0,0 1 0,0 2 0,0-2-178,0-1 1,1 0-1,2 1 1,3 2-1,2-2 1,3 1-159,6 0 1,-2 0-1,4 3 1,0 1-1,2-2 1,1 1-200,0-4 1,1 3 0,3 0 0,-1 1 0,-1-1 0,-2-1 0,2-1 0,3 1 114,4-2 0,-3 1 1,3-1-1,-1 2 1,-1 0-1,4-1 56,1 1 0,0 0 0,3-5 1,-1 2-1,1 1 0,1 2 1,2-2-117,0-1 0,0 3 1,0 1-1,0 0 0,2 2 1,1-2 107,1 1 1,5 2 0,-3-3 0,1 0 0,4 2 0,1-2-1,-1 1 128,-2-4 1,3-1-1,-3 0 1,3-1-1,1 3 1,1-3-1,0 3 95,4-2 1,-2-1 0,5 0-1,0-1 1,0 0 0,2 1-46,3-1 0,-1 0 0,-2 2 1,0 1-1,0 2 0,2 0 1,1 0-56,-4-1 1,3 1 0,-3-4 0,2-1 0,0 0 0,-2 1 244,2-1 0,1 0 0,1-1 0,1-2 0,0-2 0,1-1 93,3 1 1,-3-4 0,5 3 0,-1 1 0,2-1 0,2 2 0,-1 0-249,2 0 1,-1-5 0,3 5 0,2 2 0,-1-1 0,-1 0 0,-4-2-116,2-2 0,2 4 0,1-3 0,-2 1 0,-1-2 0,-3-2 0,-1 1 0,2 4 0,-2-4 0,0 1 0,-1 0 0,-2-3 0,-1 0 0,2 2 0,-2-4 0,3 4 0,-1-2 0,2 0 0,1 1 0,3-1 0,1-2 0,-2 4 0,0-1 0,1 1 0,0-1 0,0 1 0,-2-2 0,-5-2 0,2 1 0,-1 1 0,1 1 0,-3-1 0,-1-2 0,-1-1 0,0 0 0,-1 0 0,2 0 0,2 0 0,1 0 0,-1 0 0,-2 0 0,3-1 0,2-2 0,-1-1 0,1 1 0,-2 1 0,2 2 0,-5 0 0,3-1 0,-3-2 0,0-2 0,0 2 0,-1 2 0,5-1 0,-8-1 0,0-3 0,1 0 0,-1-1 0,-1 0 0,0-4 0,-1 4 0,4-2 0,1-1 0,0-2 0,1-2 0,2 1 0,1 0 0,0-1 0,-5 1 0,1 0 0,0 0 0,-1-1 0,1 1 0,0 0 0,-2-1 0,-1 1 0,-4 0 0,0-2 0,-3-2 0,3 0 0,-6-1 0,4 5 0,-3-1 0,-3 1 0,0-2 0,1-3 0,-6 2 0,8-5 0,0 1 0,-3 0 0,3 0 0,-3-1 0,-1-3 0,4 3 0,-6-1 0,2 0 0,-1 0 0,-3 0-64,-1-2 0,3 0 1,-4 1-1,-2 2 0,-2 0 1,-1 0-1,0-1-509,0 1 0,0-2 1,0 5-1,0 0 0,0 0 1,0-1-1,-1 0 171,-4 0 0,4 1 1,-5 3-1,1-1 0,1-2 1,-1 2 222,-1 1 0,3-3 0,-5 0 1,-1 2-1,0 1 0,0 2 327,-1 0 0,-2-5 1,-2 0-1,1 2 1,-2 1-1,-1 2 1,-2-1-224,2 1 1,1 0-1,2-1 1,-1 1-1,1 0 1,0-1 0,-1 1 222,1 0 0,0-1 0,1 1 0,2 0 0,1-1 0,-2 1 117,-1 0 0,4-1 1,-1 1-1,-2 0 1,-2-1-1,-3 1-37,-2 0 1,-1 1-1,1 2 1,-3 1 0,-1 0-1,0 0 1,-1 0-700,3-1 0,-5 2 1,4 1-1,-1-1 0,1 1 1,0-2-1,2 0 815,0 0 1,-4 5 0,6-3 0,-1-1 0,0 2 0,-1 0 63,-2 3 0,-1-3 0,-5 2 0,1 0 0,-3-1 0,0 1 0,-4-1-276,-1-1 1,3 5-1,-3-4 1,0 4-1,1 1 1,1-2 0,1-1-3,-2-1 0,5 0 1,-3 4-1,3 0 0,1-2 1,0-1-131,1-1 0,-1-1 0,0 5 0,1-1 0,-2-2 0,-2-2 0,-3 2 0,-1 2 0,-1 1 0,-5 0 0,-3 0 0,-3 0 0,-4 0 0,1 0 0,1 0 0,4 0 0,4 0 0,0 0 0,0 0 0,0 0 0,0 0 0,0 0 0,0 0 0,0 0 0,0 0 0,1 0 0,4 0 0,-2 0 0,6 0 0,3 0 0,4 1 0,6 2 0,3 3 0,2 2-1545,0 2 1,5 6 0,4 5 0,2 3 0,5 7 981,6 6 1,0-6 0,10 7 0</inkml:trace>
  <inkml:trace contextRef="#ctx0" brushRef="#br0">5439 2319 7963,'-14'0'0,"-3"1"0,-1 2 0,2 2 2905,1-2-2161,1-2 0,6-1 0,2 0 0,4 0 0,10-1 0,6-4 0,11-5 193,10-6 1,0-1 0,11-5-1,0-2 1,3-1 0,4-3-1,5-3 1,4-3-438,3 0 1,-29 15 0,-1-1 0,1 3 0,-1 0 0,0 0 0,0-1 0,32-15-1,-2 2-683,2 2 85,-16 9 0,13-9 1,-17 11-1,-1 2 1,-4 1-1,-7 2-1450,-2-1 0,1 1 0,-6 0 0,-4 1 0,-3 3 0,-5 3 396,-1 0 0,-2 4 1,0-2-1,1 1 1,1 0-1,1-1 1152,2 1 0,5-11 0,-2 0 0</inkml:trace>
  <inkml:trace contextRef="#ctx0" brushRef="#br0">7625 1319 7872,'7'-19'0,"-2"-2"0,-2 1 2028,1 2 0,4 3-727,5 2 0,0 1 1,0 5-1,-1 7 0,-3 10 1,-4 11-460,-4 10 1,-2 12 0,-4 7-1,-4 6 1,-4 6 0,-5 2-501,-4-2 0,-3 6 0,-2-5 0,2-4 0,3-3 0,4-4-1687,3-3 1,6-5-1,2-7 1,1-4 0,3-4-1,5-6 1345,6-7 0,7-6 0,12-10 0</inkml:trace>
  <inkml:trace contextRef="#ctx0" brushRef="#br0">8051 1559 9227,'-6'8'2154,"-2"-4"1,-4-1-1,-2 2-1692,1 3 0,-5 4 0,1 5 0,0 5 0,2 9 0,2 6 1,0 4-1,1 2 2,3 2 1,3 2 0,6-5 0,3-5 0,4-3 0,8-6-815,5-5 1,0-9 0,4-10 0,-3-4 0,-1-6 0,-2-7 0,-1-9 447,-6-8 1,-5-1 0,2-6 0,-2-1-1,-5 2 1,-4 2 243,-6 4 0,-3 2 0,1 2 1,0 0-1,4 4 0,1 4-966,3 4 1,1 5 0,4 1 0,2 4 0,5 5-1574,3 7 0,7-1 0,5 2 2197,6 1 0,4 2 0,6 2 0</inkml:trace>
  <inkml:trace contextRef="#ctx0" brushRef="#br0">8491 1666 7872,'-13'7'228,"0"-2"0,-5-4 0,0-1 1,3 2 1175,5 2 0,-2-2 0,5 4 1,-1-1-1,4 4 0,2 5 1,2 2-706,0 2 0,0 4 0,0-4 0,2-1 0,2 1 0,7 0-1295,5-2 0,3-7 1,6-4-1,1-4 0,2-1 1,-2 0-1,-2-1 35,-6-4 0,-3-4 0,-4-7 0,-2-2 0,-4 2 0,-4 1 0,-1 2 1721,0 0 0,-6-1 0,-3 2 0,-2 3 82,-3 5 1,5-2 0,2 3-1,1 5-1087,3 5 1,6 5 0,3 0-1,1-2 1,2-1 0,0 1-314,0 2 0,-4 0 0,3-2 0,1-1 1,0 0-1,-1 0-669,-3 0 1,4 0 0,-4 4 1570,-2 0 0,-2 1 0,-1-1 1,0 0-164,0 1 0,2-1 0,4-1 0,7-3 0,9-6 1,9-8-545,9-8 1,11-11 0,8-10-1,2-4 1,-30 15 0,0 0-1,0-1 1,-1-1 0,-1-1 0,-1-1-492,1-2 1,-3 0-1,17-26 1,-23 20-1,-1-2 1,-2-2-1,-2-1 1,-1-1 0,-3-1-1,0-1 1,-2 0-51,-1 0 1,-2 2-1,2-24 1,-5 4-1,-8 17 1,-6 11 0,-7 8-1,-2 7 1061,1 9 1,-9 12 0,1 9 0,-1 10 0,0 15 0,1 12-337,1 7 1,12-21 0,1 1-1,0 1 1,1 0 0,1 4 0,1 0-1,2 0 1,1 1 0,2-3-1,2 0-1389,-3 32 0,3 3 1,9-11-1,8-6 1,10-5-1,7-9 1168,3-6 0,2-10 0,4-8 0</inkml:trace>
  <inkml:trace contextRef="#ctx0" brushRef="#br0">10544 1586 7979,'-1'12'-2,"-4"-3"0,-1 3 0,-4-4 0,1 6 1249,-1 3 0,-1 0 0,1 6 0,1 7 0,0 6 0,0 4 0,2 0 100,1 3 0,2-8 0,4 4 0,1-5 0,3-6 0,7-5-1229,5-5 0,5-4 0,7-7 0,3-9 0,5-11 0,2-14 0,2-10-89,0-5 1,-1-13 0,-4 1 0,-5 0-1,-7-1 1,-3 2-812,-1-1 0,-9 7 0,4 4 0,-4 6 0,-1 7 0,-2 7 0,1 5-1184,-1 3 1,-2 8-1,3 2 1,4 5-1,5 5 1966,5 3 0,3 4 0,2 2 0</inkml:trace>
  <inkml:trace contextRef="#ctx0" brushRef="#br0">11264 1453 8512,'-13'0'2702,"-1"4"1,1 1-1793,0-2 0,5 5 0,4 6 0,4 5 0,4 3 0,5-1-273,3-2 1,-3 5 0,0-3-1,1 1 1,0 0 0,1 0-429,-2-1 0,-6 3 0,1-5 0,-2 0 0,-2 2 0,0-2 0,0 0-506,0-2 1,-6-3 0,-3 0 0,-3-1 0,-3 0 0,-3 1 0,-4-1-1685,-3 0 1,0-1 0,3-1-1,4-4 1981,3-1 0,2-2 0,-1-4 0</inkml:trace>
  <inkml:trace contextRef="#ctx0" brushRef="#br0">12610 1000 7898,'8'-6'76,"-4"-3"0,-1-3 0,0-1 0,3-1 862,1 1 1,2 0 0,5-1 0,-1 1 0,0 0 0,1 1 503,-1 3 0,-6 4 0,-2 11 0,-4 9 1,-2 12-1037,-4 11 1,-6 14 0,-10 13-1,9-29 1,-1 1 0,-3 3-1,-1 0 1,-1 1 0,-1-1-194,-1 1 0,0 0 0,-1 0 0,-1-1 0,2 0 0,0-1 0,3-3 0,0 0 0,2-1 0,0 0 0,-10 28 0,4-3-2532,8-6 1,1-11-1,8-4 1,4-5 2318,7-4 0,8-8 0,12-3 0</inkml:trace>
  <inkml:trace contextRef="#ctx0" brushRef="#br0">12144 1786 7996,'0'-13'707,"0"-1"1,0 1-287,0 0 0,0-1 0,0 1 0,0 0 0,0-1 1,0 1 551,0 0 0,-5-1 0,-1 1 0,-1 1 0,-2 2 1,0 2-423,0 2 0,0 2 0,-4 4 0,-2 1 0,-1 4 0,-2 5-260,2 7-423,1-3 0,2 16 0,1-2 0,2 3 0,2 2 0,2-4-469,3-1 0,2-5 0,2-3 0,2 0 1,3-6-1,0-2 0,2-4 247,-1-2 0,-3-2 0,4-5 1127,-2-4 1,-2 2 0,-5-4 0,-2 2 160,-2 7 1,-7 10 0,1 11 0,-7 7 0,-1 6 0,-2 2-707,0 2 0,5 3 0,-2-2 0,3-4 0,3-2 0,2-6-1773,1-1 1,6-7 0,-1-3 0,2-3 0,4-4 1544,2-2 0,4-15 0,5-8 0</inkml:trace>
  <inkml:trace contextRef="#ctx0" brushRef="#br0">12810 1599 6732,'-1'12'807,"-4"-3"122,4-3 1,-5-5-233,6 4 1,0-2-1,1 4 1213,4-1 1,-4 0-1,2-3-942,-6 1 0,0 2 0,-5-3 0,-1 3 0,0 2 0,0 4-858,-2 4 1,0 0-1,-3 6 1,1 2 0,1 1-1,2 2 1,2-2-1312,2-3 0,2 2 0,4-5 0,1 0 700,4 1 1,2-4 0,7-9-1,-1-7 1,-1-9 0,-2-7 834,-1-6 0,-6 3 0,1-1 0,-2 3 1,-2-3-1,0 1 262,0 0 0,0 6 0,0 4 1,0-2-1,1 1-1187,4 1 1,-1 3 0,8 6 0,6-1-1,6-4 1,10-4 0,7-4-8471,8-5 9061,3-8 0,1-14 0,1-8 0</inkml:trace>
  <inkml:trace contextRef="#ctx0" brushRef="#br0">13370 1199 7863,'8'-13'2091,"-3"0"1,-5 13-1,0 9 1,0 11-1322,0 10 1,0 4 0,0 8-1,-1-1 1,-3 2 0,-4-2-346,1 2 1,-1-1 0,5-5-1,-1-3 1,1-2 0,1-3-1,2-6-951,0-5 1,2-5 0,1-2-1,3-4 1,1-1-308,4-3 0,-4-3 0,0-4 0,1-5 0,-2-3 905,0-1 1,-2-1 0,-4 1 4773,0 0-4478,-6 5 1,5 8 0,-4 9 0,5 3 0,5 1 0,4 1-404,2-1 1,3 0-1,-1 1 1,0-3-1,1 0 1,-1-4-927,0-1 361,1-1 0,-1-5 1024,0 0 0,-7 5 0,-6 4 0,-6 3 1,-2 1 234,-1 1 0,1-1 0,-1 0 1,5 1-1,4-1 0,4 0-552,5 1 1,15-7 0,9-4-1,9-6 1,12-7 0,7-6-108,4-7 0,-26 8 0,2-1 0,0-2 0,1-1 0,-1-2 0,-1-1 0,0-1 0,-1-3 0,-5 1 0,0-1 0,-3-1 0,-2-1-669,0-1 0,-3 0 1,16-24-1,-10-1 1,-11 10-1,-14 7 0,-10 7-67,-10 7 0,-9 5 0,-12 9 0,-9 8 0,-6 9 0,-7 15 322,-3 9 1,5 13 0,-2 5 0,28-23 0,1 2 0,2 2 0,1 0 0,3 2 0,1 0 413,-13 33 0,11-5 0,3-2 0</inkml:trace>
  <inkml:trace contextRef="#ctx0" brushRef="#br0">8958 2092 7904,'-12'-13'0,"2"1"838,1 3 0,6 2 0,-3 4 0,1-3-236,1-1 1,1 4 0,6 0 0,3 4 0,1 5 0,2 1-114,-1 4 0,3 5 0,-2 3 0,3 1 1,2 0-1,-1 1 124,0 3 0,1 4 0,-1 2 1,0-2-1,1 1 0,0-1 640,4 1-1087,-3 3 0,10-4 1,-3 3-1,3-2 0,4-3 1,2-1-1,4-1-24,4-2 0,2-5 0,4 0 0,4-3 0,2-4 0,1-3-334,-3-1 1,7 0 0,-2-3-1,-1 2 1,-1-1 0,-3 2-71,1 3 1,0-2 0,1 2-1,-2 2 1,1 0 0,2 3 0,3-1 124,2 0 1,0 1 0,3-1 0,3 2-1,-1 1 1,5 2 0,1-2 203,6-1 0,-36-8 0,1-1 1,1 1-1,1 0 0,0-1 0,0 1 1,1 0-1,2-1 0,-1 1 0,1 0-35,1-1 0,2 1 0,4-1 0,1 0 1,-3-1-1,-1 0 0,1 0 0,1-1 0,0 1 1,-1 0-1,0 1 0,0-1 0,0 0 0,1 0-162,1 0 1,-1-1 0,-4-2 0,0 0 0,0 2 0,0 0 0,-1 0 0,0-1-1,-1 0 1,1 0 0,0 1 0,0 0 0,-1-1 0,0 0 91,-1 0 1,1-1 0,-3 2 0,-1-2 0,3 0 0,-1-1 0,-1 2 0,1-1 0,0-1 0,2 1 0,1-1 0,0-1 87,1 1 1,0-2-1,4-1 1,1 0 0,-4-1-1,0 0 1,3-1 0,0 0-1,1 0 1,1-2 0,1 0-1,-1 0 33,2-1 1,-1 1 0,-2 1 0,-1 1 0,0 0 0,1 1 0,-2-1 0,1 0 0,0 1 0,0 0 0,-1 0 0,-1 0-325,-2 2 1,1-1 167,4-1 1,-1-1-1,-9 3 1,-1 1 0,5-3-1,-1 0 1,-1 0-1,0 1 1,-3-1 0,0 0-1,0 0 1,0 0-1,-1 0 1,-1-1 0,0 0 1,0 1-1,2-1 1,1 0-1,-2-2 1,0 0 0,1 1-1,0 0 1,2-2-1,1 1 1,0-1 0,0 0 107,2 0 1,0-2 0,3-2 0,0 0-1,2 0 1,0 0 0,0-2 0,0 0-1,2 0 1,0 0 0,0 0 0,1 1 339,0 0 0,1 1-327,2-1 1,0-1 0,-4 3 0,0 1 0,1-3 0,1 0 0,-2 2 0,1-1 0,-2 1 0,0 0 0,0 0 0,-1 1 0,-4-1-1,0 0 36,-5 2 1,1 0 0,2-1-1,-1 0 1,27-7 0,-4 3-1,-1-2 1,-7 3-178,0 0 1,3-3 0,-2 5 0,-1-3 0,-1-4 0,-2 4-507,2 1 419,11-9 1,-15 13-1,6-10 1,-3 1-1,-4 1 1,2-2-1,-5 1-497,-2-3 1,-9 6 0,-5-4-1,-3 3 1,-4 2 0,-5-1-378,-5 1 0,-4 0 0,-3-1 1053,-5 1 0,2 6 0,-1 2 0</inkml:trace>
  <inkml:trace contextRef="#ctx0" brushRef="#br0">18622 2026 7834,'8'-6'2449,"-2"-2"-1791,-6-5 1,0 4 0,0 0-1,1 0 3376,3 2-3601,-2-5 0,4 12 0,-6 0 0,0 9 0,0 7 0,0 7 0,1 2-393,4 1 1,-2 1 0,6 0-1,1-1 1,3 0 0,5-3 0,4-2-195,4-2-120,0-1 0,-1-9 0,-1-2 1,-3-1-1,-2-3 0,-3-3 230,-1-4 1,-7 1 0,-4-6 0,-3-2 1098,-1 0 1,-5-1 0,-4 3-1,-3 4-843,-2 4 0,7 7 0,3 4 0,2 5 0,4 3 0,2 0 0,5-1-197,3 1 0,9 0 1,4-5-1,6-1 1,3-3-1,1-5 1,0-4 183,-4-4 1,0-5 0,-3-9-1,-4-4 1,-4-3 0,-5-3-286,-5-3 0,1 1 1,-7-5-1,-1-1 1,-1 3-1,-4 5-1076,-2 5 1,2 6 0,-4 0 0,2 2 0,1 3-1,6 3-3903,9 5 5065,13-4 0,15 1 0,7-7 0</inkml:trace>
  <inkml:trace contextRef="#ctx0" brushRef="#br0">19862 1493 7844,'7'-14'3786,"-2"1"0,-4 7-3053,-1 6 1,0 13-1,0 14 1,0 9-1,-1 8 1,-4 6-1,-5 7 1,-5 0-118,-3 4 1,-5 6 0,0-5-1,-2 0 1,-1-1 0,0-5-1418,4 0 0,-1-5 0,5-5 0,1-3 0,3-2 1,2-5-1,3-5 0,6-8-9030,6-2 9716,16-9 0,9-18 0,12-9 0</inkml:trace>
  <inkml:trace contextRef="#ctx0" brushRef="#br0">20235 2066 7827,'-10'-11'3118,"-4"-2"1,4 6 0,-6 10-2752,5 8 1,0 4 0,3-3 0,-1 0 0,0 4 0,-1 2-1,0 1 1,-1-1-1578,2 1 1,6-4 0,-1 3-1,4-3 1210,4-2 0,10-12 0,7-2 0</inkml:trace>
  <inkml:trace contextRef="#ctx0" brushRef="#br0">20129 1892 7827,'-11'-35'2873,"-2"-1"1,7 7 0,-6 11-2496,5 3 1,5 9 0,10 6-408,5 8 29,9 4 0,11 1 0,8 0 0</inkml:trace>
  <inkml:trace contextRef="#ctx0" brushRef="#br0">21075 2052 8675,'-7'-6'0,"1"-1"989,0 0 0,4-5 0,-2 3-123,2-3 1,2 3-1,0 0 1,0-1 491,0-2 0,0 3 1,-1 2-1323,-4 1 1,2 7 0,-4 10 0,1 4-1,3 2 1,2 0-394,1-3 1,0 0 0,0-1 0,1-1 204,4-3 1,2-3-1,6-8 871,1-2 0,-5-8 0,-2-6 1,-1 2 42,-3 1 1,-2 6 0,-1 3 0,2 5-1478,2 7 1,2 6 0,6 4-1,0 2 1,3-1 0,1 1-1601,3 0 1,3 0-1,10-6 2315,3-4 0,4-2 0,1-6 0</inkml:trace>
  <inkml:trace contextRef="#ctx0" brushRef="#br0">21968 1506 10591,'6'-24'1346,"3"7"1,-2 5-1,1 13-370,-2 4 0,-2 9 1,-4 13-1,0 7 1,-1 6-1,-2 3 1,-3 3-375,-2 1 1,1-1-1,-3 0 1,2-6-1,2-1 1,3-2-1244,2-2 1,1-7-1,0-7 1,0-2 0,0-2-1,1-4-464,4-4 1,-2-5-1,6-10 1,1-7-1,2-9 1,3-8 1101,2-5 0,-2-5 1,3-3-1,-2-2 0,1 4 1,0 2-1,-2 7 872,-5 4 0,2-1 1,-4 12-1,-1 0 0,-1 3 577,0 0 0,-5 8 1,5 6-1487,0 8 1,-4 5 0,2 3-1,-2 2 1,-1 0 0,2 0 0,3-1-118,1 0 0,-4-2 0,3-4 0,-1 0 0,1-2 1,1 0-28,4-2 1,-4 3 0,0-4 0,1 0 0,-2 2-1,0-1 156,-3 3 1,-2-2 0,-1 1 0,-1 1 0,-4 0 0,-5 1 0,-7-2 548,-5 1 0,-3 2 0,-3 1 0,0 0 0,0-1 0,4-1-625,3-2 0,-1-2 0,6 3 0,4-1 0,4 2-1000,2 0 1,6 3-1,3-2 1,14-4 1103,12-3 0,26-4 0,7-1 0</inkml:trace>
  <inkml:trace contextRef="#ctx0" brushRef="#br0">22821 1573 11322,'-1'-12'983,"-4"3"1,4 9 0,-4 9-507,4 3 1,-1 5-1,-1 4 1,-1 3 0,0 7-1,-1 4 1,-1 7 0,0-1 592,0 1 0,0-7 0,3-1 1,-1-1-1,1-3 0,2-4-1576,1-4 1,0-2-101,0-7 0,0-13 1,0-7-1,0-11 0,0-7 1,0-8 344,0-4 0,1-3 0,3 0 0,4 0 0,1 0 0,0 2 0,1 2 808,2 5 0,4 4 1,0 5-1,-1 4 1,2 5-1,-1 3 0,3 2-183,3 2 1,-2 2 0,-1 4-1,-1 1 1,-1 2 0,0 3-300,-2 2 0,-7 1 0,1 4 0,0 0 1,-1 2-1,-4 1 1,-3 2 0,-6 0 1,-4-5-1,-3 1 1,-1-1-1,-1 0-170,1 1 1,1-1 0,3 0 0,5 1 0,2-1 0,4-1-522,2-3 1,5 2 0,7-2 0,4 2-1,-1-1 1,0-1 514,-3 1 1,-1 2 0,-2 3 0,-1 1 0,-3 2 0,-6 0 203,-6 1 1,-4 0-1,-9 5 1,-5-2-1,-9 0 1,-4-1-21,-3-3 0,-7-3 0,5-3 1,1-2-1,-2-3 0,3-1 0,-3-3-1848,-3-1 1,0-8 1773,-6-3 0,6-3 0,-3-1 0</inkml:trace>
  <inkml:trace contextRef="#ctx0" brushRef="#br0">11864 2252 8046,'-42'8'-2,"1"-2"0,14-5 0,6 4 1,8 6-7,9 10 114,11 1 0,20 11 0,11-6 0,11-1 1,15-1-1,-27-13 0,1-1 0,6-2 1,1-1-1,3 0 0,1-2 0,5-1 0,1-1 1,4-2-1,1-1 13,6-2 0,1-1 0,2-4 0,1-2 0,4-3 0,0-3 0,-24 4 1,-1-2-1,0 0 0,3-2 0,-1-2 0,0 0 0,0-1 0,-1-2 0,1 0 1,0-1-1,0-1 0,-1 0 102,-1 0 1,0-1-1,-2 0 1,20-11 0,-2-2-1,-7 1 1,-2-2-1,-4 1 1,-2-2 0,-6 0-1,-2 0-338,-2-1 0,-3-1 0,-6-2 0,-4-1 0,-4-1 0,-3-2 0,-4 1 0,-4-2 0,-3-2 0,-5 0 0,-3-1 0,-3 0 185,-4-1 0,-4 1 0,-6 0 0,-4 2 0,-7 1 0,-4 3 0,-2 0 0,-3 3 0,-4 0 0,-3 1 1,-3 3-1,-3 1 130,-3 2 0,-3 3 0,-5 1 0,-3 4 0,2 8 0,-1 5 0,-1 1 0,-2 4 0,-4 3 0,0 3 0,-2 5 0,0 3 0,-3 5 0,1 4-247,1 5 1,0 4 0,25-5-1,1 2 1,0 1 0,-19 15 0,3 2-1,0 3 1,2 2 0,3 2-1,2 2 1,3 4 0,3 2 0,6 2-1,5 2-91,4 0 0,5 2 0,9-1 0,5 1 0,5 0 0,4 0 0,3-2 1,4 0-1,4 1 0,5 0 0,4-3 0,4-2-409,6 0 0,4-3 0,8-5 0,5-4 0,8-3 0,4-4 1,4-4-1,3-5 549,6-4 0,2-3 0,2 0 0,2-3 0,1-7 0,1 1 0</inkml:trace>
  <inkml:trace contextRef="#ctx0" brushRef="#br0">14517 1426 9813,'-36'-4'0,"3"-1"1805,5 2 0,6 8-1605,13 3 0,9 3 1,11-1-1,5-1 1,8 0-1,7-2 1,10-1-1,11-1 157,9-1 0,-22-1 0,2-1 1,1-2-1,2 0 0,0-1 1,0 0-1,3-1 0,0 0 1,0-2-1,1-1-702,0-1 0,1 0 0,2-2 0,0-2 1,-1 1-1,-2-1 0,-1 1 0,0-1 1,-3-1-1,-1 1 0,-3 0 0,-2 1 345,0-1 0,-2 0 0,36-13 0,-6 2 0</inkml:trace>
  <inkml:trace contextRef="#ctx0" brushRef="#br0">16343 1266 7929,'13'-6'0,"0"-1"141,1-1 1,-1-2 0,2 6 0,1-1 99,2-1 0,0 0 0,-5-3 1,0 5-1,-1 1 0,-1 0 388,-2-1 0,-8-1 1,-2 5-1,-10 0 0,-7 2 1,-2 1 217,-4 1 1,-4 11-1,-2 0 1,4 2-1,-1 4 1,5 0-569,1 3 1,5 1-1,7 1 1,4 0-1,4-3 1,1-1-1,1 1-1044,4-3 0,4 4 0,10-6 1,9-3-1,9-5 765,6-6 0,19-8 0,0-3 0</inkml:trace>
  <inkml:trace contextRef="#ctx0" brushRef="#br0">16916 1413 7938,'-13'-8'2207,"1"4"1,3 8-313,4 5 0,5-3 1,3-3-955,2-6 0,4-6 0,-3-7 0,0-3 0,1-2 0,0-1-1540,4 1 0,1-4 0,-1 3 0,0-2 1,-2 0-1,1 3 0,0 2-233,-1 3 0,2 6 0,-5 2 0,1 2 1,3 3-1,2 2-1009,2 1 0,3 10 1841,1 4 0,12 8 0,-2-2 0</inkml:trace>
  <inkml:trace contextRef="#ctx0" brushRef="#br0">17463 1333 7788,'-6'-14'979,"-3"1"0,-3 6 2596,-1 2 1,4 4-1403,0 1-2585,6 0 0,-2 0 0,10 1-2219,4 4 3511,-3-4 0,-6 4 1,-9-8 582,-3-2 1,3-4 0,2 6-2200,1 5 1,3-1-1,6 8 1,3 0-1,1 0 1,5 0-1043,4 1 1,5-4 0,7-1-1,3-4 1778,5-1 0,8 0 0,3 0 0</inkml:trace>
  <inkml:trace contextRef="#ctx0" brushRef="#br0">17849 1266 7808,'0'-13'982,"0"-1"1,-1 1 0,-4 1 472,-4 3 0,-3-1 0,-1 6 0,0 2 1,1 5-895,3 6 1,-1 3 0,4 1 0,0 0-1,0 1 1,1-1-875,0 0 1,3 1-1,-2-1 1,2 0 0,2 1-1,0-1-1180,0 0 0,0-4 0,0 0 1493,0 2 0,12-6 0,3 1 0</inkml:trace>
  <inkml:trace contextRef="#ctx0" brushRef="#br0">18089 1226 9593,'0'-18'0,"1"1"1247,4 0 0,-4 2 0,5 4-377,0 2 1,-3 3 0,5 7 0,-2 4-1,-3 4-355,-2 2 0,-1 9 0,0 2 0,0 2 0,-1 1 0,-4-2-474,-4 1 1,-1 4 0,-1-7 0,3 1 0,-3-1-1,1-2 1,-1-2-860,3-3 1,-1-5 0,-5-1-1,1-1 1,0-1 0,-1 0 0,1-3 817,0-2 0,-1-7 0,1-1 0</inkml:trace>
  <inkml:trace contextRef="#ctx0" brushRef="#br0">19049 733 7836,'-2'-12'4998,"-1"5"-4885,-1 7 0,-1 6 1,5 8-1,0 4 1,0 4-1,0 5 1,0 4-1,0 5 596,0 2 0,-4 2 0,0 2 0,1 1 0,1 1 0,1-1-145,-4-2 1,4-2-1,-4-3 1,4-7 0,1-4-1231,0-2 1,6-9 0,3-2 0,2-10 0,4-13 0,2-8-107,0-8 0,6-10 0,-4-3 1,0-6-1,2-4 0,-2-2 685,0-3 1,4-1 0,-6 4 0,0 4-1,-4 5 1,-3 6 0,-2 7 2211,-2 6 1,3 5 0,-5 6-8,-1-1-1932,-2 7 0,1 5 1,1 8-1,1 2 1,-1 4-1,0 2-7,2 4 1,-4 4 0,5-4 0,-2 0 0,1 0 0,-2 0 0,-2-2-408,-1-1 0,0-7 0,0 1 0,0 2-744,0 1 1,2-1 0,1 0 0,3-2 857,1 1 0,-2 0 1,2 1-1,-1-2 1,-3 1-1,-2 2 0,-2 3 557,-4 2 1,-3 0 0,-9 3 0,-1 1-1,1-2 1,-1 2 0,-1-2-217,-2 1 0,5-1 0,-2-3 0,3 2 1,2-3-1,1-3-1867,3-3 1,6-2 0,13 2 1639,13-5 0,20-14 0,11-5 0</inkml:trace>
  <inkml:trace contextRef="#ctx0" brushRef="#br0">19942 653 10855,'-2'-18'0,"-2"2"1518,-5 4 1,3 6-1,3 11 1,5 4-1088,2 2 1,2 7-1,-3 1 1,1 1 0,1 0-1,-1 1 1,1 4 0,-1 3 148,2 4 0,-4-1 1,2-5-1,-2 1 1,-2 0-1,1-1-1257,3 1 1,-2-6 0,2-4 0,-2-2-1,-2-1-425,0-1 0,0-7 0,0-6 0,0-8 0,0-6 1,0-7 1124,0-6 0,1-4 0,4 0 1,2-2-1,2 2 0,0 5 0,1 2 187,2 3 1175,-4-4 1,3 12 0,-3-2 0,1 5-177,0-1 1,-5 5 0,4 3 0,-3 6-1168,-2 6 0,-1 4 1,-2 4-1,0 1 1,0-1-1,-2 1 1,-1 0-359,-1-2 1,-6-1-1,2-2 1,-1 1 0,2-1-1,1 0-516,3 1 1,2-6 0,1 1 0,1 0 0,5 0 689,7 0 1,2-6 0,6 1 0,0-2 0,-2-2-1,0 1 1,-3 2 572,-1 2 0,-6-1 0,-2-2 1,-1 2-1,-3 5 44,-1 3 0,-8 1 0,-4 1 0,-7-1 0,-5 2 0,-2 1 1,1 2-1080,0-2 0,6-6 1,-4-1-1,2 2 1,4 0-1587,4 3 1,19-7 0,17-2 2189,17-4 0,5-13 0,12-3 0</inkml:trace>
  <inkml:trace contextRef="#ctx0" brushRef="#br0">20742 853 12594,'-6'13'1530,"4"-4"0,-2 0 1,1 0-998,-2-2 1,3 5-1,-7-1 1,0 3-1,0 4 1,0 0-1,0 0 1,0 1-596,0 2 0,2-4 1,-3 4-1,2 0 0,1-2 1,1 2-1,-2-2-897,1 0 0,-2-1 0,-6-5 1,-2 1-1,-6-2 0,-2-2 1,-3-3 56,-3-1 0,-8 3 0,-7-3 902,-1 2 0,-2-6 0,-4 4 0</inkml:trace>
  <inkml:trace contextRef="#ctx0" brushRef="#br0">4879 7317 29463,'-13'0'-171,"-1"0"-9,7 0 1,-1 0-1,5 1 1,-3 2-1,1 3-26,-1 1 1,3 2-1,7 3 1,5-2 0,3-1-1,3 0 1,2 0 0,6 0 635,2 1 0,1-2 1,1-1-1,1 1-135,3-1 0,-1-3 0,4 4 0,0-2 50,0-3 0,2-2 0,4-1 0,0 0 0,-2 0 0,-1 0-196,-1 0 0,-1 0 0,4 0 1,-2 0-1,-2 0 0,2 0 1,2 0-150,1 0 0,4 0 0,2 0 0,0 0 0,2 0 0,-2 0 0,1 0 0,0 0 0,2-1 0,3-2 0,-2-3 0,-2 0 0,-1-1 0,1-1 0,2-2 0,-4-2 0,-2-1 0,-2-1 0,-1 1 0,1 0 0,-2-1 0,6 1 0,-9 0 0,0-1 0,1 1 0,1 0 0,2-1 0,4 1 0,-4 0 0,4-1 0,-4 1 0,-2 0 0,-2-1 0,-3 1 0,-2 0 0,4-1 0,-7 1 0,-2 0 0,-5-1 0,-3 1 0,-2 0 0,-2-1 0,-2 1 0,-1 0 0,-2-1 0,-2 1 0,-1-2 0,0-2 0,-4 2 0,3-3 0,-1 3 0,-1 0 0,-1-1 0,-1-2-116,-2 2 1,0 1-1,0 2 1,0 0-1,0-1 1,0 1-327,0 0 1,-5-1-1,-1 1 1,-1 0 0,-4-1-1,0 1 1,-3 0 158,1-1 1,-2 1-1,-3 1 1,-4 2-1,-2 1 1,-1-2 160,-1 0 0,2-3 0,-9 1 0,2 0 0,0 1 0,0 1 0,0 3 295,0-3 1,0 1-1,3-1 1,-2 4-1,-1 0 1,1 1-1,2 0 64,1 3 0,1-3 1,-2 1-1,-2 2 1,-1 2-1,0 1-49,-2 0 1,5 0 0,-3 0 0,1 0 0,1 0 0,-4 1 0,-1 2 23,-3 2 1,0 4 0,-2-5 0,1 1 0,-4-1 0,1 2-1,-3 0-65,-5 0 0,9 3 0,-9-3 0,0 1 0,-1 2 1,-4 0-148,1 0 0,0-2 0,-2 4 0,-1-3 0,-2 3 0,0 1 0,2 1 0,2 0 0,-2 1 0,7-1 0,-3 2 0,-1 1 0,1 2 0,2 0 0,1 1 0,6-3 0,0 6 0,5 1 0,4-3 0,1-1 0,5-1-187,4 0 1,5 4 0,6-4 0,1 0 0,3 0 0,4-1-387,4 0 0,2 2 1,5 0-1,9 2 1,12 3-1,11 1 1,11 1 319,7 1 0,-19-15 0,2-2 0,5 1 0,2 0 0,5 1 0,2 0 0,2 1 0,1-1 0,4 2 0,2-1-934,1 1 1,2-1 1229,2-2 0,3-2 1,-17-2-1,2 0 0,1-1 1,0-2-1,1 0 0,-1 1 1</inkml:trace>
  <inkml:trace contextRef="#ctx0" brushRef="#br0">13383 6983 7787,'0'-19'0,"-5"4"0,-4-2 0,3 9 0,1 8 0,4 9 0,1 7 0,1 8 0,2 6 1638,2 5 0,1 2 1,-3 2-1,1-2 0,-1 1 1,0-2 230,1-2 1,-2-3-1,4-6 1,-2-3-1,2-5-2440,2-7 0,-4-4 0,3-9 0,1-6 0,-2-9 1,0-7-1,-3-6 518,-2-5 1,4-3-1,-1-4 1,0-3-1,1 0 1,1 0 267,1 3 0,-2 7 0,4 5 0,2 3 1,4 3-1,3 3 0,-2 4-844,-1 3 0,-2 8 0,1 2 1,-1 4-1,2 1 0,1 0-979,2 0 0,0 1 0,-5 2 1608,0 2 0,13 5 0,2-2 0</inkml:trace>
  <inkml:trace contextRef="#ctx0" brushRef="#br0">13970 6704 9202,'-21'0'3276,"2"-6"1,12 3 0,4-5-1788,6 2 0,8 2 0,10 4 0,3 0-1069,4 0 0,2 0 0,-2 0 0,0 0 0,0 0 0,-4 0 0,-3 1-380,-5 4 1,-3-2 0,-4 6 0,-5 3 0,-4 2-272,-4 4 0,-5 1 1,-9-2-1,-4 0 1,-3 1-1,0 0 246,3 0 1,2-2-1,7-6 1,1-1-1,3 2 61,5 0 1,14-3 0,9-4-1,8-2 1,6-2 0,-1 0-1,2 0 142,0 0 0,-8 1 1,0 4-1,-2 4 0,-3 1 1,-4 2-219,-2 1 0,-7-1 0,-4 10 0,-4 2 0,-4 1 0,-7 2 0,-6-1 0,-10 1 0,-1 0 0,-6-2 0,0-3 0,0-3 0,-1-1-259,6 0 0,-1-2 0,11-5 0,0-4 0,2-1 259,10-3 0,7-2 0</inkml:trace>
  <inkml:trace contextRef="#ctx0" brushRef="#br0">14770 6810 7865,'-9'0'5522,"2"2"-4396,1 2 1,1-1-1,7 4 1,4-1-1,7-3 1,6-1-149,2-2 1,8 0-1,-2 0 1,1 0 0,0 0-1,-1 0-4461,0 0 0,-1-5 3483,1 1 0,-6 0 0,-2 4 0</inkml:trace>
  <inkml:trace contextRef="#ctx0" brushRef="#br0">14650 7170 7766,'-13'7'561,"5"5"0,4-3 909,2 3 1,4 1-1,4-1 1,5-3-931,6-5 1,11 2 0,1-1 0,7-2 0,7-3 0,4-6 0,7-6 0,2-6-3021,0-2 1,-1 2-1,-2-4 2480,1-2 0,-7-1 0,-1-2 0</inkml:trace>
  <inkml:trace contextRef="#ctx0" brushRef="#br0">15796 6850 7790,'8'-21'439,"-4"4"0,-4 3 965,-4 5 0,1-1 0,-6 6 1,-2 1-1,0 1 0,-4 5 1,-3 6-177,-4 9 1,-2 13 0,0 7 0,5 5-1,3 3 1,5 2 0,6 1 0,6-2-1492,6 0 1,16-5 0,8 1 0,7-6 0,11-8 0,4-5 0,8-8-3460,3-5 3024,-3-11 0,1-9 0,-9-9 382,-5-4 0,-8-14 1,-9-5-1,-11-5 0,-8-4 201,-7-2 1,-13-8 0,-11 0-1,-14-1 1,-13 3 0,-7 6 167,-6 8 1,-5 7 0,11 15 0,6 6 0,4 5-54,3 7 0,5 2 0,3 2 0</inkml:trace>
  <inkml:trace contextRef="#ctx0" brushRef="#br0">15236 7850 7978,'12'17'143,"6"1"0,7 1 1,8-2-1,5-1 0,8-3 1,6-4-1,7-1 0,5-2 1,4 1-1,2-1 0,1 0 1,-2-2 852,0 2 1,0-4-1,-1 2 1,-4-2-1,-3-4 1,-5-1 0,-3-3-1,-2-1-704,-2-4 1,-2 0 0,2-4 0,-5-3-1,-2-4 1,-2-3 0,0-3-86,0-4 1,0-2 0,0-7 0,0-2 0,-2-1 0,-1-1-287,-1-1 1,-7 3-1,1-4 1,-6 0-1,-7 1 1,-3-2-758,-5 1 724,-3-2 0,-6 0 1,-2 2-1,-4 1 0,-6 3 1,-5 1-180,-4 2 1,0 2 0,-3 1 0,2 3 0,0 1 0,0 4 188,0 1 0,4 1 1,-4 0-1,-1 1 1,1-1-1,1 0 1,1 1 120,-1-1 0,-1 2 1,-5 1-1,0 2 0,1 0 1,-2-1-1,-4 3-37,-3 0 0,-4 3 0,-2 3 1,-2 1-1,-3 0 0,-1-1-81,-4 1 0,-5 6 0,-2 2 0,2 4 0,1-1 0,3-1 1,2-1 140,1 1 0,2 3 0,-2 3 0,4 1 0,4 1 0,2-1 1,2 2 125,2 1 1,1 2 0,-3 3-1,3-1 1,0-3 0,1 3-157,0 1 0,2 2 0,5 3 0,-1 2 0,0 0 1,1 2-1,-1 1-30,0 6 0,7 1 1,2 6-1,3 2 0,3 2 1,3 1-1,5 0 186,2 0 0,4 4 0,4 0 0,7 1 1,8-1-1,3 1-81,-2-2 1,9 1-1,0-1 1,7-2 0,7 2-1,4-1 1,6-1-458,7-1 0,-4 0 1,-26-20-1,1-1 0,29 18 1,-3-3-1,2 0 0,-3-2 370,-4 1 0,9-2 0,-8-4 0</inkml:trace>
  <inkml:trace contextRef="#ctx0" brushRef="#br0">14956 7890 7942,'0'-34'222,"2"13"1,2 12-1,5 6 1,3 3 689,1 0 0,1 0 1,-2 2-1,-4 2-803,-3 5 1,1 3 0,0 3-110,1 2 0,-4-2 0,3 4 0</inkml:trace>
  <inkml:trace contextRef="#ctx0" brushRef="#br0">15050 8343 8104,'-12'-22'0,"3"8"0,5 16-86,2 11 1,8 8 0,1 4 0,1-1 85,-4-2 0,4 0 0,-1 5 0</inkml:trace>
  <inkml:trace contextRef="#ctx0" brushRef="#br0">15050 8796 8126,'-5'13'418,"1"1"0,-1 3 1,5 3-1,0 0-651,0 4 0,0-3 0,0-1 1,0 0-1,0-4 0,0 0 0,0 1-221,0 0 1,0 1 0,0-5 0,0 1 0,0 1 453,0 2 0,12-2 0,3 4 0</inkml:trace>
  <inkml:trace contextRef="#ctx0" brushRef="#br0">15143 9596 9856,'-13'-17'0,"-1"4"752,1 6 1,6 15 0,2 12 0,4 6-1452,1 5 0,4 1 0,2-4 0,2 3 699,2 4 0,2 4 0,1 1 0</inkml:trace>
  <inkml:trace contextRef="#ctx0" brushRef="#br0">15303 10289 9534,'-34'-34'1855,"4"17"1,13 20-2297,8 16 1,6 14-1,3 0 1,0-1-1,0 1 1,0-4 0,0 1-1618,0 1 1723,6 3 1,-5 6 0,4 0 334,-4 0 0,5 0 0,1 0 0</inkml:trace>
  <inkml:trace contextRef="#ctx0" brushRef="#br0">15196 10942 7815,'-19'11'0,"-2"-2"175,1-4 0,-6 2 0,6 2 0,0 4 0,6 5 0,5 3 448,3 0 0,1 8 0,7-1 0,2 3 0,4 4 0,1-3 0,0 2-1466,1 0 0,2-4 843,1 1 0,0-3 0,1-1 0</inkml:trace>
  <inkml:trace contextRef="#ctx0" brushRef="#br0">14343 11235 7782,'-12'-9'948,"4"9"0,9 15 0,14 20 0,9 4-548,5 1 0,14 4 0,2 1 0,6-2 0,7-2 0,3-3 1,3-2-603,2-5 1,-7-7 0,7-3-1,-6-4 1,-3-5 0,-1-6-438,2-4 0,-7-14 0,4-8 0,-3-8 223,-6-7 1,-4-7-1,-7-4-421,-4-2 0,-9-6 0,-4 10 837,-3 1 0,-2 1 0,1 2 0</inkml:trace>
  <inkml:trace contextRef="#ctx0" brushRef="#br0">13463 12741 8353,'-7'-14'0,"-3"1"0,4 1 0,0 2 0,-2 2 429,1 3 0,3-6 1,-2 4-1,4-1 1,8 4-1,4 2 1,4 4 798,-1 2 1,6-1 0,4 8 0,2 2-1,3 5 1,2 3 0,2 1 0,2 0-477,3 0 1,-3 0 0,0 5 0,0 0 0,-1-1 0,-2 1 0,-4 0 0,-5-1-945,-3 1 1,-1 0 0,-6-1 0,-2 1 0,-2 0 0,-2-1-1665,-3 1 0,-2-6 0,-1-4 0,0-2 1,0-1-1380,0-1 1,6-7 3234,3-6 0,3-18 0,1-10 0</inkml:trace>
  <inkml:trace contextRef="#ctx0" brushRef="#br0">14090 12714 8353,'0'-35'0,"-2"-1"0,-2 5 0,-5 6 0,-3 7 0,-1 5 1404,0 4 0,-1 3 0,0 6 1,-3 1-1,-2 4 0,-2 5 1,-2 6 233,-3 7 0,-2 8 1,-1 4-1,-3 5 0,3 5 1,1 2-1530,1 0 1,5 4 0,1-5-1,2 1 1,3 3 0,1 2-2077,1 2 1,1-7 0,1-3 0,3-4 0,5-3 1317,2-1 1,2-12 0,0 1-1</inkml:trace>
  <inkml:trace contextRef="#ctx0" brushRef="#br0">14503 12741 8287,'0'-33'2105,"-6"8"-557,-3 3 0,-1 10 1,1 18 2399,5 7-4452,8 1 0,-2 12 0,4 1 0,-2 5 504,0 2 0,7 11 0,-4-4 0</inkml:trace>
  <inkml:trace contextRef="#ctx0" brushRef="#br0">14370 13247 8483,'0'-18'700,"0"1"0,0 6 1,1 11-1,4 6 168,4 2 1,-2 3 0,2 0 0,1 4-869,2 2 0,7 13 0,2-2 0</inkml:trace>
  <inkml:trace contextRef="#ctx0" brushRef="#br0">13437 15473 8315,'7'-19'689,"-1"-2"277,0 0 1,-3 8-1,6 10 1,1 6-1,1 7 1,-1 6-1,0 8 1,4 4 0,2 6-532,0 5 1,1-2-1,-1 7 1,2-1-1,-2 0 1,0 2 0,1-4-1556,0-4 0,7 0 1,-2-6-1,5-1 1,4-5 1119,5-7 0,2 0 0,2-11 0</inkml:trace>
  <inkml:trace contextRef="#ctx0" brushRef="#br0">14130 15499 12855,'-19'-28'1430,"-4"6"0,-2 13 0,-1 24 1,-2 9-996,-4 5 0,-2 11 0,-7 0 0,-4 5 0,-5 8 0,23-24 0,-1 0 0,0 2 0,0 1 0,1 1 0,2 0-208,1 0 1,2 0 0,4 2 0,1 0 0,-13 33 0,8-4 0,9-4 0,7-3-2239,4-3 1,10-5 0,6-1-1,13-4 2011,12-5 0,12-5 0,10-8 0</inkml:trace>
  <inkml:trace contextRef="#ctx0" brushRef="#br0">14530 15380 8264,'-13'-12'1365,"-1"3"1,2 9 0,2 9-823,1 3 0,6 1 0,-1 2 1,2 4-1,4 8 0,2 5 1,5 5-544,3 3 0,7 3 0,2 10 0</inkml:trace>
  <inkml:trace contextRef="#ctx0" brushRef="#br0">14357 16113 8129,'-15'-21'1588,"-3"3"0,-7 17 0,-5 23 1,6 9-1032,10 3 1,0-1 0,7-8-1,0-2 1,2 0 0,5 0-558,5 2 0,8 8 0,8 1 0</inkml:trace>
  <inkml:trace contextRef="#ctx0" brushRef="#br0">14956 13181 8474,'0'-14'0,"2"2"756,2 4 0,-1-4 0,6 4 0,2-1 0,0 2 0,4 1 1,3 3-1,3 3 0,1 5 0,0 5 0,0 6 0,-1 6 1,-5 4 647,-5 0 0,-1 5 0,-5 2 1,-2-1-1,-2 1 0,-1-3 1,0-2-1421,0-2 0,0-5 0,0-3 0,0-3 0,-1-3-734,-4-4 0,-1-9 1,-3-12-1,5-10 1,2-6-1,2-7 311,0-2 1,0-8 0,0-3 0,0-3 0,2 0 0,2 4 1275,5 3 0,2 4 0,-1 2 0,-1 4 0,1 5 0,2 6 1,1 7-462,1 2 1,-5 1 0,-1 3 0,3 2 0,1 4-894,1 4 0,2 1 0,1 0 1,3 3-1,2 4 0,3 6 0,0 2-9314,-2 0 9253,3 4 1,2-4-1,7 4 1</inkml:trace>
  <inkml:trace contextRef="#ctx0" brushRef="#br0">15650 12914 13387,'-6'-21'0,"-2"2"0,1 4 0,2 2 0,4 1 1638,1-1 0,3 5 1,4 4-1,8 2 0,3 2 1,3 2-932,-1 2 0,-2 4 0,3 5 1,0 0-1,-2 1 0,0-1 0,-3 0-1081,-1 1 0,-3-1 0,-2 0 0,-2 1 0,-2-1 0,-3 0-599,-2 1 0,-7-2 0,-1-2 0,-2-1 0,0 0 0,0 0 1165,2-1 1,-4-3 0,7 4 0,3 1 0,3 0-1,9 1 780,5-2 0,3 0 1,5 4-1,-3 0 1,-2 1-1,-3-1-744,-1 0 0,-1 1 0,-3-1 0,-2 2 0,-4 1 0,-4 3 0,-4 0-228,-6 1 0,-1-2 0,-12-5 0,-2 0 0,-1 0 0,-2 1-544,1-1 0,-3-4 0,0-2 0,-2 1 1,3-2-1,2 0 0,7-2-9287,4 2 9264,-1-4 0,15 9 0,-5-3 0</inkml:trace>
  <inkml:trace contextRef="#ctx0" brushRef="#br0">16209 13194 8434,'6'-46'4314,"-3"9"1,6 6-3736,2 16 1,0 9-1,3 3 1,1-3 0,2 0-1,6 0 1,2 3-821,1 2 0,1 1 0,0 1 0,-1 4 0,1 4 0,-2 4 241,-3 5 0,-2-3 0,-7 4 0</inkml:trace>
  <inkml:trace contextRef="#ctx0" brushRef="#br0">16169 13420 10395,'2'-19'1457,"2"6"0,8 7 0,6 9 1,0 1-1055,1-1 0,2-1 0,5-2 0,1 0 0,3 0 1,2 1-1,5 2-403,0 2 0,0 5 0,3-3 0</inkml:trace>
  <inkml:trace contextRef="#ctx0" brushRef="#br0">16849 13301 8372,'-9'-27'4912,"1"0"-3631,-7 6 0,4 16 0,-2 6-375,1 3 1,0 4-1,-1 5 1,0 2 0,-1 3-1,2 4 1,4 5 0,3 4-49,4 4 0,8 7 0,6-1 0,10-4 1,6-3-859,7-4-910,8-8 0,-4-4 0,2-9 0,-5-5 0,-3-5 0,-3-8 1,-6-10-492,-4-10 1,-9-11 0,-11-8 0,-10-4-1,-13-2 1,-12 1 481,-9 0 1,-7 11 0,-11 8 918,-6 9 0,30 12 0,-1 1 0,1 2 0,0-1 0</inkml:trace>
  <inkml:trace contextRef="#ctx0" brushRef="#br0">15863 17832 8311,'-5'-6'0,"1"6"0,1 7 788,2 11 0,1 1 0,0 5 0,0-2 1,0 2-1,0 1 0,1 0 0,2-1 1,3-3-1,0-2-537,0-3 0,3-1 0,-3-2 0,1-1 0,3-3-687,2-5 0,-3-4 1,-2-5-1,1-9 1,-1-7-1,2-5 344,-1-5 1,3-3 0,-3-8 0,1-1 0,0-1 0,1 1 888,2 1 1,-3 4-1,-2 2 1,1 5-1,-3 5 1,3 2 93,-1 2 1,2 5-1,4 0 1,1 3-1,-1 5-1336,0 5 1,2 3 0,2 2 0,2 3 0,0 5-2218,0 3 0,9 3 2662,-1 3 0,9-3 0,-2 4 0</inkml:trace>
  <inkml:trace contextRef="#ctx0" brushRef="#br0">16569 17605 12060,'0'-40'3677,"2"18"-3414,2 9 0,5 2 1,7 4-1,2-1 0,0 3 1,1 0-1,2 1 155,0 1 0,2 3 1,-5 3-1,-1 3 0,-3 1 1,0 3-534,-1 2 1,-6-3-1,-2 0 1,-4 1-1,-1 4 1,-1 2-1,-4 2 42,-3-2 0,-6-1 0,-2-2 0,-2 0 0,2 1 0,2-1 169,6 0 0,-3-4 0,7 0 1,1 2-1,3 0-233,4 3 185,4-7 1,6 4 0,3-6 0,2 3 0,0 1-1,1 0 333,-4 0 1,-1-2 0,-2 3 0,-1-1 0,-3 2-1,-5 0 1,-2 3 161,-2-1 1,0 2 0,-2 1 0,-4 2-1,-6-2 1,-5 0-14,-4 2-661,5-3 0,-8 4 0,3-5 0,-1-1 0,-3-1 0,1-2-1185,-1-1 0,1-4 0,2 2 0,4 0 0,3-1 0,2 2 1316,0-1 0,5-4 0,2 3 0</inkml:trace>
  <inkml:trace contextRef="#ctx0" brushRef="#br0">17329 17818 8133,'6'-34'4333,"-4"-1"523,2 8-4403,-2 9 0,-2 20 1,0 11-1,-2 6 1,-1 4-1,-3-1-983,-1 2 0,-2 5 1,-3 2-1,2-1 1,2-2-1,1-3 530,-1-3 0,0 4 0,-6-6 0</inkml:trace>
  <inkml:trace contextRef="#ctx0" brushRef="#br0">17129 17858 9072,'5'-31'0,"1"2"0,0 4 0,1 5 0,0 5 803,4 2 1,1 6-1,1 2 1,2 4-1,2 1 1,6 0 0,3 1-829,5 4 1,-1-2 0,7 4 0,2 0 24,-1 1 0,11 1 0,-8 4 0</inkml:trace>
  <inkml:trace contextRef="#ctx0" brushRef="#br0">17729 17712 8133,'-13'-8'2269,"4"2"1,0 6-1689,-1 0 0,-2 6 0,0 5 0,3 4 0,3 4 0,2 0 0,-1 2 1,2 0 240,2 2 0,1 1 0,0-2 0,0-4 1,0-3-1,0-2-1971,0 0 0,0-4 362,0 0 1,4-13-1,1-4 1,-2-8-1,-2-5 1,-1-2-1,0-3 679,0 0 1,2-1 0,1 2 0,1 1 0,-1 3 0,-2 2 0,-1 3 1607,0 1 1,0 6-1,2 2 1,2 1-1681,5 3 0,3 7 0,3 5 0,1 3 0,3 1 0,2 1 0,3 1-1249,1 2 0,3-2 1,2 3 1428,1-3 0,6 4 0,-3 2 0</inkml:trace>
  <inkml:trace contextRef="#ctx0" brushRef="#br0">18089 17752 8133,'-12'-18'-1599,"3"0"2582,5 2 0,4 7-239,4 5 1,5 8-1,10 3 1,8 2 0,7 0-1,6 2 1,3-1-1,3 0-3502,1-1 1,-4-6 2757,2 2 0,-4-10 0,-1-2 0</inkml:trace>
  <inkml:trace contextRef="#ctx0" brushRef="#br0">18556 17738 8133,'8'-14'305,"0"-3"0,-2 0 1,-5 2-1,-4 3 1,-6 3-1,-2 0 1,-4 2 1315,-3 2 0,2 10 0,-7 5 0,0 8 1,-2 10-1,-2 11-1043,0 8 0,2 9 0,1 3 0,2 2 0,-2 3 1,1-1-1,2 1 0,6-3 90,5-2 0,7-1-668,-2-5 0,-2 0 0,0 1 0</inkml:trace>
  <inkml:trace contextRef="#ctx0" brushRef="#br0">15236 17712 8278,'-6'-14'2473,"5"13"0,-3 5-2035,2 7 0,8-2 0,4 0 0,5 1 0,4 2 0,1 1-434,-1 0 1,5 1 0,-2-1-5,3 0 0,-4 7 0,-2 0 0</inkml:trace>
  <inkml:trace contextRef="#ctx0" brushRef="#br0">14930 18005 8156,'6'-12'438,"3"3"1,13 20 0,4 11 0,3 3-131,-1-1 1,3-1-1,1-3-308,2 0 0,8-3 0,5 2 0</inkml:trace>
  <inkml:trace contextRef="#ctx0" brushRef="#br0">13450 17978 8182,'0'-13'322,"0"7"0,0 8 0,0 9 682,0 10 0,0 4 0,0 2 0,0 0 0,0-1 0,2 1 0,1 0-569,1-1 1,5-5 0,-5-2-1,1-2 1,-1-3 0,2-3-1526,2-4 0,-5-4 0,1-9 0,-3-7 769,-1-8 0,-4-6 0,-2-4 0,0-4 1,-1-4-1,1-2 0,0-2 1114,3-2 0,1 3 1,2 4-1,2 4 1,2 2-1,5 2-80,3 2 1,3 7 0,1 4 0,3 2 0,2 3-1,3 3 1,1 5-627,2 2 0,-4 2 0,3 2 1,2 4-1,1 5 0,2 7-3112,1 3 0,5 1 3025,-2 5 0,-2-1 0,-1 1 0</inkml:trace>
  <inkml:trace contextRef="#ctx0" brushRef="#br0">14117 17832 8142,'0'-39'2319,"0"4"0,0 15-1891,0 16 1,4 8-1,3 10 1,4 1-1,5 2 1,3 6-1,4 3 1,-1 5 377,0 5 0,-6 2 0,2 2 1,-3-1-1,-3-2 0,-3-2-1882,-5 2 0,-2-4 1,-2-3-1,-2-5 1,-2-4 1075,-5-2 0,-15-7 0,-4-6 0</inkml:trace>
  <inkml:trace contextRef="#ctx0" brushRef="#br0">14197 17698 8691,'31'-34'0,"0"5"0,0 10 772,2 10 1,1 13 0,7 6-1,3 7-772,5 5 0,15 3 0,4 2 0</inkml:trace>
  <inkml:trace contextRef="#ctx0" brushRef="#br0">4452 11555 12945,'8'-40'-908,"-2"7"1,-5 6 1085,4 8 1,2 6-1,5 2 1,-5 4-1,-7 1 1,-7 3-1,-5 2 266,-1 1-304,-7 0 1,-2 1 0,-9 4-1,-5 4 1,-2 2 0,-4 3-1,-2-1 1,-3 0 0,-4 1 322,-2-1 0,3 0 0,-7 1 0,6 0 0,3 3 0,2 1 0,3-2-373,2-1 0,7-1 1,1 4-1,2 3 1,1 0-1,4-2-168,2 0 1,8 0-1,-4 5 1,4-3-1,1 0 1,4-1-1,-1 4 99,0 1 1,-1 2 0,1-1-1,1 3 1,2 2 0,1 6 0,-1 4 124,0 4 0,1 3 0,-2-2 0,1 2 1,-1 2-1,-2 2-115,-1 1 0,-1 5 0,1 1 0,0 2 0,-1 3 0,2-1 0,2 1-69,1-2 0,0 0 0,-4 5 0,1 0 0,2-1 1,1 1 12,-2 0 1,4-4-1,0 1 1,-1 3-1,2-4 1,0 1 0,5-8-34,4-3 0,0 1 0,7-10 0,4-2 0,3-5 0,4-6 0,3-5 341,1-3 0,7 0 1,4-6-1,3-4 0,2-4 1,3-3-1,5-3 400,3-2 0,12-7 1,4-3-1,3-2 0,3-3 1,0 1-500,-35 6 0,-1 1 0,35-8 0,-4 2 1,-5 3-1,-8 4 0,-5 0-1174,-7 1 0,-8-1 1,-7 7-1,-5 2 0,-8 5 1,-5 3-1,-7 1 1014,-2 1 0,-14-1 0,-3 0 1</inkml:trace>
  <inkml:trace contextRef="#ctx0" brushRef="#br0">4732 14233 8481,'0'-13'0,"0"0"0,2 1 294,2 3-222,-2-3 1,2 11-1,-8-4 1,-5 2-1,-3 0 1,-1-1-1,-2 1 300,-3 1 1,2 4 0,-5 2 0,0 5 0,0 3 0,-2 3-1,-4 1 1,-3 3-248,-1 2 0,0 3 0,5 7 0,-3 5 0,-2 3 0,-3 6 0,-1 5 14,-1 7 0,5-1 0,-3 7 0,1 6 0,18-32 0,-1 1 0,1 3 1,-1 1 7,0 2 0,1 1 1,0 3-1,1 0 1,2 1-1,1 1 1,2 1-1,1 1 1,0 1-1,1 0 1,0 2-1,2 0 1,0 0-1,2-1-53,2 1 1,2-2 0,2-6-1,2-2 1,3-1 0,3 0-1,1-2 1,3-2 0,2-1-1,1-2 1,2-2 0,2-2-27,22 26 0,7-8 0,-3-4 0,4-1 1,2-5-1,-1-5-272,0-9 0,-5-2 1,-5-7-1,-6-2 1,-8-3-1,-5-2-899,-6-3 1,-9 1 0,-5 5-1,-4 0 1,-7 4 1102,-11 4 0,-3 4 0,-11 0 0</inkml:trace>
  <inkml:trace contextRef="#ctx0" brushRef="#br0">8985 14886 8237,'7'-25'0,"0"10"-53,-2-2 0,-2 8 0,6 9 0,1 0 0,0 1 665,-1 4 1,3-4-1,-3 4 1,3-4-1,1-1 1,0 0 0,1 0-78,-1 0 1,5 0-1,1 2 1,2 1-1,3 1 1,1 0-1,1 1-275,1-1 1,0 5 0,-1-3 0,3 0 0,0 0 0,2-2-197,-1 2 1,-2-4 0,-1 2 0,1-1 0,1 0 0,3 2 186,-3-2 1,1-2 0,-1-1 0,4 0 0,1 0 0,2 0 18,-2 0 0,0 0 1,-3 0-1,4 0 0,4-1 1,1-2-127,0-2 0,0 1 1,0 4-1,1-2 0,2-1 1,2-1-251,-2 1 0,-5 1 1,-1 2-1,2 0 1,-4 0-1,1 0 1,-4-1 243,1-3 1,3 2 0,-5-2 0,-2 2 0,1 2 0,0-1 242,1-4 1,4 4 0,-2-4 0,1 4 0,3 1 0,1 0-285,2 0 1,3 0 0,-1 0 0,-2 0 0,0 0 0,0 0-15,-2 0 0,2 0 1,2 0-1,-4 0 1,1 0-1,-2 0 0,0 0 1,-3 0 118,-2 0 0,6 0 1,-3 0-1,2 0 0,0 0 1,-3 0-81,-1 0 0,4 0 0,-3 0 0,0 0 0,-1-2 0,-4-1-361,-2-1 0,2-1 1,-8 5-1,0-1 1,-2-2-1474,0-1 1,-4-1-116,3 5 1,-11 0 0,-7 0 0,-7 0 1826,-5 0 0,-7 0 0,-2 0 0</inkml:trace>
  <inkml:trace contextRef="#ctx0" brushRef="#br0">5212 15553 8583,'0'-9'0,"0"0"2617,0 6-2262,0-3 1,2 6 0,2 0-1,5 2 1,3 1 0,3 1-4,2-1 1,3-2 0,3-1 0,0 0 0,0 0-1,4 0 3,4 0 0,2 0 1,2 0-1,-2 0 0,-1 0 1,2 0-355,0 0 1,8 0 0,-5 0 0,0 0 0,1 0 0,-1 0-50,-1 0 0,5 2 1,-2 1-1,1 1 0,3-1 1,-2 0 443,1 2-257,4-4 0,-8 5 0,5-6 0,0 0 0,-3 0 0,-1 0 748,-4 0-700,1 0 1,2 0 0,-1 0 0,-3-1 0,0-2 0,-1-2-132,0 2 1,2-3-1,-4 2 1,-1 1-1,-2 0 1,-3 0-204,-3-1 0,2-1 1,-6 5-1,-2 0 1,-1 0-1,-2 0-1641,1 0 0,-7 2 238,-2 2 1,-4-1 0,-1 6 1549,0 1 0,-12 2 0,-3 1 0</inkml:trace>
  <inkml:trace contextRef="#ctx0" brushRef="#br0">7505 15486 23655,'-8'-13'-3821,"4"0"4013,3-1 0,2 5 0,3 2 0,5 1 1,3 3-1,2 2 0,-1 1-41,0 0 0,1 0 0,-1 1 0,-1 3 1,0 4-1,-1 1 0,4 0 0,2 1 1,2 2-1,4 1 727,7 0 1,0-4 0,5 0 0,2 0 0,2-1 1047,1-4-1683,12-3 1,-6-1-1,10 0 1,3 0-1,2 0 1,5 0-240,3 0 1,-7 0 0,6-1 0,0-2 0,-3-1 0,2 1 26,-3 1 1,-5 2 0,2 0 0,-1 0 0,-1 0 0,1 0 0,-5 0 308,-5 0 1,2 5-1,-3-1 1,2-1-1,3 0 1,-1 0-341,0 1 0,2 5 0,2-4 0,0-2 0,1 0 0,0 0 0,1 1 0,2-1 0,-3-2 0,4-1 0,0 0 0,-1 0 0,-2 0 0,0 0 0,-4 0 0,3 0 0,-5-1 0,-3-2 0,-1-1 0,0-1 0,-1-1 0,2 3 0,-6-4 0,-1 1 0,0 3 0,0 0 0,2-1 0,-1 2 0,-4-2 0,2 2 0,0 2 0,3-1 0,-2-4 0,1 4 0,-2-4 0,-4 4 0,1 1 0,-1 0 0,1 0 0,-4 0 0,2-5 0,-6 1 0,-1 1 0,-3 1 0,-4 1-22,0-3 0,-7 2 1,2-2-1,-3 2-1435,-2 2-4160,-6 0 5605,-1 0 1,-6 0-1</inkml:trace>
  <inkml:trace contextRef="#ctx0" brushRef="#br0">22661 4478 8141,'-32'0'-1,"9"-5"1,3 0-3,8-3 534,6 5 0,6-4 1,-2 4-1,-2-2 0,-5 2 1,-3 2 696,-1 1 1,1-2 0,3-3 0,6-9-1,8-7 1,10-7 0,11-7 0,14-11-728,12-9 0,-19 24 0,2-2 0,5-3 0,2-2 0,4-2 0,1-1 0,3-2 0,2-1 0,-14 12 0,2 0 0,-1-1 0,2 0 1,0-1-1,0 1-501,1-1 0,-1 1 0,2-1 0,5-6 0,1-1 0,1 1 0,-3 2 0,-1 0 0,1 1 0,1-1 0,0-1 0,0 0 0,0 1 0,-1 0 0,0 0 0,-3 3 0,-1 1 0,-1 0 0,-1 2 0,-1 0 0,0 1-26,19-12 1,-2 0-1,-9 5 1,-1 1-1,0 1 1,-1 1-1,-2 1 1,-1 1-1,-3 2 1,-1 1-1,-4 3 1,-2 1 25,23-20 0,-17 12 0,-5 6 0,-10 6 0,-11 2-1069,-7 4 0,-12 3 0,-6 4 0,-6 4 1,-4 5-1,-5 5-2678,-2 4 1,-7 7 3746,5 2 0,5 5 0,3 0 0,1 2 0</inkml:trace>
  <inkml:trace contextRef="#ctx0" brushRef="#br0">25194 1812 8047,'6'-13'0,"0"4"0,4 0 303,-1-1 0,-2-2 1,4-1-1,-4 0 1,-1-1-1,-1 1 1,-1 0-1,1-1 1,-1 2-1,0 2 1663,1 1 0,-1 8 0,-4 1 0,0 9 0,0 8-824,0 10 0,0 7 0,0 10 0,0 5 0,0 5-1433,0 3 1,0-3 0,0 0 0,0-6 0,2-5 0,2-5-1,7-1-2167,5-3 0,-1-7 1,2-9-1,-2-3 2424,-1-2 0,-1-6 1,0-1-1</inkml:trace>
  <inkml:trace contextRef="#ctx0" brushRef="#br0">25021 1986 8068,'-37'-37'0,"6"7"0,8 12 0,13 8 0,9 7 0,8-1 1404,11 1 0,10-3 0,7 0 1,8-2-1,12-1 0,9 1 1,8 0-1207,-32 5 1,0 0 0,-2-1 0,0-1 0,1 3 0,0 0-1,35-1 1,-5 1 0,-6 2 0,-8 0-199,-9 0 0,-2 12 0,-10 3 0</inkml:trace>
  <inkml:trace contextRef="#ctx0" brushRef="#br0">25141 2346 8110,'-27'0'699,"12"0"0,3 1 0,14 2 0,4 1-20,7-1 0,8-1 0,10-2 0,7 0 0,7 0 0,8-2 1,5-1-507,7-1 0,3-6-173,-1 1 0,0-9 0,-1-3 0</inkml:trace>
  <inkml:trace contextRef="#ctx0" brushRef="#br0">25967 1826 8012,'-49'-19'0,"8"5"0,13 10 459,10 7 0,3 4 0,11 8 0,1 3 945,1 4 0,2 3 0,2 3 1,2 3-1,6 5 0,5 1 1,6 0-1322,4-2-420,-1-5 0,8 1 1,-5-9-1,-2-5 0,-1-5 1,-3-5-222,-2-1 1,-1-3 0,-6-9 0,-3-7 0,-5-10-1,-3-5 281,-1-3 1,0-4 0,-1 3-1,-3 3 1,-5 1 0,-3 4 1589,-2 6 1,1 1 0,1 11 0,3 4-1,5 11-427,2 10 0,8 14 0,3 5 1,5 7-1,3 1 0,6 0-212,2-3 1,7-8-1,4-5 1,2-8-1,2-9 1,-1-7-675,-4-4 0,2-17 0,-5-10 0,-4-17 0,-5-10 0,-5-10 0,-3-5 0,-11 30 0,-1-1 0,0-4 0,-1 0 0,-1-1 0,-1 1 0,0 1 0,0-1 0,0 1 0,0-1 0,1 2 0,0-1-1639,0-1 1,2 1-1,3 3 1,2 0 0,15-28-1,7 10 1470,5 10 1,16 7 0,4 12 0</inkml:trace>
  <inkml:trace contextRef="#ctx0" brushRef="#br0">23794 14380 7853,'0'-19'6716,"-6"4"-5608,5 2 0,-4 11 0,10 8 1,4 3-1,3 4 0,2 5-470,4 3 1,7 5 0,8 6 0,3-1 0,4 0 0,4 1-935,3 2 0,-2-4 0,4 1 0,0-1 1,-1-1-1,0 2 0,-2-1-1161,-3-2 1,-6-6 0,-3 1 0,-2 0 0,-2 1 0,-2 0 1456,-1-2 0,-1 0 0,1 5 0</inkml:trace>
  <inkml:trace contextRef="#ctx0" brushRef="#br0">25127 14420 7874,'-17'-4'0,"-1"-1"0,1 2 814,3 2 0,0 7 1,1 2-1,0 4 1,-1 2-1,0 0 1,-1 4-1,0 4 137,3 4 0,3 0 0,0 2 0,6 2 0,6 4 0,8 2-1179,5 1 1,9 3 0,9-11 0,3-2-1,6-5 1,0-4 0,2-6-608,-2-6 1,-9-5 0,3-2 0,-6-5 0,-9-8 0,-6-6 646,-8-6 1,-7-6-1,-7-4 1,-9-2-1,-8-1 1,-8 2 805,-3 2 0,4 2 0,-1 1 0,3 6 1,2 6-1,4 3 0,4 4 486,4 4 0,9 3 0,11 6-1731,15 0 1,10 6-1,13 2 627,10-1 0,-4 11 0,15-3 0</inkml:trace>
  <inkml:trace contextRef="#ctx0" brushRef="#br0">25821 14553 7928,'-61'-16'0,"6"3"1494,9 5 1,9 11-1,15 6 1,4 3-324,3 1 0,8 1 1,2-1-1,7 0 0,7 2 1,10 1-1,9 2-1199,8-2 0,8-2 0,8-5 0,6-5 0,7-2 1,0-4-554,0-2 1,2-8 0,-9-7 0,-4-1 0,-5 0-1,-9 0 1,-9 0-432,-7-1 1,-6 3 0,-9-4-1,-6-2 1,-6 0 0,-6 1 803,-3 1 1,-3 5 0,0-1-1,1 4 1,2 0 0,1 1-505,4 0 1,11-1 0,13 1 711,6 0 0,7-1 0,10 1 0</inkml:trace>
  <inkml:trace contextRef="#ctx0" brushRef="#br0">26634 14034 12827,'-28'1'0,"-4"5"0,-3 9 0,-4 10 0,-1 12 0,2 10 366,2 11 0,17-25 1,1 2-1,2 1 1,1 1-1,1 0 0,0 0 1,1 0-1,2 1 1,2 0-1,2 0 1,-3 36-1,5-3-2783,4-6 1,7 0 2416,3-7 0,2-6 0,3-6 0</inkml:trace>
  <inkml:trace contextRef="#ctx0" brushRef="#br0">26194 14687 7918,'-10'-43'430,"0"0"0,1 5 0,-1 0 1,-1 0-1,0 1 0,-5-32 973,5 7 1,5 5 0,6 6 0,3 5 0,8 3 0,10 6-1170,7 3 1,21 5 0,4 8 0,11 8-235,7 7 0,-29 5 0,2 0 0,3 1 0,0 0 0</inkml:trace>
  <inkml:trace contextRef="#ctx0" brushRef="#br0">15276 13767 7913,'-11'-13'0,"0"1"569,2 3 1,6 4 0,-1 10 0,2 4 0,2 3 0,0 1-1,0 0 1,0 1-570,0-1 0,6 0 0,2 1 0</inkml:trace>
  <inkml:trace contextRef="#ctx0" brushRef="#br0">15783 18245 7942,'-21'-6'0,"-1"6"130,9 0 0,4 4 0,13 5 0,5-4 0,6-5 0,6-5 0,8-5 0,7-6 0,8-7 375,7-2 0,8-6 0,-24 15 0,2 0 0,3-2 1,0 0-1,2-1 0,-1-2 0,4-1 0,-1-2 1,0 0-1,0-1 0,-1 0 0,1-2-180,-2 2 0,-1 0 0,-1 3 0,-2 0 0,-2 0 0,-1-1 0,-2 2 0,-2 1 0,27-19 0,-3 4-439,-3 4 1,-8-2 0,-1 3 0,-5 4 0,-3 4-1,-4 2-1309,-6 4 1,0 1 0,-7 3 0,-3 2 1422,-5 1 0,-4 6 0,-6-3 0</inkml:trace>
  <inkml:trace contextRef="#ctx0" brushRef="#br0">16369 18725 7886,'12'-20'0,"-1"0"-35,-2-1 1,-1 3-1,6 8-241,-1 1 1,-1 4 0,-2-3 0,-2-3 615,-2-1 0,-3 4 1,-8 0-1,-4 2 1,-3 3 125,-1 2 1,-2 2-1,-1 4 1,-3 4-1,-2 4 1,-3 5-1,-2 5 323,-5 7 0,2 5 1,-2 8-1,5 3 1,3 2-1,6 2-513,2 2 0,9 3 0,6-1 0,10 1 0,12-4 0,14-4 0,10-6-216,6-4 1,9-5-1,-1-12 1,-1-6-1,4-10-599,0-7 1,0-7 0,-3-12 0,0-11 0,-6-7-1,-5-7 1,-10-2 189,-11-2 1,-9-8-1,-13 4 1,-12-1-1,-16 0 1,-15 7 228,-11 6 0,-14 3 0,-6 13 0,-3 8 1,-2 7-1,5 8 0,3 5-2304,3 8 2424,18 6 0,-13 18 0,16 1 0</inkml:trace>
  <inkml:trace contextRef="#ctx0" brushRef="#br0">19289 5171 28686,'13'-21'-3947,"-1"3"0,-2 4 4164,-1 0 1,-7 7 0,-4 2 0,-10 4 0,-8 1 0,-7 0-1,-4 0 1,-6 0 0,-5 0 0,-4 0 0,0 0 105,1 0 0,-16 0 0,-3-2 0,-8 0 0,31-1 0,0 0 0,-2 0 0,-1 0 0,-2-1 0,0 0-175,-1 1 1,1-1-1,-1 0 1,2-1-1,1-1 1,0-1 0,4 0-1,2-1 1,-30-8-1,10-2 1,9 2 0,9 1-69,8 1 0,5 3 1,5 2-1,5 3 1,8 4-2025,9 7 1,17 1-1,11 16 1881,4 2 1,10 1 0,5 1-1</inkml:trace>
  <inkml:trace contextRef="#ctx0" brushRef="#br0">16063 4984 12537,'6'-31'0,"4"0"0,5 3 728,3 4 0,4 5 0,-3 7 0,2 3 67,3 5 0,1 2 1,1 4-1,1 4 1,0 7-1,-1 8 1,0 4-1,-3 2-994,0-1 1,-6 5 0,4 1-1,-2-1 1,-2 0 0,-3 1-63,0 2 0,4-4 1,1 3-1,0-2 1,2 0-1,-1-2 0,6 0 3,3-3 1,4-7 591,2-5 0,4-7 0,-5-7 1</inkml:trace>
  <inkml:trace contextRef="#ctx0" brushRef="#br0">16889 4824 13574,'-16'-50'0,"3"6"0,1 11 0,-1 12 0,-7 12 0,-8 11 380,-10 11 1,-16 7 0,21-2 0,0 4 0,-5 1 0,0 1 0,-3 3 0,-1 2 0,-2 3 0,1 1 0,-1 3-1,2 1-497,1 2 1,2 0 0,1-1 0,2 1 0,3 4 0,1 0-1,-1 0 1,2 0 0,1 1 0,1 0-661,1-1 0,1 1 1,4-1-1,1 0 1,6-3-1,0 0 1</inkml:trace>
  <inkml:trace contextRef="#ctx0" brushRef="#br0">22568 7783 8295,'0'-19'0,"0"8"0,0-2 167,0 9 0,0-1 0,0 10 1,1 2-1,2 2 0,2 0 0,-1 1 1,2 2 465,3 1 0,13 2 0,8 3 0,5 3 0,10 1 1,4-1-1,7-1-327,3 1 1,5-3-1,4 3 1,2-2 0,-4-3-1,1-3 1,-5-4-141,-1-4 1,-5-4 0,-7-2 0,-4-4 0,-4-5 0,-1-6 0,-1-7-342,-4-2 0,-4-9 1,-9-4-1,-5-7 1,-7-2-1,-5-5 0,-5-3 166,-5-2 1,-8-6 0,-12 6 0,-9 2 0,-12 3 0,-9 6 46,-7 5-200,24 21 0,-1 3 1,1 5-1,-1 3 1,-5 0-1,-1 2 0,-1 1 1,0 1-1,0 3 1,0 1-1,0 2 0,0 1 62,2 2 1,1 1 0,2 1 0,0 1 0,1 2 0,0 0 0,-25 13-1,13 4 1,12 2 0,11 3-11,9 4 1,9 2-1,15 2 1,9-1 0,19 5-1,16 2-27,-16-22 1,3 0 0,5 2 0,3-1 136,2-2 0,3 0 0,9 3 0,3 0 0,5-1 0,-1 0 0</inkml:trace>
  <inkml:trace contextRef="#ctx0" brushRef="#br0">17769 7343 27598,'0'-26'-3100,"2"0"0,1 4 1,2 4 3325,3 4 0,-4 2 0,4 1 1,-1 4-1,1 1 0,0 5 0,1 4 1,-1 5-1,-1 4-146,1 2 1,0 3-1,6 3 1,-1 0 0,0 4-1,-1 1 1,-1 2-1,-2 0-235,1-1 0,-3-1 0,1-1 1,-1-3-1,-1 0 0,1-2-637,1 0 0,-5-1 0,3-6 0,0-3 0,3-5 171,2-3 0,3-6 1,-1-6-1,0-4 1,1-4-1,-1-2 475,0-2 1,5-2-1,0-2 1,-2 2-1,-1 1 1,-2 3 53,1 2 0,-7 1 0,-1 6 0,-2 2 1135,1 1 1,-8 8 0,-9 1 0,-6 7 0,-2 6-388,-4 5 0,-1 3 1,-2 6-1,0 1 1,1 3-1,-1 6 1,0 4-808,1 4 1,1 4 0,1-4 0,2 3 0,-1 2 0,3 1 0,3-1-4161,7-1 4246,-2 0 1,5-2 0,-7-1 0</inkml:trace>
  <inkml:trace contextRef="#ctx0" brushRef="#br0">18382 5877 29023,'-6'-19'-8930,"5"4"9181,1 2 0,7 8 1,7 8-1,-1 5 0,2 2 1,3 4-1,5-3-79,7 0 0,4-2 0,6 4 1</inkml:trace>
  <inkml:trace contextRef="#ctx0" brushRef="#br0">18436 6650 29298,'0'-20'151,"6"6"1,4 10 0,5 2 0,5 2 0,4 2 0,6 4 0,2 7-416,5 8 0,8-2 1,2 0-1</inkml:trace>
  <inkml:trace contextRef="#ctx0" brushRef="#br0">18289 7743 8575,'-21'-61'9,"8"11"0,7 14 0,2 13 470,-1 7 1,4 8 0,9 5 0,10 9-425,6 12 0,14 8 0,4 14 0</inkml:trace>
  <inkml:trace contextRef="#ctx0" brushRef="#br0">22755 7716 8100,'-14'0'0,"2"-5"412,4-4 0,8-3 1,8-2-1,6 1 0,5-2 1,6-1-1,6-3 0,2 0 1,1-2-1,-2 2 1,1-2 1931,-3 0-2386,-2 5 0,-1-9 0,-1 2 0,1 0 0,-1-1 0,1 2 1,0-2-1,-1-1-3752,1-2 3794,0 7 0,-1-12 0,1 4 0</inkml:trace>
  <inkml:trace contextRef="#ctx0" brushRef="#br0">23981 6544 8485,'-18'0'0,"-1"0"0,0 0 741,-1 0 0,-3 1 1,2 2-1,-1 2-105,0-3 0,4 4 1,-3 0-1,2 2 1,4 2-1,5 2 253,5 1-779,4 1 0,2-1 0,5 0 1,7 1-1,8-1 0,6 0 25,4 1 1,1-6-1,6 1 1,-4 2-1,-2 1 1,-2 1-458,-2 0 0,-7 5 0,-4 0 0,-3 0 0,-5-1 0,-5 3-88,-2 0 0,-4 1 0,-4 3 1,-7-2-1,-8 2 0,-4-1 410,-2-1 0,-5-2 0,-2-7 0</inkml:trace>
  <inkml:trace contextRef="#ctx0" brushRef="#br0">23674 6784 9502,'6'-51'0,"5"-1"905,5-2 1,5 3-1,8 7 1,5 4-353,6 4 0,15 1 0,3 7 0,6 4 0,2 5 0,-1 7 0,1 6-1240,0 4-1923,-8 2 0,9 2 2345,-10 2 0,-2 10 1,4 6-1</inkml:trace>
  <inkml:trace contextRef="#ctx0" brushRef="#br0">21355 8596 7992,'-6'7'20,"-6"-1"0,-4-4 225,4 2 0,11-2 1,9 2-1,6-4 1,5-4-1,6-5 1,5-3-1,-1-3 0,0-3 1,-3-2-1,1-3 1,-2 3-1,-1-1 1,-4 2-211,0 0 1,-2 1 0,-5 4 0,-1 1 0,-2 1 0,-3 2 0,1 2 0,-1 1-36,4 0 0,0 4 0,3-3 0</inkml:trace>
  <inkml:trace contextRef="#ctx0" brushRef="#br0">22168 7876 8862,'-19'0'0,"-3"0"319,-4 0 1,1 0-1,3 0 242,4 0 1,3 0 0,5 0-438,6 0 0,11 2 1,14 2-1,-1 5 1,0 3 2,-1 1 1,-4 1 0,4 0 0,-1 3 0,0 2 0,-4 2-41,-3 2 0,1 3 0,-3 2 0,1 1 0,-1 2 1,-3-1-293,0-2 1,-5-6-1,4-1 1,-4 0-1,-1-2 1,0 0-604,0-2 0,-1-7 0,-4-3 0,-4-1 808,-3-3 0,-13-7 0,-3-4 0</inkml:trace>
  <inkml:trace contextRef="#ctx0" brushRef="#br0">22021 7983 9388,'8'-27'0,"-4"2"0,-2 3 0,-2 4 0,1 2 0,5 0 0,7-2 0,10 2 415,6 1 1,5 1 0,6 1 0,0 0 0,2-1 0,1 1 0,3 0-1145,1-1 0,-2 3 729,3 2 0,-5-3 0,3 4 0</inkml:trace>
  <inkml:trace contextRef="#ctx0" brushRef="#br0">21915 4971 8015,'7'-6'0,"1"3"0,-4-6 0,5-1 0,-2 4 162,2 2 0,-4 2 0,4 1 0,1-2 0,2-3 0,3 0 0,1-2 0,5-1 1,2-4-1,8-5 0,5-2 0,7-4 237,3-1 1,1 0 0,4 1 0,-3 3 0,1 2 0,-1 4 0,-4 5 0,-2 5 0,-2 4-309,0 1 0,0 1 0,0 5 0,0 6 0,0 4 0,1 2 0,3 0 0,4-2 9,-1-4 0,15 1 0,1-5 1,5-1-1,6-2 0,-35-5 1,0 0-155,2-2 1,1-1 0,7 0 0,2-3 0,-2-2 0,-1-1 0,1-2 0,0 1 0,-1-1 0,-1 0 0,-4 0 0,0 1 0,-4 0 0,-1 1-866,30-8 0,-18 7 0,-5 3 0,-13 1-408,-8 3 1128,-11 1 1,-19 8-1,-11 3 1,-7 3 198,-3 1 0,-5 6 0,-2 2 0</inkml:trace>
  <inkml:trace contextRef="#ctx0" brushRef="#br0">24861 4211 7938,'-15'0'0,"-1"0"285,-2 0 0,5 6 0,5 5 0,2 3 211,3 4 1,-3 7 0,2 2 0,1 7 0,1 6 0,2 3 0,2 3-200,2 1 1,4-7 0,5 2 0,0-2 0,1-5 0,-1-2-621,0-8 0,1-1 0,-2-9 0,-2-5 159,-1-3 0,-6-5 1,1-11-1,-2-10 1,-4-9-1,-2-9 1,-5-6 154,-3-6 1,-1-3 0,-1-1 0,1 1-1,1 3 1,3 4 342,5 4 1,2 7 0,2 3 0,2 4 0,2 5-1,5 6 20,3 5 0,1 1 0,2 6 0,2 1 0,2 1 0,2 4-83,2 2 0,7 3 0,1 8 0,0 1 0,0 4 1,0 0-262,-1 4 1,-2 1-1,-1 2 1,-2 1-1,-3 3 1,-4 3 0,-5 2-77,-4-1 1,-3-4 0,-6 5 0,-2 0 0,-3-1-42,-9 1 1,-5-7 0,-9 2 0,-2-3-1,-2-2 1,-2-4 0,-2-4 0,2-5-451,3-4 1,3-3 0,3-6-1,2-2 1,7-2 0,6-7-1430,5-5 1,16-9 1985,6-6 0,13-12 0,4 2 0</inkml:trace>
  <inkml:trace contextRef="#ctx0" brushRef="#br0">25594 4531 8135,'-42'6'0,"5"3"0,9 1 654,6-1 1,6-1 0,5-5-154,2 1 0,7 2 0,-1-3 0,6 1-496,5-1 1,4-1 0,2-4 0,0-1 0,3-2 0,0-3 0,0-2 10,-2-2 0,-8-1 0,-3-1 0,-2 1 0,-4 1 130,-2 3 0,-5 3 0,-7 6 0,-3 0 0,-1 0 0,1 2 309,3 2 0,2 4 0,4 5 0,3 2 0,1 2 0,3 4-442,1 0 0,8 4 0,5-4 0,3 1 1,6-1-1,2-2 0,5-4-1137,2-5 1,8-4 0,-1-6 0,4-1 1123,4-4 0,4-8 0,5-8 0</inkml:trace>
  <inkml:trace contextRef="#ctx0" brushRef="#br0">26020 4491 7962,'-34'8'779,"2"4"1,5-5-1,2 0 1,3-2 438,4-4 0,11 4 0,7-2-1373,7-5 0,9 2 1,4-6-1,-1 0 1,2-1-1,-2-2-336,0 0 0,-1 5 0,-5-4 0,-1 1 418,-3-1 1,-5 6 0,-8-3 0,-5 4 0,-3 2 0,-3 2 0,-1 3 905,-2 1 0,-1 1 1,3 2-1,-2-1 0,2 1 1,2 2-388,5 2 0,3-1 0,6 0 1,2 1-1,2-1-860,5 0 1,8-1 0,2-2 0,2-2 0,2-2 0,2-3-403,2-2 1,-2-1-1,-1-1 1,-3-4-1,-2-4 1,-3-2-1,-2-3-559,-5 1 1,-2 0 0,-4-1 1374,1 1 0,-5-12 0,-7-3 0</inkml:trace>
  <inkml:trace contextRef="#ctx0" brushRef="#br0">26527 3612 7962,'6'-8'245,"-6"13"1,0 11 0,-6 6 336,-1 6 0,-5 14 0,4 2 0,-1 7 0,2 2 0,1-1 0,3-2 0,2-1-185,1 1 0,6-4 0,4-3 1,5-4-1,4-5 0,0-2-527,1-2 0,2-3 0,-4-5 0,-4-4 0,-2-5-139,-3-4 0,-7-3 0,-4-6 0,-10-2 1,-11-1-1,-10-3 183,-7-1 0,-9 4 0,0-2 1,-3 5-1,-1 5 0,1 4 541,3 3 1,0 5-1,9 3 1,6 0 0,5 4-1,4 1 1,2 2-573,6 0 1,8-1 0,4-1-1,5-1 1,5-2 0,5 1-1949,6-3 0,5 4 1,4-6 2064,-2-2 0,2-1 0,-5-2 0</inkml:trace>
  <inkml:trace contextRef="#ctx0" brushRef="#br0">25181 5118 8951,'-49'13'0,"10"0"627,17 1 0,29-1 1,22-1-1,14-3-628,14-5 1,17-2-1,-27-3 1,3 0 0,3-1-1,2-2 1,5-2 0,1-1-1,4-3 1,1-1 0,2-1-1,1-1 1,1 0 0,0-1 0,-1 1 0,1 0 0,-4-1 0,1 1 0</inkml:trace>
  <inkml:trace contextRef="#ctx0" brushRef="#br0">19342 6210 21728,'-7'-13'-659,"1"0"1,7 5-1,4 4 1,4 2-1,4 2 1,3 0-1,3 0 967,2 0 0,3 5 0,5-1 1,6 1-1,2-1 0,4 1 1,2-2-1,3 0 0,3 0-56,3 1 0,5 0 0,3-2 1,-1 1-1,2 1 0,-2-1 1,2-1-212,-1-2 1,0 0 0,3 0 0,2 0 0,-1-2 0,1-1 73,0-1 1,4-5 0,-1 3 0,1-1 0,-2-2-1,1 0 1,-4 2 251,-3 1-328,11-5 0,-19 10 0,16-4 0,-3 2 0,-4 0-154,-1-1 1,-2-1 0,-4 5 0,-2 0 0,-4 0 0,-4-1 0,-4-2 114,-2-1 1,-4-7 0,1 2 0,-4-2 0,-2-3 0,-2-1 0,-4-1-155,-3-2 0,1-5 1,-4 0-1,-2-2 0,-3-1 1,-2-1-384,-2 0 0,-7 1 0,1-1 77,-6 0 1,-11 1 0,-13 0 0,-7 3 260,-5 1 1,-11 1 0,-5-1-1,-4 2 1,-6 3 0,-5-1 0,33 9-1,-1 2 115,-1-1 1,-1 1-1,-2 0 1,0 0-1,-2 1 1,0-1-1,0 0 1,0 1-1,-3-1 1,0-1-1,1 0 1,-1 0 119,-1-1 0,0 0 1,0 0-1,-1 0 1,1 2-1,0 1 0,-2 0 1,-1 0-1,-1 0 1,-1 2-1,1 0 0,-1 0 1,1 1-1,0 0 102,0 2 1,1-1 0,2 1-1,1 1 1,1 1 0,0 1-1,0 1 1,0 3 0,3 2-1,-1 1 1,1 3 0,1 2-143,1 1 0,1 1 0,2-1 0,1 1 0,1 3 0,2 2 0,0 0 0,1 2 0,-23 23 0,9-1-411,13-4 0,17-1 0,11 0 1,11-2-1,15-1 0,18-1 1181,18 1-10,12-4-756,-23-17 0,4 0 0,-2 0 0,2-1 0,5 1 0,1-1 0,-1 1 0,1-1 0</inkml:trace>
  <inkml:trace contextRef="#ctx0" brushRef="#br0">22755 8543 8151,'-14'0'0,"-4"0"227,1 0 0,3 0 0,8 0 0,5 0 0,7 0 0,6 0 0,6-2 0,4-2 0,3-5 0,3-3 0,3-3 117,5-3 1,-7 2-1,1-6 1,0 0-1,-2 1 1,-2 2-1,-2 2 1,-3 3-1,-2 2 1,-1 0-773,1 0 0,-4 3 0,3 2 0,-4 1 428,0 3 0,-1 1 0,0 2 0</inkml:trace>
  <inkml:trace contextRef="#ctx0" brushRef="#br0">23941 8210 8306,'-13'0'101,"-1"0"1,1 1 690,0 3 1,1-4-293,3 0 1,7-1 0,8-6-1,2-1 1,4 2 0,2-1-155,4-1 1,1 4-1,-1-3 1,4-1 0,4 2-1,-1 0-346,-3 3 0,3-3 0,-4 2 1,0 1-1,-4 2 0,-2 1-214,-1 0 0,-7 5 0,-3 4 0,-4 3 0,-4 2 1,-6-1 239,-7 0 0,-3 2 0,-6 1 0,3 1 0,2-4 0,2-3 0,2-1 820,3-1 0,2 3-845,3-2 1,9 2 0,10-2 0,5-4-1,4 0 1,1-1 160,-1-1-259,5 5 1,-10-5 0,3 6 0,-6 1 0,-2 2 37,2 1 1,-5 0-1,-3 1 1,-8-1 0,-7 0-1,-5 1 1,-4-2 28,-3-4 0,-1 4 1,-2-4-1,1 1 0,-3-1 1,0 1-230,-2-1 0,6 2 0,7-5 0,3-1 0,3 2 259,3 3 0,3 3 0,6 1 0</inkml:trace>
  <inkml:trace contextRef="#ctx0" brushRef="#br0">22288 11341 8218,'-13'-13'0,"7"3"0,7 4 255,11 6 1,12 9 0,10-2 0,6 0 0,9-2-1,6-4 1,5-2 0,4-4 0,6-3 0,-1-4 0,2-3-1,-3-1 1,1-4 0,-4 1-242,-3 0 1,-3-6 0,-7 0 0,-3-7 0,-5-2 0,-5-3 0,-8-3 0,-10-3 0,-10-2 0,-8-3-272,-6-2 1,-14 1-1,-13 3 1,-7 6 0,-9 3-1,-6 4 1,-7 8 556,-8 10 1,2 8 0,-9 7 0,35 0 0,0 2-1,-1 0 1,1 1 0,0 3 0,1 0 0,-31 12-60,5 3 0,2 5 0,8 9 0,10 2 0,10 6 0,13 1-790,9 2 0,20 13 0,17 0 0,18 2 549,-15-30 0,5-1 0,6 0 0,4-3 0,5 0 0,-1 0 0</inkml:trace>
  <inkml:trace contextRef="#ctx0" brushRef="#br0">21635 12847 8160,'-21'0'0,"2"0"1135,6 0-899,5 0 0,5 6 0,14 3 0,11 3 1,12 0-1,10-2 0,8-2 0,7-2 1,6-3-1,7-3 0,2-5-80,-37 1 0,1-1 0,35-8 1,-36 5-1,0 0 0,32-12 1,0 0-1,-6-4 0,-5-1-981,-8-2 0,-10 3 1,-10-1-1,-8-3 1,-8 0 539,-9 0 0,-16-3 0,-13-2 1,-15 1-1,-12-1 0,-12 5 452,-6 4 0,29 16 0,0 3 0,-4 2 0,-1 1 1,-2 2-1,1 0 0,-2 3 0,-1 0 0,1 3 0,0 2 76,2 1 1,0 2 0,3 1-1,0 2 1,5-1 0,1 2 0,-31 14-1,8 4 1,14-1-160,12 1 1,17 4 0,20 2 0,14 5-85,17 5 0,-5-18 0,5-1 0,3-3 0,1 0 0</inkml:trace>
  <inkml:trace contextRef="#ctx0" brushRef="#br0">23354 10075 8012,'-5'-25'0,"3"9"927,-2-6 1,2 10 0,2 3 0,2 0 0,2 2-550,5 2 0,9 4 1,5 1-1,7 0 1,4 0-1,3 0 1,0 1-1,2 2 1,-4 2-392,-1-2 1,0 4 0,-6 0 0,-4 2 0,-5 0 0,-7 2 0,-6 0 133,-4 3 0,-5-1 0,-6 0 0,-9 2 1,-7 1-1,-6 2 165,-5-2 1,1-1 0,-2-1 0,-2-3 0,4 0 0,2-2-13,8 1 1,4-4 0,9 0 0,3 0-1,5 3 1,2 3-265,2 1 0,5 0 1,1 1-1,1-1 0,2 0 1,-2 1-432,-2-1 0,1 5 1,-3-1-1,-5 0 0,-5-1 1,-6 0-245,-5 2 1,2 0-1,-7-5 1,0 0-1,-3 1 1,0-2-964,-1-3 0,2 2 1628,3-2 0,2 3 0,7 1 0</inkml:trace>
  <inkml:trace contextRef="#ctx0" brushRef="#br0">22408 11128 8114,'-7'-18'236,"2"1"0,11 5 0,7 6 0,10 1 551,6 1 0,11-6 0,11-1 0,6-4 0,9-4 0,6-2 1,-33 10-1,1-1 0,1-1 0,1 1-690,-2-2 1,1 1-1,6 0 1,-1-1-98,-3 1 0,-1 0 0,2-3 0,-1-1 0,-3 0 0,0 0 0</inkml:trace>
  <inkml:trace contextRef="#ctx0" brushRef="#br0">21608 12861 7931,'-7'-34'251,"2"3"1,13 8 0,8 6-1,12 2-238,9 1 1,0 0-1,11-3 1,-1-2 0,3 0-1,-1-2 1,-1 2 0,-7 0-1,-2 2-13,-4 3 0,-5-6 0,2 0 0</inkml:trace>
  <inkml:trace contextRef="#ctx0" brushRef="#br0">22101 12114 8006,'-13'-11'641,"0"2"0,5-3 0,5 4 1,6 0-140,6-1 0,8 4 0,3-2 0,2-1 1,5 2-1,-2 1 0,2 0-396,-3-1 0,-1 5 0,3-4 1,-3 4-1,-2 1 0,-2 0 1,-2 1-248,-3 4 0,-2-2 0,-3 6 1,-4 1-1,-4 2 0,-2 1 154,-4 0 0,-7 1 1,-7 1-1,-3 1 1,-5 2-1,-3-2 157,1-1 1,5-2 0,3 0 0,2-1 0,3-3 0,3-3 249,4 0 1,3-3 0,9 4 0,6-1 0,10-3-598,9-1 1,2-2 0,5 0-1,1 1 1,-1 2 0,-1 3-27,-1 1 1,-6 1 0,-7 2-1,-2-1 1,-5 0 0,-4 0 319,-3 0 0,-3-5 0,-7 4 0,-7-2 1,-3-2-1,-6 0 0,1 1 124,0-2 1,-5-2 0,2-1-1,-3 0 1,-2 0 0,0-1-526,1-4 1,-1 4 0,-1-4-1,-2 4 1,-4 2 0,-1 4-788,-2 4 1,-11 9 1070,4 4 0,-7 3 0,-2 2 0</inkml:trace>
  <inkml:trace contextRef="#ctx0" brushRef="#br0">22061 5997 22814,'-1'-21'-6472,"-2"4"5974,-1 2 0,1 8 0,7 2 0,5 4 0,3 1 790,1 0 0,6-5 1,4-1-1,3-1 0,5-4 1,6 0-1,8-3-131,8 1 0,6 0 1,11-2-1,3-3 1,-34 7-1,1 0 1,2-2-1,-1 1-44,3-1 0,0-1 1,2-1-1,1-1 1,-2 0-1,-1-1 0,1 1 1,0-2-1,1 0 1,0-1-1,-1 1 0,1-1 51,-1 1 1,0 1-181,2-3 0,1 1 0,-5 5 1,1 0-1,3-2 0,-1 1 0,1 1 1,0 0-1,-1 0 0,1 1 0,0 0 1,-1 0-66,1-1 1,0 1-1,-3 2 1,-1 1-1,-1 1 1,-1-1-1,-3 0 1,-1 1-1,30-12 1,-8 0 200,-4 3 0,-12-1 0,-6 0 0,-6 0 0,-7-1 0,-3 3 0,-6-1-433,-5 0 1,-4 0 0,-6 5 308,0 0 0,0 1 0,0 3 0,0 3 0</inkml:trace>
  <inkml:trace contextRef="#ctx0" brushRef="#br0">24981 5544 8186,'-6'-13'0,"3"-1"0,-5 1 0,2 0 0,4-1 0,0 6 124,2-1 1,-3 1-1,3-1 1,5 6 0,2 8-1,0 8 1106,-1 8 0,0 0 1,-3 1-1,2 2 0,-2 1 1,-2 1-1,-1 1-968,0 0 0,0-5 0,0-1 1,0-2-1,0-3-457,0-1 0,0-9 1,0-6-106,0-7 1,-1-11-1,-2-6 1,-2-4 0,2-5-1,2-1 636,1-3 0,0 5 0,0 1 1,0 4-1,0 5 731,0 4 0,0 6 1,0 9-580,0 12 0,1 7 0,4 10 0,4-3 1,2 2-1,3-1-341,-1 1 0,6 0 1,4 1-1,2-4 1,1-4-1,1-4 1,0 0-1041,-1-1 1,-3-6-1,-3-2 1,0-4 0,-4-1-235,-1 0 1,-8-6-1,-3-2 1,-2-4-1,-2-2 1,-2 1 89,-2 0 1,3-1 0,-2 3-1,7 2 538,9 4 0,11-1 0,10 2 0,3-1 499,5-1 0,1-1 0,-3-6 0</inkml:trace>
  <inkml:trace contextRef="#ctx0" brushRef="#br0">25767 5477 8662,'-7'-13'0,"-5"1"391,-4 3 1,-4-1 0,4 6 0,-2 1 408,2 1 0,1 2 0,3 2 0,3 2 0,5 5 1,3 4-233,1 5 0,1-3 1,2 3-1,3-4 1,1 0-1,4-1 0,1 0-899,1 1 1,-4-5-1,0-2 1,1-1-1,2-3-359,1-2 0,-4-5 1,-2-2-1,-1-1 1,-3-4-1,-3 1 1245,-4 1 1,1 2 0,-6 4 0,-1-2 398,-2 2 1,4 3-1,4 5 1,4 4-1,4 2-990,5 3 0,8-2 0,3-2 0,3-3 1,3 1-1,-1-2-764,1 0 1,6-2 0,-5-4 0,1 0 0,0 0 0,-1-1-2298,-1-4 0,4-2 3097,-3-7 0,2 1 0,-8 0 0</inkml:trace>
  <inkml:trace contextRef="#ctx0" brushRef="#br0">26154 5517 8365,'-6'-13'0,"-3"0"0,-4 1 0,-4 2 0,0 2 1989,0 2 1,2 2 0,2 4-1213,0 0 1,5 1-1,5 4 1,6 4 0,5 2-408,-1 3 0,5-1 0,-5 0 0,2 1 0,0-1 0,2 2 0,-1 1-1340,-1 2 1,3-2-1,-3-5 1,1-2 0,2-1 273,1 0 1,-3-2-1,8-9 1,-3-5 0,-2-6-1,-1-4 1,-1-4 342,-2-4 0,-5 3 0,3-8 0,-1 1 0,-3 0 0,-1-1 0,-2 3 0,0 1 0,0 4 0,0-1 492,0 5 1,-5-2 0,1 3-1,-1 2 1,1 1 771,0 2 0,1 0 1,7 1-1,3 1 0,2 4 1,0 1-346,2 3 1,-4 3-1,2 3 1,0 4-1,0 4 1,-2 5-1,0 3-264,1 5 1,-5 7 0,1 3 0,-2 2 0,-2-1 0,0 2 0,0 0-593,0-1 1,0 1-1,0-6 1,1-3-1,4-3 1,2-4-679,0-2 1,5-2 0,-3-7 0,3-3 0,1-2 516,1-7 0,-2-8 0,-2-9 0,-3-2 0,-1-3 0,-3-1 80,-1-2 612,-2 7 0,-6-4 0,-2 6 0,-1 2 1,1 1-1,-3 3 2591,-1 3 1,1 5-2476,2 8 1,4 4-1,11 4 1,6-2-1,7-1 1,5 0-629,4-2 0,8-1 0,-2-6 0,-2 0 0,-2 0 0,-5 0 0,-1 0-75,-5 0 0,-7-1 1,-5-4-1,-2-4 0,-7-1 1,-7 0 1051,-7 1 1,0 4 0,-6-2 0,-1 1 0,3 3-279,2 1 1,3 4 0,3 4 0,5 6 0,7 4 0,9 2-1521,7 1 0,11 2 0,8 5 0,4 1 1092,1 0 0,6 5 0,1 2 0</inkml:trace>
  <inkml:trace contextRef="#ctx0" brushRef="#br0">26020 6051 9624,'-17'-12'0,"-1"1"1160,2 2 0,1 6 1,1-1-434,1 3 1,1 2 0,3 5 0,5 6 0,2 6-625,2 2 0,2 3 1,1 3-1,3 1 1,1-2-1,4-3-541,0-4 0,1 1 0,-1-1 1,-2-3-1,-1-3-92,0-3 1,-4-7-1,-8 1 1,-6-6-1,-7-5 883,-5-4 0,1 3 0,-1 0 0,0 0 0,0 2 0,1 2 619,2 4 1,1-4 0,6 2 0,3 5-809,5 5 0,4 5 0,4 1 0,5 1 0,4-1 0,4-1-786,0-3 0,7 1 0,0-5 0,4-2 0,3-2 0,-3-1 1,-3-1-280,-2-4 1,-7-2-1,0-8 1,-5-1-1,-7-2 1,-3 0 795,-1-1 0,-5 3 0,-4-5 0,-5 0 0,-2 2 0,-2 0 0,2 2 565,1 3 0,3 0 0,3 1 1,3 1-1,2 2 0,0 1-2,1-2 1,7 1-1,6 0 1,5 1-1,5 0 1,0 1-201,4 4 1,1 3 0,2 1 0,-1 0-1,0 0 1,-3 1 0,-2 5 23,-2 7 1,1 2-1,-6 6 1,1 0 0,-4 1-1,-4 4-177,-4 4 1,3 1-1,-2-4 1,-2-1 0,-4 1-1,-4-2-379,-1-3 1,-2-2 0,-4-7-1,-1 0 1,1-1 0,0-3-796,-1-4 1,1-4 0,0-1-1,1-1-828,3-4 0,3-2 1897,6-7 0,12 1 0,3 0 0</inkml:trace>
  <inkml:trace contextRef="#ctx0" brushRef="#br0">26407 6250 8077,'-1'-7'2577,"-2"1"-1876,-2 0 1,1 3 0,5-4 0,4-1 0,4 2 0,2 1-375,3 2 1,-2 0 0,-2 0 0,-1-2 220,1 2-893,-4 2 1,-4-1 254,-7-2 1,1-4 0,4-5 0,1 1 364,4 3 0,-2-1 0,4 4 0,0 0-38,1 0 0,-1 0 0,2 5-480,-4 1 1,-4-2-1,-1 11 1,0 2-259,0 0 0,0 4 0,1 2 0,4 0 0,4 1 501,3 1 0,13 8 0,3 7 0</inkml:trace>
  <inkml:trace contextRef="#ctx0" brushRef="#br0">22075 6810 8536,'0'-19'-3,"1"4"0,4-3-23,4 4 0,-2 2 1,0 1-1,1 2 1,-1-1-1,4 0 1,-1-1-1,0 4 204,-1 1 1,4 0-1,5 3 1,0-3-1,3-1 1,4-5-1,8-4 1,5-7-1,9-2-62,8-1 1,4-2 0,8-2-1,-31 14 1,1-1 0,-1 1-1,0 0 1,2-1 0,0 1-1,31-12 1,-2 3-195,-5 3 0,-5 4 0,-1-3 0,-6 0 0,-5 2 1,-5-2 8,-5 1 1,2 2 0,-6-3 0,-1 0 0,-2 2-1,-3-2 1,-1 1-281,-2-4 1,-1-1-1,3-3 1,-2-2 0,0-2-1,0-1 130,0 0 1,-1 2 0,3 6-1,-3 1 1,-2 4 0,-3 2-1,-1 5 50,-2 2 0,-4 7 0,0-4 169,1 2 0,2-4 0,2 3 0</inkml:trace>
  <inkml:trace contextRef="#ctx0" brushRef="#br0">21302 11901 8143,'-6'-13'0,"4"0"0,-2-1 1330,2 1-1001,2 5 0,6-2 1,3 6-1,3 1 1,3 0-1,3 0 0,4-2 1,3 2-1,3 0 1,3 0-1,5-1 0,4 0 1,3-2-32,1-3 0,5 1 0,-5-1 0,-1 1 1,-3-1-1,-3 0 0,-4-2 0,-3 1-1087,-5 1 1,-9-3 0,-1 3-1,-6-2 789,-3-3 0,-8-5 0,-5-2 0</inkml:trace>
  <inkml:trace contextRef="#ctx0" brushRef="#br0">21408 11315 8482,'8'-22'0,"-4"1"753,-2 2 1,-1 2-345,3 8 1,-2 1-1,2 8 1,-2 5 190,-2 6 1,0 7 0,-2 1 0,-1 2 0,-2 2 0,-1 2-686,0 2 1,0-2 0,3-1 0,-2-2 0,2 0 0,3-1 0,5-2 84,4 1 0,8-6 0,4 6 0</inkml:trace>
  <inkml:trace contextRef="#ctx0" brushRef="#br0">21635 11155 8182,'-13'-9'644,"-1"0"1,7-3-485,2 12 1,5 2-1,5 7 1,5-3-1,5-2 1,4 0 615,2-1 1,3 0 0,4 0-1,0 3 1,-3 0 0,-1 2-631,-3-1 0,-2-3 0,-7 5 0,-3 2 0,-5 2 0,-3 3-228,-1 2 0,-10 1 0,-5-2 1,-4 2-1,-3 0 0,0 2 83,-1 0 0,7-5 0,0 2 0,4-5 0,5-1 0,2-2 0,7 2 121,5-2 1,11-4 0,5 2 0,7-2 0,4-3 0,2-2-259,-1-1 1,-1 0-1,3 0 1,-1 0-1,-1 0 1,-1 0-1,-1 0 136,0 0 0,1 0 0,6 0 0</inkml:trace>
  <inkml:trace contextRef="#ctx0" brushRef="#br0">25074 8263 31269,'1'-8'-9831,"2"3"8520,2-1 1,5 4 1572,-1-2 0,3 2 1,1 2-1,1 0 0,0 0 1,3 0-1,1 0 0,-1 0 1,1 0-1,0 0 0,-2 0 1,-1 0-1,-2 0-437,1 0-326,-1 6 0,0-3 0,1 4 484,-1-1 1,0 5 0,1-4 0</inkml:trace>
  <inkml:trace contextRef="#ctx0" brushRef="#br0">25154 8356 24946,'-13'0'0,"1"-1"0,4-2 0,8-2-122,8 2 0,4 2 0,2 2 0,4 2 1,3 2-1,1-2 0,0-2 0,2 1-894,1 2 946,2-2 0,6 9 0,1-3 1</inkml:trace>
  <inkml:trace contextRef="#ctx0" brushRef="#br0">25994 8170 30863,'0'-20'-3180,"6"5"0,3-1 0,2 6 3476,3 5 1,4 4 0,1 1-1,2 0 1,1 0 0,0 0-1,0 0 1,0 0 46,-1 0 0,3 1 0,-6 4 0,-2 2 0,-3 2 1,-2 0-573,-2 1 1,-7 2-1,3 3 1,-5 1-1,-6 2 1,-6 0 216,-4 1 1,-9-4 0,-1 3 0,-5-2 0,-1 0 0,-1 1 0,4-4 54,0-3 1,4-1-1,3 3 1,6-2-1,5-1 1,7 2 57,2 0 1,5 3 0,6-1 0,11 0 0,6 1 0,8-1-120,5 0 0,-1 1 0,11 1 0,0 1 0,0 2 0,0-2 0,1-1 151,2-2 1,-5 2-197,-2 3 0,2-4 1,1 6-1</inkml:trace>
  <inkml:trace contextRef="#ctx0" brushRef="#br0">25980 8223 8065,'-20'-6'0,"0"4"0,9-3 335,2-1 0,9 3 0,9-6 1,2 0-1,4 0 0,2 0 1,0 0-1,0 0 0,-3 2 1,0 1 615,-1 3 0,-7 2 0,-6 1 0,-7 1 0,-7 3 0,-3 5 1,-6 5-1,0 2 0,-1 2-267,2-2 1,5 3 0,1-1 0,4 0-1,5 0 1,1-1-713,3 0 1,9-3 0,6-2-1,7-1 1,5-4 0,4-1 0,1-3-479,4-2 1,-5-5 0,3-2 0,-4-3-1,-5-4 111,-4-3 0,-5-4 1,-4 4-1,-4-3 1,-5-2-1,-5-1 1,-5 1 901,-6 3 1,-8 4 0,-6 2 0,1 3-1,-6 4 1,0 5 242,-1 5 0,-1 7 1,5 7-1,-1 2 0,2 2 1,6 3-332,6 0 1,10 1-1,4-1 1,5 0-1,6-3 1,8-2-420,6-2 0,16-7 0,4-7 0,3-4 0,1-2 0,1-4-508,-2-4 0,-3-8 0,-5-6 0,-5-2 0,-8-3 0,-9-2-2386,-7-1 2780,-4 0 1,-10 5 0,-5 0 0,-9 4 0,-8 4 0,-4 5 3800,0 4-3399,-4 3 0,9 8 0,0 1 1,5 4-1,6 3 0,3 7-88,2 2 1,6 3 0,4 5 0,7 0 0,11 1 0,10 0-1637,9-2 1,12 3 1435,8-12 0,11-5 0,9-6 0</inkml:trace>
  <inkml:trace contextRef="#ctx0" brushRef="#br0">27020 7943 8024,'-19'-7'279,"4"-5"0,-3 4 0,4-1 118,0 1 0,1 3 1,0-4-1,-1 0 0,2 0 1,2 2-1,1 1 518,-1 3 0,5 3 0,5 5 0,9 5 300,8 6 1,8 1 0,7 5 0,2 1 0,3 4 0,0 3-810,-1 1 0,1 6 1,-6 0-1,-3 4 1,-3 5-1,-4 2 1,-3 0-795,-6 0 0,-5 5 1,-10-2-1,-6 2 1,-10-3-1,-9-2-79,-8-5 1,-4-3 0,-3-5 0,-1-5 0,1-8 0,3-9 0,5-7 28,3-4 1,7-4-1,6-4 1,7-9 0,6-10-1,9-9 585,9-4 1,16-13-1,11-3 1,2-6-1,-18 29 1,2 0 0,-1 0-1,0 0 1,2-1-1,0 0 333,1-2 0,0 0 0,18-24 0,-19 29 0,-1-1 0,18-25 0,-11 6 0,-6 2 0,-10 4-403,-6 2 1,-4 2 0,-9 4-1,-7 4 1,-14 4 0,-13 6-462,-10 8 0,-14 1 1,-4 8-1,-2 2 1,-2 5-1,3 6-348,7 3 1,1 8 0,12 6 731,3 3 0,-1 8 0,10-3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6145 6610 6920,'6'-7'58,"0"-5"0,3 3 0,-5-3 0,-1-1 1,0 0-1,2-1 0,-2 1 241,-2 0 0,-8-1 0,-5 2 0,-4 4 0,-2 3 0,-1 4 0,-5 1 0,-6 0-182,-5 0 0,-4 0 0,-1 1 0,-1 2 0,-2 3 0,-3 1 0,-1 2 40,-4-1 1,4 4 0,-1-5 0,2 2 0,3 0 0,2 0 0,1 0 194,0-1 0,4 1 1,2 5-1,2 0 1,1 3-1,-2 2-327,-2 2 1,1 2 0,-1 7 0,0 1 0,-1 0 0,-2 2 0,1 2-161,-2 4 1,4-1 0,2-1-1,7-1 1,2-1 0,3-1 127,3-2 0,8 0 0,3-1 0,1-1 0,3-2 0,1-1 263,2-1 0,2 5 1,2 0-1,5 1 1,4-1-1,4 1 1,3 1-91,6-1 0,-1 4 0,10-3 0,2-1 0,2 2 0,4 0-75,6 3 0,-3-3 0,8 0 1,1 0-1,0-1 0,6 0 0,2-5 0,4-5 0,-29-10 0,1-2 0,1-1 0,0-1 0,1 1 0,-1 0 0,1 0 0,-2 0 0,0 0 0,-2 0-44,34 9 0,-33-9 0,1-1 0,0-1 0,-1 0 0,0 1 0,0 0 0,-1-1 0,0 0 0,32 7 0,-1-1 0,2 3 1,-2 1-1,-4-2 1,-2-1-1,-3-1-39,1-1 1,2 5-1,-3-1 1,0 0-1,1-3 1,-4 0-1,-1-1 101,-2 0 1,6 5 0,2-1 0,3-4 0,1-3 0,4-1 0,2-1 78,2-4 0,-34-1 0,-1 0 0,36 1 0,-36-2 1,0-1-1,37 1 0,-36-2 0,-1 0-94,1-1 1,1 2 0,0 1-1,0 0 1,0 0 0,0 1 0,-1-1-1,0 0 1,1 0 0,-1 1 0,-1-1-1,-1 0-176,36 1 0,-34-2 0,0 1 0,28 1 0,1 1 1,0-1-1,-1-1 0,0-2 117,-1 0 1,1-2 0,-1-1-1,3-3 1,0 0 0,2-1 90,-1 0 0,3-2 1,-2-5-1,1 0 0,1-3 1,-36 9-1,0-1 1,34-9 135,0-1 1,-1-2 0,-2-6-1,0 1 1,0-1 0,-4 0-280,-4 1 1,1-1 0,-5 0 0,-1 1 0,2-1 0,-3 0-274,1 1 1,-7 3 0,-3 1 0,-2-1-1,-1-3 1,-5 0 155,-3-1 1,-3 2 0,-4 0 0,-2 1-1,-3-3 1,-4 1 0,-3-4 221,-2 2 1,-6-3-1,-2-2 1,-4-4-1,-1 0 1,-1-1-139,-4-1 0,-3 2-62,-10-3 1,-3 9 0,-6-4 0,-1 3 0,-1 3-446,-3-2 0,-9 0 0,1 4 0,-4 0 1,-5 1-1,-5-1 0,-3-1 380,-7-3 0,5 3 0,24 12 0,0 1 1,-33-14-1,1 1 0,1-1 0,-2-1 277,-1 5 1,28 9-1,-2 1 1,-1 1-1,-1 1 1,-2-1 0,-1 0-1,-1 0 1,-1 1-1,0 1 1,-1 1 20,1-1 1,0 1 0,-6 1 0,1 0 0,-1-2 0,-1 0 0,-2 1 0,-2 1 0,-2 0 0,-1 1 0,-1 1 0,1 1-130,-1 2 1,-1 0 0,-2-1 0,-1 0-1,3 2 1,0 1 0,0-1 0,0 0 0,-1 2-1,1 0 1,2 1 0,2 0 0,0 1 0,1 0 27,1 0 0,1 0 1,3 1-1,0 0 0,-5 0 1,0 1-1,3 0 1,-1 2-1,2-1 0,0 1 1,1 1-1,0 0 0,1 1 1,0 0-153,0 1 0,1 0 0,2 1 0,1 1 0,4 1 0,1 0 0,3-1 0,0 1 1,2 0-1,1 1 0,0-1 0,1 2-217,1 2 0,1 0 1,1-1-1,1 1 349,-28 17 0,4-3 0,6 1 0,-1 7 0,1 5 0</inkml:trace>
  <inkml:trace contextRef="#ctx0" brushRef="#br0">11757 7263 14740,'15'-19'0,"3"-2"884,4 1 1,-3 5 0,-1 7 451,-3 2 0,-2 2 0,-1 5 1,-3 4-1218,-5 4 0,-2 3 0,-2 1 0,0 0 1,-2 1-1,-1-1-46,-1 0 1,-5 5 0,5 0 0,1 0 0,1-1 0,2 1 0,0-2-428,0-1 1,0-9 418,0-6 0,5-10 0,-1-11 0,-1-3 0,0-4 0,0 0 47,1 0 1,7 1 0,-4 1 0,2 0 0,-2 4 0,1 5-85,-1 2 0,1 1 0,2 3 0,-1 0 0,1 4 0,2 1 0,3 3-365,3 1 0,-2 2 0,6 0 1,3 0-1,4 2 0,3 1-4603,2 1 3404,2 7 1934,4-4 0,6 6 1,1 1-1</inkml:trace>
  <inkml:trace contextRef="#ctx0" brushRef="#br0">12650 7023 10177,'0'-37'228,"0"6"40,0 12 1,6 13 0,3 6 0,4 0 0,4 0 0,1 0 185,-2 0 1,-1 0 0,-2 0-1,0 0 1,-1 2 0,-1 1-438,-3 1 1,-3 5 0,2-3-1,1 1 1,-2 4-269,-1 0 1,0-2 0,-4 0 0,2 2 0,2 0 0,-2 3 269,-2-1 0,-1-4 0,0 0 0,-1 0 1,-2 0-1,-3-2 767,-2-1 1,4 0-1,-3-2-739,1 5 0,1-1 0,7 0 0,1 3 1,3-1-251,1-1 0,-3 1 0,4-4 0,-2 2 0,-3 2 106,-2 2 0,-7 1 0,-3-1 0,-4-1 0,-3-3 1,-5 3-45,-4 1 0,4-1 0,-8 0 0,-1-2 1,3 1-1,2 2 0,3 1-970,-2 1 0,6 3 1,5 1-1,7-2 1109,5-1 1,13-1-1,2-1 1</inkml:trace>
  <inkml:trace contextRef="#ctx0" brushRef="#br0">13370 7130 8397,'0'-13'4,"0"-1"428,-6 7 0,6 1 1,0 6-1,8 0 1,5 0-1,3 2 1,4 0-156,0 3 1,-2 1-1,3-3 1,-2 3 0,-1 0-1,0 1-617,-1 0 1,6 2-1,-6 5 339,0-1 1,3 6-1,1 2 1</inkml:trace>
  <inkml:trace contextRef="#ctx0" brushRef="#br0">13237 7437 9217,'1'-35'0,"4"7"1168,4 9 1,7 3 0,3 11 0,0 2-656,1 2 1,-1 1-1,-1 0 1,4 1 0,5 4-1,4 2-136,4 1 1,16 4 0,3-5 0</inkml:trace>
  <inkml:trace contextRef="#ctx0" brushRef="#br0">14223 7343 13636,'-13'-49'0,"0"11"0,-1 16 1988,1 13 0,-6 7 0,-4 4 0,0 2-2040,1 5 1,-2 7-1,8 5 1,4 3-1,6 5 1,7 4 0,11 4-1,15 2-146,14 1 1,14-2 0,4-1 0,1-4 0,-1-4 0,-6-7-21,-7-5 1,-3-2 0,-13-11 0,-5-3-1,-7-6 1,-10-12 0,-11-11 190,-13-9 1,-13 0 0,-20-7-1,-12 4 1,27 22 0,-2 3 0,-4 2-1,-1 2 95,-4 3 1,0 2-1,4 3 1,0 1 0,-8-1-1,0 0 1</inkml:trace>
  <inkml:trace contextRef="#ctx0" brushRef="#br0">12357 8743 16004,'0'-21'-1186,"2"3"1,2 11 0,5 5 1856,3 5-398,1 8 1,0-6 0,1 6-1,1-2 1,2 0 0,4-2 0,0-3-1,-3-2 1,-2-2 3089,2 0-3724,-4 0 1,6 4 0,-6 1 0,3-1 409,1 2 0,5-4 0,-2 4 0</inkml:trace>
  <inkml:trace contextRef="#ctx0" brushRef="#br0">12370 8943 8829,'8'-42'0,"5"9"1263,8 13 1,7 8 0,0 12 0,-3 1-598,0 4 0,-1-4 1,0 5-1,-3-1 0,-1 1-561,1 1 0,1-4 1,5 3-1</inkml:trace>
  <inkml:trace contextRef="#ctx0" brushRef="#br0">13064 8809 14593,'0'-32'97,"0"5"0,1 12 1,2 12-1,3 6 0,0 6 63,0 3 0,0 3 0,-3 1 0,1 3 0,-1 2 0,-1 3 0,-2 1-62,0 2 0,0 2 0,0-1 0,0-4 1,0-2-1,1-3 0,2 1-261,1-4 1,2-6 0,-1-2-1,2-4 27,1-5 1,-2-7 0,-6-9 0,1-7 0,2-4 0,1-5 0,1-1 322,1-3 0,-3 0 1,4 2-1,-1 5 0,-1 5 1,-1 4-73,0 2 1,7 5 0,-2 7 0,3 1 0,1 3-1,0 2 29,1 1 0,5 1 0,3 4 0,6 2-72,8 0 0,-1 5 1,11-4-1</inkml:trace>
  <inkml:trace contextRef="#ctx0" brushRef="#br0">13743 8583 8388,'-16'-28'1932,"3"-4"1,-1 7-1792,14 16 1,-1 8 0,10 11 0,1-2-1,2-1 1,1 0 0,2 4 0,3-1-68,4-1 0,3 3 0,2-3 0,-2 3 0,-1 1 0,-2 0-146,2 1 0,-5-1 0,-1 0 0,-5 1 0,-4-1 0,-3-1 0,-2-2 41,1-1 1,-1-4 0,-5 3 0,-4 1 0,-3 0-1,-4-1 405,-2-2 0,5 2 0,2-2 0,1 2-98,3 2 0,3 0 1,5 1-1,5-2 1,5 1-1,3 0 1,-1 1-176,3-2 0,-6 0 1,3 4-1,-8-1 1,-9-2-202,-8-1 0,-10-6 0,-7 3 1,-7-2-1,-8 2 0,-2 0 1,1 0-368,1-3 1,6 4 0,3 1 0,4 1-1,5 0 1,5 1 0,7 2 466,6 1 0,8 0 0,3 1 0</inkml:trace>
  <inkml:trace contextRef="#ctx0" brushRef="#br0">5212 9249 8576,'6'-25'-80,"-5"4"0,5-6 77,0 8 1,-3 6 0,5 3 0,-2 1 0,-5-2 0,-4 1 0,-6 1 0,-3 5 0,-1 2 265,0 2 0,-6 6 0,-4 3 0,-2 1 0,-3 1 0,-2-2 0,-2 1 73,-2 2 1,-2 1 0,-5-1 0,-2-2 0,-2-1 0,1 0 19,-2-2 1,0 4-1,-4-5 1,2 0 0,2 1-324,3 0 1,-3 2 0,2 5 0,0-1 0,-1 0 0,1 1 0,1-1-33,1 0 1,-2 5 0,-1 1 0,3 2 0,0 3 0,2 1 77,0 2 1,0-1 0,2 1 0,1 0 0,2 1 0,3 1 0,2 1 11,2-5 1,1 3-1,2-3 1,2 5 0,2 1-1,2 0-48,2 0 0,1 2 1,1-2-1,0 6 0,2 3 1,-2 3-1,-1 0 85,0 4 1,-4 4 0,1 3-1,0 4 1,-2 4 0,0 4-82,-2 0 1,10-30-1,1 1 1,-1 0 0,0 1-1,2 1 1,0-1 0,2 1-1,0-1 1,-5 35-17,0-5 1,5 0-1,2-10 1,1-2-1,3-1 1,2-5-1,1-2 140,0-4 0,4-4 1,0 7-1,-1-1 0,0-4 1,0-2 690,2 0-719,-1-3 0,-4 9 0,0-6 1,0 0-1,2 1 0,1 2-215,1 1 1,1 11 0,-4-1 0,2 0-1,1 1 1,1-2-77,1 1 0,-3-2 1,6-4-1,1-3 1,2-4-1,1-2 1,2-4 385,3-4 1,-3-2 0,4-3-1,-1-1 1,1-1 0,0-2 49,0 2 0,5-3 1,-2 1-1,3 2 1,2 1-1,1 3-466,3 3 1,-1 3-1,6 6 1,1 2-1,1-1 1,2 0-1,0-2-78,0-1 0,0-1 1,0 0-1,-1-4 0,-2-3 1,-2-5-1,2-1 611,2-4 1,-2 0 0,0-7 0,3 0-1,0 1 1,4-3-95,2-2 1,0 3 0,4-5 0,2 2 0,-1 0 0,2 2-488,3 0 1,-1 3 0,3-1-1,-3 0 1,-2 1 0,0-1-1,0 0 60,1 1 1,-2-1-1,-2-1 1,-1-2 0,1-2-1,2-2 521,1-3 1,1-2 0,-1-1-1,0 0 1,1 0 0,-1-1 0,3-2 37,6-2 0,-2 1 1,9 4-1,1-2 0,-2-1 1,0-1-1081,-1 1 299,-6 1 0,2 4 1,-3 1-1,-1 1 1,0 1-1,-3-1 307,-1 1 1,3-1 0,0-4-1,-2 0 1,-1 0 0,-2 0 511,0 0 1,1 0-1,-1 0 1,0-1-1,1-2 1,-1-2-1,2 2-269,3 2 0,-2-1 0,5-1 1,-1-1-1,-2 1 0,1 1-555,2 2 0,-6 0 1,10 0-1,-3 2 0,-3 1 1,4 1-1,-1-1 293,2-1 0,2-2 0,-7 0 0,1-2 0,-1-1 0,-1-1 649,1 1 1,0-3 0,5 2 0,-2-1 0,2 1-1,1-1 1,3 2-531,3 2 1,-1 1 0,4 0 0,0 0 0,0 0 0,-36 0 0,1 0-239,0 0 0,0 0 0,1 0 1,0 0-1,0 0 0,-1 0 0,0 0 1,0 0-1,0 0 0,-1 0 1,2-1-1,-1 0 182,0-1 1,-1 0-1,35 0 1,1-4-1,-2 1 1,-2-3-1,-2-1 1,-1 2 605,-1 1 0,-1 0 0,1 3 1,-3-3-1,2 0 0,-1 0 1,0 2-813,-3-2 1,-1 3 0,-3-4-1,2 1 1,0 1 0,2 1 106,-1-1 0,-2-4 0,3 3 0,0-1 0,-2-2 0,0 0 300,-3 0 0,1 1 0,-1-6 0,5 1 1,1 1-1,5 2 0,-2 1-78,0-2 0,-27 6 0,1-1 1,34-8-1,-36 8 0,1-1 0,1 0 1,-1 1-1,36-8 0,0 1-454,-35 6 0,-1 1 0,29-8 0,7 1 1,-1 0-1,-2-1 0,3-1 262,-37 7 1,0-1-1,32-6 1,4-4-1,-2 1 1,0-1-1,2-2 1,-36 9-1,0 0 442,0 0 1,1-1 0,5-2 0,0-1 0,-3 0 0,0-1 0,1 1 0,0 0 0,0-1 0,1 0 0,-2 0 0,1 1-365,-1 0 1,0 0 0,-1 0 0,-1 0 0,29-10 0,-4-1 0,-2 0 0,-6 2 0,-2 2-480,-2 0 1,-11 1 0,-2-4 0,-4-1-1,-4 2 1,-2 0 191,-1-2 1,-7 3 0,-2-7 0,-2 1 0,1 1 0,0-5 0,0-3 347,-2-5 0,4-2 0,2 1 0,1-1 0,-2-1 0,0 1-257,-4-1 1,-1-2 0,-3 4-1,-3 3 1,-5 0 0,-3 3-1,-1-2-196,0 1 0,0-2 1,-1 1-1,-3 2 0,-5 2 1,-3-1 307,-2 2 0,1-4 0,1 4 0,0-2 0,2 2 1,-2 0-1,2 2 483,-2-1 1,2-4 0,-1 1 0,4-2 0,1-2 0,3 1-221,2 4 0,-4 2 0,1 5 0,-1-1 0,1-3 0,-1 4-218,2 5 1,-3-1 0,0 5-1,1-1 1,-3 1 0,1 3-1,-4 0-351,0-2 1,-3 3-1,2-3 1,2 3-1,1 2 1,-1 0-1,-1-1 361,2 1 0,-2 0 0,2-1 0,-2 1 0,1-2 0,3-1 192,1-2 1,-5 1 0,4 2 0,-2-2 0,0 0 0,0 0 0,0 1-212,0-2 1,1 3-1,-7-2 1,-2 2-1,0 2 1,-1-1-292,-1 1 0,2 1 0,-3 2 0,-1 1 1,2 0-1,-2 0 293,0 0 0,3 5 1,-4-5-1,-1 0 0,-1 0 1,0 0-1,2-1 268,-2-2 1,0-1-1,1-2 1,1-1-1,-2-4 1,0 1 0,0-2-4,2 1 0,0 2 1,-3-3-1,1 0 1,3 4-1,1-1-255,-1 2 0,0 4 1,-1-6-1,3 3 0,1 3 1,-1 2-1,-2 1-30,-3-1 1,1-1 0,-3 1 0,1 1 0,-3-1 0,-2-2 117,-2-1 0,-1-1 0,-4 1 1,2 0-1,-2-2 0,-2-2 1,-1-2 180,0-2 0,0 4 0,2-4 1,1 2-1,3 2 0,0 3-98,-1 0 0,4-1 1,-4 1-1,-2-1 1,-2 3-1,-2 0 1,-2 2-117,-2 1 0,0-1 0,0 4 0,-4-2 0,-3-1 0,-1 0 45,0 1 0,-1-1 1,1-3-1,0 1 0,-1 3 1,1-3-1,1-1 118,3-1 1,2 4 0,4 0-1,-3-1 1,2-2 0,-1-1-1,5-1 126,2 1 1,-4 0-1,5-1 1,-4 1 0,-4 0-1,2 1-183,2 3 1,-5-3 0,-3 3 0,-4-3 0,-3 1-1,-2 0 1,2 2-178,1-1 1,1 3-1,1-1 1,0 1 0,-1 1-1,1 0 129,0 3 0,-1-3 0,1 0 0,0 0 0,1-1 0,2-1 0,1 0 114,-2 0 0,0-2 0,-1 4 0,1 0 0,2 0 0,-1 2-24,-2-2 1,-1 4 0,0-2 0,-1 2-1,0 2 1,-1 0 0,0 0-306,3 0 0,2 0 0,-2 0 0,0 0 1,2 0-1,-2 0 179,1 0 98,1 0 0,1 0 1,-1 0-1,-2 0 1,-1 0-1,-1 0 38,-2 0 1,3 5 0,-6-1 0,1-1 0,-1-1-1,-1-1-81,1 3 0,-3-1 0,1 5 0,-3-2 1,-4-2-1,2 1 0,-1 1-182,0 1 0,8-3 0,-6 4 0,1-2 0,1-3 0,-6 0 198,1 1 0,3-2 0,3 2 1,-2-3-1,4-1 0,-4 0 0,3 0 62,0 0 0,-5 0 1,2 0-1,0 0 0,-1 0 1,3 0-199,4 0 0,-4 0 1,7 0-1,-3 0 1,-1 0-1,3 2 1,0 1-72,-2 1 1,6 5-1,-6-4 1,-2-2-1,-1 0 1,-1 0-1,2 1 194,0-1 0,-7 0 0,5 0 1,-2 1-1,-1-1 0,0-1 35,-3-2 1,-4 4-1,3 2 1,-2 2 0,1 2-1,2 2-364,1 1 1,-4 0 0,0 2-1,2 3 1,0 4 0,4 2-1,0 1-412,-2 2 1,8-4-1,-6 9 1,4-4-1,5-2 1,1 2-1595,2 4 1729,6-4 68,1 10 1,6-10-1,0 5 1</inkml:trace>
  <inkml:trace contextRef="#ctx0" brushRef="#br0">17529 13647 8238,'6'-41'0,"-4"4"0,2 14 0,-3 6 0,-1 6 0,0 2 0,-5 6 0,-4-1 0,-3 2 0,-2 2 0,1 0 0,1 2 0,2 2 0,3 5 0,-1 5 0,2 3 661,0 6 1,-3 12 0,3 5 0,-1 4 0,-2 7 0,0 5 0,0 8 87,-1 7 1,-2-3 0,6-27-1,-1 1 1,0 0 0,1 0-1,-1 0 1,0 1 0,1 0-1,-1 1-748,0 0 0,1-1 0,1-3 1,2-1-1,1 0 0,1 0 1,6 34-1,6-8-291,6-6 1,15-10 0,4-6-1,8-6 216,13-6 1,12-4 0,-28-16 0,1-1 0,3-2 0,2-2 0,4 0 0,2-3-1,2 1 1,2-2 0,7 0 1,1-1 0,2-2 0,1-2-1,5-1 1,1-1 0,0 0 0,1 0-1,-23 1 1,0 0 0,0 1 0,-1 0-1,1 1 1,0 0 0,2 0 0,0 0-1,0 0 113,0 1 0,0 0 0,1 0 0,-1 0 0,1 1 1,0-1-1,-2 1 0,0 0 0,-1 0 0,2 1 1,0-1-1,0 1 0,-2 0 0,1 0 0,-1 1 1,0 1-1,0 0 0,-1 0-45,23 3 0,-1 0 1,-5 1-1,-1 1 1,-5 0-1,0 0 0,1 2 1,-1-1-1,-3 1 1,0 0-1,-1-1 0,-2-1 1,-4-1-1,-2 0-153,-4-1 1,-1-2 0,-1-2-1,-1-1 1,30 4 0,-7-4-1,-3-1 1,-9-3 512,-3-6 0,-7-1 1,-7-12-1,-3-4 0,-1-3 1,-4-7-44,0-2 0,-4-8 1,-2-6-1,0-9 1,-11 26-1,-1-2 1,1-3-1,0 0 1,0-3-1,-2 0-329,0-1 0,-2 1 0,0-2 0,-1 1 0,-1-3 0,0 0 0,-1 1 0,-1 1 0,-2 0 1,0 1-1,-1 2 0,-2 1-162,0 2 1,-2 1 0,-12-30-1,-13 7 1,-12 2 0,14 31 0,-2 1-1,-4 1 1,-2 2 0,-5 1 0,-1 1-284,-3 1 0,-1 1 1,-7-1-1,0 2 0,-2 0 1,0 1-1,2 1 0,0 1 1,3 3-1,0 1 0,4 1 1,1 1-580,2 1 0,0 2 0,-3 2 0,1 1 1041,3 2 0,0 0 0,-2 0 0,1 1 0,2 1 0,1 1 0,-33 5 0,5 1 0</inkml:trace>
  <inkml:trace contextRef="#ctx0" brushRef="#br0">18862 13994 8251,'-7'-14'718,"-4"-4"1,5 2 46,-1 4 784,4 5 0,-4 7 0,4 1-787,-2 4 0,-1-2 0,3 6 0,-1 1 0,1 2-253,2 1 0,1-4 0,0 0 0,1 0 1,3-2-1,5-2-724,3-4 1,6-1-1,0 0 1,-2 0 0,-1-1 128,-2-4 0,-1-2 1,-3-6-1,-5-1 1,-4 1-1,-4 0 116,-5-1 1,-12 2 0,-4 2 0,-2 3 0,-2-1 0,1 2 1166,0 0 0,5 2 0,3 4 1,0 0-1,6 1-1289,3 4 1,5-2-1,8 6 1,4 1-1,7 3 1,8 5-1,4 4-2163,2 4 2255,-1 0 0,7 13 0,1 2 0</inkml:trace>
  <inkml:trace contextRef="#ctx0" brushRef="#br0">18436 14687 8254,'7'-14'657,"-3"1"1,2 4 0,-1 0-32,-2-1 0,0-2 0,0-1 0,1-1 0,-1 1 1,-1 0 2667,-2-1-2610,0 1 0,0 4 0,-2 2-198,-2 1 0,1 1 0,-5 7 0,1 2-325,-1 5 0,6 3 0,-3 1-593,4 1 1,2-3 616,4-2 0,-4-4 0,2-10 1,-6-2-1,-6 0 209,-3 2 1,-5 4 0,-3 1 0,1 0 0,-2 0 0,2 0 0,1 1-662,6 4 0,-1-3 0,6 7 0,-1 2 1,5 1-1,6 2-3136,6 4 0,9 1 3403,4 4 0,3 2 0,2-4 0</inkml:trace>
  <inkml:trace contextRef="#ctx0" brushRef="#br0">16649 14047 8271,'-13'-6'0,"-3"-1"0,1-7 0,3 1 353,0 0 0,6 4 0,3 1 1,6 1-1,8 1 0,5 0 1,6 3-1,5 2 0,4 1 1,4 0 298,4 0 0,7 5 0,3 4 0,3 5 0,-1 2 0,-2 2 0,-4-2-779,-4-1 0,-5 3 0,-2-1 0,-3 0 0,-6-3 0,-6 0 48,-4-1 0,-1 0 0,-3 1 0,-2-1 0,-4 0-34,-4 1 0,-1-5 0,-1 0 1,-4 1-458,-4 2 0,-2-3 0,-3 0 0,1-1 0,-2 1-576,-3 0 0,8-1 1,-3 2-1,1-3 1146,0-1 0,-1 5 0,-1-4 0</inkml:trace>
  <inkml:trace contextRef="#ctx0" brushRef="#br0">17223 14180 8190,'0'-18'1000,"0"1"0,1 0-942,3 8 1,-1 8 0,5 7-1,-2 1 1,-2 4 0,1 0 536,-1 3 1,1-1 0,-5 0 0,-2 1 0,-2 1 0,-5 2-270,-3 6 0,-3-3 0,-3 1 1,-4 0-1,-5-2 0,-2 0-130,-2-2 0,-11-3 1,1-2-1,-5-1 0,-6-4 1,-4-1-1,-6-3 31,-4-2 0,-5-7 1,0-2-1,-1-4 0,-1-2 1,-1 1 10,1 0 0,7 1 1,-4 1-1,5 4 0,4 1 1,2 3-1,4 2-494,5 1 1,4 0 0,7 0 0,4 1 0,5 4 0,5 4-910,3 2 1,10 3 0,0 0 0,5 3 0,5 2 0,7 0 1164,8 1 0,18 3 0,11-2 0</inkml:trace>
  <inkml:trace contextRef="#ctx0" brushRef="#br0">17089 14260 8196,'0'-19'204,"0"4"0,0 3 0,0 12 0,2 8 0,1 3 292,1 3 1,5-1-1,-5 2 1,-1 1-1,0 3 1,0 2-1,2 1 1,-2 1-67,-2-1 1,-2-4 0,-4 2-1,-4 0 1,-2-3 0,-4 1-134,-3 0 1,2 0 0,-7-5 0,0 0 0,-4 1-447,-4-1 0,6-1 1,-5-2-1,1-2 1,2-3-1,2-2 1,4-1-733,2-2 1,1 0 0,5 0-202,-1 0 1,8 1 1081,6 4 0,18-4 0,10 5 0</inkml:trace>
  <inkml:trace contextRef="#ctx0" brushRef="#br0">18156 14433 8223,'-18'-7'0,"0"-5"0,2-3 106,1 3 1,2 1 0,-1 6 0,1 2 366,0 2 0,-5 2 1,0 4-1,0 3 1,1 6-1,-1 2 1,2 3-405,1 2 0,6 7 0,1 8 0,3 2 0,2 2 1,4 0-344,8 0 1,1-4 0,14-1 0,4 1-1,8-2 1,7-5 310,6-5 0,4-5 0,2-7 0,1-3 0,-1-4 0,1-4 0,-3-1 159,-2 0 1,-5-9 0,-8-3 0,-2-2 0,-7-7 0,-7-3-92,-8-3 1,-2-1-1,-9-3 1,-5-4 0,-7-4-1,-9-1-265,-8 0 0,-7 2 0,-8 1 1,-4 3-1,-5 1 0,-3 5 0,-4 4-233,1 6 0,9 10 1,-5 3 392,4 4 0,10 1 0,5 0 0</inkml:trace>
  <inkml:trace contextRef="#ctx0" brushRef="#br0">16876 14167 8262,'-6'-25'0,"3"8"-67,-6-5 1,0 12-1,-5 7 1,-3 6 0,-2 6-1,0 1 1,-2 0 0,2-1-1,-1 0 1,4 0 215,1 0 1,-1-5 0,1 5 0,5 2 0,2 0 611,6 3 1,0-1-1,2 0 1,2-1-1,2-3 1,5-3-388,3 0 0,5-5 0,3 4 0,-1-4 0,2 1 0,-1 1-167,4 1 1,6 1 0,4-4 0,3 2 0,6 3 0,3 1-123,4 4 1,5 1-1,3 1 1,-1 0 0,6 1-1,-3-1 1,1 0-215,-5 1 1,-5-7-1,-4-1 1,-1-2-1,-4 1 1,-5-2-266,-6-2 0,-5 1 0,-3 1 1,-4 1-1,-1 1 394,-1 1 0,1 1 0,-5 6 0</inkml:trace>
  <inkml:trace contextRef="#ctx0" brushRef="#br0">19529 5784 8290,'-8'-7'-18,"4"-5"0,1-6 1,0-1 179,-2-1 0,-5 1 0,0 1 0,-5-2 0,-4-1 0,-4 3 0,-5 3 1,-7 2-1,-10 0 0,-7 1-126,-4 3 0,-18 3 0,36 6 0,-1 0 0,-3 1 0,0 1 0,-4 1 0,0 1 1,-1 3-1,-1 1 0,-1 1 0,-1 2 0,0 0 0,-1 1 142,-1 0 0,0 1 1,3 2-1,-1 1 0,2 1 1,0-1-1,3 0 0,1 1 1,4-1-1,2 2 0,-29 16 1,14 1-52,11-1 0,15 6 1,17-3-1,19 5 1,28-2-1,-4-19 1,7-2-1,11 0 0,6-3-37,10 2 0,5-2 1,-18-5-1,2 0 1,1-2-1,6 1 1,2-1-1,0-1 0,3 1 1,0-2-1,2 1 1,-15-3-1,2 0 1,0 0-1,0-1 0,3 0 1,0-1-1,0-1 1,0 1-166,2-1 1,0 0 0,0 0 0,1-1 0,2 1 0,0-1 0,0-1-1,-1 0 1,0 0 0,-1-1 0,0 0 0,1-1 0,-2 0 0,1-1-1,-1 1 1,1-2 0,0 1 0,0 0 0,-1-1 0,0 0 0,-2-1 0,-1 0-1,-1 0 1,1 0 29,17-1 0,-1-1 0,-1 0 0,-7 0 1,-2 0-1,0-2 0,-4 1 0,-1-2 1,-2 0-1,-6 1 0,-1-1 0,-1 0 1,16-6-1,-4-1 0,-9 1 0,-5 0 0,-8 0 1,-4-1-201,14-13 0,-26-5 0,-24-2 0,-24-5 0,-32-1 0,12 19 0,-6 1 174,-12-2 1,-4 0 0,14 6 0,-2 1 0,-2 0 0,-7-1 0,-2 0 0,-2 1-1,13 3 1,-1 0 0,-1 1 0,0 0 0,-1 0 0,-1 0 0,1 0 0,-2 1-1,-3 0 1,-1 0 0,-1 1 0,1 0 0,1 0 0,0 1 0,-1 1 0,1 0 79,1 0 1,-1 0 0,0 1 0,0 1 0,-3 0 0,-2 2 0,1 0 0,2 1-1,6 0 1,0 2 0,2 0 0,0 0 0,-17 1 0,2 0 0,0 2 0,2 0-1,1 2 1,1 0-10,4 2 0,1 1 0,1 0 0,3-1 0,0 0 0,1 1 0,2 1 0</inkml:trace>
  <inkml:trace contextRef="#ctx0" brushRef="#br0">2879 12408 25867,'-46'-32'-1202,"11"9"0,1-11 0,9 10 0,7 11 963,3 7 1,2 4-1,1 4 1,1 1 0,4 3-1,3 0 1,7 1 0,8-1-1,13 0 1,10-2 0,12 1 1500,9-1-720,12 1 0,2-5 1,-31 0-1,1 0 0,1 0 1,0 0-1,3 0 0,0 0 1,1-1-1,1 0 0,1 0 1,0-1-455,-1 0 0,0 0 1,-4-1-1,0 1 1,0 2-1,1 0 1,-2 0-1,1 0 1,-2 0-1,-1 0 1,35 0-1,-7 0 1,-2 0-13,-2 0 0,-6-6 0,4-1 1</inkml:trace>
  <inkml:trace contextRef="#ctx0" brushRef="#br0">4146 12114 10203,'-18'-23'-458,"-1"-4"671,-2-1 1,6 15 0,0 11 539,5 12 0,7 13 1,-1 0-1,4 7 1,2 7-1,4 4 1,0 7-917,0 4 0,-1-2 0,-5 8 0,0-3 0,-2-4 0,-2-2 0,-4-6-1109,1-6 0,-3-1 1,5-8 1259,2-3 1,-4-7 0,-1 1-1</inkml:trace>
  <inkml:trace contextRef="#ctx0" brushRef="#br0">4999 9342 29522,'-61'-40'-682,"-4"6"0,-2 2 0,30 16 1,-1 2 1107,-4 0 1,-1 1-1,-6 3 1,-2 3-1,-1 4 1,0 3 0,-5 1-1,-2 2 1,-4 3-1,-1 3 1,-1 2-1,0 3 1,-3 3 0,1 2-427,0 1 0,1 3 0,2 2 0,0 3 0,-2 3 0,0 2 0,4 2 0,1 2 0,4 3 0,2 3 0,2 4 0,4 2-65,3 4 0,4 2 0,8-2 0,6 1 0,6 4 0,6 3 0,6-3 0,6 1 0,7-3 0,8-1 0,8 0 0,9-2 0,8-4 0,6-2-88,12 0 0,5-2 0,-14-15 0,3-2 0,1-2 0,6 0 0,2-3 0,2-1 0,1-1 0,1-1 0,1-2 0,7 0 0,1-2 0,2-2 0,1-1 0,1-2 0,1-1 158,-16-3 0,0 0 0,2-1 0,0-1 0,3 0 0,1 0 1,0-1-1,0 0 0,-2-1 0,-1-1 0,1 0 0,-1 0 0,0-1 1,0 1-1,0-1 0,1-1 0,1 0 0,1 0 0,0 0 0,-1-1 1,-2-1-1,0 0 0,-1 0 0,1-1-57,0-1 0,0 0 1,0 0-1,-1-2 1,-1 0-1,0-1 0,-2-1 1,0-1-1,12-2 1,-1-2-1,-1 0 1,-2 0-1,-1 0 0,0-2 1,-3 0-1,0-2 1,-1 0-1,-5 0 0,0-1 1,-2-2-1,-2 0 1,-1-1-1,-2-1-172,20-11 1,-4-1-1,-9-1 1,-4-1-1,-9 0 1,-3-1-1,-3 0 1,-3-1-1,-7 2 1,-2 1-1,10-30 1,-19 8 22,-13 7 0,-38 1 0,5 27 0,-5 3 0,-11-1 0,-5 4 1,-13 0-1,-6 2 0,17 7 0,-2 1 0,-2 0-434,-4 1 0,-2 2 1,-2-1-1,-9 2 1,-3 0-1,1 0 635,1 2 0,0 0 0,-2 0 0,17 1 0,-2-1 0,1 1 0</inkml:trace>
  <inkml:trace contextRef="#ctx0" brushRef="#br0">18102 10982 10237,'-13'-12'-306,"4"4"0,3-4 725,5 11 0,4 7 1,11 7-1,4-1 1,7-2-1,8-1 1,9 0-1,3-1 0,9-4 1,5-2-1,9-2-281,5 0 0,-2-3 0,3-5 0,0-7 0,-2-5 0,-36 7 0,0-2 0,30-21 0,-34 15 0,-2-2 1,0-2-1,-2-1-688,24-26 1,-28 20-1,-2-2 1,12-28 0,-9-7-1,-11-5 1,-13 35 0,-2 0 342,-3-3 0,-4 1 0,-8-2 0,-5 2 0,-5 1 0,-3 1 0,-3 1 0,-3 2 0,-3 2 0,-2 3 0,-1 3 0,-1 3 418,0 2 1,-1 4 0,-6 6-1,-1 4 1,4 4 0,0 4-1,-2 3 1,-1 3 0,-3 6-1,1 4 1,0 3 0,0 4-103,0 2 0,0 3 0,-6 10 1,1 3-1,8 0 0,3 2 1,1 0-1,1 2 0,2 1 1,2 2-1,4-1 0,3 1-172,3 1 0,3 3 0,3 4 0,3 1 1,8-2-1,4 0 0,1 1 0,3 0 0,5 1 1,6 0-1,4-2 0,7-1 0,8 1 0,6-3 63,8-1 0,4-2 0,0-1 0,3-1 0,-9-13 0,3 0 0,0-1 0</inkml:trace>
  <inkml:trace contextRef="#ctx0" brushRef="#br0">18196 10835 7965,'-33'-12'0,"5"3"0,-2-7 0,8 4 220,9 3 1,7 5 0,12-5-1,7-1 1,9-4 0,9-4-1,9-2 1,9-4 0,6-1-1,4-5 1,2-1 0,3-3 6995,1 0-7305,-4-2 0,-2-2 1,-7 1-1,-5 3 0,-5 0 1,-7 3-1,-2 1 0,-5 5 1,-4 1-997,-7 4 0,-8 0 1,-4 7-1,-4 0 1085,-1-1 0,-12 1 0,-3 0 0</inkml:trace>
  <inkml:trace contextRef="#ctx0" brushRef="#br0">18995 9476 8293,'-1'-20'346,"-3"-2"0,-2 3 1,-6 3-1,0 4 0,-3 3 228,0-1 0,-1 2 0,-2 1 0,-4-1 1,-3 2-1,-2 0 0,1 3-85,-1 2 0,2 2 1,1 4-1,3 4 1,2 4-1,3 3-240,1 2 1,7 6 0,4 0 0,4 4 0,6 3 0,7-2 0,8 1-186,4 1 1,3-3 0,2 3 0,1-4 0,-1-3-1,-2-4 1,-3 1-627,-3 0 1,-7-5 0,-8 2 0,-1-3 0,-4-2-475,-5 0 1,-10-1-1,-11-1 1,-6-4 1035,-5-1 0,-10-2 0,-2-4 0</inkml:trace>
  <inkml:trace contextRef="#ctx0" brushRef="#br0">18622 9409 8257,'46'-44'282,"-6"-1"0,9-2 0,-3 7 0,1 4 699,1 2 0,7 10 0,1-2 1,5 2-1,5 3 0,1 5 0,4 6-5772,1 5 4791,-2 4 0,-28 1 0,1 0 0,-3 0 0,1 0 0</inkml:trace>
  <inkml:trace contextRef="#ctx0" brushRef="#br0">23101 11195 8045,'13'-39'0,"4"10"0,4-7 0,7 7 127,4 2 0,5-1 0,9-3 0,6-6 0,3-5 0,-2-4 0,-4 2 0,-3-1 0,-5 4 1,-4-2-1,-5 2 31,-4-1 1,-8 7-1,-2 0 1,-3 3-1,-3 1 1,-2 1 0,-2 2-1,-2 3-3642,-3 0 3484,-2 0 0,5-2 0,1 0 0</inkml:trace>
  <inkml:trace contextRef="#ctx0" brushRef="#br0">23714 9316 8189,'-9'-25'424,"1"2"1,5 8-2,-2 7 0,4 6 1,1 2-1,1 9-135,4 7 1,3 5-1,10 7 1,3 2-1,3 4 1,1 3-112,3 4 0,2 4 0,-5-2 0,-1 1 0,-4 1 0,0-3-448,-4-2 0,-3 3 1,-4-9-1,-5 1 1,-2-4-1,-2-3 0,-3-3-1163,-6-3 1434,-6-3 0,-17-5 0,-2-1 0</inkml:trace>
  <inkml:trace contextRef="#ctx0" brushRef="#br0">23568 9409 8189,'26'-59'414,"11"0"0,6-2 0,8 7 0,8 9 24,-28 23 1,2 2-1,1 4 1,1 3-1,36-13 1,-32 15-1,-1 0 1,1 2-1,1 0 1,3 1-1,1 2 1,0 1-1,0 2 140,-1 1 1,1 1-1052,6 0 1,-1 2 0,-10 4 0,-1 2 0,8 0 0,0 1 0</inkml:trace>
  <inkml:trace contextRef="#ctx0" brushRef="#br0">19555 13727 7900,'0'-19'0,"-4"8"0,1 0 0,4 3 17,7 5 1,4-4 0,1-2 0,0-2 0,2 1 0,0 1 0,1 0 0,-1 0 0,1 2 0,-1 1 0,0 3 700,-2 2 0,-4-4 0,0 1 1,1 1-1,4 1 0,2 2 1,2 0-1,0 0-183,1 0 1,0 0 0,5 0 0,-3 0-1,-2 0 1,-3 0 0,-1 0-567,-2 0 1,-7 5 0,-6-1 0,-9 1 194,-7 1 0,-11-5 1,-8 4-1,-4-4 1,-1-1-1,2 2 138,2 2 1,-1-3 0,8 4 0,2-4 0,5-1-109,2 0 1,4 6-1,9 2 1,8 1-1,11-2 1,12 0-356,10 1 1,3-1 0,12 4 0,0-4 0,-1 0 0,1-1 0,-1 0-176,-5-3 1,0-1 0,-12-2 0,-3 0-296,-4 0 1,-18-5 0,-17-1 0,-15-1 0,-17-2 0,-14 0 630,-6 0 0,24 5 0,-1-1 0,-1-1 0,1-1 0</inkml:trace>
  <inkml:trace contextRef="#ctx0" brushRef="#br0">21968 16352 7946,'-6'-19'0,"0"4"0,-3-2 0,5 2 467,2 7 1,2 4 0,2 7 0,2 1 0,5-1 0,6-1 0,6-2 0,5 0 0,4 0-1,6 1 2979,8 4-3327,-2-4 0,15 10 0,-8-7 0,2 0 0,-1 1 0,-3-1 0,-1-1 136,-3-1 0,-7 2 1,-7 1-1,-5-2 0,-6-2-306,-3-1 0,-5 0 1,-6 0-1,-10 0 1,-8-1-113,-9-4 1,-3 2 0,-5-4 0,-5 1 0,-2 1 0,-2 1 379,0 0 1,1-1 0,2 5 0,3-1 0,1-2 0,4-2 324,1 2 1,3 2 0,2 1 0,6 1-633,2 4 0,9 2 0,7 5 0,13-3 0,11-5 0,9-2-192,4-2 1,8 0 0,3 0-1,3 0 1,1 0 0,-1 0-1031,-3 0 1,-3 0-1,-6 0 0,-3 0 1312,-6 0 0,0 6 0,-10 1 0</inkml:trace>
  <inkml:trace contextRef="#ctx0" brushRef="#br0">19555 6744 18859,'-13'-20'-699,"4"4"0,0-5 0,0 1 0,0 0 823,1 1 1,3 0-1,-4 3 1,-1-2-1,-2 3 1,-3 3-1,-1 5 1,-5 1-1,-3 3 1,-7 3 0,-4 3-1,-11 4 146,-9 5 0,-4-2 0,22 0 0,0 0 0,-2-1 0,-1 1 0,-1 1 1,-1 0-1,-4 2 0,-1-1 0,-1 1 0,0-1-79,-3 0 1,0-1-1,2 1 1,0 1 0,-1-2-1,1 0 1,1 1-1,1 0 1,1 0 0,1-1-1,4 0 1,1 1 188,2-1 1,0 1-1,-27 9 1,9 1-1,9 0 1,10 1-1,11-1-300,10 2 1,9 1 0,20 3-1,20 2 1,27 1 0,-17-16 0,3-1 93,9 1 0,4-2 0,13 1 0,4-1 0,-20-4 0,0 0 1,1 0-1,3-1 0,1 1 0,0-1 0,7 0 0,1 0 1,0 0-1,3-1 0,-1 0 0,3-1 0,-15 0 0,0-1 1,2 0-1,-1 0-124,3 0 0,0 1 1,-1-1-1,1 0 1,-3-1-1,0 0 1,1 0-1,-1 0 1,3 0-1,0 1 0,0 0 1,0-1-1,-1 0 1,1 0-1,-1-1 1,0 1-1,-3-1 1,0 0-1,0 0 0,-1-1 1,0 1-1,0-1 1,-1 0-1,0 0 1,13 0-1,-1 0 1,-1-1-194,-5 0 1,0-1 0,-2 0 0,-3 0 0,0 0 0,-2-1 0,16-1-1,-4-2 1,-7-2 0,-3-1 0,-9-3 0,-3-3 0,-10 0 0,-3-3-124,19-20 0,-19-19 0,-21-10 0,-12 27 0,-3-1 0,-8-6 0,-5-2 0,-9-3 0,-6 0 0,-13-6 0,-6 1 204,10 14 1,-3 1 0,-1 2-1,-1 2 1,-2 2 0,-2 1-1,-9-6 1,-3 1 0,-2 2-1,-1 2 1,-2 1 0,-1 2-1,15 9 1,0 1 0,-2 2-1,0 0 1,-2 1 0,-1 0-1,0 2 1,-1 1-111,-1 1 0,-1 1 0,0 0 0,1 3 0,1 1 0,0 1 0,0 2 0,-1 1 0,0 1 1,-1 2-1,-1 2 0,1 0 0,0 1 0,-1 0 0,1 2 0,0 1 172,2 1 0,1 1 0,-1 1 0,1 1 0,0 1 0,0 0 0,0 1 0,0 1 0</inkml:trace>
  <inkml:trace contextRef="#ctx0" brushRef="#br0">19289 10289 15414,'0'-20'-1025,"1"6"1,4-3 0,2 8 1315,0 9 0,-1 6 1,-6 8-1,0-1 1,0 2-1,0 2 1,0 6-1,0 2 1,0 3-1,-1 3 0,-4 5 1,-3 4 175,-4 4 1,-3-1-1,-1 4 1,-2 1-1,2-2 1,2 0-1,5-3 1,5-3-1,2-3-497,2-2 1,2-5-1,2 1 1,7-5-1,5-3 1,6-6-42,3-2 1,7-3 0,2-2 0,3-2 0,6-2 0,2-3-1,9-2 207,7-1 0,-4-1 1,10-2-1,0-2 1,-1 1-1,4-1-110,-1 1 1,-8-5 0,4 3 0,-2-1 0,-4-2 0,0 0 0,-4 0-484,-5-1 0,-5-2 0,-10-3 0,-4-3 0,-4-4 0,-6-3 0,-8-3 329,-7-3 1,-5-5 0,-4-8 0,-5-5 0,-9-3-1,-5-1 1,-5 1 341,-5 3 1,-4 3 0,-2 5 0,-1-1 0,-5 2 0,-5 6-170,-6 5 1,-7 8-1,-3 3 1,-5 5 0,-4 2-1,3 4 1,-2 1-333,1 3 1,10 3 0,1 3 0,6 3 0,12 1 0,8 2 0,9 0-1736,7 0 1,10 0 2021,5 4 0,26 1 0,8-1 0</inkml:trace>
  <inkml:trace contextRef="#ctx0" brushRef="#br0">24274 10315 19196,'-13'-7'-25,"0"2"1,4 4 0,1 2 0,2 4 0,3 5 0,2 6 0,-1 7 0,-1 3 0,-1 7 0,1 5 1525,2 5 1,1 12-1452,0-2 1,0 4 0,0-4 0,0 0 0,0 1-1,1-3-111,3-2 0,-1 0 0,8-7 1,2-5-1,5-3 0,3-5-191,2 0 0,7-10 0,4-4 0,3-7 0,8-2 0,3-3 1,10-3 303,6-4 0,0-4 1,7-5-1,-3 0 1,-3 0-1,-3-1 1,-6-1 242,-5-2 0,-1 0 0,-5-5 0,-4 0 0,-2-2 0,-5-1-374,-2-3 1,4-2 0,-5 2-1,-2-1 1,0-4 0,-3-1-29,1-3 1,-6-2-1,-5-1 1,-6 0-1,-5-1 1,-5-2-593,-5-1 0,-9 1 0,-15 6 1,-8 4-1,-10 3 0,-6 8 0,-10 4 226,-3 7 1,1 8-1,-5 3 1,3 9-1,4 7 461,-1 6 0,-4 9 1,7 3-1</inkml:trace>
  <inkml:trace contextRef="#ctx0" brushRef="#br0">20555 12967 8734,'6'-32'-21,"-3"5"1,6 0 0,1 10 20,2 6 0,-5 7 0,-2 8 0,-4 7 0,-1 6 0,0 9 0,-1 6 0,-4 5 0,-2 6 0,-2 3 0,0 6 477,-1 4 0,0-1 0,1 4 0,4-1 0,4 0 1,1-2-1,3-3 0,6-4 0,8-6 0,9-4-121,5-4 0,4-11 1,8-2-1,3-7 1,1-6-1,7-5-129,7-2-244,-5-8 1,9-2-1,-12-7 1,-2-2 0,-4-5-1,-5-4-46,-4 0 0,2-5 0,-10-2 1,-4-1-1,-3-2 0,-4 1 204,-3-1 1,-1 5 0,-3-4 0,-2-1 0,-1 1 0,0-1-59,-2-1 1,5 0 0,-3 0 0,1 3 0,1 0-1,-4 1-96,-1 1 1,-1 1-1,-5 4 1,-2 0-1,-4 2 1,-9 3-1,-11 4-626,-13 3 1,-7 8-1,-7 3 1,-3 5 0,-4 8 636,-2 9 0,28-2 1,0 3-1,-27 23 1</inkml:trace>
  <inkml:trace contextRef="#ctx0" brushRef="#br0">23168 15326 10520,'0'-26'-514,"0"0"1,0 4 135,0 4 1052,0 10 1,0 3 0,0 11 0,0 7 0,0 8 0,-2 6-1,-2 2 1,-5 5-32,-3 5 0,-1-5 0,-1 10 0,1 2 0,0 2 0,-1 2 0,1 2-609,0 0 1,4 8-1,2-6 1,1-1-1,4-1 1,5-5-517,6-1 0,7-3 0,4-6 0,0-4 0,5-4 0,4-5 322,2-3 1,10-4 0,1-5 0,2-3 0,5-4 0,1-4 512,5-1 0,10 0 0,0 0 0,1 0 0,2 0 1,-3 0-1,3 0 207,0 0 1,-3-4 0,6-2 0,-1 0-1,-2-2 1,-1 1-709,-6-3 0,-5-4 1,-6-3-1,-4-6 0,-7-3 1,-5-5-1,-6-5 28,-4-2 0,-7-7 0,-8-2 1,-4-4-1,-7-5 0,-7-2 208,-8-1 1,-9 1 0,-5 5 0,-4 1 0,-7 3 0,-7 5-334,-8 3 0,-9 8 0,31 19 0,-1 1 0,-1 3 1,-1 1-1,-3 2 0,0 1 0,-1 1 0,-2 1 1,0 1-1,0 0-630,1 0 0,0 0 0,-1 2 1,0 1-1,2-3 0,1 1 1,2 1-1,1 1 875,-30 0 0,7 6 0,8 1 0</inkml:trace>
  <inkml:trace contextRef="#ctx0" brushRef="#br0">19262 10862 8206,'-21'-40'0,"5"9"485,6 10 0,5 6 1,11 0-1,7-3 0,10-4 1,6-4-1,8-6 1,5-2-1,5-1 0,4 1 1,3 0-1,1 0 1,0-3-1,-3 0-439,-3 1 0,1 4 1,-6 3-1,-2 1 1,-5 0-1,-6 3 0,-4 0 1,-5 1-1286,-4 2 1,-5-2 0,-4 5 1238,-5-2 0,4-1 0,-1-5 0</inkml:trace>
  <inkml:trace contextRef="#ctx0" brushRef="#br0">20222 9289 8261,'-8'-38'421,"4"2"0,3 9 0,1 10 691,0 2 1,-2 7-1,-2 7 1,-4 8-891,1 11 0,-10 7 1,4 6-1,-3 5 1,-2 2-1,0 2-741,2 0 1,-3 0 0,2 0 0,4-1 0,4-4 0,3-4 518,3-2 0,8-9 0,2 0 0</inkml:trace>
  <inkml:trace contextRef="#ctx0" brushRef="#br0">20368 9156 8217,'-13'-34'2181,"0"7"1,-1 12-1906,1 9 0,0 9 1,-1 15-1,1 3 1,0 1-1,1 0 1,3 3-1,5 4-197,2 2 1,2 10-1,3-1 1,6 2-1,10-1 1,9-3-1,11-1-326,8-1 1,4-8-1,9-1 1,0-8-1,-7-6 1,-6-4-1,-8-7-109,-5-10 1,-4-6-1,-10-16 1,-6-4-1,-11-9 1,-11-6-1,-13-6 558,-11 0 0,-5-2 0,-12 3 0,-1 6 0,-2 2 0,1 3 0,7 4 235,8 7 1,10 9-1,7 6-437,5 2 0,4 2 0,-4-1 0</inkml:trace>
  <inkml:trace contextRef="#ctx0" brushRef="#br0">24354 11168 8131,'-13'-19'-1,"5"4"0,5-3 0,8 2 0,8 0 289,8-2 1,16-10 0,10-2 0,8-4 0,7-4 0,-1-1 0,-29 19 0,0-1-1,29-22 1,-30 21 0,1 1 0,29-21 0,0 1 0,-6-2 0,-4-1-734,-3 1 1,-2 0 0,-8 0 444,-2-2 0,-4-5 0,-5 3 0</inkml:trace>
  <inkml:trace contextRef="#ctx0" brushRef="#br0">25581 9476 8347,'7'-12'487,"5"-2"0,-3-6 9,3 6 1,1 7 0,-1 8 0,-2 4 0,-2 5 0,-3 7 0,-2 6-270,-1 7 0,-10 4 0,-3 6 0,-7 0 0,-1 1 1,-1 2-713,4 2 0,1-1 0,3-4 485,3 0 0,-2 0 0,3 0 0</inkml:trace>
  <inkml:trace contextRef="#ctx0" brushRef="#br0">26100 9302 12897,'-20'-47'-219,"2"3"0,5 23 0,4 15 89,4 15 0,4 13 1,-1 0-1,-1 3 1,-1 4-1,-1 2 1,1 6 1206,0 6-1144,-1 4 0,5 6 1,2 1-1,2-3 1,8-2-1,7-6-223,8-6 1,4-4 0,-1-9 0,1-5-1,-2-7 1,-2-5 444,-5-4 0,2-12 0,-8-7 1,-3-8-1,-4-8 0,-3-7 336,-3-5 1,-4-4 0,-7-4 0,-6 2-1,-6 0 1,-3-1-83,-3 4 0,0-5 0,-1 17 1,2 3-1,1 7 0,2 9-259,-2 6 1,5 5-151,1 10 0,-2 20 0,-1 10 0</inkml:trace>
  <inkml:trace contextRef="#ctx0" brushRef="#br0">20755 13554 7780,'-13'-8'0,"-5"-4"362,0 4 174,6-4 0,8-2 1,11 0-1,8-3 1,9-2-1,4-2 0,6-4 1,5-4-1,6-7 1,6-2-1,4-4 0,1-4-218,-26 20 0,1-1 0,-2 0 1,-1 1-1,1-3 0,0 0 1,24-25-1,-2 4 0,-5 3 1,-3 1-1,-8 4-1337,-5 5 0,-4 5 1,-12 7-1,-5 2 1,-3 6 1018,-2 2 0,-11 1 0,-8 1 0</inkml:trace>
  <inkml:trace contextRef="#ctx0" brushRef="#br0">21475 12021 7883,'0'-13'407,"-6"-1"0,-1 1 0,-2 1 197,0 3 1,4 3-1,-4 6 1,1 2-1,-3 4 1,-1 7-1,-2 9 1,-1 8-300,0 6 0,-1 2 0,1 2 0,4 0 0,4 0 0,4 0-1431,2 0 1,1-2 1125,0-2 0,6 3 0,1-5 0</inkml:trace>
  <inkml:trace contextRef="#ctx0" brushRef="#br0">21701 11928 11245,'-28'-16'0,"0"2"699,2 7 0,3 16 0,13 8 1,1 7-575,-1 3 0,-1-1 1,2 3-1,5-1 1,4 1-1,6-1 1,9 2-1,10-3-293,9-4 0,12-5 1,7-9-1,6-4 1,2-4-1,-5-4-147,-5-6 0,-11-6 0,-12-14 0,-9-4 0,-11-4 0,-13 0 378,-13-1 1,-16 1 0,-20 1-1,-10 5 1,29 17 0,-1 1-1,-35-9 1,3 6-61,7 5 1,15 1 0,9 6-4,7 1 0,7 7 0,9 4 0</inkml:trace>
  <inkml:trace contextRef="#ctx0" brushRef="#br0">23301 16166 7834,'-18'-6'265,"1"-3"0,0-1 305,2 1 1,10-5 0,3 3-1,8-7 1,4-3 0,8-6 0,4-5-1,8-10-263,3-3 1,4 0 0,7-4 0,5-1 0,3 0 0,3 1 0,-1 4 0,3 4-856,-1 1 1,-10 1-1,4 4 1,-4 4 0,-1 3 547,-3 1 0,6-6 0,-1-1 0</inkml:trace>
  <inkml:trace contextRef="#ctx0" brushRef="#br0">24314 14447 9233,'-1'-21'633,"-4"3"1,2 12-1,-4 11 1,0 11-356,-1 8 1,-5 8-1,-6 5 1,-2 5-1,-3 4 1,-1 1 0,-2 3-545,1 2 1,6-3 0,7-3 0,7-2 0,5-4 0,4-1 265,5-7 0,7-2 0,12-3 0</inkml:trace>
  <inkml:trace contextRef="#ctx0" brushRef="#br0">24781 14460 12331,'-14'-16'0,"1"4"266,0 4 0,5 11 0,4 11 0,1 5-28,-1 2 0,-2 2 0,-5-3 0,4-1 0,1 2 0,3-1 0,3 6 581,4 3-908,4-1 0,13 9 1,5-6-1,8-1 1,5-3-1,1-5-256,0-4 1,-2-9 0,-1-5 0,-4-3 0,-4-4 0,-6-4 297,-7-6 0,-1-14 0,-14-1 0,-7-3 0,-13-3 0,-13 0 172,-13-3 0,-10 0 1,-4 1-1,0 5 1,0 4-1,2 5 1,5 6-2531,8 6 2405,0 4 0,15 6 0,-3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4332 2479 8970,'-7'-61'0,"4"5"0,4 6 0,4 5 301,-2 4 1,3 8-1,-2 6 1,-2 10 0,-7 6-1,-7 5 1,-7 2 0,-5-1-1,-7 2 1,-4 2 0,-8 1-1,-3 0 1,-4 0 0,-2 0 458,-2 0 0,3 0 0,0 0 0,4 0 0,1-1 0,3-2 0,1-2 0,4 1 0,1-1 112,1 1 1,5-1 0,-3 5 0,-1 0 0,-2 0 0,-6 0 0,-3 2-617,-5 2 0,-6 2 0,-7 5 1,-4-3-1,-5 3 0,1 2-280,-1 5 1,35-11-1,1 1 1,-36 11-1,0-1 1,1 1-1,4 0 167,4 1 1,6-1-1,6-1 1,2 2-1,0 2 1,4 1 70,3 0 1,4 1 0,2 0 0,3-2 0,0 2-1,2 2 1,-1 4-15,3 1 1,-4 8 0,2-2-1,1 4 1,4 2 0,3 4-432,4 4 0,0-2 0,8-1 0,4 3 0,3-1 0,4 0 0,1-2 89,0-2 1,6-2 0,2-2 0,6-1 0,5 1-1,8-4 539,7 1 1,6-2-1,6-2 1,7-2-1,8-2 1,5 0-272,-30-16 0,-1 0 0,1-3 0,1-1 0,3 0 0,0 0 0,0 1 0,1 0 0,4 1 0,-1-1 0,1 1 0,1-1 0,1 1 0,0-2-126,1 1 0,-1-2 0,-2-1 0,-1-1 0,3 1 0,1-1 0,-1 1 0,1-1 0,-2-1 0,0 1 0,0-1 0,1 0-537,-2-1 1,0 0 597,-3-1 0,1 1 0,4 0 0,0 1 0,-1-1 0,-1 0 0,-1-1 0,1 0 0,-1 0 0,0-1 0,0 0 0,-2 1-33,1-2 0,0 1 1,2 2-1,-1 0 1,-1-2-1,0-1 0,0 2 1,0-1-1,1 0 1,-1 0-1,0-1 1,0 0-29,0-2 0,0 1 0,0 1 0,0 0 0,-1-1 0,0 0 0,3 0 0,-1 0 0,2 1 0,0-1 0,0 0 0,0 0 0,-2 0 0,1-1 0,2 1 0,1-1 0,-3 1 0,0-1 0,-1 1 0,1 1 0,0-2 0,0 1 0,-1-1 0,0 1 0,1-1 0,0 1 0,-1 0 0,-1 0 0,2 0 0,-1-1 0,2 0 0,0-1 0,-3 1 0,-2-2 0,1 1 0,-1 0 0,0 0 0,0 0 0,-1 0 0,0 0 0,0 0 0,0 0 0,-1 0 0,0 0 0,0 0 0,-1 0 0,36 2 0,-36-1 0,0 1 0,36 2 0,-1-1 0,-31 0 0,0 0 0,32 2 0,-36-4 0,0 1 0,37-1 0,-2-1 0,-2 0 0,-31 0 0,0 0 0,31 0 0,4 0 0,-35 0 0,0 0 0,0 0 0,0 0 0,1 0 0,0 0 0,2 0 0,0 0 0,32 0 0,-36 0 0,1 0 0,0 0 0,1 0 0,0 0 0,0 0 0,0 0 0,1 0 0,-1 0 0,1 0 0,-3 0 0,0 0 0,3 0 0,1 0 0,-2 1 0,0 0 0,0 0 0,-2 1 0,1 0 0,-1 0 0,35 1 0,-3-2 0,5-1 0,-4 0 0,-2 0 0,-1 0 0,-2-1 0,-2-3 0,6-2 0,-5-5 0,-1 4 0,3-1 0,-2 1 0,4-3 0,0 4 0,-1 0 0,2 1 0,3-1 0,-1 1 0,-35 1 0,0 2 0,0 0 0,1 1 0,35-5 0,-5 0 0,-4 0 0,-2-2 0,0 3 0,3-1 0,-4-5 0,-3 1 0,-1-5 0,-3-4 0,1-2 0,-1-3 0,-1-2 0,-2-4 0,-1-2 0,-4-3 0,0 0 0,-1-1 0,0 1 0,-3 5 0,-6-1 0,-3 3 0,-1 3 0,-5 1 0,-4 3 0,-7 2 0,-3 1 0,-5 5 0,-5 0 0,-2-1 0,-2 0 0,0-4 0,-6 2 0,-3-7 0,-5 0 0,-3-3 0,-6 0 0,0-1 0,1 1 0,-8-7 0,3-3 0,-1-2 0,-1-2 0,-1 1 0,-1 4 0,-6-4 0,1 5 0,-8-6 0,-7 0 0,-5 2 0,24 18 0,-2 1-14,-5-1 0,-1 0 1,-1 2-1,-2 1 1,-8-4-1,-2 0 1,0 3-1,1 1 1,0 0-1,0 1 1,3 2-1,2 0-156,3 2 0,0 0 0,1 2 0,0 1 0,1 2 1,0 1-1,0 0 0,0 0 0,0 1 0,1 0 0,-1 1 1,1 0 178,-1 1 1,1 0 0,2-1 0,-1-1 0,-2 2 0,0 1 0,0-2 0,1 0 0,-1 0 0,0-1 0,-3 0 0,-1 0 0,-2-1 0,0 0 161,-3-1 1,0-1 0,-6 0 0,0 0 0,-3 1 0,0-1-1,-2 0 1,-1-2 0,-3 0 0,-1-2 0,0 0 0,-1 0-172,1 1 0,-1 0 0,3 0 0,0 1 0,5 3 0,2 0 0,0-1 0,0 1 0,1 1 0,0 2 0,1-1 0,-1 1 0,2 0 0,-1 0 0,-7 3 0,-1-1 0,5 0 0,-1 0 0,1 1 0,-1 0 0,-3 1 0,1-1 0,1 0 0,1-1 0,-1 0 0,-1-1 0,-5 1 0,0 0 0,6 2 0,-1 0 0,2 0 0,-1 0 0,-2 0 0,-1 0 0,0 0 0,0 0 0,-4 0 0,-1 0 0,-1 0 0,0 0 0,2-2 0,-1 0 0,-6-1 0,0 0 0,2-1 0,1 0 0,3 0 0,0-1 0,3 1 0,0-1 0,4 1 0,1 0 0,4-1 0,0 1 0,0-2 0,0 0 0,-1 0 0,1 1 0,0 2 0,1-1 0,0 0 0,0 1 0,1-1 0,1 0 0,1 3 0,-2-1 0,-1-1 0,-2 0 0,1 3 0,-1 0 0,-1 0 0,-1 0 0,-4 1 0,-1 0 0,-2 1 0,-2 0 0,-3 2 0,-1 1 0,22 0 0,0 1 0,0 1 0,0 0 0,0 0 0,-1 1 0,1 0 0,1 0 0,-1 0 0,0 0 0,1 0 0,0 0 0,-21 3 0,3 0-57,2 0 0,1 1 0,5 1 0,2 0 0,7 0 0,2 2 0,4-1 0,0 0 0,2 1 0,2 0 1,2-2-1,2 2-883,2-1 1,1 1-1,-33 21 1,12 1-1,5 4 1,2 8 939,5 7 0,-1 1 0,23-22 0,2 2 0,1 1 0,2 1 0,1 3 0,0 1 0</inkml:trace>
  <inkml:trace contextRef="#ctx0" brushRef="#br0">6865 5784 28756,'0'-13'-9831,"0"-1"9944,0 1 0,2 1 1,2 3-1,3 3 1,2 2-1,0-1 1,1 3-1,2 0 0,2 2 1,-1 0-1,0 0 1,2 2-1,3 0 403,4 3 1,3-1-1,3-2 1,4 1-1,6 1 1,7-1 0,8-1-1,3-2-148,5 0 0,10-2 0,0-1 0,-33 0 0,1 0 0,2 0 0,1 0 0,-2 0 0,0-1 0,0 1 0,0 0 0,-1 0 0,-1 0-104,0 1 0,0 1 1,0 0-1,1 1 1,32 0-1,-2 0 0,-1 0 1,-1 0-305,0 0 0,-2 0 1,-1 0-1,-4 1 0,1 2 1,-2 2-1,2-2 227,0-2 1,-4-1-1,4 0 1,0 0-1,-2 0 1,2 0-1,-2 0-137,0 0 1,5-4-1,-3-1 1,-1 1-1,1-1 1,0 1-51,1 1 0,5 1 0,-6 2 0,-1 2 0,4 1 0,-2 3 0,5 1 0,4-2 0,-1 2 0,-4 0 0,1-1 0,-5 0 0,-1-3 0,1 3 0,-3-1 0,2-2 0,3-2 0,-2-1 0,-1-1 0,-4-4 0,-3-1 0,6-4 0,-2 2 0,-5 2 0,-2 2 0,-1-2 0,2 3 0,1-4 0,1 1 0,-3 3 0,0 0 0,-2-2 0,-5 4 0,5-3 0,0 2 0,0 1 0,0-2 0,1-2 0,2 1 0,0 2 0,0-1 0,-2-1 0,3-1 0,1 1 0,2 0 0,0-5 0,-3 4 0,1 1 0,-1-1 0,0 1 0,1 1 0,-5 1 0,-1 2 0,3 0 0,1 0 0,1 0 0,0 0 0,1 5 0,-3-1 0,0-1 0,-4-1 0,1-2 0,-1 0 0,2 4 0,3 1 0,-2-2 0,-1-2 0,1-1 0,2-1 0,1-4 0,1 4 0,-2-4 0,-1 2 0,-2 0 0,0-1 0,-3 1 0,-1 1 0,5 2 0,-1 0 0,0 0 0,0 0 0,-1 0 0,1 0 0,5 5 0,0 1 0,1 0 0,0 0 0,-3-2 0,0 2 0,-2-3 0,2 4 0,-2-1 0,2-3 0,-2-1 0,2-2 0,3 0 0,3 0 0,-2 0 0,3-2 0,-2-1 0,0-1 0,0-2 0,-2 3 0,1-1 0,2 1 0,-1 1 0,3 2 0,-3 0 0,6 0 0,-6 0 0,3 0 0,-3 0 0,6 0 0,-6 2 0,1 1 0,-3 1 0,-2-1 0,1-2 0,-1-1 0,0 0 0,0 0 0,1 0 0,-1 0 0,2-1 0,1-2 0,0-1 0,-4 1 0,6-3 0,-5 1 0,2 1 0,3-1 0,1 1 0,3 1 0,8 1 0,-9 2 0,-2 0 0,-6-4 0,5 0 0,-3 1 0,-2 1 0,-4 2 0,0 0 0,1 0 0,1 0 0,-2 0 0,-5 0-406,-3 0 0,-1 2 1,0 1-1,0 2 0,-1 3 1,-3 1-452,-5-2 0,-3 5 1,-2-3-1,1 3 0,-2 3 1,-3 1 929,-4 2 0,3-1 0,0-3 0</inkml:trace>
  <inkml:trace contextRef="#ctx0" brushRef="#br0">7585 8489 9397,'0'-19'-124,"0"-2"0,0-5 1,0 1 61,0 2 0,0 0 390,0 5 0,0 0 0,-2 5 0,-2-1 0,-5 1 0,-3 1 0,-3 3 0,-2 5 1,-7 3-1,-4 2 0,-5 5 0,-1 7-166,-3 8 1,-7 16 0,-5 9-1,-2 7 1,26-22 0,0 0-1,2 2 1,0 1 0,1 3-1,1 2 1,2-1 0,3 2-1,0 1 1,4 1 112,2-1 1,3-1 0,2-1 0,3-1 0,8 35 0,9-3 0,11-5 0,14-2 0,-14-32 0,2-1-110,3 0 1,3-2-1,3-1 1,3-2 0,3-1-1,1-2 1,1-2 0,2-2-1,2 0 1,1-2 0,1-1-1,0-2 1,2-1 0,0-2-15,0-2 1,0-2 0,-9-2-1,0-1 1,0-3 0,-1-1-1,-4-1 1,-1-1 0,30-7-1,-6-9-407,-8-12 0,-13-6 0,-13-15 0,-9-6 1,-11-6-1,-9 27 0,-3-1 0,-3-3 0,-3-1 161,-4-2 1,-2-1-1,-5-3 1,-2 0-1,-3 2 1,-2 1-1,-2 0 1,-2 0 0,-1 3-1,-2 1 1,0 5-1,-1 1 41,1 4 1,0 3-1,0 1 1,-1 4 0,1 5-1,1 3 1,-32-9 0,4 11-1,9 7-512,4 7 0,10 11 0,10 11 0,7 3 0,10 5 558,10 5 1,14 2 0,9 2 0</inkml:trace>
  <inkml:trace contextRef="#ctx0" brushRef="#br0">7998 8423 9139,'-31'0'973,"0"0"-738,-6 0 1,15 1-1,1 4-55,9 4 1,2 2 0,5 3 0,2-1 0,3-1-1,5-3 309,4-5 0,8-2 0,7-2 0,6-2 0,7-2 0,6-7-234,6-5 0,11-5 1,7-5-1,-31 12 1,1 0-1,3-2 1,2 1-1,2-2 0,1-1 1,4 0-1,0-1-176,4-1 1,1 0 0,-3 4-1,1 0 1,8-4 0,2 0-1,1 1 1,0 1 0,-1 1-1,0 0 1,2 1 0,0 1-1,-4 1 1,1 3-180,-2 1 0,0 2 1,3-1-1,-2 2 1,-9 4-1,-1 1 1,-3 0-1,-1 1 1,-3 1-1,-2 0 1,32 5-1,-8 3 53,-9 4 1,-5 8-1,-4 2 1,-5 3 0,-7 3-1,-1 2 324,0 1 0,-4 6 0,1-3 0,-3 1 0,-1-1 0,-2 0 0,-1 1-228,-2 2 0,-1-5 0,2-1 0,-2-4 0,-2-5 0,-2-4-454,-3-3 0,0-3 0,-1-2 0,0-3 0,-1 1 0,-1-2-1932,-2 0 0,-1-2 2394,6-4 0,-1 0 0,0 0 0</inkml:trace>
  <inkml:trace contextRef="#ctx0" brushRef="#br0">10704 8396 8582,'0'-34'2456,"2"10"1,4 15-1904,7 12 0,0 14 0,6 3 1,-1 3-1,0-3 0,-2 1 0,-1 0 1,-2 3-592,1 1 1,-1 1 0,-1 1-1,-3-2 1,-3 0 0,-2-1-353,1 0 0,-2 4 0,-9-6 0,-6 2 1,-6 0-1,-3-4 0,-2 1-1445,-3 0 1,4-5 0,0 0 1834,-2-5 0,-1 0 0,-2-3 0</inkml:trace>
  <inkml:trace contextRef="#ctx0" brushRef="#br0">10198 7983 13164,'-5'-24'0,"1"-1"112,1 1 1,7 10 0,8 8 0,9 1 142,10 1 1,13-7 0,13 1 0,14-6-1,-28 4 1,3 0 0,4-2 0,3 0-1,6-2 1,1-1 0,5 0 0,2 0-103,-20 5 1,2-1 0,1 1 0,6 0 0,1-1 0,0 1-1,4 0 1,0 0 0,1 1 0,1 0 0,1 0 0,0 2 0,3-1-1,1 1 1,0 1 0,1 0 0,0 1 0,0 0-516,4 0 1,-1 2 0,1-1 0,0 0-1,-1 1 1,1 0 0,1-1 0,1 1-1,0-1 1,0 1 0,0-1 0,0 0 0,-18 1-1,0 1 1,0-1 0,0 1 0,17-2-1,0 0 1,0 0 0,-2 0 0,0 0 0,-1 0 239,-3 1 0,-1 0 0,-1-1 1,-7 0-1,-2-1 0,-1 1 1,-2 0-1,0 0 0,-2 0 0,20-2 1,-2 0-1,-7 0 0,-1 1 1,-5 0-1,0 1 315,-7-1 0,-1 0 0,-6 3 0,-2-1 0,27-2 0,-10 1 1,-13 3-1,-11 2-1013,-6 1 1,-9-6 819,-6-3 0,1-9 0,-7-3 0</inkml:trace>
  <inkml:trace contextRef="#ctx0" brushRef="#br0">15250 7317 17300,'-20'-27'298,"0"8"1,-5 5 0,4 10-1,6 7 216,5 6 1,2 3 0,-1 1 0,5 0 0,2 1-1,5-1 1,6-1-774,9-3 1,10-3-1,6-6 1,3-2 0,5-2-1,-2-5 464,-3-3 1,-2-1 0,-8-2 0,-6-1-1,-7-2 1,-5 1 0,-6 4 459,-6 4 0,-6-1 1,-10 5-1,-6 2 0,-6 2 1,-3 4 1532,-3 6-2147,4 0 0,-4 16 0,6-3 0,3 5 0,4 2 0,7 2-126,2-1 0,7 3 1,4-2-1,5-2 1,7 0-1,7-3 1,5 1-1294,8-1 1,5-3 0,9-1 0,0 0 0,4-1 1568,2-3 0,7-4 0,5 0 1</inkml:trace>
  <inkml:trace contextRef="#ctx0" brushRef="#br0">16023 7543 15145,'-8'-41'628,"-2"8"1,6 18 277,1 9 0,1 8 0,2 11 1,0 1-1,0-1 0,0 0 0,0 1-1101,0-1 0,0 0 1,2 1-1,2-1 1,8 2-1,7 1 325,8 2 1,8-1 0,1-3 0,1-2-1,0-3 1,-3-5 0,-1-3 4,-4-1 0,-5-3 1,-3-4-1,-2-6 1,-4-4-1,-5-2 0,-5-3 271,-4-3 1,-1 0 0,-1 1 0,-2 3 0,-2 2 0,1 3-801,-2 1 1,6 3 0,1 3 0,13 5-1,9 4 1,11 4 406,9 5 0,8 9 0,15 3 0</inkml:trace>
  <inkml:trace contextRef="#ctx0" brushRef="#br0">16943 7623 11012,'-14'-24'0,"1"-1"2520,0 2 1,5 9-2567,4 14 1,2 2-1,2 7 1,2 0-1,2-2 1,4-1-1,1-2 83,-1 1 0,6 4 0,4-3 0,-2-1 1,-1 3-1,-2-2 75,0 0 1,-4-2 0,-3-4 1649,-4 0 0,-5-1-1542,-11-4 0,8 4 1,6-4-1,9 4 0,9 1 1,9 0-1197,7 0 0,6-5 0,4-1 0,4-1 0,0-3 0,0-2 981,-2-1 1,-2-13-1,-4-2 1</inkml:trace>
  <inkml:trace contextRef="#ctx0" brushRef="#br0">17582 7143 10393,'0'-17'0,"0"-1"0,0 2 0,2 2 1985,2 5 0,-2 5-1898,2 8 0,-2 5 1,-2 9-1,0 4 0,1 3 1,2 3-1,2 4 1,-1 3-553,2 4 1,-3 1 0,4 0 0,1 0 0,-1 0-1,4 0-1971,0 0 0,7-2 2449,0-2 1,6-4 0,-4-5 0</inkml:trace>
  <inkml:trace contextRef="#ctx0" brushRef="#br0">17796 7703 10598,'0'-13'0,"-2"-1"0,-1 1 3704,-1 0 1,1 1-3630,7 3 0,8 3 0,6 6 0,0 2 0,0 1 1,1 3-1,2-1 0,1 1-519,-2-3 0,4 3 0,-5 0 0,1 0 0,-1 0-908,-3-3 0,-1-2 1,-3-2 5361,-3-3-1258,-3 2 0,-5-4-2679,4 6 0,2 5 0,8 0 0,1 3 0,3 1 0,2 0-677,3 0 0,10-6 0,4 1 0,2-3 0,5-1 0,-1 0 0,2-1 0,-3-3 88,-1-5 1,-8-5 0,-2-3-1,-1-7 1,0-6 0,1-5 647,0-4 1,-4-5 0,5-4-1,-2-2 1,0-6 0,-1-2 0,-2-1 62,-2 2 0,0 6 0,-3 5 1,-2 9-1,-2 7 0,-4 9 1,-3 7-135,-3 5 1,-6 4-1,1 10 1,-5 5-1,-8 8-582,-9 8 1,-7 9 0,-5 7 0,-1 4-1,2 3 1,0 5 0,1 3-227,-3 4 0,3-9 0,-4 1 0,-1-4 0,-1-6 0,0-7 0,4-10 605,6-8 0,1-6 0,4-12 0,-1-3 0,3-5 0,3-6 693,4-6 1,7-2 0,-2-3 0,4 1 0,2 4 0,4 0 0,4 4 852,3 1 0,7 6 0,3 2 1,5 2-1,4 5 0,6 6 1,4 5-2278,4 4 0,1 2 1,-3 0-1,1 0 1,-1 0-1,-2-2 4,-1-2 0,-1 0 0,-3-1 1,-7-2-1,-5-2 0,-6-2 1005,-4-3 0,-6-8 1,-4-5-1,-5-5 0,-7-3 1,-6 3 1501,-6 5 0,-2-5 1,-5 6-1,-1 3 0,-1 4 1,-2 2-1382,1 0 0,2 11 0,3 7 0,2 7 0,7 6 0,6 5 0,8 4-1815,10 4 1,9 1-1,19 7 1567,8 2 0,-14-25 0,3-1 0,1-2 0,0 1 0</inkml:trace>
  <inkml:trace contextRef="#ctx0" brushRef="#br0">6852 9316 8345,'6'-14'0,"-3"5"268,5 1 0,-5 3 0,0-2 1,-4-1-1,-5 2 87,-1 0 1,2 2 0,-4 4 0,-1 0 0,-2-1 0,-1-2 0,-1-2 0,1 2 0,0 2 1059,-1 1-1352,1 0 0,-5-2 0,-1-1 1,-2-1-1,-1 1 0,0 1 1,1 2 161,2 0 1,-5 0 0,3 0 0,-1 0-1,0 0 1,0 0-54,1 0 1,-4 0-1,3 0 1,-4 0-1,0 2 1,1 1-1,-1 3-133,0 1 0,7 2 1,-8 4-1,2 1 1,1-1-1,0 0 1,4 1 1,0-1 0,-2 0 1,3 1-1,0-2 0,-2-2 1,2-1 170,-1 1 1,-2 0 0,3 1 0,0-2 0,-1 0 0,4 0 0,0-1 55,-2 3 1,3-4 0,-3 2 0,4 1-1,0 2-194,1 2 1,1-1 0,2-1 0,2-2 0,1-2 0,1-1-190,0 0 1,-3 2 0,3 5-1,0-1 250,0 0 0,-2 1 1,3-1-1,2 0 227,2 1-299,1-1 1,0 0-1,0 1 1,1-1 0,2 0-52,2 0 1,5 1 0,-1-2-1,3-2 1,1-1 0,0 1-1,1 2 31,-1 1 0,0 1 0,1-1 1,0 0-1,3 1 0,0-2 1,0-2 102,-2-1 1,-2-2-1,2 4 1,1-2-1,2-1 1,-2 1 72,-1 0 0,3-4 0,1 2 0,2 0 1,2-1-1,3 2 0,2-2-123,3 0 0,-3 2 0,5-3 0,-2-1 0,1 1 0,1 1 0,-1 0-150,-2 0 0,3 2 0,-4-3 0,-2-1 1,-3 1-1,-2-1 42,-1-1 1,-1 3-1,-3-1 1,0-1-1,1 0 1,0 1-1,1-2 108,2-2 1,-3 1-1,4 1 1,3 1-1,3-1 1,3-1 383,-1-2-422,-2 0 0,3 0 0,0 0 0,0 0 0,0 0 0,1 0-202,-3 0 133,-1 0 0,-1 0 0,0 1 0,-1 2 0,1 2 1,0-3 23,-1 0 1,-4-2 0,1 0 0,0 0 0,3 0 0,0 0 111,1 0 1,0 0-1,-1 0 1,1 0 0,0 0-1,-1 0 1,1 0-76,0 0 0,-1 0 1,1 0-1,0 0 1,-1 0-1,1 0 13,-1 0 1,0 0-1,-3 0 1,0 0 0,0 0-1,1 0 1,0 0-21,-2 0 0,0 0 1,5 0-1,-1 0 0,1 0 1,0 0-105,-1 0 43,1 0 1,0 0-1,-2 0 1,-1-2-1,-2 0 1,0-3-54,-1 2 1,4 2-1,-4 1 1,1 0-1,0 0 1,0 0-1,1 0 130,-1 0 1,-4 0-1,2 0 1,1 0-1,0 0 1,1 0-13,-1 0 1,4-5-1,-4 1 1,1 1-1,0 1 1,2 2-1,-1-1 15,0-4 0,0 4 0,-3-4 1,0 3-1,3-1 0,-3-2-62,-2 2 0,1-3 1,-1 0-1,-2 0 1,1-1-1,-1 1-1,2 0 1,0-4 0,-4 2 0,3-1-1,0 1 1,1-1 0,0 0 25,0 0 1,0 0-1,-5-3 1,0 2-1,1 1 1,-1-1-120,0-2 0,0-2 1,1 3-1,-1 0 0,-1 2 1,-2-1-1,-2-2-55,-2-1 0,4-1 1,-3 1-1,1 0 1,-4-1 101,-2 1 1,2 0 0,1-1 0,-2 1 0,0 0 68,1 0 1,-2-1 0,2 1 0,-3 0 0,-1-1-181,0 1 0,0 0 0,0-1 0,0 1 0,-1 0 0,-2-1 0,-3 1 52,-1 0 0,2 4 1,-2 0-1,-1-2 0,1 0 1,-3-3 48,-2 1 1,0 4 0,2 0-1,1 0 1,-2 0 0,-1 1-1,-2-1-28,-4 1 0,6-4 0,-4 5 0,-1-2 0,3 2 0,-1-1 72,2 1 0,-5 2 0,0-2 0,2 0 0,1 1 0,2-2 0,-1 2 32,1 0 0,-5-2 0,0 2 0,2 0 1,1-2-1,2 2 0,0-1 72,-1 0 0,-1 2 0,-1-2 0,-2-1 0,2 2 0,0-1-40,-2 0 1,2 4-1,-5-3 1,0 1 0,2 1-1,-2 1-167,1 1 0,2-2 0,-4 0 0,-1 1 0,1 1 0,0 2 0,-2-1 62,-1-4 1,0 4 0,1-4 0,2 4 0,-2 1 0,-1 0 0,-3 0 62,-3 0 1,3 0 0,-3-2 0,2-1 0,1-1 0,-1 1 0,-2 1 21,1 2 1,2 0 0,0 0 0,-2 0 0,-1 0 0,1 0-10,2 0 1,1-4 0,1 0 0,-1 1 0,0 1 0,1 2 10,-1 0 1,1 0-1,-1 0 1,0 0-1,-1 0 1,-2 0-1,-1 0-37,2 0 1,-1 0 0,0 0 0,-1 0 0,2 0 0,-1 0 0,0 0-66,-1 0 0,-4 0 1,4 0-1,0 0 0,0 0-122,-1 0-185,-5 0 355,3 0 0,-1 0 0,-1 0 0,1 2 0,1 1 0,1 1-260,0-1 210,-1 4 0,-6-4 1,-1 5-1,-2-1 0,-3 1 1,0 0-56,0 0 1,2 2-1,4-4 1,0 0-1,0 1 1,0-1 0,0 2-27,0-1 1,0-2 0,1 2 0,2-1 0,3-3-1,0 0 1,3 0-140,3 1 1,-2 1 0,10-5 0,-3 0 0,3 0 0,0 1-463,4 4 1,-3-4 0,1 5 0,2-2 0,1 2 0,2 2 752,-1 2 0,-5 2 0,-2 1 0</inkml:trace>
  <inkml:trace contextRef="#ctx0" brushRef="#br0">7558 9409 8483,'0'-47'0,"5"8"0,-1 12 0,1 8 0,0 4 322,-3 2 0,8 4 1,-5 0-1,-2-1 0,-2-2 1,-1-1-1,-1-1 0,-4 3 1,-5 0-1,-6 2 1,-7 0-1,-2 2 1619,-1 3-1919,-7 2 0,-7 2 1,-9 0-1,-4 0 1,-5 0-1,-6 0 1,-5 0-1,-7 2 140,37 0 1,0 0 0,-3-1 0,1 1 0,-1 3 0,-1 0 0,1 2 0,-2 0 0,-1 1 0,-1 1-1,-1 1 1,0 1 0,0 1 0,-1 1 0,3 1 0,0 0-16,3 1 1,0 2-1,-1 3 1,1 1-1,5-1 1,0 2-1,0 0 1,2 1 0,1 3-1,2 0 1,-21 28-1,12 3-1193,8 4 1000,11-8 1,10 18-1,15-8 1,16 2-1,0-31 1,5-2-1,7 2 1,5-2 164,5 0 0,4-2 1,13 1-1,4-3 1,4-1-1,3-2 1,-19-9-1,1 0 1,2-2-1,3-1 0,2 0 1,1-2-1,1-2 1,1 0-1,0-2 1,3-1-1,1 0 1,0-2-91,1 0 1,0-2 0,1 0 0,-1-1 0,1-1 0,1 0 0,4-1 0,1-1 0,0-1-1,-2-1 1,0-1 0,0-1 0,-2-1 0,1 0 0,-2-2 0,0-1 0,0-1 0,-1-1-66,-2 0 0,-1-1 0,-2 0 1,-5 0-1,-2 1 0,-1-2 1,-1-1-1,0-2 0,-2 0 1,-2 0-1,-2-1 0,-1 0 1,18-10-1,-3-2 0,-5-1 1,-3-3-1,-6 1 0,-5-1-74,-4 0 0,-5-1 0,-3-2 1,-5-2-1,-8 1 0,-4-1 1,-3 0-1,-4-2 0,-5 0 1,-5-1-1,-6 2 0,-7 0-14,-5 0 1,-7 2 0,-16-1 0,-7 4 0,-11 1-1,-5 4 1,17 10 0,-2 0 0,-2 2 0,-8 0 0,-3 1-1,0 2 1,-4 1 0,-1 3 0,-2 1 0,14 3 0,0 1-1,-2 1 1,0 0 10,-1 2 1,-1 0 0,0 2 0,1-1 0,3 2 0,1-1-1,-1 2 1,1-1 0,-2 2 0,0 0 0,1 1 0,-1 1 0,-16 2-1,1 2 1,1 2 0,5 1 0,1 2 0,1 1 112,1 2 0,0 1 0,1 2 0,1 0 0,1 1 0,0 2 0</inkml:trace>
  <inkml:trace contextRef="#ctx0" brushRef="#br0">6758 10955 27315,'0'-21'-9103,"0"2"9011,0 6 1,-6 5-1,-2 2 1,-4 2 0,0-2-1,2-1 1,1-2 0,-2 0-1,-1 0 73,-1-1 0,-2 2 0,-1 1 0,-2 1 0,2 1 0,0 1 0,-1-1 622,0 2 0,-7 6 0,2 3 0,-4 2 0,-2 2 1,-1 1-816,-2-3 1,-6 4 0,0-3-1,-5 3 1,-2 1 208,1 1 1,0-1-1,0 0 1,-3 1 0,0-1-1,-1 2 787,-1 3-818,11-4 1,-10 6 0,10-6 0,1 3 0,1 3 0,2 3 369,0 0 1,-4 11 0,2-4-1,-4 4 1,-1 2 0,0 1-639,0 1 0,2 2 0,1 0 0,3 0 0,1-1 270,4-4 0,0-1 0,3-4 0,1 1 1,2-2-1,7 0 0,4-4 80,3-3 0,6 3 0,-1-4 0,2 1 0,4 0 0,2 2 139,5 1 0,5 2 0,2-1 1,3 1-1,2 1 0,4 2-245,5 1 1,-1 6 0,7-1-1,1 2 1,1 2 0,2-1-96,0-4 1,11 2-1,2-6 1,2-1 0,3-2-1,1-1 288,3-1 0,6-1 0,-6-2 0,2-4 0,0-1 1,-3-1 34,-2 0 1,7 2 0,0-1 0,0-2 0,4-1 0,-2-2-121,0 0 1,-30-5 0,0-1-1,0 1 1,1 1 0,-1-1-1,1 1 1,0 0 0,0-1-1,0 0 1,-1 0-23,0 1 1,0 0 0,3-2 0,1 0 0,-2 3 0,0 0-1,0-1 1,1 0 0,1-1 0,-1 1 0,0 0 0,0-1 32,-2-1 1,1 0-1,6 0 1,0 0-1,-3-1 1,0 1-1,1 0 1,1-1-1,1 1 1,0 0-1,-1-1 1,0 1-1,1-1 1,0 0-13,1-2 0,-1 1 0,-1 1 1,1 0-1,2-2 0,2-1 1,-3 1-1,0 1 0,-1-1 1,0-1-1,0 1 0,0 0-105,1 0 0,-1-1 1,-1-1-1,1 1 1,2 0-1,0 1 1,-1 0-1,-1-1 1,-1 0-1,-1 0 1,1 1-1,0 0-145,1-1 0,-1 1 176,-5 0 1,1 1 0,9 0 0,1-1 0,-5 0 0,0-1 0,0 1 0,1 0 0,2-1 0,0 0 0,-1 0-1,0 0 36,-1-2 0,1 0 0,2 0 0,1 0 0,-4-1 1,0 0-1,2 0 0,0 0 0,2 0 0,-1 0 1,0 0-1,-1 0 29,1 0 0,-1 0 0,0 0 0,0 0 0,-1 0 0,-1 0 0,1 0 0,0 0 0,1 0 0,0 0 0,-1 0 0,0 0 0,0 0 0,0 0-95,2 0 1,-2 0-1,-2 0 1,-1 0-1,1 0 1,-1 1-1,1 1 1,-1-1-1,-1 2 1,1-1 0,0-1-1,0 1-38,-2-2 0,0 1 0,-1 1 0,-1 1 0,-1-1 0,0 0 0,1 0 0,-1-1 0,0 0 1,0 0-1,0-1 0,0 0 128,0 0 0,-1 0 0,35 0 1,-32 0-1,0 0 0,0-1 1,-1 0-1,0-1 0,0 0 1,0-2-1,1 0 0,-1 0 1,1-1 94,1 1 1,1 0 0,1 0-1,0 0 1,3-1 0,-1 0-1,0 0 1,1 1 0,0-1 0,0 1-167,0 0 1,0 1-1,0-3 1,1 0 0,2 2-1,0 0 1,0 0-1,0-1 1,0 1 0,0 0-1,2-1 1,1-1 0,-1 0-1,1 0-60,2 0 0,0-1 1,-3 0-1,-1 1 1,2-1-1,0 0 1,-1 1-1,0-1 0,-1 0 1,-1 1-1,0-1 1,-1 0 85,1 1 1,0-1 0,0 0 0,0-1 0,2 0 0,-1 0 0,0-1 0,-1 0 0,0 0 0,0 0 0,-2 1 0,0-1 72,0 0 1,-1 0 0,2-2 0,0 0 0,-1 1 0,-1 0 0,0 1 0,1-1 0,0 0 0,1-1 0,-2 2 0,0-1-141,1 1 0,0-1 0,-1-2 1,0 0-1,0 1 0,-1 0 1,0-1-1,1-1 0,-1-1 0,1 0 1,-4-1-1,0 0-119,-2 0 1,-1-1 0,1-2-1,-2 0 1,-5 2 0,-1 0 0,32-17-1,-7-1 1,-6 0 31,-4-3 0,-4-4 0,-10-2 0,-5 1 0,-7-1 0,-5 2 0,-5-1-14,-4 2 1,-3 0 0,-6 0 0,-3 1 0,-6 0 0,-8 2-206,-7 1 1,-10 2 0,-5-1 0,-7 2 0,-4 4 0,-8 1 272,-5 2 0,-2 3 1,27 9-1,0 1 1,-2-1-1,0 1 1,-2 0-1,-2 1 0,-2 0 1,-1 0-1,-2 2 1,0 0 92,-3 0 1,0 0-1,2-1 1,-2 0 0,-5 1-1,-1 1 1,-1-1-1,-1 1 1,-3-2 0,-1 1-1,-1 0 1,-1 1 25,1-1 1,-1 1 0,-3-3 0,0 1-1,3 2 1,0 1 0,0-1 0,0 0 0,-1 0-1,-1 0 1,3 0 0,0 0-22,2 1 1,-1 0 0,-4 1 0,-1 1 0,5 0 0,0 1 0,-3 1 0,0-1 0,-2 1 0,-1 0 0,1-1 0,0 1 0,-1 0 0,0 0-13,0 1 1,0 0-1,-1 1 1,0 0-1,2 1 1,-1 0-1,-2 0 1,0-1-1,0 0 1,1 0 19,-2 0 1,0 1 0,4 0-1,-1 1 1,0-1 0,0 2 0,-1-1-1,-1 0 1,0 0 0,-1 0-1,2 0 1,0 0 0,1-1 0,1 0-1,2 0 1,0-1 39,2 0 0,0 0 0,-5-1 1,1 0-1,7 1 0,1 1 1,0-2-1,-1 0 0,0 0 1,0 0-1,1-1 0,2 1-21,0-1 1,1 0-1,-2 2 1,0 0 0,0-2-1,0 0 1,-2 0-1,-1 1 1,0 0 0,-1 0-1,2 0 1,0 0-43,0 2 1,1-1 0,-7-1 0,1 0-1,3 1 1,0 0 0,-2 0 0,-1 1-1,-2 0 1,-1 0 0,0 1 0,1 0-23,0 0 1,0 0 0,-4 1 0,-1 0 0,1 0 0,0 1 0,0 0 0,0 2 0,0-2 0,0 2 0,2-1 0,0 1 9,1 0 0,0-1 0,-2 0 0,-1-1 0,1 1 0,1 1 0,0 0 0,1 0 0,-2-1 0,0 1 1,1 1-1,0 0-3,-1 1 0,0 0 0,1 3 0,-1 0 0,-2 0 0,1 1 0,2 0 0,0 1 0,0 1 0,0 1 0,2 1 0,0 0-272,1 1 1,0 1-1,-3 4 1,1 2-1,-1-1 1,1 1-1,1 2 1,1 2 313,-1 3 0,0 1 0,22-10 0,0 0 0,0 1 0,1 1 0,0 0 0</inkml:trace>
  <inkml:trace contextRef="#ctx0" brushRef="#br0">6705 13767 11510,'7'-6'-287,"5"-1"1,-3-5-1371,3 3 2098,1 3 1,-11 6 0,-7-2 127,-5-2 0,1 3 1,0-4-1,-1 4 1,-2 1-1,-3 0 1,-1 1-592,-2 4 1,-6 2 0,2 6-1,-3 1 1,-3 0 0,-2 3-27,-1 0 0,-4 6 0,2-4 0,1 0 0,-3 2 0,3-2 445,-1 0 1,2 5-1,6-3 1,1 1-1,4 0 1,0 2-1,5 4-293,5 8 1,4-4 0,8 13 0,4 2 0,8 3 0,13 4-1,13-1-172,12 0 1,-19-26-1,4-2 1,2 0-1,3-1 1,0-1-1,2-2 1,2 1-1,1-2 1,2 0-1,1-2 13,3 1 0,1-2 0,3-1 0,2-1 0,-1-3 0,1-2 0,0-1 0,0-1 0,2-3 0,1 0 0,-1-2 1,1-2 158,2 0 0,1 0 0,4-1 0,0 0 1,-5-1-1,0-1 0,-1-1 0,-1-2 0,-1-1 1,-1-2-1,-5-1 0,-2 0-87,-2 0 0,-2-1 1,-3-4-1,-2-1 1,-5 2-1,-1-2 1,-2 0-1,-2-2 1,23-22-1,-11-4 1,-10-6-22,-9-2 1,-13-6-1,-11-2 1,-10-5 0,-15 1-1,2 30 1,-3 1-1,-7-1 1,-2 0-119,-7-1 1,-2 2-1,-8 1 1,-2 1-1,-3 1 1,-3 0-1,-3 2 1,-1 1-1,-6 1 1,-1 3-1,-3 1 1,-2 2-187,23 7 0,0 1 1,-1 1-1,-22-2 0,0 2 1,-2 1-1,0 2 0,2 1 1,-1 1-1,0 3 0,0 3 308,0 2 0,0 1 0,24-2 0,-1 1 0,1 0 0,-23 3 0,-1 1 0</inkml:trace>
  <inkml:trace contextRef="#ctx0" brushRef="#br0">8878 13727 12007,'-6'-34'-660,"-3"4"1,-3 7 622,-1 5 0,-2 9 0,-3 5 29,-4 2 1,-9 8 0,-6 3-1,-6 4 1,-7 3 0,-7 2 0,-5-1-1,-3-1 1,-2 2 0,2 2 304,3 1 0,0 9 0,5-1 1,6 7-1,2 5 0,9 4 0,6 5 1,10 5-172,9 0 1,11 13 0,14-6 0,14 3 0,16-1 0,-14-35 0,4-2-93,3-1 0,4-2 1,6-2-1,3-4 0,2-1 1,3-3-1,2 1 0,2-3 1,3-1-1,1-1 0,1-3 1,0-1 12,0-2 0,0-2 1,5-4-1,0-2 1,-4-2-1,0-3 1,-2-2-1,0-3 1,-1-2-1,0-3 1,-4-2-1,-2-1 1,-1-2-1,-2-3-109,-4 0 0,-2-2 0,-4 2 1,-4-2-1,-3-2 0,-3-2 0,-5 1 1,-3-2-1,7-36 0,-13-3 16,-11 35 0,-2-1 1,-7 1-1,-4-1 1,-2-4-1,-4-1 1,-6 1-1,-3 2 1,-4 1-1,-3 3 1,-5 1-1,-2 3 1,-4 3-1,-4 3-243,-4 0 0,-2 3 1,-2 6-1,-1 4 1,-5 3-1,0 4 1,-1 3-1,0 2 289,-2 3 0,0 1 0,-1 2 0,-1 1 0,3 3 0,0 2 0,-2 0 0</inkml:trace>
  <inkml:trace contextRef="#ctx0" brushRef="#br0">10064 13847 28570,'-32'-6'-493,"2"0"0,-5-4 0,-3 2 0,0 2 394,-2 3 0,-4 14 0,-2 10 0,1 10 0,2 12 0,6 7 0,5 11 0,6 7 1,17-31-1,1 1 0,1 1 0,3 1 0,2-1 0,3 0 0,2-1 0,3 0-127,16 33 0,-3-37 0,5-2 0,4 0 0,3-1 0,2-3 1,2-2-1,4-1 0,1-2 0,1-4 0,2-1 0,3-2 1,2-1 199,1-1 1,1-3 0,-1-4-1,1-2 1,6 0 0,1-1-1,-2-3 1,1-1 0,-1-1-1,-1-2 1,0-1 0,0-2-1,0-2 1,-1-2-8,1-3 1,0-1-1,-3-1 1,-1-2-1,-5-3 1,-1 0-1,-6-1 1,-2 0-1,-5-1 1,-2-2-52,20-29 0,-15-2 0,-11-9 0,-16-5 0,-13-5 0,-3 34 0,-4 1 0,-4 0 1,-3 1 29,-5-2 1,-3 0 0,-5 4-1,-3 3 1,-1 1 0,-3 3 0,0 3-1,-3 2 1,-1 2 0,-2 4 0,-1 1-1,-2 3-353,-2 1 1,0 2 0,1 3 0,0 3 0,1 3-1,-1 2 1,2 2 0,0 2 406,1 2 0,1 1 0,0 2 0,1 0 0,5 0 0,0 0 0,0 1 0,0 1 0</inkml:trace>
  <inkml:trace contextRef="#ctx0" brushRef="#br0">19702 9222 14782,'6'-26'-2799,"1"6"2832,7 7 1,-7 4 0,-3 5 0,-2-5 0,-2-3-1,0-1 1,-2-1 0,0 0 0,-4-1 0,-2-1-1,-2 1 608,-2-2 1,-1 3 0,-2 5 0,-1 3 0,-4 1 0,0 1 0,-4 1 0,-1 2 0,-2 1-578,0 0 1,-4-5 0,-1 1 0,-2 1 0,-2 1 0,0 2 183,1 0 0,1 0 0,-3-1 0,1-2 0,1-3 0,-1 0 0,2 0 205,2 3 0,-4-3 0,3 2 1,1 1-1,-2 1 0,0 2 0,-2 0-420,2 0 1,-4 0 0,2 0 0,-2 2 0,-4 1 0,-1 3-51,-1 1 0,-1-3 1,4 4-1,-2-1 1,-2 1-1,2 1 204,2-2 1,2 3 0,2-4 0,3 0-1,0 2 1,2-3 0,-1 3 435,3-1 0,1-4 0,-1 3 0,-1-1 0,2 1 1,0-1-548,3 1 1,-2 3 0,-2-3-1,-3 2 1,1 0 0,-2 1 0,0-1-170,-3-2 0,3 4 0,-1-3 1,1 2-1,2 0 0,-1 0 162,4-2 0,1 4 0,1-5 0,2 0 1,1 1-1,3-1 0,0 1-42,1 1 0,3 1 0,-2 3 1,1-1-1,-1 0 0,0 2-234,0 2 1,-4-3-1,6 6 1,-1-4-1,0 0 1,0 0-1,1 3-10,-3 1 1,6-1 0,-4-2-1,3 1 1,2 2 0,1-2 173,3-1 1,-1-1 0,4 0 0,0 3 0,0 0 0,3 0-55,1-2 1,-2 2 0,-1 1 0,2-2 0,2 1 0,1-1 0,0 3-1,1 0 39,4 1 1,-2 2 0,6-3-1,3 0 1,4 1 0,6-3 413,3 3 1,2-5-1,1 4 1,2-1-1,2-1 1,1 0-171,-1-3 0,4 0 0,-2-1 1,2 0-1,4 1 0,-2-1 0,4 0-52,-1 1 0,-1-1 0,7 0 0,1 1 0,-2-1 0,1-1-53,1-3 1,-4 3 0,5-4 0,1 3 0,2-1 0,1-2 0,1-1 178,-1 0 1,0 1-1,-1 2 1,-1-2-1,-4-1 1,-1 0-47,-3 4 0,3-5 0,-2 0 0,-1-2 0,0 2 1,-1 0-215,-2 0 0,5 0 0,-6-3 0,1 1 0,3 1 0,-2-1 0,2 0 0,2-1 0,-4-1 0,4-1 0,-4 2 0,-1 2 0,2-2 0,2-2 0,-1-1 0,4 0 0,-1 2 0,-3 1 0,-1 1 0,-2-1 0,0-1 0,0-2 0,0 0 0,0 0 0,1 0 0,1 0 0,-2 0 0,3 4 0,-8 0 0,4-1 0,1-1 0,-2-2 0,-2 0 0,1 0 0,-6 0 0,0 0 0,1 0 0,3 0 0,2 0 0,3 0 0,-6 0 0,7 0 0,1 0 0,-4 0 0,2 0 0,-3 0 0,0 0 0,3 0 0,2 0 0,-1 0 0,1 0 0,-4 0 0,1 0 0,-1 0 0,2 0 0,0 0 0,0 0 0,0 0 0,0 0 0,-2 0 0,1 0 0,-2 0 0,2 1 0,-2 2 0,1 2 0,1-1 0,1-4 0,0 0 0,1 0 0,2 0 0,1 0 0,-1 0 0,-4 0 0,-1 0 0,5 0 0,0 0 0,2 0 0,-2 0 0,-5 0 0,7 0 0,-2 0 0,0 0 0,1 0 0,-1 0 0,-2 0 0,-1-1 0,0-2 0,0-2 0,-1 2 0,-2 2 0,-2 1 0,0-5 0,2 1 0,-2 1 0,1 2 0,-1-1 0,1-2 0,-2 2 0,4-2 0,1 1 0,2 0 0,1-3 0,-1-2 0,4 4 0,1-3 0,1-1 0,2 1 0,0-2 0,0 0 0,1 0 0,2 0 0,0-4 0,-2-2 0,-3-1 0,1-2 0,-4 2 0,-2 1 0,1 2 0,-8-1 0,2 1 0,-1 0 0,-5-1 0,-3 1 0,-1-5 0,-1 0 0,0 1 0,-3-1 0,-2 0 0,-2 2 0,-1-5 0,-3 0 0,1 1 0,2 0 0,-2 3 0,-1-1 0,3-6 0,0 3 0,-2 1 0,-1 0 0,-4 3 0,0-1-92,-2 2 0,-2 1 1,2 2-1,-5-2 1,-2-2-1,-2 0 0,-2-1-692,-2-1 0,-3 2 1,-7-3-1,-1-1 1,-1 2-1,-2-2 397,2 0 0,0 5 1,0-2-1,-2 2 1,0 0-1,0-2 412,0 1 0,-1-2 0,3 0 0,-3 0 0,-2-2 0,-3 2 330,-1-1 0,-6 1 1,-3 3-1,-3-2 1,-6 2-1,-3 1 0,-6 2-522,-4-1 1,-2 0 0,-4-1 0,-2 0-1,3 3 1,-1 0 0,3 0 179,-2-1 1,6 4 0,-2 0 0,3 0 0,4 1 0,3 0 478,1 2 0,-3 0 0,3 3 0,1-3 0,1 1 1,3-1 32,-2 3 1,-2-3 0,1 0 0,-4 0 0,-1-2 0,-1 3-526,-5-1 0,2 1 0,-6 4 0,2-2 0,1-2 0,1 2 0,-1 2 0,1 1 0,5 0 0,4 0 0,2 0 0,2 0 0,-2 0 0,1 0 0,1 0 0,-5 0 0,5 0 0,-2-2 0,-2-1 0,2-1 0,-2 1 0,3 2 0,-6-1 0,-1-1 0,-2-1 0,-3 1 0,-3 1 0,3-2 0,-4-1 0,1 2 0,-1 0 0,0 0 0,0-1 0,-4-5 0,4 5 0,-2-1 0,-2 1 0,-1-2 0,0 0 0,2 0 0,3-4 0,-5 2 0,-2-1 0,0 2 0,-2 0 0,0 1 0,-6 0 0,36 3 0,-1 1 0,-1 2 0,0 0 0,-1 0 0,1 0 0,-2 0 0,1 0 0,-1 0 0,1 0 0,1 0 0,1 0 0,-2 1 0,-1 0 0,3 1 0,1 0 0,-36 7 0,3 3 0,7 1-654,4 1 0,-7 0 0,5 3 0,3 0 0,4 1 0,4 0-3476,3 0 3985,5 5 0,-9-2 1,4 6-1</inkml:trace>
  <inkml:trace contextRef="#ctx0" brushRef="#br0">17223 16259 8093,'-6'9'0,"-2"0"724,1 1 0,1-2 1,6 1-1,0 1 1,0 2-1,0 1 1,0 0-1,0 1 1,1-1-1,4 0 1,2 1-1,2-1 454,0 0 1,0 1 0,4-1 0,-1 0 0,-2-1 0,-2-1 0,-1-4-1052,1-1 0,-5-3 0,0-8 0,-6-5-495,-6-6 0,1-5 0,1-6 0,1 1 1,3-1-1,2-1 603,1-3 0,1 6 0,2-3 1,3 1-1,1 5 0,4 1 418,1 5 1,1 1-1,0 2 1,1 1-1,-1 1 1,0 4-654,1 1 0,-1 2 0,6 4 0,2 0 0,0 1 0,-4 3 0,-2 5 0,0 5 0,1 2 0,2 2 0,0 0 0,0-1-111,-1 1 1,6 0 0,-4-3 0,2-1 0,2 1 0,1-3-887,-2 0 1,3-6-1,-2-2 997,2-2 0,1-14 0,1-3 0</inkml:trace>
  <inkml:trace contextRef="#ctx0" brushRef="#br0">18196 15779 8249,'7'-22'2457,"-2"9"1,-4 13-1,-1 18 1,0-2-1230,0-1 1,0 4 0,0 3 0,0 5-1,0 5 1,0 7 0,0 5 0,1 2-1102,4 0 0,-2 1 0,6-4 0,1-3 0,2 0 0,1-4-1105,1-2 1,-1-3 0,2-6-1,1-1 1,2-3 0,0-2-1,-1-4 978,1-5 0,6 2 0,-3-5 0</inkml:trace>
  <inkml:trace contextRef="#ctx0" brushRef="#br0">18716 15913 9931,'11'-17'1966,"-2"-5"0,-1 6 0,-4 7 0,5 6 0,3 3-815,1 0 1,2 0-1,1 0 1,4 0-1,0 0 1,4 0 0,1 1-1702,2 4 1,-1-2-1,0 7 1,-4 4-1,-4 0 550,-4-2 0,0 2 0,-1-7 0</inkml:trace>
  <inkml:trace contextRef="#ctx0" brushRef="#br0">18596 16232 9535,'7'23'4915,"8"-1"0,10-3-4374,9-3 0,15-4 1,7-3-1,8-3 0,8-1-541,-33-4 0,-1 2 0,5 2 0,0 0 0,1-1 0,0 0 0</inkml:trace>
  <inkml:trace contextRef="#ctx0" brushRef="#br0">20435 15779 8182,'8'-13'1305,"-3"0"0,-5-1-272,0 1 0,6 6 0,2 4 0,1 6 0,0 6 1,1 4-1,2 5 605,1 4 0,-1 7 1,-2 6-1,-2 2 0,-2 5 1,-2 3-1504,2 1 1,-4-2 0,0-2 0,-3-1 0,-5 1 0,0-5-1622,0-3 1,-3 1 0,5-2 0,1-2 0,1-1 0,2-7 1485,0-2 0,12 3 0,3-4 0</inkml:trace>
  <inkml:trace contextRef="#ctx0" brushRef="#br0">20995 16126 10049,'-6'-16'2457,"-3"2"1,-3 10-1,0 14 1,2 3-2276,1 1 1,0 2-1,-3-6 1,4 7-1,6 2-2222,10-3 0,2 2 2040,12-9 0,6 3 0,6 1 0</inkml:trace>
  <inkml:trace contextRef="#ctx0" brushRef="#br0">21475 16046 9981,'0'-21'1209,"-10"3"0,-4 10 0,-1 5-393,1 6 1,0 2 0,2 6 0,2-2 0,3 1-1,1 3 1,3 4 0,1 2-381,2 2 1,8 1-1,5 3 1,8-3-1,7-2 1,4-4-958,4-3 1,5 2-1,-6-11 1,-1-1 0,-3-3-1,-6-4-309,-7-5 0,-2-4 1,-12-5-1,-4-4 1,-9-5-1,-11-3 1,-10-2 775,-4-2 1,-1 0 0,-4-2 0,2 5 0,3 4 0,3 7 1105,6 6 0,-1 3 1,13 8-1053,10 4 0,11 11 0,18 9 0</inkml:trace>
  <inkml:trace contextRef="#ctx0" brushRef="#br0">22688 15433 10121,'7'-12'1956,"-2"16"0,-10 2 0,-4 15-699,-2 9 0,-3 7 1,-1 1-1,-2 7 1,-7 8-1,-4 5-523,-3 7 0,-5-3 0,4-1 0,-1-1 0,0 4 0,4-2 0,2-1-909,5-5 1,3-4 0,5-1-1,1-1 1,1-4 0,3-2-2257,5 1 0,2-8 0,2 1 0,2-2 2431,2-2 0,10-5 0,6 4 0</inkml:trace>
  <inkml:trace contextRef="#ctx0" brushRef="#br0">23088 15859 8162,'-6'-25'3298,"-3"4"-1618,-3 8 1,6 6 0,6 7-1,9 0-1415,7 0 0,5 0 1,6 0-1,1 1 0,2 2 1,1 2-418,-2-2 0,-2 2 0,-5 1 1,-4 0-1,-3 0 0,-3-1 117,-3 1 1,-5 1 0,-8 5-1,-5-2 1,-3-2 0,-2-1 1047,1 0 0,0-2 0,1 4 0,3 1-751,5 2 1,10 1 0,7 1 0,8-1 0,4 0 0,1 1 22,1-1 1,3 0 0,-2 1-1,-4-1 1,-4 0 0,-3 1-1,-4-1 112,-4 0 1,-3 1 0,-8-1-1,-4 0 1,-6 1 0,-5-1-398,-4 0 0,-1 1 0,-6-1 0,-2-1 0,-1-2 0,1-3 0,2 1 0,1-1 0,1-4 0,-1 2 0,2-4 0,1-1 0,4 0-2048,0 0 1,2 0-1,5 0 1,3 0-7784,5 0 9811,13 0 1,18 6-1,8 1 1</inkml:trace>
  <inkml:trace contextRef="#ctx0" brushRef="#br0">23674 16232 8167,'0'-17'0,"-1"0"0,-4 6 2753,-3 5 1,-4 10 0,-2 4-1254,1-1 1,0 5-1,1-3 1,3 2 0,5 3-1,2-1-5276,2 0 0,13 1 3776,10-1 0,8 0 0,9 1 0</inkml:trace>
  <inkml:trace contextRef="#ctx0" brushRef="#br0">24128 16153 8183,'-2'-20'1162,"-2"-2"0,-4 9 1,-5 4 429,0 6 1,-1-2-1,2 0 1,2-1-1,1 0-302,-1 3 1,5 1-1,5 4 1,9 2-1295,8 5 1,3 3 0,7 1-1,1 1 1,3 0 0,5 3-954,2 0 1,2 6 0,-1-6 0,-2 0 0,-3-3 0,-3 0 412,-6-1 1,0-1-1,-7-3 1,-5-6 1467,-7-6 1,-10-7-1,-17-10 1,-8-5-1,-6-2 1,-5-2-1,0 1-578,-2 0 0,-6-2 1,4 2-1,2 3 0,4 1 1,4 3-2601,1 3 1,2 10 2253,4 3 0,1-2 0,-1-1 0</inkml:trace>
  <inkml:trace contextRef="#ctx0" brushRef="#br0">16729 17139 8194,'8'-14'0,"-2"1"162,-6 0 1,6 5-1,2 4 1,4 2-1,2 2 1,2 0-1,5 0 1,8 0 0,7 0-1,8 0 45,7 0 1,2 2 0,14 2 0,-30 0 0,1 0-1,4 0 1,1 1 0,3-2 0,2 1 0,2 0 0,0-1-1,1 0 1,1 0 0,1 1 0,-1 0-62,1 0 0,1-1 0,6 1 1,0 0-1,1 1 0,1 0 1,-1-1-1,1-1 0,2 1 0,-1 0 1,0-1-1,0 1-199,0 1 0,0 1 1,7-3-1,1 1 1,-5 0-1,0-1 1,1 1-1,0 0 0,3-1 1,0 1-1,-1 1 1,-1-1 68,2 0 0,0-1 0,3 1 0,2 0 1,-1-3-1,0 1 0,1 0 0,1 0 0,-25-1 1,1 0-1,-1 0 0,25 0 0,-1 0 12,-1-1 1,0 0 0,-21 0 0,1 0 0,-1 0 0,-1 0-1,-1 0 1,0 0 0,1 0 0,1 0 0,-1 0 0,0-1 0,-1 1-1,0-1 1,24 0 0,-2-1 0,-1 0 0,-2-2 94,1 1 1,-1-1 0,-6 2-1,0-1 1,0 0 0,0-1 0,0 1-1,-2 0 1,-2 1 0,-1 1 0,0 0-1,0-1-157,1 0 1,-1 0-1,-6 1 1,0 0-1,3-1 1,0 0-1,-3 0 1,0 1-1,-1-1 1,0-1-1,0-1 1,1 0-1,-2-2 1,0 0-174,-1-1 0,-1 0 0,4 0 0,0 0 1,-6-1-1,0-1 0,1 0 0,-1-1 0,1 0 1,-1-1-1,-3 0 0,-1-1 97,-1-1 0,1 0 0,4-2 0,-1-1 1,-4 0-1,-1 0 0,0-1 0,-1 0 0,2-2 1,-1-1-1,-2 0 0,-1 0 246,-1 1 0,1-2 1,3-3-1,0-1 0,-5 4 1,0-1-1,-1-1 0,1-1 1,-1 0-1,1-1 0,-2 1 1,0-1-1,1 1 0,-1-1 170,1 1 0,0 0 0,-2 2 1,-1 1-1,3-2 0,0 1 0,-2 1 1,1-1-1,-2 1 0,1 1 1,1-1-1,0 2-256,0 1 0,0 2 0,0-1 0,0 0 0,33-14 0,-1 1 0,0 2 0,-4 1 0,-4 2-420,-4 3 0,-2-2 0,-3 6 0,-6 2 0,-4 1 0,-5 2 0,-2-2 417,-2-3 1,-7 7 0,-3-6 0,-4-1 0,-6 1 0,-2-4 17,-5 0 1,-3-1-1,-5-3 1,-7 0-1,-8-2 1,-13-4-249,-8-2 1,-13-1-1,-9 5 1,28 13 0,-1 1-1,-3-1 1,-1 2-1,-2 0 1,-2 0 0,-1 1-1,0 1-130,-2 0 0,-1 1 0,-2-1 1,-1-1-1,0 3 0,0 0 1,-2-2-1,-2 1 0,-4 1 0,0 0 1,-2 0-1,0 0 250,1 2 0,-1 0 0,-5 0 0,0 0 0,2 0 0,0-1 0,-2 1 0,-1-1 0,-2 0 1,-1 1-1,0 1 0,-1 0 190,0 0 0,0 0 1,3 1-1,0 0 1,-2 1-1,0 0 0,2 1 1,0 1-1,0-1 1,0 0-1,1 1 0,1 0 1,-2 0-1,1-1 14,-1 0 0,1 1 0,5 1 0,0 1 0,-3-2 0,-1 0 1,1 0-1,0 1 0,1 0 0,1 0 0,-2 0 0,1 1-157,0 0 1,0 0 0,3 1 0,-1 0 0,-2 0 0,0 0 0,-3 0 0,0 0 0,2 0 0,0 0 0,-1 0 0,0 0 0,2 0 0,1 0-26,0 0 1,0 0 0,-5 1 0,1 0 0,6 0 0,1 1 0,0 0-1,1 0 1,1 0 0,1 1 0,2-1 0,1 0 47,3 0 1,-1 1-1,-1 2 1,1 0-1,1-1 1,-1-1-1,1 2 1,-1-1-1,0 0 1,0 0-1,1-1 1,0 1 16,-1 0 0,0-1 0,-2 1 0,-1 0 0,-2 1 0,0 0 0,-1 0 0,0-1 0,-3 1 0,1 0 0,-1 1 0,2 0-39,0 1 0,-1 0 1,-8 2-1,-2 1 1,6 1-1,1 0 1,-2 1-1,0 0 1,-2 0-1,0 1 1,5-1-1,0 0 1,-1 1-1,0 0-17,0 1 1,2 0 0,6-1-1,2 1 1,-7 3 0,1 0-1,2 0 1,1 0 0,3-1 0,0 1-1,0 0 1,1 1 0,2 0-1,2 0 48,2 0 1,2 1 0,-2 1 0,3 1 0,5-2 0,2-1 0,-1 2 0,1 2 0,1 1 0,2 1 0,1 1-1,2 1-59,-1 0 0,2 2 0,3 3 1,1 0-1,2 0 0,3 1 1,-16 33-1,11 4 0,10 4 1,12-34-1,2 0-1021,1 2 0,3 0 0,3-1 0,2 1 1064,5 6 0,1 0 0,0-4 0,2 1 0,3 5 0,2 0 0,1 1 0,2 0 0,1 2 0</inkml:trace>
  <inkml:trace contextRef="#ctx0" brushRef="#br0">17289 16899 8295,'-13'-6'604,"-5"0"0,0-3 0,2 6-179,1 6 0,3 0 0,5 4 0,8-1 1,11-3-1,11-1 0,8-4 240,9-2 0,0-1 0,4-5 0,-1-3 0,0-1 0,0-2 0,-3 1 1,-5 1-383,-2 0 0,-2 5 0,-6 2 0,-2 0 0,-6 1-196,-2 0 1,-2 1 0,-1 7 0,-3 2 0,-3 5 0,-1 3-68,-1 1 1,2 6 0,-3 2 0,3 1 0,1 1-374,4 0 0,-4-2 1,2 1-1,1 2 0,1 0 1,-1-1 352,-1 0 0,0-1 0,4 4 0</inkml:trace>
  <inkml:trace contextRef="#ctx0" brushRef="#br0">17822 17019 8243,'-7'-21'2082,"-9"3"0,2 9 0,-2 6-1394,-3 6 1,-2 6 0,-6 11 0,1 6 0,-1 8 0,-1 5 0,-2 2 1629,-1 4-2259,0 2 0,0 6 0,0 2 0,1-2 1,2 1-1,3-5-575,3-1 1,-2 4 515,6-7 0,-5 11 0,2-1 0</inkml:trace>
  <inkml:trace contextRef="#ctx0" brushRef="#br0">16316 18338 9327,'8'-13'448,"-4"0"1,-3-1 0,-1 1 129,0 0 1,0 4 0,0 0-38,0-2 1,-5 5 0,-4 2 0,-3 3 0,-2 4 0,0 4 2,-4 6 1,-1 11 0,-4 1 0,4 6 0,3 2 0,1 2 0,5 2-339,2 5 1,5-4 0,9-2-1,8-2 1,8-2 0,7-3-467,7-4 1,2-4 0,2-13-1,0-3 1,-1-5 0,-2-5-1,-3-5-84,-1-6 1,-4-5 0,-7-7-1,-5-3 1,-7-5 0,-7-2 0,-6-2 617,-6 0 0,-9 0 0,-4 0 0,-3 3 0,-2 4 0,2 8-226,3 4 1,1 8-1,5 6 1,0 2-1,4 7-2787,6 5 1,9 11 2738,10 4 0,3 3 0,17 2 0</inkml:trace>
  <inkml:trace contextRef="#ctx0" brushRef="#br0">17036 18658 8069,'6'-19'3797,"-5"0"0,2-2-3758,-6 7 1,2 13-1,-4 10 1,5 1 0,5-1-1556,4-4 1,9 0 1515,4 0 0,9-1 0,3-4 0</inkml:trace>
  <inkml:trace contextRef="#ctx0" brushRef="#br0">17396 18325 8299,'-2'-31'3165,"-2"9"1,4 4-2615,0 13 1,7 1-1,10 4 1,2-2 0,2-1-1,2-1 1,2 1 173,2 2 0,0 1 1,-2 0-1,-1 0 1,-4 0-1,0 1-938,-4 3 1,-3-1 0,-2 5-1,-4-1 1,-1 1 0,-3 2-1,-2 2-401,-1 1 1,-4-2-1,-2-1 0,0 2 1,-1-2-1,1 2 430,0 0 1,-3 1 0,5 0 0,2 1 813,5-1 0,4 0 0,5 1-98,-3-1 1,-3-4 0,-6 0 0,-3 0 0,-4 0 0,-8 0-119,-4 1 0,1-3 0,-4 2 0,-2 2 0,0-1 1,1 0-1,2-2-1759,2-2 1,1 4 0,5-3 0,1 2 0,3 0 1344,4 2 0,10 0 0,2 3 0</inkml:trace>
  <inkml:trace contextRef="#ctx0" brushRef="#br0">18116 18245 11937,'-15'-21'2184,"-3"3"1,3-1 0,-2 15-2249,2 1 1,9 3 0,6 3 0,9 3 345,7 1 0,9 0 1,6 4-1,-1-2 1,-1 1-1,1 2-727,1 1 1,-6 1-1,-7-1 1,-3 0 0,-3 2-1,-3 1 399,-5 2 1,-2 0-1,-5-5 1,-5-1-1,-5-2 1,-2-1-1,-1 0 848,-2-1 1,5 3-1,-2-3 1,6 1-410,3 0 1,2-5-1,5 3 1,4-1 0,5-3-950,6-1 1,-1-2 0,1 1-1,-4 2 1,-4 3 113,-2 2 1,-4-4-1,-7 3 1,-9 1-1,-7-2 1096,-4 0 0,-1 3 1,-1-4-1,0 1 1,2 2-1,1-2-912,2 0 0,6 0 258,-2-2 0,15 3 0,5 7 0</inkml:trace>
  <inkml:trace contextRef="#ctx0" brushRef="#br0">18676 18138 8219,'-20'-10'0,"-2"-2"0,-2 2 1485,2 4 0,4 6 1,8 3-849,1 1 1,6 2 0,0-3 0,6 3-761,6 1 0,3 1 0,1 2 0,1-1 0,-1 1 0,0 1-113,1-2 0,-6 2 0,0-2 0,-1 3 0,-1 2 233,0-1 0,-1 0 1,-5 1-1,0-1 0,-2 0 1,-2 1 1041,-5-1 0,1 0 0,-1 1 0,-1-1 0,-2 0 0,-1-1 3212,0-3-3946,5 3 1,1-5 0,4 6 0,-2 1 0,4-1-197,4 0 1,4-4 0,7-1 0,-1-1-1,2-1 1,1 1-838,2 1 1,-6-4-1,-6 4 1,-2-1-1,-1 1 1,-5 0 821,-5 0 0,-11 2 0,-4-4 0,-5 2 0,-2 2 0,-2 2-144,1 1 0,3-3 1,5 2-1,6 3 0,6 0 50,5 0 0,4 4 0,1 2 0</inkml:trace>
  <inkml:trace contextRef="#ctx0" brushRef="#br0">19262 18591 7918,'6'-19'0,"-6"-3"0,-6 4 879,-7 5 1,7 5 0,4 10-880,5 2 0,8 4 0,-4 5 0</inkml:trace>
  <inkml:trace contextRef="#ctx0" brushRef="#br0">19529 18591 7980,'6'-26'1450,"-3"11"1,5 6-1224,3 6 1,-4 3 0,2 0 0,1 0-1,2 0-227,2 0 0,-1 12 0,0 3 0</inkml:trace>
  <inkml:trace contextRef="#ctx0" brushRef="#br0">19835 18631 11383,'14'0'1779,"-1"0"1,0 0 0,1 0-1,-1 0-1371,0 0 1,1 8-409,-1 5 0,0 6 0,1 8 0</inkml:trace>
  <inkml:trace contextRef="#ctx0" brushRef="#br0">20528 10995 11717,'-14'-46'-414,"-7"8"0,12 2 0,5 14 994,5 10 1,2 5-1,7 4 1,5-3 0,6-2-1,6-2 1,4-2 0,4-1-1,4-1 1,2 1 0,2 0-1,2-1 1,-2 1 0,-2 0 1959,-1-1-2562,0 1 1,-6 0-1,-4-1 1,-7 1-1,-5 0 1,-3 1-1,-2 3 1,-1 3 230,-3 0 1,-2 6 0,-4 0 0,3 8-1,2 5 1,4 6-85,4 8 0,5 2 0,5 10 0,2 2 0,4 1 0,3 1 0,2 0-624,-1 1 0,2 1 0,-2-7 0,1-1 0,-2-3 1,-4-3-1,-4-4-2681,-5-3 1,-4-8-1,-8 0 3163,-1-5 1,-18-6-1,1-5 1</inkml:trace>
  <inkml:trace contextRef="#ctx0" brushRef="#br0">21182 11035 13441,'-49'-30'0,"1"4"0,4 6 0,4 9 0,4 6 0,4 5 0,4 6 922,4 7 0,5 13 0,7 11 0,1 5 0,4 10 0,1 8 1,3 11-1,2-33 0,1 2-912,0 2 1,0 2-1,-3 12 1,0 2-1,-1 1 1,-1 0-1,-1 5 1,0 0-1,-1 2 1,1 1-1,0-4 1,0 0-1,1-1 1,1-1-808,1-1 1,2-2-1,0-4 1,0-1 0,1 2-1,0 0 247,0-7 1,0 0-1,-2 1 1,-2 1 0,0-3-1,1 1 1</inkml:trace>
  <inkml:trace contextRef="#ctx0" brushRef="#br0">20342 12701 9343,'1'-27'0,"2"2"525,2 3 1,5 10 0,-1 12 0,3 7 44,1 5 1,-4 7-1,0 5 1,0 6 0,0 7-1,-2 4 1,-1 7 330,-3 3 1,-2 0 0,-1 7 0,0-5 0,0-4-1,2-5-647,2-2 0,-1-2 0,6-2 0,0-4 1,0-6-1,-2-6-1565,-1-2 620,-1-3 1,-1-12-1,1-10 343,-2-11 1,-2-9 0,-1-6-1,0-6 1,0-6 0,0-4-1,2-1 79,2 4 0,-1 2 0,4 4 0,1 2 0,-2 7 1,1 5 1832,1 6 1,-4 5-1,3 5 1,1 10-908,-1 10 0,-2 7 0,4 8 0,1 1 1,2 3-1,1 4-444,0 4 1,2-1-1,2-1 1,2-2-1,2-3 1,2-4-1,1-4-929,-2-6 0,2-3 0,-5-4 0,0-2 1,2-4-1,-2-7 288,1-7 0,-3-5 1,-3-15-1,-2 0 0,-2-5 1,-1-3 388,1-5 0,-2 1 1,0 2-1,1 2 1,0 0-1,0 6 1,1 6 974,2 7 1,-3 3 0,0 4 0,1 2 0,2 4 0,2 5-845,-1 5 0,-4 4 0,0 7 1,1 3-1,2 2 0,1 2 1,1 3-1024,-1 0 1,0 5 0,2 1-1,3-3 1,6 1 0,4-2-1338,3-1 0,4 1 0,-1-11 1,3-2 2267,5-4 0,1 0 0,-3-3 0</inkml:trace>
  <inkml:trace contextRef="#ctx0" brushRef="#br0">21688 13114 8312,'9'-37'518,"0"-3"1,-6-2 0,1 5 0,-2 3-1,-2 3 1,0 5 0,0 3 886,0 4 0,-2 3 1,-2 7-1,-5 6 1,-1 7-979,1 10 1,-3 5 0,3 8-1,-1 1 1,1 3 0,4 3 0,4 2-1,1-2-690,0-2 1,6 4 0,4-5 0,6-2-1,7-2 1,0-5-630,0-4 1,2-5-1,-5-2 1,1-4 0,-3-1-1,-5-4 418,-4-5 0,2-6 1,-7-8-1,-3-2 1,-3-2-1,-7-1 1103,-3 2 1,-6 0-1,0 7 1,3 0-1,4 1 1,3 1-1,1 4 249,-1 1 1,7 3 0,1 8 0,9 3-672,7 4 0,2 2 0,7-1 0,3 0 0,2 1 0,2-1-2123,4 0 0,2-1 1,2-2-1,0-2 1,0-2 1915,0-3 0,0-8 0,0-2 0</inkml:trace>
  <inkml:trace contextRef="#ctx0" brushRef="#br0">22288 13087 9849,'-1'-25'0,"-2"1"0,-2 4 0,2 0 1011,2 4 1,7 7 0,2 5-1,6 4 1,4 6 0,2 6-1,1 5 1,-2 4-179,1 3 1,-6-2 0,4 3 0,-2 3 0,1 0-1,1-1-1571,-2-5 1,-6 2 0,-1-6 0,1-2 0,2-1-593,2-2 0,-1-7 1,0-6-1,1-6-825,-1-1 1,6-11 2154,3 0 0,10-11 0,2-5 0</inkml:trace>
  <inkml:trace contextRef="#ctx0" brushRef="#br0">23221 12221 10113,'0'-34'0,"0"15"1460,0 23 1,0 23 0,-1 19 0,-2 0-901,-2 0 1,-5 4-1,1 0 1,-3 6 0,-1 7-1,1 3 1,2 4 0,2 1-232,2-1 0,2 1 0,4-3 0,0-3 1,1-1-1,4-5-1093,4-6 0,-2-8 1,2-13-1,1-7 1,2-4-1,1-6 101,1-5 0,-1-10 0,0-10 0,1-8 0,-2-7 0,-3-6 863,-5-3 0,2 0 0,-2-3 0,-1 3 0,-1 1 0,-4 5 0,-2 4 690,-5 6 0,2 8 0,-2 3 0,-2 1 0,-1 3 1,-1 1-578,0 2 0,4 6 0,0 3 0,0 3 1,2 3-1,2 3-643,4 4 0,2 3 0,4 2 0,5 1 0,8 0 0,9 0-1034,7-3 1,7-6 0,6 2-1,8-2 1,3-4 0,1-4 0,-4-7 633,-5-3 1,1-1 0,-8-2 0,-5-6 0,-7-7-1,-7-2 1287,-6-3 0,-9-3 0,-5 0 0,-2-2 0,-4-1 1,-2 0-1,-7 3 530,-5 0 0,0 12 1,-6-1-1,-1 4 1,1 5-1,1 5 66,2 7 0,3 3 0,5 13 0,4 3 1,1 0-1,3 0-1444,2-1-654,7 0 0,0-5 0,4-2 0,-1 0 0,0-4 84,-2-1 1,-2-2 0,-10-1-1,-5-2 1,-5-1 0,-4 2 882,-2 0 1,0 9 0,-1 3-1,4 8 1,5 11-23,4 10 0,3 7 0,6 8 0</inkml:trace>
  <inkml:trace contextRef="#ctx0" brushRef="#br0">7785 8983 29177,'-40'-18'-132,"0"0"0,0 0 0,0 0 0,-2-1 1,-1 0-1,6 5 0,0 1 0,0 3 0,-1 1 1,-2 3-1,0 2 180,-1 2 1,0 4 0,0 1 0,-2 3 0,-6 3 0,-1 4 0,-5 2 0,-1 2 0,-4 3 0,0 2 0,-5 2 0,-1 1 0,0 1 0,-1 1 0,-1 2 0,0 1 0,22-8 0,0 1 0,0 0 0,-1 2 0,-1 1 0,1 0 0,-1 2 0,1 1 0,0 0 0,0 2 0,0 0 0,1 2-183,1 2 0,-1 1 1,3 1-1,2-1 1,2 1-1,2 1 1,0 4-1,1 1 1,2 1-1,2 0 1,1 1-1,2 1 1,3-1-1,3 1 1,1 0-1,-6 23 0,6 0 1,6-3-1,5-2 184,4-3 0,7-2 1,8 4-1,7-3 1,7-6-1,7-4 1,6-2-1,7-3 0,8-2 1,6-4-1,7-6 1,3-6 67,-19-10 1,1-2 0,2-2 0,9-1 0,3-2 0,1-3 0,3-2 0,1-2 0,0-2 0,1 1 0,1-2 0,1 0 0,5-2 0,0-1 0,0-1 0,-17 0 0,-1-2 0,0 0 0,1 0 0,2-2 0,0-1 0,0 0 0,0-1-7,1-1 0,0 0 0,0-1 0,-1-1 1,13-5-1,-2 0 0,1-2 0,-13 3 0,0-1 1,0-1-1,0 0 0,-2 0 0,-1 0 0,0-1 1,0-1-1,14-6 0,0-1 0,-1-1 0,-4 0 1,0-1-1,-1-1-212,-4-1 0,-1-1 0,-2-1 0,-7 2 0,-1-1 0,-3-2 0,-3-2 1,-1-2-1,-3-2 0,-1 1 0,-2-2 0,-3-2 0,-3 1 0,-2-1 0,-3-2 0,-2 0 1,-3-2-1,-2 0 0,2-23 0,-5-2-348,-3 3 0,-6-2 0,-10-3 0,-8 2 0,-5 14 1,-6 3-1,-5 2 0,-6 4 0,-9 3 0,-5 4 1,-5 4-1,-5 5 353,-3 2 0,-5 3 1,13 12-1,-3 3 1,0 2-1,1 3 0,0 2 1,-1 1-1,-1 2 1,-1 0-1,0 2 0,-1 0 1,-1 2-1,1 0 1,3 2-1,0 0 0,0 0-169,0 2 0,1 0 0,1 2 0,2-1 0,1 1 0,2 2 0,-12 5 1,5 2-1,7 0 0,3 1 0,8 1 0,5 3 0,-15 23 0,19 7 264,15 7 0,10 9 0,4 8 0</inkml:trace>
  <inkml:trace contextRef="#ctx0" brushRef="#br0">9784 9702 32767,'-43'-12'-426,"-5"3"1,-16 4 0,2 6-1,2 3 312,4 5 1,-2 8-1,-1 0 1,0-2 0,0-3-1,2-5 1,5-1-1,10-3 636,10-1 0,12-4 0,14-2 0,15-4 0,23 0-522,27-1 0,-15 4 0,3 1 0,12-3 0,5 1 0,7-2 0,3 1 0,-18 1 0,1 0 0,2 0 0,3-1 0,1-1 0,1-1 0,4 0 0,2-1 0,0 0 0,3-1 0,2-1 0,0 1 0,-14 1 0,0-1 0,0 1 0,1-1 0,1 0 0,0 0 0,1 0 0,0 0 0,5-2 0,1 1 0,1-1 0,-1 0 0,2 0 0,1-2 0,-1 1 0,2-1-55,-14 2 0,2-1 1,-1 1-1,1-1 1,-1 1-1,1 0 1,-1 0-1,0-1 1,1 1-1,-1-1 1,0 0-1,0-1 1,1 0-1,-1 0 0,0 0 1,1 0-1,0 0 1,1 0-1,-1 0 1,0 0-1,3-1 1,0 0-1,0 0 1,0 0-1,0 0 1,1 0-1,0-1 0,0 1 1,0 0-1,0-1 1,1 1-1,0-1 1,1 1-1,-1-1 1,0 0 117,1 1 1,-1-1-1,0-1 1,1 2 0,-1-1-1,-1 1 1,-1 0 0,1 1-1,0-1 1,-1 1-1,1-2 1,0 1 0,-1-1-1,1 0 1,0 1 0,1-1-1,0 0 1,1 1 0,-1-1-1,0 1 1,0-1-1,0 1 1,0 0 0,0-1-1,0 1 1,0 0 0,-1 0-1,0 0 1,1 0 0,-1 0-64,-1 1 0,1-1 0,-1 1 0,0 0 0,0 1 0,-2 0 0,-1 0 0,0 1 0,1 0 0,-1 0 0,2 1 0,0 0 0,0 0 0,1 0 0,-2 1 0,-1 0 0,0 1 0,0-1 0,-1 1 0,0 0 0,14-2 0,0 0 0,-1 0 0,0 1 0,-2 0 0,-1 1 0,0 0 0,-1 1 0,-3 0 0,-1 1 0,-1 1 0,0 0-105,-4 0 1,0 1 0,0 1 0,0-1 0,2 0-1,2 0 1,-2 0 0,-1 0 0,11 0 0,-3 0 0,0 0-1,-1 1 1,-1-1 0,-2 0 0,-4 0 0,-2 0 0,-1 0-1,-7 0 1,-2 0 0,-1 0-821,16-2 0,-2 0 1,-5 0-1,-2 1 1,-11 1-1,-3-1 1,31-8-1,-16-3 1,-12-3 924,-8 1 0,-9-6 0,-6 4 0,0-3 0</inkml:trace>
  <inkml:trace contextRef="#ctx0" brushRef="#br0">20968 7237 21490,'-7'-28'-2919,"4"7"3161,6 9 0,1 13 1,8 13-1,3 8 0,-2 8 1,-1 8-1,-3 8 0,0 9-236,-2 4 0,-2 5 0,-10 4 1,-5 0-1,-5-4 0,-3-4-119,2-3 1,-3-4 0,1-6 0,2-7 0,1-9-1,3-7-129,3-6 1,2-5-1,4-5 1,-2-8 0,3-9 892,0-8 1,4-5-1,2-9 1,5-6-1,3-6 1,1-7 0,0-5-135,1-3 0,3 0 0,1 8 0,-1 4 0,-3 8 0,0 5-185,-1 8 1,-1 4 0,-2 9-1,-1 3 1,1 5 0,1 4 98,-2 4-462,3-2 0,-1 16 0,9-1 1,0 7-1,4 4 0,1 2-780,2 1 0,8 9 0,4-3 1,1-1-1,3-1 0,-2-2 0,2-1-130,2-2 0,-2-3 1,4-5-1,-2-4 1,-5-5-1,-3-4 626,0-5 1,-5-2 0,-2-4 0,-5-4-1,-6-6 1,-2-5 0,-7-4 515,-3-3 0,-2-7 0,-7-3 0,-2 0 0,-7 1 0,-3 4 926,-4 2 0,-4-2 0,4 8 1,2 0-1,1 3 0,1 5 1,3 3 1218,2 1 0,-3 6 0,4 0-2451,1 6 1,1 0 0,6 6 0,0 2 0,2 4-1,1 3 1,1-2-362,-1-1 1,3 3 0,0 0 0,0-2-1,0-1 1,-3-2-651,-2 0 1,-1 1 0,0-1 593,0 0 1,-1-5 0,-2-2 0,-3 0 656,-2 3 1,5-2 0,-1 2 0,2 1 0,2 2-828,0 1 1,0-4 0,2 0 0,4 2 0,7-1-1,8 0-1886,4-1 1,9-4 2705,6 3 0,12-5 0,9 3 0</inkml:trace>
  <inkml:trace contextRef="#ctx0" brushRef="#br0">22541 7783 13957,'-17'-19'365,"-1"-3"1,4 4 160,6 5 0,0 11 0,-2 9 0,2 2 0,2 0 1,3 2-1,2 0 0,2 4-72,4 3 1,2-3 0,7 4 0,0-1 0,4 1 0,4 0-540,4 1 1,0-3 0,1-3 0,-2-2 0,-3-2 0,-4-3 0,-3-1-1206,-2-3 1,1-1 0,-3-4 1327,-2-2 1,-3-4-1,-6-5 1,0 0 0,-1-1 460,-4 1 0,4 4 0,-4 0 0,5 0-288,5 2 0,2 1 0,7 6 0,0 0 0,3 0 0,2 0-835,2 0 0,-5 0 1,3 0-1,-1 0 1,0 0-1,-2 2 514,-1 2 0,-2-3 2328,1 4 0,-6-4-1617,1-1 0,-4 0 1,4 0-1,0 2 1,-1 2-1,1 4 0,3 1-473,4-1 1,5 1 0,6 5 0,1-1 0,2-1 0,4-2 0,3-1-305,4 1 1,2-4 0,-4-1 0,-4-4 0,-4-1 0,-3 0 129,-1 0 1,-3-6-1,-5-3 1,-6-2-1,-1-3 1,-1 1-1,-3 0 452,-3-1 1,-2 2 0,0 2-1,3 3 1,1 1-449,4 3 0,2 1 0,6 4 1,9 4-1,11 7 0,11 8 1,9 5-356,8 6 1,1 0 0,-35-13 0,-1 1 0,32 17 0,0 1 0,-7-1 356,-5 2 1,-6-1-1,-6 2 1</inkml:trace>
  <inkml:trace contextRef="#ctx0" brushRef="#br0">21395 8289 29185,'-15'-22'-2277,"6"0"0,20 6 1,15 14-1,20 10 2768,19 9 1,-18-2-1,4 0 1,8 3-1,2 1 1,9 2-1,4 0 1,-18-6-1,3 0 1,0-1-1,6 1 1,0-1-1,2 0 1,6 0-1,2 0 1,0-1-1,-18-2 1,2-1-1,-1-1 1,0 1-353,0 0 0,0 0 0,1 0 0,0 0 0,5 1 0,0 0 0,1 0 0,-2-1 0,-4 1 0,0-1 0,-2 1 0,1-1 0,17 2 0,-1 1 0,1-1 0,-3-1 0,1 1 0,-2-1-596,-4-1 1,-1 0 0,-1-1 0,-5-1 0,-2 0 0,-1-1 0,-2-1 0,0 1 0,0-1 0</inkml:trace>
  <inkml:trace contextRef="#ctx0" brushRef="#br0">19035 9249 8292,'-7'-40'0,"3"0"0,2 6 0,2 7 222,0 10 0,-1 8 0,-4 4 1,-4 4-1,-3 1 0,-1 0-280,0 0 0,-2-5 0,-1 1 0,-4 1 0,1 1 1,-2 1-1,1-2 0,-4-1 0,-1 1 251,-2 1 1,1-2 0,-3-2 0,0 0 0,-2 0 0,1 1 0,0 1 0,1 0 0,-4 1-56,-1 1 1,2 2-1,-7 0 1,-4 2-1,-3 2 1,-4 3 0,-2 2-203,-1 0 1,-8 0 0,0 3 0,2-2-1,-2-2 1,2-1 258,1 1 0,0-5 1,4 2-1,2 0 1,0 1-1,2 0 1,1 1-91,4 1 1,-1 0-1,2 7 1,1 3 0,2 3-1,1 2-177,0 4 1,4-3 0,2 7 0,1-3-1,5-1 1,3 1-869,3 3 961,11-3 0,-5 5 0,12-5 0,1 1 0,3 4 0,6 1 98,7 3 0,8-3 0,11 3 0,7 3 0,7 3 0,4 0-21,5-2 0,-24-18 1,0-1-1,1 0 0,0 0 1,1 0-1,2-1 0,1 0 1,1-2-1,-1-1 0,0 0 51,0-2 0,1-1 0,1-1 0,1 0 1,-2-1-1,1 1 0,1-2 0,1 1 1,0-1-1,1-1 0,0 0 0,1-1 1,2 1-1,0-1-38,1 1 1,1-1 0,2-2 0,1 0 0,4 1-1,0 0 1,1-1 0,-1 0 0,0 0 0,1 0 0,1 2-1,1 0-171,4 0 1,0 0 0,-4-1 0,2-1 0,5 1 0,1-1 0,0 0 0,-1-1 0,1 0 0,0-1 0,2 1 0,1 0 64,1 0 0,-1-1 1,-3 0-1,1 0 0,2-1 1,1-1-1,-1-1 1,0-2-1,0 0 0,0 0 1,2-1-1,1 0 1,1 0-1,1 0 96,-21 0 1,0 0 0,0 0 0,-1-2 0,1 0 0,-1 0-1,1-1 1,-1 0 0,0 0 0,23-3 0,-1 0 0,0-1 0,-1-1-1,-2 0 1,-1 0-58,0 0 0,1-2 0,2-1 1,0 0-1,-5 1 0,0-1 1,-1 0-1,1-1 0,1-3 0,0 0 1,-3 0-1,-1-1-97,-1 0 1,-1-1 0,-2-1 0,-1-1-1,-4 2 1,-1-1 0,-1-1 0,1-1-1,-2 0 1,0 0 0,-2 0 0,-2 0-12,-1 0 1,-1 0 0,-3 1 0,0-2-1,-4 2 1,-2-2 0,-2 2 0,-1 0 0,25-17-1,-8 5 1,-6 3-156,-2 1 1,-10 5-1,-5 2 1,-9 0 0,-8 4-1,-5 1-83,-4 2 0,-10-5 1,-9-1-1,-16-3 1,-15-5-1,-17-4 1,27 14-1,-2 0 97,-6-2 1,-1 1-1,-6-1 1,-2-1 0,-2 0-1,-2-1 1,0-1 0,0-1-1,-4-1 1,-1-2 0,1-1-1,-1-2 296,-2-2 0,-1 0 0,22 11 0,-1 0 0,0 0 0,-2 0 0,0 1 0,0-1 0,-1 1 0,0 0 0,-1 1 0,-1 0 0,0 0 1,-1 2-1,1 1 0,1 0 0,-1 2-69,-2 0 1,-1 2 0,1 1 0,0 3 0,1 2 0,0 1 0,-2 0 0,-1 2 0,1 0 0,0 2 0,0 0-1,0 2 1,-2 1 0,0 1 0,0 1 0,-1 1 0,1 0 0,0 2 0,-2 2 0,-1 1 0,1 1-309,0 1 1,0 1 0,1 0 285,5 0 0,2 0 0,-1 0 0,-3 1 0,-1 1 0,1 0 0,-16 6 0</inkml:trace>
  <inkml:trace contextRef="#ctx0" brushRef="#br0">17143 1932 8005,'13'-19'0,"-3"9"0,4-4 0,6 3 0,7-1 540,4-2 0,-4 3-176,-5 2 1,-6-3 0,1 3-1,-6-3 1,-2 0 0,0 2-1,0 3 1,-2-1 0,1 2 0,-2-1 719,0-1 0,-3 1 1,-8-2-1,-5 3 1,-6 2-1,-7-1 1,-3 4-1,-5 4 1,-5 6-409,-2 3 0,-2 7 1,1 3-1,2 6 1,4 5-1,5 4 1,8 0-483,3 1 1,10-1 0,4 0 0,6-4 0,10-4 0,11-5 0,13-3-484,7-5 0,4-7 0,5-6 0,3-6 1,-2-7-1,-2-7 0,-7-5-246,-5-3 1,-6-2-1,-10 1 1,-5-1-1,-7 2 1,-4 3-1,-5 4 959,-2 3 0,-2 8 0,-4 2 0,-4 4 0,-1 2 1,-2 7-1,2 8 55,-1 9 0,-3 11 0,6-1 0,1 2 0,2 2 1,4-2-1010,1 0 0,7 3 0,7-9 0,6-3 0,8-4 0,7-8-1928,5-6 0,14-5 1,4-11-1,4-7 2310,0-8 0,4-16 1,-6-5-1</inkml:trace>
  <inkml:trace contextRef="#ctx0" brushRef="#br0">18342 1626 8192,'-7'-19'1569,"-3"7"397,-2 10 0,1 14 0,10 12 0,-2 5 0,-3 9-942,-1 4 0,-4 10 0,-5 8 0,-2-1 0,2 0 0,2-3 0,6-1 0,5-3-1936,6-3 1,4-8-1,8-8 1,3-5-1,4-7 1,1-7-2366,0-5 0,-4-4 0,-6-11 3267,1-7 0,-7-13 1,-1-8-1</inkml:trace>
  <inkml:trace contextRef="#ctx0" brushRef="#br0">18302 2119 8084,'-26'-34'525,"0"-3"1,3 6 0,2 3 288,2 4 0,2 0 0,9 7 0,3 0 0,7 4 58,7 4 0,11 3 0,16 8 0,4 1 1,7 2-1,8 1-1485,6 0 0,-23-3 0,2-1 613,36-2 0,-36 0 0,1 0 0,-1 0 0,0 0 0</inkml:trace>
  <inkml:trace contextRef="#ctx0" brushRef="#br0">19182 1493 12059,'-6'-24'0,"-1"9"0,1 14 0,4 13 0,7 7 1228,2 4 1,1 3 0,2 0 0,-1 2-1,1 2 1,4 4 0,2 2 0,3 1-261,2-5 1,-3-2 0,4-5 0,2-1 0,-1-5 0,1-3 0,-3-5-1618,-2-4 0,-1 2 1,-5-5 54,0-1 1,-7-3-1,-6-3 1,-9-1 0,-7 1-1,-5 3 1,-1 4 1180,0 5 1,4 3 0,-3 3 0,2 1 0,4 3 0,4 2-461,2 3 1,6-3 0,-2 1-1,4 0 1,2 0 0,4-1 0,5-2-3405,6-2 0,7-4 0,9-4 3202,8-5 0,12-8 1,9-4-1</inkml:trace>
  <inkml:trace contextRef="#ctx0" brushRef="#br0">20209 1706 9483,'0'-13'4915,"0"21"0,-2 10-3837,-2 7 1,1 4 0,-6-1 0,-2 3-1,0 6 1,-4 4 0,0 5 0,2 0-1310,5 0 0,5 3 0,5-6 0,4-3 0,5-5 1,7-2-3805,3-4 0,1-8 4035,5-7 0,0-13 0,-1-8 0</inkml:trace>
  <inkml:trace contextRef="#ctx0" brushRef="#br0">20102 2052 12660,'-5'-31'0,"2"3"0,6 7 0,11 11 0,9 9 861,7 5 1,7-1 0,0 6 0,6 0 0,7 0-1,5 0 1,7 1-4444,8 2 1,-8-3 3581,-24-5 0,0 0 0,34-1 0,-32 0 0,0 0 0</inkml:trace>
  <inkml:trace contextRef="#ctx0" brushRef="#br0">21342 1906 8915,'-27'-30'0,"-1"4"0,-2 6 1791,-1 8 0,-4 2 1,2 6-1,0 1 1,1 1-1066,2 2 1,2 2-1,3 2 1,1 6-1,5 7 1,4 6-1,8 7 1,5 6-819,7 2 0,6-1 0,16 0 0,16 0 0,13-4 1,14-5-1,-33-16 0,0-2-2366,1 0 0,1-2 1,6-1-1,0-1 2253,-3-1 1,1-1 0,3-3 0,1-2 0,-3-3 0,0 1 0</inkml:trace>
  <inkml:trace contextRef="#ctx0" brushRef="#br0">22275 1746 11089,'-2'-27'0,"-2"2"2801,-5 7 0,3 14 0,2 13-2353,2 3 0,-2 1 0,-2 2 0,0 2 0,-2 7 0,2 6 0,0 7 0,4 4-1778,0 4 1,2-2 0,2-6 0,0-2 0,4 1 1329,2-2 0,-5-2 0,3-5 0</inkml:trace>
  <inkml:trace contextRef="#ctx0" brushRef="#br0">21808 2066 7954,'6'-30'0,"3"5"1339,3 9 1,19 7-1,9 9 1,9 0-669,4 0 1,0 0 0,2 0 0,1-2 0,5-1-1,1-3 1,5-1 0,0-2-2568,2 2 1,-31 1 0,0 1 1895,0 3 0,-1 0 0,3-6 0,-1 0 0,1 0 0,0 1 0</inkml:trace>
  <inkml:trace contextRef="#ctx0" brushRef="#br0">23794 1319 7945,'8'-29'1823,"-4"2"0,-1 11 0,0 17 0,3 11-1308,1 9 0,-4 0 0,2 1 1,-4 2-1,-1 4 0,0 6 0,-1 7 1,-2 5 390,-2 4 0,1 5 0,4 0 0,0-5 1,1-2-1,4-5-1443,4-2 0,-2-2 1,2-4-1,1-4 1,1-4-1,-1-5-543,-1-4 1,-6-11 0,-1-8 0,-10-11-1,-10-10 1110,-5-8 0,-10-2 1,-4-5-1,-4 3 0,-5 1 1,0 3-1,0 5 1608,3 7 0,1 2 1,4 13-1,2 5 0,5 6 1,5 9-1289,3 5 0,6 9 0,8 6 0,4 5 0,5 2 0,6 0 0,9 1-1710,10-1 0,11 5 1360,13-4 0,-1-7 0,12-5 0</inkml:trace>
  <inkml:trace contextRef="#ctx0" brushRef="#br0">17049 1413 29134,'-13'-20'-1444,"0"1"0,1-3 0,1 6 0,4 4 719,1 3 1,-4 5-1,1-4 1,-3 1-1,0-1 1,2-1 1045,1 2 1,6-5 0,-3 3 0,2-3 0,-2-1 0,-2 1-1,-2 3 165,-2 5 1,-3 2 0,-3 4 0,-4 5-1,-3 10 1,-3 11 0,-2 9-701,-1 9 1,-4 6 0,3 7 0,3 4 0,1 6 0,3-1 239,2 1 1,14-32-1,1 0 1,-1 37 0,4 0-1,4 0 1,4-5 0,7-4 391,12-5 1,12 3-1,14-9 1,7-3 0,-26-27-1,2-1 1,3 0 0,2-1 14,3 1 0,0-1-485,-2-1 1,0 0-1,9 4 1,0 0-1,-4-2 1,-1-1-1,1 0 1,-1 0-1,2 0 1,0 1-1,-1-1 1,0 0-1,2 0 1,0-1-1111,0 0 0,-1-1 0,-3-4 1,-1-2-1,1-1 0,0-1 1399,-1-1 1,0-1 0,6-3 0,1-2 0,1-2-1,0 0 1</inkml:trace>
  <inkml:trace contextRef="#ctx0" brushRef="#br0">19675 1453 7192,'0'-31'0,"0"2"-351,0 4 0,2 3 0,2 9 0,4-1 1606,-1 1 1,3 4-479,-5 0 0,-7 6 0,-7 0 0,-2 6 0,-3 8 0,1 5-395,0 6 0,5 9 1,4 6-1,2 6 1,4 8-1,2 3 0,5 6-42,3 0 0,3 4 0,1 6 0,2 1 0,-2-2 1,-1 1-252,-2 1 0,-5-3 0,-4 2 0,-4-5 0,-4-6 0,-8-1 0,-9-3-471,-10 1 1,-18 0 0,21-29 0,-2-2 0,0 0 0,-2 0 0,0 0-1,-1-1 595,0 2 1,-1-1 0,-29 15 0,26-21 0,1 0 0</inkml:trace>
  <inkml:trace contextRef="#ctx0" brushRef="#br0">16036 1453 29350,'-13'0'-147,"0"0"1,-1 1 0,1 2-1,0 2 1,-2-2 0,-3-1 0,-3 1-1,-1 3 1,0 2 0,0 4-446,1 4 1,-4 0-1,4 8 1,0 4-1,3 6 1,4 6 346,0 4 1,2 8-1,4 9 1,6 3 0,11 5 230,0-32 0,4-1 1,5-1-1,3-1 0,4 2 1,3 0-1,2-2 0,2 0 1,2-2-1,2-1 0,3 0 1,3-1-516,6 0 1,1-2 558,-2-2 1,3 0 0,17 4 0,4-1 0,-1-2-1,1-1 1,-20-8 0,2-2 0,1 0-31,3 0 0,0-2 0,1 1 0,2 0 0,1 1 0,0-1 0,0-2 0</inkml:trace>
  <inkml:trace contextRef="#ctx0" brushRef="#br0">21821 1386 25565,'-20'-13'-666,"0"1"0,7 3 1,0 5 523,-1 2 0,1 8 1,0 3-1,-1 4 0,1 3 1,1 2-1,3 0 1,5 1 45,3 3 0,1 8 1,2 3-1,6 1 1,7 4-1,2 5 129,3 6 0,2 7 0,-3 6 0,-1 7 0,-9-32 0,-2 1 0,-1 1 0,-1 1 0,-1-1 0,-1 2-254,0-1 0,-3 1 1,-4-1-1,-2-1 1,-3-2-1,-2 0 1,-3-1-1,-3 0 1,-3-1-1,-4-2 0,-4 1 1,-2-3-1,-4 0 1,-2-1-119,-2 0 1,-4-1 0,-10 1 0,-4-2 0,-5-1 0,-2-2 0,-3-1 0,-1-2 128,-3-4 0,0-1 1,0 1-1,0-3 1,-4-5-1,1 1 0</inkml:trace>
  <inkml:trace contextRef="#ctx0" brushRef="#br0">15556 986 29822,'-29'0'-962,"2"0"0,-1 8 1,9 6-1,-1 10 319,1 6 0,-3 13 1,4 4-1,2 12 0,2 11 1,9-33-1,2 1 0,0 2 1,3 0-432,0 3 1,3 0 429,2-1 0,3 1 699,3 6 0,5-1 0,5-2 1,5 0-1,4 7 0,2 1 1,4 1-1,2-1 0,3 1 0,1-2-73,1 0 1,3-3-1,7-1 1,4-2 0,-18-15-1,2-1 1,0-1 0,2 1-1,1 0 1,1-1 0,2 1-1,1-1 1,1-1 17,1 1 0,2 0 0,0-1 0,-1 0 0,0-1 0,2 1 0,5 2 0</inkml:trace>
  <inkml:trace contextRef="#ctx0" brushRef="#br0">24434 853 28711,'21'21'-1551,"-2"10"1,-4 1 0,3 10-1,5 10 1573,7 8 0,-13-20 0,0 3-290,4 9 0,-2 3 0,-2 3 0,-1 2 0,-2 6 0,-2 2 0,-2 0 0,-2 1 0,-2 3 0,-3 1-312,-2-21 1,0 0-1,-3 0 1,-2-1-1,-3-1 1,-1 0-1,-9 23 1,-5-1-1,-3-2 1,-5-2 579,-3-4 0,-3-1 0,-4 1 0,-3-2 0,-1-5 0,1 0 0</inkml:trace>
  <inkml:trace contextRef="#ctx0" brushRef="#br0">22035 15246 16985,'0'-32'-1335,"0"9"1,-2 1-1,-4 6 1329,-7 3 0,-8-2 0,-10-1 0,-7-4 0,-8 0 0,-9-6 0,-4-2 0,-8-4 0,32 15 0,-1 1 0,-3-1 0,-2 2 0,-1 0 0,0 3 0,-5 1 0,0 3 0,-2 2 0,-1 3 98,-4 0 1,0 3 0,-2 5-1,-1 3 1,-4 3 0,-1 3 0,-1 5-1,-1 4 1,-3 5 0,-1 3 0,22-8-1,0 0 1,0 2 0,0 2 0,-1 1-1,1 0 1,1 1 0,0 0 0,0 2-1,1 1 1,1 0 0,0 2-155,1-1 0,0 2 1,2 0-1,1 1 0,1 0 1,2 2-1,2 0 1,0 2-1,3 0 0,-12 20 1,3 0-1,6 0 0,3 2 1,4 1-1,3 2 1,6 1-1,4 0-88,2 2 0,6 0 1,7 2-1,5 0 0,6-3 1,6-1-1,5-3 1,6-2-1,8-1 0,6-4 1,8-3-1,5-3 219,-15-16 0,3-1 1,2-3-1,8-1 0,4-2 1,1-2-1,2-2 0,2-2 1,1-3-1,3 0 1,2-1-1,1-3 0,-15-3 1,2-2-1,0 0 0,0-1 1,3 0-1,0-1 0,1-1 1,0 0-56,3 0 1,0-1 0,1-1-1,1 0 1,5-1 0,2-1-1,0 0 1,0-1 0,-1-1-1,-1 0 1,1-1 0,-1 0-1,1-1 1,0-1 0,0-1-1,1 0 1,1-2 0,0 0 0,0-1-1,0-1 1,-1-1 0,-1 0-1,0-2 1,0 0-36,0-1 0,-1 0 0,0-2 1,1 0-1,2-1 0,0-1 1,0-1-1,-1-1 0,-3-1 1,-1-1-1,0-1 0,0-1 0,0 0 1,0 0-1,-1-2 0,1 0 1,1-1-1,-1-1 0,0 0 1,0-2-1,-2 1 0,-1-2 0,-1 0 1,1-1-1,-1-1 0,0-2 1,-1 0-1,-1-1-36,0 0 1,-2-2-1,0 0 1,-1 0-1,-5 3 1,-1-1-1,-1-1 1,0 0-1,-3-3 1,0 0-1,-1-2 1,-2 0-1,-2 2 1,-2-1-1,-1-1 1,-1 0-1,8-12 1,-2 0-1,-4-2 1,-5 1-1,-3 0 1,-3-1-290,-5 2 1,-2 1-1,-6 0 1,1-17-1,-12 3 1,-12 4-1,-12 3 1,-13 4 0,-12 4-1,-16 5 1,-10 6-1,9 13 1,-5 3-1,-3 2 1,9 6-1,-3 2 1,-2 2 0,0 0 27,-8 1 0,-2 0 0,-1 3 1,-1 0-1,9 3 0,-1 0 1,-1 2-1,-1 0 0,1 1 318,-2 0 0,0 2 0,-1 0 0,1 0 0,-1 1 0,-2 0 0</inkml:trace>
  <inkml:trace contextRef="#ctx0" brushRef="#br0">15516 3278 30355,'-20'-13'-2658,"2"-5"1,9 1 2541,4 0 1,7 3-1,8 0 1,13 1-1,12 0 1,11 1-1,10 3 1,8 4-1,10 4 1,-34 1-1,0 0 1,4 0-1,1 0 166,3 0 1,0 0 0,0 0 0,2 1 0,7 1 0,3-1 0,2 2 0,2 0 0,1 1 0,0 0 0,4 0 0,0 1 0,0-1 0,0 0 88,0 1 0,1-1 0,4-2 0,0-1 0,0 2 0,0-1 0,-23-2 0,0 1 0,0-1 1,1 0-1,0 0 0,1 0 0,-1 0 0,0 0 0,1 0-50,-2 0 1,1 1 0,0-2 0,4 0 0,0-1 0,1-1 0,0 1-1,-1-1 1,1-1 0,1 1 0,1-1 0,-1 0 0,1-1 0,1 1-1,-1 1 1,-1-1 0,0 1 0,1 1-44,-1 0 1,1 1 0,0-1-1,2 1 1,1 0 0,0 0 0,0 0-1,0 1 1,1-2 0,0 1 0,1-1-1,0 1 1,1 0 0,1 0 0,0 0-1,-1 0 1,0 1 0,0 0-61,-1-1 0,0 2 0,1-1 1,2 0-1,1 0 0,0 0 1,-1 0-1,-1 0 0,1 0 1,-4-1-1,0 1 0,0-1 1,-1 0-1,0 0 0,-1-1 1,-3-1-1,-1 0 0,0 0 27,-2-1 0,-1 0 1,2 0-1,2 0 1,2-1-1,-2 1 0,-5-1 1,0 1-1,-1-1 1,1 1-1,-1-1 1,0 1-1,1-1 0,-1 1 1,0 0-1,-1-1 1,-1 1-1,0-1 11,24-2 1,-1 1 0,-23 3 0,1 1 0,-1 0 0,21-1 0,-1 1 0,-5 1 0,0 1 0,-3-1 0,-1 2 0,-5 0-1,-1 1 1,-1 1 0,0 1-217,0 2 0,-1 1 0,-5 2 0,-1 0 0,2 0 0,-1 0 0,-2 1 0,-1 1 1,-5-1-1,-2 0 0,35 10-124,-8-1 0,-13-4 0,-5 4 0,-8-1 0,-10-1 0,-5 1 316,-6 1 0,-5-2 0,-4 5 0,-3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1693 4345 30650,'7'-33'-3274,"7"3"0,-4-2 0,3 4 2377,-1 7 1,-1 6 0,0 5 0,0 2 1153,-2 3 1,-8 0 0,-1 7 0,-7 1 0,-5 1 0,-1 0 0,-1 2 343,1 3 1,-6-1 0,-5 0 0,-6 3 0,-7 1 0,-4 1-489,-4 0 0,-3 2 1,0 1-1,-1 2 1,-4-1-1,0-3-62,-4 0 0,3-1 0,3 0 0,5 1 0,3-1 0,6-1 173,3-3 1,3 3 0,4-4 0,2 3 0,3-1 0,4-1 0,3 1-246,2 2 1,-2 2 0,-1-1 0,-3 2 0,0 2 0,-2 6 191,0 2 0,-1-1 0,-5-1 0,1 4 0,-1 0 0,2 1-279,2-5 0,-2 4 0,5-6 0,-1 1 0,3-1 0,3-2 0,2-1 11,0 1 0,4-4 0,1 4 1,1 0-1,1 2 0,0 1-124,3 0 0,2 5 1,2 6-1,2 1 0,3 3 1,1 3-185,4 4 0,-4 2 0,2 4 0,0-1 0,0 2 0,0-1 144,1-1 1,6 0-1,4-8 1,0-4 0,4-3-1,3-4 1,2-2 628,2-1 1,2-7 0,-2-2-1,5-3 1,2-2 0,4 1-1,1-3 134,1-2 1,11 3 0,0-3 0,4 3 0,5 3 0,1 1-393,1 2 0,7 0 0,-35-11 0,1-1 0,1 1 0,0-1 0,2 1 0,0 0 1,0-1-1,-1 1 81,0 0 1,1-1 0,6-1 0,1-1 0,-4 0 0,0-1 0,3 1 0,0-2 0,2 0 0,1-1 0,-1 0 0,-1 0 95,0-1 1,1 0-1,4-3 1,-1 0 0,-1-1-1,0-1 1,-1-1 0,0-1-1,0-1 1,0-1-1,-1 0 1,-1-1 0,2 1-1,-1-1-250,0 0 1,1 1 0,0-3 0,0 1 0,1 2 0,1 1 0,-1-1-1,0 1 1,-2 1 0,-1 0 0,0 0 0,0 0 0,-3 1 0,0-1-38,-3 0 0,1 1 0,4-1 0,0 0 0,-4 0 0,-2-1 0,1 1 0,0-2 0,0 0 0,-2-1 0,-2 0 0,-1-1 0,0-1 0,-1 1 0,32-10 0,-5-3 0,-5-1 0,-1-3 0,-5 0 0,2-3 0,0-2 0,-6-3 0,4-4 0,-3-1 0,-5-2 0,-1-3 0,-2-1 0,-7 4 0,-5 0 0,-5 3 0,-4 3 0,-3 0-488,-7 4 1,-3-2 0,-10 1 0,-5-3 0,-11 0-1,-14-2 1,-16 1 134,18 16 1,-2 1 0,-5 1 0,-3 1-1,-6-3 1,-1 1 0,-3 2 0,-1 0-1,-5-1 1,-2 1 0,-2 1 0,-2 1 292,-4 0 1,-1 0 0,-4-1 0,-2 0-1,24 7 1,0 1 0,-1 0 0,-1 0-1,-2 0 1,0 0 0,-4 1 0,-2-1-1,1 1 1,-3 0 0,1 1 0,-2 0 59,-1 0 0,-1 1 1,-1 0-1,-3 0 1,0 0-1,1 2 0,4 0 1,2 1-1,0 1 1,1-1-1,1 1 0,0 1 1,0 0-1,0 1 1,1 1-1,4 0 0,1 1 1,0 1-1,1 1 1,1 0-1,0 1-191,-21 4 0,2 1 0,3 1 0,0 3 1,-1 3-1,0 2 0,0 3 0,1 1 1,4 2-1,0 3 191,2 1 0,1 3 0,1-1 0,2 1 0,4 1 0,0 2 0,-1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8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25,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9F61E68-2B5F-5C61-51D7-D3FE673E604B}"/>
                  </a:ext>
                </a:extLst>
              </p14:cNvPr>
              <p14:cNvContentPartPr/>
              <p14:nvPr/>
            </p14:nvContentPartPr>
            <p14:xfrm>
              <a:off x="6787080" y="4912920"/>
              <a:ext cx="1440000" cy="91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9F61E68-2B5F-5C61-51D7-D3FE673E60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7720" y="4903560"/>
                <a:ext cx="1458720" cy="93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r7 &lt;&lt; 3</a:t>
            </a: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 + r2</a:t>
            </a:r>
          </a:p>
          <a:p>
            <a:r>
              <a:rPr lang="en-US" altLang="en-US" dirty="0"/>
              <a:t>13. r1 = 8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subsequent dead code elimination</a:t>
            </a:r>
          </a:p>
        </p:txBody>
      </p:sp>
    </p:spTree>
    <p:extLst>
      <p:ext uri="{BB962C8B-B14F-4D97-AF65-F5344CB8AC3E}">
        <p14:creationId xmlns:p14="http://schemas.microsoft.com/office/powerpoint/2010/main" val="16344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/>
              <a:t>Forward propagation of the RHS of moves</a:t>
            </a:r>
          </a:p>
          <a:p>
            <a:pPr lvl="1"/>
            <a:r>
              <a:rPr lang="en-US" altLang="en-US" sz="1800"/>
              <a:t>r1 = r2</a:t>
            </a:r>
          </a:p>
          <a:p>
            <a:pPr lvl="1"/>
            <a:r>
              <a:rPr lang="en-US" altLang="en-US" sz="1800"/>
              <a:t>…</a:t>
            </a:r>
          </a:p>
          <a:p>
            <a:pPr lvl="1"/>
            <a:r>
              <a:rPr lang="en-US" altLang="en-US" sz="1800"/>
              <a:t>r4 = r1 + 1  </a:t>
            </a:r>
            <a:r>
              <a:rPr lang="en-US" altLang="en-US" sz="180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/>
              <a:t>Benefits</a:t>
            </a:r>
          </a:p>
          <a:p>
            <a:pPr lvl="1"/>
            <a:r>
              <a:rPr lang="en-US" altLang="en-US" sz="1800"/>
              <a:t>Reduce chain of dependences</a:t>
            </a:r>
          </a:p>
          <a:p>
            <a:pPr lvl="1"/>
            <a:r>
              <a:rPr lang="en-US" altLang="en-US" sz="1800"/>
              <a:t>Eliminate the move</a:t>
            </a:r>
          </a:p>
          <a:p>
            <a:r>
              <a:rPr lang="en-US" altLang="en-US" sz="2000"/>
              <a:t>Rules (ops X and Y)</a:t>
            </a:r>
          </a:p>
          <a:p>
            <a:pPr lvl="1"/>
            <a:r>
              <a:rPr lang="en-US" altLang="en-US" sz="1800"/>
              <a:t>X is a move</a:t>
            </a:r>
          </a:p>
          <a:p>
            <a:pPr lvl="1"/>
            <a:r>
              <a:rPr lang="en-US" altLang="en-US" sz="1800"/>
              <a:t>src1(X) is a register</a:t>
            </a:r>
          </a:p>
          <a:p>
            <a:pPr lvl="1"/>
            <a:r>
              <a:rPr lang="en-US" altLang="en-US" sz="1800"/>
              <a:t>Y consumes dest(X)</a:t>
            </a:r>
          </a:p>
          <a:p>
            <a:pPr lvl="1"/>
            <a:r>
              <a:rPr lang="en-US" altLang="en-US" sz="1800"/>
              <a:t>X.dest is an available def at Y</a:t>
            </a:r>
          </a:p>
          <a:p>
            <a:pPr lvl="1"/>
            <a:r>
              <a:rPr lang="en-US" altLang="en-US" sz="1800"/>
              <a:t>X.src1 is an available expr at Y</a:t>
            </a:r>
          </a:p>
          <a:p>
            <a:pPr lvl="1"/>
            <a:endParaRPr lang="en-US" altLang="en-US" sz="1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3BE37A-8B9F-DB1F-FD8B-27A19AD3EC44}"/>
                  </a:ext>
                </a:extLst>
              </p14:cNvPr>
              <p14:cNvContentPartPr/>
              <p14:nvPr/>
            </p14:nvContentPartPr>
            <p14:xfrm>
              <a:off x="340560" y="1377360"/>
              <a:ext cx="9387000" cy="612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3BE37A-8B9F-DB1F-FD8B-27A19AD3EC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1200" y="1368000"/>
                <a:ext cx="9405720" cy="614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/>
              <a:t>Eliminate recomputation of an expression by reusing the previous result</a:t>
            </a:r>
          </a:p>
          <a:p>
            <a:pPr lvl="1"/>
            <a:r>
              <a:rPr lang="en-US" altLang="en-US" sz="1600"/>
              <a:t>r1 = r2 * r3</a:t>
            </a:r>
          </a:p>
          <a:p>
            <a:pPr lvl="1"/>
            <a:r>
              <a:rPr lang="en-US" altLang="en-US" sz="1600"/>
              <a:t>                   </a:t>
            </a:r>
            <a:r>
              <a:rPr lang="en-US" altLang="en-US" sz="1600">
                <a:sym typeface="Wingdings" panose="05000000000000000000" pitchFamily="2" charset="2"/>
              </a:rPr>
              <a:t> r100 = r1</a:t>
            </a:r>
            <a:endParaRPr lang="en-US" altLang="en-US" sz="1600"/>
          </a:p>
          <a:p>
            <a:pPr lvl="1"/>
            <a:r>
              <a:rPr lang="en-US" altLang="en-US" sz="1600"/>
              <a:t>…</a:t>
            </a:r>
          </a:p>
          <a:p>
            <a:pPr lvl="1"/>
            <a:r>
              <a:rPr lang="en-US" altLang="en-US" sz="1600"/>
              <a:t>r4 = r2 * r3  </a:t>
            </a:r>
            <a:r>
              <a:rPr lang="en-US" altLang="en-US" sz="160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/>
              <a:t>Benefits</a:t>
            </a:r>
          </a:p>
          <a:p>
            <a:pPr lvl="1"/>
            <a:r>
              <a:rPr lang="en-US" altLang="en-US" sz="1600"/>
              <a:t>Reduce work</a:t>
            </a:r>
          </a:p>
          <a:p>
            <a:pPr lvl="1"/>
            <a:r>
              <a:rPr lang="en-US" altLang="en-US" sz="1600"/>
              <a:t>Moves can get copy propagated</a:t>
            </a:r>
          </a:p>
          <a:p>
            <a:r>
              <a:rPr lang="en-US" altLang="en-US" sz="1800"/>
              <a:t>Rules (ops X and Y)</a:t>
            </a:r>
          </a:p>
          <a:p>
            <a:pPr lvl="1"/>
            <a:r>
              <a:rPr lang="en-US" altLang="en-US" sz="1600"/>
              <a:t>X and Y have the same opcode</a:t>
            </a:r>
          </a:p>
          <a:p>
            <a:pPr lvl="1"/>
            <a:r>
              <a:rPr lang="en-US" altLang="en-US" sz="1600"/>
              <a:t>src(X) = src(Y), for all srcs</a:t>
            </a:r>
          </a:p>
          <a:p>
            <a:pPr lvl="1"/>
            <a:r>
              <a:rPr lang="en-US" altLang="en-US" sz="1600"/>
              <a:t>expr(X) is available at Y</a:t>
            </a:r>
          </a:p>
          <a:p>
            <a:pPr lvl="1"/>
            <a:r>
              <a:rPr lang="en-US" altLang="en-US" sz="1600"/>
              <a:t>if X is a load, then there is no store that may write to address(X) along any path between X and Y</a:t>
            </a:r>
          </a:p>
          <a:p>
            <a:pPr lvl="1"/>
            <a:endParaRPr lang="en-US" altLang="en-US" sz="16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CSE,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but applied a bit differently – think about it!</a:t>
            </a: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E1F3F3-17A5-BA45-781B-1FBB306C3E75}"/>
                  </a:ext>
                </a:extLst>
              </p14:cNvPr>
              <p14:cNvContentPartPr/>
              <p14:nvPr/>
            </p14:nvContentPartPr>
            <p14:xfrm>
              <a:off x="372600" y="230400"/>
              <a:ext cx="9542160" cy="6616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E1F3F3-17A5-BA45-781B-1FBB306C3E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3240" y="221040"/>
                <a:ext cx="9560880" cy="663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A9B4B2-172E-2A98-F587-9CF61939A3FF}"/>
                  </a:ext>
                </a:extLst>
              </p14:cNvPr>
              <p14:cNvContentPartPr/>
              <p14:nvPr/>
            </p14:nvContentPartPr>
            <p14:xfrm>
              <a:off x="62280" y="1209600"/>
              <a:ext cx="1440000" cy="231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A9B4B2-172E-2A98-F587-9CF61939A3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20" y="1200240"/>
                <a:ext cx="1458720" cy="233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Move operations whose source operands do not change within the loop to the loop </a:t>
            </a:r>
            <a:r>
              <a:rPr lang="en-US" altLang="en-US" sz="2000" dirty="0" err="1"/>
              <a:t>preheader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loop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6A8E08-3E8D-CEB5-255E-0EF7913F0860}"/>
                  </a:ext>
                </a:extLst>
              </p14:cNvPr>
              <p14:cNvContentPartPr/>
              <p14:nvPr/>
            </p14:nvContentPartPr>
            <p14:xfrm>
              <a:off x="279360" y="351000"/>
              <a:ext cx="9518760" cy="6959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6A8E08-3E8D-CEB5-255E-0EF7913F08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0000" y="341640"/>
                <a:ext cx="9537480" cy="697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1D616E-D3E1-8BA3-B40B-5F22449B09BB}"/>
                  </a:ext>
                </a:extLst>
              </p14:cNvPr>
              <p14:cNvContentPartPr/>
              <p14:nvPr/>
            </p14:nvContentPartPr>
            <p14:xfrm>
              <a:off x="498960" y="2365200"/>
              <a:ext cx="7500600" cy="4603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1D616E-D3E1-8BA3-B40B-5F22449B09B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600" y="2355840"/>
                <a:ext cx="7519320" cy="462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/>
              <a:t>Assign a global variable temporarily to a register for the duration of the loop</a:t>
            </a:r>
          </a:p>
          <a:p>
            <a:pPr lvl="1"/>
            <a:r>
              <a:rPr lang="en-US" altLang="en-US" sz="1800"/>
              <a:t>Load in preheader</a:t>
            </a:r>
          </a:p>
          <a:p>
            <a:pPr lvl="1"/>
            <a:r>
              <a:rPr lang="en-US" altLang="en-US" sz="1800"/>
              <a:t>Store at exit points</a:t>
            </a:r>
          </a:p>
          <a:p>
            <a:r>
              <a:rPr lang="en-US" altLang="en-US" sz="2000"/>
              <a:t>Rules</a:t>
            </a:r>
          </a:p>
          <a:p>
            <a:pPr lvl="1"/>
            <a:r>
              <a:rPr lang="en-US" altLang="en-US" sz="1800"/>
              <a:t>X is a load or store</a:t>
            </a:r>
          </a:p>
          <a:p>
            <a:pPr lvl="1"/>
            <a:r>
              <a:rPr lang="en-US" altLang="en-US" sz="1800"/>
              <a:t>address(X) not modified in the loop</a:t>
            </a:r>
          </a:p>
          <a:p>
            <a:pPr lvl="1"/>
            <a:r>
              <a:rPr lang="en-US" altLang="en-US" sz="1800"/>
              <a:t>if X not executed on every iteration, then X must provably not cause an exception</a:t>
            </a:r>
          </a:p>
          <a:p>
            <a:pPr lvl="1"/>
            <a:r>
              <a:rPr lang="en-US" altLang="en-US" sz="180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/>
              <a:t>Create basic induction variables from derived induction variables</a:t>
            </a:r>
          </a:p>
          <a:p>
            <a:r>
              <a:rPr lang="en-US" altLang="en-US"/>
              <a:t>Induction variable</a:t>
            </a:r>
          </a:p>
          <a:p>
            <a:pPr lvl="1"/>
            <a:r>
              <a:rPr lang="en-US" altLang="en-US"/>
              <a:t>BIV (i++)</a:t>
            </a:r>
          </a:p>
          <a:p>
            <a:pPr lvl="2"/>
            <a:r>
              <a:rPr lang="en-US" altLang="en-US"/>
              <a:t>0,1,2,3,4,...</a:t>
            </a:r>
          </a:p>
          <a:p>
            <a:pPr lvl="1"/>
            <a:r>
              <a:rPr lang="en-US" altLang="en-US"/>
              <a:t>DIV (j = i * 4)</a:t>
            </a:r>
          </a:p>
          <a:p>
            <a:pPr lvl="2"/>
            <a:r>
              <a:rPr lang="en-US" altLang="en-US"/>
              <a:t>0, 4, 8, 12, 16, ...</a:t>
            </a:r>
          </a:p>
          <a:p>
            <a:pPr lvl="1"/>
            <a:r>
              <a:rPr lang="en-US" altLang="en-US"/>
              <a:t>DIV can be converted into a BIV that is incremented by 4</a:t>
            </a:r>
          </a:p>
          <a:p>
            <a:r>
              <a:rPr lang="en-US" altLang="en-US"/>
              <a:t>Issues</a:t>
            </a:r>
          </a:p>
          <a:p>
            <a:pPr lvl="1"/>
            <a:r>
              <a:rPr lang="en-US" altLang="en-US"/>
              <a:t>Initial and increment vals</a:t>
            </a:r>
          </a:p>
          <a:p>
            <a:pPr lvl="1"/>
            <a:r>
              <a:rPr lang="en-US" altLang="en-US"/>
              <a:t>Where to place increments</a:t>
            </a:r>
            <a:endParaRPr lang="en-US" altLang="en-US" sz="18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/>
              <a:t>HW2 – Get busy on it ASAP!</a:t>
            </a:r>
          </a:p>
          <a:p>
            <a:r>
              <a:rPr lang="en-US" altLang="en-US" dirty="0"/>
              <a:t>Talk about course projects next class – Start thinking about forming/joining a group (3-5 students)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/>
              <a:t>Material for next Monday</a:t>
            </a:r>
          </a:p>
          <a:p>
            <a:pPr lvl="1"/>
            <a:r>
              <a:rPr lang="en-US" altLang="en-US" dirty="0"/>
              <a:t>“Compiler Code Transformations for Superscalar-Based High-Performance Systems,” S. </a:t>
            </a:r>
            <a:r>
              <a:rPr lang="en-US" altLang="en-US" dirty="0" err="1"/>
              <a:t>Mahlke</a:t>
            </a:r>
            <a:r>
              <a:rPr lang="en-US" altLang="en-US" dirty="0"/>
              <a:t>, W. Chen, J. Gyllenhaal, W. </a:t>
            </a:r>
            <a:r>
              <a:rPr lang="en-US" altLang="en-US" dirty="0" err="1"/>
              <a:t>Hwu</a:t>
            </a:r>
            <a:r>
              <a:rPr lang="en-US" altLang="en-US" dirty="0"/>
              <a:t>, P. Chang, and T. </a:t>
            </a:r>
            <a:r>
              <a:rPr lang="en-US" altLang="en-US" dirty="0" err="1"/>
              <a:t>Kiyohara</a:t>
            </a:r>
            <a:r>
              <a:rPr lang="en-US" altLang="en-US" dirty="0"/>
              <a:t>, </a:t>
            </a:r>
            <a:r>
              <a:rPr lang="en-US" altLang="en-US" i="1" dirty="0"/>
              <a:t>Proceedings of Supercomputing '92</a:t>
            </a:r>
            <a:r>
              <a:rPr lang="en-US" altLang="en-US" dirty="0"/>
              <a:t>, Nov. 1992, pp. 808-817</a:t>
            </a:r>
          </a:p>
          <a:p>
            <a:pPr lvl="1"/>
            <a:r>
              <a:rPr lang="en-US" altLang="en-US" dirty="0"/>
              <a:t>And if you want more on ILP optimizations: D. J. </a:t>
            </a:r>
            <a:r>
              <a:rPr lang="en-US" altLang="en-US" dirty="0" err="1"/>
              <a:t>Kuck</a:t>
            </a:r>
            <a:r>
              <a:rPr lang="en-US" altLang="en-US" dirty="0"/>
              <a:t>, The Structure of Computers and Computations. New York, NY: John Wiley and Sons, 1978. (</a:t>
            </a:r>
            <a:r>
              <a:rPr lang="en-US" altLang="en-US" dirty="0">
                <a:solidFill>
                  <a:srgbClr val="FF0000"/>
                </a:solidFill>
              </a:rPr>
              <a:t>optional!</a:t>
            </a:r>
            <a:r>
              <a:rPr lang="en-US" altLang="en-US" dirty="0"/>
              <a:t>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EFF0575-5F83-68E9-241C-DF82990B892B}"/>
                  </a:ext>
                </a:extLst>
              </p14:cNvPr>
              <p14:cNvContentPartPr/>
              <p14:nvPr/>
            </p14:nvContentPartPr>
            <p14:xfrm>
              <a:off x="424800" y="1667520"/>
              <a:ext cx="8093160" cy="4099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EFF0575-5F83-68E9-241C-DF82990B89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5440" y="1658160"/>
                <a:ext cx="8111880" cy="4118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Change X </a:t>
            </a:r>
            <a:r>
              <a:rPr lang="en-US" altLang="en-US" sz="1600">
                <a:sym typeface="Wingdings" panose="05000000000000000000" pitchFamily="2" charset="2"/>
              </a:rPr>
              <a:t> dest(X) = new_reg</a:t>
            </a:r>
            <a:endParaRPr lang="en-US" altLang="en-US" sz="1600"/>
          </a:p>
          <a:p>
            <a:pPr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dirty="0"/>
              <a:t>Induction Variable Strength Reduction - Example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86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86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29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38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038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648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3505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648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733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876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724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191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2971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971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971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038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791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5181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181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860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352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338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932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5911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482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482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464496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Make the code run faster on the target processor</a:t>
            </a:r>
          </a:p>
          <a:p>
            <a:pPr lvl="1"/>
            <a:r>
              <a:rPr lang="en-US" altLang="en-US" dirty="0"/>
              <a:t>My (Scott’s) favorite topic !!</a:t>
            </a:r>
          </a:p>
          <a:p>
            <a:pPr lvl="1"/>
            <a:r>
              <a:rPr lang="en-US" altLang="en-US" dirty="0"/>
              <a:t>Other objectives: Power, code size</a:t>
            </a:r>
          </a:p>
          <a:p>
            <a:r>
              <a:rPr lang="en-US" altLang="en-US" dirty="0"/>
              <a:t>Classes of optimization</a:t>
            </a:r>
          </a:p>
          <a:p>
            <a:pPr lvl="1"/>
            <a:r>
              <a:rPr lang="en-US" altLang="en-US" u="sng" dirty="0"/>
              <a:t>1. Classical</a:t>
            </a:r>
            <a:r>
              <a:rPr lang="en-US" altLang="en-US" dirty="0"/>
              <a:t> (machine independent, done at IR level)</a:t>
            </a:r>
          </a:p>
          <a:p>
            <a:pPr lvl="2"/>
            <a:r>
              <a:rPr lang="en-US" altLang="en-US" dirty="0"/>
              <a:t>Reducing operation count (redundancy elimination)</a:t>
            </a:r>
          </a:p>
          <a:p>
            <a:pPr lvl="2"/>
            <a:r>
              <a:rPr lang="en-US" altLang="en-US" dirty="0"/>
              <a:t>Simplifying operations</a:t>
            </a:r>
          </a:p>
          <a:p>
            <a:pPr lvl="2"/>
            <a:r>
              <a:rPr lang="en-US" altLang="en-US" dirty="0"/>
              <a:t>Generally good for any kind of machine</a:t>
            </a:r>
          </a:p>
          <a:p>
            <a:pPr lvl="1"/>
            <a:r>
              <a:rPr lang="en-US" altLang="en-US" dirty="0"/>
              <a:t>2. Machine specific (done in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Peephole optimizations</a:t>
            </a:r>
          </a:p>
          <a:p>
            <a:pPr lvl="2"/>
            <a:r>
              <a:rPr lang="en-US" altLang="en-US" dirty="0"/>
              <a:t>Take advantage of specialized hardware features</a:t>
            </a:r>
          </a:p>
          <a:p>
            <a:pPr lvl="1"/>
            <a:r>
              <a:rPr lang="en-US" altLang="en-US" dirty="0"/>
              <a:t>3. Parallelism enhancing (IR level often, but sometimes </a:t>
            </a:r>
            <a:r>
              <a:rPr lang="en-US" altLang="en-US" dirty="0" err="1"/>
              <a:t>llc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Increasing parallelism (ILP or TLP)</a:t>
            </a:r>
          </a:p>
          <a:p>
            <a:pPr lvl="2"/>
            <a:r>
              <a:rPr lang="en-US" altLang="en-US" dirty="0"/>
              <a:t>Possibly increase instructions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13AD0C-310A-D21A-2221-41229CA0787E}"/>
                  </a:ext>
                </a:extLst>
              </p14:cNvPr>
              <p14:cNvContentPartPr/>
              <p14:nvPr/>
            </p14:nvContentPartPr>
            <p14:xfrm>
              <a:off x="455760" y="1496880"/>
              <a:ext cx="9097560" cy="5762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13AD0C-310A-D21A-2221-41229CA078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400" y="1487520"/>
                <a:ext cx="9116280" cy="5781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this class – Go over concepts of a small subset of the optimizations</a:t>
            </a:r>
          </a:p>
          <a:p>
            <a:pPr lvl="1"/>
            <a:r>
              <a:rPr lang="en-US" altLang="en-US"/>
              <a:t>What it is, why its useful</a:t>
            </a:r>
          </a:p>
          <a:p>
            <a:pPr lvl="1"/>
            <a:r>
              <a:rPr lang="en-US" altLang="en-US"/>
              <a:t>When can it be applied (set of conditions that must be satisfied)</a:t>
            </a:r>
          </a:p>
          <a:p>
            <a:pPr lvl="1"/>
            <a:r>
              <a:rPr lang="en-US" altLang="en-US"/>
              <a:t>How it works</a:t>
            </a:r>
          </a:p>
          <a:p>
            <a:pPr lvl="1"/>
            <a:r>
              <a:rPr lang="en-US" altLang="en-US"/>
              <a:t>Give you the flavor but don’t want to beat you over the head</a:t>
            </a:r>
          </a:p>
          <a:p>
            <a:r>
              <a:rPr lang="en-US" altLang="en-US"/>
              <a:t>Challenges</a:t>
            </a:r>
          </a:p>
          <a:p>
            <a:pPr lvl="1"/>
            <a:r>
              <a:rPr lang="en-US" altLang="en-US"/>
              <a:t>Register pressure?</a:t>
            </a:r>
          </a:p>
          <a:p>
            <a:pPr lvl="1"/>
            <a:r>
              <a:rPr lang="en-US" altLang="en-US"/>
              <a:t>Parallelism verses operation count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D99FA4-603F-F4DC-A2FD-1F0D0ADDCA45}"/>
                  </a:ext>
                </a:extLst>
              </p14:cNvPr>
              <p14:cNvContentPartPr/>
              <p14:nvPr/>
            </p14:nvContentPartPr>
            <p14:xfrm>
              <a:off x="1598040" y="2792160"/>
              <a:ext cx="7788960" cy="225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D99FA4-603F-F4DC-A2FD-1F0D0ADDCA4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680" y="2782800"/>
                <a:ext cx="7807680" cy="227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1E72FE-6BBD-8D09-580C-DC13200344C4}"/>
                  </a:ext>
                </a:extLst>
              </p14:cNvPr>
              <p14:cNvContentPartPr/>
              <p14:nvPr/>
            </p14:nvContentPartPr>
            <p14:xfrm>
              <a:off x="520920" y="364680"/>
              <a:ext cx="9024480" cy="6366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1E72FE-6BBD-8D09-580C-DC13200344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560" y="355320"/>
                <a:ext cx="9043200" cy="638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Forward propagation of moves of the form</a:t>
            </a:r>
          </a:p>
          <a:p>
            <a:pPr lvl="1"/>
            <a:r>
              <a:rPr lang="en-US" altLang="en-US" sz="1800" dirty="0" err="1"/>
              <a:t>rx</a:t>
            </a:r>
            <a:r>
              <a:rPr lang="en-US" altLang="en-US" sz="1800" dirty="0"/>
              <a:t> = L (where L is a literal)</a:t>
            </a:r>
          </a:p>
          <a:p>
            <a:pPr lvl="1"/>
            <a:r>
              <a:rPr lang="en-US" altLang="en-US" sz="1800" dirty="0"/>
              <a:t>Maximally propagate</a:t>
            </a:r>
          </a:p>
          <a:p>
            <a:endParaRPr lang="en-US" altLang="en-US" sz="2000" dirty="0"/>
          </a:p>
          <a:p>
            <a:r>
              <a:rPr lang="en-US" altLang="en-US" sz="2000" dirty="0"/>
              <a:t>Consider 2 ops, X and Y in a BB, X is before Y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There is no definition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between X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1. r1 = 5</a:t>
            </a:r>
          </a:p>
          <a:p>
            <a:r>
              <a:rPr lang="en-US" altLang="en-US" sz="2000" dirty="0"/>
              <a:t>2. r2 = 3</a:t>
            </a:r>
          </a:p>
          <a:p>
            <a:r>
              <a:rPr lang="en-US" altLang="en-US" sz="2000" dirty="0"/>
              <a:t>3. r3 = 7</a:t>
            </a:r>
          </a:p>
          <a:p>
            <a:r>
              <a:rPr lang="en-US" altLang="en-US" sz="2000" dirty="0"/>
              <a:t>4. r4 = r4 + r1</a:t>
            </a:r>
          </a:p>
          <a:p>
            <a:r>
              <a:rPr lang="en-US" altLang="en-US" sz="2000" dirty="0"/>
              <a:t>5. r1 = r1 + r2</a:t>
            </a:r>
          </a:p>
          <a:p>
            <a:r>
              <a:rPr lang="en-US" altLang="en-US" sz="2000" dirty="0"/>
              <a:t>6. r1 = r1 + 1</a:t>
            </a:r>
          </a:p>
          <a:p>
            <a:r>
              <a:rPr lang="en-US" altLang="en-US" sz="2000" dirty="0"/>
              <a:t>7. r3 = 12</a:t>
            </a:r>
          </a:p>
          <a:p>
            <a:r>
              <a:rPr lang="en-US" altLang="en-US" sz="2000" dirty="0"/>
              <a:t>8. r8 = r1 - r2</a:t>
            </a:r>
          </a:p>
          <a:p>
            <a:r>
              <a:rPr lang="en-US" altLang="en-US" sz="2000" dirty="0"/>
              <a:t>9. r9 = r3 + r5</a:t>
            </a:r>
          </a:p>
          <a:p>
            <a:r>
              <a:rPr lang="en-US" altLang="en-US" sz="2000" dirty="0"/>
              <a:t>10. r3 = r2 + 1</a:t>
            </a:r>
          </a:p>
          <a:p>
            <a:r>
              <a:rPr lang="en-US" altLang="en-US" sz="2000" dirty="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883841-0967-9B19-2D49-70DAD2D7A07F}"/>
                  </a:ext>
                </a:extLst>
              </p14:cNvPr>
              <p14:cNvContentPartPr/>
              <p14:nvPr/>
            </p14:nvContentPartPr>
            <p14:xfrm>
              <a:off x="628560" y="216360"/>
              <a:ext cx="9228600" cy="674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883841-0967-9B19-2D49-70DAD2D7A0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0" y="207000"/>
                <a:ext cx="9247320" cy="676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/>
              <a:t>Consider 2 ops, X and Y in different BBs</a:t>
            </a:r>
          </a:p>
          <a:p>
            <a:pPr lvl="1"/>
            <a:r>
              <a:rPr lang="en-US" altLang="en-US" sz="1800" dirty="0"/>
              <a:t>1. X is a move</a:t>
            </a:r>
          </a:p>
          <a:p>
            <a:pPr lvl="1"/>
            <a:r>
              <a:rPr lang="en-US" altLang="en-US" sz="1800" dirty="0"/>
              <a:t>2. src1(X) is a literal</a:t>
            </a:r>
          </a:p>
          <a:p>
            <a:pPr lvl="1"/>
            <a:r>
              <a:rPr lang="en-US" altLang="en-US" sz="1800" dirty="0"/>
              <a:t>3. Y consumes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/>
            <a:r>
              <a:rPr lang="en-US" altLang="en-US" sz="1800" dirty="0"/>
              <a:t>4. X is in </a:t>
            </a:r>
            <a:r>
              <a:rPr lang="en-US" altLang="en-US" sz="1800" dirty="0" err="1"/>
              <a:t>a_in</a:t>
            </a:r>
            <a:r>
              <a:rPr lang="en-US" altLang="en-US" sz="1800" dirty="0"/>
              <a:t>(BB(Y)) (global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800" dirty="0"/>
              <a:t>5.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not modified between the top of BB(Y) and Y (local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)</a:t>
            </a:r>
          </a:p>
          <a:p>
            <a:endParaRPr lang="en-US" altLang="en-US" sz="2000" dirty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0839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1. r1 = 5</a:t>
            </a:r>
          </a:p>
          <a:p>
            <a:r>
              <a:rPr lang="en-US" altLang="en-US" dirty="0"/>
              <a:t>2. r2 = 10</a:t>
            </a:r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94D05F-B757-A263-4E6A-E78905A34832}"/>
                  </a:ext>
                </a:extLst>
              </p14:cNvPr>
              <p14:cNvContentPartPr/>
              <p14:nvPr/>
            </p14:nvContentPartPr>
            <p14:xfrm>
              <a:off x="957240" y="1920240"/>
              <a:ext cx="8515440" cy="396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94D05F-B757-A263-4E6A-E78905A348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7880" y="1910880"/>
                <a:ext cx="8534160" cy="398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Simplify 1 operation based on values of src operands</a:t>
            </a:r>
          </a:p>
          <a:p>
            <a:pPr lvl="1"/>
            <a:r>
              <a:rPr lang="en-US" altLang="en-US" sz="1800"/>
              <a:t>Constant propagation creates opportunities for this</a:t>
            </a:r>
          </a:p>
          <a:p>
            <a:r>
              <a:rPr lang="en-US" altLang="en-US" sz="2000"/>
              <a:t>All constant operands</a:t>
            </a:r>
          </a:p>
          <a:p>
            <a:pPr lvl="1"/>
            <a:r>
              <a:rPr lang="en-US" altLang="en-US" sz="1800"/>
              <a:t>Evaluate the op, replace with a move</a:t>
            </a:r>
          </a:p>
          <a:p>
            <a:pPr lvl="2"/>
            <a:r>
              <a:rPr lang="en-US" altLang="en-US" sz="1600"/>
              <a:t>r1 = 3 * 4 </a:t>
            </a:r>
            <a:r>
              <a:rPr lang="en-US" altLang="en-US" sz="160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/>
              <a:t>Evaluate conditional branch, replace with BRU or noop</a:t>
            </a:r>
          </a:p>
          <a:p>
            <a:pPr lvl="2"/>
            <a:r>
              <a:rPr lang="en-US" altLang="en-US" sz="1600"/>
              <a:t>if (1 &lt; 2) goto BB2 </a:t>
            </a:r>
            <a:r>
              <a:rPr lang="en-US" altLang="en-US" sz="160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/>
          </a:p>
          <a:p>
            <a:r>
              <a:rPr lang="en-US" altLang="en-US" sz="2000"/>
              <a:t>Algebraic identities</a:t>
            </a:r>
          </a:p>
          <a:p>
            <a:pPr lvl="1"/>
            <a:r>
              <a:rPr lang="en-US" altLang="en-US" sz="1800"/>
              <a:t>r1 = r2 + 0, r2 – 0, r2 | 0, r2 ^ 0, r2 &lt;&lt; 0, r2 &gt;&gt; 0</a:t>
            </a:r>
          </a:p>
          <a:p>
            <a:pPr lvl="2"/>
            <a:r>
              <a:rPr lang="en-US" altLang="en-US" sz="160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/>
              <a:t>r1 = 0 * r2, 0 / r2, 0 &amp; r2</a:t>
            </a:r>
          </a:p>
          <a:p>
            <a:pPr lvl="2"/>
            <a:r>
              <a:rPr lang="en-US" altLang="en-US" sz="1600"/>
              <a:t>r1 = 0</a:t>
            </a:r>
          </a:p>
          <a:p>
            <a:pPr lvl="1"/>
            <a:r>
              <a:rPr lang="en-US" altLang="en-US" sz="1800"/>
              <a:t>r1 = r2 * 1, r2 / 1</a:t>
            </a:r>
          </a:p>
          <a:p>
            <a:pPr lvl="2"/>
            <a:r>
              <a:rPr lang="en-US" altLang="en-US" sz="160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B2EADE-820D-2F00-C81E-2844CF94BD25}"/>
                  </a:ext>
                </a:extLst>
              </p14:cNvPr>
              <p14:cNvContentPartPr/>
              <p14:nvPr/>
            </p14:nvContentPartPr>
            <p14:xfrm>
              <a:off x="614160" y="307080"/>
              <a:ext cx="8669160" cy="643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B2EADE-820D-2F00-C81E-2844CF94BD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800" y="297720"/>
                <a:ext cx="8687880" cy="6453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EDA899-34BE-E8A7-78E2-ABB9C73E2398}"/>
                  </a:ext>
                </a:extLst>
              </p14:cNvPr>
              <p14:cNvContentPartPr/>
              <p14:nvPr/>
            </p14:nvContentPartPr>
            <p14:xfrm>
              <a:off x="139320" y="1496880"/>
              <a:ext cx="1689480" cy="686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EDA899-34BE-E8A7-78E2-ABB9C73E23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960" y="1487520"/>
                <a:ext cx="1708200" cy="705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10128</TotalTime>
  <Words>2611</Words>
  <Application>Microsoft Office PowerPoint</Application>
  <PresentationFormat>Custom</PresentationFormat>
  <Paragraphs>508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Class Problem - Solution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Induction Variable Strength Reduction - Example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226</cp:revision>
  <cp:lastPrinted>2001-10-18T06:50:13Z</cp:lastPrinted>
  <dcterms:created xsi:type="dcterms:W3CDTF">1999-01-24T07:45:10Z</dcterms:created>
  <dcterms:modified xsi:type="dcterms:W3CDTF">2023-09-25T18:17:17Z</dcterms:modified>
</cp:coreProperties>
</file>