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62" r:id="rId2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73" autoAdjust="0"/>
  </p:normalViewPr>
  <p:slideViewPr>
    <p:cSldViewPr>
      <p:cViewPr varScale="1">
        <p:scale>
          <a:sx n="88" d="100"/>
          <a:sy n="88" d="100"/>
        </p:scale>
        <p:origin x="510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8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6.541"/>
    </inkml:context>
    <inkml:brush xml:id="br0">
      <inkml:brushProperty name="height" value="0.053" units="cm"/>
      <inkml:brushProperty name="color" value="#FF0000"/>
    </inkml:brush>
  </inkml:definitions>
  <inkml:trace contextRef="#ctx0" brushRef="#br0">19209 13927 7622,'-43'-13'0,"0"-1"0,-2 0 0,1 2 0,-24-3 0,0 6 0,16 6 0,13 4 0,4 5 0,1 8 455,-3 6 1,0 16 0,0 8 0,4 8 0,5 9 0,9 1 0,7 5 0,7 1 0,4 6 0,2 0 0,2-36 0,0-1 0,9 36-1,-3-36 1,1 0-596,3 0 1,0-1 0,12 32 0,10-8 0,4 0-1,2-7 1,7-6 0,2-8 0,8-5 0,4-6-1,9-6 1,-34-14 0,2-2 0,2-3 0,1-2 327,1-2 1,0-1 0,-3-2-1,1-2 1,1-4 0,0-1-1,2-3 1,-2-2 0,0-1-1,-1-1 1,1-4 0,-1-1-1,-2 0 1,-2-1 0,-2-2-1,-1-1 1,-3 1 0,-1 0-1,23-26 1,-10 8 0,-12 7 85,-11 10 1,-4 5 0,-13 7 0,-6 2 0,-10 7 0,-15 10 0,-17 21 0,15-2 0,-2 5-201,-6 8 1,-1 5 0,8-4 0,-1 3 0,0 1 0,-2 1 0,0 1 0,0 1-1,1 1 1,0 0 0,1 1 0,2 1 0,0 0 0,3 0 0,2-1 0,2 0 0,1 0-107,-5 19 0,4 1 0,3 5 1,6 0-1,4-5 0,5 0 1,3 3-1,4-1 0,5-3 1,4-2-1,3-5 0,4-3 1,4-6-1,4-3-210,1-3 1,5-2 0,3-5 0,4-4 0,4 0 0,3-3 0,0-3-1,1-2 1,1-3 0,2-3 0,3-3 0,2-4 0,4-2 0,2-3 239,5-1 0,1-4 0,6-7 0,1-6 0,-25 3 0,1-3 1,-1-1-1,2-2 0,0-2 0,0-3 0,1-1 0,1-3 1,-1 0-1,-1-1 0,-1-1 0,1-2 0,1-1 0,0-1 1,0-1-27,-1-1 0,0-1 0,-1 0 0,-2 1 0,-1 0 0,-1-1 0,0-2 0,0-1 0,-2 0 0,-2 3 0,-1-1 0,-1 2 0,15-14 0,-2 1 0,-5 5 0,-2 0 0,-8 8 0,-2 1 312,-6 6 0,-3 1 0,9-12 0,-14 17 0,-9 10-25,-8 11 1,-17 16 0,-18 24 0,-5 16-1,14-22 1,0 2 0,1 4 0,0 1 0,2 1-1,1 2 1,3-2 0,3 1 0,3 0 0,2 0 297,4 0 0,3 0-1247,5-1 1,6 0-1,10 5 1,7 0 0,10-3-1,5-4 1,9 1 0,6-4-1,-13-14 1,4-2 0,2-2 689,5-1 0,4-3 0,0 0 0,3 0 0,1-1 0,1-2 0,7-2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353"/>
    </inkml:context>
    <inkml:brush xml:id="br0">
      <inkml:brushProperty name="height" value="0.053" units="cm"/>
      <inkml:brushProperty name="color" value="#FF0000"/>
    </inkml:brush>
  </inkml:definitions>
  <inkml:trace contextRef="#ctx0" brushRef="#br0">7558 6797 8584,'14'-27'-350,"-1"9"1,-1 11 0,-5 10 0,-7 1 0,-7-1 0,-7-1 838,-3-2 1,6 0 0,-2 0 0,1-2 0,0-2-1,-1-5 1,0-4 0,-1-5 0,1-4 650,0-3 1,-2-2-1,-3 0 1,-6 1 0,-7-3-272,-9-2 1,-15 3-1,22 13 1,-3 1-1020,-2 1 1,-3 2 0,-9-1-1,-3 0 1,-2 2 0,-1 1-1,-5-1 1,-1 1 0,-5-1-1,-1 2 1,-1 1 0,0 1 0,-1 1-1,1 1 1,1 0 0,1 2-232,3 0 1,-1 1-1,-2 0 1,1 2 0,6 0-1,1 1 1,1 1 0,1 0-1,2 0 1,2 1 0,4 1-1,3 1 308,5-1 1,0 1-1,3-1 1,1-1 0,-21 4-1,3-2 1,5-2 0,4 2-1,2 3 305,-1 3 1,-5 2-233,1 4 0,-3 3 0,-4 6 0,-6-1 0,-6 1 0</inkml:trace>
  <inkml:trace contextRef="#ctx0" brushRef="#br0" timeOffset="1">2279 6370 13361,'-13'-20'-22,"0"2"0,-1 8 0,1 2-12,0 2 0,-5 2 1,-1 4-1,-2 0 1,-3 0-1,-2 0 1,-7 0 426,-7 0 0,-1 1 0,-8 2 0,-3 3 0,-1 2 0,-5 3 161,-3 6 0,12-3 0,-9 6 0,7 0 0,3 6 0,4 5 1,5 3-397,8 3 1,0 7-1,10 5 1,2 1 0,6 4-1,7-1-198,4 2 1,5 4 0,8-10-1,11 1 1,15-1 0,15-4-1,-19-24 1,3-2 0,6-1-1,2-2 724,6-2 0,2-2-594,9 0 0,1-3 0,6-4 0,1-3 1,-19 0-1,1 0 0,0-1 0,4-1 0,0 0 1,0 0-1,0-1 0,0-1 0,1-1 0,1-1 1,0 0-1,0-1 0,-1-2 0,-2 0 1,1 0-66,-2-1 0,1 0 0,-1-1 0,-2-1 0,0-1 0,-1 1 0,20-6 0,-3-1 1,-8 0-1,-1 0 0,-8 0 0,-3-2 0,-6 2 0,-2-1-468,-3 0 1,-4 0 0,17-16-1,-16-4 1,-14-1 0,-17-4-1,-19-1 1,-23-5 143,10 22 0,-3 2 1,-4 4-1,-3 2 1,-13-4-1,-4 2 0,-4 1 1,-2 1-1,-3 2 1,-2 0-1,-2 2 0,-2 1 1,2 1-1,-1 2 235,2 2 1,-1 0 0,-2 1-1,1 1 1,6 1 0,2 1 0,3 0-1,0 1 1,5 1 0,1 1-1,5 2 1,3 0 0,5 2 0,2 1-324,-23 6 1,14 7 0,19 3 386,11 2 0,3 1 0,8 5 0</inkml:trace>
  <inkml:trace contextRef="#ctx0" brushRef="#br0" timeOffset="2">1920 6797 23677,'0'-27'-3849,"5"8"3950,4 6 0,2 7 0,-1 9 0,-3 3 0,-1 1 90,-3 3 1,3 2-1,-1 2 1,-2 0-1,-2 4 1,-1 3 78,0 0 0,5 8 0,-1-2 0,-1 1 0,0 0 0,1-1-360,5-1 0,-1 1 1,1-2-1,1-3 0,2-4 0,1-4 33,1-6 0,-6-5 1,0-10-1,-1-11 0,-1-7 1,0-10-1,-3-7-152,-2-10 0,-2 0 0,-2-7 1,-1 1-1,1 1 0,1 2-194,2 5 0,0 7 0,0 10 0,2 8 1,2 4-1,5 5 0,3 1 1127,1 2 1,0 5 0,1 2 0,-1 2 0,0-1 0,2 3-463,3 0 1,-2 2 0,5 0 0,0 0 0,0 2 0,2 2 0,2 5-1514,2 3 1,0 1 0,1 0-1,2 2 1,2 1 0,1 2 1462,-1-2 1,5 5 0,-3 0-1</inkml:trace>
  <inkml:trace contextRef="#ctx0" brushRef="#br0" timeOffset="3">2346 6757 20121,'-40'0'-252,"2"0"0,2 0 1,6-2-1,7-1 1,3-1 43,1 1 1,10 0 0,2 0 493,8-1 1,8-1 0,8 5 0,2 0 0,0 0 0,2 2 0,0 1-183,2 1 1,-2 6 0,0-1 0,-2 5-1,-3 3 1,-1 6-425,-2 2 0,-5 7 1,-2 2-1</inkml:trace>
  <inkml:trace contextRef="#ctx0" brushRef="#br0" timeOffset="4">1986 7103 8567,'-13'-38'943,"1"5"0,3-2-499,5 11 1,10 9 0,5 6 0,7 5 0,4 2-1,7 2 1,6 0-1068,8 0 0,4 0 0,7 0 1,-1 0-1,2 0 0,1 0 623,2 0 0,0 0 0,-5 0 0</inkml:trace>
  <inkml:trace contextRef="#ctx0" brushRef="#br0" timeOffset="5">2679 6970 8567,'-20'0'485,"0"-4"0,7-1 0,0 2 0,-1 2 0,1 2-335,0 4 1,4-1 0,1 8 0,3 3 0,2 0-395,1-1 0,4-6 1,2-4-1,5-2 1,3-2-1,1 0 0,0 0 306,1 0 0,-1 0 0,0-2 0,1-2-399,-1-5 1,-6 2 0,-2-2 965,-4-2 0,-2 5 0,-2 3-177,-2 6 1,1 0-1,6 6 1,2 0-1,5-2 1,3-1-543,1 0 0,6-4 0,3 2 1,2-2-1,1-4 0,1-1 90,2-1 0,13-12 0,1 1 0</inkml:trace>
  <inkml:trace contextRef="#ctx0" brushRef="#br0" timeOffset="6">3213 6757 8567,'-6'7'480,"-2"-1"1,-5-3-1,0 3-103,-1 3 0,-4 12 1,-1-4-1,0 7 0,0 1 1,4-1-1,3-3 0,5-1-574,1 1 0,3-4 0,7 0 0,5-2 1,3-2-1,1-1-393,1-3 0,3-3 0,1-7 0,-2-4 0,-2-4 0,-4-3 0,-2-1 851,-3 0 0,1-1 0,-3 1 1,2-2-1,-2-1 0,-2-2 905,-1 2 0,2 6 0,2 2 0,5 2-1002,3 3 0,1 2 0,2 1 0,3 0 0,4 0 0,3 0-329,2 0 1,4 0 0,2 0-1,-1 0 1,1 0 0,-4 0-1,-2 0-84,-5 0 0,-4 6 0,-9 3 0,-5 2 0,-2 3 0,-4 1 0,-2 1 571,-5 2 0,-3 5 1,-1 0-1,-1 2 1,1 1-1,1 1 62,3 0 1,4-2-1,5-1 1,1-4 0,3 0-1,5-4 1,3-3-125,1-4 1,2-3 0,2-6 0,2 0-1,0 0 1,0-3 0,-2-3-155,-3-3 0,0-10 0,1 6 0,1-1 0,2 2 0,-2 5-643,-1 1 1,8 2-1,7 5 1,7 5 536,9 7 0,22 7 0,-30-7 0,0 0 0</inkml:trace>
  <inkml:trace contextRef="#ctx0" brushRef="#br0" timeOffset="7">21915 5984 29278,'0'-13'-1967,"0"-1"1,0 8 0,1 5 0,2 5 0,3 2 2691,2 0 1,0 0 0,6-3 0,-1 1 0,2-1 0,3-1-1,5-2 1,7 0 0,6 0 0,2 0 31,2 0 1,10 0 0,7 0 0,5-2-1,8-1 1,1-1 0,-33 2 0,1 0-758,2-1 0,1 0 0,-3 1 0,2 1 0,4-3 0,1 0 0,-2 1 0,0 0 0,-3 1 0,-1 0 0,0 0 0,0-1 0,-1 1 0,1 0 0,0 1 0,1-1 0,1-1 0,-1 0 0,-1 0 0,0 0 0,0 0 0,0 0 0,1 0 0,0 0 0,-1 1 0,0 0 0,-3-1 0,1 0 0,2 2 0,-1-1 0,24-5 0,-1 1 0,-1 3 0,-8 1 0,-4 2 0,-4 0 0,-11 0 0,3 0 0,-6 0 0,-6 2 0,-1 1 0,-3 1 0,-2 2 0,-6-3-903,1 1 1,-9 1 678,-5-5 1,-11-12 0,-10-3-1</inkml:trace>
  <inkml:trace contextRef="#ctx0" brushRef="#br0" timeOffset="8">8558 6970 9286,'-21'-19'-88,"6"10"0,7 3 44,-3 12 21,5 3 0,-6 16 0,3-4 0,-1-1 0,0 0 0,1-2 0,0-1 0,0 1 0,0 0 0,0 1 0,0 0 0,2 2 301,1 0 1,0 2 0,3 7 0,-1 3 0,1-1 0,1 2 0,2-1 0,0-1-83,0-2 0,-4 3 0,-1-1 0,2 1 0,1 1-131,-3 0 1,4 0 0,-4 4 0,4 1 0,1 4 0,-2 1-223,-2 2 111,2 5 0,-4-7 0,8 8 1,2 4-1,5 2 0,4 3 26,5-1 1,4-2-1,8 3 1,3-2-1,1-3 1,3 1-1,1-3-4,2 0 71,6 2 1,-3-13-1,5 4 1,-3-1-1,-2-3 101,-1-1 0,4-4 0,3-1 0,1-1 0,0 1 0,-1 1 1,2 4-83,0 2 1,1 2 0,-1 6 0,-2 0 0,-1 2 0,1 3-55,-24-28 0,-1 1 0,0-1 0,0 1 0,1 2 0,0 0 0,-1-2 0,1 0 0,-1 0 1,1 0-1,-1-1 0,1-1 0,23 29 72,3-4 1,-1 2-1,1-11 1,-4-1-1,0-1 1,-1-4 107,0-2 1,0 1-1,-3-5 1,1 1-1,-1-1 1,-3-2-59,-4-2 1,2 3-1,-3 0 1,-1-1-1,-2 0 1,-2-1 0,-2 4-93,-3 1 0,-6 0 0,2 1 0,-2-2 1,-4 0-1,-3 1 56,-3 0 1,-2 3 0,4-5 0,-4 2-1,-1 2 1,-3-2 45,-2-3 1,-1 2 0,0-2 0,-1 0 0,-3-2 0,-7 1 0,-4-2-110,-2 2 1,-6 4 0,4-2 0,-2 3 0,-2 2-1,-3 3-137,0 4 1,-1 2 0,-1 7 0,-2 2-1,-1 4 1,0-1 0,-1-2 203,-4-2 1,1-4 0,-3 0 0,-3 2-1,-3-3 1,-8-2 247,-2-4 1,3-1 0,-1-4 0,-5-2 0,1-5-1,0-3 188,4-1 1,2-1-1,-1 1 1,5 0 0,8-1-1,4 1 1,6 0-687,4-1 0,-1-1 0,4-1 0,-1 0 0,1 2 0,2 4-96,3 0 0,-4-2 0,3-2 0,2 1 0,3 1 0,3 0 1,-1 1 58,-2-4 0,3-6 0,0 2 0,0-2 0,0-3 0,2-1-801,1-2 0,0-1 1,3-1-1,-1-3-2165,1 3 2292,1-5 1,1 0 0,-2-5 383,-2 4 0,1 2 1,4 8 474,0 3 0,-6-4 0,-2 6 0</inkml:trace>
  <inkml:trace contextRef="#ctx0" brushRef="#br0" timeOffset="9">19222 9369 8008,'7'-27'20,"10"4"0,-2 6 0,4 11 1,5 9-1,1 3 172,1 0 0,-3-1 0,-3-5 0,0 0 0,-6-2 1,-2-1-1,-6-1 0,-4 1 0,-10 1 0,-5 2 4441,-5 0-3840,0 0 1,1-4 0,-1-1-1,3 1 1,3 0-92,3-1 1,8-1 0,1 2 0,7-5 0,4-3-34,-3-1 1,3-1 0,-7 0-211,-1-4 1,-1-3 0,-2-6-202,0 1 1,0-1 0,0-1-1,-2 0 1,-1 0 0,-3 3 0,0 1-653,0 3 1,-2-3 0,3 7 0,1 0 0,-1 3 0,1 0-1477,1 1 1,-3 4 0,0 2 439,-1 1 0,-1 3 0,-2 7 0,1 5 1430,-1 3 0,-8 1 0,-3 1 0</inkml:trace>
  <inkml:trace contextRef="#ctx0" brushRef="#br0" timeOffset="10">18662 8396 8397,'0'-18'300,"0"1"1,-1 5-119,-4 7 1,-7 8 0,-5 3 0,0 0-1,1 0 1,0-3 0,-3 0 0,-1 0 248,1 1 1,1 1-1,3-5 1,-1 0-1,-3 0 1,0-2 33,-1-2 1,3 1 0,2-6 0,-1 0-1,-2 0 1,0 2 178,-1 1 0,-1-3 0,-3 5 0,1 1 0,-2 1 1,-1 2-593,-2 0 0,-4 6 0,-2 3 0,-1 3 0,-1 3 0,-1 1 0,1 3 7,-2 2 0,8-3 0,3 2 0,2 0 0,3-4 0,4 0 1,2 0 306,1 2 1,3 0 0,2-5 0,4 1 0,4-1 0,1 0 0,1 2-81,4 3 0,8-3 0,8 3 0,2-2 1,4 0-1,7 3-346,8 2 1,5 1 0,6 3 0,4-1 0,2-3 0,6 0-1,2-2 210,2 0 1,2 3 0,1-4 0,-36-10 0,2 0 0,0 0-1,1-1 1,0 0 0,0 0 0,2-1 0,0-1-1,-1 0 0,1-1 0,-1 0 0,0-2 0,0-1 0,1-2 0,4 1 0,-1 0 1,3 0-1,0 0 0,2 0 0,1-1-158,-1-1 1,1-1 0,3-2 0,-1-2 0,-1-1-1,0-1 1,2 0 0,0 0 0,1-1 0,0 1-1,0-2 1,0-1 0,-1 1 0,-1-1-216,-3 1 0,-2-1 0,0-1 0,-2 0 1,-4 1-1,0-1 0,-3-2 0,-1 0 1,-2 0-1,0 0 0,25-14 0,-5-1 27,-6-1 0,-9 0 1,-10 4-1,-7 1 1,-6-1-1,-7-1 371,-5-3 1,-8 3 0,-11-5 0,-15 2-1,-16 0 1,-16 0 0,27 16 0,-1 0-404,-2 1 1,-2 2 0,-5-1-1,-2 2 1,2 4 0,1 1 0,-2-1-1,-1 0 1,0 0 0,-1 1-1,2 0 1,0 0-63,-1 2 0,0-1 0,-1-1 0,-1 0 0,0 2 0,0 1 0,0-1 0,1 0 0,-1 1 0,0 1 0,1-1 0,0 1 0,2 0 0,0 0 333,2 0 0,2 1 0,2 0 0,1 0 0,-35 1 0,5 2 0,9 2 0,7 5 0,7 4-22,4 5 1,7-3 0,4 4 0,6 0 0,7 5 0,3 4-3296,5 3 1,4 5 0,6-2 3273,3 4 0,4-6 0,5 6 0</inkml:trace>
  <inkml:trace contextRef="#ctx0" brushRef="#br0" timeOffset="11">18502 8609 8346,'5'-34'730,"-1"3"0,7 5-1060,-3 17 1,-2 1-1,-1 4 1,-4-5 1118,-1-3 1,-1 6 0,-2 8-141,-2 9 0,-1 4 0,3 6 0,-1 0 0,0-1 0,-1 4 0,1 1-162,1 2 0,1 0 0,2-1 0,0 1 0,0 0 0,0-1 0,0-1-408,0-2 0,0-4 0,2-6 0,1 1 0,3-3 0,1-2-586,3-4 1,-2-7 0,-1-5 0,-1-9-1,-1-7 1,-1-6-79,0-4 1,1-2 0,-4-5 0,2 0 0,3 1 0,0 4 0,2 4 580,-1 2 0,-3 9 0,4 2 0,-1 5 0,-1 2 1,2 4 545,-1 1 1,-3 1 0,5 5 0,2 0 0,1 0 0,1 0 0,2 0-296,2 0 1,3 0-1,3 0 1,0 2-1,2 1 1,3 3 0,3 0-1232,-1 0 0,-2 3 0,-2-4 1,1 1-1,-2 0 0,-2-1-1590,-6 1 2574,-8-5 0,3 11 0,-5-5 0</inkml:trace>
  <inkml:trace contextRef="#ctx0" brushRef="#br0" timeOffset="12">18582 8743 8470,'-13'-14'1886,"5"7"0,4 1-1522,8 6 1,4 1 0,5 2 0,2 2-245,3-2 0,1 3 1,5 0-1,-3 0 1,-1 1-1,-1 0 1,1 4-1,-4 1-2385,-1 1 0,-6-1 2265,0-3 0,-6 3 0,3-5 0</inkml:trace>
  <inkml:trace contextRef="#ctx0" brushRef="#br0" timeOffset="13">18662 8863 8758,'-13'0'0,"0"0"440,-1 0 0,8 0 1,8 1-1,10 2 0,8 1 1,6 1-391,0 1 1,5-5-1,0 4 1,-1-4 0,-2-1-1,-3 0 1,-1 0-3360,-2 0 3309,-5 0 0,14-12 0,-3-2 0</inkml:trace>
  <inkml:trace contextRef="#ctx0" brushRef="#br0" timeOffset="14">19182 8743 8512,'0'-20'3763,"0"6"1,0 6-3068,0 13-519,0 5 0,0-1 0,0 0 0,0 1 0,0 2-169,0 1 1,0 1-1,0-1 1,0 0-1012,0 1 0,2-3 0,2-2 0,5-4 0,3-5 0,0-5 620,-4-4 0,4-2 0,-3-3 0,2-1 0,-1-1 0,-3-2 0,-1 2 1316,-3 1 1,-1 2-1,-2 0 3280,0-1 0,0 8-4202,0 6 0,4 6 0,2 8 1,2-1-1,2-1 0,2-2 1,1-1-1280,0 1 0,1 1 0,-1-1 0,0-2 0,1-3 0,-1-2 1268,0-1 0,1-2 0,-1 0 0</inkml:trace>
  <inkml:trace contextRef="#ctx0" brushRef="#br0" timeOffset="15">19609 8623 8784,'6'-18'641,"2"0"0,0 0 0,-1 5 290,-1 0 0,-1 7 1,-7 6-499,-2 7 1,1 11 0,-6 4-1,0 3 1,2 2 0,2 0-768,4-1 1,1 5 0,1 1 0,2-3 0,5-1 0,2-1 0,5-2-1462,-1-3 0,3-4 0,-1-9 1795,2-5 0,0-2 0,-5-2 0</inkml:trace>
  <inkml:trace contextRef="#ctx0" brushRef="#br0" timeOffset="16">19582 8689 9530,'-13'0'1416,"7"0"1,6 2-1480,7 2 0,5-2 1,1 4-1,1-2 1,-1 2-1,0 0 1,1 1-1,0-1-740,4 0 0,-3 0 1,4-3 802,1 2 0,-6 5 0,6-3 0</inkml:trace>
  <inkml:trace contextRef="#ctx0" brushRef="#br0" timeOffset="17">19889 8783 9602,'13'0'828,"-4"0"0,0 0 1,1 0-1,2 0 0,1 1 1,1 4-1,0 3-774,4 4 0,-3 2 1,3-1-1,-3 0 1,-2 1-1,-1 0 1,-2 3-246,-1 0 1,-6 1-1,1-3 1,-2 1-1,-4 2 1,-1-2-1,-1-1 345,1-2 1,-3 1 0,2-1 0,-1 0-1,1 1 285,-1-1 1,1-4 0,4 0 0,0 1 0,-2 2 0,-2 0-462,-5-3 0,-4 3 1,-4-5-1,0 0 260,0-2 0,8-5 0,7-6 0,7-6 0,15-7-37,14-6 1,9 1 0,12-7 0,7 4 0,1 5-1,4 4 1,-6 5-4075,-5 4 0,-3 3 3873,-13 6 0,9 6 0,-7 2 0</inkml:trace>
  <inkml:trace contextRef="#ctx0" brushRef="#br0" timeOffset="18">19289 17765 8002,'12'-71'0,"-4"0"0,4 4 0,-3 27 0,2 14 252,-3 8 0,3 3 0,-8-1 0,-6-2 1,-8 0-1,-6-1 0,-4-2 0,-4-1 1,-3 1-1,-8 1 0,-4 2 0,-9 0 5355,-4 2-5681,-5 10 1,-9-12 0,-2 9 0,-4-3 0,34 6-1,-2-1 1,0 1 0,-1 0 0,-3 1 0,0 1 0,0 2-1,0 0 1,-3 1 0,-1 2 253,0 1 0,-1 0 0,3 2 0,-1 1 0,-5 4 0,-2 1 0,0 3 0,1 3 0,-2 1 0,1 3 0,-3 2 0,2 2 0,0 0 0,2 0-167,1 1 0,1 1 0,-4 5 0,2 3 0,7-3 0,2 2 0,0 1 0,1 3 0,2 2 0,2 2 0,2 0 0,3 2 0,1 2 0,3 2-34,1 0 0,3 1 0,5-2 0,2 1 0,1 2 0,3 1 0,5 0 0,3-1 0,4-1 0,2 1 0,4 0 0,4 1 0,3-2 0,5 0 149,5 2 1,5-2 0,11-2 0,6-2 0,8 0 0,6-4 0,6 1 0,5-3 0,-16-13-1,2 0 1,1-2 0,5-1 0,1-1 0,1-1-60,4 0 1,1-1 0,3-2 0,-13-3-1,2-2 1,1 0 0,0-2 0,3-1-1,1-1 1,1-1 0,0 0 0,2-1-1,1 0 1,0-2 0,2 1 0,3-1-1,2-1 1,0 0 0,0-1 0,-13-1-1,1-1 1,-1 1 0,1-2 0,1 1-1,1-1 1,1 0 0,1 0 0,0-1-1,-1 0-17,1-1 0,0 0 1,0-1-1,1 0 1,-1 0-1,1-1 1,0-1-1,0-1 1,0 1-1,0-1 1,0-1-1,0 1 1,0-1-1,0-1 1,1 1-1,-1-1 1,0-1-1,0 0 1,0 0-1,0 0 1,0-1-1,-1 0 0,1-1 1,0 0-1,0 0 1,0-1-1,0 0 1,0 0-1,0-1 1,0 0-1,-2 1 1,-1-2-1,0 1 1,0-1-1,-1 0-186,-2 1 0,-1-1 0,0 1 0,-1-1 0,0-1 0,12-5 0,0 0 0,-1-1 1,-1 0-1,-8 1 0,-2 1 0,0-2 0,-2 1 0,14-8 0,-2 0 0,-1-2 0,-6 0 1,-2-2-1,-3-1 0,-6 1 0,-3-1 0,-2-1-240,-4 1 1,-2-2-1,-3-1 1,7-19 0,-7-3-1,-9-1 1,-9-2 0,-8-1-1,-8-1 1,-12-5 0,-10 0-1,0 22 1,-5 0 0,-4 2-1,-8-3 1,-5 2 0,-3 1 375,-8-1 1,-5 2 0,-2 2 0,12 11 0,-2 1 0,-2 1 0,-2 2-1,-8 0 1,-2 1 0,-2 2 0,-1 0 0,-3 1 0,-1 0 0,-1 2-1,-1 1 1,12 5 0,-1 1 0,0 1 0,-1 1 0,0 1 0,-3 0-1,-1 1 1,-1 1 0,1 1 0,-1 1 0,-2 1 0,0 2 0,0 0-1,-1 0 1,1 2-60,-1-1 0,1 1 0,-1 1 0,0 1 0,-2 1 0,8 1 0,-1 1 0,-1 1 0,-1 1 0,2 0 0,0 1 0,2 1 0,1 0 0,0 1 0,0 0 0,1 2 0,-1-1 0,1 2 1,-1-1-1,1 2 0,0 0 0,0 1 0,0 0 0,0 2 0,0 0 0,1 1 0,-1 1 0,2 0 0,-1 1 0,-8 4 0,1 0 0,0 1 0,1 1 0,0 1 57,3-1 0,0 2 0,0 0 0,1 0 0,0 0 0,-1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372"/>
    </inkml:context>
    <inkml:brush xml:id="br0">
      <inkml:brushProperty name="height" value="0.053" units="cm"/>
      <inkml:brushProperty name="color" value="#FF0000"/>
    </inkml:brush>
  </inkml:definitions>
  <inkml:trace contextRef="#ctx0" brushRef="#br0">6065 17085 8104,'0'-20'0,"0"0"0,0 7 474,0 0 0,5-1 0,-1 1 0,-1 0 1,-1-1-1,-2 1 0,-2 1 0,-2 3 0,-7 5 1,-5 2 445,-6 2 1,-5 6 0,-5 3 0,-7 5 0,-7 3 0,-4 7 0,-7 6 0,-2 5-576,-4 4 0,30-17 0,0 0 0,0 1 0,0 0 0,0 1 0,1 1 0,0 1 1,1 1-1,2 1 0,1 1 0,0-1 0,2 0 0,-20 27 180,11-2 0,4 0 0,14 1 0,6-1 0,8-1 1,10-3-458,11-5 0,11-4 0,8-5 0,6-5 0,8-5 0,3-6 0,6-2-406,0-5 0,-3-6 1,1 1-1,-5-1 0,-4-2 1,-5 2-984,-2 3 0,-8-1 0,-3 0 0,-3 3 0,-3 1 0,-1-1 1321,-2-2 0,0 3 0,5-4 0</inkml:trace>
  <inkml:trace contextRef="#ctx0" brushRef="#br0" timeOffset="1">6532 17565 9473,'12'-46'0,"-2"2"3709,-1 5 0,-5 14-2973,5 21 1,-6 4 0,0 4-1,-4 5 1,-5 4 0,-2 5 186,-2 4 0,3 8 1,-1 1-1,2-3 1,3-3-1,2-2-741,1 0 0,0-3 0,1-3 0,4-3-829,4-5 1,2-4-1,3-6 1,-2-5-1,-2-7 1,-3-8-168,-1-4 1,-1-14 0,-5-7 0,0-7 0,-2-8 0,-1 1 308,-1 0 0,-5-5 1,5 13-1,-1 2 0,1 6 1,-1 8 1077,2 10 1,2 5-1,1 7 1,1 3-1,5 2 1,6 3 474,4 0 1,9 4 0,1-4 0,5 2 0,4 0 0,5-1-1,3 1-749,0-1 0,3-1 1,0 3-1,1-3 1,2 1-1,0-3 1,-1 2-1541,-2 0 1,-4 0 0,-6 3 0,-6-1 0,-7 0 1240,-5-2 0,-9 4 0,-3-4 0</inkml:trace>
  <inkml:trace contextRef="#ctx0" brushRef="#br0" timeOffset="2">6678 17379 8119,'14'-17'2147,"-1"4"1,12 1 0,6 9 0,6-1-1517,3 1 0,-1-5 1,-2 0-1,-3-3 0,0 1 1,-3 1-1,-1 0 0,-5 2-118,0 2 1,-4 4 0,0 2-514,-2 4 0,-1 2 0,-5 6 0</inkml:trace>
  <inkml:trace contextRef="#ctx0" brushRef="#br0" timeOffset="3">7931 16819 8219,'0'-27'3296,"0"6"0,2 5-2674,2 6 0,4 2 1,5 5-1,0-2 1,1-1-51,-1 0 0,0 0 0,1 3 0,-2-3 1,-2 0-1,-1 0-1386,1 3 1,2 2 364,1 1 0,-5 1 0,-4 4 0,-4 2 898,-4 0 0,-4 4 0,-5-5 0,-2 1 0,-3 3 0,-5 2 329,-7 2 1,2 3-1,-5 3 1,1 0-1,-2 5 1,0 7-465,3 8 1,4 1 0,5 11 0,4 6 0,5 11-1,7-30 1,3 1 0,0 3 0,3 1-270,0 1 0,3-1 0,1-1 0,2 0 1,3-1-1,3 0 0,1-2 0,2-1 0,18 27 1,4-8-619,1-11 1,2-8-1,-1-5 1,-4-1 0,-4-5-1,-4-3 1,-5-4-697,-4-2 1,-8-6-1,-4-5 819,-4-2 318,-5-8 0,-17-10 1,-3-7-1,-5 0 1,-3-2-1,1 2 604,2-1 1,-2-2 0,2 4 0,4 2-1,4 1 557,3 2 0,11 6 1,11 2-1,14 4 0,14 1-757,11 0 0,9 1 0,7 2 0,3 3 0,1 0 0,0 0-272,-4-3 0,-6 3 0,-10-2 0,-4 1 0,-4-1 0,-5 1 0,-5-2 0,-3-2 0,-4 5 0,-6 1 0</inkml:trace>
  <inkml:trace contextRef="#ctx0" brushRef="#br0" timeOffset="4">15916 13927 8583,'8'-46'662,"-2"2"0,-6-1 0,1 11 0,2 9 92,1 7 0,1 11 0,-7 8 0,-1 13 216,-1 11 1,-5 16-1,3 12 1,0 4 0,-1 5-1,1-1-179,0-1 1,2 6 0,4-7 0,0-6 0,0-4 0,0-6-542,0-2 0,0-8 0,0-6 0,0-8-528,0-4 1,0-9 0,1-8 0,2-10 0,3-10-1,0-9-64,0-9 0,4-15 1,-2-10-1,0-3 0,1-6 1,-4 36-1,-1 0 0,1 0 1,1-1-75,0 1 1,1 1-1,-1-24 1,7 2 0,0 7-1,2 11 1,3 8 0,-2 9 1007,-1 7 1,4 8 0,4 6 0,2 7 0,1 9 0,1 10 425,0 6 0,-1 7 0,1 8 0,0 5 1,-2 3-1,-3 3-849,-4 2 1,-3-2 0,-3 3 0,-4-5 0,-3-2 0,-5-5-910,-5-5 0,-3 0 1,-10-9-1,-4-3 1,-5-2-1,-4-5 0,-6-4-15,-6-3 1,0-8 0,-4-3-1,2-2 1,5-2 0,5 0-262,2 0 1,6 0-1,7 0 1016,0 0 0,14 0 0,8 0 0</inkml:trace>
  <inkml:trace contextRef="#ctx0" brushRef="#br0" timeOffset="5">16823 14300 8153,'-21'-47'1331,"-9"4"1,4 13 0,-3 11-104,1 7 1,2 9 0,-2 0 0,-2 6-1,-1 7 1,3 5 0,3 4 0,4 2-1211,2 3 1,7 1 0,7 3 0,5 3 0,6 3 0,7 2-214,8-1 1,6-6 0,2-3 0,4-7 0,0-4-1,-1-3-1041,-2-3 1,-3-3-1,-5-8 1,-6-3-1,-6-7 1469,-5-5 1,-11-6 0,-6 0-1,-6-2 1,-2-1 0,-3 0 0,1 3 135,0 1 0,7 10 1,0 0-1,6 3 0,5 3 1,5 0-1838,7 3 1,16 6 0,10 3-1,9 0 1468,5 0 0,19 4 0,-5-2 0</inkml:trace>
  <inkml:trace contextRef="#ctx0" brushRef="#br0" timeOffset="6">17316 14260 8153,'-6'-13'-580,"0"-9"0,-4-1 0,1 6 1587,-2 5 1,4 6 0,-2 7 0,-1 4 0,-1 5 0,1 6 0,1 7-1,0 2 497,2 1 0,-4 5 1,7 2-1,1 0 0,2-1 1,1-1-1488,0 2 0,1-5 0,2 2 0,3-5 1,1-4-1,4-4-1104,1-5 0,-4-4 0,1-8 0,0-3 1,-1-6 811,-4-9 1,-1-6 0,0-2 0,1-1 0,1-1 0,-1 0 0,2 0 1397,2 2 1,-5 4-1,3 0 1,-1 6-1,4 4-358,3 3 0,3 7 1,1 2-1,2 8 0,-2 4 1,-1 1-702,-1 0 0,-1 5 0,0 0 0,1-2 0,-1-2 0,-1-4-677,-3-1 1,2-6 0,-2 1-1,2-4 1,-1-4-193,-1-5 0,-5-9 0,5-4 0,2-5 1,0-2-1,3-4 1053,-1-1 0,0 4 1,1 1-1,-1 5 0,-1 6 1,-2 5 936,-1 4 0,0 3 0,3 9 0,-2 4 0,-2 8-1351,-2 5 1,3-3 0,-4 6 0,3 0 0,4 2 0,4 2-2293,6 0 0,5-7 1,3-2-1,4-4 2352,4-6 1,5-8-1,10-7 1</inkml:trace>
  <inkml:trace contextRef="#ctx0" brushRef="#br0" timeOffset="7">18342 13727 8250,'0'-44'0,"-1"4"400,-4 10 1,4 15 0,-4 27 827,4 10 1,-3 6 0,-1-1 0,1 1-1,-1 3 1,-1 6 0,0 6 0,0 6-496,3 3 1,2 1 0,1 1 0,0-1 0,0 0 0,0-3-1229,0-5 0,0-1 1,0-10-1,0-1 1,-2-6 494,-2-8 0,-9-10 0,-8-3 0</inkml:trace>
  <inkml:trace contextRef="#ctx0" brushRef="#br0" timeOffset="8">18142 14247 8250,'-4'-40'0,"-1"1"463,2 4 0,2 4 0,1 8 786,0 6 1,6 8 0,4 4 0,7 4 0,5 1 0,3 1 0,2 2-1732,-1 2 1,2 5-1,2-1 1,3 1-1,-1 1 1,1-2-1433,-4 1 1,0-3 1913,-3 2 0,7 0 0,1 4 0</inkml:trace>
  <inkml:trace contextRef="#ctx0" brushRef="#br0" timeOffset="9">18609 14153 10323,'-9'0'2988,"2"2"0,1 2 1,4 5-2394,5 3 0,3 1 1,4-1-1,-1-3 1,2-4-1,1-4 1,1-1-1440,0 0 1,1-1 0,-3-4 0,-2-5 0,-4-5-1,-4-3 211,-1 2 0,5 1 1,-1 2-1,-1-1 0,-1 1 2142,-2 0 0,1 5 0,2 5 0,3 5-1032,1 2 0,2 13 0,6 0 1,3 7-1,4 3 0,3-1 1,2 1-203,-1 0 0,7-2 0,3-1 0,2-5 0,1-3 0,-1-5-692,2-4 1,-9-3 0,5-5 0,-7-5 0,-2-6 0,-2-6 108,-3-2 0,-2-3 0,-8-2 0,-2 0 0,-3 1 0,-1-1 921,-3 1 1,-1 5 0,-2-1 0,-2 0 0,-1 4 0,-3 3 154,-1 4 1,-2 3-1,-3 9 1,3 4-769,5 7 0,2 8 0,4 0 0,1 3 0,3 2 0,1-1-586,4 1 0,0 0 0,3-2 0,-1-3 0,0-4 0,1-3 0,-1-2-492,0 0 0,1-5 0,-1-4 1,0-2-1,1-2-199,-1 0 1,-4 0 0,0 0 1276,1 0 0,2 6 0,1 1 0</inkml:trace>
  <inkml:trace contextRef="#ctx0" brushRef="#br0" timeOffset="10">19475 14433 8165,'-13'-32'336,"0"5"1,7 12-337,6 11 0,6 2 0,7 2 0</inkml:trace>
  <inkml:trace contextRef="#ctx0" brushRef="#br0" timeOffset="11">19515 14300 8165,'-13'0'951,"0"0"0,1 2 476,3 2 1,3-1-1,8 4-794,2-1 0,8 3 0,7-4 1,2-2-1,1-2 0,0-1-805,0 0 0,-1 0 0,1 0 0,-4 0 0,-3 0 0,-3-1-184,-3-4 0,-3-2 0,-8-7 0,-4 1 1,-7 0-1,-9-1 0,-6 1 589,-4 0 1,0 1 0,2 2-1,-2 2 1,-1 2 0,0 3-10,4 2 1,5 2-1,3 4 1,2 5-1,4 5 1,4 4 0,2 2-3091,-2 3 0,-1 5 2866,-1 2 0,-6 12 0,-2-1 0</inkml:trace>
  <inkml:trace contextRef="#ctx0" brushRef="#br0" timeOffset="12">16143 14953 11485,'-36'-1'597,"10"-4"0,15 10 0,28-2 0,14 2-394,16 0 1,-10-4 0,3-1 0,12 0 0,3-3 0,10 0-1,4-2 1,-13-1 0,2 0 0,2 0 0,4-2 0,1 0 0,1 0-1,-10 1 1,0 0 0,1 0 0,1 0 0,1 0 0,1-1 0,0 1-1,1-1 102,3 1 1,1-1 0,1 0 0,1 0 0,4 0 0,0-1 0,1 0 0,0 1 0,-3 1-1,0-1 1,0 2 0,-1-1 0,0 1 0,-1 0 0,0 1 0,-1 0 0,0 0 0,-1 0-1,0 1 1,-1 0 0,-5 1 0,0 0 0,0 1 0,-1 0-1006,18-1 0,-2 0 0,0 1 0,-6 0 0,-1 1 0,-1 0 0,-6 1 0,-1 0 0,-2 0 0,-4 0 0,-2 0 0,-1 0 700,19-1 0,-3 2 0,-2 1 0,-2 2 0,-11-1 0,-1 1 0</inkml:trace>
  <inkml:trace contextRef="#ctx0" brushRef="#br0" timeOffset="13">9584 11928 8279,'0'-19'0,"2"10"-82,2 0 0,4 6 1,5 3-1,0 0 1,1-2-1,-1-1 0,0-1 1,1 0-1,-1-1 662,0 1 1,-7-1 0,-4 4-1,-7-2 1,-2-2 0,-3 1-107,-2-2 1,3 4 0,0-2 0,-1 1 0,-2 0-336,-2-1 1,1-1 0,0 4 0,-1-2-1,1-2 1,0 2 210,-1 2 1,1-4-1,0 1 1,-1 0-1,1-1 1,0 1-1,-1 1-196,1 1 1,-2 4 0,-1 1 0,-3 3 0,-1 1 0,0 2 0,-1 0-131,-3 0 0,-1 0 0,-3 4 1,-2 0-1,-1 1 0,2-1 200,0 0 1,4-1 0,2-2-1,2-2 1,2-1 0,2-1 124,3 0 1,-3 0 0,2-3 0,4 1 0,0 1 0,2-1-185,0 1 1,5 5-1,-3-1 1,1 3-1,1 1 1,1 2-315,-1 3 1,1-4-1,2 4 1,-1-1 0,-1-1-1,1 3 1,2 0 210,1 1 1,0 2 0,1-4 0,2-1 0,3 1 0,1 0 90,4-2 0,5 3 0,3-1 0,2-2 0,3-1 0,1-1 144,2-1 0,4-1 0,1-2 0,1-2 0,1-1 0,0-1 0,3 0-38,1-3 0,2 0 0,0 0 0,0 1 1,0-1-1,-1-1-111,-4-2 0,4 0 0,-5 0 0,2-2 0,-2-1 1,0-1-1,0 1-218,3 1 0,-3-2 0,1-2 0,1-2 0,0-2 0,-1-2 77,2-1 1,-3 0 0,2-2 0,-1-1-1,-1-2 1,-3 0-54,-2-1 1,-3 2 0,-1-5 0,-2 0-1,-4 0 1,-3 0-27,-2-2 0,-4 0 0,-10 1 0,0 0 0,-2 0 0,-2-3 0,-8 1-244,-9 3 0,-2-2 0,-13 7 0,-2 0 0,-5 2 1,-6 4-260,-3 2 0,3-2 0,0 7 0,0 0 0,2-1 0,4 1 0,4 1-392,4 1 0,1 4 0,0 1 1,6 3-1,5 1 967,4 3 0,1 2 0,5 1 0</inkml:trace>
  <inkml:trace contextRef="#ctx0" brushRef="#br0" timeOffset="14">6652 13394 8243,'0'-19'0,"-2"8"0,-2 1-55,-5 7 0,2 0 0,-2 9 1,-2-2-1,-1 1 0,-1-2 1,0-2-1,-1-1 0,1 0 1,0 0-1,-1 0 860,1 0 1,0 0-1,-1 0 1,1 2-417,0 2 0,4-2 0,0 3 0,-1 0 0,-4-1 0,-2 1-503,-2 1 1,-5-3 0,0 4-1,-3 0 1,-4-1 127,-1 0 0,-5-1 0,4-5 0,-1 1 0,-1 2 0,2 2 0,-2-2 432,-1-2 0,6-1 1,-2 0-1,3 0 0,1 2 1,0 1-301,1 1 1,-1 6 0,0-2-1,-1 2 1,-1 0 0,-3 4-361,3 1 1,1-4 0,1 7-1,0-3 1,1-2 0,-1 2 0,0 1 148,1 2 1,1 4 0,1-4 0,3-1-1,2-3 1,3 0 262,1-1 0,1 0 0,3 1 0,0-1 0,2 0-182,-1 1 0,4-1 1,2 0-1,2 1 0,4-1 1,1 0-251,1 1 0,6-1 0,1 2 1,4 1-1,2 2 0,1 0 279,1 1 1,-2-3 0,5 5-1,2 0 1,1-2 0,1 0 197,1-3 1,4 4 0,3-3 0,3 0 0,6-3 0,3 0 0,4-1-53,2 0 0,3 1 1,1-2-1,4-2 0,-1-1 1,2 1-339,-1 2 0,-2 1 0,1-1 0,-1-1 0,-3-3 0,1 3 82,-1 1 0,-3 1 0,-2 0 1,2 1-1,-3-1 0,0 0 1,-3 1 323,0-1 0,7-1 1,-1-3-1,1-3 0,5-2 1,0 1-176,1-3 1,6 0-1,-4-2 1,-2 0 0,2-2-1,-2 0-84,-1-3 0,-1-4 0,0 3 0,-4-1 1,0-2-1,-4 0 89,-1 0 1,-1 2 0,-5-4 0,-4 3 0,-1-1 0,-1 0 27,-1 0 1,-5 2-1,2-4 1,-1 4 0,1 1-1,-3 1-874,-1-1 597,-1-1 0,1-2 1,2 0-1,1-1 0,-3-2 1,-3-1-12,-3-1 0,-1-3 0,3-3 0,-3 0 0,-2-3 0,-4 0 407,-5-4 0,0 3 0,-5-8 0,-2 1 0,-2-2 0,-2-1-155,-4-3 0,1 4 0,-8 2 0,-4 3 0,-5 3 0,-7 1 0,-5 4-501,-1 0 1,-10 3 0,-2 3 0,-7 2-1,-7 2 1,1 1 137,0-1 1,-9-1 0,1 1-1,0 3 1,2-1 0,5 2 462,0 0 1,-6-2 0,0 2 0,1-2 0,-1-2-1,3-2 185,3-1 1,-7-5-1,3 0 1,2 2-1,0 1 1,3 3-1,-1 2-532,4 1 0,1 6 0,4-1 0,0 4 166,2 4 0,0 9 0,-4 8 0</inkml:trace>
  <inkml:trace contextRef="#ctx0" brushRef="#br0" timeOffset="15">7145 5931 30196,'7'-14'-8464,"-2"1"4618,-4 0 2211,5 5 0,-4-4-465,2 3 2692,-2 4 1,-7 0 0,-1 8 0,0 3 0,-1 0-282,0 0 1,-2 3-1,-5-5 1,-1 1-1,-1-1 1,-3 0-43,-2-1 0,-1 3 1,-5-1-1,-1-2 0,-1-2 1,-4-1-40,-1 0 1,4 0-1,-2 0 1,1 0 0,0 0-1,1 0 238,2 0 1,1 2 0,0 1 0,2 1 0,2-1 0,2 0 0,2 0-234,2 1 1,-2 1 0,0-5 0,-1 0 0,1 1 0,0 2-1,-2 2 177,-1-2 1,-11-2 0,7-1 0,-2 0 0,-2 0 0,0 0 421,-1 0 0,-4 0 0,2 2 0,1 1 1,-1 3-1,3 0-834,2-1 1,3 6 0,1-2-1,2 3 1,0 2 0,0 3 0,-1 2-179,0 2 1,4-4-1,1 4 1,1 0 0,1 0-1,0 2 1,3 2-49,2 2 0,4 4 0,-2 0 0,4-1 0,4-2 0,1-1 50,0-1 0,1 1 0,5-2 1,8-1-1,8-2 0,8 0 1,7-1 318,6-3 1,5-2-1,10-1 1,6 0-1,4-3 1,5-2-1,-36-6 1,1 1-68,3 0 1,0-1 0,-2-3 0,2 1 0,1 0 0,1 0 0,0-1 0,-1 0 0,0-1 0,0 0 0,-1-1 0,0 0-102,-3-1 0,1 0 0,-1 0 0,1 1 0,33-8 0,-1-2 0,-1 0 0,-6-4-55,-4-3 0,1 3 1,-6-4-1,-6 0 0,-5-3 1,-8-4-264,-7 0 1,0-7 0,-13-4-1,-4-4 1,-6-5 0,-5-2 0,-2-1-1,-5 1 328,-8-1 0,-11 1 1,-13-1-1,-10 7 1,-11 5-1,-9 7 170,31 17 0,-2 2 0,-4 1 0,-1 2 0,-2 3 0,0 2 0,0 0 0,0 3 0,0 0 1,1 3-1,2 1 0,1 2-1531,3 1 0,0 2 0,-2 2 1,2 2 1335,3 0 0,1 1 1,-3-2-1,2-1 1,-25 3-1</inkml:trace>
  <inkml:trace contextRef="#ctx0" brushRef="#br0" timeOffset="16">11091 12541 8115,'-6'-8'0,"-3"4"284,-3 3 0,3 1 0,0 1 0,-1 2 1,0 3-1,2 0 0,8 0 0,9-3 1,6-2 5599,3-1-5604,-1 0 0,3-4 0,2-2 0,3 0 0,0 0 0,-1 3 0,-3 2 0,-2 1 0,-3 0 0,-1 1 6,-2 3 0,1 4 0,-3 5 1,0 2-1,-4 1 0,-1 4 1,-1-1 274,1 0 1,-3 0 0,4-2 0,2 2-1,1 2 1,5 1 1290,0-2-1620,0 0 0,4-2 0,3-1 0,5 0 0,2-3 0,2 0-116,-1-1 0,-2 0 0,-3-1 0,-2-1 0,-6-4 0,-2-1-2558,-1-3 1,-6 0 77,1 1 0,-4-2 0,4 1 177,1-6 2187,8-11 0,3-6 0,5-7 0</inkml:trace>
  <inkml:trace contextRef="#ctx0" brushRef="#br0" timeOffset="17">11797 12421 9941,'-13'-15'0,"1"5"393,3 2 1,2 7-167,2-4 0,-2 4 1,-6 2-1,-2 4 1,-2 4 1016,0 3 1,-7 7-1,0 5 1,-4 5 0,-4 7-1,-3 2 1,-2 2-295,-1 0 0,-2 9 1,0 1-1,0-1 1,1 0-1,4-3-993,4 0 1,4-2-1,5-4 1,4 0-1,5-1 1,2-4-1,4-2-2222,1-1 0,2-8 0,5 1 0,2-2 2265,2-3 0,5-3 0,-3 2 0</inkml:trace>
  <inkml:trace contextRef="#ctx0" brushRef="#br0" timeOffset="18">7238 10409 8404,'0'-14'-11,"0"1"53,0 0 1,0 4 0,0 0-1,-1 0 1,-2 0 0,-3 2-1,-2 1 1,-2 3 0,-2 1 1887,-1 2 1,3 0 0,7 0-1267,12 0 1,2 0 0,9 2 0,-3 1 0,1 3 0,0 1 0,0 3-235,-1 2 0,1 6 0,-4 0 0,-1-2 0,-1 0 0,-2 1 0,-2 2-316,-3 2 1,1-5 0,-3 2-1,2-2 1,-2 0 0,-2 2-1,-1-2-292,0-1 0,0-6 0,0 0 1,0 1-1,2 1-984,2-3 1,-1-2 0,6-6 0,1 0 0,4-1-1,3-4 1162,6-3 0,2-4 0,2-2 0</inkml:trace>
  <inkml:trace contextRef="#ctx0" brushRef="#br0" timeOffset="19">7718 10395 9278,'8'-34'0,"-4"5"853,-3 5 1,5 9-1,3 8-224,3 1 0,-3-3 0,0 4 0,0 5 0,-2 6-247,-2 8 1,-11 8 0,-6 0 0,-6 3 0,-3 2 0,-2 0 32,-3-1 0,0 2 0,-1 0 1,2 1-1,3-6 0,4-1 1,3-2-669,2-1 1,1-1 0,3-5-1,5 0 1,4-1-903,4-3 0,4-1 0,5-6 0,0 3 1,1-2-1172,-1-2 0,-6 1 2326,-2 2 0,-4 4 0,-1 5 0</inkml:trace>
  <inkml:trace contextRef="#ctx0" brushRef="#br0" timeOffset="20">7505 10742 8274,'-13'7'439,"-1"-2"1,1-4-1,3-1 2125,5 0 1,2 0-1593,12 0 1,0 0-1,4 1 1,-1 5-1,-3 6-618,-5 5 0,-2 6 0,-4 1 0,-2 4 0,-5 5 0,-4-1 0,-4 2 0,0-1-339,0-1 1,3 1-1,0-3 1,2-1-1,3-2 1,5-3-2813,3-1 0,1 1 0,0-2 2797,0-4 0,5 3 0,3-1 0</inkml:trace>
  <inkml:trace contextRef="#ctx0" brushRef="#br0" timeOffset="21">17436 10995 16945,'0'-13'-4049,"0"-1"2638,0 1 2239,6 0 0,0 4 0,4 1 1,-1 2-1,0 2 0,0 0 0,0-1 54,1 2 0,-4 3 1,-3 5-1,-6 3 0,-6 3-587,-3-2 1,3 3-1,0-5 1,-1 2-1,-2 0 1,-1 1-1,0 2 1,-1 1-157,1 1 1,0-1 0,-1 0 0,1 1 0,0-1 0,-1 0-1,1 1-3493,0-1 0,-1 0 2005,1 1 1,7-7 0,6-4 0,9-6 1352,7-6 0,5-15 0,6-4 0</inkml:trace>
  <inkml:trace contextRef="#ctx0" brushRef="#br0" timeOffset="22">17329 10835 8622,'-12'-7'0,"2"-5"4925,1-5-4511,6 0 1,-3 15 0,6 7-1,0 5 1,2 5 0,1 3-1,3 5 1,0 5-24,-1 4 1,6 0 0,-2-1 0,1 3 0,0 0 0,-1-3-514,2-2 0,1-3 0,2 1 1,3-2-1,2-3 0,0-4 0,2-3-1773,0-2 1,-5-1-1,2-2 1895,-4-1 1,6 0-1,0 4 1</inkml:trace>
  <inkml:trace contextRef="#ctx0" brushRef="#br0" timeOffset="23">15530 9982 8556,'0'-13'-380,"0"-1"1,1 7 0,2 1 0,3 2 1373,1-1 1,-5 1 0,-2 5 0,-6 4-336,-1 4 0,1 2 0,6 3 1,0-1-1,0 0 0,0 1-531,0-1 0,1 0 1,2 1-1,3-1 1,1 0-1,2 1-692,-1-1 0,4 0 1,-4-1-1,3-1 1,-1-4-909,-1-1 1,0-2 0,4-4 1471,1 0 0,-1 0 0,0 0 0</inkml:trace>
  <inkml:trace contextRef="#ctx0" brushRef="#br0" timeOffset="24">15956 9942 8556,'-26'0'362,"-1"0"1,0 0-1,1 2 57,-1 2 0,0 3 0,-1 10 1,-2 2-1,-1 5 0,3-1 1,3 2-1,3-1-219,-2-2 0,5 8 0,0-2 0,1 5 0,-1 4 0,-1 0-359,1-2 1,1 7 0,5-5 0,0-2 0,1-1-1,3-4 1,4-2-1684,4-1 0,2-1 1842,4 1 0,2 0 0,7-1 0</inkml:trace>
  <inkml:trace contextRef="#ctx0" brushRef="#br0" timeOffset="25">23981 8809 8004,'-6'8'0,"-1"-2"334,-7-6 1,7-2 0,2-2 0,4-5 0,2-2-1,2 1 1,3 3 1606,2 1 0,-1 0-544,2 1 1,-3 5-597,-6 0-687,0 0 0,0 8 1,1-5 172,4 1 1,-5 7-1,0-3 1,-8 3 99,-3-2 0,-3 3 0,1-4 0,0 4 0,-1 0 0,1-2-95,0-1 1,5 0-1,4 5 1,2-1 0,2 0-142,0 1 0,0-1 0,0 0 0,0 1 0,-1-1-128,-4 0 1,4 0-1,-5-1 1,2 0-1,-2-1 1,-2 0-1,-1 0 392,2 1 1,-3-1 0,4 3 0,0-1 0,-2 2 0,2 1-249,0 2 0,2 0 0,4-5 0,1 0 0,2 2 0,3 1-572,2 2 0,-4 0 1,5-5-1,1 1 1,2-1-1,2 0 325,-1 1 1,-4-5 0,0-2 0,1 0 0,2-1 122,1 0 0,1 3 0,-1-4 0,0-3 0,1 0 0,-1-1 0,0 2-218,1 2 0,5-1 1,2-4-1,1 0 0,0 0 1,0 0-1,0-1-281,1-4 0,-3 4 0,4-5 0,-3 2 0,-2-2 1,-3-2 522,-1-2 1,-3 2-1,-2 0 1,-1-4 0,0-3-1,0-4-74,0-2 1,-6 3 0,1-3 0,-2 1 0,-2 0-1,0 1-252,0 3 0,0 1 0,-2 3 0,-2 3 0,-5 5 310,-3 2-48,-7 2 1,-2 6-1,-5 5 1,-1 4-1,0 4 1,1 0 1024,-1 0-587,6-1 1,2 0-1,7 0 1,2-2-1,2-1 1,1-3-246,-1-4 0,6 4 0,-4-4 0,1 1 1,-1-1-407,-1 3 0,4-4 0,-3 1 0,1-1-3979,1 0 0,0 2 4189,4 5 0,0-1 0,0 0 0</inkml:trace>
  <inkml:trace contextRef="#ctx0" brushRef="#br0" timeOffset="26">7505 10728 8023,'6'-20'1,"-3"2"0,6 9 0,0 3 0,1 2 1,3-1-2,-2-5 1,8 2-1,-7-5 1,-2 0-1,-1-2 1,1-1-1,1-2-147,-2 2 0,1 1 1,-6 1-1,-1 1 1,0 0 1421,2-1 1,-4 6-1,4-1-1039,-4-2 0,-2 5 0,-5 3 0,-6 6 0,-6 6 0,-3 5 1,-2 3 63,-2 6 1,-4 2-1,0 1 1,-2 1-1,3 0 1,2-1 129,4 1 1,6-2-1,0-1 1,5-2 0,7 0-1,5-1 1,8-5-328,9-5 0,11-1 1,7-5-1,4-2 0,3-3 1,1-5-227,-1-4 0,-1-7 0,-4-3 0,-4-2 1,-5-3-1,-7-1 40,-3-2 1,-7 1 0,-8-1-1,-4 2 1,-4 1 0,-6 3-1,-10 4 386,-11 5-180,-3 4 1,-18 8-1,2 2 1,-3 2 0,-2 5-1,4 5 228,4 3 1,8 0 0,8 3 0,5 0-1,4-3 1,5 1-67,7 0 1,4 1 0,9-3 0,6 2 0,10-1 0,11-3-341,10 0 1,6-7 0,10-2 0,2-4 0,2-2 0,-3-4-331,-4-4 0,-4-7 0,-11-3 0,-4-1 0,-7 0 1,-9 0-1,-8-2 133,-5-3 1,-8 6-1,-8-8 1,-11 2-1,-9 1 1,-12 4-1,-6 6 612,-4 8 0,-8 6 0,-1 6 0,1 8 0,0 6 1,7 5 58,2 2 1,10 9 0,4 1-1,8 0 1,9 0 0,7-2-1,9-1-528,11-1 0,10-2 0,18-6 0,11-3 0,11-4 0,8-5 0,1-4-341,-3-4 1,-2-5 0,-10-5 0,-4-5 0,-9-6 0,-8-5 81,-8 0 0,-6-8 0,-6 2 0,-8-3 1,-8-1-1,-11 0 0,-7 2 658,-6 0 0,-5 9 1,-7 3-1,-1 7 1,1 6-1,0 4 0,2 5 87,1 9 0,3 5 0,10 8 0,3-1 1,5 2-1,7 4-938,5 3 1,5 4 0,11 1 0,9 0 0,7-2 0,6-1-1695,5-1 1,8-7 0,8 2 2254,9-2 0,1-9 0,10-1 0</inkml:trace>
  <inkml:trace contextRef="#ctx0" brushRef="#br0" timeOffset="27">11771 10608 8114,'0'-17'0,"0"-1"0,0 2 451,0 1 0,0 6 0,0 0 0,1 0 1,3 0 590,5 0 0,2 5 0,-1-3 0,-1 1 1,1 3-1,2 1-811,2 2 1,-1 2 0,0 2 0,-1 5-1,-2 4 1,-1 5 0,0 4-277,-1 3 0,2 2 1,-4-2-1,0 0 0,0-1 1,-3 1-1,0-2-230,1-3 0,-2 2 0,3-4 0,0-1 0,1-4 0,0-3-328,0-1 0,4-1 1,-1 0-1,3-3 0,3-4 1,1-1 602,2 0 0,17-6 0,1-1 0</inkml:trace>
  <inkml:trace contextRef="#ctx0" brushRef="#br0" timeOffset="28">12424 10635 8090,'-17'-33'1838,"4"7"0,1 11-1632,8 11 1,2 4 0,-4 3 0,2 2-1,-2 3 1,-1 2 239,-4 2 1,-2 9-1,-5 5 1,-6 9-1,-5 3 1,-7 3-177,-2 4 0,-2-4 0,0 5 0,1-1 0,2-1 0,3-1 0,3-1-285,6-2 0,0 0 0,8-2 1,4-2-1,4-4 0,3-1-1015,3 0 0,9 0 1030,8-4 0,5 0 0,7-1 0</inkml:trace>
  <inkml:trace contextRef="#ctx0" brushRef="#br0" timeOffset="29">15476 10275 8087,'0'-9'0,"0"0"0,0-1 168,0-2 1,5 2 262,-1-3 1,2 2-1,-3-7 1,3 4 0,1 0-1,2 1 1,0 1-1,0 2 1,1 2 0,1 1-1,-1 1 42,-1 0 0,-4 2 1,2 5-1,-1 4 1,-3 3-123,-2 4 1,-7 2 16,-3-1 1,2 0-1,0 1 1,-1-1-1,2 2 1,0 1-44,3 2 1,2 1-1,1-3 1,1 2 0,4-2-1,5-1 1,5-1-392,3-1 1,0-6 0,-5-2 0,0-4 0,1-1 0,-3-1-226,-2-4 1,-3-2-1,-6-8 1,-1-3 0,-4-4-1,-4-3 1,-4-2 448,-5 1 0,-1-4 1,-3 2-1,3 4 1,1 3-1,0 5 1,2 3 195,1 4 0,2 3 0,-1 6 0,1 1 1,1 4-1,2 5 0,2 5-28,2 3 0,2 4 1,4-3-1,1 2 0,4 3 1,4-1-686,3 0 1,5 0 0,1-5 0,-2-2 0,1-1 0,-1-3-220,2-3 0,-8-3 0,-11-8 0,-11-2 1,-9-5 426,-4-3 1,-8 0 0,-1 2 0,-1 3 0,1 1-1,0 3 1,1 3 438,0 4 1,2 5 0,6 7 0,3 5 0,6 4-1,5 8-1055,7 4 0,11 9 0,11 1 767,12 1 0,19 3 0,5-3 0</inkml:trace>
  <inkml:trace contextRef="#ctx0" brushRef="#br0" timeOffset="30">18436 10142 8394,'0'-25'-1977,"0"3"1838,0 2 0,0 11 0,0 1 1281,0-3 0,1-1 531,4-1 0,-3 4 0,7 0-1106,2-1 0,-4 4 1,1 0-1,-1 2 0,0-1 1,4 2-1,1 3-263,1 5 0,0 2 0,1 6 0,-1 2 0,0 1 0,1 2-113,-1-1 1,-4 2 0,0 0 0,0 0 0,-1 1 0,1-3-439,2 3 1,-5-6 0,0 4-1,-1-3 1,4-2 0,3 1-1231,2-1 1,-1-6-1,2-2 1,2-4-1,4-1 1477,0 0 0,16-12 0,-2-2 0</inkml:trace>
  <inkml:trace contextRef="#ctx0" brushRef="#br0" timeOffset="31">19035 10022 10119,'-13'-18'0,"0"2"769,-1 4 1,3 11 0,0 10 0,2 2-488,-1 3 1,-6-1 0,-2 2-1,2 1 1,1 3 0,1 4 0,0 5 2169,-4 6-2343,3 4 0,-4 2 1,6-1-1,-2-2 0,-2-2 1,0 2-255,0 2 1,7-1 0,3-1-1,-1-1 1,2-1 0,0 1-1,3-2-1265,2-1 0,1-4 0,0-5 1410,0-2 0,-6-11 0,-1 0 0</inkml:trace>
  <inkml:trace contextRef="#ctx0" brushRef="#br0" timeOffset="32">24008 9822 8469,'7'-21'0,"3"2"0,-4 7 0,0 2-162,0 1 1,5 5-1,-3-5 1,4 0 0,2 0 744,-1 0 0,-4 5 1,-2-5 1937,-1-2 0,3 4-2419,-5-2 0,-1 6 1,-6 0-1,-2 6 0,-3 5-170,-2-1 1,-7 5-1,-2-3 1,-2 3-1,-1 2 1,2 3 331,2 0 0,-1 1 0,-1-3 1,1 1-1,0 2 0,2 0-13,3 1 0,5 2 0,1 5 1,2 1-1,3 0 0,2 1 0,1 3 1,0 3-326,0 0 0,7 0 0,5-4 0,5 1 1,0-2-1,3-2-282,2-5 1,3 2-1,2-6 1,-1-3 0,1-5-1,-2-6 203,-3-2 0,-1-4 0,-5-2 1,2-6-1,-3-7 0,-3-5 287,-3-3 0,-6-8 0,1-1 0,-2-1 0,-4 1 0,-2 1 0,-5 3-29,-3 2 1,-6 8 0,0 2 0,1 5 0,-3 4 0,0 4 0,-3 4-342,1 1 1,6 12-1,-2 5 1,5 7 0,4 4-1,4 3 236,4 5 0,-5 2 0,-1 2 0</inkml:trace>
  <inkml:trace contextRef="#ctx0" brushRef="#br0" timeOffset="33">20408 10315 29834,'-7'-6'-1707,"1"-1"672,6-6 0,0 4 0,0 0 1,2 0 750,2 2 0,-1 1 1,6 6-1,1-2 1,2-1-1,3-1 500,3 1 1,-2 1 0,6 4 0,3 1-1,5 3 1,6 0 62,2-1 1,9 6 0,4-2-1,5 3 1,3 1 0,7 0-1,2 2-71,4 3 1,1-3 0,-35-6 0,1-1 0,-1 0 0,-1-1 0,1 0 0,0 0-186,36 6 1,-1-4-1,-7-2 1,2 1 0,0-3-1,1 1 1,-4-3 0,0 0-215,0 2 0,-1-4 1,-1 4-1,4-4 1,0-1-1,2 0 320,0 0 0,2 5 1,3-1-1,-35-2 1,2-1-1,-1 0 1,1-1-1,-1 1 1,0-2-1,-1 1 0,-1 0 58,38 0 0,-37 0 0,2 0 0,1 0 0,2 0 0,-2 0 1,1 0-1,1 0 0,0 0 0,-1 0 0,0 0-63,0 0 1,0 0 0,-1 0 0,0 0 0,-2 0-1,0 0 1,0 0 0,0 0 0,-1 0 0,1 0-1,34 0-163,-8 0 0,4 0 0,-8 0 0,-3 0 0,-2 0 0,-6 2-120,-2 2 0,2-1 0,-5 5 1,-1-1-1,1-1 0,-4 1 0,-4-1-129,-2 0 1,-5 3 0,3-3 0,-1 0-1,-4 1 1,1-1-408,1 0 1,-1-1 0,4-5 0,0 1 0,0 2 569,3 2 0,7-1 0,4-4 0</inkml:trace>
  <inkml:trace contextRef="#ctx0" brushRef="#br0" timeOffset="34">20169 11075 25017,'-26'0'-318,"4"0"0,7 0 434,15 0 0,12-2 0,24-1 1,10-1-1,10 0 0,12-1 1,-29 2-1,2 0 21,4 0 0,2-1 0,2 0 1,1 0-1,2 0 0,1-1 0,1 2 1,0 1-1,2-1 0,1 1-53,3 0 1,1 0 0,10-1 0,1 1 0,-1 2 0,0 2 0,2-1 0,0 2 0,-22 0 0,-1 0 0,0 0 0,2 1 0,-1 1 0,1-1 0,0 2 0,1-1 0,0 1-180,-1-1 1,1 1-1,-1 0 1,1 2 0,1 0-1,-1 0 1,-1 0 0,-1-1-1,1 0 1,2 2 0,1-1-1,-1 1 1,2-1 0,1 1-1,-1 0 1,3 0 0,0 0-1,-1 0 1,1 0-1,-1 0 1,0-1 1,0 2 0,0-1 0,0-1 1,-1 0-1,0-1 0,0 0 0,-1 0 1,-1 0-1,0 0 0,0-1 0,0 0 1,0 0-1,1-1 0,1-1 0,0 0 1,-2 0-1,1-2 0,-1 1 158,1-1 1,-1 0 0,1 0-1,1 0 1,-1-1 0,0 0 0,-3-1-1,0 0 1,0-1 0,0 0 0,1 0-1,0 0 1,0-1 0,1 0 0,-1 0-1,-2 0 1,-1-1 0,0 1 19,24-4 1,-2 1 0,-3 1 0,-2 1 0,-5-1 0,-2 0 0,-3 1-1,-2 1 1,-2 0 0,-1 1 0,-6 0 0,-1 0-664,-2 1 1,-2 0 0,29 0 0,-7 0 0,-12 0-1,-9 0 1,-11 0 577,-7 0 0,-7-4 0,-9-1 0,-3 1 0</inkml:trace>
  <inkml:trace contextRef="#ctx0" brushRef="#br0" timeOffset="35">20502 9356 18762,'-25'-6'-193,"2"0"0,-8-5 0,3 4 0,3 1 238,3 3 1,-2 0 0,6 0 0,2-1 0,1 1 0,5 1-1,7 2 1,12 2 12,10 2 0,18 1 1,7 7-1,10 2 1,6 1-1,9 0 1,-32-8-1,1-1 1,4 1-1,2 0 1,4-1-1,0 1-14,4 0 1,0-1-1,2 1 1,0 0-1,1-1 1,0 1 0,3 0-1,1-1 1,2 1-1,1 0 19,2-1 0,2 1 1,6 0-1,0-1 0,-3 1 1,-1 0-1,3-1 0,1 1 1,0 0-1,1-1 0,0 1 1,0 0-138,-22-3 0,0 0 1,0 1-1,0 0 0,0 0 1,1 0-1,1 0 0,0 0 1,-1 1-1,2 0 0,-1 0 1,0 0-1,2-1 0,0 1 1,0-1-1,1 0 0,0 0 1,1 0 60,0-1 1,2 1 0,-1-1 0,5 1 0,1-1 0,-1 1-1,-3-1 1,-1 0 0,0 1 0,0-1 0,-1 0 0,1 0-1,1-1 1,1 1 0,-1-1 0,-1 0 0,-1-1 0,1 0 0,0 1-1,1-1 1,-1 1-3,-3-1 1,-1 1 0,0-1 0,-1 0 0,0-2-1,-1 1 1,20 2 0,-2-1 0,-3-1 0,-1-1 0,-5 0-1,0 0 1,-3 0 0,-1 0 253,-3 0 0,-2 0 0,-2 0 1,-1-1-1,-5-1 0,-1 1 0,-2-2 1,0 0-1,-2 0 0,-1 0 0,32-3-419,-9 3 0,-3 0 0,-6 0 0,-5-3 0,-7 0 1,-5-1-1,-7 1-809,-5 0 0,-6-4 989,-9 1 0,3-9 0,-5-3 0</inkml:trace>
  <inkml:trace contextRef="#ctx0" brushRef="#br0" timeOffset="36">20089 8783 27557,'0'-20'-2877,"0"1"0,0-3 1,1 6 3038,3 5 1,5 1 0,11 5 0,6 2 0,13 2 0,11 1 0,18-1-56,-26-1 1,1-1 0,2 0 0,2-1 0,11-3 0,3 0-1,5 1 1,2-1 0,3 0 0,3 1 0,-20 1 0,0 0-1,2 0 481,6-1 0,0 0 0,-1 0-817,-5 1 0,0 1 0,1-2 0,16-2 0,3 0 0,-1-1 0,-7 2 0,-2-1 0,1 1 443,4-1 1,1-1-1,0 1 1,3 0-1,0 1 1,0 0-1,-17 1 1,0 0-1,1 1 1,-1-1-105,0 0 1,-1 0 0,1 0-1,1 1 1,7-1 0,0 1-1,1 0 1,-2 0 0,-6 0-1,-1 0 1,0 0 0,0 1 0,-1-1-1,1 1 1,0 0 0,0 0-1,0 1 1,-1 1 0,1-1-1,0 1 1,16-1 0,-1 1 0,0 0-1,1 0 1,0 1 0,-1 1-184,-1-1 0,-1 0 0,-1 1 1,-5 0-1,-2 1 0,0 0 1,2 0-1,0 0 0,-1 1 0,-2 1 1,0 0-1,-2 0 0,-3 1 1,-2 0-1,0 0 0,-1 0 1,-2 1-1,-1-1 0,18 3 0,-3-1 162,-5 1 1,-3 0 0,-6-1 0,-2 1 0,-7-1 0,-2 0 0,32 4 0,-12-2 0,-14-2-596,-8-3 1,-13-2-1,-8-2 1,-5-4-1,-5-4 1,-10-3 505,-10-1 0,-1-6 0,-6-2 0</inkml:trace>
  <inkml:trace contextRef="#ctx0" brushRef="#br0" timeOffset="37">20315 8130 29278,'0'-37'-3277,"2"7"0,4 8 0,5 5 3201,6 3 1,11 5-1,0 1 1,5 1-1,7 1 1,5-1 304,9-1 0,14-1 0,5-4 0,-34 7 1,1 0-1,5 0 0,1 0 0,3 0 0,1 0 1,8-1-1,1 0-73,6-1 0,2 1 0,5-1 1,3 0-1,-21 2 0,2 1 1,1-1-1,2 0 0,1 0 1,0 0-1,1 1 0,1-1 1,0 1-1,3 0 0,0 0 1,1 0-1,0 1 0,0-1 1,0 1-1,4 0 1,1-1 0,0 1-1,1 0 1,0 0 0,0 0-1,-15 1 1,0 0 0,0 1-1,0 0 1,1-1 0,-1 1-1,0 0 1,1 0 0,3-1-1,0 1 1,0 0 0,0 0-1,0 0 1,0 0 0,0 0-1,1 0-106,0 1 1,1 0 0,-1 0 0,1 0 0,1 0 0,0 1 0,0 0 0,-1-1 0,-4 1 0,0 0-1,0 0 1,-1 0 0,18 0 0,-1 0 0,-1 0 0,1 0 0,0 0 0,-1 0 0,-4 0 0,-1 0-1,-1 0 0,0 0 0,-1 0 0,0 0 0,-3 0 1,0 0-1,-1 0 0,-6 0 0,-1 0 1,0 0-1,-4 0 0,0 1 0,-1-2 1,23 1-1,-3-1 0,-5 0 0,-3-1 0,-2 0 1,-2 0-250,-3 0 1,-2 1-1,-4-3 1,-2 0-1,-9 1 1,-1-1-1,25-5 1,-12 0-1,-10-1-69,-5-2 1,-10-2-1,-9 1 1,-8 0 267,-9-1 0,0 1 0,-6 0 0</inkml:trace>
  <inkml:trace contextRef="#ctx0" brushRef="#br0" timeOffset="38">20448 7250 29491,'-28'-6'-1367,"-1"-1"0,11-7-2516,2 1 3841,7 6 1,10 1 0,14 6 0,12 0 0,11 0 0,14 0 768,13 0 1,-27 0-1,1 0-489,9 0 1,2 0-1,4 0 1,2 1 0,4 0-1,3 1 1,5 1-1,3 0 1,-21-1 0,1 0-1,0 0-145,4 0 0,0 0 1,1 0-1,6 0 0,1 0 1,0 0-1,-1-1 0,0 0 1,1 0-1,2 0 1,0 1-1,0-1 0,3 1 1,-1-1-1,1 1 0,2-1 1,0 1-1,1-1-77,2 1 1,1-1 0,1 1 0,0-1 0,0 1-1,0-1 1,-17-1 0,-1 0 0,1 0 0,0 0-1,17 0 1,0-1 0,0 0 0,-1 0 0,-1-1-1,1 0 1,-1-2 0,-1 0 0,1 0 0,0-2 0,0 0-1,0 0-120,0-1 1,0 1-1,0-2 1,0 0 0,-1-1-1,-1 0 1,-3-1-1,-2 0 1,0 0 0,-3 1-1,-1 0 1,0 0-1,-4 1 1,-1 0 0,0 1-1,-3-1 1,1 1-1,-1-1 1,21-2 0,-1 1-138,-4 2 0,-2 1 0,-8-1 1,-2 2-1,-5 2 0,-2 2 1,-4-1-1,-2 2 0,-4 1 0,-1 1 1,28 7 240,-11 3 0,-7 0 0,-10-4 0,-3-2 0</inkml:trace>
  <inkml:trace contextRef="#ctx0" brushRef="#br0" timeOffset="39">20742 6517 30187,'-34'-4'0,"3"-2"-620,2-2 1,3 5 0,1-1 0,1 2 325,2 2 0,5-4 0,0-1 1,3 1 52,5-2 1,9 0 0,11-3 0,7 5 0,10 2 0,13 2 392,15 0 0,-19 0 0,3 0 0,10 0 0,3 0 1,6 0-1,2 0 0,6 0 0,2 0 0,-18 0 1,1 0-1,0-1 0,5 0 0,0 0 0,1 0-24,2 0 1,1-1-1,2 0 1,8 0-1,1-2 1,1 2-1,0-1 1,1 1-1,0 1 1,-15-1-1,0 1 1,1-1-1,0 1 1,3-1-1,0 0 1,1 0-1,0 0 1,-1 1-1,1-1 1,0 1-1,-1-1-89,1 1 1,0-1-1,0 1 1,1-1-1,3 1 1,1 0 0,0 0-1,0 0 1,-2 0-1,0 1 1,0 0-1,0 0 1,-1-1 0,1 0-1,-1 0 1,0 1-1,0-1 1,0-1-1,0 1 1,-2 0 0,-2 0-1,-1 1 1,-1-1-1,0 0-59,-2 1 0,0-1 0,-1 1 0,0 0 0,17 0 0,-1 0 0,-1 0 0,-4 0 0,-2 0 1,0 0-1,-2 0 0,-1 0 0,0 0 0,-4 0 0,-1 0 0,-1 0 0,-5 0 0,-1 0 1,-1 0-1,18 0 0,-1 1-450,-6 1 0,-1 1 1,-7 2-1,-2 1 1,-2 3-1,-2 2 0,-5-1 1,-1 0-1,29 14 470,-11 1 0,-1-2 0,-9-1 0,2 0 0</inkml:trace>
  <inkml:trace contextRef="#ctx0" brushRef="#br0" timeOffset="40">11331 12714 8187,'7'-58'0,"-1"14"0,-5-6 0,2 14 0,3 14 642,2 6 0,-4 7 1,5 1-1,1 2 1,1 2-1,-1-1 0,-1 1 1,1 1-1,2 2 1,2 2-1,0 3 1,3 5 1446,0 3-1997,1 2 1,-4 0-1,-1 3 1,-1 0-1,-3 0 1,-5-2 0,-2-2-1,-5 0 1,-6 0 139,-9 1 0,-12-1 1,-5-1-1,-5-2 1,-3-1-1,0 2 1,4 0 506,7 3 1,5-1-1,5-1 1,6-2 0,5-1-1,7 3-661,2 4 0,14-2 0,9 0 0,10-3 0,10-2 0,7-2 0,5-2-743,3-4 1,2-1 0,-6 0-1,-5 0 1,-7 0-89,-7 0 0,-14 0 0,-14 0 0,-22 2 0,-21 0 729,-15 3 1,-15 5 0,30-5 0,0-1 0,-1 2 0,1 0 0,-32 7 0,8-1 0,13-1 1184,9-3 1,9-5 0,10 3 0,13-1 0,15-1-1006,18-1 0,25-1 0,14-4 0,9-2 0,-31-1 0,2-1 0,0-1 0,1 0 1,2-2-1,0 0-915,1 0 1,-1 2-1,-6-1 1,0 2-1,0 1 1,1 1 0,30 0-1,-11 2 759,-11 2 0,-13 6 0,-4 2 0</inkml:trace>
  <inkml:trace contextRef="#ctx0" brushRef="#br0" timeOffset="41">12037 10635 8719,'-13'0'556,"-1"0"1,1 2 0,-2 2-1,-1 3 1,-2 2 0,3 0 0,4 0-1,3 0 1,2 0 67,3 1 0,14-2 1,8 0-1,9 1 0,9 0 1,5-1-1,3-2 1,1-2-536,0 2 0,2-5 0,-7 4 0,-4-4 1,-4-2-1,-8-2-136,-6-2 0,-7 1 0,-10 4 0,-16 0 0,-17 0 121,-15 0 0,-4 2 0,-12 2 0,1 3 0,5 2 0,7-1 0,7-1 786,7 0 0,8 1 0,9 2 0,5-1 0,6 1-599,7 2 1,16 2-1,13-3 1,7 0 0,7-2-1,1 0 1,4 0-725,-1-1 1,-1-3 0,-1 2-1,-10-1 1,-7-3 0,-6 0-299,-4 2 0,-12-3 1,-13 7-1,-20 2 0,-19 2 1,-15 3 770,-8 2 0,2 1 1,-2-2-1,6 0 1,7 0-1,13-2 813,11-2 0,9 0 0,14 1 0,6-1 0,9 0 0,14 0 0,15 1-864,16-1 0,9 0 0,8 1 0,1 1 41,-4 2 0,4 10 0,-32-10 0,0 0 0</inkml:trace>
  <inkml:trace contextRef="#ctx0" brushRef="#br0" timeOffset="42">8745 14607 8135,'-14'0'-8,"5"0"0,2-2 1,1-2 594,3-5 0,2-3 0,2-3 0,4-1 0,2-3 0,2-1 0,-2 1 0,1 1 0,-2 1 0,-1-1 204,-2 1 0,-1 7 1,-4 3-1,-2 1 0,-5 4 1,-1 5-155,1 6 1,-2-1 0,7 0 0,1 3 0,2 2 0,1 3 8,0 2 1,7 1 0,5-2 0,6 0 0,2 0 0,4-1 0,1 0-330,2 2 0,-2 0 0,-1-3 0,-2 1 1,2 2-318,1-2 0,-3 0 0,-1 1 0,-2 0 0,-3 0 0,-1-3 0,-1 0 0,-1-1 0,-4 0 0,-2 1 0,1-1 0,-3 0 0,3 1 0,-1-1 0,-4 0 0,8 1 0,-5-1 0,1 0-910,3 1 0,2-2 0,3-4 0,1-3 0,2-4-729,-2-1 1,1 0-1,0 0 1,6-3 0,3-4-1,4-8 1478,1-4 1,0-3 0,-4-5 0</inkml:trace>
  <inkml:trace contextRef="#ctx0" brushRef="#br0" timeOffset="43">9478 14460 8910,'-6'-18'0,"-2"0"0,0 4 710,-1 3 1,0 1 0,-5 4-1,1 0-323,0 0 1,-1 2 0,0 4 0,-3 1 0,0 2 0,-1 3 0,0 1 259,0 4 0,-1 2 1,3 3-1,-4 4 0,0 0 1,-4 6 255,-1 3 0,-3 1 0,-3 5 0,-6 4 0,-5 2 0,-1 4 0,3-2-264,3-2 1,3-1-1,-2 0 1,7 0 0,4 0-1,4-1-893,2-4 0,1 5 0,6-7 1,2-5-1,2-2 0,2-2-976,3-2 1,8 2-1,4-6 1,4-2 0,5-3 1229,4-4 0,9-3 0,3-6 0</inkml:trace>
  <inkml:trace contextRef="#ctx0" brushRef="#br0" timeOffset="44">3906 8636 8443,'0'-13'0,"6"-1"0,-3 5 0,4 1 0,-1-3 232,-2-1 1,-4 3 0,0 1 0,0-3 0,-1 1 0,-4 1 1646,-3 5 0,2 4 0,3 2-1244,6 3 0,4 4 0,6-3 1,1 0-1,-1 1 0,0 0 0,-1 4 1,-1 1-310,-3 1 0,1 0 0,5 1 0,-1-1 0,0 0 0,-1 2 0,-1 1-337,-3 2 1,-3 1 0,2-2 0,1 1 0,-2-2 0,0-1-516,-3-2 1,-2 0 0,-1 1-623,0-1 0,1-6 0,4-2 1,5-4-5449,7-1 6596,3-6 0,7-1 0,0-6 0</inkml:trace>
  <inkml:trace contextRef="#ctx0" brushRef="#br0" timeOffset="45">4599 8516 8450,'6'-27'849,"-3"8"-551,6 6 0,-8 5 1,-1 8-1,-7 0 0,-7 2 1,-2 2 425,-2 5 1,-1 3 0,3 3-1,-3 3 1,-2 4 0,-1 3 77,1 2 0,0-1 1,5 1-1,-3 0 1,-1 1-1,1 1-269,3 3 0,-3 3 0,1-2 0,0-1 0,0 2 1,-1-1-1,0-1-579,-1-2 0,-2-2 0,3-1 0,0-1 0,-1 0 0,4-4 0,1-3-746,2 0 0,0-4 0,-1 3 0,1-3 0,0-3 0,1-2-826,3-1 1,-1-5-1,4 4 1,0-1 1617,0 0 0,7 2 0,7 5 0</inkml:trace>
  <inkml:trace contextRef="#ctx0" brushRef="#br0" timeOffset="46">14557 12687 8116,'-8'-5'194,"1"-1"0,4-5 69,-2 2 1,2 0-1,6-4 1,3 0-1,2 1 1,1 2-1,-1 2-24,1 2 1,-7 3-1,-2 8 1,-6 4 0,-3 2-1,2 3 580,1-1 1,1 0 0,5 1 0,0-1-1,2 0 1,2 1 0,5-1 74,3 0 1,6 1-1,1-1 1,2 0-1,2 2 1,2 2-655,2 0 0,-2 5 1,-1-4-1,-3 0 0,-2 0 1,-3 0-1,-1-1-856,-2 3 1,1-6-1,-2 4 1,-3-3-1,-5-2 1,-3 1-1052,-1-1 0,5-4 0,1-3 1,1-6 1666,4-11 0,0-6 0,3-10 0</inkml:trace>
  <inkml:trace contextRef="#ctx0" brushRef="#br0" timeOffset="47">14943 12714 8116,'-27'-21'0,"1"4"0,-1 8 0,0 4 0,-2 7 0,-4 7 1404,-2 8 0,-11 7 0,4 6 1,-2 2-1,-2 5 0,3 2 1,2 2-947,1 2 1,5 3 0,7-3-1,8 2 1,8-4 0,4-3-1,5-3-1938,2-3 1,14-1 1479,9-4 0,21-12 0,12-3 0</inkml:trace>
  <inkml:trace contextRef="#ctx0" brushRef="#br0" timeOffset="48">17649 11115 8025,'-6'-25'0,"-3"2"0,-1 6-426,1 2 1,-3 7 0,3 3 0,-3-1 567,-1-3 1,0 1 0,-1 1 0,1 0-1,0 1 1,-1 0 0,1 3 451,0 1 1,0 2 0,-1 0 0,1 0 0,0 2 0,-2 1 0,-2 1 60,0-1 0,-1 3 1,5-2-1,-1-1 1,1-1-1,0-1 47,-1 4 0,2-2 0,2 4 0,3 1 0,-1-1 0,2 3-361,0 2 1,2 2 0,4-1 0,3 0 0,4 1 0,7-1-1,2 0-452,3 1 1,0-6 0,5 0 0,-2-2 0,1-3 0,-3-2 0,-2-2-530,-3-4 1,-3-2 0,-3-8-1,-5-1 1,-2-4 0,-4 0 624,-2-4 1,-10-1 0,-8 0 0,-3 1 0,-2 3 0,2 2 0,1 3 1531,2 1 0,6 6 0,-2 2 0,3 1-1074,2 3 0,5 4 0,4 7 0,3 6 1,2 6-1,3 5 0,7 3-831,5 3 1,0 0 0,7-4 0,0-2 0,3-1-1,-1-4-1517,-3 0 0,2-3 0,-8-3 0,-3-2 1205,-2-3 1,-10-6-1,-1-11 1,-6-7-1,-1-2 1,2-4-1,4 2 700,1-1 0,18-9 0,4 1 0</inkml:trace>
  <inkml:trace contextRef="#ctx0" brushRef="#br0" timeOffset="49">18782 10355 8467,'-21'-4'1338,"4"-1"1,2-5-1044,2 1 0,1-3 0,3-1 0,4 0 0,4-1 0,1 1 0,0 0 978,0-1 1,1 5-1,2 0-889,2-1 0,-2 12 0,-6 5 0,-3 8 0,-2 3-34,-2 1 1,0-3 0,1 5 0,4-2 0,4-1 0,1 0 0,1-2-195,4-4 1,8 0-1,9-8 1,4-1-1,0-3 1,1-4-1,-2-5-235,-3-3 0,2-7 0,-5-4 0,-1-2 0,-3-1 0,-6-1-94,-2 0 0,-7-4 0,0 2 0,-9 3 0,-7 7 0,-8 4 0,-5 3 497,-7 4 0,-1 2 0,0 7 0,3 4 0,1 3 0,4 4 0,2 3 346,5 3 0,4 1 0,9 5 0,6-2 0,8 0 0,9 0 0,13-1-840,12-2 1,2-5 0,6-7 0,-1-1 0,-4-3 0,-7-1-625,-8-2 1,-6-2 0,-9-4 0,-5-6 0,-8-5 0,-13-3-1,-11 1 168,-9 3 0,-10-2 1,-7 5-1,-4 5 1,-2 7-1,2 5-186,5 5 1,4 13 0,9 8 811,5 7 0,1 6 0,11 10 0</inkml:trace>
  <inkml:trace contextRef="#ctx0" brushRef="#br0" timeOffset="50">12584 7956 24515,'-6'-13'-3451,"4"4"0,-1 2 3704,6 1 1,5 1-1,5 5 1,0 0-1,1 0 1,-1 0 0,0 2-1,1 2 1,0 4-1,3 1 1,1-1-1,-2 3 9,-1 1 1,-2 5-1,0 3 1,1-1-1,-1 2 1,0-2 0,1 2 69,-1-1 1,0 3-1,1 2 1,0-2-1,3-2 1,0 0-223,0 0-220,-2-5 1,2 3 0,1-6 0,-2 1 0,-1-1-613,-1 0 0,-6-5 0,1-2 0,2-2 0,1 1-3142,1-2 4306,0-8 0,6-2 1,2-7-1</inkml:trace>
  <inkml:trace contextRef="#ctx0" brushRef="#br0" timeOffset="51">13410 7983 24114,'-13'-16'-1860,"1"7"2117,3 10 1,-3 10 0,2 17 0,-5 3 0,-4 4 0,-2 2 0,-4 2 0,-3-1 282,-3 4 1,-5 7-1,3 0 1,1 2-1,-2 6 1,3 2-991,3 3 1,1 5 0,12-9 0,5-2 0,2-1 0,5-2-628,2 0 0,11-5 0,5-5 0,4-5 1005,5-2 1,7-1 0,3 5 0</inkml:trace>
  <inkml:trace contextRef="#ctx0" brushRef="#br0" timeOffset="52">24101 7317 7843,'-6'7'0,"3"-1"0,-4-5 560,1 4 0,-5-2 0,2 4 1,-1 1-1,1-4 1739,5-2 1,8-4 0,5-8-1255,3 1 1,1 6 0,-1 0-651,-3 6 0,-2 0 1,-2 4-1,4-1 1,3-3-1,1-1 0,0-2-130,1 0 1,0 0 0,4 0 0,3-2-1,3-1 1,-1-3-158,1-1 0,7 2 1,-7-2-1,-1 0 1,1 1-1,-2 0-31,1 3 0,-7-3 0,2 1 0,-4 2 0,0 2 1,-1 1-74,0 0 0,-4 0 0,0 0 1,2 1-1,0 2-57,3 2 1,-1-1 0,0-4 0,1 0 0,-1 0 0,0 0-203,1 0 0,-1-6 1,0-1-1,-1-2 1215,-3 0-890,-3 6 1,-6-1 0,0 8 0,0 5-143,0 3 1,-4-3 0,-1 0 0,1 0-1,-1-1 1,-1 0 0,-1-1 354,-3 1 1,2-1 0,-1 3-1,-1-1 1,-2 2-46,-1 1 0,-5 1 0,0 0 0,2 1 0,1-1 0,0 2 0,-1 1-238,-2 2 0,-4 4 0,4-3 0,2 2 0,1 3 0,2-1 0,0 0 0,-1 0 0,2-5 0,2-2 0,3-1 0,-1-2 0,1 1 0,4-5 0,-3-2 0,0-1-1871,-3-3 1,2-2 910,-2-1 1,6 2 0,-2 2 0,2 5 0,0 3 383,-1 1 0,-5 1 1,3-2-1,0-2 0,-1-3-73,-1-1 0,5-3 0,1-9 649,4-7 0,0-6 0,4-8 0</inkml:trace>
  <inkml:trace contextRef="#ctx0" brushRef="#br0" timeOffset="53">4052 8743 10923,'0'-55'0,"0"7"143,0 14 0,2 18 0,2 16 0,4 7 42,-1 5 755,5-4 1,-11-1 0,4-2 578,-4 3 1,-7-2 0,-1 0 0,-2 0-1122,0 3 1,6-1 0,-1 0 0,2 3 0,2 2-1,0 3-302,0 2 0,0 4 1,0-4-1,0 0 0,2 0 1,1-1-105,1 0 0,1-2 1,-5-2-1,0 0 406,0 1 1,4-9-1,2-5-274,1-7 0,-4-11 1,2-4-1,-4-3 1,-1-2-1,0-1-60,0-3 66,0 9 0,0-8 1,-1 14-1,-4 3 1,-3 4-1,-4 3-121,-2 3 0,-5 3 0,-3 4 0,-3 7 1,0 3 36,2 4 68,-2 6 0,6-3 1,-3 5-1,5 1 1,7 0-1,6-2 114,2-3 0,4 3 1,3-4-1,9 0 1,10-4-1,8-2-192,8-1 0,3-7 0,-3-3 0,0-2 0,0-4 0,-1-2-265,-4-5 1,-4-9-1,-7-4 1,-5-5-1,-4-2 1,-8-4 8,-4-1 0,-4 0 0,-5-3 0,-7 3 1,-8 1-1,-4 5 549,-2 5 0,-4 0 1,-3 10-1,-3 6 0,-6 4 1,-2 4-211,-1 4 0,4 3 0,6 10 0,6 4 0,7 5 0,6 3-119,7 1 0,7 10 0,13-1 0,13 0 0,14-1 0,13-5-81,12-2 0,-25-16 0,0-2 0,0-2 0,0-2 1,1-1-1,-2-1 0,33 3 0,-10-3 0,-12-2-804,-8-3 1,-8-9 0,-10-8 0,-8-8 0,-7-7 807,-5-7 1,-13-7 0,-8-3 0,-14 0 0,-14 0 0,-7 3 0,-2 3-246,-3 5 1095,12 2 0,-10 14 0,10 6 0,-1 7 0,4 7 1,2 10-888,4 11 0,14 12 0,4 15 0,9 10 0,11 11 114,3-31 0,3 2 0,4 1 0,3 2 0,5 2 0,0 1 0</inkml:trace>
  <inkml:trace contextRef="#ctx0" brushRef="#br0" timeOffset="54">12397 12674 7967,'0'-19'0,"0"4"0,2-3 0,2 5 0,5 4 0,3-1 1007,1 5 1,0-4-1,1 3 1,-1 1-1,0-1 1,1 3-1,-2 3 1,-4 4-1,-2 5-145,0 3 0,-4 1 1,4 2-1,-2 1 1,2 4-1,1-1 0,2 0 1,0-1-74,0 1 1,-1-4 0,2 4-1,-1-1 1,0 0 0,0-2-790,-1-1 0,1-2 0,3 0 0,-3 1 0,-3-1-1468,0 0 1,-5-4 0,5 0-1,0 0 1,3 0 0,4-2-780,5-1 2247,3-1 0,17-5 0,4 0 0</inkml:trace>
  <inkml:trace contextRef="#ctx0" brushRef="#br0" timeOffset="55">13170 12647 8002,'-13'-40'2516,"0"1"0,5 18-1643,4 12 1,2 7 0,2 11 0,0 2 0,-1 1 0,-4 2 0,-4 6 0,-4 8 21,-5 10 1,-7 7 0,-9 5 0,-3 0 0,-4 4 0,-2 2-462,-3 0 0,0 3 0,21-30 0,1 0 0,-21 27 0,5-2-674,5-5 0,2-2 1,8-6-1,1 1 0,4-5 1,0-2-1,4-2-1302,1 0 0,4-2 0,0-5 0,4 1 0,1-2 0,3-1-3474,1-2 5016,2 0 0,0-1 0,0-2 0</inkml:trace>
  <inkml:trace contextRef="#ctx0" brushRef="#br0" timeOffset="56">23661 7943 7958,'0'-13'2206,"-1"5"-807,-4 4 0,4 1 0,-4-2-132,4-3 1,1 0 0,1 1-539,4 1 0,-4 3 0,4 7-319,-4 5 1,-1-1-94,0 0 0,7-5 0,5 0 1,5-6-1,0-5 0,3-4 59,2-2 0,-1 5 0,1 2 0,0 0 1,0 1-1,-1 0-273,-2 3 0,-1 1 0,-5 2 0,1 0 0,-1 0-335,0 0 0,-5 2 0,-2 1 0,-2 3-408,1 1 0,5-4 0,-1 2 1140,3-4 25,-5-1 0,-3 2 1,-7 2-1,-2 5 1,-3 3-196,-2 1 1,2 0 0,0 1-1,-3-1 1,-1 0 0,-1 1-238,0-1 1,-1 5-1,1 1 1,0 0-1,-1 2 1,1-2-94,0 0 0,-1 4 0,1-6 0,1 1 0,2 0 0,1 0 0,0 0-84,2 1 0,-4-4 1,7 2-1,1-2 1,0-3-1,0-2-1148,-2-1 1,1-4 0,5 2 0,4-1 0,2-4-4755,1-5 5986,10-11 0,-10-7 0,12-5 0</inkml:trace>
  <inkml:trace contextRef="#ctx0" brushRef="#br0" timeOffset="57">24034 10848 7907,'-13'0'537,"0"0"1,1 2 0,1 1 0,3 1 1255,-3-1 1,5-3-1,3-3 1,6-1-129,6 1-1442,-3-5 1,10 7-1,-2-4 1,2 4 0,3 0-1,3-2-10,4-2 0,0 1 0,1 5 0,-2 2 0,-1 3 0,-2 1-196,2 4 1,-5-4 0,-1 2-1,-3 0 1,-2 0 0,-1 0-162,-3 1 1,1-2 0,-4-1 0,1-1 0,4-3-386,1-2 1,-1-2 0,0-2 1159,-2-2 1,-8-3-291,-1 3 0,-6 1 1,-7 5-1,0 4 1,1 3-1,1 6 1,2 2 157,-1 2 0,0 4 0,-1-3 0,4 1 0,0 0 0,-1 0-315,-2-1 1,-1 3 0,0-3 0,-1 2 0,-3 1 0,0 0 0,-1 1-3,-2 0 1,3-2 0,-4 0 0,1-1 0,0 0 0,2 0-627,1 1 1,2-3-1,0 3 1,-1-2-1,2-1 1,2-1-987,1 1 1,6 4-1,0-4 1,6-3-1,6-5-706,3-5 1,6-4 2135,-1-1 0,13-6 0,-2-1 0</inkml:trace>
  <inkml:trace contextRef="#ctx0" brushRef="#br0" timeOffset="58">9251 14700 8350,'-6'-31'-2,"-3"14"1,-7-5-1,-3 15-2,-2 10 1,3 4 714,-4 7 0,4-1 0,-4-1 0,-2-3 1,1-5-1,-1-2 0,2-2 0,-2 1 1,0 2-1,2 1 0,4-1 5557,4-1-5867,6-2 0,8 6 0,9 1 0,4 2 0,5 0 0,4 1 1,4 1-389,0-2 1,5 1-1,0-6 1,-1-1 0,-2-1-1,-1-2-733,-1 0 566,-5-6 53,-2-7 1,-7-2-1,-3-4 1,-4-1-1,-5-2 1,-5-2 247,-4 2 0,-10 0 0,-8 7 1,-7 5-1,-6 2 0,-3 5 416,-1 2 1,0 7 0,2 4 0,1 6 0,1 7 0,7 2 0,8 2-564,7-1 0,9 2 0,5 2 0,7 1 0,10-3 0,15-3 0,12-4 0,9-2 0,15-2 0,5-9 0,2-3 0,-2-4 0,-9-1-926,-5 0 1,-6-6 0,-13-2 0,-8-6 0,-9-2 0,-10-3 617,-6-2 0,-23-1 1,-11-3-1,-15 2 1,-10 6-1,-7 3 2152,-7 5-1051,30 6 0,0 1 0,-31 3 1,1 3-1,9 5 0,11 5 1,9 3-794,8 6 0,12 2 0,8 3 0,10 3 0,12 3 0,18 2-927,18-1 0,12-4 0,-17-14 0,3-1 0,5-1 1,3-2-1,4-2 0,3-3 927,3-1 0,3-2 0,-14-4 0,2-1 0,0-1 0,3-1 0,-1-1 0,0 1 0</inkml:trace>
  <inkml:trace contextRef="#ctx0" brushRef="#br0" timeOffset="59">12784 12807 8115,'-9'-60'1852,"0"2"0,-6 11 0,8 20-674,-1 8 1,2 4 0,6 2 0,-1 1-876,-4 3 1,-2 4 0,-8 11 0,-3 8 0,-4 8 0,-3 7-56,-2 7 1,2 2-1,3 2 1,6 0 0,5-1-1,7-4-138,2-3 0,4-4 1,4-3-1,6-3 1,5-4-1,4-5 1,3-4-132,1-4 1,2-4 0,-1-4 0,-1-4 0,-2-8 0,-6-4-158,-2-5 1,-3 0 0,-3 0 0,-5 2 0,-2 0-1,-2 1 422,0 4 0,-10 2 0,-5 3 0,-4 3 0,-7 5 0,-3 4 225,-7 4-184,-2 9 1,-1 8 0,4 6 0,3 1 0,6 1 0,4 6-47,4 3 0,9-5 1,5 5-1,5-2 1,8-5-1,10-2 1,9-3-721,8-1 1,4-6 0,3-3 0,0-5 0,-3-7-442,-3-2 569,-14-2 1,7-12 0,-14-6 0,-4-6-1,-6-4 1,-4-2 0,-5-2 412,-6-2 0,-6 0 0,-12-2 1,-1 5-1,-1 3 0,-3 3 649,3 3 1,1 4 0,1 9-1,0 5 1,1 2 0,-1 4 0,2 3-291,3 9 1,-2 5 0,6 9 0,2 3 0,1 5 0,3 2-1291,3 2 0,3 0 0,9 0 0,5-1 1,5-4-1,3-4-560,4-2 0,-1-9 1,5-2-1,-5-3 1,-3-3 312,-4-3 0,-9-5 0,-3-7 0,-9-3 0,-7 0 1118,-6 0 0,-10-4 0,-2 3 0</inkml:trace>
  <inkml:trace contextRef="#ctx0" brushRef="#br0" timeOffset="60">8771 6757 22338,'-13'-19'-2342,"1"-1"0,3-2 235,5 4 2212,2 10 1,7 3-1,1 8 1,0 0 0,-1-4-1,0-5 325,1-2 1,-5-4 0,5 5-1,0 0 1,3 2 0,3 4-18,1 1 1,1 0 0,0 1-1,3 4 1,2 3 0,0 4-1,2 3-244,0 3 0,-4-2 0,4 5 0,0 0 0,-2-2 0,2 2 192,0-1 0,1-2 0,4 3 0,1 0 1,-2-2-1,1 0 0,-3-1-89,1 1 1,8-4-1,-5 3 1,1-4 0,0 0-1,-2-1-259,-4 0 0,-1 1 1,-5-1-1,2-1 1,-4-2-1,-2-2 1,-4-1-1500,-2 0 0,-2-2-1347,-4 4 1,2-6 1947,2 1 0,3-7 0,7-3 0,-1-1 814,0-3 0,7-2 1,0-2-1</inkml:trace>
  <inkml:trace contextRef="#ctx0" brushRef="#br0" timeOffset="61">9624 6957 13230,'-11'-22'-847,"2"1"1,4 0 0,4 2 785,1 0 1,0 1 0,1 5 286,4-1 1,-4 1 0,2 0 0,-6 1 0,-6 1 0,-4 4 0,-5 1 347,-4 3 1,-3 2 0,-3 1 0,-2 0 0,-1 0 0,1 0 72,2 0 1,-3 5-1,0 4 1,1 3-1,2 2 1,1 0-318,1 4 1,-5-2 0,-2 7 0,1-1-1,-3 2 1,3-1 0,-2 2-581,0-1 1,4-2 0,-1 2 0,4-2-1,4 0 1,2 1 0,2-3-627,2 0 1,4 2 0,4-3 0,5 0 0,2 2 0,4-2 869,2 1 0,4 3 0,5-2 0</inkml:trace>
  <inkml:trace contextRef="#ctx0" brushRef="#br0" timeOffset="62">7638 4638 28283,'0'-8'-4916,"0"3"1,0 3 2630,0-2 1,-4 1 4762,-1-6-2136,1 6 1,2-2-1,-1 10-238,-1 4 0,0-2 0,5 2 0,3 0 0,7 1 0,4 2 1,2 3 68,0 0 1,-1-1 0,0 0 0,2-1 0,-2 0 0,-1 2-125,-2 3 1,-4-8-1,-1 4 1,-2-2-1,-3-1 1,-2 3-1240,-1-1 0,-1 0 0,-2 1 567,-2-1 0,2-1 1,8-2-1,4-2 0,4-2 1185,5-3 0,2-2 1,7-1-1</inkml:trace>
  <inkml:trace contextRef="#ctx0" brushRef="#br0" timeOffset="63">8078 4665 8785,'7'-29'0,"4"7"631,1 6 0,8 7 0,-6 2 0,1 1 132,-1 3 0,-5-3 1,0 0-1,2 0 1,-1-1-267,-1-1 0,-5 5 1,-8 0-1,-7 6 0,-5 8 1,-6 3-148,-3 4 1,-8 6-1,-1-1 1,-1 6-1,-1 3 1,0 1 0,1 1-248,-1 0 1,1 1 0,-5 5 0,0 0 0,1 0 0,5-1-290,8-4 0,0 2 0,9-5 0,2-1 0,4 0 0,7 0 0,3 0-1808,1 1 1,10-3-1,5 2 2205,4-3 0,3-1 0,5-1 0</inkml:trace>
  <inkml:trace contextRef="#ctx0" brushRef="#br0" timeOffset="64">23661 5984 29168,'0'-13'-3277,"4"-5"0,2 0 0,2 2 3073,2 1 0,1 0 0,-1 0 0,-3 1 0,1 2 0,-1 1 737,3 4 0,-4 7 1,0 7-1,0 2 0,3-1 1,4-1-1,7-1 69,6 0 0,8-2 1,9-4-1,3 0 1,3 0-1,5-1 1,0-2-1,0-3-35,-4-1 0,-11-1 0,-1-2 0,-4 2 0,-4 2 1,-4 2-755,-3-2 0,-9 5 1,-8-4-297,-4 4 1,-13 1 0,-15 1 0,-10 2 0,-5 2 0,-7-1 453,-3 2 0,6-5 0,-5 4 0,4-4 1,1 1-1,2 1 0,2 1 0,2-1 696,4-1 1,-1-2-1,8 0 1,3 0 0,1 0-1,2 0-271,0 0 0,6 0 1,-2 0-1,3 0 0,2 0 1,1 1-689,3 4 1,3-2-1,6 5 1,0 3-1,2-1 1,3 0 134,9-1 1,5-1 0,9 1 0,2-3 0,4-2-1,3 0 290,4-1 1,5-1 0,-4-2 0,-4-2-1,-1-1 1,-4-2-259,-6-3 0,-4 4 0,-8-4 1,-5 1-1234,-2-1 1,-13 6-1,-12-1 1,-15 6 1330,-9 5 1,-12-2-1,-8 0 1</inkml:trace>
  <inkml:trace contextRef="#ctx0" brushRef="#br0" timeOffset="65">8105 5158 28907,'0'-34'-3237,"-6"4"0,-3 11 0,-3 7 3382,-1 4 0,-1 4 1,0 4-1,-3 0 1,-2 0-1,-2 0 1,-2 0-1,-1 0 0,0 0 1,3-1-1,2-4 1,3-2-252,1-1 0,3-4 0,2 5 0,1 0 910,-1 2 1,-2 5 0,-2 5 0,1 3 0,0 4 0,-1 2-1103,1-1 0,0 5 1,1 0-1,3-2 1,5-1 276,2-2 0,5-4 0,6-2 0,10-1 0,9-4 1,9-5-1,5-6 431,2-3 1,1-3-1,-5-3 1,0-5 0,-2-7-1,-4-4-452,-7 0 1,-3-8-1,-11 5 1,-6 0-1,-7 0 1,-8 3-1,-13 3 1,-10 6 316,-9 7 0,-14 2 0,-2 12 1,-5 1-1,-4 1 0,4 4-546,5 2 0,3 2 1,14 4-1,10-1 0,8 2 1,8 0-1,7 3 564,10-1 0,12-4 0,20-2 1,11-1-1,10-3 0,9-1 1463,7-2-1436,-12 0 1,2 0 0,-23-2 0,-9-1-1,-8-4 1,-10-3-445,-7-5 0,-18-7 0,-13-2 0,-18-4 0,-21-3 0,26 16 0,-2 1 0,-5 2 0,-1 1 61,-1 1 1,0 2-1,1 3 1,1 1 0,-2 2-1,1 1 1,2 2-1,2 3 1,3 1 0,1 3-1,-30 14 1113,10 8-3331,18 10 1,9 15 2280,18 11 0,1-2 0,7 7 0,1 0 0</inkml:trace>
  <inkml:trace contextRef="#ctx0" brushRef="#br0" timeOffset="66">9984 14687 8129,'-9'0'437,"1"0"1,5-6 0,-2-3 0,4-3 0,2-3 0,4-1 0,3-3 0,4-1 0,2 1 0,-1 4 0,2 3 0,1 5 200,2 1 1,0 2 0,-5 5 0,0 4 0,-1 5-1,-3 5 1,-5 4 0,-2 2-357,-2 2 0,0 7 0,0 1 0,0-1 0,-2-2 0,-1-2-58,-1 1 0,-5 3 0,5-2 0,1-4 0,1-2 0,2-3 0,0 2-647,0 0 0,6-5 0,3 2 0,4-5 0,5-3 0,4-2-1188,4-2 0,6-2 0,5-5 1611,6-4 0,-1-14 0,4-9 0</inkml:trace>
  <inkml:trace contextRef="#ctx0" brushRef="#br0" timeOffset="67">10651 14580 8080,'-11'-25'0,"-2"4"0,-2 8 1269,0 7 0,2 4 0,0 5 0,-1 5 0,1 8-320,0 8 1,-2-4 0,-1 10-1,-4 3 1,0 2 0,-4 8-1,-1 1-660,-2 2 1,1 3 0,-1-3-1,0 2 1,1 0 0,-1 1-621,0 0 0,2-1 1,1 0-1,4-3 1,0-4-1,6-2-692,3-4 1,1 2-1,5-6 1,2-1-1,2-2 1,1-3-3751,0-2 4773,12 2 0,3-5 0,11 7 0</inkml:trace>
  <inkml:trace contextRef="#ctx0" brushRef="#br0" timeOffset="68">14517 6410 8341,'-6'-14'0,"-3"5"0,3 6 0,-6 9 0,5-5 0,-7 5 0</inkml:trace>
  <inkml:trace contextRef="#ctx0" brushRef="#br0" timeOffset="69">14450 6397 8341,'-13'0'179,"-1"-6"1,2-3 0,2-4 0,3-3 0,1-2 0,3 2 0,1 1 0,2 1-1,2 3 1,2 2 477,5 4 0,0 4 0,3 1 1,4 3-1,2 4 0,3 8 0,-2 3 1,2 2-369,-1 1 0,-2 1 1,3 5-1,0 0 1,-2-1-1,2 1 1,-2 0-1,2-1 146,-1 1 0,-3-5 1,2 0-1,-1 2 1,-1 0-1,1-1-777,1 0 0,-2-3 1,3 4-1,1-3 1,-2-2-1,1-3 1,-4-2-373,-1-5 0,-2 1 0,0-7 0,1-5 0,-1-6 0,0-10 0,-1-9 0,-1-8 0,-4-8 1,-1-6 393,-3-3 0,3-1 1,-2 1-1,-1 1 0,-3 6 1,-4 3-1,-5 8 0,-3 6 1,-1 4 1131,-1 2 1,1 10 0,-2 0-1,-1 5 1,-3 4 0,-3 3-1,-5 6-155,-3 7 0,-11 6 1,1 8-1,-2 0 1,-1 2-1,2 4 1,-1 4-1,4 0-847,-1 1 1,7 1-1,2 1 1,6 0 0,8 1-1,6 2-943,5 2 0,4-1 0,4-1 0,4 2 1133,7-1 0,8 15 0,-1-10 0</inkml:trace>
  <inkml:trace contextRef="#ctx0" brushRef="#br0" timeOffset="70">13130 8423 8090,'-21'-55'338,"2"11"1,7 17 797,3 8 1,2 10 0,3 4 0,-5 4-122,-3 1-828,-1 0 1,-1 6 0,1 4-1,0 6 1,-1 7 0,1 2 150,0 1 1,1 6 0,3 0 0,4 1 0,4-1-1,2-2-55,4-2 0,8-6 1,12-1-1,6-2 1,8-4-1,1-3 0,3-5-270,-2-1 0,-4-3 1,-4-7-1,-3-7 0,-7-5 1,-2-8-1,-6-4-408,-5-3 0,-5-10 0,-10-1 0,-5-1 1,-6 0-1,-8 5 280,-6-1 1,2 8-1,-4 3 1,0 7-1,1 5 1,2 6-1,1 2 864,1 5 1,2 3 0,2 5 0,6 5 0,3 5-1,6 4 1,3 2-340,4 3 0,12 5 0,10 2 0,10-1 0,14-2 0,5-1-687,5-1 1,13-5-1,-12-3 1,-2-5-1,-8-4 1,-9-4-1,-8-4-285,-5-1 0,-11-7 0,-8-7 0,-8-8 0,-9-6 1,-15-5-1,-11-1 365,-13-3 0,-9 0 0,-3 2 0,-2 4 0,0 4 0,3 5 761,4 4 1,5 5-1,4 4 1,6 4-1,6 7 1,6 5-1,4 8-161,5 4 0,4 4 0,9 5 0,8 3 0,10 4 0,14 2 0,16 0-811,13-1 1,5-7 0,7 1 0,-3-6-1,-3-6 1,-9-5-639,-12-4 1,-6-3 0,-15-8 0,-6-4 0,-11-9-1,-17-10 1,-16-10 886,-12-8 0,-12 4 1,-4-2-1,30 21 1,-1 1-1,-32-12 1,3 8-1,5 9 749,7 8 1,0 12 0,7 9 0,3 13-1,4 17 1,5 15 0,18-23 0,2 2-644,2 4 0,3 1 53,6 6 0,5 1 0,6 3 0,5 0 0,4 2 0,1 1 0</inkml:trace>
  <inkml:trace contextRef="#ctx0" brushRef="#br0" timeOffset="71">14703 13087 8197,'-1'-55'0,"-4"8"0,-2 13 113,-1 12 1,2 11 238,6 3 0,-1-1 0,-2-5 0,-1 1 0,-1 0 0,1-1 171,-1 1 1,-1 1-1,3 2 1,-3 2-104,-1 3 0,-2 0 0,-4 5 0,0 2 0,-1 2 0,-1 5 0,-1 4 491,-2 5 0,1 3 0,2 7 0,-2 1 1,1 3-717,4-3 0,5-1 1,7-1-1,3-2 1,6-3-1,10-4 1,11-5 29,10-4 0,6-3 0,7-6 0,-1-1 0,-5-4-696,-7-4 0,2-7 1,-10-3-1,-5-2 0,-6-3 1,-10-2-1,-5-5 71,-4-5 0,-10 1 1,-3-2-1,-10 0 1,-6 4-1,-10 3 1,-4 7 909,-7 5 1,-5 6 0,4 12 0,0 0 0,2 3 0,5 4 535,4 7 1,-1 7 0,13-1 0,5 2 0,6 5 0,6 0-1134,5 2 0,10 7 0,8-2 1,12 0-1,11-3 0,7-4-476,5-5 0,9-3 0,-9-7 0,-3-2 0,-5-2 0,-7-2 1,-7-3-1077,-8-2 1,-12-1-1,-8 0 1,-12 0 0,-13 0-1,-9 0-2601,-8 0 4240,1 6 0,-3 2 0,5 5 0</inkml:trace>
  <inkml:trace contextRef="#ctx0" brushRef="#br0" timeOffset="72">15103 12008 8092,'-13'-18'537,"-1"0"0,6 0 0,0 5 0,2 0 0,5 1 173,4 3 0,4 2 0,6 4 0,1-2 1,1 2-1,1 5-10,2 7 0,4 1 1,-3 14-1,0 2 1,1 5-1,-4 4-765,-1 2 1,-6 1 0,-2 2 0,0-1 0,-1-2-1,0-3 1,-3-2 0,-1-2-897,-2-2 1,4-1 0,1-2 0,-1-3 0,3-6-399,7-5 0,5-5 1,9-9 1358,3-6 0,3-6 0,6-12 0</inkml:trace>
  <inkml:trace contextRef="#ctx0" brushRef="#br0" timeOffset="73">15770 11981 13045,'-2'-15'0,"-2"1"0,-5-1 0,-3 4 0,-3 5 0,-1 9 0,-3 11 1051,-2 11 1,-3 9-1,-7 10 1,-3 4-1,0 1 1,3-2-1,1 2 1,2 1-1016,1 5 0,-1 6 1,10-4-1,2 0 1,1-1-1,3 0 1,4 2-1,3-3-2006,4-5 0,1-4 0,0-7 0,1-2 1970,4-2 0,2-11 0,6 1 0</inkml:trace>
  <inkml:trace contextRef="#ctx0" brushRef="#br0" timeOffset="74">23834 12034 7878,'-6'-13'0,"5"0"536,-4-1 1,4 1 0,2 0 0,2-1 0,3 1 0,2 1 0,1 2 0,0 3 0,-2-1 0,0 2 3346,1 0-3538,-5 2 0,1 4 0,-7 1 0,-3 4 0,-1 2 1,-4 4 355,0 2 0,2-3 1,0 8-1,0-2 0,2 2 1,1 3-1,1 1 1,1 2-207,1 4 1,1-2 0,2 7 0,0-2-1,-1 0 1,-2 0 0,-2 0-432,2 1 1,1 3 0,-1-4 0,-3-3 0,0-3 0,-2-4-88,1-2 1,2-2 0,-2-7 0,0-2 0,-1-3-172,-2-2 1,4-7 0,0-6 0,2-7 0,-1-8 0,2-7 0,2-8-132,1-2 0,6-5 1,2-1-1,4-1 1,2 4-1,-1 0 0,0 4 130,1-2 0,-1 6 0,0 6 0,1 4 0,-2 5 0,-4 4 922,-3 3 0,1 2-365,-2 0 1,1 7-1,-7 7 1,-2 11-1,-5 10 1,-3 8-204,-1 5 1,-1 8-1,1 5 1,0 0 0,1 4-1,1-3 1,4 0 0,1-3-160,3 0 0,2 1 0,1-4 0,0-3 0,1-1 0,4-7-114,3-2 0,-2-3 0,0-2 1,-1-3-1,-1-4 0,-1-4-4025,-1 0 1,-2-5 4138,0 0 0,-6-6 0,-2 2 0</inkml:trace>
  <inkml:trace contextRef="#ctx0" brushRef="#br0" timeOffset="75">23781 6930 13934,'0'-21'-1030,"-1"4"1,-4 9 1057,-4 8 0,-3 2 0,-1 5 1,0 1-1,-2-3 0,-1 3 0,-2-2 1,2 1-1,1-1 0,1 0 0,1-3 1,1-3-1,2-4 0,2-5 833,2-3 1,2-2 0,4 1 0,2 0 0,2-1-1,5 1 1,3 1 0,1 2 1699,0 1-2546,7 6 1,-4-3 0,5 6 0,-1 0 0,3 0 0,5 2 0,4 2 33,2 5 1,5 3 0,-4 1 0,4 0 0,2 1 0,1-1 0,-2 0 364,-6 1 0,-4-5 0,-5-2 0,-3-1 0,-4-2-70,-3 2 0,-10-4 0,-6 1 1,-11-5-1,-10-2-439,-8 1 1,-2-3-1,-7 2 1,1 1-1,-5 0 1,-3 0-1,-5-2-77,0 2 1,2 2-1,1 1 1,2 0-1,5 0 1,2 0-1,7 0 574,4 0 0,4 1 0,11 2 38,-1 2 0,19-1 0,10-4 0,10 0 0,9 0 0,4 0 0,8 0-971,5 0 1,3 2 0,3 1 0,1 1 0,-2-1 0,-3 0 0,-4 0-1436,-5 1 0,-12 1 1,-7-4 1902,-5 4 1,-20 8 0,-8 8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448"/>
    </inkml:context>
    <inkml:brush xml:id="br0">
      <inkml:brushProperty name="height" value="0.053" units="cm"/>
      <inkml:brushProperty name="color" value="#FF0000"/>
    </inkml:brush>
  </inkml:definitions>
  <inkml:trace contextRef="#ctx0" brushRef="#br0">23208 5571 11948,'19'-48'-662,"-4"14"0,3 14 624,-4 8 0,0 6 1,-1 6-1,-1-2 0,-2-1 1,-2-3-1,-2-1 0,-3-3 1,-2-2-1,-1-1 1,-1-1 280,-4 1 0,-2 5 0,-7 4 1,0 3-1,-3 1 0,-2 0 1,-2 0-36,-2 0 1,-7 4 0,-1 0-1,1 1 1,1-1 0,-2 1-1,-5-1 1,-1 1-82,1-1 0,-7 1 0,4-5 0,-3 0 0,-1 0 0,-1 0-10,-5 0 1,-3 0 0,-1 0-1,-1 0 1,1 1 0,-2 2-1,-1 3-38,-2 1 0,-1-2 0,3 2 0,-5 1 0,-1-1 0,-5 3-134,-1 2 1,3-1-1,-6 0 1,1 4-1,2 0 1,-2 0 0,2 0 120,-1 2 1,0 0 0,4 3-1,3 0 1,-2-3 0,4 3-33,-3 2 0,-2 2 0,4-1 0,1-2 0,-4 0 1,3-1-19,-1 4 1,-3 1-1,4 3 1,-1 2-1,-5 3 1,1 1-19,31-16 1,0 1 0,-2 2-1,0 1 1,0 0 0,0 2-1,-1-1 1,0 1 0,-1 1-1,0 2 1,0 0 0,1 2-1,-1 1 1,-1 1 12,1-1 1,0 0-1,3 1 1,1 1-1,0-2 1,0 0 0,1 3-1,0 1 1,2 0-1,0 0 1,3-1 0,1 1-1,2-3 1,1 0 25,-19 27 1,2 1 0,4 0 0,1 0 0,3 1 0,1-4-48,4-1 0,2 1 0,5-1 1,4-3-1,3-1 0,2 1 1,-1 3-1,1 1 127,0 2 1,4 6 0,2-2 0,-1 2-1,2 2 1,0 1-56,3 1 1,5-29 0,1-1 0,7 29 0,6-2 0,7-2 0,2-3 0,3 2 231,3 0 1,3 0-1,6 0 1,2-4-1,1-3 1,4 0-121,-21-26 0,0 0 0,24 21 1,-21-24-1,1 0 0,-1-2 1,0 1-1,30 20 0,-29-21 0,1-2-66,1 0 1,0-1-1,0 1 1,1-1 0,0 1-1,1-1 1,0 2 0,0 0-1,0 0 1,1 0 0,2 1-1,0-1-113,3 1 1,-1 0 0,-2-2 0,0 0 0,3 2 0,1 0 0,0-1 0,-2-1-1,-1 0 1,0-1 0,0 0 0,-1 0 0,0-2 0,1 0-6,0-1 0,1 0 1,-2 1-1,0-1 1,0-1-1,1-1 1,0 0-1,0 0 1,-1 1-1,1-1 1,0-1-1,0-1 19,0 1 0,1-2 0,-2 1 0,0-1 0,1 0 1,-1 1-1,0-1 0,0 0 0,0 1 0,-1-1 0,34 12 46,-1-3 0,1 2 0,-2-5 1,0 1-1,3 0 0,2 0-37,-34-11 1,0 1 0,2-1 0,0 0-1,-1-3 1,0-1 0,0 1 0,0-1-1,0-1 1,1-1 0,1 1 0,1 0-1,1-1 1,0 0 134,2 0 0,0 0 1,0-1-1,-1 0 1,-1-2-1,0 0 0,2 0 1,0 0-1,-1 0 1,1 0-1,2-1 1,0 0-87,0-1 1,0 0 0,-3 1 0,-1 1 0,2-3-1,0 0 1,-1 0 0,-1 1 0,-1-1 0,0 0-1,0 0 1,1 0-85,0 0 1,-1 0 0,2 1 0,-1 0 0,2 1 0,0 0 0,0 0 0,0 0 0,-2-2 0,1 1-1,0 0 1,0 0 0,0-1 0,-1 1-72,3 0 0,-1 0 1,0-3-1,0-1 1,-1 2-1,-1 0 1,-2-2-1,1 0 0,-1-1 1,0-1-1,-2-1 1,0 0 207,0-2 1,0 0-1,-1-1 1,-1-1-1,1-1 1,-1 0 0,-1-1-1,-1 0 1,-1-1-1,-1 1 1,31-15 156,0 2 0,-5 3 1,-1 1-1,-3 2 1,2-2-1,-2-1 1,2 0-352,-5 3 1,1-5 0,0 2-1,1-6 1,-3-2 0,0-1-62,0 0 0,0 2 1,1-5-1,3-3 0,-4 0 1,-2-3 128,-2 1 1,-5 1-1,1 1 1,-2 0 0,-2 0-1,-2 0 1,-2 0-272,-5 0 0,0-5 0,-3 1 1,-4 0-1,-3-1 0,-5 2-101,-1 5 1,-6-8 0,-2 3 0,-1-5 0,-2 0-1,1-1 132,-1 1 1,1-2 0,-5 4 0,0 0 0,0-1 0,-2 1-5,-2 0 0,1-3 0,-5 5 0,1 1 0,1 0 0,-1 0 0,-1-2-78,-2 3 1,2 0-1,0 2 0,-3 0 1,-1 0-1,-2 0 233,-4 0 1,1-1 0,-5-2-1,-1-3 1,-3-2 0,-2 0-1,-1 0 96,-3 4 1,-3-4 0,2 1-1,1 0 1,-2 2-96,0 4 1,3 1 0,-4 0 0,1 1 0,0 2 0,-3 3-1,-1 2-216,-2 2 1,-2 2 0,-1 0 0,-1-2-1,1-1 1,0 1 308,-1 2 1,2 2 0,-2-3 0,2 0 0,2-2 0,2 0 170,2-2 0,-2-1 0,4-4 0,-2-1 0,1 2 0,-1-2 0,0 2-31,1-1 1,-2-1-1,-6-1 1,-3 1-1,-1 0 1,-5 2-221,-5 1 0,-3 5 0,26 14 0,0 0 0,-2 0 0,1 0 0,-2 1 0,-1 0 0,-1-1 0,0 1 0,-1 1 0,0 0 15,0 1 1,-1 0-1,-5 1 1,1 0-1,5 0 1,0 1-1,0-1 1,-1 2-1,0 0 1,0 1-1,1 0 1,-1 1 100,-1 0 0,-1 2 0,3-1 0,-1 1 0,-2 0 1,0 0-1,1 1 0,0-1 0,-1 0 0,0 1 0,0-1 1,1 0-78,1 1 0,1-1 0,-2 1 0,1 0 0,-33-4 0,0 2 0,1 3 0,2 2 0,-2 1-225,-1 2 0,3 0 1,-3 2-1,36-1 1,1 2-1,-37 7 1,35-2-1,1 2-1129,-1 3 0,1 1 1225,-30 18 1,23-7 0,-1 2 0,5 1 0,1-1 0</inkml:trace>
  <inkml:trace contextRef="#ctx0" brushRef="#br0" timeOffset="1">14357 7250 29240,'0'-13'-9831,"0"4"8631,0 0 0,0 4 1,0-3-1,0-3 1,0-1 1109,0-1 1,-5 4 0,1 0 0,1-1 0,1-2 0,4 0 403,2 3 0,-1-1 0,5 4 0,-1 0 1,0 0-1,2 2 0,0-1 825,0 1-605,-6-1 0,7 4 184,-5-4 0,-1-2 0,-4-6-592,0-1 0,0 1 1,0 0-1,0-1 77,0 1 0,2 6 0,1 1 0,3 1 420,1 1-3522,-4-1 2346,3 5 1,-6 2 0,0 2-922,0 5 0,6 2 1453,3-2 1,8 8 0,4-2-1</inkml:trace>
  <inkml:trace contextRef="#ctx0" brushRef="#br0" timeOffset="2">14570 7103 10928,'0'-32'-241,"0"1"0,0 0 547,0 8 0,0 12 1,-2 3-1,-2 2 191,-5 3 0,3 3 0,2 5 0,2 5-100,2 6 1,2 5-1,2 7 1,5 3-1,3 3 1,0 2 0,-2-1 180,-1 2 0,-2 5 1,4-1-1,-4-2 0,1-1 1,-3 1-413,1 1 0,-1-6 1,-4-3-1,2-3 1,2-3-1,-2-2 1,-2-6-251,-1-2 1,5-10 0,-1-10-17,-1-11 0,-2-18 0,-1-9 0,0-6 0,0-9 0,2-1-49,2 0 0,4-6 0,5 13 0,0 1 0,1 7 0,-1 7 0,0 7 111,1 7 1,-1 5 0,-1 8 0,-2 2-1,-1 2 1,0 5 115,-1 4 0,2 4 0,-6 6 0,-1 2 1,-1 3-1,-2 3 24,0-1 0,-2 9 1,-1-6-1,-1 1 0,-1 1 1,0-1-1,-4-2-146,-3-4 0,3-2 0,2 0 0,-1 1 0,2-4 46,0-3 0,3-7 1,8 2-1,5-4 0,8 1 1,7 1 66,5 1 1,5 1 0,-4-4-1,-1 2 1,-2 3 0,-3 1 0,-3 4-73,-4 1 0,-4 2 0,-6 3 0,-3 0 0,-4 1 1,-4 0-1,-7 1 147,-12 2 0,-9-5 0,-9 1 0,0-6 0,0-3 0,1-2 0,4-2 39,4 2 0,2-4 1,4 2-1,3-2 1,4-2-1,4 0 509,0 0-1345,7-6 0,-5 4-1004,3-2 0,2 4 0,-1 4 874,2 5 0,3 3 0,9 0 0,8-3 0,8-5 0,9-3 0,9-1 785,7 0 0,5-5 0,1-3 1</inkml:trace>
  <inkml:trace contextRef="#ctx0" brushRef="#br0" timeOffset="3">15530 7250 15198,'6'-47'-937,"2"2"1,0 11 0,1 21 1624,1 7 0,-2 9 0,-1 3 0,-1 1 1,-3 4-1,0 0 0,0 3 0,1-1-209,-1 0 1,3 7 0,-2 2-1,1 3 1,-1 3 0,1 2-507,-2 1 1,3 0-1,0-4 1,0-2 0,1-3-1,-1-4 175,0-3 1,0-8 0,-3-4 0,0-6 0,-5-7 0,-5-7 27,-5-5 1,-6-8-1,0-2 1,2-2-1,1-3 1,2 0-518,0 1 0,5 1 0,4 7 0,2 4 1,2 3-1,2 6 266,2 5 0,5 0 0,7 5 0,2 4 0,-2 4 0,1 6 0,-1 2 369,2 3 1,4-1 0,-4 0-1,-2 1 1,-1-1 0,-2 2-345,1 3 1,-3-4 0,0 4 0,-4-3-1,-1-2 1,-3 1 0,-1-1-171,-2 0 0,-2-4 0,-2 0 0,-7 0 0,-4-2 0,-2-2 0,0-2 139,3 1 0,0-2 350,1 2 1,11-2-1,8-2 1,8 0-1,5 1 1,2 2-1,1 3-7,-1 1 0,4-2 1,-4 4-1,-1 0 1,-2-1-1,-3 1 0,-3 2-231,-3 1 0,1 1 1,-6 0-1,-2 1 1,-5-1-120,-6 0 1,-7 1-1,-3-3 1,-1 0 0,0-2-1,-1 0 1,-3-1 6,-1 1 1,-2-4 0,1 2-1,-1-1 1,0-3 0,1-2 0,0 1-254,4 2 0,-1-2 1,5 2-1,1-1 1,3 0-568,0 2 0,7 5 0,5-1 1,10 3 850,10 1 1,17 6 0,7 2 0</inkml:trace>
  <inkml:trace contextRef="#ctx0" brushRef="#br0" timeOffset="4">16596 6890 9031,'0'-27'0,"2"2"0,2 5 225,5 6 1,-2 7-1,2 7 0,-4 0 1,2 1-1,0 4 1,-1 5 1095,0 6-906,-1 5 0,-4 10 0,2 3 0,2 5 0,-2 8 1,-2 9-113,-1 11 1,0-29-1,0 1 1,-1 4-1,1 1 1,-2 3-1,1 0 1,-2 5-1,0 1 1,0 4-1,0 1 1,0 5-1,0 0-152,1 3 1,1 0-1,-2 2 1,-2 2-1,2-20 1,0 1-1,-1 0 1,0 2 0,-1 1-1,-1-1 1,0 2-1,0 1 1,-1-1-1,1 2 1,-1-1 0,1 1-172,-1 1 1,1 0 0,-1 0 0,1-3 0,-1-1 0,1 1 0,1 3 0,-1 0 0,1 1 0,-1 0 0,1 1 0,0 0 0,0-1 0,0 0 0,1 1 0,1-1 0,0 1 0,0 0 0,1-3 0,0 0 0,1-1 25,-1-2 0,1 1 1,1-1-1,0 3 1,2 0-1,0-1 1,1-4-1,0-1 0,0 0 1,1 1-1,0 0 1,0 0-1,0-2 1,1 1-1,-1-1 0,3 21 1,-1-2-1,1-3 1,1-1 122,1-4 0,0-1 0,-2-2 0,1 0 1,1 0-1,0 1 0,-1-3 0,0 0 0,0-1 1,0 0-1,1-3 0,0-1-78,-1 0 0,0-1 0,0-1 0,-1 0 0,-1-3 0,0 0 0,-1-2 0,-1 1 0,-1-4 1,0 0-1,-1-2 0,0-1-468,3 34 1,-1-10 0,-4-6 0,0-6 0,0-7 0,-1-7 0,-2-10-514,-2-6 1,-1-7 0,2-4 0,-7-8 0,-3-8-2907,-4-11 3836,-6-11 0,3-2 0,-5-9 0,-1-3 0</inkml:trace>
  <inkml:trace contextRef="#ctx0" brushRef="#br0" timeOffset="5">17343 7103 8577,'0'-47'0,"0"6"-29,0 8 1,-2 9-1,-1 14-113,-1 1 0,-7 6 1,2-1-1,-2 2 1,-3 4-1,1 4 0,1 7 477,3 8 0,-3 10 0,5 6 1,-2 6-1,2 6 0,1 2 435,3 3 1,-3 3-1,1 3 1,2-1 0,2 0-1,1-3-456,0-1 1,4-7 0,1-6-1,-2-6 1,-2-9 0,-1-8-87,0-4 1,0-11-1,-1-8 1,-4-13-1,-2-8-436,-1-6 1,3-10-1,5-10 1,0-5-1,0-5 1,0-7-1546,0-3 1686,5 5 1,1 3 0,5 10 0,-4 7 0,1 8 0,-2 8-74,-1 6 1,4 5 0,-3 7 0,2 3 0,2 5 0,2 2 551,1 2 1,6 6-1,4 5 1,3 4-1,4 5 1,1 4 36,-1 4 0,-2 6 0,-3 0 0,-3 2 0,-4 4 0,-5-2 0,-4 4-541,-4-1 1,-5-2 0,-6 5-1,-6-2 1,-6-4 0,-3-2 0,-1-5-402,1-3 1,-4-3 0,3-3 0,-2-4-1,1-3 1,0-3 20,0-3 0,3-4 0,1-5 0,1 0 0,1 0-568,0 0 1,4-1 1039,4-3 0,15-4 0,9-5 0</inkml:trace>
  <inkml:trace contextRef="#ctx0" brushRef="#br0" timeOffset="6">17876 7423 11564,'12'-41'0,"-2"5"837,-1 11 1,-2 15 0,2 10-955,-4 7 1,-4 5-1,-2 1 1,-2 2 0,-3 3-1,-2 4 1,-4 3-1,-2 3 817,-4 3 1,0-1-1,5 4 1,-1 0 0,1-3-1,1-1-84,3-5 0,-1-7 0,4-2-175,-1-5 1,4-13 0,-2-11-1,4-10 1,2-6 0,2-8-1,5-8-426,3-8 0,4-6 0,7-6 0,-2 0 0,-1 1 0,2 2 0,1 7-55,0 8 1,-6 11-1,2 5 1,-3 4 0,-2 7-1,1 5 196,-1 4 0,-4 8 1,0-1-1,1 2-517,2 2 0,1 2 0,1 2 0,-1 5 1,2 5-1,3 3 0,4 6-762,3 2 1,2-2 0,-2 3-1,-1 2 1,-2 0 1156,1 0 1,-3-1-1,-1-1 1</inkml:trace>
  <inkml:trace contextRef="#ctx0" brushRef="#br0" timeOffset="7">17809 7383 18037,'-28'-23'0,"6"-1"3273,5 5-2860,10 5 0,13 20 1,13 5-1,9 3 0,11 7 1,7 3-1,10 4 0,5 0-336,2 0 1,-26-14-1,1-1 1,30 14-1</inkml:trace>
  <inkml:trace contextRef="#ctx0" brushRef="#br0" timeOffset="8">15543 8409 8508,'7'-31'263,"-2"0"0,-5 13 0,-5 14 0,-4 10 0,-2 6 0,-3 1 209,1 0 1,4 4 0,2 2 0,-1 6 0,2 2 0,0 2 0,3 0 0,3 0-431,5 2 1,-2-1 0,6 4 0,1-1 0,2-4 0,3 1-2265,3 1 1,-2 1 2221,6 4 0,-6 2 0,4-3 0</inkml:trace>
  <inkml:trace contextRef="#ctx0" brushRef="#br0" timeOffset="9">15290 9902 8307,'-2'-27'1528,"-2"1"0,4 5 1,0 3-1008,7 3 1,9 8-1,5 1 1,1 2 0,5-1-1,0 2 1,2 2-1,-1 1-256,1 0 0,0 6 0,-1 4 0,-4 5 0,-5 4 0,-7 0-562,-6 1 0,-4 3 0,-5 0 1,-6 2-1,-9 0 0,-6-1 73,-2-2 1,-5-1 0,1 1 0,5-4 0,5-4 0,6 0 0,2-1 652,3 0 0,3 1 1,6-1-1,3 0 1,6 1-1,12 0-413,11 4 0,4-3 1,10 3-1,0-3 1,1-2-1,0 2 0,-2 1-772,-4 2 1,2 0 755,-3-5 0,9 0 0,-7 1 0</inkml:trace>
  <inkml:trace contextRef="#ctx0" brushRef="#br0" timeOffset="10">15543 11235 8409,'4'-25'0,"1"2"0,5 6 1122,-1 8 0,3-2 0,1 7 1,-1 0-1,0-1 0,0 1-593,3 1 0,2 1 0,1 2 0,4 2 1,4 2-1,-1 5-558,-3 3 1,2 1 0,-7-1 0,0-2-1,-4-1 1,-4 2-166,-5 0 1,-2 3 0,-4-2-1,-2-2 1,-6-1 0,-7 0-1,-5 0 176,-3 0 1,0-5-1,3 3 1,4-1-1,3-3 1,3 0 487,3 2 0,3-2 1,8 4-1,4 0 0,7 2 1,8 5-1,5 3-185,5 4 1,-1-3 0,4 3 0,-3-1 0,-6 1 0,-5 1-410,-5-1 1,-8 4 0,-4-4 0,-6 1-1,-9-1 1,-9 0 0,-8-2-120,-4 0 0,-11 3 0,1-4 0,-3-2 0,1-1 0,4-3-586,1-3 1,6 6 0,4-3-1,7 1 1,6 5 0,7 2 828,5 9 0,10 3 0,2 8 0</inkml:trace>
  <inkml:trace contextRef="#ctx0" brushRef="#br0" timeOffset="11">15690 12541 8465,'7'-46'1759,"-1"3"1,-8 3-1236,-2 13 0,-2 17 0,-3 10 1,3 7-1,0 5 0,-3 3 0,-1 3-406,1 4 1,-1 3 0,4 5 0,0 2 0,2 7 0,4-1-546,2 1 1,15 1 0,1-8 0,5 1 0,5 0 0,2-4 0,3-2-3253,1-5 3679,-5-3 0,10-5 0,-5-1 0</inkml:trace>
  <inkml:trace contextRef="#ctx0" brushRef="#br0" timeOffset="12">16036 12754 8337,'-6'-13'801,"-3"5"1,-7 7-1,-3 10 2401,-2 13-3278,5 9 1,-9 15 0,2 3-1,0 3 1,-1 4 0,3 3-1,3 6 76,7 3 0,3-2 0,8 6 0</inkml:trace>
  <inkml:trace contextRef="#ctx0" brushRef="#br0" timeOffset="13">15703 13807 8256,'0'-28'878,"0"-3"0,1 20 1,2 23-1,2 16-596,-2 12 1,3 8-1,-2-1 1,-1 3 0,0 7-1,0 0 1,1 4-432,-1 0 1,-1-5-1,-2 0 1,-2-4-1,-2-4 1,-5-2 148,-3-4 0,-7-6 0,-2-3 0</inkml:trace>
  <inkml:trace contextRef="#ctx0" brushRef="#br0" timeOffset="14">15423 14167 8042,'12'-73'0,"0"-1"0,0 8 1447,2 12 0,9 17 0,0 19 1,7 8-882,5 3 0,7 5 0,5-2 1,7 2-1,3 2 0,4 0 0,6 0-566,5 0 0,-33 3 0,1 0 0,6 1 0,1 0 0</inkml:trace>
  <inkml:trace contextRef="#ctx0" brushRef="#br0" timeOffset="15">16889 12194 8340,'8'-47'52,"-2"8"8,-6 13 1,0 17 0,0 13-1,0 8 1,0 7 0,-2 10-1,-2 11 843,-5 11 0,3 9 1,1 12-1,4-30 0,-1 2 1,1 3-1,0 1 1,-2 5-1,1 2-622,1 2 1,-1 1-1,-2 3 1,-1 1 0,0 6-1,-2 2 1,-1 4-1,-1 2 1,2-25 0,1 1-1,-1 0 1,0 4 0,0 0-1,1 1 1,-1-1-1,1 1 1,1-1-401,0-1 1,0 1 0,0 0-1,-1 4 1,1 0 0,0-1 0,2-6-1,1-2 1,-1-1 0,-1 24-1,-1-1 1,1-3 0,0-1 0,-1-7-1,1-1 1,0-5 0,0-1-873,2-4 1,0-1 0,-1-10 0,0 0 0,1 0 0,-1 0 0,1 29 0,-1-8 990,-2-8 0,4-4 0,-4-4 0,4 2 0</inkml:trace>
  <inkml:trace contextRef="#ctx0" brushRef="#br0" timeOffset="16">15383 7863 14291,'6'-13'-183,"0"4"0,4 1 0,-1 1 0,1 1 0,2-1 0,2 1 246,-1 0 0,-4 1 0,0 5 0,0-1 0,0-2 400,-1-1 0,-3-1 713,4 5-618,-6 0 0,1 0 1,-8 0-1,-5 0-244,-3 0 0,3 0 0,0-1 0,-3-2 0,-2-2 0,-6 2-140,0 2 1,2 1 0,-4 0-1,-1 0 1,1 3 0,1 4 0,2 8-237,3 4 1,7 3 0,5 5 0,2 1 0,5 3 0,7 3 283,13 0 1,8 3-1,10-6 1,4-2-1,3-4 1,4-4-49,2-2 0,2-3 0,-3-7 0,-5-5 1,-5-2-1,-3-2-172,0 0 0,-6-6 0,-3-4 1,-5-7-1,-3-5 0,-7-3 0,-6-3-477,-5-3 0,-7 1 1,-8-7-1,-12-1 1,-9-2-1,-6 3 1,-2 2 28,-2 6 0,-2 7 1,3 5-1,1 7 0,4 6 1,5 2-1,6 5-2314,6 6 2618,10 12 0,2 7 0,6 4 0</inkml:trace>
  <inkml:trace contextRef="#ctx0" brushRef="#br0" timeOffset="17">17156 8289 8468,'0'-20'-36,"0"2"2,0 3 935,0 8 0,0-1 0,-2 5 1,-1 0-201,-1 5 1,3-1 0,8 7-1,8-1 1,4-1 0,6 0-1,5-3-107,5-1 1,8-2 0,3 0 0,2 0 0,2 0-1,0 0 1,-1 1 0,-6 2-490,-6 1 1,-1 1 0,-8-5 0,-4 0-1,-4 0-419,-3 0 0,-10 0 0,-8 0 0,-11 0 0,-9 0 0,-7 0 289,-8 0 1,4-2-1,-11-2 1,-2-5 0,1-1-1,-4-1 1,1 2 410,-3-1 0,-1 0 0,1-1 0,4 4 0,3 0 0,6 1-139,3 0 0,7 1 1,7 5-419,0 0 1,10 0 0,13 2 0,12 1 0,11 3 0,7 0-216,4-1 0,6 6 1,3-2-1,1 1 1,5 0-1,1-1 1,2 2-4997,-3 1 5382,4 1 0,-1 0 0,4 0 0</inkml:trace>
  <inkml:trace contextRef="#ctx0" brushRef="#br0" timeOffset="18">17103 9156 8289,'-6'-21'0,"-3"3"0,-8 9 0,0 6 0,-1 5 251,-1 2 1,2 5 0,-3-4 0,0-2 0,4 0 0,1 0 0,3 2 0,4 3 0,3 2 0,7 2 0,6 0 570,10-3 1,9-2-1,7-4 1,9 2 0,6-2-1,6-2 1,-1-1 0,3 0-442,0 0 0,-6 0 1,1 0-1,-5-1 0,-5-2 1,-5-2-1,-8 2-433,-5 2 1,-5 1-1,-7-2 1,-5-1-150,-7-1 0,-9-5 1,-11 3-1,-8-1 1,-6-2-1,-6 0 1,-5 1 646,-2 3 0,2-4 1,-1 3-1,2 0 0,2-2 1,1 2 1474,4 1-1670,3 0 0,7 5 0,2 0 0,3 2-822,4 2 1,9 3-1,6 5 1,6-3-1,8-3 1,5-1-1,8-1-529,5-1 1,1-2 0,5 1-1,4 1 1,2 1 0,5 1 1099,2 1 0,12 1 0,9 6 0</inkml:trace>
  <inkml:trace contextRef="#ctx0" brushRef="#br0" timeOffset="19">6812 11661 8447,'-6'-13'0,"4"0"0,7-1 296,2 1 1,2-5 0,3 0 0,-2 2 0,-1 1 0,2 3 0,-1 2 0,0 1-105,-1-1 1,-12 4 0,-1 1 0,-7 4 0,-2 1 1299,0 0 1,4 0 193,0 0 0,7-4-1476,2-1 0,0 11 0,5 9 1,-5 3-1,-3 2 0,-3 1 104,-1 3 1,2 1 0,-2 2 0,-1-1 0,2 1 0,0 0 0,4 1 129,0 3 1,2-3 0,0 3 0,0-3 0,0-1 0,0 1-149,0 3 1,0-1 0,0 4-1,0 0 1,0-2 0,2 1 0,0-3-123,3-2 1,-1 3 0,-4 0-1,0-1 1,0-2 0,0-3-569,0-3 0,-4 2 0,-2-5 0,0 0 1,-1-1-1,1-5 0,-2-2-1645,1-1 0,7-6 1137,4-4 0,5-10 1,12-8-1,0 2 1,-2 1-1,0 2 0,-2 0-4508,-3-1 5410,-6 1 0,4-6 0,-5-2 0</inkml:trace>
  <inkml:trace contextRef="#ctx0" brushRef="#br0" timeOffset="20">6772 12248 8252,'-18'-5'0,"0"-1"0,2 0-49,1 0 0,6-2 1,2 2-1,1-2 458,3-2 1,7 4 0,4 0 1134,-1 0 1,4 6-1,-7 0-914,-1 8 0,-6 3 1,-1 3-1,-1 0 1,1 3-1,-1 2 0,2 0-175,2 1 1,2-1-1,4-3 1,4 2 0,4-2-1,5-3-506,4-4 1,5-3 0,2-6 0,2 0 0,-1-1 0,-2-4 0,-1-5-215,-1-6 0,0-5 1,-3-4-1,-2 1 0,-2 2 1,-2 0-1300,-3 1 1062,0 2 1,-1 2-1,0 3 1,1 3 0,-1 4-1,0 4 502,1 1 0,5 14 0,2 3 0</inkml:trace>
  <inkml:trace contextRef="#ctx0" brushRef="#br0" timeOffset="21">10771 11581 8271,'0'-7'-1570,"1"1"3646,4 6 109,-4 0 1,5-2 105,-6-2-2144,0 3 0,-1-5 0,-4 6 0,-4 0-33,-3 0 0,-7 1 0,-3 2 0,-5 3 0,-4 1 0,-4 4 0,-4 1 15,-1 1 0,-1-4 0,-2 0 1,-2 0-1,1-1 0,-1 1 1,1 0 214,1-1 1,2-1 0,1-4-1,0 1 1,-2 1 0,1-1-34,1 1 1,-8 1-1,8-3 1,-1 1 0,-2 1-1,0 0-400,-2 4 0,1-1 0,3 1 0,-4 1 0,-4 2 1,-1 0-1,0 0-14,1 1 1,0-6-1,-3 8 1,2-2-1,2-2 1,2 1-1,3 0 246,2 1 0,1-1 0,0-2 0,0-1 0,0 1 1,1 1 59,4-2 1,-4 2 0,5-3 0,0 1 0,2-2 0,0 0-1,0 1-328,-2 2 1,4-2 0,-2-1 0,1 0 0,-2-1 0,0 2 0,-1-1 19,0 4 0,0-4 1,-3 2-1,3 0 1,0 0-1,0 0 204,-3 1 1,0 0 0,-2 1-1,2-3 1,-1 3 0,1 1 74,-2 1 1,2-4-1,0 0 1,3 1 0,0 1-1,2-1 1,-1-1-285,3 1 0,1-2 1,1 0-1,-1 1 0,4 0 1,0-1-1,0-1-66,-2 0 1,2-4-1,1 3 1,4-1-1,-1-1 1,2-1-1,-1 0 398,4 2 0,1-4 1,2 3-1921,0-2 410,5-2 1,2 1 0,8 2 0,2 3 0,5 2 0,4 2 1287,5 2 0,9 1 0,7 1 0</inkml:trace>
  <inkml:trace contextRef="#ctx0" brushRef="#br0" timeOffset="22">7705 12194 9742,'-14'-34'0,"1"5"91,0 5 0,4 11-118,0 8 1,0 4 0,-4 1 0,0 1 0,-1 4 0,-1 4-1,-1 2 385,-2 3 1,-4 3 0,3 3-1,-2 0 1,-1 4 0,0 0 185,-1-2 0,7 2 0,-2-5 0,5 0 0,4 1 0,5-4-156,2-1 0,4-2 0,4 0 0,5-1 0,9-2 0,3-2-495,6-2 1,5-2-1,-2-4 1,1 0-1,1 0 1,-2 0-937,1 0 1,3 0 0,-4 0 0,1 0 0,1 0 1042,0 0 0,-4-6 0,2-1 0</inkml:trace>
  <inkml:trace contextRef="#ctx0" brushRef="#br0" timeOffset="23">3413 12914 8202,'-6'-7'0,"3"-5"0,-5 3 632,2-3 1,2-1 0,4-1 0,0 1 1107,0 0 0,0 7-1585,0 6 1,0 6 0,1 7 0,2 2 0,3 1 4,2 2 0,-1 0 1,3-5-1,-2 2 1,-1 1-1,1 2-90,2-2 0,2-1 0,0 0 0,-2 1 0,-1 3 0,0 1-230,-2-1 0,4-1 1,-7-4-1,0 3 0,1 0 1,1 0-1,0-2-345,0-2 0,3 0 0,-3-1 0,1-2 0,3-1 0,2 0-142,1-1 1,1 2 0,1-6-1,1-1 1,3-1 0,0-4 646,1-2 0,3-15 0,-2-9 0</inkml:trace>
  <inkml:trace contextRef="#ctx0" brushRef="#br0" timeOffset="24">3866 12834 8177,'-2'-13'0,"-1"-1"258,-1 1 0,-2 6 0,3 1 107,-1 0 1,-7 4 0,2-2 0,-3 2-1,-1 5 1,-2 5 0,-2 7 0,-6 4 5,-2 5 1,-7 2 0,-3 5-1,0 5 1,-2 4 0,-3 1-110,-3-1 1,3 3 0,7-9 0,4 0-1,4-1 1,1-3-630,3-4 1,2 8 0,7-7-1,2 1 1,2 0 0,2-3-1248,3-2 1,3 2-1,5-3 1614,4 3 0,3-4 0,1-2 0</inkml:trace>
  <inkml:trace contextRef="#ctx0" brushRef="#br0" timeOffset="25">2999 10848 8401,'-20'0'0,"5"0"0,7-1 121,2-4 1,2-2 0,4-6 0,1-1 0,2 1 0,3 0 0,0-1 1115,0 1 1,-3 6 2565,-7 2-3514,2 4 1,1 2-1,7 4 1,1 2-1,5 2 1,3 0-1,3 3 78,-2 4 1,-1-1 0,-2 3 0,0-4 0,-1 1 0,-2 1-621,-1 2 1,-6 1-1,3-2 1,-1 0-1,-1 0 1,-1-2-491,-1-2 0,-2 0 1,0 1-1,0-1 1,0 0-1,1-1-767,4-3 1,6 1 0,7-5 1509,-2-2 0,11-2 0,1-1 0</inkml:trace>
  <inkml:trace contextRef="#ctx0" brushRef="#br0" timeOffset="26">3453 10808 8440,'0'-31'0,"1"2"624,3 3 1,-1 12-1,6 9-68,2 4 1,-4 1 0,2 1 0,0 5-39,-2 7 0,-1 7 0,-6 6 0,-3 2 0,-4 4 0,-8 3 0,-3 4 12,-1 1 1,-9 0 0,1 0 0,-1 1-1,0 2 1,1 1-342,1-1 0,3 3 1,3-1-1,0-2 0,4-2 1,3-1-403,4 0 0,-2-6 0,7-1 1,1-4-1,2-1 0,1-2 213,0-1 0,11-6 0,4 0 0</inkml:trace>
  <inkml:trace contextRef="#ctx0" brushRef="#br0" timeOffset="27">23701 9489 22780,'13'-12'-187,"1"3"1,-2-3 0,-1 3 0,1-2 0,3-1 0,0 1 0,-2 5 363,-4 5 0,-3 4 1,-6 10-1,0 1 0,0-1 1,0 0-1,1 1 431,4-1 0,2 0 0,7 1 0,-1-1 0,0 0 0,2 1 0,1-1-195,2 0 0,6 1 0,-3-1 1,1 0-1,-1 1 0,-2-1-764,-3 0 0,3-1 0,-1-2 0,-2-1 1,-2 2-1853,-5 1 0,1-4 0,-6 1-3681,-1 2 5623,-1-5 1,10-1 0,3-5 0</inkml:trace>
  <inkml:trace contextRef="#ctx0" brushRef="#br0" timeOffset="28">24314 9489 17444,'-18'-6'445,"1"-3"1,-1-3 0,3 0 0,-1 2-9,-2 1 0,-6 6 0,2 0 0,-3 6 0,-3 6 0,-2 4 0,-2 5 25,-3 4 1,4 4 0,-4 2 0,-2 3 0,-2 4 0,1 4-398,2 1 1,4-5-1,5-1 1,2 1-1,3-3 1,4 2-4154,3 0 3169,8-4 0,1 7 0,6-6 0,0-1 779,0-2 1,6-8-1,1 0 1</inkml:trace>
  <inkml:trace contextRef="#ctx0" brushRef="#br0" timeOffset="29">20262 9422 16730,'0'-13'-3829,"0"0"4275,0-1 0,0 8 0,0 6 0,0 8 1,0 4-157,0 1 1,0 2-1,0 3 1,0 2 0,0 2-1,0-1 1,0 0 0,0 0-1,1 1-223,4-1 0,-2-2 0,6-4 0,1 1 0,2 2 0,1-3-547,0-5 0,5 0 0,2-4 0,-1 0 1,2 0 612,-1-3 1,2-1 0,5-2 0</inkml:trace>
  <inkml:trace contextRef="#ctx0" brushRef="#br0" timeOffset="30">20755 9382 10486,'6'-23'0,"-6"-3"1443,-7 3 1,-7 11 0,-2 15-959,-2 9 0,-7 14 0,-2 3 0,-7 3 0,-4 7 1,-2 2-1,-2 6-664,-2 5 0,8-3 1,1 6-1,5-3 1,3 0-1,2 1 0,3-1-1023,4 0 0,4-5 0,2 0 0,3-1 1202,4-3 0,-2 5 0,0-1 0</inkml:trace>
  <inkml:trace contextRef="#ctx0" brushRef="#br0" timeOffset="31">17263 9969 8266,'0'-20'0,"4"6"-210,0-4 0,2 9 0,-3 3 1,3 2 1584,2-1 0,-4 1 1,5 4-728,1 0 0,-2 1 0,-1 4 0,-1 4 0,-3 2 0,-1 3 0,-2-1-317,0 0 1,-5 5 0,-1 0 0,-1 0-1,-4-1 1,1 1-128,1-1 0,-3-3 0,5 0 1,-1-1-1,4 0 0,1-1 0,0-1 136,-1-3 1,1-3 0,7 2 0,7-1 0,3-3-1,6-1-107,0-2 1,3 4 0,2 1 0,-2-3 0,0 0 0,-1-2-423,-1 0 0,2 0 1,-5 0-1,-2-2 1,1 0-1,-1-3-723,2 2 1,-1 2-1,-3 1 1,-1-2-1,0-1 1,1-1-309,-1 1 1,-4-3 0,0 1 0,1 1 0,2 0 1219,1-1 0,1-5 0,-1 2 0</inkml:trace>
  <inkml:trace contextRef="#ctx0" brushRef="#br0" timeOffset="32">17902 9862 8266,'12'-21'0,"-3"4"596,-4 2 0,1 6-49,-2 0 0,-1 6 0,-8-1 0,-3 4 0,-4 4 0,-3 6 0,-1 7 89,-2 5 0,-6 9 1,2 6-1,-3 5 0,-2 2 1,0-1 3,1-2 0,-1 10 1,0 1-1,2-1 0,3 0 1,4-2-553,3-2 1,2-1 0,0-6 0,1-2 0,3-2 0,5-5 0,2-3-687,2-1 1,0-5-1,0-1 1,0-2-1,0-3 1,0-1-951,0-2 1,-1-4 0,-2 0 0,-3 0 1547,-2-2 0,-1 5 0,-4-4 0</inkml:trace>
  <inkml:trace contextRef="#ctx0" brushRef="#br0" timeOffset="33">3506 10875 8373,'-21'-53'0,"-1"13"0,7 10 668,3 14 1,8 7 0,1 7 0,6 4-1,6 7 1,1 7 0,0 6 0,-2 6-124,-2 6 0,-2 2 1,-4 3-1,0 0 0,-1 0 1,-2-2-1,-3-1 0,0-1 1,0-1-1,3-1-261,2-4 0,1-5 1,1-3-1,3-3 0,5-5 1,5-4-1,2-3-402,2-3 1,4-9 0,-4-8-1,-2-6 1,-1-7 0,-3-3 0,-3-2 99,-5-2 1,-5 0-1,-8-3 1,-11 4-1,-6 3 1,-8 8-1,-5 6 251,-7 9 0,-6 5 1,-2 8-1,-1 7 0,3 8 1,2 6 226,2 4 0,8 1 0,11 5 0,5-1 0,8-1 0,5 0 0,11-3-307,12 1 1,10-10 0,21 3 0,6-7-1,9-7 1,7-6-590,6-5 1,-9-2-1,-1-2 1,-9-3-1,-11-2 1,-7-4-1,-10-4-238,-8-6 0,-7-3 0,-15-2 0,-8 0 0,-13 1 0,-12-1 649,-8 1 0,-15 6 0,-6 7 1,-3 7-1,-2 7 0,5 8 0,4 9 229,6 6 0,7 8 0,6 4 0,13 4 0,11 4 0,13 7-2300,10 5 1916,17-1-59,-1-22 0,4-1 0,4-4 0,3-1 0,4 2 0,1 1 0</inkml:trace>
  <inkml:trace contextRef="#ctx0" brushRef="#br0" timeOffset="34">13250 10835 10799,'14'-50'0,"-3"7"0,0 13 480,-2 14 1,-1 8-1,4 7-179,-3-4 0,-3 5 0,-6 2 0,0 8 20,0 7 1,-1 9 0,-2-1 0,-2 2 0,2 4 0,2 2 0,1 2-81,0-1 1,0 5 0,1-5 0,4 1-1,5 0 1,6-3 0,7-2-1562,2-2 0,1-3 0,3-3 0,2-4 1320,4-3 0,4-8 0,1-1 0</inkml:trace>
  <inkml:trace contextRef="#ctx0" brushRef="#br0" timeOffset="35">13837 10808 9145,'7'-25'1429,"-2"3"0,-10 4 0,-4 11-1116,-3 7 0,-11 18 0,-7 13 0,-7 7 1,-9 7-1,-4 3 0,22-21 0,-1 1 1,0 2-1,-1 1-39,-1 2 1,0 1-1,1 1 1,2 1 0,5-2-1,0 1 1,1 1 0,1-1-1,2 1 1,1-1 0,1 1-1,0-1-1607,2 1 0,1 0 0,0 2 1,1 1 1072,1-2 0,2 1 0,-9 35 1,5-1-1</inkml:trace>
  <inkml:trace contextRef="#ctx0" brushRef="#br0" timeOffset="36">17169 11395 7905,'0'-18'610,"0"0"1,2 0 0,2 7 0,4 0 0,0 2 0,1-1-1,2 0 1,1-1 0,1 4 0,0 1 0,1 3 2705,-1 1-3032,0-3 1,-4 3 0,-1-1 0,-3 6 0,-3 7 0,-5 5 0,-6 4 247,-3 2 0,-3-3 0,-1 4 1,-2 0-1,2 1 0,1-1 0,2 0-419,0-1 1,5-2 0,4-4 0,2 1 0,2 2 0,0-2 0,3-1-189,6-2 1,1-4-1,11-1 1,1-2-1,2-4 1,4 0-1,0-2-266,1 0 0,2 0 0,0 0 0,-3 0 0,-1 0 0,-4-2 17,1-2 0,3 3 0,-8-4 0,0 4 1,0 1-1,-1-2 0,0-1-647,0-1 1,1-2 0,-1 3 0,4-3 0,3-1 970,2-4 0,5-7 0,2-2 0</inkml:trace>
  <inkml:trace contextRef="#ctx0" brushRef="#br0" timeOffset="37">18062 11115 8770,'-4'-18'0,"-2"2"1476,-1 4 1,4 6 0,-3 10-1,0 7-666,-3 5 0,-7 14 1,-4 8-1,-2 4 1,-5 7-1,-2 4 1,-2 8-1,-2 2-301,15-29 0,1 0 0,-1 3 0,2 0 0,-2-1 0,1-1 0,1 0 0,0 0 0,-14 33 0,2-1-1235,1-1 0,7-5 0,2-3 0,3-5 0,2-4 1,-1-4-1674,1-4 1,4-7 0,2-4 2398,1-7 0,-4 3 0,2-6 0</inkml:trace>
  <inkml:trace contextRef="#ctx0" brushRef="#br0" timeOffset="38">3586 13287 7853,'-21'-26'0,"3"0"0,9 4 0,5 4 1472,2 4 1,2-4-1049,0 0 1,0-12-1,0-1 1,0-4 0,0-4-1,0 2 1,2 0 0,1 5-1,1 4 1,-1 5 0,0 6 3462,2 2-3535,-4 7 0,5 4 0,-7 8 0,-4 7 96,-4 5 1,2 5 0,-2 5 0,0 3 0,0 0 0,0 2 0,1-1 0,-1-1-16,0 3 1,6-6-1,-2 2 1,4-5-1,2-4 1,4-3-444,4-1 1,3-8 0,1-2 0,0-4 0,0-1 0,1-1 0,-1-5-152,0-8 0,-1 0 0,-3-7 0,-4 0 0,-4 2 0,-1 0 242,0 2 0,-1 3 0,-5 2 0,-6 1 0,-6 4 0,-4 3 0,-5 5 230,-2 6 0,-4 10 0,3 2 0,-1 2 0,3 2 0,3 3 1,6 0-312,4 1 0,5-5 0,10-1 0,3 0 0,7-4 0,12 0 0,11-6 0,13-6 0,5-2 0,6-6 0,-1-6 0,-3-4 0,-4-5-506,-4-4 1,-10-3-1,-5-2 1,-8-1 0,-9-2-1,-8-2 1,-10-1 318,-8 0 1,-12 4 0,-14 7 0,-7 5-1,-10 7 1,-6 8 851,-6 10 0,0 2 0,5 11 0,9 0 0,6-1 0,10 4 1,5 1-666,8 2 0,10-3 0,11-1 0,5 4 0,8-2 0,10 2 0,11-4-667,10 3 1,6-7-1,10 0-1937,6 0 2604,1-10 0,-22 0 0,2 0 0,-2-5 0,-1-1 0</inkml:trace>
  <inkml:trace contextRef="#ctx0" brushRef="#br0" timeOffset="39">13517 11048 9137,'0'-32'0,"0"-2"3516,0 0 0,0 7-2838,0 9 1,0 3-1,-2 3 1,-1 2 0,-3 3-1,-2 1 1,-7 6-91,-6 7 0,-4 8 0,-2 13 0,0 3 1,1 5-1,1 1-284,2-2 1,6 8 0,8-4-1,4-1 1,7-2 0,7-4-1,10-2-111,9-2 1,11-3 0,5-3-1,0-4 1,-1-4 0,-1-6-574,-4-3 0,-7-5 1,1-6-1,-4-7 1,-3-8-1,-3-6 0,-4-4 163,-3-4 1,-8-2 0,-2-2-1,-4 2 1,-2 0 0,-5 5 309,-8 2 0,-5 6 1,-11 5-1,-4 7 1,-6 5-1,-1 5 627,-1 5 1,4 9 0,1 9 0,3 1 0,3 5 0,6-1-721,5 4 0,11 4 0,6-1 0,8-1 0,10 1 0,11-4 0,13-2 0,8-5 0,5-3 0,0-7 0,-3-3 0,-6-4 0,-8-4 0,-8-2-631,-8-4 1,-5-7-1,-6-10 1,-5-5-1,-7-7 1,-9-3 434,-8-6 1,-4 5 0,-3-2 0,-4 7 0,-3 5 0,-4 3 1020,-1 3 1,-4 9 0,-2 10-1,0 6 1,0 7 0,5 6-1168,4 6 0,4 9 1,9 6-1,5 6 1,7 8-1,8 5 1,10 6 341,10 3 0,20-4 0,5-2 0</inkml:trace>
  <inkml:trace contextRef="#ctx0" brushRef="#br0" timeOffset="40">10731 14673 7941,'-14'-6'0,"1"5"0,1-5 686,3 0 0,3 3 1,8-6-1,2-1 1,5-1-1,3 1 1,3 3-1,1 1 1,2 3-1,-2 1 1,-1 2 717,-2 0 0,-4 2 0,-1 2 1,-1 7-1,-1 3 0,0 6 1,-2 0-927,2 4 0,-3 1 1,6 2-1,2-1 1,0 3-1,3 0 1,-1 2-479,0-1 0,2-6 0,1-2 0,4 2 0,-1-1 0,2 1 0,-1-2 0,-2-6 0,3 2 0,-2-3 0,-2-2 0,-3-1 0,-2-1-1230,-3-3 0,3-3 0,-3 2-341,3-1 1,0-3-1,-1-7 1,1-5 1570,3-3 0,7-13 0,-1-3 0</inkml:trace>
  <inkml:trace contextRef="#ctx0" brushRef="#br0" timeOffset="41">11331 14633 7993,'-26'-12'3478,"4"3"0,4 7-2887,4 4 1,0 10 0,1 6 0,-2 0 0,-1 1 0,-3 2 0,-2 3 533,-3 2-241,-1 4 0,-6 10 0,0 0 0,1 0 0,1 1 0,0 1-491,3-2 1,-4 6 0,8-8 0,-2 1-1,1 1 1,2-5 0,2 1 0,4-4-1520,4 1 0,1-4 0,6-5 1,-1-3-1,1-2 0,-1-3 1126,2-1 0,8-1 0,2-1 0</inkml:trace>
  <inkml:trace contextRef="#ctx0" brushRef="#br0" timeOffset="42">7265 13674 7997,'-13'-27'0,"1"6"0,1 4 0,4 2 288,1 1 0,0 1 1,3 0-1,-1-1 0,1 0 1,1-3-1,2 0 1,0 0-1,2 2 0,2 2 1,5 0-1,3 1 0,0 2 464,-3 1 1,3 6-1,-4-2 1,6 4-1,2 2 1,2 5 0,-2 6 760,-1 4 0,4 8 0,2-2 0,1 3-646,0 2 1,5 0-1,6-1 1,-1 1 0,2 0-1,-1-2-810,-1-3 0,4 6 0,-2-3 1,2 1-1,2 0 0,-1-2 1,3 1-58,3 0 0,-4 0 0,5-1 0,3-2 0,4 1 0,2-3 0,-1 4 0,-2-5 0,-1 0 0,0 2 0,-2-2 0,-2 2 0,-4 0 0,-7-5 0,-4 3 0,-6-1 0,-7 0 0,-2-2 0,-1-1 0,-5-2 0,-2 1 0,-1-1-2102,-3 0 0,-2-4 0,1-1-974,2-2 1,5-5 3075,9-10 0,3 0 0,5-10 0</inkml:trace>
  <inkml:trace contextRef="#ctx0" brushRef="#br0" timeOffset="43">8745 13994 7997,'-21'-14'2680,"3"2"1,3 3 0,3 7-1974,4 4 1,0 10 0,5 8-1,-1 0 1,-1 4 0,-1 3-1,-3 4 39,-2 4 0,-4 5 0,-1 2 0,-4-1 0,1-4 0,-2-1-1450,1-2 1,3-9 0,-1 0 0,4-4 0,2-5-423,3-1 0,4-3 0,11-3 0,11-8 1126,12-8 0,11-14 0,14-13 0</inkml:trace>
  <inkml:trace contextRef="#ctx0" brushRef="#br0" timeOffset="44">11131 11968 8026,'9'-31'0,"-2"1"0,0 5-58,1 6 1,-4 10-1,4 3 181,-2 0 1,-3 6 0,-6 0 0,-3 9 562,-2 7 0,-1 5 1,-4 5-1,-2 4 0,-3 4 1,-4 6 441,-3 2 0,-3 1 0,-2-1 0,-2 3 0,-4-2 0,-4 0 0,-3 0-445,0 1 0,-3 5 1,0-3-1,-1 1 1,-5 4-1,25-25 1,-1 1-443,0 2 0,-1 0 0,-3 0 0,0 1 0,0 2 0,0 1 0,-1 0 1,-2-1-1,-1 3 0,0 0 0,-1 1 0,-1 0 0,1 3 0,-1-1-229,1 2 1,0-1-1,0-1 1,1-1-1,3 0 1,0 0-1,0 0 1,0 1-1,3-2 1,0 0-1,2 0 1,1 1-13,1-2 0,2-1 0,-15 30 0,1-3 0,4-4 0,4-5 0,3-6 0,5-4-452,4-2 0,8-6 0,2-5 0,1-5 0,1-6 0,0-4-1405,3 0 1,0-2-1,-1-3 1065,-5-5 1,3-5 0,2-7 0,2-7 0,2-4 791,0-5 0,6-7 0,1-3 0</inkml:trace>
  <inkml:trace contextRef="#ctx0" brushRef="#br0" timeOffset="45">9571 13714 7882,'-24'-5'1635,"-2"1"0,-4 2 0,3 13 0,2 9-1130,3 9 1,-8 8 0,2-2 0,-4 4 0,-7 4 0,-2 2-1,-4 6 1,4-1 197,4 2 0,0-2 0,7 1 0,5-2 1,7-2-1,8-3-747,5-4 1,5-9 0,8 0 0,11-5 0,15-9 0,12-8 0,10-7-319,11-7 0,-6-4 0,-24 1 0,1-1 1,0-3-1,0 0 0,0-2 0,-1 0 1,2-2-1,-1-1 362,0 0 0,0 0 0,25-6 0,3-3 0</inkml:trace>
  <inkml:trace contextRef="#ctx0" brushRef="#br0" timeOffset="46">5132 13554 8074,'2'-14'0,"2"1"0,-2 4 0,3 2 0,0-1 0,1 1-322,1-3 0,-4 2 1,2-1-1,-4-1 1780,-1-2 0,2 6 0,2 5 0,3 5-435,1 4 1,7-4-1,-5 6 1,0 4-1,2 3 1,0 4-560,1 3 0,-4 5 0,-1 4 1,-2 1-1,-3 2 0,-2-1 1,-1 1-126,0 1 0,0-5 1,0-1-1,0-2 0,0-4 1,0-3-1055,0-4 0,0-2 0,2-1 0,2 0 0,6-5-2091,7-3 1,-1-4-1,6-7 2806,2-5 0,7-15 0,3-4 0</inkml:trace>
  <inkml:trace contextRef="#ctx0" brushRef="#br0" timeOffset="47">5679 13567 8062,'-18'-18'1272,"0"2"1,2 4-1,2 8 1,6 8-162,3 9 0,-2 7 0,-1 6 0,-1 1 0,1 0 0,-3 1 0,-2 4 0,-3 7-80,-2 4 1,0 6-1,5-3 1,-1 1-1,3 3 1,0 2-1613,2 1 0,0 1 1,-2-1-1,0-1 1,2-2-1,0-2 1,0-1-2258,1 0 0,0-7 0,-2 2 2838,1-4 0,0 4 0,-4-8 0</inkml:trace>
  <inkml:trace contextRef="#ctx0" brushRef="#br0" timeOffset="48">23901 9769 8159,'-7'-6'0,"-5"4"2372,10-4 1,-2 6-1737,8 0 0,-2 2 0,2 2 0,-4 5 1,-3 3-1,-1 1 0,-1 1 0,1-1-517,-1 0 1,1 1-1,5-1 1,4 0 0,4 1-1,4-2-240,5-4 0,-2-2 1,6-6-1,2-1 0,1-4 1,0-3-204,-2-4 1,-4-7-1,-6-5 1,-1-4 417,-3-3 0,-5-1 1,-8 6-1,-5-1 1,-4 2-1,-6 3 1,-7 5-1,-5 7 364,-3 6 0,0 2 0,-3 4 0,2 2 0,-1 6 0,3 7 110,7 5 0,2 5 1,11 2-1,5 4 1,5-1-1,5 1-405,2-3 0,14-2 0,10-2 0,5 0 0,5-4 0,4-6 0,1-4-797,-5-3 1,1-6-1,-8 1 1,-3-4-1,-4-6 1,-8-7-1256,-6-8 1618,-4-4 1,-7-12-1,-5-3 1,-9-1-1,-9 1 1,-7 3 23,-3 1 0,-1 8 1,-7 1-1,1 9 0,-1 8 1,5 6 916,3 2 0,4 8 1,7 4-1,2 7 0,3 6 1,6 6-1,7 3-502,3 2 0,4 2 1,3 2-1,10-1 1,9-3-1,7 0-1006,3 0 1,2-4 0,4 1 837,0-3 0,6-7 0,1-2 0</inkml:trace>
  <inkml:trace contextRef="#ctx0" brushRef="#br0" timeOffset="49">25687 9716 8137,'0'-14'0,"0"1"0,2 1 0,2 3 0,4-1 640,5 5 1,0 1 0,1 4 0,-1 1 0,2 4 0,-1 4 0,3 4 0,-2 3 0,1 4 0,-3 0 0,-1 4 278,-3 1 1,-2 3 0,4 2 0,-2 2 0,-1 1-1,1 0-645,0-4 0,0-1 0,4-1 0,1 0 0,1-1 0,-1 0 0,1-4-643,-3-5 1,1-2 0,2-1 0,-3-1-1,0-1 1,1-3-1026,5-5 0,-2-2 0,7-4 1,0-4-1,4-7 0,3-9-782,1-8 1,0-5 2175,-5-10 0,-5-2 0,-2-7 0</inkml:trace>
  <inkml:trace contextRef="#ctx0" brushRef="#br0" timeOffset="50">26354 9875 8308,'-2'-35'0,"-2"-1"0,-7 4 713,-5 2 1,-3 9 0,-6 4 0,0 3 0,-5 5 278,-3 5 1,-2 4 0,-7 6-1,-2 7 1,-5 9 0,-3 8-367,-1 6 0,-1 2 0,3 2 0,0 2 0,5 1 0,3 2 2994,5 3-3870,7-5 1,-2 7 0,8-4 0,3 0-1,4 0 1,5-3 0,4-2 0,4-1-1,4 0 250,1 0 0,6-6 0,1-1 0</inkml:trace>
  <inkml:trace contextRef="#ctx0" brushRef="#br0" timeOffset="51">23661 10635 8045,'0'-33'0,"0"11"0,0 0 0,2 7 505,2 6 0,-1 3 1,6 6-1,1 0 1,2 2-1,0 2 0,-2 5 1,-2 3-1,-1 3 1,-1 3-417,0 4 1,3 3-1,-3 2 1,0-2-1,1-1 1,0-2-1,4 1 1,1 1-1,2 0-1174,4-2 1,3-6 0,7 2 1084,3-3 0,9-8 0,8-1 0</inkml:trace>
  <inkml:trace contextRef="#ctx0" brushRef="#br0" timeOffset="52">24101 10742 8019,'-37'-21'0,"-3"3"0,0 11 701,3 11 0,0 17 0,4 14 0,1 4 142,-1 1 0,-2 1 0,2 2 0,0 2 0,2-1 0,5 1 0,5 1-1714,6 1 1,0 2 0,11 4 870,1 0 0,7-5 0,4-2 0</inkml:trace>
  <inkml:trace contextRef="#ctx0" brushRef="#br0" timeOffset="53">20608 9582 8298,'0'-41'1147,"0"4"-1416,0 15 0,-1 4 0,-4 9 0,-5 4 0,-8 4 0,-7 1 0,-6 1 1,-3 2 648,-3 2 1,0 4 0,0-3 0,1 1-1,1 3 1,1 2 410,3 2 0,0-1 0,2 2 0,6 1 0,2 3 0,6 2 0,3 3-415,3 1 1,8-1-1,1 1 1,9 3 0,7 0-1,8 0 1,4-3-454,3-2 1,11-1 0,-1-7 0,3-5 0,2-3 0,-4-4 18,-5-1 0,-2-8 1,-8-3-1,-6-4 1,-6-5-1,-5-3 1,-3-1 263,-1 0 1,-7-1-1,-10-2 1,-5 3-1,-6 4 1,-5 5-1,-5 3 175,-8 1 1,-2 7 0,-7 2 0,2 6 0,3 3 0,5 0-123,5 1 1,3 7-1,6 2 1,4 0-1,8 2 1,7 0 0,6 2-223,4 2 1,11 1 0,13-4-1,14-4 1,12-5 0,14-3 0,-30-6-1,0 0-275,3-1 0,-1 0 0,-1-1 0,0-1 0,32-6 0,-6-4 1,-7-3-1,-13-1-76,-10 0 1,-6-6 0,-13-4 0,-4-2 0,-9-3 0,-10-2 0,-12-1 16,-10 2 0,-8 2 0,-10 5 0,-9 5 0,-6 7 1,-7 7 2310,1 6-1618,12 5 0,-9 11 0,11 4 0,6 6 0,5 2 1,9-2-207,7-1 0,8 2 1,11 0-1,10-4 0,13 1 1,13-6-442,10-5 1,24-1-1,2-11 1,1-2-1,0-5 1,-4-8-1,-5-5-533,-5-6 1,-17 1 0,-13-1 0,-10-2 0,-8-1 0,-8-2 0,-13 1 574,-12-1 0,-13 11 0,-9 4 0,-8 8 0,-10 10 0,-3 11 123,37-4 0,1 2 0,1 5 1,2 2-1,0 3 0,3 2 0,2 1 1,2 3-1,3 1 0,3 3 86,1 3 0,3 1 0,3-3 0,2 0 0,0 3 0,1 1 0</inkml:trace>
  <inkml:trace contextRef="#ctx0" brushRef="#br0" timeOffset="54">17582 12807 7858,'-11'-8'1351,"2"-1"0,1 6 0,5-3 0,-1 0 0,1-3 2208,1-3 1,1 5-2395,-3 2 0,2 10 0,-2 4-656,2 2 0,4 1 0,1-1-297,1-2 0,5-1 1,-3 6-31,1-1 1,1 0 0,2 2 0,-1 1 0,0 4 0,0-1 0,-2 2-183,-1-1 0,4-2 0,-2 4 0,-1 1 0,-1-1 0,-1 0 0,-1 0 0,-1-1 0,-2 3 0,-1-7 0,0 0 0,0-2 0,-1-2 0,-3 0 0,-4-4 0,-5-1 0,-1-3 0,1-2 0,-2-1 0,-2-2 0,-6 0 0,0-2 0,-1-1 0,3-2 0,0-3 0,2-1-1113,0 2 1,1-4 0,6 6 0,2-1 0,3-2 0,1 1-765,3-4 0,1 4 0,2-2 1877,0-1 0,12-8 0,3-3 0</inkml:trace>
  <inkml:trace contextRef="#ctx0" brushRef="#br0" timeOffset="55">17609 12781 11061,'0'-22'0,"2"-1"0,4 6 2432,7 5 1,11 6-1,8 6 1,2 0-1877,3 0 0,2-5 0,1-1 0,1-1 0,4-2 0,1 0 0,-1 2 0,-3 1-785,-4 3 0,1-3 1,-11 0-1,-4 0 1,-3-1-1,-5 1-5004,-1 0 5233,-2 1 0,0 0 0,1-3 0</inkml:trace>
  <inkml:trace contextRef="#ctx0" brushRef="#br0" timeOffset="56">5479 13807 8037,'7'-21'0,"-1"3"0,0 5 691,3 4 0,7 3 0,2 5 0,-2-2 0,0-2 0,-1 1 0,0 0 0,-3-1 0,0 2 0,-2 0 61,-1-1 1,-4 2-1,-10-2 1,-4 2-1,-3 2-235,-1 0 0,0 5 0,-1 1 1,1 1-1,-2 5 0,-1 4 0,-3 6 4,-2 4 1,5 0 0,-2 4-1,3 2 1,2 5 0,1 1-1,3 0-73,5 1 1,2-5-1,4-3 1,3-3-1,7-2 1,6 0-605,3-4 0,-3-4 1,4-8-1,0-3 1,0-1-1,-1-3 1,-2-1-497,-2-2 1,-3-6-1,-2-5 1,-1-5-1,-4-8 1,-1-4 489,-3-3 0,-3-4 0,-5 2 0,-5 2 0,-5 1 0,-4 7 0,-2 2 898,-2 5 1,-4 2-1,-4 5 1,-5 7-1,-1 4 1,0 9-1,3 4-574,2 2 1,2 6 0,9-6 0,6 1 0,6 0 0,5 0-163,5-2 0,11-1 0,12-2 0,4-1 0,6-3 0,2-5 0,2-2-421,-1-2 0,-11 0 0,-4-2 0,-7-2 0,-7-5 0,-5-3-38,-6-1 0,-11-1 0,-15 3 1,-11 2-1,-10 6 0,-8 6 1,-1 7 1063,0 6 1,-8 10-1,5 8 1,4 1-1,6 5 1,9 0-293,6 3 0,12 4 0,13-1 1,12 0-314,12 0 0,25-1 0,12-5 0</inkml:trace>
  <inkml:trace contextRef="#ctx0" brushRef="#br0" timeOffset="57">13157 10382 8088,'0'-18'0,"1"-1"756,4-2 0,-2 8 0,4-4 1,-1 1-1,-1 1 0,-1 1 185,0 0 1,1 8 0,-5 6 0,0 9 0,0 8 0,-2 5 0,-1 3-330,-1 2 1,0 1-1,5 0 1,2 0-1,3-3 1,1-1-740,4-3 1,1 2-1,2-5 1,3-2-1,0-1 1,1-2-1176,1 1 0,2-5 0,6-2 0,-1-1 0,1-3 0,0-3 1302,-1-5 0,1-14 0,0-9 0</inkml:trace>
  <inkml:trace contextRef="#ctx0" brushRef="#br0" timeOffset="58">13663 10222 8088,'0'-13'2505,"0"7"0,-1 7 1,-4 11-1475,-3 9 0,-12 5 1,-6 5-1,-7 5 0,-4 4 1,-1 3-1,-2 1 0,1-1-643,2-1 1,7 2 0,-1 1 0,5-2 0,2-2-1,3-2-2779,2-4 0,3 7 0,5-5 1,4 0 2390,1 1 0,-4 1 0,2 1 0</inkml:trace>
  <inkml:trace contextRef="#ctx0" brushRef="#br0" timeOffset="59">18102 12074 7950,'2'-11'0,"1"0"0,1 2 0,7 5 0,-4-5 0,2-1 866,0-2 0,0-2 1,4 3-1,0 0 1,1 4-1,-1 1 0,-1 4 1,-3 7-1,-5 7 143,-2 4 0,-4 8 1,-2-2-1,-7 3 0,-3 2 1,-6-1-1,0 1 1,-4 0-1,0-1-406,2 1 0,-2-6-1950,6-3 0,-1-4 0,4 0 1,1-3-1,3 0-2694,4-2 4041,2-6 0,23 3 0,4-6 0</inkml:trace>
  <inkml:trace contextRef="#ctx0" brushRef="#br0" timeOffset="60">18982 11581 8106,'-13'-6'853,"-1"-3"1,1 4 0,0 0 0,-1 4 0,1 1 32,0 0 0,-1 0 0,1 0 1,0 1-1,0 2 0,-1 4 1,2 4-89,3 4 0,-2 2 0,2 0 0,-2 2 0,1 2 0,3 1-346,1-1 1,1 4 0,7-3 0,1 2 0,4-1 0,3 0 0,7-1 0,0 0-173,3 0 0,2-4 0,-3 3 0,0-2 0,-1-1 1,-4 0-281,-4-1 0,-7 1 0,1-5 0,-2 1 0,-4-1 0,-2 0 0,-6 1-526,-7-1 1,-5 0 0,-8-1 0,-1-1-1,2-4 1,1-1 0,1-3-609,0-2 0,2-1 0,3-1 1,4-4-1,3-5 1134,2-6 0,0-11 0,-1-7 0</inkml:trace>
  <inkml:trace contextRef="#ctx0" brushRef="#br0" timeOffset="61">18729 11608 11861,'22'-7'0,"0"-7"0,3-4 0,5 1 2457,6 3 1,13 4-1,7-2 1,6 2-1890,6 1 0,6 0 1,-1-4-1,-1 1 1,1 1-1,-5 4 1,-4 1-1,-9 3-3971,-10 2 3403,0 1 0,-11 0 0,6 0 0</inkml:trace>
  <inkml:trace contextRef="#ctx0" brushRef="#br0" timeOffset="62">4172 8663 18540,'0'-14'-1601,"-4"1"1,-1 0 0,1 1 1089,-2 3 1,3-1 408,-6 5 0,0-4 1,-4 3-1,0-1 1,1-3-1,1-2 1,3-3-1,-1-1 0,1-2 1,4 0-1,2 0 1,2-1 872,0-2 1,0 1-1,0-4 1,0 3-1,0 2 1,2 3-1,2 1 1,5 1-391,3 1 1,0 0-1,-2 0 1,-1 1-1,1 1 1,1 2-1,-1-1-261,-1-2 1,-4-1 0,3-2 0,1-1 0,0-3-1,0-2 1,1-1 246,2 1 1,6-4 0,1 4-1,1-1 1,2 1 0,2 2-271,4 2 1,7-2 0,1 1 0,2 2 0,4 1 0,1 2 0,3 0 23,1-1 1,-4 5 0,1 1 0,-2-3 0,-2-1 0,0 1-1,-2 0 154,-2 2 1,1 0 0,-4-4 0,-1 0 0,2-1 0,-1 1 28,-1 0 1,1-1-1,-3 3 1,1 0 0,1 4-1,2 1-131,2 3 0,11 0 0,-4 0 0,5-1 1,2 1-1,0 1 0,1 2 0,-5 0-265,-2 0 1,3 0 0,-2 0 0,-4 0 0,-2 0 0,-4 0 412,2 0 1,0 0 0,0 0 0,-2 0-1,-3 0 1,-1 0 0,0-1-142,0-4 1,2 2 0,-3-4 0,1 1 0,0 3 0,0 0 0,2 0-181,1-1 0,0-1 0,3 5 0,-3 0 0,0 0 0,-2 2 0,1 2 0,3-1 0,-4 6 0,1 0 0,1 0 0,-2 0 0,1-1 0,-3 0 0,2 2 0,1-4 0,1 0 0,1 1 0,1-1 0,-1 2 0,2-1 0,-2-4 0,0 3 0,1-1 0,-1 0 0,-1 1 0,-1 0 0,2 0 0,-2-3 0,0 3 0,-1 2 0,-2 0 0,-1 1 0,2 0 0,-2 0 0,0 4 0,-4 1 0,-4-1 0,0 2 0,0 1 0,2 2 0,-2 0 0,1-5 0,0 0 0,1-1 0,-1-1 0,2-3 0,2 1 0,4 5 0,2-3 0,3 0 0,2-2 0,0 0 0,-2-2 0,4 5 0,-5-5 0,1 2 0,-1 0 0,-1 0 0,-5 0 0,-4 0 0,-1-2 0,-5 3 0,-1-1 0,-3 2 0,0-1 0,-1-1 0,-4 3 0,0-5 0,0 2 0,0-1 0,-2-1 0,0-1 0,1 0 0,-5 4 0,3-2 0,-2 0 0,1 1 0,-1 2 0,2 1 0,-5 1 0,5 0 0,-1 0-1106,-1 1 1,5-5 0,-3-2 0,0 1-1678,0-1 0,4-3 0,-1 5 2737,3 2 1,1-5-1,1-1 1</inkml:trace>
  <inkml:trace contextRef="#ctx0" brushRef="#br0" timeOffset="63">8705 8090 32403,'-2'-20'-2457,"-2"-2"1,1 4-1,-6 5 3255,-2 7 1,4 5-1,0 2 1,-1 2-1,2 3 1,0 1-1,3 4-368,2 1-397,1 7 0,1 2 0,2 5 0,3 1 0,0 0 0,0-1 219,-3 1 1,-1 4 0,-2 0 0,0-1 0,-2-2 0,-2-2-462,-5 1 1,-8 0 0,-3-2 0,-4-1 0,-4-4 0,-2 0-612,-2-4 0,4 3 0,-4-1 0,6-2 0,2-1 0,3-2 0,4 1-3089,5-1 0,4-4 3983,8 0 0,12 0 0,3 4 1</inkml:trace>
  <inkml:trace contextRef="#ctx0" brushRef="#br0" timeOffset="64">9051 7863 9496,'5'-13'-296,"1"-2"0,1-1 0,2-2 0,0 2 0,-2 1 0,-1 1 781,-3 1 0,0 1 1,0 2-1,0 1-188,-5-1 1,-4 4 0,-5 0 0,0 1 0,2 1 0,-1 1 99,-2 1 0,3 2 0,2 2 523,1 2 1,2-1 0,5 5 0,3-1-307,5 1 1,-3 0 0,-1 6-1,-2 1 1,0 2 0,1 6-197,-1 2 0,-6 7 1,-3 2-1,0 3 1,-1 2-1,-1 4 0,0 1-101,0 2 0,2 2 0,6-6 1,0 0-1,0 1 0,0-3-169,0-3 0,6 0 0,3-6 0,3-1 0,1-2 1,1-2-97,-1 1-174,0-6 1,-4-2 0,-2-6 0,-1 1 0,-3-1-822,-1 0 0,-2 1 1,-2-2-1135,-2-4 1,4-2 0,0-7-1,7-4-4708,5-3 6794,1-4 0,-5-8 0,-2 0 0</inkml:trace>
  <inkml:trace contextRef="#ctx0" brushRef="#br0" timeOffset="65">9038 8556 9496,'-25'0'-9,"2"0"1,0-4-1,3-2 1,1-2-10,0-2 1,1 4-1,5 0 1,0 2 672,-1-1 0,7 2 1,4 8-1,4 4 1,7 4-249,4 5 1,-1-4 0,12 4-1,2-3 1,4-2 0,7 1-1,3-2 1,2-2 0,2-3-98,1-1 1,5-1 0,-6-5 0,-4-2 0,-7-1 0,-4-3 0,-1 0 0,-2-1-311,-3 0 0,4-2 0,-6-5 1</inkml:trace>
  <inkml:trace contextRef="#ctx0" brushRef="#br0" timeOffset="66">10904 8876 28282,'-4'-13'-2207,"-1"-1"0,1 1 0,4 0 0,0-1 2530,0 1 1,0-2 0,1-1-1,2-2 1,2 2 0,-1 2 0,1 4-1,0 3 1,1-1 0,2 2 0,-1 2-1,4 7 543,0 9 0,3 3 0,-1 8 0,0 4 1,1 2-1,-1 3 0,0-1-769,1 0 0,1 6 0,1-3 0,2 0 0,-2-3 0,-1-3-307,-2-1 0,3-2 1,-1-3-1,-3-4 1,0-2-1,0-1-676,1-2 1,0 4 0,1-10 0,-1 0-1,2-2 1,3-4 1157,4-1 0,15-6 0,4-1 1</inkml:trace>
  <inkml:trace contextRef="#ctx0" brushRef="#br0" timeOffset="67">11677 8769 17735,'-25'-31'0,"1"2"1577,2 3 1,1 12 0,-2 9-1,0 5-742,0 5 1,-2-2-1,-2 5 1,0 3-1,-1 1 1,-3 2-1,-5 6 1,-4 5-429,-4 4 1,-2 9-1,-4-3 1,1 4 0,-1 2-408,-2 3 0,4-7 0,5 3 0,5-1 0,5-1 0,4 2 0,5 0-1368,3 0 1,8-6 0,5-1 0,3-2 0,2 2 0,1 1 1096,2 3 0,12-5 0,3 1 0</inkml:trace>
  <inkml:trace contextRef="#ctx0" brushRef="#br0" timeOffset="68">10917 14980 7885,'-1'-8'0,"-2"2"718,-1 0 0,-1 4 0,7-7 0,2-2 1,5-1-1,4-2 0,5-3 0,6 0 0,4-1 1,4 0-1,2 0 0,2 2 0,0 3 608,-1 4 1,-4-2-1,2 7 1,-4 1-1,-5 1 1,-3 2-835,-5 0-377,-7 6 0,-3 8 1,-9 8-1,-7 3 0,-13 3 1,-9 3 243,-7 5 1,4-4-1,1 0 1,1-4 0,5-2-1,4 0-322,7-4 1,2-3-1,3-6 1,4-1-101,8-3 0,6-3 0,9-7 0,4-5 1,7-8-1,3-5 0,-1-3-422,-4 0 0,-5 5 0,-5-2 0,-2 1 0,-4 0 0,-3 2 296,-4 1 0,-11 7 0,-6 0 0,-7 2 0,-8 5 1,-4 4 828,-7 6 0,-5 7 1,1 3-1,2 0 1,2 2-1,10-2 1,6 1-641,9-4 0,8 3 0,4-1 0,8-2 0,9-2 0,13-4 0,11-1 0,7-6 0,10 3 0,0-8 0,-1-2 0,-4-5 0,-8-2-534,-8 3 1,-5-4 0,-5 1 0,-6-3 0,-5-4 0,-8 0 372,-6-1 1,-11 4-1,-11-3 1,-7 5 0,-10 4-1,-4 5 854,-4 2 1,-9 4 0,-2 3-1,5 7 1,4 6 0,10 1-694,8 1 0,12 3 0,9-2 0,10 4 0,10-3 0,14-4 0,19-3 0,13-2-229,11 1 0,-27-10 0,1-1 1,29 1-1,0-2 0,-5-4 0,-10 0-898,-11-3 0,-13-1 1,-11 2-1,-10-4 0,-13-1 1283,-15 1 1,-22 5 0,-14 1 0,-8 8 0,-5 10 0,2 7-245,7 5 1,5 7-1,16 1 1,9 4 87,10 4 0,15 9 0,13 8 0</inkml:trace>
  <inkml:trace contextRef="#ctx0" brushRef="#br0" timeOffset="69">5332 14007 8152,'-59'-12'320,"0"5"1,-2-5 0,6 12-1,6 12 68,3 8 1,3 10 0,8 3 0,4-1 0,3 1 0,2-4 0,6-1 0,6-1 0,8 0 0,5-2 0,4-1 0,6-4-773,8 0 1,13-4 0,7-7-1,5-5 1,4-2 0,-1-2-1,0 0 1,-7-2-262,-5-2 1,-6-2 0,-7-5-1,-5 4 1,-7 3 644,-7 5 0,-10 17 0,-12 10 0</inkml:trace>
  <inkml:trace contextRef="#ctx0" brushRef="#br0" timeOffset="70">9958 15846 7884,'-8'-27'0,"-5"1"157,0 11 1,5 7 0,11 14-1,5 2 1,0 2 0,3 3-1,1 4 1,1 1 0,0-1-1,1 1 1,-1 1 1246,0 2 0,5 1 0,0 3 1,-2-1-1,-1-2 0,-2 1 1,1-1-1302,-1 0 1,-1-6 0,-2 2-1,-1-3 1,1-2 0,2-1-1,2-2 1,-1-2-2150,0-2 1,2-3 0,3-9 0,4-8 2045,3-6 0,8-17 0,1-5 0</inkml:trace>
  <inkml:trace contextRef="#ctx0" brushRef="#br0" timeOffset="71">10584 15779 10492,'8'-13'0,"-3"1"0,0 5 0,-2 8 1228,-5 11 1,-4 7 0,-8 9 0,-4 2-1,-6 3 1,-4 1 0,-5 4 0,1 2-37,-1 0 1,-2 8 0,4-8-1,0 3 1,-1 1 0,1 0 0,2 1-1193,1 1 0,1-8 0,2 5 0,1 0 0,3-3 0,2 0-1405,3 0 1,1-1 0,0 8-1,-1-1 1,-2-5 0,2-1-1,1-3 1402,2 0 1,-1 11-1,1-7 1</inkml:trace>
  <inkml:trace contextRef="#ctx0" brushRef="#br0" timeOffset="72">17582 14167 8136,'-1'-9'402,"-3"0"1,2 0 0,-1-4 0,5-1 0,4 3-1,1 0 1,2 2 311,-2-1 1,-2 6-1,-10 2 1,-4 7-1,-3 2 1,-2 3-1,-3 2-13,0 1 0,-1 2 1,4 2-1,3 2 1,0 2-1,4 2 1,1 2 113,3 2 1,0 0-1,0 1-407,-1 3 1,-1-1-1,5 4 1,0 0-188,0 0 0,0-5 1,0 2-1,0-1 1,-1-2-1,-2 0 1,-2-4-262,2-3 0,-3-3 1,2-5-1,1 0 0,0-1-150,-1-3 1,2-5 0,-2-8 0,2-6 0,4-8 0,2-10 38,5-11 1,3-2 0,1-7 0,1 1-1,-1 1 1,0-1 0,0 2-116,1 4 159,-1-2 1,-4 13 0,-2-2-1,1 2 1,-2 6 0,0 4-292,-3 3 0,-3 8 1,-5 6 673,-4 6 1,2 5 0,0 7 0,1 2 0,3 6-1,1 3 434,2 5 1,0-3 0,0 5 0,0-2 0,0 0 0,0-1 0,2-2-708,2-1 1,-2-1 0,2-1-1,-1-1 1,0-2 0,1 1-4,-1-3 0,-1 0 0,-4-7-1217,-2 0 1,1-1-1,-6-2 1,-1-1-472,-2 2 1,-2-5 1687,1-2 0,6-2 0,1-2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521"/>
    </inkml:context>
    <inkml:brush xml:id="br0">
      <inkml:brushProperty name="height" value="0.053" units="cm"/>
      <inkml:brushProperty name="color" value="#FF0000"/>
    </inkml:brush>
  </inkml:definitions>
  <inkml:trace contextRef="#ctx0" brushRef="#br0">1573 4918 7736,'-12'-14'870,"5"1"817,-7 0 0,1 4-108,4 0 0,5 7 1,2 2-1,7 9 1,2 6-1,3 4 2639,2 2-3844,2 1 1,-1 5-1,0 0 1,2-1 0,1 1-1,4-2 1,-1-3 0,2-5-375,-1-7 0,3 0 0,3-5 0,2-5 0,3-8 0,5-11 0,4-10 0,4-11 0,10-9 0,-23 19 0,0-2 0,3-4 0,0-1 0,2-3 0,1 0 0,2-3 0,2-1 0,0-1 0,1-1 0,1-1 0,1 0 0,2-3 0,0 0 0,-3 2 0,0 0 0,-1 1 0,0 1 0,0-2 0,-1 1 0,-2 1 0,-1 0 0,-1 0 0,0 0 0,-1 3 0,-2 1 0,-5 3 0,-2 2 0,-3 3 0,-1 1 0,17-26 0,-7 6 0,-3 5 0,-7 8-1302,-2 8 0,-3 5 1,-5 5 1301,1 4 0,-1 9 0,0 3 0</inkml:trace>
  <inkml:trace contextRef="#ctx0" brushRef="#br0" timeOffset="1">4506 9022 14859,'-9'-13'17,"0"0"1,4 4 0,-4 0-1,-1-1 1,-2-2 0,-1 0-1,0 2 1,-1 2 0,-1 2 0,-1 3-1,-2 2 1,1 1 101,-3 0 0,0 0 1,-7 0-1,0 0 1,1 0-1,-1 0 0,-1 0 1,-2 0-1,-2 0 1,-2 0 110,-3 0 0,0 4 1,-2 2-1,1 0 1,-4 2-1,1-3 1,-2 3 836,-2-1-1018,10-4 0,-13 12 0,10-3 0,-1 0 0,-2 3 0,2-2-74,1 3 1,-2 0 0,7-2 0,1-1 0,-1 0 0,3 1 14,2-1 1,6 0 0,1 2 0,2 2-1,3 0 1,1 0 0,2-3 1,-1 0 1,5-1 0,0 2 0,1 1 0,0 2-1,2 0 1,2-1-34,-1 1 1,1 4-1,4-2 1,0-1 0,0 2-3,0-1 0,0-2 0,0 3 0,1-2 1,4-1-1,4 0 0,4-1 234,5 0 1,1 2 0,6-1-1,0-2 1,5 0 0,1 1-17,2 0 0,4 1 0,0-4 1,4-1-1,5 2 0,2 1-86,2 2 0,2-1 1,1-3-1,0-1 1,2 0-1,0 1 1,3-1-12,3 0 0,-7-4 0,12 0 0,-4 0 1,-5-2-1,3-1 118,0 0 0,-5-4 1,12 4-1,-2-2 1,0 1-1,5-1-193,-33-1 0,1 0 1,36 3-1,-33-1 0,0 0 1,-2 0-1,-1-1 0,0 1 1,-1-1-1,2 1 0,-1-1 43,2 0 0,0 1 1,0-2-1,-1 1 1,4 1-1,1 1 1,0-3-1,0 1 0,-1 0 1,1-1-1,1 0 1,0 0-1,1 0 1,0 0 109,1-1 0,0-1 1,-3 0-1,-1 0 0,-1-1 1,0 0-1,-1 0 0,-2 1 1,-1 0-1,0 1 0,33 3-8,-3-2 0,3-2 1,0 0-1,-1 2 1,0 2-1,1-2-150,4-2 0,-36-1 1,1 0-1,0 0 1,0 0-1,-1 0 1,0 0-1,1 0 0,0 0 1,1 0-1,0 0 1,2 0-1,1-1-55,0-1 0,1-1 0,0 2 1,0-1-1,1-2 0,-1 0 1,-1-1-1,-1-1 0,-1 1 1,-1-2-1,1 0 0,0 0 205,1-2 0,0 0 1,0 1-1,0 1 0,3-2 1,0 0-1,3 1 0,0 0 1,0 0-1,1 0 0,0-1 1,-1 0-180,-3 1 1,-1 0 0,-5-2 0,0 0 0,-3 1-1,0 1 1,0-1 0,0 1 0,0 0 0,0 0-1,1 0 1,1 0 0,-1-1 0,1 0-88,-1 1 0,-1 0 0,1-2 0,0 0 0,30-9 0,-4 0 0,-4-2 1,-3 2 145,-3 0 1,-2-5 0,-1 2 0,-5-3 0,-2-4 0,-3-2 171,2-4 0,0-2 0,-4 0 0,-4 3 0,-3 0 0,-6 0-122,-4-3 1,-2 4 0,-8 0 0,-4 2 0,-3 0 0,-5 2-1,-6-1-758,-7-1 1,-20 1 0,-16-4 0,-13 0 0,26 18 0,-2 0 0,-4-1 0,-1 1 405,-1 1 0,-2 0 0,-4 1 1,-1 0-1,-1 1 0,-1 1 1,-3 0-1,0 0 0,-2 1 1,-1 0-1,-4 0 0,0 0 238,-4 0 1,-1 1 0,-1 0-1,-1 1 1,18 4 0,-1 1-1,-1 1 1,-2 0 0,-2 0 0,0 0-1,-2 1 1,0 1 0,-2 0-1,-4 0 1,-1 1 0,-1-1 0,-1 1-1,-1 0 1,0 0-82,-1 0 1,0-1-1,-2 2 1,15 1 0,-2 1-1,0 0 1,0 1-1,-2 0 1,0 1 0,0 0-1,0 0 1,1 1-1,-1 1 1,0 0 0,0 0-1,-1 1 1,0 0 0,0 1-1,0 0 1,4 0-1,0 1 1,1-1 0,0 2-721,2-1 1,0 1 0,0 1-1,1 1 837,-3 1 0,1 1 0,0 2 0,1-1 0,-16 4 0,0 1 0,1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523"/>
    </inkml:context>
    <inkml:brush xml:id="br0">
      <inkml:brushProperty name="height" value="0.053" units="cm"/>
      <inkml:brushProperty name="color" value="#FF0000"/>
    </inkml:brush>
  </inkml:definitions>
  <inkml:trace contextRef="#ctx0" brushRef="#br0">10504 5477 29430,'8'-13'-8320,"2"0"6349,-6-1 1757,1 7 1,1 1 0,1 6-1</inkml:trace>
  <inkml:trace contextRef="#ctx0" brushRef="#br0" timeOffset="1">10531 5424 28262,'-14'0'0,"3"-1"-151,2-4 1,3 2 0,4-6 0,-2 1 0,-5 0 0,-3 4 0,-1 2 0,0 2 0,-2 0 208,-3 0 1,-3 0 0,-5 2 0,-1 1 0,-1 3 0,-2-1 0,-1 3 0,1-2-79,2 0 0,2 0 0,-1-2 1,2 3-1,1 2 0,3-1 1,1-1-85,-1 1 0,5 0 0,-2 6 0,4-1 1,4 0-1,1 1 0,0-1-204,2 0 1,-5 5-1,5 1 1,-2 1 0,1 0-1,2 0 1,3 0-22,2 1 0,-3-5 0,-1 2 0,2-3 0,3-2 0,3 1 0,3 0 568,1 4 0,7-3 0,5 3 0,2-5 0,4-2 0,3-3 0,6 3-30,5 1 1,-1-4 0,10 0 0,0-1 0,1-1-1,5 2-68,0-1 0,0-4 0,6 1 0,1-1 0,-2 0 0,2 2 0,-2-2-173,1-2 0,-3-1 0,-2 0 0,0 0 0,0 0 1,-5-1 79,-2-4 0,0-1 0,-2-4 0,0 1 0,0-3 0,-4-3 0,-5-4 25,-6-1 0,-3 2 0,-3-4 1,-3-4-1,-5-2 0,-6-4-103,-2-2 1,-6 2 0,0-3-1,-7-2 1,-11 0 0,-10 1 30,-9 5 0,-15 8 0,-9 3 0,-13 6 0,33 9 0,-1 2 0,-4 1 0,0 1 0,0 1 1,0 0-280,0 0 0,-1 0 1,-2 4-1,0 3 0,2-1 1,1 2-1,0 1 0,1 2 1,0 0-1,0 1 0,2 1 1,0-1-1,0 2 0,1-1 63,1 0 1,1 1 42,-27 12 1,28-10 0,1 1 0,-26 17 0</inkml:trace>
  <inkml:trace contextRef="#ctx0" brushRef="#br0" timeOffset="2">10824 8369 25080,'0'-20'-7914,"2"5"6732,2 6 0,2 5 0,3-5 1182,-5-2 0,-4 4 0,-3-2 0,-1-1 0,1-2 1,0-1-1,0-1 434,-1 1 1,-2 1-1,1 3 1,-2 3 0,-2 2-1,-2-1-214,-3 2 1,-1 2 0,-7 1 0,-2 0 0,-3 0 0,-4 0-173,-4 0 1,1 0 0,0 0 0,-1 1 0,3 2 0,-1 2 0,4-2 271,1-2 0,5 4 1,1 1-1,0 1 1,1 3-1,2 2-537,0 2 0,4 0 0,-3 4 0,3 4 0,3 3 1,2 4-1,3 0 106,1 2 1,-3 5 0,4-5 0,4 0 0,5 0 0,8 0 405,4-1 0,14-3 0,3-4 0,8-2 0,9-3 0,5-5 0,6-4 316,4-3 0,-1-2 0,8-5 0,1-4 0,1-5 0,-36 3 0,0-1 534,0 0 0,-1-2-1106,33-13 0,1 2 1,-9-7-1,-6-2 1,-4-2-1,-6-1-169,-4 1 0,-5 0 0,-12 6 1,-3-1-1,-6 2 0,-5 3 1,-7 2-520,-2 1 0,-16 4 0,-8-1 0,-14 4 1,-9 5-1,-12-1 415,-6 1 1,26 5 0,-2 1 0,-3-1-1,-2 1 1,0 2 0,1 1 0,0 2-1,0 1 1,0 1 0,0 1 0,2 2-1,1 0 1008,0 2 0,1 0-961,1 1 0,0 1 0,1 3 0,0 1 0,1 0 0,0 0 0</inkml:trace>
  <inkml:trace contextRef="#ctx0" brushRef="#br0" timeOffset="3">13224 10289 26665,'-9'0'-1181,"1"-2"0,2-2 995,3-5 1,2 1-1,1-1 1,0-1-1,-2 0 1,-1-1-1,-3 4 1,-2 1 343,-7 3 0,0-3 0,-7 2 0,-2 1 1,-3 1-1,-4 2-84,-4 0 0,1 2 0,-2 1 1,-1 3-1,-1 1 0,-2 2 1,0 0 166,0 0 1,6 0 0,2 4 0,4 0 0,3 1 0,3-1-288,4 0 0,9 1 0,5-1 0,2 2 0,5 2 0,6 6 0,10 2-63,10 1 1,5 6-1,7-1 1,5 0 0,6 0-1,6 0-170,2-1 1,3-4 0,3-2 0,2-3 0,2-2 0,1-3 233,-1-1 1,-8-8 0,-6-2-1,-5-4 1,-7-1 0,-3 0-1,-2-3 323,-4-5 0,-2-3 0,-6-11 1,-2-3-1,-3-5 0,-6-5-438,-5-4 1,-1-5-1,-7-5 1,-4-5 0,-7-6-1,-5-1 1,-5 2-96,-4 7 1,-11 0 0,-4 9 0,-6 5 0,-3 8-1,-7 9-910,-5 8 1,-1 12 0,-6 4 1293,-3 8 0,30 2 0,0 3 0,1-2 1,0 0-1</inkml:trace>
  <inkml:trace contextRef="#ctx0" brushRef="#br0" timeOffset="4">2626 5318 6606,'0'-30'0,"-1"6"0,-4 8 0,-4 10 817,-3 7 1,-1 2 0,-2 6-1,-1 2 1,-2-1 0,2 0-1,1-2 1,2-2-932,-1-3 0,8-2 0,5-2 0,5-2 0,4-3 0,2 0 0,2-1 0,1 1 983,1 0 1,1 1-1,2 5 1,6 0-1,3 2 1,5 1-1,5 3 1,2 0-733,2-1 1,2 1 0,1-3 0,4 2 0,2-2 0,3-2 22,-2-1 1,-4-1 0,2-2-1,-1-3 1,-3 0 0,-1-1-1,-7 1-198,-6 0 0,-2-3 1,-11 4-1,0 2 0,-2 2 285,-2 1 1,0 0 0,1 0 0</inkml:trace>
  <inkml:trace contextRef="#ctx0" brushRef="#br0" timeOffset="5">3599 5251 30578,'6'-24'-3114,"3"-1"0,3 3 1,1 7 3515,0 9 1,1 5 0,-1 1-1,0 0 1,1 0 0,1 0-1,2 1-417,6 4 1,-3-4 0,1 5 0,-2 0-1,-2 3 1,-3 3-468,0 1 1,-7 0 0,-2 1 0,-4 0 0,-4 3-1,-4 2 1,-10 0 351,-6 0 0,-7 4 0,-10-4 0,-1 0 0,-2 2 0,-3 0 0,0 1 184,0-1 0,-10 10 0,1-3 0</inkml:trace>
  <inkml:trace contextRef="#ctx0" brushRef="#br0" timeOffset="6">2346 5864 29924,'-12'-13'-2423,"3"-1"1,-1 1 0,4 1-67,-1 3 0,4 5 2725,-2 8 1,10-1 0,5 6 0,5 0 0,4 0-1,2-2 1,3 1 0,1-2 341,1 0 1,7-2 0,4-4 0,5 0 0,5 0 0,2 0-284,1 0 1,11-2 0,-3-2 0,2-3 0,3-2 0,-4 1-453,2 2 0,-1-2 0,-6 2 0,-3 0 0,0 0 1,-5 3-813,-5 1 613,2 2 1,-10 0 799,2 0 1,-2 0 0,-7 0 0</inkml:trace>
  <inkml:trace contextRef="#ctx0" brushRef="#br0" timeOffset="7">3572 5757 29733,'14'-19'-1466,"4"6"-1,1-1 1,2 9 0,2 3 1595,2 2 0,2 4 0,0 2 0,-1 2 1,1 2-1,0 2 0,-2 0-337,-3-3 1,-3 3 0,-5-4 0,-2 4 0,-2 0 0,-3-1 198,-1-3 1,-7 1 0,-11 6 0,-9 1 0,-10 2 0,-7-2-1,-5 1-39,-2 1 1,-7-1-1,1 8 1,-6 5-2,1 3 1,-5 2-1,1 5 1</inkml:trace>
  <inkml:trace contextRef="#ctx0" brushRef="#br0" timeOffset="8">2333 7130 25564,'-8'-13'-6032,"4"-1"4654,2 1 1,1 0-1176,-3-1 2938,2 7 0,2 3 1,9 7-1,3 2 0,4 3 1,3 1-167,4-2 1,11 5 0,-2-3 0,8 3 0,6 1 0,0-1-25,0-3 0,4 1 0,-1-5 0,3-2 0,3-2 1,0-1 121,-2 0 1,3-6-1,-8-3 1,0-1 0,1-2-1,0 2-186,-1-1 0,2-4 1,-4 8-1,0 0 0,0 1 1,-3 1-1,-2 1-97,-1 1 0,-1 1 0,-4 2 0,-2 0 1,-4 0-1,0 0 89,-4 0 1,-7 0 0,-1 0 0,-2 0-1,-3 2 1,-2 1-26,-1 1 0,-4 1 1,2-4-1,0 4-361,1 4 0,1 2 0,4 3 0</inkml:trace>
  <inkml:trace contextRef="#ctx0" brushRef="#br0" timeOffset="9">4146 6997 18556,'0'-33'-1503,"0"7"0,0 12 1,0 14-1,0 8 853,0 3 0,0 3 0,1-2 0,2-2 1126,2-1 1,5-5 0,-1 5 0,3 2-72,1 0 1,-1 3 0,-3-1-480,-5 0 0,-2 1 1,-4-1-1,-2 0 1,-5-1-1,-4 0 1,-5 0 2,-4 3 1,-13 1 0,-3-1 0,-4 1 197,-5 2 1,-15 11 0,-6 0-1</inkml:trace>
  <inkml:trace contextRef="#ctx0" brushRef="#br0" timeOffset="10">13903 16153 18010,'-7'-6'-212,"1"3"0,5-5 0,-2 1 0,-2-1 1,2-2-1,0 0-162,-1 1 560,2 3 1,-5 6-1,2 0 1,-3 0 0,-4 1-1,-2 2 1,1 2-1,-2-2 447,-3-2 0,4-1 0,-6 0 0,3 0 1,-1 0-1,2 0 0,1 0-265,1 0 1,1 2 0,0 1-1,-1 3 1,1 0 0,0 1-1,-1 0-542,1 4 1,-2 1 0,-1 1 0,-2 0 0,0 1 0,1-1 295,-1 0 0,-4 0 0,4 1 0,2-1 1,-1-1-1,1-2 96,-2-1 1,0-1 0,7 2-1,0-3 1,2 1 0,-1-1-49,-2 4 1,3-1-1,2 0 1,1-1-1,3 2 1,2 0-181,1 3 1,0-1 0,0 0 0,0 1-1,0-1 1,0 0-154,0 1 0,0-5 1,0-1-1,0 3 0,0 1 321,0 1 1,0-4-1,1-2 1,2 1 0,3-2-118,1 0 1,2 2-1,4-2 1,1 0-1,-1 2 1,0-2-1,2 1-187,3 0 0,-3 2 1,3 3-1,-4-1 1,0-3-1,-1 3-149,0 1 1,1 1 0,-1 0 0,0 1-1,-1-1 1,-1 0 0,-2-1 124,1-3 1,2 3 0,1-5 0,2 1 222,3-4 1,-2-2 0,6-2 0,2 0 0,1 0 0,2 0 0,-1 0 236,1 0 0,0 0 0,1 0 0,1 0 0,3 0 0,-4 0-461,-5 0 1,6 4 0,-6 2 0,1 0 0,1 1 0,0-1 32,2 0 1,-2 3 0,-1-5-1,-2-1 1,3 0 0,3 0-1,3 2 316,-1-2 1,0-2 0,-1-1-1,2-1 1,1-2 0,0-2 146,4 2 0,-4-3 1,-1 0-1,-1 1 0,0-1 1,1 3-1,-3 1-697,-4 2 1,-1 0 0,-3 2 0,-1 1 0,2 3-1,-2-1-51,0 1 0,3 5 0,-3-4 1,1 1-1,0-2 0,1-2 296,3 0 1,6 1-1,1-5 1,0 0-1,1 0 1,2 0 779,0 0 0,3-5 1,-4-1-1,0-1 1,-1-2-1,-1 0 1,0 2-514,1 1 0,-1-3 0,-5 5 1,1 1-1,0 1 0,-2 2 0,-1 0-611,-2 0 0,0 0 0,5 0 0,-1 0 1,1 0-1,0 0 404,-1 0 0,5 0 0,0 0 0,1 0 0,-1 0 0,1 0 535,2 0 0,0-1 0,2-2 0,-3-3 0,-2-2 0,0 0-233,-2 0 0,1-4 0,0 5 1,1-2-1,-2 2 0,-1-1 1,1 2-501,2 0 1,-3-3 0,1 4-1,-3-1 1,-6 0 0,1 1-108,0-1 0,-9 5 1,1-5-1,-1 1 1,-2 0 247,-1-3 0,2-1 1,-7-4-1,-1 0 1,-2-1-1,-1-1 1,0-1 491,0-2 1,0-4 0,-1 3 0,-2 0 0,-3-2 0,-1 2-345,-4-1 0,4 3 0,-2 3 0,-1 1 0,-4 0 0,-2-1-256,-2 1 0,-4 0 0,3 1 0,-2 2 0,-3 2 1,1 1-1,-1 1-148,2 0 0,-1-3 0,-3 5 0,-1-1 0,0 1 0,1-2 405,-1-2 1,5 5 0,0-3 0,-2 2 0,-1 0 0,-2-1 0,2 1 276,3-1 0,-6-4 0,2 5 0,0 1 0,-4 1 0,2 2-408,0 0 0,1 0 0,1 0 0,-1 0 0,2 0 1,1 0-255,2 0 1,6 0 0,-4 0 0,3 0 0,-1 0 310,1 0 0,3-1 0,0-2 0,1-1 0,0 1 1,-1 0-1,0 0 233,-4-2 0,1-4 1,-3 3-1,-3 1 1,1-1-1,-4 1 0,-1 1-180,-3-1 0,1-1 0,1 3 0,-2-1 0,-1 1-162,1 2 0,4 1 1,2 0-1,2 0 0,-1 0 1,3 0-1,0 0 132,1 0 1,4 0-1,-2 0 1,2 0 0,1 0-1,1-2 165,0-2 1,-1 2 0,1-2-1,-2 2 1,-1 2 0,-3 0-157,-2 0 0,0-4 0,-2-1 1,0 2-1,-2 2 0,-3 2 1,-3 2-162,1 2 0,1 4 0,-1-5 0,-1 1 0,1-1 0,4 0 280,3-1 0,-2 3 0,3-1 1,-3-2-1,0-2 0,1-1 1,2 0 296,-2 0 0,-1-4 0,-2-2 1,2-2-1,1-2-357,2-2 0,0 3 0,-5 0 1,1-1-1,-2 0 0,-4 1 0,-3 3-305,-4 0 0,-1 4 0,-1-2 1,-2 3-1,-1 2 0,1 2-174,1 1 1,4 7-1,2-2 1,5 1 0,3 0-1,1-1-50,0 2 0,7-5 0,2 0 1,3-2-1,2 2 0,-1 1 0,0 5-5812,-4 4 6299,3-1 0,-10 16 0,4-3 0</inkml:trace>
  <inkml:trace contextRef="#ctx0" brushRef="#br0" timeOffset="11">16343 16859 8045,'-9'-21'-161,"0"3"0,6 8 1,-1 1 537,2-1 0,4-1 1,1 1 1338,1 1 1,0 8 0,-4 1-873,0 7 0,-4 9 0,0 4 0,1 0 1,1 4-1,2 3-381,0 4 0,5-2 0,2 7 1,3 1-1,7 3 0,0 3-241,3 1 0,3 5 0,0-3 0,2 0 0,3 3 0,2 1-130,1 5 1,0 6-1,-5-1 1,0 4-1,-4 6 1,-13-34-1,0 2 1,-2 2-1,0 1-163,0 3 0,0 0 0,-3-2 0,1 0 1,-2 0-1,1 0 0,-1 2 0,0 0 1,-1-1-1,-1 0 0,0 2 0,-1 0 34,0-1 0,0 1 0,2-2 0,1 0 1,-1 0-1,0 0 0,0-2 0,-1 0 1,0-1-1,0-1 0,-1 0 0,1-1 46,4 36 1,-4-1 0,5-8 0,-2 0 0,1-1 0,-1-1 393,2-4 0,-3-2 0,5-5 0,-1-2 0,-1-1 0,1 0-405,1-2 0,-5 0 1,1-2-1,-2 2 1,-2 2-1,1-2-53,4-1 0,-2-1 0,4-7 1,0-1-1,1-1 0,1-1 0,0-1-533,-1-2 0,0-9 0,2-2 0,-1-2 0,0-3 1,0-1-876,0-1 1463,-6-7 0,9 5 0,-5-5 0</inkml:trace>
  <inkml:trace contextRef="#ctx0" brushRef="#br0" timeOffset="12">17716 20204 7976,'4'-37'201,"1"-3"1,5 3 0,-1 7 0,3 7 44,1 5 0,-4-1 1,-2 1-1,-1 2 384,-3 1 0,-3 7 1,-4 4-1,-4 5 0,0 8 1,-1 9 82,-2 6 0,4 4 1,-1 3-1,3 5 1,2 2-1,3 2 1,4-2 30,5-2 1,3 3 0,3-5 0,1 0 0,3-3 0,0-3-853,1-1 1,-3-2-1,-5-3 1,-1-3-1,-4-1-399,-1 0 0,-5-2 0,-9-7 0,-10-5 0,-6-2 0,-3-2-1111,1 0 1523,-1-6 1,-3 3 0,4-6 0,4-1 0,2-1 2552,3 2-1465,-1 4 0,16 12 1,8 5-1,8 4 1,5 0-1,0-1 1,2-2-824,0 1 1,-4 1 0,4 1 0,-2 2 0,-1-2 0,0 0-1576,0 2 1,4-3 0,-4 1-1,-1-4 1,3-3 0,2 0-1,3-2 634,2-2 1,-1 2 0,1 0 0</inkml:trace>
  <inkml:trace contextRef="#ctx0" brushRef="#br0" timeOffset="13">18209 20630 7976,'0'-26'922,"0"1"1,0 2 2308,0 6 0,0 6-2596,0 2 1,1 6 0,4 0 0,4 6-1,3 6 1,1 3 0,2 1 0,1 1 0,2-2-785,-2-3 0,-1 1 0,0-4 0,1 0 0,2 0 0,-2-3 0,-3-3-492,-4-5 1,2-2 0,-7-7 0,-1 1 0,-1 0 0,-2-1 0,0 1 0,0 0 347,0 0 1,0-1 0,1 1-1,4 1-681,3 3 1,10 3 0,4 5 0,4-2 973,0-2 0,7-11 0,1 1 0</inkml:trace>
  <inkml:trace contextRef="#ctx0" brushRef="#br0" timeOffset="14">18822 20377 7976,'-7'-21'2793,"-4"5"0,7 12-2409,1 8 1,3 7-1,3 2 1,3 0 0,1 1-1,4-1 1,1 2 365,1 2 0,2-2 0,1 5 0,2-3 1,-2 1-1,-1-2 0,-2-2-1457,0-5 0,-4 1 1,0-6 381,2-1 0,-5-3 0,-2-4 0,-3-5 0,-1-3 1,2-3-1,1-1 686,1-2 0,5-4 0,-3 4 0,2 2 1,0 1 1429,0 2 0,4 1-1243,-3 3 0,1 5 0,-1 8 0,-5 5 0,-1 3 0,0 1 0,3 1-1201,2-1 0,-4 0 0,3 1 0,1-1 1,-1-1-636,4-3 1,-4 1 0,2-7 1277,1-5 0,-2-3 0,-1-9 0,-1 1 1,-3 0-1,-2-1 1849,-1 1 0,2 4 1,2 2-1269,5 1 1,-1 3 0,1 6 0,1 3 0,2 1 0,1 3 0,0 2-614,1 2 0,-1-6 0,0 1 0,1 0 0,-1-1 0,0-2-1721,1-1 0,-5-3 1,-1 2-1,1-4 0,0-4 645,0-5 0,-4-1 0,2-1 0,0 2 1,1 1 135,2 0 0,2 1 1,1 4-1,1-2 0,-1 2 1,0 2 590,1 1 0,-1 0 1,0 0 2638,1 0 1,-7-6-1,-1-3 1,-2-3-974,1-1 1,5 0-1,-2-1 1,1 2-535,-1 3 1,-3 2 0,4 6-1,1 1-1191,2 6 1,-3 4-1,-2 3 1,1 1 0,-2-1-1,1-1-1074,0-3 1231,-4 2 0,8-8 0,-5 5 0,1-2 1,3-3 405,2-2 1,2-2 0,-1-4 0,0-4 0,1-4 0,-1-3-1,-1-2 502,-3 2 0,1 1 1,-4 2-1,0-1-278,0 1 1,0 7 0,-3 6-259,1 7 1,7 5 0,-3 2-1,4-1 1,3 0 0,1-1-183,2-3 1,4 1-1,-2-5 1,-1-2-1,0-2 1,-3-1-1,-1 0 8,-1 0 0,-1 0 556,0 0 1,-1 8 0,-3 3-1,-5 9 1,-4 5 0,-3 7-120,-1 5 1,-6 5 0,2-1 0,-1 1 0,2-4 0,1-1 0,3-3-1182,2-2 0,1-10 0,0-4 0,1-5 1,3-4-1,5-6 449,3-6 1,2-11-1,-1-9 1,0-7-1,1-5 1,-1-5-25,0-5 0,-4 8 0,0-1 0,0 4 1,0 5-1,0 6 0,0 5-772,-2 3 0,5 3 1,-3 2-1,2 3 1,3 1-1,-1 3 1186,0 1 0,7 8 0,0 2 0</inkml:trace>
  <inkml:trace contextRef="#ctx0" brushRef="#br0" timeOffset="15">20808 20111 8937,'12'-39'0,"-1"5"831,-3 7 1,1 13 0,3 8-397,-3 0 0,-1 6 1,-6 0 299,3 7 1,4 11 0,-3 4-1,1 5 1,2 4 0,0 6-330,0 6 0,0-2 0,4 5 0,2-1 1,1-1-1,2-1-524,-2-1 1,0-2 0,1-2 0,1-2 0,-4-5 117,-3-3 0,1-7 0,-5-2 0</inkml:trace>
  <inkml:trace contextRef="#ctx0" brushRef="#br0" timeOffset="16">20888 20457 7976,'-10'-22'0,"-2"0"2747,2 3 1,2 10-2453,8 9 0,2 0 0,2 6 0,5-2 0,5 2 0,3 1 0,7 4-411,6 1 0,4 1 1,6 0 115,0 1 0,6-1 0,1 0 0</inkml:trace>
  <inkml:trace contextRef="#ctx0" brushRef="#br0" timeOffset="17">21315 20524 7976,'-5'-18'0,"0"0"0,-3 2 0,1 6 1078,-2 1 0,4 6 0,10 0 0,5 6 0,7 4 1,5 2-331,3 0 1,-3-5-1,-1 4 1,-2-2 0,-3-3-1573,-1-2 1,-7-2-1,-5-2 1,-6-3-1,-8-2 1,-4-2-1,-2-2 721,0-1 0,-2 1 0,0 2 1,1 1-1,2-2 0,4 1 156,0 1 0,8-3 0,5 5 0,14-2 0,13 2-2119,11 1 2066,21-5 0,-3 4 0,15-6 0</inkml:trace>
  <inkml:trace contextRef="#ctx0" brushRef="#br0" timeOffset="18">22275 20324 7976,'13'0'336,"0"0"0,-4 0 1,-1-2-1,-1-1 452,0-1 1,-4-6 0,3-1-1,-1-4 1,-1-2 0,-1 0 28,-1 3 0,-4-4 1,-1 0-1,-3 3 1,-1 3-1,-3 5 1,-2 1-778,-2 3 0,1 2 0,0 1 1,-1 0-1,1 1 0,1 5 1,2 6-35,1 4 0,6 2 0,-1-3 0,2 3 0,4 1 1,2-1-311,5-5 0,3-4 1,3 0-1,1-5 0,2-2 1006,-2-2 1,-6 0-739,-1 0 1,-12 6-1,-1 2 1,-7 4 0,-2 2-1,1-1-1029,3 0 1,3 5-1,6 0 1,0-2-1,2-3 324,2-4 1,10-3-1,9-6 1,7 0 0,8-3-1,8-7 741,8-12 0,2-15 0,-3-11 0</inkml:trace>
  <inkml:trace contextRef="#ctx0" brushRef="#br0" timeOffset="19">22755 19991 7976,'-6'-14'342,"3"3"0,-5 3 0,2 10 735,3 9 1,3 7 0,3 6 0,2-3 0,-2-2 0,0-3 0,0 1-786,1 0 0,2 4 0,-2 6 0,4-1 0,1 1 0,-2 0-2396,-1-1 2104,-1 1 0,-5-6 0,0-2 0</inkml:trace>
  <inkml:trace contextRef="#ctx0" brushRef="#br0" timeOffset="20">22701 20324 7976,'0'-13'0,"2"-1"156,2 1 0,4 4 1,5 2-1,2 1 367,2 3 1,0-3 0,6 1-1,6 2 1,5 2 0,4 1-524,2 0 0,6 0 0,2 0 0</inkml:trace>
  <inkml:trace contextRef="#ctx0" brushRef="#br0" timeOffset="21">23088 20284 7976,'-22'-10'7565,"-1"-4"-6845,1-2 1,16 9-1,6 1 1,9 1 0,9 1-1,7 1-566,5 1 0,5 2 0,-2 0 0,-2 0 0,0 0 1,-4 0-2688,-2 0 1,-3 0 0,-9-1 2283,1-4 1,-8 2 0,-6-4 0,-9 1 0,-6 3 0,-3 0 2443,2-1 0,6 2 0,1-2-651,-2 2 1,7 2 0,4 0-1548,7 0 1,5 5 0,3-1-1,1-1 1,3-1 0,2-2-501,3 0 0,0 0 1,-1-2-1,-2-1 0,-2-3 1,-2 0-1,-3-1-3476,0 0 3545,-7 4 1,4-9 735,-7 3 0,2 3 0,-3 3 419,1 6 0,7 0 1,-2 4-1,2 1 1,3-2-640,-1 0 1,2-2 0,3-4 0,2-1 0,3-4 0,-3-4 0,1-3-616,0-1 1,-3 3-1,2-2 1,0-3 0,-4 0-1,-1 0-1341,-2 2 0,0 0 1,1-1-1,-3 1 1402,-2 0 0,2 4 1,-5 0-1,1-1-584,3-2 1395,-4-2 0,5 1 0,-5 0 0,0-2 0,0-3 0,-2-4 391,2-3 0,-5-2 1,4 2-1,-4 1 0,-1 4 1,0 0 980,0 4 0,-6 4-1435,-3 8 1,4 16 0,-1 17 0,1 10 0,1 11 0,1 6 0,1 4-996,2-3 1,0-5 0,0 4 0,0-7 0,0-9 718,0-7 0,-6-5 0,-1-1 0</inkml:trace>
  <inkml:trace contextRef="#ctx0" brushRef="#br0" timeOffset="22">23728 20151 12035,'0'-61'0,"1"5"0,4 5 0,3 10 1405,4 8 0,6-1 0,1 11 1,2 2-1380,3 5 0,1-1 0,3 8 0,2-1 0,4 1 0,3 5-26,4 2 0,8 2 0,-1 0 0</inkml:trace>
  <inkml:trace contextRef="#ctx0" brushRef="#br0" timeOffset="23">24647 19844 7976,'-7'-37'205,"3"6"0,4 21 0,4 16 580,5 2 1,3-2 0,1 2 0,0-1 0,2-1 0,2 2-749,0-1 1,6 2-1,-4 3 1,0-2-1,0-3 1,-2-1-1,-3-1-549,0 1 1,-1-5-1,-1 2 1360,-3-6 1,-3 0-1,-6-6 1,-2 0-1,-1 1 535,-1-1 0,-1 7 0,5 2 0,0 8-1311,0 3 1,6 3 0,3-1 0,5 0 0,3 1 0,6-1 0,2 0-410,1 1 0,1-7 0,-2-2 0,-3-4 0,-4-1 0,-3-1-19,-2-4 1,-5-2 0,-4-7-1,-2 1 1,-2 0 0,-2-2 547,-2-3 0,-4 3 0,-4-2 1,2 3-85,1 5 0,8 3 1,1 6-1,9 2 0,7 2 1,6 5-1632,3 3 1,8 1 0,2-1 0,4-1 0,1-4 1522,0-1 0,0 4 0,0-2 0</inkml:trace>
  <inkml:trace contextRef="#ctx0" brushRef="#br0" timeOffset="24">25447 19804 7976,'-13'-19'1372,"-3"4"0,1-3 0,4 4 0,3 2-344,0 3 0,7 3 0,1 6 0,7 1 1,5 2-1555,1 2 0,7 4 1,2-5-1,3-1 1,2-1-1,-1-2 1,1 0 525,0 0 0,5-18 0,2-4 0</inkml:trace>
  <inkml:trace contextRef="#ctx0" brushRef="#br0" timeOffset="25">25767 19338 9787,'8'-34'0,"-4"4"0,-2 6 0,-4 8 0,-1 7 935,-1 9 1,-2 12 0,3 10 0,-2 3 0,2 4-1,2 0 1,1 5-1377,0 5 0,0-2 0,1 7 0,4-1 0,2 0 0,1 0 441,-4-5 0,3 2 0,1-5 0</inkml:trace>
  <inkml:trace contextRef="#ctx0" brushRef="#br0" timeOffset="26">25754 19711 8156,'1'-50'1258,"4"5"1,2 13-1,8 15 1,1 5-1169,2 4 0,6 3 1,-2-4-1,3 0 1,5-1-1,4 0 0,6-2 1,1 3-91,1 1 0,-2-2 0,0 3 0</inkml:trace>
  <inkml:trace contextRef="#ctx0" brushRef="#br0" timeOffset="27">26274 19444 12510,'-12'-1'0,"2"-2"0,1-2 0,0 4 0,1 4 1245,4 6 1,2 3 0,2 2 0,2 3 0,2 2 0,7 0 0,4 1-1139,2-4 1,8 3-1,1-1 1,5 0-1,1-1 1,2 1-108,0-2 0,2 5 0,4 0 0</inkml:trace>
  <inkml:trace contextRef="#ctx0" brushRef="#br0" timeOffset="28">23834 4611 28502,'0'-34'-230,"0"3"1,5 9 0,1 4 0,-2 5-1,-2 5 1,-10 7 0,-7 5 0,-7 2 0,-4 0-1,-6-3 1,-3-1 0,-5-2 0,-5 0 584,-3 0 0,-4 0 0,-2 0 0,1-2 0,0-2 0,-1-5 0,1-5 0,0-2 0,-1-2 143,1 2 1,4 0 0,2 1 0,-1 0 0,3 5-1,-1 2 1,1 5 0,-1 2-628,-3 1 1,2 6 0,0 4 0,-1 8-1,2 7 1,0 8 0,3 5-529,2 8 1,2 6 0,4 6 0,5 4 0,8 5 0,9 1 0,10 0 886,10-3 0,21-1 0,-5-31 1,5-1-1,3 0 0,4-1 1,5 0-1,2-2 0,5-1 0,4-1 1,3-3-1,3-1-31,5-1 0,2-1 0,4-3 0,1-2 0,2 0 0,0-1 1,1-2-1,0-1 0,2-1 0,0-3 0,-1-1 0,-1-2 0,2-1 1,-1-2-200,-1-2 0,-2-1 0,-4-2 0,-1-3 0,-7-3 0,-2-3 0,-5-1 0,-2-2 0,-6-1 0,-3-2 0,-4-2 0,-2-3-33,-4-2 1,-2-2-1,-2-1 1,-2-2-1,10-36 1,-20 30-1,-1-1 1,-3 1-1,-2-2 1,-3-2-1,-3 0 1,-3 1-1,-4 0-289,-3 0 1,-5 1 0,-8-3-1,-7 3 1,-6 3 0,-4 2-1,-6 3 1,-4 2 0,-8 3-1,-4 3 1,-3 3 0,-2 4-1,-7 2 1,-2 4-496,23 3 1,-1 2-1,0 2 1,-21 3-1,-1 4 1,21 0-1,-2 2 1,0 2 816,1 0 0,1 2 0,-1 1 0,0 1 0,0 1 0,0 1 0,1 1 0,0 3 0</inkml:trace>
  <inkml:trace contextRef="#ctx0" brushRef="#br0" timeOffset="29">25021 6170 23928,'0'-32'-3164,"0"4"0,-2-2 3400,-2 6 1,-10 4 0,-9 3-1,-8 1 1,-8 3 0,-8 4 0,-8 2-1,-10 1 1,-5 0 0,33 4-1,-1 1 1,-38-1-157,38 2 0,-1 0 0,-36 0 0,6 3 0,1 5 1,0 8-1,4 6 0,2 8 0,3 4-94,0 7 1,8 10 0,11 11 0,9 4 0,19-29-1,2 0 1,2 1 0,3 0 50,0 1 0,4 0 0,5 2 0,5 0 0,3 1 0,4-1 0,5-1 1,4 0-1,5 0 0,4-2 0,3-1 0,3-3 0,3-1 0,3-2 152,0-3 1,1-3-1,3-3 1,1-4-1,-1-3 1,1-5-1,-1-1 1,2-4 0,-1-4-1,0-2 1,0-4-1,0-2-95,0-2 1,-1-3 0,-4-3-1,-2-2 1,-5-2 0,-2-2-1,-4-3 1,-3-3 0,-2-2-1,-2-2 1,-3-5 0,-3-1-326,-3-3 1,-3-1-1,-2 0 1,-3-1-1,-4-2 1,-3-1 0,-3-1-1,-3 0 1,-4-1-1,-4 1 1,-7-1 0,-4 2 128,-4 2 0,-3 3 0,-6 3 0,-4 3 0,-5 5 0,-3 5 0,-4 2 0,-3 5 0,-5 3 0,-1 4 0,-7 5 0,-1 3 102,-1 4 0,0 3 0,-4 2 0,-1 3 0,2 4 0,0 3 0</inkml:trace>
  <inkml:trace contextRef="#ctx0" brushRef="#br0" timeOffset="30">15076 5997 29852,'-13'0'157,"4"-1"1,2-4-246,1-4 0,-5-2 1,4-3-1,0 1 1,1 1-1,1 2 1,-1 1-1,-1 0 1,-2 0-1,-1 2 1,-2 1-1,-3 1 1,-1 1 256,-3-1 1,2-1-1,-5 4 1,0-3-1,0 2 1,-1 2 0,0 1-1,-1 0 1083,2 0-1111,-9 0 0,13-2 0,-9-1 1,4-1-1,0 1 0,1 0 0,-2 0 1,-1-2-142,-1 2 0,-1 2 0,2 1 0,0 0 0,1 0 0,-1 0 0,1 0 0,-1 6 0,-5 1 0,-1 2 0,1 0 0,2 1 0,2 7 0,-1 0 0,0 1 0,1-3 0,-1 1 0,2 2 0,1-2 0,2-1 0,4-1 0,-3-1 0,2 0 0,3 1 0,1-1 0,2 0 0,-1 1 0,1-1 0,0 0 0,-1 0 0,1 1 0,1 1 0,3 2 0,-3 0 0,5 3 0,0 1 0,1-2 0,1 2 0,1-2-380,1 1 1,1 2 0,2-3-1,0 0 1,0 2 0,0-2 459,0 1 0,6-3 0,5-2 0,3 1 0,7 2 0,1-1 0,5-3 206,1 0 0,-1-1 0,7 2 0,-1 1 0,-2 2 0,1-2-286,4-1 0,-2 0 0,0 1 0,0 2 0,-1-2 0,1-1 0,-2-2 0,1 1 0,2-1 0,-1 0 0,2 1 0,2-1 0,-1-1 0,2-3 0,0 2 0,2-3 0,0 1 0,2-2 0,-1 1 0,1-3 0,-2 1 0,2 5 0,0-4 0,2 1 0,-1-3 0,1 0 0,-1-1 0,-1-1 0,3 3 0,0-1 0,0-2 0,1-2 0,-1-1 0,0 0 0,3 0 0,-3 0 0,1 0 0,3-1 0,1-2 0,-1-2 0,-1 2 0,0 0 0,3 0 0,-2-1 0,-3 1 0,-1 1 0,-3 2 0,-1 0 0,1 0 0,0 0 0,-2-1 0,2-2 0,-1-1 0,-1 1 0,-1 0 0,0 0 0,0-2 0,2 1 0,0-1 0,3 1 0,4-6 0,-3 2 0,0-1 0,1 0 0,-1-1 0,0-2 0,-3-1 0,-2 1 0,-1 2 0,-1 1 0,-4-2 0,-4 0 0,-2-3 0,-3 1 0,-1-3 0,-1-1 0,-3 3 0,-2-3 0,-3 2 0,-1 1 0,-6-1 0,0-1 0,1-2 0,2 1 0,0 3 0,-3 0 0,1 1 0,-4 0 0,0-1 0,0 1 0,-3-2 0,-1-1-79,-2-2 1,0 0 0,0 5 0,0-2 0,-2-1 0,-2-2 0,-5 2-212,-3 1 0,-3-3 0,-3 1 0,-4-1 0,-3 0 0,-3 0 176,-3 2 1,-2 1 0,-5 0 0,1-1 0,-2 0 0,2 2 0,-2 4 79,1 0 0,2-2 0,1-1 0,-1 1 0,1 1 0,-1 4 89,-1 1 0,-1-3 0,-4 3 0,-2 0 0,-4 0 0,-2 2 0,-3-1 39,-7 1 0,-5 0 1,-6 2-1,34 1 1,-1-1-1,-3 0 0,0 0 1,-1 0-1,0 1-66,0 0 0,-1 0 0,-5 1 1,0 0-1,5 0 0,0 0 1,0 0-1,-1 0 0,-1 0 1,-1 0-1,3 0 0,-1 0 827,1 1 0,0-2-855,-4-2 0,1 0 0,-28 2 0,34-2 0,0 0 0,2 1 0,0-1 0,-34-1 0,1 1 0,7 2 0,6 1 0,6 0 0,2 0 0,4 0 0,3 1 0,5 3-1837,-1 5 0,2 8 1620,1 0 0,-8 13 1,3-2-1</inkml:trace>
  <inkml:trace contextRef="#ctx0" brushRef="#br0" timeOffset="31">18342 7583 24935,'-40'-6'-330,"0"-1"0,0-6 1,0-1-11,0 1 0,2-2 370,2-3 1,4 2 0,5-5 0,0 1 0,2 0 0,3 1 0,4 4 0,5 3 0,3 5 0,2 0 138,2-1 0,2 7 1,4 1-1,1 7 1,5 5-1,7 3-216,8 2-1,6-2 1,5 5 0,7-3 0,7 1 0,6-2 0,10-1 0,8-3 422,-33-7 1,1-1 0,8 2 0,1 0 0,0-2-1,0-1 1,3 2 0,0-1 0,4 0 0,1 1-246,2 0 1,1 0 0,-5-1 0,1 0-1,8 0 1,2 1 0,0 0 0,0 0-1,1 1 1,-1 0 0,4 0 0,-1 1-1,0-1 1,-1 0-110,2-2 0,1 1 1,-20-1-1,2 0 1,0 0-1,-1-2 1,0 1-1,1-1 0,-1 1 1,1 0-1,-1 0 1,25 1-1,-1 1 1,-1-1-1,0 1 69,-3-2 0,2 1 0,-21 0 0,0-1 0,1 1 0,23-2 0,1 0 0,-25-1 0,0 1 0,-1-1 0,2 1 0,-1-1 0,1 1 0,-2-1 0,1 1 0,0-1-30,24 1 0,0-1 0,-22 0 0,1-1 1,0 1-1,-2-1 0,0 0 0,0 0 0,1 0 1,1 0-1,0 0 0,2 0 0,-1 0 0,1 0 1,1 0-1,1 0 0,-1 0 0,3 0 0,-1 0 1,1 0-61,2 0 0,0 0 0,0 0 0,-2 0 0,0 0 0,0 0 0,2 0 0,1 0 0,-1 0 0,0-1 0,0 1 0,-1-1 0,-1 0 0,-1 0 0,0-1 0,1 0 0,-1-1 0,1 0 0,0 1 0,-1 0 0,0-1 0,-3 0 0,-1-1 0,1 1 0,3 0 0,1 2 0,-1-1 0,-2 0 0,0 0 0,-1 0 0,-2 0 0,-2 0 0,1 0 0,-2 1 0,1 0 0,-1 0 0,24 0 0,-1 0 0,-2 1 0,0 0 0,0 0 0,0 0 0,-6 0 0,-1 0 0,-4 0 0,-2 0 0,-1 1 0,-2 0 0,0 1 0,-2 0-9,-5-1 0,-2 0 1,-1 2-1,-1 1 1,-7-2-1,-1-1 1,33 4-1,-6-1 1,-8 1-1326,-6-1 0,-11 0 0,-13-2 1334,-6 2 0,-7-2 0,-4 2 0,-3-2 0</inkml:trace>
  <inkml:trace contextRef="#ctx0" brushRef="#br0" timeOffset="32">17569 8436 8562,'-19'-30'0,"6"-5"0,5-5 0,11 6 0,5 9 0,5 10 0,3 3 342,-3 8 0,7-1 0,2 5 0,3-1 0,3-2 0,3-2 1,6 2-1,6 2 0,6-1 0,3-1 0,1-1 0,1 1 0,-1 2-556,0 1 0,1 0 0,-2 0 1,-2 0-1,-3 0 0,-1 0 0,-4 0 1,-4 1-1,-4 2-3564,-1 1 3778,-2 1 0,-4 1 0,-1 1 0</inkml:trace>
  <inkml:trace contextRef="#ctx0" brushRef="#br0" timeOffset="33">18556 8170 13206,'1'-27'0,"5"0"0,6 2 0,6 4 0,2 7 0,4 3 578,1 1 1,3 4 0,3 3 0,4 6 0,0 7 0,-1 5 0,-1 4-945,-4 2 1,-5 3 0,-5 7 0,-4 4 0,-7 4 0,-6 1 0,-4 0-3426,-7 0 3382,-6 0 0,-13 1 0,-5 2 431,-7 2 1,0-1 0,-6-4-1</inkml:trace>
  <inkml:trace contextRef="#ctx0" brushRef="#br0" timeOffset="34">9184 6344 22428,'-8'-14'-1435,"0"1"0,2 0 1,2 1 1689,-2 3 1,3 2 0,-6 4 0,-1-2-1,-2 2 1,-2 2 0,1 1-223,0 0 0,1 1 0,5 2 0,7 2 129,7-2 1,12 3-1,9-2 1,9-1-1,9-2 1,3-1 216,2 0 0,3-4 0,-5-2 0,3 0 0,1-1 0,-1 1-360,-3 0 1,1-3-1,-7 5 1,-4-1 0,-6 1-1,-5-1-541,-2 2 0,-5 2 0,-3 1-532,-3 0 1,-9 0-1,-6 1 1115,-8 4 1,-4 2-1,-1 6 1</inkml:trace>
  <inkml:trace contextRef="#ctx0" brushRef="#br0" timeOffset="35">10024 6197 10084,'14'-32'0,"-1"6"1408,0 12 1,5 6-1,0 8 1,0 2-692,1 2 1,-3-1 0,5 6 0,-3 1 0,-5 2-1,-4 1-1316,-3 1 0,-5-1 1,-8 0-1,-8 1 0,-6 1 1,-5 1 611,-4 2 0,-6 1 0,4-3 0,-2 3 0,-3 1 0,-2 0-768,-1 1 851,0 1 0,0 5 0,0 0 0</inkml:trace>
  <inkml:trace contextRef="#ctx0" brushRef="#br0" timeOffset="36">6785 10448 19406,'-12'-25'-3920,"3"3"4130,5 4 1,4 4 0,4 2 0,5 3 0,5 4 0,2 4 0,3 1 0,2 0 0,4-2 0,3-1 0,5-1 169,1 1 0,1 2 0,4 1 0,-1-2 0,-1-1 0,3-1 0,-1 1 0,1 1-399,-3 2 0,-6-1 1,0-2-1,-3-2-213,-1 2 1,-5 2 0,-1 1-1,0 0 1,-2 0 0,0 0 0,-3 0-2237,-1 0 2514,4 0 1,-4 0-1,5 0 1</inkml:trace>
  <inkml:trace contextRef="#ctx0" brushRef="#br0" timeOffset="37">7638 10169 32247,'-1'-23'-2458,"-4"1"0,4 4 1,-2 11-1,6 3 2278,6 5 1,3 5 0,2 9 0,3 1 0,2 3 0,2 1 0,2 0 0,2 1 221,2 3 0,0-4 0,-2 3 1,-3 0-1,-4 4 0,-5 1-344,-4-1 1,-4 7-1,-13-7 1,-8-1-1,-12-1 1,-8-2 278,-5 0 1,-13 2 0,0 4 0,-4 0 103,-1 2 0,21-10 0,0 1 0,0-1 0,1 0 0</inkml:trace>
  <inkml:trace contextRef="#ctx0" brushRef="#br0" timeOffset="38">11637 14433 17204,'-19'-17'-755,"3"12"0,-5-8 592,2 8 0,-4 7 1,4 2-1,0 5 1,-2 3-1,2 0 0,0-2 1,2-2-1,3-1 1,0-1-1,2 1 409,4 1 0,3-5 0,10 3 1,3-2-1,7 1 0,6-1 0,7 0 1,5 1 313,4-2 0,6-2 0,4-1 1,3 0-494,5 0 1,6-1 0,-2-2 0,0-3 0,2 0 0,-2-1 0,1 1 0,-4-2-550,-1 1 0,-8 2 0,-2-2 0,-7 1 1,-4 3-1,-6 0-429,-3-1 1,-2 2 891,-10-2 0,-6 2 0,-1 2 0</inkml:trace>
  <inkml:trace contextRef="#ctx0" brushRef="#br0" timeOffset="39">12410 14313 10332,'20'-48'0,"0"10"431,1 16 1,9 10 0,-5 15 0,0 5-586,-1 5 0,-8 8 0,0-3 1,-4-1-1,-3 1 0,0 0 1,0-2 127,0-1 1,-2-2 0,4 1-1,-4 0 1,-1 3 0,-3 1-13,-2-2 1,-4 0 0,-4 0-1,-8 2 1,-4-2 0,-5-1-1,-1-3 154,-2-3 0,-4 3 1,-3-2-1,-1 5 1,-4 4-1,2 2-1458,-1 3 1359,5 1 0,-6 2 0,5-1 0</inkml:trace>
  <inkml:trace contextRef="#ctx0" brushRef="#br0" timeOffset="40">13957 16939 8500,'7'-19'0,"0"5"0,-2 1 0,-4 6 0,5 7 0</inkml:trace>
  <inkml:trace contextRef="#ctx0" brushRef="#br0" timeOffset="41">13983 16886 9916,'-13'-9'0,"0"1"0,-1 1 0,1-1 0,0-2 0,-1-2 705,1-1 0,0 1 0,-1 2 0,1 2 0,0 2 0,-1 3 0,1 2-684,0 1 1,-1 0-1,1 1 1,-2 2 0,-1 3-1,-3 0 1,-1 2 34,1-1 0,-5 0 0,2 2 0,-3-3 0,-2-1 0,1 1 0,-1-1 0,0 1 238,1-3 0,-1 5 1,2-1-1,3 2 1,2 0-1,3 3 1,-1 3-1,2 2-323,1 0 1,6-1 0,2 0 0,-1 3 0,2 2 0,-1 1 0,1 1-2,0-1 1,2-6 0,4 3 0,0-1 0,0 0 0,0-2 0,0-1 442,0-2 1,0 1-1,0-1 1,0 0 0,1 1-90,3-1 0,4 0 0,7 1 0,2-2 1,6-2-1,2-1-126,1 1 1,7 2-1,3 1 1,2 1-1,4-1 1,1-1-1,1-2-86,-1-1 1,0-2-1,0 4 1,1-4-1,-1-1 1,-1-3-1,-2 0-32,0 2 1,4-4-1,1 3 1,-4-2-1,-1-2 1,-1 0-194,2 0 0,6 0 1,-2 0-1,-2 0 1,0 0-1,1 0 1,4 0 97,-1 0 0,5 0 1,-5 0-1,4 0 1,-1 0-1,2 0 1,-2 0 232,2 0 0,-5 0 0,2 0 1,0 0-1,0 0 0,-2 0-244,-1 0 1,3 0 0,-3 0 0,0 0 0,0 0 0,-3 0 0,0 0-48,1 0 1,-2 0 0,2 0 0,-2 0 0,-2-2-1,0-1 24,0-1 1,0-5 0,0 3 0,0-1 0,0-2 0,1 0 0,0 0 356,-1-1 0,6-1 0,-7 1 0,1 1 0,3 0 0,-3 0-344,-3 1 1,1 3 0,-2-2 0,1 1 0,-2 1 0,-3 1 0,-3-2-296,2-1 0,-7 2 0,3-2 0,-4-1 0,-2 2 0,-3-1 181,-3 0 1,-6 2-1,-2-4 1,-1-1 0,-3-2-1,-2-3 1,-1-1 104,0-2 1,-1-1 0,-4 3 0,-5-4 0,-5 1 0,-4-2-132,-2 1 1,-7 3-1,-9 0 1,-4 2-1,-5 1 1,-2 3-1,-2 2-154,-2 4 1,-4-1 0,1 2 0,3 1 0,0 1 0,-1 1 0,-3-2 367,-2-1 0,5-1 1,5 5-1,2-1 1,2-2-1,-2-2 272,-3 2 0,-1-3 0,-1 0 0,3 1 0,-3-3 0,-1 1 0,-2-2-57,-4 1 1,0 1 0,-7 4 0,-5-1 0,-1 1 0,-3 1-463,0 2 1,-2 0 0,37 0 0,0 0 0,0 1 0,-1 0 0,3 1 0,-1 0 0,0 2 0,0 0 0,-34 4-265,34-3 0,0-1 1,-31 5-1,-1 3 1,6-2-1,2-1 1,6 2-51,3 0 0,-1-2 1,10 0-1,2 2 1,2 2-1,3 3 523,0 2 0,-4 12 0,7-2 0</inkml:trace>
  <inkml:trace contextRef="#ctx0" brushRef="#br0" timeOffset="42">14663 6677 31400,'8'6'-2984,"-4"3"0,-3 3-1638,-1 1 4632,0 0 1,-10-1-1,-3-2 1,-3-2 0,-4-2-1,0-3 1,-3-2 0,3-1-1,-1 0 1,2 0 0,-2-1 933,0-4 1,5-2 0,-2-6 0,3-1-591,2 1 0,4 0 0,0-1 0,-1 2 0,-4 4 0,-2 3-213,-2 4 0,-5 1 1,-1 0-1,-4 1 0,-6 2 1,-3 3-1,-5 0 0,2 1-58,3 1 0,-4-1 0,4 3 0,1-2 1,2-2-1,5-2 145,0 2 1,4-4 0,1 2 0,4-1 0,0 0 0,4 1 0,1 1-113,2 1 1,4-3 0,0 6 0,-1 1-1,0 2 1,-1 1 0,4 1-124,1-1 1,-3 5 0,5 1 0,-1 0-1,1 0 1,-1-1-384,2 1 1,3-4 0,3 4 0,5-1-1,2 1 1,6 1 585,4-1 1,3-1 0,8-5 0,5 0 0,4 1 0,3-1 0,4-1 77,5-3 1,-2 1 0,10-4 0,-3 0 0,1 1-1,-2-1 1,1 0-338,1-3 1,-4 5 0,4-1 0,-3 2-1,-2 0 1,1 0 16,-1-2 1,-1 5 0,-2-3-1,-1 1 1,1 1 0,4-3 0,2 1 222,2-1 1,1 2 0,-3-6 0,3-1 0,2-1-1,3-2 410,1 0-587,2 0 0,-2 0 0,0-2 0,2-2 0,-10-2 0,7-4 0,-3 1 0,-6 4 0,2-2 0,-2 0 0,-3 1 0,-2-2 0,-1 1 0,2-4 0,-4 4 0,0 0 0,-1-1 0,-3 1 0,0-2 0,2 2 0,-2-4 0,4 5 0,0 0 0,-1-1 0,2 1 0,-4-1 0,-2-1 0,5 5 0,-7-3 0,1 2 0,-1-2 0,-3-1 0,-1-2 0,1 1 0,-4-4 0,-2 4 0,-3-4 0,-3-2 0,-1 0 0,-2-4 0,-10 2 0,0-5 0,-5 2 0,-4 1 0,-1 0 0,-5 0-125,-6 2 0,-6-3 0,-12 1 0,1 2 1,-1 1-1,0 2 0,-1-1-48,-3 1 0,3 4 1,-3 0-1,1 0 1,1 0-1,-3 0 210,3-1 1,-4-2-1,2 0 1,0 1 0,0 0-1,-2-2 1,1 0 105,-1-4 0,-8 1 0,-1 3 0,-2-1 1,-4 1-1,-1 0-102,-5-1 1,-6 1-1,-9 0 1,-5 1-1,33 7 1,0 1 0,-1 1-1,-2 1 1,-1 1-1,0 0-199,-1-2 1,0 1-1,2 1 1,1 1 0,-1-3-1,-1 1 1,-2 1 0,-1 1-1,1-1 1,-1 2 0,-1-1-1,1 1 1,1 0 0,0 1 149,2 0 1,0 1-1,-2-1 1,1 0 0,1-2-1,1 0 1,1 0-1,0 0 1,-1 0 0,0 0-1,3 0 1,0 0 273,-2 0 1,1 0-1,1 0 1,-1 0-1,2 0 1,0 0-1,2 0 1,-1 0-1,-35-1 1,5-2-267,-1-2 0,2 1 0,3 4 0,1 0 0,-1 0 0,3 1 0,1 4-449,5 3 0,-1 4 0,1 3 0,-2 3 0,2 4 0,1 5 287,2 4 1,-1 3 0,1 6 0</inkml:trace>
  <inkml:trace contextRef="#ctx0" brushRef="#br0" timeOffset="43">17742 10835 8545,'-20'6'0,"0"-5"0,9 5 112,2 0 1,21-3 0,17 5 0,16-2 0,14-4-1,10 0 1,-27-2 0,1 0 0,4 0 0,2 0 0,7-1-1,1 0 1,3 0 0,1 0 0,6-2 0,1 0 0,1-1-1,1 0 1,5 0 0,0-1 0,-25 3 0,1-1 0,0 1 35,1 0 1,-1 1 0,2-1-1,7 1 1,2-2 0,0 2-1,-3-1 1,0 0 0,0 1-1,4 0 1,0 0 0,1 0-1,4 1 1,1 0 0,0 0-1,0 1 1,0 1 0,2 0-1,2 0 1,1 2 0,1 0-1,-1 0 1,0 1 0,1 1-1,-15-2 1,0 1 0,1 0 0,0 0-144,1 0 0,1 0 0,0 0 1,-1 1-1,-1-1 0,-1 1 1,1-1-1,0 1 0,3 0 1,1 1-1,0-1 0,0 0 0,2 0 1,-1 0-1,1 0 0,0 0 1,-1-1-1,-1 0 0,1 1 1,0-1-1,2 0 0,0 0 1,0-1-1,0 1 0,-3-1 0,0 0 1,0-1-1,0 1 0,1-1 1,1-1-1,-1 1 0,0-1-991,1 0 0,0-1 0,-1 0 0,-1-1 1043,-3 1 1,-2 0 0,1-1 0,1 0 0,8-2 0,2 0 0,1-1-1,-2 0 1,-6-1 0,0 0 0,0 0 0,-1-1 0,-1 0 0,0 0-1,0-1 1,0 0 0,0-1 0,0-1 0,0-1 0,-1 0 0,-2 0-1,0 0 1,-1-1 0,-1 0-43,0-1 0,0 0 0,0 0 0,-1-2 0,2-1 0,-1 0 0,0-1 0,-1 0 0,10-2 1,-1-1-1,-1 0 0,-2 0 0,0 0 0,-1 1 0,-1 0 0,-1 0 0,0 0 0,-5 3 0,-2-1 1,0 1-1615,-2 1 0,-2 1 1,1 0 710,22-2 1,-2 2 887,-15 4 0,-2 2 0,4 3 0,0 0 0,-5 3 0,-2 0 0,-1 0 0,-1 0 0</inkml:trace>
  <inkml:trace contextRef="#ctx0" brushRef="#br0" timeOffset="44">10451 6504 29330,'-9'-12'-654,"0"3"0,5 3 0,-5 6 0,-2 0 0,0 0 0,-3 1 665,1 4 0,0-4 0,-2 4 0,-2-4 1,0-1-1,0 0 0,1 0 0,0 0 323,-2 0 1,-1 0 0,2 0 0,0 0-1,-1 0 1,-1 0-41,-4 0 1,0 2 0,-1 1-1,2 1 1,-2 1 0,-1 1-394,-2 2 0,1 3 0,-1-1 0,2-1 0,1 1 0,3 2-140,2 2 0,-3-1 0,4 2 0,2 1 0,1 2 1,2-2 32,-1-1 1,2-2-1,4 2 1,2 1-1,1 2 1,1-2 109,1-1 1,1 3 0,4 1-1,2 0 1,7 1 0,5-4-1,6 0 1,5 1 471,4 0 0,7 1 1,10-6-1,2-2 1,6-2-1,4-1-165,3 1 0,7-5 1,4 1-1,0-3 0,-35 0 1,-1-2-1,38 0-137,-36-1 1,0 0-1,-2-2 1,-1 0-1,37-9 1,-1-1 0,1 1-1,-5-2 1,1-1-86,-2-2 1,-7-1-1,4 1 1,-4-2 0,-5-3-1,-3 1 1,-5 0-58,-8 1 1,-2-8 0,-7 2 0,-2-1-1,-6-2 1,-5 1-84,-3-3 0,-8-3 0,-4 2 0,-9-1 0,-11-1 1,-15 1-1,-12 4-34,-14 6 1,-8 7 0,23 11 0,-2 3 0,-4 0 0,-1 1 0,-2 2 0,-1 0-1,-2 2 1,0 2 0,0 2 0,1 1-258,-2 3 1,1 1 0,-3 2-1,0 1 1,3 1 0,0 1 0,3 1-1,1 1 200,3 1 0,1 1 0,0 0 1,1 0-1,2 0 0,0 0 1</inkml:trace>
  <inkml:trace contextRef="#ctx0" brushRef="#br0" timeOffset="45">10651 8916 28574,'7'1'2105,"-2"4"-2299,-4-4 0,-7-1 0,-3-9 0,-1-2 0,0-1 0,1 1 0,-2 2 381,-1-1 0,-1 4 0,0 2 0,-1 2 0,0 2 0,-4 0 0,-4 0-259,-3 0 1,1 0 0,0 0 0,-3 0 0,2 2 0,-1 2 40,2 5 0,0-2 0,-2 2 0,-1 2 0,0 1 0,2 2 0,3 3-148,4 0 0,3 7 0,2 0 0,1 5 0,3 7 0,5 2-65,2 2 0,13 6 0,5 2 1,8-1-1,11-1 0,10-3 1,11-2 220,8-2 1,-4-12 0,11-2 0,-34-14 0,0-2 0,1 0 0,0-3-1,1 0 1,0-1 0,0-3 0,-1 0 399,1-1 1,0 0 0,3-2 0,1 0 0,-3-1 0,-1-2 0,0-1 0,-1-2 0,35-12 0,-7-3-41,-4-2 1,-2-10 0,-9 2-1,-3-7 1,-7-5 0,-5-1-459,-4-2 1,-6-7 0,-10 6-1,-6-4 1,-5-2 0,-7 3-1,-8 0-335,-12 2 1,-12 8-1,-15 2 1,-12 11 0,-9 11-1,31 11 1,-2 3 0,-1 2-1,-1 3-699,-5 3 0,-1 2 0,1 4 1,0 3 1293,-1 3 0,0 2 1,-4 5-1,0 2 0,-1 1 1,-1 1-1</inkml:trace>
  <inkml:trace contextRef="#ctx0" brushRef="#br0" timeOffset="46">8185 10928 26490,'-5'-13'-7635,"-1"1"7751,-1 3 0,2-1 1,-3 5-1,-3 2 0,-1 2 1,-2 1-1,-3 0 0,-2 0 1,-2 0-1,-2 0 0,-3 0 1,-2 1-1,-3 4 1,0-2-1,-6 6 1,-3 1 0,2 0-1,-4 1 212,1-2-96,8 0 1,-11 4 0,10 0-1,-1 1 1,4-1 0,5 0-103,3 1 1,6 3 0,8 1 0,4 0-1,8 0-146,11-1 0,11 6 0,24-4 0,11 0 1,12 2-1,-31-11 0,2-1-102,4 1 0,1-1 0,-4 1 0,1-2 1,5-1-1,2-2 0,-1 0 0,0 0 1,0-1-1,0 0 0,2-1 0,-1 0 541,2-2 1,-1 1-407,-7-1 0,0-1 1,8-2-1,0-2 0,-7 0 1,-1-1-1,0 0 1,0-2-1,-1 0 0,-1 0 1,-4-1-1,0-1 25,-3 1 1,0-1 0,30-15-1,-18 2 1,-8-3 0,-7-2 0,-10-1-169,-8-3 1,-6-3 0,-14-6 0,-9 0-1,-17 0 1,-16 1 0,-19 5 4,26 20 0,-4 1 0,-6 2 1,-2 3-1,-8 3 0,-1 1 0,-2 2 1,-2 1-1,2 2 0,-2 1 0,0 3 1,0 2-380,-2 3 1,1 1-1,9 0 1,0 2 0,-6 3-1,1 2 271,6-3 1,2 2 0,5 1 0,2 1 0,3-2 0,0 0 0</inkml:trace>
  <inkml:trace contextRef="#ctx0" brushRef="#br0" timeOffset="47">16263 12434 11720,'5'-40'0,"0"-1"0,8-30 559,2 14 0,0 15 0,-2 21-770,1 7 0,-5 7 0,-2 9 0,-2 0 0,-5 1 0,-5-4 174,-2-6 0,-1-5 1,-4-2-1,-1 1 0,-6 0 1,-6 1 541,-6 3 0,-9 3 0,-12 6 0,-6 0 0,-9 0 1,-4 0-215,32 0 0,0 0 1,-5 2-1,0 2 1,0 0-1,-1 1 1,0 0-1,-1 2 1,-2 0-1,1 2 0,-1 1 1,1 1-1,-1 2 1,1 0-1,2 2 1,0 0-208,1 1 0,0 1 0,5-2 0,1 2 1,4 2-1,0 1 0,-26 18 0,8 5 0,12 3-231,10 4 0,18 1 1,6 1-1,15-1 1,19 4-1,21-2 0,-16-27 1,4-3 276,5-1 0,3-4 0,6-2 0,3-4 0,8-2 1,2-3-1,7-1 0,1-2 0,2-1 0,1-3 0,-24 0 1,1-2-1,-1 0 0,1-2 0,-1-1 0,0-1 52,0-2 1,1 0 0,-1-1-1,3-1 1,0-1 0,0-1-1,-3-1 1,0-1 0,-1 0-1,22-7 1,-2-1 0,-5 0-1,-2-1 1,-7 1 0,-1 0-1,-5-1 1,-2 0-444,-5-1 1,-2-1 0,-7-1 0,-4-1 0,16-28 0,-14 0 0,-15 3 0,-17-1 0,-20 0 203,-18-1 1,8 28 0,-5 2 0,-10 3 0,-4 4 0,-5-1 0,-3 3 0,-9 2-1,-3 4 1,20 4 0,-1 3 0,-2 0-604,-2 1 0,-1 1 0,-2 2 299,-5 3 0,-1 1 0,0 3 1,6 0-1,1 3 0,-1 1 1,-5 2-1,1 1 0,-1 0 1</inkml:trace>
  <inkml:trace contextRef="#ctx0" brushRef="#br0" timeOffset="48">16956 13994 8555,'7'-26'-10,"5"10"-46,-3-6 0,3 11 0,1 7 0,-1 1 0,-4-1 1,-8-4-1,-8-1 0,-4 2 0,-3 0 302,-2-1 1,-3 4 0,-5-4 0,0 1 0,-3 1 0,0-1 0,0 1 0,1-2 159,0 1 0,1 4 1,-1-3-1,0 1 1,-1 1-1,-1 1 0,-4 0 1,-1 0-406,-3-1 1,3-1 0,-3 5 0,-2 0 0,-2 0 0,-1 0 0,-1 0 46,2 0 0,1 0 1,4 2-1,4 1 0,1 3 1,0 1-1,1 5 154,2 4 0,3 0 0,2 5 0,6 0 0,2 0 0,2 2-193,-1 3 0,2 5 0,3 1 0,5 1 0,3-1 1,2-1-1,3 1 41,5-1 1,9 1 0,4-2 0,4 2 0,2 1 0,3 0 267,4-4 0,10-1 1,4-2-1,5-3 1,7-1-1,6 1 0,1-3-193,0-2 1,-30-8-1,1-1 1,2 1-1,0 0 1,1-1-1,1 1 1,2 0 0,1-1-1,0 0 1,0-2-145,0 1 1,1-1 0,0 0 0,-1 0 0,2-1 0,-1-1 0,2 1 0,0-1 0,1-1 0,1-1 0,-2 0 0,1 0-68,-4-1 0,1-1 0,2-2 0,0-2 0,-2-2 0,-1-1 0,1-1 0,-1-1 0,-1-1 1,-1-1-1,-3 0 0,-2-1 0,-1-1 0,-2-1-14,1-1 0,-1-1 1,-2-2-1,0 0 0,1-3 1,0 0-1,28-20 0,-5-2 1,-3-2 73,-2-5 1,-5-4 0,-5-4-1,-6 0 1,-8 0 0,-7 3 0,-8 2 58,-8 3 1,-8-2-1,-8 9 1,-14 3-1,-17 6 1,-19 5-419,25 14 0,-4 2 0,-9 0 0,-3 3 0,-2 0 0,-2 2 0,-3 0 0,-1 2 0,-3 1 0,0 0 0,1 1 0,0 0-63,2 2 0,0-1 1,-5 1-1,0 1 1,8 0-1,0 1 1,-1 1-1,1 1 88,2 1 0,-1 1 1,-6 3-1,0 2 0,3 0 1,1 0-1</inkml:trace>
  <inkml:trace contextRef="#ctx0" brushRef="#br0" timeOffset="49">14343 17552 20008,'0'-21'-928,"0"-3"1,0 7 0,0 0-1,-1 3 878,-4 0 0,-2 7 0,-6 2 0,-1 4 0,1 1 0,-2 1 0,-1 2 0,-2 2 74,2-2 0,-3 3 0,1-2 0,1-1 0,1-1 0,0-2 364,-2 0 0,0 0 1,5 0-1,0-2 1,-1-1-1,1-3 13,0-1 1,-5 2 0,-1-2 0,-1 1 0,0 3-1,-1 2-398,-3 1 0,-7 0 1,-4 1-1,-2 4 1,-1 3-1,4 4 1,0 2-305,0-1 1,3 5 0,-3-1 0,2 0 0,2-2-1,2-2 272,1 0 1,5 1-1,1-1 1,2 0-1,3 1 1,1-1-1,1 0 289,1 0 0,1 1 0,2-1 0,3 0 0,1 1-408,3-1 1,1 0 0,2 1 0,0-1-1,0 0 1,0 1-4,0-1 0,2 0 0,2 1 1,6-1-1,5 0 0,5 1 169,0-1 1,7 0-1,7 1 1,3-2 0,6-4-1,3-2 232,4 0 0,7-4 0,3 2 0,2-2 0,5-2 0,1 0 0,6 1-209,-35 1 1,-1 1-1,2-3 1,-1 1-1,-1 1 1,-1 1-1,37-2 1,2 0 0,-37 1-1,0-1 1,1 2-1,-1-1-59,0 0 0,-1-1 0,32 0 0,2-1 1,-1 0-1,0-1 0,0-2 793,2-2-692,-5-5 1,5 7 0,-7-4 0,1 1 0,-2 1-1,0 1-8,2-1 1,-8-3-1,8 2 1,-3 0-1,-2-2 1,-1 1-1,-2-2 92,-3 2 0,-3-5 1,-2 3-1,-4-3 1,-1-1-1,-4-1 63,-5 1 0,0 0 0,-6-1 0,-2 1 0,-2-2 0,-5-1-232,-4-2 1,-3-4 0,-3 1 0,-4-1 0,-3-5 0,-4 1-1,-2-5-390,-4-2 1,-8-1-1,-11-3 1,-7 3-1,-7 1 1,-8 4 0,-6 2 65,-7 5 0,-11 3 1,32 11-1,-1 2 1,0 0-1,-2 0 1,-1 1-1,-2 2 1,0 0-1,-2 3 104,-4 0 0,-1 3 0,0 0 0,0 1 0,0 2 0,0 1 0,-1 1 0,0-1 1,0 1-1,-1 0 0,0 2 0,-1 0 5,1 0 0,0 0 0,3 1 0,1-1 0,1 2 0,2 0 0,3-1 0,0 2 0,2 0 0,1 2 0,1 0 1,1 2-1,1 1 0,0 0 186,1-1 1,1 1 0,2 2 0,0 2 0,-3 1 0,0 1 0</inkml:trace>
  <inkml:trace contextRef="#ctx0" brushRef="#br0" timeOffset="50">15090 7290 11564,'4'-13'0,"2"1"0,0 1 0,0 3 353,-3-3 0,-2-1 0,-1-1 0,0 0 0,0-1 0,-1 1 0,-4 1 0,-5 3 0,-5 5 0,-4 2 5057,-2 2-4838,5 0 0,-14 0 0,4 0 0,-4 0 0,-2 0 1,-3 0 303,1 0 0,-3 0 0,5 0-93,-2 0 0,0-1 0,-3-2 0,3-3 0,1 0-476,3 0 1,-2 2 0,-1 4-1,1 0 1,-2 0 0,1 0-1,-1 1-500,0 4 0,4 6 1,-1 7-1,1 0 1,1 0-1,-1 1 272,5 2 0,0 1 1,7 3-1,2-1 0,1-3 1,2-1-1,1 0 43,3-1 1,2 0-1,4-3 1,-2 2-1,2-2 1,2 1-123,1 0 0,1-2 0,4 5 0,3-3 0,4 1 0,3-2 0,3 1 0,4 0 0,9 0 0,5 5 0,4 0 0,4 0 0,5-1 0,3-2 0,1 5 0,9-9 0,4 4 0,0-1 0,4 0 0,-2-2 0,0-1 0,-3-2 0,0-1 0,-1-2 0,3-2 0,-1-2 0,6-3 0,0-2 0,-1-1 0,5 0 0,-1 0 0,1 1 0,-38 1 0,-1-1 0,2 2 0,-1-1 0,1 0 0,1-1 0,2 0 0,0-1 0,1 0 0,-1 0 0,0 0 0,0 0 0,0 0 0,-1 0 0,0 0 0,0 0 0,-2 0 0,0 0 0,37-1 0,-38-1 0,-1-1 0,34-5 0,-3-4 0,-2-2 0,-4 1 0,-4 0 0,-8-2 0,-1-1 0,0-4 0,0 0 0,-1-4 0,1-3 0,-1-4 0,2 2 0,-6-5 0,-1-1 0,-3 3 0,-4-1 0,-5 4 0,-3 1 0,-3 1 0,-2 0 0,-6 1 0,-3-1 0,-5 0 0,-8 1 0,-8-1 0,-20-3 0,-22 1 0,-15 1 0,25 13 0,-3 1 0,-5 1 0,-1 1-87,-4 0 1,-2 1 0,-4 2 0,-1 1 0,-6 0 0,-1 0 0,0 2 0,-1 2 0,-3 1 0,-1 1 0,1 1 0,-1 1 0,-2 0-1,-2 0-232,1 0 1,-1 0 0,23 0 0,0 0 0,0 0 0,-22 0 0,0 1 0,1 1-1,1 1 1,5 1 0,2 1 0,3 0 0,3 1 0,6 1 0,2 0-186,6-1 1,3 1 0,3-1 0,2 1 0,-15 7 0,9-1 0,12 2 0,12 3 57,10 4 1,18 3 0,6 2 0</inkml:trace>
  <inkml:trace contextRef="#ctx0" brushRef="#br0" timeOffset="51">14357 7383 28472,'-21'-19'-1789,"2"10"0,5 0 665,1 6 1342,6 9 0,-1 2 1,4 6-1,-4 3 1,-1 2-1,0 0 1,-1 0-1,-2-1-385,-1 1 1,0-5 0,-1 1-1,-1-5 1,-1-1 923,-2-2-364,-5 5 1,2-10 0,-7 2-1,-3-2 1,-5-2 0,-2 0 0,-4 0 367,-2 0 1,1 0-1,-5 0 1,1 0-1,1 0 1,-1-2-1084,-1-2 0,-1-5 0,-1-8 0,3-2 0,5-3 0,2-6 0,5-6-118,1-5 1,3-5 0,4-4 0,2-2 0,2-6 0,6-3 520,2-5 1,3-1-1,3-2 1,5-1-1,4-2 1,6-1 0,7 0 76,8-1 1,-8 36 0,2 1 0,1-4 0,2-1 0,2-1 0,1-1-1,2 1 1,0-1 0,3-1 0,2 0 0,0 2 0,1-1-162,2 1 0,1 0 1,6-7-1,2 1 0,-2 3 1,1 0-1,3-1 1,1 0-1,3-3 0,1 0 1,1 1-1,0 1-204,0 0 1,2 0 0,5-6-1,1 2 1,-4 5 0,0 1-1,2-2 1,1 0 0,3-1-1,0 1 1,-1 0 0,0 1 22,-1 0 0,0 0 1,-15 13-1,1 1 0,-2-1 1,16-12-1,-1-1 0,1 0 1,-1-1-1,2-2 0,-1 1 1,-1 0-1,1 0 0,1 1 1,0-1 262,-1 1 1,1 0 0,-1 5 0,0-1 0,4-3 0,0-1 0,-19 16 0,0 0 0,0 1 0,21-14 0,1 1 0,-21 14-1,0 0 1,1 0 32,20-14 1,0 1-9,-1 5 0,2-1 0,-20 10 0,1-1 0,1 1 1,-1 2-1,0 2 0,1-1 0,0 1 0,0 1 0,0-1 1,-1 1-1,1 1 0,0-1 0,23-9 0,0 0-80,-23 10 1,0-1 0,0 1-1,20-8 1,0 1 0,-4-1 0,0 1-1,-2 2 1,-1 0 0,-2 1 0,0 0-1,-4 2 1,0 0 0,-1 1-1,-2 0-368,-1 0 1,-3-1 0,-6 3-1,-1-1 1,-3-1 0,-1 0-1,26-20 1,-8 2 0,-4 2 389,-5 2 1,-8 3 0,-7 8 0,-5 3 0,-6 4 0,-3 3 0,-2 4-47,0 2 0,-2-2 0,-1 10 0,0 7 0,-1 7 0</inkml:trace>
  <inkml:trace contextRef="#ctx0" brushRef="#br0" timeOffset="52">19129 2132 7773,'-6'-26'1,"-2"11"831,-5 6 1,7 5 0,6 1-1,8-2 1,3 2 0,1 3-1,-1 3 1,-4 5-200,-1 3 0,3 0 1,-3 8-1,0 0 1,1 2-1,-1 1 1,1 0-159,1 2 0,-4-5 1,5 1-1,2-3 1,0 0-1,3-4-407,-1-3 0,5-7 0,1 0 1,2-4-1,3-5 0,-1-3-78,-1-6 0,-2 2 1,-7-6-1,-1 1 0,-3 0 1,-3 3-172,0 5 0,-6 0 0,0 7 0,-8 6 0,-2 8 883,1 10 1,-1 6 0,5 4 0,2 3 0,2 1 0,2 0-1,4-3-272,4-2 1,8-2 0,7-3 0,6-4 0,5-8 0,2-7-446,-1-5 0,2-6 1,-2-7-1,-1-8 0,-2-6 1,-8-2-2965,-4 0 2497,-9-5 1,-6 0 0,-6-2 0,-2 2 0,-2 4 0,-5 1 0,-3 5-1190,-1 7 0,1 0 0,1 8 869,3 1 1,10 7-1,6 7 1,10 2-1,11-1 1,5-2 87,3-3 0,9 2 0,-6 0 1,2-2-1,-2-3 0,-5-3 0,-5-3 689,-6-1 1,-5 2-1,-7-4 1,-3-1 0,-6-1-1,-6 1 716,-6 1 1,-2 5 0,1-4 0,1 2-1,-1 3 1303,-2 2 1,4 2-1,4 4 1,4 4-1031,4 3 0,5 1 0,8-1 0,0-2 0,1-2 0,1-2-1480,4-3 1,-3-2 0,1-1 0,-2 0 0,-2 0-2365,-3 0 1,-5 0 0,-1-1-2265,-2-4 5144,-2 4 0,8-5 0,3 6 0</inkml:trace>
  <inkml:trace contextRef="#ctx0" brushRef="#br0" timeOffset="53">20528 2306 7805,'-4'8'2171,"-2"0"-1529,-1-2 1,4-3 0,-2-9 0,4-6-1,1-6 1,0-2 0,1-4 0,4 0-1,4 0-1009,2 2 0,9 0 367,2-5 0,9 1 0,3-1 0</inkml:trace>
  <inkml:trace contextRef="#ctx0" brushRef="#br0" timeOffset="54">20915 2092 7837,'-27'-14'2748,"4"3"1,3 14 0,9 3-2572,3 1 0,5 1 0,8 1 1,4-5-1,4-1 0,5 0-30,4 2 0,3 3 0,2-3 1,-2-1-1,-1 2 0,-4 2-237,0-1 0,-3 5 1,-5-3-1,-3 3 1,-5 1-1,-2 2 671,-2 3 1,-7-2-1,-5 5 1,-6-1-1,-3 1 1,-1 1-473,1-1 1,-2 3-1,5-7 1,1 0-1,4-2-2206,4-2 0,6-6-1,14-5 1,12-11 2097,14-13 0,21-21 0,-24 15 0,0 1 0</inkml:trace>
  <inkml:trace contextRef="#ctx0" brushRef="#br0" timeOffset="55">21555 1506 7837,'0'-9'310,"-2"2"0,-1 2 1,-3 10-1,1 9 870,-1 12 1,1 9 0,5 2 0,0 6 0,0 6 0,-1 3 0,-2 1-591,-2 0 1,1 1 0,4-2 0,0-4-1,0-3 1,0-5 0,1-6-2980,4-7 1,-2-7 2388,6-6 0,0-7 0,4-1 0</inkml:trace>
  <inkml:trace contextRef="#ctx0" brushRef="#br0" timeOffset="56">21408 2026 7837,'2'-14'0,"2"3"0,8 2 0,9 4 0,10 5 0,7 5 544,7 4 0,1-4 0,4 1 0,-3-1-544,-1-1 0,11 7 0,-3-4 0</inkml:trace>
  <inkml:trace contextRef="#ctx0" brushRef="#br0" timeOffset="57">22501 1959 7797,'-26'-24'0,"-1"7"0,3 8 0,5 16 462,6 6 0,7 4 1,-3-4-1,-1-1 1,-1 0-1,1 0 0,1 4 1,0 2 752,2 1 0,1 3 1,7-3-1,5 1 1,7-1-1,10-3-2424,6-1 1,14-8 1208,6-2 0,18-4 0,-5-1 0</inkml:trace>
  <inkml:trace contextRef="#ctx0" brushRef="#br0" timeOffset="58">23128 1972 7795,'-37'-19'624,"-2"9"1,4 11 0,7 10 0,10 0 808,7 0 1,0-4 0,3 4 0,1-2 0,2 1 0,5 2-395,5 1 0,8 0 1,11-1-1,5-3 1,8-4-1,5-4-1513,2-1 0,4 0 0,-7 0 0,-5 0 0,-7 0 0,-8 0-1139,-5 0 1,-5 0-1,-8 2 1,-12 2 0,-10 3 2089,-7 1 0,0 4 0,1-4 1,1 4-1,3 0 0,3-1 0,5-3 1194,3 3 1,8 1 0,2 1 0,8 0 0,5-1-1927,5-3 1,7-3 0,9-6 0,3 0 0,4-2-1,1 0 1,1-6-718,1-4 0,-4 6 0,0-7 0,-7 1 1,-6 2-1,-5-1 0,-4 4 149,-4 1 1,-6 0 0,-5 3 0,-6-1 0,-6 1 1530,-3 1 1,-6 8 0,0 3 0,2 3-1,1 1 1,2 1 0,1-1 114,3 0 1,-1 5-1,6 0 1,2-2 0,4-1-1,5 0-620,5 3 1,4-8 0,12 2-1,3-5 1,5-5 0,2-4-486,2-2 0,3-11 1,-1 0-1,-5-3 0,-3-2 1,-6-1-1,-4-1 114,-7 1 1,-3-3 0,-5 6 0,-5 2 0,-4 1 0,-4 3-1,-7 2 1070,-5 1 1,-8 8-1,-5 1 1,-1 9-1,-2 7 1,-1 5 0,2 2-715,3 4 1,7-8 0,3 8 0,3 0-1,4 1 1,2 3-189,4-2 0,4-6 0,1-4 0</inkml:trace>
  <inkml:trace contextRef="#ctx0" brushRef="#br0" timeOffset="59">18396 16646 8315,'-26'-52'0,"7"10"0,-9 1 0,1 16 57,4 14 0,3 14 0,0 6 1,-1 5-1,2 0 0,-1 1 1,4-5-1,3-1 0,4-1 1,4 2-1,7 1 0,7-1 99,9-1 1,11 0 0,10 5 0,7 3 0,11 1 0,7-2 0,10-1-1,-35-9 1,1 1 0,4 0 0,2-1 0,1 1 0,1 1 27,1 1 0,1 0 0,7-2 0,2 1 0,0 1 0,0 1 0,3 0 0,0-1 0,6 1 0,1 1 0,0 0 0,1 0 0,-21-3 0,1-1 0,1 0-136,1 1 1,1 0 0,0 0 0,0-1 0,0-1-1,1 0 1,6 1 0,1-1 0,2 0 0,2 1 0,1-2-1,1 1 1,3 0 0,0 0 0,0 0 0,4-1-1,1 0 1,0 0 0,0-1 0,0-1 0,0 0-66,-1-1 1,-1 0 0,1-1-1,-17-1 1,1 1 0,0-1-1,0 0 1,-1 0 0,1 0-1,-1-1 1,1 1 0,1-1 0,0 0-1,1 0 1,0-1 0,0 0-1,0 0 1,0-1 0,0 0-1,-3 0 1,0-1 0,0 0 0,-1 0 94,16-2 1,-1 0-1,0 0 1,-1 0 0,0-1-1,-1 1 1,-1 0-1,0 1 1,-1 0 0,-1-1-1,1 0 1,-1 0-1,-1 1 1,0 0 0,0 0-1,-3 1 1,-2 0-1,0 0-223,-3 1 1,-1 0 0,0 0 0,1 1 0,0 0 0,-1-1 0,20-2 0,-2 0-1,-1 1 1,-1 0 0,-3 1 0,-2 0 0,-4 1 0,-1 0 0,-3 0 0,0-1-121,0 1 1,-2 0 0,-5 0 0,0 0-1,-2 1 1,0 2 0,-3-1 0,0 1 0,-4 1-1,-1 0 1,0 3 0,-1 1-453,-1 2 0,-1 0 717,26 7 0,5 10 0,-13-3 0,0 3 0,-2 2 0</inkml:trace>
  <inkml:trace contextRef="#ctx0" brushRef="#br0" timeOffset="60">13570 8969 20040,'-7'-32'-1047,"-1"9"1,4 3 0,-5 8 0,-3 7 1216,-1 4 0,-1 1 0,1 0 1,0 1-1,-1 2 0,1 3 1,1 2-1,2 1 0,3-1 1,1 1-1,4 2 0,5-1 471,6-1 0,9-2 0,5-4 1,6 2-1,3-2 0,4-2 1,5-1-1,5 0 0,4-1-377,4-4 0,-4-1 1,8-4-1,-3 1 1,-3 0-1,-2-1 1,-4-1-1002,-5 1 1,1-5-1,-11 6 1,-3-2-1,-3-1 1,-4 3-3139,-2 4 3883,-1-2 1,-5 6 0,1-5 0</inkml:trace>
  <inkml:trace contextRef="#ctx0" brushRef="#br0" timeOffset="61">14330 8769 19808,'13'-22'-3736,"1"1"4374,-1 2 1,2 3 0,1 7 0,2 3-307,-2 0 1,-1 5 0,-2-4 0,-1 5 0,-2 5 0,-2 3 0,-2 4 0,-3 2-285,-2-1 1,-1 6 0,0 3-1,0 4 1,-1 0 0,-4 1-413,-4 0 1,-7-1-1,-2-1 1,2-2 0,1-4-1,2 0-753,0 3 1,-1 3 0,1 2 1059,0 0 1,-7-1-1,0 1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585"/>
    </inkml:context>
    <inkml:brush xml:id="br0">
      <inkml:brushProperty name="height" value="0.053" units="cm"/>
      <inkml:brushProperty name="color" value="#FF0000"/>
    </inkml:brush>
  </inkml:definitions>
  <inkml:trace contextRef="#ctx0" brushRef="#br0">17636 8503 18747,'-14'-40'-1253,"1"7"1,0 7-1,-1 8 1542,1 7 0,4 5 0,0 6 1,-1 0-1,-2 0 0,0 2 0,3 2 1,6 5-1,8 3 3194,8 1-2971,6 1 0,20-1 1,5 0-1,7-1 0,5-1 1,3-4-42,4-1 0,5-2 0,-6-5 0,2-2 0,-1-4 0,-2-2 0,-2-3-430,-3 1 1,-5 1 0,-5-3 0,-3 1 0,-6 2 0,-3 2-43,-5 2 1,-6 2-1,-6 4 1,-2 0-90,-1 0 1,-1 12-1,0 2 1</inkml:trace>
  <inkml:trace contextRef="#ctx0" brushRef="#br0" timeOffset="1">19555 8183 29416,'0'-13'-2458,"0"-1"0,2 5 1,1 0-1,3 1 1740,1 0 0,-4-4 1,3 3 2196,0-2 0,-3 2-330,6 0 0,0 9 1,3 3-1,-2 10 0,-3 6-943,-1 5 0,-1 6 0,-5 2 1,0 2-1,0 3 0,0 2 0,0 1 40,0 0 0,-2 0 0,-1 1 0,-1 2 0,1 2 0,1-2-1337,2-2 1,0-2-1,0-4 1,2-4 0,1-3-1,3-3 1,0-2-8741,0-6 9938,4-8 1,-9-3 0,5-6 0</inkml:trace>
  <inkml:trace contextRef="#ctx0" brushRef="#br0" timeOffset="2">19515 8649 23938,'-13'-6'0,"0"-2"4678,-1-4-4104,1 4 0,7 4 1,8 8-1,9 5 0,10 3 1,4 1-2687,2 1 0,6-1 2270,2 0 0,4 1 0,1-1 0</inkml:trace>
  <inkml:trace contextRef="#ctx0" brushRef="#br0" timeOffset="3">20062 8703 32767,'-18'-34'-17,"0"2"0,2 16 0,7 21 1,5 6-489,2 7 1,2-3-1,0 3 1,3-2-1,5 0 1,6 2-1,4-2 195,1-1 0,5-1 1,-3-1-1,1-1 1,-1-3-1,-2-5 85,-3-2 1,-5-2 0,-4-3 0,-1-5-1,-4-7 1,-4-4 0,-5-3 574,-5 1 1,1-4-1,-6 3 1,2-2 0,2 2-1,-1 4 1,2 3-84,3 2 0,5 1 1,10 5-1,7 7-2191,8 7 1,16 6 0,7 4 1782,7 1 0,8 5 0,2-2 0</inkml:trace>
  <inkml:trace contextRef="#ctx0" brushRef="#br0" timeOffset="4">20808 8703 28840,'-13'-48'-148,"4"26"1,0 19-1,0 15 121,2 10 1,-3 3 0,4 2 0,0 0 0,0-1 0,3 2 0,1 2 0,2 1-639,0-1 1,0-2 0,0-3-1,0-3 1,2-4 388,2-3 1,4-8-1,4-4 1,-4-7-1,-2-10 1,-1-6 160,-1-5 1,5-10 0,-3-3-1,1-6 1,4-1 0,1 1 804,1 1 0,2 6 0,1-2 1,2 10-1,-2 8 0,-2 5 1,-4 5 58,-1 4 0,0 2 0,3 7 0,-4 2 0,-3 5 0,-4 5-1397,-1 3 1,-6 0 0,-2 3-1,-4 1 1,-2 0 0,2 1-573,4-1 0,-3-1 1,7-2-1,1 3 1,1 1-1,5 0 1,8 1 1476,11-3 0,15 5 1,10-4-1</inkml:trace>
  <inkml:trace contextRef="#ctx0" brushRef="#br0" timeOffset="5">21835 8743 30660,'0'-31'-650,"0"-1"0,-5 7 0,-1 7 1,1 4-1,-3 2 1276,1 3 0,2-3 0,-4 3 0,-1-3 0,0-1 0,-1 1 0,4 2-139,1 1 0,-3 7-1094,5 2 1,5 6-1,8 8 1,3-1-1,3 0 1,1-1-1,2-1-217,-2-3 0,2-3 0,-3 2 0,-4-1 1167,1-3 0,-9-7 0,-6-5 0,-9-3 0,-2 0 1012,-1 3 1,1-1 0,1 5-1,0 3-1338,-1 0 0,9 2 0,5 2 0,10 0 1,9 4-1,9 0 26,5 0 0,7-1 0,4-5 0,-1-2 0,-1-2 0,-4-5 1,-2-3-299,-5-1 0,-9-5 0,-4-1 1,-5-2-1,-4-1 0,-4 0 201,-4-1 0,-1 7 0,-1-2 1,-5 3-1,-6 4 0,-6 2 1,-1 6 335,-1 6 0,-2 7 1,3 12-1,0 11 1,0 8-1,2 10-364,2 5 0,8-1 0,3 7 0,2 6 1,4 2-1,1 4 0,2-2-918,3-1 0,-4-6 0,5-7 1,2-9-1,-1-9 0,-1-9-115,-5-9 0,-4-8 0,-6-11 0,-6-12 1,-4-12 1214,0-9 0,1-4 0,2-7 0,1-2 1,3-1-1,5 1 0,2 3-409,2 4 0,6 5 0,3 9 0,4 4 0,6 5 0,7 4 0,3 4 512,1 4 0,4-5 0,0-1 0</inkml:trace>
  <inkml:trace contextRef="#ctx0" brushRef="#br0" timeOffset="6">22768 8529 10322,'0'-17'0,"0"-1"-303,0 2 0,0 5 0,1 2 423,4-1 0,-2-2 0,6-1 0,1-2 0,2-3 0,1-4 12,1-3 0,-1-8 0,0-1 0</inkml:trace>
  <inkml:trace contextRef="#ctx0" brushRef="#br0" timeOffset="7">22928 7956 28376,'0'-31'-1774,"0"0"0,1 2 1,2 5-1,2 3 2330,-2 2 0,-2 6 0,1 5 0,1 4 0,3 7 0,1 8 0,5 12 0,3 6-68,2 7 1,1 10 0,-6 7 0,-3 8 0,-5 4 0,-2 2-414,-2-1 1,-6 5 0,-3 0-1,-1-3 1,-1-2 0,4-7 0,1-4-406,3-8 0,2-4 0,1-6 0,0-6 0,0-9 0,0-5 398,0-4 0,0-7 0,1-8 0,3-8 0,5-9 0,5-6 211,3-8 0,0 0 0,3-2 0,0 1 0,-4 3 0,-3 6 0,-2 4 71,-2 5 0,-6 5 0,2 4 0,0 2-51,-1 7 0,-10 8 0,-7 9 0,-3 1 0,-2 0 0,-1 0-679,-2-1 1,5 3 0,-3-3 0,1 1 0,0-1 0,3-3-1199,5-1 0,-1-2 1,7 1-1,2-1 0,5-1 998,6-3 0,14-5 1,6-8-1,7-8 949,5-9 1,8-7 0,-2-12 0</inkml:trace>
  <inkml:trace contextRef="#ctx0" brushRef="#br0" timeOffset="8">23648 8183 19802,'7'-19'-1170,"-2"-4"0,-4 12 2156,-1 6 0,-6 18 0,-3 11 0,-3 0 0,-1 1 0,0 2 0,-1 2-678,1 2 1,0 11 0,1-2-1,3 1 1,5 2 0,2 0-1948,2 2 1,2 3-1,3-3 1,7-2 0,6-3-1,3-3 1541,3-2 0,1-5 1,1 3-1</inkml:trace>
  <inkml:trace contextRef="#ctx0" brushRef="#br0" timeOffset="9">23794 8769 10120,'0'-25'0,"-1"1"0,-2 4 146,-2 0 0,1 3 1,3 3-1,-2 1 1298,-2 0 1,-4 4 0,5 0 0,-1 0 0,1 0 7,-1 0 0,1 8 1,5 1-1,4 7-1568,4 5 0,4 1 1,5 1-1,4-1 0,3 0 1,0-1-1,-1-3-691,-2-4 1,-5-4-1,0-1 1,-2 0 845,-1 0 0,-7-6 0,-3-3 0,-2-3 0,-4-1 0,0 0 0,-4-1 1649,-2 1 1,-1 1-1,-4 3-1276,0 5 0,5 4 1,5 4-1,5 5 1,4 3-1,3 3-1409,5 3 1,0-4 0,5 4-1,0-3 1,2-3 0,0-2-1,-2-2 302,0-2 1,-3-2 0,5-6 0,-2 0 0,-1-6 0,0-2 480,0-5 1,4-12 0,-3-1 0,2-4-1,3-5 1,1-3 0,2-5 261,-1-4 0,1 2 1,0 0-1,-1 1 0,1 3 1,-1 3-1,0 4 435,-4 5 1,-3 9 0,-6 4 0,1 3-130,-1 2 0,-5 7 0,-4 7 0,-4 11 0,-4 9-130,-5 4 1,-3 8-1,-2 4 1,3 4 0,0 5-1,2 0 1,0 0-193,2-3 1,1 3-1,8-2 1,1-1-1,3-3 1,2-4-564,7-5 1,-6-4-1,4-5 1,-1-6-1,0-6 1,1-5 283,1-4 0,-5-7 0,-2-4 0,-1-6 1,-2-5-1,1-1 0,-1 1 790,-1 2 0,-1 5 0,-4 7 0,-2 1 0,-5 5 0,-3 4-1031,-1 5 1,-6 12 0,-4 5 0,-2 8 0,-3 4 0,-3 7 0,-3 3-5146,0 4 5533,-11 3 0,10-6 0,-11 5 0</inkml:trace>
  <inkml:trace contextRef="#ctx0" brushRef="#br0" timeOffset="10">21955 9742 14039,'20'-61'-90,"-2"4"0,-3 5 1,-3 21-1,-2 10 773,-1 9 0,-6 9 0,2 11 0,-2 6 0,0 6 0,1 5-441,-1 4 1,-2 6-1,-1 5 1,0 1-1,0 2 1,0 3-50,0 1 1,0 2 0,-1 3-1,-2-3 1,-1-5 0,1-4-1,1-4-694,2-5 0,0-9 1,2-9-1,2-11 409,5-15 0,-2-16 1,2-6-1,0-5 1,0-6-1,0-6 46,1-4 0,1-2 1,-1 6-1,-1 3 1,1 5-1,2 4 0,0 6 136,-3 7 1,3 7 0,-5 6 0,2 2 116,0 3 1,-6 5 0,1 8 0,-4 5 0,-4 3-1,-7 2-262,-5-1 1,1 5 0,-2-1 0,0 0 0,2-2-1,1-2-456,2 0 1,6-1 0,-2-2 0,3-1 0,3 0 0,5 0-609,6 0 0,4-5 0,6 4 0,8-2 1270,7-3 0,5-14 0,1-4 0</inkml:trace>
  <inkml:trace contextRef="#ctx0" brushRef="#br0" timeOffset="11">22675 9449 26335,'0'-21'-3370,"0"12"3720,0 14 1,4 13 0,0 4 0,-1 3 0,0 2 0,0-1 0,2 2 0,-1 3 364,2 5 0,0 1 0,4 2 0,-2-2 0,-2 1 1,-2-1-1432,2 2 1,-4-7 0,2 1 0,-2-4 0,-2-2 0,0-6-103,0-5 0,-2-4 0,-1-6 0,-1-9 0,-1-10 836,-1-7 0,5 2 0,-4-4 0,4 0 0,1 1 0,0 4 0,0 2 2329,0 1 1,0 9-2508,0 5 1,0 7 0,1 9 0,4 3 0,4 1 0,3 2-787,1 3 0,5-6 0,1 8 0,2-3 0,2-2 0,3-1-714,0-2 1889,1-1 1,5-5-1,3 0 1</inkml:trace>
  <inkml:trace contextRef="#ctx0" brushRef="#br0" timeOffset="12">23221 10062 13165,'9'-27'0,"-2"2"0,-1 3 0,-3 4 4672,-1 3-4494,-2 8 0,0 7 0,-2 9 0,-1 4 1,-1 3-1,-1 4 0,1-1 0,0 2-2728,1-1 1,1-3 2512,2 1 1,0-4 0,0 0-1</inkml:trace>
  <inkml:trace contextRef="#ctx0" brushRef="#br0" timeOffset="13">23208 9849 19201,'0'-59'-58,"0"10"0,0 1 0,0 10 0,-2 10 1,-1 7 3542,-1 8-4119,-1 2 1,7 4 0,2 4 0,5 6 1299,3 6 1,7 7-522,4 2 0,20 5 0,5-2 0</inkml:trace>
  <inkml:trace contextRef="#ctx0" brushRef="#br0" timeOffset="14">23821 9742 23261,'-13'-32'-1508,"-1"-4"0,1 0 0,0 13 2912,-1 9 0,5 9 0,2 6 1,1 3-1,3 5 0,2 3 1,1 2-1401,0-1 0,0 6 0,0 3 1,1 4-1,2 0 0,3-1 0,0-1-740,0-2 0,-2-1 0,-7 3 1,-6-4-1,-10 0 0,-10-4-237,-11-1 0,-5-2 0,-8-1 1,-3-2-1,-10-1 0,-5 3 1037,33-5 1,-1 2-1,-3 4 1,0 1-1,-2 3 1,0 0-1</inkml:trace>
  <inkml:trace contextRef="#ctx0" brushRef="#br0" timeOffset="15">18756 8703 29870,'7'-6'-1816,"-1"-2"131,0 1 0,-5 4 2181,4 12 0,-4 6 0,-2 13 0,-4 1 0,-4 4 0,-2 0 0,-3 2 0,1 1 0,-2 4 0,0-2 1,0 2-1428,4-3 0,6 0 0,1 2 0,2-5 0,4-6 0,2-6 0,5-4 0,4-6-358,5-6 0,-3-6 0,4-6 1,-1-9 1081,0-10 0,0-8 0,-5-7 0</inkml:trace>
  <inkml:trace contextRef="#ctx0" brushRef="#br0" timeOffset="16">18729 8636 21173,'-18'-43'-1011,"-1"3"1,-2 7 0,-3 8 0,-1 9 1679,-1 6 0,-1 4 1,-1 7-1,-2 4 1,-1 5-1,1 6 0,1 8 1,-1 6 75,-1 5 0,1 10 1,8 5-1,6 6 1,6 8-1,8 4-689,9 3 1,3-30-1,4 0 1,7-1 0,3-1-1,3 2 1,2-2 0,4 1-1,2-1 1,3-2 0,3-2-1,3 1 1,3-3-231,4-2 1,1-2 0,-2-3 0,2-3-1,0-2 1,1-2 0,-6-2 0,-1-3 0,-6-2-1,-1-2 1,26 4-574,-10-8 1,-17-11-1,-4-7 1,-9-8 0,-8-13-1,-7-10 1,-8-10 456,-10-8 1,-8-5 0,1 29 0,-1 1 0,-2-2 0,0 0 0,-1 0 0,0-1-1,-2 3 1,0 0 0,0 1 0,-2 0-210,-1 3 0,-1 1 0,-21-21 0,3 16 647,6 13 1,-7 12-1,2 5 1</inkml:trace>
  <inkml:trace contextRef="#ctx0" brushRef="#br0" timeOffset="17">19929 11675 29592,'0'-20'-1572,"10"1"0,5-2 1,4 8 2557,5 7 0,5 5 0,4 1 1,1 0-1,3 1 0,2 4 0,1 3 1,-2 3-987,-2-2 0,1 3 0,-8-4 0,-4 4 0,-5 2 0,-7-1 0,-4 0 0,-9 5 0,-12 1 0,-10 2 0,-14 3 0,-8-1-45,-4 0 0,-8 2 0,4-4 1,2 1-1,4-2 0,8 0 1,5-4 96,6-1 0,11 0 0,3 1 0,7 2 0,4-2 1,5-1-53,6-2 0,7 2 0,15 0 0,5 0 0,4-4 0,4 0 0,5-2 0,3-1 0,2-3 0,-1 2 0,0-1 0,0-3 0,1-1-1309,-1-2 0,5-2 1,1-4-1,0-6 1,1-7 1070,-4-6 1,-1-5-1,-2-10 1</inkml:trace>
  <inkml:trace contextRef="#ctx0" brushRef="#br0" timeOffset="18">20542 11381 15464,'-36'-14'0,"1"-1"0,-2 0 0,1 2 0,-35-10 461,3 7 1,-5 6 0,7 11 0,-4 5 30,-4 8 0,32-3 0,1 3 0,3 3 0,2 3 0,1 0 0,2 1 0,2 2 0,1 2 0,-22 25 0,9 8 0,14 5-169,12 10 0,15-33 0,4 1 0,6 3 0,4 0 0,4 0 0,5 1 0,7 2 0,6-1 0,5 0 0,5 0-295,6 1 0,4-3 0,3-1 1,4-4-1,3-4 0,2-3 0,0-3 1,2-2-1,1-3 0,1-2 1,-3-5-1,-1-2-404,0-3 1,0-3 0,-6-2 0,-2-2 0,-5-5 0,-2-2 0,-5 1-1,-1-2 1,-5-1 0,-2-2 0,24-11 0,-14-8-673,-17-9 1,-15-10-1,-14-16 1,-13-6-1,0 30 1,-3-1-1,-5-4 1,-2-1 950,-3-2 0,-2-1 0,-1 1 1,-1 0-1,-5 1 0,-1 1 0,-1 2 1,-1 2-1,1 3 0,-1 3 1,-1 3-1,0 2 0,1 5 0,1 2 674,-32-9 0,2 14-888,7 10 0,6 4 0,6 1 0</inkml:trace>
  <inkml:trace contextRef="#ctx0" brushRef="#br0" timeOffset="19">22448 12061 8490,'-2'-64'0,"-2"7"0,-2 12 0,-4 20 627,1 10 0,1 14 0,-2 10 0,1 4 1,0 5-1,-1 5 0,0 6 0,-2 3 0,1 2 1,1 3-1,3 0 0,2 0-1138,4-1 0,4-2 0,4 1 0,8-5 0,3-6 0,1-7 0,-3-3 0,-1-5 0,-2-5-510,1-2 1,-7-14-1,-3-7 1,-2-10-1,-2-8 988,0-6 0,-2 0 0,0-4 0,-4 0 1,0 1-1,0-2 0,3 3 1115,1-1 0,-2 7 0,-1 8 0,2 3 0,2 3 0,1 2-532,0 6 1,7 8 0,5 4 0,6 4-1,4 2 1,5 4-1616,3 4 1,7 3-1,-2 2 1065,4 4 0,7 3 0,1 6 0</inkml:trace>
  <inkml:trace contextRef="#ctx0" brushRef="#br0" timeOffset="20">23114 11901 18860,'-1'-35'371,"-3"-1"0,2 14 1,-1 19-1,6 15-308,6 13 0,1 8 0,1 6 1,-4 1-1,-1-1 0,-3-2 1,-2-1-1,-1-1-805,0-1 1,0-1-1,0-7 1,0 0-1,0-4 1,0-4-50,0-4 1,-1-6 0,-3-5 0,-4-8-1,-1-8 739,0-8 1,2-4 0,-2-3 0,5-3 0,2-3 0,2 0-1,0 1 1761,0 1 0,0 8 1,0-1-1,0 4 1,2 6-1039,2 5 1,3 5 0,7 11 0,-1 6-1,0 6 1,1 1-1092,-1 0 1,5 5-1,1-2 1,0 2-1,4 0 1,0-4-1,7 1-3058,3 0 1,-1-9 3565,8 1 0,3-9 0,10 2 0</inkml:trace>
  <inkml:trace contextRef="#ctx0" brushRef="#br0" timeOffset="21">23861 11914 12137,'-18'-26'1381,"0"-1"1,-5 6 0,2 5-103,0 6 1,2 5 0,6 10 0,1 4 0,3 3-1011,4 1 0,4 0 1,2 1-1,2 0 0,3 4 1,0 3-528,0 0 1,3 4 0,-4-5 0,-2 3 0,-2-3 0,-1 1-402,0 0 1,-6-5 0,-4 2 0,-5-5 0,-4-2 0,-1-3 0,0 1 25,-1-1 1,5-2 0,-2-6 0,6-2-2191,8-2 2789,11-4 0,20-5 1,7 0-1</inkml:trace>
  <inkml:trace contextRef="#ctx0" brushRef="#br0" timeOffset="22">24221 11581 10959,'0'-49'1878,"0"9"1,0 29 0,0 28 0,-2 14-1650,-2 8 0,2 1 0,-3 0 0,0 0 1,1 0-1,1 0 0,3 1 0,3 2-1661,1 2 1,8-1-1,0-4 1,4 0-1,0-1 1,-1-5-2641,-1-8 4078,5 1 1,-4-12-1,4 4 1</inkml:trace>
  <inkml:trace contextRef="#ctx0" brushRef="#br0" timeOffset="23">24328 12154 9536,'-21'-26'0,"3"-1"0,2-1 0,-1-3 0,0-3 633,0 0 0,7-3 0,3 6 1,1 0-1,3-1 0,1 1 1,4 2-1,2 1-186,5 1 1,7 5-1,4 1 1,0 2-1,4 4 1,3 3-1,2 5-1306,2 1 1,6 1-1,-2 5 892,-1 0 0,10 6 1,-3 2-1</inkml:trace>
  <inkml:trace contextRef="#ctx0" brushRef="#br0" timeOffset="24">25141 11914 17137,'7'-10'175,"-2"-3"1,-5 2 0,-3 6 341,-2-1 1,-5 4 0,1-2 0,-3 2 0,0 1 0,2-2-602,1-2 1,6 2 0,-2 8 0,7 4 0,7 1-974,9-1 1,10 3-1,4-3 1,2 1-1,2 0 1,-2-2 0,-1-2 1349,-1-3 0,-10 3 1,1-2-1,-9 0 405,-5 2 1,-6-3-1,-12 5 1,-10-1-1,-9-1 1,-8 1-1,-2 1-261,-2 2 1,-4 2 0,-2 3-1,0 3 1,-2 4 0,2 3-1,-1 3-565,0 3 1,-2-3 0,-5 5 0</inkml:trace>
  <inkml:trace contextRef="#ctx0" brushRef="#br0" timeOffset="25">22995 13101 10524,'-14'-30'0,"1"5"0,0 9 1312,-1 8 0,1 7 1,0 2-1,-1 4-521,1 3 0,-5 9 0,-1 2 1,0 2-1,-1 1 0,4 0 1,1 0-1102,2 2 1,5 1 0,4 0 0,3-1 0,2-3-1,3-2 1,5-4-343,3-5 679,7 2 1,2-10 0,6 3-1</inkml:trace>
  <inkml:trace contextRef="#ctx0" brushRef="#br0" timeOffset="26">22875 12874 8447,'0'-38'1151,"5"15"1,4 3-762,3 15 0,2 11 1,-1 7-1,0 1 1,2-1-1,3 0 1,5 1-1324,7-1 0,0 0 933,5 1 0,1 5 0,4 2 0</inkml:trace>
  <inkml:trace contextRef="#ctx0" brushRef="#br0" timeOffset="27">23448 12967 8447,'-6'-12'0,"-3"4"1355,-3 3 1,-3 10 0,-1 8-1,-2 11-640,2 11 1,3 7 0,2-2 0,4-2 0,1-1 0,3-3 0,1-3-1036,2-6 0,2-4 0,2-9 0,5-3 0,3-5 0,3-4 1,1-4-331,2-5 1,1-13-1,-2-8 1,2-5-1,0-8 1,0-2 600,-2-1 0,-3-2 1,0 3-1,-1 4 1,0 4-1,-1 7 727,-3 6 1,1 5 0,-4 7-1,2 5 1,1 8-274,-2 11 0,3 7 0,-2 10 0,2 2 0,7 3 0,2 1-1957,4 1 1,10 1 0,6 4 0,7 1 1551,5-4 0,0-13 0,8 1 0</inkml:trace>
  <inkml:trace contextRef="#ctx0" brushRef="#br0" timeOffset="28">24754 12847 8443,'13'-54'428,"-5"9"1,-2 20 267,0 10 1,-5 9 0,4 11 0,-5 4-1,-3 2 1,-3 3 0,-2 1 243,-2 2 0,-5 9 0,0 6 1,5 2-1,1 3 0,3 2-795,0 1 0,2 0 0,5 0 0,2-2 0,3-2 0,2-7 0,2-5-504,2-6 0,1-5 1,0-4-1,1-6 1,-1-8-4420,0-8 4378,-5-6 1,2-14 0,-4-4-1,0-6 1,1-6 0,1-2 510,2-3 0,2 1 0,1 0 0,-1 2 0,-1 5 0,-4 9 1069,-1 8-1,3 5 1,-5 11 0,1 1-855,1 3 1,-5 9 0,4 10 0,-4 5 0,-2 5 0,-4 0 0,-4 4-640,-3 1 0,-5 0 0,-1-1 0,2-2 0,1 0 0,3-1-93,3-3 0,3-3 0,6-2 0,2-1 0,3-3 273,9-5 0,7-2 1,11-2-1,5 0 1,5 0-1,-1 0 103,2 0 1,-6 4-1,-4 2 1,-4 1-1,-2 5 1,-6 3 0,-7 3 360,-5-2 1,-3 5 0,-7 0-1,-7 1 1,-9 0 0,-16 0 9,-13-1 1,-4-2 0,-11-5-1,-1-1 1,0-1 0,-2-3-1,5-5-618,2-2 0,10-2 1,6 0-1,8 0 0,11 1-2819,5 3 0,23-2 3097,12 2 0,30 4 0,14-1 0</inkml:trace>
  <inkml:trace contextRef="#ctx0" brushRef="#br0" timeOffset="29">25927 12874 9967,'-13'-67'1377,"4"11"0,0 13 1,-1 19-1108,-2 16 0,-1 18 0,-2 9 0,-2 8 0,0 5 0,0 1 0,3 0 0,0-4-542,1-1 1,0-1-1,1 0 1,3-2 0,4-1-1,4-4 74,1 0 1,1-3 0,4-3-1,5-3 1,5-2 0,4-4-1,3-7-270,7-7 0,-7-1 0,4-14 0,0-4 0,-3-6 0,1-4 0,-3-2 1004,-2 0 1,-1-3-1,-5 1 1,-1 5-1,-3 5 1,-5 7 393,-2 5 0,-2 5 1,-2 4-1,-2 2 1,-5 4-1,-3 5-644,-1 5 1,-2 2 0,-1 8-1,-4 1 1,0 3 0,-3 2 0,3 3-406,2 1 0,3 2 0,3-2 1,3-1-1,5-4 0,3 1 0,2-2-694,3 1 0,14 2 0,12-6 0,5-3 0,8-4 1,3-3 553,5-3 1,0-1 0,3-4 0,-2-1 0,-4-1 0,-5 1 1524,-6 1 1,-5 2 0,-12 2-1,-6 4 1,-10 7-1275,-7 8 0,-12 10 1,-13 6-1,-12 4 1,-12 5-1,23-22 0,-2 0 1,-2 1-1,-1 1-3503,-2 2 1,1 1 3510,1-2 0,0 1 0,-8 7 0,-1 1 0,3-2 0,-1 0 0</inkml:trace>
  <inkml:trace contextRef="#ctx0" brushRef="#br0" timeOffset="30">20568 15393 16044,'-25'-12'0,"2"-4"0,2-2 1435,2 5 1,5 5-1139,5 8 1,11 2 0,1 1 0,9 1 0,11-1 0,10-1 0,7-2-245,4 0 0,-1 4 1,6 0-1,0 1 0,-2-1 1,-4 2-376,-6 2 1,-4-4-1,-8 5 1,-3 1 0,-5 2 241,-7 2 0,-5-1 0,-11 0 0,-8 1 0,-5-1 0,-3-1 0,1-2 788,2-1 1,1-5-1,5 4 1,-1-2-1,3-2-349,2 2 1,4-3-1,10 4 1,5 1-1,5-1-307,3 4 0,8-1 0,-2 0 0,0 1 1,1 2-1,-1 3 0,-1 2-95,-1 1 0,-7-2 0,0 5 0,-6 2 0,-3-1 1,-5 2-4,-4 2 0,-10-3 0,-9 5 0,-6-3 0,-6-4 1,-8 1-1,-2 1-128,-2-2 0,-9-2 1,2-7-1,-1 0 0,1-1-997,0-3 1,8-2-1,-2-4 1,7 2-1,7-5 1171,5-8 1,4-12 0,11-14-1</inkml:trace>
  <inkml:trace contextRef="#ctx0" brushRef="#br0" timeOffset="31">20395 15260 13133,'-44'-17'0,"-1"7"828,-2 11 0,-1 33 0,24-5 0,3 5 0,1 2 0,3 3-703,1 3 1,2 2 0,0 1 0,1 0 0,5-3 0,3-1 0,0-1 0,3 0 0,1 0 0,3 0 0,3-1 0,5-1 0,5 1 0,4-1 0,6-1 0,3-1-297,5-2 0,4-2 1,8 2-1,5-4 1,3-1-1,2-3 1,3 0-1,2-2 1,3 0-1,0-2 1,-1-2-1,-1-3-101,-3-1 1,1-4 0,2-3-1,0-3 1,-9-3 0,-1-1-1,-4-2 1,-1 0 0,-3-2-1,-3-2 1,27-11-613,-9-10 1,-11-8 0,-17-11 0,-12-8 0,-12-13 0,-12-9 1019,-2 33 0,-2 0 0,-2-3 0,-3 1 1,-5-1-1,-3 0 0,0-1 0,-1 0 1,-2-2-1,-1 1 0,-1 1 0,-1 1-9,0 2 0,-1 3 1,1 4-1,-1 3 1,-2 4-1,-1 3 1,1 2-1,0 3 1,-32-13-1,5 12 1,4 11-128,6 10 0,0 0 0,9 4 0,3-2 0</inkml:trace>
  <inkml:trace contextRef="#ctx0" brushRef="#br0" timeOffset="32">22515 16272 8286,'7'-25'0,"-3"3"0,-6-8 656,-3 7 1,-4 4 0,3 7 0,-1 1 0,-4 4 0,0 1 0,-3 3 0,1 2 0,-2 1 0,-1 0 0,-3 1-32,-2 3 0,5 8 1,-4 8-1,3 0 0,0 4 1,5 1-1,7 2 1,3-1-1,2 1-169,0 0 0,12-5 0,6-1 1,5-2-1,5-4 0,2-5-712,1-5 0,5-4 1,-5-1-1,-2-3 1,0-4-1,-4-8 1,-3-4-488,-4-5 1,-5-6-1,-4-2 1,-5-2 0,-4-3-1,-4 0 792,-5 1 1,-7-1-1,-3 6 1,-2 1-1,-1 4 1,1 4 227,3 4 0,3 9 0,2 4 0,3 5 0,7 5-1448,12 4 1,11 3-1,16 1 1,10-1 0,10-3-1,11-5 1171,7-2 0,-35-5 0,0 0 0,1-1 0,0 0 0</inkml:trace>
  <inkml:trace contextRef="#ctx0" brushRef="#br0" timeOffset="33">23421 15486 8406,'-19'-44'0,"-2"4"1247,0 10 0,2 12 1,4 26-1,-1 8-435,-2 9 1,0 5 0,5-2 0,0 2 0,-1 2 0,3 2 0,2 5 0,4 4-7,4 6 1,1 1-1,3 2 1,6-2-1,8 2 1,7-3-1090,3-2 1,4-4-1,0-7 1,-1-5-1,-1-3 1,-1-3-1685,-1-3 1,6-4 0,-11-8 0,-3-2 0,-3-2 678,-2-3 1,-8-8 0,-6-2 0,-8-2 0,-5 2 1287,-5 1 0,-3-5 0,-5 4 0</inkml:trace>
  <inkml:trace contextRef="#ctx0" brushRef="#br0" timeOffset="34">22901 16166 8456,'-6'-12'644,"-3"3"1,-1 5 0,0 10-1,2 7-635,2 8 1,-3 2-1,5 0 1,1-4 0,2-1-1,1-1 1,0 1 500,0 1 0,1-4 0,3 1 0,7-4 0,4-3 0,4 0-467,2-2 0,-5-1 1,2-6-1,-3 0 0,-2-1 1,0-4-1,-1-3-433,-3-4 0,1-2 1,-5 0-1,-1-3 1,1-2-1,-1 0-50,-1 0 0,-1-4 1,-2 6-1,0 0 1,0 3-1,0 0 0,0 1-1751,0 0 2191,5 5 0,3-10 0,5 4 0</inkml:trace>
  <inkml:trace contextRef="#ctx0" brushRef="#br0" timeOffset="35">23141 15713 10704,'-9'-22'1123,"0"-1"0,6 8 0,-1 17-1012,2 10 0,2 6 1,2 4-1,1-4 1,3-4-1,3 0 1,4-1-218,3 0 0,5-1 1,0-1-1,5-4 1,4 0-1,3-1-2137,2 0 0,8-1 2243,2-5 0,5 0 0,-3 0 0</inkml:trace>
  <inkml:trace contextRef="#ctx0" brushRef="#br0" timeOffset="36">24221 15899 9040,'-2'-9'1074,"-2"1"-544,-5-3 1,2 5 0,-2 0 0,-2 2 0,0-1 3179,-3 2-3442,1 2 1,6 2 0,2 4-1,5 4 1,3 3 0,3 1 82,1 0 1,1 2 0,2 1 0,-2 4-1,-1 0 1,-1 4 0,0 1 50,-3 2 1,-2 0 0,-1-1 0,-1 1-1,-4 0 1,-4-1-538,-2 1 0,-4-5 0,-2 0 0,-2 0 0,0-1 0,-2-3-792,0-3 0,1-2 0,-4-1 1,3-2-1,2-2 0,3-2 1,1-3-2074,2-2 0,5-8 3000,4-7 0,14-5 0,5-8 0</inkml:trace>
  <inkml:trace contextRef="#ctx0" brushRef="#br0" timeOffset="37">24461 15979 9827,'4'-18'0,"1"1"2601,-2 0 0,-2 7-1971,-1 1 1,-1 3 0,-2 2 0,-3 8 0,0 7-118,0 2 1,2 6 0,4 3-1,0 4 1,0-1 0,1-2-761,3 0 1,5-6 0,8 4 0,2-3 0,2-5 0,1-4 0,-1-3-292,-4-3 0,-2-1 0,-3-4 0,-3-4 0,-5-6 0,-2-5-6,-2-4 0,-2-1 1,-2-4-1,-5 3 0,-3 2 1,-1 0 1276,-1 0 0,3 5 1,0 0-600,2 6 0,14 4 0,4 6 0,10 0 0,8 1 0,4 4-7397,4 3 7263,4 4 0,13 2 0,2-1 0</inkml:trace>
  <inkml:trace contextRef="#ctx0" brushRef="#br0" timeOffset="38">25114 15979 12518,'-9'-12'3458,"0"4"-2500,-1 3 1,4 5 0,1 5 0,4 3-585,1 4 1,6-3 0,4 0 0,5 0 0,3-2-1266,-2-2 0,-1-4 0,-2-1 0,2-1 0,1-4 0,2-4 0,-2-2-109,-1-3 0,-1 1 0,-3-2 0,0-1 0,-4-2 1,1 3 1127,-1 5 1,-2-2 0,3 3 1216,3-3 1,1 5 0,1 4 0,-1 7 0,-2 10-659,-1 6 1,-6 7 0,1 6 0,-2 4-1,-4 4 1,-2-1-536,-5-1 0,-3 7 1,-3-6-1,-1 1 1,-2 0-1,4-2 1,2-2-624,3-1 1,1-8 0,-2 0 0,3-6 239,1-3 1,4-7-1,11-10 1,9-10 0,7-10-1,6-7 373,5-6 1,2 3 0,4-5 0,-1 4 0,1 1 0,-5 4-982,-3 3 1,-3 8 0,-6 6 838,-3 1 0,-8 7 0,-8 6 0</inkml:trace>
  <inkml:trace contextRef="#ctx0" brushRef="#br0" timeOffset="39">23394 17245 8520,'8'-34'1098,"-2"21"0,-6 19 1,0 15-583,0 8 0,0 2 1,0-4-1,0 1 0,0 3 1,0 5-1,0 2 345,0 2 1,0 0 0,0 0-1,1-1 1,4-4-801,4-4 1,2-4 0,4-3 0,2-4 0,0-2 0,0-4 0,-3-6-588,0-2 0,-1-3 1,0-7-1,1-5 0,-1-4 1,0-7-48,1-6 0,-1-8 0,0-11 0,1-4 1,-1-2-1,0-3 585,1 1 0,-2 4 0,-2 3 1,-3 3-1,1 8 0,-2 4 1,0 7 1662,-3 3 1,-2 8-1010,-1 4 0,-1 12 1,-4 3-1,-4 7 1,-3 6-441,-1 2 1,-2-3-1,-1 3 1,-2-1-1,2 0 1,1-1-852,2-3 1,-1-1 0,1-2 0,1 1 0,2-3 0,2 0 0,2-2-2514,4 1 3138,0-4 0,14 6 0,3-5 0</inkml:trace>
  <inkml:trace contextRef="#ctx0" brushRef="#br0" timeOffset="40">24261 17005 12261,'-6'-40'866,"-3"9"1,3 20-1,2 25 1,2 4-614,2 1 0,-4 4 0,-1-4 0,2 3 0,2 6 0,1 6 0,1 6 0,2 3 434,2 2 0,5-1 0,-2-4 0,0 0 0,1 0 0,2-2-849,1-2 0,-4-3 0,0-7 0,-1 1 0,-1-2 0,0-3-2646,-3-4 0,3-3 2513,-2-2 0,1-11 1,-5-7-1,-2-7 1,-1-5-1,-1-4 1,1-1 774,2-1 1,-4 6-1,1-4 1,1 2-216,1 2 1,7 7 0,1 3 0,1 1 0,3 4 0,1 5-254,-2 6 0,1 3 1,-4 3-1,3 1 0,4 3 1,5 2-1733,3 3 0,1-1 0,4 0 1720,1-6 0,6 4 0,1 0 0</inkml:trace>
  <inkml:trace contextRef="#ctx0" brushRef="#br0" timeOffset="41">24741 17672 8021,'0'-18'2651,"0"0"1,-2 2 0,-1 6-2272,-1 1 1,-1 7-1,5 2 1,0 8 0,0 4-2558,0 1 0,0 0 2177,0 0 0,6 1 0,2-1 0</inkml:trace>
  <inkml:trace contextRef="#ctx0" brushRef="#br0" timeOffset="42">24661 17245 7985,'0'-53'4057,"-3"15"-4211,3 11 0,3 18 0,10 16 0,0 1 0,1-2 0,1-2 0,2 2-656,6 2 0,3 2 810,5 8 0,3 2 0,6 7 0</inkml:trace>
  <inkml:trace contextRef="#ctx0" brushRef="#br0" timeOffset="43">25221 17392 7985,'-14'-7'2961,"1"1"0,0 6-1946,-1 0 1,5 0-1,2 1 1,1 4-1,3 3 1,2 4-1,1 2-615,0-1 1,-2-4 0,-1 0 0,-1 1-646,1 2 1,-5 0 0,-2-3-1,-5-3 1,-4-2 0,-2 2-2216,-2 1 0,-13 4 2460,-4 6 0,-9 4 0,2 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629"/>
    </inkml:context>
    <inkml:brush xml:id="br0">
      <inkml:brushProperty name="height" value="0.053" units="cm"/>
      <inkml:brushProperty name="color" value="#FF0000"/>
    </inkml:brush>
  </inkml:definitions>
  <inkml:trace contextRef="#ctx0" brushRef="#br0">17196 14846 8485,'0'-19'48,"4"3"1,2-3 0,2 2 192,2 6 0,-3 6 0,2 1 0,2 2 0,-1 4 1,0 1 97,-1 1 1,-4 5 0,4-5-1,1-1 1,2-1 0,3-2 0,2 0 93,6 0 0,2 0 0,2 0 0,1 0 1,1 0-1,2-2-595,-1-2 1,-6 2 0,-2-2 0,2 1-1,-1 0 1,0-1-2113,-6 1 1,-2 1-806,-2 2 3079,-5 0 0,4-6 0,-5-1 0</inkml:trace>
  <inkml:trace contextRef="#ctx0" brushRef="#br0" timeOffset="1">17729 14673 8485,'-9'-4'330,"0"-1"0,5-4-1,-5 5 1,6-2 0,2 3 0,6-1 0,12-1 0,5 1-1,9-2 1,5 0 109,5 0 1,2 2 0,-1 4 0,0 0 0,3 0 0,-4 0-438,-4 0 0,-5 0 0,-10 1 0,-4 3 0,-5 5 0,-4 5-280,-5 3 1,-14 0 0,-9 3 0,-10 1 0,-6 0-1,-4 1 1,-2 0-160,-4 1 1,4-3-1,-3 4 1,2-3-1,4-1 1,2 0 37,5-1 1,9 5 0,4-4 0,5 3 398,4-1 0,3 6 0,6 6 0</inkml:trace>
  <inkml:trace contextRef="#ctx0" brushRef="#br0" timeOffset="2">17183 15686 8187,'-20'-38'740,"7"2"-465,0 9 0,13 14 0,0 9 0,9 2 29,7 2 1,5 0 0,5 0 0,2 0-1,2 0 1,3-1-325,1-4 1,0 4 0,3-4 0,-3 4 0,-2 1 0,-1 0-651,2 0 0,-5 0 0,3 0 0,-3 0 0,-1 0 670,0 0 0,5 0 0,2 0 0</inkml:trace>
  <inkml:trace contextRef="#ctx0" brushRef="#br0" timeOffset="3">17769 15393 8570,'-7'-21'0,"2"3"344,4 4 17,1 6 0,1 2 1,4 6-1,4 2 1,4 1-1,5 3 1,4 1-28,3 3 0,6 7 0,0 0 0,-1 1 0,-3 1 0,-5 2 0,-4 1-558,-4 1 1,-2-7 0,-3 3 0,-4-1 0,-5 1 0,-8 0-291,-10 1 1,-7 2-1,-13-3 1,-2 2-1,-6 4 514,-5 5 0,-2 4 0,0 6 0</inkml:trace>
  <inkml:trace contextRef="#ctx0" brushRef="#br0" timeOffset="4">20902 4531 28198,'6'-13'-3991,"-3"6"0,4 1 3508,-1 0 0,-2 3 482,-4-6 0,0 4 1,0-4-1,2-1 1,1-2-1,1-1 0,-1 0 1,-3 1-1,-3 1 1,-3 3-1,-1-3 1,-3 1-1,-2-1 535,-2 3 1,0 5 0,-3-2 0,-2 4 0,-2 1 0,-2 0 0,-3 0 0,0 0 0,-1 0 0,0 0-33,1 0 1,4 0-1,1 0 1,0-2-1,0-1 1,-2-3 13,-3-1 1,4 4-1,0-2 1,-2 4-1,-1 1 1,-3 0-1,-2 1 1,-2 4-650,-2 4 0,3 3 0,-3 1 0,-1 2 0,3 1 0,-1 3 1,4 1-83,1-1 1,2 5-1,3-2 1,2 1-1,2 1 1,2-3 482,3-2 0,0 5 0,1-3 0,1 1 0,3 0 0,5 0 0,2 2-40,2 3 0,0-7 1,0 10-1,3-1 0,5 0 1,8 0-229,8 2 0,-1-1 0,10 4 0,1-1 0,4-4 0,7 1 0,1-2 0,0-1 0,4 2 0,-1-8 0,3 1 0,3-1 0,1-2 0,2-3 0,8 2 0,-2-3 0,-2-5 0,2-1 0,-2-3 0,5 0 0,1-3 0,-7-3 0,5-3 0,1-4 0,0-4 0,1-3 0,-3-3 0,0-2 0,-1 0 0,1-5 0,-3 2 0,0 0 0,-4-1 0,0 3 0,-3 0 0,-1 1 0,-2 3 0,-3-2 0,-4 2 0,-5 0 0,-5-2 0,2 1 0,-6-3 0,-1-1 0,-3 2 0,-5 0 0,-4 1 0,-4-2 0,-5 4 0,-1-5 0,-2 1 0,-3 0 0,-2 0 0,-1-1 0,-10 3 0,-7-4 0,-6 0 0,-13 0 0,-10-1 0,-12 0 0,-5-2 0,27 13 0,-1 1 0,0 1 0,-1 0 0,-1 0 0,-1 0 0,0 1 0,-1 1 0,-1-1 0,1 0 0,-1 0 0,1 0 0,1 1 0,1 0 0,-1 0 0,0 1 0,-34-6 0,0-1 0,3 2 0,6 2 0,7 1 0,-4 6 0,9-3 0,-1 2 0,2-1 0,5 2 0,1 2 0,3 2-995,2 4 1,2 2 0,2 8 0,2 3-1,-1 6 1,1 5 814,-1 7 1,6 8-1,-2 4 1</inkml:trace>
  <inkml:trace contextRef="#ctx0" brushRef="#br0" timeOffset="5">8798 5491 7807,'-6'-8'0,"-3"4"0,2-2 1362,-2 2 0,6-2 0,-2 1-193,4-4 0,-1 3 0,-2 2 0,-5 4-397,-3 4 1,3-2 0,0 4 0,1 0 0,-1 3-461,0 2 1,6 3-1,-2-1 1,4 0-1,1 1 1,0-1-1,0 0-73,0 1 0,1 1 1,4 1-1,4 2 1,3-2-1,2-1 0,3-2-302,0 0 0,1-1 0,-3-1 0,1-4 0,2 0 0,-2-1 1,-1 0-318,-1-3 1,-1-1 0,0-2 0,1 0 0,-1-2-1,-1-2 299,-3-5 0,2-3 1,-3-3-1,1-1 1,-2-3-1,1-2 1,-3-3 286,1-1 1,-1-2 0,-5 1-1,-2-1 1,-1 0 0,-4 2 103,-5 3 1,2 3 0,-11 7 0,-1 2-1,-5 2 1,-1 2 0,0 3-717,1 2 0,5 7 0,0 3 0,0 3 0,1 1 0,5 2 0,5 1-3057,7 2 3463,2-1 0,8-3 0,2-1 0</inkml:trace>
  <inkml:trace contextRef="#ctx0" brushRef="#br0" timeOffset="6">19889 15513 8273,'-14'-31'-12,"2"4"1,2-7-1,1 15 53,-1 11 0,2 13 1,-1 4-1,-1 1 1,-2-1-1,-1-3 0,0-2 1,-1 1-1,1-1 1,0 1-1,1 1 117,3 1 0,-1 2 0,5 4 1,2 0-1,2 1 0,4-1 1,5 0-1,13-1 0,12-3 687,11-4 0,14-4 0,10-1 0,-29 0 1,1 0-1,4 0 0,2 0 0,2 0 1,2-1-613,0-1 1,2-1 0,11 0-1,3-1 1,-1-2 0,0 0 0,5 0-1,1 2 1,3 0 0,1 0 0,-24 2-1,-1-1 1,1 1-245,23-2 0,1 0 0,-21 3 0,0 0 0,0 0 0,-2 0 0,-1-1 0,1 1 0,1 0 0,0 0 0,0 0 0,-1 0 1,1 0-1,-1 0 0,23-1 0,-1 0-76,-2 0 1,0 1 0,1 0 0,0 0 0,-2 1 0,-2 0 0,-3 1-1,-1 0 1,-1 0 0,-2 1 0,-3 0 0,-2 0 35,-2 0 0,0-1 0,-1 0 0,0-1 1,-5 1-1,-1-2 0,0 1 0,-1 0 1,-1 0-1,-1 0 0,-4 0 0,-1 0 0,34 0 92,-7 0 0,-11 0 1,-3 0-1,-7 0 0,-6 0 1,-4 0 77,-5 0 1,-4-4 0,-5 0 0,-4 1-738,-4 1 0,-11 2 0,-12 0 0,-19 0 0,-18 0 405,-16 0 0,20 0 0,-3-1 0,-8-2 1,-1 0-1,-4-3 0,-1 0 0,-5-2 1,-2-2-1,-2 0 0,-1-1 150,-3 0 1,-1-1 0,1 0 0,-1 0 0,1 0 0,-1 0 0,0 2 0,-1 0 0,1-1 0,0 1 0,0 0 0,-1 1 172,0-1 1,0 0 0,3 1 0,0 1 0,3 1 0,1 2 0,3 0-1,1 1 1,2 1 0,0 1 0,4 1 0,2 1 0,2 0 0,2 0-122,4 0 0,1 0 0,5 0 0,2 1 0,-26 4 0,11 4 0,14 3 0,12 1 0,10 0-100,8 1 1,17-1-1,20 2 1,19 1 0,24 2-1,-27-10 1,2-1 231,8-2 0,1 0 0,8 1 0,2-2 0,5-1 0,1-1 0,2 0 0,1-1 1,-21-1-1,1 0 0,-1 0 0,1-1 0,0 0 0,0 0 132,2 0 1,1-1-1,0 0 1,1 0 0,0-2-1,-1 1 1,-1 2 0,-1-1-1,0 1 1,-1 0 0,0 0-1,0 0 1,0 0 0,0 1-1,-1 0 1,21-1 0,-2 2-231,-4-2 1,-1 2-1,-5-1 1,-3 1 0,-8 1-1,-1 0 1,-4 2 0,-1 0-1,-5 0 1,-1 1 0,21 2-366,-14-1 1,-17 3-1,-13-5 1,-12-1-1,-20-1 311,-20-2 1,-31-3-1,22 0 1,-4-2-1,-8-1 1,-3-1-1,-6-1 1,-2 0-1,18 1 1,-2 0-1,0 0 1,-3-1-1,0 0 1,-1-1 142,-2-1 0,0 0 0,-2 0 0,-4 0 0,-1-1 0,0 1 0,2 1 1,0 0-1,-1 1 0,1-1 0,-1 0 0,0 0 0,-1 0 0,-1 1 0,0 0 1,1 0-1,0 1 0,0 0-229,1 0 1,-1 1 0,2 1 0,0 1 0,2 1 0,-1 1 0,4 0 0,0 1 0,1-1 0,4 2 0,2-1 0,0 1 0,-22 1 0,3 1-1,5 1 1,3 1-716,2 2 1,2 2-1,6 3 1,3 3-1,7-2 1,2 1-1,-23 14 1,20 2-1,19 1 501,11 2 0,32 6 1,22 4-1,-10-20 0,4-2 1,10 2-1,4-1 0,9 0 1,4-2-1,-14-6 0,2 0 1,2-1 330,4 1 0,3-2 0,-1 1 0,2-1 0,0 1 0,1-1 0,4 1 0</inkml:trace>
  <inkml:trace contextRef="#ctx0" brushRef="#br0" timeOffset="7">19995 14460 7939,'14'-12'221,"-1"3"1,-4 3 0,-2 5 0,1-2 0,-2-3 0,-2 0 3128,-6 0-1884,-3-4 1,-4 10-1092,0 0 0,4 6 0,-4 7 0,-1 2 0,-2 1 1,-3 3-1,-2 2 92,-6 3 0,3-1 1,-3 1-1,1-2 0,0 1 1,0-1-230,-2 0 1,5-6-1,1 2 1,3-3 0,2-2-1,1 1 1,3-1-440,5 0 0,-2 0 1,1 1-1,4-1-1115,4 0 1,0-5 0,4-2-1,1-2 1,1 1 1315,5-2 0,6-8 0,6-2 0</inkml:trace>
  <inkml:trace contextRef="#ctx0" brushRef="#br0" timeOffset="8">20275 14207 7962,'-13'-8'827,"0"4"1,5 4-337,4 4 0,-2 4 1,1 7-1,2 1 1,2 3-1,1 2 1,0 3-1,0 1 93,0 1 1,0 1 0,0 0-1,0-1 1,0 1 0,0 0-6,0-1 0,4-1 0,2-1-579,2-2 0,1 1 0,4 3 0</inkml:trace>
  <inkml:trace contextRef="#ctx0" brushRef="#br0" timeOffset="9">19729 16113 7901,'-8'-6'701,"1"4"0,4-4 0,-2 0 0,1-1 0,0-2 0,-2 2-317,-2 1 0,4 1 0,-5 5 0,-2 0 0,0 0 0,-3 0 0,2 2 128,4 2 1,0-1 0,5 6 0,-1 1-1,1 2-300,1 2 0,8-3 0,3 0 0,3-4 0,1-1 1,2-3-234,3-1 1,-3-2 0,2 0 0,-2-2 0,-1-1 0,-1-3-143,0-1 1,-7 4 0,-6-2 778,-7 4 0,-5 2 0,-1 4 0,-1 5 0,1 5 0,1 3-352,3-2 1,-1 3 0,5-1 0,2 0 0,2 0 0,1-1 0,0 0-661,0-3 0,6 0 0,3-1 0,3-1 0,1-2 0,0-2-768,1-2 1,0-2 0,3-4 0,2 0 0,2 0 1163,2 0 0,9-12 0,2-3 0</inkml:trace>
  <inkml:trace contextRef="#ctx0" brushRef="#br0" timeOffset="10">20155 16206 7877,'-15'0'1190,"-2"0"1,2 0-24,-3 0 1,9 1 0,6 2 0,5 3 0,4 0-950,1 0 1,0 4 0,4-1 0,-4 3 0,-1 3 0,-3 3-394,-1 4 0,-2 3 0,0 3 0,0 2 0,0 1 0,0-1 1,0-2-590,0-2 1,0-5-1,1-3 1,3-3 682,5-2 1,3-6-1,2-4 1,-3-6 0,0-5 523,-2-4 0,-2-2 0,2 1 0,-3 0 0,-2-1 0,1 0 0,-2-3 36,-2-1 1,4 1 0,-1 2 0,1-3 0,-1-3 0,0-1-488,-1 0 1,3 4 0,-1-3 0,-2 1 0,-2 1 0,-1-2-326,0 0 1,-1 0 0,-4-2 0,-4 2 0,-4 2 0,-3 2 282,-2 3 1,-10 2 0,1 3 0,-1 4-1,-2 4 1,1 1 0,-2 0-160,1 0 0,3 6 1,5 3-1,4 4 1,5 3-1,4 4 209,5 0 0,-4 3 0,1 3 0</inkml:trace>
  <inkml:trace contextRef="#ctx0" brushRef="#br0" timeOffset="11">8665 6104 16610,'13'0'0,"-4"-5"-866,0 1 377,-6 0 0,3 2 0,-8-1 0,-1-3 1,-3 0-1,0-1 971,0-1 0,2 4 0,4-5 0,1 0 0,4 0 0,4 2 8,3 1 0,-4 0 0,1 3 0,2-1 86,1 1 1,-6 1 0,-6 2-454,-8 0 1,1 2-1,-2 1 1,-2 3-1,0 0 1,-3-1 24,1-2 0,4 3 0,2 0 0,1 2 0,3 2 0,1 2 60,2 1 1,0 1 0,0 0 0,2 3 0,2 2 0,5 0 0,3 2-159,1 0 1,1-5 0,-1 3 0,0-3 0,1-1 0,-1-4 497,0-4-484,1-3 1,-6-4-1,1-1 1,0-4-1,-1-5-241,-4-6 1,-2-3-1,-2-7 1,0 1-1,0-3 1,0 1 0,0 2-139,0 3 0,-2 4 0,-1-2 0,-1 0-1205,1 4 1,0 7 0,0 6 0,-2 6 0,2 6 1433,2 3 0,7 1 0,1 1 0</inkml:trace>
  <inkml:trace contextRef="#ctx0" brushRef="#br0" timeOffset="12">8838 6530 8577,'0'-20'541,"0"2"1,1 9-1,4 4-760,4 4 0,3 1 1,-1-1-1,-2-4 0,-3-2 757,0-1 0,-6-2 0,0 5 0,-7 3 0,-5 0 0,-3 2 26,-3 0 1,2 4 0,-5 2 0,1 2 0,-1 2 0,-1 2-1,1 1-288,3 1 0,3 3 0,2 3 0,1 0 0,3 3 0,5-1 0,2 0-225,2 2 0,6-1 0,3 1 1,4-3-1,4-3 0,2-5-116,2-3 1,-5-7 0,2 2-1,-3-4 1,-4-2 29,-2-4 0,2-4 0,-7-8 0,-2-6 0,-5-2 0,-6-1-822,-3-1 1,-1 5-1,-2 1 1,-2 2 0,0 2-372,0 3 0,4 8 0,4 6 1228,5 7 0,8 5 0,4 1 0</inkml:trace>
  <inkml:trace contextRef="#ctx0" brushRef="#br0" timeOffset="13">8718 7050 8344,'0'-13'894,"0"-1"-258,0 1 1,0 4-1,0 0 1,0-1-206,0-2 1,-2 5-1,-2 4 1,-3 6-1,-2 7-119,0 6 1,0 5-1,-4 7 1,-1 3 0,2 3-1,2 2 1,3-1 0,1 2-67,3 2 0,3-3 1,4-2-1,7-2 0,3-2 1,6-4-1,0-3-426,4-6 1,-3-3 0,0-5 0,-2-5 0,-4-4 0,-4-6-151,-2-7 0,-7-8 1,-2-10-1,-8-3 0,-5-2 1,-5 1 112,-4-2 1,-3 4 0,-3 2 0,-2 4-1,-2 5 1,0 6 0,3 6-1734,4 5 1950,7 4 0,-7 7 0,4 1 0</inkml:trace>
  <inkml:trace contextRef="#ctx0" brushRef="#br0" timeOffset="14">20582 14833 7911,'-9'0'0,"0"0"0,-1 0 0,-2 0 0,-2 0 590,1 0 0,6-1 0,4-4 0,7-4 0,10-4 0,8-3 0,6-2 0,4 0-137,3-1 1,-1 0 0,3-4 0,-3 4 0,-2 1 0,-2 1-1,-3 0 1,-5 3-1010,-4 0 0,-5 5 0,-4 0 0,-3 1 1,-2-1 555,1 0 0,-1 0 0,-4-4 0</inkml:trace>
  <inkml:trace contextRef="#ctx0" brushRef="#br0" timeOffset="15">21262 14100 9610,'0'-22'0,"0"1"157,0 2 0,1 7 1,2 6 542,1 0 1,1 6-1,-7 0 1,-2 9-269,-5 7 0,-3 5 1,-1 6-1,0-1 1,-1 1-1,1-2-606,0-2 1,5 2-1,4-3 1,2 2 0,2-1-1,0-1 253,0 2-79,6-5 0,2 1 0,5-7 0</inkml:trace>
  <inkml:trace contextRef="#ctx0" brushRef="#br0" timeOffset="16">21488 14940 7850,'0'-18'520,"0"0"81,0 2 0,2 1 0,2 2 0,5-2 1,3-1-1,1-2 0,2 2-540,3 1 1,1-3 0,5 0 0,-4 3-1,1 2 1,0 3-436,3-1 1,-5-3 0,-1 6 0,-4-1 0,0 2 0,-2 0 373,-3-1 0,2-1 0,-3-4 0</inkml:trace>
  <inkml:trace contextRef="#ctx0" brushRef="#br0" timeOffset="17">22088 14300 10247,'-4'-30'0,"-2"5"573,-2 9 0,5 9 1,0 11-1,5 5-482,2 3 1,1 1 0,-5 2 0,0 3 0,0 4 0,-2 5 32,-2 4 0,1-2 0,-6 5 0,-1 0 1,-1-1-1,1 1 0,2-3-124,3-3 0,-6 8 0,4-8 0</inkml:trace>
  <inkml:trace contextRef="#ctx0" brushRef="#br0" timeOffset="18">23354 14926 7840,'-19'-6'0,"9"1"0,-4-6 477,3 2 0,5 5 0,4-5 0,10-1 0,9-2 0,7-2 0,4 0 0,3-3 0,5 0-453,2 0 1,2-2 0,-1 1-1,-2 1 1,-2-1 0,1-2-1,-2 1 1,-3-1-1020,-3-1 1,-1 3 0,-2-4 994,-3-2 0,9-1 0,-2-2 0</inkml:trace>
  <inkml:trace contextRef="#ctx0" brushRef="#br0" timeOffset="19">24181 14180 7875,'-10'-16'1542,"-4"2"1,-2 12 0,4 16 0,2 10-1386,1 6 0,6 1 1,-3-5-1,1 0 1,1-3-1,1-1 0,2 2 1,1 3-957,0 4 1,0-3 0,1 5 798,4-1 0,2-4 0,6 5 0</inkml:trace>
  <inkml:trace contextRef="#ctx0" brushRef="#br0" timeOffset="20">20715 16126 8068,'7'-6'0,"-1"-1"0,-6-7 570,0 7 1,0 7-1,0 9 1,0 3-1,0 2 1,0 4-1,0 6 1,0 4 0,-1 5-1,-2-1 1,-3 2 1850,-1 0-2354,4-4 1,-3 2-1,6-6 1,0-3-1,0-2 1,0-2-1,1-2 1,4-4-412,4-4 1,-2-3 0,2-6 0,1-2 142,2-2 1,0-8-1,-2-6 1,-2 0-1,-1 1 1,-1-3 1034,0 0 1,3 3-198,-5 0 1,1 9 0,-5 8 0,0 9 0,0 6-1,0 4-203,0 2 0,-2 1 1,-1 5-1,-1-1 0,-1 0 1,1-3-433,-1-1 0,-3-5 0,2 0 0,-2-2 0,-2-3 0,-2-1 0,-1-4-883,-1-1 0,0-2 1,-3-4-1,0 0 1,0 0-698,2 0 0,5-6 1,7-3-1,12-1-478,10 1 0,12 2 2056,5 2 0,14-2 0,5-6 0</inkml:trace>
  <inkml:trace contextRef="#ctx0" brushRef="#br0" timeOffset="21">21115 16552 10849,'12'-9'0,"-2"2"0,-2 0 0,-4 1 0,-5 0 0,-7 3 1047,-4 1 0,-1 2 0,0 0 0,-1 0 0,2 2 0,2 2 0,3 5 0,1 3-689,3 1 0,9 1 0,7 0 1,8 1-1,4 0 0,2-5-877,-1-2 1,-3-4 0,-3-4-1,-1 0 1,-2-3 0,-4-6-1,-3-8-123,-1-7 0,-6-4 0,0-2 0,-6-2 0,-7-1 0,-5 1 0,-3 2 505,2 2 1,-3 3-1,1 2 1,3 6-1,3 2 404,4 1 1,6 7-268,2 3 0,12-4 0,9 1 0</inkml:trace>
  <inkml:trace contextRef="#ctx0" brushRef="#br0" timeOffset="22">21981 16512 7858,'0'-19'671,"0"4"1,0-2 219,0 2 0,0 6 0,0 0 0,-1 0-579,-4 2 0,3-4 0,-7 7 1,-2 1-1,-2 1 0,-5 4 0,-4 2 25,-3 5 0,-2 5 0,-1 3 0,0 4 0,0 1 1,4-1-1,3 0-13,5-1 1,3-2-1,4 3 1,4-2-1,4-1 1,2-2-1181,4-2 0,8 5 0,9-9 1,5-1-1,3-2 0,2-4 856,2-1 0,8-2 0,5 0 0</inkml:trace>
  <inkml:trace contextRef="#ctx0" brushRef="#br0" timeOffset="23">22195 16606 8632,'-24'-11'0,"-3"-1"0,1 2 1600,2 4 0,5 15 0,5 4 0,3 2-1395,2 0 1,-2-2-1,7 1 1,1-1-1,1 0 1,2 1 0,2-1-414,2 0 1,4 1-1,5-3 1,0-2-1,2-4 1,2-4-447,0-1 0,1-1 0,-6-4 0,-2-5 0,-2-5 0,-2-3 725,-3 2 1,-8 0 0,-4 0 0,-3-2 0,-1 1-1,0 1 531,-1-2 0,3 8 0,0-3 1,2 2-1389,-1 4 786,4 1 0,12 6 0,9 0 0</inkml:trace>
  <inkml:trace contextRef="#ctx0" brushRef="#br0" timeOffset="24">23701 16432 8165,'-13'0'112,"4"0"0,1 3 0,1 5 0,0 7 316,-4 4 0,-1-1 0,1 2 1,0 1-1,2-2 0,0 2 0,0-2 327,1 1 1,0-3-1,-1-3 1,5-1-1,2 0 1,2 1-598,0-1 0,2-6 1,2-2-159,5-4 0,15-7 0,4-1 0</inkml:trace>
  <inkml:trace contextRef="#ctx0" brushRef="#br0" timeOffset="25">23581 16259 7894,'-13'-22'0,"-1"3"2079,1 4 0,6 6-1640,2 13 0,5 2 1,5 5-1,5-4 1,6-1-1,8-2-439,6 2 0,4 2 0,6 5 0</inkml:trace>
  <inkml:trace contextRef="#ctx0" brushRef="#br0" timeOffset="26">24221 16299 7869,'-6'-21'645,"0"10"1,-3 12 0,5 9-330,2 7 0,-2 0 1,-2-3-1,-2-1 0,-2 0 1,0 2-1,-1 2 399,2 0 1,7 11-1,-3 1 1,4 2-1,2 3 1,5-2-604,7 1 0,11-2 1,9-6-1,-1-4 1,1-6-1,-5-6-115,-4-4 1,-1 0 0,-6-7 0,-6-3-1,-5-10 1,-4-9 0,-5-9 62,-6-5 0,-1-1 0,-13-8 0,-2 0 0,-3 1 0,-4 0-1037,-3 3 1,6 7 0,-2 7 976,3 5 0,-5-7 0,-1 3 0</inkml:trace>
  <inkml:trace contextRef="#ctx0" brushRef="#br0" timeOffset="27">8011 7090 21095,'8'-21'-2667,"4"4"0,-3 8 3003,2 4 0,3 10 1,-1 2-1,0 0 0,-1-1-36,-3 0 0,-9-4 1,-9 2-1,-3-2 1,-1-2-1,0 0 1,-1 0 4065,1 0-4005,6 0 1,-5-2 0,3-1 0,-3-3 0,-3 0-1,-2-1 1,-6 0 79,-2-4 0,-7-2 0,-7-5 0,-7-6 0,-9-4 1,-2-4-171,-3-2 0,24 14 0,0 0 0,-1-3 0,0 0 0,-2-1 1,1 0-109,-1-1 1,-1 0 0,-3-1 0,0 0 0,2 0 0,1-1-85,-3 0 1,0 1-1,3 1 1,0 1 0,-1 0-1,-1 0 1,0 1-1,1-1 1,1 2 0,0 0-134,1 1 1,1 0 0,-2-2 0,0 0-1,3 4 1,0 1 0,1 0 0,1 1 0,-1-1-1,1 0 1,1 1 0,0 0 49,0-1 0,0-1 0,-1-1 0,0-1 0,1-1 0,0 1 0,1-1 0,1 1 0,-1-3 0,0 0 0,1-1 0,1 0-24,-1-1 1,2-1-1,-2-2 1,1 0-1,4 0 1,1-1-1,-20-28 1,8 2-1,6 5 1,6 4-80,4 4 0,-2 7 0,6 7 0,2 5-1597,1 6 0,6 9 0,2 6 0,1 6 586,3 6 0,1 9 0,4 4-1685,2 4 0,4 6 2803,5 4 0,0 2 0,1 2 0</inkml:trace>
  <inkml:trace contextRef="#ctx0" brushRef="#br0" timeOffset="28">3986 4851 11746,'0'-41'0,"1"7"-210,4 8 1,2 9 1035,6 8 0,1 4 0,-2 10 1,-4 4-1,-3 2-742,-4 3 0,-1 4 1,0 1-1,0 0 1,-1 3-1,-4 2 498,-3 4 0,-4 3 1,-3 0-1,-1 5 1,-2 2-1,2 2 0,1 2-308,1 2 1,3-2-1,0 1 1,4-5-1,1-4 1,1-3-1,1-6-429,0-5 0,-2-5 1,1-4-1,-4-3 471,-3-8 0,-5-8 1,-4-8-1,-3-3 1,-5-2-1,-3-3 0,-3-1 5,-4-1 0,7 3 0,-8 3 0,3 0 0,1 4 0,2 3 68,2 4 0,-4 3 0,5 7 0,1 4 1,4 4-1,3 3-1387,6 1 1090,2 0 1,6 5 0,2 1 0,1 1 0,4 0-1,5 1 86,6 3 1,13-1-1,6 1 1,5-3 0,4 0-1,0-2-589,-1 0 0,5-3 0,-4-5 0,0-4 1,0-1-1,-1-3-3002,-1-2 3492,1-1 0,4-5 0,0-3 0</inkml:trace>
  <inkml:trace contextRef="#ctx0" brushRef="#br0" timeOffset="29">4226 5211 28111,'16'-13'-4440,"-1"-1"4082,-3 1 1,-2 0 0,2-1-1,-2 1 561,-1 0 1,-6 4 0,0 1 61,-6 2 0,2 3 1,-2 9-1,6 6 1,7 6-3307,6 3 3149,5 1 0,17 5 1,4-1-1</inkml:trace>
  <inkml:trace contextRef="#ctx0" brushRef="#br0" timeOffset="30">4252 5477 30255,'0'-41'-2086,"2"10"0,4 18 1,6 8 1958,4 8 0,8 9 1,-2 6-1,1-1 1,3 1-1,-1 0 1,4-2-890,4-1 1,4 0 1251,8 3 1,-4-3 0,5 4-1</inkml:trace>
  <inkml:trace contextRef="#ctx0" brushRef="#br0" timeOffset="31">4052 5344 23040,'9'0'0,"0"0"0,-6-1-423,2-4 0,-4 2 1,-2-6-1,-2-1 0,-3-2 1,0-1-1,0 0 1,3-1-1,1 1 0,4 1 576,2 3 1,-1-1 0,5 4 0,-1 0 0,0 0 0,4 3-118,1 2 0,-5 2 0,-2 4 1,-4 3-1,-1 4 0,0 2 0,-1-1 58,-4 0 0,-2 4 0,-7-1 1,1-3-1,0 0 0,-1-2 0,1-1 251,0-2 0,4 2 0,0-4 1,0 1-1,0 2 0,2 2 0,1 0-245,3 4 0,0 3 0,0 0 0,-2 4 0,3 3 0,0 2-316,2-1 1,4 6-1,4 0 1,2 1-1,5-1 1,1-4 46,4-4 0,-1 0 0,5-8 0,-2-3 0,1-4 0,1-3 0,-2-4 2308,-4-5-2115,3-5 1,-6-12 0,1-7 0,-6-7 0,-5-5 0,-4-2-241,-1-4 1,-1-2 0,-4-5 0,-5 2-1,-5 3 1,-4 1 141,-2 3 0,-1 3 1,-5 4-1,-1 7 1,-3 6-1,-3 10-145,0 7 0,-5 5 0,5 4 0,0 5 0,2 12 417,-1 8 0,5 6 0,-5 6 0</inkml:trace>
  <inkml:trace contextRef="#ctx0" brushRef="#br0" timeOffset="32">22381 14953 8106,'14'-40'0,"-1"8"0,0 5 0,1 9 564,-1 8 0,0-1 0,2 7-396,3 1 1,-3 0 0,2 0 0,-2-1 0,-1 1 0,-3 0 0,0 0 0,-2-3 0,1-2-260,2-2 1,0-2 0,-2-3 0,-1-1 0,1-3-1,2-2 1,2-1-122,-1 1 0,5-4 0,1 4 1,2 1-1,2 2 0,1 3 212,-2 2 0,9-7 0,-2 0 0</inkml:trace>
  <inkml:trace contextRef="#ctx0" brushRef="#br0" timeOffset="33">23274 14207 8112,'-1'-34'511,"-3"3"0,-4 8 0,-7 23 0,-1 11-250,-2 11 0,-4 11 0,3-1 0,0 1 0,-1 1 0,2 0 0,1 1 0,-1 1-506,2-1 0,5 5 0,4 6 0,1 0 1,3 2 244,2-1 0,6 2 0,3 4 0</inkml:trace>
  <inkml:trace contextRef="#ctx0" brushRef="#br0" timeOffset="34">22781 16153 8513,'0'-20'0,"0"5"0,-1-1 73,-4 6 0,2 4 352,-6 6 1,5 0 0,-5 1-1,-1 4 1,-1 5 0,1 5-1,3 4 1,-1 2 0,2 3-61,0 1 1,-4 6 0,3 0 0,-1-1 0,2-2 0,2-3 0,-1-1 0,2-4-425,2 0 0,1 2 0,0-4 0,1-4-261,4-3 0,-4-7 1,2-8 233,-6-5 1,-4-7 0,-6-2 0,-1 2 0,-1 1 0,-1 1 0,-3 3 336,-2 2 0,3-2 0,-2 7 0,0 1 1,4 1-1,1 4 66,2 2 1,0 4-1,1 5 1,3 0-1,4 1 1,4-1-1,2 0-446,4 1 0,4-1 0,9 2 1,2 0-1,4 1 0,0-1-1315,-1 1 1,11 0 0,-2-2 1443,5-1 0,3 0 0,0 1 0</inkml:trace>
  <inkml:trace contextRef="#ctx0" brushRef="#br0" timeOffset="35">22968 16486 8688,'-5'-28'0,"-1"-4"1070,-1 1 1,3 14 0,-4 9 0,2 10-927,3 7 1,0 1 0,0 2 0,-1 1 0,1 5 0,3 1 0,6-1 26,7-3 0,8 2 1,10 1-1,5-1 0,2-3 1,1-2-582,-4-3 0,-2-3 0,-8-6 0,-3-1 1,-6-4-1,-5-5 0,-7-7 362,-2-5 0,-14-7 0,-6-4 0,-8-1 0,-9-3 0,-5-2 58,-1-1 1,0 6-1,2 3 1,3 5-1,5 5 1,3 8 1477,2 7-1488,5 16 0,2 5 0,5 11 0</inkml:trace>
  <inkml:trace contextRef="#ctx0" brushRef="#br0" timeOffset="36">8705 7557 8003,'0'-14'0,"1"7"0,4 2 0,-4-2 0,5 0 0</inkml:trace>
  <inkml:trace contextRef="#ctx0" brushRef="#br0" timeOffset="37">8758 7490 8003,'7'-13'-641,"4"2"708,-7 7 1,-1 4 0,-6 10 0,-1-1 0,-1 0 2123,-1-2-1834,5-1 0,-5-7 1,6-4-1,-2-2-575,-2-1 0,-3 3 0,-7 5 763,1 0 1,4 0 0,2-2 556,1-2 0,1-4 0,5-5-498,0 0 1,0-1-221,0 1 0,-1 5 109,-4 4 1,-2 3 0,-6-1 885,-1-2 0,8 2-1097,6-2 1,6 4 0,8 6 0,-1 5 0,0 7-1,-1 4-56,-3 7 0,-2-1 1,-4 7-1,2 2 0,-2 3 1,-3 3-1,-5 3 76,-4 2 1,2-4-1,0 2 1,-1-2 0,2-2-1,-1 1-11,-1-2 1,6-5 0,-3-5-1,2-3 1,0-3 0,-1-1-292,1-2 0,1-1 0,2 1 0,0-4 0,2-5-460,2-4 1,-2-11-1,4-11 1,-2-8 0,0-5-1,-1-5 1,0-5 52,2-2 1,-4-2-1,4-2 1,-4-1 0,-1-3-1,0 2 1,0 1 323,0 4 0,-4 5 0,-1 2 1,2 5-1,0 3 0,0 4 183,-1 2 1,0 3-1,4 2 1,-2-1-1,-1 1 73,-1 0 1,-1 0-109,5-1 1,2 7 0,1 5 345,1 10 1,1 4 0,-5 14 0,0 7 0,0 5 0,-2 7-93,-2 4 0,-2 2 0,-3 3 0,4-1 0,4 0 0,1 1 0,0-3-223,0-2 0,0-3 0,1-7 0,2-4 1,3-4-1,0-4 0,0-5-931,-3-4 1,3-3 0,0-3-332,1-3 1,-4-5-1,2-8 1,-2-7 0,0-4-1,3-4 1,1-2-2597,3-2 0,4-2 3762,4-2 0,2-6 0,7-1 0</inkml:trace>
  <inkml:trace contextRef="#ctx0" brushRef="#br0" timeOffset="38">8491 7930 8449,'-12'-6'0,"2"-2"0,3-1 187,1 1 1,0 5 0,1-2 0,-3 4 156,-4 1 0,-2 0 1,1-2-1,0-1 0,-1-1 191,1 1 0,0 3 0,-1 3 0,2 3 0,2 0 0,3 1 0,1 0 50,3 4 1,1 1-1,4 2 1,2 3 0,5 2-1,3 0 150,1 1 1,5 3 0,1-1 0,2 2 0,3 0 0,1-2-165,2 2 1,-1-5-1,2-1 1,2-3-1,1-2 1,0 0-1,0-1-225,0-3 0,2-3 0,-3-6 0,1-2 0,-2-2 1,0-5-347,-3-3 0,1-3 0,0-2 0,-1-6 0,1-3 0,0-5 0,-1-3 0,1 0 0,0 1 0,-1 5 0,-1 0 0,-1 0 0,-3 2-170,-2 1 0,-1 6 0,-5 3 0,-1 4 0,-2 4-1569,-1 2 1,-6 4 0,2 6-1,-5 6 1,-3 7 1738,-2 5 0,-5 9 0,2 3 0</inkml:trace>
  <inkml:trace contextRef="#ctx0" brushRef="#br0" timeOffset="39">20169 15926 8495,'-14'-7'0,"7"-5"0,1 4 0</inkml:trace>
  <inkml:trace contextRef="#ctx0" brushRef="#br0" timeOffset="40">20009 15913 8495,'-14'-6'0,"2"-3"0,2-3 0,1-1 29,-1-1 0,2 5 0,-1 2 1,-1 1-1,-2 3 0,-1 2 1,0 1 2,-1 0 0,-5 4 0,-2 1 1,-2-1-1,-3 0 0,-2 2-186,0 2 0,-6-1 0,0 4 0,-2-3 0,1 1 0,-2 0 0,0 0 348,1 1 1,-1 1 0,6-1 0,2-1-1,0 3 1,4 3 0,2 2-104,0 0 1,3 2-1,-4 0 1,3 2 0,0 1-1,1 0 1,-3 1-169,3 0 0,-5 1 0,4 0 0,-1-2 0,1 0 0,2 0 0,2-1 0,2 0 194,2 0 0,6-5 1,2 3-1,4-1 1,1 0-1,1-1 0,4 1 25,4 0 0,4 1 1,5-3-1,5 4 0,6-1 1,3 2-150,2-1 0,3 3 1,6 2-1,3 0 0,0 0 1,3 3-1,1 0 79,5 1 0,6-3 0,-2 1 0,0-2 0,2-1 0,0-4 67,2 0 1,0-3 0,-1-3 0,-3-2 0,3-2 0,0-3 0,4-1-11,-1-3 0,0 3 0,2 0 0,4 0 0,-2 1 1,4-1-1,-2 2-189,2-1 0,-34-3 0,2 0 0,-3 1 0,1 0 0,-1 0 0,1-1 1,0 0-1,0 1 0,0-1 0,1 1 45,-1-1 1,2 1 0,2-3-1,1 0 1,0 2 0,-1-1-1,0 1 1,0-2 0,1 0-1,0-1 1,-2 0 0,0 0-1,0-1 1,-1 0 151,0 0 0,0 0 0,31 0 1,-32 0-1,0 0 0,-1 0 1,-1 0-1,36 0 0,0 0-156,-35 0 1,-1 0-66,26 0 1,-24 0 0,1 0-1,27 1 1,2 2 0,1 2-1,-4-2-141,-2-2 0,8 4 0,-5-1 0,3-1 0,3-2 0,-2-1 0,3 0 62,-1 0 0,-3 0 0,3 0 0,0 0 0,-2 0 1,2 0 559,0 0 1,-7 0 0,3 0-1,-1 0 1,-2 0 0,0 0-1,-4 0-425,1 0 1,7 0 0,-7 0 0,-2 0 0,-1-1 0,-4-2-36,3-1 1,-5-5 0,2 3-1,-2-2 1,-2-4 0,1-2 158,-1-4 0,5-6 0,0 2 1,-2-3-1,0-3 0,0-2 1,1-1-59,-5 1 0,-2 2 0,-9 2 0,-4 0 0,-4 4 0,-8 3 0,-7 1-220,-8 0 1,1 5-1,-7 4 1,-1-1-1,-4-2 1,-7 0-332,-5 3 0,-9-3 0,-1 3 1,-3-2-1,-4-1 0,-2 1 1,-2 3 389,-4-3 0,-4-1 1,-4-1-1,-3 0 1,-5-1-1,-2 0 275,0-4 0,0 1 0,-1-3 1,-2-1-1,0 2 0,-2-2 0,0 2-13,-2 0 0,-5 1 0,-4 4 0,0 3 0,33 5 1,-1 1-1,1 1 0,0 1 0,-2 0 0,0 0-156,-1 1 0,0 1 0,4-2 0,-1 0 1,-6 1-1,0 0 0,-1 0 0,1 1 1,1-1-1,-1 1 0,-2-1 0,0 1-93,-4-1 1,1-1 0,1-2 0,0 0 0,-5 1 0,0-1 0,0-1 0,0 0 0,-1 0 0,-1-1 0,-2 0 0,-1-1 0,-1 0 0,0 0 34,1-1 0,-1 0 0,-9-4 0,-1-1 0,6 2 0,-1 1 0,-2-1 0,-1 0 0,-4-1 0,-1 1 0,2 0 0,-1 0 69,-1 1 1,-1 0-1,21 4 1,-1 0-1,1 2 1,-20-2-1,1 2 1,-3 0 0,0 1-1,0 1 1,-1 1-1,3 2 1,0 0 5,1 2 0,0 1 0,-1-1 0,1 2 0,7 1 0,1 2 0</inkml:trace>
  <inkml:trace contextRef="#ctx0" brushRef="#br0" timeOffset="41">14210 6104 16165,'-9'0'-632,"0"0"1,6-2-1,-1-2 1,4-3-1,4-2 1155,5 0 1,-1 6 0,0-2-538,3 4 1,-7 1-1,-4 1 1,-7 2-1,-5 3 1,-1 0 330,-1 0 1,1-1 0,0-4 141,-1 3 0,7-4 1,4 2-1,6-5 0,6 0 1,3 2 19,1 1 0,5 1 0,0 2 1,-2 3-538,-1 1 0,-7 2 0,0 4 0,-2 1 0,-3-1 0,-2 0-150,-1 1 0,2-5 0,2-2 0,5-1 310,3-3 0,1-2 1,1-2-1,-1-3 0,0-5 1,1-5-18,-1-3 1,-1 0 0,-2-5-1,-2 0 1,-3 1 0,-2 3 0,-1 2-104,-2-2 1,-6 8 0,-3-2-1,-4 3 1,-5 3 0,-4 0-1,-3 3-514,-2 2 0,0 1 0,1 0 0,-1 1 0,2 2 1,3 3-2911,4 2 3401,3 1 0,-4 4 0,-2 0 0</inkml:trace>
  <inkml:trace contextRef="#ctx0" brushRef="#br0" timeOffset="42">14197 6757 17876,'6'-13'-1179,"-5"-1"0,5 2 0,-2 2 593,1 1 1,1 6 0,-5-1-960,-1 2 3258,3 2 0,-9-6-1342,6-3 1,-1 4-1,-4 2 1,-4 6-1,-1 5-311,1 4 1,-3 2 0,5-1-1,-2 0 1,0 1 0,-1-1 13,-2 0 0,-1 1 0,1-1 1,1-1-1,4-2 477,1-1 1,3 0 0,8 3-1,5-3-156,6-5 0,2 2 0,7-2 0,3-1 0,0-1 1,2-2-1,-2 0-617,-1 0 0,3-5 1,-10-1-1,1-1 1,-5-3-1,-5-2-375,-7-1 1,-2-1 0,-5 1 0,-6 0 0,-11-1 0,-6 1-1,-7 0 502,-1-1 0,3 5 1,-3 2-1,1 1 0,5 3 1,5 2-181,5 1 0,9 1 1,6 3 298,6 5 1,10-3 0,8 0 0</inkml:trace>
  <inkml:trace contextRef="#ctx0" brushRef="#br0" timeOffset="43">14037 7517 10510,'4'-14'-133,"1"1"1,11-6-1,-1-2 1</inkml:trace>
  <inkml:trace contextRef="#ctx0" brushRef="#br0" timeOffset="44">14117 7383 10146,'13'-1'-174,"0"-2"296,1-2 0,-5-4 0,-2 4 146,-1-3 0,-8 7 0,-7 1 1,-2 6-1,-4 2 0,-1 1 1,-2 0 285,1-1 0,7 3 0,3-2 1,1 3-1,3 2 0,3-1 1,6 0-401,7 1 0,6-3 0,8 0 1,0-4-1,-1-1 0,1-3-316,0-1 1,-1-2-1,-1 0 1,-2-2 0,-6-2-1,-3-5 1,-5-3-1426,-5-1 1403,-2-7 0,-5 1 0,-6-5 0,-9 2 0,-7 0 0,-5 1 27,-1 3 0,-4 4 0,3 2 1,4 3-1,5 4 0,5 4-604,3 1 0,8 1 709,2 4 0,10 8 1,2 8-1</inkml:trace>
  <inkml:trace contextRef="#ctx0" brushRef="#br0" timeOffset="45">14317 7970 8458,'-8'-14'-410,"-4"7"0,3 2 0,-2 4 0,-3 1 659,1 0 0,0 0 1,-1 0-1,1 0 0,0 0 873,-1 0 1,1 0 0,1 1 0,3 4-900,5 4 1,2 3-1,4 1 1,4 2 0,6 1-1,5 3 1,4 1-224,3-1 0,1-1 1,2-5-1,-2-1 1,-2-2-1,-2-2-644,-2-3 1,-1-2 0,-6-9 0,-3-7 439,-5-8 1,-8-4 0,-5-1 0,-3-1-1,-1 0 1,0-1 0,-1-1-80,1-3 0,1 6 0,3 5 0,5 2-997,2 3 1280,8 7 0,8 3 0,6 6 0</inkml:trace>
  <inkml:trace contextRef="#ctx0" brushRef="#br0" timeOffset="46">14170 8516 8230,'0'-27'1367,"0"7"-1411,-6 6-204,-1 8 0,-2 6 1,1 2-1,1 1 289,0 1 0,2 5 1,-2-3-1,-1 0 1,1 0-1,-2-2 344,2 2 0,-5-4 0,3 4 0,-3-2 0,0 2 1,2 1 18,1 4 1,0-2-1,-3 3 1,2 4 0,1 2-1,-1 4 1,-1 0-412,2 2 1,3 4 0,6-7 0,0-1 0,2 0-1,2-3-168,5 1 0,3-5 0,1-5 0,1-2 0,-1-3 0,-1-3 0,-2-5 0,-2-5 77,-2-6 0,2-5 0,-3-6 1,-2 1-1,-2-2 0,-1-2 179,0-1 1,0 1-1,0 6 1,-1 4 0,-2 0-1,-3 6 70,-1 3 1,-2 4 0,-5 4 0,1 0 0,0 6-152,-1 9 0,-5 13 0,-2 9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676"/>
    </inkml:context>
    <inkml:brush xml:id="br0">
      <inkml:brushProperty name="height" value="0.053" units="cm"/>
      <inkml:brushProperty name="color" value="#FF0000"/>
    </inkml:brush>
  </inkml:definitions>
  <inkml:trace contextRef="#ctx0" brushRef="#br0">21115 4651 8282,'6'-40'0,"1"8"0,7 5 0,-3 8 284,-2 4 1,-3 9 0,-6 6 0,-1 6 0,-4 1 0,-4-2 0,-2-4-1,-4-1 270,-3 0 0,2 0 1,-5 0-1,2 0 0,1-1 1,0-2-1,-1-3-24,-2-2 0,3 6 0,-2-4 0,-1 1 0,0 1 0,-4 1 0,-3 1 0,-5 4-200,-1 2 1,2 1-1,-5 6 1,-3 6-1,0 2 1,-5 5-385,-1 1 74,3 2 1,-7 5 0,6 4 0,1 2 0,1 2 0,4-1 211,2-4 0,5 4 0,9-5 0,5 0 0,7-2 0,7-1 372,6 1 0,12-1 0,13-5 0,11 1 0,8 0 0,6-1-229,5 1 1,6-6 0,5-4 0,1 0-1,-33-9 1,0 0 0,1 1 0,1 0 0,2-1-1,1 0-178,2 0 0,1-1 0,-4 0 0,-1-1 0,5 1 0,1 0 0,-1-1 0,0 1 0,-2-1 0,0 1 0,1 0 0,-1 0-146,1 0 1,0-1 0,-6-2-1,-1-1 1,5 0 0,1-1-1,-4-1 1,0-1 0,35 0-1,-1 0 1,-4-1-77,-2-4 0,1-4 0,-9-8 1,-1-4-1,0-4 0,-3-3-289,1-5 1,0-13 0,-2 2 0,-3-7 0,-2-4 0,-6-1 0,-6-3 49,-6-2 1,-10 5-1,-7-2 1,-10 2-1,-10 0 1,-13-1 130,-15 6 0,6 23 1,-4 2-1,-6 2 1,-5 2-1,-7-1 1,-2 2-78,-8 0 1,-2 2 0,-2 5 0,-2 3-2621,-7-1 1,-1 2 2688,9 3 0,-1 3 0,-8 1 1,1 3-1,7 3 0,2 3 1,0 2-1,2 2 0,0 2 1,1 3-1,3 1 0,2 2-971,0 1 1,1 2 0,-2 3 0,3 2 0,5-1 0,1 2 1111,2 0 0,0 2 0,2 2 0,1 0 0,3-2 0,0 0 0,0 0 0,0 0 0</inkml:trace>
  <inkml:trace contextRef="#ctx0" brushRef="#br0" timeOffset="1">21648 6424 19723,'0'-28'-4922,"-6"4"4950,-3 15 0,-2-1 0,-3 5 0,-1 2 0,-2 0 0,-6-1 0,-2-5 0,-3-3 0,-2-1 0,-1-2 363,2-3 0,-4-1 1,1-5-1,-1 2 0,0-2 1,4 1 205,1 0 1,-3 4 0,-2 6 0,-1 1 0,-3 3-1,-2 5 1,-4 4-433,-6 4 1,-1 11 0,-14 12 0,-2 7 0,32-15 0,0 2-160,1 0 1,0 2-84,-3 3 1,0 1 0,7 0 0,0 0 0,-3 2-1,0 1 1,3 1 0,2 0 0,3 0 0,2 0 0,-15 34 19,11 1 1,11-3 0,13 1-1,13 0 1,18-5 0,-4-30 0,4-2-1,7-1 1,3-2 391,5 0 1,2-3-1,14 1 1,3-3-1,2-4 1,1-3 0,2-1-1,1-3 1,4-1-1,1-2 1,-1-3-1,1-1-378,-1-1 0,2-3 0,-22-2 0,1-1 0,-1-2 0,18-7 1,-1-3-1,-1-1 0,-1-2 0,-2-2 0,-3-3 0,-5 1 1,-3-3-53,-3 0 1,-2-3-1,-4-4 1,-3-3 0,-8 3-1,-2-2 1,-3-2-1,-2-2 1,-5-3 0,-3-3-1,-4 1 1,-4-1-1,-4-2 1,-3-1-131,-2 1 0,-4 2 1,-8 5-1,-5 1 0,-5-3 1,-6 3-1,-7 4 0,-6 3 1,-4 4-1,-5 4 1,-6 4-1,-3 4 24,-5 3 1,-1 5 0,0 5 0,-1 4 0,-9 4 0,-2 4 0,2 6 0,0 4 0,2 5 0,1 3 200,2 5 0,1 1 0,0-1 0,1 2 0,4 7 0,2 2 0</inkml:trace>
  <inkml:trace contextRef="#ctx0" brushRef="#br0" timeOffset="2">18902 14433 18444,'8'-19'-3770,"-4"12"3994,-8 2 0,-10 10 0,-7 8 1</inkml:trace>
  <inkml:trace contextRef="#ctx0" brushRef="#br0" timeOffset="3">18769 14460 18444,'-25'0'0,"-1"0"0,3 0 0,-2 0 0,2 0 33,3 0 1,2-6 0,3-1 0,-1-2 0,-2 1 0,2 1-1,1 1 1,0-1 93,-3-1 1,4 5 0,-6-1 0,1 2 0,-3 4 0,-3 2 0,-4 5 0,0 2-327,-2-3 1,-5 4-1,5-3 1,0 1 0,0 1-1,0-2 1,1 1 0,2 0 304,1-1 1,7 3-1,0-3 1,3 1 0,0 1-1,4-2 1,3 0-1,1-1-97,1 1 1,2 0 0,6 5 0,0-1 0,2 2 0,1 1-1,4 3-167,5 2 0,-2-5 0,10 4 0,-1-3 0,2 3 0,2-1 198,4 0 1,-3-1 0,8-3 0,-1 1 0,1 0 0,-1-2 0,1-4 174,4 0 1,1 1 0,0-3 0,-2-2 0,2-1 0,2-1-17,1-1 1,6-1 0,3-2-1,1 1 1,0 2 0,-1 2-377,2-2 0,0 3 1,1-1-1,-1 1 0,-1 2 1,2-2-1,1 1 108,-1 0 0,-2 1 0,2 2 0,0-2 0,-2-1 0,2-1 169,-1 0 1,-1 3 0,2-5 0,-2-1 0,-2 0-1,-1 0 1,0 2 361,4-2 0,-1-2 0,2-1 0,-2 0 0,4 0 0,-1 2-474,3 2 0,-1-3 0,-3 5 0,-2-1 0,4 1 0,-1 0-164,3 0 1,-1-2 0,-5-4-1,-2 0 1,-1 0 0,-1 0-1,1 0 541,1 0 1,-4-1-1,2-2 1,-1-3 0,-4 0-1,3-2-250,2 1 0,-3 0 0,3-2 0,0 3 1,3 1-1,1-1-344,-1-1 1,2 4 0,-7-1 0,1 2 0,-1 2-1,0-1 130,-1-4 1,0 4 0,0-4 0,2 4 0,-1 1 0,1-2 0,0-1 388,3-1 0,-5-2 1,3 3-1,-2-2 0,1 1 1,-2 0-349,-2-1 0,3-1 0,2 3 0,2-1 0,2-1 0,0 1-155,-1 0 1,0-2 0,-6 3-1,-1-2 1,1 1 0,-3-1-1,-2-1 378,-2-1 1,-5 3-1,3-4 1,0 1 0,-2 1-1,3 0 17,-1 3 0,-3-3 1,4 2-1,1 1 0,-1 1 1,2 2-1,3 0-528,3 0 1,2 0-1,-4 0 1,2 0-1,2 0 1,-2 0 119,-2 0 0,2-4 0,0-1 0,-2 1 0,1-1 0,-4-1 435,-1-1 0,-2-2 0,2-4 0,-2 1 0,1 2 0,-2 1-51,-3-2 1,1-1 0,1-1-1,0 0 1,1 1 0,-2 2-1,2 1-465,0-2 1,-3 4-1,4 0 1,-4-1-1,-5 2 1,-4-1-321,-2-1 0,-2 4 0,-5-5 0,-1-1 1,-2-2 657,-1-1 0,-6-5 0,1-1 0,-4-1 0,-3 0 0,-3-1 1,-1-1 122,-3 1 1,-2 2-1,-1 5 1,-1 1-1,-1 0 1,-1 1-441,-2 3 1,-8-3 0,0 5 0,0-2-1,-5 0 1,-2 0 0,-5 0 167,-5 0 0,0 2 1,-3-4-1,1 3 1,5-1-1,-1 0 236,-1 0 0,4 5 0,-7-4 1,3 1-1,-1 1 0,-3 0-30,-2 3 1,1 1 0,-3 2 0,1 0-1,-2 0 1,-4 0 0,-5 0-260,-7 0 0,-3 0 0,4 2 0,1 1 1,1 3-1,3 0 271,2 0 0,1 3 0,5-5 0,0 0 0,-2 1 1,-1-1 159,-2-1 0,4 3 0,6-1 0,-3-2 0,-1-2 0,-2-1 0,-4 0-61,-4 0 1,-1 0 0,-2-1 0,-3-2 0,0-3 0,-2 0-274,-1 0 1,6 0 0,-5 3-1,1-1 1,1 1 0,-2 1-1,0 2-56,-1 0 0,-4 0 1,2 0-1,-1 0 0,36 0 1,-1 0-1,-1 0 1,0 0 127,-2 0 0,0 0 0,0 2 1,-1 1-1,-2-1 0,0 0 1,0 0-1,0-1 0,-4 0 1,0-1-1,-1 0 0,-1 0 78,-1 0 1,-1 0-1,1 0 1,0 0-1,0 0 1,-1 0-1,2 0 1,0 0-1,0 0 1,0 0-1,3 0 1,1 0 0,1 1-1,2 0-177,3 1 0,0 0 0,1 0 0,0-1 0,-1 3 0,-1 1 0,0 0 0,0-1 1,0 0-1,1 1 0,1-1 0,0 1-196,2 0 1,0 0 0,-30 9 0,8 2 258,0 2 0,26-4 0,-1 1 0,-33 13 1</inkml:trace>
  <inkml:trace contextRef="#ctx0" brushRef="#br0" timeOffset="4">12744 6130 17803,'6'-20'-1051,"1"1"0,6 7 0,1 3 819,-1 4 0,-4 4 0,0 1 2891,1 0 1,-4-2-48,-2-2-2489,-2 2 0,-2-2 0,0 8 0,-2 5 0,-1 3 0,-1 2 1,-2-1 0,2 0 0,-5 2 0,-3 1 0,-1 4 25,-1 0 1,1-2-1,0 4 1,-1 2 0,1 1-1,0 2-186,-1-1 0,1 1 0,1 0 0,3-1 0,3 0 0,2-3 0,-1-1-616,2 2 1,3 0 0,3 0-1,3-4 1,2 1 0,1-2-1721,-2 0 0,5-2 2227,-3-8 1,9 3 0,2-5 0</inkml:trace>
  <inkml:trace contextRef="#ctx0" brushRef="#br0" timeOffset="5">12717 6837 8528,'0'-13'0,"1"-1"773,4 1 1772,-4 5-2006,11-3 0,-10 11 0,2 0 0,-2 7 0,-4 5-206,-2 1 1,2 5 0,-2 1 0,2 2 0,2 3 0,0-1-499,0 0 1,0 2 0,0-3 0,0 3 0,-1 2 0,-2-2-706,-2-3 1,-5 3 0,3-4 0,-1 0 0,4-2 0,2-1 869,2 0 0,-6-1 0,-1-3 0</inkml:trace>
  <inkml:trace contextRef="#ctx0" brushRef="#br0" timeOffset="6">12784 7490 8568,'0'-22'874,"0"-1"0,0 6-814,0 8 1,0 4 398,0-4 0,-2 2 0,-2 0 0,-5 7-26,-3 7 0,-1 6 0,1 4 0,1 2 0,4 2 0,0 1 0,1 2-410,0 2 1,1-5 0,5 7-1,0 0 1,0-3 0,0 2-1774,0-3 533,0-1 1,5 4 0,1-2 1216,1-3 0,8 4 0,6-6 0</inkml:trace>
  <inkml:trace contextRef="#ctx0" brushRef="#br0" timeOffset="7">12784 8010 8640,'0'-18'0,"0"0"726,0 2-517,0 7 0,0 4 0,-2 10 582,-2 4 1,2 3-1,-2 2 1,2 3 0,2 2-1,0 0-556,0 0 0,0 5 0,0-3 0,0 1 0,0 0 0,0 1 0,0-1-1103,0 0 0,0 0 1,0 5 867,0-1 0,0 1 0,0 0 0</inkml:trace>
  <inkml:trace contextRef="#ctx0" brushRef="#br0" timeOffset="8">12810 8649 8167,'-1'-12'672,"-4"4"0,4 3 0,-5 10 0,0 5-234,-3 6 0,-3 4 1,-1 5-1,0 0 1,-1 3-1,2 0 0,2 2 1,1-1-148,-1 2 1,4 6 0,1 0-1,2 5-291,-1 2 0,3 1 0,-5-5 0</inkml:trace>
  <inkml:trace contextRef="#ctx0" brushRef="#br0" timeOffset="9">19609 14780 8063,'-5'-14'39,"1"1"0,1 6 465,7 2 1,-1-2-1,6-2 1,0-3-1,0-1 1,-2 0-1,1-1 1,-1 1-1,3 0-162,2-1 1,6 1 0,1 0 0,2-1 0,3 2 0,1 2 0,2 1-2228,-1-1 0,1-1 1885,0 3 0,-1-4 0,1 4 0</inkml:trace>
  <inkml:trace contextRef="#ctx0" brushRef="#br0" timeOffset="10">20062 14487 8003,'-13'-21'1577,"5"8"1,10 7 0,9 6-1327,6 0 1,5 0-1,-3 1 1,2 2-1,1 3-168,-1 1 0,1 4 0,-7 5 0,-5 2 1,-2 0-1,-7 1 0,-4 2-419,-6-1 1,-4 4 0,-5-6 0,-4 0 0,-2-2 0,2-1 627,4-4 1,5 0 137,4 2 1,11-5 0,11-4-1,8-2 1,5-2 0,5 0 0,5 0-431,3 0 0,6-6 0,3-2 0</inkml:trace>
  <inkml:trace contextRef="#ctx0" brushRef="#br0" timeOffset="11">20582 14913 7957,'-21'-19'3875,"3"6"-3680,9 5 0,9 2 0,11-3 0,5-4 0,8-3 0,4-2 1,6 0-1362,4-1 1,-1 3-1,9-5 1166,0 2 0,2-11 0,5 2 0</inkml:trace>
  <inkml:trace contextRef="#ctx0" brushRef="#br0" timeOffset="12">21155 14473 7972,'-13'-12'1506,"-1"4"0,7 8 1,2 8-1382,4 4 1,2-3-1,2 0 1,3 0-105,2-2 1,-5 5 0,3-4 0,-2 0-1,2 0 1,0-1-448,0 1 1,-2-4 0,-4 5 1678,0 1-989,0-4 0,-4 6 1,-1-3-1,4 1-413,4-1 0,4 3 0,10-4 0,3 0 0,8 0 0,7-2 149,6-3 0,11-8 0,9-2 0</inkml:trace>
  <inkml:trace contextRef="#ctx0" brushRef="#br0" timeOffset="13">21848 14673 8046,'-34'-4'0,"3"-1"1178,3 2 0,7 2-663,3 1 0,11 0 0,8-2 0,11-1 0,9-1 1,6 0-60,4-2 0,0 4 0,7-2-456,4 2 0,7-10 0,-2-2 0</inkml:trace>
  <inkml:trace contextRef="#ctx0" brushRef="#br0" timeOffset="14">22021 14433 8625,'-11'-10'1555,"2"-3"1,4 4-1310,10 9 0,2 1 0,6 7 0,1-1 0,-1 0 0,-1 4 23,-3 1 0,-3 1 1,-6 2-1,0 1 0,-2 2 1,-1-2-247,-1-1 1,-7-2 0,3 1 0,-4-3 0,0 0-1,2-4-135,1-1 1,7 3 0,4-5 0,9-1-108,10-1 0,6-2 0,4 0 0,5-2 0,2-1 0,1-1 0,-1 0-2900,2-2 3119,-3 4 0,15-16 0,-5 4 0</inkml:trace>
  <inkml:trace contextRef="#ctx0" brushRef="#br0" timeOffset="15">22581 14687 8030,'-29'-2'0,"2"-2"0,3 2 575,11-2 0,7-2 0,8-2 0,11-2 0,12-5 0,8 0 0,4-1 0,1 0-1244,4-2 0,5 2 669,-3 7 0,7-3 0,-4 5 0</inkml:trace>
  <inkml:trace contextRef="#ctx0" brushRef="#br0" timeOffset="16">22995 14420 8828,'-9'-12'800,"0"3"0,7 3 0,1 8-519,4 2 1,9-1 0,-1 5 0,6-1 0,-1 0-1,-1 2-12,-2-1 1,-5 4 0,-4-4-1,-3 4 1,-1 2 0,0-1-192,0 0 1,0-4 0,0 0 0,0 1-5,0 2 0,2 0 0,4-3 0,7-3 0,8-2 0,4 1-117,2-2 1,-2-2 0,-1-1 0,-4 0 0,1 0 0,-2-1-2804,1-4 2846,3 4 0,-2-5 0,6 6 0</inkml:trace>
  <inkml:trace contextRef="#ctx0" brushRef="#br0" timeOffset="17">23421 14700 8025,'-27'-9'1721,"1"0"0,5 0-1246,3 9 1,9-1 0,6-2 0,8-3-1,8-2 1,8-2-308,4-2 1,8-1-1,2 0 1,5-1-1,5 1-168,4 0 0,2-13 0,3-2 0</inkml:trace>
  <inkml:trace contextRef="#ctx0" brushRef="#br0" timeOffset="18">23834 14327 7860,'-20'-27'238,"0"12"1,8 8 403,4 8 1,8 7-1,8 4 1,4-2 0,2-1-1,-1 1 1,0 2 0,1 1-101,-1 1 0,-4-1 0,-2 2 0,-1 1 1,-3 2-395,-1-2 1,-2-1 0,-2-3 0,-1-2 0,-1-1-148,1 1 0,3-2 1,7-1-1,12-1 1,17-3-1,14-1 1,13-2-1094,6 0 0,5 4 1092,-34-2 0,0 0 0,0 1 0,0-1 0,0-2 0,0 0 0</inkml:trace>
  <inkml:trace contextRef="#ctx0" brushRef="#br0" timeOffset="19">19809 16326 7935,'1'-14'470,"4"1"0,-3 6 0,6 1 0,-1 0 0,1-2 0,1 0-203,-2-1 0,-3 1 1,-8-1-1,-5 3 1,-3 2-1,-3 0 1,-1 1 21,-2 1 1,-1 2 0,3 0 0,-2 0 0,0 0 0,1 0 361,-1 0 0,4 0 1,7 2-1,1 2 1,3 5-415,2 3 1,2 1 0,5 0 0,7 1 0,8-2 0,4-2-207,2-1 1,0-6 0,-1 1 0,1-2 0,-2-2 0,-1 0-1442,-2 0 0,-6-2 1,1-2 1424,-7-5 0,-10-1 0,-9 1 0,-4 4 1,-4 4-1,-2 1 0,0 0 1024,0 0 0,2 6 0,7 3 0,3 2 1,1 3-1,3-1-1112,1 0 0,2 5 0,0 0 0,0-2 1,2 1-1,2-1-922,5 2 0,3-1 1,3-5-1,3-1 1,4-4-1,4-1 995,6-3 0,2-8 0,6-2 0</inkml:trace>
  <inkml:trace contextRef="#ctx0" brushRef="#br0" timeOffset="20">20395 16219 7959,'-27'-18'2710,"-4"10"0,2-9 1,4 16-2352,5 13 1,11 11-1,4 8 1,0-1 0,1-2-1,1-1 1,0-1-152,-2 1-190,4 0 1,-5 1 0,7 3 0,4 2 0,5-1-19,6-1 0,5-6 0,6 8 0</inkml:trace>
  <inkml:trace contextRef="#ctx0" brushRef="#br0" timeOffset="21">21088 16472 7837,'-13'-4'340,"0"-1"1,-1 1 0,1-2 0,0-3 225,-1-3 1,5 1-1,1 0 1,-1 2-1,0-1 1,0-2 582,-1-1 1,2 5 0,-1 4-911,-1 2 1,4 8-1,1 3 1,4 3-1,1 3 1,0 1-161,0 2 1,4 0 0,2-5 0,3-1 0,5-2 0,2-2-534,0-2 1,-1-2-1,-2-4 1,1 0 254,-1 0 0,-6-1 0,-2-4 0,-5-4 0,-5-1 0,-2-1 511,0 3 1,-5 5 0,4-3 0,-1 1 0,1 1-577,-3 1 0,5 3-1769,2 4 2033,2 4 0,8 5 0,2 0 0</inkml:trace>
  <inkml:trace contextRef="#ctx0" brushRef="#br0" timeOffset="22">20995 16059 8639,'-33'-44'0,"7"10"791,6 14 1,12 18 0,3 12 0,4 5-918,1 2 0,4 1 1,2-4-1,0 0 1,1 3-1,1 2-335,2 2 1124,-4 1 1,6 10-1,-3 3 1,1-1-1,1-2 1,-4-1 126,-1 0 1,-2 3 0,-4-5-1,2-4 1,1 0 0,1-1-623,-1-2 1,-1-3 0,-2-6-447,0 1 1,0-8 0,0-6 0,0-8 0,0-5-151,0-5 1,6-3-1,2-5 1,4 1-1,0 2 1,-1 6 552,-3 2 0,-3 3 0,2 2 173,-1 1 0,-1 12 0,-5 1 0,-2 6 0,-2 5 0,-4 3 0,-2 4 257,-3 3 1,2-2 0,-5-1 0,4 0-1,3 0 1,-1-1 0,-1-2-1802,3-2 1,2-3 0,6 0-1,1-3 424,4-2 1,8-3-1,9-7 1,3-4 821,2-4 0,6-14 0,1-5 0</inkml:trace>
  <inkml:trace contextRef="#ctx0" brushRef="#br0" timeOffset="23">21262 16259 7925,'0'-13'979,"0"-1"1,-2 7 0,-2 3 0,-4 4-85,1 4 0,-4 9 0,6 11 0,-1 4 0,-2 5 0,2 1 0,-1 3-617,0 1 0,4 2 0,-2 0 1,5 0-1,5-1 0,5-2-910,6-2 1,11-6 0,7-3 631,0-7 0,16-4 0,-1-1 0</inkml:trace>
  <inkml:trace contextRef="#ctx0" brushRef="#br0" timeOffset="24">22195 16366 8816,'-2'-18'0,"-2"2"893,-5 4 1,-3 3-1,-1 6-486,-1-1 0,1-2 0,0 3 0,-1-2 1,1 2-1,0 2 275,-1 1 0,1 0 1,-2 1-1,-1 4 1,-2 4-381,2 2 0,0 3 0,-1 1 0,1 1 0,3 2 0,2-2 0,2 0-541,2 2 0,1-2 0,6 5 0,2-2 0,2-2 0,5-3 0,4 0-1065,5-1 1,4-6-1,9-2 1,5-4 1303,2-1 0,8-6 0,2-1 0</inkml:trace>
  <inkml:trace contextRef="#ctx0" brushRef="#br0" timeOffset="25">22435 16286 7850,'-6'-27'1590,"-6"6"0,-6 5 0,2 6-870,1 5 0,6 4 0,0 2 0,0 4 0,2 5-395,2 6 0,4 5 1,1 6-1,0 1 0,0 2 1,1 1-1075,4-2 0,2 1 1,7-2-1,0 0 749,4-3 0,3-1 0,6 3 0</inkml:trace>
  <inkml:trace contextRef="#ctx0" brushRef="#br0" timeOffset="26">23035 15939 7934,'0'-20'1483,"0"0"1,4 23 0,2 8 0,0 5-1076,0 3 0,-2 11 1,-4 1-1,0 6 0,-1 4 1,-2 2-1,-2 2 1,-4 7 0,3-2 0,1 2 0,-1-3 0,3-3 0,1-4 235,2-3 1,0-2 0,0-10 0,0-5-1641,0-1 0,-1-10 0,-4-2 0,-4-12 0,-2-9 519,-3-5 0,-4-4 0,1-6 1,-1 2-1,0 1 0,0 4 791,2 0 1,-3 3 0,1 3 0,2 3 0,1 2 285,2 4 1,4 4-1,1 2 1,2 4 0,3 4-1,2 4-637,1 5 0,6-2 0,3 5 1,4-1-1,3 0 0,5-1 1,3-3-1847,4-1 0,7-3 1,2-3-1,6-5 1883,6-2 0,3-8 0,1-2 0</inkml:trace>
  <inkml:trace contextRef="#ctx0" brushRef="#br0" timeOffset="27">23328 16232 7880,'-18'-23'0,"2"7"1224,4 11 1,4 15-1,8 13 1,0 2-1096,0 1 0,0 1 0,0 0 0,0 1 0,-1 3 1,-2 5-1,-1 2 0,1 2-3745,1 0 3616,2 0 0,0 0 0,0 0 0</inkml:trace>
  <inkml:trace contextRef="#ctx0" brushRef="#br0" timeOffset="28">23688 16459 7827,'-14'-13'0,"5"1"926,1 3 1,6 3 0,1 8 0,5 2-1,2 5 1,0 4-748,-3 5 1,-2-3 0,-1 3 0,0-4 0,0 0 0,0-1-180,0 0 0,-6 1 0,-1-1 0</inkml:trace>
  <inkml:trace contextRef="#ctx0" brushRef="#br0" timeOffset="29">23714 16086 8796,'-17'-19'1115,"-1"-4"0,2 3 0,5 12-1603,2 2 0,8 6 0,1 6 1,7 0-1,7 0 488,3-3 0,10 4 0,7 1 0</inkml:trace>
  <inkml:trace contextRef="#ctx0" brushRef="#br0" timeOffset="30">24208 16046 7936,'-27'-18'256,"0"0"0,7 14 0,3 14 1,5 14 418,3 10 1,7 9 0,-3 3 0,4 1 0,1 4 0,0 0 0,0 4 0,0 3-676,0 4 0,0 3 0,0 2 0</inkml:trace>
  <inkml:trace contextRef="#ctx0" brushRef="#br0" timeOffset="31">8545 8436 15399,'-8'-1'-2837,"4"-4"2967,2-2 0,2-2 1,0 0-1,0-1 1,-1-1-1,-4 2 360,-4 5 1,-1 4-1,0 3 1,1 3-1,0 1 308,2 4 0,2-4 0,10 0-424,3-1 1,4-1 0,2-5-1,-3 1 1,0 2-197,-2 2 1,-5-1 0,5-2 0,1 1-1,2 1 49,2-1 0,-1 0 1,0 0-1,2 1 1,1-1-1,2 0-24,-2 2 0,-1-4 1,-3 5-1,-3 0-260,-5 3 1,-2-2-1,-4 2 1,-2 0-1,-6 0 1,-7 0 726,-5 1-651,3 2 0,-6-3 1,2 0-1,0 1 1,-1 2-1,3 1-15,2 1 0,-3-2 0,4-2 1,2-1-1,1 1 0,2 2 1,1 1-89,3 1 0,3-1 1,6 0-1,1 1 0,5-3 149,8-2 0,2 2 1,9-5-1,3 0 1,0-1-1,2-2 1,1-1 233,5-2 0,-2 4 0,0 1 0,-2-2 0,-2-2 0,-2-1-540,-1 0 0,-6 0 1,-4 0-1,-2 0 1,-1 0-553,-1 0 0,0 0 1,1 0-1,-1 0 0,0 0-893,1 0 0,-1 0 0,2 0 1716,2 0 1,-2-6 0,5-1 0</inkml:trace>
  <inkml:trace contextRef="#ctx0" brushRef="#br0" timeOffset="32">19889 17325 8206,'6'-19'83,"-4"6"1,6-2 190,-2 5 1,4 5 0,-2-4 0,0 0 0,0 0 456,-2 1 0,-2 3 0,-5-2-608,-4 1 1,2 0 0,-4 1 0,0-2-1,1-2-41,0 0 0,0 2 0,3-3 0,-2 1 0,1-2 0,-2 1 257,-3 1 0,2-1 1,-1 4-1,1 0 1,-1 0-11,-2 3 0,0 3 0,-1 4 0,4 7 0,1 4-185,3 2 0,2 3 0,2-3 0,2 6 0,3 0 1,1 1-1,4-3-159,1-2 1,1 3-1,0-4 1,1-2-1,-1-1-377,0-2 0,-5-4 1,-2-1 526,0-2 1,-6-2 1261,0-4-1562,0 0 1,-6 6 0,6 3 0,0 3 0,0 1-286,0 0 1,0 1 0,0-1 0,0 0-1,1-1 1,4-2 0,5-1-4789,6 2 5238,5-5 0,11-6 0,3-8 0</inkml:trace>
  <inkml:trace contextRef="#ctx0" brushRef="#br0" timeOffset="33">20368 17299 8739,'-13'-21'227,"0"3"1,-1 3-363,1 15 1,4 0 0,2-1 1088,1-4 1,7 4 0,10-5-486,5 0 0,-1 5 0,3-4 0,-2 4 0,0 1 0,4 0-30,0 0 1,-3 1-1,0 4 1,-2 2 0,-2 2-1,-1 0-420,-3 1 1,-1 6 0,-5 2 0,1-1 0,-3-1-1,-2 0-40,-3 2 1,-7 0 0,2-5 0,-3 0 0,-2-1 0,-1-2 210,1-1 1,-2-1 0,9 2-1,-1-1 1,5 0-192,6-2 1,6 4-1,9-5 1,6 0 0,4-1-1,4 0-341,3 1 1,-4-5-1,4 5 1,2-1-1,2-1 1,-1-1-1,1-1 342,1-2 0,-3-6 0,9-2 0</inkml:trace>
  <inkml:trace contextRef="#ctx0" brushRef="#br0" timeOffset="34">20115 14873 8150,'-13'-7'-59,"0"-4"1,-2 7-1,-2 1 29,0 1 0,-1 2 1,5 0-1,-1 0 1,2-1-1,3-3 1,7-5 352,4-3 0,7-2 0,8 0 0,3-3 0,4-2 0,4 0-34,0 0 1,-1-4-1,-3 4 1,-2-2 0,0-2-1,-1-1 1,-3 2-293,-3 4 1,-4-1-1,0 1 1,-4 2-1,-1 1-2611,-3 2 2614,4-1 0,1 1 0,5 0 0</inkml:trace>
  <inkml:trace contextRef="#ctx0" brushRef="#br0" timeOffset="35">20222 13927 7983,'-9'-5'0,"2"0"-115,1-3 1,-3 4-1,3-4 360,-2 2 0,4-3 0,-3 4 0,-1-1 473,1 0 1,5 1 0,2 5-336,8 0 1,4 0 0,2 0 0,3 0 0,2 2 0,0 1-298,0 1 1,4 1-1,-6-5 1,0 0-1,-4 1 1,-3 2-414,-1 1 1,-6 2 0,0-1-1,-6 2 302,-6 1 1,-3-1 0,-1-4 0,0 1 0,-1 1 0,1-1 375,0 1 1,4-1 0,2-2-258,1 2 0,3-1 0,7 5 0,4-1 1,2-1-1,2 1-62,3 1 0,1-4 0,-3 5 0,0 1 0,-1 2-41,-3 2 0,-3-1 0,-6 0 0,0 0 0,-1 1 0,-4-2 0,-5-2 133,-6-1 1,-1-2 0,-3 2 0,0-3 0,3-1 0,-1-1-159,0-1 0,-4-2 1,2-1-1,1 0 1,0 0-1,3-1-1981,1-3 2015,2 2 0,-1 2 0,1 7 0</inkml:trace>
  <inkml:trace contextRef="#ctx0" brushRef="#br0" timeOffset="36">8718 8983 8468,'0'-14'-105,"0"1"0,-2 5 0,-2 4 1,-5 3-1,-3 1 0,-1 0 1,1 1 4575,3 3-3374,-3-2 0,17 4 1,-1-6-1,7 0 1,2 0-798,0 0 1,1 0 0,-1 0 0,0 0-238,1 0 0,-6 1 0,0 4 1,-1 4-1,1 3 0,2 1 111,2 0 1,-3 0 0,0 1 0,0-1 0,-1 0 117,1 1 0,-1-1 1,2 0-1,-2 1 0,-3-1-160,-2 0 1,-1 1-1,-4-1 1,-2 0 0,-5 1-1,-4-1 1,-5 0-97,-4 1 0,-3-1 0,-1 0 0,3 1 0,2-1 0,2 0 39,2 1 1,9-5-1,3-1 1,4 3-1,2 1 1,5 0-1,7-2 182,8-1 0,9-2 0,2 2 0,2-3 0,3-2 1,2 1-1,-1-2-125,-2-2 0,-1-1 0,-6 0 1,-4 0-1,-1 0 0,-4 0 1,-2 0-1520,-3 0 0,-2 0 0,0 0 0,-1 2 0,-1 1-1613,-2 1 0,-5 7 3000,5-3 0,0 4 0,4 2 0</inkml:trace>
  <inkml:trace contextRef="#ctx0" brushRef="#br0" timeOffset="37">21968 17459 7993,'-9'-5'243,"0"1"0,6-2 320,-1 1 0,4-2 1,3-6-1,3-1 1,1 2-1,2 2 1,0 3-1,-2-1 1,1 2-112,-1 0 0,-5-2 1,-2 3-1,-9 2 1,-6 2-119,-3 1 0,-4 4 0,3 2 0,-2 1 0,-1 4 0,1 1-5,3 1 1,8 5-1,3-1 1,1 0-1,3-2 1,1-2-306,2 0 0,10 1 1,5-1-1,5 0 1,3 1-1,2-3-762,2-2 0,-5 2 1,-1-7-1,-2 1 0,-1-1 1,0 0-654,0-1 0,-1 3 1,-2 0-1,2 0 1391,0 0 0,7-1 0,-3-5 0</inkml:trace>
  <inkml:trace contextRef="#ctx0" brushRef="#br0" timeOffset="38">22315 17512 7993,'13'0'0,"-4"-9"0,-2-1 0,1-1 359,-1-1 0,2 5 0,6 0 0,1-1 0,2 2 0,-2-1 0,-1 1 809,-2 0 0,1 0 1,-1 3-1,0-1 1,1 1-824,-1 1 1,-6 4-1,-2 2 1,-5 5 350,-5 3-660,-2 1 1,-12 2-1,-4 1 1,-2 2 0,-1-2-1,0-1-86,4-1 1,0-1 0,7 0 0,5 1 0,2-1 281,5 0 1,9 1 0,8-1-1,6 0 1,7 0 0,3-1-351,1-3 1,6 2 0,-3-5 0,2-1 0,-2 1 0,-2-3 0,-1 0-2485,2 2 0,-5-4 2602,3 4 0,-3-10 0,-1-2 0</inkml:trace>
  <inkml:trace contextRef="#ctx0" brushRef="#br0" timeOffset="39">21901 14713 7958,'-13'8'405,"0"-2"1,1-8 0,5-2 0,7-5-1,5-5 1,6-2 1918,2-2-2321,-2-5 0,12 2 1,-5-6-1,0 1 0,0-1 1,-1 2-1,0 1 0,-3 3-565,0 2 0,-2 1 0,-2 5 1,-3 0-1,1 1 562,-1 3 0,-4-3 0,3 5 0</inkml:trace>
  <inkml:trace contextRef="#ctx0" brushRef="#br0" timeOffset="40">21995 13927 8675,'3'0'2142,"6"-2"-1927,4-2 0,2 1 0,0-4 1,1-1-1,2 2 0,-2 0 0,-1 2 668,-2-2-841,0 4 0,-4-3 1,0 5-1,2 0 156,0 0 0,-3 1-288,-4 3 1,-2-1 0,-4 5 0,-2-1 0,-5-1 534,-3 0 1,-1 0 0,-1-3-181,1 1 1,7 5 0,5-3 0,5 2 0,3 2-326,4 2 0,5 3 0,2 1 0,0 2 0,-2 0 1,-1-1 95,-3 1 1,-3 4-1,-1-4 1,-3-2-1,-4-1 1,-2-2 169,-4 1-150,-2-1 0,-12-1 1,-5-2-1,-4-2 1,-3-1-1,1-1-224,2 0 0,-2-2 0,2-4 0,5 0 0,2 0 0,5 0-2811,1 0 2979,1 0 0,1 6 0,0 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717"/>
    </inkml:context>
    <inkml:brush xml:id="br0">
      <inkml:brushProperty name="height" value="0.053" units="cm"/>
      <inkml:brushProperty name="color" value="#FF0000"/>
    </inkml:brush>
  </inkml:definitions>
  <inkml:trace contextRef="#ctx0" brushRef="#br0">22528 4678 7969,'-16'-2'0,"2"-1"0,4-3 448,3-1 1,-1 3 0,5-5 0,0 0-1,5 1 1,5 4 0,5 5 0,1 8 0,1 9-1,-3 7 644,-2 6 0,-1-1 0,-5 6 0,3-1 1,0-1-1,1-3 0,0-3 0,5-2 1,5-6-385,5-6 0,4-7 0,7-11 0,8-11 0,10-18 0,-22 9 0,1-4 6,3-5 1,-1-3-715,3-3 0,0-2 0,7-10 0,2-2 0,-1 1 0,1-1 0,-1 2 0,0 0 0,-2 2 0,-2 0 0,-3 4 0,-1 0-167,-2 2 1,-2 0-1,-1-1 1,-1 2-1,-3 7 1,0 0 0,-2 3-1,-1 1 1,19-23-1,-7 13-1472,-2 8 1,-6 11-1,-7 6 1,0 7 0,-4 12-1,-1 15-5158,-2 16 6797,-6 16 0,5 17 0,-4 7 0</inkml:trace>
  <inkml:trace contextRef="#ctx0" brushRef="#br0" timeOffset="1">22848 5784 8703,'-48'0'0,"7"0"1282,8 0 1,4 1 0,11 4 0,2 4-558,1 3 1,2 1-1,1 2 1,3 3-1,4 7 1,4 7-1,1 10 45,0 4 0,0 0 1,3-1-1,4-5 0,7-3 1,2-4-318,3-6 0,3-4 0,10-9 0,5-8 0,5-11 0,9-16-267,5-17 0,-25 10 0,0-3 0,5-9 0,1-2 0,2-4 0,0-1 0,3-4 0,-1-2 0,1-1 0,-1-1 1,0 1-1,-2 0-186,-1 2 0,0 0 0,-2 3 0,-1 0 0,-3 4 0,0 1 0,-2 2 0,2 0 0,0 2 0,1 0 0,0 2 0,1 2-470,-1 2 1,0 1-1,1 6 1,0 1-1,23-14 1,-5 9-1,-5 9 1,-3 8 469,1 9 0,5 15 0,-2 5 0</inkml:trace>
  <inkml:trace contextRef="#ctx0" brushRef="#br0" timeOffset="2">21355 6544 8227,'-6'-20'5,"5"6"1,-5-4-2,0 3-2,4 8-104,-4-5 0,8 10 0,2-2 0,5 2 0,3 2 410,1 0 1,1 6 0,-1 3-1,0 3 1,1 3 0,-1 1 0,0 3-1,1 2 1,-3 4 0,-2 3 182,-4 3 0,-4 5 0,-2-3 0,-5-1 0,-8 2 0,-8-1-371,-7-1 0,-5 4 0,-8-5 0,-2-1 0,-7-2 0,-3-3-116,-4-3 1,-6 2-1,2-6 1,-3-2-1,-3-1 1,-1-2 68,3 0 0,-7-1 0,8-1 1,1-4-1,1-1 0,5-3 1,0-2 64,3-1 1,5 0 0,4 0 0,2 2 0,2 2 0,1 5-1,2 3-166,2 1 0,3 1 1,-3-1-1,1 2 1,-1 1-1,0 3-67,2 2 1,-2-5-1,4 4 1,1-3-1,-1 1 1,5-2-1,3-1-687,3-1 1,5-1 0,1 0 0,4 1 0,5-1 781,1 0 0,7 1 0,7-1 0</inkml:trace>
  <inkml:trace contextRef="#ctx0" brushRef="#br0" timeOffset="3">19129 7223 9399,'-46'-53'0,"6"3"106,7 5 1,1 14 0,-1 18-1,1 7 355,-1 4 0,-9 4 0,2 1 0,-2 3 0,-4 1 0,-3 4 0,-3 2 1,0 5-156,3 4 0,-1 13 0,5 7 0,4 4 0,4 7 0,7 5-170,7 4 1,9 12 0,10-3-1,5 5 1,3-38 0,3 1-1,2-3 1,4 0-32,19 32 1,-7-30 0,2-2-1,4-2 1,2-2 0,4 0 0,2-1-1,4 0 1,2-3 0,3-1-1,1-2-12,1-2 1,3-1-1,9 2 1,2-1-1,-2-4 1,1-2 0,2-1-1,1 0 1,5-1-1,1-2 1,-2-1 0,0-3-1,3-1 1,0-3-71,-2-1 0,-2-2 1,-9-1-1,-3 0 0,-2-1 1,-2-2-1,-6 0 0,-3-2 1,28-9-1,-11-12-135,-12-14 1,-9-7 0,-9-20 0,-19 29 0,-3-2 0,-3-2 0,-2-2 0,-4-4 0,-3-1 0,-3-2 0,-4-1-109,-3-3 0,-4 0 1,-6-1-1,-3-1 1,-2-2-1,-3-1 0,-1 3 1,-3 1-1,-1 1 1,-3 2-1,0 3 0,-2 3 57,-1 3 1,-2 1 0,-3 2 0,-1 3 0,3 10-1,-2 4 1,0 3 0,0 3 0,-1 5 0,1 3-1,0 6 1,-1 3-85,-1 4 0,-1 4 0,-4 8 1,0 5-1,-2 10 0,1 5 1,-1 3-1,2 3 247,-1 3 0,2 1 0,1 1 0,2 0 0,-2 2 0,1 0 0</inkml:trace>
  <inkml:trace contextRef="#ctx0" brushRef="#br0" timeOffset="4">6318 10262 8066,'-13'0'278,"0"0"0,5-2 0,4-2 1,4-5-1,4-3 0,5 0 1,3 2-1,1 3 0,-1-1 1129,-3 1 0,-1 4 1,-7-2-1,-1 4 0,-4 2-224,-2 4 1,-5-2 0,5 6 0,1 1 0,0 0-327,7-1 1,9-3 0,12-6-1,3 0 1,5-1 0,3-2-858,1-2 0,-3-1 0,-5 3 0,-2-1 0,-3 1 0,-4 2 0,-3 1 0,-8 6 0,-4 2 0,-7 6 0,-11 4 0,-9 2 0,-8 2 0,-7 1 0,6-6 0,-6 4 0,1 0 0,4-2 0,5 0 0,5-2 0,5-7 0,7-1 0,3 1 0,5 2 0,4 0 0,4-3 0,11 1 0,12-4 0,7 2 0,4 0 0,4 1 0,2 0 0,5 2 0,-3-4 0,-2 2 0,-4 0 0,-4 0 0,-5 0 0,-3 1 0,-3-3 0,-3 2 0,-4 0 0,-3-2 0,-8-2 0,-1-10 0,0-3 0,8-4 0,6-2 0</inkml:trace>
  <inkml:trace contextRef="#ctx0" brushRef="#br0" timeOffset="5">20595 14766 7831,'-13'-7'2355,"-1"3"-2040,7 2 0,0-2 1,4-2-1,-2-2 1,2-2-1,3-2 1,5-1-1,4 1 1,2 2-105,3 1 1,1 1 0,1-2-1,2 1 1,-1 0 0,1 0 0,0 2-1,-2 0-5617,-1-1 5406,-2-1 0,7-4 0,0 0 0</inkml:trace>
  <inkml:trace contextRef="#ctx0" brushRef="#br0" timeOffset="6">21195 14140 9258,'-7'-22'0,"-5"3"2618,-5 4 320,6 4-2149,5 11 0,7 0 0,4 0 0,3 0-433,4 0 0,2 2 0,-1 1 0,0 3-443,1 1 0,-3-2 0,0 2 0,-4 1 110,-1-1 1,0-4-1,-1 1 1,3-1 388,4 2 0,-3-2 1,0 6-1,1-1 1,1 1-1,1 0 1,-2 2-54,0 0 1,5 3 0,-6 1 0,1 1 0,1 2 0,-4-2-354,-1-1 0,-1-2 0,-7 0 1,-2 1-1,-7-2 926,-5-4-776,1 4 0,-6-6 0,4 5 0,-4-4 0,-1 0 1,-1 1-71,0 2 0,-2-2 0,-1-1 0,4 0 0,3-1 0,3 2-580,2-1 0,-2-4 0,9 3 1,-2 0-1,0 3-697,-2 3 1,0-3 0,-3-2-1,0 0 1,-3 1-118,-1 2 1308,1-4 0,9 12 0,2-3 0</inkml:trace>
  <inkml:trace contextRef="#ctx0" brushRef="#br0" timeOffset="7">20608 16819 7750,'2'7'4126,"2"-2"-1710,4-4 1,4 1-1788,-4 2 1,3 8-1,-5 6 1,0 0 0,1-1-1,1 3 1,0-1-432,0 0 0,2 0 1,-4-2-1,0 0 1,0 0-1,-3-3-673,-2 0 0,1-5 72,2 0 0,-2-8 0,2-2 1,-2-10-1,-2-5 0,0 0 1004,0 1 1,6 1 0,3 3-1,2 2-49,3 4 1,-1 10 0,0 4 0,-1 2 0,-3 4 0,-4 2-233,-4 0 1,-1 6 0,0-4 0,-1 2 0,-4 1 0,-4-2-401,-3-2 0,-1-3 1,0-2-1,-1-1 1,1-1-1,0-4-414,-1-1 1,6-2 0,-1-4-1,-2-1 1,1-4-871,1-3 0,3-9 0,8-2 0,2-2 0,6-2 0,7-4 1364,5-4 0,9 3 0,3-5 0</inkml:trace>
  <inkml:trace contextRef="#ctx0" brushRef="#br0" timeOffset="8">21062 16832 9230,'-14'-6'1872,"8"5"0,6-4 0,9 4 0,8 1-1251,5 0 1,7 0 0,4 0-1,0 0 1,-1 1 0,-2 2 0,-2 3-376,-1 2 1,-7-4 0,-3 5 0,-6 1 0,-3 2 0,-2 3-197,-3 3 1,-9-2 0,-6 6 0,-6 2-1,-3 0 1,-2-2 0,-1-4 11,2-4 0,3 3 1,5-1-1,1-3 0,1 1 1,3-4 26,5 2 0,4-5 1,6 2-1,7 0 0,9 0 1,6-2-1,5-1-428,1-3 1,2 3 0,2-1-1,-1-2 1,-3-2 0,-1-1-7513,-4 0 7851,0 0 0,3 0 0,2 0 0</inkml:trace>
  <inkml:trace contextRef="#ctx0" brushRef="#br0" timeOffset="9">6265 10862 8074,'2'-12'0,"1"1"0,3 4 1411,1 1 1,-6 2 0,-1 4-1,-7 0 1,-5 1-130,-1 4 1,4-2 0,0 4-1,0 0 1,3-1 1804,6 0-2733,12-1 0,6-5 1,7 0-1,5 0 1,1 0-1,1 0-81,-2 0 0,-2 0 0,-3 0 1,-2 1-1,-6 2 0,-3 3 1,-4 1-274,-1 4 0,-6 1 0,0 2 0,-8 3 0,-8 2 0,-6 0 0,-2 0 0,-4 4 0,3-6 0,-4 0 0,1-2 0,3-4 0,4 0 0,3-2 0,8-5 0,4 3 0,8-1 0,8-3 0,8-1 0,8-2 0,2 0 0,-1 0 0,0 0 0,-1 1 0,2 4 0,-4-2 0,-6 6 0,-2 0 0,-4-1 0,-5 1 0,-5 2 0,-4 0 0,-2 4 0,-4 2 0,-5 0 0,-5 1 0,-3 1 0,-11-4 0,6 0 0,-8-6 0,2 0 0,-1-2 0,-1-2-137,1-4 0,-2-1 0,-1 0 0,1 0 0,-3 0 1,1-1-1,-1-2-1192,1-2 0,1 1 0,7 4 0,-1 1 0,0 5 1329,1 7 0,5 7 0,2 6 0</inkml:trace>
  <inkml:trace contextRef="#ctx0" brushRef="#br0" timeOffset="10">21528 14793 7877,'-6'-21'1207,"-1"4"-630,-6 8 0,1 1 0,1 5 0,4-3 0,0 1 0,1-3 0,0 1 0,4-4 0,4 0-278,2-3 0,6 1 1,-1 1-1,5 2 1,2 1-1,3-2 0,0 0 1,1-1-1,-2 1-1588,1 2 0,0 1 0,5-6 1,-2-1-1,0-1 1289,-1-2 0,4-11 0,-4 1 0</inkml:trace>
  <inkml:trace contextRef="#ctx0" brushRef="#br0" timeOffset="11">22048 14007 7951,'-7'-6'1290,"1"4"1,7-3 0,4 5-971,4 0 1,-2 4 0,0 2-1,-1 1 1,-3 4 0,0 1-67,2 1 0,-4 0 1,4 0-1,-4 1 1,-1 1-1,2-1 1,1 1-1261,1-3 1,6-3 0,1 0-1,3-5 1,4-4 1005,-1-4 0,3-9 0,1-8 0</inkml:trace>
  <inkml:trace contextRef="#ctx0" brushRef="#br0" timeOffset="12">22395 13794 11808,'-18'0'0,"0"0"0,0 3 0,2 4 1746,3 6 0,-4 14 0,10 3 0,-2 4-1242,0 3 0,2 13 0,-4-4 0,4 3 0,1 1 0,3-1 0,2 0-1647,1 1 1,1-2 0,4-1-1,4-3 1143,2-5 0,3-5 0,-1-7 0</inkml:trace>
  <inkml:trace contextRef="#ctx0" brushRef="#br0" timeOffset="13">21728 17698 8328,'-13'-13'1259,"4"4"0,0 0-122,-1-1 0,2 3 0,-1-1 0,-1 2 0,-2 3 1462,-1 2-2402,0 1 1,-1 1 0,1 4-1,0 4 1,-1 4 0,2 3-20,3 2 0,4 6 0,6-2 0,3 2 0,7-1 0,4-2-869,2-2 0,12-1 0,-3-5 0,4-1 0,2-3 0,2-4-2653,1-4 0,2-1 3344,-6 0 0,6 0 0,-3 0 0</inkml:trace>
  <inkml:trace contextRef="#ctx0" brushRef="#br0" timeOffset="14">22075 17685 8720,'-5'-16'2732,"-1"4"-1827,-1 5 0,4 1-325,-1 1 1,4 4-1,4-4 1,5 4-1,3 1 1,1 0-404,0 0 1,5 0 0,1 0 0,1 1 0,-1 2 0,-3 3-154,-1 2 1,-2-5-1,-1 2 1,-3 1 0,-4 3 67,-4 3 0,-8 0 0,-5-2 0,-5-1 0,1 0 448,1-1 1,4 3-1,2-2 1,6 2-385,6-2 0,8 1 1,9-4-1,0 0 1,4 1-1,0-1 1,0 1-265,-2 1 0,-6-5 0,0 3 0,-4-2 0,-4 2 234,-2 2 0,-2 0 0,-5 4 0,-5 0 0,-6-2 1,-6 4-1,-3-2 509,-2-1 0,3 4 0,3-6 1,2 2-1,1-3-1568,1-3 215,6 2 1,-1-5-1,4 2 1,-8-1 0,-9 0 69,-10 2 1,-10 5 0,-7-1 0,-2 3 0,-5 1 0,0 0 0,2 2 647,4 3 0,3 3 0,6 5 0</inkml:trace>
  <inkml:trace contextRef="#ctx0" brushRef="#br0" timeOffset="15">6558 11461 8074,'-13'-7'5161,"0"1"-4312,-1 6 0,7 2 1,4 2-1,6 5 1,6 1-11,3-1 0,6 1 0,1-4 0,0 0 1,2 0-1,0-1-88,2 1 1,2-5-1,2 5 1,0-2-1,-1 1 1,1-2-423,0-2 0,-7 4 0,-2-1 0,-3 1 0,-3 1-329,-3 2 0,-3 0 0,-8 1 0,-2 1 0,-7 2 0,-3 1 0,-4 1 0,-9 3 0,3 1 0,2-2 0,0-1 0,3-1 0,0-1 0,5-4 0,5 0 0,-1 1 0,5 0 0,5-1 0,6-3 0,5-1 0,1-1 0,2 1 0,1 0 0,2-3 0,-1 4 0,3-2 0,0 1 0,2-1 0,0 1 0,3-1 0,1 1 0,1-5 0,1 0 0,0 0 0,-1 0-735,1 0 0,-5 0 0,-1 0 0,0 0 0,-2 0 0,2 0-2542,-1 0 0,-3 0 0,0 0 3108,-2 0 0,5 0 0,0 0 0</inkml:trace>
  <inkml:trace contextRef="#ctx0" brushRef="#br0" timeOffset="16">6105 11528 15769,'14'0'1698,"-1"0"1,0 0-1,1 0 1,-1 1-1432,0 4 1,2-4 0,1 5 0,2 0 0,0 3-1,0 1 214,-1-1 1,1 3 0,-5-3 0,-1 3 0,-3 1 0,-3 1-1,-1 0-293,-1 4 0,-1-3 1,-6 4-1,-4-1 0,-4 0 1,-5 0-189,-3 1 0,1-4 0,-3 2 0,2-2 0,3-1 0,2-1 0,5 0 0,4-4 0,6-2 0,5-1 0,7-3 0,9-1 0,8-2 0,-2 0 0,5 0 0,-2 0 0,-1 0 0,-4 0 0,-4 0-888,-2 0 0,-3 0 0,-3 0 0,-1 0 1,0 1-1080,1 4 1,-1-4 0,2 4 0,3-4 0,5-1 1927,7 0 0,10 0 0,7 0 1</inkml:trace>
  <inkml:trace contextRef="#ctx0" brushRef="#br0" timeOffset="17">6878 11768 11051,'-9'-5'1104,"1"1"0,3-6 1,-2 1-219,1-3 1,-5 3-1,3 2 1,-4 1 794,-2 3 1,7 3 0,3 4 0,2 5-1616,2 3 1,10 0 0,4-2 0,1-2 0,1-3 0,0-2-1,2-1-251,-2-2 1,-1 0 0,-2-2-1,1-1 1,-2-2 0,-4-3-1,-3-2-119,-4-2 0,-2 0 0,-4 2 0,-3 1 0,-6 0 0,-2 2 759,-2 2 0,-4 4 0,3 1 0,-1 1 0,1 4 174,3 3 1,7 4-1,5 2 1,4-3-1,4 0 1,5-2 0,6 0-630,7-2 0,0 3 0,9-5 0,-1-2 0,-2-2 0,-1-1 0,-7-1-313,-3-4 1,-5 2 0,-4-6 0,-5-1 0,-6-2-414,-5-1 0,-10 0 0,-6 1 0,-4 3 1,-3 3-1,0 1 0,0 1 1082,-1 1 1,3 3-1,5 3 1,5 3-1,3 1 1,5 4-1,4 2 174,4 5 1,7 3 0,8 7-1,7 1-530,8 2 0,15 12 0,-1-1 0</inkml:trace>
  <inkml:trace contextRef="#ctx0" brushRef="#br0" timeOffset="18">22421 14860 7871,'-13'-19'0,"6"4"0,4-3 0,7 2 440,9-2 0,8 0 0,9-6 1,2-2-1,1 1 0,2-2 0,1 5 1,1 0-1,-4 1 0,-4-1 0,-2-1-548,0 1 0,-2 6 1,-3-3 107,-4-1 0,2 0 0,1-7 0</inkml:trace>
  <inkml:trace contextRef="#ctx0" brushRef="#br0" timeOffset="19">22941 14073 8433,'-37'-5'0,"-1"-3"0,2 1 4463,8 2-4086,7 4 1,15-4 0,8-1 0,8-1-1,9-3 1,5-2 0,6-1-98,2-1 1,-1 1 0,5 0 0,0 1 0,-2 1 0,-3 4 0,-3 0-128,-2-1 1,-5 5 0,-3-1 0,-3 2-225,-2 2 1,-5 2 0,-5 2 0,-6 5-1,-8 3 1,-4 0 290,-2-3 0,-1 2 0,3-2 0,0 3 1,0 0-1,5-2 272,3-1 1,2-4 0,7 4 0,2 0 0,6-1-244,7 1 0,3-1 0,7 2 1,0-1-1,-1 1 0,1 2 1,-2 1-90,-2 1 0,0-1 1,-6 0-1,-4 1 1,-4-1-1,-3 0-329,-3 1 1,-9-1-1,-8 0 1,-6-1-1,-6-1 1,0-4 0,-1 0-537,0 1 1,-4-5 0,0 1 0,3-1 0,3 0-1,4 3 705,2 1 0,-5 8 0,4 6 0</inkml:trace>
  <inkml:trace contextRef="#ctx0" brushRef="#br0" timeOffset="20">22781 16672 7955,'-6'-7'803,"5"-5"0,-5 5 0,6-7 0,0 1 390,0 0 0,0 7 1,0 7-1,-2 10 0,-2 8 1,-5 5-1,-1 7-605,1 6 1,-3-2 0,5 7 0,-1-5 0,4-2 0,2 1-511,2-1 1,0-5 0,0 1 0,0-4-1,0-5 1,0-4-383,0-4 1,5-5-89,-1 0 1,-5-6 0,-8 0 0,-3-6 0,-1-4 0,-1-2 655,1 0 1,1 5 0,2-4 0,2 1 411,2-1 1,2 7-1,4 1-314,0 7 1,1 5 0,4 1-1,2 1 1,2-1-1452,0 0 1,0 1 0,4-1 0,2 0 0,3-1 0,6-1 1088,5-3 0,5-5 0,6 3 0</inkml:trace>
  <inkml:trace contextRef="#ctx0" brushRef="#br0" timeOffset="21">23181 16992 7896,'-13'-27'671,"1"7"1,2 2 937,1 3 1,7 8 0,2 2 0,9 4 0,6 1 0,3 0-874,-2 0 1,-1 0 0,-2 1-1,0 4 1,1 4 0,-2 2-965,-3 3 1,-4 1 0,-5 1 0,-3 3 0,-4 0 0,-8 2 0,-4 0-169,-5 3 0,5-4 0,1 1 0,5-2 0,4-1 1,5 0 933,2 0 1,10 1 0,5-3 0,9 2 0,9 0 0,8-1-133,4 1 1,6 0-1,-5-5 1,-1-1-1,0 0 1,-2-2-4222,-1 1 0,3 8 3815,-7-6 0,2 4 0,2-4 0</inkml:trace>
  <inkml:trace contextRef="#ctx0" brushRef="#br0" timeOffset="22">19489 17485 8255,'0'-13'539,"1"0"0,4 1-233,3 3 1,4-3-1,3 3 1,1-1-1,4 1 1,0 3 0,4 2-1,1-1 1,2 2-1,-2 2 1,-1 2 0,-3 2-1,-1 3-1127,1 1-382,-5 2 0,4 3 1203,-7-3 0,0 9 0,1-3 0</inkml:trace>
  <inkml:trace contextRef="#ctx0" brushRef="#br0" timeOffset="23">13330 16193 7882,'0'-9'136,"0"0"1,-6 6 0,-3-2 0,-3 4 0,-1 1 0,0 0 0,0 0 0,-1 0 946,1 0 1,4 0-1,3 0 1,5 0-1,8 0-372,8 0 1,4-6 0,5-1-1,-2-2 1,2 1 0,-1 1-244,0-1 0,0 5 0,-5-1 0,-2 3-123,-1 1 1,-9 1-1,-4 3 1,-7 4-1,-2 1 5,-4 0 1,-1 0-1,-1 4 1,1 0-1,2 1 1,3-1 71,1 0 0,-3-4 0,6-2 1,4-1-341,7-3 1,-1 3 0,2-1 0,1-2-1,2-2 1,1-1-102,1 0 1,-1 0 0,0 0 0,1 0 0,-1 0-1,0 0 1,2 0-259,3 0 0,-2 0 1,5 0-1,0 0 1,-2 0-1,2 0-888,0 0 1,-4 0 0,4 0 0,-2 0 0,-1 0-1,0 0 1165,0 0 0,5 0 0,-2 0 0</inkml:trace>
  <inkml:trace contextRef="#ctx0" brushRef="#br0" timeOffset="24">20675 17738 8117,'-13'-5'0,"-5"-1"0,0-5 0,2 2 490,7 6 0,-1-8 0,7 3 0,6-1 1,7 2-1,11-1 0,7 1 0,9-2 1,4 2-176,5 2 0,2-1 0,4 2 0,-2 0 0,-3-1 0,-2 1 0,-5 1-315,-3 1 1,-8 2 0,1 0 0,-6 0-1,-7 0-267,-2 0 1,-9 0 0,-7 0-1,-10 0 1,-8 0 0,-5-1 307,-4-4 1,-3 4 0,0-5-1,-3 1 1,0 1 0,3 1-1,4 2-141,5 1 1,-2-2 0,6-1-1249,2-1 1083,7-1 265,3 11 0,12-4 0,2 4 0</inkml:trace>
  <inkml:trace contextRef="#ctx0" brushRef="#br0" timeOffset="25">13383 16899 7931,'-13'0'0,"0"0"0,-1 0 0,1 0 392,0 0 1,-1-5 0,3-1 0,3 1 0,8-3 240,8 1 1,9-2-1,4-3 1,1 2-1,1 2 1,0 1 0,2-1-141,2-2 1,-6 4 0,-3 0 0,-4 2 0,0-1 241,-1 2 1,-1 0-572,-3-1 0,-3 4 0,-8-2 0,-1 7 0,-3 2 17,-1 4 0,3-1 0,-5 0 0,0-1 1,0 0-1,0 0 0,0 0 125,2 1 1,-4 2-1,7 2 1,-1-3 0,1 0-1,0-2-138,1 1 1,3 2-1,4 0 1,5-2 0,4-3-1,5-1-479,4-3 0,0-1 0,2-2 0,3 0-95,1 0 0,-4 0-802,2 0 619,1 0 1,-6 0-1,4 0 1,-3 0 0,-3 0-1,-1 0 589,0 0 0,6 12 0,-4 2 0</inkml:trace>
  <inkml:trace contextRef="#ctx0" brushRef="#br0" timeOffset="26">13397 17499 8027,'-14'7'250,"1"-3"1,0-2 0,-1-2 0,1 0 0,0 0 0,-1 0 0,3-2 2613,2-2-2637,3-3 1,6-2 0,1 1 0,4 1 0,4-1 0,2 0 0,3-1 0,-1 0 58,0-2 1,2 4 0,2 0 0,0 1 0,0 3 0,-3 0 20,0-2 1,-5 4-1,0-4 1,1 4-55,2 1 0,-5 1 0,-2 4-49,-4 4 1,-1 3-135,0 1 1,0-4 433,0 0 1,0 0-277,0 4 1,2-1 0,2-2 0,5-2-128,3-3 1,-3 4 0,0-3 0,1 0 0,0 2 113,-1-1 0,2 2 0,-8 4-225,-5 1 1,-8-3 0,-10 0 0,1-2 0,-2 0 0,2-1-42,0 1 0,-5-1 1,2 1-1,-2-4 0,1 0 1,2-1-1,2 1-863,2 1 1,2-5 0,2 4 0,0-4 0,0-1 913,-1 0 0,7 6 0,1 1 0</inkml:trace>
  <inkml:trace contextRef="#ctx0" brushRef="#br0" timeOffset="27">13463 18032 8012,'-13'-12'0,"0"3"0,4 3 0,0 6 0,5 0 237,-5 0 1,4 0 437,-4 0 1,8 0-1,1 0 1,7 0 0,5-1-1,1-4 1,2-2 0,3-2-1,3 1 105,0 2 0,-1 2 1,-3 4-1,0 0 0,0 0-569,-3 0 1,0 0 0,-2 1-1,-4 4 1,-3 4 64,-4 3 0,-7 1 1,-2 2-1,-4 1 1,-2 2-1,1-2 118,0-1 1,4-6 0,1 0 0,3 1-1,2 2-100,1 1 1,4-4 0,2-1 0,5-1-750,3 0 1,-3-4 0,0 3 0,1 0 0,2 3-151,1 3 0,-4-3 0,0 0 0,3 1 0,3 0 0,4 1-415,2-2 1,8 0 1019,11 4 0,6 0 0,7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745"/>
    </inkml:context>
    <inkml:brush xml:id="br0">
      <inkml:brushProperty name="height" value="0.053" units="cm"/>
      <inkml:brushProperty name="color" value="#FF0000"/>
    </inkml:brush>
  </inkml:definitions>
  <inkml:trace contextRef="#ctx0" brushRef="#br0">22261 4771 8072,'-17'-27'0,"2"2"0,-12 5 0,9 5 698,8 4 0,4 3 1,8-4-1,2 3 1,5 4-1,3 4 1,1 2-1,0 4 1,1 2-1,1 2 375,2 0 0,-2-2 0,4 4 0,-1-4 1,3-1-1,3-3 0,5-3 0,4-6-832,4-7 1,7-11 0,5-11 0,3-7 0,-25 16 0,1-1 0,1-4 0,0-2 0,2-4 0,0-1 0,1-3 0,-1-1-210,0-2 1,1 0 0,1-1-1,0-2 1,-2 1 0,-1-1-1,-2 4 1,0 0 0,-1 3-1,0 0 1,-5 4 0,0 0-703,-2 2 1,-1 0 0,13-33 0,-5 14 0,-2 7 0,-3 9 0,-3 10 0,-1 8-1660,0 4 1,0 11 0,-5 10 2328,0 14 0,1 17 0,-1 11 0</inkml:trace>
  <inkml:trace contextRef="#ctx0" brushRef="#br0" timeOffset="1">22528 6037 9803,'-21'-19'0,"5"-2"3361,6 0 1,4 2-2759,6 6 1,6 6 0,2 4-1,4 6 1,2 8 0,-1 9-1,0 8 1,1 3-88,-1 1 1,0 4-1,1-5 1,0-3-1,3-4 1,2-6-376,2-4 1,1-8 0,6-9 0,3-11 0,5-16-1,2-13-84,2-16 0,-18 24 0,1-1 0,0-5 0,0-1 1,0-1-1,-1 0 0,2-1 0,0-1 0,-1-1 1,0 0-1,0 0 0,1 0-724,0 2 0,0 1 0,-3 4 1,1 1-1,-1 3 0,0 0 1,18-28-1,-5 7 667,-1 5 0,4 5 0,-3 6 0</inkml:trace>
  <inkml:trace contextRef="#ctx0" brushRef="#br0" timeOffset="2">20222 7836 8119,'-24'-22'896,"6"0"1,2 10-364,12-1 1,1 8-1,9 1 1,5 5 0,6 10-1,1 12 1,-1 13 70,1 7 1,0 7-1,-5-1 1,0 3-1,1 0 1,-2-3-377,-3-5 1,1-4 0,-4-6 0,0-6 0,1-6 0,1-4 180,2-6 0,-3-5 0,4-9 0,2-7 0,6-14 0,5-12 0,7-20-90,-13 20 1,1-1 0,0 0 0,1-2 0,3-8 0,1 0-1,0 2 1,1 1 0,0 2 0,0 2 0,2 1 0,1 2-799,-1 2 1,1 1-1,1 4 1,1 2-1,-1 0 1,0 2 0,30-16-1,0 9 1,4 10-1,-3 9 479,3 7 0,3 5 0,-5 1 0</inkml:trace>
  <inkml:trace contextRef="#ctx0" brushRef="#br0" timeOffset="3">17409 14873 8270,'-13'-21'0,"4"2"0,0 7 0,-1 3 0,-4 5 221,-3 2 0,0-2 0,-5 0 0,0 1 0,0 1 0,1 2 0,2 0 0,4-1 0,3-2 0,6-3 0,6 0 0,10 0 404,10 3 0,11-4 0,4-1 0,5-1 0,3 2 0,5-1 0,2 3 0,5-1 0,0 3-479,-1 1 1,3-2 0,-2-1 0,-5 2 0,-3 2 0,-5 1-1,-4 0 1,-5 0-1312,-5 0 1,0 0 0,-10 0-162,-2 0 0,-13 0 0,-7 1 0,-7 2 1326,-2 2 0,0 5 0,-1-2 0</inkml:trace>
  <inkml:trace contextRef="#ctx0" brushRef="#br0" timeOffset="4">18089 14593 8879,'-12'-18'1386,"3"1"0,2 0-1136,2 9 0,4 3 0,-3 10 1,2 5-1,4 6 0,0 6 1,4 4-1,0 0-119,0 1 1,3 1 0,-4 2 0,-2 2 0,-2 1 0,-1-1-579,0-2 0,-7 3 0,-5-2 0,-6-2 0,-3-1 1,-4-1-68,-5 0 1,1-1 0,-7 1 0,-1 0 513,-1-1 0,-14 1 0,-3 0 0</inkml:trace>
  <inkml:trace contextRef="#ctx0" brushRef="#br0" timeOffset="5">21142 16766 7796,'0'-27'0,"0"6"0,0 3 0,0 4 0,6 5 789,2 0 1,4 1 0,2-2 0,-1 3 0,0 1-1,1 1 1,-3 2 0,-2 3 0,-4 6 16,-4 5 0,-13 6 0,-5 4 0,-9 3 1,-5 5-1,-6 4 0,-4 4 0,-5 2-509,-1 1 0,4-5 0,-2 1 1,4-1-1,1-1 0,0-3 1,1-3-1,4-1-517,4 0 0,4-2 0,5-3 0,5-4 0,6-5 0,3-2-1371,2-3 1,3-6 0,9-4 0,6-9 0,6-10-1,1-4 1591,0-2 0,5-6 0,-3-1 0</inkml:trace>
  <inkml:trace contextRef="#ctx0" brushRef="#br0" timeOffset="6">20715 16952 7796,'-6'-16'901,"-3"3"1,-3 2 0,1 5 0,3 6 0,10 8 468,9 3 0,15 4 1,9 2-1,5 2 0,5 0 1,5 2-1,5-2-604,3 0 0,-1 1 0,-2-4 0,0 2 0,-2-1 0,-5 1-766,-5 0 0,-3 6 0,0-4 0</inkml:trace>
  <inkml:trace contextRef="#ctx0" brushRef="#br0" timeOffset="7">22101 17485 7830,'-6'-25'0,"-1"4"296,-6-5 1,5 12-1,4 14 1,2 8-1,1 4 1,-5 2-1,-6 4 1,-6 4-1,-2 5 720,-4 4 1,-6-1-1,-2 5 1,-2 2-1,-3 0 1,-2 0 0,1-1-1,1-1 1,3-1-1271,1-2 1,2-4 0,4-3 0,2-3-1,4-4 1,6-3-952,5-2 0,7-4 1,0-3 240,6-5 1,3-4 0,4-11 0,-2-3-1,-2-2 1,-3-2 0,-2-1 795,-1 1 0,0 2 0,-1 6 0,-4 1 1,-4 2-1,-2 2 817,-3 2 0,1 2 0,0 4 0,1 1 0,3 4 0,4 4 773,4 2 1,4 9 0,6 3-1,8 5 1,10 5 0,6 0-930,2-1 0,13 1 0,-4-5 0,6 0 1,4-3-1,-2-1-1871,-3-3 0,-5 2 0,-7-3 0,-3-1 1378,-1 0 0,-8 5 0,-6-3 0</inkml:trace>
  <inkml:trace contextRef="#ctx0" brushRef="#br0" timeOffset="8">23061 16766 7794,'-9'-26'756,"2"3"-226,1 0 0,0 7 1,3-2-1,-1 2 0,1 0 1,1-2-1,2 2 1,0 1-1,0 2-147,0-1 1,-1 7 0,-5 5-1,-8 10 1,-6 11 0,-7 9-1,-4 8 1,-5 4 9,-2 4 1,-7 2 0,0 4-1,-1-2 1,-2-2 0,2-3-740,0-2 0,3-2 1,8-5-1,5-6 1,7-6-1,5-4 1,4-5-6627,6-2 6972,2-9 0,12 4 0,1-6 0</inkml:trace>
  <inkml:trace contextRef="#ctx0" brushRef="#br0" timeOffset="9">22475 16846 7794,'0'-5'4075,"0"8"-3316,0 9 0,6 16 0,2 3 1,6 5-1,4 2 0,4 1 1,6 2-1,6 1-584,6-1 1,13-2 0,4-2 0,6-3-176,-27-18 0,1 0 0,-2 0 0,1-1 0,0-1 0,1-1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214"/>
    </inkml:context>
    <inkml:brush xml:id="br0">
      <inkml:brushProperty name="height" value="0.053" units="cm"/>
      <inkml:brushProperty name="color" value="#FF0000"/>
    </inkml:brush>
  </inkml:definitions>
  <inkml:trace contextRef="#ctx0" brushRef="#br0">9651 13167 8586,'7'-23'-20,"-1"5"1,-4-16 136,2 9 1,-1 11 0,3 10-1,-4 2 1,-8 2 0,-5 0-1,-3 0 1,-4 0 0,-4 2 0,-2 1-1,0 1 301,2-1 0,0-1 0,-5-2 0,0 0 0,1 0 0,-1-2 1,0-1-1,-1-1 0,-1 1-260,-2 1 0,-5 2 0,3 0 1,-1 2-1,-3 2 0,-1 5 1,-4 3-1,1 1 0,-2 2 1,1 1-1,-2 4-171,-2 0 0,3-2 0,-1 3 0,1 0 0,0-2 0,-2 2 1,2-2 209,2 0 0,-2 5 1,0-2-1,2 2 0,-2-1 1,3 0-1,1 0-321,4 2 0,5 2 0,-1 0 0,3-1 0,1 1 0,2 0 59,3-1 1,2 0-1,7-3 1,1-2 0,3 0-1,5-1 1,2 3 247,2-3 0,0 6 1,0-4-1,2 3 1,2 2-1,7-2 1,4-2 119,2 0 1,8-1 0,2 5 0,7-1 0,6 1 0,3-2-187,2-3 1,6 3 0,3-4 0,6 1 0,4-1 0,1 0 0,-1-2-52,0 0 0,-27-8 1,0 1-1,32 7 1,-32-10-1,0 1 1,1 0-1,-2 1 1,37 9-146,-3 4 0,-34-12 0,0 0 0,35 12 0,-1-4 0,-2 0 0,-3-3 238,-3 3 0,8-6 1,-2 3-1,5-6 1,-36-6-1,1-2 1,36 3 11,-3-3 1,-32-2-1,1-1 1,1 0-1,-1 0 1,2 0 0,1-1-1,1 0 1,1-1-1,0-1 1,0 0-1,4-1 1,0 0-123,3 0 0,0-2 0,-5 0 0,0 0 0,4 0 0,0-1 0,1 1 0,-1 0 0,0 1 0,0 0 1,1 1-1,1 0-94,1 1 1,-1 0 0,-4 0 0,1 0 0,2 2 0,1 0 0,-2-2 0,-1 1-1,-3 0 1,1 1 0,-2 0 0,1 1 0,-2 0 0,0 0-48,0 0 1,1 0 0,3 0 0,-1 0 0,-3 0 0,-1 0 0,-1 0 0,0 1 0,-1 0 0,1 1 0,-3 0 0,1 1 203,-1-2 1,0 0 0,2 2 0,0 0 0,-2 0 0,-1-1 0,2 0 0,-1 0 0,2 1 0,-1-1 0,0 0 0,0 0 0,1 0 0,0-1 26,0 0 0,1 0 1,0-1-1,1 0 1,3 0-1,1 0 1,0-1-1,0 0 1,-1-1-1,1 0 1,1-3-1,0-1 1,-1-1-1,1 0-108,1-2 0,0 0 0,1-3 0,0 0 0,-1 0 0,1 0 0,-1-1 0,0 0 0,1-2 0,0 0 1,-2 1-1,0 0-155,0-1 1,0 0 0,-1 0 0,0 1 0,-1 0 0,0 0-1,-2 0 1,0-1 0,-2 1 0,0-1 0,-3 1 0,0 0-1,-2-1 1,1 0-343,-2 1 1,0 0 0,30-16 0,-10 1-1,-3-2 1,-6 1 0,-3 2 411,-4 1 0,-5 1 0,-3 0 0,-4 3 0,-5 2 1,-2 2-1,-3 2 168,1 3 0,-4 0 0,-6 2 0,-2 2 0,-1 1-546,0-1 1,-4-2 0,0-1 0,-7-2 0,-11-1-178,-10-2 0,-9-1 1,-14 1-1,-8-3 1,-10-1-1,-6 0 0,35 10 1,0 0 600,0 0 0,0-1 0,1-1 0,-2 0 1,-3-2-1,-1-1 0,-3-2 0,0-2 1,-2-2-1,-1-1 0,-2-3 0,-1 0 541,-2-2 0,0 1 1,-2 0-1,0 1 0,-3-2 1,-2 0-1,-2 2 0,-1 1 1,-1 1-1,-2 1 1,-3 1-1,-1 1 0,-2 2 1,-1 1-513,23 6 1,0 1-1,-1 1 1,-5-1-1,0 1 1,-1 1-1,-3 1 1,0 1-1,0 0 1,1 0 0,0 1-1,0 0 1,1 1-1,0 0 1,0 0-1,4 1 1,0 0-1,1 0 1,0 1-1,0 0 1,1 1-251,-1-1 0,0 1 0,0 1 0,1-1 0,0 1 1,-1 1-1,-1 0 0,-1 1 0,1 1 0,1-1 1,1 0-1,0 1 0,-23 1 0,1 1 0,0 1 0,1 2-1,-1 2 0,1 0 0,4 0 1,0 1-1,-1 1 0,0 2 1,3-1-1,0 2 0,5-1 1,0 1-1,2 0 0,0 2 1,3 0-1,2 1-352,-1 1 1,0 1-1,1 2 1,1 0-1,0 3 1,1 2 0,1 1-1,1 3 582,1 0 0,2 2 0,-2 5 0,1-1 0,3-2 0,1 0 0,-1 0 0,0 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755"/>
    </inkml:context>
    <inkml:brush xml:id="br0">
      <inkml:brushProperty name="height" value="0.053" units="cm"/>
      <inkml:brushProperty name="color" value="#FF0000"/>
    </inkml:brush>
  </inkml:definitions>
  <inkml:trace contextRef="#ctx0" brushRef="#br0">23101 4545 8458,'-27'11'0,"2"9"0,3 8 0,-3 6 0,4 6 0</inkml:trace>
  <inkml:trace contextRef="#ctx0" brushRef="#br0" timeOffset="1">22941 4771 8456,'-21'-1'0,"2"-2"412,0-2 0,9 1 1,-4 4-1,2 0 0,2 1 1,1 4-1,5 4 0,2 2 423,2 3 1,0 7 0,0 4 0,0 7 0,0 5 0,3 5 0,5-2 0,6-2 0,7-4-337,7-1 1,11-8 0,11-9 0,8-5 0,9-10 0,5-8-348,-35-1 1,0-2 0,4-6 0,0-4 0,-2-1-1,-1-3 1,1-3 0,-1-3 0,1-3 0,-1-2 0,-1-2-1,-2-3 1,-1-1 0,-1-2-57,-3-1 1,-1 0 0,-2 1 0,0-1 0,-2 0 0,-2-1 0,-1 2 0,-1-1 0,-1 1 0,-3 0 0,-1 0 0,-1 0 0,0 3 0,-1 0-1028,-1 2 0,0 1 0,8-23 0,-3 14 0,-5 12 0,-3 12-2183,-1 6 3114,-6 26 0,-3 12 0,-7 26 0</inkml:trace>
  <inkml:trace contextRef="#ctx0" brushRef="#br0" timeOffset="2">22795 5797 8374,'-12'-1'3050,"1"-2"0,4 0-2004,1 4 1,2 11-1,5 13 1,2 7 0,3 6-1,1 2 1,5 1-732,4-4 0,2-1 0,6-8 1,3-1-1,-1-8 0,5-7 1,2-9 65,4-6 0,6-16 1,4-15-1,4-11 1,-23 18-1,0-2 1,0-2-1,0 0 1,1-4-1,0 0-350,0-1 0,-2 0 0,-3 1 0,-2 0 0,3-1 0,1-1 0,-3 2 1,0 1-1,-2 0 0,0 1 0,19-29-1998,-3 1 1,-2 17 0,0 1 0,-5 9 0,-5 9 1930,-3 5 1,-6 12-1,4 2 1</inkml:trace>
  <inkml:trace contextRef="#ctx0" brushRef="#br0" timeOffset="3">20435 7290 8341,'-27'-2'0,"10"16"152,9 20 0,7 19 1,1 11-1,0 7 136,0-32 0,0 2 0,0 3 1,0 1-1,0 3 0,0 0 0,0-2 1,0 0-1,0-1 0,0 0 1,0-3-1,0-1 0,0-1 0,1 0-277,4 33 1,-2-11 0,6-10 0,2-12 0,4-12 0,6-11 200,4-6 0,2-14 0,11-15 0,7-16 0,5-16 0,-20 16 0,-1-2 0,3-4 1,-1-1 52,0-3 1,0-1-1,5-8 1,0-1 0,0 3-1,-1 0 1,1 0-1,1 1 1,1 0 0,0 1-266,-3 4 0,1 1 0,-1 2 0,-1 0 0,0 2 0,-1 0 0</inkml:trace>
  <inkml:trace contextRef="#ctx0" brushRef="#br0" timeOffset="4">21355 6637 8550,'-5'-13'585,"1"-1"0,-2 7 0,9 2 0,9 5 0,7 5 0,9 4 0,6 4 73,5 5 1,10 1-1,3 6 1,-1 0-1,4 4 1,-3 0-1,3 4 1,-3 1-142,0 0 0,5 7 1,-6-5-1,-1-2 1,2-1-1,-2-4-378,-1-4 0,1 2 1,-5-6-1,-2-1 1,-3-2-1,-6-3-450,-7-2 1,-2 1 0,-7-2 0,-2-4 0,-3-2-1389,-4 0 1,1-3-1591,-5 6 0,1-6 3289,-2 1 0,10-14 0,6-5 0</inkml:trace>
  <inkml:trace contextRef="#ctx0" brushRef="#br0" timeOffset="5">22528 7130 8903,'-25'0'0,"3"0"0,4 0 1646,3 0 1,11 0-1151,8 0 1,11 0 0,16-1 0,4-2 0,5-2 0,3 2 0,2 2 0,-2 1-334,-2 0 1,-7 6 0,-4 4 0,-6 5 0,-8 4 0,-6 2-337,-5 2 0,-10 7 1,-7 3-1,-7-1 1,-9 2-1,-3-1 1,-2-1-1037,4-2 1,7-3 0,5-5 0,7-4 1208,5-3 0,10-2 0,2 0 0</inkml:trace>
  <inkml:trace contextRef="#ctx0" brushRef="#br0" timeOffset="6">23568 7370 9050,'-15'-24'0,"-1"6"2133,-2 10 1,6 6 0,8 7-1714,2 3 1,2 9-1,2 3 1,1 4-1,2 6 1,3 2-1,2 4-511,2-2 0,6 0 1,1-4-1,0-1 1,2-4-1,0-5 54,3-6 1,5-6 0,4-4-1,2-5 1,5-8 0,5-10 182,2-9 1,2-8 0,6-8 0,1-5 0,-27 23-1,0 0 1,0-1 0,0 1 0,-1-1 0,1 2-522,0 0 1,0 1-1,2 1 1,0 1-1,27-13 1,0 4 374,1 3 0,8 1 0,-30 14 0,0-1 0</inkml:trace>
  <inkml:trace contextRef="#ctx0" brushRef="#br0" timeOffset="7">11091 10102 8339,'-14'0'0,"5"0"0,1 0 374,-3 0 1,5-6 0,3-1-1,6-1 1,6 4 0,3 2 5652,1 2-5659,1 0 1,-5 0-1,-2 2 1,0 1-1,1 1 1,2 1 435,2 1 1,3-5-396,3 4 1,2-4 0,7-1 0,1 0 0,2 0 43,1 0 1,-2 0-1,-5 0 1,-3 0-1,-2 0 1,-3 1-352,-1 4 0,-7-2 0,-5 4 0,-8 1 0,-8-1 0,-8 3 0,-6 2-281,-4 2 1,2-1 0,-5 0-1,1-1 1,5-2 0,4-1 241,6 2 0,5 1 0,4 1 0,5 0 1,5-1 357,8-3 0,6 3 0,12-5 0,1 2 0,1-1 0,4-3 0,0 0-328,-1 1 0,-1 0 1,-4 4-1,0-1 0,-2 0 1,-3 0-94,-4 0 0,-9 0 0,-5 4 0,-2 0 0,-4 0 0,-2 1 0,-5-1 0,-9 0 0,-4-1 0,-3-1 0,-4-4 0,1-1 0,-1-3-716,-1-2 232,5-1 1,-6 0 0,7 0 0,2-1 0,-2-2 0,-1-3-1009,-2-1 1,2 4 0,1-2 0,2 4 1491,-1 1 0,-9 12 0,-2 2 0</inkml:trace>
  <inkml:trace contextRef="#ctx0" brushRef="#br0" timeOffset="8">19569 14660 8105,'-20'0'0,"6"0"0,-4 0 0,3 0 576,2 0 1,7-2 0,6-2-1,10-5 1,9-3 0,10-1-1,3 0 1,7-1 0,1 1 0,1 0-1,-4-1 569,-3 1 1,0 1 0,-6 3 0,-4 3 0,-3 2 0,-5-1-5172,-1 2 1884,-8 2 1,1-1 0,-4 0 2141,5-3 0,9-11 0,3 1 0</inkml:trace>
  <inkml:trace contextRef="#ctx0" brushRef="#br0" timeOffset="9">20249 14247 9082,'-18'-17'0,"0"4"0,2 6 1246,1 4 1,7 4-1,3 4-493,-1 4 0,0 2 0,-3 3 0,4-1 0,5 2 1135,5 3-2014,2-4 0,7 4 1,0-7-1,3-3 1,2 1-1,2-1-882,2-4 0,7-2 0,1-4 1,0-2-1,2-7 1008,2-5 0,-2-5 0,-1-5 0</inkml:trace>
  <inkml:trace contextRef="#ctx0" brushRef="#br0" timeOffset="10">20528 14100 7957,'-17'-6'702,"-1"-3"1,-4 3 0,2 5-1,0 8 626,-4 11 0,3 12 0,1 7 0,0 6 0,4 7 0,1 5 0,2 3-910,-1-2 0,7 0 0,3 0 0,2 4 0,2 0 0,3 4-6781,6 1 6363,0-4 0,16 4 0,-4-4 0</inkml:trace>
  <inkml:trace contextRef="#ctx0" brushRef="#br0" timeOffset="11">19609 17725 7916,'0'-9'1337,"0"0"0,0 5 1,0-5-505,0-1 1,0 2 0,0-1-1,0-1 118,0-2 0,0-1 1,0 0-516,0-1 0,0 5 0,0 3 1,-2 3-1,-1 6-98,-1 3 1,-1 3 0,5 6-1,0 1 1,0 2 0,2-2-313,2-1 1,8-2-1,6 1 1,-2-2-1,-1-2 1,-2-3-1,1-1-1333,-1-3 1,-1-3 1359,-3-4 0,-5-2 1,-8-4-1,-5 2 0,-3 2 1,-1 3 954,-1 2 1,1 7 0,1 4 0,2 5 0,2 4 0,2 3-1306,3 6 1,2-1 0,1 4-1,0-1 1,0-2 0,3 2-1,4-4-998,7-1 0,8 2 0,0-9 0,5-3 1295,4-5 0,9-4 0,7-6 0</inkml:trace>
  <inkml:trace contextRef="#ctx0" brushRef="#br0" timeOffset="12">20075 17645 7928,'-6'-32'2950,"0"0"1,-4 3-2132,1 11 1,6 3 0,0 8 0,6-2 0,6 2-198,3 1 1,6-3 0,2 4 0,4 2-1,4 2 1,0 1-479,1 0 0,0 0 0,-2 1 0,-6 2 1,-5 3-1,-3 2-386,0 2 0,-5 3 1,-7 4-1,-7 0 0,-8 0 1,-6-2 109,-3-2 1,-2 0 0,-1 1 0,4-1 0,4-1 0,4-2 484,0-1-282,7-6 1,1 4 0,6-2 0,1 2 0,4 2 240,4 0 0,11-5 0,6 4 0,0-1 0,5 1 0,0 0-67,2 0 0,-6 2 1,-7-4-1,0 2 0,-4 2 1,-3 3-222,-4 5 1,-3-6 0,-7 3 0,-5-1 0,-6-2-1,-4 2 1,-1-4 23,2 2 1,-2-2 0,-1-1 0,2-3-1,1-2 1,1 1-539,1-2 0,-5 3 0,1-2 0,0 1 0,1-1 0,0 2-619,-2 1 1,-1 2-1,1 6 1,-3 1 0,0 4 1108,4 0 0,-4 3 0,0 3 0</inkml:trace>
  <inkml:trace contextRef="#ctx0" brushRef="#br0" timeOffset="13">11211 10848 8250,'-6'-13'0,"3"6"-78,-6 2 0,4 5 0,-3 5 0,-3 2 0,-1 0 1,0-1-1,2 0 0,3 3 706,1 3 0,3-5 1,7-1-1,7-1 1,5-1-1,8-1 1,4-1 623,3-2-909,6 0 0,-3-2 0,4-1 0,0-1 0,-6 1 0,-2 1 1,-7 2-267,-2 0 1,-5 6-1,-7 5 1,-6 3-1,-6 4 1,-7 0-115,-6 1 0,-10-4 0,-6 4 1,-1-1-1,1 0 0,2-3 133,2-5 0,3 0 0,3-4 0,4 0 333,3 0 1,15-1 0,9-5 0,12 0 0,8 0 0,7 0-182,2 0 0,2 0 1,-1 0-1,-2 0 1,-3 1-1,-2 3 1,-3 5-371,-6 3 1,-5 6-1,-9 1 1,-5 0-1,-2 2 1,-4 0-1,-2 3 92,-5 1 0,-10 0 0,-6-1 0,-6-4 0,-2 0 0,-1-4 0,1-3-12,1-4 0,-1 1 0,4-5 1,-3-2-1,3-2 0,-1-1 0,1 0-485,-3 0 1,0 2-1,2 1 1,-1 3-1,0 1 1,-2 4-1,-1 2-4599,0 5 5126,-4 2 0,10 7 0,-5 0 0</inkml:trace>
  <inkml:trace contextRef="#ctx0" brushRef="#br0" timeOffset="14">22341 14833 8069,'2'-22'-4,"2"1"0,7 2 495,5 3 0,0 1 1,5 2-1,0-1 1,-2 1-1,2 0 0,-2-1 1,0 1-1,-3 1 1,-1 2-1,-1 1-633,-1-2 1,-1 0 0,-2-1 0,-2 1-1,-1 2 1,-1-1 141,0-2 0,10-7 0,-1-2 0</inkml:trace>
  <inkml:trace contextRef="#ctx0" brushRef="#br0" timeOffset="15">22915 14100 7984,'-6'-27'1312,"-2"2"-635,-5 3 0,5 7 0,3 8-67,-1 1 1,4 3 0,-2 7-1,4 5 1,4 2-780,5-2 0,4 2 0,5-3 0,4 1 0,5-2 0,3-1-2760,1-3 2929,12-2 0,-8-12 0,11-4 0</inkml:trace>
  <inkml:trace contextRef="#ctx0" brushRef="#br0" timeOffset="16">23314 13754 7984,'-19'0'710,"-2"-6"0,-5 4 1,-1 1-1,0 8 1,2 14 3884,3 11-4362,3 4 1,5 20 0,1-2 0,1 2 0,3 2 0,5-1 0,4 1-1256,4 1 0,10-2 0,8 2 1022,3-4 0,14-5 0,2-10 0</inkml:trace>
  <inkml:trace contextRef="#ctx0" brushRef="#br0" timeOffset="17">22755 16806 7889,'-14'0'0,"1"-2"973,0-2 1,1 4 0,4 0 0,7 9 0,5 8-1,4 8-152,2 5 1,-3 3 0,2-4 0,0 2 0,0-1 0,0 0-736,1 1 1,-2-8 0,-1 3 0,1-4 0,-2-3-1076,-1 0 0,-2-2 107,-7-9 800,-9-2 0,-2-12 1,-4-2-1,-1-4 1,0-3-1,-3-1 349,1-2 0,4 0 1,-4 6-1,-2 2 0,1 2 1,-1 3 371,2 2 0,4 3 0,-3 4 0,2 5 0,3 3 1,1 3-1,3 1-456,3 2 1,-1 4 0,5-4 0,2-1 0,3 1 0,5 0-366,4-2 0,9 2 0,4-3 0,4-3 0,6-2 0,3-3-6423,4-2 6605,7-4 0,-5-7 0,5-1 0</inkml:trace>
  <inkml:trace contextRef="#ctx0" brushRef="#br0" timeOffset="18">23061 16886 8123,'-24'-18'0,"-1"0"0,2 3 718,3 5 1,10 4 0,1 6-300,-1 0 1,4-2-1,4-2 1,8-3 0,11-2-1,6 0 65,10-2 0,-1 5 1,2 1-1,1 0 0,-3 1 1,1 1-356,-4 1 1,-2 2-1,-5 0 1,-4 0-42,-3 0 0,-8 2 0,-4 1 0,-6 1 321,-6-1 1,-3-1 0,-1-2-1,0 0 110,-1 0 194,7 0-734,1 0 0,6 1 0,2 2 0,2 1-241,5-1 1,-2-1 290,2-2 107,-6 0 0,5 0 53,-4 0 0,-1 4 0,4 2 0,1 2-28,-1 2 0,-4-3 1,2 2-1,-2 0 1,0 0-1,1 0 10,-1 1-193,-2 2 0,-6 2 1,-3-1-1,-1 0 0,0-1 1,-3-2-39,-4-1 1,1-1 0,-2 2 0,2-3 0,1-1-23,1-3 0,1 0 0,2 0 0,3 3 0,-1 0 85,1 0 1,4 0-1,0-2 1,6 5 0,6 2 40,2-2 0,3 1 1,1-4-1,2 1 1,4 2-1,1-2 146,1-2 0,-7 1 0,2 0 1,-4 0-1,0 0 0,-1-2-93,0 2 1,-5-3 0,-4 6-79,-2 1 0,-8-2 0,-3-1 0,-3 0 1,-3 1-1,-2 2 0,-6 1-146,-2-3 0,-6 4 0,0-3 0,0 3 1,0 0-1,0-2-722,1-1 0,2-1 0,3 2 0,1-3 0,3 1 849,2-1 0,1 2 0,5 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774"/>
    </inkml:context>
    <inkml:brush xml:id="br0">
      <inkml:brushProperty name="height" value="0.053" units="cm"/>
      <inkml:brushProperty name="color" value="#FF0000"/>
    </inkml:brush>
  </inkml:definitions>
  <inkml:trace contextRef="#ctx0" brushRef="#br0">22155 4944 7893,'-12'-7'0,"3"1"496,-9 6 0,9-1 1,5-4-1,2-4 0,2-3 1,2 1-1,2-1 1,5 1-1,5-2 0,3 0 1,7-5-1,6-1 1,5-7 291,4-3 1,4-2 0,4-9-1,5-6 1,-2-3 0,-4-1-1,-4 2 1,-4-1-901,-2-2 1,-5 5 0,-8-6-1,-3 6 1,-4 6 0,-6 4-4451,-2 4 3715,-4 1 1,-4 10-1,-1 5 847,-4 5 0,-2 17 0,-6 9 0</inkml:trace>
  <inkml:trace contextRef="#ctx0" brushRef="#br0" timeOffset="1">22315 5717 11336,'-43'2'0,"4"5"0,11 8 1099,12 6 0,8 11 0,8-5 0,0 1-684,0 0 0,3 3 0,8 2 0,11-2 0,13-3 0,13-9 0,10-8-581,5-11 1,-25-6 0,0-3-1,2-4 1,0-4 0,3-2 0,0-2-1,-1-1 1,-1-2 0,-1-1 0,-2-1-1,-3-1 1,-2-1-617,-1 0 0,-3-2 1,-3-3-1,-2-1 0,16-28 1,-13 2 781,-9-1 0,-17 0 0,-2-5 0</inkml:trace>
  <inkml:trace contextRef="#ctx0" brushRef="#br0" timeOffset="2">20075 7197 8996,'-38'26'0,"2"4"0,11 5 764,10 10 0,15 4 1,11 0-1,3-6-468,4-6 0,6 0 0,0-6 1,5-3-1,8-4 0,6-8 0,7-6-520,7-5 0,-1-14 1,5-12-1,1-17 0,-31 13 1,-1-2-1,1-5 0,0-1 1,-2-3-1,0-1 45,0-3 0,-1-1 0,3-5 1,-1-2-1,1-3 0,-1-1 1,1 0-1,2 0-229,0-1 1,2-1-1,2-4 1,1-1-1,-1 5 1,0 0-1</inkml:trace>
  <inkml:trace contextRef="#ctx0" brushRef="#br0" timeOffset="3">23221 7170 7754,'-69'12'0,"3"7"0,13 8 2117,15 4 0,17-4 0,16-7 0,4-1-1673,1-2 1,3-2-1,9-4 1,14-2 0,22-7-1,20-11 1,-24-2 0,2-5-1,7-5 1,1-5-672,5-7 1,2-4-1,-16 8 1,0-2 0,1-2-1,3-3 1,1 0-1,-1-2 1,1 1 0,0-1-1,0-1 1,0 0-1,0 0 1,-1 0 0,-1 2-1,0 0 1,-1 0 226,-2 2 0,1 0 0,-1 0 0,-3 0 0,0 0 0,-2 0 0,17-15 0,-1-1 0</inkml:trace>
  <inkml:trace contextRef="#ctx0" brushRef="#br0" timeOffset="4">9344 12221 8084,'-5'-7'0,"-3"1"0</inkml:trace>
  <inkml:trace contextRef="#ctx0" brushRef="#br0" timeOffset="5">9358 12248 8463,'0'-14'0,"1"2"0,2 2 75,2 1 1,-1 5 514,-4-5 0,0 4 0,-1-2-12,-4 1 0,2-3 1,-6 5-1,-1 1-391,-2 1 0,-1 2 0,-1 2 0,1 2 0,0 5 0,-1 3 0,1 1 8,0 1 1,1-1 0,2 0 0,2 1 0,2-1 0,5 2 0,5 0 8,10-2 0,6 3 1,11-8-1,6-1 1,5-3-1,4-2-352,1-2 1,1-2-1,0-2 1,-5-5-1,-4-3 1,-6-3-1,-5-1-333,-8-2 0,-5-5 1,-6 1-1,-6-4 1,-9 1-1,-12 3 37,-11 4 1,-14 0-1,-6 4 1,-3 3-1,-1 4 1,-1 4 443,1 1 0,0 20 0,-1 4 0</inkml:trace>
  <inkml:trace contextRef="#ctx0" brushRef="#br0" timeOffset="6">9491 12368 8375,'-7'-2'698,"2"-2"0,4 1 1,1-6-1,1-2 1,4 0-1,4-3 2208,2 1 0,3 6 0,-1 2-2230,0 4 0,-5 2 1,-4 4-1,-2 3 1,-2 4-237,0 2 1,-5 3 0,-1 1-1,0 0 1,1 0 0,0-1-214,-1 0 0,5 2 0,-4-1 0,4-2 0,1-1 0,0-2-227,0 1 0,0-1 0,0 0 0,0 1 0,1-7 0,4-3 0,4-2-440,2-2 1,7-5 0,1-1 0,2 1 0,3-3 0,1 2 0,2 0 0,-2 2-1200,-3-2 1,6 4-1,-3-3 1,1 0 0,0 1-1,-4-1-4701,-1-1 6340,-3-1 0,-5-6 0,1-1 0</inkml:trace>
  <inkml:trace contextRef="#ctx0" brushRef="#br0" timeOffset="7">9878 12328 11149,'-8'-21'0,"4"3"0,2 3 0,2 2 1638,0 0 0,0 7 1,0 7-1,0 11 0,-3 10 1,-4 9-541,-6 9 1,-10 6 0,1 9 0,-2 0 0,-1 1 0,0 0 0,-3 5-1272,0 3 1,0 2-1,1 1 1,0 1-1,2 0 1,4-1-1,7-8-4743,3-7 1,8-6 4201,-1-6 0,2 6 0,2 1 0</inkml:trace>
  <inkml:trace contextRef="#ctx0" brushRef="#br0" timeOffset="8">22421 14860 7959,'-13'0'622,"0"0"-1,-1 0 1,7-2-22,2-2 0,11-4 0,8-5 0,6 0 0,6-1 0,0 1 0,2 1 0,2 2 0,1 1 0,-1 0 0,-2 0 561,-1 0-1394,-7 1 0,4-1 1,-6 0-1,-2 0 1,-1 0-1,-3 0-1062,-3-1 1,-3 2 0,-5 1-1,2 0 1295,1-1 0,13-1 0,-2-4 0</inkml:trace>
  <inkml:trace contextRef="#ctx0" brushRef="#br0" timeOffset="9">23088 14327 7853,'-8'-14'0,"-2"5"0,4 2 156,-1 1 1,4 0 0,-2 2-1,2-4 1096,-1 1 1,1-3 0,-4 4 2404,1-2-3101,1 5 1,5-1 0,2 8 0,1 5 0,3 3-145,1 1 1,0 5-1,4 1 1,-2 2 0,1 3-1,0 1 1,1 2-247,-2-1 0,-2 1 0,2-2 0,-3-1 0,-2-2 0,1 0-1587,-2-1 0,-2 3 0,-1-7 0,0 0 0,0-2 1421,0-2 0,-12-6 0,-3-1 0</inkml:trace>
  <inkml:trace contextRef="#ctx0" brushRef="#br0" timeOffset="10">23141 14300 7853,'18'-35'0,"0"-1"0,-1 0 0,-2 11 0,2 3 1089,0 4 1,6 1-1,-4 2 1,2 4 0,2 4-1,2 4-1089,2 1 0,12 2 0,2 0 0</inkml:trace>
  <inkml:trace contextRef="#ctx0" brushRef="#br0" timeOffset="11">22715 17605 7861,'-14'-6'58,"2"-3"0,2-1 1025,1 1 1,0-3 0,-4 3 12,0-2 0,7 3 0,4 5 1,7 8-1,1 8 0,1 8 1,-1 5-1,0 4-561,-3 1 0,3 6 0,-2-1 1,1 2-1,-1 2 0,0-1-689,-1-4 1,3-2 0,0-7-1,0 0 1,0-3 0,-1-4 0,-1-2-921,0-5 1,-1-8 0,-7-1 611,-5-6 0,-4-4 0,-4-7 0,-2 0 0,-2-3 0,-1-1 0,0 2 864,0 1 1,0 4-1,-4 2 1,3 4 0,2 4-1,2 1 742,2 0 0,3 6 0,0 3 0,1 2 0,1 4 0,2 1-748,1 2 0,6 6 1,-2-2-1,5 2 0,5 0 1,4-2-1,3 1-1299,1 3 0,6-6 0,3 0 1,4-3-1,2 0 0,3-4 0,4-4-7152,4-3 8055,7-2 0,-5-4 0,5 0 0</inkml:trace>
  <inkml:trace contextRef="#ctx0" brushRef="#br0" timeOffset="12">23074 17858 10341,'-10'-25'0,"-3"3"0,-2 6 2750,0 5-2158,8 5 1,-1 6 0,5 2 0,0 2-1,3 5-754,3 3 1,9 1 0,0 1-1,6-1 1,4 0 0,5-1-1162,2-3 0,8 1 0,-1-5 0,2-4 1323,2-4 0,0-10 0,0-8 0</inkml:trace>
  <inkml:trace contextRef="#ctx0" brushRef="#br0" timeOffset="13">23434 17725 7786,'-11'-13'394,"-4"-1"1,-10 3 0,1 2 0,2 4 0,-1 4 1009,3 1 0,-4 7 0,8 5 1,2 7-1,5 5 0,4 6 1,2 4-418,1 7 0,2-1 0,2 6 0,2-2 0,6 1 0,5-4-1471,3-4 0,9 0 1,-2-4-1,2 0 484,2-1 0,1-7 0,-4-5 0</inkml:trace>
  <inkml:trace contextRef="#ctx0" brushRef="#br0" timeOffset="14">15796 13700 7869,'-13'0'0,"0"0"526,5 0 1,2-1 0,8-2-1,2-2 1,5 1 0,3 0-1,1-1 1,1 1 0,-1-1 1819,0 1 1,1-2 0,-1 3-1744,0-2 0,-5 2 0,-2 6 0,-2 3 0,2 0 0,0 2 0,1-2-337,1 0 0,-4 4 0,5-1 0,0 3-332,-2 1 0,-1 0 0,-7 1 170,-4-1 1,-2-4 0,-5 0 133,3 1 0,3 2 1,9 0-1,5-2 1,6-1-1,6 0 1,2 0-13,-1 0 0,4-2 1,-4 3-1,1-1 1,-2 0-1,0 0-172,-4 0 0,-6 0 1,-2 4-1,-2 1 0,-5-1-220,-4 0 1,-10-4 0,-9 0 0,-5 1 0,-4 1-1,-5-1 1,-4-3 0,-1-1-322,1-3 0,-3-1 0,7-2 1,-1 0-1,2 0 0,5 0-545,7 0 0,3 0 0,8 1 1032,4 4 0,8 2 0,7 6 0</inkml:trace>
  <inkml:trace contextRef="#ctx0" brushRef="#br0" timeOffset="15">15863 13794 7913,'-13'0'479,"7"0"1,6 0 0,7 0 0,5 0 0,3 0 0,2 0 0,4 1 0,1 4 0,-1 2 0,-2 2 4049,-2 0-4522,-2-6 0,-2 7-28,0-6 1,-7 1-1,-6-7 1,-7-2 0,-5-5-1,-1-1 427,-1 1 1,1-3-1,0 5 1,-1-1-1,1 4 1,0 2-1,-1 2 690,1 0 0,4 6 1,2 3-1,1 4-304,3 5 0,1-2-898,2 7 0,6-6 1,3 4-1,4 0 0,4-3 1,0-2-1,1-4-1117,1 0 0,-4-2 1,3-1-1,-5-3 1,-2-2 621,-2 1 0,-8-7 0,-1-5 1,-9-2-1,-6 0 0,-4 0 1,0 0-191,0 0 1,1 6 0,5-1 0,-1 3 790,1 1 0,5 0 0,3 0 0</inkml:trace>
  <inkml:trace contextRef="#ctx0" brushRef="#br0" timeOffset="16">16023 13274 8929,'-12'-13'2183,"3"-1"0,5 5-1740,8 0 0,4 6 1,6-2-1,4 0 1,6-1-1,4 0 1,6-1-1,2 1 863,1 0 0,7 2 0,-7 4 0,-1 0 0,-2 0 0,-5 0-1154,-1 0 1,-7 0 0,-3 1 0,-5 3-1,-4 5 1,-4 3 0,-7 2 31,-7-1 1,-7 6 0,-17 3 0,-5 4 0,-5 0 0,1 1 0,5-2 86,6-3 1,8 2 0,3-5-1,6 0 1,6 1 0,5-3-272,3 3 0,8-4 0,6 5 0,12-1 0,8 0 0,6-1 0,6-1-2332,7 1 1,8-3 0,10 5 2331,-34-11 0,1-1 0,1 0 0,1 0 0,0-2 0,0-1 0</inkml:trace>
  <inkml:trace contextRef="#ctx0" brushRef="#br0" timeOffset="17">21648 17565 8186,'-6'-26'-25,"3"9"18,-6 4 648,6 14 0,-2-4 0,5 12 0,1 0 0,3 0 1,7 0-1,7 0 0,8 0 0,8-2 255,5-1 0,5-1 1,2-5-1,0 0 0,1 0 1,-1 0-897,0 0 0,5 5 0,-4 3 0</inkml:trace>
  <inkml:trace contextRef="#ctx0" brushRef="#br0" timeOffset="18">15970 14487 8014,'5'-12'-76,"4"3"1,-1-1-1,-1 4 1,-2 0 0,-7 0 2445,-5 3 0,-4 0 0,2-2-880,5-3 0,4 2 1,3 3-1,1 6-1039,-1 5 1,-1 10-1,-4 3 1,-1 1 0,-3 0-1,-1 2-382,-3 1 1,2 0 0,1-1 0,-1-3 0,3-2-1,-1-3-93,3-1 1,1-6 0,2 0-1,2 0-106,2-2 1,4-1-1,5-6 1,2-1-1,1-2 1,3-3-471,2-2 0,-5 1 0,2-3 0,-3 2 0,-2 2 1,0 2-716,1-2 1,-1 4-1,0-2 1,2 3 1314,3 1 0,3-6 0,5-2 0</inkml:trace>
  <inkml:trace contextRef="#ctx0" brushRef="#br0" timeOffset="19">16423 14460 7890,'-20'-10'769,"-2"-4"1,-1 5-1,0 9 126,6 8 1,-3 10-1,1 4 1,-2 4-1,-2 6 1,-4 3 0,-4 5-1,-5 3 174,-2 1 1,-1 10-1,4-4 1,4 0-1,3 1 1,2-4-2350,4-2 0,3 2 0,7 0 0,3 2 1280,5 0 0,2-6 0,2 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794"/>
    </inkml:context>
    <inkml:brush xml:id="br0">
      <inkml:brushProperty name="height" value="0.053" units="cm"/>
      <inkml:brushProperty name="color" value="#FF0000"/>
    </inkml:brush>
  </inkml:definitions>
  <inkml:trace contextRef="#ctx0" brushRef="#br0">21262 9209 8332,'4'-27'0,"0"1"0,7 5-28,-2 3 0,3 8 0,1 2 0,-1 1 1,-3 0-1,-6-2 0,-6 1 2490,-6 4-2113,-3 2 0,-1-2 0,-1 0 0,1 1 0,-2 1 0,-1 2 0,-2 0 0,2-1 0,1-2 242,2-2 0,-1-1 0,-1 3 0,-1-1 0,-3 1 0,-2 0 1,-1 0-1,0-1-186,0 1 0,-1 1 0,-3 2 0,-1 2 0,0 2-160,1 5 1,-2 4 0,-1 4 0,0 3 0,1 4 0,-1 6 0,4 2 9,2 5 1,2 2-1,-1 1 1,4 1 0,3 2-1,3 2 43,3-3 1,5 1 0,8 0 0,7 2 0,6-4-1,10-1 194,7 0 0,6-7 0,3 5 0,5-4 0,3-4 0,10-2-476,7-1 0,-3-5 0,7-1 1,-36-11-1,2-1 0,-1-1 0,1 0 1,1-1-1,1 0 0,-2-2 1,-1-2-17,36 2 0,-34-4 0,0-2 0,26-4 0,-1-3 0,-5-6-10,-4-4 1,-6-4 0,-3-9-1,-3-4 1,-6-4 0,-3-2-1,-6-4-367,-4-4 1,-5-11 0,-7-6-1,-3 1 1,-5-3 0,-2 3 114,-2 0 1,-8-2-1,-5 11 1,-8 4 0,-8 6-1,-8 8-135,-8 7 1,-14 1 0,0 14 0,-9 4 0,29 9 0,1 3 0,-2 2 0,0 3 0,-3 4 0,1 3-571,-2 3 1,1 3 0,0 2 0,0 3 0,-6 4 0,0 3 966,1 1 0,1 1 0,-2 5 0,-1 3 0,0 0 0,-1 1 0</inkml:trace>
  <inkml:trace contextRef="#ctx0" brushRef="#br0" timeOffset="1">23314 17472 7866,'-13'0'393,"0"0"1,-1 0 0,1 1-1,-2 4 1,-1 2 0,-3 2-1,-2 0 1,-3 1 0,1 1-1,-1-1 1,3-1 0,2 1 6663,3 2-6729,-5 2 1,6-1 0,-4 0 0,1 1 0,0 0 0,1 3-1,-3 3 1,-3 4 0,-6 4 122,-2 0 1,-7 3 0,-1 2-1,-5 4 1,-4-1 0,0-1-1,0-1-82,4 3 0,-1 0 0,2 0 0,3-3 0,2-1 0,5-5-1207,4-4 1,4-1 0,2-5 0,6-3 0,3-3-1311,5-3 0,5-6 0,10 0 2148,7-6 0,12-23 0,9-9 0</inkml:trace>
  <inkml:trace contextRef="#ctx0" brushRef="#br0" timeOffset="2">22408 17738 10586,'-31'-26'0,"3"1"6040,7 2-5664,8 10 1,14 7-1,4 6 1,3 0 0,6 0-1,5 0 1,8 0 481,7 0 0,6 8 1,4 5-1,5 8 1,1 4-1,2 4-250,2 7 0,-4-1 1,8 10-1,-3-4 1,-4-1-1,0 0 1,-2 0-648,1 0 1,-4 0 0,-2-1 0,-4-4 0,-3-4 0,-3-2-937,-1-3 1,-2-1 974,-4-2 0,5-4 0,2-6 0</inkml:trace>
  <inkml:trace contextRef="#ctx0" brushRef="#br0" timeOffset="3">13770 11941 7998,'0'-13'371,"0"-1"1,0 1-1,2 1 1,0 2 1594,3 1 0,1 6-654,-2-1 0,-2 4 0,2 4-429,-2 5 1,-4-2-1,-1 2 1,-1 2 0,1 0-546,1 3 1,1-1 0,-2 0-1,-2 1 1,1 1 0,0 1-1,-2 2-114,-2-2 1,4-1 0,-4-2 0,3 2 0,2 1 0,1 2-57,2-2 1,2-1 0,2-3 0,5-2-1,3-2 1,1-1 0,0-1-487,1 0 1,-1-2 0,0-4 0,1 0 0,-1 0-538,0 0 1,1 0 0,-1-1 0,0-2 0,1-3 0,-1 0-1,2-1-491,3-1 1,2-1 0,7-5 0,0-3 0,-1 0 0,1 0 0,0 1 1345,-1-2 0,1-3 0,0-5 0</inkml:trace>
  <inkml:trace contextRef="#ctx0" brushRef="#br0" timeOffset="4">14237 11914 7998,'0'-19'0,"-2"-1"0,-1-1 1235,-1 3 1,-5 3 0,4 2 0,1 0-762,-2-1 1,-1 10 0,-7 8 0,-1 14 0,-2 12 0,-6 8 0,-3 8 0,-4 3 753,-1 1 1,-6 9 0,2-4 0,-3 2-1,1 0 1,3-2 0,0 3 0,2-2-879,-1-1 0,4 4 0,6-10 0,6-3 0,3-5 1,5-5-351,5-5 0,14 3 0,5 0 0</inkml:trace>
  <inkml:trace contextRef="#ctx0" brushRef="#br0" timeOffset="5">21502 14780 7984,'-14'0'0,"1"0"87,0 0 1,8 0 0,8 0 0,10-2 0,7-2 0,5-5 0,3-3 0,5-1 0,-1 0 0,2-1 841,0 1 1,-4 0 0,1-1-1,-4 1 1,-4 1 0,-2 2-1,-3 1-3212,-6-2 1,-3 1 2282,-5 1 0,-2-9 0,3 4 0</inkml:trace>
  <inkml:trace contextRef="#ctx0" brushRef="#br0" timeOffset="6">21995 14233 7877,'-18'-13'665,"0"0"0,0 5 0,5 4-511,0 2 0,5 1 322,4-3 0,8 2 1,5-2-1,3 4 0,3 3 1,1 2-1,3 3-188,2 2 1,-3 4 0,3 2 0,-2 3 0,-1 0-1,0 2-394,-1 0 1,0 0-1,-7 1 1,-3-3-1,-1-1 1,-3 1-1,-1 0-1447,-2 1 0,-6-3 0,-3-3 1553,-3-1 0,-13-6 0,-3-1 0</inkml:trace>
  <inkml:trace contextRef="#ctx0" brushRef="#br0" timeOffset="7">22035 14247 9109,'18'-33'1308,"-1"-2"1,3 4 0,-1 4 0,6 6-1317,5 2 0,2 4 0,-2-3 0,1 5 0,0 4 0,2 3 8,2 0 0,4-1 0,1-6 0</inkml:trace>
  <inkml:trace contextRef="#ctx0" brushRef="#br0" timeOffset="8">21582 17272 7919,'-14'0'0,"7"-6"404,2-3 0,5 2 1,6-2-1,8-1 0,8-4 1,6-4-1,6-4 0,3-1 1,5-1-1,-1 2 0,2-2 1,0 0-831,1 2 0,-1-6 1,-6 4-1,-1 1 0,-1-1 1,-2 3 425,-6 3 0,5 4 0,-4 0 0</inkml:trace>
  <inkml:trace contextRef="#ctx0" brushRef="#br0" timeOffset="9">21582 17832 7967,'0'-9'779,"0"0"1,-2 5 0,-1-5-1,-3 0 1,-1 1 0,-2 2-1,0 2 1,0 0-171,-1 1 1,-2 0 0,-1 0-1,-1-2 1,1 4 0,0 2-1,-1 5-618,1 2 0,5 0 1,3 6-1,0-1 0,1 2 1,1 1-4,1 2 0,8 0 1,2-5-1,0 0 1,1 1-1,2-1-330,1 0 0,1-1 0,-1-1 0,-2-4 1,-1 0-1,1-1-731,2 0 0,2-1 0,-1-5 1,2 0-1,2 0 0,6-2 1073,2-2 0,2-10 0,-1-6 0</inkml:trace>
  <inkml:trace contextRef="#ctx0" brushRef="#br0" timeOffset="10">21955 17605 8084,'-8'-9'1247,"4"0"0,2 5 569,2-5-1388,0 6 0,2-3 1,1 8-1,1 2 1,-1 5-186,-1 3 1,-2 1-1,0 1 1,0-1 0,0 0-780,0 0 0,0-4 0,1-1 0,4-2 1,5-3-1,6-2-1413,7-1 1,2 0 1948,1 0 0,7-12 0,1-3 0</inkml:trace>
  <inkml:trace contextRef="#ctx0" brushRef="#br0" timeOffset="11">22261 17539 8682,'-13'0'0,"-2"0"0,-1 0 1325,-2 0 0,0 5 1,5 6-1,0 4-1044,-1 2 1,-3 7-1,-1 0 1,2 4 0,1 5-1,3 1 1,3 3 0,3 0-1339,0-2 1,5 8 0,-4-3 1056,4 2 0,1-1 0,0-1 0</inkml:trace>
  <inkml:trace contextRef="#ctx0" brushRef="#br0" timeOffset="12">21608 17259 7902,'-25'-6'327,"3"-3"0,3 3 1,5 2-1,1 2 1,0 2-166,-1 0 0,5 0 1,3 0-1,6 2 0,11 2 303,8 5 0,9 4 1,8 3-1,10 2 0,8-1 1,9-3-269,2 0 1,7-3 0,2-2 0,-36-6 0,0-1 0,36-1 0,-1-1-200,-4 0 0,-2-10 0,-6-5 1,-7-6-1,-5-7 0,-4-6-324,-7-4 0,-5-4 0,-12-1 0,-8-3 0,-9-1 0,-11-3 83,-15-2 1,-14-3 0,9 27 0,-4 1 0,0 0 0,-3 1-1,-1 1 1,-2 3 0,-3 0 0,-2 2 0,-1 3 0,-1 2 206,-3 2 0,-1 3 1,-1 2-1,0 3 1,-2 5-1,-1 4 1,0 2-1,1 3 1,0 5-1,0 3 1,0 5-1,0 2-57,-1 3 0,2 2 0,6 0 0,3 2 0,2 1 0,1 1 0,6-1 0,2 3 0,6 0 0,4 2 93,4 1 0,2 1 0,-1 1 0,3 0 0,7 0 0,2 0 0,-2 0 0,1 0 0</inkml:trace>
  <inkml:trace contextRef="#ctx0" brushRef="#br0" timeOffset="13">16663 13700 8029,'-9'-20'1736,"0"2"0,6 10-993,-1 8 0,2 2 0,2 7 0,0 1 0,0 2 0,2 0-50,2-3 0,-3 3 0,4-4 0,-4 4 0,1 0-212,2-3 1,-2-2-1,4-4 1,-2 3-498,1 2 1,5-1 0,-1 3 0,3-2 0,1-2-209,0-3 1,1-2 0,0-1 0,3 0 0,2 0 0,0 0 0,2 0-499,0 0 1,1 0 0,6-1 0,2-2 0,2-3 721,2-2 0,-4-6 0,3-7 0</inkml:trace>
  <inkml:trace contextRef="#ctx0" brushRef="#br0" timeOffset="14">17103 13607 8029,'-14'-21'5502,"5"8"-4765,0 9 1,2 4-1,-3 4 1,2 6-1,1 7 1,1 5-1,-1 6 1,-1 6 148,-2 6 1,-6 4 0,-4 1 0,1 2 0,-2 2 0,1-1 0,-4-1-1377,-1 0 1,-3 4-1,-1 3 1,1 1-1,3-3 1,1-2-3822,4-2 0,5-7 4311,6-5 0,6-7 0,-3 4 0</inkml:trace>
  <inkml:trace contextRef="#ctx0" brushRef="#br0" timeOffset="15">16703 14687 8550,'-9'-6'-27,"0"-3"22,6 3 1597,-3-6 0,6 9 1,2-4 683,2 1-2022,3 1 1,2 5 0,2 0-1,2 0 1,3 0 0,2 0 156,1 0 1,1 0 0,3 0 0,-2 0-1,-2 0 1,-3 0 43,-1 0 0,-1 0 1,-1 0-1,-1 2-491,-3 2 1,-5-1 0,-8 6 0,-5 1 0,-3 2 0,-1 0 0,-1-2 11,1-1 0,4-1 0,2 2 1,1-1 232,3 1 1,3-4 0,4 0-1,7-1 1,3-1 0,6-1 0,0 0 42,4 1 1,-3-1 0,0 5-1,-1-2 1,0-2 0,-1 2-1,-3 1-374,-1 1 1,-8 4 0,-2-3-1,-4 4 1,-1 3 0,-1 2-46,-4-2 0,-4 4 0,-7-3 1,-3 1-1,-2 0 0,-3 0 1,-1-2 160,-1-1 0,-1-6 1,2-1-1,1 1 0,3-1 1,2-4-1,3-2-1111,1-2 0,2 0 1,-1 0-5335,1 0 6451,6 0 0,13 12 0,8 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810"/>
    </inkml:context>
    <inkml:brush xml:id="br0">
      <inkml:brushProperty name="height" value="0.053" units="cm"/>
      <inkml:brushProperty name="color" value="#FF0000"/>
    </inkml:brush>
  </inkml:definitions>
  <inkml:trace contextRef="#ctx0" brushRef="#br0">22208 17592 7839,'7'-13'0,"-1"-1"0,-6 1 0,0 0 0,0-1 0,0 1 603,0 0 0,2-1 0,1 1 0,1 0 1,1-1-1,-2 2 0,-3 4 0,-6 5 1,-6 7 270,-6 9 0,-3 7 0,-5 6 0,-2 1 1,-4 1-1,-2 2 0,-1 2 0,1 2 1,0 3-254,0 2 0,-2-4 0,-2-1 0,2 0 0,5-1 0,1 0 0,1-4 0,-2-1-560,1-1 0,3-2 0,4-3 0,2-4 0,3-3 1,5-3-3400,2-3 1,5 0 801,2-9 0,11-5 1,14-13 2535,0-4 0,4-3 0,-4-2 0</inkml:trace>
  <inkml:trace contextRef="#ctx0" brushRef="#br0" timeOffset="1">21582 17712 10822,'-12'-25'0,"3"2"0,4 6 1562,4 2 1,2 2 0,4-1-757,4 1 1,4 5 0,5 4 0,4 1 0,5 0 0,2 0-1,2 5 28,-1 5 0,0 8 0,-1 6 0,4 5 0,-1 4 0,2 2 1,-1 2-717,0 1 0,4 2 1,-2-5-1,2 2 1,0 2-1,-1-2 1,2-2-1894,5 1 1,0-6 0,5 1 0,-1-6 0,-1-1-1875,0-1 3649,4-3 0,-14 2 0,2-6 0</inkml:trace>
  <inkml:trace contextRef="#ctx0" brushRef="#br0" timeOffset="2">14410 13580 7939,'-21'-26'187,"2"12"0,6 8 0,-1 9 3814,1 5-4058,0-5 1,-1 7 0,1-4 0,0 1 0,1 4-1,3 1 1,4 3 0,4 1 0,1 2 0,0-1-1,1 1 1,4 1 0,4 2 842,3 3 0,5-3 0,3-1 0,-1 1 0,2-2 0,-1 2 1,3 0-1,-3 1 0,-2 0-366,-3 0 1,-2-5 0,-1 0 0,-2 0 0,-2 0 0,-4 3 0,-7-3-869,-9-3 0,-2-4 0,-9 2 1,1-3-1,0-5 0,0-2-4021,-2-2 0,3-8 4469,-1-5 0,0-12 0,-5-9 0</inkml:trace>
  <inkml:trace contextRef="#ctx0" brushRef="#br0" timeOffset="3">14210 13754 7939,'0'-26'560,"0"4"0,6-1 0,1 5 1,2 1-1,2 3 403,3 0 1,6 1 0,8 0-1,3 1 1,6 1 0,6 4-1,7 1 1,5 3-3905,3 2 2941,5 1 0,-14 6 0,3 1 0</inkml:trace>
  <inkml:trace contextRef="#ctx0" brushRef="#br0" timeOffset="4">14490 14620 7967,'-6'-13'923,"-3"-1"0,2 7 0,-2 2-345,-2 4 1,5 8 0,2 7 0,3 6 0,2 6 0,3 0 0,5 2 0,3 3-32,2 5 0,3 1 1,3 0-1,0-3 1,3-1-1,-1-5-1014,0-5 1,-6 1 0,1-6-1,-6-2 1,-3-1-1216,-2-2 0,-8-5 1,-10-4 1681,-8-2 0,-8-8 0,-12-2 0</inkml:trace>
  <inkml:trace contextRef="#ctx0" brushRef="#br0" timeOffset="5">14277 14846 7896,'-5'-38'644,"1"2"0,5 4 1,10 1-1,12 1 145,8 5 0,12-2 1,8 7-1,5-3 1,2 4-1,5 3 1,1 5-790,1 4 0,9-3 0,-6 2 0</inkml:trace>
  <inkml:trace contextRef="#ctx0" brushRef="#br0" timeOffset="6">21488 14820 7933,'0'-19'0,"0"-1"0,0-2 0,3 4 510,6 4 1,1 0 0,11-1 0,0-1 0,0-2 0,2 1 0,3-1 0,0 0 0,-1 2 0,-1 1 0,-2 2-899,2-1 1,0 1 0,-1-2 0,-2-1-1,-2-2 388,-2 2 0,-3-5 0,0 0 0</inkml:trace>
  <inkml:trace contextRef="#ctx0" brushRef="#br0" timeOffset="7">22168 13954 8113,'0'-14'2457,"0"1"-254,0 5-975,0-3 0,-1 15-842,-4 1-133,-2 5 1,-7 9-1,1 3 1,0 4 0,-1 2-1,3 1-23,2 2 1,3 0 0,6-2 0,0-1 0,3 0 0,4-4 0,8-2-508,4-1 0,3-10 0,4 3 0,-4-4 0,-4-3 0,-4-2-1679,0-4 1657,-7-1 1,-2 0 0,-11-1 0,-8-2 0,-6-2 714,-6 3 1,0 0 0,1 2 0,2 0 0,6 0-1,2 2-212,1 2 1,7 3-1,4 7 1,7-1 0,11 2-1,9 1-2651,6 2 0,16 3 2447,-2-8 0,9-3 0,-5-10 0</inkml:trace>
  <inkml:trace contextRef="#ctx0" brushRef="#br0" timeOffset="8">22501 14953 8674,'6'-27'826,"-4"5"0,5 1 0,2 2-488,4 3 0,14 0 0,0-2 0,2-4 0,4-4 0,1 0 0,1-2-414,1-3 0,-5 5 1,3-3-1,0-1 0,-1 4 1,-1 0 75,-2 4 0,-2-6 0,-1-6 0</inkml:trace>
  <inkml:trace contextRef="#ctx0" brushRef="#br0" timeOffset="9">23381 13967 7946,'-19'-12'318,"-2"3"0,5 0-178,2 9-274,10 3 0,-3-1 757,2 2 0,4 4 0,-4 5 0,4 2 0,-1 1 0,-1 3 0,-3 0-378,-1 1 0,0 3 0,-2 0 0,4 0 0,2 1 0,0-3-240,-1-2 0,-1 3 1,5-3-1,0 1 1,0-1-1,0-3 1,0-1 71,0-2 1,0 1 0,0-1 0,0 0 1507,0 1-978,0-7 1,-1-1-261,-3-6 0,1 0 0,-6 0 0,-2 0-428,-1 0 0,-2 1 0,-3 4 0,0 4 0,0 3-638,2 1 0,2 0 1,-2 2-1,1 3 1,-1 4 718,3 3 0,2 2 0,-4 0 0</inkml:trace>
  <inkml:trace contextRef="#ctx0" brushRef="#br0" timeOffset="10">21635 18565 7781,'-2'-12'1064,"-2"3"1,2 2-1,-1 2-718,6-4 1,0 2 0,6-2 0,2 0-1,1 0 1,1 2 0,-1-1 680,-3 1 1,2-2-1,-3-4-696,-1-1 1,-1 6 0,-7 0 0,-4 2-1,-4 3 1,-4 2 0,-5 1-35,-4 0 0,-3 10 0,-3 5 0,-2 4 0,0 5 0,5 0 0,5 1-108,0 1 0,11-2 0,1 7 0,5-3 0,3-1 0,1-2-302,3-3 0,7 2 0,10-6 0,7-2 0,4-1 0,5-3 0,0-3-3696,-1-5 0,7-2 3809,-3-2 0,9-6 0,-2-2 0</inkml:trace>
  <inkml:trace contextRef="#ctx0" brushRef="#br0" timeOffset="11">22088 18538 9119,'-1'-13'0,"-2"-1"1375,-2 1 0,1 12 0,4 5-1067,0 6 1,4 4 0,2-1 0,2 0 0,2 2-1,2 3 1,0 4 0,-2 3-155,-1 2 0,-2 0 0,2-2 1,-3-1-1,-2-4 0,1 0-1750,-2-4 0,-8-1 0,-3-4 1596,-4-2 0,-8-3 0,0-6 0</inkml:trace>
  <inkml:trace contextRef="#ctx0" brushRef="#br0" timeOffset="12">22008 18551 7782,'13'-38'1534,"1"2"1,-1 8 0,2 8-1,3 2-1099,4 6 1,7-1 0,3 4 0,-3-2 0,1 2 0,-1 5 0,4 3-1254,1 1 0,2 0 1,4-2 817,0-2 0,0-10 0,0-6 0</inkml:trace>
  <inkml:trace contextRef="#ctx0" brushRef="#br0" timeOffset="13">22901 17405 7848,'8'-13'564,"3"1"1,-2 3 519,3 5 0,2 2 0,-3 5-248,-2 6 1,-3 3 0,-6 15 0,-1 4 0,-2 3 0,-3 1-510,-2 2 1,1 0 0,-3 0-1,2-3 1,2-1 0,3-3 0,2-2-579,1-2 0,0-5 0,1-3 0,2-3 0,3-3-336,2-4 1,-4-2 0,3-7 0,-1-4-1,-4-5 1,-5-5 0,-6-4 380,-3-2 1,-7 5-1,-3-2 1,-3 3 0,-1 2-1,3 1 1,0 3 962,0 5 1,2 2 0,0 2-1,1 2 1,0 2 0,3 5 71,5 3 0,0 6 0,7 1 1,2 0-1,2 2-751,1 0 0,6 0 0,3 2 0,4-2 0,3-2 1,4-2-1,0-3 0,4-2-2485,1-3 1,3-3 0,2-6 2406,1 0 0,12 0 0,-1 0 0</inkml:trace>
  <inkml:trace contextRef="#ctx0" brushRef="#br0" timeOffset="14">23194 17672 8523,'-11'-21'1962,"8"14"0,-6 11 0,6 6-1568,3 4 1,7 1-1,5 1 1,6 3 0,1 0-1,2 2 1,-2 0-678,0 3 1,-1-5 0,-5 0 0,-1-1-1,-1 0 1,-4-2-4610,-1-1 4892,-2-8 0,-4 5 0,0-5 0</inkml:trace>
  <inkml:trace contextRef="#ctx0" brushRef="#br0" timeOffset="15">23128 17805 7843,'-8'-27'322,"2"-4"1,8 0 0,4 3 0,7 3 0,9 4 489,8 2 0,4 1 1,8 3-1,2-1 0,5-2 1,3 4-1,1 2-812,0 3 0,1 0 0,-1-4 0</inkml:trace>
  <inkml:trace contextRef="#ctx0" brushRef="#br0" timeOffset="16">11024 14407 7800,'-7'0'1564,"1"-2"-584,6-2 1,1 2 0,4-2 0,4 2-566,2 2 0,4 0 0,1 0 0,4 0 0,0 0 0,3 0 72,-3 0 1,4 0 0,-5 0 0,1 0 0,0 2 0,0 1 0,-1 1 1113,-3-1-1338,-1 5 1,-2-5 0,-1 5-19,-3 3 0,-5 1 0,-6 1 1,-4-1-1,-2-2 0,-2-1 62,-2 1 0,3-4 0,2 0 0,1 0-231,3 3 1,4-3 0,7 0-1,6-2 1,4 2 0,3 2 0,0 2 157,2 2 0,-2 0 1,0 0-1,-3-1 1,-5 6-1,-4 1 0,-3 2 99,-3 1 0,-8 0 0,-5 2 0,-6-2 0,-7 0 1,-2-2-343,-1 0 0,-3-2 0,0-7 0,-2-3 0,1-1 0,3-3 0,4-1-587,1-2 0,1-6 1,-1-3-1,4-1 1,4-1-1,4 2-1671,1-1 0,6 3 2267,-1-2 0,2 0 0,2-5 0</inkml:trace>
  <inkml:trace contextRef="#ctx0" brushRef="#br0" timeOffset="17">20542 14713 7907,'-6'-13'0,"4"4"544,-2 0 1,4 6 0,4-1 0,5 2 0,3 1 0,1-2 0,1-2 0,-1 2 33,0 2 1,2-4 0,2 0 0,0-1 0,0-2-1,-3 2 1,0-1-785,-1-1 1,2 0 0,1-6 0,2 1-1,-2 0 1,1-1-1421,0 1 0,0-5 1626,5 0 0,0-5 0,5 2 0</inkml:trace>
  <inkml:trace contextRef="#ctx0" brushRef="#br0" timeOffset="18">21222 13980 8219,'-14'-7'0,"1"2"584,0 4 1,5 7-1,2 1 1,2 2-125,-1 0 0,-1 0 1,4 4-1,-3 1 1,1 0-1,-1 3 0,1 0-89,1 0 1,1-3 0,4 1 0,2 0 0,7 0 0,5-5 0,5-1-1385,-1-1 1,10-5-1,-2-1 1,3-4 0,2-9-1,-2-5-2845,1-6 3858,-9-4 0,2-6 0,-12-2 0</inkml:trace>
  <inkml:trace contextRef="#ctx0" brushRef="#br0" timeOffset="19">21422 13887 7942,'-18'0'940,"0"0"1,-4 6 0,6 4 0,2 8 0,5 9 0,2 5-184,-1 2 1,6 14-1,-3-2 1,4 1-1,2 2 1,4-3-1,3 1-337,4 0 0,6-7 1,1 2-421,2-4 0,-5 4 0,4-8 0</inkml:trace>
  <inkml:trace contextRef="#ctx0" brushRef="#br0" timeOffset="20">20662 16699 7844,'0'-13'264,"0"-1"1,0 5 0,0 1-1,-2-1 1,-1 0 0,0 3-1,3 6 1,5 9 0,1 8 647,0 9 1,4-1-1,-1 10 1,1 4-1,1 2 1,-2 5-1,1 0 1,2 2-231,1-1 1,-4-9 0,0 1 0,0-5-1104,-2-4 0,3-7 0,-4-2 0,2-2-12,2-2 1,-4-10-1,-1-9 1,-4-9-1,-2-10 168,-4-4 1,2-3-1,-4-4 1,1-2-1,3 0 1,1 3 0,2 5 523,0 3 0,0 4 0,0 6 1,2 1-1,2 3 0,5 5 546,3 2 1,6 2 0,0 2 0,-1 2-1,1 6 1,0 5 0,-2 5-680,-1 0 1,-2-2-1,1 4 1,-1 0-1,-1 1 1,-3-3-559,-5 0 1,-2-1-1,-2-3 1,0 2-1,-2-2 1,-4-2-159,-7-6 0,-5 0 0,-7-5 0,1 1 0,-2-1 0,0-1-3,1-2 0,3 0 1,9 0-1,1-2 1,3-2-1,6-5 593,6-3 0,22-7 0,11-2 0</inkml:trace>
  <inkml:trace contextRef="#ctx0" brushRef="#br0" timeOffset="21">21368 16646 7790,'-34'-27'2147,"2"8"1,6 5 0,4 8-2034,4 5 0,4 1 0,0 0 0,1 1 0,0 2 0,1 3 107,3 2 0,3 1 1,7 2-1,5 0 1,6-2-126,5 1 1,6-2 0,-1 0 0,4 1 0,0 0 0,1 0-122,0 1 0,-2 1 0,-2-1 1,-2-1-1,-3 1 0,-5 2 1,-4 2 91,-3-1 0,-1 2 1,-7 1-1,-2 3 1,-7 2-1,-5 3 238,-6 1 1,-3-3 0,-2-1 0,2-2 0,1-3 0,3-1 0,2-3 445,3-3 0,4 1 0,9-5-732,12-2 1,15-2-1,11-1 1,5 0-1,3 0 1,1 0-111,-1 0 0,-3 0 1,-4 2-1,-6 2 0,-7 5 1,-6 3-1,-7 1-102,-6 0 1,-7 7 0,-10 0 0,-15 4 0,-12 0 0,-9 1 315,-3-1-210,-7-7 1,6 3-1,-2-8 1,7-2 0,6-3-1,4-1-906,4-3 0,5-1 0,7-2 0,5-2 993,7-2 0,10-4 0,7-5 0</inkml:trace>
  <inkml:trace contextRef="#ctx0" brushRef="#br0" timeOffset="22">13983 16033 8062,'-14'0'-25,"-3"0"773,-1 0 1,8 0 0,10 0-1,7 0 1,4 1 342,-2 3 0,-3 4 0,-6 5 0,0 1 315,0-1-1114,0-6 0,6-1 0,2-6 0,6 0 0,4 0 0,4 0 1,2 0-59,-2 0 1,3 0 0,-4 0 0,1 0 0,-1 2 0,-2 1 0,-4 3-193,-5 1 0,-4 2 0,-8 4 0,-3 2 0,-7 0 57,-5-2 0,-2 3 0,3-7 1,-3 3-1,-1 1 0,1 1 287,3-1-352,7-5 0,-1 3 1,5-2-1,4 2 1,4-2 14,5-5 1,10 2-1,4 0 1,2 0 0,0 0-1,-3-2 1,-2 1 139,-3-1 0,-1 2 0,-3-2-95,-3 5-61,-15 3 1,-9 1-1,-13 1 1,-3-1-1,-5 0 1,-1-1-393,2-3 1,-8 1-1,4-4 1,2 0 0,5 0-1,5-3-2577,5-1 1305,2-2 1631,13 0 0,13 0 0,9 0 0</inkml:trace>
  <inkml:trace contextRef="#ctx0" brushRef="#br0" timeOffset="23">14063 16859 8054,'-13'0'0,"1"-2"0,2-1 523,1-1 1,1-2-1,-2 3 1,3-3-1,1-1 1,4-4-1,5 1 6,6 1 0,7 3 1,2 5-1,-2-2 1,1-2-1,-1 2 1,2 2-226,-2 1 1,-3 1 0,-2 2 0,-4 3 0,1 2-322,-1 2 0,-4 2 1,1 1-1,-4-1 1,-2-2-1,-3-1 220,2 2 0,2-4 0,1 2 1,0 1 21,0 2 0,6-4 1,2-4-1,4-3 0,3 1 1,3 1-90,4 1 0,-1 2 0,0-3 0,-2 3 1,-3 2-1,-1 2 0,-3 2-5,-3 1 1,1 0 0,-6 2-1,-1 2 1,-3 0 0,-4 0-304,-5-3 176,-3 0 1,-3-1-1,-2 0 1,-4-1-1,-3-1 1,-1-4 22,-3-1 0,-3 0 0,0-3 0,-3 1 1,-2-1-1,2 0-238,1 2 1,2-4-1,5 4 1,0-2 0,3-1-1,4 4 1,4 2-4602,7 2 4812,5-4 0,9 12 0,2-3 0</inkml:trace>
  <inkml:trace contextRef="#ctx0" brushRef="#br0" timeOffset="24">14210 17512 8328,'0'-21'330,"0"3"0,-2 10 1,0 5-1,-4 6 1,0 5-1,0 4 1,3 2-1,1-1 1,2 2 109,0 2 0,5-2 0,2 5 1,4-3-1,5 3 0,2-1 0,2 2 1,1-2-164,3 0 1,-4 3 0,1-4 0,-2-2 0,-2-2 0,-4-4-612,-4-1 1,-3 0-1,-8 4 1,-2 0 0,-8 1-1,-7-1 1,-11 0 333,-7 1 0,-6-1 0,-10 0 0</inkml:trace>
  <inkml:trace contextRef="#ctx0" brushRef="#br0" timeOffset="25">14023 17645 8867,'31'-38'0,"1"2"863,-3 5 1,10 4-1,2 5 1,4 6-1,2 4-853,0 3 1,-2 5 0,2-4 0,1 2-11,-1 3 0,-4 2 0,3 1 0</inkml:trace>
  <inkml:trace contextRef="#ctx0" brushRef="#br0" timeOffset="26">14330 18138 8486,'0'-19'0,"-6"6"289,-3-1 1,2 7-1,-1 8 1,1 4 0,1 4-1,0 3 1,3 1 0,2 0-1,1 1 1,0 0 0,1 3 112,4 0 0,2 6 0,6-4 1,1 0-1,0 0 0,3-2 1,2-2-1,2-2-245,2 0 1,-2 1 0,0-1 0,-2-1-1,-3-2 1,-1-1-419,-1 1 0,-6 2 1,0 1-1,-4 1-72,-5-1 0,-7 0 1,-9-1-1,-6-1 1,-2-4-1,-1-1-1294,-1-3 0,0-2 1627,1-1 0,-7-11 0,-1-4 0</inkml:trace>
  <inkml:trace contextRef="#ctx0" brushRef="#br0" timeOffset="27">14237 18138 8421,'19'-18'844,"3"1"1,14-1-1,4 6 1,3 3-606,2 5 0,-3 1 0,4 0 0,-2-2 0,2 2 0,0 2-239,0 1 0,-2-6 0,-4-1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838"/>
    </inkml:context>
    <inkml:brush xml:id="br0">
      <inkml:brushProperty name="height" value="0.053" units="cm"/>
      <inkml:brushProperty name="color" value="#FF0000"/>
    </inkml:brush>
  </inkml:definitions>
  <inkml:trace contextRef="#ctx0" brushRef="#br0">22195 17432 7948,'-2'-19'125,"-2"5"0,1 8 1,-6 9-1,-1 2 1,-1-1-1,1 1 1,1 1-1,-1 0 0,-2 1 1,-2 0-1,1 4 1,0 2-1,-1 3 1,0 4 837,-4 0 0,2-2 0,-5 4 0,0 2 0,2 1 0,0 2 0,1-1 0,0 1 0,-1 0-605,-2-1 0,5 0 0,-2-3 0,3-2 0,2-2 0,-1-2 0,1-3-1656,0 0 0,1-5 0,2-2 1298,1-1 0,0-13 0,-5-8 0</inkml:trace>
  <inkml:trace contextRef="#ctx0" brushRef="#br0" timeOffset="1">21648 17499 7980,'-6'-20'1013,"11"13"1,1 4 0,7 12 91,5 7 0,4 6 0,-3-5 0,0-4 0,2-3 0,1 1 1,5 2-1,3 3-1535,-1 2 1,4 6 0,-2-2 0,-1 2 0,-2-1-1,-2-2 430,1-2 0,6 11 0,1-2 0</inkml:trace>
  <inkml:trace contextRef="#ctx0" brushRef="#br0" timeOffset="2">23141 17539 7901,'0'-39'0,"0"5"4411,0-6-3896,0 18 0,-1 10 0,-4 12 0,-4 0 1,-1 1-1,-2 5 0,-1 6-59,-6 4 1,-5 13 0,-3-1-1,1 3 1,-3 4 0,0 1 0,-4 2-233,-1-1 1,3-4 0,-3 1-1,0 0 1,1-1 0,-1-1-1,3-2-1239,3-2 1,0-6 0,10-1 0,2-2 0,2-2-3506,6-3 4520,2 0 0,0-7 0,-2-1 0</inkml:trace>
  <inkml:trace contextRef="#ctx0" brushRef="#br0" timeOffset="3">22448 17858 7879,'-7'2'1966,"2"2"0,14 10 0,6 8 0,4 5 0,5 2-1380,1 2 1,8-4-1,2-5 1,5 2-823,5 1 0,-4 0 0,3-1 0,-2-3 0,-4-2 236,-2-3 0,2-1 0,-3-2 0</inkml:trace>
  <inkml:trace contextRef="#ctx0" brushRef="#br0" timeOffset="4">21235 16726 7815,'0'-9'0,"0"0"0,0-2 0,0 4 319,0-2 0,0 0 1,0-4-1,0 0 0,-2 1 1,-2 3-1,-5 4 0,-3 5 203,-1 5 1,-2 7 0,-3 7 0,-4 3 0,-3 5-1,-3 4 1,-2 3 0,-1 3 0,0 2-138,-2 1 1,4-2 0,-5-1-1,1-3 1,4 0-601,0 0 0,3-9 1,1 2-1,2-3 0,6-4 1,2-2-1,3-3-3604,3-2 3819,-3 1 0,5-7 0,-7-1 0</inkml:trace>
  <inkml:trace contextRef="#ctx0" brushRef="#br0" timeOffset="5">20622 16886 7811,'4'-30'0,"2"5"0,3 10 1726,6 12 0,6 15 1,10 10-1,3 3-1329,0 2 1,6-1 0,1 4 0,8 3-1,6 4 1,-2 0 0,2 3 0,-3 0-2606,0 0 0,5 6 2208,-8-11 0,6 7 0,-7-8 0</inkml:trace>
  <inkml:trace contextRef="#ctx0" brushRef="#br0" timeOffset="6">20089 17632 7998,'-14'-6'0,"1"3"0,0-4 1550,-1 1-812,7 1 1,-5 5 0,3 0 0,-3 0 0,-1 0 0,0 2 0,-1 2 2956,1 5-3281,0 3 0,-5 7 0,-1 3 0,-2 3 0,-3 2 0,-1 0 0,-3 1 1,-2 2-114,-1 1 0,0 0 0,4-5 0,1 1 0,-1-2 0,2-1 0,1-3-1313,2-2 0,4-1 0,-1-5 1,3-1-1,4-2 1012,0-1 0,6-18 0,0 0 0</inkml:trace>
  <inkml:trace contextRef="#ctx0" brushRef="#br0" timeOffset="7">19355 17912 7998,'-6'7'459,"5"2"0,-2 0 0,6 9 769,6 5 1,9 4 0,4 0 0,3-2-1,2-1 1,-1-4 0,2-1 0,2-2-958,1-2 1,5-2 0,-4 2 0,1 1 0,0 0 0,-5-2-272,-5-4 0,8-1 0,-2 4 0</inkml:trace>
  <inkml:trace contextRef="#ctx0" brushRef="#br0" timeOffset="8">23181 16766 7781,'8'-14'0,"-1"2"401,-3 4 1,-4 2 0,2 4 0,-7-1 0,-2-1 0,-3 1 210,-2 1 0,-2 2 0,0 2 0,-3 2 0,-2 5 0,-2 3 0,-4 3 0,-1 2 0,-4 6-99,0 2 1,1 2-1,-8-1 1,1 2 0,1 2-1,-1 1-104,0-1 0,7-2 1,-2-2-1,4 1 1,3-2-1,4-3-816,0-4 0,4-3 0,7-2 0,5 1-1194,2-1 1,8-11 0,3-8 0,4-9 1600,5-7 0,3-15 0,6-5 0</inkml:trace>
  <inkml:trace contextRef="#ctx0" brushRef="#br0" timeOffset="9">22675 16779 8777,'-14'7'3942,"1"-1"-3186,0-6 0,7 6 1,6 5-1,7 3 0,6 4 1,5 0-1,4 0 0,5-1 190,4 0 1,3 2 0,6 0 0,-1 2 0,-2 3 0,-3-1-1476,-2 0 1,0 0-1,-6-4 1,1 2-1,-2 3 1,-1 1-1,-4 2-8463,0-1 8992,-3 1 0,3 0 0,0-1 0</inkml:trace>
  <inkml:trace contextRef="#ctx0" brushRef="#br0" timeOffset="10">11397 19005 8549,'-13'-2'-30,"0"-1"1,-1-1 332,1 1 0,4-3 0,0 0 0,-1 0 0,-2-1 1,-1 1-1,-1 0 0,1 1 0,0 1 0,-1-1 1,1 2 220,0 2 0,7 1 0,6 0 0,10 0 1,11-2-1,11-1 0,10-2 0,8-3 0,8-2-171,9-2 0,-1-1 0,8-1 1,0 1-1,-35 6 0,-1 1 1,0-1-1,0 0 0,36-5 0,-6 2-276,-4 1 0,-6 5 1,-11-4-1,-7 2 0,-9 3 1,-7 2-728,-6 1 0,-11 0 0,-8 0 1,-14 0-1,-13 0 171,-11 0 557,-16 0 0,3-4 0,-11-1 0,-4 2 0,0 2 0,-4-1 379,-1-2 1,5 1 0,-1-5 0,1 2 0,7 3 0,2 2 0,9 1-562,6 0 0,3 1 0,13 2 0,7 3 0,5 2-1198,6 2 0,10 2 0,16 3 0,12 3 1302,14 4 0,14 3 0,3 2 0</inkml:trace>
  <inkml:trace contextRef="#ctx0" brushRef="#br0" timeOffset="11">11890 15966 8097,'-1'-12'0,"-2"2"0,-1 1 0,1-2 837,1 6 0,2-7 1,-1 6 4344,-4 3-4388,4 4 1,-5 13-1,6-1-265,0 0 1,0 7-1,0 0 1,0 2-401,0 1 1,0-6 0,1 4-1,4 0 1,2-2 0,2 0-1,0-2-1261,1-2 1,2-8 0,1-3 0,2-2-1,2-2 1,2 0-1596,2 0 0,-5-12 2727,2-6 0,2-5 0,1-4 0</inkml:trace>
  <inkml:trace contextRef="#ctx0" brushRef="#br0" timeOffset="12">12117 15926 8998,'-1'-21'0,"-2"3"0,-3 4 1214,-2 0 1,4 7-1,-4 4 1,3 7-1,2 10 1,0 8-1,0 8 1,-2 5 6011,2 4-6893,-4 6 0,4 3 0,-5 5 0,3-1 0,2 0 0,1 0 0,2 2-1851,0 1 1,0-1 1517,0-6 0,0-2 0,0-6 0</inkml:trace>
  <inkml:trace contextRef="#ctx0" brushRef="#br0" timeOffset="13">19635 14766 8294,'-13'-4'-4,"0"0"1,-1-1 898,1 5 0,7-1 0,6-2 0,9-3 0,6-2 0,4-2 0,0-2-1122,1-1 0,3 0 0,-1-1 0,2 1 0,0 0 0,-2-1 0,0 1 0,0 0 227,1-1 0,-1-5 0,5-2 0</inkml:trace>
  <inkml:trace contextRef="#ctx0" brushRef="#br0" timeOffset="14">20102 14380 10128,'-9'-10'0,"0"-2"1840,-1 1 0,-1 1-1613,2 10 0,5 0 1,8 12-1,7 4 1,4 3-1,4 7 1,2 3-1,1 7-248,-1 2 1,-2 1 0,-6-2-1,1-3 1,-3 0 0,-2-2-1483,-4 1 1503,-4-2 0,-7-4 0,-1-1 0</inkml:trace>
  <inkml:trace contextRef="#ctx0" brushRef="#br0" timeOffset="15">20009 14620 8119,'11'-42'1535,"-2"-2"0,3 8 0,-1 1 1,3 5-982,4 4 1,10 5 0,-1 3 0,3 5 0,4 4 0,3 5 0,4 4-555,2 4 0,1 9 0,10 8 0</inkml:trace>
  <inkml:trace contextRef="#ctx0" brushRef="#br0" timeOffset="16">19795 18725 8029,'-4'-9'-4,"-1"0"119,2-1 1,2-2 0,1-2 0,0 1 0,0 0 0,0-1 781,0 1 1,0 4-1,-2 0 1,-2-1 498,-5-2-804,-3 5 0,-1-4 0,0 7 0,-1 1 66,1 1 1,0 4 0,1 2 0,1 5-1,4 3-276,1 1 0,2 1 0,4-1 0,0 0 1,1 2-1,4 0 0,5 1-570,6 1 1,1-10 0,5 5 0,1-5 0,1-4-1,0-1-489,-2-2 0,-6 0 1,2-2-1,-5-2 0,-4-5 1037,-4-3 1,-8 3-1,-5 2 1,-2-1 0,-5 2 479,0 0 0,1 2 1,2 6-1,3 2 1,4 5-1009,4 3 1,1 2 0,1 3 0,4 1 0,4-2 0,4-3-667,5-4 1,3 1 0,5-5 0,1-2-1,1-2 1,2-1 0,1-1-6289,-2-4 7122,5-2 0,-5-12 0,3-2 0</inkml:trace>
  <inkml:trace contextRef="#ctx0" brushRef="#br0" timeOffset="17">20195 18578 9830,'-4'-31'0,"-2"0"0,-2 3 0,0 4 0,-1 6 2009,0 3 1,6 7 0,0 0 0,6 4-1408,6 5 0,4 10 0,3 8 0,5 0 0,3 2 1,5-2-1,4 0-2105,4-2 1,0-4 0,0-3 0,-1-2 0,-1-2 1502,-1-3 0,-1-2 0,-7-1 0</inkml:trace>
  <inkml:trace contextRef="#ctx0" brushRef="#br0" timeOffset="18">20595 18551 12787,'-18'-13'0,"-1"1"0,-2 3 0,-1 6 0,0 6 0,1 8 0,0 8 0,2 9 1163,0 6 0,0 12 0,4-4 1,0 2-1,5 3 0,2 1 1,5 1-2131,2-2 1,4 3 0,4-5 966,7-2 0,8-2 0,-2-1 0</inkml:trace>
  <inkml:trace contextRef="#ctx0" brushRef="#br0" timeOffset="19">11917 16899 8156,'-7'1'688,"2"4"1,4 4-1,1 2 1,0 3-1,0-1 1,0 0 0,1 1 59,4-1 1,-4 0 0,5 1 0,0-2 0,1-2 0,2-3-1,0-1-1079,2-3 0,0-1 0,3-2 0,-1 0 0,0-2 0,1-2 0,-1-5-1559,0-3 0,1-1 0,-1-2 1890,0-3 0,1-3 0,-1-5 0</inkml:trace>
  <inkml:trace contextRef="#ctx0" brushRef="#br0" timeOffset="20">12117 16846 9236,'-6'-14'0,"-3"2"1731,-3 3 0,4 4 0,0 6 0,2 3-1002,3 5 0,3 5 0,3 3 0,3 6 1,0 3-1,1 5 0,1 3-185,2 1 1,-2-1-1,-1-3 1,-1 3-1,-2 1 1,1-1-1,-1 0-2903,-1 0 0,-1 2 0,-2 4 0,-2-2 2359,-2-2 0,-9-9 0,-8-8 0</inkml:trace>
  <inkml:trace contextRef="#ctx0" brushRef="#br0" timeOffset="21">20662 14700 8376,'6'-9'604,"3"0"1,2 2 0,3-4-88,-1 2 0,-4 2 1,0-3-1,1 2 1,2 1-1,1 1 1,-1-1-1,-1 1 0,-3 0 1,1 1-427,-1-1 0,4 3 0,-3-4 0,2 0 0,3 1-91,-1 0 0,6-11 0,2 3 0</inkml:trace>
  <inkml:trace contextRef="#ctx0" brushRef="#br0" timeOffset="22">21142 14260 8099,'-14'-19'838,"1"8"-276,0-2 0,5 10 0,4 3 1,4 8-1,4 3 0,5 3-69,3-1 1,3 5-1,1 1 1,2 2-1,-2 3 1,-1 1-701,-2 1 1,1 4 0,-1 0-1,-1-4 1,-3 2 0,-5-2-654,-2-1 0,-2 1 860,0-8 0,-12 6 0,-3-3 0</inkml:trace>
  <inkml:trace contextRef="#ctx0" brushRef="#br0" timeOffset="23">21102 14447 8099,'0'-40'0,"1"3"314,4 6 1,-1-1-1,8 12 1,4-1 768,3 3 0,5 3 0,7 4 0,5 0 0,4 4 0,4 1 0,5 4-1083,3 5 0,1 11 0,1 6 0</inkml:trace>
  <inkml:trace contextRef="#ctx0" brushRef="#br0" timeOffset="24">20728 17619 8212,'0'-18'0,"0"0"2414,0 2 0,-1 5-1684,-4 2 1,4 8 0,-3 1 0,2 7-1,2 5 1,0 2 0,0 0-269,0 4 0,5-3 1,-1 4-1,0-1 1,2 0-1,2-2-468,-1-1 1,5-2 0,-3 0 0,3 1-806,1-1 0,0-5 1,1-6 224,-1-4 1,-6-6-1,-2-5 1,-4-1 0,-1 1 1597,0 0 1,0 4 1167,0 0-1669,0 6 0,0 8 1,-1 8-1,-2 2-566,-2-1 0,0 0 0,2-1 0,-2 0 0,1 1-1380,-2-1 0,4 0 0,-1-1 149,6-3 0,9-7 0,7-10 0,2-4 1,3-7 1285,1-5 0,2-8 0,-1-2 0</inkml:trace>
  <inkml:trace contextRef="#ctx0" brushRef="#br0" timeOffset="25">20995 17605 9216,'-13'0'1782,"-1"0"1,1 5-1,1 1-1232,3 1 1,3-3 0,6 5-1,2 0 1,2 0 0,7 0-1,5 0-603,6-2 1,8 4 0,2-7 0,2-1 0,3-2 0,0-1-2343,-1 0 1,5-5 0,-5-6 2394,-3-5 0,-10-5 0,-3-5 0</inkml:trace>
  <inkml:trace contextRef="#ctx0" brushRef="#br0" timeOffset="26">21315 17579 8212,'-22'0'0,"-2"0"760,0 0 1,2 1 0,0 3 0,4 5 0,3 5 322,2 3 1,6 4-1,2 7 1,4 2 0,1 4-1,1 3 1,4 4 0,5 2-1565,6 3 0,2-4 0,7 2 0,3-4 481,0-4 0,7 2 0,-1-4 0</inkml:trace>
  <inkml:trace contextRef="#ctx0" brushRef="#br0" timeOffset="27">11930 17432 8351,'0'-13'-6,"0"-1"248,0 1 1,0 4 0,0 0 0,-1 0 0,-3 2 4723,-5 2-1585,3 4-2974,0 1 0,6 1 1,0 4-1,0 4 0,0 3 1,-2 2-37,-2 4 0,2-2 0,-4 7 0,2 0 0,0 3 0,1 0-309,1 1 1,2-5-1,2 0 1,2 1 0,6-3-1,5-2-596,3-3 0,4-3 0,-2-3 0,-1-5 0,0-3 0,-3-1-172,-1 0 1,-2 0 0,-1-1 0,-3-3 408,-4-5 375,-10 3 1,1-5-1,-8 5 1,-4 1-1,-4-3 1,-3 2 577,-3 0 1,4 2 0,0 4 0,0 0 0,1 0-1,3 1-662,4 4 1,2-2 0,3 6 0,4 1 0,4 2 0,4 1-1,4 0-2411,7 1 1,8-1 0,1 0 2416,7 1 0,-2-1 0,5 0 0</inkml:trace>
  <inkml:trace contextRef="#ctx0" brushRef="#br0" timeOffset="28">21542 14753 8426,'-6'-7'-33,"3"-4"1317,-6 7 1,7 0-1,2 2 1,8-1-1,4-1 1,1-1-954,0-1 0,3 3 0,1-4 0,-2-1 0,1 1 0,-1-3 0,1-2-1514,2-1 1,-2-5 1182,6 0 0,6-12 0,6 2 0</inkml:trace>
  <inkml:trace contextRef="#ctx0" brushRef="#br0" timeOffset="29">21955 14167 8195,'-12'-19'0,"3"5"922,-9 1 1,11 5 0,7 8 0,7 0 0,5 0 0,4 0 0,5 0-376,6 0 1,4 0 0,-1 0 0,1 0-1,-2 0 1,-1 0-766,-1 0 1,-2 0 0,-3 2-1,-4 2 1,-4 5 175,-6 3 1,-3 6 0,-11 1 0,-7 2 0,-8 3 0,-4 1 0,-2 3 0,2 1 368,3 3 0,-1-1 0,9-5 1,3 1-1,4 0 0,4-1-1656,1 1 1,8 4 0,5-1 1328,5-5 0,5-10 0,5-9 0</inkml:trace>
  <inkml:trace contextRef="#ctx0" brushRef="#br0" timeOffset="30">21768 18485 8109,'-7'-6'0,"-5"0"0,3-3 0,-1 3 1248,1 0 0,3 3 1,6-6-1,0-1 0,0-2-710,0-1 1,-8 5 0,-3 2 0,-7 2-1,-3 0 1,-3 1 0,-1 3-129,-1 4 0,0 2 1,4 4-1,4-1 1,4 2-1,0 0-137,1 3 1,5 4 0,4-1 0,3 1 0,2 0 0,3 1-704,5 2 1,8-5 0,2 2-1,2-3 1,2-3 0,1-2-975,-2-1 1,6-6-1,-4 1 1,0-2 1403,1-2 0,12 0 0,4 0 0</inkml:trace>
  <inkml:trace contextRef="#ctx0" brushRef="#br0" timeOffset="31">22061 18232 9449,'-1'-21'1968,"-4"3"0,3 8-1416,-7 1 1,4 6 0,-4-2-1,-1 5 1,0 5 1646,1 4-1991,-3 3 1,6 2 0,-3 3 0,5 2 0,2 2-1,2 2-119,0 3 0,0 0 0,3 1 0,3-1 0,6 0 1,1-3-465,3 0 0,5-7 1,-2 2-1,2-4 0,1-2 1,-1-3-1,-3-4-211,-3-4 1,-2-1 0,-1-1-1,-3-4 1016,-5-4 1,-8-1 0,-7 0 0,-3 2-1,-4 2 1,0 2 174,-1-2 0,4 4 0,-3-1 1,3 6-1,2 6 0,1 3-684,3 1 0,3 2 0,6 3 0,0 4 0,2 3 0,4 2-2790,7 0 2869,0-7 0,19 6 0,-4-6 0</inkml:trace>
  <inkml:trace contextRef="#ctx0" brushRef="#br0" timeOffset="32">12077 18072 8268,'8'-14'497,"-4"1"-25,-3 6 0,-2 1 1,-3 6-1,-5 1 1,-3 4-1,-2 5 1,0 6-1,-3 5 0,0 1 89,0 0 1,2 1-1,4 2 1,2-2 0,4 0-1,4-1 1,1 0 0,0-1-539,0-2 1,6 0 0,3-2 0,2 0 0,3 0 0,1-3-196,2 0 1,0-7-1,3-2 1,0-4-1,-4-1-179,-1 0 1,-3-1-1,-3-4 1,-5-4 400,-3-3 1,-2 4 0,-3-1 0,-5 0 0,-3 1-1,-3 3 725,-3-1 1,3 4-1,-2-2 1,0 4-1,1 4-590,-2 5 1,2 3 0,6 1 0,2 2-1,2 3 1,3 2-4992,2 1 4806,7 4 0,13 2 0,9 7 0</inkml:trace>
  <inkml:trace contextRef="#ctx0" brushRef="#br0" timeOffset="33">22621 14740 8321,'-13'-2'373,"-2"-2"1055,-3-5 1,4 3 0,-3 0 0,8 0-1108,9-3 0,6 3 0,9 1 1,3 0-1,4-1 0,3 0 0,2-1 1,0-1-1408,-1-2 0,1-2 0,0-1 0,-1 0 1086,1-1 0,0-5 0,-1-2 0</inkml:trace>
  <inkml:trace contextRef="#ctx0" brushRef="#br0" timeOffset="34">22995 14113 9768,'-18'-16'0,"0"3"4691,2 5-4436,7 5 1,9 3 0,10 0 0,6 0 0,8-1 0,4-2 0,5-3-1,-1 0-301,1 0 1,3 2 0,-5 2 0,-3-1 0,-4-1 0,-7 1-145,-2 2 0,-7 2 0,-4 3 1,-3 5-1,-4 5 0,-5 3 1,-10 6 807,-6 2 1,-4 3 0,-2 2 0,-1 2 0,3 1 0,4 1-368,7 0 1,3-3 0,5 4-1,5 2 1,4 2-252,4 1 0,16 0 0,8 0 0</inkml:trace>
  <inkml:trace contextRef="#ctx0" brushRef="#br0" timeOffset="35">22821 18098 9917,'-13'-4'781,"0"-1"0,4 2 0,1 11 0,1 8 0,1 11 1,0 4-1,3 3 0,2 0-309,1 3 0,4 4 0,2 1 1,1-4-1,5-1 0,3-2 1,3-3-1,0-2-846,1-4 1,-4 3 0,4-12 0,-1 0 0,-1-4-407,0-4 1,-10-5 0,-7-8-1,-9-7 578,-7-5 0,-6-5 1,-8-4-1,-1 2 0,0 0 1,0 1 1004,0 1 1,1 2 0,6 6-1,4 1 1,0 3 0,4 5-151,1 2 1,8 4 0,2 2 0,4 5-853,1 3 0,1 1 0,4 2 0,2 1 0,4 3 0,0 1 0,4-1-1189,0-3 0,6-5 0,1-4 0,5-1 1,4-3 1387,4-2 0,10-12 0,2-4 0</inkml:trace>
  <inkml:trace contextRef="#ctx0" brushRef="#br0" timeOffset="36">23261 18112 8144,'-13'0'1085,"-5"-2"1,0-1-1,2-1-363,1 1 0,2 6 0,1 3 1,2 1-1,1 3 0,0 2 1,1 3-1,4 1 74,2 2 1,2 9 0,0-4 0,2 1-1,2 1 1,5-1-1005,3-2 0,7 2 0,4-6 0,2-2 0,0-3 0,-1-2-1131,-2-2 1,-6-6 0,2 1-1,-6-3 1833,-8-1 1,-8-4 0,-17 0 0,-7 1 0,-5 1 0,-4 2 0,0 2 285,2 2 1,2 3-1,6 8 1,2 2 0,3 2-1,4 2-1162,4 2 0,6 2 0,4 4 0,4 2 382,4 4 0,9 4 0,8 1 0</inkml:trace>
  <inkml:trace contextRef="#ctx0" brushRef="#br0" timeOffset="37">8545 16232 7777,'0'-8'771,"1"0"1,2 1 0,3 1 0,0-2 0,1 1 334,1-3 1,-7 4-1,-1 3 1,-7 6-530,-5 6 0,5-2 1,4 0-1,6-1 0,7-1 349,6 1 1,3-5-1,7 4 1,-1-4 0,3-1-1,0 0-579,0 0 1,-6 0-1,-1 0 1,-2 2 0,-2 2-256,-2 5 1,-8 3-1,-4 1 1,-8 2-1,-8 3 1,-8 4-1,-4 2 252,-1-2-214,5 3 1,-7-9 0,5 5-1,3 0 1,0-2 0,4 0-23,4-2 1,5-3-1,7 0 1,0-1-1,3 0 1,4 1-109,7-1 0,12-4 0,1 0 0,3 0 0,1-2 0,0-1 0,-2-2 0,0 1 0,-3-2 0,-1 0 0,-2 0 0,-6 1 0,-2-1-314,-1-1 1,-7 4-7386,-3 2 5327,-2-2 2372,-2 0 0,0-6 0,0 0 0</inkml:trace>
  <inkml:trace contextRef="#ctx0" brushRef="#br0" timeOffset="38">23381 14886 7768,'-25'-5'0,"4"2"0,-5-5 0,9 2 0,11 3 709,11 2 0,15-7 0,10-5 0,6-6 0,8-5 0,5-1 0,7-5 0,2-1 0,3-1 0,-2 2 1,2 0-1,-2 1-80,0-2 0,-7-6-629,-8 1 0,4-2 0,-1-2 0</inkml:trace>
  <inkml:trace contextRef="#ctx0" brushRef="#br0" timeOffset="39">24208 14007 7835,'-20'-5'2948,"-2"1"-2310,9 0 1,5 2 0,14-1 0,2-1 0,2 1 0,3 1 0,4 2 0,0-1-287,0-4 0,2 4 0,0-4 1,1 4-1,-1 1 0,-3 0-342,-1 0 0,-2 6 0,-1 3 1,-3 3-13,-5 1 1,-2-4-1,-4 0 1,-2 1 0,-5 2-1,-4 1 1,-4 0 222,0 1 1,0-5-1,7-2 1,3 1 0,-1-3-1,2 3 39,0-1 1,2-2 0,5 2 0,4 0-1,5 1 1,5 1-14,3-2 1,1 4-1,-1-6 1,3 3-1,-1 1 1,0 0 99,-1 0 1,-6-5-1,2 3 1,-6 1 0,-3-1-161,-3 4 0,-3 0 1,-6 3-1,-8-1 0,-8 0 1,-7 2-1,-5 1-643,-1 2 0,-6 0 0,5-5 0,4 1 1,4-2-1,5-2-1906,6-1 0,2 4 2362,2 5 0,5 0 0,2-5 0</inkml:trace>
  <inkml:trace contextRef="#ctx0" brushRef="#br0" timeOffset="40">23848 16646 7688,'-27'0'1678,"2"1"1,4 4-1086,8 3 0,5 4 1,8 2-1,-1-1 1,-2 0-1,-2 2 1,2 3-68,2 4 1,5 3-1,1 0 1,-1-1-1,2-2 1,2 1-559,-1-3 0,3 1 1,-4-5-1,2 2 32,2-2 0,8-1 0,3-2 0</inkml:trace>
  <inkml:trace contextRef="#ctx0" brushRef="#br0" timeOffset="41">23768 16659 7704,'-23'-16'7118,"1"2"-7067,6 4 1,16 10 0,9-2 0,3 0 0,2-3 0,4 1 0,6-2-4236,6-3 4184,-2-3 0,10-1 0,-4-1 0</inkml:trace>
  <inkml:trace contextRef="#ctx0" brushRef="#br0" timeOffset="42">24194 16539 11304,'-13'-7'857,"13"5"0,7 8 0,8 0-359,1 0 0,4-2 0,-1-4 0,2 0 0,2 0 1,3 0-1,-1 0 0,-2 0-475,0 0 0,-7 5 0,0 1 0,-5 1 0,-7 3 0,-4 4-523,-4 4 1,-16 4 0,-11 7 0,-6 2 0,-3-1 0,2-3 946,2-5 1,4 2 0,6-5 0,6 0-1,6 0 1,11-2 0,12-2 152,13-2 1,18-6 0,20-2 0,15-4 0,-31-1 0,1-1 0,4-1 0,0-1 0,1-1 0,1-1-1335,0 0 0,1-1 0,0-3 0,-2 0 734,-1 0 0,0 0 0,3-3 0,0 0 0,-5 2 0,1 0 0</inkml:trace>
  <inkml:trace contextRef="#ctx0" brushRef="#br0" timeOffset="43">15250 5904 7707,'-8'-2'0,"4"-2"2093,2-5-1302,2 3 1,0 2-1,0 8 1,0 5-1,0 3 1,0 1-1,0 1 1,0-1-1,-1 2 1,-2 1-472,-2 2 0,0 1 0,2-3 1,-2 4-1,2-1 0,2 0 1,1-3-1,1-2 0,4-4-466,4-1 1,2-6-1,3 1 1,1-2 0,1-2-1,2-2-172,-2-2 0,3 1 0,-1-6 0,0-1 0,-1-4 0,3-2 0,0-3-1490,4-2 0,-3 5 0,0-2 1,-1 2 1807,1-2 0,1-3 0,5-5 0</inkml:trace>
  <inkml:trace contextRef="#ctx0" brushRef="#br0" timeOffset="44">15676 5811 12518,'-9'6'0,"2"4"0,0 6 0,-1 6 0,-1 4 1222,2 0 0,-5 7 0,5 2 0,-2 4 0,0 2 0,-2 2 0,0 2 0,-3-1-2109,1 2 0,0-9 0,-1 3 887,1-1 0,0-1 0,-1 2 0</inkml:trace>
  <inkml:trace contextRef="#ctx0" brushRef="#br0" timeOffset="45">15463 6610 7731,'7'-13'0,"1"4"0,-4 2 570,5 1 0,-4 1 0,-4 7 1,-5 2-1,-5 5 0,-5 3 1,-2 1-1,0 2 0,1 3 0,0 3 1,0 1 491,2 0 0,-3-4 1,8 3-1,1-1 0,2-1 1,4 1-1,1-2 1,0-1-1160,0 1 0,1 0 0,5-5 0,6 0 0,5-1 0,0-1-1093,3-2 1,-4-6-1,5 1 1,-1-3 0,1-2 272,3-3 0,-1-5 0,3-9 0,-1-6 0,3-4 917,0-3 0,6-12 0,0 2 0</inkml:trace>
  <inkml:trace contextRef="#ctx0" brushRef="#br0" timeOffset="46">15810 6597 10644,'-2'-12'0,"-4"3"0,-6 6 0,-5 8 0,-3 8 1006,1 8 0,-3 5 0,3 6 1,-1 3-1,1 5 0,3 3 0,1 3 1,2 3-610,-1 6 0,1-7 0,1 4 0,2-4 0,2-5 0,2-3 1,3-5-1,2-4-397,1-3 0,0-1 0,0 0 0</inkml:trace>
  <inkml:trace contextRef="#ctx0" brushRef="#br0" timeOffset="47">15343 7477 23584,'7'-8'-4468,"1"-2"4190,-4 5 1,-1 1 0,6 4-1,1 0 669,2 0 1,2 0 0,-2-2 0,-2-1 0,-3-2 0,-1-3-360,-3-2 0,-1 2 1,-4 1-1,-2 1 1,-5 3 33,-3 2 0,-3 1 0,-1 3 0,-3 4 1,-2 6-1,-1 4 0,-1 2 98,1 3 0,0 8 1,-3 1-1,3 0 0,4 0 1,5 2-29,4 1 1,-2 0 0,8 3-1,6-3 1,9 0 0,10-3-54,8-3 0,4 2 0,7-10 0,2 0 0,2-6 0,-1-5-281,2-3 1,-10-1 0,-1-5 0,-7-2 0,-5-2 0,-6-5-1294,-2-3 1088,-7-1 0,-5-5 0,-12 0 0,-9 2 0,-9 3 1,-5 4 352,-4 4 0,-10 4 0,8 1 0,1 1 1,4 5-1,6 6-1184,5 4 0,4 8 1156,10-2 1,2 3 0,6 2 0</inkml:trace>
  <inkml:trace contextRef="#ctx0" brushRef="#br0" timeOffset="48">15316 8223 19608,'14'-12'-719,"-1"3"1,0-9-1,1 4 0</inkml:trace>
  <inkml:trace contextRef="#ctx0" brushRef="#br0" timeOffset="49">15383 8183 17667,'7'-6'103,"2"4"331,-9-2 1,-4 8 0,-14 5 0,-3 3-1,-1 3 1,1 1 0,1 2-274,-1-2 1,0 5-1,-1 0 1,4 1 0,5-1-1,4-1 1,5 0-1,5 0 227,8 1 1,7 1 0,15 4 0,5-3 0,4-2 0,4-2-1,5-2-432,3-3 0,0-5 0,-3-1 0,-6-2 0,-6-3 0,-6-2 0,-5-1 0,-5-1-638,-7-4 0,-9-2 1,-12-7-1,-12 1 1,-15 0-1,-12 1 726,-6 3 1,-1 3 0,-1 6 0,2 0 0,4 2-1,5 2-125,6 5 1,8 6-1,10 4 1,4 6-1,9 3-12,8 6 0,17-3 0,9 2 0</inkml:trace>
  <inkml:trace contextRef="#ctx0" brushRef="#br0" timeOffset="50">14983 8943 18613,'0'-18'-1630,"0"0"1,0 0 0,2 5 176,2 0 2079,-3 5 0,8 2 0,0 8 0,11 2 1,8 4 219,7-1 1,4 5-1,2-5 1,2 2-1,3 0 1,-2 0 0,-1 0-1,-7-2-360,-6-1 1,-2 3-1,-12-3 1,-3 0 0,-4 1-1,-3 1-667,-3 2 1,-13-3-1,-8 2 1,-6 2 0,-4 0-1,-1 3 79,-3-1 0,-3-1 0,5-2 0,5-2 0,6-1-111,4 1 0,3 0 1,5 6-1,8-1 1,10 0 78,5 1 0,12 4 0,0 1 0,3 0 1,5 0-1,-1-1 0,4 0 0,-2 0-1569,1-2 1,2 3 1693,5-1 0,2 6 0,7-4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198"/>
    </inkml:context>
    <inkml:brush xml:id="br0">
      <inkml:brushProperty name="height" value="0.053" units="cm"/>
      <inkml:brushProperty name="color" value="#FF0000"/>
    </inkml:brush>
  </inkml:definitions>
  <inkml:trace contextRef="#ctx0" brushRef="#br0">17649 5784 29289,'0'-18'-9831,"0"-1"9600,0-2 0,0 5 0,0-2 0,0 3 0,-1 4 0,-4 2 0,-4 4 0,-3 5 0,-1 3 0,0 3 563,-1 1 0,1-4 0,0 2 1,1-2-1,2 0 0,1 1 1,-2-1 403,-1-1 0,-1-2 0,1-2 0,2-1 0,1-3 0,-1-1 0,-2-2-292,-1 2 0,-1-4 1,-1 7-1,-1 1 1,-3 1-1,-2 2 1,-1 0-484,1 0 0,-4 5 0,4 1 1,-1 1-1,0 2 0,0 0 152,1 0 0,-3-5 0,5 4 0,0-1 0,-1-1 0,3 0 55,-3-3 0,6 0 0,-4 0 0,3 1 0,0-1 0,-1 0 0,-2 0 354,2 2 1,1 5 0,2-1 0,-2 1 0,-1 2 0,-4 0-631,0 3 0,3 2 0,-1 0 0,2 2 1,0 0-1,-2 2-1420,2 0 1195,1 1 0,3-1 1,2-2-1,2-1 1,1-1-1,1 0 236,0-2 0,2-2 0,4 0 1,0 1-62,0-1 0,0 0 0,1 0 0,4 1 0,4-1 1,2 0 30,3 1 1,0 4 0,3 1 0,2 0 0,0 0 0,2-1 0,-2 0-50,1 0 0,2 1 0,-3-3 0,0 2 0,2-2 0,0-2 443,2-6 0,1 4 1,1-4-1,0 1 0,4-2 1,0-1-1,4-3 349,2-2 0,5 4 0,3 1 1,3 0-1,2 0 0,2-2-365,2 2 0,-3-3 0,-2 4 0,1 1 0,-3-2 0,3 0 0,-2-2-186,0 2 0,-2-5 0,-4 5 0,-1-1 0,-1-1 1,-1-1-66,0-1 0,5-2 0,-7 0 0,2 0 0,2 1 0,-2 2 0,3 2 0,1-3 0,2 0 0,9-2 0,0 0 0,3 1 0,2 2 0,4 2 0,1-2 0,6-2 0,-5 1 0,0 1 0,1 1 0,-3-1 0,-2-1 0,0-2 0,-2 0 0,-1 0 0,-3 0 0,-4 0 0,-3 0 0,3-5 0,-5 1 0,1-1 0,-1 1 0,1-2 0,-1 0 0,2 0 0,-5 2 0,4 2 0,-2-1 0,0-1 0,1 1 0,1 1 0,0 2 0,-3-4 0,4-1 0,-2 2 0,1 1 0,-2-1 0,-2-2 0,-1-4 0,0 3 0,0-1 0,0-3 0,0-1 0,0-1 0,0-1 0,2 6 0,1-10 0,1 1 0,0 1 0,1 0 0,-1 2 0,-4 1 0,-4 2 0,-1 1 0,1-1 0,-2-1 0,-3 1 0,-6 1 0,0 5 0,-7-4 0,-2 1 0,-1-1 0,-1-1 0,-1 2 0,-4-5 0,-2 2 0,-1-5 0,-3-4 0,-1-2 0,-2-3 0,0-1 0,0-6 0,0-2 0,0-1 0,-2-1 0,-2-2 0,-4 0 0,1 0 0,-9 1 0,2 10 0,-2-1 0,-3 2 0,-3 3 0,-4 4 0,-2 0 0,-1 3 0,-4 3 0,-1 1 0,-2 0 0,1 1-178,-1 1 1,1 6-1,-5-1 1,0 2-1,0 1 1,-2-2 218,-2-2 0,5 1 1,-5 4-1,-3 0 0,-2 0 1,-3 0 775,-2 0-817,-2 0 0,-10 0 0,-1 0 0,2 0 0,0 0 0,-1 0 0,-3 0 0,-4 0 0,1 0 0,33 0 0,1 0 0,-2 0 0,0 1 0,0 1 0,0 1 0,-2 0 0,1 1 0,1 0 0,0 1 0,1-1 0,1 1 0,-3-2 0,0 1 0,1 1 0,0 1 0,0-2 0,-1 0 0,-1 1 0,-1-1 0,3 1 0,0-1 0,0 1 0,0-1 0,0-2 0,-1 1 0,0 0 0,0 1 0,2-1 0,0 0 0,0-1 0,1 0 0,0 1 0,0-1 0,-36 2 0,2-1 0,5-1 0,5-1 0,1 2 0,3 2 0,5-2 0,4-1-199,6 3 1,-6-2 0,9 7 0,0 5 0,0 6 0,3 5-98,0 6 1,-4-10 0,7 3-1</inkml:trace>
  <inkml:trace contextRef="#ctx0" brushRef="#br0" timeOffset="1">21208 9009 19525,'8'-13'-418,"-2"-2"1,-5-1 0,2-2 0,1 2 0,-1 1 0,-1 2 0,-2-1 0,0 1 749,0 0 0,-6 4 1,-3 1-1,-3 2 1,-1 3-1,0 2-381,-1 1 1,-1 0 0,-1 0 0,-3 1 0,0 2 0,-4 3 0,1 0 149,-1 0 1,-10 0-1,6-3 1,-1 1-1,-1-1 1,-1-1 311,-1-2 1,-2 0 0,4 0 0,-3 0 0,1-2 0,-1-1 22,-4-1 0,-1 0 0,0 4 0,3 0 0,-1 1 0,-2 3 0,-5 5-564,1 3 0,4 3 0,3 1 0,-1 2 1,1 0-1,-1 0 0,1 1-24,3 2 0,-2-5 0,2 3 0,3-1 0,3 0 1,2-2 306,0-1 0,3-2 1,1 0-1,1 1 1,1-1-1,0-1 1,4 0-160,4 1 1,-3-5-1,5 8 1,0 0 0,1-1-1,1 0-332,1-2 0,-1 5 0,5 0 0,0-1 0,2 1 0,1 0 0,4-2 307,5-1 0,0 3 1,10 0-1,2-1 0,2 1 1,4 0 230,1-2 0,11-1 0,-2-2 0,3 1 0,2 0 0,3 3 0,2 0-71,4 0 0,-3-1 0,10 0 0,-2 4 0,-2-1 0,-1 2-188,2-1 1,-2-2-1,5 3 1,-1 0-1,1-2 1,3 0 138,1-3 0,6-1 1,2-3-1,1-2 0,-36-6 1,1 0-1,0-1 1,0 0-1,1-2 0,0 1 131,0-1 1,0-1 0,0-2-1,0-2 1,0 0 0,0-1 0,0 0-1,-1-2 1,-1 1 0,1-1 0,-2 0-1,1 1 148,1-1 0,-1 0 0,35-10 0,-2-1 1,-4 2-1,-4 1 0,-2 1 0,-2 0-110,-3-4 1,-7 3 0,-4-3 0,-4 2 0,-2 0 0,-4-4-144,-4 0 1,-2 2 0,-3-4 0,1-2 0,-2-1 0,-3-2-57,-4 1 0,-2-3 0,-1 0 0,0-2 0,-5 1 0,-1 1 0,-3-1-355,0-1 0,-1 1 0,-5 7 0,-2 2 0,-2 0 0,-5 2 0,-3-2-241,-1 0 1,-7 8 0,-2-3-1,-3-1 1,-3 3 0,-5 0 178,-7 5 1,-7-2 0,-8 3-1,-3-1 1,-3 0 0,-7 1 0,-4 0 393,34 6 0,0 0 1,-1 1-1,0 0 1,-3 1-1,-1-1 0,1-1 1,0 1-1,-2-1 1,0-1-1,2 2 0,0-1 1,-1 1-1,0 1-69,-1 0 1,-1 0 0,5 0 0,-1 1 0,-4 1-1,-1-1 1,2 2 0,0 0 0,2 0 0,1 0 0,0 1-1,0 0-300,1-1 1,0 1 0,-32 5 0,33-3-1,1 1 1,-35 6 0,8 1 0,1-1-1,8 0-1077,3 1 1,-1 5 0,10 3 1526,1 3 0,1 8 0,2 1 0</inkml:trace>
  <inkml:trace contextRef="#ctx0" brushRef="#br0" timeOffset="2">19609 11155 8465,'0'-13'285,"0"-1"1,4 1 0,2 0 0,0-1 0,0 1 0,-2 0 0,1-1 0,-1 1 181,-1 0 1,-3 5 0,-4 4 0,-5 2 0,-3 2 0,-1 0-140,-1 0 0,5 2 1,1 1-1,-1 3 1,1 1-1,2 3 1,0 2-1,-1 3 56,0 3 0,-5 1 0,4 5 0,-1-2 0,1 3 1,-3 3-1,-1 3 0,-1 0-68,0 2 1,-1 1 0,0 6 0,-3-1-1,-1-2 1,2-2 0,1 1-107,2-2 1,6 3 0,1-6-1,1 0 1,1-1 0,1-2-1,3-5-239,4-2 1,5 0-1,7-6 1,4-4-1,-1 0 1,2-4 0,-1-2-345,4-4 0,-2-7 0,4-3 0,0-4 0,-1-5 0,-2-4-95,-4-3 1,2-2 0,-7 1 0,-3-1 0,-4 0-1,-4 2 1,-3 1 312,-4 2 0,-10 6 0,-8 0 0,-3 5 1,-2 7-1,1 2 435,-1 2 1,0 6-1,1 3 1,1 4 0,2 5-1,6 4 1,3 4-602,5 0 0,3 1 0,8 0 0,4 1 1,7 1-1,9 2 0,8-2 321,6-6 0,14-15 0,5-10 0</inkml:trace>
  <inkml:trace contextRef="#ctx0" brushRef="#br0" timeOffset="3">19222 12154 8077,'0'-13'0,"0"-5"0,0 1-1061,0 0 1107,0 8 1,0 2 0,2 4 0,1-3 0,1-1-1,-1-4 278,-2-1 0,-2 5 0,-2 1 0,-3 2 1,-1-2-1,-5 0 0,-3-2 0,-3 2 1,0 1 9,-1 2 0,-2 1 0,-5 2 0,-1 0 0,-1 2 0,-2 1 0,-1 2 0,0 3-395,-1 2 0,3 2 1,-2 1-1,3 1 1,2-1-1,0 0 102,4 1 0,-2-2 1,7-2-1,0-1 0,3 1 1,2 2-1,1 1 201,2 1 0,5-1 0,-3 0 1,1 2-1,1 1 0,1 4 0,-1-1-203,2 0 1,2 5-1,1 0 1,0 4-1,0 3 1,1-2-81,4 0 0,1 2 0,6 0 1,-1-2-1,6 0 0,1-3 1,2 1 259,1-1 1,7-3-1,6-1 1,2 0-1,-1 0 1,4 1 10,4 0 0,0-2 1,7 0-1,5-1 1,4 0-1,5 0 1,-1 0-181,1-1 0,-27-7 1,0 0-1,34 8 1,-32-9-1,-1-1 1,2-1-1,-1 0 1,-1-2-1,1 1-118,-1-2 1,-1 1-1,1-1 1,0 0-1,2-1 1,0-1 0,0-2-1,0 0 1,-1-1-1,0 0 1,37-1-1,-2-2 171,-35 0 0,-1 0 0,32-6 0,-32 2 0,1-3 0,33-8 0,-2-4 0,-2-3 0,-1-1 184,1-3 0,0-3 0,-4 1 0,-4-2 0,1-1 0,-2 1-258,1 2 1,-7 2 0,-6 1 0,-2 0 0,-5 2-1,-6 2-195,-6 0 0,0 6 0,-10-4 1,-2 0-1,-3 0 0,-4-1 1,-4 0 172,-4 0 1,-7 0 0,-6-5 0,-8 0 0,-11 1 0,-9-1 0,-11-1 20,-11-3 1,27 16-1,-1 0 1,-5-2-1,-1 0 1,-1 0-1,0 1 1,-2 1-1,-2 1 1,0 0-1,-1 0-34,-2 0 0,0 1 0,-2 0 1,0 1-1,-2 1 0,-2 1 1,1 2-1,-1 1 0,-1 2 1,0 1-1,1 1 0,0 1 1,-1 0-1,1 1-250,2-1 0,0 2 0,0 2 0,1 1 0,6-1 0,1 1 0,1 1 1,0 0-1,4 1 0,0 2 0,-33 8-550,9 2 1,15 3 0,11-4 0,8 3 0,10 2 805,11 3 0,7 1 0,3 1 0</inkml:trace>
  <inkml:trace contextRef="#ctx0" brushRef="#br0" timeOffset="4">19435 11115 8216,'0'-9'-591,"0"0"1,2 0 2075,2-4-815,-2 5 1,5-2-1,-4 4 1,3 0-1,1 2 1,2 5 81,-1 7 1,-2 8 0,-6 3 0,0 2 0,-2 3 0,-2 1 0,-5 3-397,-3 3 0,0-7 0,2 2 0,2 0 0,1-1 0,1 1 506,0 1-736,2-6 1,4 2-1,0-5 1,0-1 0,0-3-1,1 0-54,4-1 1,1 0-1,5-1 1,0-1-20,-1-3 1,9-5-1,-5 2 1,2-4-1,3-1 1,3 0-1,4 0 1,0-1-113,1-4 0,-2 2 1,-1-5-1,-3-1 1,-2 0-1,-3 0-395,-1-1 1,-2 2 0,1-1-2100,-1-1 1,-4 0 0,0 1 2552,1 4 0,2 4 0,1 1 0</inkml:trace>
  <inkml:trace contextRef="#ctx0" brushRef="#br0" timeOffset="5">19755 11128 8260,'-13'-40'1217,"-3"8"1,1 6-344,3 12 0,6 12 1,-3 13-1,-3 6 0,-4 8 1,-6 8-1,-3 6-460,-2 6 0,-4 7 0,0 5 0,1 3 0,2 2 0,3 4 0,3-3-744,4 2 1,9-5 0,6-3 0,6-3 0,7-4 0,5-3-2906,3-1 0,9-3 3235,-5-7 0,18-4 0,-5-5 0</inkml:trace>
  <inkml:trace contextRef="#ctx0" brushRef="#br0" timeOffset="6">19009 4811 8456,'-14'-30'0,"3"4"330,2 5 1,1 6 0,4 8-1,-5 7-516,-3 7 0,-6 1 1,-1 1-1,-2-1 0,-4 0 1,-3-4-1,-3-2 89,1-2 1,2 0 0,2 0 0,0 0 0,3 0 0,0 0 432,0 0-64,3 0 0,-3 1 0,4 5 0,-1 8 1,1 6-1,3 7-213,1 4 1,8 8-1,2 6 1,7 3-1,6 4 1,13 2-7,12 4 0,-11-26 0,5-2 1,6 0-1,3-3 0,4-1 1,3-1-1,6 0 0,1-2 1,6-1-1,1-1 0,6 0 0,1-2 108,5-1 0,2-2 0,2-1 1,2-1-1,-23-5 0,2 0 1,0-1-1,-1-1 0,1 0 0,0-1 1,0 0-1,0-1 0,0-1 1,0 0-1,0-1 0,0-1 0,0 0 1,0 0-1,0 0-79,0-1 1,1 0-1,-1 0 1,0 0-1,1-1 1,-1 0 0,-2 0-1,1 0 1,-1-1-1,23-1 1,-2-1 0,-4-1-1,-2-2 1,-5-1-1,-1-2-139,-3-1 0,-2-2 0,-2-3 1,-3-3-1,-8-1 0,-3-2 0,-4-1 1,-2-3-1,-5-2 0,-3-3 1,-5-1-1,-2-3 12,-3-2 0,-4-3 1,-4-7-1,-4-2 1,-5 0-1,-4 0 1,-4-1-1,-5 0 1,-5 1-1,-6 0 0,-8 1 1,-5 2 27,-10-1 0,-5 2 1,-7 1-1,-4 3 1,16 16-1,-2 1 1,-2 2-1,-2 0 1,-1 2-1,-2 1 1,-2 2-1,-2 2 1,-1 1-1,-1 2 1,-2 2-1,1 1 1,-3 2-1,0 1 1,-1 1-381,0 1 0,0 1 0,0 1 0,2 2 0,1 1 0,0 1 0,4 1 0,1 0 0,1 2 0,2 0 0,0 2 0,2 1 397,3 2 0,0 1 0,2-1 0,-23 5 0,1 1 0,0 4 0,1 2 0</inkml:trace>
  <inkml:trace contextRef="#ctx0" brushRef="#br0" timeOffset="7">21688 6051 13230,'-7'-6'-1014,"2"0"968,4 3 0,1 7 0,1 17 0,5 6 0,6 1 0,7 1 1,5 1-1,6 0 0,4-4 236,7-2 0,8-14 1,10-1-1,2-7 1,7-8-1,3-8 1,-32 4-1,1-2 1,0-2-1,0-1-25,-1-3 0,0 0 0,3-1 0,-1-1 0,-1 0 0,-1-1 0,0 0 1,0-1-1,0-1 0,-1 0 0,-3 0 0,0 0-352,-2 0 0,-1 0 0,23-20 0,1 9 1,-4 6-1,0 8 0,-2 5-3586,2 7 3753,0 5 0,1 9 1,0 2-1</inkml:trace>
  <inkml:trace contextRef="#ctx0" brushRef="#br0" timeOffset="8">21888 11235 8135,'0'-40'254,"0"7"1,0 10 152,0 12 0,-1 17 0,-2 16 1,-3 5-1,-3 4 0,-3 5 1,-1 2-1,2 2 0,4 0 1,5-3-1,8-4 0,12-8-490,12-4 1,23-5 0,17-7 0,-29-7 0,2-1 0,8-2 0,2-3 0,2-1 0,1-3 27,3-1 0,2-3 0,2-2 1,0-3-1,0-1 0,0-1 1,-2-1-1,1-1 0,-1-2 0,0 0 1,-1 0-1,-1 1-836,1 1 0,0 1 0,-2-1 0,-1 2 891,-7 5 0,-2 1 0,-1-2 0,-2 1 0,-5 2 0,0 1 0,0-1 0,0-1 0</inkml:trace>
  <inkml:trace contextRef="#ctx0" brushRef="#br0" timeOffset="9">17782 4411 7965,'8'15'-59,"-10"-2"1,-9-7-1,-4 6 1228,3 4 524,4-4 0,10-4 0,2-13 2345,5-10-3573,9-7 0,-2-12 0,7-6 1,0-7-1,4-6 0,4-5 0,6-7 1,-16 29-1,1-1-220,2-2 1,1-2-1,1-3 1,0-1 0,1 0-1,2 0 1,0-2 0,1 1-1,2-3 1,1 1 0,0 1-1,1 1-271,1 0 1,0 0-1,-4 3 1,0 0 0,-3 6-1,-1 0 1,-3 3 0,1 0-1,-2 1 1,1 0 0,-2 1-1,0 1 3,20-29 0,4 3 0,-9 7 0,0 3 0,0 1 0,-3 4-190,-3 5 0,-3 5 1,-1 5-1,-1 2 1,0 3-1,-4 4-158,-4 3 1,-4 2 0,0 1 0,-2 2 0,-2 2-557,-1 2 0,-6 0 0,1 2 927,-2-5 0,4-3 0,1-1 0</inkml:trace>
  <inkml:trace contextRef="#ctx0" brushRef="#br0" timeOffset="10">18809 1812 7937,'0'-13'-21,"4"4"0,2 2 0,2-1-225,2 1 0,2 0 0,1-4 0,0 2 0,-1-1 0,-1 0 2137,-2 1 0,-6 1-236,1 4 0,-3 4 0,-2 0 0,-2 9-1076,-1 7 1,-1 3-1,5 7 1,0-1 0,0 3-1,0 0 1,0 0-452,0-1 0,-1-5 1,-2-1-1,-2-1 1,2 0-1,0-3 0,0-3-1023,-1-4 0,-1-8 614,5-2 0,0-11 0,2-9 1,2-6-1,5-5 0,3-3 560,1-1 1,1 5-1,-1-3 1,0 2-1,1 2 1,-2 2-1,-2 5 521,-1 3 0,-5 2 0,4 7 0,-1 1 0,1 0-800,2 2 0,-3 1 0,2 6 0,2 0 1,2 1-1579,5 4 1,-2-2 0,6 6-1,2 0 1,1-2 0,3-1 1577,3 0 0,3-5 0,6 5 0</inkml:trace>
  <inkml:trace contextRef="#ctx0" brushRef="#br0" timeOffset="11">19569 1453 9595,'-2'-14'2546,"-2"1"-1926,2 6 1,-4 2 0,6 11 0,2 6-1,2 4-437,5 1 0,7 2 0,4-1 0,-1-2 0,2-1 1,-1-2-2505,4 0 0,7-5 0,3-4 2321,0-2 0,5-8 0,-5-2 0</inkml:trace>
  <inkml:trace contextRef="#ctx0" brushRef="#br0" timeOffset="12">19942 1466 7937,'7'-13'353,"-2"-2"1,-4-1 310,-1-2 0,-6 4 0,-3 7 1,-2 1-1,-3 3 276,1 2 1,0 7-1,1 5 1,1 9 0,2 8-1,1 4 1,-1 5-575,0 2 0,4 1 1,-2 0-1,1 0 0,3-2 1,3-2-1,3-5-2259,1-3 0,11-1 0,0-2 0,3-3 1893,1-4 0,11-3 0,-2-2 0</inkml:trace>
  <inkml:trace contextRef="#ctx0" brushRef="#br0" timeOffset="13">20222 1573 8071,'-6'-20'9830,"-1"6"-9453,-1 6 1,8 4 0,9 8 0,6-2 0,6-2-946,5 0 0,10 0 0,-1 0 0,2 0 1,2 0-1,-1 0 0,2 0 568,-3 0 0,3-6 0,-6-2 0</inkml:trace>
  <inkml:trace contextRef="#ctx0" brushRef="#br0" timeOffset="14">20275 1919 7964,'-7'-1'1902,"8"2"0,14 12 0,10-1-1987,9-3 0,5-4 0,1-10 1,0-4-1,0-3 0,0-1 1,1-2 84,4-2 0,-4 2 0,5-5 0</inkml:trace>
  <inkml:trace contextRef="#ctx0" brushRef="#br0" timeOffset="15">5799 13474 8336,'-8'-33'0,"2"5"0,6-2 0,0 7 0,0 5 169,0 9 1,0 2-1,-1 4 1,-4-2-1,-4 2 1,-2 2-1,-1 2-166,3 4 1,-3 1-1,3 4 1,-4-1 0,-3 1-1,-2 2 1,0 1-1,-1-1 1,-3-1 380,-4-2 1,0-2 0,-1 2-1,0-3 1,1-2 0,-1 1 0,-1-1-1,-2 1-217,-1-1 1,-4 5 0,2-2 0,0 4 0,-1 3 0,0 1-236,-3 0 1,0 4-1,-1 4 1,1 2-1,-2 1 1,2 1 0,-1 0 48,-1-1 1,5-3 0,3-1 0,3 1 0,1 1 0,1 0 0,-1-3 296,0-2 1,5 3 0,1-3 0,2 1-1,3 0 1,1 1-168,2 3 1,4-1-1,1 1 1,2-2 0,2 2-1,-1 1-215,1 2 1,0-2 0,5-1-1,2-2 1,3 0 0,1 0-1,5 1 347,4 0 0,5-4 1,7 1-1,3-3 1,4 1-1,2-1 1,1-3 111,4 0 1,2-2 0,0-2 0,7-1 0,4 1 0,2 2-216,0 1 1,3 1 0,3-1-1,0 0 1,1 1 0,-2-3-1,2 0-221,1-2 0,2-6 1,-1 1-1,1-2 1,-2-1-1,0 2 176,2 1 0,-6 1 0,7-5 0,-2-2 0,-3-1 0,-1-1-24,-1 1 0,-5 0 0,3 0 0,-1-1 0,0 1 1,-2 1-254,-1 2 0,3 0 0,1 0 0,0 0 0,0 0 0,-1 0 1,0 0 111,0 0 0,4-1 0,-3-2 0,0-3 1,2-2 126,0-2 0,-5 3 0,3-2 0,-1 0 0,-2 0 0,-1 2 1,-2 1-1,2 1 18,0-1 1,0 5-1,-2-4 1,0 4 0,2 1-1,3 0-122,4 0 0,-1-4 0,1-1 0,3 2 0,3 2 0,5 1 0,1-2 93,-35 0 0,-1 0 0,36-1 1,-36-1-1,0 0 0,-1 1 0,1 0 1,36-1-1,-1 0 93,-1-1 1,1-1-1,-34 5 1,0-1-1,-1 0 1,0 0-1,1 0 1,-1 1-1,36-1-89,2 2 0,-37 0 0,0 0 0,34 0 1,-1 0-1,1 0 0,-4 0 0,1 0-449,1 0 1,-1 0 0,2 0 0,-1 0 0,-2 0 0,0 0 0,-1 0 475,0 0 0,2 0 0,0 2 0,-2 2 0,3 5 0,-1 2-96,-2-3 0,-29 0 0,0-1 1,34 4-1,-36-6 0,1 0 0,2 1 1,-1 1-1,-1 0 0,1 1 20,-1 1 0,-1 0 1,2 0-1,-1 0 1,35 4-1,1 0 1,-36-7-1,0 0 1,36 4-1,0-1 97,-36-3 0,1-1 0,27 2 0,7 1 0,-3-1 1,-5-1-1,3 1 96,0 1 1,-7-5 0,5 3 0,-1-2 0,1 0 0,2 1 0,0-1-285,-1 1 0,-30-3 0,1 0 0,35-2 0,-34 1 0,2 0 0,0 0 0,1 1 0,-2 0 0,0 0 45,-2 0 0,1-1 0,36 1 0,-35-2 0,0 0 0,0 0 0,0 0 0,0-1 0,0 2 1,0-1-1,0 1 32,0 1 1,0 0-1,2-1 1,0 0-1,1 1 1,0 0-1,0-1 1,0 0-1,0-1 1,0 0-1,-1 0 1,-1 0-1,1 0 1,1 0 25,1 0 0,0 0 0,-2 0 0,-1 0 0,4-1 0,1 0 0,-2 0 1,-1-2-1,0 0 0,0-1 0,0-1 0,0 1-2,-1-1 0,0 1 0,-3 0 0,-1-1 0,3-1 0,0 0 0,-2 1 0,-1 0 0,36-3 1,-2 1-1,-2 1-279,0 0 0,-1 2 0,-2 4 0,-2 0 1,-1 0-1,-3 1 0,-1 3-188,1 5 1,-2-1 0,3 1 0,2 1-1,-2 2 1,6 1 491,4 1 0,-3 0 0,2 1 0,-1 1 0,1-2 0,-34-7 0,2-1 302,0-1 0,0 0 0,1 1 1,0-1-1,0 1 0,0 0 0,1-1 1,-1 0-1,2-1 0,-1-1 0,2 1 1,-1 0-1,0-1 0,0 1-152,1 1 0,0 1 0,-1-1 1,1 0-1,1 0 0,0 0 1,-1 0-1,0-1 0,2 1 1,-1-1-1,1 1 0,-1-1 1,2 0-1,0 1-264,0 0 0,0 0 0,0-1 0,1 0 0,0-1 0,-1 1 0,1-1 0,0 0 0,-1-1 1,1-1-1,0 0 0,-1-1-17,1 1 1,0-2 0,-2 2 0,0-2 0,-1 1 0,1-1 0,0-1 0,0-1-1,-1 0 1,0-2 0,1-1 0,0 0 0,-2-1 0,0 0 90,-2 1 0,1-1 0,3-1 0,0-2 0,-3 1 0,-1-1 0,1 0 1,-1-1-1,1 0 0,-1 0 0,-2 0 0,-1 0-69,-2 0 1,1 0-1,34-7 1,-3-3-1,-3 2 1,-1 3 0,-5 1-1,-3 2-238,-1-1 1,-15 1 0,4 0 0,-5-1 0,-5 1 0,-3 0 0,-4-1-10,-5 1 1,-3 0 0,-5-2 0,-1-1 0,0-2 0,-1 0 602,-3-1 0,1 2 0,-5-5 0,-1-1 0,1-3 0,-1 0 0,-2-1-72,-5 0 1,-5 5 0,-7 1 0,-2 1-1,-6 0 1,-5 0-404,-7-1 1,2 5 0,-8-2 0,-1 3 0,2 2 0,-4 1-59,-2 3 1,1-1 0,-4 5 0,-1 1-1,-2-1 1,-3-1 0,-1 1 333,-2-1 1,-4-3 0,3 3 0,-2-2 0,-2-2 0,-4-2 0,-3-1-2,-1 0 0,-1-1 1,2 1-1,-4-2 1,36 7-1,-1 0 0,-2-1 1,-1 0-1,0 1 1,0 0-77,-1 0 0,0 1 1,0 2-1,1 1 0,2 0 1,0 1-1,0-1 1,0 2-1,-1-1 0,-1 1 1,0 0-1,-2 0-52,0 0 0,0-1 0,-4 1 0,1 0 0,2 2 0,-1 0 0,0-1 0,-1 0 0,-2 0 0,0-1 0,0 0 0,-1 0 0,-2 0 0,-1 1 56,0 0 1,-1 1-1,2-2 1,-1-1 0,1 1-1,0 0 1,0 0-1,-1-1 1,3 1 0,0 0-1,0-1 1,0 0 28,2-1 1,0 1 0,4 0-1,1 1 1,-3-1 0,0-1 0,1 0-1,1 0 1,1 1 0,0 0 0,-1 0-1,1-1 1,0 0 0,0 1-18,0-2 1,0-1 0,-2 1 0,1 0 0,2 0 0,0-1-1,-1 2 1,1 0 0,-1-1 0,0 1 0,0-1 0,0 1-1,0 0 1,-1 0-76,-1 2 1,1-2-1,3 0 1,-1 0 0,-5 0-1,-1 2 1,2-1-1,-1 0 1,3-1 0,-1 0-1,0 1 1,0 0 42,-1 0 1,0 0-1,4 1 1,0 0-1,-3 2 1,1 0 0,2 0-1,1 0 1,1-1-1,0 1 1,0-2 0,0 1-27,0-2 1,0 1 0,-2 0 0,-1 0 0,1 1-1,0 2 1,0-1 0,1 0 0,0-1 0,1 0 0,-1 0-1,0-1 1,0 0 0,-1-2 20,0 0 0,0 1 0,-3 1 0,1 1 0,1-1 0,0 0 0,1 1 0,0 0 0,-1 1 0,0 0 1,1 0-1,-1 0 0,-2 0 0,0 0-22,-2 0 0,1 0 0,1 0 0,-1 0 1,-3 1-1,-1 0 0,-2 0 0,0 0 0,1 2 1,0 0-1,-1 0 0,0 0-30,3 0 1,-1 0-1,1 2 1,-1-1 0,-2-1-1,-1 0 1,0 0 0,1 0-1,1 0 1,-1 0 0,1-1-1,-1 0 1,1 1 0,0-1 60,-3 0 1,1 0-1,-1 1 1,0-1-1,0-2 1,0 0-1,0 0 1,1 0-1,0 0 1,1 0-1,1 0 1,1 0 36,-1 0 1,0 0 0,2 0 0,0 0 0,-1 0 0,0 0 0,0 0 0,0 0 0,0-1 0,0 0 0,0 0-1,0-1 1,-1 0 0,0 0-70,-1 0 0,0 1 0,0-1 1,-1 1-1,1-1 0,-1 1 1,-1-1-1,0-1 0,1 2 0,1 0 1,-2 0-1,0 0 0,0 1 1,1 0-9,-1 0 1,0 0 0,-3 0 0,0 0 0,-2 1 0,-1 0 0,0 0-1,-1 0 1,-4 2 0,0-1 0,1 0 0,0 0 14,2 2 1,0-2 0,-5-1-1,-1 0 1,3 1 0,1 0 0,1-1-1,-1 0 1,-1-1 0,1 0 0,3 0-1,1 0 1,-3 0 0,0 1-59,-3 1 0,1 1 0,3-3 0,0 1 0,-7 1 0,-1 1 0,1-2 0,1-1 0,2 0 0,1 0 0,-3 0 0,-1 0-5,-1 0 1,1 0 0,4 0-1,0 0 1,-5 0 0,0 0-1,2 0 1,0 1 0,2 1 0,0 1-1,-1 1 1,0 2 0,1 1-1,0 1-230,0 1 0,0 0 0,-1 0 0,1 0 0,2-2 0,0 0 0,1 2 0,-1 2 0,-1 1 0,0 2 323,-1 3 0,1 0 0,4 2 0,-1-1 0,-4 2 0,-1-1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116"/>
    </inkml:context>
    <inkml:brush xml:id="br0">
      <inkml:brushProperty name="height" value="0.053" units="cm"/>
      <inkml:brushProperty name="color" value="#FF0000"/>
    </inkml:brush>
  </inkml:definitions>
  <inkml:trace contextRef="#ctx0" brushRef="#br0">6532 7077 8423,'-14'0'420,"1"0"0,4 0 1,3 0-1,5 0-121,7 0 1,4 0-1,3 0 1,1 0 0,-1 0-1,0 0 1,1 0 0,1 0-1,1 0 110,2 0 1,1 0 0,-3 0 0,3-2 0,2-1 0,3-1 0,1 1 0,2 1-229,-1 2 0,3 0 1,0 0-1,4 0 0,1 0 1,1 0-211,-1 0 1,5 0 0,-5 0-1,2 0 1,-2 0 0,-2 0-1,-1 0 183,2 0 0,-5 0 1,2-1-1,-5-2 0,-3-1 1,2 1-1,-1 1-10,0 2 1,2 0 0,-3 0 0,2 0 0,-1 0 0,0 0-118,0 0 1,3-1 0,0-2 0,1-3 0,0 0 0,-1 0-32,1 3 0,-5-3 0,0 0 0,0 0 0,1 0 0,-3 3 0,1 2 0,-2-1 100,1-2 0,-3 2 1,-3-2-1,-1 2 1,0 2-382,1 0 1,-1 5 0,0-1 107,1-1 1,-5-1 0,-3-2 112,-5 0 0,-5-2 0,-14-1 0,-4-3 1,-5-1-1,-6-2 0,-5 0-169,-5 0 1,-7 5-1,1-4 1,-3 3 0,-3 2-1,0 1 33,2 2 1,-3 0 0,7 0 0,-2 0-1,1 2 1,4 1 0,2 1-142,1-1 0,9 3 1,-3-2-1,6 1 0,7-1 1,3 1-158,5-2 1,1 3 0,3-1 497,3 3 0,3 7 0,6 5 0</inkml:trace>
  <inkml:trace contextRef="#ctx0" brushRef="#br0" timeOffset="1">5425 8343 9113,'0'-30'0,"0"2"1217,0 3 1,2 9-1,1 1-646,1 4 0,7 8 0,-2-1 0,2 3 0,4 1 0,3 0-77,4 0 0,3 0 1,3 0-1,2 1 0,3 2 1,1 1-446,3-1 1,0-1 0,0-2-1,-3 0 1,-2 0 0,-2 0 0,-2 0-157,-1 0 0,-6 0 0,-4 0 0,-2 0 0,-1 1 213,-1 4 0,0 2 0,1 7 1</inkml:trace>
  <inkml:trace contextRef="#ctx0" brushRef="#br0" timeOffset="2">6212 8116 29444,'0'-25'-2458,"0"3"0,0 10 1,0 13-1,0 13 1925,0 11 0,-2 2 1,-1 4-1,-1-5 0,1-2 1,2-2-1,1 2 1,1 1 879,3 2 1,4-5 0,5 0-1,1 0 1,-1 1 0,-1-3-583,-3 0 0,1 2 0,-6-4 0,-1-1 1,-3 1-1,-6 1 0,-7 1-840,-8-1 1,-11 5-1,-5-4 1386,-2 1 0,-16 4 0,7-4 0</inkml:trace>
  <inkml:trace contextRef="#ctx0" brushRef="#br0" timeOffset="3">6812 6237 17423,'-9'0'-153,"0"-1"0,-1-2 0,-2-3-247,-2-2 1,1 1 433,0-2 0,-1-1 1,3 4-1,0 0 0,2 0 1,-1 1-1,-2 0 23,-1-4 1,5-3-1,2 0 1,0 3 111,-2 5 0,-4 7 1,-2 4-1,1 3 1,-2 7-1,-1 2 1,-3 6-1,-2 2-46,-3-1 0,-1 10 0,-2-5 0,1 5 0,1 1 0,1-3-21,2-2 0,7 4 1,0-4-1,6 1 0,3 0 1,5-5 48,4-5 1,6 3 0,10-6-1,6 1 1,8-3 0,4-3 0,6-2-72,3 0 1,4-1-1,6-3 1,2-5-1,-2-2 1,-1-2-1,-3 0-133,-3 0 1,1-2 0,-7-2 0,-4-5 0,-7-4 0,-5-5-113,-5-4 0,-4-3 1,-9-4-1,-5 0 1,-5-5-1,-7-2 1,-8-4 73,-8-1 1,-5 4 0,-10-3-1,2 7 1,3 7 0,1 3 0,4 6-711,1 2 0,7 3 1,5 2-442,5 1 0,17 7 1,15 1 1375,12 4 1,14 13-1,14-1 1</inkml:trace>
  <inkml:trace contextRef="#ctx0" brushRef="#br0" timeOffset="4">7278 6104 28821,'-29'-18'-1256,"2"0"1,-1 2-1,10 7 1,2 5 1646,1 2 1,3 1 0,6-2-13,11-2 1,8-5 0,15 1 0,3-1-1,6-1 1,5 2 0,4-1 15,1-2 1,-3-1 0,4 0 0,-2-1-1,-2 1 1,2 0-347,3-1 0,0 1 0,3 0 0,4-2 0,2-1 0,2-2 0,0 1 34,-1 3 1,8 0 0,-4 0 0,1-1 0,3-2 0,-1 4-8,1 1 1,-29 5-1,-1-1 1,35 0-1,-34 2 1,1 0 0,2 0-1,1 0 1,0 0-1,0 2 1,2-1-1,1 1-53,0-1 1,0-1 0,-4 0 0,0 0 0,4 0-1,0 1 1,-2-1 0,0 0 0,-1 1 0,-1-1 0,0 0-1,-1-1 1,1 1 0,0-1 31,2-1 0,0-1 1,-1 1-1,0 0 0,1 1 1,0-1-1,-1 0 0,-1 0 1,1-1-1,0 0 0,1 1 1,0 0-56,3 0 0,0 1 0,1 0 0,1 1 0,-1-1 0,-1 1 0,1-1 0,0 2 0,-1-1 0,1 1 0,-1 1 0,1 1 0,0 0 0,-1 0-55,1 1 1,0 1 0,0 0 0,1-1 0,0 1 0,0-1 0,1 0 0,1 0 0,0 0 0,1 1 0,0 0 0,0 0 0,0 2 0,0 0 11,1 1 0,-2 0 0,-2-1 0,-1 1 0,1 1 0,0 1 0,-2 0 0,0 0 0,1-1 1,0 0-1,-2 0 0,1 0 0,2-1 0,-1 0 156,1 1 0,-1 0 0,-5-2 0,-1 0 0,3 1 1,1 0-1,-1-1 0,-1 0 0,0-1 0,0 1 0,0 0 1,0 1-114,0 0 0,0 0 0,-6 3 0,1 1 0,9-3 0,0 1 0,-4 2 0,0 0 0,0-1 0,1 0 0,1 0 0,0 1 0,-1 0 0,0 0 0,-1-1 0,0 1 0,5 5 0,0-1 0,-5-3 0,-2-1 0,2 2 0,-1-1 0,-1 1 0,1-1 0,-2 0 0,0-1 0,0 1 0,0 0 0,0-1 0,0 1 0,-1 2 0,0 0 0,0 0 0,-1 0 0,0-2 0,0 0 0,0 0 0,-1-2 0,37 4 0,-3 2 0,-1 0 0,0 3 0,2 1 0,1 1 0,-36-7 0,0 0 0,35 7 0,1-1 0,-35-9 0,0 1 0,33 6 0,-3 1 0,-2-1 0,-2-1 0,1-2 0,-1-1 0,-8-2 0,-2 2 0,-7-3 0,-3-1 0,1 1 0,-2 1 0,-8-4 0,2 7 0,-6-4 0,-1 0 0,-2 2 0,-1-1 0,0 3 0,4 2 0,1 2 0,1-1 0,1 2 0,0 1 0,3 2 0,2-2 0,-4-1 0,-1-2 0,0 1 0,-1-1 0,1 0 0,-3-1 0,-3-3 0,2 1 0,-10-5 0,1-2 0,-3 0 0,-3 1 0,-6-2 0,-2 3 0,-1 1-307,-3 3 1,3-1 0,1 1-1,4 1 1,3 2 0,3 1-1,2-1-192,3-3 0,2 3 0,0-5 1,-4 2-1,0-2 0,-4-1-326,-1-3 0,-2 3 822,0-1 0,7-1 0,0-4 0</inkml:trace>
  <inkml:trace contextRef="#ctx0" brushRef="#br0" timeOffset="5">16609 6104 22209,'-20'-48'-739,"2"10"0,7 13 0,3 10 852,-3 9 1,4 5 0,-2 1 0,0 1 0,2 3 0,2 5-79,4 3 0,1 2 0,1 2 0,5 5 0,6 5 0,4 2 0,1 0 0,-3-1 541,0 0-622,-1-1 1,-1 1 0,-2 0-1,-2-2-39,-2-3 0,2 2 0,-3-6 0,-2-1 0,-2 1 0,-2 0-32,-4-2 0,-2-7 1,-6-3-1,-1-2 1,1 1-1,0-2-1040,-1-2 1058,7-1 0,-3 2-362,5 2 1,7 4 0,5 5 0</inkml:trace>
  <inkml:trace contextRef="#ctx0" brushRef="#br0" timeOffset="6">17249 6344 16115,'-13'-5'291,"0"1"0,4-2 0,0 3 1,0-3 4,1-1 0,-5 2 0,1-4 1,-4-1-1,-2-2 0,0-1 0,-1-1 1552,-2 1-1712,5 0 0,-9 1 0,4 3 0,-1 5 0,0 2 0,-2 2-342,-1 0 1,-6 2 0,-2 4 0,-1 5 0,-3 9-1,-1 5-223,-2 7 0,6 5 0,3 5 1,5 1-1,7 3 0,7 1 361,5 3 1,4 1-1,7-1 1,5-2-1,5-3 1,3-2-1,7-3 203,6-4 0,-2-4 0,3-6 0,-2-4 0,1-6 0,3-5 0,-1-7 97,1-3 0,-2-6 0,-4-7 0,-1-8 0,1-8 0,0-4-154,-1-5 1,-5-6 0,-3-3-1,-3-2 1,-2 0 0,-1 2-351,-3 6 1,-3 6 0,-6 7-1,0 2 1,0 3 0,0 4-182,0 3 0,-2 3 1,-2 3-1,-5 5 1,-3 2-1,-3 2 1,-3 2-927,-4 2 1,-10 4 1479,-8 5 0,-6 6 0,-8 2 0</inkml:trace>
  <inkml:trace contextRef="#ctx0" brushRef="#br0" timeOffset="7">6772 7836 8519,'6'-32'0,"1"5"0,8 0 0,1 8 0,2 6-78,-2 4 1,3 2 0,-1 4-1,-1-2 1,-4 1 0,-3-1-1,-1 1 1,0-1 0,-3 1 455,-6 0 1,-10-1 0,-11 7 0,-3 1 0,-4 2-1,-2 1 1,-2 2 0,-4-1-131,-2 4 1,-2 5 0,-2 3 0,-1 2-1,-1 4 1,1 5 0,1 5 0,4 4-1,2 2 1,7 2-281,5 2 0,11 3 0,8-2 0,5 0 0,6 0 0,9-4 168,10-5 0,18-2 0,12-7 0,7-3 0,9-1 0,-33-13 0,1-1 0,2-1 0,0-2 65,2-1 1,0-2 0,-6 2-1,1-1 1,6-2 0,0-2-1,-3 1 1,1-1 0,33-1 0,-5-4-1,-11-4-298,-9 1 1,-2-6 0,-17 1 0,-5-6 0,-6-3 0,-11-2-370,-6-3 1,-15-11-1,-9-4 1,-12-5-1,-14-6 1,20 25-1,-2 1 1,-3-2-1,-1 1 221,-1 1 1,-1 0 0,2 2 0,-2 1 0,0 0 0,-1 2 0,-28-15 0,7 8 0,3 6 0,7 5-707,4 7 0,15 4 951,6 6 0,5 6 0,4 1 0</inkml:trace>
  <inkml:trace contextRef="#ctx0" brushRef="#br0" timeOffset="8">7025 8076 32407,'0'-38'-2388,"0"2"0,1 1 0,5 8 0,6 6 2538,5 5 1,2 7 0,-3 2 0,3 1 0,4 1 0,3-1 0,7-2 53,5-4 0,2-2 0,12 0 0,6-3 0,6-2 0,-28 9 0,2-1-95,2 0 0,1-1 0,2-1 0,0 0 0,3 0 1,1 0-1,3 0 0,0 1 0,0-1 0,0 2 1,4 0-1,0 1 0,1 0 0,0 1 17,1 1 0,1 0 0,4-2 0,1 0 0,-3 1 0,0 1 0,-1-1 0,0 1 0,1 1 0,0 0 0,0 0 0,-1 0-144,-1 0 1,2 1 0,4-1-1,1 1 1,-6-1 0,-1 2-1,2-1 1,-1 1 0,4 1-1,-1 1 1,0 0 0,0 0-1,2 1 1,0 1 3,0 0 1,1 1-1,0-1 1,1 2 0,8-1-1,1 0 1,1-1 0,1 0-1,-26 0 1,1 0 0,0 0-1,1 0 1,0-1 0,0 1-1,-1 0 1,1 0 0,-1 0-94,24 0 0,1 0 0,-21 0 0,2-1 0,-2-1 0,-4 1 0,-1-1 0,0-1 0,2 0 0,1 0 0,-1-1 0,2 0 0,1-1 0,-1 1 0,0-1 0,0 0 0,0 0 288,-1 1 1,1-1-1,0 1 1,4-2-1,1 0 1,-1 0-1,-5 0 1,-1 0-1,0 0 1,2 0-1,0 0 1,-1 1-1,0 0 1,-1 0 0,0 1-1,22-1 1,-1 0-95,-7 1 0,0 2 0,2 1 0,-1 1 0,-6-2 0,-1 1 0,0 2 0,0 0 1,0 2-1,0 1 0,-2 1 0,0 0 0,-1 2 0,0 0-310,-2 1 1,1 0-1,-4 0 1,1 0-1,2 1 1,-1 1-1,-1 0 1,0-1 0,-4 1-1,1-1 1,-1-1-1,0 1 123,-1-2 1,0 1 0,-4 0 0,1-1-1,2 1 1,0 0 0,0-1 0,0-1 0,-3 1-1,-1-1 1,0-1 0,0 1 0,-1-1-1,-1 1 264,3-2 0,-1 1 1,-3 1-1,-1 0 0,-1-2 1,-1 0-1,32 5 0,-7 2 1,-6 3-114,-6 5 1,-5-2 0,-10 5-1,-3-2 1,-4-1 0,-3 0-2468,-3 0 2393,-3-1 1,-5-2-1,-1 2 1,2 0-1,1 0 1,3-3 81,2 0 1,7-1 0,8 0 0,4 2 0,4 2 0,5 2 421,3 1 0,1-3 0,1 1 1,-1-4-1,0 0 0,-1-2 1,-2-2-489,-1-1 1,-10-6 0,-1 1 0,-4-2-1,-6-1 1,-4 2-1245,-6 2 1,-5 0-1,-4 0-1163,-4 4 1,-10 3 1966,-4 1 0,3 0 0,0 1 0</inkml:trace>
  <inkml:trace contextRef="#ctx0" brushRef="#br0" timeOffset="9">16276 7796 13236,'13'-19'88,"1"6"1,4 8-1,2 16 1,3 9-420,0 9 1,5 6 0,-5-2 0,0-1 0,1 2 0,-2-3 0,0 1 278,-1-3 0,-2-8 1,-7 6-1,-3-2 1,-4-2-1,-5 1 168,-5-2 1,-4-5 0,-7 0 0,-5-3 0,-1-5 0,-5-3 0,2-2-10,0 0 1,-6 1 0,7-5-1,2 1 1,0 2 0,2 2-112,1-2 1,7 4 0,6 0 0</inkml:trace>
  <inkml:trace contextRef="#ctx0" brushRef="#br0" timeOffset="10">17049 7983 9683,'9'-34'0,"-1"4"0,-3 7 21,-2 5 1,-3 9-1,-5 5 1,-7 2 0,-8 2-1,-3 0 1,-5 2 168,-1 2 0,0-1 1,-2 6-1,-5 3 1,-2 4-1,-2 6 1,0 5 121,0 4 1,0 3-1,3 6 1,4 1-1,8 4 1,6 4-48,7 3 0,7 1 0,14 0 0,12-1 1,12-2-1,12-1 0,10-1-114,-24-27 0,0 1 0,4 0 0,0-2 1,0-4-1,0-2 0,31 11 0,-2-7 0,-3-8 1,-5-5-29,-7-4 1,-12-11 0,-6-8 0,-4-8 0,-7-13 0,-6-5-209,-8-7 1,-8-11 0,-7-8 0,1 33-1,-3-1 1,-3-3 0,-2 0 0,-2 1 0,-2 1-230,-1-1 0,-1 3 0,-2 2 0,-1 3 0,-21-24 1,0 7 339,0 9 0,-4 12 0,3 8 0</inkml:trace>
  <inkml:trace contextRef="#ctx0" brushRef="#br0" timeOffset="11">17089 6943 8559,'0'-13'641,"0"6"1,2-5 0,2 3 0,5-3-1,3 0 1,0 5-580,-3 7 1,-2 1 0,-2 8 0,2 2 0,2 0-247,0 3 0,-5-1 0,5-1 1,1-2-1,2-1 0,2 2 636,-1 0 0,5-2 0,1-1 0,2-1 0,2-1 0,1 1 0,0 1-92,-2 2 1,0-2 0,5 1-1,0 1 1,-1 2 0,1 1-1,-1 0-617,1 1 1,0-1-1,-1 0 1,0 1 0,-3-1-1,-2 0 1,0 1-84,0-1 1,-5 0-1,2 1 1,-4-3 267,0-2 0,-5-3 0,0-6-1065,1 0 0,-3 0 1,2 0 1136,2 0 0,0 0 0,3 0 0</inkml:trace>
  <inkml:trace contextRef="#ctx0" brushRef="#br0" timeOffset="12">17942 7117 12050,'-4'-18'259,"0"0"0,-2 3-294,1 11 1,4 1 0,-4 12 0,4 1 0,1 4-1,0 2 1,1 3 0,4 2 358,4 2 1,-2 1 0,2 0 0,1-2 0,1 0 0,-1 1-330,-1-1 0,-6-6 0,1 2 0,-2-3 0,-2-2-306,0 0 0,-6-5 0,-5-4 1,-5-2-1,-6-2 0,-3 0 362,-2 0 1,0 0-1,1 0 1</inkml:trace>
  <inkml:trace contextRef="#ctx0" brushRef="#br0" timeOffset="13">7012 6850 22616,'0'-13'-2922,"0"4"0,-2 2 3008,-2 1 0,-8 0 0,-7 3 1,-1-2-1,1 2 0,3 2 0,2-1 1,4-1-1,3-3 0,1-1-43,3-3 0,1-2 0,4 0 0,1 2 0,3 2 520,1 2 0,-2 2 0,2 5 0,0 5 0,-1 6 0,2 4-721,-1 1 1,1-1 0,3 0 0,1 4 0,3-1 0,1 2 0,2-2 384,0 0 1,7 0-1,0-2 1,5 0 0,1 0-1,0-3 347,0 0 0,2-2 0,-4-2 0,4-3 1,1 1-1,2-2 0,-2 1-669,-3 1 1,-8-6 0,-2 4 0,-2-1-1,-2-1-793,-2-1 1,-8 5-1669,-3 1 0,-2-2 2541,-2 2 0,0-6 0,0 3 0</inkml:trace>
  <inkml:trace contextRef="#ctx0" brushRef="#br0" timeOffset="14">7625 7050 10434,'0'-25'-222,"0"3"0,1 10 0,2 12 269,2 7 1,-1 10 0,-4 2 0,0 0 0,0 2 0,0-2 0,0 2 0,0-2-5,0 0 1,-6 0 0,-3-2 0,-1 1 0,-2-2 0,0-1-76,-3-2 1,-5-4 0,0-2-1,1 1 1,-3-2 0,-2 1-137,-4 0-791,-1-4 978,2 9 0,-6-10 0,-1 4 0</inkml:trace>
  <inkml:trace contextRef="#ctx0" brushRef="#br0" timeOffset="15">17316 8556 12229,'-13'0'156,"-1"-6"0,1-1 0</inkml:trace>
  <inkml:trace contextRef="#ctx0" brushRef="#br0" timeOffset="16">17236 8529 12229,'0'-13'-1195,"0"0"1006,0 5 1,-2 4-1,-1 8 133,-1 5 0,0 3 0,4 1 0,1 1 0,3-1 0,5 0 600,3 1 1,12 2 0,4 0 0,5-2 0,5-1 0,4-3 185,2 2 0,9-1 0,-2-1 0,-2-3 0,-1 1 0,-2-2-251,0 0-381,-1 4 0,-7-3 0,-2 5 0,-7-1 0,-3-3 0,-6 3-1211,0 1 0,-7-4 0,-6 1 0,-1 2 1,-3 1 353,-1 1 0,-8-1 0,-2-2 0,-1-2 1,2-1 289,1 0 1,3 2 547,8 5 1,8-7 0,8-1-1</inkml:trace>
  <inkml:trace contextRef="#ctx0" brushRef="#br0" timeOffset="17">18062 8809 17461,'-9'-29'0,"2"2"295,1 6 0,-3 12 0,3 9-1003,-1 8 0,2-1 0,-2 2 0,1 1 0,3 2 738,2 2 0,-5 3 0,-2 3 0,-1-1 0,-1 2 0,-3-2-69,-3 0 0,-7 3 0,3-4 0,-4-2 0,-6-1 0,-2-1-614,-5-1 0,-2 0 800,-1 0 1,-12 1 0,-3-1 0</inkml:trace>
  <inkml:trace contextRef="#ctx0" brushRef="#br0" timeOffset="18">20942 7663 8422,'-14'-29'0,"1"2"0,-5 3 0,0 11 0,-5 5 0,1 4 0,-4 3 0,0 2 0,-1 3 0,-1 4 0,0 1 0,0 0 0,4-1 0,3 0 770,5-4 0,6 2 0,2 0 1,5 0-1,9 2 0,12-3-344,10 1 1,12 0-1,12-3 1,7 2 0,9-2-1,5-2 1,-34-1 0,0 0-1,2 0 1,0 0-477,1 0 0,0 0 1,3 0-1,-1 0 1,-2 0-1,0 0 1,0 0-1,-1 0 1,0 0-1,0 0 1,-2 0-1,-1 0 0,34-1-1183,-5-4 1,-14 4 0,-2-4 1232,-8 4 0,0 1 0,-9 0 0</inkml:trace>
  <inkml:trace contextRef="#ctx0" brushRef="#br0" timeOffset="19">22141 7263 9847,'8'-40'0,"-1"-1"0,11-32 999,4 13 0,2 20 0,0 19 1,-2 9-1,1 8-551,3 2 0,-4 10 0,-1 3 0,-2 7 1,-3 4-1,-1 8 0,-3 8-683,-3 10 1,-6 8 0,-12 5 0,-10 2 0,-10 6 0,12-35 0,-1 0 58,-1 0 1,-1 0 0,-1-1-1,-2-1 1,0-1 0,0 0-1,-23 27 1,-1-3 0,2-5-1,2-4-669,5-6 0,7-7 0,1 1 1,6-2-1,8-2 771,6-2 0,16-1 0,8-1 0</inkml:trace>
  <inkml:trace contextRef="#ctx0" brushRef="#br0" timeOffset="20">24141 7117 8341,'-9'-5'1022,"0"1"0,5-1-514,-5 5 0,4 0 0,-5 2 1,-3 1-1,-7 1-1,-5-1 1,2 0-1,-10 0 1,2 3-1,0 0 1,1 1-1,2-1-336,1 0 0,7 5 0,3-3 1,7 4-1,5 3 0,5 1 1,6 4-157,8 0 1,5-2 0,8 4 0,1 2 0,1 0 0,3-1-215,-3 0 1,-7-3 0,-4 4 0,-5-3 0,-4-2-1,-4-3 1,-4-1 360,-1-1 1,-12-1-1,-7 0 1,-9 1 0,-8-1-1,-2 0 1,-2-1-246,0-3 1,4 1 0,4-4-1,2 0 1,7 0-857,2-3 0,10-2 0,11-1 1,12 0-1,13 0 0,17-1 936,11-3 1,8-4 0,6-5-1</inkml:trace>
  <inkml:trace contextRef="#ctx0" brushRef="#br0" timeOffset="21">24261 7490 9601,'13'-6'203,"-1"-1"1,-2-7-1,-1 2 1,0 2 1907,-1 1-1796,3 6 1,-8-3-1,6 6 1,2 0-1,1 2 1404,1 2-1583,0 4 1,6 0 0,4 1 0,2 2 0,3-1-1,2-1 71,1-5 1,0 2 0,-5-1 0,1-2 0,-2-3 0,-2-3-567,-6-2 1,-2-5 0,-3 1 0,-3-3 0,-3-3 0,-2-1-1574,1-2 1,-1 1 1135,-4 3 0,0 5 0,2 0 0,2 1 801,5 0 0,4 1 1,4 4-1,0-3 1,1 0-1,0-1-130,0-1 1,-1 4 0,-3-4-1,-1 1 1,0 1 0,1 0 0,-1 2 1155,0-2 0,1 4 0,-1-2 1,0 4-1,-1 4-360,-3 5 1,-1 9 0,-6 4-1,3 3 1,-2 3 0,-3 2-465,-5 1 1,2 6-1,-4-3 1,0 2 0,1-2-1,0-3-437,3-6 1,1 0-1,2-7 1,2-3 0,2-5-1,5-5 1,5-5-214,3-5 0,-2-8 0,3-9 0,-2-5 0,0-3 0,2-4 0,-3-3 329,-5-4 1,2-5 0,-3 4 0,3 5 0,0 3 0,-2 6 773,-1 5 0,-2 3 0,4 7 0,-2 1 0,1 3-384,2 5 1,-3 4 0,0 4 0,3 5 0,2 3 0,6 3 0,0 1-288,4 2 1,1 4-1,2-3 1,1 1-1,2 0 1,1 0-476,-2-1 0,0-1 0,-3-5 0,-1-1 0,-2-3 0,-6-5 584,-2-2 0,-3-4 1,-3-2-1,-5-5 1,-1-3 341,2-1 0,-4-5 0,5 0 0,-1 2 0,1 1 0,1 2-156,3-1 0,2 2 1,3 4-1,1 3 0,4 4 1,0 1-1,4 3-751,1 5 1,0 3 0,-1 11 0,-2 2 0,0 1 0,1 3 0,-1 3-420,2 5 1,-1 1-1,1 1 1,-2 1-1,0 2 1,-1 2 866,-3 3 1,-3 1 0,-2 7-1</inkml:trace>
  <inkml:trace contextRef="#ctx0" brushRef="#br0" timeOffset="22">23714 8823 9850,'18'-23'0,"0"3"0,0 6 860,1 11 1,6 14 0,6 6 0,-1 0-1071,-2-2 1,-1-7 0,-2 0-1,-3-2 1,-4-5 0,-2-4-1,0-7 613,2-6 0,-6-1 0,-8-5 1,-2-2-1,-4-1 0,-3-1-163,-9-1 0,-1 2 0,-8 3 1,-4 4-1,-3 3 0,1 3 1,2 3 133,5 5 0,-2 2 0,6 4 0,2 2 0,1 7 0,3 3-213,4 4 0,2 6 0,6-2 1,1 3-1,5 3 0,6 1 1,6 0-1163,2 1 0,4-6 1,6 4-1,4-6 1,3-3-1,4-3 1022,1-1 0,11-7 0,2-2 0</inkml:trace>
  <inkml:trace contextRef="#ctx0" brushRef="#br0" timeOffset="23">24527 8676 8462,'0'-46'943,"0"11"0,0 14 0,0 21 0,0 9-854,0 4 0,0 0 0,0 1 0,2 0 0,1 3-37,1 1 1,1 1-1,-4-3 1,2 3 0,3 1-1,2 0 1,2 0-375,2-1 1,1-1-1,0-5 1,2-1-1,2-3 1,0-5 130,0-2 1,-7-2-1,-3-2 1,-1-2 1212,-3-5 1,-3-3-1,-4 0 1,-5 3-474,-3 5 1,-1 5 0,-1 7-1,3 5 1,2 3 0,3 3-734,0 4 1,6 2 0,0 2 0,7-1 0,7-1 0,5-1-3237,8-2 1,5-10 3419,8 1 0,6-2 0,1 2 0</inkml:trace>
  <inkml:trace contextRef="#ctx0" brushRef="#br0" timeOffset="24">25114 8836 8462,'0'-13'1495,"0"-1"1,1 7-1075,4 2 1,2 10 0,7 4 0,-1 3 0,-1 2 0,-2 3 0,-2 0-297,-2 0 0,-1-2 0,-2-2 0,2 0 0,-4 1 1,-4-3-291,-5-2 1,0-1 0,-1-5 0,0 3-1,0-1 1,2 3-1029,1-1 1,2-2 0,5 4 1192,4 1 0,8 8 0,8 2 0</inkml:trace>
  <inkml:trace contextRef="#ctx0" brushRef="#br0" timeOffset="25">25541 9049 8363,'13'-41'1117,"0"-4"1,2 7-1,4 14 1,6 11-863,5 5 0,3 2 0,-4 3 0,4-2 0,1-1 0,3 0 0,1 3 0,2 3-466,0 4 1,-1 11-1,-3 12 1,-5 8 0,-5 11-1,-5 12 173,-8 11 0,-8-28 0,-2 0 0,-4 2 0,-3 1 0,0 1 0,-4 1 1,-3 2-1,-3 0 0,-2 1 0,-3 0 295,-3 1 0,-2-1 1,-1-3-1,-2 0 1,-1-4-1,0 0 0,-1-3 1,0-1-1,2-3 1,-1-2-1,-22 22 1,5-11 52,4-10 1,11-11-1,5-10 1,6-9 0,7-10-175,6-11 0,12-16 0,9-17 1,11-8-1,-8 25 0,1-1 0,3-2 1,1-2-1,0 0 0,0-1-243,0 1 0,0 1 1,0 1-1,1 1 0,18-28 1,-5 9-1,-3 8 0,-5 12-1905,-1 9 1,-2 7 0,-4 10 2011,-4 8 0,-4 18 0,0 10 0</inkml:trace>
  <inkml:trace contextRef="#ctx0" brushRef="#br0" timeOffset="26">7545 14380 8263,'-13'0'0,"-1"0"0,1 0 0,0 0 0,-1 0 0,1 4 147,0 1 0,-1-1 1,1-4-1,1-1 0,3-4 1,5-3-1,2-4 0,1-2 1,-2 1-1,-2 0 233,2-1 0,-3 1 0,1 1 0,-3 3 0,-4 5 0,-3 2 0,-4 2 0,-3 0 0,-5 2-707,-2 2 223,-2 10 0,-5 0 0,-1 6 0,0-1 0,-1 3 0,0 2 1,1 1 358,2 2 0,8-8 0,-1 8 0,1-4 0,7-1 1,2 1 124,6 0 1,8 3 0,-1 0 0,5 2-1,5 3 1,6 5 70,10 2-443,1 2 0,21 5 0,-1-1 0,5-1 0,10 0 0,-26-22 1,1 0-68,3-1 1,0 0 0,3 1 0,1-1 0,-2-4 0,1-1 0,1 0 0,1 0 0,0-1 0,1 0 0,0-1 0,0-1 214,-1 0 0,0-2 0,2 1 0,0-2 0,-2-2 1,0-1-1,2 0 0,1 0 0,0-1 0,1-1 1,-1-2-1,0 0 6,0-1 1,1 0-1,4-4 1,1 0-1,-3-2 1,-1-1-1,2-1 1,0-2 0,2-2-1,-1 0 1,1-2-1,-1 1-195,-1-1 1,1-1 0,-1-2 0,0-1 0,-3-1 0,-2-1 0,1-1 0,-1-1 0,0-2 0,-1-1 0,-3-1 0,-1-1 0,-1-1-1,-1-2-105,-1 0 0,-3-1 0,-2-1 0,-3-1 0,0 0 0,-3-2 1,-3 0-1,-3 0 0,11-34 0,-7-1 326,-8 4 0,-7 3 1,-12 1-1,-11 5 0,-16 6 1,-17 2-416,-13 7 1,26 26 0,-3 2 0,-6 0 0,-2 2 0,-6 1 0,-1 2 0,-4 2 0,-2 2 0,-3 0 0,-2 1 0,0 1 0,0 1-302,1-1 1,-1 2-1,-5 3 1,-1 2-1,4 0 1,2 3 0,1 1-1,1 1 1,2 1-1,1 2-2214,3 0 0,2 0 2742,2 1 0,1 2 0,-6 4 0,1 2 0,3-1 0,2 2 0,2 1 0,1 1 0</inkml:trace>
  <inkml:trace contextRef="#ctx0" brushRef="#br0" timeOffset="27">8238 15859 8397,'13'-26'0,"1"2"0,-1 6 0,0 6 0,-5 12 0,-2 0 0</inkml:trace>
  <inkml:trace contextRef="#ctx0" brushRef="#br0" timeOffset="28">8305 15779 8397,'-2'8'35,"-1"-5"0,-3-5 1,0-4-1,-1 0 0,0-1 1,-4 1-1,-1-1 0,-1 1 425,0 0 1,-5 0-1,-1 3 1,-1-2-1,-2 3-415,-3 0 1,0 2-1,-12 2 1,-3 2 0,-5 5-1,-5 4 1,-6 3-1,-8 2 1,-3 0 0,-4 0-40,-1 0 1,4 1 0,-3-3 0,-2 2 0,3-2 0,-1 0 0,6 1 296,6 0 1,3 7 0,11-2 0,4 5 0,5 6 0,9 5 0,10 10 0,6 6 0,10 13-367,3-30 1,3 1-1,4 6 1,4 0 0,6 5-1,4 0 1,3 0-1,4-1 1,5 1 0,3-3-1,6 0 1,4-3-1,3-3 1,4-3-101,5-2 0,2-3 1,1-5-1,1-4 0,2-4 1,0-3-1,-1-3 0,0-3 1,2-3-1,0-3 0,-1 0 1,1-3-1,1-1 0,0-2 262,0-1 0,-1-2 1,-2 0-1,0-2 0,-1-5 1,-2-3-1,-1-1 1,0-2-1,-4-2 0,0-1 1,-3-4-1,-2-1-100,-2-1 0,-2-2 1,-4-3-1,-2-3 0,-6-1 1,-2-3-1,-2-1 0,-2-2 1,-2-1-1,-3-3 1,-2-2-1,-2-1 0,-2-3 1,-2 0-123,-2-1 0,-3-1 0,-4 3 0,-2-1 0,-2 1 0,-3 1 0,-1 2 0,-3 1 0,-3 1 0,-4 2 0,-5 3 0,-6 4 0,-5 3 0,-6 4 73,-4 5 1,-5 4 0,-5 4 0,-4 6-1,-12 4 1,-3 5 0,-8 4 0,-2 5-1,22 1 1,-1 2 0,1 1 49,-2 3 0,-1 1 0,1 1 0,-3 1 0,0 1 0,0 2 0,2 0 0,0 0 0</inkml:trace>
  <inkml:trace contextRef="#ctx0" brushRef="#br0" timeOffset="29">7665 14660 8580,'7'-33'-8,"4"-1"0,-7-6 1,0 2-1,1 2 161,-1 5 1,2 9 0,-3 4 0,2 3 0,-2 2 0,-2 0 0,-1-1 0,-1 3 0,-4 0 0,-5 2 0,-5 0 0,-4 2 156,-2 3 1,-3 2 0,-7 2 0,-6 2 0,-4 3-1,-4 7 1,1 8 0,-2 3 0,-1 5 39,-1 1 0,-2 9 0,5 5 0,4 6 0,4 6 0,9-1 0,9 6 0,11 2-201,10 4 1,23 6-1,18-13 1,-16-30-1,3 0 1,6-2-1,3-1 1,1-3-1,2-3-46,2-2 0,1-2 1,4-4-1,0-3 0,-3-2 1,0-1-1,0-2 0,0-2 1,1-2-1,1 0 0,-2-1 1,-1-1-138,1 0 1,0-1 0,-1-4-1,-1-2 1,-4 1 0,-1-2-1,-2-1 1,0-1 0,28-16 0,-12-4-1,-11-5-313,-10-6 0,-11-10 0,-9-9 0,-14-3 0,-14 0 0,-18-1 185,10 32 1,-2 2 0,-3 2 0,-2 2 0,-8-3 0,-3 1 0,-2 4 0,-1 4 0,0 2-1,-2 4 1,1 3 0,-1 4-5,-1 2 0,1 2 0,7 1 0,0 2 0,-5 2 0,1 3 0,6 1 0,1 1 0,-30 11 166,5 3 0,3 12 0,5-2 0</inkml:trace>
  <inkml:trace contextRef="#ctx0" brushRef="#br0" timeOffset="30">8891 14100 8353,'-21'-46'1429,"8"2"0,9-1 1,2 11-658,2 9 1,2 12 0,2 8 0,5 4-1153,3 1 0,4-6 0,6-3 0,9-3 0,11-3 1,8-1 314,8-2 0,-18 7 0,3-1 0,0 0 1,1 0-1,5-2 0,2 0 0,4-2 1,1-1-1,1 1 0,0 1 119,1 1 1,1 0 0,6-3 0,0 1 0,-1 4 0,0 1-1,0 0 1,2 0 0,2-1 0,2 1 0,-2 1 0,1 0-1,4-2 1,-1 1 4,1 1 0,0 0 0,-2-2 1,0 0-1,3 2 0,1 1 0,-1-1 1,-1 0-1,-2 1 0,0-1 0,0 2 1,0 0 103,0 0 0,-2 1-182,-6 3 0,1 1 0,8-3 0,1 1 0,-4 3 0,-2 0 1,0 0-1,0 1 0,0 0 0,-1 0 0,-2 1 0,-1 0-53,2 0 0,-1 0 1,4 1-1,-1 0 1,-2 0-1,-1 1 1,-2 0-1,0 0 0,1 0 1,-1-1-1,-4 0 1,1 0 52,-1-1 1,1 0 0,-2 0 0,0 0 0,-2 0-1,-1 0 1,2 0 0,0 0 0,2 0 0,1 0-1,-1-1 1,2 0 0,3 0 0,0-2 95,1-1 0,-1-1 0,-1-1 0,-1 0 0,-1 0 0,0 0 0,-3 1 1,0 1-1,-1 2 0,-1 0 0,1 1 0,-1 1-113,0-1 0,0 2 1,-3 0-1,0 0 1,-2 2-1,-1 2 1,0 1-1,0 3 1,-3 0-1,0 1 1,-2 2-1,0 1 1,-3 1-1,-2 0-359,0 1 0,-2 1 0,28 15 0,-7-4 0,-3 0 0,-4-1 1,0 1 444,-2 0 0,-5-2 1,4-3-1,-1-4 1,0-3-1,4-3 1,-1-2 342,-1-1 0,4-2 0,-1 4 0,6-3 0,1 3 0,3 1-187,3 1 0,-5 2 1,5 1-1,-3 3 1,-3 2-1,-1 3 1,-5-1-222,-2 0 1,-4 5-1,2-5 1,-5 1 0,-4 1-1,-4-1 350,-5-2 0,3-1 1,0-6-1,2 0 1,-2-4-1,0 0 1,0-2 178,3 0 0,2-5 0,-1 3 0,-1 1 0,-3-1 0,0 4-828,0 0 1,-4 3-1,0-2 1,-7-2-1,-5-1 1,-5 1-771,-4 2 1,-3-3-1,-7-2 1,-5 1-1,-8-2-802,-6 0 0,-1-2 1886,-1-4 0,-1 0 0,-3 0 0</inkml:trace>
  <inkml:trace contextRef="#ctx0" brushRef="#br0" timeOffset="31">17556 14034 14202,'-21'-15'0,"3"-2"578,3 4 1,7 4-1,-1 11 1,0 2-477,1 5 0,-2 3 0,6 1 0,1 1 0,1 0 0,2 3 0,0 2 0,0 0 76,0 0 0,0-1 1,-1-3-1,-4 1 0,-4 2 1,-2-3-276,-3-5 0,-1 1 0,-4-6 0,-8 3 0,-8 4 1,-8 3-2233,-6 2 2352,-15 7 1,-4 3 0,28-10 0,0 0 0</inkml:trace>
  <inkml:trace contextRef="#ctx0" brushRef="#br0" timeOffset="32">7478 16033 10482,'-13'7'-410,"1"-7"1,2-9 562,1-3 1,6-1 0,-2-2 0,4-3 0,2-4 0,4-5-1,5-4 1,5-3 0,3 0 0,-2 3 0,-1 5 0,-3 3 3163,-3 6-3348,2 8 1,-11 4 0,0 11 0,-10 9 0,-11 9 63,-10 5-37,-12 14 1,-4 0 0,21-15 0,0 2 0,0 1 0,2 2 0,0 0 0,2 2-1,0 2 1,1 1 94,0 3 1,3 1 0,7-3 0,3 1 0,0 3 0,3 1 0,4-4 0,3 0 0,16 32 0,-2-37 0,5-3-61,3-2 1,4-4 0,4 0 0,3-4-1,1-4 1,3-2 0,1-2 0,2-3 0,0-2-1,0-3 62,0-2 1,0-2 0,4-1 0,0-2 0,-5-1 0,-2-2 0,1-2 0,0-2 0,0-2 0,-1-2 0,-3-2 0,0-1-159,-1-2 0,-2-2 0,28-21 0,-15-4 1,-10-5-1,-10-6 0,-11-4 0,-11-6-159,-14-3 0,-14 4 1,2 30-1,-4 1 0,-4 3 1,-1 3-1,-3 1 0,-2 3 1,-2 2-1,-2 3 0,0 3 1,0 2-105,-2 2 0,1 3 0,0 2 0,0 3 0,-33 0 0,9 6 0,9 7 0,8 7-926,7 5 0,11 7 1254,17 2 0,6 6 0,7-2 0</inkml:trace>
  <inkml:trace contextRef="#ctx0" brushRef="#br0" timeOffset="33">9398 16019 12479,'-27'-16'0,"0"-6"0,2-5 368,3-1 1,-3 7-1,4 5 1,-1 4-97,0 3 0,5 6 0,0-1 0,2 2-20,1 2 0,16 0 0,10-1 1,16-4-1,12-3 0,13-6 0,8-4-247,7-4 1,-29 10 0,1-1 0,-1-1 0,2 0 0,0-1 0,2-1-1,3-2 1,0 0 0,0 0 0,1-1-51,0 2 1,1-1 0,5-4 0,2 1 0,2 0 0,2 0 0,1-1 0,1-2-1,3 0 1,1 0 0,-1 0 0,1 0-131,0 2 0,2 0 0,1-1 1,1 0-1,1 0 0,0 1 0,-2 1 1,0 1-1,1 1 0,1 1 0,-3 2 1,-1 1 105,-2 0 0,0 2 1,2 1-1,0 1 0,-5 2 1,-1-1-1,-1 2 0,1 0 1,-2 2-1,1 0 0,-4 1 1,1 0-1,0 1 0,0 0 22,2 2 1,-2 0 0,-6-1 0,-1 0 0,6 0 0,0 0 0,-1 0 0,-1 0 0,-1-1 0,-1 1 0,2-1 0,0 0 87,1-1 1,0 0 0,-5-1 0,1 0 0,2-1 0,1 1 0,0-1 0,1 0 0,-2 1-1,1-1 1,0 1 0,0 0 0,-1 1 0,-1 1 39,-2 2 1,1 0 0,2 1 0,0 0-1,-7 1 1,0 0 0,-1 0 0,1 0-1,0 1 1,0 0 0,-1 1 0,0 0-144,-2 2 1,1 1 0,4 1 0,0 0-1,-6 1 1,-1-1 0,2 2 0,-1-1 0,-1 1-1,0 1 1,-1-1 0,-1 1-101,-1-1 1,0 1 0,34 10 0,-8 0 0,-4 0-1,-1 1 1,-2-3 240,-4 3 1,1-6 0,-4 4-1,3-4 1,1-4 0,0-1-1,2 1 104,3 2 0,0 6 0,5 0 1,3-1-1,-3 3 0,2 2-239,1 3 1,-31-12-1,1 1 1,-1-1-1,1 0 1,33 12-1,-1-1 1,1-2-1,-1 2 172,-2 1 1,3 0 0,-10-2 0,-1-6 0,-2-2 0,-4-2 222,0 1 1,-5-7 0,2-2 0,0-4 0,-2-1-1,-3 0-149,-2 0 1,-2 0 0,0 2 0,-2 1 0,-2 2 0,-5 1 0,-3 0-1148,-1-3 1,-6 3 0,-4-1 0,-2-1-7,-1 2 1,-9-5-1,-5 4 1,-7-4 958,-5-1 0,-1 0 0,0 0 0</inkml:trace>
  <inkml:trace contextRef="#ctx0" brushRef="#br0" timeOffset="34">17063 15539 9342,'1'-41'0,"4"5"0,3 13 569,4 9 1,2 10 0,-1 8 0,0 5-729,1 3 1,-1 0 0,2-2 0,1-1 0,2 2 0,0 2-1,-1 3 1,0 4 221,-6 0 1,-3 1 0,-8 3 0,0-4 0,-3 1 0,-4-2 13,-7 1 1,-12-3 0,-1-3-1,-3-1 1,-1 0-325,0 1 1,-5 1 0,5 2 246,2 5 0,1 4 0,1 0 0</inkml:trace>
  <inkml:trace contextRef="#ctx0" brushRef="#br0" timeOffset="35">21195 16526 7884,'7'-20'0,"-1"6"525,-6-4 0,0 10 0,2 7 0,1 5 1,3 4-1,1 1 0,2 0 0,0-1 0,0 3 1,1 1 106,2 1 0,1 0 1,1 1-1,0-2 0,4-2 1,4-3-1,4-1 0,2-3 1254,3-1-1895,-3-2 0,10 0 0,-3 0 0,0 0 0,-1 0 0,-1 0 0,-4 0-844,-1 0 1,-1-2-1,0-1 1,-1-1-1,1 1 853,0 1 0,5 2 0,2 0 0</inkml:trace>
  <inkml:trace contextRef="#ctx0" brushRef="#br0" timeOffset="36">22901 16686 9114,'-15'-14'0,"-1"2"0,-2 4 940,2 3 0,1 4 0,2-1 0,1-2-477,3-5 0,-1-3 0,5-1 1,2-1-1,2 1 3726,1 0-4212,0-1 1,0 8 0,0 6 0,-2 8 0,-1 5-1,-1 3 1,1 2 74,2-2 1,1 4 0,1-2-1,3-1 1,5 1 0,5 0 414,3-2 1,0-1 0,5-3 0,2-2 0,1-1 0,2 1 0,-1 1-700,1-2 0,0 2 1,-2-3-1,-3 1 1,-3-2-1,-1 1-822,0-1 0,-1-4 1,-3 1-1,-1-2 0,0-2-762,1 0 0,-1-11 0,2-3 0,1-6 1816,2-3 0,6-8 0,-4-3 0</inkml:trace>
  <inkml:trace contextRef="#ctx0" brushRef="#br0" timeOffset="37">23354 16632 10858,'0'14'1020,"0"-1"1,6 6-1,5 2 1,4 1-642,2 0 1,6-5 0,-4 0 0,2-2 0,2-1-1,2-3 1,4 0-802,2-2 1,-8-6-1,4 1 1,-3-2 0,-4-2-1,-2 0-889,-3 0 0,-8-2 0,-4-1 0,-7-1 0,-8-1 1164,-4-1 0,-12 5 0,0-4 0,-4 4 1,-2 1-1,2 0 1134,-1 0 0,-2 0 1,5 0-1,3 0 1,5 1-1,3 2 1,3 3-66,1 2 0,1 1 0,3 4 0,2 0-1053,4 1 0,10-6 1,4 1-1,2 2 0,3-1 131,-1-1 0,12 9 0,3-4 0</inkml:trace>
  <inkml:trace contextRef="#ctx0" brushRef="#br0" timeOffset="38">24101 16686 7963,'0'-14'0,"0"1"1014,0 0 1,0 4 0,0 3 0,0 4 0,0 10-251,0 7 0,1 7 0,2 9 0,2 4 0,-4 5 0,-4 3 0,-6 2 0,-1-2-600,1-2 1,-3-5-1,3-2 1,-1-2-1,0-4 1,2-4-1550,2-6 1,2-3 774,4-2 0,6-13 0,1-9 1,2-12-1,0-8 0,0-7 399,-2-2 1,5-1 0,-4 1-1,-1-1 1,-3-1 0,-1 3-1,0 5 473,2 4 1,-1 7 0,-4 3-1,0 3 382,0 2 1,0 7-1,0 6 1,0 9-1,0 6-153,0 2 0,-1 3 0,-2-4 0,-2 3 0,1 2 0,-1 1-435,1-1 0,-5-2 1,3-5-1,0-1 0,0 0 1,2-1-1867,-2-3 0,6-3-264,0-6 0,10-8 2074,8-5 0,12-6 0,-2-8 0</inkml:trace>
  <inkml:trace contextRef="#ctx0" brushRef="#br0" timeOffset="39">24674 16259 7961,'-4'-15'0,"-2"1"246,-2 0 1,7 5 0,-1 14 56,5 4 0,8-3 0,-4-1 0,2 0 1,0-1-1,1 1 0,2 1 0,1 3 367,1 2 1,-5 7 0,0 0 0,-1 0 0,1 0 0,-1-1-496,-2 0 0,-2-3 0,-4 0 0,0-1 0,0 0 0,0 1-114,0-1 1,-4 0 0,-2-1-1,-2-1 1,-1-3 0,1 3 133,-1 1 0,0 1 0,-5 0 0,1 1 0,1-1-5,3 0 1,3 1 0,6-1-1,0 0 1,0 1 0,0-1-500,0 0 1,0 1-1,2-1 1,2-1 0,5-2-1,3-2-963,1-3 0,1 4 1392,-1-4 0,-5 1 0,-6-3 0,-4 1 0,-7 1 0,-3-1 486,-2 0 0,1 7 0,1-2 0,2 1 113,1-1 0,8 3-1250,1-3 1,5-3 0,9-2 51,-1-2 1,-4-2 0,-2-2-317,-1-2 0,-3 2 0,-7-1 795,-5 6 0,3-1 0,0 4 0</inkml:trace>
  <inkml:trace contextRef="#ctx0" brushRef="#br0" timeOffset="40">25314 16686 9152,'-13'6'0,"-1"4"737,1 6 1,1 5 0,2 4-1,1-3-205,-2-4 0,0-2 1,-1 1-1,1 0 1,4 0-1276,1-2 0,3-8 0,8-4 743,3-6 0,4-16 0,2-9 0</inkml:trace>
  <inkml:trace contextRef="#ctx0" brushRef="#br0" timeOffset="41">25154 16459 7879,'0'-18'0,"0"1"0,0 6 0,1 11 118,4 8 0,7 6 0,6 1 0,-2-4 0,-1-3 0,-1-2 0,4 2 0,4-1-118,4 4 0,0 0 0,1 3 0</inkml:trace>
  <inkml:trace contextRef="#ctx0" brushRef="#br0" timeOffset="42">25581 16659 9931,'-20'-6'0,"0"-3"1029,-1-3 0,2 6 0,7 8 0,3 8-1417,4 7 0,4 0 0,1-3 0,1-3 0,4 0 0,4-2 110,3 1 0,5 2 1,3 1-1,-1 1 0,2-1 1,-2 0-161,0 1 0,3-3 0,-4 0 0,-2-2 0,-1 1 466,-1 2 0,-3 1 382,-2 1 0,-1-7 1,-4-4-266,5-6-165,3-4 0,6-5 0,-1 1 0,0 2 0,-2 1 0,-4-1-75,-2 0 1,2 4 94,-7-4 0,6 1 0,-2-6 0</inkml:trace>
  <inkml:trace contextRef="#ctx0" brushRef="#br0" timeOffset="43">26127 16699 7949,'-7'-19'0,"-5"-1"1645,-4 4 1,-1 6 0,8 14-984,5 5 1,-2 3 0,2 1 0,1 1 0,1-1 0,2 0 0,0 1-1946,0-1 0,3 0 0,4-1 0,8-3 1283,5-5 0,8-2 0,6-2 0</inkml:trace>
  <inkml:trace contextRef="#ctx0" brushRef="#br0" timeOffset="44">26394 16286 7868,'6'-31'0,"-5"1"1095,-4 5 1,0 12 0,8 13-705,4 7 0,1 5 0,0 3 0,-1 2 1,3 7-1,3 6 0,3 5 0,-2 5-646,-1 5 0,-3 2 1,-4 6-1,-3-1 1,-4-1 254,-1-3 0,-12-5 0,-2 3 0</inkml:trace>
  <inkml:trace contextRef="#ctx0" brushRef="#br0" timeOffset="45">26154 16659 11938,'20'-46'0,"-2"0"470,-3 3 1,6 17-1,7 17 1,10 6-993,10 3 0,-2 4 0,-2 2 522,-2 1 0,-8 2 0,-2 5 0</inkml:trace>
  <inkml:trace contextRef="#ctx0" brushRef="#br0" timeOffset="46">23434 17765 7887,'0'-13'1152,"0"-1"1,2 3 0,1 0-630,1 2 0,7 6 1,-2 0-1,2 6 0,1 6 1,-1 5-5,-2 3 0,-1 0 0,6 6 1,-1 4-1,-1 4 0,-2 2-501,-1-1 1,0-1 0,3-5-1,-2-3 1,-1-2 0,2-2-831,0-3 0,3-2 1,-1-5-1,0-5 1,-1-5 537,-3-8 0,-2 0 0,-4-12 0,2-1 0,-2-5 0,-2-1 550,-1 0 0,0 3 0,0 1 0,0 3 0,0 2 508,0 3 1,0 8-1,0 8 1,2 9-333,2 8 1,-1 3 0,6 7-1,1 0 1,2-1 0,3 1-212,3 0 0,-2-5 1,5-3-1,0-3 1,-2-4-1,2-1 0,-2-4-697,0-3 1,-1-2 0,-5-4-1,1-2 1,-1-6 0,-1-5-179,-3-3 0,1-6 0,-6 2 1,-1-3-1,-1-2 0,-2 2 970,0 3 0,0 3 0,0 5 1,-2 3-116,-2 2 1,4 4 0,0 10 0,7 4 0,5 2 0,2 4 0,0 1-519,4 2 0,-2 4 1,7-2-1,0-1 0,4 0 1,3-2-3513,1-3 3809,0-6 0,7 4 0,4-5 0</inkml:trace>
  <inkml:trace contextRef="#ctx0" brushRef="#br0" timeOffset="47">24514 17938 10595,'-13'-11'0,"-1"2"0,1 4 999,0 4 0,5 7 0,4 3-891,3 2 1,2 3 0,3-1 0,5-1-1,3-2 1,1-2 0,1-2-175,-1-3 0,0-2 0,-1-2 1,-3-4-558,-4-4 1,-4-3 0,-2-1-1,-4 0 212,-4-1 1,0 7-75,5 3 1,10 6 0,13 4 0,3 0 0,5 2 0,4-2 0,2 1 484,-1 0 0,-1-4 0,-4 3 0,-2-1 0,-3 1-75,-4 1 1,-4 2-1,-6 4 496,-3 1 1,-4-1-1,-2-1 1,-2-2 0,-1-1-1,1 1 1064,1 2 0,2 2 0,0-1-2182,0 0 0,2-5 156,2-4 0,3-4 0,7-4 0,-1-4 352,0 1 0,-4-5 1,0 5-1,0-2 1,0 1-1,0 2 1,1 2 506,2-2 0,1 5 0,1-5 1,-1 1 282,0 1 0,1-1 1,-1 5-1,0 0 1,1 0 72,-1 0 0,-4 0 0,0 2 0,1 2 0,1 5-721,-3 3 1,3 1 0,-5 1-1,0-1 1,1 0 0,0 1-646,4-1 1,1 0-1,1 1 1,0-1 0,1-1 211,-1-3 0,0-3 1,1-6-1,-1 0 0,0-2 1,-1-2 884,-3-5 0,3 1 0,-3 1 0,3 0 1,-1-1-1,1-1 105,2 2 1,-7-1 0,9 5-1,2-1 1,1 1 0,4 2-474,-3 1 1,4 0 0,-5 0-1,1 0 1,-1 0 0,-4-2-1,-4-1-146,-2-1 0,-6-2 0,2 1 0,-4-4 0,-1-2 434,0-3 0,-4 5 0,-2 2 0,-2 1 0,-2 2 0,-2-1 132,-1 1 1,0 1 0,1 7 0,3 5 0,4 3 0,7 3-238,7 3-220,0 2 0,22 1 0,-3-2 0</inkml:trace>
  <inkml:trace contextRef="#ctx0" brushRef="#br0" timeOffset="48">22408 12914 8300,'0'-13'0,"0"-1"585,0 1 1,0 0 0,1-1 0,2 1 0,3 0 0,0-1 0,2 1-1,-1 1 1,2 6 368,-2 11 1,-1 10 0,-6 16 0,0 6 0,0 7-1,-1 9 1,-4 7 0,-4 3 0,-4 1 0,-3 3-724,-2 1 1,6-32-1,0 0 1,1 5-1,0 0 1,-1 0-1,-1 1 1,0-3-1,1 0 1,0 1-1,0-1 1,-9 33-229,2-1 1,7-6 0,8-16 0,2-6 0,2-4 0,2-7 0,4-4 163,7-7 1,11-10 0,14-7 0,14-3-1,10-2 1,12-3-47,-33 0 1,0-1 0,4-3 0,0-2 0,4-1 0,0 0 0,1-2 0,1 1 0,-1-1-1,0 0 1,3 1 0,0 1 0,0 0 0,0 1-119,0 0 0,-1 1 0,2 0 0,-1 1 0,-4 3 0,-2 1 0,-3 2 0,0 0 0,-3 0 1,-1 1-1,33-2-121,-4-1 1,-14-1 0,-6 5 0,-9 0-1,-9 0 1,-9 0 0,-5 0-234,-4 0 1,-6-3 0,-4-4 0,-4-9 369,-4-8 1,-5-6 0,3-13 0,-1-6 0,4-10-1,2-9 1,2-7-184,0 36 0,0-1 0,0 0 0,0-1 0,0-1 0,0 1 0,0-2 0,0 0 1,0 0-1,0 1 0,0 2 0,0 0-23,0-29 0,-6 4 1,-3 10-1,-4 6 1,-5 6-1,-4 11 183,-3 6 0,-14 4 0,-6 7 0,-9 5 0,-7 3 0,-2 4 0,-7 3 167,-2 4 0,2 1 0,-1 6 0,3 4 0,3 0 0,2 1-949,6 2 0,3-3 0,5 4 0,5-1 0,5 0 1,7-2-1,7-1 786,4-2 0,9 6 0,6 2 0</inkml:trace>
  <inkml:trace contextRef="#ctx0" brushRef="#br0" timeOffset="49">25367 12807 6856,'0'-46'0,"-1"1"0,-2 3 3520,-2 11 1,2 15-2858,8 11 1,-4 10-1,4 4 1,-4 4-1,-1 5 1,-1 4-63,-4 3 0,-4 9 0,-7 6 0,-3 9 0,0 4 0,-4 5-308,-2 3 1,2 2 0,7-24-1,0-1 1,2 0 0,0 0-1,1 0 1,1 0 0,0-1-1,0 0-24,-10 34 1,12-5 0,1-4 0,6-5 0,3-8 0,1-8-237,4-4 0,8-6 0,9 2 1,7-4-1,5-3 0,9-1 44,7 0 0,2-3 0,12-1 0,2-3 0,4-5 1,2-3-1,-33-5 0,-1-1-16,4 0 0,1 0 0,1 1 1,1 0-1,0-2 0,0-2 0,-2 1 1,0-1-1,-1 0 0,-1 0 0,-2-1 1,-1 0-18,36 0 1,-7 0-1,-8-2 1,-3-1 0,-6-3-1,-4-2-37,-7-7 0,-4 0 0,-5-7 0,1-3 0,2-7 0,2-8 0,5-7-320,2-5 0,-19 22 0,1 0 0,1-3 0,-1 0 0,2-3 0,0 0 0,1-1 0,-1 0 0,1-2 0,0 1 43,-1-1 1,1 1 0,-1 3-1,0 0 1,-2-4 0,-1 0 0,-2 1-1,0 2 1,13-31 0,-6 6 461,-7 8 1,-7 9 0,-6 1 0,-11 4-1,-14 5 1,-15 0 0,-18 1-392,15 17 0,-2 0 1,-4 0-1,-3 2 1,-12 2-1,-3 1 0,-1 0 1,-1 1-1,-5 0 1,-1 1-1,1 0 1,0 1-58,0 1 1,0 0 0,3 0-1,0 2 1,4 0 0,1 1-1,2 1 1,1 1 0,2 1-1,1 1 1,4 0 0,1 0-72,2-1 0,1 2 0,6 1 0,1 2 1,-25 6-1,11 5 327,8 3 0,9 11 0,2-1 0</inkml:trace>
  <inkml:trace contextRef="#ctx0" brushRef="#br0" timeOffset="50">23914 13860 9269,'-17'-10'0,"-3"-5"0,1-3 433,0-1 0,5 6 0,6 5-246,-3 2 0,-1-2 1,0 2 192,4-2 0,3 5 0,8 0 0,3 6 0,1 8 0,5 5 1048,5 6 1,-1 9 0,6 5 0,3 5-1,3 5 1,5 6-818,1 3 0,-4-6 1,1 5-1,-2 1 1,0-3-1,0 1 0,1-4-430,4-1 1,-2-4 0,4-3 0,1 1-1,2-1-1456,1-2 0,-6-8 0,-3 0 1,-3-3-1,-3-3 0,-3-2 0,-4-6 1275,-3-2 0,-2-2 0,0 1 0</inkml:trace>
  <inkml:trace contextRef="#ctx0" brushRef="#br0" timeOffset="51">24208 14287 8059,'13'-14'474,"0"6"0,1 0 0,-1 2 344,0 3 1,1 2 0,-1 1-1,0 0 375,1 0 0,-3 1 0,0 2 0,-4 3-900,-1 2 0,3 0 0,-3 6 1,1-1-347,4 0 1,-4-1 0,0-1 0,1-4 0,-1 0-1,5-1-197,4 0 1,4 0-1,5-3 1,0 2 0,3-2-1,0-1 47,0 3 1,-2-4-1,-4 5 1,-3-1 0,-3 1-1,-1 1 675,-3 3 0,-9 2 1,-3 3-1,-7 1 1,-7 4-1,-3 0-144,-6 4 0,-3 1 0,-4 2 0,-1-2 1,0-1-1,0-2 0,1 0-691,5-1 0,-2-2 0,7-5 0,-1-1 1,2 0-1,2 0 0,2-1-3012,4-3 1,2 3 3374,0-3 0,9-3 0,7 0 0</inkml:trace>
  <inkml:trace contextRef="#ctx0" brushRef="#br0" timeOffset="52">25900 14020 8666,'12'-10'0,"-1"-5"877,-2-4 1,-5 2 0,5 1 0,0 4 36,-2 3 1,-1 5-1,-4-3 1,-1 2-1,-1 8-37,-6 9 0,-9 7 0,-5 9 0,-4 3 0,-6 5 0,-2 2-428,-5 2 0,3 0 0,-2 0 1,1 0-1,0-1 0,6-2-597,5-2 0,-1-5 1,4 1-1,-1-1 1,0-1-1,0 3-1074,1-3 1,-3-2 0,5-5 0,0-3 0,-1-1-221,4 0 0,6-2 0,2-6 0,4-2 1442,5-2 0,5-2 0,8-4 0</inkml:trace>
  <inkml:trace contextRef="#ctx0" brushRef="#br0" timeOffset="53">25447 14380 8846,'-28'-21'0,"0"-2"1318,1-3 0,4 4 0,9 15 1,1 7-963,0 7 0,-1 5 0,1 1 0,1 2 0,2 3 0,2 4 0,2 3 0,3 2 130,2 0 0,7 10 1,4 3-1,8 3 0,9 0 1,7-2-959,4-3 0,7-3 0,1-3 0,1-7 0,3-4 0,1-5-2814,-2-1 1,-1-2 3285,-8 1 0,-2-1 0,-12 0 0</inkml:trace>
  <inkml:trace contextRef="#ctx0" brushRef="#br0" timeOffset="54">24328 15220 10197,'0'-48'0,"0"5"1561,0 11 0,0 15 1,-2 19-1,-1 8-951,-1 7 1,-2 12 0,1 2 0,-4 8 0,-2 5 0,-3 5-120,1 3 0,4 1 1,2 1-1,-1-1 1,2 0-1,0 0 1,3 1-725,2-1 1,2 0 0,4-1 0,4-1 0,4-4 0,6-1-3219,8-3 952,0-14 2370,11-3 0,-4-13 1,6 0-1</inkml:trace>
  <inkml:trace contextRef="#ctx0" brushRef="#br0" timeOffset="55">24567 15113 12973,'0'-49'0,"0"0"0,0 6 767,0 9 0,6 15 0,5 15 0,5 2-771,6 2 0,8 5 0,2-1 0,4-1 0,7-2 0,9-1 0,13 0 0,11 0 121,-35 0 1,2 0 0,6 0-1,1 0 1,-2 0 0,0 0-1,3 1 1,-1 0 0,2 1-1,0 0 1,0 2 0,0 1-181,-2 1 0,0 0 0,-1 1 0,-1 1 1,-8 1-1,-2 1 0,0 2 0,-2 1 1,31 20-1,-10 4 108,-6 4 1,-8 19-1,-12 3 1,-10 8-1,-14-31 1,-3 0-1,-1 3 1,-3 0 271,0 3 1,-3 1 0,-2 5-1,-3 0 1,-3 0 0,-2 0-1,-1 1 1,-1-1 0,-3-1-1,-1-1 1,-1-4 0,0-1-1,-1-4 1,0-3-382,-17 24 1,1-9 0,-3-13 0,-2-7 0,-2-9 0,-6-11-99,-7-7 0,-8-5 1,-7-2-1,34-2 0,0-1 1,-2-4-1,0-2 1,-2-4-1,0-3-107,-2-3 0,0-2 1,0-1-1,1-1 1,-1-2-1,0 0 0,3 1 1,-1 0-1,4 1 1,-1 0-1,1 1 0,1 0 1,2 2-1,0-1-345,2 1 0,0 1 1,-30-13-1,12 7 0,3 8 1,7 8 613,4 5 0,1 4 0,-4 1 0</inkml:trace>
  <inkml:trace contextRef="#ctx0" brushRef="#br0" timeOffset="56">22688 13247 8296,'-13'8'-9,"-1"2"0,1-4 0,0 0-139,-1 0 1,-4 0 0,1-3 0,-1 1 0,-1-1 0,-4-1-1,-2-2 1,-1 0 0,-3 0 0,0 0 0,-4 0 0,1-2 297,-1-2 0,-2 2 1,2-4-1,2 0 1,0-1-1,4-2 1,0 0-1,5 0-150,2 2 0,-10-11 0,2 3 0</inkml:trace>
  <inkml:trace contextRef="#ctx0" brushRef="#br0" timeOffset="57">21888 13167 9657,'-15'0'0,"-2"0"0,-6-1 0,0-4 0,0-4 0,6-2 1024,2-3 1,1 1-1,3 0 1,2-1 1387,4 1-1956,10 0 0,4 4 0,8 1 0,6 2 0,2 5 0,3 4 0,2 6 283,1 3 0,4 11 1,-2 4-1,-1 1 1,2 2-1,-1-1 1,1 4-571,0 1 0,-7-3 0,2 3 1,1-1-1,-3-4 0,-1-1-1249,1-1 1,-8 0-1,6-2 1,-4-1-1,-4-4 1,-3 0-1,0-6-2925,-1-3 1,0-1 4004,1-5 0,5-7 0,2-5 0</inkml:trace>
  <inkml:trace contextRef="#ctx0" brushRef="#br0" timeOffset="58">22475 13221 8173,'-27'-27'116,"-4"0"0,0 2 0,1 3 0,2 6 1,3 5 1287,3 7 0,-2 2 0,5 4 1,-1 2-1,0 5 0,0 4 1,1 5-647,3 4 1,1 9 0,3 7 0,2 3 0,2 5 0,3 1 0,2 2-1397,1-1 1,4 3 0,2-2 0,5 0 0,6-2 0,4-5 0,6-2 0,2-6 637,2-4 0,7-7 0,-2-9 0</inkml:trace>
  <inkml:trace contextRef="#ctx0" brushRef="#br0" timeOffset="59">22568 13261 13062,'-21'-30'1505,"3"3"0,13 9-1241,9 14 1,8-2-1,13 2 1,0 1-1,5 1 1,2 4-1,5 2-1844,2 5 1,-2 0 0,1 3 1579,4 3 0,1 1 0,-3-3 0</inkml:trace>
  <inkml:trace contextRef="#ctx0" brushRef="#br0" timeOffset="60">22728 13580 12089,'-18'-23'791,"0"5"0,12 6 0,12 12 0,8 0-720,3 0 1,7 0 0,0 0 0,5 0 0,9 0 0,3 0 0,3 0-72,-1 0 0,-1 0 0,-2 0 0</inkml:trace>
  <inkml:trace contextRef="#ctx0" brushRef="#br0" timeOffset="61">23088 13487 7984,'-5'-18'1039,"1"1"0,5 3 0,8 5 0,3 0-630,1 2 0,5-5 0,2 5 0,-1-2 0,2 2 0,-1-1 0,2 2 151,-1 0 0,4 2 1,-4 4-1,1 1 0,-1 2 1,0 3-1515,0 2 0,-4 0 954,6 6 0,-1-1 0,4 0 0</inkml:trace>
  <inkml:trace contextRef="#ctx0" brushRef="#br0" timeOffset="62">23674 13061 8111,'-14'-24'5327,"-4"-1"-4519,0 1 1,8 17 0,4 14 0,1 9 0,1 5 0,-1 4-1,1 5-252,-1 5 0,1 5 0,4 5 0,0 4 0,0 4 0,3 5-1072,6 4 1,1 2 515,12-2 0,1 9 0,3-3 0</inkml:trace>
  <inkml:trace contextRef="#ctx0" brushRef="#br0" timeOffset="63">25847 13207 8658,'-1'-13'0,"-4"1"717,-4 3 0,2-1-388,-2 5 0,0 5 0,-3 6 0,3 2 0,5 2 480,3 2 1,5 3-1,2 1 1,1 3-1,4 0 1,1 2-193,1 0 1,2 1-1,1 3 1,2-1-1,-1-2 1,1 2-1045,0 1 1,1-3-1,-2-1 1,2-2 0,0-2-1,2-3 427,0 0 0,1-7 0,4-1 0</inkml:trace>
  <inkml:trace contextRef="#ctx0" brushRef="#br0" timeOffset="64">26180 13234 8219,'-32'-15'1554,"-4"-3"0,5 5 0,3 14 1,4 10-1217,1 5 0,-1 12 1,-1-1-1,0 1 1,-2 0-1,2-1 1,1 1-1,2 2 1,1 1-1,5-2-648,5-1 0,6-1 0,6 0 1,3-2-1,7-3 0,7-4 310,8-3 0,13-2 0,8 0 0</inkml:trace>
  <inkml:trace contextRef="#ctx0" brushRef="#br0" timeOffset="65">26487 13207 10216,'-22'-23'0,"-2"-3"0,3 3 5508,5 3-5484,0 12 0,16 2 0,0 6 0,9 0 0,7 0 0,8 1 0,5 4-24,7 3 0,8 10 0,4 3 0</inkml:trace>
  <inkml:trace contextRef="#ctx0" brushRef="#br0" timeOffset="66">26447 13487 10266,'-4'-31'0,"-1"1"1323,2 5 0,8 10 0,6 11 0,9 2-1824,6 2 0,8-1 0,-1-2 0,3-3 501,5-1 0,11-8 0,9-6 0</inkml:trace>
  <inkml:trace contextRef="#ctx0" brushRef="#br0" timeOffset="67">27047 13101 10692,'-42'-33'0,"8"8"1305,9 10 0,12 9 1,8 12-1,4 6-1248,1 4 1,0 6 0,1-2 0,4 0-1,4 6 1,3 2 0,1 6 0,0 3-1328,1 4 1,-3 2-1,0-4 1,-4-4 1269,-1-4 0,-1-8 0,-5-4 0</inkml:trace>
  <inkml:trace contextRef="#ctx0" brushRef="#br0" timeOffset="68">27087 13114 8116,'7'-52'1394,"-2"3"0,-1 6 0,5 26 0,9 8-1958,6 6 1,8 3 0,4 1 563,2 4 0,2 2 0,0 6 0</inkml:trace>
  <inkml:trace contextRef="#ctx0" brushRef="#br0" timeOffset="69">17076 16286 8048,'15'-27'0,"3"6"0,-17 8 0,5 7 0</inkml:trace>
  <inkml:trace contextRef="#ctx0" brushRef="#br0" timeOffset="70">17023 16299 8048,'-14'0'367,"1"0"1,0-6-1,-1-3 1,1-3-1,0-1 1,-2 0 0,-1 1-23,-2 3 1,-6 3 0,2 6-1,-5 0 1,-4 2 0,-4 4-1,-5 7 1,-3 8-490,-2 4 1,-10 12 0,2 4-1,-3 5 1,27-21 0,0-1-1,-27 23 143,4-2 1,6 5 0,12-1 0,7-3 0,9-2 0,10-2 0,12 1 128,17 0 0,13-5 0,-5-15 1,4-1-1,6-1 0,2-2 0,6-1 1,2-1-1,9-1 0,1-2 0,5-1 1,1-3-1,6 0 0,0-3 0,2-1 1,-1-2 85,-21-2 1,0 0-1,0-1 1,0-1 0,0 0-1,0 0 1,0-2-1,0 0 1,-1 0 0,21-4-1,-1-2 1,-5-2-1,-1-2 1,-7-1 0,-2-2-1,-3-1 1,-3-1-1,-6 1 1,-2-2-534,-5 1 1,-3-3 0,23-24 0,-22-6 0,-16-7 0,-23-5 0,-24-3 0,3 31 0,-5 1 0,-6 0 0,-4 1 228,-6 0 1,-4 2 0,-6 2 0,-3 4 0,-1 3 0,-2 2 0,-2 3 0,-1 3 0,-4 1-1,-2 4 1,0 4 0,0 2-630,0 4 0,-2 2 1,21 2-1,0 1 1,0 3 718,-18 8 0,0 3 0,21-6 0,0-1 0,1 2 0,-2 2 0,1 2 0,-1 0 0</inkml:trace>
  <inkml:trace contextRef="#ctx0" brushRef="#br0" timeOffset="71">16409 16819 8185,'0'-13'-318,"-6"-1"692,-1 7 0,-2 1 0,2 4 1,-1-1-1,2-2 853,1-3 0,-1 5 1,1-1-1,-5 4 1,-6 4-1,-7 7 1,-3 5 107,-5 6 1,-5 3 0,-11 3-1,-10 2 1,-11 3 0,30-16-1,-2 0-1253,-5 1 1,-1 1 0,-2 0-1,-1 0 1,-7 2 0,-1 0-1,-2-1 1,0 1 0,-5 0-1,-1 0 1,0-2 0,-1 0-83,-1 0 0,0 1 0,0-3 0,2 1 0,1-1 0,0 0 0,4-2 0,0-2 0,3 1 0,0-1 0,6-2 0,2 0 0,4 0 0,2-1-117,-28 6 1,15-6 116,11-1 0,16-4 0,8 4-1906,9 1 1,15-3 0,16 1 1905,15-2 0,5-2 0,7-4 0</inkml:trace>
  <inkml:trace contextRef="#ctx0" brushRef="#br0" timeOffset="72">11651 18232 8335,'-9'-30'4852,"1"5"-3996,7 8 1,5 3 0,10 6 0,-1 1 0,0 2 408,1 4 0,-1 2 0,-1 4 0,-2 7 0,-3 7 0,1 9-750,-1 5 1,-4-2 0,3 4-1,-1 1 1,-1-1 0,-1-1 0,0-1-516,1-3 0,-2-7 0,2-2 0,-1-2 0,0-2-1039,2-3 1,-1-8-1,-2-7 1,1-11-1,1-10 457,-1-8 1,0-5 0,0-8-1,1-3 1,1 0 0,-1-2-1,2 3 1271,2-1 0,-4 3 0,3 7 1,1 7-1,-2 5 0,1 6 165,1 3 1,-4 6 0,5 2-1,1 3 1,4 7 0,2 8-855,2 10 0,-1 6 0,-3 2 0,-1 4 0,0 1 0,-1 2 0,-1-2 0,-2-3 0,-1-5 0,6-2 0,-1-5 0,-1-2 0,-2-7-228,-1-3 1,-4-2 0,2-8 0,-1-5 0,-3-8-807,-2-8 1,-1-1 0,0-10 0,0-1 0,0 2 0,0 3 0,0 3 1515,0 1 0,0 7 0,0 2 0,2 4 0,2 6 511,5 3 0,3 4 0,1 2 0,1 4 0,1 2 0,1 2-993,2 0 0,1 4 0,-3 5 0,3-2 0,2-1 0,1-2 0,1 1 0,-3-1-9831,0 0 9664,3-5 1,-2 3 0,6-3 0</inkml:trace>
  <inkml:trace contextRef="#ctx0" brushRef="#br0" timeOffset="73">12490 18085 8123,'8'-6'1043,"-4"-3"1,-1 3 1901,2 2 1,2 2-1,6 2-1963,1 0 1,-1 0 0,0 0 0,2 0 0,1 0-1,2 0 1,0 0-434,1 0 0,-8 0 0,0-1 0,-3-4 1,-5-4-2951,-2-2 1772,-1 3 0,-10-4 0,-5 4 0,-3-4 1,-1 0-1,1 1-161,-1 3 0,9 5 1,-4-2-1,5 4 476,7 1 0,4 6 1,16 2-1,4 6 0,5 2 314,4 2 0,3 6 0,6-4 0</inkml:trace>
  <inkml:trace contextRef="#ctx0" brushRef="#br0" timeOffset="74">12944 18138 8089,'-15'-9'9830,"-3"0"-8861,9 1 1,3 8 0,15 0 0,3-2-1,1-2 1,2-4 0,1-1-2018,2 1 1,4-1-1,-4-5 1,-2 1-1,-2 0 1,-5-1-1,-5 1-1072,-2 0 1,-2-1 0,-2 1-635,-2 0 2754,2 5 0,8-4 0,9 5 0</inkml:trace>
  <inkml:trace contextRef="#ctx0" brushRef="#br0" timeOffset="75">13277 17938 10943,'-13'0'1421,"7"0"1,6 0-1087,7 0 0,5 6 0,1 3 0,0 3 1,1 1-1,-2 1 0,-2-1 282,-1 0 1,-6 1 0,1-1-1,-2 0 1,-2 1-944,0-1 0,0-4 0,0 0-381,0 1 1,-2-4 0,-1-3 0,-3-5 903,-1-2 1,4-6 0,-1 1-1,2-3 168,2-1 0,2 5 0,2 4 1,5 2-2082,3 2 0,1 2 0,0 1 0,1 1-439,-1-1 3169,-5-1 0,-3-8 1,-6-2-1,-2-1 401,-1 1 1,-1-1 0,7-3-1694,2 3 382,-2 3 0,2 6 0,-8 0 0,-5 0 2252,-3 0 1,0-6 0,3-3-2165,5-3 1,4 5 0,4 2 0,5 4-3,3 1 0,1 6 0,-1 4 1,-2 5-1,-2 4 0,-2 4 181,-3 5 0,-2 3 0,-1 6 0,0-2 0,0 1 0,-1-2 1,-2-1-372,-2-1 0,-4-8 0,3 2 0,1-2 0,-1-3 0,1-3 0,-1-4-7266,5 0 7266,-5-1 0,0-17 0,-2-5 0</inkml:trace>
  <inkml:trace contextRef="#ctx0" brushRef="#br0" timeOffset="76">13743 18005 7974,'-6'-28'6937,"-1"4"-3661,-6 15 1,5 2 0,5 2-2491,6-3 0,9 2 0,6 0 0,-2 1 0,-1 1-2490,-2 1 1,-7 3 0,-7 4 0,-10 5 0,-6 3 2113,-4 1 0,5 2 1,-2 1-1,5 2 1,4-1-1,4-3 0,4 0 493,1-1 0,1 0 0,7 1 0,8-3 1,11-2-1,5-4-2265,5-4 0,8-4 1,5-6-1,3-8 1,4-9-1,-6-3-7686,-3-2 9048,-1-6 0,-19 3 0,5-6 0</inkml:trace>
  <inkml:trace contextRef="#ctx0" brushRef="#br0" timeOffset="77">14157 17499 10186,'-14'0'3180,"7"5"0,2 6 0,4 5-2359,1 6 1,0 4 0,1 2-1,4 1 1,5 5 0,5 2 0,4 2-1,1-2 1,0-2-564,1-4 0,-3-4 1,3-4-1,-2-4 0,-3-4 1,-1-6-1127,-2-3 0,-7-4 1,-9-1-1,-12 0 1,-11 0-1,-7 0 0,-4 0 1,2 0 1021,3 0 1,1 0-1,9 0 1,-2 2 0,4 2 129,6 5 1,7 7-1,8 4 1,5 0-1,6 6 1,6 3-285,3 7 0,1 2 0,5 2 0</inkml:trace>
  <inkml:trace contextRef="#ctx0" brushRef="#br0" timeOffset="78">13770 18458 11403,'-1'-37'0,"-4"6"2048,-4 9 0,3 13-1859,2 9 1,2 6-1,2 9 1,0 2-1,0 7 1,0 6 974,0 5 0,2 2 1,2 0-1,7-1 0,3-1 1,6-2-1,2-5-969,6-4 0,2-12 0,8-1 1,4-5-1,-1-7 0,2-8-1029,2-7 0,-10-5 0,1-7 0,-8-2 0,-6-1 0,-6 2 31,-5 0 0,-7 3 0,-8 1 1,-7 2-1,-3 6 0,-7 3-230,-4 5 0,5-1 0,-5 6 0,4 1 1,5 3 1032,1 4 0,8-2 0,1 3 0</inkml:trace>
  <inkml:trace contextRef="#ctx0" brushRef="#br0" timeOffset="79">14463 18258 7925,'8'-6'1204,"-4"-3"0,-8-1 1,-5 1-1,-3 5 1,-1 2-463,-1 2 1,-2 2-1,1 2 1,3 5-1,2 4 1,1 5-1,2 4 1,1 2-50,3-2 1,7 3 0,5-2-1,3 0 1,3 0-1044,2-6 0,4-2 0,6-3 0,0-3 0,-1-5 0,-1-2 1,-1-2-374,-2 0 1,-7-2 0,0-2 0,-6-5 0,-3-3 1308,-3-1 0,-8 1 0,-4 2 0,-2 2 0,-3 2 1,1 3 412,0 2 1,4 1-1,1 1 1,2 4 0,3 4-1,2 2-982,1 3 0,1-1 1,4 0-1,5 1 0,5-2 1,4-3-1359,2-5 0,1-3 0,6-1 1,2-1-1,1-5 0,-1-6 0,-4-6-2509,-3-2 0,-4-8 3850,-6-8 0,0-8 0,1-4 0</inkml:trace>
  <inkml:trace contextRef="#ctx0" brushRef="#br0" timeOffset="80">14823 18072 9512,'0'-6'2544,"2"4"1,1 7-1809,1 2 1,6 2 0,-1 6 0,2 3 0,-1 4 0,-1 3 0,1 2 0,1 1 0,-1 1 0,-1 2-751,1-1 0,-2-2 0,1 0 1,1 2-1,0 1 0,1-3 0,-1-3-4902,5-2 1,1-7 4616,11 2 0,-4-4 0,10 0 0</inkml:trace>
  <inkml:trace contextRef="#ctx0" brushRef="#br0" timeOffset="81">15183 18391 11917,'-18'-16'1709,"0"3"1,-4 3-1,5 10-1456,0 0 0,8 1 0,5 3 0,4 4 0,4 1 0,5 0 0,5 1-99,3 2 1,1 1 0,7 0-1,3-1 1,1-3 0,0-4 0,1-4-854,1-1 0,-1 0 1,-8-1-1,-4-2 1,-5-3-1,-3-2 0,-2-2 1479,-2-2 0,-2 3 1,-5 0-1,-4 0 0,-4 1 1,-3 0 622,-1 2 1,0 2 0,-1 4-1,1 0 1,0 0 0,1 1-1265,3 4 1,-3 2 0,5 6 0,-1 1-140,4-1 0,4 0 0,4 1 0,5-1 0,4 0 0,5 1 0,4-2-2118,4-3 0,2 4 1,1-1 2117,3 4 0,5 14 0,-3-2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081"/>
    </inkml:context>
    <inkml:brush xml:id="br0">
      <inkml:brushProperty name="height" value="0.053" units="cm"/>
      <inkml:brushProperty name="color" value="#FF0000"/>
    </inkml:brush>
  </inkml:definitions>
  <inkml:trace contextRef="#ctx0" brushRef="#br0">5105 10462 8355,'0'-18'0,"-1"2"0,-3 4 0,-5 6 0,-3 6 451,-2 4 1,6-2-1,-1 2 1,0-1-1,0 0 1,2 3-1,1 2 1,4 0 223,5 0 0,9 2 0,7-5 1,2-2-1,4-2 0,3-1 1,5 2-1,-1 1 0,4 1-342,2-1 0,1 3 0,8 0 0,-1 0 0,-3 0 0,-1-2 0,-2 2 1,-2 1-173,-2 1 0,-2 2 0,-5-4 0,3 0 1,-4 1-1,-3-1 0,-3 0 250,2-3 1,1 0-1,2 0 1,-1 2-1,2-2 1,4-3-84,3-5 1,4-1-1,1-4 1,0 1-1,1-1 1,2-2-1,3-2-253,1 1 1,-2 4-1,1 2 1,-3-1-1,-5 1 1,-1-2-1,-1 0-226,-1 0 1,-7 6-1,1-3 1,-6 2-1,-1 0 1,1-1 356,-1-1 1,-4 3 0,2-6 0,1 1 0,0-1-1,3 0-35,1-2 1,1-5-1,1-2 1,0 1-1,1-1 1,1-1 0,3-2-248,-3-3 0,-1-1 1,-2 0-1,-3 1 1,-2 2-1,-2-2 21,-3-1 0,-2 3 1,-5 0-1,-3-1 0,-2 1 1,1 1-1,-4 2-244,-4 3 1,0-3-1,-6-1 1,-1 1-1,-4 0 1,-2 3 37,-2 1 0,-1-3 0,3 0 0,-2 2 1,0 1-1,1 2 0,-3-1 229,0 1 0,3 1 1,-2 2-1,1 1 1,-1-1-1,-2-2 1,-2-1 149,-3-1 0,-2 2 0,-1 2 0,-4 3 0,-3-1 0,-4 2-244,-2 0 1,-4-3-1,3 5 1,-2 1 0,1 2-1,-1 1 1,1 0 104,1 0 1,2 0-1,2 0 1,2 0-1,1 0 1,1 0-1,-1 0 217,1 0 1,4 0-1,-3 1 1,0 2-1,-2 1 1,-4 1-96,-3 1 1,-7 1 0,1 5 0,-5 0-1,-2 0 1,-3 3-199,-2-1 0,5 6 1,-2-3-1,3 1 0,2 0 1,1 1-1,2 0-79,1 1 0,5-1 0,-2-3 0,3 2 0,4 0 1,2 0 268,3-1 1,0 1-1,6-3 1,0 1-1,4 2 1,2 0-1,4-1 3,3 1 0,0 1 0,11-2 0,1 2 0,2 2 0,2 2-264,3 3 0,10 0 1,8 1-1,5-2 1,4-1-1,4-3 1,5-1 285,5 1 1,4-3 0,7 2 0,3 0 0,0-4-1,2-1-911,0-2 0,-3-4 1,2-2-1,1 1 1,-3-2-1,-2 1 1,-6-1 792,-2 0 0,2 4 0,-2-2 0</inkml:trace>
  <inkml:trace contextRef="#ctx0" brushRef="#br0" timeOffset="1">5945 10222 11905,'-7'1'-482,"-4"-4"0,7-13 0,1-2 743,2 2 1,1 6-368,0 1 1,0 4 0,-2-2 0,-1 0 0,-3 1 214,-1 0 1,-2 3-1,-3 7 1,3 5 482,5 3 1,2-3 0,4 0 0,1 1 0,1 2 0,1 1 29,1 1 0,-1-4 0,6 2 1,-2 3-1,1 1 0,2 2-353,1-1 1,5 6-1,1-4 1,2 0 0,1 2-1,0 0-102,1 2 0,-6-2 0,6 0 1,-1 0-1,0-2 0,-1 1 1,-2 0 294,-3-1 1,-1-1 0,-1-5 0,-1 2-341,0 3 0,1-4 1,-1 4-1,0-3 1,0-2-1,1 2 0,-1 1 1,0 2-260,1-1 1,-1-3 0,0 1 0,1 1 0,-1 2 12,0-1 197,1-3 1,-5 0 0,0-1 0,-1 0 0,1 1 159,0-1 0,0 0 0,4 1 0,-1-1 0,-1 0 0,-2 1-357,1-1 1,2 0 0,1 1 0,0-1 0,1 0 0,-1 1-142,0-1 1,1 0-1,-1-1 1,-1-2 0,-2-1-1,-2 2 229,-2 1 1,3-4-1,-5 1 1,0 2 0,1 0 723,-1 3 0,1-5 0,-4 0 0,4 1-579,4 2 0,-2-3 0,2 0 0,1-1 0,2 1-330,1 0 0,-4-4 0,-1 4 1,-1-1-1,-1 1 296,0 0 0,-2 0 1,-4 4 232,0 1 1,0-5 0,0 0 0,2-1-616,2 0 1,-1-1-1,6-4-1911,2 2-195,-6 5 0,1-3 943,-6 7 1470,0-1 0,6 0 0,2 1 0</inkml:trace>
  <inkml:trace contextRef="#ctx0" brushRef="#br0" timeOffset="2">6745 11368 8065,'0'-18'504,"0"1"0,-1 0 1,-2 7-469,-2 1 1,-5 5 0,1-4-1,-3 2 1,-1 3 564,-1 2 0,6 1 1,0 1-494,2 4 0,3-4 0,6 5 1,3 0-1,2 1 0,2 2 397,2 0 1,4 0 0,0 4-1,-1 1 1,1-1 0,-1-1 0,0-2 150,-2-1 0,1 0 0,-1 3 0,0-2 0,2-1-654,3 2 1,-3-6-1,3 0 1,-2-5-1,2-5 1,4-5-1,4-6-297,6-6 0,-3-10 0,7-3 0,-1-2 0,-2 1 0,-5 4-266,-4-1 1,-8 10 0,2-3 0,-3 7-1,-4 6 561,-2 2 0,3 14 0,-4-1 0</inkml:trace>
  <inkml:trace contextRef="#ctx0" brushRef="#br0" timeOffset="3">5825 11875 8195,'0'-20'0,"-1"7"0,-2 1 210,-2 11 0,-5 5 0,1 5 0,-3-5 0,0-1 0,2 2 0,1 4 1,0 3-1,0 1 0,2 0 0,0 0 1756,-1 1 0,5-1 0,-1 0 0,2 1 0,2-1-1054,0 0 1,0 1 0,-1-1 0,-4 2-1,-4 3 1,-4 2 0,-5 4-635,-4 3 0,-4-8 0,-4 8 0,-3-2 0,-1 0 0,-4 2 0,-4-1-278,-2 1 0,-7-5 0,4-1 0,0-2 0,2-1 0,5-2 0,5-2 0,2-3 0,6-8 0,2 2 0,3-2 0,4-2 0,3-2 0,2-4 0,4-2 0,0-6 0,0-2 0,1-2 0,-1-2 0,-2-1 0,-1-4 0,1-1 0,0-2 0,2 0 0,-1 1 0,-2-1 0,-1 0 0,1-4 0,2 0 0,2 2 0,2 0 0,3 3 0,2-2 0,1-3 0,0 2 0,0-2 0,1 3 0,2 0 0,3-2 0,2-1 0,1-1 0,4 2 0,0-2 0,2-1 0,1-1 0,2 1 0,-2 1 0,4-4 0,-3 5 0,0 2 0,-3-1 0,0 0 0,-1-1 0,5 0 0,0 4 0,-2 1 0,-1-1 0,-2 0 0,0 1 0,1-1 0,-1 5 0,2 0 0,1-2 0,3 0 0,2 1 0,3 0 0,-2 6 0,3-4 0,3 0 0,-1 2 0,0 0 0,-4 2 0,1 3 0,4 0 0,-5 1 0,0 0 0,1-1 0,-3 2 0,-2 2 0,-3 1 0,3 0 0,1-4 0,-1 0 0,0-1 0,-1 1 0,1 0 0,2 1 0,6 1 0,-1 3 0,1-3 0,1 1 0,3-1 0,5 3 0,-2 0 0,1-2 0,1 2 0,-2 1 0,-3 1 0,-3 0 0,-6 2 0,-1 4 0,0-2 0,-2-1 0,0-1 0,-2 1 0,-2 1 0,-2 2 0,0-1 0,2-2 0,1-1 0,4 1 0,0 1 0,2 2 0,5 0 0,0 0 0,-1 0 0,1 0 0,0 0 0,-1 0 0,-3 0 0,-3 2 0,0 1 0,-4 1 0,-3 0 0,-2 1 0,-2-1 0,-5 2 0,3-1 0,1 2 0,-1 0 0,-2 5 0,4-3 0,1 2 0,2-1 0,1-1 0,2 1 0,3 2 0,-4 1 0,4 1 0,-3-1 0,-2-1 0,1-2 0,-1-1 0,-1 0 0,-2 4 0,-2 1 0,-2-1 0,-3 0 0,-2 1 0,-1-1 0,0 0 0,2 1 0,2-1 0,-3 0 0,5 1 0,0-1 0,3 0 0,3-1 0,1-3 0,-4 3 0,0-5 0,1 2 0,2 0 0,2 1 0,-5-4 0,-2 0 0,-1 0 0,-3 3 0,-2 3 0,-1 1 0,0 1-961,0-1 1,0 0-1,0 1 1,2-3-1,2 0 1,7-4-372,5-1 1,0 3-1,5-5 1,0-1 0,-2-1-1,0-2-5210,-3 0 6542,-7 0 0,3-6 0,-4-2 0</inkml:trace>
  <inkml:trace contextRef="#ctx0" brushRef="#br0" timeOffset="4">7105 11155 8195,'-7'-6'-295,"1"-3"1,1-3-1,1-1 1,1 0-1,3-2 1,4-2 511,5 0 1,7-1 0,4 3 0,0-1 0,3-2 0,-3 2 0,0 2-1,-3 4 1,1 1 113,-2-1 0,-7 2 1,-6 1-1,-6 1 0,-6 3 894,-2 2 0,-3 1 0,1 1 0,1 4 0,3 3-220,5 4 0,2 2 1,2-1-1,0 0 1,0 1-1,2-1-377,2 0 0,-1 1 1,5-1-1,-3 0 0,-2 1 1,-1-1-1,-2 0-369,0 1 0,-2-1 0,-2 0 0,-6 1 0,-5-1 0,-4 0 0,-2-1-222,-3-3 0,3 1 0,-1-5 0,0-2 0,1-2 0,2-1 0,1 0-37,0 0 0,1 0 0,3 0 0,1-1 0,0-2 0,-1-2-3578,1 2 0,4-4 3578,0-2 0,6 3 0,-3 0 0</inkml:trace>
  <inkml:trace contextRef="#ctx0" brushRef="#br0" timeOffset="5">5425 9822 11187,'0'-34'-601,"0"3"0,0 9 200,0 4 327,0 9 1,-6 3 0,-2 6 0,-4 0 0,-2 0 0,1 0 0,0 2 517,-1 2 0,0-2 0,-3 4 0,-2-2 0,0 0 0,-2-1 0,2 0-14,0 2 0,-1-4 0,3 4 0,-4-2 0,-1 0 0,1 3 0,0 1 0,0 3-170,-2 2 1,-1 1-1,0 2 1,4 2-1,-1 2 1,2 0-1,-2 3-366,0 3 1,5 1 0,-2 8-1,5 0 1,2 0 0,4 3 137,1 1 1,3-1 0,7 0 0,7 2 0,5-2 0,8 1 675,5 1-414,0-11 0,15 3 1,0-9-1,7 2 1,4-2-1,-1-5 2,0-7 0,6 0 0,-6-5 0,-1-2 0,-1-2 0,-6-1-296,-5 0 1,1-4 0,-11-4 0,-1-2 0,-1-6-1,-1-2-98,-1-1 0,3-10 1,-10 0-1,3-7 0,-3-8 1,-2-3-1,-5-7-10,-2-1 0,-8 4 0,1-9 0,-2 3 0,-4 0 0,-2 4-24,-5 3 0,-9 7 1,-6-2-1,-5 5 0,-7 5 1,-4 4-1,-3 4-507,-1 5 1,1 3 0,6 7 0,3 1 0,1 4 0,4 1-202,0 3 0,9 2 0,3 2 0,5 2 0,5 3 1,3 1-517,5 4 0,12-1 1364,14-1 0,18-15 0,9-9 0</inkml:trace>
  <inkml:trace contextRef="#ctx0" brushRef="#br0" timeOffset="6">7345 9609 25792,'-37'-18'0,"0"2"20,0 4 1,1 5-1,8 7 1,-3 1 10,-5 3 1,-5 2 0,0 3 0,2-4-1,2-4 1,3-1 0,3-1 324,3-4 0,7-7 0,5-7 0,4 0 0,4-2-387,2 0 1,4 4 0,6-5 0,5-1 0,4 1 0,6 1-1,8 1 276,7-1 0,6-1 1,3-3-1,2 1 1,-2 2-1,-1-2-396,3-1 0,-2 3 0,4-1 1,1 0-1,-1-3 0,5 0 191,4-1 1,6-1 0,8 0-1,-33 13 1,0 0 0,1 1-1,1 0 1,3-1 0,0 1-1,2-1 1,0 1 241,1 0 1,0 0 0,5 1 0,1 1 0,-4 0 0,-1 0 0,1 2-1,0 0 1,1 0 0,1 0-284,0 2 1,0 0 0,4 0 0,-1 1 0,-1 1 0,-1 0 0,1 1 0,0 0 0,0 1 0,-1 1 0,0-1 0,1 0 0,-2 1 0,-1 0-73,0 0 0,-1 0 0,0 0 1,-1 1-1,-3 0 0,-1 1 1,0-2-1,0 1 0,3 0 1,-1 0-1,0-1 0,0 1 156,-1 0 1,1 0 0,0-3 0,1-1-1,-3 2 1,0 0 0,0-2 0,1 0-1,-1-1 1,2 0 0,-1 1 0,1-1-4,-1 0 1,1 1 0,4 0-1,-1 0 1,-1 0 0,0 1 0,1 2-1,1-1 1,1 0 0,1 1-1,0 0 1,1 0 0,0 0 0,0 0-81,1 1 0,0 1 0,-1 0 0,0 0 0,1 1 0,1 0 0,0 1 0,1 0 0,-2 0 0,-1 1 0,0 1 0,-1 0 0,0 0 0,-1 1 0,-3 0 0,0 0 0,2 1 0,0 0 0,1-1 0,0-1 0,-1 1 0,0 0 0,1-1 0,0 0 0,-1 0 0,0 0 0,-3 0 0,-1 0 0,3-2 0,1 0 0,-1 2 0,1-1 0,-2 0 0,0-1 0,1 0 0,0-1 0,-1 0 0,-1 0 0,-2 0 0,1 0 0,3 1 0,-1 0 0,-4 0 0,-1 1 0,2 0 0,0 0 0,0 0 0,-1-1 0,-1 1 0,-1-1 0,0 1 0,0 1 0,0-2 0,0 1 0,0 2 0,-1 0 0,-1 1 0,-1-1 0,34 5 0,-4 0 0,-5 1 0,2 2 0,-6 2 0,-4-1 0,-2 2 0,-4 1 0,-2 2 0,-2 0 0,-4-5 0,0 0 0,1 1 0,4 0 0,4 3 0,3 0 0,1 1 0,2-4 0,1-1 0,2 0 0,1 2 0,5 3 0,-10-3 0,10 2 0,0 0 0,-5-1 0,0 2 0,-2-2 0,-11 0 0,2 1 0,-6 0 0,-7-2 0,-3-2 0,-4 1 0,-3-8 0,-1 7 0,-4-1 0,0 0 0,-3 0 0,1-2 0,0-1 0,0-2 0,-4 4 0,3-3 0,1 1 0,-2 0 0,-1 0 0,2-1 0,1 2 0,-2-1 0,1 1 0,-1 1 0,2-3 0,0 4 0,-5-3 0,0 2 0,1-1 0,-1-1 0,2 0 0,3-2 0,-4 5 0,4-5 0,-3 2 0,-2 0 0,-4-6 0,0 1 0,0-1-3381,-2 2 3374,5-4 1,-4 5-1,5-6 1</inkml:trace>
  <inkml:trace contextRef="#ctx0" brushRef="#br0" timeOffset="7">15743 9209 17173,'-13'-35'0,"-1"8"-547,1 9 0,4 11 131,0 2 0,8 10 0,2 2 0,11 3 0,9 2 1475,4 3 0,2 1 0,-1-1 1,-1 2-1,-1 2 0,-3 1-524,-2 4 1,-3-5 0,-5 1 0,-4-3 0,1 3-637,-1 0 0,-4-3 0,1 0 0,-2 0 1,-4-1-1,-1 2 0,-3-2-226,-1-1 1,-3-6-1,-7 0 1,0 0 0,-1-1-1,0 0 647,0-2 1,-4 0-1,3-3 1,0 3 0,-2 1-1,2 2-507,-1-2 1,-2 5-1,4-3 1,2 1-1,1 1 1,2-4-267,0-1 0,-5 3 1,0-3-1,0 1 671,-1 4 0,-8 1 0,-7 1 1</inkml:trace>
  <inkml:trace contextRef="#ctx0" brushRef="#br0" timeOffset="8">7305 10862 8218,'0'-14'244,"0"1"822,0 0 0,6-1-785,3 1 1,1 0 0,0 1 0,-2 1 0,-1 4-116,1 1 0,-5 0 0,0 3 0,-6-1 1,-6 1-1,-3 1 0,-1 2 0,-1 0 207,1 0 0,-5 0 1,-1 0-1,0 0 1,-2 0-1,0 0 80,-3 0 0,-1 5 0,-1 1 0,-1 0 1,0 1-1,1 0 0,-1 4-304,0 1 1,-5 7-1,-4 2 1,-2 2-1,-2 3 1,0 2 0,0 1-27,0 4 0,-3-5 0,1 5 0,4-2 0,-1 0 0,2-2 45,2 0 0,4-3 0,7-1 0,3-1 1,3-2-1,5 0-91,3-1 1,7 3 0,-2-5 0,4 2-1,1 3 1,0 1 0,0 3 0,0 1-197,0 3 0,10-1 1,4-3-1,2 1 1,6 3-1,6-4 98,6-5 0,15 1 1,-1-6-1,8-3 0,5-5 1,2-6 199,2-2 0,2-4 0,0-4 1,-1-5-1,1-7 0,-3-3-219,-7-3 1,6-7 0,-10-4 0,0-2-1,-1-2 1,-6-1 0,-2-6 0,-4-5-190,-1-7 1,-3-3 0,-10-6-1,-1-1 1,-4-3 0,-8-3 329,-7 0 0,-7 3 0,-8 9 0,-9 4 0,-7 5 0,-8 5-222,-7 9 0,-11 7 1,-12 13-1,-3 7 0,-5 5 1,-2 5-1706,3 5 1,-4 9 0,11 9 0,1 4 1825,1 8 0,31-10 0,2 3 0,1 1 0,1 0 0</inkml:trace>
  <inkml:trace contextRef="#ctx0" brushRef="#br0" timeOffset="9">19342 11541 8474,'-7'-1'-42,"2"-4"1,5 2 0,5-4-1,4 1 1,1 5-149,-1 4 0,-3 0 0,-8 4 0,-2-1 0,-5-3 0,-3-2 616,-1-1-432,5 0 1,1 0-1,2 2 1,-3 1 298,-4 1 0,-2 1 1,1-5-1,-2 1 1,-1 2-1,-2 2 414,2-3 0,1 0 0,2-2 0,-1 0 1000,1 0 1,4 0-1143,0 0 1,5 0 0,-5 1-203,-1 4 1,-2-2 0,-2 4 0,3 1 0,0-2 0,2 1 132,-1 0 0,4-2 0,3 2 0,8-1 0,8-3-191,8-1 1,10-2 0,4 0 0,5 0 0,3 0 0,3-2-342,2-2 0,-10 2 0,1-2 0,-4 2 0,-4 2 0,-3 0 0,-7 0-353,-5 0 1,-5 0-1,-7 0 295,-8 0 0,-13 0 0,-5 0 0,-3-1 1,-2-2-1,1-2 0,-1 2 268,0 2 1,5-1-1,0 0 1,-2-4-1,-1 0 1,0-2 156,3 1 0,-4 4 0,6-3 1,-2 2-1,1-1 0,0 2-42,0 2 0,5 1 0,-2 1 1,3 4-1,4 3 0,2 4-408,4 2 1,4-1 0,2 0-1,4 1 1,5-3 0,6 0-464,7-2 1,8-6-1,6 1 1,4-2 0,2-2-1,-3 0 1,-4 0-151,-4 0 0,-1-6 0,-5-2 1,-4-1-1,-6 0 0,-4 1 95,-3 0 1,-6 1 0,0 4-1,-8-2 1,-8 4 0,-8 2 636,-4 4 0,-8 5 0,-1-2 0</inkml:trace>
  <inkml:trace contextRef="#ctx0" brushRef="#br0" timeOffset="10">19502 10875 8035,'-21'-12'479,"8"3"1,9 0 0,8 9 0,5 2 0,3-1 0,1-1 0,0 0 0,1-1 592,-1-4 0,-3-2 1,2-8-1,3-3 1,3-5-1,3-7 0,4-7 1,3-6-680,6-6 1,3-3 0,4-4 0,2-3 0,-20 27-1,0 0 1,1 0 0,0 1 0,1-1 0,0 0-559,1 1 0,0 1 0,18-26 0,-2 6 1,-2-1-1,-6 5 0,-3 3 0,-6 5-540,0 2 0,-7 5 0,-3 9 0,-6 4 0,-3 3 1,-2 4-6033,2 2 6737,-4 3 0,15 6 0,-2 0 0</inkml:trace>
  <inkml:trace contextRef="#ctx0" brushRef="#br0" timeOffset="11">21075 8796 8488,'0'-21'52,"4"2"0,1 6 581,-2-1 0,-2 1 1,-1 0-1,-1 1 390,-4 3 0,2 4 1,-4 10-1,0 5 1,1 7-405,0 5 1,-9 9-1,2 4 1,-2 4 0,-1 2-1,-1 2-783,-1 2 0,-4-1 1,4-2-1,4-1 1,3 1-1,7-4 1,2-1-1402,2-3 1,3-1-1,5-8 1,8-3 1564,8-4 0,5-9 0,11-3 0</inkml:trace>
  <inkml:trace contextRef="#ctx0" brushRef="#br0" timeOffset="12">21662 8596 8247,'-12'-28'0,"1"7"-210,2 9 1,5 6 0,-5 6 576,-1 0 1,2 0-1,1 2 1,1 2-1,3 5 334,2 3 0,1 1 0,0 1 0,0-1 0,0 2 0,0 1-341,0 2 0,0 0 0,0-5 1,-2 0-1,-1 2 0,-1 1-386,1 2 1,1 1-1,2-2 1,0 0-1,0 0 1,0-2-553,0-2 0,0 0 0,0 1 0,0-1 450,0 0 0,5 1 0,-2-3 1,-5 0 235,-5-2 0,-5-2 1,-1 3-1,-1-1 0,2 2-879,3 1 1,4-4-1,5 1 1,1 0 770,3-1 0,10-3 0,7-5 0</inkml:trace>
  <inkml:trace contextRef="#ctx0" brushRef="#br0" timeOffset="13">22155 8476 11141,'0'-30'0,"0"7"46,0 11 1,0 10 0,-2 16 0,-2 1-105,-5 2 0,-1 0 0,-1 6 1,2 4-1,-1 6 0,-2 4 1,-1 6-1,-1 1 58,1 2 0,0 10 0,-1-1 0</inkml:trace>
  <inkml:trace contextRef="#ctx0" brushRef="#br0" timeOffset="14">21928 8729 8386,'2'-59'2324,"2"6"0,9 13 1,10 26-1,0 10-2136,-1 7 0,4 4 0,-3 7 0,6-1 0,3 0 0,4 1 0,5-1-5080,7 0 4892,-3 7 0,19 0 0,-2 7 0</inkml:trace>
  <inkml:trace contextRef="#ctx0" brushRef="#br0" timeOffset="15">22581 9276 7899,'-19'-14'38,"0"7"0,-3 3 0,5 5 0,7 6 0,5 7 323,4 1 1,-1 4-1,0 0 1,-3 2 0,2 2-1,2 4 1,1 1 0,0 2-1,0-3 1,0-1-1,0-2-129,0 1 1,0-6 0,0-1 0,1-5 0,4-4 0,3-6-233,4-6 0,8-16 0,0-9 0</inkml:trace>
  <inkml:trace contextRef="#ctx0" brushRef="#br0" timeOffset="16">22541 8929 7899,'-26'-25'531,"-1"3"0,6 4 0,5 8 34,6 1 0,4 7 0,7 1 0,4 5-1064,3 4 0,6-5 0,4 1 0,4-2 0,3-2 499,2 0 0,11-6 0,4-2 0</inkml:trace>
  <inkml:trace contextRef="#ctx0" brushRef="#br0" timeOffset="17">22955 8423 8395,'-8'-21'0,"-4"5"1075,-4 5 0,3 5 1,5 8-995,2 2 0,3 10 0,8 9 0,4 7 0,3 6 0,1 2 0,0 4 0,1 2 430,-1 5 0,-4 9 0,-2 4 0,-1 0 1,-3 0-1,-1-4-1199,-2-2 1,4 2 0,0-14 0,1-2 0,1-5 687,3-6 0,3-3 0,1-1 0</inkml:trace>
  <inkml:trace contextRef="#ctx0" brushRef="#br0" timeOffset="18">23021 9089 9536,'-10'-15'0,"-4"-1"1259,0-2 0,11 6 0,10 8 0,11 2-1459,9 2 0,1-1 1,-3-3-1,-1-4 0,1-1 1,-2 0-1,3-1 0,-1-2-312,1-1 1,1 0 0,0-1 0,-1 1 0,1 0 0,-2 1-527,-3 3 0,-2-2 0,-8 6 1066,-4-3 0,-3 5 0,-10 0 1,-3 6-1,-4 5 0,-2 0 0,1 1 1243,0 2 1,4 1 0,1 1 0,3 2 0,2 1 0,3 2-879,4-2 0,3-1 0,8-2 0,3-1 0,4-3 0,5-5 1,4-2-367,5-2 1,-4-2 0,-1-2 0,-3-6 0,-2-5 0,-4-5-381,-4 0 1,-5 2 0,-4-3 0,-5 2 0,-2 1-1,-2 0 536,0 1 0,1 0 0,4 9 1,3 3-1,6 5 43,4 5 0,10 6 0,10 7 1,7-2-1,5 1 0,6-1-1236,5 2 1,-23-9 0,1 1 1009,32 8 0,-31-8 0,0 1 0,-3 2 0,0 0 0</inkml:trace>
  <inkml:trace contextRef="#ctx0" brushRef="#br0" timeOffset="19">20235 10902 8382,'8'-6'-35,"2"3"288,-6-6 0,1 4 0,-7-3 0,-2-1 1,-5 0-1,-3 1 285,-1 2 1,-2-2 0,-3 2-1,-2 0 1,-3 0 0,1 1-134,-2-1 1,-7 6 0,-3 0 0,-3 9 0,-1 8 0,-5 6-1,-2 8-321,-1 9 0,2 12 0,4 12 0,20-31 0,1 2 1,1 3-1,1 1 0,1 2 0,2 1 0,2 4 0,2 1-12,2 1 1,3 0 0,2-4 0,4 0 0,5-1 0,6 0 0,6-4 0,5-3 0,6-3 0,3-4 0,7-1 0,2-5-97,2-5 0,2-2 0,-2-3 0,2-2 0,5-5 1,1-1-1,0 0 0,-1-1 0,-2-1 0,0-3 0,-1-1 1,-1-2-1,-2-3 0,-2-2-403,1-1 1,-1-2-1,-3-4 1,-3-3-1,-2-1 1,-2-3 0,21-29-1,-13-6 1,-14-6 159,-11-5 0,-10-4 1,-9 31-1,-3 0 0,-2 1 1,-4 0-1,-3 0 0,-3 0 1,-3 3-1,-2 0 0,-3 1 1,-1 1 150,-2 3 0,1 2 0,-25-22 1,0 11-1,2 8 0,7 12 1,7 10 948,7 6-1036,8 4 0,10 7 0,9 4 0,5 8 203,8 8 0,12 1 0,13 6 0</inkml:trace>
  <inkml:trace contextRef="#ctx0" brushRef="#br0" timeOffset="20">20515 11248 8751,'-4'-53'994,"-1"0"0,1 7 0,7 20 1,6 13-734,8 12 1,17 1 0,8 4 0,2-4-1,5-4 1,3-7 0,7-5 0,7-5-333,5 1 1,-29 7 0,2 2 0,4 1 0,1 2 0,3 0 0,1 1 0,2 1 0,0 2-1,0 1 1,0 0-527,-3 0 0,1 0 0,-1 2 0,-1 1 335,-4-2 1,0-1-1,1 0 1,0-1 0,-4 0-1,-1 0 1</inkml:trace>
  <inkml:trace contextRef="#ctx0" brushRef="#br0" timeOffset="21">22675 10848 8269,'0'-25'272,"0"9"1707,0-6-1,0 13-1654,0 9 1,0 6 0,0 8-1,0 4 1,0 4 0,0 4 0,-2 2-1,-1 1 1,-1 2 0,-1-1 0,1-2-13,-1-1 1,-4-5 0,5-1-486,1-2 1,2-9-1,2-11 1,2-12-1,3-13 1,0-9 341,0-8 1,4-7 0,-1-5 0,3 3-1,1 2 1,1 4 167,-1 6 1,0 3 0,1 10 0,-3 6 0,0 5 0,-2 4 0,1 3-257,2 5 0,-3-2 0,0 2 1,0 2-1,-1 5 0,1 6 1,2 3-1484,1 1 1,2 6 0,4 4-1,6 0 1,4 1 1401,3-2 0,6 0 0,-3 5 0</inkml:trace>
  <inkml:trace contextRef="#ctx0" brushRef="#br0" timeOffset="22">23088 10875 8202,'-6'-33'4409,"6"8"-3896,0 3 1,6 13-1,7 14 1,0-1 0,1 0-1,-1 1 1,0-2-1,1-2-2145,-1-1 0,0 5 1666,1-1 0,-8 1 1,-6-5-1,-9 0 1,-6 0 337,-3 0 0,0 0 0,5 0 0,0 0 0,1 1-8,3 4 0,3 3 0,6 9 1,0 2-1,2 0-869,2 1 0,3 2 0,8-3 0,2 0 0,2 0 0,0-4-1020,0-4 1,8-5 0,-2-6 1524,3 0 0,3 0 0,9 0 0</inkml:trace>
  <inkml:trace contextRef="#ctx0" brushRef="#br0" timeOffset="23">23541 10822 9117,'13'0'3830,"1"0"-3293,-7 0 1,-1 6-1,-6 2 1,0 4 0,0 2-1,0-1-154,0 0 0,0 1 1,0-1-1,0 0 0,-1 1 1,-4-1-573,-4 0 0,2-1 1,-1-2-1,1-1 0,1 2 1,-1-1-1491,-1-1 1,4 3 1730,-5-3 0,7-3-541,2-2 0,8-2 0,10-2 0,5 0 1,7 0 488,6 0 0,8-12 0,3-3 0</inkml:trace>
  <inkml:trace contextRef="#ctx0" brushRef="#br0" timeOffset="24">24381 10382 9850,'7'-28'2220,"-2"-3"1,-4 11-1,1 22-2342,2 17 0,-2 11 1,1 8-1,-5 1 0,-5 5 1,-5 5-1,-6 9 1,-1 4-37,1 6 0,8-30 0,1 0 0,0-1 0,0 1 158,1 1 0,0 1 0,-2-3 0,-1 0 0,-10 35 0</inkml:trace>
  <inkml:trace contextRef="#ctx0" brushRef="#br0" timeOffset="25">24128 11035 8184,'4'-56'305,"0"2"1,7 0-1,-2 11 1,3 6 363,1 8 0,5 6 1,1 8-1,2 5 0,2 2 1,3 5-1,2 3 1,3 5-5211,4 4 4541,10 2 0,2 9 0,6 0 0</inkml:trace>
  <inkml:trace contextRef="#ctx0" brushRef="#br0" timeOffset="26">23421 11981 10140,'-1'-18'0,"-4"4"0,-2 8 844,-1 13 0,1 20 0,2 10 1,-3-2-1226,-4-1 0,-2-3 1,3-4-1,0-2 0,2-1 1,0-2-1,2 2-610,3 1 1,2-4 990,2-4 0,6-8 0,1-3 0</inkml:trace>
  <inkml:trace contextRef="#ctx0" brushRef="#br0" timeOffset="27">23301 11875 7953,'-1'-35'0,"-2"6"725,-2 5 0,1 9-330,4 6 0,0 8 0,1 1 0,5 7 0,8 5 0,6 2 0,7-1-2470,4 0 2075,3-5 0,12 3 0,1-3 0</inkml:trace>
  <inkml:trace contextRef="#ctx0" brushRef="#br0" timeOffset="28">23941 11515 9850,'-9'-17'1180,"0"4"1,6 15-1,0 17 1,5 7-1167,2 6 0,1 5 1,-5-2-1,0 2 1,0 2-1,0-1 0,0 5 11,0 3 0,0 1 0,0 2 0,-2-3 1,-1-3-1,-1-1 0,1-5-1973,1-3 0,2-5 1948,0-7 0,6-2 0,2-7 0</inkml:trace>
  <inkml:trace contextRef="#ctx0" brushRef="#br0" timeOffset="29">23794 12021 7921,'-9'-18'1586,"2"1"1,3 2-1,5 6-1086,6 9 1,7 6-1,2 6 1,3-2-1,2-1 1,3 0 0,2 0-1656,6 0 1,-3-5 0,7 3 1154,1-1 0,7 5 0,4-4 0</inkml:trace>
  <inkml:trace contextRef="#ctx0" brushRef="#br0" timeOffset="30">24314 12128 9525,'-1'-14'1121,"-4"1"1,5 16-1,0 6 1,8 3-1292,4-2 1,1-4 0,0-6 0,1 0 0,-1-1 0,0-4 0,1-5 0,-3-5-343,-2-3 1,2-1 0,-7 1 0,-1-3 0,-1-1 0,-2 1 52,0 2 0,0 1 0,-2 5 243,-2 0 0,8 5 1,0 5 215,7 6 0,14 5 0,3 5 0</inkml:trace>
  <inkml:trace contextRef="#ctx0" brushRef="#br0" timeOffset="31">24781 11968 7919,'-12'-31'1745,"3"0"1,-1 1 0,7 9-1604,4 8 0,10 0 0,8 4 1,2-2-1,2 1 0,2 3 1,4 1-659,2 3 0,1 1 1,4 4-1,-5 4 1,-4 5-1,-4 7 0,-4 1 181,-4 1 1,-4 3-1,-11 1 1,-2 3-1,-2 1 1,-5-3 349,-3 0 1,-6 0 0,0 2 0,1-2 0,-1-3 0,-1-2 1412,-2-1 1,5-3-1429,-2 6 0,-3 1 0,0 3 0</inkml:trace>
  <inkml:trace contextRef="#ctx0" brushRef="#br0" timeOffset="32">5732 12248 7976,'-21'9'0,"2"-1"0,1 4 0,0 3 204,2 3 0,-3 1 1,1-3-1,2 2 0,0-2 1,-1-1-1,-1-1 1,2-3-1,3 0 0,2-2 1,3 1-1,-3 2 625,-1 1 1,-2 1 0,-3-1 0,-1 0 0,1-1-1,-1-2-661,0-1 1,-4 0-1,3 3 1,-2-2-1,-4-2 1,-3-1-1,-5-1-190,-1 0 1,-2-2 0,-2-5 0,-1-3 0,2-5 0,-1-5 96,1-3 0,6-6 0,0-8 0,3-4 1,2-4-1,4-1 0,4 0 314,4 0 1,0-3-1,1 0 1,1 2 0,3-2-1,5 2-317,2-1 0,2 2 1,0 0-1,0 2 0,2-1 1,2 1-225,5-4 1,3-1-1,1 2 1,1-2-1,0-3 1,3-1-12,0-4 1,3 5 0,-4 0 0,2 3-1,-1 2 1,1 2 0,2 2 333,0 3 0,-2 2 1,4 5-1,2 0 1,1 2-1,3 2 1,3 2-49,5 2 0,5 1 1,1 6-1,-2 2 1,0 2-1,0 2-349,-2 3 0,-5 2 0,1 1 1,-1 1-1,-2 4 0,-2 2-483,-2 1 1,6 3-1,-10-2 1,-1 2-1,1-1 1,-4-1-1,0 0 709,-3-2 0,-1 5 0,-1-4 0</inkml:trace>
  <inkml:trace contextRef="#ctx0" brushRef="#br0" timeOffset="33">5585 11102 8311,'-26'-5'397,"0"2"0,6 6 451,6 9 0,3 18 1,6 12-1,1 6-2363,-2 2 1,4 6 1514,-2-2 0,8-1 0,4 6 0</inkml:trace>
  <inkml:trace contextRef="#ctx0" brushRef="#br0" timeOffset="34">17329 9969 8122,'-6'-21'0,"-3"3"0,-2 5-81,-3 4 1,1 3 0,0 6 0,-1 2-1,1 1 1,1 2 0,3 3 656,5 2 1,2-2 0,4 1-1,2-1 1,4 1 0,0 0 0,0 3-1,-1 4-26,1 7 0,-5-3 0,1 4 1,-1 3-1,0 4 0,1 1-815,-1 1 1,-3 4 0,-3-3 0,-1 0 0,1-1 0,2-4-450,1-2 1,0 1-1,0-10 1,0-2-1,1-3 1,3-2 83,5-2 1,-3-8 0,-1-1 0,-5-7 0,-6-5 597,-8-2 0,0 1 0,-7 0 0,0 1 0,2 3 0,0 5 1,2 2 683,3 2 0,5 0 1,1 2-99,2 2 1,9-1 0,11 4 0,6 1 0,9-2 0,3 0 0,7-3-238,2-2 1,-2-1 0,4 0 0,-5 0 0,-4-1-318,-1-4 0,4-2 0,-3-6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039"/>
    </inkml:context>
    <inkml:brush xml:id="br0">
      <inkml:brushProperty name="height" value="0.053" units="cm"/>
      <inkml:brushProperty name="color" value="#FF0000"/>
    </inkml:brush>
  </inkml:definitions>
  <inkml:trace contextRef="#ctx0" brushRef="#br0">4586 5784 32548,'-14'-16'-2177,"1"2"1,0 4-1,-2 10 2801,-3 0 0,2 0-690,-7 0 0,7 0 0,-2 0 0,2 0 0,0 0 0,-2 0 0,2 0 0,1 0 0,2 0 0,-1 0 0,1-1 0,0-4 676,-1-4 1,2 2-1,2-2 1,3-1-1,1-2 1,3-2-243,1 1 1,4 7-1,4 6 1,6 8 0,5 2-1,3 0-299,-1-1 1,10-4 0,3 2 0,6-1 0,7-3 0,2-2-70,0-1 0,13 0 0,-3-1 0,3-4 0,3-2 0,-2-2 0,3 2 0,1 1 0,-6 1 0,6 5 0,-3 0 0,-2 0 0,-1 2 0,-3 2 0,-1-1 0,-2 6 0,1 2 0,-1 0 0,0 1 0,1-1 0,-1-3 0,0-3 0,2 2 0,1-1 0,4-3 0,-1-1 0,3-2 0,3 0 0,-4 0 0,7-2 0,-1-1 0,-4-1 0,3 1 0,-1 1 0,1 2 0,4 0 0,1 2 0,-1 1 0,1 3 0,-6 0 0,-3 0 0,0 2 0,-2-2 0,-1 0 0,0 2 0,-3-2 0,-1 0 0,-1-4 0,-1 0 0,0-2 0,2 0 0,1 0 0,2 0 0,-2 0 0,5 1 0,0 2 0,2 2 0,3-2 0,3 0 0,4 0 0,-35-1 0,1 0 0,1 1 0,1 0 0,1-1 0,-1-1 0,0 1 0,0 1 0,0-1 0,-1 0 0,0 0 0,-1 0 0,-1 1 0,-1-1 0,36 1 0,-1-2 0,-3-1 0,-3 0 0,-5-1 0,-5-2 0,-4-2 0,-3 2 0,3-2 0,-3-1 0,2 0 0,3-2 0,-1 2 0,3 0 0,7 3 0,-4-2 0,9-1 0,0 0 0,-4-2 0,1 2 0,-1 0 0,-10-2 0,10 2 0,-5-2 0,-2-1 0,-4 0 0,-4 1 0,-3-3 0,-2-1 0,-5-1 0,-4 0 0,-2-1 0,-2 0 0,0-4 0,5 3 0,-5-4 0,-2 1 0,-1 0 0,-1 0 0,0 1 0,-1-1 0,3-6 0,0 3 0,2-1 0,-1 2 0,-2-1 0,-1 2 0,-1-1 0,0 3 0,-3 2 0,-3-2 0,-4-2 0,-4-2 0,0-2 0,-7-2 0,0-4 0,-4 0 0,-2-2 0,-4 0 0,-5 0 0,-6-1 0,-6 0 0,-8 2 0,-3-1 0,1 2 0,-1 2 0,4 5 0,0 4 0,-2-1 0,0 1 0,2 2 0,-1 1 0,-1 1 0,-5 1 0,-2 4 0,-4 0 0,-1 0 0,-4 1 0,-2 0 0,-4 1 0,-2-1 0,0 4 0,-9-3 0,-1 1 0,2 1 0,-5 1 0,-7-1 0,4 1 0,32 4 0,-2 0 0,1 0 0,0 0 0,1 0 0,-2 0 0,-1 0 0,0 0 0,0 0 0,1 0 0,0 0 0,-1 0 0,-3-1 0,0 0 0,4 0 0,2-1 0,-1 0 0,0 0 0,0 0 0,1 1 0,-35 0 0,0-1 0,0-2 0,7 2 0,-2-2 0,-4 1 0,-1 0 0,34 1 0,-1-1 0,-2 2 0,0-1 0,2 1 0,0 1 0,-5 0 0,-1 0 0,0 0 0,1 0 0,0 0 0,0 0 0,-1 0 0,1 0 0,0 0 0,1 0 0,-1 0 0,-1 0 0,2 0 0,1 0 0,2 0 0,0 0 0,1 0 0,2 0 0,-37 1 0,7 2 0,3 2 0,4-2 0,6-2 0,-2-1 0,3 0 0,1 0 0,-3-1 0,-1-4 0,2-4 0,-5-1 0,-2 0 0,-5 1 0,-6-2 0,35 6 0,1-1 0,-3-1 0,0 0 0,-4 3 0,-2 1 0,1 0 0,0 1 0,1 1 0,-1 1 0,-2 0 0,1 0 0,1 0 0,0 0 0,-1 0 0,-1 1 0,1 1 0,-1 1 0,6 0 0,-1 1 0,-8 2 0,1 2 0,5-2 0,1 1 0,1-1 0,0 0 0,1-1 0,1 0 0,2-1 0,0 1 0,1 0 0,0 0 0,-35 6 0,7-1 0,-1-1 0,1 1 0,0 1 0,3-1 0,0-1 0,6 0 0,-4 6 0,0 2 0,2 4 0,-2 3 0,-1 2 0,-6 7 0,35-14 0,-1 1 0,-2 1 0,0 0 0,1 2 0,0-1 0,0 0 0,0 0 0,2 1 0,0 0 0,0 2 0,1-1 0,0-1 0,1 0 0,-20 21 0,3-2 0,8-4 0,9-1-131,7-1 1,7-6 0,8 1 0,7-5-1,13-2 1,17-3 0,22-3 190,23-7 1,-29-6 0,4-2 0,9-3 0,4 0-1,6-1 1,1 0 0,4 0 0,1-1 0,-21 1-1,1-1 1,0 1 0,1 0 0,-1 0 0,0 0-61,3 0 0,-1 1 0,0-1 0,-1 2 0,-2 0 0,1 0 0,22 3 0,-1 3 0,-1 2 0,-2 3 0,0 2 0,-1 3-361,-2 1 0,-1 2 0,-7 1 0,-1 1 0,1 5 0,-1-1 0</inkml:trace>
  <inkml:trace contextRef="#ctx0" brushRef="#br0" timeOffset="1">5545 6877 8467,'-13'-12'0,"4"9"0,0-6 0,-1 6 0,-2 5-32,-1 2 0,-1-2 0,1 2 0,0-3 0,1-2 1,3-3 966,5-5 0,12-2 0,7 1 0,4 3 0,7-1 0,3 2 0,8 0-637,6 3 1,14 3 0,11 5 0,-30-1 0,2 1 0,3 1 0,2 1 0,5 1 0,2 0 0,4 2 0,2 0-123,2 0 1,3 0 0,8-1-1,1 0 1,2 2 0,1 0 0,-24-3-1,2-1 1,0 0 0,3 1-1,1-1 1,0-1-74,1 1 1,1-2 0,0 1 0,-1-1 0,0-1 0,-1 0 0,1 0 0,0 0 0,0-1-1,0-1 1,0 1 0,0-1 0,0 0 0,0 0 0,0 0 0,2-1 0,0-1 0,0 0 0,-1 0-1,0-1 1,0-1 154,-1 0 0,1-1 1,-2 0-1,-1-1 1,0 0-1,-2 0 1,-2-1-1,0 1 1,-2-1-1,24-1 1,-1 1-1,-3-1 1,-1 1-1,-4 1 0,-2-1-232,-2 0 1,-2 0 0,-8 2 0,-2 0 0,-1 0-1,-2 0 1,-7 1 0,-1 0 0,27-3 0,-9 2 0,-7 2-1367,-9 1 1,-6-5-1,-9 1 1,-3 1-1,-4 3-522,-3 4 1,-8 4-1,-2 5 1,-4 0 1861,-1 1 0,0-1 0,0 0 0</inkml:trace>
  <inkml:trace contextRef="#ctx0" brushRef="#br0" timeOffset="2">13437 8076 24750,'9'-13'-5455,"-2"0"5471,-1-1 1,3 5-1,-5 1 1,-1-3-1,-1-1 1172,-2-1 1,-2 6 0,-2 2 0,-5 4 0,-3 4 0,-1 4 0,-1 8-707,1 4 0,-2 3 0,1 5 0,-3 1 0,4 2 0,0 2 0,2 2 0,1 3-306,2 2 1,-2-4-1,6-1 1,1-1-1,1-3 1,2-1-342,0 2 0,0-3 1,0 4-1,0-4 0,0-2 1,2 0-1,2-3-1218,5-1 0,-2-1 1,2 1-1,2-2 1,0-3-1,3 1 1151,-1-2 0,12-7 0,3-3 1</inkml:trace>
  <inkml:trace contextRef="#ctx0" brushRef="#br0" timeOffset="3">13943 8489 9606,'-4'-19'0,"-2"0"1138,-1 3 0,2 4 0,-2 13-774,1 4 0,0-2 0,3 7 0,-2 3 0,3 5 0,0 3 1,2 3 924,0 1 0,6 1 1,3 2-1,3 2 1,1 1-1,0-1-833,1-2 0,0-1 0,3-2 0,1-3 0,-4-4 0,-2-3-443,-3-2 0,-4-6 0,3-2 0,1-7-436,-1-7 0,-2-5 0,-6-15 0,1-2 0,2-4 0,3-5 0,1-2-63,4 2 0,-4-3 1,2 9-1,1 0 1,2 3-1,2 5 777,-1 3 1,0 9 0,1 5 0,-1 0 0,0 1-1,1 4 828,-1 2 1,0 2-1,1 2 1,-3 2-871,-2 5 1,-3 3 0,-7 1 0,-4 2 0,-4 2 0,-2 0-341,-3 0 1,-4-3 0,1-2 0,0-1 0,3-3 0,0 1 0,2 0-1091,4 0 0,-3-4 0,5 2 0,0 0 44,0 1 1,3-4-1,8 4 1,5-2-1,8-3 1,7-2 1136,5-1 0,13-12 0,-2-3 0</inkml:trace>
  <inkml:trace contextRef="#ctx0" brushRef="#br0" timeOffset="4">14716 8156 8727,'21'-35'0,"-3"-1"0,-3 4 1055,-2 2 0,-1 9 0,-2 3-228,-1 4 1,-7 3 0,-2 8 0,-8 11-256,-4 7 1,-1 13-1,0 0 1,-1 3-1,1 3 1,0 0-737,-1 3 1,7-3 0,3 0 0,2 0 0,5 0 0,6 2-1074,9-2 1,5 3-1,6-6 1237,2-1 0,3-2 0,6-2 0</inkml:trace>
  <inkml:trace contextRef="#ctx0" brushRef="#br0" timeOffset="5">15143 8383 8461,'-13'-21'0,"5"11"0,4 13 0,2 8 641,2 4 0,0 0 0,0-2 1,0 1-1,2 1 0,2 1 6321,5 2-7253,3-1 1,1-5 0,2-1 0,1-4-1,2-1 1,-1-3-19,-3-2 1,-5-2 0,0-4 0,0-3 0,-2-6 0,-2-2-1141,-4-2 0,1-4 1,1 4 319,1 2 1,8 7 0,0 6 1128,4 6 0,14 4 0,-2 7 0</inkml:trace>
  <inkml:trace contextRef="#ctx0" brushRef="#br0" timeOffset="6">15623 8369 8461,'4'-13'464,"1"0"0,5 5 431,-1 4 1,3 8 0,1 7 0,1 4-1,-1 4 1,0 2 0,2 2 0,1 2-1024,2 2 0,-2 0 1,-5-2-1,-4-1 1,1-4-1,-2 0-881,-1-4 0,0-6 0,-7-2 0,-2-2 0,-5-3 0,-3-3 464,-1-5 0,0-2 1,-1-7-1,2 1 0,2 0 545,1-1 0,0 1 0,-4 0 0</inkml:trace>
  <inkml:trace contextRef="#ctx0" brushRef="#br0" timeOffset="7">16809 8556 8441,'-1'-36'226,"-4"1"1,2 7 0,-5 14 0,-4 7 0,-3 3 0,-4-1 0,-2 2 46,-3 2 1,-1-4-1,-2 1 1,2 1 0,1 3-1,2 4 1,0 5-1,1 3-25,4 1 0,6 5 0,4 1 0,1 1 0,4 0 1,7 0 121,8-1 0,6 3 1,8-6-1,-2-2 0,-1-5 1,-2-2-1,0-1-13,-1 0 1,-2-2-1,-7-5-481,-3-4 0,-9 4 0,-9-4 0,-3 4 0,-1 1 1,0 0 881,-1 0 0,3 1 0,5 2 0,9 2-749,8-2 0,12 3 1,-1-2-1,4 1 1,6-1-1,2 1-1833,0-2 0,4-1 1824,-2 3 0,2-4 0,2 5 0</inkml:trace>
  <inkml:trace contextRef="#ctx0" brushRef="#br0" timeOffset="8">17209 8636 12951,'9'-31'0,"0"3"1149,1 7 1,2 8-1,0 11 1,-2-1-468,-1-1 1,-4-1 0,4 5-854,1 0 1,0 2 0,-1 2 0,-4 5-1,-4 3-1315,-1 1 1,0 1 0,0-1 813,0 0 0,0-7 6060,0-6-4887,0-6 0,2-1 1,2 2-1,4 5 1,2 3-1,2 3 1,4 0-666,3 0 1,5 3-1,6-4 1,4-2 0,3-3-1,4-5 164,1-4 0,-1-9 0,-1-2 0</inkml:trace>
  <inkml:trace contextRef="#ctx0" brushRef="#br0" timeOffset="9">18022 8250 8397,'14'-20'0,"-1"5"996,0 5 1,1 7-1,-2 0-386,-4 6 1,0 0-1,-5 6 1,1 1 0,-1 2-1,-1 2 1,-2 0-1,0 3-383,0 0 0,0 1 0,0-5 0,0 1 0,-2-1 0,-1 0-534,-1 1 0,-8-5 0,0-2 0,-6-1 1,-2-3-1,-4-3 180,-1-4 1,1 1 0,0-5 0,-2 2 0,-1 3 0,-3 2-1,4 1 1044,2 0 1,0 1 0,8 4 0,4 4 0,6 4 0,5 5-1117,1 4 0,9 3 0,8 2 1,13-1-1,9 1 0,5 0 0,6-1-5035,7 1 5234,3-6 0,7-2 0,0-6 0</inkml:trace>
  <inkml:trace contextRef="#ctx0" brushRef="#br0" timeOffset="10">18849 8543 8461,'7'-27'1440,"5"8"1967,-3 5 1,-3 1-2671,-2 4 0,-2 5 1,-4 4-1,-1 9 0,-1 6 1,1 4-709,1 1 1,2 3 0,0 2 0,0-1 0,0-4 0,0 0 0,0-4 0,2-3-975,2-4 0,-1 1 1,6-7 852,2-4 0,-4-9 0,0-10 0,1 0 0,-1-4 0,2 0 0,0 0 361,0 2 0,0 7 0,4 1 0,0 5 1,1 3 295,-1 3 1,0 3-1,-1 6 1,-3 6-1,-4 5 1,-4 3-132,-1-1 0,0 3 0,0-3 1,0 1-1,0-1 0,0-1-695,0 1 1,0-9 0,0 4-1,0-3-669,0 1 1,2-6 0,2-4-1,5-8 1,4-5 0,4-5 0,2-3 874,2-5 0,-4-1 0,4-2 0,-2 2 0,-2 1 0,-3 5 1376,0 4 1,-5 1 0,-2 8-392,-1-2 1,-2 7 0,-4 1 0,-1 6 0,-2 3 0,-1-1-1653,1 3 1,1 5 0,2 2 0,2-2-1,2 0 1,5 1-877,3 1 0,7-1 0,3-3 1598,3-1 0,8 0 0,1 1 0</inkml:trace>
  <inkml:trace contextRef="#ctx0" brushRef="#br0" timeOffset="11">19702 8636 8412,'0'-13'916,"0"7"0,0 6-199,0 7 0,0 1 1,-2-1-1,0 0 0,-4 1 1,0 2-1,-2 2-474,1 1 1,4 1 0,-2-1 0,4 0-244,1 1 0,0-13 0,0-2 0</inkml:trace>
  <inkml:trace contextRef="#ctx0" brushRef="#br0" timeOffset="12">19702 8529 10634,'7'-31'0,"-2"2"0,-2 3 0,0 7 755,1 4 1,2 4 0,-3 3 0,3 8 0,1 8-1,4 5-1089,1 5 1,1-2 0,0 5 0,2-2-1,1-1 334,2 1 0,0-4 0,-5 4 0</inkml:trace>
  <inkml:trace contextRef="#ctx0" brushRef="#br0" timeOffset="13">19969 8583 8412,'13'-6'1202,"-6"6"1,-2 0-474,-4 7 1,-1 5-1,0 1 1,0 1 0,0-1-1,0 0 1,2 2-604,2 3 1,2-3 0,4 1-318,-1-6 1,-4-5-1,2-10 1,-1-4-1,-3-4 1,0-3 0,0-2-2199,1 2 0,7 2 2389,-2 6 0,3-4 0,1 4 0</inkml:trace>
  <inkml:trace contextRef="#ctx0" brushRef="#br0" timeOffset="14">20448 8623 8379,'-7'-30'0,"3"3"269,2 7 0,2 8 0,-1 4 886,-4 2 1,2 4 0,-4 6 0,1 6-1,1 7-1469,0 5 1,-1-1-1,-5 1 1,4 0 0,1 0-1,3-1 1,1-2-111,2-3 0,0-1 0,0-1 0,0-1 1227,0 0 1,-1-1-1,-3-2 1,-5-1-755,-3 2 1,-2-4 0,1 2 0,0 0 0,-1 0-1,1 0-2138,0 1 0,0 2 2089,-1 1 0,19-5 0,4-2 0</inkml:trace>
  <inkml:trace contextRef="#ctx0" brushRef="#br0" timeOffset="15">21155 8103 14004,'13'-33'-534,"5"4"0,1 2 0,2 14 1477,3 8 1,-1 11-1,1 5 1,-3 5 0,0 8-1,-1 4 1,4 6 0,1 4 95,2 8 1,-2 10 0,-3 8 0,-5 4 0,-7 5 0,-7-1 0,-8 2-992,-8 0 0,-14-4 0,9-35 0,-4 0 0,-1-2 0,-4-1 0,-2-2 0,-3-1 0,-3 0 0,-2-2-1769,-3 0 0,-2-2 1229,-1 1 0,-1-2 0,-2 1 0,-1-2 0,-1 0 0,-1-2 1,0 0-1,-1-2 492,-1 0 0,0-2 0,-3 0 0,0-2 0,3-1 0,0-1 0,-2 0 0,0 1 0</inkml:trace>
  <inkml:trace contextRef="#ctx0" brushRef="#br0" timeOffset="16">12810 12954 8242,'0'-27'0,"-7"13"0,-5 6 0,-4 10 230,-1 7 0,-2 7 0,1 2 1,2-2-1,1-1 0,2-2 1,1 2-1,2 1 0,2 3 1,2 2-1,3 1 0,3 0 1,3-1-1,3-2 0,2-2 1031,2-2 1,2-2 0,1 0 0,-1 1 0,-3-1-1,-3 2-3192,0 2 1464,-5-2 0,1 15 1,-10-2-1,-3 3 467,-9 2 0,-3 10 0,-4-2 0</inkml:trace>
  <inkml:trace contextRef="#ctx0" brushRef="#br0" timeOffset="17">12157 14060 7893,'8'-15'551,"-4"-2"1,-3 6 1649,-1-2 1,0 7-1281,0-3 0,-4 12 1,-2 1-1,0 7 1,-1 2-1,1 2-726,0 3 0,-3-2 1,3 6-1,0 2 0,-1 1 1,1 0-1,0-1-417,3-2 0,0 0 0,0 5 1,-1 0-1,1-1 0,1 1-748,2 0 1,5-5 0,2-1 0,3-2 0,7-3-1,3-1 970,9-2 0,3 1 0,8-1 0</inkml:trace>
  <inkml:trace contextRef="#ctx0" brushRef="#br0" timeOffset="18">12730 14313 8075,'-6'-35'1401,"-3"-1"0,-7 8 0,-3 15 0,0 8-905,-1 8 1,-2 5 0,3 5 0,0 0-1,-1 2 1,4 2 0,3 0-266,4 0 1,3 3 0,7 3 0,5 2 0,8 1 0,8 0-572,8-4 0,1-3 0,6-7 0,0-3 0,-6-5 1,-4-2-1,-7-2-266,0 0 1,-9-6 0,-6-3 0,-4-5 0,-4-3 0,-4-4-1,-8-1 1109,-4 0 0,1 1 0,-3-1 1,2 4-1,3 5-315,1 4 1,9 3 0,6 6-1,9 0 1,9 1 0,8 4-1430,8 4 1241,11 2 0,2 3 0,7-1 0</inkml:trace>
  <inkml:trace contextRef="#ctx0" brushRef="#br0" timeOffset="19">13184 14313 11185,'-5'-25'0,"1"6"1236,1 10 1,7 18-1,5 13-817,3-3 1,1-2 0,1-4 0,-1 0 0,0 1 0,-1-1 0,-2 0 8,-1 1 0,-4-5 0,2-1 0,-1 3-2247,-3 1 0,-2-6 1787,-1-6 0,-4-6 0,0-8 0,1 1 1049,1 0 0,4 4 1,2 1-1,5 2 0,1 5-527,-1 4 0,3 0 0,-3 6 1,3 1-1,1 2 0,0 1 1,1 1-1425,-1-1 1,-4-1 0,0-2 94,1-1 1,2-7 0,1-2-1,-1-8 819,-3-4 1,3-1 0,-3 0 0,3 1 0,0 1 0,-2 4 0,-1 1 896,1 3 1,2 2-1,1 2 1,2 4 0,2 3-1,2 6 1,0 2-1510,0 2 0,5 4 1,-2-4-1,3 0 0,2-1 1,0 0-1133,-1-5 0,1-1 0,1-6 0,2-2 1764,1-2 0,6-19 0,-3-4 0</inkml:trace>
  <inkml:trace contextRef="#ctx0" brushRef="#br0" timeOffset="20">14077 14327 8053,'0'-14'1043,"1"3"1,2 3-160,2 8 0,5 8 0,-1 9 0,1 4 1,2 1-1,0 0 0,3 1-172,-1-3 0,1 6 1,-1-4-1,-1 3 1,-1 2-1,-2-2 0,-2-2-1127,-3 0 0,4-7 1,-4 2 47,-2-3 0,-6-10 0,-3-5 1,-2-7-1,-2-6 0,0-5 1,1-4-68,4-3 0,4-4 0,1-2 0,0-4 0,1-4 0,4-1 979,4 0 0,3 6 1,1 3-1,0 3 1,1 3-1,-3 3 1,0 4 443,-2 3 1,-2 6-1,3 2-921,-1 1 1,-6 3-1,0 7 1,-6 7-1,-6 4 1,-2 4-1,-3 0-261,1 0 1,0 4 0,1-6-1,3 1 1,4 0 0,4 0-826,1-2 1,1-6 0,4-1 0,5 0-1,7-2 1,8-2 1017,9-4 0,1-1 0,11 0 0</inkml:trace>
  <inkml:trace contextRef="#ctx0" brushRef="#br0" timeOffset="21">14876 13874 8247,'8'-40'1375,"-1"7"-147,-2 15 1,-4 18 0,5 28 0,-1-2-1,-1-1 1,-1-2 0,-2 1 0,-1-2-1124,0 2 0,0 6 0,0 2 1,0 2-1,0 2 0,0-1-1283,0 1 1,2-2-1,2 1 1,4-3-1,1-4 1178,0-2 0,-1 1 0,6 0 0</inkml:trace>
  <inkml:trace contextRef="#ctx0" brushRef="#br0" timeOffset="22">15143 14193 8817,'0'-32'0,"-1"5"1670,-4 8 1,4 12 0,-2 5-1158,6 5 1,0 3 0,4-2 0,0 4 0,1 1 0,2 0 0,2 1 0,1 0-327,1-1 1,-1 2-1,-1-6 1,-2 1-1379,-1 0 1,-6-3 0,2-7 0,-5-5 1031,-5-3 1,2-1 0,-4-1 0,1 1-1,1 1 2006,-1 3 0,6 1-1297,0 8 0,6 4 0,8 12 0,-1 3 1,2 2-1,3 1 0,2 1-1340,1-1 1,3-1 0,-6 1-1,-1-3 1,1-1 0,1 0 0,2-4 789,3-3 0,1 1 0,2-5 0</inkml:trace>
  <inkml:trace contextRef="#ctx0" brushRef="#br0" timeOffset="23">15623 14273 9508,'12'-28'0,"-3"0"0,-5 1 0,-1 8 0,2 7 6020,3 8-5929,4 2 0,8 13 1,2 4-1,3 2 1,2 4-1,-1-2 112,1 1 1,8 3 0,2 0 0,-1 2 0,0 0-1,-5-3 1,-2-4 0,-4-5-204,1-4 0,-7 3 0,0-5 0</inkml:trace>
  <inkml:trace contextRef="#ctx0" brushRef="#br0" timeOffset="24">15930 14313 8576,'-45'-25'0,"2"3"0,0 6 0,3 5 0,2 10 0,4 7 0,1 10 1341,3 8 0,4-1 0,4 10 0,4 0 0,4 2 0,6 4-1341,3 1 0,10-6 0,2-2 0</inkml:trace>
  <inkml:trace contextRef="#ctx0" brushRef="#br0" timeOffset="25">13583 9795 8485,'0'-40'0,"2"14"0,2 7 871,5 7 0,-1 7 1,1-2-1,1 1 0,2 3 1,1 3 186,0 4 0,1-1 0,-1 5 0,2-1 0,3-1 1,2 2-1,3-3 0,-1 1 0,2-3-1194,1-1 1,-3-2 0,0 1 0,2 2 0,0 2 0,-1-2 0,-1 0 135,2 1 0,1 3 0,2 7 0</inkml:trace>
  <inkml:trace contextRef="#ctx0" brushRef="#br0" timeOffset="26">14410 9795 9304,'9'-37'0,"0"6"3532,1 9 1,2 12-3112,1 5 1,1 4 0,-1 1 0,0 0-1,2 1 1,1 2 0,4 3 0,-1 0-158,0 0 0,3 3 1,-4-5-1,-2-1 0,-1-1-370,-2-2 1,-4 0-1,-1-2 1,-4-2 0,-7-5 248,-9-3 0,-2 3 1,-9 2-1,0 1 0,-1 3 1,0 2-1,2 2 559,-2 3 0,5 4 0,1 7 0,4 1 1,2 3-1,3 2 0,6 3-771,6 1 0,6 0 0,10-1 0,6-2 0,5 0 1,1-1-1,0-3-1570,0-4 1,3 3-1,-6-3 1,-3-3 0,-1-2-1,-2-3 1541,1 0 0,-7-2 0,3-4 0</inkml:trace>
  <inkml:trace contextRef="#ctx0" brushRef="#br0" timeOffset="27">15276 9782 9260,'-4'-25'1917,"-1"3"1,-5 8-929,1 10 0,-3 4 1,1 4-1,0 5 1,4 3-1,-1 3 1,2 1 26,0 2 1,2 6 0,4-2 0,0 2 0,0-1-1,2 0-776,2 0 1,3-2 0,7 0-1,-1-2 1,0-3-700,1-1 1,-5-8-1,-2-4 1,-1-6-1,-3-5 1,-3-4-316,-5-2 1,2-3 0,-4-1 0,1 2-1,3 1 2232,2 1 0,2 3-1030,4 2 0,2 3 0,6 6 0,1 0 1,-1 0-1,0 1 0,1 2-188,-1 2 0,0 1 0,1-3 0,-1 1 0,0 0 0,1 1-1229,-1-1 1,5 5 0,0-4-1,-4-1 1,-2 1 0,-3 0-49,1 3 0,2-4 1,2 5-1,-1 2 0,0 0 1,2 3-4162,3-1 5198,3 0 0,5 7 0,1 0 0</inkml:trace>
  <inkml:trace contextRef="#ctx0" brushRef="#br0" timeOffset="28">16276 9902 12832,'8'-32'-206,"-4"5"0,-4 12 1,-4 11 252,-5 2 0,-3 2 1,-2 2-1,1 2 1,0 3-1,-1 2 1,1 0 205,0 2 0,-1-1 0,3 0 0,0-1 0,4 2 0,1 0 467,3 3 1,1-5 0,2 0 0,2 1-1,2 2 1,5 0-438,3-4 1,1 3-1,-1-5 1,-1 1 0,-2 4-1,-1 0 1,1 3-218,0-1 1,-6 0 0,2 2 0,-5 1 0,-5 4 0,-4 0 333,-3 4 1,-2 0 0,-4-1 0,-3-2 0,-1-2 0,1-2 0,2-2-569,3-2 1,-4-4 0,3 0 0,0 0 0,4-1-4057,4 1 0,5-6 4224,8 2 0,9-10 0,8-2 0</inkml:trace>
  <inkml:trace contextRef="#ctx0" brushRef="#br0" timeOffset="29">16529 10075 9403,'12'-26'0,"-1"2"3679,-3 6 1,-3 6-3311,4 12 0,-8 6 1,-1 3-1,-7 3 1,-5 3-1,-1 3 1,-1 4-831,1 3 0,0 2 0,1-1 0,2-1 1,2-1-1,2-3-7007,3-2 7468,2-7 0,1-12 0,0-7 0</inkml:trace>
  <inkml:trace contextRef="#ctx0" brushRef="#br0" timeOffset="30">16529 10075 8285,'12'-43'0,"-1"3"1296,-3 2 1,0 7 0,2 4 0,-2 8-1,-2 4-942,-3 2 1,0 5 0,1 5 0,3 6-1,2 8 1,0 4-1790,2 2 1,6 7-1,6-2 1435,2 3 0,7 2 0,2 0 0</inkml:trace>
  <inkml:trace contextRef="#ctx0" brushRef="#br0" timeOffset="31">16996 9995 12086,'0'-28'0,"-2"8"2093,-2 8 0,1 6 0,-4 7 0,-1 4-1665,1 4 0,2 7 0,-2 3 0,1 2 1,3 1-1,2 0 0,1 0 0,0 1-1439,0-3 0,0 0 1,0-7-1,1 0-252,4 1 0,2-8 0,6-6 0,1-8 0,-1-4 1,0-1 1448,1 0 0,-1-1 0,0 1 0,1 0 0,-1 1 0,0 3 259,1 4 1,-1 4 0,0 1 0,1 0-1,-1 0 1,0 1 0,2 4-826,3 4 1,-2 7-1,6 2 380,2-2 0,-5-1 0,1-2 0</inkml:trace>
  <inkml:trace contextRef="#ctx0" brushRef="#br0" timeOffset="32">17423 10169 8285,'11'-6'915,"0"-2"1,-2-1 0,1 2 0,2 0 647,1-1 0,0 5 1,1-1-1,-1 2 457,0 2-2902,-5 0 1,-4 0 0,-8 0 0,-5-1 0,-3-4 412,-1-3 1,5 0 0,2 1 0,2-1 1711,0 1 0,-1 5 0,5 2 0,0 9-1332,0 8 1,6-1-1,3 6 1,3 2-1,3 1 1,1 0-1,3-3 89,2-4 0,7-3 0,6-2 0</inkml:trace>
  <inkml:trace contextRef="#ctx0" brushRef="#br0" timeOffset="33">17849 10195 8295,'-4'-17'6118,"-1"-1"-4799,2 1 1,3 10 0,5 6-1,4 5 1,2 3-1221,3 4 1,4-1 0,-1 1 0,0-4-1,-3-1-1588,0-3 0,-2-3 0,-4-5 1,-5-4-1,-6-2 963,-5-3 0,2 5 0,0 1 632,0-3 0,7 5 1,2 2-1,11 2 0,5 4 1,5 2-1,1 5-106,1 3 0,1 7 0,0 2 0</inkml:trace>
  <inkml:trace contextRef="#ctx0" brushRef="#br0" timeOffset="34">18209 10289 11108,'-13'0'0,"-1"-2"0,1-2 0,1-5 0,3-5 0,5-2 1054,2-2 0,4-4 1,2 3-1,4 0 0,1-1 1,-1 4-1,3 3-1352,1 4 1,1 3 0,0 6-1,1 1 1,-1 4 0,0 4 0,-1 3-1650,-3 1 0,3 5 1,-3-2-1,3-3 1,1-2 2159,0-1 0,1-4 0,-1-2 0,0-2 1,1-4-1,-1-1 0,0-2 1356,1-3 1,-1-1-1,0-3 1,1 2-1,-1 3 2337,0 1 1,-1-2-4109,-3 8 0,-2 2 0,-4 8 0,3-1 0,2 0 1,4-2-526,4-2 0,5 1 0,5-2 0,1-1 0,1-1 0,2-4 0,1-2 564,-2-5 1,0-2 0,-4 1 0,-3 1-1,-4 0 1,-4 2 820,0 2 1,-5 0 0,-2 2-1,-1 4 1,-3 8-267,-2 7 0,-5 6 0,-2 10 0,0 3 0,-1 4 0,1 1 0,0 0-614,3 0 1,-4-2-1,-1-1 1,-1-3-1,0-1 1,1-5-1,-1-3-1401,0-3 0,0-7 0,-3-3 1964,3-11 0,3-8 0,6-11 0,2-3 0,4-1 0,5 0 544,6-2 0,2 1 0,-3 2 1,2 6-1,0 6 0,0 2 1,1 1-3252,2 0 0,-4 3 1,4 7 2365,-2 5 0,5 9 0,-3 3 0</inkml:trace>
  <inkml:trace contextRef="#ctx0" brushRef="#br0" timeOffset="35">19915 10262 18673,'0'-18'-1666,"0"0"0,5-4 0,1 4 2891,1 2 1,0 1-1,4 3 1,-4 2-1,1 3 1,-1 1-1,2 4-866,-2 5 1,5 5-1,-3 3 1,3-2-1001,1-4 0,-7-5 0,-6-3 653,-7-2 0,-7-3 0,-2 3 1,-3 2-1,-2 2 0,-1 2 644,1 4 1,-4 3 0,4 10 0,-1 4 0,1 4 0,2-1 0,4-2-385,5 0 1,0-6 0,5 4-1,4 0 1,4-2 0,7 0-1,6-2-1212,6-2 1,8-7 0,4 0 0,5-2 0,7-3 0,5-2-5518,7-1 6494,3-6 0,0-7 1,-2-8-1</inkml:trace>
  <inkml:trace contextRef="#ctx0" brushRef="#br0" timeOffset="36">20768 9915 8356,'0'-43'2379,"0"3"1,-1 15 0,-4 16-2013,-3 6 0,-4 14 0,-3 2 0,-1 3 1,-4 4-1,1 2 0,-2 5-261,1 4 1,3 4 0,0 8 0,2 3 0,1 1 0,3 2 0,2-1-2440,4-4 0,4-2 2333,1-2 0,6-6 0,1-2 0</inkml:trace>
  <inkml:trace contextRef="#ctx0" brushRef="#br0" timeOffset="37">20542 10249 8356,'4'-39'626,"2"5"1,2 6-1,2 6 1,2 4-1,3 5-24,2 2 0,4 8 1,7-1-1,2 2 1,2 4-1,4 2 1,4 5-603,3 3 0,19 7 0,0 2 0</inkml:trace>
  <inkml:trace contextRef="#ctx0" brushRef="#br0" timeOffset="38">21328 9835 12190,'0'-41'0,"0"5"0,-1 13 1309,-4 9 1,1 19-1,-8 10 1,-4 4-1029,-4 5 1,0 5-1,-5 4 1,-1 2 0,-2 8-1,2 8 1,0 6-1,6 3-1068,0-1 1,4 3 0,6-4 0,2-3-1,2-5 1,3-7-2003,2-6 0,5-6 2789,1-9 0,5-3 0,-2-5 0</inkml:trace>
  <inkml:trace contextRef="#ctx0" brushRef="#br0" timeOffset="39">21088 10475 8334,'6'-31'0,"2"0"0,1 0 0,-1 0 0,3 0 0,1 1 1669,1 2 1,-4 6-1,0 2 1,1 4-1,2 6-1130,1 2 0,7 5 0,0 8 0,1 4 0,-3 4 0,-2 3 0,0 2-833,2-2 1,1-1-1,-2-1 1,0-1-1,0-1 1,-4-2-1,-3-2-3421,-1-3 5407,0 0 0,-6-7 0,-1-1 1,1-1-1123,4 1 0,5 2 0,1 1 0,2 0 1,3 1-1,3 2-597,-1 1 1,5 1-1,-4-5 1,1 0-1,1 1 1,-1 2-1,-1 2-438,-4-2 1,3-2 0,-3-1 0,0 0 0,-3-1-1,0-2 759,-1-2 1,0 1 0,2 4-1,3 0 1,4 1 0,3 4 0,4 5-628,2 6 1,3 5 0,7 6 0,4-1-1,2 1 1,3 0 332,4-1 0,-10 7 0,8 1 0</inkml:trace>
  <inkml:trace contextRef="#ctx0" brushRef="#br0" timeOffset="40">22768 9689 14181,'0'-18'271,"0"0"0,0 3 1,-2 13-9,-2 10 1,1 6-1,-7 8 1,-4 2 0,-3 2-1,-3 5 1,0 5 1035,-1 2 0,0 7 0,-3 1 0,4 1 1,0 2-1,4 0-1384,1 0 0,2-6 0,1 1 0,3-2 0,5-4 0,2-2 0,1-5-2279,-4-3 0,2-6 2315,-5 0 1,-1-5-1,-5 2 1</inkml:trace>
  <inkml:trace contextRef="#ctx0" brushRef="#br0" timeOffset="41">22168 10249 12169,'13'-33'459,"5"6"1,1 2-1,2 10 508,3 9 0,1 11 0,2 5 1,-1 5-1,1 4 0,0 2-1013,-1 3 1,7 7 0,1 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215"/>
    </inkml:context>
    <inkml:brush xml:id="br0">
      <inkml:brushProperty name="height" value="0.053" units="cm"/>
      <inkml:brushProperty name="color" value="#FF0000"/>
    </inkml:brush>
  </inkml:definitions>
  <inkml:trace contextRef="#ctx0" brushRef="#br0">9771 5864 28100,'6'-21'-8000,"-3"3"7732,6 10 0,-8 2 0,-1 4 1,-6-2-1,-3-5 0,2-3 1,1-1-1,3-1 905,2 1 1,7 6 0,4 2-1,6 5 1,6 3 0,4 3 0,0 1-1,1 2 1,1 0-432,3 0 0,2-6 0,4 3 1,-2-2-1,2 1 0,2-1 0,1 1 1,1-1 420,4-1 1,-2-1-1,4-2 1,1 0-1,-1 0 1,3-2-189,2-2 1,-3 2 0,-2-2-1,1 2 1,-1 2 0,4 2 0,0 2-652,3 5 1,-1-1 0,0 0-1,2 1 1,1 0 0,2 0 0,-1 0 70,-3-2 0,1 1 1,3-5-1,4 1 1,2-1-1,-2-1 0,-4-2 647,-3 0 1,2-2 0,3-1 0,-1-1 0,3 1 0,-1 0-507,-2-2 0,6 4 0,-12-4 0,4 4 0,1 2 0,-2 2 0,-4 2 0,-1 4 0,-5-3 0,0 1 0,2 2 0,-2 0 0,0 0 0,-4 1 0,6-4 0,1 0 0,3-2 0,1 1 0,2-2 0,2-2 0,-3-1 0,5 0 0,3 0 0,-2 0 0,-1 0 0,-4 0 0,1 0 0,0 0 0,-3 0 0,-1 0 0,-1 0 0,-4 0 0,-1 0 0,3 0 0,-3 0 0,-2 0 0,1 0 0,-4 0 0,4 0 0,0 0 0,4 0 0,3 0 0,0 0 0,-2 0 0,2-1 0,-1-4 0,-1 2 0,2-4 0,-2 1 0,-3 3 0,1 2 0,-2 1 0,0 0 0,-2 0 0,-4 0 0,-1 0 0,-2 1 0,-2 2 0,2 1 0,-3 5 0,0-3 0,-1 0 0,-2 2 0,2-2 0,1-1 0,0-2 0,4 3 0,-4-1 0,2-2 0,-1-2 0,4-1 0,1 0 0,0 0 0,6-4 0,-9-1 0,0 1 0,1-1 0,1 1 0,1 1 0,-5 2 0,0 1 0,-1 0 0,-2 0 0,2 0 0,0 0 0,-3 0 0,5 0 0,0 0 0,-1 0 0,-1 0 0,0 0 0,0 0 0,2 0 0,4 0 0,1 0 0,2 0 0,2 0 0,-2-2 0,-2-2 0,-1 1 0,0-5 0,0 1 0,-1 1 0,-2 0 0,-2 3 0,-4-3 0,3 2 0,0-1 0,-1 1 0,1-1 0,0 2 0,-4 2 0,2 1 0,-1-2 0,2-1 0,0-1 0,1 1 0,0 2 0,1-4 0,5 1 0,0-1 0,0 1 0,0-2 0,0 0 0,0 0 0,5 0 0,-1 3 0,-2-1 0,-2 1 0,-2 0 0,4-2 0,-4 4 0,-2-4 0,-1 4 0,1 1 0,-1 0 0,2 0 0,-4 4 0,-1 1 0,0-2 0,0 0 0,2 0 0,3 1 0,2-1 0,-1-1 0,-1-2 0,0 0 0,2 0 0,2 0 0,1-2 0,1-2 0,0 1 0,-2-5 0,1 1 0,1 1 0,-2-1 0,2-1 0,4 5 0,1-1 0,1 2 0,2 2 0,-2 0 0,-1 0 0,1 2 0,-3 1 0,-1 1 0,3 1 0,-4-1 0,1 1 0,-5-3-101,-2 0 1,7-2-1,-7 0 1,2 0 0,5 0-1,-1-2 201,2-2 1,3-2-1,-5-4 1,1 1-1,-1-1 1,1-2-101,-3-2 0,3 5 0,-4 2 0,-4 1 0,-3 2 0,-4-1-661,-2 1 0,-7-1 0,-3 5 0,-3 0-1730,-2 0 1,-6 6 0,-5 3 2112,-10 3 1,-1 1 0,-10 1 0</inkml:trace>
  <inkml:trace contextRef="#ctx0" brushRef="#br0" timeOffset="1">10517 9915 8259,'0'-20'0,"0"0"0,0 7 0,0 0 0,0-1 0,0 6 703,0-1 1,6-2 0,3-5 0,3-2 0,1 2 0,1 1 0,1 3 0,1 2 0,2 3 0,-2 1-109,-1 3 1,-6 1 0,-2 4 0,0 4 0,-1 5 0,0 6-158,-3-1 1,3 0 0,0 1-1,0 2 1,1 2 0,1 2 234,2 2 1,2-2 0,1-1-1,2 2 1,2 1 0,0 3-1,1 1-265,1 3 1,1 0-1,3-2 1,-2 1-1,0 1 1,-2 2-409,0 2 0,3 4 0,-2-7 0,-1 1 0,0 3 0,-2 0 0,-3-2 0,0 4 0,-1-4 0,0 2 0,1 2 0,-2-2 0,-4 0 0,4 4 0,-3-7 0,2 2 0,0-1 0,1 1 0,3-2 0,3 0 0,-2-4 0,3 1 0,2-2 0,1 0 0,-1-3 0,3-1 0,-5-1 0,0-2 0,0 2 0,-2 0 0,-2-1 0,-2 0 0,-1-3 0,-2 4 0,-2-3 0,-3-2 0,-2-1 0,-1 0 0,-2-1 0,0 1 0,0-5 0,0 1 0,0-1-577,0 0 1,1-1 0,2-1-1,2-3 1,-1 1-638,2-1 0,-4 4 1,4-5-1,-2 2 0,0 0-1014,-1 1 1,-1-2 0,-1 0-131,4 3 1,2-5 2357,7-2 0,5-14 0,2-5 0</inkml:trace>
  <inkml:trace contextRef="#ctx0" brushRef="#br0" timeOffset="2">11731 11315 10869,'-8'-33'3489,"-2"18"-3157,5 6 1,1 12 0,4 11 0,1-1 0,2 0 0,2 2 0,-1 4 0,1 7 349,-1 3 0,5 13 0,-5-2 0,-1 1 1,-1 2-1,-2 0-1282,0 1 0,-5-5 0,-1-8 0,1-3 0,-1-1 0,1-2-835,-1-3 1,5-2 0,-5-9-1,1 0-1732,1-2 3167,-6-6 0,8 3 0,-4-6 0</inkml:trace>
  <inkml:trace contextRef="#ctx0" brushRef="#br0" timeOffset="3">14117 10155 8322,'7'-6'-59,"-1"-1"152,-6-6 1,0 4 1047,0 0 1,1 6 0,4-2 578,4 4 0,-3 2 0,-3 4-1255,-6 4 1,-6-2 0,-7 4-1,-4 2 1,0 5 0,-4 1-142,-1 0 0,-2 6 0,-1 1 0,-3 3 0,-3 2 0,-2 0 0,1 2 66,-2 1 0,0 0 1,0 2-1,2-5 1,1-2-1,3 1 30,3 1 1,-6 0 0,7-3-1,-1 2 1,-1 1 0,-1-1-1,-1-2-236,1-2 0,1 1 0,-1 0 0,-3 1 0,1 1 0,-1 2 0,4-1-184,1-2 0,-4 3 0,1 0 0,2-1 0,1 0 0,2-1 0,4 2 0,-3 0 0,3-4 0,-2 0 0,0-1 0,4 0 0,0-3 0,4 0 0,-3-3 0,0 4 0,-1-2 0,0 2 0,-1 0 0,-3-2 0,-3 3 0,-2-3 0,-4 3 0,1 2 0,-2 0 0,1-1 0,0 1 0,2 0 0,5-1 0,-1-1 0,2-1 0,1-3 0,3 0-321,2-1 0,1-3 1,7 0-1,0-2 0,4-2 1,1 1-1,3-1-1175,1 0 0,2-4 1,2 0-1,2 2-6459,5 0 7955,3-3 0,1 4 0,1-5 0</inkml:trace>
  <inkml:trace contextRef="#ctx0" brushRef="#br0" timeOffset="4">12437 11861 9151,'7'-13'3286,"-2"0"-2570,-4 5 1,-2 2 0,-2 9 0,-3 5 0,-1 6 0,-5 7-281,-5 7 0,3-1 1,-3 5-1,7 0 0,6-1 1,2-2-583,2-1 1,6-5-1,6-3 1,7-2 0,9-6-1,5-6 1,4-5-582,1-1 0,8-7 0,2-5 0,-1-6 0,-3-2 0,-2-3 727,-2 3 0,-6-5 0,-1 4 0</inkml:trace>
  <inkml:trace contextRef="#ctx0" brushRef="#br0" timeOffset="5">14450 11008 8068,'-21'-55'-1,"3"10"1,9 22 402,5 19 0,1 5 1,0 5-1,-1 0 0,1 5 1,1 3-1,2 4 0,2 0 1,2 1-1,8 2-402,9 0 0,7 4 0,12-4 0</inkml:trace>
  <inkml:trace contextRef="#ctx0" brushRef="#br0" timeOffset="6">14956 11168 9347,'-29'-24'1283,"2"7"1,9 11 0,14 15 0,2 3-1875,2 1 1,6-6-1,3-2 1,3-4-1,4 1 1,7 1 590,8 1 0,12 6 0,4-2 0</inkml:trace>
  <inkml:trace contextRef="#ctx0" brushRef="#br0" timeOffset="7">15356 11275 8556,'-19'-33'818,"6"7"1,7 12 0,10 14-1,5 8 1,4 2-1149,5-1 1,0 3 329,9-3 0,-4 2 0,10 3 0</inkml:trace>
  <inkml:trace contextRef="#ctx0" brushRef="#br0" timeOffset="8">15756 11408 7886,'-15'-47'0,"8"13"1455,13 20 1,12 19-1,13 10 1,3-4-2147,0 1 0,4-4 0,1 1 691,8 1 0,2 2 0,10 1 0</inkml:trace>
  <inkml:trace contextRef="#ctx0" brushRef="#br0" timeOffset="9">18662 10902 13134,'18'-34'0,"0"-6"0,-2 1 1134,-1 9 1,-6 13-1,0 18-934,1 4 0,-6 2 1,-4 8-1,-10 3 0,-11 5 1,-13 8-3,-12 9 0,-5 8 0,19-20 0,-2 0 0,-1 2 0,-1-1 0,0 1 0,-2-1 0,-2 3 0,-1-1 0,-1 0 0,1 0-50,-2 1 0,-2 0 0,-3 2 0,-1 0 0,2-3 1,2 0-1,-1 1 0,1 1 0,3 0 0,0 1 1,4-2-1,1-1-532,3-2 1,1 0-1,3 0 1,1-2-1,-20 18 1,4-2-1,4-2 1,2-1-2223,4 0 1,-2-4 2605,6-1 0,-6-5 0,3 2 0</inkml:trace>
  <inkml:trace contextRef="#ctx0" brushRef="#br0" timeOffset="10">17049 11781 7932,'-16'-16'0,"-5"3"0,-2 10 2274,-1 13 0,3 15 0,-4 17 0,-2-5-1779,-5-3 1,-5 1 0,-5-1 0,-1 2-1,-1 2 1,2-2 0,4-1-568,2-1 0,13 1 1,2 2-1,9-3 0,8-2 1,5-2-120,8-2 1,12-7 0,17-4 0,11-2 0,13-3-1,-25-7 1,2-1 204,4-1 1,1-2 0,4 0 0,0 0 0,7-1 0,2 1 0,-1 1 0,2 1 0,-1 1 0,1 1 0,0 1 0,0 1-15,0 1 0,1 2 0,-3 2 0,0 2 0,0 4 0,1-1 0</inkml:trace>
  <inkml:trace contextRef="#ctx0" brushRef="#br0" timeOffset="11">14503 13554 7897,'8'-58'0,"-1"14"0,-3-8 0,5 13 3329,3 13-2873,2 11 0,-6 9 0,0 7 0,-2 5 0,-3 8 0,-2 9 0,-2 10 0,-4 11 0,-4 10 0,-4 11 0,-3 6-230,7-33 1,0 1 0,-3 1 0,0 1 0,2 0-1,0 0 1,-1-3 0,1 1 0,1-1 0,0-1 0,-6 34-1,3-3 1,3-7-113,5-5 0,3-4 1,1-3-1,0-6 1,1-6-1,3-6 1,5-4-1,5-5-203,3-4 1,10-5 0,10-4-1,5-5 1,7-2 0,4-2 241,6 0 1,14-5 0,-2 0-1,-33 2 1,1 0 0,2-1-1,1 2 1,0 0 0,2 1-1,1 0 1,0 0-93,0 1 1,0 0 0,0 0 0,-1 0 0,0 1 0,0 0 0,-3 0 0,-1 2 0,34 6 0,-6 1-154,-7-1 1,-6 3-1,-6-4 1,-6 0 0,-6 0-1,-6-2 1,-5-3-48,-3-2 1,-4-4 0,-4-4 0,1-8 0,2-7 0,-2-11 192,-1-10 1,4-13 0,3-9 0,-9 30 0,1-1 0,1-4 0,1 0 0,1-1 0,2-1 35,0-2 0,0 1 1,0-3-1,1 1 0,-2 3 1,1 1-1,-3 2 1,0 0-1,0 1 0,-2 0 1,8-28-1,-6 5 40,-8 9 0,-8 5 0,-9 8 0,-12 2 0,-11 3 0,-14 2-292,-9 2 0,-9 8 1,-8 4-1,33 10 1,-1 1-1,0 0 0,0 1 1,-1-1-1,-1 1 39,1-2 0,1 2 1,-2 2-1,1 1 1,0 0-1,0 1 0,0 1 1,1 1-1,-36 0 1,4 0-1,7 0-309,4 0 1,2 4 0,14 2-1,4 3 1,4 4 0,7 5-1625,6 3 1,5 6-1,6 7 2056,-1 4 0,1-1 0,0 9 0</inkml:trace>
  <inkml:trace contextRef="#ctx0" brushRef="#br0" timeOffset="12">13637 13261 8189,'-6'-20'216,"-2"-6"0,-3-1 0,2 0 327,4 8 0,4 9 1,1 1-1,1-2 1,4 1-1,4 1 1,2 3-131,3 0 0,4 5 0,2-4 0,4 5 0,4 6 0,2 6-55,2 4 1,1 8 0,4 0 0,-2 4 0,2 5 0,2 1 0,1 3-58,0 1 0,0 1 0,0-2 0,-2-2 1,-2 1-1,-5-2 0,-3-3-762,-1-3 0,-6-1 1,-4-2-1,-2-3 1,-3-3-1,-2-1-4421,-1 0 4882,-6 0 0,9-11 0,-4-1 0</inkml:trace>
  <inkml:trace contextRef="#ctx0" brushRef="#br0" timeOffset="13">14623 13474 7945,'-25'-42'415,"3"7"0,3 11 0,5 21 432,1 6 1,0 4 0,-2 7 0,-3-2 0,-4-2 0,-2-1 0,0 1 0,2 2-1062,-2 1 1,4 2 0,-1 3-1,2 4 1,4 3 0,3 2 213,3 0 0,6 5 0,-3 2 0</inkml:trace>
  <inkml:trace contextRef="#ctx0" brushRef="#br0" timeOffset="14">15410 13740 7942,'-14'-6'502,"1"-3"0,0 4-36,-1 0 1,7 5 0,2 5 289,4 3 0,5 6 1,2 4-1,0 5 1,2 7-1,-1 4 1,2 3-121,-2 3 1,5-3-1,-4 7 1,1-2-1,-1-2 1,3-2-889,1-2 1,2-4 0,3-6 0,1-4 0,-4-4-1,-2-5-402,-3-4 0,-6-5 0,1-10 0,-4-8 1,-4-10 466,-5-6 0,-3-11 0,-1-1 0,1-4 1,2-5-1,2-3 603,2 1 1,2 0 0,4 11 0,0 7 0,1 4-1,2 7 1,3 3 1022,2 5 1,1 2-1,4 6-1172,0 3 0,-4 5 0,-1 5 0,-2 5 1,-2 5-1,0 4 0,2 2-457,2 2 1,-5 1-1,1 0 1,-1-3 0,0-2-1,2-1-958,-3 1 0,0-4 0,-2 2 1,-2-2-1,0-1-3198,-3-1 4346,1 0 0,10-5 0,1-2 0</inkml:trace>
  <inkml:trace contextRef="#ctx0" brushRef="#br0" timeOffset="15">16103 13540 7913,'-11'-34'0,"-2"6"4821,-2 9-3869,6 7 1,4 18 0,5 3 0,0 4-824,0 5 1,0-2-1,0 7 1,0 2 0,0 4-1,1 7 1,3 4 124,5 4 1,-1-1-1,-1 6 1,1 0-1,-3-2 1,3-2-1087,-1-4 1,1-7 0,2-4 0,-3-6 0,-1-7-1,-3-2 540,-1-2 1,-2-7 0,0-6 0,0-7 0,0-5 872,0-1 1,-5-1 0,1 0 0,-1-1 0,1 0 0,0 3 2793,1 0 0,3 6-3006,4 2 0,-1 4 0,6 4 0,1 5 1,2 3-1,1 2-1365,1-1 0,1 0 0,1 0 0,2 1 0,-2 1 0,0-1 0,2 1 996,4-3 0,3-2 0,2 4 0</inkml:trace>
  <inkml:trace contextRef="#ctx0" brushRef="#br0" timeOffset="16">16436 14087 7913,'0'-14'2203,"-1"1"1,-2 0-1737,-2 0 0,1 8 0,5 7 0,4 6 0,5 3 0,6 1-467,7-1 0,8 3 0,3-1 0</inkml:trace>
  <inkml:trace contextRef="#ctx0" brushRef="#br0" timeOffset="17">16449 13794 8014,'-22'-33'5894,"0"-3"-5048,0 4 1,16 23 0,6 11 0,7 2 0,5 3 0,3 1-1845,3 2 0,4 3 0,8 4 998,1 1 0,6-1 0,-3-3 0</inkml:trace>
  <inkml:trace contextRef="#ctx0" brushRef="#br0" timeOffset="18">19755 10102 8111,'0'-18'0,"2"0"0,1 2 167,1 1 0,2 4 0,-3 0 0,2 2 1,-3-1-1,1 0 0,0-1 0,2 2 513,-2-1 1,-2 10-1,-1 6 1,0 9 0,0 7-1,2 5 1,2 4 0,7 6-194,5 6 1,0-2 0,6 3 0,4-2-1,2-2 1,3 0-419,-2 0 0,0 0 0,-3-2 0,1-1 0,0-3 0,-1 0 1,-1-1-3133,-2 0 0,0-4 3063,-5-7 0,6-2 0,-3-7 0</inkml:trace>
  <inkml:trace contextRef="#ctx0" brushRef="#br0" timeOffset="19">20182 10195 8318,'-34'-40'690,"3"2"1,7 4 0,3 9 54,2 10 0,1 9 1,3 12-1,-2 7 0,-7 9 1,-4 6-1,-5 6 1,1 4-466,-1 3 0,2 8 1,4 0-1,2 3 1,3 2-1,6 1-1445,5-2 0,5 8 0,8-9 1165,2-2 0,10 4 0,6-7 0</inkml:trace>
  <inkml:trace contextRef="#ctx0" brushRef="#br0" timeOffset="20">20982 9929 8068,'0'-39'0,"0"4"0,0 4 238,0 8 0,-6 6 1,-3 9-1,-3 10 1,-1 10-1,-1 8 1,1 8-1,0 6 0,-2 9 1,-1 6 496,-2 6 0,0 6 1,5-1-1,-1 3 0,3 2 1,2-3-1,4 0-1449,4-1 1,1-5 0,3 2 0,6-3 713,8-2 0,13-11 0,4-4 0</inkml:trace>
  <inkml:trace contextRef="#ctx0" brushRef="#br0" timeOffset="21">21408 10182 8148,'-10'-42'578,"-3"7"1,-4 13 0,5 25 0,2 12-115,1 10 1,2 15 0,-4 0 0,4 0 0,1-2 0,3-2 0,6 1 0,9 1-781,10 2 0,14-6 0,4-4 1,7-6-1,5-8 0,0-6 270,-3-5 1,-9-17-1,-11-10 1,-7-12-1,-10-9 1,-12-5 519,-12 1-240,-13-11 1,-15 11-1,-9-7 1,-5 8-1,-4 6 1,-3 6 395,2 8 1,6 7 0,-2 10 0,6 7-631,4 10 0,7 12 0,-8 14 0</inkml:trace>
  <inkml:trace contextRef="#ctx0" brushRef="#br0" timeOffset="22">17769 13767 8036,'8'-46'0,"-3"12"0,-5 3 0,2 15 0,2 13 443,5 6 1,3 3 0,1 4-1,-1-1 1,-1 3 0,-2 4 0,2 5-1,4 2 1,4 3 0,2 3 0,3 4 146,1 4 0,6-3 0,2 0 0,-1-2 0,1-2 0,-3-3 0,-1-4 0,1 0 0,1-1-1084,-1-1 1,-7-1-1,-2-3 1,-2 0 0,-3 0-1,-1-4 1,-1-3-1676,-1-1 2169,0-6 0,1 3 0,-1-6 0</inkml:trace>
  <inkml:trace contextRef="#ctx0" brushRef="#br0" timeOffset="23">18342 13940 7986,'-12'-23'1120,"-4"-3"-39,-3 3 0,-5 2 0,6 9 0,1 3 0,-1 5-648,0 2 1,0 4 0,5 4 0,0 6-1,-1 5 1,1 3 0,0 2 0,1 1-266,3 6 1,-1 6-1,5 1 1,2 2-1,2 4 1,1-1-1835,0-1 1,10 2 0,6-10 1665,8 2 0,0-4 0,8 2 0</inkml:trace>
  <inkml:trace contextRef="#ctx0" brushRef="#br0" timeOffset="24">18782 13740 7873,'-22'-6'0,"1"-1"2654,2 0 0,7-1-1845,8 4-1,4 2 1,6-2 0,7 2 0,8 2-570,4 0 1,2 0 0,-1 0 0,2 0 0,0 2 0,1 1-353,-4 1 1,-9 7 0,-1-3 0,-6 4 0,-3 2 0,-3-1 0,-3 0 66,-5 1 1,-2 3 0,-8 1 0,-1-2 0,-2-1 0,3-1 595,5-1 0,-1 0 0,7 1 0,2-1-414,5 0 1,6-4 0,9-1 0,4-3 0,3-2-1,2 0-1095,0 2 1,-2-4 0,-1 5 0,-2-1 0,2 1 0,-1 1 958,0 3 0,8 2 0,-3 2 0</inkml:trace>
  <inkml:trace contextRef="#ctx0" brushRef="#br0" timeOffset="25">19489 14034 7873,'7'-2'1573,"-2"-2"0,-4 4 0,-1 1 0,0 9-1362,0 7 1,0 6-1,0 1 1,-1 4 0,-4 3-1,-4 0 1,-3 2-169,-1 3 1,0-1 0,-1 2-44,1 0 0,0 5 0,-1-8 0</inkml:trace>
  <inkml:trace contextRef="#ctx0" brushRef="#br0" timeOffset="26">20035 13660 8460,'0'-46'1198,"0"6"1,2 14 0,1 14-947,1 10 0,5 4 0,-3 7 1,0 3-1,0 4 0,-3 9 603,-2 9 1,-2 3 0,-4 12 0,-2 1 0,-2 1-879,0-2 1,2 7-1,-4-4 1,4 0-1,1-4 1,3-2-1,2-3-6227,1-1 6250,0-8 0,11-2 0,4-5 0</inkml:trace>
  <inkml:trace contextRef="#ctx0" brushRef="#br0" timeOffset="27">20608 13660 10378,'-6'-40'0,"-4"2"1719,-6 7 0,7 14 0,-1 17-1838,2 8 1,5 8 0,-6 3 0,-1 4-1,-3 6 1,-4 10 0,-2 10-124,-2 7 0,5 6 1,0 8-1,5 1 1,7-3-1,2-3 242,2-3 0,0-6 0,0 4 0</inkml:trace>
  <inkml:trace contextRef="#ctx0" brushRef="#br0" timeOffset="28">21088 13794 9795,'-26'-27'1728,"-4"-1"0,3 6 0,7 10-1205,3 7 0,5 7 0,2 2 0,3 5 0,1 4 1,4 4-1049,5 1 0,9 8 1,7-2-1,4 0 1,3-2-1,4-4-73,-1-5 0,-2-9 0,-5 1 0,-4-4 1,-5-2-1,-4-5 565,-4-8 1,-16-5-1,-8-9 1,-9-2-1,-8-2 1,-2-2-1,-2-3 861,0-2 0,1 5 0,4 3 1,5 5-1,8 3 0,7 6-828,5 2 0,13 7 0,-2 2 0</inkml:trace>
  <inkml:trace contextRef="#ctx0" brushRef="#br0" timeOffset="29">20075 13674 7931,'-6'-14'0,"-1"1"0,-6 0 87,-1-1 1,1 7-1,0 1 1,-1 2 0,1-1-1,0 2 1,2 2 329,7 1 0,16 1 0,14 2 0,4 3 0,2 3 1,3 6-1,0 5 0,1 6 253,1 0 0,-5 7 1,-1 2-1,-3 4 0,-2 1 1,-3 0-1346,0 0 1,-7 3 0,3 0 0,-1-2 674,0 2 0,-1 6 0,-3-2 0</inkml:trace>
  <inkml:trace contextRef="#ctx0" brushRef="#br0" timeOffset="30">17769 13287 8150,'-13'-26'0,"-6"-1"0,-2 0 0,0 2 303,3 3 1,3 0-48,2 8 0,0-1 1,-1 11-1,3 4 0,2 10 1,3 16-1,1 15 1,1 14-1,1 19 0,2-31 1,0 1-1,2 9 1,0 1-280,1 5 0,0 0 1,2 1-1,0 0 1,2 11-1,3 2 1,-1-2-1,3-1 1,1-3-1,3 0 1,2 1-1,3-2 1,2-5-1,4-1 1,4-2-1,4-3 1,2-6-1,4-2-1241,-1-4 1,5-3 800,9-2 0,2-5 1,-10-8-1,2-3 1,8 1-1,1 0 1</inkml:trace>
  <inkml:trace contextRef="#ctx0" brushRef="#br0" timeOffset="31">21115 13114 8002,'-53'-46'565,"-1"2"0,10 2-482,14 15 0,26 30 0,17 24 1,15 9-1,9 4 0,3 0 0,2 1-147,2 3 0,-1 1 0,3 5 1,-3 2-1,-4-2 0,-2 4 1,-3 1 483,-3 2 1,-6 7 0,-6-2 0,-7 3 0,-5 2 0,-5-2-770,-5-3 0,-10 2 0,-11-3 0,-6 1 349,-5 2 0,-4-2 0,-1-9 0</inkml:trace>
  <inkml:trace contextRef="#ctx0" brushRef="#br0" timeOffset="32">16809 13434 7949,'-19'-14'0,"4"3"0,-3 2 0,4 4 0,0 4 0,1-4 59,0 1 1,1-2 0,1 2 0,4-5 0,3-2 0,5 2 0,7 5 696,3 2 1,4 2 0,1 2-1,4 4 1,-1 7 0,2 9-1,-2 7-529,0 2 1,3 10 0,-4-1 0,-3 3-1,-3 1 1,-5 1-159,-1-2 0,3-3 0,-4-3 0,-3-5 0,1-2-1015,2-5 0,-4-7 0,4-3 0,-4-11 764,-1-13 0,0-8 0,0-12 0,0-3 0,0-7 0,0-5 329,0-3 1,0 2 0,0-1 0,0 3-1,0 8 1,0 4 0,0 7 1087,0 3 0,0 3 0,-1 7-1004,-4 2 1,4 4 0,-4 10 0,5 4 0,5 2-532,4 3 1,7-2-1,3-1 1,2 0 0,3 2-1,-1 0-3057,0 4 3357,2-1 0,-10-3 0,4 1 0</inkml:trace>
  <inkml:trace contextRef="#ctx0" brushRef="#br0" timeOffset="33">17289 13340 8521,'-18'-25'616,"1"3"0,3 9 0,7 10 0,1 6-406,3 6 0,-3 3 1,2 2-1,-1 4 0,1 4 1,-2 3-1,0 2 0,0 0-337,3-1 1,2 0-1,2-4 1,3-3 0,5-1-1,3-2-199,2-4 1,3 0 0,3-8-1,-1-1 1,0-1 0,-3-4-400,-1-2 1,-1-2 0,-1-5-1,0 3 498,1-3 1,-6 5-1,0 3 1,-2 6 226,-3 6 0,-2 15 0,-1 4 0</inkml:trace>
  <inkml:trace contextRef="#ctx0" brushRef="#br0" timeOffset="34">2253 9436 16362,'0'-60'-806,"1"16"0,2 3 1,3 9-1,2 13 795,2 7 0,2 0 1,1 5-1</inkml:trace>
  <inkml:trace contextRef="#ctx0" brushRef="#br0" timeOffset="35">2506 8943 9321,'-12'-40'0,"3"1"529,5 4 1,4 3 0,3 10 0,1 4 0,1 4 0,-1 0 0,1 1 88,-2 0 1,-2-1 0,-2 1 0,-4 1 0,-4 3-67,-3 5 1,4 8-1,-1 7 1,-2 5-1,1 8 1,1 4-1,5 6 94,2 4 1,2 5 0,0 11 0,0 2 0,0 3 0,0 8 0,-1 4-388,-2-33 0,1 2 0,1 5 0,1 1 0,-3-1 0,1 0 0,2-1 0,0-1 0,2 0 0,1 0 0,1-2 0,1 0 0,0-1 0,1 1-576,1-2 0,0-1 0,6 35 1,0-13-1,1-8 0,-1-10 1,0-10 106,1-4 0,-1-8 1,0-7-1,1-7 0,-1-9 1,-1-10 114,-3-14 1,1-15 0,-5-11 0,-2-9 0,-3-14 0,-3 35-1,0-2 1,-3-5 0,0 0-96,-2-3 1,-1 0 0,-2-1 0,-1 0-1,1 1 1,1 0 0,0-1 0,-1 2 0,2 2-1,1 1 1,0 1 0,1 1 0,0 6-1,0 0-143,-6-32 0,1 3 0,2 10 0,2 3 0,3 5 0,2 7 299,1 6 1,4 4 0,2 8 0,5 1 0,4 4 0,5 2 0,6 5 683,5 2 0,2 4 0,9-3 0,6 2 0,5 2 0,6 5-505,10 4 0,-6 6 0,-23-1 0,1 1 0,1 3 0,0 0 0,2 2 0,0 2 0,3 1 0,-1 3 0,0 0 0,-2 3-46,-1 0 0,-1 2 0,3 4 0,-3 2 0,-3 1 0,-1 1 0,0 2 0,-2 1 0,-2 2 0,-2 1 0,-2 1 0,-1 1 0,-3 3 0,-1 0-419,-2 1 1,-2 0-1,-1-4 1,-2 1-1,-2 3 1,-3 0-1,0-1 1,-1-2-1,-2-2 1,-3-1-1,1 35 1,-4-9-215,-2-3 1,-12-9 0,-6 2 0,-6-7 0,-4-5 0,-3-5 976,-4 1 0,-10-7 1,-4-1-1,-1-3 1,0-1-1,-1-2-251,-4-3 0,2 2 1,-3-6-1,4-2 0,3-1 1,0-3-1,3-2-792,6-1 0,0-6 0,6 1 0,0-2 0,3-2 0,3 0 0,3 0-1639,3 0 0,2 0 0,8-2 2200,4-2 0,14-9 0,8-8 0</inkml:trace>
  <inkml:trace contextRef="#ctx0" brushRef="#br0" timeOffset="36">5452 8543 8506,'6'-6'894,"3"7"0,1 11-508,-1 9 1,3 13 0,-5 6 0,1 6 0,-4 10-1,-1 9 1,-1-28 0,-1 2-59,1 2 1,1 2-1,-1 3 1,0 1 0,-2 4-1,0 1 1,0 2 0,0 1-1,0 1 1,0 1 0,0-2-1,0-1-400,0-1 0,0-2 0,2-6 0,2-1 1,0-5-1,1-1 0,7 30 0,2-12 0,3-8 1,1-10-517,-2-7 1,5-6-1,-1-13 1,3-3-1,-1-6 588,1-6 0,-3-16 0,-1-9 0</inkml:trace>
  <inkml:trace contextRef="#ctx0" brushRef="#br0" timeOffset="37">5732 8529 9038,'-7'-47'0,"2"6"2130,4 8 0,2 9-1764,4 15 1,2 5-1,8 8 1,3 5 0,5 5-1,7 3 1,8 6 0,10 2-163,10 1 0,-22-12 0,2-1 1,4 1-1,2 0 0,2 1 0,2 0 1,6 1-1,2 0 0,1 1 0,1-1-250,4 0 1,1 1 0,1 1 0,-1 1 0,-3-1 0,-1 1 0,-4 1 0,-1 1 0,-2 1 0,-1 2 0,-6-1 0,-2 1 0,-2 1 0,-3 1-365,-4-1 0,-1 2 0,17 23 0,-13 0 0,-9 4 0,-12-1 0,-11 5-357,-13 1 725,-12 3 0,-1-27 0,-4 0 0,-3-1 0,-2 0 0,-2-2 0,-1-1 0,-3 0 0,-1-1 0,-1-1 0,-2-2 195,-1 1 1,-1-1 0,-2-3 0,0-2 0,4-1 0,-1-2 0,1-2 0,0-1 0,0-2 0,0 0 0,1-1 0,1-1-664,-32 10 0,1-3 0,8-5 0,5 1 1,1 1-1,5 3 510,-2 2 0,0-5 0,-1 3 0</inkml:trace>
  <inkml:trace contextRef="#ctx0" brushRef="#br0" timeOffset="38">2933 9342 8562,'-14'-13'487,"1"-11"1,1-1 0,2 0 472,1 1 1,6 8 0,-2-2 0,4 3 0,1 2-801,0 0 1,6 5 0,4 4 0,5 2 0,4 2 0,1 2 4,-1 2 0,5 5 0,-2 8 0,3 2 1,0 3-1,-1 5 0,-2 5 152,2 7 1,-4-7-1,1 8 1,-2-1-1,-1-2 1,0 0-1,1-3-485,2-2 1,-3 1 0,4-3-1,2-1 1,1-2 0,2-3-686,-1-1 0,1-3 0,0-4 0,-1-4 0,1-5 0,-1-1 1,0-4-3407,-4-5 4259,3-5 0,-10-11 0,4-2 0</inkml:trace>
  <inkml:trace contextRef="#ctx0" brushRef="#br0" timeOffset="39">3546 9476 8562,'-27'-26'0,"1"4"0,0 4 591,4 4 0,-3 0 0,4 2 1,-1 2-1,1 3 0,2 1 1,3 3 338,1 1 0,2 4 0,-1 2 1,-1 7-1,-1 5 0,-2 8 0,4 5 1,2 8-1276,3 6 0,6 0 1,-2 5-1,4-1 0,1-1 1,3 1-1,4-1 345,7 0 0,8 4 0,-1-2 0</inkml:trace>
  <inkml:trace contextRef="#ctx0" brushRef="#br0" timeOffset="40">6358 9116 10213,'0'-40'0,"0"3"2026,0 6 1,0 8-2015,0 19 1,0 6 0,0 12 0,-1 3 0,-2 2 0,-1 2 0,1 4 128,1 4 1,2 1 0,0 4 0,2 0 0,2 0 0,5 3 0,4 0-862,5-1 1,4 1-1,9-6 1,6-2-1,5-2 1,4-5 719,1-4 0,2-9 0,4-3 0</inkml:trace>
  <inkml:trace contextRef="#ctx0" brushRef="#br0" timeOffset="41">6878 9302 11473,'-19'-6'0,"-3"-2"0,-2-3 0,-1 2 0,0 5 0,-5 5 3606,-2 8-3323,-4 6 1,-5 22 0,-4 5 0,-2 3-1,-1 6 1,5 1 0,5 2 0,5 3-1081,5 0 1,4 4-1,13-5 1,2-1 796,4 1 0,4 1 0,1-4 0</inkml:trace>
  <inkml:trace contextRef="#ctx0" brushRef="#br0" timeOffset="42">4412 11621 8498,'-13'-22'564,"0"-9"0,1-2 1,3 7-1,4 9 0,4 12 1,-1 9-1,0 9 1,-4 8-1,-2 9 184,-2 7 0,-2 7 0,0 12 1,2 5-1,1 3 0,-2 5-787,0 4 0,2-2 0,1 2 1,1-5-1,1-8 0,0-3 1,3-6-48,2-2 0,1-4 1,0-8-1,1-5 0,2-2 1,2-6 145,-2-4 1,2 3 0,1-6 0,2 0 0,2-3 0,3 0 0,7-1-11,6 0 1,13 2 0,11 2 0,9 2 0,11 0 0,-30-9 0,2-1-111,2 0 1,2-1 0,-1-1 0,2 0 0,3 0 0,0 0-1,1-1 1,-1 0 0,0-2 0,-1 0 0,1-1 0,0-1 0,-3-1-1,0-1-23,-1 1 1,-1-2 0,-3 0 0,0-1 0,-3-1-1,-1-1 1,35-11 0,-4-4 243,-3-5 0,-13-2 0,-1-5 1,-3-7-1,-5-4 0,-1-9 0,-6-7-63,-3-8 0,-4-2 1,-18 29-1,-2-1 0,-1 0 1,0-1-1,-2-2 0,-1 0 1,0 1-1,-2-1-201,1 1 1,-1 0 0,-2 3 0,-1 1 0,2-34-1,-6 2 1,-7 2 0,-6 4 7,-7 3 0,-8 4 0,-6 3 1,-6 3-1,-7 2 0,-6 6 0,-7 4 46,-2 4 1,-4 10-1,-2-1 1,34 15 0,0 2-1,-35-8 1,0 4-20,-1 4 1,7 3 0,-3 6 0,3 3 0,4 5 0,2 6-602,9 6 1,-1 2-1,9 4 1,4 3 0,7 2-1,5 6 1,6 3-3308,8 0 3976,6 9 0,12-14 0,3 11 0</inkml:trace>
  <inkml:trace contextRef="#ctx0" brushRef="#br0" timeOffset="43">4932 12021 8202,'-21'-25'398,"4"3"0,2 2 631,2 7 1,1 4-1,4 2-349,8 1 0,14 1 0,12 5 0,8 0 0,6 0 0,5 2-315,4 2 0,5-1 0,1 5 0,-4-1 0,-4 1 0,-6 2 1,-4 2-572,-5 1 0,-10 0 0,-4 1 0,-5-1 0,-4 2 0,-6 1 71,-6 2 0,-8 4 0,-11-3 0,-9 2 0,-6 3 0,-3 1 406,0 2 0,6-7 0,3-2 0,4-3 0,5 0 0,6 1 0,5 2-257,7-2 1,4-1 0,6 0 0,10 1 0,14 0-1,14-2-468,11-4 1,3-7 0,5 1 0,6-2 0,-1-4 0,3-2 0,-6-5-3977,-3-3 4430,2-7 0,-9-8 0,4-7 0</inkml:trace>
  <inkml:trace contextRef="#ctx0" brushRef="#br0" timeOffset="44">3826 10315 15911,'-25'-18'-754,"2"1"0,0 0 0,5 9 0,2 3 667,1 4 1,-4 1 0,-4 0 0,0 0 0,0 0 0,6 0 0,2 0 0,3-2 558,3-2 0,-1 1 0,7-5 0,6 2 167,9 3 0,7 12 1,9 6-1,3 6 0,6 7 1,5 6-254,2 5 0,11 11 0,-28-23 0,-1 2 0,2 2 1,-1 0-1,1 3 0,-1 0 0,-1 0 0,0 1 1,-1 0-1,0 1-289,0 1 0,-1 1 0,-3-3 0,1 0 0,1 3 0,0-1 0,-1-2 0,0 0 0,0-2 1,1-1-1,-2 0 0,0 0 0,21 27-402,-2-4 0,0 0 0,-2-10 1,-2 0-1,-5-4 0,-3-7-895,-1-4 0,-6-5 1,-5-3-1,-4-4 0,-3-3-2497,1-2 3499,-4-5 1,6-8 0,-5-8-1</inkml:trace>
  <inkml:trace contextRef="#ctx0" brushRef="#br0" timeOffset="45">4945 11142 8579,'-29'-33'0,"4"6"1596,4 8 1,8 10-1,4 6 1,-2 8-1695,0 8 1,-3 0-1,1 7 1,0-3-1,-1 3 1,1-1-1,-2 2 1,-1-1 277,-2 4 0,-1 1 0,1 3 0,-3 0 0,-1 1 1,1-6-266,2-2 0,1-3 0,5-5 0,0 0 0,-1 1 0,2-1-1285,4 0 1,2-4 1369,6 0 0,11 0 0,4 4 0</inkml:trace>
  <inkml:trace contextRef="#ctx0" brushRef="#br0" timeOffset="46">6478 10169 8915,'0'-42'-48,"0"5"1,0 15-1,0 4 1498,0 3 0,-1 8 1,-2 1-1,-3 2-1267,-1-1 0,-2 7 1,-5 8-1,0 6 1,-4 8-1,-6 7 0,-5 9 29,-7 7 1,-2 7-1,-2 2 1,-2 5-1,-1-1 1,21-28-1,0 0 1,-1-1-1,1 0 113,-1 2 0,0 1 0,-12 31 0,-2-4 0,6-6 0,2-2 0,6-4-927,2-2 0,-1-2 1,4-5-1,2-2 0,2-2 1,4-4-167,1 1 1,6-7 757,-1 1 0,2 0 0,2-7 0</inkml:trace>
  <inkml:trace contextRef="#ctx0" brushRef="#br0" timeOffset="47">5905 10942 8457,'-20'-12'812,"-6"0"1,4-6 0,-2 11-47,2 8 1,-3 17 0,3 9 0,-3 2 0,-1 2-1,4 0 1,4-2 0,5-4-714,4-3 1,3 0 0,9 3 0,6-2 0,12-6 0,11-2-353,13-2 1,11-5 0,9-5 0,8-6-1,-32-2 1,1-2 0,3-2 0,0-1-535,5-3 0,-1-1 1,0 0-1,-1 0 833,-2 3 0,1 0 0,3-4 0,-1-1 0,-1 2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263"/>
    </inkml:context>
    <inkml:brush xml:id="br0">
      <inkml:brushProperty name="height" value="0.053" units="cm"/>
      <inkml:brushProperty name="color" value="#FF0000"/>
    </inkml:brush>
  </inkml:definitions>
  <inkml:trace contextRef="#ctx0" brushRef="#br0">2986 6610 29681,'-7'-13'-4109,"-1"1"1,4 3 4278,-5 5 0,-3 2 0,-1 2 1,-1 0-1,1 0 0,0 0 0,-1 0 1,1 0-1,1-1 0,2-4 0,2-4 614,2-2 1,12-1 0,9 1 0,6 4 0,7 1 0,8 3 0,5 2 0,5 1 0,0 0 0,3 0-559,3 0 0,-6 0 0,5 0 0,-2 0 0,-3 0 0,0-2 0,-4-1-226,-5-1 0,0-1 0,-6 4 0,-2-2 0,-1-2 0,-1 1 0,0-2 0,-5 5 0,-1-4 0,-2 4 0,-3-1 0,-1-1-457,-2-1 0,1-1 1,-1 5-1,-1 2 1,-2 1-1,-1 3-3016,2 1 1,0-2 3819,3 3 1,5-5-1,2 3 1</inkml:trace>
  <inkml:trace contextRef="#ctx0" brushRef="#br0" timeOffset="1">4079 6304 22049,'-13'-45'-2716,"-1"10"0,1 16 2383,0 19 0,4 10 1,1 8-1,2-2 1,4-1-1,0-2 1,4-1 677,2-3 1,3 3 0,7-3-1,1 4 1,2 3 0,4 2 199,0-2 1,8-1-1,0-2 1,3 1-1,5-1 1,0 0 0,0 2-440,-1 3 0,-7-2 1,1 5-1,-6-2 1,-7-1-1,-3 0 1,-5 0-287,-5-2 0,-10 3 0,-9 0 1,-10 1-1,-10-1 0,-7-3-198,-2-1 0,-11-2 0,2 1 0,-2-1 0,-1 0 0,-1 2 0,-1 3 283,2 4 1,7 9-1,3 3 1</inkml:trace>
  <inkml:trace contextRef="#ctx0" brushRef="#br0" timeOffset="2">6292 6943 9459,'6'-34'-368,"-3"8"325,6 8 0,-6 15 1,0 7-1,-6 5 0,-8 0 1,-4-3-1,-4-1 0,-2-1 1,-1-1-1,1-2 0,2-1 1251,0 0-873,4 0 1,-4 0-1,6-1 1,-1-3-1,1-5 1,0-3-1,-1-2 1,1 3 92,0 2 1,-1-2-1,1 5 1,-2 1 0,-3-1-1,-4 3-550,-3 1 1,-8 8 0,-2 3 0,-2 1 0,-2 1 0,1-2 0,-4 1 95,1 2 1,-1 1 0,4-1-1,1-2 1,1-1 0,-1 2 182,-1 0 0,4 1 0,3-1 1,2-2-1,4 1 0,2 0-53,0-1 0,7 3 1,-3-3-1,1 3 1,0 3-1,2 1 1,1 2-198,2-2 0,1 3 0,2-1 0,1 0 0,-2-1 0,1 3 84,1 0 0,-1-2 0,5 3 0,2 0 0,2-1 0,1 3 0,0-1 64,0 0 0,0-4 0,1 3 0,4-1 0,4 0 0,4 0 122,5 1 0,4-3 0,9 4 0,5 2 0,4-1 0,4 1 0,3-3-41,1-2 0,8 3 0,-1-4 1,3-2-1,2-1 0,0-2-42,-1 1 0,5-1 0,-2 0 0,3 1 0,2-1 0,-2-1 0,-2-2-79,0-1 1,-6 0 0,4 3 0,1-2 0,1-2 0,2-2-1,-2-2 103,3 2 1,-1-5 0,1 4 0,1-4-1,1-1 1,0 0-16,-1 0 1,7 0-1,-7 2 1,-1 1 0,1 1-1,-5-1 1,2 0-98,0 2 1,-8-2 0,9 4 0,-3-1 0,-3-2 0,4 1-17,2-1 0,-4 1 1,7-4-1,1 2 0,-1 2 1,5-2-1,-2-2 76,5-1 0,-1 0 0,-36 0 1,-1 0-1,36-1 0,-1-2 1,-4-2 132,0 2 0,0-3 0,1 2 1,-4 1-1,1 0 0,-3 0 0,1-2-86,0 2 0,-3-2 1,-1 0-1,0 1 0,0-1 1,2-1 9,2-1-216,-4-2 1,7 0-1,-4 0 1,0-1-1,1-2 1,0-1 94,2-1 1,-2-3 0,0-1-1,-1 2 1,1 1 0,-3 1 0,-1 1 205,-5 0 0,-6-1 0,-1 1 0,2 0 1,-1-1-1,-1 1-190,-5 0 0,-2-1 0,-4 1 1,-1 0-1,-1 0 0,-1-1 1,-1 1-112,-2 0 1,-1-5 0,-3 0 0,-5 2 0,-2 1 0,-4 2 0,-3-1 243,0 1 0,-7 0 0,-2-1 0,-4 1 0,-2 0 0,-5-2-232,-8-3 0,-5 3 0,-9-3 0,-2 4 0,-2 2 0,-2 0 0,-3 2-488,-2-1 0,-7-4 0,-1 7 0,-2-4 1,-1-2-1,-5 1 451,-6 0 1,-9-5 0,-2-1-1,35 9 1,0 0 0,-2 0 0,-1 0-1,0 0 1,-1 0 236,-1 1 0,-1-1 0,-2-1 0,0 0 1,1 2-1,-1 0 0,-1 1 0,0 0 0,0 0 1,-1 0-1,2 0 0,0 1 0,0-1 1,1 1-137,-1 1 0,1 0 0,3 2 0,0-1 0,-4 1 1,0-1-1,1 3 0,1 0 0,1 0 0,-1 1 1,-2 0-1,0-1-73,-2 0 0,1 0 1,1-1-1,1 1 1,-4 2-1,-1 0 1,0 0-1,-1 0 1,1 0-1,-1 0 1,-2 1-1,0 0 1,1 0-1,0 1-98,-2-1 0,-1 2 0,3 1 0,0 1 0,1-3 0,0 0 0,-1 1 0,1-1 0,-3 0 0,1 0 0,-1 1 0,-1-1 163,-1-1 0,0 1 1,1 1-1,-1 0 0,1-1 1,1 0-1,2 0 0,0-1 1,2 0-1,2 1 0,3-1 1,0 1-1,2 0 0,0 0-34,1 0 1,0-1 0,2 1 0,0-1 0,0 1 0,1 1-1,-1 1 1,-1 1 0,3 0 0,-1 1 0,-36 9 0,4 3-1792,2 4 0,3 9 1850,3 5 0,-2-1 0,9 5 0,8 6 0,7 5 0</inkml:trace>
  <inkml:trace contextRef="#ctx0" brushRef="#br0" timeOffset="3">7345 10115 8462,'-13'-31'0,"4"13"0,1-8 0,2 8 0,3 5 353,2-1 0,2 1 1,4 1-1,4 2 1,4 2-1,6 3 1,8 0-1,10 1 0,7-1 1,10 2-1,4 2 1,8 1 2778,5 0-3011,5 0 1,-34 0 0,0 0 0,2 0 0,0 0-1,1 0 1,1 0 0,3 0 0,0 0 0,1 0-1,-1 0 1,2 0 0,-1 0 0,0 0 0,-1 0-22,0 0 0,0 0 1,3 0-1,0 0 1,-6 0-1,0 0 1,-1 0-1,0 0 1,0 0-1,0 0 0,-3 0 1,-1 0-1,1 0 1,-1 0-1,-1 0 1,-1 0-398,0 0 1,0 0 0,-1-2 0,0-1 0,27-3 0,-3-1 0,-4-2 0,-6 0-416,-8 0 0,-2 5 0,-14-4 0,-4 3 1,-4 2-1,-3 1-449,-3 2 1,0 0 0,-1 2 1160,0 2 0,1 9 0,-1 8 0</inkml:trace>
  <inkml:trace contextRef="#ctx0" brushRef="#br0" timeOffset="4">19142 6370 8564,'-13'-34'0,"-1"3"0,0 3 0,-3 3 128,0 3 1,-6 2-1,6 9 1,-1 0 0,0 4-1,0 1 1,5 4 0,7 4-1,13 5 1,11 4 433,9 3 1,8 9 0,2-1-1,5 5 1,4 4 0,1 4-1,4 4-201,0 1 0,3-3 1,-2 1-1,-2 5 0,-3 2 1,-1 2-181,-3 0 0,-1-4 0,-4 2 0,-1-2 1,-3 0-1,0 1-513,0-1 1,-4 3 0,0-2 0,-5-1 0,-3-3 7,2-4 0,-1 1 0,1-5 0,-3-1 0,0-1 0,-2-6 0,2-2 0,-1-3-472,4 0 1,1-2 0,3-8 0,3-3-1,6-2 1,5 0-1238,2-1 2033,7-1 0,-4-14 0,6-3 0</inkml:trace>
  <inkml:trace contextRef="#ctx0" brushRef="#br0" timeOffset="5">20622 7343 8564,'9'-6'0,"-2"-3"0,-3-2 0,-4-3 0,-4 1 0,-3 0 1002,-4-1 1,4 5-1,-2 1 1,-1-1-330,-2 1 0,3 2 1,0 6-1,-1 2 1,-4 4-1,-3 6-886,-6 4 0,-6 9 0,-4 0 1,-1 6-1,-3 2 0,-2 1 1,1-1-1,1 1-902,1 0 1,7-3-1,-1 3 1,6-2 0,8-1 1114,6 2 0,10-5 0,7 5 0</inkml:trace>
  <inkml:trace contextRef="#ctx0" brushRef="#br0" timeOffset="6">22635 6344 8683,'1'-28'0,"4"5"29,3 7 0,0 3 0,-1-1 0,1 1 586,-1 0 1,-4 4 0,1 0 0,-4-1 0,-4-1-401,-5 2 0,-10 5 0,-6 10 0,-9 7 0,-8 9 0,-8 10-160,-4 7 1,-6 6-1,29-18 1,0 1-1,-3 2 1,1 2-1,-2 1 1,0 1-1,0 2 1,1 2-1,1-1 1,0 0-158,3-2 1,1 1 0,1 1 0,0 0 0,2-5 0,2-1-1,-18 32 1,7-3 0,6-3-578,6-3 0,5-2 0,9-1 0,5-6 0,2-2 0,4-6 679,2-3 0,3 3 0,7-2 0</inkml:trace>
  <inkml:trace contextRef="#ctx0" brushRef="#br0" timeOffset="7">21595 7250 10624,'-22'-22'0,"1"0"394,2 2 1,2 13 0,7 11 0,3 13-567,1 6 0,1 10 0,5 2 0,2 2 0,4 0 0,7-1 1,9 1-1,9 0-409,9-1 0,12-1 1,10-7-1,3-4 0,2-2 581,0-1 0,-7-5 0,0 3 0</inkml:trace>
  <inkml:trace contextRef="#ctx0" brushRef="#br0" timeOffset="8">20035 8076 8387,'-21'0'259,"-2"0"1,5 0 0,2 0 171,1 0 1,2 8 0,-2 6-1,-2 12 1,0 9 0,0 8-1,3 10 1,2 8-352,3 6 1,6-26 0,3 1 0,4-4 0,2-1 0,3 3-1,3-1 1,3 0 0,1 0 0,1-3 0,2-1-679,18 29 0,4-5 1,-5-19-1,2-7 0,4-10 1,-1-9 597,-1-8 0,9-17 0,-8-3 0</inkml:trace>
  <inkml:trace contextRef="#ctx0" brushRef="#br0" timeOffset="9">20408 7943 10510,'3'-55'0,"5"5"0,7 10 1021,4 9 1,3 9 0,8 11 0,4 4-1017,6 1 0,21 1 1,8 5-1,-28 0 0,3 0 1,4 0-1,1 0 1,4 1-1,-1 0 0,3 1 1,0 0-1,0 2 0,0 1-77,-3 1 1,1 0-1,2 1 1,1 1-1,-3 0 1,-1 2 0,0 0-1,0 2 1,-3 1-1,0 1 1,-4 0-1,-2 3 39,-2-1 0,-2 3 0,-1 2 0,-2 3 0,-3 0 0,-2 2 1,0 1-1,-3 2 0,-1 2 0,-3 2 0,-2 1 0,-1 1 1,-3 3-1,-1 1 105,1 2 1,-2 1 0,-4 2 0,-2 1 0,2 3 0,-3 0 0,-2 2-1,-2 0 1,-3 0 0,-2 0 0,-3 2 0,-2 0-2345,-3 1 0,-2-1 2262,-1 2 0,-1-1 0,-3-5 0,-1-1 0,0-4 0,-1-1 0,1-4 0,-2-3 0,-21 21 0,-4-13 142,-5-10 1,-13-11 0,-12-6 0,31-10 0,-2-1 0,-4-3 0,-1-1 0,-3-2 0,-2-1 0,-1-2 0,-2-1 45,-2 0 1,1-2 0,1-2 0,0-1-1,1 0 1,1-1 0,1-1 0,0 0 0,0 1-1,1-1 1,0-1 0,1 0-308,1 1 0,0 1 0,1 1 1,2 0-1,4 0 0,1 0 1,2 0-1,2 0 0,-33-4 1,7 3-1962,3 7 0,6 4 1,-1 6 2089,7 7 0,7 2 0,6 10 0,0 8 0,2 7 0</inkml:trace>
  <inkml:trace contextRef="#ctx0" brushRef="#br0" timeOffset="10">6398 13314 8534,'14'-65'0,"-2"16"0,-3 1 0,-4 17 657,1 12-740,-4 10 1,2 3 0,-8 8-1,-6 2 1,-7 4 0,-5 0 0,-3 1-1,-3 0 1,-3 0 0,-3 0 0,-2 0-1,0 0 452,-1 0 0,-1 0 0,-2 4 1,0 0-1,0 1 0,-2-1 1,-1 0 160,-1 1 1,-6 0-1,2 3 1,-1 3-1,-1 4 1,-3 6 0,-5 4-1,-1 7-566,29-18 0,0 2 0,-3 1 0,0 1 0,1 1 0,0 2 0,1 0 0,1 0 0,0 2 1,1 1-1,1 1 0,1 1 0,-1 1 0,0 2 11,0-1 0,1 1 0,2 0 0,0 1 1,2 0-1,0 1 0,1-1 0,1 0 1,1 0-1,2 1 0,-1 0 0,1 0 1,0-1-1,0 0 146,0 0 0,0-1 0,3-1 0,1 0 0,-2 1 0,1 1 0,1-1 1,1 1-1,1 1 0,0 0 0,2 1 0,0 1-35,0-1 0,0 1 1,0 3-1,0 0 1,2 1-1,1 0 1,1 0-1,1 0 1,1 1-1,1-1 1,1-1-1,1 0 1,0 2-1,1 0-76,-1 1 0,2 0 0,-1 0 0,1 0 0,1 3 0,2-1 0,1 0 0,2-1 0,1 0 0,2-2 0,1 1 0,1-1 0,3-1 0,1-1 121,3-3 0,1 0 1,4 3-1,2-1 1,0-4-1,2-2 0,2 1 1,2-1-1,2-1 1,3-1-1,2-2 0,2 0-7,1 0 1,3-1-1,7 0 1,3-1-1,1 0 1,2-1-1,1 0 1,2-2-1,2-1 1,1 0-1,1-2 1,1 0-129,0 0 1,1 0 0,-18-10 0,1-1-1,1 1 1,0 0 0,1 0 0,0-1 0,1 1-1,0-1 1,1 0 0,1 0 0,0-1 0,-1 0-1,1 0 1,-1-1 0,0 0 0,2 0 0,0-1-1,0 0-134,1 0 0,0 0 0,-1 0 0,-3-2 0,0 1 0,1-1 0,5 1 0,2 1 0,0-1 0,0 0 0,0-1 0,0 0 0,0-1 0,-1-1 0,0 0 0,2-1 0,0 0 0,1-2 3,-1 1 1,0-1 0,0-1 165,-2-1 1,-1 0-1,2-1 1,3 0 0,2 0-1,-1 0 1,-2-2 0,0-1-1,-1 0 1,1 0 0,0 0-1,1-1 1,1-1 0,0 0-1,0 0 1,0-1 0,0 0-1,-1 0 60,1 0 0,-1-1 0,1 1 0,5-2 1,1-1-1,-1 0 0,-6 0 0,-1 0 0,1-1 1,1 0-1,1-1 0,0-1 0,1 0 0,1 0 1,0-1-1,-2 0 0,1 0 0,0-1 0,0 1 1,0-1-1,0 0-49,-2 0 0,0 0 0,-1 0 0,-3 0 0,-1 0 0,1-1 1,2-1-1,0-1 0,-1 0 0,1-1 0,0 0 0,-1 0 1,-1 1-1,-1-1 0,0 0 0,0 0 0,0 1 0,-1-1-5,0-1 0,0 0 0,-2 0 0,-5 2 0,0 1 0,0-1 0,3-2 0,0-1 0,0 0 0,-2 0 0,0-1 0,-2 1 0,-1-1 0,-1 0 0,1-1 0,0-1 0,0 0 0,-1-1 0,-1 1 0,0 0 0,0 0-25,0-1 1,0 0-1,0 0 1,-2 1-1,1-1 1,-1 0 0,20-11-1,0-2 1,-2 1-1,0-1 1,-20 10 0,0 0-1,0-1 1,0-1-1,0 0 1,0-2 0,2-2-1,0-1 1,0-1-255,0-2 1,-1-1 0,0 0-1,-2 1 1,-1-1 0,-1-1 0,-2 0-1,-1-1 1,-1-1 0,-1 1-1,-2-2 1,0 1 0,12-18 0,-2 0-1,-1-1 1,0-1 287,-2 1 1,-1-1-1,-1 1 1,-2 1 0,-2 0-1,0 1 1,-3 1-1,-1-1 1,-1 2 0,-2 0-1,-1 0 1,-2 0 0,-2 2-1,-2 0-35,-2 3 0,-2-1 0,-4 2 1,-2 0-1,-2 1 0,-2 1 1,-2 1-1,-3 1 0,-3-2 1,-4 1-1,-3 2 0,-4 0-304,-3 2 1,-3 0-1,-5-3 1,-4 2-1,-2 3 1,-3 2-1,-4-1 1,-2 2-1,-7-1 1,-2 2-1,-6-1 1,-2 2-1,-6 0 1,-3 1 32,-2 0 1,-2 3 0,21 11 0,0 2 0,-1-1 0,-3 0 0,-1-1 0,-1 2 0,-3-2 0,-1 1 0,0 1 0,-2 0 0,1 1 0,-2 0 0,-2 0 0,0 0 0,-2-1 269,-1 1 1,0 1 0,0-1-1,1 1 1,-1 0 0,0 1-1,-7-2 1,0 0 0,-2 0 0,17 5-1,0-1 1,-1 1 0,0-1-1,0 1 1,-1 1 0,-1-1-1,0 0 1,-1 1 0,-1-1 0,0 1-1,0 0 1,1 0 0,1 1-1,-1 0 1,0 0 228,1 1 1,0 0-1,0 1 1,-1-1-1,-6-1 1,0 0 0,-1 0-1,0 2 1,3 1-1,-1 0 1,1 1 0,-1 1-1,-2 0 1,-1 0-1,0 1 1,0 1 0,-4 0-1,0 1 1,-1 1-1,0 1 1,1 1 0,-1 1-1,1 1 1,-1 1-1,13-1 1,1 1 0,-1 0-1,0 1 1,0 0-261,-1 1 1,0 0 0,0 1-1,0 0 1,0 1 0,1 0-1,0 1 1,0 1 0,0 0 0,-1 1-1,-3 1 1,0 0 0,0 1-1,0 0 1,0 0 0,2 1 0,0 0-1,0 0 1,1 1 0,-1 0-1,2 0 1,0 1 0,1 0 0,-1 0-1,1 1 1,0-1 0,-1 1-1,1-1 1,0 1 0,0 0-221,0 1 0,-1 0 0,1 0 0,-1 0 0,1 0 0,1 1 0,0-1 0,0 1 0,0 0 0,-1 0 0,-3 2 0,0-1 1,0 1-1,-1 0 0,1-1 0,1 1 0,0 0 0,1 0 0,-1 0 0,1 0 0,1 0 0,1 0 0,0 0 0,0 0 1,0 0-1,2-1 0,-1 0 0,1 1 0,1-1 0,0 0 0,-12 5 0,2-1 0,0 0 0,0 0-330,3-1 0,1-1 1,-1 1-1,1 0 0,-1 0 1,1 1-1,-1 0 0,2 0 571,6-3 0,0 1 0,2-1 0,-1 0 0,-1 0 0,1 0 0,-1 1 0</inkml:trace>
  <inkml:trace contextRef="#ctx0" brushRef="#br0" timeOffset="11">17702 14806 8233,'9'-53'0,"0"9"0,0 14 0,6 24 0,1 8 0,3 1 0,1 3 484,-1 1 1,-1 2 0,-5 7 0,-1 5-1,-2 8 1,-2 9 0,-2 10 0,-3 10-1,-2 10 872,-1 5 0,0-34 1,-1 0-1,-1 2 0,1 0-1040,-1-2 1,-1 0-1,-6 31 1,3-1-1,0-3 1,1-3-1,0-6 1,1-9-1,-1-11-485,2-7 0,2-6 1,-1-12-1,-1-7-214,-1-9 1,-5-17 0,5-19 0,1-9 0,1-8 54,2-10 1,0-4-1,0 30 1,0-1 0,1-3-1,0 0 1,0-1 0,2 0-1,1 0 1,1 2 0,0 2-1,2 1 364,-1 2 0,1 1 1,6-32-1,1 12 896,-1 9 0,0 18 0,1 9-605,-1 6 1,0 8 0,2 4 0,1 5 0,2 7 0,-1 7 0,-3 4 328,0 5 0,-1 5 1,-1 4-1,-2 1 0,-2 3 1,-2 1-1,-3 1-586,-2-4 1,-1 4-1,-1-5 1,-4 0-1,-4-3 1,-3-4-64,-1-5 1,-6 3-1,-3-4 1,-4 0 0,0-4-2102,-1-2 0,5-1 326,0-1 0,10-4 0,1-2 0,10-1 1768,11-3 0,26-13 0,13-5 0</inkml:trace>
  <inkml:trace contextRef="#ctx0" brushRef="#br0" timeOffset="12">18556 14620 9608,'-2'-30'3501,"-2"4"1,2 9-2654,-2 17 0,4 12 0,3 9 0,3 3-240,1 2 0,0 1 0,4 14 0,-4 10 0,-1 8 1,-3 9-1,-1 3-82,-2 0 0,-1-31 0,0-1 0,-3 27 0,-5 1 0,-2-3 0,1-7-1276,1-2 0,2-3 0,-4-5 0,4-7 0,0-7-525,-1-5 0,5-10 1,-1-11-1,2-14 0,4-14 1228,2-8 0,4 0 1,5-2-1,-1 5 1,-2 3-1,-2 6 1541,-3 2 0,6 7 0,-4 7 0,2 8-1039,0 11 1,-5 6 0,4 4-1,-1 2 1,2 2 0,4 2-1379,4 3 1,2 0 0,-1-1-1,4-5 923,3-3 0,14-1 0,2-1 0</inkml:trace>
  <inkml:trace contextRef="#ctx0" brushRef="#br0" timeOffset="13">19009 15513 11218,'7'-42'0,"-2"10"2905,-4 15 1,4 15 0,0 15-3123,3 0 0,-4 1 0,4 0 1,-1 3-1,1 2 0,0 2 0,1 1 1,0-1 216,2-4 0,0 4 0,3 0 0</inkml:trace>
  <inkml:trace contextRef="#ctx0" brushRef="#br0" timeOffset="14">19035 15193 12828,'8'-46'1625,"-4"6"1,-1 12 0,0 25-2095,2 6 1,1 4 0,-2 7 0,5-1 0,4 2 0,4 1-576,0 2 1,9 6 1043,0-2 0,1-3 0,5 0 0</inkml:trace>
  <inkml:trace contextRef="#ctx0" brushRef="#br0" timeOffset="15">19422 15233 8075,'-6'-7'9684,"5"2"-8774,-4 10 1,10 8-1,5 11 1,6 4-1,5 3 1,0-2-1,-2 0 399,0-3 0,-5-4-980,-1 1 1,0-7 0,-5 2-1,-1-4-1201,-2 0 0,-7-1 1,-7 0-1,-10-1 1,-9-1-1,-9-2-7026,-6 1 6741,-5-4 0,-1 6 1157,1-3 0,-1 8 0,-5 4 0</inkml:trace>
  <inkml:trace contextRef="#ctx0" brushRef="#br0" timeOffset="16">21062 15340 10753,'7'-33'1435,"-3"-3"1,-1 11-980,2 8 1,-2 8 0,6 9-243,1 0 1,-2 0-1,0 0 1,1 1-1,0 5 1,0 6 0,0 9 303,-2 8 0,-1-1 0,-6 15 0,0 2 0,0-1 0,0 4-344,0-1 0,0-4 0,0 1 0,0-4 0,0-4 1,0-5-747,0-3 0,0-7 1,2-3-1,2-5 488,5-4 0,-3-11 1,-2-11-1,-2-8 0,-1-7 1,2-5 346,2-2 1,-1-11-1,-4 8 1,0 1-1,0 4 1,0 5 601,0 1 1,5 11 0,-1 3 0,1 2-534,1 4 1,-5 7 0,5 9 0,-2 4-1,2 6 1,2 6 0,1 5-146,-2 0 1,5-1 0,-3 1 0,3 1 0,1-3 0,0-4-1024,1-6 0,-6-4 0,1-2 0,2-4 456,1-8 0,-5-8 1,-3-10-1,-2-5 0,-2-5 1,1-5-1,2 0 810,2 1 0,-1-2 1,-2 6-1,1 4 1,1 3 1029,-1 5 0,4 3-958,2 4 0,-1 6 0,-1 10-1110,-1 7 0,4 6 0,-1 1 0,2 3 0,-1 5 0,-1 4 0,1 4-1412,2 1 0,2-2 1,0-3-1,4-4 2020,4-4 0,4-7 0,0 1 0</inkml:trace>
  <inkml:trace contextRef="#ctx0" brushRef="#br0" timeOffset="17">21808 15579 8053,'-1'-41'0,"-4"5"1228,4 19 1,-4 11 0,8 15 0,5 2-1,2 3 1,5-1 0,0 2 0,1 1-428,2 2 0,-3 0 0,2-5 0,-2 0 0,-2-1 0,1-3-1956,-1-4 1,-1-5-1,-2-5-470,-1-4 1181,-6-3 1,3-2-1,-6-3 1,0 0 0,2 2-1,2 3-2219,5 3 0,4 2 2663,5-2 0,9-3 0,7 4 0</inkml:trace>
  <inkml:trace contextRef="#ctx0" brushRef="#br0" timeOffset="18">22261 15473 8053,'8'-6'911,"-4"-3"1,-1-1 1497,2 1 0,-2 3 0,5 7 0,3 4-1894,1 4 1,1 8 0,0 6 0,1 3 0,-2 4 0,-2 1 0,-3 2 0,-1 1-953,-3 1 1,-1 5 0,-4-9 0,-1-1-1,-3-2 1,-1-3-1531,-3-3 1,-2-2 0,-2-7 0,2-3 0,5-8 475,7-16 0,13-11 0,14-16 1491,7-4 0,-12 11 0,1-3 0,0-4 0,1-1 0</inkml:trace>
  <inkml:trace contextRef="#ctx0" brushRef="#br0" timeOffset="19">23008 14780 8209,'0'-21'1843,"-5"15"0,1 18 2032,1 16-3220,2 12 0,-5 18 1,-3 0-1,-3-1 0,-3 4 255,-3 6 0,-1 4 0,7-33 1,0 1-1688,1-1 1,0-1 0,-4 30 0,0-2-1,7-7 1,2-3 0,3-5-6064,1-4 6840,2-11 0,-6-8 0,-1-8 0</inkml:trace>
  <inkml:trace contextRef="#ctx0" brushRef="#br0" timeOffset="20">22821 15659 9429,'6'-38'0,"2"-5"0,0-1 996,1 4 1,0 1-1,6 9 1,1 5-1,5 6 1,3 6-1,4 4-1685,0 4 689,6 10 0,0 2 0,6 7 0</inkml:trace>
  <inkml:trace contextRef="#ctx0" brushRef="#br0" timeOffset="21">18462 16686 9148,'12'-8'2716,"-3"-5"1,-3 0-1917,-6-5 1,6 10-1,3 10 1,1 10 0,0 10-214,-1 8 0,-1 5 1,2 8-1,-2 1 0,-1-1 1,0-1-995,4-2 0,1-6 0,1-3 1,0-3-1,1-3 0,0-3 0,3-4-396,0-3 1,1-8 0,-4-2 0,-1-4 0,2-2 0,-1-4 634,0-3 1,2-10-1,-7-4 1,1-2 0,1 0-1,-4 3 1740,-1 2 0,-1 1 0,-4 7 1,2 0-1,1 5-1192,-1 5 1,-3 11 0,-3 15-1,-3 8 1,-2 5 0,-6 7-498,-2 1 0,3 4 0,4-5 0,0-2 0,1-2 0,4-3-1288,3-2 1,1-3 0,0-8-1,1-3 1,3-4 0,7-5-1,4-6 1110,2-7 0,13-23 0,-2-13 0</inkml:trace>
  <inkml:trace contextRef="#ctx0" brushRef="#br0" timeOffset="22">19142 17139 7958,'0'-14'982,"0"8"1,0 6-431,0 8 1,6 8 0,1 2-1,2-3 1,0-3 0,2-5-1,0 0 639,3 1 0,-5-4 1,0 4-1,-1-4-988,0-5 1,-2-5-1,-6-8 1,-2 1-1,-2 0 1,-5-1-1,-3 3-400,-1 2 0,4-2 0,0 7 0,0 2 0,2 5-460,2 6 0,5 9 0,5 4 0,4 2 0,5 1 0,7 0-2201,6 3 2447,2 2 227,4-3 1,7-1-1,7 1 1</inkml:trace>
  <inkml:trace contextRef="#ctx0" brushRef="#br0" timeOffset="23">20142 17152 7967,'-2'-13'1077,"-2"-1"-199,2 7 0,-2 1 0,7 8 1,3 2-1,1 6 0,4 8-59,1 9 0,-1 5 1,-2 8-1,-3 0 1,-1 0-1,-1-1 0,-1-2-626,-1-2 1,-2-5 0,0 0 0,0-7 0,0-5-740,0-3 0,1-8 1,3-5-1,5-11 1,3-12-1,2-10 436,-1-7 1,0-1-1,0-8 1,-1-1 0,-1 4-1,-4 2 444,-1 8 0,0 6 0,-3 6 1,1 4-1,1 5-793,1 4 0,-3 3 0,6 6 0,1 2 0,2 3 0,3 7 0,2 6-1042,6 3 0,12 0 0,7 1 0,4-4 1501,4-4 0,8-6 0,2-2 0</inkml:trace>
  <inkml:trace contextRef="#ctx0" brushRef="#br0" timeOffset="24">20982 17165 10264,'-15'-31'0,"-3"3"4148,-4 7-2852,-3 8 0,8 13 1,4 0-532,1 0 1,5 0-1,-1 2 1,2 2 0,4 5-398,0 3 0,6-3 0,2-2 1,2-1-1,2-2-3686,2 2 1503,1-4 0,1 5 0,-2-2 1273,-4 4 0,-3 2 1,-8 3-1,-3 1 884,-1 2 1,4-2-1,-2 4 1,5-1-1,5 1 1,3 2-1,4 1-1008,2-1 0,5-2 1,3-5-1,3-1 0,3-1 666,4-3 0,2 3 0,6-5 0</inkml:trace>
  <inkml:trace contextRef="#ctx0" brushRef="#br0" timeOffset="25">21275 17285 8875,'-13'-22'0,"-2"-2"0,-2 2 4301,0 1 1,-1 4-3672,5 3 0,1 8 1,3 8-1,6 10 1,6 9-1,6 4-441,3 1 0,1 1 1,2 0-1,3-2 1,4-1-1,1-4-551,0 0 1,2-4 0,-3-7 0,2-5 0,-1-2 0,-2-4 0,-2-4-822,-2-7 0,-2-2 1,-4-7-1,0-2 1,-4 0-1,-1 2 1,-3 4-570,-1 4 1,-4 0 0,-2 3 1751,-5 2 0,-9 3 0,-3 6 0</inkml:trace>
  <inkml:trace contextRef="#ctx0" brushRef="#br0" timeOffset="26">21435 17219 7960,'7'-14'167,"5"1"0,-1-2 1,3-1-1,7-3 1,3-2-1,7-4 0,4-3 1,8-5-1,3-1 1,3-2-1,0 2-205,0 3 0,-8 5 1,-2 3-1,-11 6 1,-9 3-1,-4 5 684,-2 5 0,-7 10 0,-6 7 0,-7 9 0,-5 10 0,-1 6 1,-1 7-1,1 2 316,0 3 0,1 1 0,3-1 0,5-3 0,2 1 1,4-2-1662,2 0 1,8-4 0,6-6 0,-1-5 0,3-4 0,2-7 0,5-6-5326,4-8 6024,-3-11 0,10-14 0,-4-9 0</inkml:trace>
  <inkml:trace contextRef="#ctx0" brushRef="#br0" timeOffset="27">22061 17112 7960,'-13'-34'2277,"-5"7"1,1 11-1,2 7-2193,4 9 0,7 11 1,10 8-1,7 0 1,8 2-1,4 0 0,3 1 188,3-2 0,3 0 1,6-7-1,0 0 1,0-1-1,0-1 1,0-4-1140,0-1 0,-7-2 1,-6-4-1,-8 0 1063,-4 0 1,-11-4 0,-8-2 0,-11 0 0,-7 0 0,-2 2 383,0-2 0,-4 4 1,6-1-1,-2 6 1,2 8-1,6 3 1,5 4-396,7-1 0,2 3 0,4 1 1,4 1-1,7 0 0,9 2 0,8 0 87,5-2 1,8 2-1,3-7 1,0 0 0,0-2-1,-3-2-1204,-1 0 0,-8-4 1,-3 0 931,-3 1 0,-1 2 0,-1 2 0</inkml:trace>
  <inkml:trace contextRef="#ctx0" brushRef="#br0" timeOffset="28">18875 18565 11239,'-20'-8'1555,"5"2"0,8 8 0,1 2-1215,3 5 1,1 8-1,4 2 1,1 0-1,3 2 1,1-2-1,3 2-986,2-1 0,3-3 0,1 1 0,4-5 0,0-4 1,4-5-6254,1-2 6899,-4-8 0,-2-14 0,-6-8 0</inkml:trace>
  <inkml:trace contextRef="#ctx0" brushRef="#br0" timeOffset="29">18809 18338 8242,'-9'-22'3458,"0"0"0,6 3-3858,-1 14 1,8 2 0,6 11 0,7-3 0,6 0 0,7-1 0,7 2-1757,6 2 1473,4-5 1,7 7 0,-1-6 0,-1-1 682,-3-1 0,3-8 0,-5-1 0</inkml:trace>
  <inkml:trace contextRef="#ctx0" brushRef="#br0" timeOffset="30">19475 18391 9491,'-7'14'2091,"-3"-1"0,5 2 1,2 3-1719,2 4 1,1 3 0,0 2 0,0-1 0,0 1 0,0-2 0,0-1-107,0-2 0,1-6 0,4 2 0,4-4 0,2-6-835,3-3 1,3-5 0,1-6 0,-1-6-1,-3-6 1,0-2 376,-1-4 1,0-6 0,-1-2-1,-1 1 1,-4 1 0,-1 6 457,-3 4 1,-2 2-1,1 7 488,2 7 0,-1 11 0,6 16 0,3 3 0,3 5 0,4 5-2417,2 2 903,1-4 0,6 3 0,3-4 0,6-2 0,8-3 759,8-7 0,12-5 0,9-2 0</inkml:trace>
  <inkml:trace contextRef="#ctx0" brushRef="#br0" timeOffset="31">20968 18298 8591,'0'-13'0,"-1"-2"0,-4 0 642,-3 2 0,0-3 0,1 7 0,-1-3 622,1-1 1,2 1 0,-2 6-843,1 10 1,3 11 0,8 18 0,2 8-1,2 9 1,0 10-999,1 5 0,2-1 0,0 7 1,-2-5-1,-1-2 0,1-3 1,2-4-4133,2-5 4708,-7 1 0,11-17 0,-3 3 0</inkml:trace>
  <inkml:trace contextRef="#ctx0" brushRef="#br0" timeOffset="32">21075 18591 8047,'7'-65'0,"-2"7"2075,-4 14 1,-1 11 2738,0 20-4868,6 6 0,-3-1 0,6 5 0,1-3 0,2 1 1,2-1-1,0 3 0,3 1-1450,1 2 1,5 0 0,1 2 222,6 2 1,-2-2 1280,3 2 0,-3 3 0,-1 1 0</inkml:trace>
  <inkml:trace contextRef="#ctx0" brushRef="#br0" timeOffset="33">21448 18312 10478,'-13'0'2870,"0"0"1,1 2-2531,3 7 1,3 6 0,6 13 0,0 2 0,0 4-1,1 2 1,4 2-231,4-1 0,4-1 0,5 1 1,4-3-1,2-2 0,1-4-935,2-4 0,1 0 0,7-8 0,-5-4 0,-5-6 0,-4-5 348,-2-1 1,-3-1 0,-7-4 0,-4-4-1,-5-4 1,-5-3 965,-4-2 0,-7-4 0,-2 4 0,2 2 0,0 1 2007,-2 2 0,5 7 1,1 6-2199,10 7 1,10 7-1,9 2 1,6 2-1,0-2 1,1 0-375,-2 2 0,-1-5 0,1 2 0,-4-6 1,-3-2-4531,-2 1 1699,0-5 0,-2-2 2907,2-5 0,9-7 0,12 4 0</inkml:trace>
  <inkml:trace contextRef="#ctx0" brushRef="#br0" timeOffset="34">22768 17978 8219,'-27'-54'0,"1"8"232,-1 12 0,2 13 0,3 13 0,4 3 801,3 2 0,2 1 0,-1 4 1,2 2-1,2 8 0,3 7 0,1 11 2448,3 7-3307,1 0 1,4 19 0,1-1 0,3 3 0,3 2 0,4 0-393,3-1 0,8-1 1,-3-5-1,1-1 1,-1-2-1,-2-4-1639,-3-5 0,-1 1 1857,-2-11 0,1 0 0,-1-4 0</inkml:trace>
  <inkml:trace contextRef="#ctx0" brushRef="#br0" timeOffset="35">22501 18511 8073,'-7'-26'0,"1"1"639,0 2 1,6 4 0,2 7-61,9 3 0,4 5 1,7 7-1,2 3 1,1 1-1,2 4 1,3 0-624,5 3 1,2 4 0,12-1 0,1-2 0,1-3 0,-1-5 43,-1-1 0,-6 5 0,3-4 0</inkml:trace>
  <inkml:trace contextRef="#ctx0" brushRef="#br0" timeOffset="36">23074 18485 12338,'-19'-21'0,"-1"3"0,-1 5 0,3 3 0,3 2 0,2 2 974,0 3 1,5 9 0,4 6-1,2 6 1,4 3 0,2 2 0,4 2-788,-1 2 1,9-5 0,-1 1 0,4-1-1,5-2 1,1-2 0,2-4-1042,-1-6 0,-3-2 0,-1-6 0,0 0 1,0 0-1,-2-1 0,-4-4 380,-4-3 0,-6-6 0,1-2 1,-1-2-1,-3 0 724,-2-1 0,-5 4 0,-2-1 0,0 4 0,-1 5 0,1-1 1496,0 1 1,-3 6 0,6-1-1722,5 5 1,2 7 0,6-1 0,-1 3-1,3 1 1,3-1-160,3-3 0,4 3 0,-3-5 1,2 1-1,1-4 0,-1-2-576,-3-2 1,-4 0 0,-2-2 0,-3-2-552,-4-5 1828,-4-3 0,-7-1 0,-3-1 0,-3 1 0,-1 1 0,0 2 297,-1 1 0,6 6 1,-1-1-1,0 4 1,1 4-852,4 5 0,4 4 1,4 4-1,5 2 0,3 2 1,3 2-1,3 2-356,4 2 0,9-5 0,5-1 0,4-3 0,2-6 0,4-6 0,2-5-114,2-1 0,-4-10 0,-1-7 1,-6-5-1,-3-7 0,-8-4 189,-9-4 1,-2-8-1,-13-5 1,-2-5-1,-7-4 1,-7-2 388,-4-2 1,-6 3-1,3 4 1,-2 7-1,-1 9 1,-1 9-1,3 9 511,0 9 0,3 5 1,5 11-1,1 6 0,4 10 1,1 11-1010,3 10 0,2 7 1,1 10-1,1 2 1,5 2-1,9 2 1,12 1 376,11-2 0,-13-31 0,2-3 0,3-1 0,1 0 0</inkml:trace>
  <inkml:trace contextRef="#ctx0" brushRef="#br0" timeOffset="37">24714 18298 7962,'-13'0'0,"-1"0"325,1 0 0,4 0 0,0 0 368,-1 0 1,-2 0 0,0 2 0,2 1 0,1 3 0,-1-1-1,-2 3 192,-2-1 0,3 2 0,2 5 0,4-1 1,4 0-1,2 0-1306,4 1 1,8-2 0,9-2 0,3-3 0,4-1 0,-1-3-1057,-2-1 1,3-2-1,-12 0 1,-2-2 1984,-4-2 0,-7-4 1,-8-3-1,-7 2 1,-5 4-1,-5 4 1,-1 1 866,0 0 0,5 1 0,0 4 0,2 4 0,3 4 0,3 5-1309,5 4 0,2-1 0,4 1 1,4 2-1,7-1 0,8 1-982,4-2 1,7-6 0,5 2 0,6-4-1,5-6 1,1-3 915,0-4 0,-1-1 0,6 0 0</inkml:trace>
  <inkml:trace contextRef="#ctx0" brushRef="#br0" timeOffset="38">25061 18471 10513,'-11'-22'0,"1"2"0,-2 2 0,2 6 0,-2 6 1301,0 4 0,3-2 0,2 1 1,1 5-968,3 5 0,1 5 0,2 1 0,0 2 0,0 1 1,0 2-1,0-2 0,0 1-210,0 0 0,0-2 0,0 3 1,0-3-1,0-2 0,0 0-1300,0 1 0,0 1 1,-1-1-1,-2 3 1176,-2-1 0,1-4 0,4 7 0</inkml:trace>
  <inkml:trace contextRef="#ctx0" brushRef="#br0" timeOffset="39">25514 18365 11153,'0'-25'0,"-2"4"55,-2 8 1,-3 5 0,-7 8 198,1 0 0,-5 0 0,0 0 0,1 2 1,-1 4-1,-1 5 0,-2 7 346,-3 3 1,5-3 0,1 4-1,3 2 1,2 1 0,1 1-1,3 0-1067,5-4 0,2 3 1,4-4-1,2-1 0,5 0 1,3-3-439,1 1 1,5-4 904,0-6 0,6 1 0,-4 5 0</inkml:trace>
  <inkml:trace contextRef="#ctx0" brushRef="#br0" timeOffset="40">25541 18591 7896,'-2'-11'1061,"-2"2"1,1 1 1961,-6 4 1,6 1-2534,-2-6 1,5 6 0,5-1-1,4 2 1,3 2-2122,1 0 714,0 0 1,-5-6 0,-5-3-1,-6-1 1,-5 0 0,-1 2 1787,0 2 0,5 2 1,-3 2-119,1-2 1,1 8 0,5 1-1,2 5 1,1 3 0,3 1-804,1-1 0,2-1 0,4-2 0,1-2 0,0-1 0,4-1 0,6 0-485,5-3 0,0-8 1,2-3-1,-3-6 0,-1-4 1,-2-4-1,-5-4-277,-6-5 1,-2-1 0,-6-5 0,-1-3 0,1-1 0,-1-5-1,1-1 803,3-2 0,-2 7 1,0 2-1,-1 9 0,-1 8 347,1 5 1,-3 9 0,4 7-1,1 10 1,-3 11 0,3 9-1,-1 8 365,4 2 1,-5 4-1,-1 1 1,0 1-1,-1-1 1,-1-1-225,-1-3 0,-1-4 0,2-4 0,2-5 0,-2-2 0,-2-3 0,-1-2-374,0-3 0,2-5 0,2-4 0,5-1 0,3-3 0,1-2-252,0-1 1,7-4-1,2-2 1,2-1 0,-2-4-1,-6-1 1,-4-1 462,-3 0 0,-6 7 0,0 6-352,-6 7 0,-5 11 1,-3 6-1,0 5 1,2 5-1,-1 2 1,0-1-73,1 2 0,-2-2 0,7-1 1,1-2-1,1-2 0,2-2-111,0-1 0,0-7 1,0-2-1,0-3-69,0-2 1,0-11 0,0-8-1,0-9 1,0-6 0,0-1 92,0 0 1,0 4-1,2-1 1,2 2-1,7 7 1,5 3-1,6 4 195,3 1 0,8-4 0,1-1 0</inkml:trace>
  <inkml:trace contextRef="#ctx0" brushRef="#br0" timeOffset="41">20808 9596 8216,'-13'-26'359,"0"4"0,1 3 1,1 6-1,4-1 1,0 1-1,1 0 0,0-1 1,3 1 752,1 0 0,-4 8 0,-2 11 1,-6 15-1,-5 14 0,-8 11 1,-8 11-985,14-26 0,-1 1 1,-2-1-1,-1-1 0,-4 5 1,-1 1-1,-3 1 0,-1 0 1,-2 2-1,-2-1 0,-2 2 1,-1 0-1,-2 0 0,0-1 1,-3 0-1,-2 0 21,-1 1 1,-1 0 0,3-4-1,-1 1 1,-4 2 0,-1 0 0,2-2-1,1 0 1,3-2 0,0 0 0,0-1-1,2 0 1,1-1 0,0 0-205,1 1 0,1-1 0,0-2 1,1 0-1,2 0 0,1-1 0,0 0 1,1-1-1,1 0 0,0-2 1,1 0-1,0 0-733,1-3 0,0 1 1,4 0-1,1 0 0,-24 18 1,8-3-1,8-3 0,8-2 788,5-1 0,6-5 0,9-7 0,5 2 0,2 1 0</inkml:trace>
  <inkml:trace contextRef="#ctx0" brushRef="#br0" timeOffset="42">17756 11181 8875,'-2'-38'0,"-1"4"1387,-1 7 0,-6 12 1,2 14-1,-1 8-1110,0 11 0,-5 13 0,-9 11 1,-3 11-1,-7 15 0,15-29 0,-1 2 1,-1 4-1,0 0 0,1 2 1,1 1-9,0 2 1,2 1-1,0 0 1,2 0-1,2 2 1,2-1-1,1-1 1,0 0 0,2 0-1,1-1 1,1-3-1,1-1-1257,1-1 1,2-1 0,-1-3 0,2 0-1,3 33 1,3-8 0,6-5 0,1-12-1,4-9 988,-3-9 0,1-9 0,-1-3 0</inkml:trace>
  <inkml:trace contextRef="#ctx0" brushRef="#br0" timeOffset="43">17756 11062 8154,'7'-67'1381,"-2"0"1,2 15-1,3 26 1,7 14-1139,5 9 0,8 13 0,2 5 0,1 3 0,1 3 0,0-1 0,4 4-156,5 1-119,-1 2 1,16 10 0,2 6-1,-25-19 1,1 1 0,5 2 0,0 1-1,1-1 1,0 0-12,1 1 1,0-1-1,2 2 1,0 1 0,0 0-1,-1 1 1,2 1 0,-1 0-1,0 0 1,-1 1 0,-2 1-1,-1 1 94,-2 1 0,-1 1 0,-2 0 1,-1 2-1,-4 1 0,-2 1 1,-2 0-1,-2 1 0,-3 0 0,-4 2 1,-3-1-1,-3 0 210,-3-1 0,-3 2 0,-4 3 0,-3 0 0,-4 0 1,-3-2-1,-3 1 0,-3-2 0,-5 0 0,-4-2 1,-2-2-1,-3-1 0,-3-2 0,-2-2-79,-1 0 0,-1-3 0,-3-4 0,-1-3 0,-5 2 0,-1-2 0,-5 0 0,-1-1 0,-3-1 0,0-2 1,-3 1-1,0-1 0,1-2 0,-1-1-213,0 0 1,-1-1 0,-2-1 0,0-1-1,-1-2 1,0-1 0,3-1 0,-1 0 0,1-2-1,1 0 1,0-2 0,0 1-664,-2-1 1,1-1-1,4-2 1,1-1 0,1 0-1,2-1 1,3-2-1,0 0 1,4-2 0,1-2-1,2-3 1,1-2 693,2-5 0,0-2 0,0 1 0,0-1 0,3-6 0,1-1 0,1 1 0,1 0 0</inkml:trace>
  <inkml:trace contextRef="#ctx0" brushRef="#br0" timeOffset="44">16516 9102 8181,'-21'-54'225,"8"3"0,9 17 98,2 8 0,1 6 0,-2 13 0,-3 5 0,0 8 0,0 5-23,3 4 0,3 8 0,7 5 0,11 11 0,12 8 1,10 8-1,-17-25 0,1 1 17,2 2 0,1 0 0,5 5 0,0 0 0,0 0 0,1 1 1,2 2-1,0 1 0,0 2 0,1 1 0,0 0 0,-1 0-346,0-1 0,1 1 0,4 3 0,2 0 0,-2-2 1,0 0-1,0 1 0,0-1 0,-1 0 0,-1 0 0,-4-1 1,0 0-1,-3-1 0,-2 0 0,-2-2 0,-2 0-882,0-2 1,-2 0 0,-3-2 0,-2 0 0,12 24-1,-6-6 1,-8-6 910,-6-5 0,2-10 0,-5-2 0</inkml:trace>
  <inkml:trace contextRef="#ctx0" brushRef="#br0" timeOffset="45">18129 10302 8285,'-4'-36'0,"-2"4"0,-2 8 1562,-2 12 0,-2 11 1,-1 7-1,-1 7-1401,1 8 0,-5 4 0,-2 5 0,-3 2 0,-3 5 0,0 0 0,0 2 0,2-2 53,-1-2 0,4 2 0,-1-4 0,-2-1 0,-1 1 1,0-3-1,0-2-227,-2-2 1,3-5-1,-8-2 1,-1-1 0,-1 1-1,-3 2-904,-3 3 1,0 2 0,-13 7 916,-6 7 0,21-15 0,0 2 0,-3 3 0,1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3T18:59:07.309"/>
    </inkml:context>
    <inkml:brush xml:id="br0">
      <inkml:brushProperty name="height" value="0.053" units="cm"/>
      <inkml:brushProperty name="color" value="#FF0000"/>
    </inkml:brush>
  </inkml:definitions>
  <inkml:trace contextRef="#ctx0" brushRef="#br0">7625 5584 24272,'1'-35'-2499,"4"-1"0,-4 2 1,4 12 2725,-4 4 0,1 9 1,1 6-1,3 6 1,1 6-1,3 3 0,2 1 1,1 0-1,1 1 1,1-1 464,2 0 0,0-4 0,5-1 0,2-1 1,1-1-1,1 1 0,3-1 191,2 0 0,-2-1 0,5-5 1,-1 0-1,-3 1 0,-1 2 0,1 2-627,1-2 1,0-2 0,-4-2 0,-1-2 0,1-3-1,-2-2 1,-1-2-315,-2-2 0,-6-1 0,2-2 0,-2-1 0,-1-2 0,2 0 0,-4-1-14,-1-3 0,6-3 1,-8-2-1,0 2 0,2-1 1,0 3-76,1-1 0,1-4 0,-3 7 1,0-1-1,-4 1 0,-1 2-251,-3 3 0,-1 1 0,-2 2 0,-2-1 0,-2-1 0,-7-1 0,-5-2 66,-6 2 1,-5 1 0,-2 1 0,-4-3-1,0-1 1,-2 2 0,-1 1 388,-1 2 1,-7-5 0,7 2-1,0 3 1,-3 4 94,-3 3 0,4 0 0,-4 3 1,0-1-1,2 2 0,-2 4 0,0 3 68,-1 3 0,1 5 1,6 6-1,1 2 1,1 3-1,-1 3 681,0 4-803,7 3 0,-2 6 0,8 0 0,7 1 0,6 1 0,7-1 107,6-2 0,16-4 0,12 1 0,9-4 0,9-1 0,9 0 0,7 0-269,-30-14 1,1-1 0,2-2-1,0 0 1,1 2 0,0-1 0,-2 0-1,0 0 1,0 0 0,0 1-1,0 1 1,-1 0 105,-1 0 1,1 0 0,1 2 0,0 1 0,0-3 0,0 0 0</inkml:trace>
  <inkml:trace contextRef="#ctx0" brushRef="#br0" timeOffset="1">13410 5624 26669,'-9'-4'-1385,"2"-2"1139,1-2 1,1 4-1,5-5 1,0-1 0,2-1-1,1 1 1,3 2 0,1 3 1137,4 2 0,0-3 1,3 1-1,-1 2-659,0 2 0,1 5 0,-1 2 0,-1 2 0,-2 0 0,-1 1 98,2 0 0,5-1 0,5 0 0,1-2 0,4-1 0,1-1 0,4-1 29,2-1 0,-4-2 1,3 0-1,-4 0 0,-2-2 1,1-1-361,0-1 0,-1-2 0,0 3 0,-4-3 0,-3 0 0,-1 0 0,0 2 0,-2-2 0,3 0 0,-1-4 0,-2 2 0,-1 1 0,-2-1 0,1-2 0,-1-2 0,0-1 0,1-1 0,-1 0 0,0-3 0,1-2 0,-1-2 0,0 4 0,1-6 0,-1 0 0,0-2 0,1-2 0,-3 2-21,-2 2 0,3-2 0,-4 5 0,0-3 0,0 3 0,-2 0 0,-3 3-847,-2-3 1,-1 6 0,0-6-1,-1 3 1,-2-1 0,-3 0 445,-2-1 1,4 2-1,-5-3 1,0-1-1,0 2 1,0-2 250,-1 0 1,-2 4-1,-1-4 1,0 2 0,-1 1-1,1 0 1,-2 0 252,-3 2 0,2 3 0,-6 2 0,-2 4 0,-1 1 0,-3 1 0,-2 1-148,-1 0 1,-7-1 0,-1 7 0,-4 1 0,0 3 0,2 1 241,1 3 1,0 2-1,0 1 1,1 1-1,2 1 1,2 1-1,-2 3 232,-2 2 1,1 1 0,1 5 0,3-1 0,1 3 0,3 0-283,2 2 1,3 11-1,3-1 1,5 4 0,7 2-1,6-1 1,7 1 0,8-1-218,12 0 1,15 4 0,5-2 0,6-1 0,9-1 0,3-3-95,2-3 1,-29-18 0,-1-1 0,26 13 0,-1 0 0,-2-1 448,-4-1 0,-2-10 1,4 4-1</inkml:trace>
  <inkml:trace contextRef="#ctx0" brushRef="#br0" timeOffset="2">7971 13714 8272,'0'-14'0,"2"1"0,1 0 0,1-1-112,-1 1 0,-1 4 0,-4 2 0,-2 1 0,-5 4 0,-3 5 1,-1 5 1262,-1-1 1,9-1 0,5-6 0,7 0 0,6 0 0,4 0 0,0 0-121,0 0 1,-7 0-1,-1 0 1,1 0 0,1 1-1,-3 4-315,-3 4 1,-4 3 0,-1 1 0,0 0 0,0 2 0,0 3 0,0 3-399,0-1 1,6 6 0,3-6-1,5 2 1,3 1 0,6-1-319,2-1 0,1-1 0,1-5 0,0 1 0,-1-2 0,0-1 0,-3-4 0,-1-2 0,-5 2 0,1-4-5749,-4-2 663,0-2 3903,-1-7 1,-4-1 1182,0-6 0,6-1 0,5 1 0</inkml:trace>
  <inkml:trace contextRef="#ctx0" brushRef="#br0" timeOffset="3">8531 13740 8261,'-13'-25'378,"0"3"0,-1 9 774,1 8 0,1-2 1,2-1-1,2-1 1,1 2-838,0 1 0,-2 2 0,-5 5 0,1 5 0,-2 6 0,-3 6 758,-4 2 1,-3 3 0,-3 5 0,-2 3 0,-1 4 0,2 4-356,0 1 1,4 0-1,2 0 1,2 0 0,2 0-1,2 0-1091,2 0 0,7-2 0,0-2 0,2-5 1,3-3-1,3-3 0,3-1-1956,2-2 0,6-10 0,1 0 0,5-5 2329,-1-4 0,5-13 0,-1-5 0</inkml:trace>
  <inkml:trace contextRef="#ctx0" brushRef="#br0" timeOffset="4">8651 13714 8164,'-7'-6'4160,"-5"0"-2735,3-3 1,6 9-1,6 7 1,10 1-881,7-4 1,-1-2-1,5-2 1,1 0 0,-1 0-1,-1 0 1,-1 0-587,1 0 0,-6 0 0,4 0 0,-2 0 0,-2 0-2008,-2 0 0,-4 1 0,0 4 0,-4 3 2049,-1 4 0,-1 2 0,-5-1 0</inkml:trace>
  <inkml:trace contextRef="#ctx0" brushRef="#br0" timeOffset="5">8771 13940 8164,'6'-7'4122,"5"1"1,5 1-3633,6 1 0,-1 0 0,1 4 1,0 0-1,0 0 0,1 3 1,-1 4-491,-1 6 0,-2 9 0,-6-1 0</inkml:trace>
  <inkml:trace contextRef="#ctx0" brushRef="#br0" timeOffset="6">7745 13007 8070,'-2'-17'1633,"-1"-1"660,-1 1-2135,-6 9 1,7 0 0,-6 5 0,-2-1 0,-1 1 0,-1 1 0,-2 2 0,-2 2 0,-6 2 0,-2 5 0,-1 3-12,-1 1 1,-6 1 0,-2 0-1,-2 3 1,-2 2 0,2 2 0,-1 2-1,2 1 1,1 0 305,0-2 1,6-4 0,-2 4 0,3 2 0,2-1 0,3 1 0,2-2 0,0 3-389,1 5 0,2 0 0,-4 4 0,-2 1 0,0 1 0,0 4-214,2 1 1,6-1 0,-3 8-1,1-1 1,0 0 0,2 4-1,1-1 247,2-1 1,5 1 0,4-4 0,2 0 0,2 2 0,3-3 190,6 1 1,6 0 0,15-3 0,4 2 0,9-2 0,6-2 0,10-1-47,-26-20 0,2 0 1,0-2-1,3 0 1,5-1-1,2 1 1,0 0-1,1 0 1,-1-1-1,2 0 1,0-1-1,2-1 1,-1-1-1,0-2-209,-1 0 1,-1-1 0,6-1 0,-1 0 0,-7-1 0,-1-1 0,2 0-1,0 0 1,3-1 0,-1-1 0,-1-1 0,-2-1-13,0-1 1,0 0 0,6 2 0,1-1-1,-5-1 1,-1-2 0,3 1 0,-1-2-1,3-1 1,-1-1 0,0-2 0,-1-1-1,0-1 1,0-1-17,-2-2 0,0 0 0,-3-1 0,0-2 0,0-2 0,0-2 0,0 0 0,0-2 0,-1 0 0,0-1 0,2-2 0,-1-1 0,0 0 0,0-2-188,1 0 0,0-2 0,-1-2 0,0-2 0,3-2 1,-1-1-1,0-1 0,-1-2 0,0 0 0,-2-2 0,-3 3 1,-1-1 57,-1 1 0,-3-1 0,-3 3 0,-2 1 0,-2 1 1,-1 0-1,-3 0 0,0 0 0,17-30 0,-6 3 1,-8 3-194,-6 2 0,-7 3 0,-4-1 0,-9-1 0,-13 2 0,-21-2 1,-18 2-77,21 25 1,-3 1-1,-11 1 1,-4 2 0,0 2-1,-2 2 1,-3 1 0,-1 1-1,-4 1 1,-2 1-1,2 2 1,0 2-231,-1 1 0,0 2 1,-4 2-1,1 1 1,1 3-1,1 1 623,-4 1 0,1 1 0,2 0 0,-1 0 0,-7 1 0,-2 1 0,4-2 0</inkml:trace>
  <inkml:trace contextRef="#ctx0" brushRef="#br0" timeOffset="7">10651 15633 11761,'0'-67'1206,"0"9"1,0 39-1,1 38 1,2 17-4255,2 8 0,-1-1 3048,-4-7 0,-12-4 0,-3-5 0</inkml:trace>
  <inkml:trace contextRef="#ctx0" brushRef="#br0" timeOffset="8">10011 15593 7850,'-21'0'0,"-2"0"0,5 0 0,1 0 551,9 0 0,3 0 1,10-2-1,5-2 1,6-5-1,5-3 1,1 0-1,0 3 1,1 3-1,-1 2 1,-1 0-1,-2 1 1,-4 3 223,-5 4 1,0 3-1,-5 8 1,-2 2 0,-2 2-1,-1 2 1,0 2 0,0 2-1,0 2-463,0 0 0,0 4 0,0 0 1,0-1-1,2-2 0,1-2 0,3 2 1,1 1-591,3-3 0,2 4 0,2-9 0,0-1 0,3-2 0,2-3-2006,2-2 0,-4-5 1,6-4-1,0-2 2284,3-2 0,6-12 0,2-3 0</inkml:trace>
  <inkml:trace contextRef="#ctx0" brushRef="#br0" timeOffset="9">10451 15753 7850,'-18'-14'0,"-1"3"0,0 2 1306,-1 4 0,3 4 1,3 1-1,1 1 1,1 4-655,3 4 0,-3-1 1,5 6-1,-2 4 0,0 1 1,0 0-85,2 0 0,-4-4 1,6 4-1,-3-1 1,-2 1-1,-2 2 1,-1 3-529,-1 1 1,-1-3 0,1-1 0,-1 0 0,3-2 0,0 0-3850,0-3 2747,5-1 1,1-1 0,6-1 0,0 0 0,1-1-1083,4-3 1,4-3 2143,9-6 0,2-6 0,7-1 0</inkml:trace>
  <inkml:trace contextRef="#ctx0" brushRef="#br0" timeOffset="10">10677 15646 10254,'-5'-25'870,"-4"3"1,3 10-197,1 12 0,5 0 0,5 6 1,5-2-1,5 2 0,4 2-418,2 2 0,1-3 0,5 2 0,-1 0 0,1 0 1,-2-2-1,-1 1-1493,-2-1 1,-6 1 0,2 2-1,-3-1 1237,-2 1 0,-5 8 0,-2 3 0</inkml:trace>
  <inkml:trace contextRef="#ctx0" brushRef="#br0" timeOffset="11">10651 15926 7803,'6'-13'2412,"6"1"1,7 3-1826,7 4 0,10 4 1,0 1-1,2 0 0,2 0 1,0 0-1,0 0-3676,0 0 3089,0 0 0,-6 0 0,-1 0 0</inkml:trace>
  <inkml:trace contextRef="#ctx0" brushRef="#br0" timeOffset="12">10091 15246 7880,'-13'-6'0,"-5"-1"0,0-6 0,2 1 416,1 3 0,-3-3 1,-1 5-1,-2-2 0,-3 1 1,-1 1-1,-3 1 1,-1-1-1,-3 1 0,1 0 1,-1 3-1,-2 1-221,0 2 1,-3 0 0,4 2 0,0 2 0,-1 7 0,3 3 0,2 6 0,3 0 0,3 6 314,2 3 1,2 1-1,5 5 1,3 4-1,2 2 1,4 5 0,5 0-464,5 0 1,10 4-1,11 1 1,10 4-1,7 4 1,-20-30-1,3 1 1,1 1-1,2-1-38,4 1 0,0-2 1,0-2-1,1-2 0,7 2 1,3 0-1,-1-2 0,1 0 1,1-1-1,0-1 0,4 0 1,0-1-1,2-2 0,0 0 76,2-2 0,1-1 0,5 0 0,0-1 0,-3-2 0,1-2 1,4 1-1,1 0 0,4-2 0,1 0 0,1-2 0,0-2 134,-2-1 0,0-2 1,2 0-1,-1-2 1,-7-1-1,-1-2 1,0 2-1,0-2 0,-2 1 1,0-1-1,-4-1 1,-1-2-1,-4-2 1,-1-1-239,-3-3 0,-1-1 0,-4-2 0,-1-1 0,2 0 0,-3-3 0,29-20 1,-15-6-1,-8-9-318,-9-8 1,-11-10-1,-15 29 1,-3-2 0,-2-2-1,-3-1 1,-2-1 0,-3 0-1,-4-4 1,-3 1 0,-3-2-1,-3 0 341,-2-2 0,-4 0 0,-7-2 1,-5 1-1,-2 3 0,-4 2 0,-3 4 1,-3 3-1,-7 4 0,-3 4 0,-4 5 1,-3 5-3,-5 4 1,-2 4-1,21 8 1,-1 3 0,1 1-1,0 4 1,0 1 0,0 1-1,-24 3 1,1 3-1,1 2 1,0 3 0,2 3-1,0 2 1,0 3 0,0 2-3,1 1 0,1 2 0,0 2 0,2 1 0,0 3 0,0 0 0</inkml:trace>
  <inkml:trace contextRef="#ctx0" brushRef="#br0" timeOffset="13">9864 11688 12961,'0'-13'-1066,"0"4"0,0 0 1354,0-2 0,0 0 0,0-3 0,2 2 0,2 2 1,5 1-1,3 0 0,1 2 0,1 2 0,-1 4 745,0 1 0,-1 1 0,-3 4 1,-3 4-1,-2 3 0,1 2-67,-2 4 1,0 1 0,0 5-1,3-3-628,1-2 1,-2 3 0,2-2-1,0 0 1,1 4 0,2 0 0,2-1 132,1 0 0,-4-6 1,0 4-1,0 0 1,0-2-782,0 0 0,-5 1 0,4-4 0,-3 2 0,-2-2 0,-1-1 0,-2-2-1904,0 0 1,0-4 0,1 0-1452,4 2 0,4-6 3665,9 0 0,2-10 0,7-2 0</inkml:trace>
  <inkml:trace contextRef="#ctx0" brushRef="#br0" timeOffset="14">10371 11755 8524,'-21'-27'812,"2"6"0,6 5 60,-1 6 0,1 8 0,0 8 0,-1 1 0,1 4 0,0 1-431,-1 1 0,1 2 0,0 1 1,-1 3-1,-1 2 0,-1 3 0,-3 1-125,-2 2 1,-1-1 0,-3 1 0,1-1 0,2 1 0,0 0-217,1-1 0,-3 0 0,6-3 0,4 0 1,2-1-1,4 0 0,2-1-1229,3-2 1,2-1 0,2-5 0,5 0-1,8-1 1129,6-3 0,12-3 0,2-6 0</inkml:trace>
  <inkml:trace contextRef="#ctx0" brushRef="#br0" timeOffset="15">10597 11675 9150,'-13'-20'1078,"0"7"1,5 7 0,4 11-1,1 2-608,-1 0 0,4 5 0,0-4 0,8-1 1,9-1-1,3 0-163,1 3 1,4 1 0,-2 0-1,2-1 1,1 2 0,1 1-3208,0 1 1,-2 0 2899,-3 1 0,3-1 0,-4 0 0</inkml:trace>
  <inkml:trace contextRef="#ctx0" brushRef="#br0" timeOffset="16">10597 12021 8424,'-16'-6'2470,"1"-1"-1056,4-1 0,6 1 0,4 4 0,7-1-1231,7 1 0,14 1 0,-1 2 0,4 0 0,2 0 0,4 2 0,1 2-2944,-2 5 2761,4 3 0,-5 1 0,6 0 0</inkml:trace>
  <inkml:trace contextRef="#ctx0" brushRef="#br0" timeOffset="17">15423 9889 8487,'6'-19'0,"-3"-1"0,4-2 0,1 6 0,-1 5 0,2 0 756,4 2 0,1 1 0,-1 1 0,2 1 0,1 3 0,2 4 1,-2 7-1,-1 8 0,-3 8 0,-2 8 0,-2 5 0,-3 6 1,-2 3 428,-1 3 0,-2 6 0,0-6 0,0 3 1,-2 1-1,-1-1 0,-1-3 0,1-6-1150,2-6 0,-1-5 1,-1-7-1,-1-2 1,-1-6-1,-1-3 1,-3-5-199,-2-5 1,-3-4 0,1-6 0,0-6-1,-2-6 1,-1-1 0,-1-2 74,5 1 0,-1 2 0,6-3 0,-2 2 0,0 4 454,-1 5 1,2 4 0,-1 7 0,0 5 0,0 6 0,1 6-367,-3 3 0,1 1 0,1 4 0,3 1 0,2 0 0,-1-1 0,2 3 0,2 2 0,7-3 0,4 3 0,6-3 0,5-3 0,3-1-1905,2-2 0,0-6 0,9 1 0,2-7 0,2-5 1905,1-4 0,6-1 0,1 0 0</inkml:trace>
  <inkml:trace contextRef="#ctx0" brushRef="#br0" timeOffset="18">15863 10635 8487,'0'-13'0,"0"-1"1397,0 1 569,0 6 0,0 7 0,1 9 0,4 2 0,4 1-890,3-3 0,1 3 1,0-5-1,2 1 1,1-4-1,2-2-1119,-2-2 1,-2-2 0,-7-2 0,-7-5-470,-7-3 1,-10-1 0,-3 1 0,-4 3-1,-4 3 1,0 2 0,1-1 1321,5 2 0,3 3 0,5 3 0,2 5 0,3 2 1,5 5-650,3 0 1,2 5-1,5 3 1,7 2-1,10 1 1,6 1-1881,7 0 1,4-7 0,3-2 0,3-3 0,-1-3 1718,1-3 0,5-3 0,-4-6 0</inkml:trace>
  <inkml:trace contextRef="#ctx0" brushRef="#br0" timeOffset="19">16289 10462 13024,'12'-30'0,"-3"4"0,-3 6 1615,0 8 0,-3 7 1,4 7-1,-1 6-1302,-3 5 0,-1 14 1,-2 1-1,0 5 1,-2 7-1,-1 4 1,-1 6-3910,1 1 2635,1-1 1,2 0 0,0-2 0,0-8 960,0-6 0,-5 0 0,-3-13 0</inkml:trace>
  <inkml:trace contextRef="#ctx0" brushRef="#br0" timeOffset="20">16223 10862 8487,'0'-34'1311,"1"-3"1,4 5 0,4 4 0,2 5 0,3 5-56,-1 3 0,6 3 0,4 3 1,2 5-1,1 4 0,3 4-997,2 5 1,4 7 0,8 4-260,2 0 0,5 3 0,-3 3 0</inkml:trace>
  <inkml:trace contextRef="#ctx0" brushRef="#br0" timeOffset="21">16956 10688 12632,'7'-46'1967,"-2"6"1,-4 20-1,-1 15 1,0 11-1896,0 6 0,0 1 0,0 1 0,0-1 0,0 0 0,0 2 0,0 3 0,0 3-2104,0-1 0,0 4 0,0-6 0,0-2 2032,0-1 0,0-8 0,0-1 0</inkml:trace>
  <inkml:trace contextRef="#ctx0" brushRef="#br0" timeOffset="22">16836 10688 8299,'-13'-32'0,"1"-2"769,3 0 0,3 6 0,6 7 0,0 2 1,0 2 60,0 2 1,6 8-1,4 3 1,5 2-1,4 2 1,2 0-1,3 3 1,1 5-2255,2 5 1,1 5 0,1-2 1423,2 2 0,1 5 0,-6-2 0</inkml:trace>
  <inkml:trace contextRef="#ctx0" brushRef="#br0" timeOffset="23">17263 10595 11785,'-8'-13'0,"4"-1"2687,2 1 1,4 6-1,1 4-2029,1 6 1,6 4-1,-2 8 1,1 1-1,0 3 1,0 1 0,-1 0-1017,1 1 0,-4-5 1,2 2-1,-1-3-887,-3-2 1,3-7 0,-2-7 0,-1-11 841,-1-9 0,4-1 0,1-2 0,4-1 0,-1 1 0,2-1 0,-2 2 2417,2 0 1,0 4-1,1 7 1,1 3-1425,-1 5 0,-4 8 0,0 7 0,1 5 0,2 6 0,3 3-2153,2 2 0,4 6 1,6 1-1,2 1 1,4-1 1562,3-1 0,17-2 0,-4-4 0</inkml:trace>
  <inkml:trace contextRef="#ctx0" brushRef="#br0" timeOffset="24">18289 10355 12360,'21'-26'3350,"-6"-4"-1875,-7 3 0,-6 10 0,-2 12-616,-8 4 0,-5 12 0,-3 7 1,-3 6-1,-1 4 0,1 3 1,3 3-519,1 0 0,8 3 0,2-6 0,4-1 1,1-2-1,1-3-217,4-3 0,6 1 1,7-8-1,0-5 0,-2-4 1,-1-8-905,-3-5 1,-3-8 0,1-6 0,-2-7 0,-2-3 0,-4-3 617,0 0 0,-2 3 0,1-3 0,2 1 0,2 5 1,-1 3-1,1 4 282,-1 2 1,7 1 0,-3 6 0,4 4 0,2 3 160,-1 4 1,0 2-1,1 2 1,-1 3-1,-1 1 1,-2 4-250,-1 1 0,-6 1 1,1 0-1,-4 1 0,-4-3 283,-5-2 0,-3-1 0,-1-5-317,0 1 1,5 2 0,5-3 0,6 1 0,6-1 0,4-1-1,5-1-127,4 4 1,-2-4 0,-3 5 0,-2 0 0,-3 3 0,-3 3 185,-5 1 1,-4 0-1,-6 2 1,-7 3-1,-9 3 1,-6 1-38,-3 0 0,-9-5 0,4 0 0,4-2 1,3-2-1,7-1-882,4-3 0,5 3 0,7-3 1,11 1-1,14 1-4348,13-3 5197,16-5 0,19 3 1,7-6-1</inkml:trace>
  <inkml:trace contextRef="#ctx0" brushRef="#br0" timeOffset="25">18889 10462 12238,'0'-28'1353,"0"-3"1,1 10-1,2 16 1,3 11-1171,2 6 0,-1 2 0,3-1 1,-1 2-1,0 2 0,0 4 1,-2 3-1,-1 1 367,-3 3 1,-1 2 0,-2-5 0,0-1 0,0-4 0,-2 0-1389,-2-4 0,1-3 0,-6-4 485,-1-4 1,4-14 0,1-8 0,4-5 0,2-9 0,2-3 0,3-6-675,2-1 1256,0 8 1,6-10 0,-2 12 0,-2 3 0,-3 4 0,-1 6 2248,-3 4 1,0 2-2030,2 3 1,-4 9 0,4 9 0,-4 4 0,-1 3 0,0 2 0,2-2-359,2-1 1,-1 0-1,4 1 1,-1 2-1,-1-3-2242,1-5 1,-3 1 1636,6-7 1,-6 2-1,2-3 1105,1 1 0,-4 7 0,2-2 1,-4 2-1,-4 3 0,-5 1-5,-3 2 0,-3 0 0,-1 5 0,-3 0 0,0 0 0,-1-1-1738,4-2 0,1-1 1,3-3-1,2 1 0,3 2-595,1-2 1,3-7 0,9-4 0,8-4 1746,12-1 0,12-12 0,9-3 0</inkml:trace>
  <inkml:trace contextRef="#ctx0" brushRef="#br0" timeOffset="26">19395 10475 8443,'-4'-19'8115,"-1"-3"-7286,1 2 0,6 7 1,2 9-1,6 2 1,7 2-1,5 0 1,3 0-477,2 0 1,-1 0 0,0 2 0,-3 1 0,-2 3 0,-2 1-1214,-2 3 1,-7-2-1,-3 1 1,-1 1-1,-3 2 1,-3 1 46,-4 0 1,-2 1-1,-3-1 2028,4 0 0,5-4 0,6-1 0,8-1 0,5 1 1,5 2-853,2 2 0,-2 1 1,6 0-1,-7 1 1,-3 1-1,-4 1 0,-1 3-872,-3 2 0,-8 0 1,-1 2-1,-7-2 1,-10 0-1,-8-4-206,-8-2 0,-2 5 1,-5-10-1,1 0 0,-1 1 1,0-4-79,2-3 1,-2 2 0,7-1 0,5-2 0,7 0 792,8 1 0,10-2 0,7 4 0</inkml:trace>
  <inkml:trace contextRef="#ctx0" brushRef="#br0" timeOffset="27">20635 10675 8300,'0'-34'2072,"0"7"-1371,0 10 0,2 9 0,2 7 1,5 5-1,4 4 0,5 0 0,3 1-701,-1 0 0,12 6 0,-4 6 0</inkml:trace>
  <inkml:trace contextRef="#ctx0" brushRef="#br0" timeOffset="28">21182 10662 8280,'6'-48'206,"-3"7"1,5 14-1,4 15 1,3 11 616,3 5 0,1 5 0,-3-4 0,4-2-823,0-2 0,9 11 0,5 3 0</inkml:trace>
  <inkml:trace contextRef="#ctx0" brushRef="#br0" timeOffset="29">21662 10608 10404,'-5'-53'0,"1"9"928,1 14 0,1 18 1,5 12-1,5 8-1840,5 3 1,14 3 911,-1-1 0,16 6 0,-1 2 0</inkml:trace>
  <inkml:trace contextRef="#ctx0" brushRef="#br0" timeOffset="30">22075 10675 12361,'-25'-61'1210,"2"4"0,0 11 0,6 28 0,5 19-1210,7 19 0,9 14 0,3 0 0</inkml:trace>
  <inkml:trace contextRef="#ctx0" brushRef="#br0" timeOffset="31">23061 10382 15537,'0'7'315,"6"-4"0,4-4 0,5 4 0,3 1 871,-2 2 1,-1 4 0,-2-1 0,1 3-1,-1 1 1,0 1 0,-1-1-1380,-3 0 1,-3 1 0,-6-1 0,0 0 0,-1 1-606,-4-1 1,-2-5-1,-7-4 1,1-3 0,0-1-1,-1 0 190,1 0 0,4-11 0,2-7 0,1-7 0,3-6 0,3-5 735,4-2 0,5-2 0,8-2 0,0 1 1,1-1-1,0 4 0,1 1 982,2 3 0,-5 5 1,2 9-1,-3 0 0,-2 6 1,0 3 538,1 7-1505,-1 2 1,0 2 0,1 0 0,-1 2 0,-1 4 0,-2 6-372,-1 4 0,-6 8 0,3-2 0,-1 3 1,-1 2-1,-1-1 0,-3 1 0,-3 0-838,-1-1 0,-5-5 0,3-5 1,0-4-1,-2-4 365,1-3 1,5 0 0,2-5 838,8 0 0,-1 0 1,1-2-1,-1-1 421,1-1 1,-6 1-1,3 7 1,-5 5 0,-5 3-1,-3 2-82,-4-1 0,-6 2 0,-1 1 0,-2 2 1,-1-2-1,0-3 0,1-2-713,2-2 0,-4-2 1,6 3-1,0-2 0,1-1-8483,-2 1 8718,3 0 1,14 6-1,10-1 1</inkml:trace>
  <inkml:trace contextRef="#ctx0" brushRef="#br0" timeOffset="32">23768 10289 8327,'0'-34'317,"0"2"1,0 12 0,1 20 0,2 7 664,2 5 0,5 1 0,-1 1 0,1-1 0,1 2 0,-3 1 0,3 5 1,-1 2-994,-1 6 0,1-1 0,-5-3 0,-2-1 1,-2 1-1,-1-3-438,0-1 1,0 1 0,0-4 0,-1-4 0,-2-2-69,-2-3 1,-1-12-1,4-3 1,-4-8 0,0-9-1,0-3 654,3-5 1,1-1-1,2-5 1,0 0 0,0 3-1,0 3 1,0 3 828,0 3 1,0 7 0,2 0 0,1 4-1,3 2-329,1 3 1,2 4 0,4 10 0,1 5-1,-1 5-562,0 3 0,5 1 0,0-1 0,-2 3 0,0 1 0,1-1 0,0-2-633,0-3 0,-4-1 1,-3-3-1,-2-2 0,-1-1-287,1 1 894,-5-4 1,3 2 0,-6-4 0,-2 5 0,-2 1 699,-5-1 0,-5 8 0,-3-4 0,-4 2 0,-3 1 0,-1 0-894,-3 2 0,-2 4 1,5-4-1,1-2 1,4-1-1,0-2 1,6 1-821,3-1 1,5-4 0,8-2 964,2-1 0,16-7 0,8-7 0</inkml:trace>
  <inkml:trace contextRef="#ctx0" brushRef="#br0" timeOffset="33">24527 10262 17259,'-20'-6'2370,"2"3"1,8-4-1995,1 1 1,9 7 0,3 8 0,11 3 0,10 1-1,9 1 1041,4-1 1,9 0 0,1 1 0,2-1 0,-3-1 0,-3-2-1418,-5-1 0,-11-5 0,-2 4 0,-4-1 0,-6 1 0,-5 2-432,-5 2 0,-10 6 0,-5 1 0,-7 0 0,-5 2 0,-3-2 195,-2 0 0,5 4 0,1-4 0,2 2 0,3 4 0,3 3 0,2 6-1601,2 4 0,6 1 1575,-1 10 0,2-12 0,2 1 0</inkml:trace>
  <inkml:trace contextRef="#ctx0" brushRef="#br0" timeOffset="34">7052 17472 8117,'0'-21'0,"0"3"0,1 5 0,2 3 597,2 1 0,0 6 0,-2-3 1,2 3-1,-2 3 0,-2 6 1,-2 6 210,-4 6 1,4-2 0,-5 5 0,2-1-1,-1 1 1,2 1 0,2 0 0,1 1-1,0-1-1,0-1 1,6 2 0,2-5 0,4-2 0,2-1 0,-1-2-1068,0 1 0,5-1 0,0 0 0,-2-1 1,-1-1-1,-2-4 0,1 0-1125,-1 1 1,-1-4 0,-2 4-1,-1-2 1385,1-3 0,-4 4 0,0 0 0</inkml:trace>
  <inkml:trace contextRef="#ctx0" brushRef="#br0" timeOffset="35">7385 17485 8083,'0'-13'413,"0"0"1,-5 4-1,0 1 1,-3 2 400,-2 3 1,-2 2 0,-1 1 0,-1 0 0,1 1 0,0 4 0,-2 5-207,-3 7 0,3-1 0,-4 6 1,1 3-1,0 2 0,1 2-525,-3 1 1,6-5-1,-4 6 1,3-1 0,2-2-1,-1 0 1,1-3-934,0 1 0,-1-3 0,2 1 0,2-3 0,1-2 0,0-3-565,2-1 0,1-2 1,6 1 1414,0-1 0,12-6 0,3-1 0</inkml:trace>
  <inkml:trace contextRef="#ctx0" brushRef="#br0" timeOffset="36">7638 17432 8467,'-13'-6'3435,"5"6"-2750,4 0 1,4 0-1,4 4 1,7-2-1,5-1 1,6 2 0,3 2-793,2-2 0,4-2 1,2-1-1,-1 0 1,2 0-1,-1 0 1,0 0-842,-4 0 1,-6 0 947,-6 0 0,-2-6 0,-2-1 0</inkml:trace>
  <inkml:trace contextRef="#ctx0" brushRef="#br0" timeOffset="37">7612 17725 14879,'4'-24'0,"9"7"831,14 8 0,13 6 0,6 1 1,1-2-1426,4-5 1,6-3 0,6-1 593,2 0 0,-5-7 0,0 0 0</inkml:trace>
  <inkml:trace contextRef="#ctx0" brushRef="#br0" timeOffset="38">8185 18098 7901,'-2'-12'0,"-1"2"56,-1 1 0,-2 6 1,3-3-1,-3 2 1,0 1 1269,0 4 0,0 1 0,3 7 0,-3 1-565,-1 2 0,4 1 0,-3 1 1,2-1-464,-1 0 1,-4 2-1,3 1 1,-1 2 0,-2-2-1,0-1 1,0-1-125,-1-1 1,-6 5 0,-4 1 0,0 0 0,-4 2 379,-1 0-306,-2-5 1,0 8 0,1-7 0,-1 0 0,2-1 0,1 0-45,2 2 1,6-5-1,-2-4 1,3 0 0,2-1-1,1-3 159,3 1-331,-3-4 1,5 5 0,-6-4-1,-1 3 1,1 0-25,0 0 0,-1 3 0,-1-3 0,-1 0 0,-2 0 0,2-2-156,1 2 1,2-5 0,0 4 0,-2-4 0,-2-1 133,0 0 0,-1-1 1,5-2-1,1-3 1,1-1-1,4-4 1,0-1 130,-1-1 0,-1 0 0,-4-1 1,0 3-1,-1 2-48,1 4 0,-6-1 1,-4 2-1,-2 1 0,-1 1 1,-3 2-85,-2 0 1,-1 2-1,-5 1 1,3 1 0,0 1-1,1-1 172,0 1-82,-4-1 1,8-4 0,-5 2 0,0 1 0,0 1 0,-3-1 0,-2-2-1,-1-1 0,2 0 0,-1 0 0,2 0 0,-1 0 0,0 0-42,0 0 0,4 2 0,-2 1 0,1 1 0,-1-1 0,2 0-33,2 2 0,-4-4 0,3 4 1,1-4-1,-2-1 0,1 0 150,1 0 1,-4 0 0,4 0 0,-1-1 0,0-4 0,2-4 453,-1-3-531,4-1 1,-7 0 0,6-2-1,-2-1 1,0-2 0,0 2-1,-2-1-22,-1 0 1,-2 2-1,-4-3 1,0 5-1,-1 2 1,-2 4-126,-1 1 0,-5-3 0,3 5 0,-2 1 0,-2 0 0,0 0 29,1-2 1,-2-1-1,5 3 1,1-2 0,-3-3-1,2-2 102,0-2 0,-3-1 0,5-1 1,1 1-1,0 0 0,0-1 420,-1 1-343,-1 0 0,5-1 1,0 1-1,0 0 0,0 1 1,0 1-70,0 3 0,5 0 0,-1-2 0,-1 1 0,0-2 0,2 0 0,4-3-175,2 1 1,3 0-1,-1-2 1,2-1 0,1-4 53,2 0 49,0-3 0,0-3 0,-1-2 0,0-2 1,-1-1-1,0 3 148,2 4 0,0-6 0,-5 4 0,2-2 0,1 0 1,2 2-142,-2 4 0,-1-3 0,3 4 0,1-5 0,0-1 0,2 0 0,0-1-153,3-3 0,-1-2 0,3-4 0,-3 2 0,4-2 0,0-2 0,2-1 66,-1 0 1,1-4-1,-3-2 1,1 0 0,-2-1 387,-3-1-213,3 0 1,-4-3 0,4-1 0,-1-1 0,-2-2 0,2-1-140,1-3 0,3-2 0,2 6 0,1-1 0,-1-2 1,-1 2-682,3 1 561,-4-4 0,4-2 0,-4-4 0,2 0 0,3 0 0,-1-3 0,2 0 80,0-1 0,-2 0 0,2-1 0,0 2 0,-2-3 0,2 0 113,0-2 0,4 36 0,0-1 0,2-36 0,0-2 0,0 37 1,0 0-1,0 0 0,0 1-167,0-2 1,0 1-1,0-33 1,0-2-1,0 1 1,0-1-1,0 5 1,0 0-177,0 6 0,-2 2 0,-2-1 0,-6 0 0,-7 4 0,-5-3 234,-3-2 1,-2 2-1,1-7 1,-2 0-1,-4 1 1,15 32-1,0-1 106,0 0 1,0-1 0,3 2 0,0-1 0,3-1 0,0 0 0,0 0 0,0 0 0,0 0 0,1 0 0,1-1 0,0 1 77,-6-37 0,8 1 0,3 8 0,2 1 1,2 3-1,0 2 0,0 4 23,0 5 1,5 1 0,0 8 0,3 2 0,2 1 0,2-1-409,1-1 1,-1 2-1,-1 1 1,-4 1 0,0-2-1,-1-4 13,0-2 1,-1-7 0,-5 3 0,0-4 0,0-2 0,0 1 0,0-2 308,0-2 1,0 2 0,1-3 0,4 5-1,4 2 1,4 4-41,5 1 1,-2 2-1,5 4 1,-1 1 0,0 2-1,-1 3-88,-3 2 1,3-5-1,-1 1 1,-1-2 0,-3-2-1,0-2 1,-1-1 4,0-1 1,5-7 0,0 4 0,0-3 0,1-1 0,2-1-18,-1 2 0,8 1 1,-2 0-1,-1 5 1,2 4-1,-5 4 88,-2 5 1,3 3-1,-6 2 1,0-1 0,-2 0-1,-4 2 1,0 1 165,-2 2 1,-2 0-1,3-3 1,-1 1-1,0 2 1,0-2-1,1-1-164,5-2 1,0 1 0,7-2-1,3-4 1,5-2 0,6-1-154,2-1 0,4 5 0,1-3 1,0 3-1,-3 3 0,-5 1 319,-2-1 1,-2 3-1,-5 3 1,1-2 0,-2-1-1,-1 0 160,-2 2 0,-4 0 0,3 4 0,-2-1 0,-1 0 0,1 0 0,3 0-228,3-1 0,2 5 0,0-4 1,1 1-1,1-2 0,4-2 0,0-1-247,-1 0 1,4-4 0,-4 6 0,2-2 0,3 1 0,0 2 256,-1 2 0,3-4 0,-4 4 0,4 0 1,2 0-1,3 2-25,5 2 0,-1 2 0,2 0 0,2 0 0,1-1 1,-1 1-1,-2 1-81,-2 3 1,4-3-1,-5 5 1,2-2-1,-2 0 1,-1-1 98,-3-2 0,-1 3 0,-4 0 1,-1 0-1,-1 0 0,-1 2 0,1 0 22,-1-1 0,0 5 1,2-1-1,-2 2 0,4 2 1,1 2-224,0 2 0,7-1 0,-6 5 1,5-1-1,5 0 0,1 2 1,2 0 106,4 0 0,-6-5 0,4 4 0,1-2 0,-4-3 0,-1-2 0,-5-1 427,-1 0 0,-2 0 0,-4 0 1,0 0-1,0 0 0,-3 0-268,-5 0 1,2 0-1,-11 2 1,1 1-1,1 3 1,0 0-281,2-1 0,0 10 1,-1-1-1,1 0 0,0 3 1,-1-1-1,1 2-245,0-2 1,-1 0 0,1 1-1,0 0 1,-1 0 0,2-1 625,4 2 0,-3-3 1,5 1-1,-1-4 1,-4-3-1,0 1 915,-3 2-1014,-5-5 1,3 4 0,-5-7 0,0 0 0,0 1-495,-2-1 1,-2 5 0,-2-4-1,-1-1 1,-2 0-1696,-1 1 1492,-6 5 0,9-7 1,-3 5-1,2-1 7,3 0 0,-1-4 1,0 2-1,1-4 1,1-1 607,2 0 1,4 6-1,6 2 1</inkml:trace>
  <inkml:trace contextRef="#ctx0" brushRef="#br0" timeOffset="39">7705 9169 12582,'7'-40'-907,"-1"8"0,-4 6 829,2 12 1,-1 8 0,4 10 0,-1 5-1,-3 3 1,-1 1 0,-2 0-45,0 1 1,1-1 0,2 0 0,2 2 0,-2 2 0,-2 2 0,-1 2 468,0 2 0,-7-2 0,-5 1 1,-7 2-1,-7 0 0,-8-2 1,-6-4 308,-4-4 0,-5 0 1,5-3-1,2 0 1,4-2-1,5 0-603,5-2 0,-5 0 0,11-4 1,3 3-1,3 2-55,2 2 1,1 2 0,0 1 0</inkml:trace>
  <inkml:trace contextRef="#ctx0" brushRef="#br0" timeOffset="40">7518 7423 17858,'0'-13'-19,"2"0"1,2 1-1,4 1 1,2 4-1,2 0 1,3 1 0,-1 0 366,1 3 0,3 1 1,1 4-1,0 1 0,1 3 1,-4 1-1,-1 3 1,-3 2-489,-3 2 1,1 3 0,-4 3 0,0-1 0,0 2 0,-2-2 0,1 2 366,-1-1 1,0 3-1,-4 3 1,0 1-1,2-1 1,1 1-874,1 0 1,2 1 0,-1 2 0,2 1 0,2-3 0,1-3 0,4-4-3593,2-2 4268,8-7 1,-4 0 0,7-5 0</inkml:trace>
  <inkml:trace contextRef="#ctx0" brushRef="#br0" timeOffset="41">8118 7290 19617,'-1'-27'-768,"-4"10"0,2 8 0,-6 10 1035,-1 4 0,-2-2 1,-3 5-1,-1 4 1,-3 3-1,-1 4 1,0 2-1,0 3-244,1 1 1,-4 7-1,2 4 1,-1 1-1,1 2 1,2-1-746,2 4 0,2 0 1,4-3-1,2-2 0,4-1 1,4-1-1926,1-1 2523,0-1 0,6-7 0,1 1 1</inkml:trace>
  <inkml:trace contextRef="#ctx0" brushRef="#br0" timeOffset="42">8345 7490 16367,'0'-33'-632,"0"7"1,1 12 342,4 14 1,1 6-1,4 6 1,0-2 0,5-1-1,6 0 1,4 0 0,3 0 48,3 1 0,2 4 0,4 2 1,-3 2 231,-2-2 0,0 5 0,-6-1 0</inkml:trace>
  <inkml:trace contextRef="#ctx0" brushRef="#br0" timeOffset="43">8385 7823 9571,'-21'-6'1012,"11"-1"1,13-5-731,8 3 1,16 2 0,1 4 0,3-2 0,5 1-1,1-1 1,6 1-1536,3 1 1,-2 1 1254,5 2 1,0-6-1,4-1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7</a:t>
            </a:r>
            <a:br>
              <a:rPr lang="en-US" altLang="en-US" sz="4800" dirty="0"/>
            </a:br>
            <a:r>
              <a:rPr lang="en-US" altLang="en-US" sz="4800" dirty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22, 2023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B903B7-7101-D96E-13E9-04D47E024ACE}"/>
                  </a:ext>
                </a:extLst>
              </p14:cNvPr>
              <p14:cNvContentPartPr/>
              <p14:nvPr/>
            </p14:nvContentPartPr>
            <p14:xfrm>
              <a:off x="6670440" y="4984920"/>
              <a:ext cx="1483200" cy="1052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B903B7-7101-D96E-13E9-04D47E024A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080" y="4975560"/>
                <a:ext cx="1501920" cy="1071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071528-1BD0-9AB6-AFFA-6363160C5075}"/>
                  </a:ext>
                </a:extLst>
              </p14:cNvPr>
              <p14:cNvContentPartPr/>
              <p14:nvPr/>
            </p14:nvContentPartPr>
            <p14:xfrm>
              <a:off x="470160" y="2115720"/>
              <a:ext cx="8290080" cy="4797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071528-1BD0-9AB6-AFFA-6363160C50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0800" y="2106360"/>
                <a:ext cx="8308800" cy="4815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6A75BD2-323E-3A64-FF60-519AFB5C13F3}"/>
                  </a:ext>
                </a:extLst>
              </p14:cNvPr>
              <p14:cNvContentPartPr/>
              <p14:nvPr/>
            </p14:nvContentPartPr>
            <p14:xfrm>
              <a:off x="1368720" y="1632240"/>
              <a:ext cx="8250840" cy="4888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6A75BD2-323E-3A64-FF60-519AFB5C13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9360" y="1622880"/>
                <a:ext cx="8269560" cy="490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/>
              <a:t>Class Problem – Compute DF for each BB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677DE3-9DC1-C868-435D-95C03682816D}"/>
                  </a:ext>
                </a:extLst>
              </p14:cNvPr>
              <p14:cNvContentPartPr/>
              <p14:nvPr/>
            </p14:nvContentPartPr>
            <p14:xfrm>
              <a:off x="1033200" y="1928880"/>
              <a:ext cx="8584200" cy="4174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677DE3-9DC1-C868-435D-95C0368281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3840" y="1919520"/>
                <a:ext cx="8602920" cy="419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/>
              <a:t>Compute dominance frontiers</a:t>
            </a:r>
          </a:p>
          <a:p>
            <a:r>
              <a:rPr lang="en-US" altLang="en-US"/>
              <a:t>Find global names (aka virtual registers)</a:t>
            </a:r>
          </a:p>
          <a:p>
            <a:pPr lvl="1"/>
            <a:r>
              <a:rPr lang="en-US" altLang="en-US"/>
              <a:t>Global if name live on entry to some block</a:t>
            </a:r>
          </a:p>
          <a:p>
            <a:pPr lvl="1"/>
            <a:r>
              <a:rPr lang="en-US" altLang="en-US"/>
              <a:t>For each name, build a list of blocks that define it</a:t>
            </a:r>
          </a:p>
          <a:p>
            <a:r>
              <a:rPr lang="en-US" altLang="en-US"/>
              <a:t>Insert Phi nodes</a:t>
            </a:r>
          </a:p>
          <a:p>
            <a:pPr lvl="1"/>
            <a:r>
              <a:rPr lang="en-US" altLang="en-US"/>
              <a:t>For each global name n</a:t>
            </a:r>
          </a:p>
          <a:p>
            <a:pPr lvl="2"/>
            <a:r>
              <a:rPr lang="en-US" altLang="en-US"/>
              <a:t>For each BB b in which n is defined</a:t>
            </a:r>
          </a:p>
          <a:p>
            <a:pPr lvl="3"/>
            <a:r>
              <a:rPr lang="en-US" altLang="en-US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/>
              <a:t>Add d to n’s list of defining BBs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D3D35F-FCFD-C6F6-44AD-C805C3EA402B}"/>
                  </a:ext>
                </a:extLst>
              </p14:cNvPr>
              <p14:cNvContentPartPr/>
              <p14:nvPr/>
            </p14:nvContentPartPr>
            <p14:xfrm>
              <a:off x="544320" y="1223280"/>
              <a:ext cx="2977920" cy="2404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D3D35F-FCFD-C6F6-44AD-C805C3EA40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4960" y="1213920"/>
                <a:ext cx="2996640" cy="2422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FC2A5B-56C3-6A13-4586-60796852DF7A}"/>
                  </a:ext>
                </a:extLst>
              </p14:cNvPr>
              <p14:cNvContentPartPr/>
              <p14:nvPr/>
            </p14:nvContentPartPr>
            <p14:xfrm>
              <a:off x="825840" y="534600"/>
              <a:ext cx="8724240" cy="6982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FC2A5B-56C3-6A13-4586-60796852DF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6480" y="525240"/>
                <a:ext cx="8742960" cy="700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Insert the Phi Nodes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an array of stacks, one stack per global variable (VR)</a:t>
            </a:r>
          </a:p>
          <a:p>
            <a:r>
              <a:rPr lang="en-US" altLang="en-US"/>
              <a:t>Algorithm sketch</a:t>
            </a:r>
          </a:p>
          <a:p>
            <a:pPr lvl="1"/>
            <a:r>
              <a:rPr lang="en-US" altLang="en-US"/>
              <a:t>For each BB b in a preorder traversal of the dominator tree</a:t>
            </a:r>
          </a:p>
          <a:p>
            <a:pPr lvl="2"/>
            <a:r>
              <a:rPr lang="en-US" altLang="en-US"/>
              <a:t>Generate unique names for each Phi node</a:t>
            </a:r>
          </a:p>
          <a:p>
            <a:pPr lvl="2"/>
            <a:r>
              <a:rPr lang="en-US" altLang="en-US"/>
              <a:t>Rewrite each operation in the BB</a:t>
            </a:r>
          </a:p>
          <a:p>
            <a:pPr lvl="3"/>
            <a:r>
              <a:rPr lang="en-US" altLang="en-US"/>
              <a:t>Uses of global name: current name from stack</a:t>
            </a:r>
          </a:p>
          <a:p>
            <a:pPr lvl="3"/>
            <a:r>
              <a:rPr lang="en-US" altLang="en-US"/>
              <a:t>Defs of global name: create and push new name</a:t>
            </a:r>
          </a:p>
          <a:p>
            <a:pPr lvl="2"/>
            <a:r>
              <a:rPr lang="en-US" altLang="en-US"/>
              <a:t>Fill in Phi node parameters of successor blocks</a:t>
            </a:r>
          </a:p>
          <a:p>
            <a:pPr lvl="2"/>
            <a:r>
              <a:rPr lang="en-US" altLang="en-US"/>
              <a:t>Recurse on b’s children in the dominator tree</a:t>
            </a:r>
          </a:p>
          <a:p>
            <a:pPr lvl="2"/>
            <a:r>
              <a:rPr lang="en-US" altLang="en-US"/>
              <a:t>&lt;on exit from b&gt; pop names generated in b from stacks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0E676E-F43C-BE4D-0B42-9B51A01131FD}"/>
                  </a:ext>
                </a:extLst>
              </p14:cNvPr>
              <p14:cNvContentPartPr/>
              <p14:nvPr/>
            </p14:nvContentPartPr>
            <p14:xfrm>
              <a:off x="6301800" y="2799360"/>
              <a:ext cx="3204000" cy="3605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0E676E-F43C-BE4D-0B42-9B51A01131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92440" y="2790000"/>
                <a:ext cx="3222720" cy="36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A00DC5-D82B-A1C6-0282-189470167093}"/>
                  </a:ext>
                </a:extLst>
              </p14:cNvPr>
              <p14:cNvContentPartPr/>
              <p14:nvPr/>
            </p14:nvContentPartPr>
            <p14:xfrm>
              <a:off x="1167120" y="1554480"/>
              <a:ext cx="8012880" cy="461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A00DC5-D82B-A1C6-0282-1894701670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7760" y="1545120"/>
                <a:ext cx="8031600" cy="462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8DFE18-3DCA-0089-B95A-447483605D55}"/>
                  </a:ext>
                </a:extLst>
              </p14:cNvPr>
              <p14:cNvContentPartPr/>
              <p14:nvPr/>
            </p14:nvContentPartPr>
            <p14:xfrm>
              <a:off x="3023280" y="1560240"/>
              <a:ext cx="5773320" cy="4820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8DFE18-3DCA-0089-B95A-447483605D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13920" y="1550880"/>
                <a:ext cx="5792040" cy="483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E2569A-29D8-90CE-E4F9-87D31B901E9F}"/>
                  </a:ext>
                </a:extLst>
              </p14:cNvPr>
              <p14:cNvContentPartPr/>
              <p14:nvPr/>
            </p14:nvContentPartPr>
            <p14:xfrm>
              <a:off x="2145240" y="1346040"/>
              <a:ext cx="6584400" cy="524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E2569A-29D8-90CE-E4F9-87D31B901E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5880" y="1336680"/>
                <a:ext cx="6603120" cy="526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216525"/>
          </a:xfrm>
        </p:spPr>
        <p:txBody>
          <a:bodyPr/>
          <a:lstStyle/>
          <a:p>
            <a:r>
              <a:rPr lang="en-US" altLang="en-US" dirty="0"/>
              <a:t>HW2 out today</a:t>
            </a:r>
          </a:p>
          <a:p>
            <a:pPr lvl="1"/>
            <a:r>
              <a:rPr lang="en-US" altLang="en-US" dirty="0"/>
              <a:t>Spec and starting code are available on course webpage</a:t>
            </a:r>
          </a:p>
          <a:p>
            <a:pPr lvl="1"/>
            <a:r>
              <a:rPr lang="en-US" altLang="en-US" dirty="0"/>
              <a:t>Short lecture today by Aditya to go over the homework</a:t>
            </a:r>
          </a:p>
          <a:p>
            <a:pPr lvl="1"/>
            <a:r>
              <a:rPr lang="en-US" altLang="en-US" dirty="0"/>
              <a:t>Also check out piazza – See post by Aditya</a:t>
            </a:r>
          </a:p>
          <a:p>
            <a:r>
              <a:rPr lang="en-US" altLang="en-US" dirty="0"/>
              <a:t>Today’s class</a:t>
            </a:r>
            <a:endParaRPr lang="en-US" altLang="en-US" dirty="0"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/>
              <a:t>Software--Practice and Experience</a:t>
            </a:r>
            <a:r>
              <a:rPr lang="en-US" altLang="en-US" dirty="0"/>
              <a:t>, 28(8), July 1998, pp. 859-891.</a:t>
            </a:r>
          </a:p>
          <a:p>
            <a:r>
              <a:rPr lang="en-US" altLang="en-US" dirty="0"/>
              <a:t>Next class – Optimization, Yay!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882DB2-D163-FDEB-348F-252DB9F11509}"/>
                  </a:ext>
                </a:extLst>
              </p14:cNvPr>
              <p14:cNvContentPartPr/>
              <p14:nvPr/>
            </p14:nvContentPartPr>
            <p14:xfrm>
              <a:off x="2898360" y="4586400"/>
              <a:ext cx="2657880" cy="653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882DB2-D163-FDEB-348F-252DB9F115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9000" y="4577040"/>
                <a:ext cx="2676600" cy="67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EB08F7-4DD8-A595-31F9-8CF534B92DB0}"/>
                  </a:ext>
                </a:extLst>
              </p14:cNvPr>
              <p14:cNvContentPartPr/>
              <p14:nvPr/>
            </p14:nvContentPartPr>
            <p14:xfrm>
              <a:off x="6185160" y="1245960"/>
              <a:ext cx="2261160" cy="5332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EB08F7-4DD8-A595-31F9-8CF534B92D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5800" y="1236600"/>
                <a:ext cx="2279880" cy="535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34810C-0832-99E3-D5BD-35790729BF8D}"/>
                  </a:ext>
                </a:extLst>
              </p14:cNvPr>
              <p14:cNvContentPartPr/>
              <p14:nvPr/>
            </p14:nvContentPartPr>
            <p14:xfrm>
              <a:off x="3911040" y="1405800"/>
              <a:ext cx="4967280" cy="5109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34810C-0832-99E3-D5BD-35790729BF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1680" y="1396440"/>
                <a:ext cx="4986000" cy="512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019687-D62D-0259-4326-1ADA28440B37}"/>
                  </a:ext>
                </a:extLst>
              </p14:cNvPr>
              <p14:cNvContentPartPr/>
              <p14:nvPr/>
            </p14:nvContentPartPr>
            <p14:xfrm>
              <a:off x="3312360" y="1460520"/>
              <a:ext cx="5522760" cy="5117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019687-D62D-0259-4326-1ADA28440B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03000" y="1451160"/>
                <a:ext cx="5541480" cy="5136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ED5CD1-0BF9-A818-8522-128196C881F9}"/>
                  </a:ext>
                </a:extLst>
              </p14:cNvPr>
              <p14:cNvContentPartPr/>
              <p14:nvPr/>
            </p14:nvContentPartPr>
            <p14:xfrm>
              <a:off x="4919400" y="3220920"/>
              <a:ext cx="3517200" cy="3381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ED5CD1-0BF9-A818-8522-128196C881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10040" y="3211560"/>
                <a:ext cx="3535920" cy="339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205C03-2DBF-06A5-8559-15E0DC76F490}"/>
                  </a:ext>
                </a:extLst>
              </p14:cNvPr>
              <p14:cNvContentPartPr/>
              <p14:nvPr/>
            </p14:nvContentPartPr>
            <p14:xfrm>
              <a:off x="3963960" y="4872240"/>
              <a:ext cx="4539960" cy="1907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205C03-2DBF-06A5-8559-15E0DC76F4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4600" y="4862880"/>
                <a:ext cx="4558680" cy="192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943B28-2C85-4DC0-DD48-04BDD3819FB1}"/>
                  </a:ext>
                </a:extLst>
              </p14:cNvPr>
              <p14:cNvContentPartPr/>
              <p14:nvPr/>
            </p14:nvContentPartPr>
            <p14:xfrm>
              <a:off x="3076200" y="2091960"/>
              <a:ext cx="5974920" cy="4802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943B28-2C85-4DC0-DD48-04BDD3819F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6840" y="2082600"/>
                <a:ext cx="5993640" cy="482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/>
              <a:t>Difficulty with optimization</a:t>
            </a:r>
          </a:p>
          <a:p>
            <a:pPr lvl="1"/>
            <a:r>
              <a:rPr lang="en-US" altLang="en-US"/>
              <a:t>Multiple definitions of the</a:t>
            </a:r>
            <a:br>
              <a:rPr lang="en-US" altLang="en-US"/>
            </a:br>
            <a:r>
              <a:rPr lang="en-US" altLang="en-US"/>
              <a:t>same register</a:t>
            </a:r>
          </a:p>
          <a:p>
            <a:pPr lvl="1"/>
            <a:r>
              <a:rPr lang="en-US" altLang="en-US"/>
              <a:t>Which definition reaches</a:t>
            </a:r>
          </a:p>
          <a:p>
            <a:pPr lvl="1"/>
            <a:r>
              <a:rPr lang="en-US" altLang="en-US"/>
              <a:t>Is expression available?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Static single assignment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r4 – r5</a:t>
            </a:r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2A1713-26EA-9CFD-1FFA-BA10EC5D90FD}"/>
                  </a:ext>
                </a:extLst>
              </p14:cNvPr>
              <p14:cNvContentPartPr/>
              <p14:nvPr/>
            </p14:nvContentPartPr>
            <p14:xfrm>
              <a:off x="1636560" y="494280"/>
              <a:ext cx="6867360" cy="487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2A1713-26EA-9CFD-1FFA-BA10EC5D90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7200" y="484920"/>
                <a:ext cx="6886080" cy="4898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/>
              <a:t>Trivial for straight line code</a:t>
            </a:r>
          </a:p>
          <a:p>
            <a:endParaRPr lang="en-US" altLang="en-US" sz="2000"/>
          </a:p>
          <a:p>
            <a:pPr lvl="1"/>
            <a:endParaRPr lang="en-US" altLang="en-US" sz="1800"/>
          </a:p>
          <a:p>
            <a:pPr lvl="1"/>
            <a:endParaRPr lang="en-US" altLang="en-US" sz="1800"/>
          </a:p>
          <a:p>
            <a:endParaRPr lang="en-US" altLang="en-US" sz="2000"/>
          </a:p>
          <a:p>
            <a:r>
              <a:rPr lang="en-US" altLang="en-US" sz="200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3F14B9-625D-0241-3BE8-30AC82F44658}"/>
                  </a:ext>
                </a:extLst>
              </p14:cNvPr>
              <p14:cNvContentPartPr/>
              <p14:nvPr/>
            </p14:nvContentPartPr>
            <p14:xfrm>
              <a:off x="1953000" y="1923840"/>
              <a:ext cx="7901640" cy="4824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3F14B9-625D-0241-3BE8-30AC82F446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3640" y="1914480"/>
                <a:ext cx="7920360" cy="4843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about loops?</a:t>
            </a:r>
          </a:p>
          <a:p>
            <a:pPr lvl="1"/>
            <a:r>
              <a:rPr lang="en-US" altLang="en-US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5DA862-A3B6-0C10-1FE8-B4337BAF9D59}"/>
                  </a:ext>
                </a:extLst>
              </p14:cNvPr>
              <p14:cNvContentPartPr/>
              <p14:nvPr/>
            </p14:nvContentPartPr>
            <p14:xfrm>
              <a:off x="1694160" y="3012840"/>
              <a:ext cx="7342560" cy="1526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5DA862-A3B6-0C10-1FE8-B4337BAF9D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4800" y="3003480"/>
                <a:ext cx="7361280" cy="154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Advantages of SSA</a:t>
            </a:r>
          </a:p>
          <a:p>
            <a:pPr lvl="1"/>
            <a:r>
              <a:rPr lang="en-US" altLang="en-US"/>
              <a:t>Explicit DU chains – Trivial to figure out what defs reach a use</a:t>
            </a:r>
          </a:p>
          <a:p>
            <a:pPr lvl="2"/>
            <a:r>
              <a:rPr lang="en-US" altLang="en-US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/>
              <a:t>Explicit merging of values</a:t>
            </a:r>
          </a:p>
          <a:p>
            <a:pPr lvl="1"/>
            <a:r>
              <a:rPr lang="en-US" altLang="en-US"/>
              <a:t>Makes optimizations easier</a:t>
            </a:r>
          </a:p>
          <a:p>
            <a:r>
              <a:rPr lang="en-US" altLang="en-US"/>
              <a:t>Disadvantages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A5CB21-A4D3-12F1-DEC0-9D75F91908A3}"/>
                  </a:ext>
                </a:extLst>
              </p14:cNvPr>
              <p14:cNvContentPartPr/>
              <p14:nvPr/>
            </p14:nvContentPartPr>
            <p14:xfrm>
              <a:off x="1278000" y="1640880"/>
              <a:ext cx="6918840" cy="3634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A5CB21-A4D3-12F1-DEC0-9D75F91908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8640" y="1631520"/>
                <a:ext cx="6937560" cy="365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/>
              <a:t>Choice of input is governed by the CFG edge along which control flow reached the Phi node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Phi nodes are required when 2 non-null paths X</a:t>
            </a:r>
            <a:r>
              <a:rPr lang="en-US" altLang="en-US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4FE769-0A45-A83C-362A-917980806F63}"/>
                  </a:ext>
                </a:extLst>
              </p14:cNvPr>
              <p14:cNvContentPartPr/>
              <p14:nvPr/>
            </p14:nvContentPartPr>
            <p14:xfrm>
              <a:off x="811080" y="2058120"/>
              <a:ext cx="7008120" cy="3296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4FE769-0A45-A83C-362A-917980806F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1720" y="2048760"/>
                <a:ext cx="7026840" cy="331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Rename variables</a:t>
            </a:r>
          </a:p>
          <a:p>
            <a:pPr marL="457200" indent="-457200"/>
            <a:r>
              <a:rPr lang="en-US" altLang="en-US"/>
              <a:t>A dumb algorithm</a:t>
            </a:r>
          </a:p>
          <a:p>
            <a:pPr marL="873125" lvl="1" indent="-381000"/>
            <a:r>
              <a:rPr lang="en-US" altLang="en-US"/>
              <a:t>Insert Phi functions at every join for every variable</a:t>
            </a:r>
          </a:p>
          <a:p>
            <a:pPr marL="873125" lvl="1" indent="-381000"/>
            <a:r>
              <a:rPr lang="en-US" altLang="en-US"/>
              <a:t>Solve reaching definitions</a:t>
            </a:r>
          </a:p>
          <a:p>
            <a:pPr marL="873125" lvl="1" indent="-381000"/>
            <a:r>
              <a:rPr lang="en-US" altLang="en-US"/>
              <a:t>Rename each use to the def that reaches it (will be unique)</a:t>
            </a:r>
          </a:p>
          <a:p>
            <a:pPr marL="457200" indent="-457200"/>
            <a:r>
              <a:rPr lang="en-US" altLang="en-US"/>
              <a:t>Problems with the dumb algorithm</a:t>
            </a:r>
          </a:p>
          <a:p>
            <a:pPr marL="873125" lvl="1" indent="-381000"/>
            <a:r>
              <a:rPr lang="en-US" altLang="en-US"/>
              <a:t>Too many Phi functions (precision)</a:t>
            </a:r>
          </a:p>
          <a:p>
            <a:pPr marL="873125" lvl="1" indent="-381000"/>
            <a:r>
              <a:rPr lang="en-US" altLang="en-US"/>
              <a:t>Too many Phi functions (space)</a:t>
            </a:r>
          </a:p>
          <a:p>
            <a:pPr marL="873125" lvl="1" indent="-381000"/>
            <a:r>
              <a:rPr lang="en-US" altLang="en-US"/>
              <a:t>Too many Phi functions (time)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CFD859-CE54-72C5-53F1-E66DA06E8756}"/>
                  </a:ext>
                </a:extLst>
              </p14:cNvPr>
              <p14:cNvContentPartPr/>
              <p14:nvPr/>
            </p14:nvContentPartPr>
            <p14:xfrm>
              <a:off x="1018800" y="2221920"/>
              <a:ext cx="8430480" cy="4620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CFD859-CE54-72C5-53F1-E66DA06E87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9440" y="2212560"/>
                <a:ext cx="8449200" cy="463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FEEDADE-A235-8013-7CDE-B6ECDAC70C7F}"/>
                  </a:ext>
                </a:extLst>
              </p14:cNvPr>
              <p14:cNvContentPartPr/>
              <p14:nvPr/>
            </p14:nvContentPartPr>
            <p14:xfrm>
              <a:off x="916560" y="1688760"/>
              <a:ext cx="8066880" cy="5004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FEEDADE-A235-8013-7CDE-B6ECDAC70C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200" y="1679400"/>
                <a:ext cx="8085600" cy="502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8843</TotalTime>
  <Words>2693</Words>
  <Application>Microsoft Office PowerPoint</Application>
  <PresentationFormat>Custom</PresentationFormat>
  <Paragraphs>888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hp new</vt:lpstr>
      <vt:lpstr>EECS 583 – Class 7 Static Single Assignment Form</vt:lpstr>
      <vt:lpstr>Announcements &amp; Reading Material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Class Problem – Compute DF for each BB</vt:lpstr>
      <vt:lpstr>SSA Step 1 - Phi Node Insertion</vt:lpstr>
      <vt:lpstr>Phi Node Insertion - Example</vt:lpstr>
      <vt:lpstr>Class Problem – Insert the Phi Nodes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234</cp:revision>
  <cp:lastPrinted>2001-10-18T06:50:13Z</cp:lastPrinted>
  <dcterms:created xsi:type="dcterms:W3CDTF">1999-01-24T07:45:10Z</dcterms:created>
  <dcterms:modified xsi:type="dcterms:W3CDTF">2023-09-23T19:00:23Z</dcterms:modified>
</cp:coreProperties>
</file>