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10" r:id="rId3"/>
    <p:sldId id="529" r:id="rId4"/>
    <p:sldId id="530" r:id="rId5"/>
    <p:sldId id="531" r:id="rId6"/>
    <p:sldId id="513" r:id="rId7"/>
    <p:sldId id="514" r:id="rId8"/>
    <p:sldId id="515" r:id="rId9"/>
    <p:sldId id="516" r:id="rId10"/>
    <p:sldId id="517" r:id="rId11"/>
    <p:sldId id="518" r:id="rId12"/>
    <p:sldId id="532" r:id="rId13"/>
    <p:sldId id="526" r:id="rId14"/>
    <p:sldId id="527" r:id="rId15"/>
    <p:sldId id="519" r:id="rId16"/>
    <p:sldId id="520" r:id="rId17"/>
    <p:sldId id="521" r:id="rId18"/>
    <p:sldId id="533" r:id="rId19"/>
    <p:sldId id="525" r:id="rId20"/>
    <p:sldId id="528" r:id="rId2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19489 15113 7602,'-64'-37'271,"-3"6"0,10 12 0,-3 17 0,11 11 0,9 13 1,0 14-1,-4 13-54,18-19 0,-1 2 0,-5 8 0,0 3 1,-4 6-1,1 2 0,0 4 0,2 2 1,0 2-1,1 3 0,1 1 0,2 1 0,2 3 1,1 0-1,3-1 0,3 1 0,3-2 1,3-1-1,3-5 0,3 0 0,3-4 0,2-2-1675,2-4 1,4-2 1501,5-1 1,3-3 0,2-6-1,4-3 1,4-1 0,4-2-1,1-3 1,2-1 0,3-2-1,2-1 1,2-2 0,1-1-1,0-3 1,1-2 0,-1-3-1,0-1 1,35 4 0,2-5-1,1-10 1,-36-4 0,0-3 130,-1-3 0,1-4 1,2-4-1,0-3 1,3-5-1,-1-2 1,0-2-1,0-3 1,0-3-1,-1-2 1,0-3-1,-1-2 0,0-1 1,-3-2-1,0-1 1,-1 0-1,-3 0 1,-1 0-1,-2 2 1,-2 1-1,-3 3 1,-1 1-1,-4 5 0,-2 1 1,10-20-1,-8 13 210,-5 12 0,-8 7 0,-6 11 0,-9 8 0,-18 20 0,-14 25-350,15-11 0,-1 4 1,-10 11-1,-1 3 1,0 6-1,0 2 1,-1 1-1,2 0 0,1 0 1,2 0-1,3-2 1,2-1-1,3-2 1,3 0-1,3-5 0,2 0-153,4-4 0,2-1 0,6-5 0,3 0 0,8 35 1,16-7-1,15-5 0,13-9 13,-20-27 1,1-3 0,31 16 0,-25-23 0,2-3 0,-1 0-1,1-3 1,3-3 0,0-3 0,2-2 0,1-4 0,5-4-1,1-4 201,4-5 0,1-4 1,1-5-1,0-5-145,-14 3 0,1-3 0,-2-1 0,15-9 0,-2-3 0,-15 9 1,0-1-1,-1 0 0,17-15 0,-2-1 0,-6 3 0,-2-1 49,-2 3 0,-2 0 0,-1-3 0,-3 0 0,-6 7 0,-2 0 0,-4 3 0,-2-1 0,-3 4 0,-3 1 0,8-21-97,-6 12 1,-11 10 0,-5 11 0,-5 6 0,-10 7 0,-14 13 0,-18 22 280,13-3 1,-1 5 0,-4 7-1,-1 3-157,-4 10 1,0 2 0,6-3 0,2 0 0,2 1 0,3-1 0,5-1 0,3 0 0,4-1 0,3 0 0,4 6 0,4 0-109,3 7 0,5-2 0,5-5 1,6-1-1,7 4 0,8-4 1,6-7-1,6-6 0,9-6 0,5-6 1,11-4-1,4-5 0,-19-7 1,3-3-1,1-2-1894,5 0 0,1-2 0,1 0 1975,5-1 0,0-1 0,1 0 0,1 0 0,1 0 0,1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1946 12221 8405,'-6'-13'0,"0"8"174,-3 10 0,4 8 0,5 15 0,0 3 0,1 9 1,2 9-1,1 12 0,-1 5 0,-2-28 0,0 1 0,-1 3 1,-2 1-1,0 5 0,-2 2 0,-1 4 0,-3 1 0,-2 7 1,-2 1-1,-2 3 0,-2 2 217,-1 3 1,-1-1 0,1-2-1,0 0 1,-2 2 0,1 1 0,-1-1-1,-1-1 1,0-1 0,0-1-1,2-5 1,1-3 0,1-6 0,1-2-1,2-8 1,2-2-101,-10 26 1,3-8 0,5-14-1,0-4 1,1-4 0,3-7 0,6-7-1,7-5-97,10-3 1,12-8 0,17-2-1,12-4 1,18-4 0,-32 0 0,2-1-1,7-3 1,2-1-72,4-1 0,1-1 1,1 1-1,2 0 0,10-1 1,3-1-1,1 1 1,1 0-1,-22 3 0,0 1 1,1-1-1,5 0 0,1 0 1,0 1-1,3-1 1,0 1-1,1 1-94,2 0 0,0 0 0,0 0 0,0 0 1,0-1-1,-1 2 0,-4 2 0,-1 2 0,-1-1 1,-4 1-1,0 1 0,-1 0 0,-1 1 0,0 0 1,-1 1-1,22 3 0,-2 0-365,-1 1 1,-2-1-1,-5-1 1,-2-2-1,-8-1 1,-1 0-1,-4-1 1,-2 0-1,-4-2 1,-1 0 0,29-3-1549,-11-5 1727,-11-9 1,-9-6 0,-10-10 0,-6-9 0,-7-5 0,-2-10 2170,-1-6-1960,-1 0 0,-6 21 0,-1-2 1,1 0-1,-1-1 0,1-2 0,0-1 1,-1-4-1,1 0 0,0 0 0,1 0-107,1 0 0,0-1 0,0-7 0,1-1 0,2 2 0,0 0 0,-2-1 0,0-1 0,0 0 0,0 0 0,-2 5 0,0 1-32,0 5 1,-1 0 0,-3 1 0,-1 1-1,-1 6 1,-2 0 0,-3 3 0,-2 2 0,-14-35-1,-8 11-249,-4 6 0,-10 1 0,-2 11 0,-8 2 0,-8 5 0,-6 7 1,28 18-1,-3 1 212,-6 1 0,-1 2 0,2 1 0,-2 1 0,-10 0 0,-3 3 1,-3 0-1,0 1 0,-2 1 0,-2 1 0,-6 0 0,-2 1 376,22 1 1,-1-1 0,1 1-219,-18-2 1,-2 1 0,13 2 0,-2 2 0,1-1 0,7-1 0,2 0-1,1 0 1,0 1 0,0 0 0,2 0 0,-21 2 0,3 1 0,8 0 0,1 1-367,5 0 0,1 2 0,3-1 0,1 2 1,3 2-1,2 1 0,3-1 0,2 1 1,-31 14-1,12 1-4988,6 3 5318,11 5 0,5-5 0,-1 4 0,-5-4 0</inkml:trace>
  <inkml:trace contextRef="#ctx0" brushRef="#br0">2626 12714 8378,'7'-32'0,"1"5"0,-4 2 0,5 10 366,3 9 0,1 4 0,2 2 1,1 0-1,4 0 0,-1 0 1,0 2-1,-1 1 0,0 1 0,1 1 1,0-1-740,1 1 0,3 5 1,-1-1-1,4 1 1,0 1-1,1-2-537,0 1 0,-1 2 910,1 1 0,0 0 0,-1 1 0</inkml:trace>
  <inkml:trace contextRef="#ctx0" brushRef="#br0">2679 13181 9099,'0'-14'0,"0"1"490,0 0 1,2 5-1,4 4 1,6 1 0,5 0-1,4-2-194,3 2 0,1 2 1,3 1-1,2 0 1,1 0-1,-3 0 0,-3 1-506,-3 4 1,-4 2 0,1 7 0,-2 0 0,-7 4-1,-1 3 206,-2 0 1,-4 4-1,3-4 1</inkml:trace>
  <inkml:trace contextRef="#ctx0" brushRef="#br0">2706 13500 8684,'-4'-13'198,"-1"0"0,2 5 1,8 4-1,4 2-213,2 2 1,3 0 0,0 0-1,4 0 1,3 0 0,1 0-1,0 2 1,1 2-815,-3 5 0,1 3 0,-5 1 829,2 1 0,0 5 0,-5 2 0</inkml:trace>
  <inkml:trace contextRef="#ctx0" brushRef="#br0">2719 13780 8137,'-40'21'0,"0"-3"-31,0-3 1,6 2 0,3 3-1,5-1 9,3 0 0,10-1 0,9-5 0,2 1 0,5-3 0,7-2 0,11-4-13,7-4 0,9-1 1,-1 0-1,1 0 0,0 0 1,-4 0-1,-4 0-64,-4 0 1,-7 2-1,-2 2 1,-5 6 0,-7 7-1,-5 5 1,-8 5 98,-9 4 0,-12 3 0,-4 6 0</inkml:trace>
  <inkml:trace contextRef="#ctx0" brushRef="#br0">2653 14287 8278,'-5'19'189,"10"-6"0,14-8 0,12-10 1,11-8-1,3-8 438,6-4 0,-4 3 0,1 0 0,-4 1 0,-4 3 0,-4 6-627,-4 5 0,5 8 0,-3 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6625 10888 13187,'-7'-12'-433,"-5"9"1,1-5-1,-5 6 328,-6 7 0,-2-2 119,2 5 1,-8 0 0,4 2-1,-4-2 1,-4-2 0,-4-4-1,-5 1 1,-2 0 0,1 2 0,-1-1-1,2 1 1,2-1 0,2-1-1,2-1 695,2-2 1,5 0-1,-1 0 1,4 0 0,4 1-1,2 2 1,0 4 0,1 4-722,-4 4 0,-6 7 0,-2 0 0,-1 3 0,-1 2 0,0 1 0,-3 2 0,-2 2 45,-1 2 1,2-3 0,1 3 0,3-1 0,1-2 0,5 0 0,3 0 167,3-1 1,5-2-1,0-1 1,3-1 0,4 0-1,2-3 1,3-1 46,2 2 0,1 1 0,2 3 0,0 2 0,0 3 0,0 1-156,0 3 0,0 9 1,-1 10-1,-4 11 1,1-29-1,-2 1 1,-1 0-1,-1 1 1,0 2-1,0-1-170,2 0 1,0 0-1,-1-1 1,2 0-1,1 34 1,1-6-1,1-4 1,2-1 213,0 2 1,2-7 0,2-2 0,5 1 0,3-2 0,1-1 0,0-2 141,1-3 1,-2 0 0,-2-6 0,-1-2 0,1 4-1,1-1-205,-3 2 0,3 4 1,-7 2-1,-1 7 0,0 10 1,0 5-1,-1-33 1,1 1-319,-2 3 1,1 1-1,-2-3 1,1-1-1,0 1 1,0 0-1,0-3 1,1 0 0,3 31-1,3-6 1,2-9 97,2-6 0,0 1 0,-2-7 0,-1-2 0,0-4 0,0-4 671,0-1 0,-6-2 0,3-3 0,-2 0 1,1 2-1,-1-2 0,0 2-246,1-2 1,-1 6-1,-2 1 1,1 4-1,1 1 1,1 1-368,1 4 0,1 2 1,5 5-1,-2-3 0,-1-5 1,2-2-1,0-4-65,3-2 0,-2 1 0,-2-6 0,-3-3 0,-1-3 0,-3-3 554,-1 2 0,-2 0 1,0-1-1,0-2 1,0 0-1,0-2 1,0 2-148,0 0 1,4-4 0,1 4-1,-2 1 1,-2 0 0,0 5-701,4 1 324,-4-3 0,5 12 1,-6-2-1,0 2 0,0 4 1,0 0 81,0 1 1,0-4-1,0-1 1,0-3 0,0 1-1,0-3 278,0 1 1,0-2 0,-1-5-1,-2 1 1,-2 0 0,2-1-238,2 1 0,1-2 0,0-1 0,0-2 0,1 2 0,2 1 0,2 0 0,-2-3 0,0 4 0,0-6 0,1 3 0,-1-1 0,-1 1 0,-2 1-181,0-2 1,0 6-1,0-4 1,0 0-1,0 1 1,-2-1 308,-2-2 0,2 3 0,-2-4 0,2 1 0,2-1 0,0 0-242,0-1 0,0 1 1,0 1-1,2-4 1,1-2-1,1 1 0,1 0-319,1 0 0,-5-3 1,4 0-1,-3-2 1,1-2 315,2-1 1,-1-5 0,-4 5 0,0 2 875,0 0 1,0 3 0,0-1 0,0 0-1451,0 1 0,2-7 0,1-1-2,1 0 1,1-6-1,-4 1 1,2-5-1,2-3 1,-2-4 692,-2-1 0,11-7 0,3-2 0</inkml:trace>
  <inkml:trace contextRef="#ctx0" brushRef="#br0">5559 16886 7944,'-14'0'360,"7"5"0,2 6 0,4 5 0,1 6 0,0 3 0,0 4 0,0 0 0,0 4 55,0 1 1,0 1 0,0 7-1,0 4 1,0 4 0,0 6-1,0 2 1,-1 6-179,-4 2 0,-2 1 0,-5 6 0,0-2 0,0-3 1,-3 1-53,1 0 1,-1-6-1,1-2 1,1-2-1,0-3 1,-1-1 0,3-4 20,2-7 1,3 3 0,6-8 0,1 1 0,2 3 0,3-3-231,1-3 0,7 6 0,5-3 0,2 1 0,3 1 0,1-4 0,3-1-27,3-1 1,-1-7-1,5 1 1,2-5-1,2-4 1,2-2-1,2-3 281,2-1 1,0-1 0,0-3 0,4-2 0,4-4-1221,5-4 1,-6-2 989,5-4 0,1-8 0,9-8 0</inkml:trace>
  <inkml:trace contextRef="#ctx0" brushRef="#br0">7412 12354 7835,'-8'0'-360,"-4"6"0,5 2 0</inkml:trace>
  <inkml:trace contextRef="#ctx0" brushRef="#br0">7358 12368 8521,'-12'-2'0,"2"-2"0,1-5 0,-1-2 286,-2 3 0,-3-4 1,-3 4-1,-4 1-219,-3 2 0,3 5 1,1 5-1,0 4 1,1 3-1,-6 1 1,-2 2-177,-3 3 1,-6 1-1,2 3 1,-3-4-1,0-3 1,1-2-1,-3 2 1,1 0 302,1-2 0,-4 3 0,8-7 0,0 1 0,3 1 0,3-2 0,3 0 30,3-2 0,2 5 1,7-3-1,0 2 1,1 4-1,2 3-291,1 4 0,1 3 1,-1 4-1,3 5 0,2 7 1,-2 9 80,-1 5-36,4-3 1,-8 12 0,7-5-1,1-1 1,1-1 0,1-3 162,-3-2 0,2 1 1,-2-9-1,2-1 1,2 0-1,0 0 201,0 2 0,0 5 0,0 0 0,0 5 0,2 4 0,2 1 0,3 0-218,1 1 0,4-2 0,-5 5 0,2 3 0,-2 1 0,1 4-94,-1 1 1,-5-33 0,-1 0 0,2-2 0,0-1 0,-1 2 0,1-1 0,2 35 0,3-1 0,1-4 160,-2-4 0,5 1 1,-5-14-1,2-4 1,0-3-1,2-7 103,0-2 0,1 5 0,-1-3 1,-2-2-1,-1 1 0,1-4-64,0 1 0,-1 2 0,0-4 0,-2-1 0,-1 0 1,-1-1-1,-1 4-227,-1 1 1,-1-2 0,2 7 0,2 2 0,-2 2 0,-2 3-55,-1 3 1,0-6-1,0-1 1,0-4 0,0-5-1,0-4 1,2-4 145,2-2 0,-3 0 0,4-5 1,-4 0-1,-1 0 0,2-1 55,2 0 0,-2-2 1,2-2-1,-2 2 1,-2 1-1,0 2-98,0-2 1,0-1 0,0 0-1,0 1 1,0 3 0,0 0-1,0 2-255,0 0 1,0-3 0,0 4 0,0 3 0,-2 3 0,-1 2 101,-1-5 1,-1 2 0,5-7 0,0 1 0,0-2 0,0-1 0,0 0 223,0-2 1,0-1 0,0-2 0,0 1-1,0-1 1,0 0 0,0 2 89,0 3 0,0-3 0,0 2 0,0-2 0,0-1 0,0-1-295,0 0 1,0 1-1,0 0 1,2 3-1,1 2 1,1 0-50,-1 0 1,-1 4-1,-2-6 1,0 1-1,0 0 1,0 0 0,0-2 119,0-1 0,0-2 0,0 0 0,0 1 0,0-1 159,0 0 1,0 1-1,0-1 1,0 0 0,0 1-1,0-1-316,0 0 0,0 5 0,0 1 1,0 1-1,0 0 0,0 0 1,0 0 115,0 1 0,0-3 1,0 4-1,0 0 1,0 0-1,0-1 159,0-2 0,-2 1 0,-1-4 0,-1 3 0,1 0 0,0 2 0,0-2-43,-1 1 0,-1 3 0,5 0 1,0 2-1,0 0 0,0-1-299,0-2 1,0-1-1,0 1 1,0-4-1,0-4 1,0 0-1,0-1 190,0 0 1,0-4 0,2-1 0,1-1 278,1 0 1,6 2-1,-2 5 1,1-2-1,0-2 1,1-1-521,2 1 1,6 2 0,1 1 0,0 1 0,2-3 0,-1 0 0,4-4-256,1-1 0,1-1 0,-3-5 0,-1 0 0,1 0 0,-1 0 541,0 0 0,-6 6 0,4 1 0</inkml:trace>
  <inkml:trace contextRef="#ctx0" brushRef="#br0">22555 10195 8161,'-14'-7'0,"1"2"0,6 10 0,2 4 0,4 3 0,1 1 0</inkml:trace>
  <inkml:trace contextRef="#ctx0" brushRef="#br0">22555 10262 8161,'-9'9'0,"0"0"0,0-6 0,-4 3 0</inkml:trace>
  <inkml:trace contextRef="#ctx0" brushRef="#br0">22608 10195 8340,'4'-19'0,"1"-2"-124,-2 1 0,0 6 124,1 10 0,-2 2 0,4 2 0</inkml:trace>
  <inkml:trace contextRef="#ctx0" brushRef="#br0">22741 9875 8267,'14'-48'0,"-1"-1"0,0 4 674,1 7 0,0 5 0,4 8 1,3 3-1,0 6-188,-4 5 1,3 1 0,-3 5-1,0 5 1,-2 8 0,-4 14-1,-2 12 1,-4 15 43,-4 9 0,-2 11 1,-1-25-1,-1 3 0,-2 5 1,-3 2-1,-3 4 0,-2 1 1,-4 8-1,-3 1-384,-1 2 1,-2 2-1,7-21 1,-1 0-1,1 1 1,-1 6 0,-1 1-1,1 0 1,0 1-1,0 0 1,1-1-1,0-1 1,1-2 0,0 1-1,1-2 1,0 1-1,2-1 1,1-5-1,1 1 1,1-1-284,-2 24 1,1-2 0,3-5 0,1-2 0,1-6 0,1-1 0,2-5 0,0-2 0,1-4 0,0-1 0,1-5 0,0-2-695,0 32 0,0-10 0,0-17 1,0-8-1,0-8-313,0-6 0,0-10 1,0-31 1143,-6-8 0,-1-13 0</inkml:trace>
  <inkml:trace contextRef="#ctx0" brushRef="#br0">22981 9915 8107,'-2'-37'1663,"0"-1"0,-3-29 0,2 23-1663,8 26 0,7 15 0,7 11 0,3-1 1,8-1-1,8-2 0,13 1 0,9-2 174,11-2 1,-30-1 0,0 0 0,2 0 0,1 0 0,1 0 0,1 0 0,2 0 0,0 0 0,1 0-1,0 0-138,0 0 1,1 0 0,-2 0 0,0-1-1,-4-1 1,0-1 0,-5-1 0,-1-1 0,28-6-1,-10-3 1,-4 1 24,-6 0 1,-3-1-1,-4 2 1,-4 3-1,-5 5 1,-5 3-80,-3 1 1,-5 7 0,0 8 0,0 11 0,-1 14 0,3 17 218,-8-22 1,-1 4-1,-1 5 1,0 4 0,2 9-1,0 2 1,0 7-1,0 0 1,0 4 0,-1 1-1,-4-19 1,0 1-1,0 0 1,-1 3 0,0-1-1,-1 2-20,1 3 1,0 1 0,-1 1 0,0 3 0,0-1-1,0 1 1,-1 1 0,1 0 0,-1 1 0,0-1-1,0 1 1,0 0 0,0 0 0,0 1 0,1 0-1,0-5 1,1 0 0,0 0-330,0-1 1,1 0 0,0-1 0,-1-3 0,0-2 0,0 0-1,1-2 1,0-2 0,0-1 0,2 21 0,-1-1 0,-1-6 0,1-2-1,-1-6 1,0-3 0,-1-3 0,-1-2-276,-1-5 1,-2-1-1,-7 30 1,-7-10-1,-11-6 1,-10-12-1,-13-8 1,-14-11 460,25-17 0,-3-4 0,-7-1 0,-2-3 0,-6-5 1,-1-2-1,-3-4 0,0-1 0,-5-4 0,-1-1 0,0-2 1,0-1 115,-1-2 1,0 0 0,0 0-1,0-1 1,3 2 0,1 0-1,1 1 1,0 0 0,1 0-1,1 1 1,4 1 0,1 1-1,4 1 1,2 1-642,3 0 0,2 2 1,-28-5-1,11-1 1,12 3-1,13 3 487,8 3 0,4 0 0,9 1 0,3-7 0</inkml:trace>
  <inkml:trace contextRef="#ctx0" brushRef="#br0">21741 7530 9795,'0'-56'0,"2"5"0,1 13-51,1 13 1,7 10-1,-2 6 1,2 6-102,3 6 1,1 4 0,1 8 0,3 3-1,2 6 1,3 5 0,2 7 691,5 2-144,-3 8 1,15 3 0,-1 10 0,-20-27 0,0 0 0,3 2 0,-1 1 0,1 1 0,1 1-80,1 2 1,0 1-1,1 1 1,-1 0-1,-1 2 1,0 0-1,-1 2 1,0-1-1,1 2 1,0 0-1,-1-1 1,1 0-1,-1 1 1,0 0-156,-1-2 1,-1 1 0,1 2 0,0-1 0,-3-3-1,-1-1 1,1-1 0,0-1 0,-2-3 0,-1-1-1,14 30-370,-7-6 0,-2-6 0,-8-5 0,-1-4 1,-3-4-1,-2-1 0,-4-1-666,1-4 0,0-7 1,-3-6-1,3 1 1,2-3-1,2 0-569,2-1 1,7-10 1442,3 0 0,15-6 0,5-3 0</inkml:trace>
  <inkml:trace contextRef="#ctx0" brushRef="#br0">23341 8983 8165,'-7'-55'645,"-4"10"1,7 19 0,-1 8-400,0 8 0,2 5 0,-5 10 0,1 5 0,-1 6 0,-2 6 0,0 5 201,1 4 0,-8 8 0,4 7 0,-2 1 0,-1 3 0,-2 4-522,-4 3 1,-8-2 0,-2 3 0,-1-3 0,1-4 0,1-2 0,-1-4-959,1-4 0,0-5 0,5-2 0,0-2 1033,4-2 0,3 4 0,6 0 0</inkml:trace>
  <inkml:trace contextRef="#ctx0" brushRef="#br0">24634 7570 8345,'12'-37'221,"-3"-3"0,1 3 0,-4 7 0,2 5-103,2 3 0,-3 6 0,1-4 0,-2 2 0,-2 1 0,1 0 0,0 3 0,1 0 514,0 1 0,5 6 1,-4 5-1,2 11-481,0 13 0,-6 15 1,1 17-1,-5 11 1,-2-25-1,-2 1 0,-1 4 1,-2 2-1,-2 3 1,-1 1 4,-3 1 0,0 1 0,-2 1 0,-1 1 0,-2 4 1,-2 1-1,1-2 0,0-1 0,1-1 0,0-1 1,0 0-1,1-2 285,0 1 1,0-1-421,3-8 1,0-1-1,-1 1 1,0-1-1,2-8 1,1-1-1,-12 31 1,1-5-1,4-7-720,0-3 0,-2-5 0,4-1 0,2-5 0,3-3 0,2-5 1,2-4-1142,-1-7 1,3-2 1839,-2-5 0,0 2 0,-4-9 0</inkml:trace>
  <inkml:trace contextRef="#ctx0" brushRef="#br0">23928 9302 8976,'-9'-13'1350,"0"0"0,6 7 1,-2 7-1,5 10-1254,5 5 0,-2 12 0,7 0 0,4 3 0,3 3 0,4-1 1,4 1-1,3-1-137,3-1 0,12-7 0,2-8 1,7-7-1,5-6 0,4-4-585,0-4 0,3-14 0,-8-8 0,-4-4 0,-5-4 0,-2-5 1,0-7 625,3-5 0,1-6 0,-23 24 0,1 0 0</inkml:trace>
  <inkml:trace contextRef="#ctx0" brushRef="#br0">25860 7730 8661,'11'-57'0,"2"6"0,2 9 73,0 13 0,-2 12 0,0 10 199,1 1 1,-2 3 0,-3 9 0,-5 7-1,-3 9 1,-3 11 61,-7 11 1,-2 5 0,-12 15 0,-6 6-1,13-32 1,-2 2 0,-1 3 0,0 1 938,-1 2 1,0 0-1291,-3 3 0,0 1 1,2 2-1,0 0 1,-1 2-1,-1 0 1,0-1-1,0-1 1,-2 0-1,1 0 0,-1-1 1,-1-1-452,2-1 1,0-1 0,1-3 0,1-2 0,4-2-1,2-1 1,1-2 0,2-2 0,-8 32 0,6-8-1,8-9-325,4-6 0,3-8 0,0-5 0,1-3 0,2-9 793,2-3 0,11-10 0,-1-1 0</inkml:trace>
  <inkml:trace contextRef="#ctx0" brushRef="#br0">25154 8983 9363,'0'-32'0,"0"3"984,0 4 0,-6 5 0,-3 13-1010,-3 7 0,-1 7 0,0 11 1,-2 4-1,-3 5 0,-3 4 1,-1 6-1,1 5 91,2 2 0,-3 2 1,6-2-1,4 5 0,6 3 1,4 0 567,2-3 1,11 6-1,4-5 1,5-1 0,8 0-1,5-5-811,1-3 1,5 2 0,-4-9 0,2-1 0,0-5 0,-3-6 0,-1-4-2020,-4-6 0,0 0 1,-4-8 2196,-3-1 0,3-25 0,-4-8 0</inkml:trace>
  <inkml:trace contextRef="#ctx0" brushRef="#br0">20542 9596 8515,'-12'-6'503,"3"-3"0,-3 1 0,3 2 0,-1 5 0,0 8 0,2 10 0,1 9 167,-1 8 0,1 6 0,-3 5 0,1 5 1,-2 5-1,-1 4 0,-1 2 0,0 1 1,-1-1-693,1-4 0,0-2 0,1-1 0,3-4 0,5-4 0,2-8-1631,2-4 1,0-3 0,2-5 0,2-6 1652,5-6 0,9-7 0,2-7 0</inkml:trace>
  <inkml:trace contextRef="#ctx0" brushRef="#br0">20115 9689 8557,'-15'-55'1513,"7"8"1,5 13-1162,3 11 1,3 15 0,5 2 0,10 1 0,9-1 0,8-1 0,13-4 2941,11 0-3042,-3 3 1,-16 3 0,0 0 0,33 0 0,1 2 0,0 3 0,-6 5-807,-4 4 1,-2 3-1,-9 2 1,-7 4-1,-7 6 1,-10 5 553,-5 7 0,-5 8 0,-5 4 0</inkml:trace>
  <inkml:trace contextRef="#ctx0" brushRef="#br0">20022 10475 10023,'-13'-21'0,"10"4"1026,13 6 1,14 8 0,10 8 0,3 2-1264,4 1 0,16-3 0,3-5 0,10-1 0,4-2 0,-36 0 0,-1 0 237,38-4 0,-36 0 0,0-1 0,-2-2 0,0-1 0</inkml:trace>
  <inkml:trace contextRef="#ctx0" brushRef="#br0">21075 9969 9300,'-9'-28'0,"2"8"805,1 17 0,1 14 0,5 15 0,0 1-771,0 0 0,0-2 0,0-1 0,0-2 0,0 3 0,0 5 0,0 7 0,0 6-230,0 5 1,0 4-1,0 3 1,0 3 0,0 2-1,0 1-175,0-3 0,2-6 0,2-6 0,5-9 1,3-6-1,1-8 0,2-3 719,3-8 0,-3-5 0,2-7 0,0-1 1,-1-5-1,3-6 464,2-5 0,-2-8 0,6-1 0,5-8 0,3-5 0,4-2 0,1-2-363,2-2 1,3 1-1,0 4 1,-1 0 0,1 0-1,-3 1 1,-2 2-803,-2 2 0,-11 5 1,0-2-1,-3 1 1,-4-1-1,-2 1-1897,-4-1 1,-7 1 0,-1-8 2249,-3-2 0,-1-8 0,0 1 0</inkml:trace>
  <inkml:trace contextRef="#ctx0" brushRef="#br0">21915 6677 23950,'6'-21'-1887,"1"-3"1,6 7 0,1 2-1,-1 5 1289,0 5 0,-4-1 1,0 2-1,2 1 965,0 1 0,-3 1-110,-4-4 1,-4 4 0,-3-5 0,-3 2 0,-1-1 0,-3 2 45,-2 2 0,-3 1 0,-3 0 0,-4 0 0,-3 0 0,-3 0 0,-2 1-234,-1 4 1,-12-2-1,-1 5 1,-7 3 0,-4 1-1,1 2 82,0 4 1,-6 3 0,6 6 0,1 1 0,4 3 0,9 4-342,7 4 0,11 1 0,6 0 0,6 0 0,7 0 0,7 0 0,11 0 196,10 0 1,15-6 0,13-3 0,7-3-1,2-3 1,1-3 0,3-5-82,-1-7 1,7-4 0,-9-6 0,-6 0 0,-3-3 0,-7-6-39,-1-9 0,-8-5 1,-6-4-1,-7-1 0,-6-5 1,-7-7-1,-6-7 0,-9-5 208,-9-1 1,-13-6 0,-12-4 0,16 30 0,-1 0 0,-2-1 0,-1 0 0,0 1 0,0 0-150,-24-23 0,-2 4 0,7 12 0,2 8 0,5 5 0,6 8 0,5 4-1605,3 8 1,6 7 1477,8 9 1,15 11-1,9 14 1</inkml:trace>
  <inkml:trace contextRef="#ctx0" brushRef="#br0">22368 7063 8885,'13'-17'0,"1"-1"328,-1 2 1,0 5-588,1 2 1,-8 6 0,-6-1 0,-8 4 0,-4 3 0,-2 1 0,-3 1 323,-1 1 1,1 0-1,3 5 1,2 1-1,2 5 1,3 2 332,1 5 1,3-4 0,9 2 0,7 1 0,8-3 0,5-2-185,6-3 0,-4-3 0,4-3 0,-1-5 0,1-2 0,-4-2-247,-5 0 0,1-11 1,-6-4-1,-3-4 1,-4-4-1,-3-3-219,-2 0 1,-2-1 0,-4 0 0,0 2-1,0 2 1,0 2-67,0 2 0,2 2-422,2 8 1,4 8 0,8 7 739,6 1 0,6 2 0,12 4 0</inkml:trace>
  <inkml:trace contextRef="#ctx0" brushRef="#br0">23194 6943 9231,'-20'-20'300,"2"2"0,3 5 0,0 4 1,-1 6-253,-2 6 0,-5 15 1,0 13-1,-3 9 1,-4 10-1,-1 3 0,1 4-374,2 0 0,7 0 1,4 3-1,3-1 1,5-4 325,5-4 0,8-5 0,4-6 0</inkml:trace>
  <inkml:trace contextRef="#ctx0" brushRef="#br0">22968 7223 8460,'1'-71'0,"4"2"513,4-1 0,3 8 0,1 9 1,0 8 57,1 8 1,-6 6-1,1 10 1,2 8-1,2 7 1,5 5-1,4 4-5002,3 5 4431,8 1 0,7 16 0,7-4 0</inkml:trace>
  <inkml:trace contextRef="#ctx0" brushRef="#br0">24341 6717 19043,'6'-19'-1169,"3"-4"1,-2 6 0,0 2 915,-1 4 1,2 9 0,-8-3-1,-6 4 1,-6 2 0,-4 4 521,-2 3 1,-4 4-1,3 3 1,-1 1-1,2 4 1,7 0-209,5 4 1,4 1 0,5 2 0,6 0 0,10 1 0,9 0 50,8-2 0,5 3 1,1-12-1,-4-2 1,-1-4-1,-2-7 1,-4-3-39,-3-1 0,-7-5 0,-5-6 0,-6-7 0,-5-7 0,-5-6 1,-5-3-54,-4-3 0,-7-1 0,-3-1 1,0 3-1,-2 5 0,2 5-364,-1 4 0,7 2 1,6 7-337,1 0 0,9 7 1,11 4-1,13 7 1,10 1-1,9 1 915,6 0 1,4 2 0,11 5-1</inkml:trace>
  <inkml:trace contextRef="#ctx0" brushRef="#br0">25101 6650 16264,'-23'-1'201,"3"-4"0,0-4 1,4-2-83,1-3 0,2 7 1,0 2-1,-1 4 0,1 4 1,0 4-1,1 8 0,2 4-299,1 5 1,6 0 0,0-1-1,6 0 1,7 0 0,6 3-78,7 0 1,6-4 0,4-1 0,1-2 0,1-4 0,-1-3-1,-2-5 153,-4-1 0,-2-1 1,-1-7-1,-2-2 0,-6-5 1,-3-3 90,-5-1-48,3-1 1,-11 1-1,3 0 1,-2 0 0,-2-1-50,0 1 0,0 0 1,1 1-101,4 3 1,-2 3 0,6 6 0,1 0-1,2 0 193,1 0 1,12 0 0,4 0 0</inkml:trace>
  <inkml:trace contextRef="#ctx0" brushRef="#br0">25807 6664 12252,'0'-32'0,"0"0"0,-1 5 709,-4 8 1,2 12 0,-7 15 0,-3 12-954,-4 8 1,-12 12-1,-1 7 1,-4 4 0,0 0-1,1 6 1,4 0-665,1 3 0,2 2 1,3-3-1,2-3 831,2-5 0,1-2 0,5-15 0</inkml:trace>
  <inkml:trace contextRef="#ctx0" brushRef="#br0">25594 6997 12807,'6'-64'-607,"3"-3"0,3 1 1534,1 2 0,5 6 1,1 11-1,0 7-897,0 7 0,5 11 0,-2 6 1,4 6-1,0 7 0,2 6 86,3 5 1,3 10-1,6 3 1</inkml:trace>
  <inkml:trace contextRef="#ctx0" brushRef="#br0">26780 6943 13444,'6'-13'-480,"3"0"1,-2 1-1,2 2 697,2 1 0,-1 4 0,-1-4 0,-5-1 0,-4 0 0,-5-1 140,-9 2 1,-7 6 0,-8-1-1,-5 3 1,-2 2 0,-2 5-1,1 7-278,-2 8 1,7 4 0,2 3-1,6 2 1,8 1 0,6-1-314,5-2 0,10 3 0,8 0 1,11-3-1,11-4 0,8-6 189,7-4 0,-5-6 1,7-4-1,-5-2 1,-5-4-1,-5-4-113,-6-7 1,-9-2 0,-6-7 0,-5 0 0,-7-1 0,-2 1-170,-2-1 0,-2 3 0,-2 3 0,-4 2 0,1 1 0,2 1 0,4 0-45,1-1 1,10 3 0,7 0 0,6 2 0,11-1-1,5-2 418,1-1 1,3 4 0,-9 2 0,0-1 0,-3 2-1,-4 0-59,-5 3 1,-6 5 0,-11 5-1,-10 5 63,-5-2 1,-9 4 0,-2-5-1,-1 1 1,1 0 0,2-1 0,1 2 407,-1 0 0,4-2 0,-2 0 0,6 2 1,2 0-1,0 3-132,1-1 1,3 0 0,5 2 0,0 2-1,1 2 1,3 1-410,5 4 1,8 1 0,3 2-1,4 0 1,6-1 0,2-1-434,5-2 0,6-4 1,0-6-1,-3-1 1,-6-3-1,-4-5 1,-5-2 475,0-2 1,-5-6 0,-3-3-1,-3-4 1,-5-3 0,-4-4-1,0 1 209,-1 0 0,1 1 1,-5 3-1,0-1 0,0-2 1,0 2 2551,0 1-3154,0 2 0,7 7 0,5 6 0,6 9 0,4 5 0,6 4 498,6-1 0,5-3 0,1 0 0</inkml:trace>
  <inkml:trace contextRef="#ctx0" brushRef="#br0">27727 7263 13444,'-34'-32'155,"7"7"1,9 2-1,3 13-69,2 7 0,-6 10 0,-5 7 0,-5 6 0,-6 7 1,0 3-1,-1 4 0,1 3-1792,1 4 0,1 2 1,6-6 1646,1-6 0,-1-5 0,1-13 1</inkml:trace>
  <inkml:trace contextRef="#ctx0" brushRef="#br0">27180 7423 10696,'9'-41'0,"1"-2"0,5-3 0,9-1 0,7-1 0,8 4 0,-1 7 1078,1 7 0,4 6 0,-5 13 1,5 3-1,1 11 0,2 15 1,3 16-954,3 12 0,-5-6 0,-1-2 0</inkml:trace>
  <inkml:trace contextRef="#ctx0" brushRef="#br0">7425 14287 8138,'-21'0'0,"-3"1"0,7 4 0,0 2 0,1 2 0,-2 0 66,4 0 0,-6-2 0,10-2 0,5-4 1,10-1-1,7 2 0,6 2 0,4 5 0,4 3 487,5 1 1,1 2 0,5 1 0,4 3-1,2 1 1,7 0 0,2 0 0,6-1-282,1-3 0,-4-3 0,6-2 0,4-4 0,2-1 0,2-4 0,1-5 0,2-8-125,-34 4 1,-2-2-1,31-7 1,4-6 0,-35 10-1,1 0 1,-1-1-1,0 1 1,1-2 0,-1 1-1,0 0 1,-1-1-86,1 1 0,-1 0 1,36-12-1,-4 1 0,-2 3 1,-1 0-1,-5 2-146,-4 0 0,0-3 0,-12 4 0,-5 2 1,-4 1-1,-4 1-138,-4 1 0,-2 0 0,-11-2 0,-1-1 0,-4-4 1,-10 0-1,-11-4 211,-12-1 0,-15-8 1,-14-2-1,22 14 1,-2 0-1,-5-1 1,-1 0-1,-6-2 1,-1 2 108,-3 0 1,-1 2 0,-2 3 0,-2 2 0,-5-1 0,-1 2-1,-3 2 1,0 1 0,0 2 0,-1 1 0,-3 3 0,0 1 0,1 4-1,1 2-147,-2 3 1,0 2 0,2 2 0,1 2 0,3 5 0,1 1 0,5 1 0,1 3 0,4 0 0,1 2 0,7 0 0,2 3-253,4 0 1,3 3 0,-13 25 0,17 10 0,15 3 0,20 4 0,5-34 0,6 0 300,8 2 0,4-1 0,5 1 0,2 0 0,5 1 0,0 0 0,0 0 0,0 0 0</inkml:trace>
  <inkml:trace contextRef="#ctx0" brushRef="#br0">22755 10302 8479,'0'-21'-25,"-2"5"1,-1 4 7,-1 3 1,-1 5 379,5-5 1,0 4-1,2-2 1,1 0 0,0 1-1,-6 1 1,-9 7 0,-9 5 304,-4 5 1,-8 6 0,-2 1 0,-4 3 0,-1 5 0,-1 2 0,-2 3 0,0-1 0,1 3 28,1 4 1,14-5 0,-4 7 0,6 0-1,3 1 1,1 7-186,2 3 0,1-2 0,5 12 0,-1 4 0,1 2 0,0 1-153,-1-1 0,0-1 0,-3 1 0,0-1 0,2 0 0,3-3-152,3-1 1,6-4 0,-1 3 0,2-2 0,2-4 0,3-3-94,6-3 0,1-6 1,13 1-1,0-4 0,2-4 1,1-5-232,-4-3 1,-3-3-1,-6-3 1,1-3-1,-2-1 1,-4 0-1,-3-2-445,-4-1 1,-1-2 0,0 1 0,-1 0 0,-4 3 0,-3 2-953,-4 2 1,3 1 0,1 5 0,2-2 0,5-2 1513,4 0 0,4-13 0,7 2 0</inkml:trace>
  <inkml:trace contextRef="#ctx0" brushRef="#br0">21848 12168 7991,'-13'-37'0,"2"7"643,7 12 1,7 11-1,15 10 1,4 3-1,3 1 1,3 2-1,3 1 436,5 4 0,10-4 0,6 9 0,5-1 0,3 1 1,-1 1-842,-3-1 1,2 3 0,-6-4 0,-8-2 0,-7-1-1,-4-2-1198,-4 1 0,-5-1 0,-3 0 960,-2 1 0,-1-7 0,-5-1 0</inkml:trace>
  <inkml:trace contextRef="#ctx0" brushRef="#br0">20249 12794 8062,'0'-13'260,"0"-1"1,0 6 405,0-1 1,-2 6 0,-1-3-1,-3 1 1844,-1 1-1996,4-1 0,-9 1 0,3 0-124,-3 1 0,3 1 0,0 4 1,1 4-1,-1 7 0,0 8-24,-2 4 0,5 7 0,2 5 1,3 3-1,2 3 0,5-3-369,7-1 0,8 1 1,12-11-1,5-3 0,7-7 1,0-6-1459,1-4 1303,-7-3 0,-2-12 1,-6-4-1,-3-7 1,-4-6-1,-8-5-99,-5-4 1,-6-6-1,-6-1 1,-6-4-1,-10 2 1,-8 2 751,-3 4 1,-2 5-1,1 1 1,-1 5-1,3 6 1,5 3 135,3 2 0,3 7 1,10 8-1,10 8-2001,12 6 0,14 11 0,9-2 1,6 2-1,10 2 0,3 0 1370,1-1 0,11-8 0,-2 0 0</inkml:trace>
  <inkml:trace contextRef="#ctx0" brushRef="#br0">21008 12927 8062,'-20'-25'693,"2"3"1,3 4-1,3 8 1,3 1 1264,5-1 0,4 4 0,4 3-1426,5 6 0,4 4 0,4 8 0,1 3 1,-2 4-1,-1 3 134,-2 2-974,0 5 1,2-4 0,1 3 0,4-2 0,-1-3 0,2-1-272,-1-2 1,3-4 0,2-7 0,-2-3 0,0-5 0,-1-4 0,-1-6 273,-4-7 0,3-6 0,-4-10 0,-3-2 0,-2-4 0,-2-2 0,-2 0-56,-3 1 1,2 7-1,0-2 1,2 2-1,1 3 1,1 1 360,3 2 0,4-2 0,9 4 0</inkml:trace>
  <inkml:trace contextRef="#ctx0" brushRef="#br0">21688 12687 8062,'-13'0'1038,"4"2"0,2 4 0,1 9 0,3 10-852,1 9 1,-2 10-1,-1 5 1,2 5 0,0 3-1,0 4 1,-1 0-2195,1-4 0,2-6 2008,1-2 0,0-6 0,0 2 0</inkml:trace>
  <inkml:trace contextRef="#ctx0" brushRef="#br0">21435 13047 8062,'-16'-39'1061,"-1"0"0,3 2 0,2 1-110,-8-26 0,12 10 1,3 18-1,4 6 1,2 6-768,4 3 0,5 7 0,12 7 0,11 4 0,8 2-184,8 4 0,15 8 0,4 8 0</inkml:trace>
  <inkml:trace contextRef="#ctx0" brushRef="#br0">10624 13767 8126,'0'-21'227,"0"-2"1093,0 5-1318,-6 0 0,3 9 0,-6 2 0,-1 1 0,-2 3 0,-1 1 0,-2 2 0,-3 0 0,-4 0 0,-3 2 0,-3 1 0,-3 3 218,-5 1 0,-5 2 0,-2 3 0,1-2 0,-2-1 0,-1 0 0,-2 0 0,1 0 1,-1 1 204,-1 2 0,4-3 0,-4 0 0,1 1 0,1 2 0,-1 1 0,1 2-376,0 3 1,1-2-1,7 6 1,2 2 0,5 3-1,3 2 1,3 4 51,3 1 0,8 6 0,10 6 1,4 3-1,7 3 0,13 1 1,14-1 38,12-1 1,-16-27 0,3-2 0,5 1-1,1-1 1,5-1 0,1-2 0,5-1 0,2-1-1,1-1 1,1-2-4,4-1 1,1-2 0,-2-2 0,1-1-1,6-2 1,0-3 0,-1 0 0,1-1-1,4-2 1,1 0 0,-1-2 0,1-1 0,3-1-1,0-2-107,-2-2 0,1 0 0,-2 0 1,-1-1-1,-3-1 0,-2-2 0,-1 1 1,-1-2-1,-5 1 0,-1-1 0,-4 0 1,-2 0-97,-4 0 0,-2-1 1,-3 0-1,-2 0 0,23-16 1,-8-4-1,-10-3 0,-10-6 1,-11-3 111,-6-4 0,-8 0 0,-8-2 0,-10 1 1,-17 0-1,-12 2-113,-11 1 1,20 26-1,-2 1 1,-2 3-1,-2 1 1,-4 1-1,-1 2 1,-5 2-1,-2 2 1,-2 2-1,-2 1 1,-4 2-1,-2 1-561,-5 1 1,-1 0 0,0 2 0,-1 1 0,-4 3 0,0 1 0,-1 4 0,-1 1 0,0 1 0,-1 2 627,-2 1 0,1 2 0,1 1 0,0 1 0,-1 0 0,0 1 0</inkml:trace>
  <inkml:trace contextRef="#ctx0" brushRef="#br0">6852 5477 8719,'0'-26'0,"1"1"0,2 2 0,2 6 0,-2 2 0,-2 2 240,-1-1 1,4 5 0,-1 2 0,-4 2 0,-6 5 0,-5 5 0,-3 2 0,-1 4 0,-4-1 91,0-1 0,2 3 0,-3-5 0,0 1 0,2-4 0,-2-2 0,2-2 1,0 0-1,3 0 0,-1 0 324,0 0 1,2-2-1,-3-1 1,2-3-1,-1 0 1,-2-1-1,-2 1-398,-2 0 0,-1 2 1,0 4-1,2 0 0,-2 1 1,-1 2-1,-2 3-310,1 1 0,-1 2 0,1 5 0,-3-1 0,0 0 1,-2-1-1,1-2 206,2-1 1,3-1-1,1 2 1,3-1-1,1 0 1,0 0 2,1 0 1,-3-2 0,4 3 0,0-1 0,-1 2 0,-2 0 0,-1 3 0,1 1 17,2 2 1,-5 3-1,2 5 1,-3 0 0,-2 5-1,1 1-343,-1 1 1,0 5 0,1-3-1,0 2 1,4-2 0,4-2 0,4-2 178,0-2 1,5-6 0,2-1-1,1 0 1,3-2 0,2 2 10,1 0 1,1-4 0,4 6-1,4 0 1,2 1 0,3 1-1,-2 0-136,-4 3 0,4 7 0,-4-1 0,1 1 0,-1 4 0,3-2 0,1 3-94,1 3 0,2-6 1,1 1-1,3-4 0,2-4 1,4-4 298,5-3 0,0-4 1,4-6-1,1 1 0,2-3 1,5 0-1,1-4 391,2-1 1,-3-1 0,4-4 0,0 2 0,3 1 0,3 1-338,1 1 1,0-3-1,2 6 1,1 1 0,1 2-1,-4 1 1,-3 2-296,1 3 1,-4-3-1,0 2 1,1-2 0,-1-2-1,4 1 604,0-1-116,-3-6 1,8 4 0,-3-7 0,2-1 0,0-1 0,-2-2-29,1 0 0,-1 0 1,0 0-1,1 0 1,-1 0-1,0 0-201,1 0 0,3 0 0,1 1 1,-2 2-1,-1 3 0,-3 0 0,0 1-207,1 1 1,-3-5-1,8 1 1,-3-2 0,-3-2-1,-2 0 1,-1 0 113,1 0 0,1 0 1,-1 0-1,-1 0 1,1-2-1,2-1 294,2-1 0,-1-5 0,0 5 0,1-1 0,0 1 0,3-1 0,0 2-357,0 2 1,-3 1 0,0 0-1,-1 0 1,-1 0 0,-2 0-66,-1 0 1,-4 0-1,2 0 1,-1 0-1,-2 0 1,1-2 0,1-1 340,1-1 0,1-5 0,3 3 0,0-1 0,1-2 0,-1 0 0,6 0-150,3-1 0,1 2 0,0 1 0,1-1 1,2 2-1,4 1 0,-1 2-332,-4 1 0,-1 2 1,-7 0-1,-4 0 1,-4-1-1,-4-2 137,-2-2 1,-2-1-1,-2 3 1,-2-3 0,1-1-1,0-3 1,-1-2 354,2-2 1,-3 0 0,2-3 0,1-2 0,0-2-1,0-2 1,-3-2-221,-1-2 1,2 0-1,-4-1 1,-3-2-1,-3-2 1,-5 1-213,-5 3 1,-1-6 0,-9 5-1,-1-2 1,1-3 0,-1 3 0,-1 0-1453,-1 2 1349,-8 3 1,3-5 0,-5 8 0,1 0 0,1 0 0,-1-1 4,-1 2 1,4-3-1,-5 4 1,0 0-1,0 2 1,0 1 106,-1 0 0,-2-4 0,-1 3 0,-2 0 0,-3-2 0,-4 0 0,-5-3 100,-4-1 0,-3 3 0,-6 1 0,-1 2 0,-2 3 0,-3 1 0,0 3-49,0 3 0,-3-3 0,3 5 0,0-2 0,-1 0 0,2 0 236,4 2 0,-7-5 0,7 3 0,-5-3 0,-4-1 1,-1 0-1,1-1 155,1 1 1,5 0 0,-5-1 0,-2 1 0,0 0 0,-4-1 0,-2 3-132,0 2 0,-10-2 1,3 5-1,2 0 1,-2-1-1,4 1-42,1 0 1,-13-3 0,9 3 0,-7 1-1,-4-3 1,1 1 0,36 2 0,-1-1 30,-1 0 1,-1 0 0,1 1 0,-2 0 0,-3 0 0,-2 0 0,0-2 0,0 0 0,2 2 0,1-1 0,0-2 0,0 1 0,2 1 0,-1 0 42,-2 0 1,1 0 0,0-2 0,1 1 0,1 3 0,-1 1 0,3-1 0,0 0 0,1 1 0,0 1 0,0-1 0,1 1-119,-37-2 1,34 2 0,1 1 0,1 2 0,1 1-1,-2 0 1,-1 2 0,-1-1 0,1 1 0,-1 1-1,0 0 1,0 2 0,1 0-315,0 1 0,1 1 1,1-1-1,1-1 0,-1 2 1,0 0-1,-33 7 1,6-1-1,4 1 0,5-1-114,0 2 0,-1-6 0,4-2 0,0 0 0,-1 0 0,1-2 1,0-1-19,-1-3 1,7-1 0,3-2 0,2 1-1,4 2 500,2 2 1,-8-1-1,2-4 1</inkml:trace>
  <inkml:trace contextRef="#ctx0" brushRef="#br0">11624 6477 20986,'0'-34'-1930,"6"3"1,3 10-1,1 6 1630,-1 5 0,3 1 366,-3-4 0,-2 4 1,1 0-1,-1-1 1,-1-2-1,0-2 1,-3 1-1,-3 1 1,-5 3 542,-4 5 1,-2 4 0,-3 4 0,1 7 0,0 5 0,-1 5 0,1 1-468,0 0 0,1-1 1,1 3-1,4-4 0,1 0 1,3-3-1,2 1 118,1 0 0,5 0 0,6-6 0,5-2 1,8-3-1,5 1 0,9-2 772,4 0-1025,0-2 1,8-4-1,-4 0 1,2-2-1,0 0 1,-2-3-559,-6 2 0,-3 2 0,-8 1 0,-6 0 1,-2 0-1,-5 0 788,-1 0 0,-8 0 0,-1 0 1</inkml:trace>
  <inkml:trace contextRef="#ctx0" brushRef="#br0">12024 6490 24703,'-6'-31'-773,"4"8"0,-4-10 0,8 17 1,4 5 1317,7 7 1,12 2 0,15 2 0,12 0 0,16 0 0,-29 0 0,1 0 0,3 0 0,1 0 0,1 0 0,-1 0-429,1 0 1,0 0 0,6 3 0,-1 0 0,-1 1 0,0 1 0,2 1 0,2 0 0,0 1 0,0 1-22,1 1 0,-1 0 1,0-2-1,1 0 1,-1 3-1,0 0 0</inkml:trace>
  <inkml:trace contextRef="#ctx0" brushRef="#br0">7945 8316 31446,'0'-13'-3277,"1"-1"0,2 0 0,3-3 1690,2 0 0,-4-1 1879,5 5 0,-6 4 0,3 1 0,-3 4 0,-3 4 1,-8 4-161,-6 4 1,-1-5 0,-3 1-1,2-2 1,-1-2 0,0 0 0,0-2 330,2-2 1,-2 1 0,-1-6-1,2-2 1,-1 0 0,1-1-1,-2 3 0,-4-3 0,3 3 0,0-1 0,-2-1 0,0 4 0,-3 1-206,-1 3 0,-3 2 1,-2 1-1,-1 1 1,0 4-1,-1 3-474,-4 4 0,1-3 0,-2-1 0,-1-1 0,4-1 0,2 1 0,1-1 691,1 0 0,3-1 0,4-5 0,1 0 1,-2 0-1,0 0 0,0 0-95,2 0 1,0 0-1,-5 0 1,-1 0-1,-1 0 1,-4 3-380,-1 5 0,1 3 0,-5 9 0,-4 3 0,1 0 0,-1 7 0,4 1-155,2 2 1,-1 2 0,6-4 0,2 0 0,2 1 0,5-1 60,4-2 1,3-2 0,2-5 0,1-4 0,2-3 0,2-2 0,1 0 330,-1 1 1,5-1-1,-1 2 1,2 1 0,2 2-496,0-2 1,0 5 0,0 3 0,0 4 0,0 4-1,0 2-340,0 3 0,0 2 0,0 1 1,2-2-1,2-2 0,7-4 0,5 0 595,6-1 1,3-5-1,4-5 1,0-2 0,5-2-1,5-3 1,7-2 589,4-3 0,3 1 1,1-5-1,1-2 0,1 0 1,3 0-215,2 1 0,-3 1 0,4-4 0,1 4 0,3 2 0,2 2 0,0 0-451,-1 1 0,7 5 0,-6 1 1,3-1-1,1 1 0,-2-2 1,-2-2 167,-1-4 1,-4 0 0,3 1-1,2-5 1,-2-2 0,1-2-91,0 0 0,-8-2 0,6-1 0,-3-3 0,-2 0 0,-1-1 0,-3 1 0,-1 0 0,3 2 0,1 4 0,0-2 0,0-1 0,-2-1 0,-2 1 0,-2 1 0,-4 2 0,-2 2 0,0 1 0,1 1 0,4-1 0,4-1 0,0-2 0,7 0 0,0 0 0,2 0 0,5 0 0,1-2 0,0-2 0,3 1 0,-12-5 0,4 1 0,0 1 0,1 0 0,0 3 0,5 2 0,2 1 0,2 0 0,-38 0 0,1 0 0,-1 0 0,1 1 0,35 4 0,-34-4 0,0 1 0,26 5 0,1-1 0,0-3 0,-4-2 0,3-1 0,-3 0 0,-2 0 0,1 0 0,2-1 0,-3-4 0,4-4 0,1-2 0,-3-3 0,6 1 0,1 0 0,-2 1 0,0 1 0,-1 3 0,-1-3 0,0 5 0,-3 2 0,-2 2 0,0 1 0,-2-2 0,0-2 0,-1-3 0,-5 2 0,1-2 0,-1-2 0,0-2 0,2-1 0,3-1 0,-3-5 0,2-2 0,0-2 0,-1-1 0,3-3 0,2-1 0,-5 3 0,8-8 0,-5 7 0,0 1 0,2 1 0,-3 3 0,-3 2 0,-2-3 0,-10 4 0,-3 0 0,0 0 0,-4 1 0,-4-1 0,-7-1 0,-4 2 0,-8-3 0,-1-1 0,-3 0 0,-4-2-37,-4-3 1,-2 0 0,-4-2 0,-4-2 0,-1-3 0,-2 1 0,0-1-138,-3 4 1,-2 2 0,-1 3 0,-4 3 0,-4 2 0,-2 3 14,-3 1 0,-9 6 1,-9 2-1,-3 1 0,-1 3 1,0 1-1,-3 2-215,-7 0 0,4 0 0,-9 0 0,0 0 0,1 0 0,-5-1 352,33-1 1,1 0-1,-31 0 1,-5-2-1,2 2 1,1 1 0,-3-2-1,1-2 206,0 2 1,35 0 0,-1 0 0,1 1-1,-1 0 1,0 0 0,-2 0 0,-1-1 0,0 1-1,1 0 1,-1 0 0,-1 0 0,-1 1-116,-1 0 1,1 0-1,2 1 1,1 0-1,-5 0 1,0 0-1,1 0 1,1 0-1,1 0 1,0 0-1,0 0 1,-1 0-41,0 0 0,1 0 1,1 2-1,1 1 0,-1-1 1,1 2-1,0-2 0,2 1 1,1 1-1,0-2 0,0 1 1,1-1-1,-35 2 93,1 1 1,0-1 0,-1-4 0,33 0 0,1 0 0,-2 0 0,0 0-1,0 0 1,0 0-115,-2 0 0,1 0 0,-1 0 0,-1-1 0,-3-1 0,-1 1 0,1-1 0,-1-1 0,-2 1 0,0 0 0,0 0 1,-1-1-9,-3 1 0,-1 0 0,2 0 0,-1 0 0,-5 1 0,0 0 0,1 0 0,0-1 0,0 0 0,-1 0 0,2 0 0,1 1 0,-1 0 0,1 2 0,1 0 0,1 2 0,3 0 0,2 2 0,5 0 0,0 1 0,-2 0 0,0-1 0,0-1 0,0 1 0,-3 0 0,1 0 0,0 1 0,1 0-204,-2 1 1,-1-1 0,-2 0 0,0 0-1,2-1 1,0 0 0,3 0 0,1-1 0,-1 1-1,1-1 1,3 1 0,0-1-102,0 1 0,1-1 1,-33 0-1,1 5 0,1 2 1,-2 0-1,-1 3 1,3-1 304,-1 0 0,4 2 0,31-6 0,0 0 0,0 2 0,-1 0 0,0 2 0,0-1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18369 5398 7962,'-9'-8'7074,"0"4"-6332,6 2 1,-1 4 258,8 2 1,-2-1 0,1 6 94,-6 1 0,-5 4 1,-7 2-1,-1 3 1,-3 2-1,0 3 1,-2 2-852,0 5 0,9-1 0,-1 6 0,3-1 0,2 1 0,4-1-245,2 2 0,2-4 0,2-2 0,4-5 0,6-3 0,5-6 0,3-3-965,-1-5 1,3 1 0,-3-6 0,1-2-1,-1-5 586,-3-6 1,-7-7 0,-5-3 0,-2-1 0,-4 0-1,0 0 1,-6 0 864,-4-1 1,2 5 0,-9-2 0,1 4 0,0 6 0,2 2 0,1 1 528,2 1 1,5 1-1,4 7 1,4 4-1016,4-1 0,4 5 0,5-3 0,0 1 0,1 1 0,-1-4 0,2-1 0,1-2 0,2 2 0,0-4 0,-4 2 0,4-2-1905,4-2 0,1-2 0,-3-2 1905,-2-5 0,-6-3 0,7-1 0</inkml:trace>
  <inkml:trace contextRef="#ctx0" brushRef="#br0">18955 5451 7931,'0'-14'8338,"0"1"-6946,-5 6 1,3 2 0,-2 10 0,2 5 0,1 6 0,-2 7 0,-2 2-1015,2 1 1,0 1 0,0 1 0,-1 2 0,-1-1 0,1-2 0,0-5-1821,1-2 0,1-3 0,2-3 1,0-4-1,0-6 525,0-8 1,0-12 0,0-8 0,2-6 0,2-4 0,3-1 1109,1-1 1,4 2 0,-3-1-1,2 4 1,3 4 0,-1 5-1,0 3 1007,1-1 1,1 10-1,1-2 1,2 3-1,-2 3 1,0 0-1,1 3-733,0 2 1,1 1-1,-5 0 1,1 0 0,1 1-1,1 2-1544,2 2 0,-1-1 0,-2-4 1,2 2-1,0 1 0,0 1 0,-3-1 1077,0-1 0,5-14 0,2-3 0</inkml:trace>
  <inkml:trace contextRef="#ctx0" brushRef="#br0">19009 5477 7898,'-8'6'1721,"5"3"-493,6 3 1,6 0 0,8-3 0,2-3-1,3-2 1,6 1 0,5-2 0,2-2-1365,1-1 0,-2-4 0,3-1 0,-3 2 0,-3 0 0,-4 0 136,-4-1 0,-12-1 0,1 5 0</inkml:trace>
  <inkml:trace contextRef="#ctx0" brushRef="#br0">19049 5717 9104,'-14'17'1284,"1"-4"1,0-3 0,1 4 0,3-1 0,5 0-285,2 1 1,4-3 0,2 0-1,6-4 1,7-1 0,6-3 0,7-1-1823,6-2 1,1-6-1,0-3 1,-2-5 0,2-3 821,2-5 0,1-4 0,0 0 0</inkml:trace>
  <inkml:trace contextRef="#ctx0" brushRef="#br0">19582 5491 7851,'0'-6'2825,"0"6"0,0 9-1421,0 7 0,0-1 0,0 4 1,1 0-1,2 2 0,2 1 1,-2 1-830,-2 0 1,1-4 0,1 1 0,3-3 0,1 0-2543,3-5 1,-2-5 0,1-8 0,0-5 0,-2-6 824,-3-5 0,2-5 0,-1 3 0,-2 0 0,-2 0 0,1 2 1724,2 2 1,-1 5-1,5 6 1,-1 8 821,0 6 0,2 5 0,5 3 1,-1 4-1,0 2 0,1 0 1,-1-4-408,0 0 1,5-4 0,3-6-1,2-2 1,7-5 0,3-9 0,4-12-998,1-10 0,-4-2 0,-4-5 0,-6-4 0,-7-2 0,-2-5-272,-1-2 1,-7 5 0,-3 0 0,-2 6 0,-2 6-1,0 3 1,0 3-847,0 3 0,0 7 0,-2 8 0,-1 2 0,-1 7 1,2 5-806,5 5 0,2 6 0,7-1 0,3 0 1923,-1-2 0,7-8 0,0-1 0</inkml:trace>
  <inkml:trace contextRef="#ctx0" brushRef="#br0">20462 5224 7851,'13'0'2771,"0"2"1,1 1-2175,-1 1 1,5 2 0,1-3 0,2 1 0,1 1 0,0 1 0,-1 1 0,0 2-8837,0 0 8239,-5 0 0,-9 4 0,-8 1 0</inkml:trace>
  <inkml:trace contextRef="#ctx0" brushRef="#br0">20275 5597 7851,'0'14'1981,"0"-1"0,16 3 1,10-1-1,9-3-1338,11 0 1,10-6-1,8-2 1,4-2 0,3-2-1,-1-2-643,-2-2 0,-7-10 0,-2-6 0</inkml:trace>
  <inkml:trace contextRef="#ctx0" brushRef="#br0">18329 6863 7927,'0'-7'1092,"0"1"0,0 8 0,0 4 0,0 5 1,1 7-1,2 3 0,2 4 0,-2 3 1,-2 5-828,-1 1 1,0 1-1,0 5 1,0 0-1,-1 0 1,-2-1-1,-3-4 1,0-4-1,0-4-265,3-5 0,2-2 0,1-7 0</inkml:trace>
  <inkml:trace contextRef="#ctx0" brushRef="#br0">18729 6810 10605,'-2'-13'3116,"-2"0"0,1 5-2469,-6 4 0,2 4 0,-4 4 0,2 5 1,-1 4-1,-3 4 0,-4 3 0,0 3-272,0 0 1,-2 10 0,1-7-1,2 3 1,1 0 0,3 1-565,4 1 0,2 0 1,6-4-1,0-1 0,1 0 1,4-4-1,3-4-427,4-4 1,6 0-1,1-3 1,1 0-1,0-4 1,0-1-86,-1-3 1,3-1-1,-3-2 1,2 0 0,1 0 700,-1 0 0,10 0 0,-3 0 0</inkml:trace>
  <inkml:trace contextRef="#ctx0" brushRef="#br0">19235 6837 7951,'8'-6'9830,"-2"-1"-8594,-6-1 0,0 14 0,0 12 0,-2 5 0,-1 7 0,-3 4-1106,-1 6 1,-6 3-1,-5-1 1,0-1 0,0 2-1,-1-3 1,0 0-1028,0-3 0,5-6 0,7-1 1,1-7-1,4-6 897,5-7 0,11-10 0,6-7 0</inkml:trace>
  <inkml:trace contextRef="#ctx0" brushRef="#br0">19769 6744 7846,'-6'7'1059,"3"0"0,-6-2 0,-2 5 169,0 6 1,-4 10 0,-1 5 0,-2-3-1,1-1 1,3-4 0,-1 4 0,-1 0-139,-2 2 1,1 1 0,7-4 0,3 0 0,-1-4-1,2-3-1920,0 0 1,3-4 0,9 1 0,8-5 0,6-7 0,7-2-163,4-2 1,-1-6-1,4-3 1,-3-3-1,-4-1 1,-5-1 0,-3 1-38,-3 0 1,-1 4 0,0 1-1,1 1 1029,2 0 0,0-2 0,-5-5 0</inkml:trace>
  <inkml:trace contextRef="#ctx0" brushRef="#br0">20355 6770 9094,'-7'-6'3276,"2"6"1,-1 3 0,2 11-1951,1 5 1,0 5-1,0 2 1,-3 2-1,-1 3 1,-4 3-1184,-1 1 1,4 2-1,0-6 1,1-2-1,1-1 1,0-2-1184,3-4 1,2-3 0,2-6 0,3-1 0,7-3-1,5-4 1,6-4 0,2-1-385,-2 0 1,3-10 0,-2-5 0,2-3 0,1-3 0,0 2 1423,-4 0 0,3-5 0,-4 3 0</inkml:trace>
  <inkml:trace contextRef="#ctx0" brushRef="#br0">20808 6810 15291,'14'0'841,"-1"0"0,5 2 0,1 1 0,2 1-1253,2-1 0,1-1 0,0-1 0,-3 2 0,-1 3 412,1 1 0,-5 2 0,4 4 0</inkml:trace>
  <inkml:trace contextRef="#ctx0" brushRef="#br0">20795 7103 15698,'19'9'0,"4"-1"795,2-2 0,7-2 0,5-4 0,8-1-107,8-4-688,6-8 0,2-2 0,-2-4 0</inkml:trace>
  <inkml:trace contextRef="#ctx0" brushRef="#br0">21901 5451 7983,'14'-21'0,"-7"-3"0,-1 7 0,0 0 765,3 3 1,-2 0 0,1 1 0,-2 2 0,-3 7 0,-2 8 0,-1 10-1,0 7 1,-1 7 92,-4 4 0,2 1 1,-6 4-1,-1 3 1,-2-2-1,-1 2 1,-1-3-1,1 0 1,0-1-1,1-2-1210,3-1 1,-1-2-1,5-6 1,2-3 351,2-4 0,1-3 0,0-2 0</inkml:trace>
  <inkml:trace contextRef="#ctx0" brushRef="#br0">22248 5691 9070,'-6'15'0,"-3"2"2205,-3 5 1,-1 2 0,0 0 0,1-3-1754,3-2 1,-3 9-1,5-1 1,-2-1-1,1-2 1,2-5-1,4-1 1,0 0-453,2-2 0,0-7 0,0-3 0</inkml:trace>
  <inkml:trace contextRef="#ctx0" brushRef="#br0">22661 5384 9004,'0'-9'1941,"2"2"1,2-1-1317,5 1 1,3 3 0,3-4 0,3 1 0,2 1 0,2 0 0,1 2 324,0-2 1,-2 4 0,0-2 0,0 4 0,-2 3 0,-1 3-843,-7 1 0,1 2 0,-7 6 0,-2 2 0,-5 6 0,-5 2 24,-7 1 0,-8 1 0,0 0 1,-3-1-1,-2 1 0,2 0 1,3-1-1,4 0 191,3-4 0,3 1 1,4-5-1,3-1 1,4-3-260,1 0 0,6-5 0,2-2 0,6-1 0,3-3 0,4-3-751,0-5 0,4-1 0,-3-4 0,4 3 0,0-1 0,-1 2-2194,-2 0 1,2 1 2880,-3 0 0,9-2 0,3-7 0</inkml:trace>
  <inkml:trace contextRef="#ctx0" brushRef="#br0">23274 5611 7900,'-5'9'2444,"-4"0"-1151,-3 1 1,-3 8 0,-1 4 0,-4 5-327,0 4 1,-3 1 0,-3 5 0,1-1 0,2-1-1,6-2 1,2-5-2640,2-4 1,5-4-1,4 4 1,5-6 1671,8-8 0,12-19 0,13-19 0</inkml:trace>
  <inkml:trace contextRef="#ctx0" brushRef="#br0">23608 5318 7900,'0'-8'4915,"0"2"0,1 6-3408,4 0 1,4 0-1,8 0 1,6 0-1340,2 0 1,6 0-1,1 0 1,1 0 0,0 2-1,-5 1 1,-3 3-1,-4-1-412,-2 1 0,-6 5 1,-5-2-1,-2 3 1,-4 1-1,-3 2 158,-8 2 1,-1-2 0,-11 4 0,0-2 0,2-1 0,-2-3 586,1-1 0,3 3 0,-1-8 0,5 2 0,4 0-313,5 2 1,8-5 0,7-2-1,6-3 1,9 1 0,3 1-1,1 3-67,-2 1 1,-3-2 0,-1 4 0,-5 1 0,-3 3 0,-5 4 18,-4 0 0,-2 7 0,-7-2 0,-2 3 0,-7 1 0,-5-3 0,-8-1-140,-5 2 0,-1-3 0,-5 0 0,-2-4 0,-1-3 0,1-5 0,3-4-448,2-2 0,-4-1 0,5-2 0,2 0 0,0 0 0,4-2-7490,3-2 7938,-3-3 0,10-13 0,-4 0 0</inkml:trace>
  <inkml:trace contextRef="#ctx0" brushRef="#br0">6199 11075 17745,'-8'-6'-2819,"4"-1"3101,8-7 0,8 1 0,7 1 1,3 2-1,7 1 0,5-2 1,6 1-1,4 0 0,5 1 1,3 0-1,1 0 0,-1 2 1,-3 1-1,-5 3-721,-2 1 0,-8 2 0,-3 0 0,-4 2 1,-5 1-1,-4 1 0,-5 1 0,-4 1 291,-5 2 0,4-2 1,-1 0-1</inkml:trace>
  <inkml:trace contextRef="#ctx0" brushRef="#br0">6972 10888 10795,'-20'0'584,"4"0"0,-6 0 0,-2 2 0,-1 5 0,-2 9-150,1 10 0,-5 5 1,0-2-1,-1 2 0,1-1 1,0-2-1,2-1-1198,0 0 0,4 1 0,3 1 707,4 2 0,9 6 0,3-3 1</inkml:trace>
  <inkml:trace contextRef="#ctx0" brushRef="#br0">22088 6903 8417,'-7'-5'0,"1"-3"0,7-4 197,4 3 1,2-1-1,6 4 1,1-1-1,1-2 1,1 0-1,2 2 1,-2-1 0,-1 2-1,-2-1 224,0-1 0,-4 5 0,-1 0 0,-2 6 0,-3 6-111,-2 3 0,-1 2 0,0 0 0,0 3 0,0 2 0,0 0 109,0 0 0,-4 4 0,-2-4 0,0 0 0,-2 2 0,2-2 0,0 0-308,4-2 1,0-3 0,2 0 0,2-2-318,2-4 0,5-2 0,7-7 1,3-4-1,2-2 0,1-3 0,1-2-308,-1-3 0,0-1 0,5 2 0,-1 3 0,2 0 0,2 4-4549,1 1 5063,0-4 0,2 2 0,1-5 0</inkml:trace>
  <inkml:trace contextRef="#ctx0" brushRef="#br0">22755 6930 8417,'11'-13'261,"-2"-1"0,-4 1 0,-4 0 0,-1-1 0,0 1 0,-1 0 0,-4 1 0,-4 3 464,-2 5 0,-7 2 0,-3 4 0,-3 2 0,-4 6 0,-3 7 0,-4 6 0,-5 7-497,-2 6 1,-8 8 0,-2 6 0,25-23 0,1 1 0,-2 1 0,1 1 0,1 0 0,1 1-1,2 0 1,2 0 0,-15 30-1266,10-3 0,11-5 0,11-4 0,2-5 0,2-2 1037,0-2 0,6 0 0,1 0 0</inkml:trace>
  <inkml:trace contextRef="#ctx0" brushRef="#br0">22888 7570 28997,'6'-13'-4585,"-3"-4"0,6 4 4801,1 5 0,-4 7 0,-2 5 0,-4 5 0,-4 3 0,-6 3 0,-5 1 130,-3 2 0,0 6 1,5-4-1,0 3 1,1-3-1,1 0 0,4-4 1,0-1-425,-1-2 1,5 0-1,-1 1 1,4-2-2665,4-4 1,5-2 3110,9-6 1,14 0 0,10 0 0</inkml:trace>
  <inkml:trace contextRef="#ctx0" brushRef="#br0">23461 7170 20038,'-9'-18'-1332,"0"0"1,6 5 1351,-1 4 1,2 5-1,4-4 1,2 2 535,5 4 0,-1 0 0,1 2 0,2 0 0,4 2 0,4 0 54,2 3 1,1-1-1,5-2 1,0 1-1,1 1 1,1-1-485,3-1 1,3-2-1,-2 0 1,-2 1 0,-2 2-1,-5 2 1,-3-2-337,-5-2 0,-3 5 1,-4 3-1,-4 3-26,-4 1 1,-7 0 0,-3 1-1,-4-1 1,-3 0 0,-3 1 0,-2-1 443,-3 0 1,5 1 0,0 0 0,1 3 0,0 2 0,0 2 99,-1 2 1,4 3-1,-4 0 1,0 1 0,-2 0-1,-1-1-496,0 1 0,1 4 1,-3 0-1,2-1 1,0-2-1,1-2 1,3 1-761,3 0 1,2-1-1,1 0 1,2-3-1,2-1 1,3 2-1,2 0-3454,1-2 4153,2 3 0,12-4 0,3 6 0</inkml:trace>
  <inkml:trace contextRef="#ctx0" brushRef="#br0">24154 7796 21592,'0'-7'-613,"0"1"1,2 6 0,1 2 0,1 2 726,-1 5 1,-1 3-1,-2 1 1,0 0 0,-2 1-1,-2 1 1,-5 1 0,-3 3-1,-3 2-229,-3 2 0,-2-2 1,-7 1-1,0 2 0,2 1 1,1 2-931,2 0 0,4-7 0,-2-2 0,2-3 0,6-2 0,8-1 1346,7-3 1,10-9 0,8-7 0</inkml:trace>
  <inkml:trace contextRef="#ctx0" brushRef="#br0">24941 7357 21592,'4'-27'-1592,"1"0"1,-2 5 0,0 6 1600,1 7 0,-3 4 1,4 10-1,-7 5 0,-5 7 1,-6 5-1,-4 3-134,-2 2 1,3 4 0,-5 1 0,2 2 0,3 3-1,1 0 95,1-1 0,3 1 0,2-4 1,4-1-1,4 2 0,2-3 1,4-1-207,4-5 1,2-3 0,4 0 0,3-5 0,4-7 0,3-5 0,2-5 400,0-5 1,5-14 0,2-9-1</inkml:trace>
  <inkml:trace contextRef="#ctx0" brushRef="#br0">25381 7343 21592,'20'-19'-390,"-2"-2"0,-3 1 0,-2 3 676,1 7 0,-7 7 0,-3 12 0,-4 12 0,-5 10 1,-7 12-1,-6 5-439,-3 7 0,-3 7 0,-5 1 0,-2 0 0,1 2 0,2-1-1523,1 0 1,2-6 0,1-13 0,5-3 1597,4-8 0,-7-10 0,7-5 0</inkml:trace>
  <inkml:trace contextRef="#ctx0" brushRef="#br0">18116 15406 8085,'20'-6'0,"1"-6"0,-6-5 0,-2 0 0,2 7 264,-10 1 0,3 5 1,-5-4-1,-4 2 1,-6 3-1,-5 2 1,-2 1-1,1 1 1,0 4 531,-1 4 0,2 4 0,2 3 1,1 4-1,0 0 0,0 3 1,2-1-1,0 0 0,1 2 1,0 1-400,3 1 1,-3 6-1,0-1 1,0-2 0,-1 1-1,1 0 1,0 2-314,3 2 0,1-4 1,2-1-1,0-3 1,2-6-1,1 1-225,1 0 1,7-6 0,-2-1 0,2-5-1,3-3 1,-1-3-128,0-1 0,-5-8 0,-4-5 0,-2-3 0,-2-6 0,0 1 387,0 0 1,0 0-1,0 2 1,0-1-1,0 2 1,0 1 735,0 2 0,0 4 0,1 2 0,4-1 0,3 2 0,4 0 0,3 4-862,3 0 0,-2 2 0,5 0 0,0 0 0,-2 0 0,2 0-543,-1 0 1,-3 4-1,2 1 1,-1-1-1,0 1 1,-1 1-1,3 0-1621,2 0 0,3-2 1,3-4 2170,3 0 0,-3 0 0,5 0 0</inkml:trace>
  <inkml:trace contextRef="#ctx0" brushRef="#br0">18862 15460 8038,'-1'-23'6322,"-4"1"-5408,4 0 1,-5 20 0,6 7 0,0 7-1,0 5 1,0 6-59,0 2 0,-5 1 0,1 3 1,1 0-1,2 2 0,-1 0-864,-2 2 1,2-6-1,-2 1 1,2-6-1,2-3 1,0-2-1,0-3-1791,0 0 0,0-8 0,0-8 0,0-10 942,0-8 0,0-10 0,0-3 1,0-1-1,0-4 0,0-2 1099,0 0 0,5-2 1,-1 11-1,1 3 1,-1 3-1,2 6 1,1 2 920,4 6 1,0 2-1,4 0 1,2 4 0,2 2-1,0 0-579,0-1 0,4 0 0,-4 4 1,0 1-1,2 2 0,0 3-2169,2 1 1200,-3-4 1,8 8 0,-5-5-1,0 1 1,-3 2 0,-2 0-9259,1 0 9643,-4 0 0,4-2 0,-5-1 0</inkml:trace>
  <inkml:trace contextRef="#ctx0" brushRef="#br0">18915 15579 8587,'-13'9'1167,"0"0"0,4-1 0,2 2-716,1-1 1,9-2-1,8 2 1,7-4-1,3-4 1,1-1-1,0 0-304,1 0 1,-1 0-1,3 0 1,-1 0-1,-4 0 1,0 2-148,-4 2 0,-1 9 0,-2 8 0</inkml:trace>
  <inkml:trace contextRef="#ctx0" brushRef="#br0">18862 15953 8849,'-21'-21'6934,"8"8"-6629,7 7 0,12 6 1,3 0-1,3 0 0,3 0 1,2 0-1,7 0 1,4 0-77,3 0 0,6 0 0,-1 0 1,1 0-230,-1 0 0,8-6 0,-3-2 0</inkml:trace>
  <inkml:trace contextRef="#ctx0" brushRef="#br0">19342 15686 7909,'0'-33'1113,"2"11"0,0 0 0,4 7 89,2 6 1,1 3-1,4 6 1,-1 2 0,-2 4-1,-2 7-316,-2 8 0,-2 9 0,-4 2 0,0 1 0,0 1 1,0 0-993,0 3 1,0-5 0,0-1-1,0-4 1,0-3 0,0-3-2613,0-2 1948,6-1 0,-3-11 1,6-6-1,0-6 484,-2-9 1,-1-8 0,-6 1 0,2-2-1,0-1 1,3 0 0,-1 5 815,2 3 0,-4 7 0,4 1 0,0 4 1,2 5 214,4 7 1,2 8-1,-1 3 1,2 1-1,1 0 1,3 0-122,2-1 1,3-1-1,5-7 1,4-2-1,1-4 1,3-5-1,0-6-489,-1-7 0,2-10 0,-5-11 0,-2-7 0,-4-5 0,-4-4 0,-2-1-767,-3 2 0,-3-5 0,-2 2 0,-1 0 0,-2-1 0,-2 5-861,-3 5 0,4 3 1,-3 12-1,2 4-1394,2 4 0,0 15 2887,-1 14 0,-3 9 0,-6 9 0</inkml:trace>
  <inkml:trace contextRef="#ctx0" brushRef="#br0">18009 16965 11898,'-1'-35'0,"-4"2"631,-4 5 1,3 16 0,2 18 0,2 11 0,4 8 0,1 6 0,3 4-372,1 7 1,-4 1 0,3 9 0,-2 1 0,2-1 0,2-2 0,2-1-2205,2-2 0,3-1 1,1-7-1,2-5 1944,-2-8 0,-1-5 0,-2-7 0</inkml:trace>
  <inkml:trace contextRef="#ctx0" brushRef="#br0">18249 17045 8568,'4'-57'0,"1"2"0,-2 8 1834,-2 9 0,-1 10 1,0 6-1140,0 4 1,2 5-1,1 6 1,1 8-1,-1 11 1,-3 10-302,-4 8 1,-4 8 0,-5 7 0,0-1 0,-1 1 0,1-1-257,0-1 1,4-6 0,1-3 0,2-1 0,2-4 0,0-2-710,-1-5 153,1-3 1,5-5-1,4-2 1,5-4-1,5-3-655,3-4 1,5-2 0,1-4 0,4-3 0,6-6 0,3-2 1072,5-2 0,12-6 0,1 4 0</inkml:trace>
  <inkml:trace contextRef="#ctx0" brushRef="#br0">19035 16752 12318,'-17'-18'0,"-1"2"555,2 4 1,7 12 0,4 12 0,4 4 0,1 1-306,0-2 0,0 2 1,0 3-1,0 2 1,0 6-1,0 5 1,0 4-1,0 0 248,0 0 0,0 4 1,0-7-1,0-1 1,0-5-1,0-6-768,0-3 0,0 3 0,0-4 0,0-1 0,1-3-632,4 0 1,4-7 0,8-4 0,6-4 0,2-5 901,1-2 0,7-7 0,1-5 0</inkml:trace>
  <inkml:trace contextRef="#ctx0" brushRef="#br0">19555 16766 9242,'-13'0'1258,"0"0"0,-1 1 1,1 2-1,0 3-542,-1 1 0,1 7 1,0 5-1,-1 2 0,1 2 1,0 3-1,1 2-105,3 3 1,-1-2 0,4 5 0,0-1 0,0-3 0,3-2-1,1-2-1297,2 1 0,6-5 1,5-1-1,3-2 1,7-4-1,4-5-3013,8-5 0,0-4 3699,2-1 0,7-6 0,5-1 0</inkml:trace>
  <inkml:trace contextRef="#ctx0" brushRef="#br0">19969 16832 7942,'-6'-15'0,"3"5"0,-6 14 904,-2 5 1,0 11 0,-3 5 0,1 6 0,-2 4 0,-1 5 0,-2 5 0,3 1 356,5 0 1,-1 3 0,7-5 0,1-3 0,3-2 0,6-7-1420,7-3 1,7-1 0,8-12 0,4-4 0,8-6 0,8-6-2949,4-5 1,5-8 0,3-11 3105,0-5 0,-26 10 0,0-2 0,3-3 0,0 0 0</inkml:trace>
  <inkml:trace contextRef="#ctx0" brushRef="#br0">20622 16832 7914,'-14'0'1081,"7"2"0,4 2-596,6 5 1,4-2 0,8 1 0,2-1-84,0 1 0,3-4 1,-4 3-1,3 1 0,2-1 1,1 4-1,0-1-402,0-1 0,1 9 0,3-4 0</inkml:trace>
  <inkml:trace contextRef="#ctx0" brushRef="#br0">20542 17152 7805,'0'-19'1110,"3"1"0,6 0-589,8 9 0,9 5 0,3-1 0,4-3 0,1-4 0,4-2 0,4 0 0,4-3-521,1 0 0,14-13 0,7 2 0</inkml:trace>
  <inkml:trace contextRef="#ctx0" brushRef="#br0">20942 15526 8091,'-14'-13'1240,"2"10"1,7 10-921,9 14 1,8 12-1,10-2 1,-3-3-1,-1-3 1,0-4-1,0-2 1,-1-3-321,1-1 0,6 4 0,-3 2 0</inkml:trace>
  <inkml:trace contextRef="#ctx0" brushRef="#br0">20928 15979 9848,'0'-19'1929,"9"28"1,9 9-1,12 14-4788,7 8 2859,9-6 0,-5 5 0,5-5 0</inkml:trace>
  <inkml:trace contextRef="#ctx0" brushRef="#br0">22155 15713 7779,'-6'-8'-90,"-3"4"0,1 2 1,1 1-1,1-4 1,3-3-1,3-4 1,3-3-1,3-1 1,0-2-1,1 2 210,1 1 0,1 1 0,3 1 0,-2 0 0,-1 1 0,0 2 0,0 2 1237,-1 2-283,-5 2 0,8 5 1,-7 4-1,-1 4 1,-1 2-510,-2 3 1,0 4-1,0 1 1,0 2-1,0 4 1,-2 3-185,-2 3 0,2 2 0,-4-2 0,2 3 0,-1 0 1,3-3-1057,0-3 1,2-3 0,0-1 0,0-3 0,0-2-1,0-3-1374,0-1 0,7-8 1,5-2 2048,5-4 0,6-19 0,-2-4 0</inkml:trace>
  <inkml:trace contextRef="#ctx0" brushRef="#br0">22661 15460 7880,'8'-35'1254,"-4"6"1,-7 13-318,-1 11 1,-2 10-1,3 8 1,-2 0-1,2 1 1,0 0 0,0 4-582,-1 4 1,-2 9 0,3 5-1,-3 4 1,0 4 0,0 5-1,2 3-758,-2 1 0,5-5 1,-2-4-1,4-4 0,5-4 402,1-5 0,2-3 0,5-1 0</inkml:trace>
  <inkml:trace contextRef="#ctx0" brushRef="#br0">23141 15926 7802,'-6'-12'0,"-3"5"0,-3 7 1289,-1 7 0,-2 9 0,-1 4 1,-2 0-1,2 3-1107,1-3 0,2 7 1,0-2-1,1 5 0,1 1 1,4 0-1,1 0-182,3-1 0,7-2 0,4-2 0</inkml:trace>
  <inkml:trace contextRef="#ctx0" brushRef="#br0">23714 15513 7825,'-6'-27'348,"0"14"1,-4 10 0,3 13 654,1 11 0,0 4 0,3 5 0,-2 5 0,1 10 0,0 4 0,-1 4 0,2 0-1095,2 2 0,1 9 1,0-13-1,0 0 0,1-5 1,4-6 91,4-5 0,8-2 0,4-6 0</inkml:trace>
  <inkml:trace contextRef="#ctx0" brushRef="#br0">24088 15553 7794,'0'-40'2598,"0"10"-1748,0 12 0,6 13 1,2 16-1,6-2 1,2-4-1,3-2 1,2 0-1,4 3-228,5 1 1,-2 2 0,5 6 0,-2 1 0,-2 2 0,-2-1-635,-3 3 1,-13-4 0,1 5 0,-6-1 0,-9 1 0,-9 1 0,-10 1 103,-7-1 1,-5 0-1,-5 3 1,2-1 0,1-3-1,2-2 1,5-3 375,7-1 1,11-2 0,11 1 0,15-1-1,21-1-211,17-3 0,19 1 0,-31-7 1,0-2-1,2 1 0,0-1 1,3 0-1,0 0 0,-2-1 1,-1 0-1,-1 0 0,-1 0-1159,34 0 0,-8 0 0,-12 0 0,-8 1 902,-7 4 0,-9 2 0,2 7 0</inkml:trace>
  <inkml:trace contextRef="#ctx0" brushRef="#br0">21995 16952 7813,'7'-3'198,"-2"3"1,-14-3 0,-2 6 0,5-6-1,9-6 1,9-4 527,6-5 0,-3 3 1,3-2-1,-4 2 0,0 2 1,-2-1 501,-4 1 1,-2 8 0,-7 10 0,-4 13-1,-5 10 1,-5 7 0,-4 5 0,0 5-654,0 4 0,1-2 1,4 0-1,3 1 0,2-4 1,4-1-1154,4-4 0,7-8 1,4 0-1,5-3 0,4-3 1,0-3-3998,1-4 2878,-3-3 0,0-2 0,-2 1 1697,-4-1 0,-6 0 0,1 1 0</inkml:trace>
  <inkml:trace contextRef="#ctx0" brushRef="#br0">22621 17379 7846,'0'-21'0,"0"2"0,-1 11 1090,-4 4 1,4-1 0,-4 5-1,4 6 1,1 5 0,0 2-329,0 0 1,0-4 0,0 0-1,0 1 1,0 2 0,0 2 0,0-1-1,0 0-854,0 1 1,-5 3 0,0 3 0,-3-1 0,-2 0 0,-1-1 0,1 0-2287,1-1 1,6 1-1,-1-4 2378,2-1 0,8-6 0,2-1 0</inkml:trace>
  <inkml:trace contextRef="#ctx0" brushRef="#br0">23101 17152 8518,'0'-25'6175,"0"3"-5832,0 8 0,2 10 1,2 8-1,3 5 1,2 5-1,0 3 0,0 6-456,-1 2 0,2 1 0,-4 3 0,0 0 0,1 2 0,-1 0 0,2-1-3248,-1-3 3361,2 2 0,4-14 0,0 4 0</inkml:trace>
  <inkml:trace contextRef="#ctx0" brushRef="#br0">23581 17085 8534,'-6'-17'985,"-3"-1"1,-3 9 0,-1 13-1,1 13 82,3 6 0,-3 9 0,4-1 0,-4 0 0,-2 3 0,1 6 0,1 7-797,3 5 1,2 4 0,4 2-1,-1 3 1,1-2 0,1 0-271,2-4 0,0-3 0,0-12 0</inkml:trace>
  <inkml:trace contextRef="#ctx0" brushRef="#br0">23794 17605 9534,'8'-6'1461,"-4"6"0,-7 2 0,-3 8-1097,-1 6 1,-2 7 0,-3-4 0,2 2 0,1 2 0,0 2-1,2 2 1,2 0-1310,4-1 0,1 1 0,0-2 945,0-3 0,0 4 0,0-6 0</inkml:trace>
  <inkml:trace contextRef="#ctx0" brushRef="#br0">24381 17285 8607,'0'-17'0,"-2"-1"3778,-2 2 1,2 8-2897,-2 8 1,3 6 0,1 7 0,0 2-1,0 1 1,0 4 0,-2 2-1020,-2 6 0,2-1 0,-4 4 1,2-3-1,-1-1 0,1-1 0,-1-1-1906,1-2 1,-6-4-1,-1-4 2043,-5 2 0,1-8 0,-4 3 0</inkml:trace>
  <inkml:trace contextRef="#ctx0" brushRef="#br0">24394 17219 10595,'14'-43'1191,"-1"3"0,0 10 0,2 15 0,1 6-950,2 4 1,10-1 0,-1 3 0,2-2 0,3 2 0,0 2 0,1 4-242,-1 6 0,5 5 0,-3 13 0</inkml:trace>
  <inkml:trace contextRef="#ctx0" brushRef="#br0">24834 17579 8942,'-15'0'0,"-1"1"0,-2 6 2174,2 11 0,1 7 0,3 11 0,2-6-1950,1-7 0,5 1 1,-4-6-1,2-1 0,3 3-224,2 2 0,13 9 0,2 3 0</inkml:trace>
  <inkml:trace contextRef="#ctx0" brushRef="#br0">25621 17205 9737,'0'-29'0,"-2"2"0,-1 6 1162,-1 5 1,-7 7-1,1 2 1,-5 1-611,-3 3 0,-5 1 0,0 4 0,-2 2 0,-1 7 1,0 5-1,3 6-33,1 3 1,11 4 0,2 0 0,6 2 0,5-1 0,4-2-1054,7-1 1,9-11 0,12-3-1,6-2 1,0-4 0,-1-4-3093,-4-6 3364,-5-4 0,1-7 0,-9-1 0,-5-1 0,-7-2 0,-6 1 392,-2-3 1,-4 6 0,-2-3 0,-6 7 0,-5 6 1273,-3 2 0,0 8 0,3 6 1,-1 7-1,-2 9 0,2 5 1,1 5-536,2 5 0,3 0 0,-1 5 0,-1-1 0,2-1 0,0 1-869,2 1 0,-4-7 0,5 1 0,-2-7 0,0-2 0,-1-4-1967,-2-1 1,-1-5 0,-1-3 0,-1 0 0,-1-4 1538,-2-1 1,-5-2-1,2 0 1</inkml:trace>
  <inkml:trace contextRef="#ctx0" brushRef="#br0">26020 18005 9880,'9'-39'0,"-1"5"920,-2 8 1,0 7-1,-2 11 1,3 8-1,1 8 1,-4 3-563,-2 3 1,-4 5-1,-2 3 1,-5 3-1,-3 2 1,-1 0-1,-1 1 1,1 1-1,1 2-299,3-1 0,-2-3 0,3-4 0,1-2 0,2 0 0,4-2-3146,1 0 1,1-2 3086,4-8 0,8 2 0,8-3 0</inkml:trace>
  <inkml:trace contextRef="#ctx0" brushRef="#br0">26714 17632 7944,'0'-42'1641,"0"7"1,0 13 0,0 23-1,-2 9-1348,-2 7 1,-5 9 0,-9-2-1,-4 1 1,-3 5 0,-3 2-1,-2 4 1,-1 0-396,1 1 0,2 7 1,1 3-1,2 1 0,4-4 1,8-2-2659,7-2 1,5-8 2759,1-5 0,17-6 0,6-8 0</inkml:trace>
  <inkml:trace contextRef="#ctx0" brushRef="#br0">27034 17778 7861,'-14'-23'318,"1"-4"1,0 5 0,-1 10 0,2 11 909,3 8 1,-7 6 0,3 4 0,-2 2-1,0 2 1,3 2 0,2 4 0,3 3-771,1 1 1,1 6 0,7-2 0,4 2 0,7-1 0,8-5-827,4-3 1,6-12-1,2-4 1,-1-5-1,2-7 1,-3-7-56,-3-11 1,1-13 0,-12-7 0,-2-7 0,-4-4-1,-7-4 1,-2-3 545,-2 0 0,-8 7 0,-4 6 0,-6 7 0,-1 10 0,-3 8 989,-3 7 0,6 14 1,-8 18-1113,2 18 0,-6 24 0,14-22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17076 4918 7841,'0'-14'0,"0"6"868,0-1 0,-2 7 1,-1 2-1,-1 9 1,0 6-1,-2 4 1,-2 2-1,1 3 1,1 1-1,1 3 1,1 1 1843,1 3 1,-3 2-3110,2-8 0,-5 7 0,4-9 0,1-2 0,0-2 0,-1-3-6279,2-2 6676,2-8 0,1-1 0,0-6 0</inkml:trace>
  <inkml:trace contextRef="#ctx0" brushRef="#br0">16929 4931 7841,'-6'-13'2457,"5"5"1,5 2-1,11 6 1,4 0-1893,5 0 1,10-1 0,5-2 0,-1-1 0,2-1 0,-3 1-1428,2-1 0,-2 1 0,-2 4 0,-5 0 862,-6 0 0,-5 0 0,-6 0 0</inkml:trace>
  <inkml:trace contextRef="#ctx0" brushRef="#br0">16809 5278 7913,'-13'0'723,"6"5"0,2 4 452,4 3 1,7 0-1,4-2 1,6-2-1,8-2 1,6-3-1,5-2 1,4-1-3672,1 0 2496,0 0 0,0-12 0,0-2 0</inkml:trace>
  <inkml:trace contextRef="#ctx0" brushRef="#br0">17436 4998 7848,'0'-14'1966,"0"7"0,0 7 0,0 10 0,0 5 0,0 4 0,0 2 0,0 3 0,0 5 0,0 3 0,0-3-1734,0-1 1,0-3-1,0-1 1,0-3 0,0-2-2200,0-3 1,0-4 0,0-7 0,0-11 0,0-9 1260,0-7 1,1-2 0,2 0 0,3 4 0,2-1 0,2 3 1268,2 3 0,3 1 0,1 9 0,2 4 0,-1 4 841,3 5 0,-4 9 0,5 2 1,0 0-1,-1 0 0,2-2 1,1-2 12,-1-2-1417,0-6 0,5-1 0,-1-7 0,1-5 0,-2-8 0,-1-6-129,-2-5 0,-7-7 0,0 0 0,-6-1 0,-3-1 0,-2 2 0,1-1-1838,-1 4 1,0 2 0,-4 5 0,0 4 0,0 3-2580,0 2 0,6 7 4546,3 6 0,9 6 0,3 7 0</inkml:trace>
  <inkml:trace contextRef="#ctx0" brushRef="#br0">18142 4904 7848,'-7'2'4541,"5"1"-3575,10 1 0,2 1 0,14-5 0,3 0 1,2 0-1,2 0 0,0 0-1338,1 0 1,-6 0-1,-5 0 372,-2 0 0,5 0 0,-3 0 0</inkml:trace>
  <inkml:trace contextRef="#ctx0" brushRef="#br0">17982 5291 7877,'2'16'1761,"2"-3"0,5 2 1,9-10-1,6-2-1315,5-2 0,11-7 0,8-3 0,1-2 0,-1-6-446,3-5 0,-5 0 0,0-11 0</inkml:trace>
  <inkml:trace contextRef="#ctx0" brushRef="#br0">19369 4771 7779,'-20'0'65,"6"0"1,-6 0-1,3 2 1,-3 1 585,0 1 1,-1 6-1,-3-2 1,3 1-1,2 0 1,3 1 0,1 2-1,2 1 1,-2 0-1,-1 2 1,-2 3 118,2 4 0,1 5 0,3 2 0,2 6 0,2 2 0,2 4 1,5 0-1,4 1-668,6-2 0,13 3 1,6-2-1,6-4 1,8-4-1,3-8 1,4-7-613,0-8 0,-6-4 0,2-9 1,-5-6-1,-3-8 0,-5-9 113,-4-5 1,-5-3-1,-15-7 1,-3-4-1,-5-4 1,-6-1 553,-7 1 1,-11 0-1,-9 8 1,1 4-1,-2 3 1,1 6-1,2 4 587,6 6 0,1 8 0,9 2 0,3 3 0,2 5-1087,3 7 0,2 3 1,10 11-1,4 0 1,4 0 342,5 2 0,14-4 0,10 1 0</inkml:trace>
  <inkml:trace contextRef="#ctx0" brushRef="#br0">19875 4691 7834,'-1'-18'1613,"-4"1"0,2 5 1,-6 7-1,-1 4-1070,-2 1 0,-8 7 1,-7 7-1,-7 6 1,-8 8-1,-5 7 1,-9 7-1,25-18 1,-1 1-72,-1 2 1,-2 1 0,-2 3 0,0 2 0,1-1 0,1 1 0,1 1-1,0 0 1,0 1 0,1 0 0,2-1 0,0 0-1108,1-1 1,1 2-1,-2 3 1,3 1 0,5-6-1,3-1 1,-19 32 0,7-5-1,5-6 635,5-4 0,3-3 0,5-6 0</inkml:trace>
  <inkml:trace contextRef="#ctx0" brushRef="#br0">20395 9716 7803,'8'-14'0,"-3"1"0,-5 0 277,0 5 0,0 5 0,0 11 0,0 6 0,0 7 0,0 6 0,-1 4 0,-3 3 0,-4 3 739,1 1 1,-5-2 0,4-2-1,0-1 1,0-4 0,2-1-1,3-2 1,2-4-1017,1-4 0,6-4 0,1 0 0</inkml:trace>
  <inkml:trace contextRef="#ctx0" brushRef="#br0">20302 9742 8821,'-18'-1'0,"-1"-2"1556,-2-2 1,9 1-909,-1 4 0,10 0 1,4 1-1,11 2 1,9 2-1,7-2 1,6-2-637,6-1 0,8 0 0,-3 0 0,0 0 1,-1 0-13,-1 0 0,-10 0 0,5 0 0</inkml:trace>
  <inkml:trace contextRef="#ctx0" brushRef="#br0">20275 10089 7764,'-13'0'0,"0"0"0,7 6 0,6 1 237,7 0 1,9-1-1,6-6 1,7 0 0,9-1-1,7-4-237,5-3 0,2-10 0,1-3 0</inkml:trace>
  <inkml:trace contextRef="#ctx0" brushRef="#br0">21035 9769 9948,'-13'0'0,"1"1"1597,3 4 1,2 4 0,2 8 0,-2 4-939,-1 0 0,-2 8 1,4-2-1,0 1 1,0 0-1,2-2 1,-1-3-1,1-2-1233,1-2 1,1-1 0,4-6 0,2-3 0,5-5-1,4-4 1,4-6-585,1-7 1,-1-3 0,-3-10 0,-1-2-1,0 0 1,-1 0 1818,-3 1 1,1 2-1,-5 3 1,-2 4 723,-2 3 0,-1 11 0,0 8 1,2 11-1,2 6 0,4 1-659,-1 2 1,5 1 0,-2 2 0,5-2 0,4-3 0,2-4-1,3-5-810,1-4 0,6-4 0,2-11 0,-1-9 0,1-9 0,-4-8 0,-2-4-959,-5-1 0,-2-9 1,-9 6-1,-2 0 0,-4 2 1,-4 5-568,-1 5 1,0 0 0,0 10 0,0 5 1127,0 7 1,6 13-1,2 14 1</inkml:trace>
  <inkml:trace contextRef="#ctx0" brushRef="#br0">21768 9649 12946,'13'0'683,"7"0"0,2 0 1,3 0-1041,2 0 1,-1 0 0,1 0-1,-2 0 1,-1 0 0,-3 0-1,-2 0 357,-3 0 0,-13 0 0,-4 0 0</inkml:trace>
  <inkml:trace contextRef="#ctx0" brushRef="#br0">21582 9955 7861,'-21'12'1460,"3"-1"0,5-3 0,5 1-860,8-1 0,12-2 1,12-6-1,7 0 0,9 0 1,7-2-1,8-2 1,4-5-3379,4-3 0,3-6 2778,-8 1 0,0-7 0,-5 3 0</inkml:trace>
  <inkml:trace contextRef="#ctx0" brushRef="#br0">22475 9729 7826,'13'-11'0,"-1"-2"0,-3-2 391,-5 1 0,2 0 1,-1 1 150,-3 0 0,0-1 0,-4 2 0,-2 3 0,-5 5 0,-3 3 0,-1 2 1,0 5 350,-1 7 0,-5 12 0,-2 11 1,1 3-1,0 3 0,3 6-717,-1 5 1,4 3-1,7-4 1,1-3 0,5-4-1,4-5 1,8-6 0,9-8-665,6-7 1,14-10-1,0-7 1,2-10 0,-2-11-1,-5-9-161,-4-7 1,-5-10 0,-7-5 0,-7-4 0,-6-3 0,-8-1 172,-5-3 1,-5-4-1,-1 7 1,-1 4-1,2 3 1,2 8 0,3 6 155,1 6 0,3 10 0,7 7 0,7 5 0,5 4 0,6 7 0,3 5 333,2 5 1,-2 1-1,-3 2 1,-5 3-1,-7 4 1,-6 5 774,-2 4 1,-15 7 0,-10 10-1,-11 4 1,-10 7 0,18-27-1,-1-1 1,-4 3 0,-1 1-528,-2 0 1,-1 1 0,2-4 0,1 1 0,-3 1 0,0 0 0,1-1-1,0-1 1,2-2 0,2-1 0,1-1 0,1-1-6439,-22 22 6010,13-9 1,-8-7 0,11-7-1</inkml:trace>
  <inkml:trace contextRef="#ctx0" brushRef="#br0">17196 14820 9994,'-6'-21'2444,"-1"15"1,-5 17 0,3 11-2454,4 7 0,-1 8 0,2-3 0,0 2 0,-1 1 0,1 3 0,1 3 0,1 1-1004,2 2 1,0-6-1,0 3 1,0-4 1012,0-2 0,6-2 0,2-8 0</inkml:trace>
  <inkml:trace contextRef="#ctx0" brushRef="#br0">17009 14873 11048,'-1'-24'0,"-4"7"2220,-4 8 0,4 12 0,2 6-1929,6 2 1,4-2 0,8-1 0,4-2 0,8-2 0,7 1 0,6-1 0,3-1-1227,1-2 1,9 1 934,-4 2 0,6 4 0,-7 5 0</inkml:trace>
  <inkml:trace contextRef="#ctx0" brushRef="#br0">16889 15220 10553,'-13'-2'1838,"0"-2"1,11 7 0,10-3 0,9 1-1747,10 1 1,9-2 0,2-2-1,6-2 1,10-5 0,4-3-1,7-1-92,1-1 0,3-5 0,-3-2 0</inkml:trace>
  <inkml:trace contextRef="#ctx0" brushRef="#br0">17649 14940 8109,'-12'-14'1033,"0"23"1,-7 9 0,7 7 184,5 3 1,-2-7-1,5-2 1,1-1-1,1 0 1,2-2-1,0-1 1,2 0-1875,2 3 0,8-8 1,6 3-1,-1-2 0,3-2 1,0-2-1,3-1-414,-1-3 0,-6-3 0,2-3 1,-5-3-1,-4-1 0,-3-4 1225,0-1 1,-4-1-1,3 0 1,0-1 1482,-1 1 0,5 7 1,-3 6-1,0 7 0,1 5 1,1 2-1037,2-1 0,8-1 1,4-3-1,3-5 0,4-2 1,0-2-1,4-3-669,1-6 1,-5-2 0,3-11-1,-6-3 1,-4-3 0,-4-5 0,-3-1-1441,-2-3 0,-4-1 0,-1-2 1,-2 1-1,-2 4 0,0 4 666,1 2 1,1 13 840,-2 3 0,4 3 0,5-4 0</inkml:trace>
  <inkml:trace contextRef="#ctx0" brushRef="#br0">18556 14926 8177,'11'-19'0,"0"0"0,-2 1 1130,1 5 1,2 7 0,3-2 0,2 1-842,6 0 1,2-1 0,3-2 0,2 3 0,2 1 0,1 3 0,1 1-290,0 2 0,-4 0 0,2 0 0</inkml:trace>
  <inkml:trace contextRef="#ctx0" brushRef="#br0">18489 15046 8177,'-21'9'396,"3"0"1,10 0 0,6 3 68,9-3 0,8-3 1,15-6-1,5 0 0,10 0 1,5-2-1,5-1 1,1-3-1255,2-1 0,3 0 789,-8-2 0,9-3 0,-7 4 0</inkml:trace>
  <inkml:trace contextRef="#ctx0" brushRef="#br0">19449 14793 8158,'-15'-40'519,"-3"0"0,2 18 0,-5 9 1,2 8-1,1 5-252,-1 0 0,0-4 0,-5-1 1,3 2-1,0 3 0,1 5 1,-4 5-1,-1 8 412,-2 9 0,5 5 1,1 10-1,2 2 1,3 5-1,2 3-469,5 1 1,3 0-1,9-1 1,8-3-1,12-6 1,15-6-692,9-6 0,9-9 0,2-5-335,-2-7 1,3-4 0,-1-9 0,-1-6-2694,-3-9 3509,-12-5 0,8-10 0,-8-1 0</inkml:trace>
  <inkml:trace contextRef="#ctx0" brushRef="#br0">20195 14727 8433,'-13'-26'0,"-2"6"977,-3 6-977,3 7 0,-4 7 0,6 0 0</inkml:trace>
  <inkml:trace contextRef="#ctx0" brushRef="#br0">20035 14687 8221,'-13'0'463,"0"0"1,-1 0 0,-1 0 0,-2 0-210,-6 0 0,3 0 0,-1 0 0,2-2 0,2-1 1,3-1-1,0-1 97,1-1 0,4 5 0,2-5-2488,1 0 0,7 4 2137,8-2 0,3 3 0,1 1 0</inkml:trace>
  <inkml:trace contextRef="#ctx0" brushRef="#br0">19315 14740 9723,'27'-25'1762,"-5"4"1,0-6-1110,2 8-768,1 10 1,6 3-1,1 6 1,-3 0-1,-1 0 1,-1 0-1,0 2 1,-2 2-10,-3 5 0,-3 13 1,-7 8-1,-1 5 1,-4 8-1,-3 3 113,-5 5 0,-7-1 1,-9 2-1,-6-2 1,-2 2-1,-3-3 1,-1 0-1,-3-5-162,3-2 1,2-1-1,5-11 1,3-4-1,1-3-1862,0-4 2035,6-7 0,0-6 0,5-6 0</inkml:trace>
  <inkml:trace contextRef="#ctx0" brushRef="#br0">19942 14567 8066,'-19'-30'681,"-4"3"0,0 11 1,-1 18-1,2 9-662,-2 10 1,-3 3 0,-4 1 0,-6 2 0,-9 7 0,-10 7 0,23-15 0,-2 1 0,-2 4 0,0 2 451,-1 4 0,-1 2 1,-6 8-1,1 2 0,3 1 1,1 2-1,0 1 1,1 1-1,1 0 0,1 1 1,3-3-1,1-2-471,3-1 0,1 0 0,-1 0 0,2 1 0,4 1 0,1-1 0</inkml:trace>
  <inkml:trace contextRef="#ctx0" brushRef="#br0">2479 9729 7834,'-11'1'0,"0"2"0,4 3 0,1 2 0,-3 2 664,5 8 1,-1 2 0,5 7 0,0 0 0,0 1 0,0 2 0,0 1-1,0-2 1,0 1 0,0-2 0,0 0-1099,0-3 1,5-7 0,-1 0 0,0-5-5543,2-4 5976,-4-9 0,4-19 0,-6-9 0</inkml:trace>
  <inkml:trace contextRef="#ctx0" brushRef="#br0">2293 9676 7832,'-9'-8'1503,"9"4"0,9 2 0,17 2 1,3 0-1444,2 0 0,-2 0 0,7-1 0,-1-2 0,1-3 98,0-2 0,-2 4 1,3-3-1,-3-1 1,0 2-159,0 0 0,-5-4 0,4 3 0</inkml:trace>
  <inkml:trace contextRef="#ctx0" brushRef="#br0">2279 10062 7775,'-5'1'8104,"6"4"-8782,11 4 1,17-3 0,11-2-1,3-2 1,2-4 0,2-4 677,5-7 0,-2-12 0,10-9 0</inkml:trace>
  <inkml:trace contextRef="#ctx0" brushRef="#br0">3079 9622 16074,'-7'14'-438,"2"8"0,8 1 1,2 6-1,-2-6 372,-2 1 0,-1 1 1,0 2-1,-1-2 1,-4-1-1,-2-4 1,0 0-1,2-4 16,4-1 1,2-3 0,4-4-437,3-3 0,4-10 0,2-5 0,0-6 0,3-6 0,0-2 0,0 0 690,-2 2 1,-2 6 0,0-2-1,1 3 1,-1 3 538,0 3 0,-4 9 1,0 11-1,1 4 1,2 4-1,2 3-185,-1 6 0,2-1 0,1 4 1,2-4-1,-2-5 0,0-6 0,1-6-439,0-5 0,7-4 1,-3-4-1,1-7 0,0-11 1,0-8-1,-1-5-553,-3-3 1,-3-6 0,-3-2 0,-3 2 0,-5 2 0,-3 2-1078,-1 4 0,0 2 1,-1 8-1,-2 3-1008,-1 4 1,1 9 2518,7 5 0,3 8 0,7 4 0</inkml:trace>
  <inkml:trace contextRef="#ctx0" brushRef="#br0">4106 9462 7826,'-12'-6'4576,"4"6"-4244,8 8 1,8 4-1,10-1 1,4-2 0,3-3-1,2-1 1,-1-1 0,1-1-3297,0-1 1,4-4 2963,0-2 0,0-4 0,-4-5 0</inkml:trace>
  <inkml:trace contextRef="#ctx0" brushRef="#br0">3972 9742 10013,'14'0'934,"-4"0"0,8 2 0,13 1-1240,15 1 1,13 0 0,-1-4-1,-2-1 1,0-5 0,-1-6 305,-1-4 0,2-8 0,-9 4 0</inkml:trace>
  <inkml:trace contextRef="#ctx0" brushRef="#br0">5199 9316 7759,'-14'-27'4318,"-3"2"0,0 3-4692,6 4 0,3 3 0,8 2 0,0-1 1,-1 3-1,-4 2 0,-5 4 491,-6 4 0,-7 10 0,-8 10 0,-3 15 0,-1 15 0,-1 10-32,17-26 0,1 1 0,1 1 0,1 1 0,1-2 1,1 1-1,-8 36 0,8 1 0,8-3 77,5-2 0,8-9 1,10-14-1,11-6 1,13-6-1,10-12 1,8-8-331,4-7 1,0-17 0,-3-11 0,-2-9 0,-6-8-1,-9-4 1,-10-7-666,-11-5 1,-12 1 0,-10-4-1,-10 1 1,-14 2 0,-7 3 593,-6 2 1,-6 14 0,-1 2 0,1 8 0,3 8 0,6 5 238,7 3 0,0-1 0,6-2 0</inkml:trace>
  <inkml:trace contextRef="#ctx0" brushRef="#br0">5945 8809 13422,'-31'9'0,"-12"0"0,-15 4 540,-13 8 1,28 0 0,-1 5 0,-4 9 0,0 3 0,-4 6 0,0 2-548,15-11 1,-1 0 0,0 0 0,-1 2 0,-1-1 0,-1 1 0,0 2 0,0 0 0,-1 0 0,1-1-1,0 0 1,0 0 0,0 1 0,0 0 0,0 0 0,3-2 0,0 0 0,2 0 0,-16 17 0,3 0-1,7-5 1,2-2-559,7-3 1,1 0-1,4 1 1,3 0-1,5-4 1,0 0-1</inkml:trace>
  <inkml:trace contextRef="#ctx0" brushRef="#br0">16849 8210 13613,'14'-27'-559,"-1"2"0,0 2 0,2 6 0,1 2 786,2 2 0,6 4 0,-3 1 0,-1 2 0,-2 2 0,-3-1 0,-2 1 0,-2 1 0,-7 2 108,-8 1 0,-11 0 0,-3 0 0,2 0 0,-1 1 0,1 2 0,-2 3 0,2 1 0,1 4 237,2 1 0,0 5 0,1 3 0,1 0 0,4 4 0,1 1 1,3 2-253,2 0 1,4 4-1,4 1 1,8 1 0,4-1-1,3-4-212,-1-4 0,9 0 1,-4-8-1,2-3 0,1-4 1,-4-3-1,-2-4-404,0-5 1,-7-8-1,2-9 1,-5-7-1,-3-3 1,-2-2-1,-2-4-111,-3-2-1,-3 4 1,-5 3 0,-2 3 0,-2 2 0,0 4 0,-1 4 130,-2 4 0,-1 6 1,-1 4-1,1 2 1,1 4-1,2 2-271,1 5 0,6 3 0,-2 3 0,4 1 0,4 2 0,7-2-239,12-1 0,11-6 787,11 0 0,16-6 0,8 3 0</inkml:trace>
  <inkml:trace contextRef="#ctx0" brushRef="#br0">17769 8076 8570,'8'-6'4356,"-1"0"-3918,-3-2 0,-1 2 0,5 7 0,-1 4 1,-1 3-1,0 4 0,-2 2 210,2-1 0,-4 6 1,4 3-1,0 2 0,3 0 1,1-2-430,-1 2 0,7 1 1,-1 0-1,4-3 1,5-3-1,1-2 1,2-2-256,-1-4 0,3-6 1,-1-1-1,0-4 1,-3-4-1,-1-7 1,-4-3-529,-2-4 0,-3-9 0,-3 4 0,-3-1 0,-5 0 0,-2 2-152,-2 0 1,-2 5 0,-2 0 0,-5 3 0,-2 4-189,3 1 0,0 6 1,11-1-610,8 2 1,11 2 1512,4 0 0,13 0 0,8 0 0</inkml:trace>
  <inkml:trace contextRef="#ctx0" brushRef="#br0">18702 7970 6900,'-13'0'1694,"5"1"1,3 5 0,0 7-1232,1 8 1,-5 4-1,3 3 1,0 2-1,0 3 1,3-1-1,2 1 1,1-5-563,0-4 0,0 1 0,0-5 0,0 3 0,0-3 99,0 0 0,0-3 0,0-3 0</inkml:trace>
  <inkml:trace contextRef="#ctx0" brushRef="#br0">18276 8090 8579,'0'-48'-1,"7"11"0,6 15 1,8 12 838,4 7 0,8 4 0,2 2 1,4 3-1,1 0 0,0 0 1,1-3-1,2-2-2382,2-1 0,5 0 1,-2 0-1,-1 0 1544,-3 0 0,4 0 0,-1 0 0</inkml:trace>
  <inkml:trace contextRef="#ctx0" brushRef="#br0">19195 8023 9495,'0'-22'1342,"0"0"1,8 5-1,4 13-1607,4 2 0,2 2 0,-5 2 1,0 1-1,2 1 0,2-1 0,2 0 1,0 2-1101,0 3 0,5 4 1365,-2 2 0,3-1 0,2 0 0</inkml:trace>
  <inkml:trace contextRef="#ctx0" brushRef="#br0">19155 8383 9352,'6'-28'0,"3"1"1358,3 5 1,3 5 0,3 19-1,4 2-2098,3 5 1,2 2 739,-1-2 0,7 2 0,1-3 0</inkml:trace>
  <inkml:trace contextRef="#ctx0" brushRef="#br0">20195 8036 8548,'0'-20'252,"0"2"0,6 4 1,3 6-1,1 2 0,1 1 1,-2 1-1,1 1 163,2 1 0,-5 8 0,-2 5 1,-4 5-1,-1 6 0,-1 5 0,-4 2 1,-4 4-1,-2 1-47,-3 3 0,2-4 1,2-2-1,1-3 0,0-2 1,0 0-1,2-3-768,1 0 1,0-7 0,3 2 0,-1-4-1,1 0 1,1-1 0,4-1 399,2-3 0,9-3 0,8-6 0</inkml:trace>
  <inkml:trace contextRef="#ctx0" brushRef="#br0">20488 8329 9981,'9'-4'859,"0"0"0,-6 5 0,3 8-670,0 3 0,-4 1 0,2 0 0,-3 1 0,-1-1 0,-1 0 0,-2 1-246,-1-1 0,-5-4 57,4 0 0,1 0 0,4 4 0</inkml:trace>
  <inkml:trace contextRef="#ctx0" brushRef="#br0">20942 8156 8501,'-5'-18'97,"1"1"1,-2-1-1,3 5 599,-2-1 1,1 5 0,5 2-1,5 1 1,8 3-106,6 2 1,10 2-1,3 4 1,-1 2 0,1 2-1,-4 0-454,0 1 0,-9 0 1,-3 1-1,-5-2 0,-5 1 1,-1 2-1,-6 0-79,-8-3 0,-6 2 0,-15-2 0,-2 3 0,-3 2 0,-1-1 0,1 0-114,1 1 1,8-1 0,9 0-1,5 0 1,7 1 14,2-1 1,14 0 0,6-1 0,6-1 0,4-4 0,1 0-91,3 1-233,5-5 0,-9 4 0,3-4 1,-3 2-1,-1-2-4420,-1-2 4784,1-1 0,0-6 0,-1-1 0</inkml:trace>
  <inkml:trace contextRef="#ctx0" brushRef="#br0">21768 8250 9228,'-22'-8'1001,"0"4"1,4 10-1,-3 7 1,0 8-924,1 4 1,2 0 0,-3-3 0,3-4 0,5-3 0,4 0 0,3 1 0,3 3-672,2 2 1,7-3 592,3 4 0,14-6 0,6 3 0</inkml:trace>
  <inkml:trace contextRef="#ctx0" brushRef="#br0">22048 8076 8461,'0'-13'821,"0"6"0,6 5 0,3 6 1,3 1-1,1-1-502,0 1 0,1 4 0,-1-3 0,0 1-39,1 3 0,-5 2 0,-2 2 0,-1-1 0,-5 0 0,-5 1-642,-9-1 0,-2-4 0,-7 0 0,-1 0 0,1-2 0,1-3 235,2-2 1,3-1 0,8 2 0,8 2-1,11-2 333,10-2 1,2 1 0,13 2 0,2 4 0,4 0 0,2 1 0,-2 2 329,-5 0 1,-5 3 0,-6-1 0,-4 0 0,-6 1 0,-6-1-323,-5 0 1,-11-1 0,-7-1 0,-10-4 0,-6 0 0,-8-1-496,-6 0 0,0-1 0,-5-5 0,2 0 0,4 0 0,0 0 0,4 0-4485,2 0 4766,-2 0 0,9 6 0,-3 1 0</inkml:trace>
  <inkml:trace contextRef="#ctx0" brushRef="#br0">19929 7796 8238,'4'-22'346,"0"0"1,7 0 0,-2 10 0,1 2-633,-1 1 0,1 7 486,-5 2 0,-5 2 0,-6 7 0,-2 2 0,-2 4 0,-3 4 0,-4 2 103,0 3 0,-6 1 0,6 2 0,0-1 0,3 1 0,0-2-228,1-3 1,4 4-1,2-4 1,1 3-1,3 2 1,3-2-1,4-2-212,5 0 0,9-6 1,4 4-1,3-2 1,0-2-1,-2-2-17,-6-2 1,-2-1 0,-1-2 0,-3-1 0,-2 1 285,-4 2 0,-10-3 0,-5 0 0,-5 1 0,-3 2 0,2 1 0,1 1 241,2-1 1,1 5 0,3 0-1,6-2 1,8 0 0,9 1-481,12 0 0,5 6 1,7-6-1,1 1 1,2 1-1,1 4 1,-2 2-435,-5 1 1,2-3 0,-6-1 0,-1 3-1,-2 3 1,-1 3-1113,-1-1 1653,7-2 0,7-1 0,7-1 0</inkml:trace>
  <inkml:trace contextRef="#ctx0" brushRef="#br0">22568 7770 8154,'-12'-22'1351,"3"-1"-1355,3 13 1,8-2 0,2 14 0,5 1 0,4 2 0,5 3 0,4 2 135,4 2 1,0 1 0,2 2-1,2 2 1,1 2 0,0 1-60,2 4 1,-9 0-1,1 0 1,-5-2 0,-5 1-1,-4 3 9,-7 0 1,-4 1 0,-4-2 0,-5-1 0,-3-2 0,-1 0 0,-1 0 10,1 1 1,0-7 0,-1 2-1,2-2 1,3 0 0,5 2 61,3-2 1,6 1 0,6-1 0,5 3 0,6 2 0,4 3 0,0 1-222,1 1 1,-2 6 0,-1 2 0,-5 1 0,-4 5 0,-8 0-322,-4 3 1,-6 0-1,-9-3 1,-13 0-1,-16 0 1,-13-2-1,-12-2-562,28-20 1,0-1 948,3 0 0,-1-2 0,-14 1 0,-2-1 0,4 0 0,0 1 0</inkml:trace>
  <inkml:trace contextRef="#ctx0" brushRef="#br0">19849 13127 8366,'11'-28'15,"-2"-3"0,-1 4 0,-5 16 1,0 9-1,-5 8 0,-5 3 1,-5-2-47,-1-1 1,-1 5 0,1-4-1,0 2 1,-1 0 0,1 1 0,0 2-1,1 1 650,3 1 0,-3-1 0,3 0 0,-1 2 0,1 1 0,4 4 97,4 0 0,1 3 1,0 3-1,1 1 1,4-1-1,4 1-908,3 0 0,5-5 0,3-3 0,0-2 1,4-7-1,1-3 0,2-4-109,0-1 1,-2-10 0,-3-5 0,-4-8 0,-5-4 0,-4-2 125,-5 1 0,-2-5 0,-4 0 0,-2 2 0,-5 6 0,-4 5 0,-4 3 799,0 2 0,-1 5 0,5 4 0,-1 3 0,2 2-677,4 3 1,3 4 0,10 5-1,5 1 1,9 0 52,12 4 0,9-3 0,14 4 0</inkml:trace>
  <inkml:trace contextRef="#ctx0" brushRef="#br0">20475 13261 10717,'-18'-17'890,"1"4"0,5 8 0,7 14 0,4 3-534,1 2 1,1-6-1,4 1 1,4 0 0,4 0-1,5-2 1,5 1-1,6-2-212,2 0 1,4 3 0,-2-5-1,-1-1 1,1-2 0,-3-1-918,-2 0 1,-2-1 0,0-3 0,-4-4 0,-4-2 50,-4-4 0,-2-2 0,-1-9 0,-4 3 416,-1 4 1,0 3 0,-2 3 0,4 2 0,1 3-1,-1 1-1685,3 3 1991,1 1 0,7 2 0,2 0 0</inkml:trace>
  <inkml:trace contextRef="#ctx0" brushRef="#br0">21395 13021 9965,'-6'20'1084,"-3"9"0,-4 8 0,-4 5-988,0 1 1,-6 0-1,6-1 1,-1 1 0,0-3-1,0 0 1,4-5-1415,3-1 0,5-4 1318,6-8 0,0 3 0,0-4 0</inkml:trace>
  <inkml:trace contextRef="#ctx0" brushRef="#br0">21142 13181 8270,'0'-46'1656,"1"7"1,5 5 0,7 15-1114,8 11 1,9 13 0,4 4-1,3 3 1,7 2 0,5 3-544,6 0 0,7 7 0,-1-3 0</inkml:trace>
  <inkml:trace contextRef="#ctx0" brushRef="#br0">16783 18272 8602,'-6'-26'1089,"-3"4"1,1 4 0,0 9-789,-3 5 0,4-2 1,-2 2-1,-1 1 281,-2 1 0,-2 4 0,3 2 1,0 4-1,2 0 0,0 1-283,2 2 1,-3 1-1,5 2 1,2 4 0,2 4-1,2 2-616,4-2 1,6 3-1,9-4 1,0 0-1,4-3 1,0-5-1,0-4-392,-2-5 1,-6-2-1,0-4 1,-4-4-1,-4-7 1,-2-8 0,-6-4 1149,-8-1 1,-2-6-1,-11 1 1,0 2 0,2 1-1,0 2 349,2 4 0,3 3 0,5 7-1887,9 3 1,9 3 0,20 6 0,7 2 1096,8 2 0,13 4 0,3 5 0</inkml:trace>
  <inkml:trace contextRef="#ctx0" brushRef="#br0">17343 18125 9793,'-36'0'0,"2"0"947,1 0 0,4 1 0,6 5 0,6 6-795,2 4 0,8 7 0,2-6 0,5 0 0,5-1 0,5 0 0,6 2 0,8-2 91,5-1 1,6-1-1,6-1 1,0-1-1,1-3 1,-4-5-834,1-2 1,-6-2 0,-2-2 0,-5-2 0,-3-7 0,-7-4-43,-6-2 0,-4-6 1,-6 3-1,0-3 0,0 0 1,-1 2-1,-4 2 731,-4 1 0,2 5 0,-2 4 0,0-2-25,2 0 0,4 3 0,12 4 0,8 1 0,9 0 0,6-2-74,8 2 0,0-10 0,6-2 0</inkml:trace>
  <inkml:trace contextRef="#ctx0" brushRef="#br0">18022 17965 7989,'-13'0'1266,"0"0"0,-1 1 0,1 5 1,1 8-901,3 6 0,-1 6 1,6 2-1,1 1 0,3 4 1,3 0-1,2-1 0,3-2-613,2-2 1,2-1 0,1-1 0,1-1 246,-1-2 0,0-4 0,1-6 0</inkml:trace>
  <inkml:trace contextRef="#ctx0" brushRef="#br0">17782 18138 8804,'-11'-41'1712,"2"5"1,10 18-1,14 10 1,9 3-1635,5 1 1,14 1 0,3-8 0,7-2 0,7-5 0,0-1-1,6 0 1,2 3-4430,3 1 4351,-33 8 0,1 0 0,29-6 0,5 0 0</inkml:trace>
  <inkml:trace contextRef="#ctx0" brushRef="#br0">3399 13101 7860,'-21'-15'0,"4"7"81,2 10 1,6 10 0,0 5-1,0 0 1,0-4 0,2-3 0,0-1-1,1 2 1,0 1 0,3 1-1,1 2 606,2 2 0,-4 1 0,-1 6 0,2 1 0,2-1 1,1 1-454,0 0 0,6-4 0,3-3 0,3-4 0,1 0 0,0-2-580,1-3 0,-1 1 0,0-6 0,-1-2 0,-3-5 0,-3-8-36,0-5 1,-5-5-1,2-5 1,-4 1-1,-5 1 1,-2 2 557,-2-2 0,-2 5 1,-1 2-1,1 6 1,2 3-120,1 2 0,6 3 0,0 8 0,6 4 1,7 3-1,6 1-738,7 0 1,8-1 0,6-3 0,4-5 680,4-2 0,5-8 0,-3-1 0</inkml:trace>
  <inkml:trace contextRef="#ctx0" brushRef="#br0">3812 13221 8382,'-11'-2'0,"0"-1"867,2-1 0,2 1 0,-3 9 0,1 7-639,-2 8 1,5 2-1,2 1 1,2-2 0,2 0-1,0 1 1,0-3-1,3 0-17,6-4 1,5-1-1,11-2 1,0-1 0,3-3-1,2-5-741,2-2 0,1-8 1,2-3-1,-3-4 1,-6-4-996,-4 0 971,-2-1 1,-8 0 0,-4 0 0,-3 2-1,-5 1 76,-5 2 1,-2 5 0,-6 4 0,-1 3 454,1 1 1,6-2-1,5-2 1,10-5-1,9-3 1,9-3 22,5-3 0,-2-2 0,7-7 0,-1 0 0,-1 1 0,-1-1 0,-6 0 0</inkml:trace>
  <inkml:trace contextRef="#ctx0" brushRef="#br0">4372 13074 7049,'8'1'1383,"-4"4"0,-2 5-983,-2 7 1,0-1 0,0 8 0,0 2 0,1 7 0,2 4 0,3 4 0,0 1 0,1-1-515,1-1 0,1-1 1,2-4-1,-2-5 114,-4-7 0,2-3 0,1-7 0</inkml:trace>
  <inkml:trace contextRef="#ctx0" brushRef="#br0">4146 13261 8067,'1'-48'1521,"4"4"0,12 5 0,13 20 0,6 7-1626,5 5 1,6 2 0,-2 5 0,-1 0 0,2 0 0,2 0 0,0 0-4593,1 0 4697,-6 0 0,9-6 0,-4-1 0</inkml:trace>
  <inkml:trace contextRef="#ctx0" brushRef="#br0">4932 13474 7981,'0'-19'0,"6"5"443,3 1 0,3 11 1,1 10-1,-1 1 0,-2-2 1,-1 0-1,3-1 0,3 0 1,3-1-1,-2-1 0,-1 2 1,-2 0-1,0 1-401,1 1 1,-2-4-375,-3 5 0,2-1 332,-2 0 0,3 10 0,1-3 0</inkml:trace>
  <inkml:trace contextRef="#ctx0" brushRef="#br0">5039 13807 8015,'0'-22'1554,"1"1"1,5 6 0,8 8-997,6 5 0,4 7 1,1-1-1,0-1-1317,3-1 1,2-7 0,-3-1 758,-1-1 0,7 4 0,1-3 0</inkml:trace>
  <inkml:trace contextRef="#ctx0" brushRef="#br0">5732 13607 8084,'-6'-7'307,"-3"2"0,2 4 0,-2 1 1,0 1-1,0 2 0,2 3 1,2 1-1,7 2 299,5-1 1,6-2 0,5-8-1,4-1 1,5-3 0,3 0-1,2-1 1,1 1 0,-1 0-163,-2 3 0,1 0 0,-3 0 0,-4-1 0,-3 2 0,-5 4-628,-1 2 1,-3 7 0,-3-2 0,-5 2 0,-2 3 0,-4 0 233,-2 4 0,-5-1 0,-9 5 1,-3 0-1,-1 0 0,0-1 471,-2-2 1,5 3 0,1-4 0,3-2-1,3 1 1,2-1-684,1 2 0,6 0 0,-1-4 1,4 3-1,4 2 0,5 0 1,4 2 161,5 0 0,9-5 0,7 3 0</inkml:trace>
  <inkml:trace contextRef="#ctx0" brushRef="#br0">6265 14060 8172,'0'-34'4365,"-4"15"-3859,-1 14 0,1 10 1,2 8-1,-1 1 1,-1 0-1,1 3 0,0 3-940,-1 6 1,2-1 0,-2 9-1,1 0 434,-2 0 0,4-5 0,-5 4 0</inkml:trace>
  <inkml:trace contextRef="#ctx0" brushRef="#br0">6692 13687 8386,'-14'-6'0,"3"-3"0,0-1 3055,2 1-2390,6 3 1,-7 7 0,6 4-1,1 4 1,3 1-83,4-1 0,-1 3 1,6-5-1,0 2 1,0 0-1,0 0-276,1-2 0,2 4 0,1-5 1,0 0-1,1 1-860,-1 0 1,-6 2-1,-2 5 1,-5-1 0,-5-1 368,-3-3 0,-6 1 0,-1-4 0,1 1 0,2 2 0,1 0 405,4 0 1,1-5 0,6 5 0,2 0 0,2 0 0,6 0 303,7 1 0,3 1 1,7-1-1,0-1 0,-1 1 1,0 1-1,-3-1-240,-1-1 1,-10 0 0,0 4 0,-4 1 0,-5-1 0,-3 0-376,-5 0 1,-8 5-1,-9 0 1,-2-3-1,0-3 1,3-3 0,1 1-842,-1 2 0,3-3 0,-3 0 0,2-1 0,3 1 0,3 0-958,4 2 0,3 0 0,6 4 1889,0 3 0,12 3 0,2 5 0</inkml:trace>
  <inkml:trace contextRef="#ctx0" brushRef="#br0">7172 14153 7966,'1'-17'1649,"4"-1"1,2 6-1408,6 8 0,-1 4 0,-3 4 0,-5 6 1,-2 5-1,-2 4 0,-3 2 190,-6 3 1,-6 6 0,-13 2 0,-1 1 0,-3 1 0,3-2-753,1 1 0,2-2 0,3-3 320,1 3 0,5-9 0,-2 4 0</inkml:trace>
  <inkml:trace contextRef="#ctx0" brushRef="#br0">7532 14073 8031,'0'-13'680,"5"0"1,-2 5 0,5 5 0,-1 6 0,-1 6 0,2 3 0,-1 1-394,3 1 0,-2-1 1,1 0-1,1 1 1,3-1-288,5 0 0,3-5 0,5-2 0</inkml:trace>
  <inkml:trace contextRef="#ctx0" brushRef="#br0">7878 14073 8573,'-13'-4'0,"-1"0"0,1 1 1045,0 1 0,-1 14 1,1 7-1,0 8-713,-1 4 1,1 6 0,-2-1-1,1 2 1,-1 2 0,3 0-1,1 1-1714,4 4 0,1-2 1,6 4 1381,0-1 0,6-7 0,1-7 0</inkml:trace>
  <inkml:trace contextRef="#ctx0" brushRef="#br0">8025 14660 9259,'-6'-21'2329,"4"11"0,-4 13-2335,0 9 1,4 8 0,-7-2 0,-2 0 0,-1 0 0,-1 1 0,0 2 0,1 1-642,3-1 1,-1 4 646,5-3 0,1 3 0,4 2 0</inkml:trace>
  <inkml:trace contextRef="#ctx0" brushRef="#br0">8331 14367 7962,'0'-34'894,"0"-2"0,2 11-342,2 9 0,-1 8 0,6 13 0,0 4 0,0 2 0,-2 4-52,-1 3 0,3 4 0,-4 9 0,-2 3 0,-2 3 0,-1 2-668,0 2 0,-6 5 0,-4-4 0,-5-5 1,-4-3-1,-1-6 168,1-4 0,-5-5 0,4-6 0</inkml:trace>
  <inkml:trace contextRef="#ctx0" brushRef="#br0">8425 14353 7964,'12'-31'0,"-4"0"0,3 6 0,-5 9 0,1 5 694,3 7 0,2 2 0,2 2 0,0 0 0,3 0 0,2 3-694,2 6 0,1 6 0,5 12 0</inkml:trace>
  <inkml:trace contextRef="#ctx0" brushRef="#br0">8798 14806 8053,'-34'-5'1029,"-3"3"0,6 2 0,1 12-128,2 15 0,6 7 0,1 1 0,2-5 0,4-7 0,5-5 1,5-1-902,4 0 0,1-2 0,0 4 0</inkml:trace>
  <inkml:trace contextRef="#ctx0" brushRef="#br0">9211 14513 8045,'0'-13'1349,"0"-6"1,-1 10-1,-4 1-1017,-4 10 162,-3-1 0,-1 13 1,-2-2-1,-2 7 1,-4 4-86,0 6 1,-3 5 0,5 0 0,-2 3 0,-1 6 0,1 1-506,4 2 0,8-3 1,4-6-1,5-4 1,5-4-1,4-7-735,3-5 0,5-3 0,1-9 0,-2-2 1,-1-3-1,-3-5 396,-3-3 1,-5-6-1,-8-2 1,-5-2 0,-3 2-1,-3 1 1,-1 3 2129,-2 3 1,1 2-1,3 4 1,4 0-1062,5 5 1,8 3 0,15 9 0,4 1-635,4 2 0,12 4 0,3 6 0</inkml:trace>
  <inkml:trace contextRef="#ctx0" brushRef="#br0">9544 14460 7988,'-8'-31'1484,"-1"0"1,6 14-1,-2 16 1,4 11-1411,1 5 0,4 0 0,2-2 1,2 1-1,2-1 0,2 0 1,1 2-1,0 3-657,1 4 1,-7 8 0,-2 1-1,-4 0 1,-4 0 0,-4 0 539,-7-1 0,-14 4 0,-3 1 0,-6 4 0,-3 2 0,0 2-21,0 2 1,2-1 0,2-4 0,6-1 63,7-4 0,-2 4 0,4-5 0</inkml:trace>
  <inkml:trace contextRef="#ctx0" brushRef="#br0">9131 15180 7927,'-6'-14'0,"-1"2"0,-7 4 352,1 3 0,4 10 1,0 3-1,1 4 1,-1 0-1,0 0 1,0 0-1,0 3 0,0-1 1,-1 3-1,-4 1 1,-2 4-1,-3 3 191,-2 2 1,3-5-1,-4 0 1,-2 3 0,-2 5-544,-5 5 0,-3 4 0,-6 1 0</inkml:trace>
  <inkml:trace contextRef="#ctx0" brushRef="#br0">21808 13460 7938,'8'-5'0,"-1"3"0,-3-2 628,5 2 1,-1 2-1,1 2 1,2 1-1,4 1 1,3-1 0,0-2-1,0-1 1,-1 0-1,1 2-181,1 2 0,-2-1 0,3 5 1,0-1-448,-4 1 0,5 0 0,-1 6 0</inkml:trace>
  <inkml:trace contextRef="#ctx0" brushRef="#br0">21688 13847 8010,'6'-24'0,"4"6"1149,7 10 1,9 6 0,10 5 0,2 1-1213,2-1 0,0-1 63,0-2 0,6-12 0,2-3 0</inkml:trace>
  <inkml:trace contextRef="#ctx0" brushRef="#br0">22488 13074 7821,'0'-13'698,"0"-1"0,-6 13 1,-1 7-1,-2 9 1,0 7-1,-3 3 0,-3 2 1,-3-1-1,2 1 1,1 0-1,3 1 1,2 1-596,1 2 0,6 0 0,-1-4 0,2-2 0,2-2 0,0-4 0,2-1-3363,2-1 1,4 0 3259,5-9 0,0 4 0,1-4 0</inkml:trace>
  <inkml:trace contextRef="#ctx0" brushRef="#br0">22955 13500 7714,'5'-13'688,"-5"0"0,-5 5 1,-7 7-1,1 7 184,2 7 0,5 9 1,-6 1-1,-4 2 0,-3 3 1,-3 1-1,0 3 1,0-1-1087,1 1 1,1-4-1,5 5 1,1-2 213,3 0 0,-3 0 0,5-4 0</inkml:trace>
  <inkml:trace contextRef="#ctx0" brushRef="#br0">23261 13420 8595,'0'-13'1352,"0"0"1,2 1 0,2 2-1031,5 1 1,-2 6-1,2-2 1,0 2 0,0 0-1,0-1 591,1 1 0,-2 1 0,-1 4 0,0 2-708,1 5 1,-5 3 0,3 1 0,-2 1 0,2-1 0,0 0-671,0 1 0,4-2 0,-1-2 0,3-1 0,1 1 0,1 1-29,-1-3 0,-6 0 0,-2-4 1,-5 5-1,-5 3 1270,-3 1 0,-9 1 0,-2-1 0,0 0 1,-2 1-1,2-1 100,0 0 0,2 1 0,7-1 0,2 0 1,3 1-1,2-1-1385,1 0 1,4-1-1,1-1 1,2-4 415,3-1 0,-7-2 0,-2-4 0,-11 0 159,-9 0 0,-4 2 1,-2 2-1,1 4 1,-1 1-1,2-1-1078,3 3 0,2 1 0,9 1 1,2 0 1011,4 1 0,10-1 0,2 0 0</inkml:trace>
  <inkml:trace contextRef="#ctx0" brushRef="#br0">23688 13874 7740,'-6'-8'3033,"4"2"0,-4 8-2464,6 2 0,0 4 0,0 5 0,-1 0 0,-5 2-376,-7 3 1,-1-3 0,-3 4 0,2-1 0,1-1 0,1 0-1661,0-2 1,5-7 1466,4 1 0,2 0 0,2 4 0</inkml:trace>
  <inkml:trace contextRef="#ctx0" brushRef="#br0">24168 13607 9911,'7'-22'2938,"-3"0"-2740,-2-1 1,-2 17 0,-2 5 0,-1 7-1,-1 4 1,1 7 0,2 2-147,1 5 1,0 5 0,0 2-1,0-1 1,1-2 0,3-3-1946,5-3 1,9-4 1892,4-9 0,9 3 0,4-5 0</inkml:trace>
  <inkml:trace contextRef="#ctx0" brushRef="#br0">24474 13567 7701,'-6'-19'987,"-1"5"1,-6 1 0,-2 10 0,-2 11 0,0 12 0,-1 11-18,-1 9 0,-1 14 0,-5 0 1,1 6-1,-1 3 0,2 3 1,-1 2-1823,3 3 1,2-6 851,6 6 0,-1-6 0,1 8 0</inkml:trace>
  <inkml:trace contextRef="#ctx0" brushRef="#br0">24727 14313 7794,'0'-13'0,"0"0"-38,0-1 1,0 6 0,0-1 0,2 0 0,2 1 0,5 2 0,3 2 0,1-2 0,2-1-138,3-4 954,-3 5 0,4-5 0,-6 3 1,1-1-1,-1 2 1434,0 1-1775,-5 1 0,-8 7 0,-9 4 0,-4 6 1,-5 5-1,-4 4 0,-2 4-305,2 5 1,-2-2 0,6 2 0,2-5 0,3-4 0,4-1-1803,4 1 1,4-5 1668,1 2 0,12-9 0,2-3 0</inkml:trace>
  <inkml:trace contextRef="#ctx0" brushRef="#br0">25181 13847 7838,'-6'-13'2623,"-3"-1"-2111,3 7 1,1 1 0,10 6-1,5 0 1,7 0 0,8 0 0,7 0-51,8 0 0,8 1 0,-2 2 0,-2 2 0,-1-1 0,-7 1-355,-7-1 1,-1 5-1,-10-3 1,-3 1-1,-5 4 1,-5 1 176,-4 1 1,-13 5-1,-5 1 1,-7 2 0,-4 2-1,-2 1 1,-1 0-368,1-2 0,7-4 1,2 2-1,2 1 1,4-2-1,5 2 0,5 0-5125,4 3 5208,1 1 0,6 7 0,1 2 0</inkml:trace>
  <inkml:trace contextRef="#ctx0" brushRef="#br0">25594 14487 11712,'-36'-12'0,"2"3"0,6 6 955,7 6 1,7 4-1,2 7-1188,3-1 0,-2 0 0,9 1 0,3-1 233,6 0 0,11-5 0,3-2 0</inkml:trace>
  <inkml:trace contextRef="#ctx0" brushRef="#br0">26100 14087 7765,'-8'-18'5704,"-1"0"-5607,-6 1 0,18 15 1,-2 6-1,5 7 0,5 4 1,0 1-1,4 5 1,3 4 320,4 7 0,-1 7 1,1 4-1,0 1 1,1 1-1,-3-1-498,0 1 0,-7-1 0,-6-6 0,-1-2 0,-4-5 0,-5-4-288,-6-5 1,-9 0 0,-4-8-1,-3-7 1,-3-4 0,-2-3-1,-1-3-54,1-6 1,8-6 0,4-11 0,5-3 0,4 0 0,6-5 0,6-2 433,6-1 1,7-3-1,2 8 1,-2-1-1,1-1 1,-1 3 861,2 3 0,-1-2 0,-3 8 1,-2-2-1,-2 2 0,-3 3-399,-1 0 1,5 4 0,-4-3-976,0 3 0,-1 9 0,-6 6 1,0 8-1,0 5-1041,0 5 1,-4 2 0,0 7 1540,1 0 0,1-1 0,2 1 0</inkml:trace>
  <inkml:trace contextRef="#ctx0" brushRef="#br0">26634 14593 10507,'-18'0'935,"0"0"1,-3 2 0,7 5 0,2 9-847,0 10 1,1 2 0,1-6 0,3-4-1,-1-5 1,2-3 0,0 1 0,3 2-90,2 3 0,1 8 0,0-3 0</inkml:trace>
  <inkml:trace contextRef="#ctx0" brushRef="#br0">27207 14447 7751,'0'-30'199,"0"3"1,0-1 36,0 10 0,0-4 1,0 4-1,0 2 1,0 0-1,0 0 0,0-2 1,0 2 354,0 1 1,-2 6 0,-1 0 0,-3 0 0,-1 2-99,-3 2 1,-2 4-1,-1 2 1,1 4-1,3 4 1,3 2-1,1 3-400,1-1 1,1 2 0,7 1-1,7 0 1,4-2 0,4-5-169,2-3 0,-4-2 0,4-4 0,-2 0 0,-2 0 0,-4-1 2119,-4-4 0,1 5-1095,-5 0 1,-5 8 0,-6 9 0,-2 6-1,-2 2 1,0 1 0,-1 2-918,2 4 1,2-4-1,-3 3 1,1-2 0,0 0-1,1-1-1527,4-3 1,-2-1-1,0 2 1,-1 1 0,-4 0 1494,0-1 0,-9 7 0,0 1 0</inkml:trace>
  <inkml:trace contextRef="#ctx0" brushRef="#br0">24461 15086 7614,'-13'0'195,"-5"0"1,0 0 0,2 0 334,1 0 1,7 2 0,3 1-1,0 3 1,-1 1 0,0 3-1,0 4 1,3 2 0,2 2-1,1 0-331,0 1 1,1 2-1,2 5 1,2-1-1,-2-1 1,-2-2-1,-1 1 1,0-3-923,0-2 0,0-3 1,0-2 722,0 1 0,6-7 0,2-1 0</inkml:trace>
  <inkml:trace contextRef="#ctx0" brushRef="#br0">24954 15140 13071,'-22'-8'0,"0"4"0,4 5 199,6 8 1,2 2-1,4 11 1,-2 0-307,-2-1 1,-2 4 0,-3-1 0,-1 4 0,-2 4-1,2 1 1,1 1 0,3-2 106,3 1 0,3 10 0,6-2 0</inkml:trace>
  <inkml:trace contextRef="#ctx0" brushRef="#br0">12357 18178 7829,'-12'-13'0,"2"1"98,1 3 0,0 5 1,-4 8-1,-1 5 1,-2 4-1,-5 5 1,-7 6-1,-4 5 1,-7 7-1,-5 4 1,-8 4-1,23-19 1,0-1-1,0 1 0,-1 1 1,0-1-1,-1 0-120,1 0 1,-1-1-1,-1 0 1,-2 1-1,-2 1 1,-1 0-1,1-2 1,0 0-1,-1-2 1,0-1-1,0-1 1,1-1-1,-1-2 1,0 0-1,0-1 1,0 0 18,-1 0 0,-1-2 1,-2-1-1,-1-2 0,-1 0 1,0-1-1,-1-1 0,1-1 1,-2 0-1,-1-2 0,0-1 1,-1-1 45,-2-2 1,0 1 0,-1 2 0,-1-1 0,-2-1 0,0-1 0,0 0 0,-1-1 0,0-1-1,0 0 1,-1-1 0,-1-1 0,-2-1 0,-1 0 0,-2-1 0,1 0-111,-3 0 0,1-2 0,-2 0 0,1 0 1,0-1-1,1-1 0,0 0 0,0 0 0,-2-1 1,-1 0-1,1 1 0,1-1 2,-1-1 1,0 0 0,0 1 0,1-1 0,1-2 0,-1 0 0,2 1 0,0 0 0,-2-1 0,0-1 0,2-1 0,0 0 0,0-2 0,-1 1 91,1 0 1,1 0-1,0-2 1,0 0 0,-4 0-1,0 0 1,1-1 0,-1 1-1,2-1 1,0 0 0,-1-1-1,1-1-23,0-1 1,1 0 0,5-1 0,0 1 0,-4-3 0,0 0 0,-1 1 0,0-1 0,3 0 0,-1 0 0,0-1 0,0 0 0,2 0 0,0 0-18,1 0 1,-1 1-1,-6-4 1,0 0-1,6 0 1,0 1-1,1-2 1,0 0 0,0 0-1,1-1 1,2 1-1,2 0 20,1 0 1,1-1 0,-1 0 0,0-1 0,1-2 0,1-1 0,-1 1 0,1 0 0,1 0 0,1-1 0,1 0 0,1 0 0,1-1 0,0-1 15,0-1 0,0-1 0,1-2 0,-1 1 1,-2-1-1,1-1 0,1-1 0,1 1 1,1-1-1,1-1 0,-1 1 0,0-2 1,-1-1 1,0 0-1,5 5 1,1 0 0,-1-4-1,-1-1 1,-1 1 0,1-1-1,-1 1 1,-1 0-1,-1-2 1,-1 0 0,2 1-1,0-1-76,1 2 1,0-2 0,-4-3 0,0-1 0,3 3 0,0 1-1,0 0 1,0 0 0,0 0 0,0 1 0,1 2 0,1 1 0,-1-3-1,1 1 80,1-1 0,1 1 1,2 1-1,0 0 0,3 0 1,0-1-1,2-1 0,0-1 1,2 1-1,1-2 0,1-2 1,1-1-35,1-1 1,2 0-1,0-1 1,2-1-1,0-4 1,1-2 0,0 2-1,0 0 1,0 1-1,1 0 1,-1-1 0,2 1 85,0 2 1,0 0-67,-1 2 0,0-1 1,3 1-1,0 0 1,-1 2-1,-1 0 0,2 2 1,1 1-1,1 0 1,1 1-1,0 1 1,0 1-38,-1 0 1,0 0 0,1 1 0,1-1-1,0 2 1,-1 1 0,1 1 0,1-1-1,1-1 1,0-1 0,1 1 0,0-2-1,2-1 1,0 0-87,0-1 0,1 0 0,2 3 0,1 0 0,-1 1 0,0-1 0,1-3 0,0 1 0,1 0 0,0 0 0,1-2 0,0-1 42,1 0 1,0 1-1,1 5 1,2 0 0,1-4-1,1 0 1,0-1 0,1 1-1,0-1 1,0 1 0,2-2-1,1 1 1,0 0 0,2 0 282,0 1 1,2-1-1,0-1 1,1 0-1,-1 0 1,1 1-1,1 2 1,1 0-1,2 0 1,0 1-1,2 1 1,1 2-153,1 0 0,1 0 1,0 1-1,2 0 1,0 5-1,2 1 1,1-1-1,1 1 0,2-1 1,2 1-1,0 0 1,2 0-1,2-1 1,1 2-279,1-1 1,1 1 0,1-1-1,1 0 1,3-1 0,1 0-1,-1 0 1,1 1 0,-1 0-1,0 1 1,-1 1 0,0 0 98,1 1 1,-2-1 0,-2-1-1,0 1 1,-1-2 0,0 1-1,-1 0 1,0-1 0,-2 2 0,0-1-1,0 1 1,-1 0 0,0 1-1,0 0 260,0-1 1,1 1 0,1-2 0,0 0 0,1 1 0,1-1 0,1 1 0,0 1 0,0 0 0,0 1 0,0 0 0,1 2-121,0 2 0,0 0 1,2-1-1,1 1 0,2 2 1,1 1-1,0-1 0,1 2 1,0 0-1,1 2 0,0 2 1,0 1-1,0 0 0,0 1-148,-1 1 1,0 0 0,-2 3 0,0 1 0,0 0 0,1 1 0,-2 0 0,-1 1 0,-4 0 0,0 2 0,-3-1-1,0 1 67,-2 0 0,-1 0 0,33-1 0,-1-1 0,-5-2 0,-6-1 0,-2-1 0,0 0 254,2-1 1,1 1 0,-2 0-1,1-1 1,-1 1 0,1 1-122,0 3 0,0 3 0,-5 6 0,-3 0 0,-4 2 0,-6 4 0,-4 7-184,-7 8 1,1 6 0,-14 2 0,-4 5-1,-6 3 1,-5 3 15,-1-3 0,0 2 0,0-7 0,-1 1 0,-2-2 0,-3-4 0,0-5 130,0-3 1,2-1 0,4-5 0,0 1 0,1-3 0,4 0-279,4-2 0,4-6 239,5 1 0,2-2 0,7-2 0</inkml:trace>
  <inkml:trace contextRef="#ctx0" brushRef="#br0">8318 9222 8281,'12'-29'0,"-2"4"0,-1 8-197,1 10 0,7 11 0,1 7 1,-4 5 121,-3 6 1,-1 9 0,-5 6 0,-2 5-1,-2 4 1,-2 1 0,-2 3 0,-3 1 217,-2-2 1,5 1-1,0-6 1,5-1 0,5 0-1,2-1-44,1-2 0,4 3 0,-10-9 0,-1 1 0,-3-1 1,-7-1-1,-12-5-153,-16-4 1,-16-1 0,-16-5 0,29-10 0,-1-1 0,-3-1 0,0-2 0,-4-1 0,0-1 59,-2-1 0,1-1 0,5 0 0,1 0 0,-3 0 0,1-1 0,0 0 0,1-1 0,3 0 0,0-1-6,-34 0 0,2 2 0,10 1 0</inkml:trace>
  <inkml:trace contextRef="#ctx0" brushRef="#br0">16769 5597 7990,'-13'-20'-10,"4"2"1,2 11 0,1 8-1,3 11-27,1 9 1,8 4 0,3 1 0,4 1 0,5-2 0,7-1 0,10-2 0,13 0 0,16-1 0,-24-11 0,2-2 0,3-1 0,3-1 0,5 0 0,2-1 0,3-1 0,2 0 0,6 1 0,2-1 182,2 0 1,0 0-1,3 1 1,0 0-1,-22-3 1,2-1-1,0 1 1,0-1-1,0 0 1,1-1-1,0 1 1,1 0-1,0-1 1,2 0-1,1-1 1,0 0-1,0 0 1,0 0-1,0-1 1,0 0 0,0-1-1,0-1 1,-2 0-1,-2 0 1,1-1-120,-3 0 1,0-1 0,-1-1 0,1 0 0,0-2-1,-2 0 1,20-8 0,-3-2 0,-6 0 0,-1-3-1,-4-3 1,-2-2 0,-6-1 0,-2-3 0,-2-3-1,-3-3 1,-5-1 0,-3-3-192,-4 1 0,-4-3 0,-4-2 0,-4-1 0,-7 4 0,-3 1 0,-4-3 0,-3 0 0,-6-2 0,-5 0 0,-5 3 0,-5 1 166,-4 1 1,-6 3-59,-12-5-1,-4 5 1,1 8 0,-3 3 0,-11-4 0,-3 2 0,-5 2 0,-2 3 0,22 10 0,-2 0 0,0 2 0,-5 1 0,-1 1 0,0 0 49,-3 1 1,-1 1-1,-1 2 1,0 0 0,-2 2-1,-1 0 1,-8 2 0,-2 0-1,0 2 1,17 0 0,0 0-1,0 0 1,0 1-1,-1 1 1,0 0 0,0 0-1,-1 1 1,-2 1 0,-1 1-1,-1 1 1,2 0 0,0 1-1,0 0 1,0 1-1,1 1-7,-1 0 1,1 1-1,-1 0 1,1 1 0,1 0-1,0 1 1,1 1 0,2 0-1,-11 3 1,3 1 0,1 2-1,3-1 1,1 2 0,1 1-1,5 1 1,1 2-1,2 1 1,-17 13 0,5 2-245,7 2 1,3 2 189,7 5 1,6 1 0,14-4-1,6 2 1,5 2 0,7 2-1,9-1 1,9-1 0,13 2-1,10-2 1,15 4 0,9-2 0,-12-14-1,5-3 1,1 1-99,7 0 0,2 0 0,3 0 0,-11-8 0,1 0 0,1-1 0,1 1 166,2 0 0,0 0 0,2 0 0,-1-1 0,1 0 0,1-1 0,-1 0 0</inkml:trace>
  <inkml:trace contextRef="#ctx0" brushRef="#br0">23541 8369 18085,'7'-32'-4096,"5"11"3330,-3 3 1169,-3 9 0,6 9 1,-3 0-1,3 0 1,1 0-1,0 0 1,1 0-1,1 2 1,1 1-1,3 3 93,2 1 1,2 1-1,7 1 1,3-4 0,-1 0-1,2-1 1,0-1 0,2-1-544,-2-2 1,5 0-1,-4 0 1,2 0-1,-1 0 1,-5 0 120,-3 0 0,4 12 0,3 2 0</inkml:trace>
  <inkml:trace contextRef="#ctx0" brushRef="#br0">24301 8409 18085,'15'-47'-266,"2"3"0,10 1 0,9 19 1,2 9 388,2 6 0,5 5 0,-1 4 0,-2 0 1,-4 0-1,-5 0 0,-4 1 0,-5 4-267,-3 4 1,-5 13 0,-7 6-1,-6 3 1,-8 5 0,-8 1-1,-11 4-13,-10 1 0,-7-1 0,-11-2 1,0-2-1,2-3 0,-4-2 1,1-1-105,-3 2 1,1 1 246,6 6 0,-3 0 0,5 0 1</inkml:trace>
  <inkml:trace contextRef="#ctx0" brushRef="#br0">25434 8090 8462,'-7'-14'1547,"-4"5"-334,7 0 1,4 8-1,4 2 1,-1 10-480,-1 5 1,-2 12 0,-2 0 0,-2 4 0,-5 3 0,-3 2-1,-1 5 1,-1-1-890,1 0 0,0 4 0,1 1 0,1-2 0,4-1 0,1-6 0,3-3-6697,2-4 6852,1-2 0,11-7 0,4-2 0</inkml:trace>
  <inkml:trace contextRef="#ctx0" brushRef="#br0">25727 8369 7894,'0'-13'783,"0"7"1,0 6-1,0 8-153,0 3 0,-1 4 0,-2 3 0,-3 4 0,0 5 0,-2 4 0,3 5 0,-3 1-168,1-2 1,4 2-1,0-6-462,6-1 0,4-14 0,7-4 0</inkml:trace>
  <inkml:trace contextRef="#ctx0" brushRef="#br0">25914 8156 10622,'-18'-13'0,"2"-2"777,4 2 0,9 5 1,10 1-1,4 0-348,4-1 1,2 5 0,1-1 0,3 2 0,1 2-1,0 0 1,0 2 2276,-1 2-2616,4-2 1,-11 14 0,1-3 0,-7 4 0,-2 2 0,-4 5 10,-5 5 0,-5-1 1,-6 5-1,-4-2 1,-3 0-1,-1 0 0,0 0 167,-2 0 0,3-4 0,1-6 0,0-2 0,4-3 0,3-1-210,4-2 0,3 1 1,7-1-1,5-1 1,8-3-2330,6-5 1,7 2-1,4-1 2271,5-2 0,2-2 0,2-1 0</inkml:trace>
  <inkml:trace contextRef="#ctx0" brushRef="#br0">26327 8529 9292,'-13'-7'0,"-1"3"0,1 4 0,0 4 0,-1 5 993,1 3 1,4 7 0,2 3-1,-1 5 1,2 2 0,-1 4-1,1 0-2042,0-1 0,2-1 1,4-4 1048,0 0 0,6-1 0,1 1 0</inkml:trace>
  <inkml:trace contextRef="#ctx0" brushRef="#br0">26647 8090 8058,'-13'-11'817,"-1"-2"-457,1 3 0,7 4 0,6 7 1,7 2-1,5 1 396,2-1 0,0 0 0,3 0 0,1 2 0,-1-2 0,1-2 13,0-1 1,4 0-1,-4 0 1,-2 0-1,-1 2-732,-2 2 1,-1-1-1,-3 6 1,-5 1-1,-2 2 1,-2 3 0,0 1-303,0 2 0,-2 1 0,-1-2 1,-2 0-1,-3 0 898,-2-2 0,4-2-227,1 0 1,5-1-1,5-2 1,4-1 0,3 2-1,1 0-251,0 3 1,5 4-1,-2-1 1,-2 1-1,-4 0 1,-1 1-346,-2 2 1,-1-3 0,-7 2 0,-4 0 0,-5-3-1,-6 1 299,-7 0 1,-8 0 0,-4-5 0,-5 0 0,-5 1 0,-4-1 0,-4 2-1000,-5 3 0,4-4 0,-3 6 0,5-1 0,7 2 890,3-1 0,5 6 0,10-6 0</inkml:trace>
  <inkml:trace contextRef="#ctx0" brushRef="#br0">5839 9516 8394,'-5'-18'0,"1"0"1969,1 2-1297,1 7 0,4 4 1,4 8-1,8 3 1,10 0-1,7 0 1,5-3-1,5-1 1,5-2-199,2 0 0,2-6 0,-6-2 0,-1-1 0,-3 1 0,-4-3 0,-5-1 0,-4-1 0,-5 1 0,-4 2-2283,-4 1 0,-5 0 1809,0-4 0,-6-1 0,3 1 0</inkml:trace>
  <inkml:trace contextRef="#ctx0" brushRef="#br0">6518 9209 8129,'-26'-25'1582,"-1"3"0,8 10-1399,6 12 0,7 4 1,10 5-1,8-3 1,7-1-1,9 0 1,5 3 556,4 2 0,0 2 0,-2 1 0,-3 1 1,-6 1-1,-4 1-699,-4 2 0,-4 4 0,-6-4 0,-3-1 0,-5 1 1,-5 1-1,-5 1-851,-6-1 0,-5 0 0,-4-4 0,1 0 0,3-3 810,2-1 0,13-5 0,8 0 0</inkml:trace>
  <inkml:trace contextRef="#ctx0" brushRef="#br0">7398 8716 9484,'0'-22'0,"0"0"0,-1 4 1851,-4 6 0,2 6-1618,-6 6 0,1 0 0,-6 0 0,2 1 0,2 4 1,1 4 319,-1 3 1,-7 11 0,0 4 0,0 1 0,3 2 0,0-1-96,1 2 1,1 1 0,2-6 0,2 1 0,2-2 0,3-3-1,3-2-632,5-1 0,8-4 1,8 2-1,1-2 0,0-2 1,1-1-1,-3-3-931,-2-4 1,-3 1 0,-5-2 963,-5-1 1,-11 0-1,-15 0 1,-1 3-1,-5 0 1,2 1 1081,0 1 0,1 0 1,8 6-1,0-1 0,2 0 1,5 1-1,3 1 1172,3 2-1957,2-2 0,2 6 0,5-5 0,6 3 0,6 1 0,3-1-336,2-3 0,3 3 1,0-1-1,-1 0 1,-2 0-1,-6 0 1,-3-1-563,-5 3 1,1-4 0,-6 5-1,-2-1 1,-4 1 0,-5 3-1,-3-1 605,-5 0 0,0 0 0,5-3 1,1-1-1,0 0 0,2-3-271,2-1 0,4-2 1,2-1-1,4-1 1,6-4 407,10-1 0,13-7 0,14-7 0</inkml:trace>
  <inkml:trace contextRef="#ctx0" brushRef="#br0">7931 8569 8145,'0'-13'147,"2"1"192,2 3 1,4 3 0,5 6 0,0 0 0,1 2 0,-1 2 0,0 5 0,1 3 529,-1 1 1,-4 11-1,-2 4 1,-1 5-1,-3 5 1,-3 4-1,-6 5 1213,-7 5-2154,0-8 1,-8 14 0,5-9 0,-4 1 0,1 1 0,1-4-1248,7-1 0,-1-2 0,7-5 1,4-5 1318,4-7 0,10-1 0,8-5 0</inkml:trace>
  <inkml:trace contextRef="#ctx0" brushRef="#br0">8358 9196 10807,'7'-25'1193,"-2"2"1,-4 16 0,-2 13-1,-4 7-1501,-3 5 0,-4 0 0,-2-5 0,1 0 0,0 1 1,-2 1-1,-1 2 0,-2 4-1267,2 0 1575,7 4 0,-3-4 0,4 5 0</inkml:trace>
  <inkml:trace contextRef="#ctx0" brushRef="#br0">8598 8929 9739,'0'-19'0,"0"-2"1522,0 0 1,1 8 0,4 9-1095,4 2 0,7-2 0,3-1 0,2 4 0,3 4 1,-1 6-1,1 3 0,-5 1-287,-4 0 0,1 2 0,-8 3 0,-1 3 1,-4 1-1,-6 0 0,-7 2-148,-6 1 0,-5 1 0,-6 0 0,2-4 0,3-4 0,4-4 0,5 0-175,4-1 0,3-4 1,9-2-1,4 1 1,8-2-171,4 0 0,4-2 0,3-4 0,-1 0 1,-1 0-1,-3 2 0,0 1-1622,-1 1 1,-3 5 1973,0-5 0,-2 7 0,-1-4 0</inkml:trace>
  <inkml:trace contextRef="#ctx0" brushRef="#br0">9264 9169 8069,'-1'-25'511,"-3"3"0,-2 11 0,-5 16 0,1 11 48,-5 8 0,-4 2 1,-9 3-1,-2 0 1,-3 4-1,-1-1 0,-1 2 1,1 2-1504,3 5 1,10-1 943,8 5 0,5-10 0,8-2 0</inkml:trace>
  <inkml:trace contextRef="#ctx0" brushRef="#br0">9371 8863 8273,'0'-21'569,"2"3"0,2 8-165,5 1 1,4 4 0,5-2 0,3 1 0,2 3 0,1 2 0,3 1 0,-2 0 88,0 0 1,2 7-1,-8 5 1,0 6 0,-1 2-1,-6 3-617,-6-3 0,-5 5 1,-1-2-1,-1 2 0,-4 0 1,-3-3-1,-4-4 140,-2-3 0,1-3 0,0-3 1,1-4-1,1 0 314,3-1 0,6-5 1,4-7-1,9 0 0,9 0-217,0 2 1,4-3 0,-5 5 0,1 1 0,0 1 0,-2 4 0,-2 2-160,-4 5 0,-3 3 1,0 1-1,-4 2 1,-4 3-1,-4 4 1,-4 3 230,-7 2 0,-12-2 0,-2-1 0,-4-3 0,-2-2 0,2-3 141,-1-1 0,4-6 0,6-2 0,6-1-1253,2-3 0,9-1 0,9-2 0,15-2 927,16-2 0,4-4 0,8-5 0</inkml:trace>
  <inkml:trace contextRef="#ctx0" brushRef="#br0">9891 8623 8145,'0'-45'379,"0"10"0,6 14 1,3 17-1,3 2 44,1 2 0,5 0 0,1 0 0,0 0 0,2 2 1,0 2-1,2 5 0,1 3-359,-2 1 1,-2 5-1,-9 1 1,-2 2-1,-4 2 1,-4 1 29,-1-2 1,-1 4 0,-5-4 0,-6 3-1,-4 0 1,-1-1 0,4-3 123,4-2 0,-1 0 0,4-3 0,0 2 0,0-2 0,5 1 0,2-1 8,3 2 0,7 1 0,-1-3 1,5 4-1,3-1 0,0 0-439,1-3 1,-9 4-1,4-1 1,-4 0-1,-3 2 1,-2-2-1,-5 0 196,-5-2 0,1 2 0,-8-1 0,-3-2 0,2-1 0,1-3 627,3-4 0,5 4 1,-4-3-1,2 3 0,3 1 1,3 1-1,3-1-106,2 0 0,4 1 0,-3 0 0,0 4 0,-1 4 0,-2 4-1002,-1 0 0,-4 1 0,-3 0 0,-9-1 0,-8 2 0,-8 2 0,-10 1-1364,-11-1 0,-6-1 0,19-14 0,-2 0 1862,-3 1 0,-2-1 0,-1 1 0,-1-1 0,0-2 0,1 1 0</inkml:trace>
  <inkml:trace contextRef="#ctx0" brushRef="#br0">23408 9849 8023,'0'-14'-254,"0"1"1,0 4 130,0 0 1,-6 6-1,-3-1 1,-3 2 0,-1 2-1,-1 0 1,1 0 1908,0 0-1565,5 0 0,4 0 1,8 0-1,5 0 0,5 0 1,3 0-1,6 0 0,3 2 806,5 2 1,3-2 0,6 2 0,0-2 0,-1-1 0,-2 2-2378,-2 2 0,-6 4 1350,-3-5 0,7 6 0,-5-2 0</inkml:trace>
  <inkml:trace contextRef="#ctx0" brushRef="#br0">23794 9755 8432,'-7'-26'551,"1"13"1,7 8-1,4 10-90,4 2 0,3 3 0,2-4 0,3 0 0,1 2 0,-2-1 0,-1 3 0,-4 4-9,-2 3 1,2-2 0,-7 4-1,-1-1 1,-3 1 0,-4 1-721,-5-1 0,-3 3 0,-3-3 0,-1 1 0,-3-1 1,1-3-1,2 1-1256,4 0 1524,7-2 0,-1 4 0,6-5 0</inkml:trace>
  <inkml:trace contextRef="#ctx0" brushRef="#br0">24887 9356 8114,'12'-11'592,"-3"-2"0,-3 1 1,-4 5-72,2 1 0,-4 1 1,0 5-1,-9 2 0,-6 1-47,-2 1 0,-6 11 0,4 0 0,0 3 1,0 2-1,2 1 0,2 3-437,2 1 1,6 2 0,2-2 0,4-2 0,1 0 0,1-1-235,4-1 0,-2 2 0,6-5 0,-1-2 0,1-2 0,-1-4-223,-2-1 0,-3-6 1,-8 3-1,-4-2 1,-3 2-1,-2 0 832,-4 0 0,-3 4 0,-6-1 0,1 5 0,1 2 0,1 3 0,3 2 92,2 3 0,1 2 0,5 4 0,1 1 0,2 0 0,2 0-423,2 0 0,2 5 1,4-5-1,1-1 0,4-2 1,2-2-1,2-1-948,0-2 1,0 0 0,3-5 0,-2-2 0,-1-1 0,1-3-2167,2-3 1,-3-5 3032,0-8 0,6-9 0,5-8 0</inkml:trace>
  <inkml:trace contextRef="#ctx0" brushRef="#br0">25287 9529 8114,'14'-6'605,"-1"-3"1,-4 3 0,0 2 0,0 4 0,0 4-244,-1 5 1,-5-2-1,2 4 1,-4 2-1,-1 5 1,-1 3-1,-4 2 141,-4 3 0,-7 6 0,-3 4 1,-2 2-1,-1 2 0,1 0 1,2 2-1514,0 2 0,8-1 0,0 4 0,3-2 1,5-5-1,3-6 1010,5-6 0,14-4 0,9-11 0</inkml:trace>
  <inkml:trace contextRef="#ctx0" brushRef="#br0">25447 10235 13608,'-9'-25'0,"2"6"753,1 10 1,0 12-1,3 12 1,-1-3-1188,1-1 1,0-3 0,0 1-1,-2 3 1,1 2 0,0 4-1,-1-2 434,2-1 0,8-1 0,2-1 0</inkml:trace>
  <inkml:trace contextRef="#ctx0" brushRef="#br0">25954 9929 8063,'0'-42'508,"1"7"-247,4 17 0,1 5 1,6 10-1,-1-3 0,4 0 1,0-2-1,1 3 0,2-1 771,4 3 1,3 1 0,2 4 0,0 2 0,-2 5 0,-3 3-647,-4 1 1,-3 0 0,-3 2 0,-4 2-1,-5 2 1,-7 0 0,-11 2-558,-10 0 0,-8 1 0,-8 3 0,-2-1 0,0-4 1,3 0-134,3-4 1,13-1 0,2-2-1,7 0 1,6 1 0,6-1-1,8-1-42,8-3 0,8 1 0,9-4 0,2 0 0,1 0 0,-1-2-505,-2 2 1,-2-4 850,-1 2 0,-1-2 0,1-2 0</inkml:trace>
  <inkml:trace contextRef="#ctx0" brushRef="#br0">26474 10275 8235,'7'-29'241,"-2"2"1,-4 15-1,-1 17 1,0 5 422,0 3 1,-1 1 0,-5-1 0,-8 2 0,-8 2 0,-6 4-1,-6 3 1,-2 1-4850,-1 3 4185,-4 8 0,7-2 0,-6 6 0</inkml:trace>
  <inkml:trace contextRef="#ctx0" brushRef="#br0">26927 9795 9255,'-21'-54'0,"3"6"0,5 14 2662,4 12-2477,-3 13 0,11 5 0,-2 8 0,6 5 0,7 3 0,5 3 68,3 2 1,4-2 0,-3 5-1,1-3 1,-1 3 0,-3-1 0,-3 0-84,-4-3 1,2-1 0,-8-2 0,-5 1 0,-7-1-143,-7 0 0,-5-4 1,-5 0-1,-1 0 1,2 0-1,1 0 1,5 1 62,4 2 1,0 1-1,11 1 1,4-1 0,6 0-36,7 1 1,9-2 0,0-2 0,4-3 0,-1 1-1,-3-2 1,-4 0 47,-3-3 0,-8 4 0,-4 2 1,-8 3 184,-8 1 0,-8 0 1,-8 1-1,-4-1 0,1 2 1,-1 1-1,3 2-292,2-2 1,2 3 0,0 1 0,4-1 0,4 2 0,5-2-1341,4 0 1,3-1 0,6-5 0,2-1 1342,2-3 0,15-3 0,10-6 0</inkml:trace>
  <inkml:trace contextRef="#ctx0" brushRef="#br0">27393 9462 8164,'0'-44'2189,"0"8"0,0 17-2177,0 19 0,5 2 1,1 5-1,1 0 1,4-1-1,0 2 1,3-1-1,-1 5 613,0 4 0,5 3 0,0 5 0,-2-2 0,1 2 0,-3 1-712,0 2 1,5 3-1,-9-2 1,-1-3 0,0 0-1,-3-1 1,0-1-223,-3 0 0,-2-7 0,-1 2 0,-1-4 0,-4-2 609,-3-3 0,-4 2 1,-2-6-1,1 1 0,0 2 1,-1-2-1,3 1 91,2 1 0,-2 0 0,7 6 0,1-1 0,1 0 0,2 1 0,2 1-463,2 2 0,4 0 0,5 5 0,-1 2 0,-2-1 1,-2 1 138,-2-2 0,-2 0 1,-5 5-1,-4 0 0,-4-1 1,-3 2-1,-1 2 73,0 1 1,-2 0-1,-1-3 1,-2 0-1,0 2 1,0-3-366,1-2 1,-1 2 0,3-8 0,-1 0 0,-2 2 0,2-2 0,-1 2-1097,0 0 1,-7-5 0,-10 3 0,-9-1-1,-9 1 1321,-12 2 0,-7-5 0,31-6 0,0-1 0</inkml:trace>
  <inkml:trace contextRef="#ctx0" brushRef="#br0">9224 15446 7777,'8'-21'0,"-4"8"0,-8 12 0,-5 10 236,-3 13 0,-7 7 0,-5 7 0,-5-5 0,-7-3 0,-4-3 0,-4-2 0,-5-7 0,-3-4 1,-1-5-1,-1 0 0,1 1 0,0 1 0,-1 0 73,1 0 1,-2-7 0,-3 3 0,-2-4 0,-3-1 0,3-1 0,-1-4 0,2-5 0,-3-5 0,-4-4-405,-6-2 1,32 10-1,-2 0 1,-1-2-1,-1-1 1,0 1-1,-1-2 1,-1 1-1,-1-1 1,0-2-1,-1 0 1,-2-1-1,1 0 137,-1 0 1,1-1-1,-4-2 1,0 1-1,2 2 1,0 0-1,-3-1 1,0 0-1,-2-1 1,-1 0 0,-2-1-1,-2 2 1,1-1-1,-1 1-152,0 1 0,-1 1 0,-5-2 0,-1 1 0,5 1 1,-1 1-1,-1 0 0,0-1 0,-3 0 0,1 0 1,1 1-1,1 0 17,2 0 0,-1-1 0,-3-1 1,-1-1-1,6 1 0,0 1 1,0-2-1,-1 1 0,1-1 1,0 1-1,3 0 0,1 2 1,1-1-1,0 1 118,1 1 0,1 0 0,-1 1 0,-1 0 0,3 1 0,-1 1 0,-1 0 0,1 2 1,-1 0-1,1 2 0,-1 0 0,1 1 0,-1 1 0,0 0 82,2 1 0,-1 2 0,-1-1 0,1 3 0,0 2 0,0 3 0,1 0 0,0 2 0,-1 1 0,0 2 0,2 2 0,0 0-15,1 2 1,0 0 0,-1-1 0,1 1 0,3-1 0,2-1 0,2 0 0,1 1 0,2-1 0,1 1 0,4 1 0,1-1 0,-29 15 303,4 0 1,17-1-1,1 1 1,7 0-1,10-1 1,7 1-1,10 0-76,6-1 1,20 5 0,13-1 0,15-3 0,15-5 0,11-3 0,-30-10 0,1-1-187,3-1 1,1 0 0,-1 0 0,1-2 0,4 0 0,0-1 0,-1-1 0,-1-2 0,-1 0 0,-2 0 0,0-1 0,-1 0-188,-2 0 1,-2 0 0,26 0 0,-5 0-1,-8 0 1,-7 1 0,-4 2-1368,-8 2 0,-11-1 0,-5-4 1,-4 2 1419,-6 2 0,-2-2 0,-6 4 0</inkml:trace>
  <inkml:trace contextRef="#ctx0" brushRef="#br0">3919 14980 7906,'19'-46'1280,"4"6"1,6 9-1,5 28 1,3 10-1059,5 8 0,4 3 1,-5-5-1,-4 0 0,-3-1 1,-4-1-1,-4-4 1,-3 0-28,-6 1 1,-6 7 0,-4 8 0,-2 5 0,-7 5 0,-7 3-728,-7 5 0,-5-2 1,-7 2-1,-1-5 0,-3-4 1,3-2 55,1-2 0,7-6 0,5-1 0,5-2 0,7-3 0,4-2 476,4-5 0,16-3 0,8-6 0</inkml:trace>
  <inkml:trace contextRef="#ctx0" brushRef="#br0">4999 15140 8476,'0'-14'0,"0"1"2046,0 0 0,0 4-735,0 0 0,0 4-727,0-3 0,-2 11 1,-2 1-1,-5 8 1,-3 4-472,-1 2 0,-1 6 0,1-4 0,0 3 0,1-3 1,3 0 13,5-4 0,2 3-143,2-1 1,2-2 0,2-6 0,5-1 0,3 2 0,1-1 2,0-1 0,1 1 0,-1-4 0,-1 2-77,-3 2 0,-9 2 0,-9 1 0,-4 1 0,-4 0 0,-2 3 214,-2 0 0,4 3 1,-4-4-1,2 2 0,4-2 1,3-1 128,3-2 1,6 0 0,-1 1 0,4-1 0,3 0 0,3 1-265,1-1 1,2 0 0,3 2 0,-2 2 0,-3 0 0,-1 1-299,-3 1 0,-4 2 0,-7 7 0,-6 2 0,-6 2 0,-3 2-294,-2 3 507,-2-4 0,6 0 1,3-7-1,4-1 1,2-1 4,3-2 1,3-5-1,7 0 1,4-2 0,5-3-1,5-2 91,3-1 0,5-6 0,-2 3 0</inkml:trace>
  <inkml:trace contextRef="#ctx0" brushRef="#br0">5252 15859 7913,'-7'-13'0,"1"0"0,6-1 0,0 1 0,6 1 695,3 3 0,2-3 0,3 4 0,-1-4 0,0 0 0,1 1 0,1 4 0,1 1 0,2 3 0,-2 2-341,-1 1 0,-2 0 1,-1 1-1,-2 2 1,-2 3-1,-1 1 1,-1 4-367,0 1 0,-2 1 0,-4 0 0,-1 2 0,-2 1 0,-4 2 89,-5-1 0,1 2 0,-6-1 0,2-2 0,1-1 0,1-2 334,0 0 1,5 1 0,2-3 0,2 0 0,0-2-1,2 1-627,5 2 0,0-3 0,6-2 1,1-1-1,2-1 0,1-1-365,1 0 1,1 2 0,1-3 0,2 3 0,-1 2 0,1 1-1808,0-2 1,4 5 2387,-4-3 0,12 3 0,-2 1 0</inkml:trace>
  <inkml:trace contextRef="#ctx0" brushRef="#br0">5719 16139 9285,'-9'-12'0,"1"5"0,2 7 586,3 7 1,0 5 0,1 3 0,-4 3 0,-2 3 0,-2 1 0,-2 1 0,0 4-1275,3 3 1,2 1 687,2-5 0,4 7 0,-5 1 0</inkml:trace>
  <inkml:trace contextRef="#ctx0" brushRef="#br0">6079 15833 7801,'-9'0'-33,"1"-2"1,2-2 0,5-4 775,4 1 0,4-3 0,7 4 1,-1 0-1,2 0 0,1 1 0,2 1 1,-2-1-367,-1 3 1,3 0 0,-1 2 0,0 2-270,-2 2-99,-8-3 1,0 11 0,-4-3 0,0 3-1,-3 1-172,-3 1 1,-7-2-1,1-2 1,-3-1 0,-1 0 63,0-2 0,-1 5 0,2-3 299,3 3 0,5 1 0,8 0 0,5 1 0,3-1 3,2 0 1,-1 1 0,0-1-1,1 0 1,-3 1 0,0-1-1,-4 0 40,-1 1 1,-1-1 0,-5 0 0,-2 1 0,-2-1-231,-5 0 1,-9 1 0,-3-1-1,-1 0 1,1 1 0,0-1 0,2-1-634,0-3 0,1 2 0,5-2 0,0 3 0,1 1 0,1 1-1852,2-1 0,6 0 2472,-1 1 0,8 5 0,4 2 0</inkml:trace>
  <inkml:trace contextRef="#ctx0" brushRef="#br0">6625 16326 7722,'-6'-22'293,"-3"-1"0,-3 3 0,-1 12 565,0 8 0,4 8 0,-1 8 0,-4 3 0,-2 2 1,0 3-1,-1 1-1055,0 1 0,2 3 0,-3 0 0,3 5 197,2 5 0,-1-8 0,1 7 0</inkml:trace>
  <inkml:trace contextRef="#ctx0" brushRef="#br0">7158 15953 7844,'0'-27'12,"0"6"0,-1 9 0,-4 12 0,-2 8 0,-2 4 0,0 1 0,0 0 0,0 2 0,2 1 587,1 2 0,0 0 0,3-5 0,-1 1 1,1-1-1,1 0 0,4-1-921,2-3 1,4-2 0,6-4-1,4 2 1,4-2 0,4-3 321,0-5 0,1-8 0,0-8 0</inkml:trace>
  <inkml:trace contextRef="#ctx0" brushRef="#br0">7318 16006 7825,'-13'0'743,"0"0"0,-1 1 1,2 4-379,4 4 1,2 3 0,4 2 0,-1 3 0,-1 2 0,1 2 0,1 1-1,2 0-114,0 0 0,0 1 0,0 3 0,0 1 0,0-1 0,0 0-1359,0-4 1,0 2-1,0-5 1,0 0 1107,0 0 0,6-1 0,2-5 0</inkml:trace>
  <inkml:trace contextRef="#ctx0" brushRef="#br0">7612 16299 11253,'0'-27'248,"0"1"1,1 7 0,2 19 0,1 7-322,-1 5 0,-1 1 1,-2 2-1,-2 3 0,-2 4 1,-5 5-1,-3 4 0,-1 3-251,0 0 0,-5 9 0,0-5 0,2 1 0,1-4 0,3-4 324,3-5 0,-3-6 0,5-6 0</inkml:trace>
  <inkml:trace contextRef="#ctx0" brushRef="#br0">7931 16153 7723,'0'-35'1910,"0"12"-1582,0 14 1,0 9 0,2 13-1,1 1 1,3-1 0,0 0 0,0 2-16,-3 3 1,-2 3-1,-1 5 1,0 1-1,-1 1 1,-4 2-613,-4 1 1,-3 4 0,-1-4-1,0-3 1,-1-4 0,1-6-2818,0-3 3116,-1-2 0,1-6 0,0-1 0</inkml:trace>
  <inkml:trace contextRef="#ctx0" brushRef="#br0">7905 16073 7723,'13'-14'487,"0"1"1,-4 1 0,0 3 0,2 5 0,0 2 0,3 2-220,-1 0 0,0 0 1,2 2-1,2 2 0,2 5 1,2 3-1,2 1-268,2 1 0,8 5 0,1 2 0</inkml:trace>
  <inkml:trace contextRef="#ctx0" brushRef="#br0">8331 16499 9940,'-22'-12'0,"3"6"1609,4 11 1,0 18-1,9 16 1,-1-2-2397,-3-5 0,2-5 1,1-5-1,-1-4 1,2-3 786,0-2 0,2 1 0,4-1 0</inkml:trace>
  <inkml:trace contextRef="#ctx0" brushRef="#br0">8771 16246 8134,'0'-14'1256,"0"1"1,-6 7 0,-3 6-966,-2 8 1,-3 5-1,1 5 1,0 5-1,-1 7 105,1 6 0,0 4 1,-1 4-1,1 3 0,1 1 1,3-4-1,6-4-613,6-4 0,5-4 1,5-7-1,0-4 0,1-6 1,-1-6-1,0-3-413,1-3 1,-6-3 0,0-5 0,-2-4-1,-3-4 1,-3-3 737,-5-2 1,-2-1-1,-6 3 1,-1-2-1,1 3 1,0 3 842,-1 3 1,4 6-1,7 0-1259,12 6 0,10 0 1,12 6 307,5 1 0,8-4 0,4 0 0</inkml:trace>
  <inkml:trace contextRef="#ctx0" brushRef="#br0">9158 16113 8780,'0'-21'511,"1"7"1,4 10-442,4 3 1,2-1 0,3-1-1,-1-1 1,0-1 0,2 1-1,2-1 1,0 2 487,0 2 0,-3 1 1,-2 1-1,-1 4 1,-4 4-688,-1 3 1,-2 1-1,-5 2 1,-3 1-1,-5 3 1,-3 0 0,-2 2 246,1 0 1,1-5-1,2 2 1,2-3-1,3-2 64,2 0 0,3 1 0,4-1 0,5 0 1,3-1-1,1-1 0,-1-2-397,-3 1 1,3 2-1,-5 1 1,1 2 0,-4 1-4,-3 2 0,-2 1 0,-3-3 0,-5 4 1,-3-1-1,-2 2 0,3-2 590,2 0 1,1-1-1,5-5 1,-1 1 0,1-1-1,3 0 134,4 1 1,5 3 0,8 3-1,2-1 1,2 2 0,1-1-498,-1 4 1,-4 1-1,-6 3 1,-4 2-1,-3 3 1,-5-1-624,-6 1 1,-10 2 0,-3-2 0,-4-2-1,-7-1 1,-5-5 0,-8-2-778,-7-2 0,1 4 1391,-8-2 0,-2-4 0,-1 0 0</inkml:trace>
  <inkml:trace contextRef="#ctx0" brushRef="#br0">20968 14513 8053,'14'-26'0,"-5"6"0,-1 7 0,3 7 199,1 5 0,-5 2 0,-5 2 0,-8 3 0,-8 1 0,-1 2 0,-1 0 0,0 0 0,-2 0 632,2-2 1,1 5 0,2-4 0,1 0 0,1 1 0,4 2 0,1 1-1,3 2 1,2 3 0,1 2-351,0 2 0,6 1 0,3 3 0,2-1 0,4-4 0,1 1 0,4-2-791,0 1 1,-2-7 0,3-6 0,-2-1 0,-2-4 0,-4-5-1161,-4-6 1393,-3-9 1,-6-1 0,-2-3 0,-1 3 0,-3-1 0,-1 0 727,-3-1 0,2 2 1,1 5-980,1 1 1,3 5 0,7 4-1,7 4 1,5 4-1985,6 5 0,3 3 2312,2 2 0,6-1 0,1 0 0</inkml:trace>
  <inkml:trace contextRef="#ctx0" brushRef="#br0">21502 14673 8044,'-8'-13'0,"2"1"1242,0 3 0,5 9 1,-2 9-1,4 4 0,5 4-351,2 0 0,-4 6 1,5-4-1,1 2 0,2 1 1,3 0-1,1-1-881,2-2 1,0-1-1,-3-6 1,1-3-1,2-5 1,0-3-773,1-1 0,-9-3 1,3-4-1,-1-8 0,-1-3 1,-1-2-1,-3 1 76,-1-1 0,3-2 1,-4 4-1,-1 2 0,1 1 1,1 3 522,1 3 0,-3 4 0,4 3 0,-1-1 0,1-1 0,2 1-304,2 1 0,1 2 0,0 2 467,1 2 0,5-2 0,2 4 0</inkml:trace>
  <inkml:trace contextRef="#ctx0" brushRef="#br0">22128 14633 13501,'-12'6'0,"2"6"0,1 9 0,-1 10 0,-2 6 555,-2 3 0,3-2 0,0-1 1,4-3-1,-1-3 0,2-4 0,1-3 1,2-2-1676,1-1 1,2-2 0,0-6 1119,0 1 0,0-1 0,0 0 0</inkml:trace>
  <inkml:trace contextRef="#ctx0" brushRef="#br0">21795 14766 11079,'13'-28'0,"0"8"0,2 9 0,5 11 0,6 8 0,7 4 616,1 1 1,3-6 0,-3-1 0,3-1 0,4 1-617,1 1 0,-1-4 0,-1 3 0</inkml:trace>
  <inkml:trace contextRef="#ctx0" brushRef="#br0">22621 14913 7858,'0'-21'0,"0"4"1342,0 2 1,0 9 0,3 7 0,5 10-1394,5 5 1,3 0-1,-2-5 1,0-2-1,3 1 1,0 2 50,0 1 0,3 6 0,1 2 0</inkml:trace>
  <inkml:trace contextRef="#ctx0" brushRef="#br0">22595 15246 7888,'13'-15'0,"0"-1"0,2 3 510,3 5 1,7 17 0,6 6 0,-1 1-511,-2-1 0,4-4 0,3-11 0</inkml:trace>
  <inkml:trace contextRef="#ctx0" brushRef="#br0">23448 15486 7859,'13'-15'0,"0"1"494,1 0 1,-1-1 0,0 11 0,1 1 0,-1 0 0,0 0 0,1 0 0,-1 5 0,-1 6-1,-3 7 440,-5 3 1,-4 10-1,-4 0 1,-7 5 0,-3 5-1,-6 4 1,1 2-1330,0-1 0,-5 0 0,3-1 1,1-1-1,2-2 0,5-1-4345,4 1 3554,3-5 1,6 1 1185,0-8 0,12 2 0,2-8 0</inkml:trace>
  <inkml:trace contextRef="#ctx0" brushRef="#br0">23901 16059 7792,'9'-13'0,"-2"-2"3082,-1 2-2039,5 7 1,-6 6-828,4 9 0,-3-2 0,-6 2 1,0 1-1,-1 2 0,-4 3 1,-4 1-175,-2 2 0,-7 4 0,0-2 1,2-1-1,1 0 0,2-3-3346,-1-1 0,5-2 3304,1 1 0,5-1 0,-3 0 0</inkml:trace>
  <inkml:trace contextRef="#ctx0" brushRef="#br0">24408 15953 7807,'0'-14'1248,"0"1"1,0 0-865,0-1 1,1 7-1,3 2 1,5 4-1,5 1 1,2 0 0,3 0-1,2 0 440,3 0 1,4 0-1,1 1 1,-2 2 0,0 3-1,-5 2-696,-1 2 1,-5 2 0,-7 1 0,-5 2-422,-2 3 1,-13 0 0,-3 1 0,-6-6-1,-3-1 1,-3-2 0,0-1-93,-1-4 0,5 1 1,3 0-1,2 0 1,7 1 764,3 0 0,13 2 1,10 6-1,6 1 0,9 2 1,3 0 83,3 1 0,-1-3 0,-10 5 0,1 0 0,-2 0 0,-2 1 1,-7 0-274,-6 0 1,-4-4 0,-7 3 0,-5-1 0,-8 0 0,-6-1-539,-6-3 0,-6-5 1,-4-4-1,-4-1 0,-3-3 1,-3-2-1,1-1-503,-1 0 0,-3-6 1,4-2-1,4-4 0,5-2 1,8 1 849,4 0 0,8-7 0,-3 0 0</inkml:trace>
  <inkml:trace contextRef="#ctx0" brushRef="#br0">25514 16512 9736,'-19'-4'0,"-4"1"0,-2 4 629,-1 7 0,-5 13 0,-2 2 0,0-1-310,1-1 1,1-3 0,2-5 0,1 1-1,0-1 1,5 0 0,0 2-1151,3 3 0,8-3 1,0 2 830,4-2 0,4-1 0,4-1 0</inkml:trace>
  <inkml:trace contextRef="#ctx0" brushRef="#br0">25647 16286 7777,'2'-8'235,"2"4"389,5 2 0,4 8 1,4 3-1,2 2 0,2-1 1,2-1-1,3 1 31,0 2 0,1 1 0,-1 1 0,0-1 0,-3 0 0,-2 1-665,-2-1 0,-5-4 0,-7 0 0,-1 1 0,-3 4 0,-3 2-23,-4 2 1,-2 4 0,-6-3 0,0 0 0,-4 2-1,-4-2 1,-3 1-21,-2-4 1,-2 0 0,0 0 0,1 2 0,0-2 0,3-1 0,2-1-497,2-1 0,2 0 0,8 1 0,5-1 549,3 0 0,6 1 0,3-1 0</inkml:trace>
  <inkml:trace contextRef="#ctx0" brushRef="#br0">26167 16766 8908,'-13'-6'0,"-1"-2"1503,1 1 1,1 11 0,3 11 0,5 4-1912,2 5 1,-2-5 0,-2-1 0,-1-3 0,-4-2-1,-1 2 1,1 1 573,2 2 0,-2 4-166,7-4 0,-1 6 0,5-4 0</inkml:trace>
  <inkml:trace contextRef="#ctx0" brushRef="#br0">26500 16752 8898,'0'19'981,"0"2"0,0 6 1,0-2-679,0-3 1,0-1 0,-1-3-1,-2 2 1,-4 3 0,-4-3-1,-4 1 1,-1 0-306,-3 3 1,2-4 0,-3 1 0,-1-2 0,2-2-939,-1-3 1,3-6-1,5-7 631,3-8 0,10-3 1,13-13-1,7 0 0,4-4 1,3-3-1,1-2 665,3-2 1,-1 4-1,-5-1 1,0 3-1,-4 3 1,-4 1-1,-5 3-34,-4 2 1,-3-3 0,-6 4-1,0 2 1,-2 1 0,-2 2-479,-5-1 0,-3 1 1,-1 1-1,-1 2 0,1 2-424,0 2 1,4-1-51,9 7 1,4-1-1,18 9 630,2 3 0,7 1 0,3 1 0</inkml:trace>
  <inkml:trace contextRef="#ctx0" brushRef="#br0">26900 16859 7820,'0'-2'500,"-1"10"1,-2 14 0,-3 2-102,-2-2 0,-2 3 1,-8-3-1,-2 3 1,-3 2-1,1 0 0,-2-1 1,1 1 116,1 0 1,-2-1 0,5 0 0,-1-3 0,1-2 0,3-2-1796,1-2 0,3-3 1279,3 0 0,-3-1 0,5 0 0</inkml:trace>
  <inkml:trace contextRef="#ctx0" brushRef="#br0">27287 16952 7745,'7'-34'142,"1"4"0,-5 11-60,1 6 0,6 8 0,-2 0 0,-1-1 1,-2-3 66,-4-3 0,-2 0 0,-4 3 1,-4 5-1,-3 2 0,-1 4 714,0 2 1,-2-1-1,-1 6 1,-2 3 0,3 3-1,3 4-637,3 2 1,6-4 0,0 4 0,6-2 0,6-2-1,5-3 1,3-2-117,6-3 1,-4-3-1,-1-6 1,-4 0 0,0 0-1,-2-1-364,-3-4 0,1 2 0,-7-4 0,-5 1 958,-5 3 1,-5 9 0,-3 9-1,-2 8 1,-4 8 0,-1 4-630,-1 2 1,3 6-1,-4 1 1,2-1-1,0-2 1,1-2-1,2-2-3618,-1-2 1,4-6 3542,-6-3 0,0-5 0,-5-8 0</inkml:trace>
  <inkml:trace contextRef="#ctx0" brushRef="#br0">23341 15126 8468,'-6'-23'321,"-3"5"1,2 6-1,-2 14 1,-1 2-690,-2 5 1,-6 3 0,0 1 0,0 0 0,1 2 0,-3 1-1,1 4 740,0 0 0,-3 4 0,4 7 0,2 6 0,2 5 0,4 2-4,1-1 0,6 0 0,-1 0 0,2 1 0,2-1 0,0-1 0,0-2-644,0 0 1,5 0 0,-1-2-1,0-2 1,1-5 0,-1-3-100,-1-1 1,-7-1 0,-6-1-1,-5-1 1,-6-2 0,-3 2-554,-4 1 1666,-1-4 0,3 4 0,4-3 0,4 4 0,5 0 0,3 1 1,2 1-78,2 3 0,8-3 0,10 5 0,8-1 0,11 4 0,8 1-685,5-2 1,14 2 23,9-5 0,-27-16 0,1-1 0,0-2 0,0 0 0</inkml:trace>
  <inkml:trace contextRef="#ctx0" brushRef="#br0">27487 16606 8796,'6'-9'0,"3"1"329,2 2 1,7 2-1,0 3 1,0-2-54,1-2 0,2 1 0,5 4 0,1 0 0,0 0 1,-1 0-1,1 1 0,-2 4-503,-3 3 1,-2 6 0,-7 2-1,-1 2 1,-3 0 0,-5 1 182,-2 3 1,-2-3 0,-3 1 0,-5-3 0,-5 1 0,-2-2 284,0-1 1,1-1 0,-3-1 0,-1-1 0,4-2 0,2-1 0,4 1-54,3 2 0,0 2 0,5-1 0,2 2 0,3 1 1,7 3-258,5 2 1,5 1 0,-4 3 0,-1-1 0,1-2 0,0 0 0,-2 1 161,-1-1 1,-8-6 0,-2 3 0,-4-1-1,-2 0 1,-5-2 323,-7-1 1,-7 3-1,-6 1 1,-1 0 0,-1 2-1,-2-2-192,-1 1 1,0 6 0,4-1 0,2 2 0,2 3 0,2-2-565,2 0 0,1 3 1,3 2-1,-3 1 1,-4 3-1,-3 1 1,-5 2-478,-5 0 0,-2 0 1,-12 0-1,-3 0 0,-3 0 816,-3 0 0,26-17 0,1 0 0,0 1 0,1-1 0</inkml:trace>
  <inkml:trace contextRef="#ctx0" brushRef="#br0">19689 15406 8356,'7'-12'-11,"-1"6"127,-6-2 0,-2 8 0,-2 13 1,-3 0-1,-2 1 0,1-1 1,2 0-1,3 1 0,2-1 0,4 2 1,6 1-1,9 3 0,7 2 816,6 3 1,3 1 0,6 1-1,0 0 1,1-3 0,2 0 0,2-1-1,-4 0 1,-2-1-633,-4-2 1,-7 0 0,1-3 0,-7 2 0,-3 0-1,-3 0-2945,-1 0 0,-1 4 2645,-1-4 0,0 5 0,0-2 0</inkml:trace>
  <inkml:trace contextRef="#ctx0" brushRef="#br0">20542 15873 8109,'0'-48'1049,"0"29"0,0 23 1,0 22-481,0 11 0,-11 3 0,-3-2 0,-4-4 1,-3-6-1,0-5 0,-4-4 0,-1-3-1148,-1-1 0,-7 3 0,7 1 1,0 0-1,2 0 0,5-2 579,0-2 0,-9-2 0,1 0 0</inkml:trace>
  <inkml:trace contextRef="#ctx0" brushRef="#br0">16010 14020 8437,'0'-13'198,"5"5"1,7 3-1,8 0 1,9 1-181,8 1 1,0-3-1,8 1 1,-1 2-1,2 2 1,4 1 214,1 0-203,-1 0 0,3 0 0,1 0 1,-1 0-1,2 0 0,3 0 64,4 0 1,2 0 0,-1 1 0,-2 2-1,1 3 1,0 0 0,4 2 49,-3-1 1,-2 2 0,3 4 0,2-1 0,1-2 0,3-1-78,-2 2 1,0-1 0,-3 0 0,-1-1 0,-4 2-1,0 0-234,-4 3 0,-1 4 0,-3 1 0,-4 2 0,-3 1 0,-4 0 0,-1 0 219,0 2 1,0 1-1,0 2 1,0 1 0,2 0-1,1 0-23,1-3 0,2-3 1,-2 1-1,5-4 1,3-1-1,2-1 66,-1 0 0,-1-2 0,-2-1 0,-3 3 0,-1 0 0,-4 0 0,-4-2 0,-4-2 65,-1 0 0,0 6 0,-4 2 0,2 1 1,0 1-1,0-1-136,1-1 1,6 4 0,1-3 0,5 3 0,3 0 0,4-1 0,2-2-61,5 2 1,3-3 0,4-1 0,-2 1 0,-3-2 0,-4 2 69,-4 0 1,-2 0 0,2 2 0,-3-1 0,-5 2 0,-4 1 75,-4 2 0,2 1 0,-2 3 0,2 5 0,1 2 0,-1 2 0,2 0-350,6 0 0,5-1 1,2-2-1,0-3 0,2 0 1,1-2 260,2 1 0,-24-15 1,0-1-1,33 15 1,0-1-1,-1 0 1,-2 0-1,3-2 299,1 0 1,-7 3 0,4 2 0,-2 3 0,-2 0 0,1 3-266,-2 2 0,-3 1 1,-25-18-1,0 0 1,0 0-1,0 0 1,1 2-1,0 1 1,3 2-1,-1 1-176,2 1 1,0 1 0,2 1 0,0-1 0,2 0 0,2-1 0,2 1 0,0-1 0,2 0 0,0 0 0,2 0 0,1 1-2603,2-1 0,1-1 2708,-6-1 0,1-2 1,11 4-1,2-2 0,-6-1 1,-1 0-1,3 0 0,0 0 1,5 2-1,-1 0 1,-1 0-1,0-1 170,2 0 1,-1 1 0,-1 0 0,-1 0 0,-1-2 0,1 1-1,-2 0 1,0-1 0,2 2 0,0-1 0,0 0 0,-1-1-1,4 2 1,-1 0 0,0 0 0,0 1 9,-1-1 1,1 1-1,-16-8 1,0 0 0,0-1-1,19 10 1,-1-1 0,1 2-1,0-1 1,1 2 0,0 0-1,-1-1 1,1 0-303,-1 0 1,1 0 0,-20-11 0,2 0-1,-2 1 1,22 10 0,-2 0 0,-1-2 0,0-1-1,-1 1 1,1-1 0,-2-2 0,0 1 0,3 1-1,-1 0-174,2 2 0,0-1 0,-5-5 0,0-1 0,2 3 0,1 0 0,-1-2 0,0-2 0,-2 0 0,1-1 0,0 0 0,0-1 0,-2 0 0,-1 0 88,-2-1 0,0-1 1,4 2-1,1 1 1,-7 0-1,-1 1 1,1 1-1,-2 2 223,0 0 0,0 1 0,-3 1 0,-1 0 0,0 1 0,0 0 0,-4-2 0,1 1 0</inkml:trace>
  <inkml:trace contextRef="#ctx0" brushRef="#br0">21048 16246 7943,'8'-27'427,"-2"1"1,-6 17-1,0 9 1,0 9 0,0 4-1,1 0 1,4 0 0,3-1-1,4-1 1,2-2 0,0-1 94,4 0 0,1 2 0,4-5 1,-4-1-1,-1 1 0,-1-1 0,-2 0 1,-3 1-1,-4 1-379,-3 1 1,0 2-1,-5 4 1,-2-1 0,-3-1-1,-7-2-117,-5 1 0,-2 0 0,3 1 0,-2-2 0,2 1 0,2 2 35,6 1 0,-3-4 0,7 0 1,1 1-1,1 2 0,2 1 0,2 1 124,2-1 1,5 5 0,7 0 0,2-4 0,-2 0 0,1-4-205,1 0 1,-8 5-1,2-6 1,-3 1-1,-3 1 1,-1-2 196,-2 1 1,-3-3 0,-4 1 0,-6-1 0,-7 1 0,-5 1 55,-3-2 0,-2 5 0,1-3 1,-1 3-1,0 1 0,1 0 1,-1 1-217,0-1 1,-2 2 0,1 1-1,2 3 1,1 2 0,0 3-775,-2 1 1,1 1-1,1 0 1,1-3 0,2-2-1,-1-2-5921,3-2 6677,0-9 0,13 4 0,1-4 0</inkml:trace>
  <inkml:trace contextRef="#ctx0" brushRef="#br0">20848 15993 8076,'-13'-8'863,"0"-5"1,-1 1 0,1-1 0,0 7-452,-1 4 0,1 2 1,0 0-1,-1 0 1,1 2-1,-2 2 1,0 7-1,1 5 39,2 6 0,1 3 0,0 3 0,0 2 1,4 3-1,-1-1-558,1 1 1,4 2 0,-1-2 0,2-1 0,2 1 0,0-3-193,0-2 1,2-3-1,1-3 1,1-4-1,-1-3 1,-2-2 171,-1 0 1,-6-1-1,-2-1 1,-6-4-1,-2 0 1,-3 1 610,-2 2 0,-1-2 0,-3 0 0,1 3 0,3 1 0,2 2-85,3 4 0,2-3 0,4 4 0,3 1 0,1 2 0,3 4-440,1 6 1,2-3 0,0 5 0,0-1 0,0-2 0,0 0 0,0-1-779,0-5 1,-4 4 0,-1-5 0,2-2 0,0 0 0,0-2 207,-1-1 1,-1-1 0,4-5-1,-2 0 1,-1 1-322,1-1 0,7 0 0,6 1 932,7-1 0,9 0 0,8 1 0</inkml:trace>
  <inkml:trace contextRef="#ctx0" brushRef="#br0">21635 16446 7864,'-9'-11'287,"0"-2"0,6 1 536,-1 3 0,5 6 0,7-1 0,6 2 0,4 2 0,4 0 1,2 0-375,4 0 0,2 6 1,-4 3-1,1 2 1,-2-1-1,-2-1-487,-6 1 0,-3 6 0,-5 2 0,-5 0 1,-4 1-1,-4 2-919,-5 0 893,-9 10 1,-3-13 0,-6 8 0,1-1 0,1-1-1,1 0 176,2-2 0,5-6 0,1 2 0,6-3 0,5-2 0,4 1 0,4-1 223,6 0 1,4 1 0,11-1 0,-2 0 0,2 2 0,-1 1-90,0 2 1,-4 0 0,-6-3 0,-1 2 0,-5 6 0,-8 2-442,-11 1 0,-13 3 1,-12 0-1,-5 2 0,-5 0 1,-2 0-1,-4 2-654,-2 1 0,-1-4 1,-8 1-1,3-3 1,2-1 848,3-1 0,1 7 0,2 1 0</inkml:trace>
  <inkml:trace contextRef="#ctx0" brushRef="#br0">18809 18058 8023,'-6'-37'0,"4"9"0,-2-12 0,4 18 503,4 18 1,4 2-1,5 2 1,1 2-1,0 0 1,3 3-1,0-2 1,1 0-1,1 1 1,2 5-1,1 3 367,1 1-1699,-7 7 0,8-1 0,-7 6 0,-2 0 829,-4 3 0,0 8 0,-3-2 0</inkml:trace>
  <inkml:trace contextRef="#ctx0" brushRef="#br0">18676 18471 9223,'-15'-16'0,"6"-6"0,7-5 0,8 1 0,8 3 0,8 6 5844,7 2-5661,0 2 0,9 5 0,-2 4 1,2 2-1,4 4 0,-1 2-183,-1 5 0,9 15 0,-8 4 0</inkml:trace>
  <inkml:trace contextRef="#ctx0" brushRef="#br0">19649 18232 8120,'11'-60'360,"-2"7"0,8 13 0,-4 27 0,2 7 618,0 4 1,-2 4 0,-1 2 0,-3 5-828,-5 3 0,-4 3 0,-3 1 0,-1 3 0,-1 1 0,1 0 0,-2 0 61,-1-1 1,2 3-1,-2-4 1,1-2-1,3-1 22,1-2 1,2 1 0,2-1 0,1 0 0,1 1 0,-1-1-388,-1 0 0,-4 0 0,-2-1 0,-5 0 0,-5 0 1,-2 3 388,-2 0-4,-5-1 0,3-2 1,-3-1-1,2-2 1,3 1-1,5 0 177,3-1 1,7 3-1,-2-3 1,7 1-1,5 1-460,6-2 0,10 1 0,-1 6 0,2 2 1,-1-2-1,-2-1 0,-2-2-1160,-3 1 1,-5-5 0,-4-1 0,-2 3 1673,-7 1 0,-4-5 0,-6-1 1,4 0-1709,3 3 1,15-2-1,11 2 1245,12 1 0,14-4 0,14 0 0</inkml:trace>
  <inkml:trace contextRef="#ctx0" brushRef="#br0">20488 18178 8171,'0'-13'1332,"0"0"0,0 4 485,0 0 1,2 1-1,2 0 1,5 5-1416,3 6 1,0 4 0,-2 8 0,-1 1 0,0 3-1,0 2-594,0 3 1,-6 1 0,3 0 0,-2-1 0,1-2-423,-2 2 1,-3-5 0,-5 0 0,-2-1-1,-2 1 1,-1 0 0,-4 2-206,-2 0 1,0-3 0,5 4-1,2 0 1,-1 0 0,0 1 88,1 0 0,-3 7 0,3 1 730,-3-1 0,-7 4 0,-2 0 0</inkml:trace>
  <inkml:trace contextRef="#ctx0" brushRef="#br0">20368 18858 8065,'-7'13'1060,"1"-5"1,6-13-1,2-8 1,2-2 613,5 0 0,-2 3 0,2 2-1136,2 1 0,0 6-538,3-1 0,-1 8 0,0 4 0</inkml:trace>
  <inkml:trace contextRef="#ctx0" brushRef="#br0">20995 18178 8233,'4'-13'0,"2"0"300,2-1 0,1 2 1,4 4-1,0 2 528,1 0 0,0 4 0,4-4 0,4 2 0,4-1 0,0 2 0,1 2 0,0 1-357,-1 0 0,-1 6 0,-1 3 0,-3 3 0,-2 1 1,-4 0-420,-5 1 1,-4 3 0,-6 3-1,-1 0 1,-4 4 0,-5 1-374,-6 2 1,-5 0-1,-6-1 1,2-1 0,1-2-1,4-6 809,0-2 1,3-2-1,3 1 1,2-1-91,4 0 1,2-4-1,7-1 1,4-1 0,3 1-1,4 2-1031,2 2 1,-5-3 0,-2 0 0,0-1 0,-1 1 13,0 0 0,-1-4 0,-7 2 1,-2-1-1,-4-2 0,-2 1 718,-3-1 1,2 5-1,-5-3 1,4 0 0,5 1 1086,1 1 0,1 1-1129,5 4 0,0 0 1,0 1-1,0-1 1,0 0-479,0 1 0,-1 5 1,-4 5-1,-4 5 0,-4 7 1,-3 2-219,-2 2 0,-6-4 0,2-1 0,-4 1 0,-4-2 0,-1-3 1,0-4-2438,-2-5 3076,5-3 0,-5-6 0,7 1 0</inkml:trace>
  <inkml:trace contextRef="#ctx0" brushRef="#br0">21968 18485 9505,'-4'-31'0,"-1"1"0,2 5 1526,2 6 0,2 10 0,4 6-1476,4 6 1,7-2-1,3 5 1,3-1 0,5 1-1,4-1 1,3 1-312,3-3 0,2 5 0,1 1 0,0 1 0,-2 0 261,-2-1 0,8 0 0,-2 4 0</inkml:trace>
  <inkml:trace contextRef="#ctx0" brushRef="#br0">22341 18338 9164,'6'-21'0,"5"4"972,5 2 0,12 7 0,12 4 0,6 3-708,1 1 0,2 0 1,-7 1-1,-5 2 0,-3 4 1,-6 4-1,-4 5 0,-8 3-263,-6 5 1,-4 6-1,-9 2 1,-6 4 0,-8 4-1,-9 3-452,-5 0 1,-3 2 0,-6 0 0,-1-2 0,-4 0 0,-2 0 450,0 1 0,-5 7 0,4-4 0</inkml:trace>
  <inkml:trace contextRef="#ctx0" brushRef="#br0">21395 19778 7979,'-6'-20'0,"4"1"0,-3-3 0,0 4 432,1 3 1,-1 2 0,5 0 0,2-1 0,4 1 0,5 1 0,7 2 0,3 2 0,4 1-1,5 1 1,5 0 1781,4 3-2115,1-4 0,0 5 0,-2-2 1,-2 2-1,-5 2 0,-4 2 1,-5 1-1,-4 3 92,-4 1 0,-6 2 1,-4 4-1,-4 1 1,-4-1-1,-7 0 1,-3 1-78,-4-1 1,0-1-1,5-2 1,-1-1 0,3 1-243,2 2 1,-2-3 0,8 0 0,5 0 188,5-2 0,10 4 0,2-7 0,2 1 0,2-1 0,2 0 0,1 1 272,-4 1 1,-1-3-1,-5 6 1,2-1-1,-2 1 1,-3 2-1,-4 2-53,-4 3 0,1 2 0,-2-3 0,-3 1 0,-4 3 0,-7 1-497,-6-1 0,-3 3 1,-7-3-1,3 2 1,-4 1-1,0-1-131,-2-3 0,-1 1 0,2-1 0,0 0 0,0-1 0,4 1-467,3-2 0,4 4 1,5-1-1,3 2 1,4 2-1,7 1 815,7-2 0,11-2 0,15-7 0</inkml:trace>
  <inkml:trace contextRef="#ctx0" brushRef="#br0">22328 20137 7979,'9'-54'1608,"-2"8"1,-1 12 78,-3 11 1,-3 13-1385,-4 6 1,1 4 0,-6 5 0,-1 9-1,-1 8 1,1 6 0,2 6 0,2 3-1673,3 5 1,2 1 0,1-5-1,1-2 1369,4-5 0,2-3 0,7-1 0</inkml:trace>
  <inkml:trace contextRef="#ctx0" brushRef="#br0">22888 19631 8517,'7'-28'0,"-2"0"3975,-4 1-3295,-1 3 0,2 12 1,1 5-1,1 7 1,-1 9-270,-1 7 1,-2 6-1,0 10 1,0 5 0,0 5-1,0 9-1270,0 5 0,0 3 1,0 4-1,1-6 0,3-3 1,5-7-1,3-6-4105,2-4 4964,-1-13 0,6 1 0,2-11 0</inkml:trace>
  <inkml:trace contextRef="#ctx0" brushRef="#br0">23248 19578 7979,'21'-34'501,"-4"-2"1,-6 9 0,-4 7 66,-1 3 1,3 8 0,-3 2-1,0 3 1,0 5 0,-3 9 0,-2 10-1,1 8-476,2 4 1,-2 10-1,2 8 1,-3 8-1,-1 6 1,0 2-1,0-2-675,0-3 1,0-5-1,2-6 1,1-4 582,1-4 0,13-5 0,-3-11 0</inkml:trace>
  <inkml:trace contextRef="#ctx0" brushRef="#br0">23674 19951 10201,'0'-25'0,"0"5"620,0 11 1,0 20 0,0 15-1,0 4 1,0 3 0,0 2 0,0 4-1028,0 1 0,0 0 0,0 0 0,0-2 407,0-2 0,6-4 0,2-5 0</inkml:trace>
  <inkml:trace contextRef="#ctx0" brushRef="#br0">24314 19631 7979,'0'-25'1493,"0"3"0,0 7-889,0 6-668,6 6 890,-4-3-184,9 6 1,-9 1 0,2 4-1,-2 4 1,-2 3-279,0 1 1,0 6 0,0 3 0,0 5 0,0 3 0,1 2-1,2 2-765,2 3 0,4 2 0,-3-1 1,1-1-1,2-3 0,0 0 1,0-1-3278,1 0 3678,-4-2 0,6-5 0,-5 1 0</inkml:trace>
  <inkml:trace contextRef="#ctx0" brushRef="#br0">24621 19551 7979,'6'-34'570,"1"7"0,6 11 0,2 6 0,2 5 0,2 4-16,2 1 1,1 1 0,4 2 0,1 2 0,0-1 0,-1 2 0,1 3-549,0 3 1,-7-3 0,-3-1 0,-7 3 0,-5 1 0,-4 1 0,-2 0 14,-4 1 0,-13-1 1,-8 0-1,-2 1 1,-2-1-1,2 0 320,1 1 0,3-3 0,11 0 0,1-2 0,3 1 0,5 2-33,2 1 1,16 2 0,8 1 0,14 2 0,9 0-1,9 0-740,1-1 0,7 1 0,-3-5 0,-4 1 1,-3-1-1,-6 0 0,-6 2 0,-9 2-6726,-8 0 7158,-3 7 0,-13-3 0,-1 5 0</inkml:trace>
  <inkml:trace contextRef="#ctx0" brushRef="#br0">20995 19511 7979,'-6'-27'246,"5"7"1,-4 2 0,4 3 229,1 2 1,1-1 0,4 3 0,3 0-1,4 2 1,2 0 0,-1 0 0,0 2-1,-1 0-229,-3-1 0,-3 7 1,-6 1-1,0 7 1,-2 8-1,-2 7 1,-5 8-192,-3 2 1,-1 7 0,1-4 0,2 2 0,2 0 0,1-2-374,0-3 1,4-1-1,-2-4 1,4 0 0,1-1-1,1-1 137,4-2 1,-2-4 0,5-4-1,1 1 1,0 2 0,-1-1 85,-2 3 0,2-1 1,-3 6-1,-4 2 1,-5 7-1,-9 6 0,-10 6 351,-6 1 1,1 0 0,-2 4-1,5-2 1,6-2 0,4-2-1,7-5 308,5-2 0,5-5 0,5-2 1,10-5-1,11-3 0,9-6-417,9-2 1,4-6 0,8 0 0,4 1 0,9 4 0,-34-6 0,0 0-1604,3 0 1,0 2-1,2 1 1,1 0 1454,-4-3 0,1 2 0,8 4 0,-1 1 0,-2-1 0,-1 0 0</inkml:trace>
  <inkml:trace contextRef="#ctx0" brushRef="#br0">25234 19111 8287,'-21'-13'325,"-1"-1"1,7 3 0,3 2 431,1 4 1,5 2-1,4 0 1,10-1-1,9 1-464,7 2 0,13 6 0,4 6 0,5 5 1,3 6-1,0 3-500,0 2 1,-7 4 0,-1 2-1,-7 1 1,-6 3 0,-7 0 267,-5-2 1,-8 7 0,-4-4 0,-5 2 0,-8 3-1,-8-3 1,-2-3 524,1-6 0,4-2 0,0-4 1,1-3-1,0-4 0,1-3 0,3-2-322,4 0 0,5 1 0,5 0 0,5 3 0,7 2 0,6 2-435,7 2 1,-1 7 0,6 2-1,-3 3 1,-4 2 0,-4 0-27,-6-2 0,-9 4 0,-6-4 1,-8 4-1,-10 1 0,-10 0 0,-12 1 396,-10 3 1,-8-2 0,22-20-1,-1 0 1,1-1 0,0 0-1,-1-2 1,1 0 0,0 1-1,-1-1-309,1 1 1,0 0-1,-3-1 1,-1 2-1,-1 5 1,1 3 0,-4 2-1,0 3 110,-3 3 0,-1 3 0,1 2 0,-1 2 0,-4 2 0,-1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5452 5717 8569,'-13'-7'0,"-1"1"0,1 6 0</inkml:trace>
  <inkml:trace contextRef="#ctx0" brushRef="#br0">5292 5744 8569,'-7'-6'0,"-4"3"344,7-6 1,-1 5-1,7-4 1,2 1 0,5 1-104,3 0 1,7-3 0,4 3 0,2 0 0,3 0-1,4 4 1,7 0-89,4 2 1,3 0-1,-2 0 1,5 2 0,3 0-1,0 4 1,0 2-40,1 2 0,-1-2 0,9-1 0,1 0 1,0-1-1,5 0 61,1-3 0,-9-1 0,5-2 0,-5 0 0,-1-2 0,-2-1 0,-1-1 32,-2 1 0,0 1 0,1 2 0,-1 0 0,0 0 0,2 0 0,0 0-308,-2 0 1,4 5 0,-9-1 0,4-1 0,2-1 0,-1-2 0,0 0 195,1 0 0,-3 0 0,1-2 0,0-2 0,3-5 0,0-3 190,-1-1 1,-5-2 0,0-1 0,0-2 0,0 2 0,0-1 81,1-1 0,-2 4 0,1-4 0,-1 3 0,1 2 0,-3 1 0,-1 2-580,-2 1 0,-9 0 0,4-3 1,-2 2-1,-4 1 0,1-2 0,-5 1 171,-4 1 1,-1-3-1,-3 3 1,-1-2-1,2-3 1,-1 1 239,4 0 0,-3-5 0,0 0 0,-1 0 0,0 0 0,0 1 0,0-1-94,-1-1 0,0 4 0,-3-3 0,2 3 0,-3 2 0,-3 0 0,-5-1-454,-1 1 0,-1 0 1,-5-1-1,0 1 0,0 0 148,0-1 0,-6-3 1,-3-1-1,-2 1 1,0 1-1,-1 0 1,-3-2 136,0 2 1,-4 1 0,1 2 0,0-2-1,-1-1 1,-2-2 0,-1 3-52,0 5 0,0-1 1,-5 5-1,0 0 0,1 1 1,-3 0-50,-2-1 0,-3 5 0,-7-4 0,-2 4 0,-3 1 0,0-2 1,-1-1 231,-1-1 1,4-2-1,-2 3 1,3-1 0,4-1-1,2 1 1,2-1 91,-1 2 0,7-3 0,-4 0 0,2 1 0,-2-1 0,1 3-118,-1 1 0,-2 2 1,1-1-1,-3-2 1,-5-2-1,1 2 1,-2 2-126,-2 1 0,2 0 1,-4 0-1,0 0 1,1 0-1,0 0 1,3 0 199,1 0 0,-2 0 0,-1 0 0,2 0 0,2 0 0,1 0 110,0 0 1,-4-5 0,-1 1 0,2 1-1,2 1 1,1 2-301,0 0 0,-6 0 0,-3 0 1,-3 2-1,-1 1 0,1 3 1,0 1-1,-1 4-194,-6 0 1,1 3-1,-1-1 1,1 0-1,-3 1 1,-1-1 328,-2 0 0,-7 1 0,7-1 0,2 0 0,0 1 0,3-1 0,-2 0 126,0 1 0,3-1 0,-2 0 0,-1 2 0,3 1 0,1 5 0,2 1-235,-2 2 1,3 9-1,3-5 1,5 3 0,5 4-1,7 1-300,4 1 1,15 7-1,6-5 1,8 1 0,8 3-1,11-2 385,12 1 0,14-4 0,13-1 1,9-3-1,-27-17 0,1-1 1,2-1-1,2 0 0,3-1 1,0 0-66,2-1 0,0 0 0,2-1 0,0-1 0,-2-1 0,0 0 1,1 1-1,1-1 0,-2 1 0,1 0 0,0 2 0,1 1 0,-1 0 1,-1 2 26,0-1 0,0-1 0,-2-2 0,1-2 0,-2 0 0,1 0 0</inkml:trace>
  <inkml:trace contextRef="#ctx0" brushRef="#br0">6745 6717 30055,'0'-13'-9831,"-4"-1"10082,-1 1 1,-1 0 0,2 1 0,-5 3-1,-3 4 1,-1 4 0,-1 1 0,1 1-1,0 2 336,-1 2 1,3 1 0,0-3-1,4 3 1,2 1 106,7 3-1,7-4 1,11-1 0,10-5 0,6-3 0,7-3 0,2 0-281,6 0 1,1-4 0,2 2 0,1-1 0,2 2 0,-1 1-414,5 3 0,-2 2 0,2 1 0,-4 0 0,-3 0 0,-5 1 0,-4 4 0,0 2 0,-5 6 0,-2-1 0,-2 0 0,-5-2 0,-3 2-6,-1-1 1,-5-3-1,-1 1 1,-2-3-1,-3-1 1,-1-1 10,-2-1 1,1-3-1,-2-4 1,-2-5-1,-3-3 1,-1-3-6,-3-3 0,-7 4 0,-7-4 0,-5 1 0,-6 3 0,-5-1 0,-4 3 0,-7 3 0,-10 0 0,-2 5 0,-6 2 0,-2 4 0,-4 1 0,-3 1 0,4 7 0,-9-3 0,1 4 0,0 2 0,0-3 0,-2-2 0,11 2 0,0-5 0,3 0 0,7-1 0,6-2 0,7 0 0,6 2 0,8-4 0,6 4 0,3-2 0,5 1 0,12 2 0,14 4 0,11-2 0,10-2 0,14-3 0,12-2 0,4-1 0,-30 0 0,1 0 0,1 0 0,1 0 0,2 0 0,0 0 0,2 0 0,1 0 0,-1 0 0,0 0 0,0 0 0,0 0 0,4-2 0,0 0 0,-4-1 0,-1 0 0,-2 0 0,0 0 0,-1-1 0,-2 1 0,34-3 0,-5 0 0,-1-5 0,-14 4 0,-7-2 0,-8 2 0,-6 1 0,-4 3 0,-8-3 0,-2 0 0,-3-2 0,-9 6 0,-8-3 0,-11 4 0,-12 1 0,-14 0 0,-11 0 0,-12 0 0,-8-2 0,-4-1 0,35 1 0,-2 0 0,-1 0 0,0 1 0,0 0 0,1 0 0,-2 1 0,1 0 0,-32 0 0,36 0 0,-1-1 0,-32-2 0,5-2 0,5 2 0,5 2 0,14 1 0,7 0 0,6 0 0,7 0 0,22 0 0,18 0 0,16 0 0,15 0 0,13 0 0,11 0 0,-34 0 0,0 0 0,3 0 0,-1 0 0,1 0 0,1 0 0,-1 0 0,2 0 0,1 0 0,1 0 0,0 0 0,0 0 0,-1 0 0,1 0 0,-2 0 0,0 0 0,-2 0 0,-1 1 0,0 1 0,-2-1 0,0 1 0,-1 1 0,29 1-263,-11 2 1,-10-3-1,-10 5 1,-8-1-1,-7-1-175,-8 0 1,-12 3-1,-6-5 1,-18-1 0,-15-1-1,-16-2 1,-9-2 29,-7-2 1,29 3 0,-1 0 401,0-1 1,0 0-1,0 1 1,-1 0 0,0 1-1,0 0 1</inkml:trace>
  <inkml:trace contextRef="#ctx0" brushRef="#br0">10731 7530 8434,'-6'-13'-10,"3"5"0,-6 4 1,-1 4-1,-2 4 0,-3 4 1,-1 0-1,-2 0 0,2-1 1,1-1-1,1 0 0,3-1 1,5-1 1966,10 0 1,11 1-1325,16-5 1,9 0-1,10 0 1,8 0 0,7 0-1,6 0-437,3 0 0,-34-1 0,0 0 1,4 0-1,0-1 0,0 0 0,1-2 1,1 1-1,1-1 0,0 0 0,-1-1 1,2 1-1,1-1 0,-3 1 1,1 1-197,-2 0 1,0 0-1,1-1 1,-1-1 0,-3 2-1,-1 0 1,-3 0 0,1 0-1,32-3 1,-8 3 0,-3 2-1,-10 1-417,-6 0 1,-5 0 0,-4 0 0,-5 0 0,-6 0 0,-6 0-144,-4 0 1,0 6-1,-2 3 1,-2 3-1,0 2 560,5 4 0,4 3 0,8 5 0</inkml:trace>
  <inkml:trace contextRef="#ctx0" brushRef="#br0">16969 7876 8285,'6'-20'0,"2"0"0</inkml:trace>
  <inkml:trace contextRef="#ctx0" brushRef="#br0">16983 7943 9041,'0'-28'0,"0"-3"378,0 0 1,-5 11 0,-1 9-1,-1 3 1,-4 4 30,0-2 0,-3 4 0,2-1 0,5 6 164,7 6 1,13 3 0,16 1 0,9 1 0,11-1 0,6-1-209,2-3 1,6 1 0,-4-5 0,0-2 0,0-2-1,-2-2-533,-3-4 1,-6 4 0,-4-4 0,-4 4 0,-4 1 0,-5-2 0,-4-1-1,-5-1-6961,-4 1 7129,-4 1 0,0-4 0,-1-1 0</inkml:trace>
  <inkml:trace contextRef="#ctx0" brushRef="#br0">20382 7876 8921,'19'-1'0,"5"-2"0,5-2 484,7 3 1,4-1 0,3 0 0,1-3 0,1 0 0,1-2 0,3 2 0,2-1-300,3 0 0,-2 2 1,-2-2-1,-1-1 1,0 1-1,-2-3 0,-3-2-112,-2-2 0,-2-3 0,0-3 0,0 0 0,0-3 0,-2 1 0,-2 0 124,-5-2 0,2-2 0,-2-4 1,-3-1-1,-3 0 0,-3-2-7,2-2 0,-3-4 0,-1 1 0,0 1 0,-4 1 0,-1 1-288,-2 1 0,-1 1 0,-3 6 0,-5 2 0,-2 1 0,-4 2-108,-2-1 0,-4-1 0,-5 0 1,-2 3-1,-1 1 0,-2 0 1,1 0 184,-3-1 1,4 3 0,-5-2 0,0-1 0,2 2 0,-2-1 265,1 4 0,-2 1 0,-5 2 1,0 0-1,1-1 0,-3 2 1,-2 3-107,-4 5 1,-4-2 0,-1 2 0,0 1 0,-1 0-1,-2 0-135,-2-2 1,-1 1 0,4 5 0,-4 4 0,0 4-1,0 3 1,1 1 109,-1 0 0,5 2 0,-3 1 0,1 4 0,1 0 0,1 4 0,2 1 0,1 2 1,5-1 0,2 1 0,3 1 0,1 2 0,2 2-105,3 3 1,2 0-1,7 5 1,1 1 0,3 4-1,5 4 1,3 3 42,1 1 1,7-4 0,6-2 0,9-1-1,10-3 1,8-2 0,7-2 56,5-3 1,9-4-1,4-5 1,3-2-1,0-3 1,-4-4-738,-5-3 0,5-8 0,-16-2 1,-3-4-1,-5-1 0,-8 0 0,-2 0-3289,-5 0 3916,-7 0 0,7-6 0,-4-1 0</inkml:trace>
  <inkml:trace contextRef="#ctx0" brushRef="#br0">8465 8783 16830,'0'-18'-2822,"0"0"3086,0 6 0,1 6 0,4 6 0,3 0 0,4 0 0,3-1 0,3-2 0,4-2 0,3 2 0,3 2 0,2 1 184,1 0 0,6 0 0,-1 0 0,4 0 0,1 0 0,2 1 1,-1 2-1,1 2 25,-2-2 0,2-2 0,0-1 0,1 0 0,-1 0 0,0 0-145,2 0 0,2-1 0,6-2 0,2-3 0,2 0 0,2 0-52,1 3 0,3-3 1,3 2-1,1-1 1,0 1-1,-1-1 231,1 2 0,0-2 1,-2 0-1,0 1 1,-1-1-1,-1 1 812,-3 1-1079,-4-5 1,-3 7-1,0-5 1,1 2-1,-1-2 1,0 0-241,1 0 0,-1-3 0,2 3 0,1 0 0,3-1 0,2 1 0,3 0 0,-2-3 0,-1 3 0,-3 0 0,-1 0 0,0 3 0,-4 2 0,-4 1 0,1 0 0,-2 0 0,-3 0 0,-2 0 0,-1 0 0,-2 0 0,-5 0 0,1 0 0,1 0 0,1 0 0,2 0 0,0 0 0,2 0 0,-1 0 0,1 0 0,-4-2 0,1-1 0,-1-1 0,2-1 0,-1 5 0,-2 0 0,-3 0 0,-3 0 0,-6 0 0,0 0 0,-7 0 0,-1 0 0,-3 0 0,0 0 0,-4 0 0,-7 0 0,-12 0 0,-15 0 0,-10 0 0</inkml:trace>
  <inkml:trace contextRef="#ctx0" brushRef="#br0">5879 13527 8223,'0'-33'-91,"0"20"1,0 7 0,0 15 0,0 7-1,-2 2 1,-1 0 0,-1-2 0,1-1 118,1-2 1,8-1-1,3-3 1,4-4-1,5-4 1,4-2-1,4-4 1,0-2-1,2-4 1,3-1 699,5-2 1,3-3 0,2 4 0,2 0 0,1 1-1,-1 2 1,-1 2 0,-2 2-401,0 3 1,0 2 0,0 1 0,0 0 0,0 0-1,0 0-160,0 0 0,0 0 1,1 0-1,2 0 0,3 0 1,1 0 43,4 0 0,-1-5 1,1 1-1,-4-1 1,0 1-1,-1 0 1,2 1-1,-2 1 63,-1 2 0,4 0 0,-3 0 1,2 0-1,2 2 0,0 1-392,-1 1 1,3 6 0,-5-2-1,2 1 1,-1 0 0,-2-1 32,-3 0 1,3-2-1,-2-6 1,-1 0 0,-2 0-1,-1 0 359,0 0 0,0 0 0,0 0 1,0 0-1,0 0 0,0 0-103,0 0 0,0 0 1,2 1-1,1 2 0,1 3 1,-1 2-527,-1 2 1,1 2 0,0 1 0,-2 0-1,2 1 1,0-1 244,3 0 1,-5-1 0,5-3-1,0-3 1,3-2 0,1 1 473,-1-2 0,2-2 1,-6-1-1,3-1 1,1-2-1,0-2 1,0 2-321,1 2 0,-3 1 1,1 0-1,-2 0 0,-3 0 1,-1 1-1,1 4-314,2 4 0,-1 1 0,-4 1 1,-1-3-1,-1 1 0,1 0 405,2 0 1,1-4 0,-4 2 0,-1-1 0,2-3 0,-2-2 264,1-1 1,1 0-1,1 0 1,0 0 0,1-1-1,1-2-328,-2-2 0,7 1 1,-5 4-1,2 0 0,2 0 1,-3 0-1,0 1-217,1 4 0,4-2 0,5 4 0,0 1 1,1-2-1,-1 0 217,0-4 0,-4 0 0,-1-2 1,-1 0-1,-3 0 0,1 0 0,-4 0 466,2 0 0,5-4 0,-2-2 0,0-2 1,1-1-1,0 0-488,4 1 1,-5 5-1,-2-3 1,-3 1-1,-1 1 1,0 1 0,-1 1-547,-3 2 1,-2 0-1,-6 0 1,0 2-1,-3 1-318,0 1 580,-6 1 0,1-5 0,-7 0 0,0 0 0,1 0 0,-1 0-725,0 0 1,-4 0 0,0 0-1,2 0-782,0 0 1740,-3 0 0,-2 0 0,-6 0 0</inkml:trace>
  <inkml:trace contextRef="#ctx0" brushRef="#br0">7652 15380 9778,'-14'0'122,"2"1"1,6 3 0,11 4 0,14-1 0,12-2 0,12-4 0,9-1 0,12 0 0,7 0 0,-32 0 0,2 0 348,3 0 0,1 0 1,-4 0-1,2 0 0,10 0 1,1 0-1,0 0 0,1 0 1,1 0-1,-1 0 0,3 0 1,0 0-1,0 0 0,-1 0-362,1 0 1,0 0-1,8 0 1,0 0-1,-8 0 1,-1 0-1,0 0 1,0 0-1,0 0 1,-1-1 0,-2-1-1,-1 1-113,-2-1 0,0-1 0,1-1 1,-1-1-1,-7 2 0,-2 1 1,-2-2-1,-1 0 0,33-8 0,-11-4-134,-9-6 1,0-3 0,-17-4-1,-4 0 1,-5-5 0,-10-3 0,-6-6 112,-5-3 1,-11-9 0,-9-6 0,-12-2 0,-8-1 0,14 31 0,-1-1 31,-1 0 0,-2 0 1,3 4-1,-3 0 0,-5-3 1,-2 2-1,0 1 0,-1 2 1,-1 3-1,0 1 1,-3 2-1,-2 1 0,-2 4 1,-1 2-406,-4 1 1,-3 3-1,-2 1 1,-1 2-1,-4 2 1,-1 3 0,-2 1-1,-2 2 1,-4 3-1,0 2 1,-4 3 0,-1 2 132,-4 1 0,1 1 1,23-1-1,-1 0 1,1 1-1,0 1 1,1 1-1,0 1 1,0 0-1,1 2 1,1 0-1,-20 9 0,2 3 1,6-2-1,1 0 405,4 1 1,3 1 0,6-2 0,3 2 0,4-3 0,3 0 0,4-3 0,3 1 0,-15 19 0,15-5 0,13 1 125,9-2 1,30-6-1,19 0 1,26-3 0,-24-14-1,4-1 1,6 0 0,4-1-1,4 0 1,2 0-267,7-1 0,2 0 0,-24-5 0,1 0 0,0 0 0,3 1 0,1 1 0</inkml:trace>
  <inkml:trace contextRef="#ctx0" brushRef="#br0">10784 16872 8297,'-7'-6'330,"2"-3"0,4 2 0,2-2 0,4-1 0,2-2 1,1-1 263,-4-1 0,-4 13 1,-3 5-1,-1 7 0,2 0 1,5 0-218,6-2 1,4 0 0,6 4 0,7-1 0,6-2 0,7-3 7,7-1 1,4 3 0,5-3-1,1 0 1,5 0 0,3-3 671,4-2-906,1-1 0,-5 0 0,-2 0 0,2 0 0,-3 0 0,2 0 28,-1 0 1,-2 0 0,0-1 0,0-2-1,-5-3 1,-5 0-249,-6 0 1,-1-4 0,-1 3 0,-1-2 0,-4 0 0,-3-2-60,-4 0 1,2-3-1,0-1 1,-1-1-1,-2-3 1,-1-2-1,-4-4 63,-3-5 1,1-2 0,-4-5 0,-3 1 0,-5-2-1,-4-4-101,0-2 0,-6-1 1,0 5-1,-9 0 1,-7 2-1,-6 2 0,-5 5-210,-4 3 1,-5 3-1,-8 3 1,-7 4-1,-3 3 1,-7 3 311,-4 3 0,-2-1 0,28 7 1,0 2-1,-2-1 0,0 1 0,0 0 1,1 0-1,-1 2 0,0 0 1,2 0-1,0 2 181,1 1 0,0 1 1,-3 3-1,1 2 0,2 0 1,0 1-1,2-1 1,0 2-1,-33 10 0,9 2 138,6 1 0,4 1 1,10 1-1,6 0 1,6-1-1,6 1-412,4 0 0,5 5 0,4 4 0,4 2 1,5 2-1,6 2 0,9 2-416,10 5 1,9-2-1,11-1 1,5-3-1,5-4 1,4-2-1,3-3 573,6-3 0,-32-17 0,1 0 0,3-1 0,0 1 0</inkml:trace>
  <inkml:trace contextRef="#ctx0" brushRef="#br0">14836 17019 8454,'6'-21'-6,"-3"-3"1,6 7 113,2 0 0,-1 7 1,0 1-1,-1 0 0,2 0 1,0 2-1,3 1 1,-1 3-1,0 2 0,1 1 1,-1 0 34,0 0 1,1 1 0,-2 3 0,-2 4 0,-1 1 0,1-2 0,2 1 0,3-3 174,3 1 0,2-1 0,6-5 1,-1 0-1,0 0 0,6 0 210,6 0 0,-3-2 0,11-1 0,2-3 0,3 1 0,4-1-409,-1 3 0,-1-3 0,-2 1 0,-2 2 1,-3 2-1,0 1-85,1 0 1,-3 0-1,3 0 1,-2 0 0,-2 0-1,1 0 1,-2 0-66,0 0 1,-5 0 0,0 0 0,1 0 0,1 0 0,2 0 233,0 0 0,-1-5 0,-1-1 0,-1 1 0,3-1 0,-1 1-135,-1-1 1,7 5 0,-7-4 0,1 4-1,1 1 1,-3 0 0,0 1-295,-3 4 0,4-2 0,-4 4 0,0-1 0,-3-3 0,-1 0 1,0 0 272,1 1 1,4 1-1,-2-5 1,0 0-1,-1 0 1,-1 0 186,2 0 1,-1 0-1,5 0 1,-3 0 0,1 0-1,-1 0-8,3 0 0,0 0 0,0 0 1,-2 1-1,2 2 0,2 3-495,1 2 0,-2-1 1,-1 3-1,-1-2 0,-1-1 1,1-1-1,0 0 274,1-3 1,-3 3-1,1-2 1,1-1-1,-1-1 1,2-2-1,3 0 368,3 0 0,6 0 0,-3 0 0,0 0 0,1 0 0,-1-2-42,0-2 1,9 2-1,-2-2 1,2 2-1,1 2 1,-1 2-371,-2 2 0,4-1 0,-10 6 1,1 0-1,-4 0 0,-4-2-314,-4-1 0,2 3 0,-4-4 1,0-1-1,-1 1 0,-2-1 1,1-1 573,2-2 0,-2-1 0,3 0 1,1 0-1,-1-1 0,2-2-220,5-1 0,-2-5 0,4 3 1,-2 0-1,-4 0 0,-1 3 1,-1 1-544,1 2 0,-5 0 1,-1 0-1,-4 2 0,-3 1 1,-5 3-92,-4 1 0,1 2 1,-8 6-1,-1 3 1,-3 5-1,-5 6-5022,-8 2 5655,-12 12 0,-19-8 0,-7 11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8051 6824 8337,'-13'0'0,"4"-6"0,2-3 0,1-3 138,3-1 1,1-1 0,4 1 0,2 0-1,5 1 1,5 1 0,2 4 0,3 1 0,2 3-1,1 2 1,0 2 0,0 3 0,4 7 0,3 4 184,7 2 1,4 7-1,4-3 1,4 1 0,2-1-1,2 0 1,6-2-1,4 2 1,7-2-117,4 0 0,-34-10 0,1 0 1,2-3-1,1 0 0,2-1 0,1 0 1,-1-1-1,0-1 0,2 1 1,-1-2 221,3 0 1,-1-1-429,-1-3 0,1 0 0,6 1 1,1-1-1,-2-2 0,1-1 1,0 0-1,0 0 0,-1-1 0,1 1 1,-3 0-1,0 0 46,-2 0 1,-1 1-1,1 0 1,-1 1 0,-3-2-1,0 1 1,-4 1 0,0 0-1,33-2 1,-9 1-92,-6 1 1,-10-3-1,-6 2 1,-6-1 0,-6 1-1,-4-2 1,-5-3-212,-4-6 1,1-1 0,-3-9 0,-2-6 0,-6-5 0,-2-8-1,-4-4-5,-5-2 1,-16-15 0,-14 4 0,13 29 0,-1 0-1,-5 0 1,-2 1-228,-4-2 1,-1 2 362,2 0 1,-2 3-1,-13 0 1,-4 2-1,4 4 1,-1 1-1,-4 3 1,0 1-1,-4 2 1,-2 3 0,-1 2-1,-1 1 47,-2 1 1,-2 1-1,-7 3 1,-1 1 0,1 0-1,0 1 1,-3 1 0,-1 1-1,-1 0 1,-1 1 0,2 1-1,0 1 1,0 1 0,0 2 107,2 1 0,3 2 0,9 2 0,2 1 0,-1 2 0,2 1 0,6 2 0,1 0 0,6 1 1,1 1-1,4 3 0,2 1-272,4 1 1,3 2 0,-13 23 0,12 10 0,13 6 0,13 5 0,10-30 0,4 0-225,5 2 1,4 0 464,7 6 0,4-1 0,6 3 0,4 1 0,0 2 0,2 0 0,-1 1 0</inkml:trace>
  <inkml:trace contextRef="#ctx0" brushRef="#br0">11744 9329 9182,'-8'-6'-63,"3"-6"1,5-7 0,1 0-1,5-1 190,7 4 1,17 1 0,14 2 0,11 0 0,15 1 0,-31 7-1,2 1 1,3 1 0,2 0 0,2 1 0,0 0 0,5-1 0,1 1-1,4 1 1,2-1 0,6 1 0,0 1 0,4 0 0,1 0-1,1 0 1,1 0 0,1 0 0,-1 0-24,-2 0 1,1 0 0,-20 0-1,1 0 1,-1 0 0,0 0-1,-1 0 1,0 0 0,1-1-1,0 1 1,0-1 0,-1 1 0,0-1-1,0-1 1,22 0 0,0-2-1,-1 1 1,0-1 0,-2-1-1,-1 0 1,0-1 0,0 0-169,-1-1 1,0 0-1,-5 1 1,-1-1-1,0 1 1,0 0-1,-4 1 1,-1 0-1,-2 1 1,-1 1-1,-3-1 1,0 2-226,-4 0 0,-2 1 0,-6 0 0,-1 0 0,28 1 0,-8 0 0,-9 0 0,-9 2 0,-9 2-1118,-7 5 0,-7 4 1,-8 4 1406,-4 0 0,-4 3 0,-1-3 0,0 4 0</inkml:trace>
  <inkml:trace contextRef="#ctx0" brushRef="#br0">21875 11715 8789,'-6'-20'-108,"3"7"232,-6 0 1,8 11 0,-1 11 0,6 4 0,4 5 0,2 4 0,2 4 0,1 2-1,1 3 1,-1 6 0,0 7 410,1 10 0,-7 8 0,-4-25 1,-1 3-1,-1 3 0,-1 3 0,0 5 1,0 1-1,0 5 0,-1 2 0,-1 4 1,-1 3-1,-1 2 0,-2 3-473,1-21 0,-1 2 0,1 0 0,-2 4 0,1 1 1,-1 0-1,-1 3 0,0 1 0,-1 0 0,1-1 1,0-1-1,0 0 0,0 1 0,0 0 0,-1 1 0,1-3 1,0 0-1,1 0-271,-2 1 1,0 0 0,1-2-1,2-4 1,0-1 0,1-1-1,-3 11 1,2-2 0,2-5 0,1-3-1,0-5 1,1-1 221,1-2 1,-2-2 0,-7 31 0,6-35 0,0-1 0,-5 31 0,2-4 0,1-3 0,3-3 239,1-7 1,8 0-1,3-11 1,5-6-1,5-5 1,9-3-101,11-4 0,12-3 0,16-6 0,-29-6 0,1 0 0,7-1 0,3 1 0,3 0 0,2-1 0,7 2 0,0-1-242,2 2 1,1 0-1,2-2 1,2 1 0,4 1-1,1-1 1,0 0 0,0-1-1,2 0 1,0 0 0,-23-3-1,0 0 1,1-1 38,0 1 0,1-2 0,-1 1 0,-1 1 0,0 0 0,-1-1 0,25-1 1,0 0-1,-2 0 0,0-1 0,-2 0 0,1 0 0,-1-1 0,-1 0 301,1 0 1,-1 0-107,-9-3 1,0 0-1,4-3 1,0-2 0,-8-2-1,-2-2 1,0-1 0,1-1-1,-1 0 1,0-1 0,-1-1-1,-2-1 189,-1 0 0,-2 0 0,-3 2 0,-2 1 0,-3-2 0,-1 1 0,-4 0 0,-1 1 0,30-11 0,-8 3 0,-6 3-238,-8-1 0,-8 4 0,-6-5 1,-7 1-1,-5-1 0,-5-4-141,-4-5 1,-3-5 0,-6-8-1,0-6 1,-1-6 0,-4-12 0,1 30-1,-1-1-332,-1-4 1,1-2 0,0-4 0,2-2 0,0-2 0,2-1 0,1-2 0,1-1 0,3-7 0,3-1 0,2-4 0,4 0 37,1-4 1,4 0-1,-2 19 1,3-2-1,0 1 1,0 1 0,2-1-1,-1 0 1,1-1-1,1-1 1,-1 0-1,1-3 1,1 0 0,-1 1-1,-1 1 1,-1 0-1,1 0 1,-1 0-1,1 0 1,-1-1 117,-1 1 0,0 0 1,-1 1-1,-2 7 1,0 1-1,-1 0 1,0-3-1,-2-2 1,-1 2-1,5-23 1,-3 2-1,-1 6 1,-3 1-1,-3 0 1,-1 1 286,-2 2 0,-2 2 0,-4 10 1,-3 1-1,-2-2 0,-3 1 1,-2 5-1,-4 2 0,-1 3 1,-3 1-1,-3 2 0,-3 0 61,-2 0 1,-3 2-62,1 6 1,-2 1-1,-9-6 1,-3 2-1,1 5 1,-1 3-1,-5-1 1,-1 1 0,-8 1-1,-1 1 1,-6 1-1,-1 3-16,-3 1 0,-4 1 0,16 7 0,-3 0 1,1 1-1,0 0 0,1 1 0,-1 1 0,-1 1 1,-1 0-1,1 2 0,-2 0 0,-1 1 1,1 1-1,2 0 0,1 0 0,-1 1 0,-2 1 1,0 0-1,-1 0-68,1 2 0,-1-1 0,2 2 0,5 0 0,0 1 0,0 1 0,-2 2 0,-1 1 0,0 1 0,3-1 0,1 0 0,0 1 0,5 0 1,0 0-1,1 1 0,-22 6 0,1 0-37,6 0 1,2 0 0,5 2 0,2-1 0,2-2-1,2-1 1,5 0 0,2 1 0,5-1 0,2 0 54,-28 11 0,6 6 0,5-15 0,1-2 0</inkml:trace>
  <inkml:trace contextRef="#ctx0" brushRef="#br0">23448 11914 15565,'-8'-26'-1482,"7"2"1,13 6 2359,10 9 0,16 7 0,5 2 0,6 0 1,9 0-1,4 0 0,8-2 0,-1-1-218,0-1 1,3-7-1,-10 4 1,-2-2 0,-4 2-1,-4 1-938,-3 3 0,-3 0 0,-8 0 0,-2-2 0,-5 2 1,-5 2-833,-3 1 1,-4 0-1,-6 3 1,-1 4 991,-3 7 0,-3 2 0,-6-3 0</inkml:trace>
  <inkml:trace contextRef="#ctx0" brushRef="#br0">23434 12807 8863,'2'-20'838,"2"3"1,7 7-233,5 6 1,6 1 0,9 0 0,5-2-1,4 1 1,4-2 0,4-3 0,1-3 1,-1-1 1,-2-1-1,2 3 1,-5 0-1,0 4 1,-2 1-1024,1 3 0,-4 1 0,-1 2 0,-3 0 0,-1 0 0,-4 0 0,0 2-1427,-3 2 1,-4-1 0,-1 6 0,-2 3 1841,-2 4 0,3 5 0,1 6 0</inkml:trace>
  <inkml:trace contextRef="#ctx0" brushRef="#br0">23234 13834 10351,'2'-34'0,"2"2"0,5 10 1579,3 9 0,12 1 0,4 3 0,5-1-1137,4 1 0,4-4 1,6 1-1,7-6 1,1 0-1,-2 2 1,-3 4-1,-1 2-571,1 2 0,1 2 0,-2 6 1,-6 0-1,-5 2 0,-4 1-1590,-1 1 0,-4 7 1,-5-1-1,-3 5 1,-2 4 1718,-3 2 0,-7 1 0,-3 5 0</inkml:trace>
  <inkml:trace contextRef="#ctx0" brushRef="#br0">23301 14420 8187,'6'-27'0,"6"2"0,9 9 1250,10 11 0,10 11 0,5 9 0,2 0-1112,2-2 1,2 2 0,3-10 0,1-1 0,2 2 0,-2 3 0,-1 3 0,-4 2-139,-2 4 0,9 3 0,-3 6 0</inkml:trace>
  <inkml:trace contextRef="#ctx0" brushRef="#br0">20675 12021 7815,'0'-27'0,"2"7"0,1 2 209,1 3 1,5-4 0,-5-3 0,1-3 0,1-2-1,1 0 1,2 2 0,0 3 0,1 4 0,2 5-1,3 4 1,1 7 0,2 10 527,-2 10 1,1 14 0,-3 11 0,1 13 0,-4 11 0,-7-28-1,-1 2 1,-2 2 0,-1 1-530,0 3 1,-3 1-1,-1 6 1,-3 0-1,-2-1 1,-2-1-1,1-1 1,0 0-1,-2 1 1,0 0-44,0 0 1,-1 0 0,-3 0 0,-1-1 0,0 1 0,-1-1 0,-1 0 0,-1 0 0,0-2 0,-1 1 0,-1 1-1,1 0-836,-1 1 1,-1 0 715,0-2 0,2 1 1,4-2-1,1-1 1,2-3-1,2-1 1,2-2-1,2-1 1,2-1-1,1-2 0,1 35-940,2-5 1,8-1 0,5-12-1,4-7 1,2-3 0,0-10-686,-3-5 0,-2-6 0,-1-11 1580,-2 0 0,-6-5 0,1-4 0</inkml:trace>
  <inkml:trace contextRef="#ctx0" brushRef="#br0">19969 14260 10804,'-37'-24'0,"8"8"2230,16 12 0,18 13 0,20 10 0,7 0-1857,8 0 1,15-1 0,3-6-1,7-3 1,5-5 0,2-2 0,2-2-1,2 0-868,-2 0 0,-3-11 1,-9-3-1,-4-4 0,-5-3 1,-4 0-550,-4-2 1,-5-3-1,-5 0 1,-4-1 0,-3 2-1,-3 3-122,-2 4 0,2 5 1166,-3 4 0,9-9 0,3 3 0</inkml:trace>
  <inkml:trace contextRef="#ctx0" brushRef="#br0">21968 8543 8280,'-9'0'188,"0"0"0,2-2 0,-2-2 0,6-5 0,6-3 0,6-1 0,3 1 1,1 2-1,2 1 0,1-2 504,2-1 0,4 4 0,-4 0 0,-2 1 0,-1 1 0,-2 0 0,1 3-130,-1 1 1,-6 4 0,-2 2 0,-4 5 0,-2 5 0,-4 3-1,-5 6 1,-5 2 361,-2 1 0,-6 3 1,6 0-1,-1 2 0,1-3 1,3-2-1,3-6-85,4 0 0,1-4 1,3-6-815,-1-1 0,5-12 0,8-3 0,4-10 0,4-11 0,2-7 1,3-6-182,6-4 0,-1 2 0,4-1 0,-3 6 0,-3 8 1,-1 4-1,-3 5 120,-2 5 1,-1 1 0,-5 9 7,0 2 0,-5 3 0,-4 5 1,-2 4-1,-2 2 0,1 3-1241,4-1 0,-2 0 0,7 2 0,3 2 0,7 0 0,3 0 1269,5-3 0,14 0 0,-1-1 0</inkml:trace>
  <inkml:trace contextRef="#ctx0" brushRef="#br0">23048 8210 10196,'13'-32'614,"0"1"0,2 6 0,2 7 0,0 5 83,0 4 0,2 3 0,-1 8 0,-3 4 0,-4 7 0,-3 8 0,-2 4 0,-5 3 134,-4 3 1,-10 5 0,-8 7 0,-1 1 0,0 0 0,-1 1 0,3 1-629,2 1-1101,3-4 1,3 6-1,3-8 1,5-2 0,3-1-1,2-2-1565,3-5 2463,10-6 0,6-17 0,7-2 0</inkml:trace>
  <inkml:trace contextRef="#ctx0" brushRef="#br0">23488 8316 8292,'16'-25'0,"-1"3"0,-3 5 477,0 7 0,-5 4 724,2 6 1,0 2 0,3 2-1,-2 5 1,-1 1 0,1 1-1,4-2-1391,3 1 0,-2 6 0,4 2 1,1 0-1,2 0 190,3-1 0,2 7 0,-1-3 0</inkml:trace>
  <inkml:trace contextRef="#ctx0" brushRef="#br0">23354 8649 8260,'-16'-14'1681,"3"-4"1,4 3-1,16 13 1,10 8-1459,8 8 0,10 2 1,2-4-1,5-2 1,4-2-1,1-2 1,4-3-1,0-1-223,3 3 0,11-4 0,3 5 0</inkml:trace>
  <inkml:trace contextRef="#ctx0" brushRef="#br0">24541 8596 8795,'0'-22'1654,"0"0"0,6 11-1103,3 2 0,-2 6 0,0 5 38,-1 2 1,-1 8 0,-5 7 0,0 4 0,0 3-1,-2 5-116,-2 3 1,-4 2 0,-5 2 0,0-2-1,-2-5 1,0-3-214,2-1 0,-3-6 1,8-4-1,-1-3 0,2-7-190,1-7 0,2-7 0,5-13 0,3-6 0,5-10 0,5-7 0,3-6-291,6-2 1,2-7 0,0 0-1,-1 3 1,-2 4 0,2 5 309,1 4 0,-4 5 0,-2 12 0,-1 3 0,-1 5 0,0 6 0,-3 3-200,0 2 1,-1 2 0,2 5 0,1 4 0,2 4 0,0 4-1222,1 5 1,2-2 0,5 6 0,3 3 0,2 4 1331,4 2 0,4 0 0,1-5 0</inkml:trace>
  <inkml:trace contextRef="#ctx0" brushRef="#br0">25274 8503 11880,'-9'-43'0,"2"4"0,1 10 1106,3 8 0,3 12 1,4 5-1,5 2 1,4 4-1007,5 2 0,-1-1 0,5 6 0,1 1 0,3 2 1,0 1-1,1 1-97,0-1 0,-7 0 0,-2 1 0,-3 1 0,-3 1 1,-3 2-187,-5-2 1,-8 5 0,-8 1 0,-7 3 0,-10 2 0,0-2-1,-2-1 30,1-2 1,6-6 0,-2 3-1,6-1 1,7 1 0,4 1-306,5-1 308,2-1 1,2-5-1,2-1 1,4-2 0,7-2-1,8-3-2488,4-2 2638,2-1 0,11-2 0,4 0 0</inkml:trace>
  <inkml:trace contextRef="#ctx0" brushRef="#br0">26074 8529 10830,'-12'-46'1305,"3"6"1,2 20-1,4 17 1,-3 13-1202,-2 11 1,4 3 0,-5 1 0,0 0 0,0 5 0,0 2 0,-1 7 0,-3 4-180,-5 5 0,3 0 0,-3-1 0,3-1 0,2-3 0,0-1 171,-1-2 0,3-6-96,2-3 0,-3-3 0,5-2 0</inkml:trace>
  <inkml:trace contextRef="#ctx0" brushRef="#br0">25847 8783 8265,'0'-52'1497,"2"6"1,1 9 651,1 9 0,6 14 1,-1 3-2420,3 3 1,1 4 0,1 5 0,-1 4 0,2 3 0,1 6 0,4 4-2087,0 4 1,2 0 2355,5 5 0,6-10 0,1 9 0</inkml:trace>
  <inkml:trace contextRef="#ctx0" brushRef="#br0">26474 8729 8389,'0'-41'0,"0"10"1059,0 19 1,-5 16-1,-2 24 1,-4 2-1,-3 3-665,-1 1 0,2-3 0,2 3 1,4-2-1,-1-2 0,2-2 0,0-3 1,4-1-869,0-2 0,2-5 1,2-1 56,2-6 0,2-11 0,3-14 0,-3-10 0,0-11 0,1-5 0,2-5 881,0-2 0,-5 3 0,4-3 0,-1 7 0,0 1 0,4 6 279,1 4 1,1 2-1,2 12 1,1 2-1,2 5 1,-2 3-1345,-1 4 1,3 2-1,1 4 1,2 5 0,2 3-1,3 3-471,0 2 1,-1-2-1,-2 3 1,-4-3-1,-3-2 1,-1-1-1,-5-2 595,-2-1 1,-5-1 0,-8 0 0,-4-3 1837,-2-4 1,-3-1-1,1 0 1,0-1-1,-1-2 1,2-3 696,4-1 1,3 5-1,10 2-2275,3 7 1,10 1-1,3 1 1,0 1-1,-4 2 1,-2 3 0,-3 1-1094,-3 2 1,-3 0 0,-6-4 0,-3 3 0,-4 0 0,-8 1 0,-5 0 576,-3 0 0,4 0 0,1-7 0,4 0 0,4-2 733,1 1 0,12-4 0,5 0 0,12-6 0</inkml:trace>
  <inkml:trace contextRef="#ctx0" brushRef="#br0">22248 8916 8466,'19'-34'0,"-5"4"0,-8 7 0,-5 5 0,-1 9 0,-1 3 0,-4 6 0,-5 0 0,-5 0 0,-6 0 0,-3 0 0,-5 1 0,-4 4 220,-4 4 0,-1 3 0,-4 2 0,-1 3 0,-3 3 0,-1 4 0,-5 6 221,-4 2 1,-2 10-1,26-18 1,0 1-1,-1 2 1,0 2-1,-1 3 1,1 1-401,-2 4 1,1 2-1,0 3 1,2 3 0,1 0-1,0 2 1,0 1 0,0 1-1,0 4 1,0 1 0,0 1-1,1 0-257,0 1 0,1 2 0,-1 2 0,2 0 0,2-3 1,0 1-1,1 0 0,1 0 0,2-2 0,1 0 1,3-3-1,1-1 239,3-1 0,1-1 1,0 0-1,1 1 1,3-3-1,2 0 1,0-1-1,0-1 1,2 1-1,1 0 1,1-3-1,0 0 1,2 0-1,0 0 73,-1-3 0,2 1 1,1 1-1,1 0 0,1-2 1,3 0-1,3 0 0,3-2 1,2 0-1,4-2 0,3 0 1,3-1-1,0-1 1,2-1 145,0 1 1,1-2 0,2-2 0,0-3-1,0 0 1,1-1 0,0-2 0,1-1-1,1-1 1,0-1 0,0-3 0,1 0-167,34 14 1,2-5-1,1-3 1,-4-3-1,3-4 1,-4-3-1,0-2-127,-6 0 0,-3-4 0,-2-1 0,-1-1 1,-1 0-1,-2 2-1497,-1-1 1383,-12 4 1,11-11-1,-11 5 1,-2-2-1,-1 1 1,-6-2-9,-4-2 0,-5-1 0,-5 0-46,-1 0 0,-13 0 0,-6-1 0,-7-2 0,-2-2 219,-1 3 0,-7 0 0,3 2 0</inkml:trace>
  <inkml:trace contextRef="#ctx0" brushRef="#br0">21182 9062 8715,'0'-20'-29,"6"6"0,2 10 354,4 2 0,6 4 0,3 2 1,2 5-1,7 5 0,3 2 1,5 2-1,4-2 0,4-1 0,-1-2 1,1 0-1,-3-1 398,-1-3 0,-2-3 0,-2-6 0,-2 0 1,-5 0-1,-4 0-385,-5 0 1,2 0 0,-7 0 0,-2 2-417,-4 2 1,-1 3 0,-6 7 0,-1 2-1,-1 5-269,-2 5 1,0 6 0,0 0 0,0 7 0,0 5-1,1 3-501,4 4 0,2 1 845,6 1 0,13 6 1,2 2-1</inkml:trace>
  <inkml:trace contextRef="#ctx0" brushRef="#br0">23434 12114 8310,'8'-17'167,"-4"-1"1,-4 6 0,-4 8 0,-5 4 0,-3 3 0,-1 1 0,-2-1-410,-3-2 0,8-1 0,-2-1 0,3-2 1,3-3 735,0-1 1,6 2 0,6-2 415,2 1 0,-8 3 0,-6 7 0,-17 7-788,-14 5 1,-10-1 0,-12 4 0,-8-1 0,30-9 0,-1 0 0,-3-2 0,0 0 0,-2 0-1,0-2-170,0 0 0,-1-1 0,1-2 0,0-1 1,-2 1-1,0 1 0,-1-2 0,0-1 0,1 0 1,1 0-1,1 0 0,0-1-457,3-1 0,1-1 1,-27-4-1,14-7 0,12 1 505,12 0 0,13-1 0,9 1 0</inkml:trace>
  <inkml:trace contextRef="#ctx0" brushRef="#br0">23568 5517 7974,'-40'-13'0,"1"6"0,4 2 0,5 4 449,6 1 1,5 0-1,6 0 1,1-2-1,5-1 1,7-3-1,7 1 1,5-1 0,1 3 761,0 1 1,1 4 0,-1 2 0,-1 6-1,-2 7 1,-2 5 0,-2 2-954,-3-2 1,4 3 0,0-4 0,1-1 0,-2-2 0,-2-3-623,1-2 1,1-5-1,-3-7 1,1-8-1,-1-12 1,-3-11-1,-3-9 565,-1-3 1,-7-7-1,4 4 1,-2 4-1,1 2 1,3 5 757,2 2 0,1 6 1,2 7-1,2 1-1102,2 1 1,8 0-1,6 9 1,-2 3-1,0 4 1,2 1-1,4 0-1179,3 0 1,4 1 0,0 2-1,4 3 1,1 1 0,4 4 1321,5 1 0,-1 1 0,4 0 0</inkml:trace>
  <inkml:trace contextRef="#ctx0" brushRef="#br0">24501 4691 8020,'-22'-29'900,"-1"2"1,1 5-1,9 11 1,0 4 287,-1 1 0,5-3 0,2 6 0,1 8-413,3 11 1,2 12 0,1 16 0,0 7 0,0 4 0,0 5-629,0 5 0,1-8 1,3 6-1,4 1 0,1-3 1,0 1-1,0-4-1104,-2-4 0,0 1 0,-4-10 0,2-2 0,-2-3 0,-2-5-1934,-1-4 0,0-9 2891,0-4 0,0-3 0,0-2 0</inkml:trace>
  <inkml:trace contextRef="#ctx0" brushRef="#br0">24927 4731 8002,'-13'-21'1465,"0"4"0,-1 8-689,1 4 0,4 5 0,2 5 0,1 4 0,3 4 1,1 5 42,2 4 1,6 12 0,3 5 0,3 2 0,1 5 0,1 1-1328,-1 2 1,0-1-1,2 2 1,0-3 507,-2-1 0,4-1 0,-10-5 0</inkml:trace>
  <inkml:trace contextRef="#ctx0" brushRef="#br0">24887 5171 8085,'-26'-40'2549,"11"10"1,9 5-2160,12 4 1,9 2 0,11 3 0,3-2 0,3 2 0,7 0 0,5-1 0,3-1-391,4 2 0,7 1 0,2 2 0</inkml:trace>
  <inkml:trace contextRef="#ctx0" brushRef="#br0">25514 4744 7989,'-25'-13'1287,"3"0"0,4 7 0,9 6-585,4 7 1,4 5-1,2 1 1,4 1-1,2-1 1,4 2-1,-1 1-304,0 2 0,5 4 0,-6-4 0,3-2 0,0-1-870,-3-2 1,0-5 0,-9-7 0,-6-7 138,-5-7 1,-2-9 0,0 0-1,1-4 1,3 0 0,4-1-1,4 0 745,1 1 1,1 1 0,4 1 0,4 3 0,4 2 0,3 1-136,2-1 0,6 9 1,-2-4-1,5 2 0,2 1 1,2-1-1,-1 1-205,-2 2 1,3 2-1,2-3 1,-1 1-73,1-2 0,4-6 0,-3-4 0</inkml:trace>
  <inkml:trace contextRef="#ctx0" brushRef="#br0">25887 4385 8072,'-13'-14'718,"-1"1"0,9 6 1,5 2-1,8 2 171,9-1 0,3-2 1,9-5-1,2 3 1,6-3-1,4-1 1,5-1-1,0 1-637,0 3 1,-8 3-1,-6 6 1,-4 0-1,-5 3 1,-3 5-480,-7 5 1,-9 14 0,-2 4-1,-9 7 1,-13 11 0,-8 3 271,-7 4 1,-2 1 0,0-4-1,2-1 1,3-2 0,4-1-98,4 1 1,6 1 0,9-3 0,5-3-1,2-2 52,2 1 0,12-8 0,3 2 0</inkml:trace>
  <inkml:trace contextRef="#ctx0" brushRef="#br0">24807 5771 7987,'-13'0'0,"-2"0"0,-1 1 604,-2 4 1,5 1-309,4 2 0,5 3 1,-4-5-1,2 1 0,3 3 1,3 2-1,5 0 0,5-1 1,5-4-221,3-1 0,1 4 0,-3-2 0,3 0 0,-1 1 0,-1 2 0,-6 1 1,0 2-1,-4 4-310,-2 4 1,-4 4 0,-2 0 0,-4 1-1,-4 1 1,-3 0 255,-1-1 1,-5 5-1,1-8 1,0 0 0,2-1-1,4 0 375,2-1 1,-2-6-1,7 2 1,1-3-1,1-2 1,2 0-1,0 2-512,0 3 0,5-3 0,1 3 0,1-4 0,2 0 0,0-1 32,0 0 0,0 1 1,4-1-1,0 0 1,1-1-1,-2-1 1,-2-3 68,-1 3 1,-5 1 0,4 1 0,-2 0 0,-3 1-1,-3-1 313,-5 0 0,2 2 1,-6 0-1,-1 1 1,-2-1-1,0 1-100,3-1 1,-3 1-1,5 1 1,-2 2-1,2 0 1,-1 2-1,2-2-180,1 0 1,0 5 0,5-2 0,-1 3 0,-2 2 0,-2-2 0,2-1-164,2-2 1,1-4-1,0 3 1,1-1-1,2 0 1,2-1 33,-2-3 1,-2 0 0,-1 1-1,-1 2 1,-2 0 0,-3 2-1,-2-2 188,-2 1 0,-2 2 0,-1-3 0,-1 0 0,1 2 0,0-2 220,-1 0 1,1 4-1,0-4 1,-1 0-1,1 0 1,1-1-1,2 0-3,1 0 1,2 0-1,-2-5 1,4 2 0,2 1-1,0 2-607,-1-2 0,-1-1 1,5-2-1,-1 0 1,-2 1-1,-1-1 0,1 0 157,1 1 1,-2-1-1,-2 2 1,0 1-1,0 2 1,1-2 176,0-1 0,3-2 0,-2 1 1,2-1-1,2 0 0,0 1 0,0-1-145,0 0-45,0-5 0,0 4 0,0-4 1,0 4 36,0 2 0,0-5 1,0-1-1,0 3 1,-1 1-1,-2 1-256,-2 0 0,-4 2 1,3 1-1,1 2 0,-1-2 1,3-1-2190,1-1 2576,2-1 0,6 0 0,2 1 0</inkml:trace>
  <inkml:trace contextRef="#ctx0" brushRef="#br0">24341 7836 7853,'-11'-7'0,"-2"3"642,-2 2 1,2 4-1,3 0 1,1 4-172,-2 2 0,4 1 0,0 6 0,1 1 0,3 3 0,3 2 0,4 2 0,5 3-43,3 0 1,7 5 0,3-1-1,4-3 1,2-5 0,3-4-243,4-7 1,10-3 0,4-8-1,1-2 1,0-4 0,-1-7-591,2-8 1,-7 2 0,-3 0-1,-6 1 1,-7 0 0,-8 2-1933,-3 1 0,-4 6 2336,0 1 0,1-1 0,-1-5 0</inkml:trace>
  <inkml:trace contextRef="#ctx0" brushRef="#br0">7665 10982 8836,'-13'-6'-49,"-2"1"0,-2-5 1,0-2 256,0 2 0,-2-1 0,0-2 0,-2 1 0,-3 2 1,-2 2-1,-4 2 0,-2 3 0,-1 5 0,-1 7 0,0 9 1,-3 7-1,-2 7 0,1 10 77,2 10 1,10-2 0,9 6 0,7 3 0,8 4 0,11 3 0,18-2 0,20-6 0,-14-32 0,2-2-107,4-1 0,2-2 0,9 0 0,3-3 1,-1-1-1,1-3 0,3-2 0,0-2 0,3-1 1,-1-3-1,1-1 0,1-2 0,1-3 0,1-2-78,2-2 0,-1-4 1,-3-3-1,0-3 0,4-3 1,0-3-1,-5-1 0,-1-1 1,-5-1-1,-3-3 1,-3 0-1,-3-1 0,-5-2 1,-3-1-265,-2-3 0,-3-1 0,-6 1 1,-4-2-1,-4-3 0,-4-1 0,-4-1 1,-3-2-1,-5 0 0,-4-1 0,-4-1 1,-4 0-1,-5 2 0,-5 1 10,-4 1 0,-4 3 1,-6 5-1,-4 5 1,-7 3-1,-2 5 1,-4 3-1,-2 4 1,-7 4-1,-1 6 1,-10 4-1,-2 6-1890,21 1 0,-2 2 1,1 3 2042,-4 4 0,0 4 0,-1 0 0,-4 3 0,0 1 0,-1 2 0,-1 2 0</inkml:trace>
  <inkml:trace contextRef="#ctx0" brushRef="#br0">1226 14900 8212,'-6'-14'201,"-1"7"0,-6 3 0,-1 4 2841,1 4-2572,6-2 0,-1 9 0,5-2 1,-1 3-1,1 3 0,1 1 1,4 3-1,1 2 0,3 1 308,1-1 1,-2 4-1,2-2 1,0 0-1,-1 1 1,0-3-1,-3-2 1,0-4-1,0-3-481,2-4 0,-2 0 1,-8 1-1,-4-6 1,-1-6-1,-1-8-554,3-5 0,3-3 1,-2-5-1,1 2 0,3-2 1,1-1 501,2-2 0,0 5 0,2 1 0,2 2 0,5 1 1,3 2-6,1 3 0,2-4 0,1 10 1,2-2-1,-1 2 0,-3 1 1,0 3-481,-1 1 0,-4 2 0,0 2 0,0 2 0,0 4 0,-1 2-1132,3 3 0,-4-5 0,2 8 0,3 0 0,3-1 1372,3 0 0,11 4 0,-1 2 0</inkml:trace>
  <inkml:trace contextRef="#ctx0" brushRef="#br0">1866 14660 11680,'8'-46'2460,"-1"22"0,-3 7-1883,5 11 1,3 6 0,2 1 0,-1 4 0,0 3-1,1 6 1,-1 5 0,-1 8 454,-3 7 0,-2 3 1,-4 3-1,1 1 1,-1 5-1,-1 0-1525,-2 1 0,-5 1 0,1 7 0,1-1 0,2 0 0,1-7 0,0-4-1171,0-3 0,5-10 1,3-5-1,2-6 1,2-7 1663,3-6 0,7-11 0,-1-2 0</inkml:trace>
  <inkml:trace contextRef="#ctx0" brushRef="#br0">2373 14833 8025,'-2'-35'3276,"-2"-1"1,2 14 0,-1 16-2922,6 7 0,5 4 1,7-5-1,1 0 0,3 0 1,2 0-1,4 0 1,3 1-498,3 4 0,5-2 0,-4 4 0,0 1 0,-3-1 1,-5 2 141,-3-2 0,2 11 0,-2-3 0</inkml:trace>
  <inkml:trace contextRef="#ctx0" brushRef="#br0">2439 15073 7988,'6'-33'1921,"2"17"0,7 3 0,2 8-1565,6 5 1,-3 0-1,1 0 1,-2 0 0,-1 0-1,1 0-356,4 0 0,2-6 0,1-1 0</inkml:trace>
  <inkml:trace contextRef="#ctx0" brushRef="#br0">2959 14926 7986,'-1'-20'0,"-2"5"1712,-2 13 1,5 11-1,6 13 1,2-4-794,2-3 0,0-2 1,1 2-1,-2 1 1,0 4-1,0-1 0,-1 0 1,1-2-780,-1-3 1,-2 0 0,-5-2 0,2-5-991,1-7 1,-4-7 0,-5-11 0,-1-3 0,-2-3-1,2-1 1,0-3 371,3 0 1,2-2 0,1 1 0,1-1 0,4 3-1,4 5 1269,3 3 1,2 1-1,3 5 1,2 1-1,0 3 1,2 5-1,-2 2-510,0 2 0,4 5 0,-6 2 1,0 3-1,-4 5 0,-3 1 1,-1 2-1705,2 0 0,-4 6 0,1-4 1423,-3 1 0,6 4 0,-4-4 0</inkml:trace>
  <inkml:trace contextRef="#ctx0" brushRef="#br0">3679 14593 8129,'0'-47'1713,"0"2"1,0 17 0,2 24 0,2 8-1151,5 4 0,-2 4 1,1-4-1,-1 4 1,-1 3-1,1 3 1,-1 6-1,0 5 630,-3 7 0,-1 7 0,-4 3 0,-1-2 0,-1-1 1,-1-5-2133,0 1 1,-1 2 0,-3 1 0,4-5 0,4-2-1,1-3 1,3-4 938,6-8 0,5-3 0,13-4 0</inkml:trace>
  <inkml:trace contextRef="#ctx0" brushRef="#br0">4266 14580 8064,'-6'-46'1730,"0"16"1,-3 11-888,4 21 0,8 11 0,3 0 1,2 1-1,1 0 0,0 4 0,-2 4 1,0 5-463,1 4 0,-5 3 0,1 6 1,-2 0-1,-4 0 0,-2 0-5691,-5 0 5310,-3 0 0,-7 0 0,-2 0 0</inkml:trace>
  <inkml:trace contextRef="#ctx0" brushRef="#br0">4266 14806 7892,'7'-66'0,"0"5"0,-2 14 0,4 20 1101,3 17 0,5 8 0,1 2 0,-2 0 0,-1 0 0,-1 0 0,-1 2-2213,0 2 1112,7 9 0,0 2 0,7 5 0</inkml:trace>
  <inkml:trace contextRef="#ctx0" brushRef="#br0">4852 14353 7931,'15'-60'0,"-3"11"0,-11 27 1228,4 30 1,-4 27 0,2 10 0,-6 1-1,-7 2 1,-5-1 0,-4 6 0,-2 8-718,-3 10 0,14-33 1,0 0-1,-1 2 1,-1 0-1,1 0 1,0 0-1,0 1 1,0 1-1,0-2 1,1 0-265,0 0 0,1-1-689,-9 34 0,5 0 1,0-7-1</inkml:trace>
  <inkml:trace contextRef="#ctx0" brushRef="#br0">3906 14353 8023,'7'-26'0,"5"6"-130,-3 7 0,-5 10 1,-4 8-1,-7-2 0,-5-2 1,-1-1-1,-1 0 503,1 0 0,0 0 1,-2 0-1,-1 2 0,-2 0 1,2 3-1,1-2 0,1-2 253,1-1 0,0 0 0,-1 0 0,1 0 1,0 0-1,-1 0-478,1 0 0,-2 0 1,-1 0-1,-3 0 1,-2 2-1,-3 1-7,-1 1 0,3 1 0,0-4 0,0 2 0,-1 2 0,1-1 88,-2 2 0,-2 0 1,-4 4-1,-1-1 0,1 1 1,1 4 94,-2 4 1,5-7 0,-2 6 0,2-1 0,2-3 0,-1-1 0,0-3-133,-2 1 1,0 1 0,1-1 0,-1-1-1,0 0 1,1 0-204,-1 0 0,0-2 0,2 3 1,3-2-1,4-1 0,3 1 159,2 2 1,0 0 0,1 2 0,1 0 0,4 3 0,1 0-25,3 0 0,2 4 0,1 2 0,0 1 0,1-2 0,2 1 0,3 0-7,1 3 0,-4-4 0,2 3 0,-4-1 0,-1 0 0,0-1 0,0-1 131,0 1 0,0-5 1,0 4-1,0-3 0,0 1 1,0 0-20,0 1 0,0-4 1,0 3-1,2-2 1,2 0-1,5 4-215,3 0 0,6-3 0,1 2 1,0 0-1,2 2 0,0 1-24,2 0 0,-2-1 0,1 3 0,1-3 1,-3-1-1,-2-1 71,-3 1 0,0-2 0,1-5 1,2 0-1,0 0 0,1-1 1,3-1 125,3-2 1,3-2-1,3 2 1,5-3-1,3-2 1,2 1-1,3-2-167,5-2 1,3-1 0,4-1 0,2-2 0,3-3 0,-3 0 78,-1 0 0,-3-3 0,-7 5 1,-4-1-1,2 1 0,-2-1 1,-1 1-57,-3-2 0,-8 4 0,0-2 1,-1 1-1,-1 0 0,3-1 1,-3 1-44,-1 1 0,3-2 0,3-1 0,4 1 0,4-2 0,3-1 0,1-1 0,-2-2 0,-4 4 0,0-2 0,0-2 0,-1-2 0,-4-1 0,2 1 0,-6 2 0,1 1 0,-1-3 0,0-3 0,-2-3 0,4 1 0,-2 2 0,-1-2 0,-2 0 0,-2 0 0,1 1-39,0-2 1,-1 2 0,1-6-1,0 0 1,-2-1 0,-1 1 0,-4-1-183,0-3 0,-3 4 0,-3 0 1,-1 0-1,-1 0 0,-2-1 66,-1 0 0,-4 2 1,2-1-1,0-2 1,-1 0-1,0 1 227,-3 0 0,0 6 0,0-4 0,2 2 0,-2 2 1,-2 3-1,1 0-217,2 1 1,-3 0-1,4-1 1,-4 1-1,-1 0 194,0-1 1,0 1 0,0 0-1,0-1 1,-1 1 0,-4 0-1,-3-1 15,-4 1 1,-6 0-1,0-1 1,0 1 0,-1 0-1,-3-1-283,-3 1 0,0 4 0,-1 0 0,3 0 0,-4 0 0,2 2 0,-3 0 175,0-1 1,5 5 0,-6-3 0,-1 2 0,0-1 0,-1 3 229,0 0 1,-4-2 0,2-1 0,-1 2 0,-3 2 0,-1 1 0,-2 0 72,0 0 1,-3 0 0,0 0 0,1 0 0,-2 0 0,-1 0-455,-1 0 1,2 0-1,2-2 1,0-1-1,-4-1 1,0 1-50,0 1 1,-3 2 0,3 0-1,0 0 1,-1 0 0,-1 0-1,-2 0-92,-2 0 1,2 8-1,-1 4 1,0 5-1,2 6 1,1 3-1,5 5-3805,2 3 1,8 6 4140,7 5 0,-1-7 0,6-5 0</inkml:trace>
  <inkml:trace contextRef="#ctx0" brushRef="#br0">3866 16366 7936,'0'-21'0,"-2"3"524,-2 9 0,2 2 1,-2 3-1,1-5 1,0-3-1,-3 0 1,-1 2-1,-4 2 0,-1 1 1819,-1-1 1,4 5 0,2 0 0,1 6-1751,3 6 0,3 3 0,3 1 0,1 2 0,-1 2 0,0 0-284,2 0 1,-4-3-1,4 0 1,-2-2-1,0-2 1,2-3-326,3-1 0,1-1 0,4-5 0,0-2 0,1-2 1,-1-5-1,-1-4-156,-3-5 0,1-1 0,-5-4 1,-2 6-1,-2 2 0,-2 1 281,-4 1 0,2 1 0,-6 2 1,-3 3-1,-2 1 151,-4 3 0,-1 1 0,2 2 1,0 2-1,0 2 0,2 5 1,2 3-261,0 1 0,1 0 0,3 1 0,5 1 0,2 1 0,4 2 0,4-4 0,7-3 0,6-1 0,9-5 0,2-2 0,1-2 0,-1-1 0,-4-1-165,-4-4 0,1-2 1,-10-7-1,-6 1 1,-4 0-1,-6-1-12,-5 1 1,-12 0 0,-14 1 0,-3 2-1,-6 2 1,-1 2 468,-2 3 0,4 2 0,10 1 1,7 1-1,5 4 0,10 4 1,12 4-486,14 5 0,18-2 0,19 5 0,11 1 193,-27-10 0,0 1 0,-2 4 0,0 2 0,4 4 0,0 1 0</inkml:trace>
  <inkml:trace contextRef="#ctx0" brushRef="#br0">4359 16193 7767,'-6'-14'0,"3"5"0,-6 2 157,-1 1 0,4 0 0,1 2 0,4-5 0,2-2 0,4 2 0,4 5 1,3 3-1,1 1 878,0 0 1,1 10-1,-3 3 1,0 2-1,-2 0 1,1-2 0,2 1-1,0-1-805,-3 0 0,3 5 0,-5 0 1,2-3-1,0-4 0,1-2 1,2 0-1,1 0-156,1 0 0,-1-6 0,0 1 0,2-2 0,1-2 0,4 0 0,-1 0-715,0 0 1,-1 0-1,-3 0 1,1 0-1,2 0-1250,-2 0 0,-6 1 0,-1 2 1891,2 2 0,-5-13 0,0-7 0</inkml:trace>
  <inkml:trace contextRef="#ctx0" brushRef="#br0">4639 16259 10124,'-12'-6'1419,"3"-3"0,9-3 0,12-1 1,9 0-713,10 0 1,12-7-1,6-2 1,3-2-1,2-1 1,1 0-1,1-2-424,1 4 0,-5-3 0,4 9 0,-6 0 0,-7 3 0,-4 0 0,-7 2-2062,-4 4 1,0-3-1,-10 7 1,-1 1 0,-3 1-5104,0 2 6882,-7-6 0,5 5 0,-5-5 0</inkml:trace>
  <inkml:trace contextRef="#ctx0" brushRef="#br0">5759 15833 8526,'-8'1'1864,"4"4"0,2 2 0,2 6-1303,0 1 1,5-5-1,1-2 1,0 0-1,1-1-338,0 0 1,2-1-557,5-5 1,-7-2-1,-3-2 1,-2-5 220,-2-3 1,0-1-1,0-1 1,0 1-1,1 0 1,4 1 637,4 3 1,4-1-1,3 4 1,2 0 0,0 0-1,1 3-970,3 1 1,2 2 0,0 0 0,-3 0 0,-1 0 0,0 0 443,-1 0 0,4 0 0,-2 0 0</inkml:trace>
  <inkml:trace contextRef="#ctx0" brushRef="#br0">6159 15526 7757,'7'-13'0,"-1"-1"1428,-6 1 1,1 6 0,2 4 0,3 4-1,2 5-1060,2 2 0,0 2 0,1 8 0,-2 4 0,1 2 1,2-1-1,1 0-1828,1 0 0,-1 1 0,2-2-1423,2-4 2883,-2-3 0,10-2 0,-4 0 0</inkml:trace>
  <inkml:trace contextRef="#ctx0" brushRef="#br0">6532 15326 7757,'0'-25'0,"1"4"1376,4 8 0,-2 1 0,6 8-946,1 1 1,-3 1 0,2 4 0,0 2 0,0 7 0,-2 3 0,1 6 0,-1 2-329,4 6 1,-1-1 0,0 5 0,-2-1 0,-1 0 0,-1-1-2961,0-2 0,-2-1 2858,-4-1 0,0 1 0,0 0 0</inkml:trace>
  <inkml:trace contextRef="#ctx0" brushRef="#br0">6652 15486 7752,'-5'-25'0,"-1"4"376,-1 8 0,5 6 0,2 7 247,8 0 1,5 0 0,4 0 0,0-2-624,0-2 0,3-4 0,1-5 0</inkml:trace>
  <inkml:trace contextRef="#ctx0" brushRef="#br0">6998 15153 7776,'-6'-13'2833,"-4"7"1,-3 7 0,5 13-2612,5 11 0,12 12 1,2 9-1,-3 0 1,1-1-1,-1 0 1,2 1-883,2 3 660,-5 2 0,11 9 0,-3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057" units="cm"/>
      <inkml:brushProperty name="height" value="0.05057" units="cm"/>
      <inkml:brushProperty name="color" value="#FF0000"/>
    </inkml:brush>
  </inkml:definitions>
  <inkml:trace contextRef="#ctx0" brushRef="#br0">15783 4638 7893,'7'-13'0,"1"-1"0,-5 1 0,1 0 0,2 4 0,-3 0 0,3 0 0,0 0 1316,0 0 1,0 5-1,-5-4-243,-1 2 1,-3 2 0,-10 5-1,0 4 1,-1 5 0,1 5-1,-2 4 1,-1 2 0,-2 3 204,2 1-1171,1 7 1,3-2 0,2 6-1,2-1 1,2 1 0,3-2-342,2-2 0,7-5 1,3-6-1,3-2 1,2-4-1,3-5-525,0-5 1,6-4 0,-6-2 0,0-4-1,-2-5 1,-2-5 612,0-3 0,-1-4 0,-3 4 0,-5 2 0,-2 1 0,-2 2 0,0-1 1533,0 1 1,1 1-779,4 3 0,2 8 0,7 7 1,-1 1-1,0 2 0,1 0-660,-1 0 0,0-2 0,1 4 0,-1-4 0,2-1 0,2-3-1194,6-2 0,-4-1 1,-1-1 1244,-4-4 0,6-2 0,0-6 0</inkml:trace>
  <inkml:trace contextRef="#ctx0" brushRef="#br0">16369 4518 19070,'-7'6'1834,"1"1"0,6 7 1,2-1-1779,2 0 1,-2 5 0,3 0 0,0-2 0,-1 0 0,-1 1 0,-1 0-1,-2 1-1414,0 1 1,0-8-1,0 2 1,0-1 449,0 0 1,0-6-1,1-6 1,2-8 0,2-4-1,-2-2 1,-2-3 1507,-1 0 1,2-7-1,1 2 1,2-2 0,1 0-1,2 4 748,-1 0 1,2 1 0,6 3 0,1-2 0,3 2 0,2 2-1152,3 6 0,0-3 1,-1 7-1,-1 1 1,2 1-1,1 2 1,1 0-2165,-4 0 1,1 0 0,-5 0 0,-1 0 0,-3 0 1348,0 0 1,-13-6-1,-2-1 1</inkml:trace>
  <inkml:trace contextRef="#ctx0" brushRef="#br0">16463 4531 9968,'-12'9'1316,"3"0"1,3-5-544,6 5 0,10-6 1,4 3-1,2-1 1,3-1-1,4-1 1,3-1-1,4-2-1342,1 0 1,0 0 0,-6 0 0,-3 0 0,-4 0-6146,-3 0 6714,-8 5 0,-13 3 0,-8 5 0</inkml:trace>
  <inkml:trace contextRef="#ctx0" brushRef="#br0">16369 4784 7893,'-13'9'2233,"1"0"-393,3 2 1,3 0 0,6 3-1381,0-1 1,6-4-1,5 0 1,5 0 0,6 0-1,3-2 1,4-1-1,0-3-2699,2-2 0,2-1 2239,-2 0 0,-3-6 0,5-1 0</inkml:trace>
  <inkml:trace contextRef="#ctx0" brushRef="#br0">16756 4744 7875,'-4'-13'0,"-2"1"3209,-2 3-1982,5 3 0,-3 8 1,6 2-1,0 5 1,2 5-1,1 2 0,3 3 1,0 2-956,0 3 1,2-5 0,-2 0 0,0-1 0,2 0-1811,-1-2 0,2-7 0,4-5 0,-1-4 0,-1-3 0,-4-4 677,-1-5 0,-2 2 1,-4-8-1,0 3 1,0 2-1,-1-1 1,-2 1 2810,-2 0 1,1 4 0,4 0-313,0-1 0,1 4 1,4 3-1,4 6 0,3 6 1,1 2 1291,0 3-2667,7-1 1,-6 5-1,6 0 1,-1-4-1,3-3 1,5-7-1,2-2-672,2-2 0,5-3 0,-5-5 0,-1-5 1,-2-3-1,-3-3-155,-3-4 0,-2-6 0,-7-2 0,0 1 0,-1 2 0,-2 1 91,-1 1 1,-6-1 0,2 2 0,-4 2 0,-1 6 0,0 2-1884,0 2 0,2 5 2356,2 4 0,4 2 0,5 2 0</inkml:trace>
  <inkml:trace contextRef="#ctx0" brushRef="#br0">17649 4465 9132,'-13'-8'8310,"7"2"-7885,6 6 1,1 0 0,10 0 0,4 2 0,5 1 0,5 1 0,4-1 0,0-1-455,2-2 1,5 0 0,-5 0-1,-1 0 1,-2 0 0,-3 0 28,-3 0 0,-3-6 0,-5-2 0</inkml:trace>
  <inkml:trace contextRef="#ctx0" brushRef="#br0">17689 4531 7870,'-15'12'533,"-1"0"1,0 0-1,2 1 1,6-1-1,2-2 95,3 1 1,7 1-1,6-1 1,8-2-1,9-4 1,7-4-1,6-1-908,4 0 250,4 0 1,5-1-1,0-5 1,-1-6 29,-3-4 0,3-14 0,-5 2 0</inkml:trace>
  <inkml:trace contextRef="#ctx0" brushRef="#br0">18356 4465 8839,'-14'0'1663,"2"1"0,1 2 1,-1 3-907,-3 1 1,-1 4 0,2 7 0,-1 4 0,-1 4 0,-2 4 0,4 3 0,3 1 304,7 3 0,2 0 0,4-2 0,4-4 0,7-4 0,9-5-1680,8-4 0,8-5 0,8-4 0,0-6 0,0-6 1,-3-7-98,-1-7 1,-8-3 0,-5-8 0,-7-3 0,-8-5-1,-8-3 1,-8-2 313,-7-3 1,-10 4-1,-13 0 1,-3 7 0,-2 6-1,0 5-371,2 4 1,4 4-1,9 2 1,5 1 771,7 3 0,-2 5 0,5-3 0</inkml:trace>
  <inkml:trace contextRef="#ctx0" brushRef="#br0">20049 4411 7963,'7'-6'1976,"-3"-3"0,-2 2 1,-2 6-1260,0 9 0,-6 19 0,-3 4 0,-3 8 0,-3 4 0,-1 3-445,-2 1 0,1 0 0,3 2 0,1-4 1,1-5-1,3-5 0,5-2-2812,2-1 0,5-9 0,5-1 2540,5-6 0,15-14 0,0-4 0</inkml:trace>
  <inkml:trace contextRef="#ctx0" brushRef="#br0">20395 4411 7856,'-19'-26'1970,"4"11"0,-3 6 1,2 6-1392,-2 3 1,3 1 0,-4 4 0,1 4-1,-1 4 1,0 5 0,-2 6 56,0 5 0,1 5 1,-4 5-1,3-1 0,2-1 1,3 0-1,2-4-946,5-4 0,4-3 1,5-3-1,1-2 1,3-2-1,7-2-191,5-3 1,0-6 0,7-4 0,-1-2 0,0-2 0,-1 0 208,-2 0 1,0 0-1,-2 0 1,0-2-1,0-1 1,-3-1-1,1 1-259,3 1 1,3 1-1,7-2 551,3-1 0,-3-13 0,5 2 0</inkml:trace>
  <inkml:trace contextRef="#ctx0" brushRef="#br0">20928 4385 7940,'-13'-20'2715,"4"12"-1311,0-1 0,2 7 0,-2 7 1,3 5-1,0 8 0,-3 8 1,-3 8-123,-1 5 0,-5 1 0,-1 0 0,0 0 0,-1 0 0,3 0-1771,-3 0 1,10-2 0,-3-2-1,1-5 1,2-3 0,1-1-1970,4-1 0,4-5 1,2-5-1,5-5 2145,7-7 0,7-14 1,6-5-1</inkml:trace>
  <inkml:trace contextRef="#ctx0" brushRef="#br0">21155 4451 7934,'7'-6'0,"-2"-3"0,-2 4 1228,1 0 1,-2 5 0,1 5 0,-5 5-1,-4 6 1,-1 6 0,-4 5 0,0 3 409,-3 1 0,1 6 1,0-2-1,-1 2 0,1 0 1,1-4-2279,3-5 0,3 2 0,6-8 0,0 2 0,2-2 1,2-6-1,8-6 0,7-5 640,8-4 0,14-7 0,1-1 0</inkml:trace>
  <inkml:trace contextRef="#ctx0" brushRef="#br0">21542 4465 11558,'-9'4'0,"1"2"919,2 1 0,-4 2 0,3 5 0,-2 0 0,0 4 60,-2 4 1,4 5 0,0 1 0,1 0 0,3-3 0,1 1 0,2-3-922,0 0 1,2 0-1,4-6 1,7-4-1,8-4 1,4-3-1524,2-3 0,5-2 0,4-1 1,2-1-1,2-4 0,-3-5 1465,-6-6 0,12-11 0,-7-7 0</inkml:trace>
  <inkml:trace contextRef="#ctx0" brushRef="#br0">22128 4451 7894,'-7'-20'9830,"1"5"-6821,6 6-2926,12 6 1,-2-3-1,12 7 1,2 2-1,1 3-1678,2 2 1,4-1 1594,0 2 0,6 3 0,-3-5 0</inkml:trace>
  <inkml:trace contextRef="#ctx0" brushRef="#br0">21955 4678 12334,'-8'-18'654,"4"9"1,14 8-1,8 10 1,7-5-1539,6-2 0,3-2 1,8-2-1,2-1 884,5-1 0,15-13 0,4 3 0</inkml:trace>
  <inkml:trace contextRef="#ctx0" brushRef="#br0">22835 4558 7906,'-27'-10'0,"-1"-2"0,-2 1 1464,-1 5 1,1 15 0,7 6 0,2 3-570,2 1 1,1 3 0,6-2 0,3-1 0,5 2 0,2-1-1,5 4 1,6 0-887,9-2 0,10-4 0,6-8 0,2-3 0,1-1 0,-5-3-734,-2-1 0,-9-10 0,-5-5 0,-6-8 0,-8-5 0,-11-4 1,-15-3-413,-13-1 1,-10 5-1,-10-1 1,0 5 1136,0 3 0,3 0 0,0-5 0</inkml:trace>
  <inkml:trace contextRef="#ctx0" brushRef="#br0">14157 6091 11313,'-8'-14'0,"4"1"0,4 0 0,4-1 819,5 1 0,3 5 0,1 4 0,2 3 0,1 1 1,2 0-1,-2 0 0,1 1 0,-1 2 0,2 1 0,0 1 1,-1-1-109,1 1 1,6 4 0,-2-5 0,3-1 0,3-1 0,3-2-223,5 0 1,5 0 0,5 0 0,5-2-1,1-2 1,4-5 922,5-3-1246,-2-1 1,5-1-1,-7 1 1,0 1-1,-3 2 1,-2 1-262,-3-2 0,-3 6 1,-6-1-1,-1 1 1,-5 1-1,-6-1 1,-6 1-724,-3-1 0,-1 1 0,-6 5 206,-3 4 1,-3 2-1,-6 7 97,0-1 0,-6 0 0,-2 1 0</inkml:trace>
  <inkml:trace contextRef="#ctx0" brushRef="#br0">15623 5864 5507,'1'-25'0,"2"3"4610,2 4-3482,-1 9-779,-10 3 0,5 12 1,-4 3-1,4 3 1,2 1-1,2 2-391,2 3 1,-1-2 0,-4 5 0,0-1 0,0 0 0,-1 0-256,-4 1 1,4 0-1,-4 1 1,4-3-1,1-1 1,0 0-1,1-2-317,4-1 0,8-3 1108,9-3 1,15 2 0,5-3 0</inkml:trace>
  <inkml:trace contextRef="#ctx0" brushRef="#br0">16649 5664 19330,'0'-13'-2682,"0"-1"0,2 3 2205,2 2 0,4-3 0,5 3 786,0-3 0,-4 3 1,-1 0-1,-1 0 174,0 2 0,-5 1 0,-2 6-258,-7 0 1,-1 0 0,1 2 0,-1 1 0,1 2 0,-3 3 0,-2 1-202,-2-2 0,1 5 1,0-3-1,-1 4 0,0 4 1,-3 0 55,-1 0 0,1 3 1,2 3-1,-1 2 1,-2 1-1,2 0 1,2-1-124,5 1 0,-1-2 1,6 7-1,1-1 1,1-2-1,4 0 0,2-3 216,5 0 0,4-1 0,5 0 1,3-4-1,-1-2 0,0-4-96,-1-4 1,-4-3 0,4 2-1,-1-4 1,0-4 0,-2-1-124,-1 0 0,-3-1 0,-2-4 0,-3-5 0,1-5 0,-2-4 1,0 0-1,-3-2-63,-2 0 0,-1 3 0,0-2 0,0 0 0,0 4-129,0 1 0,-4 6 0,-2 2 286,-2 1 0,7 2 1,-1 5-1,8 2 20,6 1 1,-2 2 0,8-3 0,-3 2 0,0-2 0,1-2 0,2 1-421,-2 2 1,3-2 0,1 4 0,-1-2-1,2 2 1,-1 1 485,4 4 0,1 1 1,2 1-1</inkml:trace>
  <inkml:trace contextRef="#ctx0" brushRef="#br0">17169 5837 30198,'-13'-13'-2915,"0"0"0,4 5 3085,0 4 1,12 2 0,1 2-1,8 0 1,6 0 0,3 2 0,2 2-1,1 4 33,0-1 0,2 5 1,-8-3-1,-2 3 1,-1 1-1,-3 0-1417,-3 1 0,-2 3 790,-2 1 1,-4 0 0,5-5-1</inkml:trace>
  <inkml:trace contextRef="#ctx0" brushRef="#br0">17356 6144 24933,'0'-27'-3046,"0"1"1,1 0 3519,4 17 1,1 5 0,4 8-1,-1 4-246,1-1 0,8 11 0,3-3 0</inkml:trace>
  <inkml:trace contextRef="#ctx0" brushRef="#br0">17902 5624 8505,'23'-21'0,"-1"4"0,6 3 0,-7 5 0,-1 3 75,-2 1 0,-4 2 0,-6-6 0,-5 0 0,-6 0 1,-5 1-1,-4 3 0,0 0 0,1 1 541,3-1 1,5-1 0,-3 3-1,1 0-33,1 5 1,-1 4-383,5 7 0,0 0 0,-1 1 0,-4-1 0,-2 0 269,0 1 0,-5-1 0,3 0 0,-3 1 0,0-1 0,2 0 0,2 1-87,3-1 1,0 0 0,5 2 0,0 1 0,0 2 0,2 0-235,2 1 0,2 1 0,4 3 0,-2-1 0,-1 1 0,-1-1 21,0 0 0,-2-4 0,-4 3 0,0-2 0,0-3 0,0-1 0,0-2 130,0 1 1,0-1-1,0 0 1,0 1-1,-1-3-696,-4-2 1,4-1 0,-3-4-57,2 5 1,2-5 0,0-4 0,2-7 386,2-5 0,-3-6 1,4-2-1,-4-4 0,-1-4 1,0 0-1,0-2-115,0-1 1,0 1 0,2-2 0,1 1-1,3 4 1,1 0 0,4 5-246,0 1 1,3-1-1,-1 4 1,-1 2-1,-2 3 1,-2 3 378,-2 1 0,-2 0 0,-4-5 0,-1 3 524,-4 2 0,2 1 0,-6 5 1,-1-1-1,-2 1-373,-1 1 1,1 4-1,3 2 1,5 5-1,4 5 1,2 2-50,3 2 1,4 5 0,-3 0-1,0 2 1,0 3 0,-2 1 464,2 3 1,-5 3 0,4-4 0,-4 0 0,-1 0 0,0 0 0,0 1-290,0 0 1,0-4-1,0 2 1,0-5-1,0-3 1,0 0-1,0-1-969,0-3 1,0-3 456,0-2 0,-1-5 1,-2-6-1,-2-6 1,3-9 38,0-8 0,-2-4 0,-1-3 0,2-2 0,2-3 1,1-1-1,1-3-17,4-1 1,-2-2 0,5 1 0,1 4 0,0 4 0,-1 1 0,-1 2 24,0 1 1,-4-1 0,2 9-1,-2 0 1,0 0 903,1 2 1,1 5-559,-5 8 0,0 2 0,0 16 0,0 5 1,-2 5-1,-1 4 219,-1 3 0,-7 4 0,3 10 0,-6 4 0,-2 3 0,-3 1 0,-1-1-17,1-3 0,1 1 1,5-6-1,0-1 1,1-1-1,3-4-618,5-2 0,2-4 1,4-6-1,2-4 1,5-4-1,3-5-2070,1-4 1692,0-3 0,2-6 0,1-3 0,2-5 681,-1-5 0,3-15 0,1 0 0</inkml:trace>
  <inkml:trace contextRef="#ctx0" brushRef="#br0">18569 5904 7976,'0'7'3260,"1"-1"1,4-6-2624,4 0 1,3 0 0,2 0-1,4 0 1,4 0 0,5-1 0,6-2-1,5-3 1,5-2 0,2 0 0,0-1-1,4 0-253,3-2 1,1 0-1,-1-1 1,-1 1-1,-4 3 1,-3-1 0,-4 0-440,-2 0 0,-9 6 0,1-3 0,-5 2 0,-4-1 0,-4 1 0,-3-1-717,-4 1 1,-1-1 0,4 5 173,1 0 1,-1-4-1112,0-1 516,-5 1 0,-4 4 0,-8 0 1193,-5 0 0,-3 6 0,-1 1 0</inkml:trace>
  <inkml:trace contextRef="#ctx0" brushRef="#br0">18902 5611 8304,'-6'-12'0,"-3"3"1063,-3 5 1,-1 2 0,0 2 0,0 0 0,-2 0-138,-3 0 0,2 7 0,-5 5 1,0 6-1,0 4 0,-1 5 0,1 3-189,4-1 0,2 7 0,3 1 1,3 3-1,5-2 0,2-1 0,4-3-367,2-3 1,9-4 0,10-3-1,2-5 1,3-3 0,5-5-1138,7-4 0,0-4 0,4-6 0,-3-3 0,-1-1 0,-1-4 1,-2 0-873,-1-3 1,-7 5-1,4 2 1,-2 0 0,1-1-1,1-2 1377,0-2 0,4-7 0,-3-2 0</inkml:trace>
  <inkml:trace contextRef="#ctx0" brushRef="#br0">20382 5504 7916,'0'-13'1261,"0"4"1,0 0-1,1 0 1,4 2-837,4 2 1,-3 5 0,-2 5 0,-3 4 0,-1 2 0,-1 1 0,-2 0 0,-3-1-358,-1-1 0,4 5-68,-2-6 0,4 2 0,1 3 0</inkml:trace>
  <inkml:trace contextRef="#ctx0" brushRef="#br0">20555 5491 7916,'5'-9'1883,"-1"0"1,0 5-1389,-4-5 0,0 7 0,0 2 1,0 8-1,-1 3 0,-2 3-3196,-1-1 2701,-1 0 0,5 7 0,0 0 0</inkml:trace>
  <inkml:trace contextRef="#ctx0" brushRef="#br0">20862 5571 7941,'13'-8'302,"0"4"71,1 2 1,-2 4 0,-2 1-1,-3 3 1,-1 1 0,-3 4-1,-1 2 1,-2 5 635,0 4 0,-6 3 1,-3 2-1,-4-1 1,-4 1-1,-1 0-78,2-1 1,-2-1 0,4-2-1,2-6 1,1-2-1177,4-1 1,3-8 0,8-6-1,5-9 1,4-8 0,3-5-602,2-3 0,6-6 1,-3 0-1,1 1 1,-1 2-1,-2 3 1,-3 1 1477,-1 2 0,-6 7 1,-2 0-1,1 6-304,-1 4 1,-2 0 0,3 5-1,1 2 1,0 2 0,0 3-3244,1 1 1,4 4 2914,4-3 0,2 2 0,7 3 0</inkml:trace>
  <inkml:trace contextRef="#ctx0" brushRef="#br0">21462 5491 7898,'0'-14'1639,"0"7"0,0 3 0,-2 10 0,-2 5-781,-5 6 0,-3 8 1,-3 2-1,-1 5 1,-2 5-1,2 0-225,1 0 1,2 5 0,1-8-1,3 0 1,4-3 0,4-5 0,1-3-1058,0-6 0,6-3 1,3-5-1,3-8 1,-1-7-1,-2-9-172,-4-4 0,1 1 0,-2-2 0,-1 0 0,-3 3 0,-4-1 1338,-5 0 0,1 5 0,-1 5 0,1 4-401,0 5 1,4 7 0,8 8 0,5 3-1,4 1 1,5-1-2839,4-3 0,4-1-2508,0-2 5005,7 1 0,1-7 0,6-1 0</inkml:trace>
  <inkml:trace contextRef="#ctx0" brushRef="#br0">21848 5624 7917,'13'-4'233,"1"-1"1,-5 2 0,-2 8 0,0 2 872,1 0 1,-4 10 0,4-2-1,-2 2 1,-3 4 0,0 0-1,0 2 1,1 3-699,-1 0 0,-2-5 1,-1-2-1,2-1 1,1 0-2232,1-2 1,2-3 1822,-1-4 0,8-3 0,8-6 0</inkml:trace>
  <inkml:trace contextRef="#ctx0" brushRef="#br0">21901 5771 10614,'-20'0'0,"0"0"0,3 0 1034,-1 0 1,0 4 0,5 4 0,-1 2-628,1 5 1,4 2-1,2 0 1,-1 2 0,3 0-1,-3 0 1,2-2 0,0-2-1298,3-2 0,2-4-480,1 0 0,0-8 0,0-1 1,-2-7-1,-1-5 1370,-1-1 0,-1-7 0,5 0 0</inkml:trace>
  <inkml:trace contextRef="#ctx0" brushRef="#br0">21741 5851 7917,'14'-8'678,"-2"-4"1,-2 5 0,-3-2 4186,-1 0-4130,-1 6 0,-1-1 1,2 8-1,3 4 1,4 1-1,4-2 1,0 0-824,3 1 0,-1-4 0,5 4 1,-4-1-1,0-1 0,-3 0 1,1-3-5978,0-2 6065,6-1 0,-4 0 0,7 0 0</inkml:trace>
  <inkml:trace contextRef="#ctx0" brushRef="#br0">22475 5664 8790,'0'13'1723,"0"1"1,0-1-1157,0 0 1,-5 7 0,-2 2 0,-4 3 0,-3 2 0,-1-1 0,0 1-1,2 0-202,-1-1 0,-3-1 0,-3-2 0,3-6 0,0-2 0,5-3-695,1-3 0,3-3 0,1-8 1,1-2-1,3-6 0,4-7-257,8-5 0,-3-5 0,10-4 0,1-3 0,-1 0 0,2 3 0,0 4 495,-2 5 0,-1-1 0,-2 5 1,0 2-1,1 2 1107,-1 5 0,0 2 0,1 4 0,-1-2 0,0 4-1967,1 4 1,-1-2-1,0 4 1,2-2 951,3 1 0,3-2 0,5 4 0</inkml:trace>
  <inkml:trace contextRef="#ctx0" brushRef="#br0">23248 5504 8439,'-6'-12'376,"-3"3"0,-3 3 0,0 5 43,3-3 0,-2 2 0,2-2 0,-3 2 0,-2 2 0,0 2 0,-3 2 0,0 5 339,0 3 1,2 6 0,4 1 0,0 2 0,4 2 0,1 1-776,3-2 0,2 3 1,2-4-1,5 0 0,6-3 1,6-5-1,2-3-386,4-1 0,1-6 1,2 2-1,-2-4 1,-3-1-1,-6-1 1,-4-4 276,-3-4 0,-7 3 1,-2 2 1412,-8 2 1,-8 13 0,-5 5 0,-2 6 0,-6 8 0,1 2-1100,0 5 1,1 2 0,2-1 0,3-4-1,4-5 1,4-6 0,2 0 0,3-3-4342,4-2 1,5-5 4152,5-4 0,14-9 0,9-7 0</inkml:trace>
  <inkml:trace contextRef="#ctx0" brushRef="#br0">23914 5358 8544,'0'13'1032,"0"0"0,-4 5 0,-1 0 0,2-2-859,2-1 1,-3 3 0,-1-1 0,2 0 0,3-4-174,5-4 0,2 3 0,6-5 0</inkml:trace>
  <inkml:trace contextRef="#ctx0" brushRef="#br0">24114 5464 8623,'-4'5'1556,"-1"8"1,-5 8-1,3 2 1,-2-2-1483,0-2 0,4 5 0,-2-2 1,0 3-1,1 2 0,0-2 0,3-3-74,1-4 0,8-3 0,2-2 0</inkml:trace>
  <inkml:trace contextRef="#ctx0" brushRef="#br0">17076 6624 7825,'0'8'475,"0"1"0,-2 2 0,-1 1 0,-1 2 0,1 3 0,2 2 0,1 2 1,-2 2-1,-1 3 0,-1 0 0,1 2 0,1 2-74,2 1 1,0 0 0,0-4 0,0-1-1,0 1 1,0-2-402,0-3 0,6 4 0,2-6 0</inkml:trace>
  <inkml:trace contextRef="#ctx0" brushRef="#br0">17489 6530 13955,'-9'12'587,"0"-3"1,5 3 0,-3-3 0,-1 4 0,2 3-195,0 2 0,-4 6 0,3-3 1,-2 1-1,0-1 0,0-1 1,0 1-456,0 3 1,5-4-1,-4 1 1,2 0-1,3-2 1,2 0 0,1-1-382,0 1 0,0-4 0,0 3 1,1-3-1,4-3 0,4-2 101,3-1 1,1-5-1,0 4 1,1-2 0,0-3-1,4-2 1,4-1-1141,3 0 1,2 0 1481,0 0 0,5-6 0,2-1 0</inkml:trace>
  <inkml:trace contextRef="#ctx0" brushRef="#br0">17969 6704 8901,'-13'0'1656,"-1"0"0,6 1 1,0 3-1174,2 5 1,2-1 0,4 1-1,1 1 1,4 0 0,4 1-1,2-4-589,3-1 0,-1-1 0,2-4 0,1 2 106,2 1 0,6 1 0,-4-5 0</inkml:trace>
  <inkml:trace contextRef="#ctx0" brushRef="#br0">17982 6957 7744,'-11'1'421,"2"4"0,6 2 474,6 1 1,0 2 0,7-6 0,3-1 0,7-1-1,3-2 1,8 0-5454,6 0 4558,-6-6 0,20-7 0,-10-8 0</inkml:trace>
  <inkml:trace contextRef="#ctx0" brushRef="#br0">18782 6544 7693,'-7'-6'571,"7"-2"0,1-1 0,2 2 0,-6 1 4262,-6 3-4402,3 2 1,1 7 0,3 2 0,-1 6-1,-1 2-186,1 2 0,3 4 0,3-3 1,3 2-1,-1 3 0,3 2 1,-2 4-159,0 1 0,0 2 1,-3-4-1,1 2 1,-1 0-1,-3 1-139,-4-1 1,1-2 0,-8-5 0,-2-3 0,-3-2 0,-1-3 0,1-1-343,-2-2 1,2-5 0,-5-4-1,2-2 1,1-5 0,2-5 0,1-6 212,3-6 1,9-6-1,3-7 1,9 0 0,7-1-1,8 0 324,6-3 1,4 5 0,7-1 0,1 4 0,-1 0 0,-2 4 1394,-1 0-1402,-5 6 0,-1-5 0,-6 6 0,-4 2 1,-4 1-1,-5 2 4,-4 0 0,-3-1 0,-9 1 0,-5 1 0,-6 2 1,-4 2-208,-1 2 0,-5 2 0,2 5 0,-4 4 0,0 5 1,1 5-410,2 3 0,1 4 0,7-3 0,5 2 0,3 3 0,5-1 476,5 0 0,16 2 0,10-4 0</inkml:trace>
  <inkml:trace contextRef="#ctx0" brushRef="#br0">19102 6837 7715,'-13'0'840,"5"7"82,4 7 0,2-1 0,1 6 0,-2-1 0,-3 1 0,-1 0 1,-4 2-527,-1 0 0,-1-3 0,1 2 0,2 0 1,1-4-1,0-1 0,2-2-396,2 0 0,-2 1 0,-1-1 0</inkml:trace>
  <inkml:trace contextRef="#ctx0" brushRef="#br0">19795 6504 8322,'0'-21'2041,"0"2"-1435,0 5 0,-1 7 0,-4 3 0,-4 2 0,-4 2 0,-3 2 0,-5 2 0,-3 5 372,-4 3 1,-1 5-1,2 3 1,2 0 0,3 3-1,4-1-993,3 0 0,8-4 0,4 3 0,7-2 0,11-3 0,12-3-284,11-4 1,8-3 0,7-7 0,1-5 0,-1-7 0,-1-8 0,-5-3-832,-7 2 0,-7-2 0,-11 6 1,-4 2-1,-5 1 1498,-4 2 1,-5 6-1,-10 2 1,-7 5-1,-8 6 1,-5 9 970,-5 10 0,3 8 1,-5 8-1,3 2 1,2 3-1,3 0-532,0 0 0,1 3 0,0-5 0,4-1 1,-1-2-1,2-2-2168,-1-4 0,3-2 0,3-6 0,1-1 0,0 0 0,1-4 1361,3-4 0,-3 2 0,5 1 0</inkml:trace>
  <inkml:trace contextRef="#ctx0" brushRef="#br0">17036 7663 7816,'0'-7'1856,"0"-5"1,4 9-1,2-4-1247,2 1 1,-5 3 0,1 7 0,-4 5-1,-4 3 1,-5 3-44,-3 2 1,3 0 0,0 5 0,0 0 0,0 2 0,2-1 0,1 3-1,3-3-371,2 3 0,1-6 1,1 1-1,5-2 0,6-4 1,4-5-819,0-5 1,-1-5-1,-3-5 1,-3-3 0,-5-4-1,-2-2 660,-2 1 0,-5 0 0,0-1 0,-3 1 926,-2 0 0,5 5 1,5 5-1,8 5-502,4 2 1,5 7-1,3-4 1,-1 2-1,2-2 1,-2 1-1,2-2 1,-2 0-1221,0-3 0,3-2 1,-4-1-1,-2 0 1,-1-1-1,-1-2-3586,-1-2 4345,6-5 0,2-4 0,6-6 0</inkml:trace>
  <inkml:trace contextRef="#ctx0" brushRef="#br0">17689 7863 7785,'-7'13'1153,"2"1"1,4 0 0,1 3 0,1 1 0,4-4-1,4-2-848,2-3 1,9-2 0,2 2 0,3-4 0,3-4 0,2-1-1,2-1 1,3-4-2355,2-4 0,0-7 0,-2-3 2049,-4-2 0,-3-1 0,-1-5 0</inkml:trace>
  <inkml:trace contextRef="#ctx0" brushRef="#br0">18342 7690 7785,'8'1'1789,"-4"4"-1015,-2 4 1,-2 2 0,0 3-1,0 1 1,0 2 0,0 4-1,-2 1 1,-2 0 444,-5 2 0,-2 0 1,1-2-1,1-3 1,0-1-1,0 0 0,2-2-2286,1-1 0,3-9 1,8-6 71,3-8 0,9-9 0,1-5 555,-2-4 1,0-5 0,0 0 0,2 2 0,-2 0 545,-1 3 0,-3 5 1,-2 5-1,-2 4 1,-1 4 810,1 3 1,-5 6 0,1 9-1,-1 5 1,0 4 0,1 2-1,-1 3 1,-1 1-266,-2 2 1,4-7 0,1-2 0,-1-3-1,2-3 1,3-3 0,3-5-756,1-2 1,5-10 0,0-4-1,0-7 1,-1-5 0,1-4 0,-2 0-1454,-1 0 0,-1 1 1,-1 2-1,0 3 1,-1 3-1,-2 2 100,-1 4 0,-4-2 0,4 11 0,1-1 1456,2 0 0,7-3 0,2-5 0</inkml:trace>
  <inkml:trace contextRef="#ctx0" brushRef="#br0">18902 7676 8326,'-9'5'5315,"0"-1"-4679,6 1 1,3-5 0,9 0 0,5 0 0,3 0 0,6 0 0,3-2 0,4-1-1062,1-1 0,2-5 1,-5 5-1,0 1 1,-4 1-1,-4 2 425,-3 0 0,-20 6 0,-6 1 0</inkml:trace>
  <inkml:trace contextRef="#ctx0" brushRef="#br0">18769 7876 7785,'-13'14'0,"1"-1"0,3 2 0,6 1 1082,6 2 1,16-5 0,14-5 0,8-2 0,11-4-1,6-2-1082,4-4 0,-20-2 0,2-1 0,-3-4 0,1 1 0</inkml:trace>
  <inkml:trace contextRef="#ctx0" brushRef="#br0">20035 7610 7683,'8'-6'589,"-4"6"1,-8 0-1,-5 7 1,-3 5 0,0 3-1,2 1 1,1 3-1,-2 2 1,0 3 0,-1 1-1,1 3 184,2 3 0,2-3 0,-3 5 0,2-2 0,1 0 1,1-1-1,0-4-3093,3-3 0,2 0 2320,1-5 0,11 0 0,4-5 0</inkml:trace>
  <inkml:trace contextRef="#ctx0" brushRef="#br0">21408 7530 12943,'0'15'547,"0"2"0,0 4 1,0 7-1,0 2 0,0 2 1,0 3-1,0 2 0,-1 1 1,-4 2-1,-2 0-1319,-1 0 1,3-1 0,5-4 0,0-5 0,0-7 0,1-6 771,3-7 0,10-10 0,7-7 0</inkml:trace>
  <inkml:trace contextRef="#ctx0" brushRef="#br0">21888 7477 8586,'0'-14'5554,"0"1"-5142,0 5 0,-6 3 0,-3 6 0,-3 3 0,-2 5 0,-3 5 0,-2 5 0,-2 6-121,-2 5 0,-1 1 0,0-3 0,4 2 0,0 1 0,5-3-538,5-4 1,3-1 0,4-4 0,-2 1 0,2-1-1,2-3 440,1-1 0,4-6 0,2-2 0,0 1 0,2-2 1,-1 1-1,3-1 208,2 0 0,1 3 0,2-5 0,2 1 0,0-1 0,0 2 0,-1 0-914,2 0 0,-3-2 1,4-4-1,0 0 0,2 0 1,1 0-1779,0 0 1,-4-1 0,3-2 2290,-2-2 0,5-11 0,-4 1 0</inkml:trace>
  <inkml:trace contextRef="#ctx0" brushRef="#br0">22355 7423 7680,'-6'8'1308,"3"2"1,-5-4 0,1 1-291,0 4 1,-1 1-1,-2 1 1,2 2 0,1 1-1,1 3 1,-1 0-1,1 2-124,0 0 0,1 1 0,5 3 1,0-1-1,0-2 0,0 2-1145,0 1 0,0-3 0,0-1 0,0-2 0,0-2 0,0-3-919,0 0 0,0-5 0,2-2 0,2-1 1047,5-3 1,-1-3 0,0-3 0,3-3 0,2-1 0,3-2-604,2 1 0,6-4 0,-2 4 726,3-4 0,14-2 0,2 1 0</inkml:trace>
  <inkml:trace contextRef="#ctx0" brushRef="#br0">22781 7477 10294,'-6'-14'1625,"5"8"1,-4 6 0,5 6 0,3 3-1852,2 0 0,-1 0 0,-5 6 1417,-4 2 1,2 0-1,-7 5 1,-3 2-1050,-4 1 1,-5 1 0,4 1-1,2 0 1,1-2 0,3-1-1,4-4-718,3 0 0,10-3 0,5-5 1,6-1-1,8-4-861,6-1 0,-1-2 0,7-5 622,1-4 1,0 2-1,1-5 1,-1-3 814,0-1 0,11-7 0,-7-2 0</inkml:trace>
  <inkml:trace contextRef="#ctx0" brushRef="#br0">23328 7450 8348,'0'-13'0,"1"1"1239,4 3 1,1 4 0,4 8 0,-3 3-1021,-1 2 0,0-5 1,-3 3-1,2-1 1,-4 3-1,-2 1 0,-5 0 429,-2 1 0,5 2 1,-1 1-1,2 1-717,2-1 0,6-4 1,3-2-1,5-1 0,2-3 1,2-1-583,-2-2 0,0-5 0,1-1 0,0 0 0,0-1 0,-3 1-1323,0 0 0,-7 0 1974,-2 2 0,2-4 0,0-5 0</inkml:trace>
  <inkml:trace contextRef="#ctx0" brushRef="#br0">23341 7570 7738,'-13'0'0,"-1"0"513,1 0 1,6 1 0,4 2 0,6 3 0,7 0 0,5 0 333,3-3 1,5 3 0,1-2 0,4-1 0,3-1-1,-1-2-1011,-2 0 1,-1-2-1,-1-1 1,1-3 0,-2 1-1,-3-3 1,-2 1-5492,-1-4 5655,-10 5 0,9-5 0,-11 3 0</inkml:trace>
  <inkml:trace contextRef="#ctx0" brushRef="#br0">23288 7783 11504,'9'0'3028,"0"2"-2792,1 2 1,2-3 0,1 4 0,2-4-1,1-2 1,5-4 0,3-2-1079,4 0 0,6-5 0,-2 3 0,2-3 842,4-1 0,-6-1 0,1 1 0</inkml:trace>
  <inkml:trace contextRef="#ctx0" brushRef="#br0">20608 7876 7692,'9'-4'1261,"0"-1"0,-6 0-340,2 0 0,-5 10 1,-3-1-568,-2 6 0,-4 4 0,3-1 0,0 0 0,1 1 0,2-1 1,3-1-477,4-3 1,3-3-1,7-6 1,-1 0-1,0-2 1,1-2-1,-1-5-540,0-3 0,-5 3 0,-4 0 0,-4 0-317,-4 2 1,1 2 644,-6 10 1,5 2 0,-4 8 0,1 1-81,-1 2 0,5 6 1,-1-2-1,4 2 295,4-2 0,4-1 0,5-5 0,0 2 0,1-2 0,-2-1 0,-2-2 785,-1 1 0,-5-6 0,4 1 0,-2 2 929,-3 1 1,-2 2 0,-1 4-417,0 4 1,0 5-1,0 3-681,0 1 0,-7 4 0,-5-2 1,-6 1-1,-3 1-750,-2-1 1,-4-1-1,-4-6 1,-6-1 251,-6 1 0,-10 6 0,-8 1 0</inkml:trace>
  <inkml:trace contextRef="#ctx0" brushRef="#br0">24221 7437 8157,'0'-14'-5,"0"5"0,1 2 1,4-2-1,4 0 1,3-3 399,1 2 1,0 1 0,1-1 0,-1 2-1,-1 1 1,-5 1 413,-7 0 1,-3 3 0,0 8-1,11 3 1,8 4 0,5 3-1,1 1-727,-1 2 0,2 6 0,-5 0 1,-2 2-1,-2 4 0,-4-2 0,-3 2 1,-1-4-17,-3-2 1,-7 1 0,-6-3-1,-5 2 1,-5-2 0,1-4-235,0-3 0,-3-3 1,4-4-1,2-3 1,1-4-1,2-1-115,-1 0 0,8-10 0,6-5 0,9-5 0,6-6 0,6-2 600,4-1 0,0 2 0,9-7 1,-1 1-1,-5 5 0,-3 3 1,-4 3 39,-2-2 0,-1-1 1,-6-2-1,-2 2 0,-3 1 1,-1 2-499,-3-2 1,-1 5-1,-2 1 1,-2 4 0,-1 0-1,-3 1 1,-1 1-47,-3 3 1,2 3-1,-1 6 1,0 2-1,1 2 1,0 7-455,2 5 0,-3 9 0,5 8 0,1-1 0,1 2 641,2 0 0,6 2 0,2 4 0</inkml:trace>
  <inkml:trace contextRef="#ctx0" brushRef="#br0">24847 7596 10420,'-34'-13'0,"5"9"1331,5 10 1,9 8 0,8 3 0,1-2-1217,3 1 0,0 6 0,0 0 1,-1 3-1,1 4 0,1 0 0,2 4 1,0-2-116,0-3 0,6 8 0,1-8 0</inkml:trace>
  <inkml:trace contextRef="#ctx0" brushRef="#br0">25341 7357 8303,'9'-15'26,"-1"-3"0,1 3 0,5-3 946,-1 4 0,-6 5 1,-2 0-118,-4-2 0,-7 6 1,-3 0-1,-2 4 0,-3 2 1,1 2-226,0 2 1,-1 5-1,2-1 1,2 3-1,3 1-817,1 0 0,3 1 0,7-3 1,5-2-1,4-4 0,4-4 0,3-2-138,6-4 0,-9-2 0,6-5 1,-7 2 1038,-3 1 0,-7 6 0,-6 1 0,-9 10 0,-7 11 1,-5 8 211,1 4 1,-6 10 0,6-1 0,-1 2 0,5-1-1,5-1-877,7 0 1,2-6 0,2-3-1,0-3 1,2-2 0,2-4-1376,5-4 0,1-8 0,-2-4-641,-8-5 1,-10 2 0,-10-7 0,-2 4 0,-5 4 1574,-2 5 0,-14 15 0,1 4 0</inkml:trace>
  <inkml:trace contextRef="#ctx0" brushRef="#br0">14597 6997 8429,'-8'-6'0,"-4"4"0,5-4 0</inkml:trace>
  <inkml:trace contextRef="#ctx0" brushRef="#br0">14770 6677 19601,'6'-21'-650,"-5"9"1,4 12-1,-2 8 1,0 4-1,3-1 1261,1-2 1,2 3 0,6-1-1,2 3 1,6 4 0,0 0-417,0 1 0,5 0 1,-5 5-1,0 0 0,-1 2 1,-3 4-1,0 1-163,-2 2 1,-3-8 0,0 4-1,1 1 1,1-2 0,2 2 47,-2 1 0,0-3 0,2 3 0,4-3 0,3 0 0,5 2 0,3 1 123,2-1 0,13-2 0,-6-1 0,6-1 1,2 1-1,2 0-69,0-1 0,4 1 0,-7 0 0,1-1 1,-1 1-1,-4-1-436,-4 1 1,-2 4-1,-4 0 1,-2-1 0,-2 0-1,2-2 1,1 0 316,3-3 1,1-1-1,4 1 1,1-3 0,2-3-1,3-1 1,2 0 249,2-2 1,-3-1 0,0-3-1,1-2 1,4-1 0,2 1-264,2 2 0,-1 6 0,-3 0 0,-3-2 0,0 0 1,-4 1-1,1 2-289,-1 2 1,-3-4-1,2 4 1,-1 0-1,-5-2 1,1 0-1,-1-2 446,3-3 1,2 4 0,1 0-1,5-3 1,9-3 0,2-3 69,2 1 1,5-4-1,-8 0 1,-2-2-1,2 1 1,-2-1 293,-1 2-530,-3-5 1,-2 7 0,0-4 0,1 4 0,-1 1-1,0 0-132,1 1 1,-1 2-1,-1 1 1,-2-1-1,-3-2 1,1-1 0,-2 0 175,0-2 1,3 1 0,-3-5 0,-1 1-1,3-1 1,-1-1 143,4-2 0,-1 0 1,2 0-1,0 0 0,2 0 1,1 0-1,2 0-330,0 0 1,1 1-1,6 2 1,1 3 0,-3 0-1,2 1 13,1 1 1,-6-4 0,6 4 0,-4-2 0,-5-3 0,1-1 247,0 3 0,-5-4 0,5 4 0,-1-4 0,-1-1 0,1-1-26,2-4 0,-6 4 0,4-4 0,0 4 0,-1 0 0,1-2 0,-1-2-351,-2 2 0,8 2 1,-6 1-1,3 0 0,4 1 1,-1 2-1,2 3 277,1 1 0,-8-2 0,9 2 0,-1-1 1,-2-1-1,3-1 327,-1 1 0,0-1 0,2-4 0,4 0 0,1-1 0,3-4 641,-1-4-915,-7-3 1,7-1 0,-6 0 0,-2 1 0,0 1 0,-1 4-576,-1 1 0,8 2 0,-5 4 0,-3 0 0,2 0 0,-4 0 351,1 0 0,5 0 0,-5 0 0,2 0 0,0 0 0,-4-2 0,1-1 377,0-1 1,1-2 0,5 1-1,-1-2 1,1-2 0,1 0-211,3-1 1,-1-2-1,4-1 1,0 1-1,0 2 1,-36 6-1,1 0-842,0 1 0,1 0 662,0-2 1,0 0 0,-1 4 0,0 0 0,0-1 0,-1 0 0,0 1 0,1 0 0,0 1 0,1-1 0,0 0 0,0-1-288,-1 0 0,0 0 579,-1-1 1,1 1 0,1 1-1,0 1 1,-1-2 0,1 1-1,-2-2 1,1 0 0,33-3-1,-1-2-158,-1 1 1,-8-2-1,6-6 1,-1-1 0,-5-2-1,-1 2 1,-5 1-282,-1 2 1,-3 1 0,-3 2-1,-5 2 1,-3 2 0,-2 3-1,-2 0-562,-1-1 1,-7 2-1,2-2 1,-4 4-1,-3 4-232,-2 5 1,-7 3 1267,-2 1 1,-12 7-1,-8 0 1</inkml:trace>
  <inkml:trace contextRef="#ctx0" brushRef="#br0">1866 5038 7893,'-13'-6'0,"0"4"0,-1-2 0,1 4 0,0 4 0,-1 4 0,1-1 267,0 5 0,-5-3 0,0 7 0,2 3 1,1 2-1,2 3 0,-1 1 0,2 2 0,4 1 1,2 1-1,1 2 0,1 1 206,1 0 1,1-4 0,2 3 0,0-3 0,2-1-1,2 0 1,5-1 0,3 0 0,1-4-500,1-4 1,-1-5 0,0-3 0,1-2 0,-1-2 0,0-3-358,1-2 0,-7-7 0,-3-3 0,-2-3 1,-2-1-1,0 0 1010,0-1 0,0 1 1,-2 0-1,-1-1 1006,-1 1 1,-2 1-1,5 2-1057,1 1 0,-2 6 0,13-1-661,3 2 0,4 2 1,6 0-1,-3 0 0,-2 0-442,-3 0 0,-1 0 0,-2 0 0,1 2-2987,-1 2 0,0-2 3514,1 2 0,-1 3 0,0 1 0</inkml:trace>
  <inkml:trace contextRef="#ctx0" brushRef="#br0">2359 5144 7941,'-32'-6'0,"5"-1"1653,8 0 1,10 2-1048,5 10 1,2-2 0,5 4 0,4-1-400,7-3 1,8-2-1,2-1 1,5 0-1,7 0 1,2 0-1429,2 0 1,0-1 0,0-2 0,-1-2 1220,-4 2 0,4-4 0,-5 0 0</inkml:trace>
  <inkml:trace contextRef="#ctx0" brushRef="#br0">2413 5331 8772,'-14'13'818,"9"-1"1,5-2 0,7-2-538,5-2 1,3-2-1,1-4 1,2 0 0,-2 0-1,0 0 1,1 0 0,0-1-257,0-4 0,-3 4 0,0-4 0,-1 4-25,0 1 0,1-6 0,-1-1 0</inkml:trace>
  <inkml:trace contextRef="#ctx0" brushRef="#br0">3213 5104 28654,'-14'-6'-1316,"5"0"1,0-2 1780,-1 3 0,0 5 0,1 5 0,6 2 0,6 0 0,6-2-283,3-4 1,1-1 0,0-1-1,-1-4 1,-5-2 31,-7 0 0,-7 1 1,-11 6-1,-4 0 1,-3 1-1,-2 5-453,1 7 1,-1 1-1,2 5 1,1-1-1,5 1 1,4 0-1,8 2-14,4 0 1,9-1-1,4 4 1,6-3-1,6-2 1,5-3 571,4-1 1,-3-1 0,5-1 0,0 0-1,1 1 1,1-3-342,1-2 0,-7 2 0,1-7 0,-5-1 0,-4-2 0,-2-1-371,-3 0 0,-2-1 0,-5-3 0,-3-5 0,-2-5 0,0-3 88,-1-6 0,-7-3 0,-5-4 0,-3-2 0,-1-1 0,-2 0 0,-1 4 125,-2 1 1,-1 7-1,2 3 1,-2 5 0,0 4-1,-2 4 1,2 4-490,0 1 1,-4 4 0,7 4 0,3 2 0,4 5 287,3 0 1,8 6 0,5-1-1</inkml:trace>
  <inkml:trace contextRef="#ctx0" brushRef="#br0">3599 5104 27301,'-6'-13'-816,"-1"6"0,-7 2 950,1 4 1,0 5 0,-2 2 0,-3 1 0,-5 4 0,-6 1 0,-3 1 0,-2 2-74,-3 3 0,0-2 0,0 6 1,3 2-1,1 2 0,3 4-514,2 1 1,2 6-1,-3 0 1,1 3 0,-1 3-1,1-1 1,-2 0-125,2 0 1,1-1-1,5-2 1,3-1 0,1 1 237,0 2 0,0 2 1,5-3-1</inkml:trace>
  <inkml:trace contextRef="#ctx0" brushRef="#br1">5284 5370 8989,'-7'-13'6658,"1"6"-6226,6 2 0,4 10 0,0 5 0,1 5 0,-1 6 0,0 3-267,-1 1 0,-2 4 0,-1 0 1,0 0-1,0 0 0,0 2 1,0 1-1,0 1-1177,0-1 1,-1-1 0,-2-8 0,-1-1-1,1-2 1012,2-2 0,6-2 0,2-3 0</inkml:trace>
  <inkml:trace contextRef="#ctx0" brushRef="#br0">5472 5045 7878,'-7'6'1254,"3"2"0,1 3-510,-1 1 0,1 7 1,-4 0-1,0 2 1,0 0-1,-3 1 0,1 1 1,-1 1-706,2-3 1,1 1-1,-3-4 1,2 0-1,-2 1 1,0 0-1,1-1 1,2-3-1,1-1 1,2-2-1,0 1-64,0-1 1,-1-4 0,5 1 0,2-1-1,2 0 1,4-1 0,3 0 0,3-1 932,3-1 1,1 1 0,4-2 0,-1 3 0,0 0 0,0-1-1502,0-1 1,-2-2 0,3 4 0,-1-2 592,1-2 0,2-1 0,1-2 0</inkml:trace>
  <inkml:trace contextRef="#ctx0" brushRef="#br0">5972 5171 7917,'-13'0'-11,"1"1"5,3 4 3,3-4 1,7 10 0,4-5 594,4 1 0,3-3 0,1 4 1,2-2-1,2-2 0,4 1 1,1-1-1,-1 1 0,0-1 1,-2 0-1,0-1 0,-1-1-592,1-2 0,2 6 0,6 1 0</inkml:trace>
  <inkml:trace contextRef="#ctx0" brushRef="#br0">6132 5424 7883,'0'13'397,"1"-1"0,4-1 4873,4-2-4814,3-6 0,1 2 0,2-6 0,2-2 1,6-3-1,2-1-456,2-4 0,-1-6 0,1-4 0</inkml:trace>
  <inkml:trace contextRef="#ctx0" brushRef="#br0">6665 5131 7725,'-6'7'298,"-3"-2"0,2-4 355,-2-1 1,7 0 0,2-1 0,8-2 0,7-2 0,5 1 0,7 0 0,3-1-386,2 2 0,2-3 0,5 2 0,-2 1 0,-3 1 0,-1 2 0,-5 0 0,-5 0-130,-5 0 1,-4 2 0,-6 2-1,-5 5 1,-7 4 0,-9 5 0,-10 4 472,-6 4 1,1 0 0,-3 1-1,4 0 1,5-1 0,4 1-416,3 0 0,8-5 0,4-2 0,6 0 0,7-4 1,8-1-1,7-3-367,5-3 0,1 1 0,-5-6 0,1-1 0,-2-1 0,-1-2 0,-3 0-2715,-2 0 1,-1 0 2885,-5 0 0,6 0 0,2 0 0</inkml:trace>
  <inkml:trace contextRef="#ctx0" brushRef="#br0">7412 5477 7680,'-8'2'5876,"2"2"-5273,0 5 0,3 3 1,-4 1-1,0 1 0,1-1 1,-2 2-1,2 1 1,0 2-577,3-2-27,2-1 0,-5-2 0,-1 1 0</inkml:trace>
  <inkml:trace contextRef="#ctx0" brushRef="#br0">7731 5064 13793,'-8'14'1197,"-1"-1"0,6 5 0,-3 1 0,1 0-1205,1 0 0,-1 4 0,5-4 0,0 0 1,0 0-1,2-2 0,2-2 0,5-4-3231,3-2 3239,7-3 0,8-12 0,7-1 0</inkml:trace>
  <inkml:trace contextRef="#ctx0" brushRef="#br0">8051 5024 9965,'-20'14'0,"2"-1"0,3 2 0,2 3 0,-1 4 1059,1 3 0,4 2 0,2-1 0,1 2 0,3 2 1,1 1-1,2-1 0,0-2-1449,0-1 0,0-1 1,0 1 389,0-1 0,6-5 0,2-2 0</inkml:trace>
  <inkml:trace contextRef="#ctx0" brushRef="#br0">8185 5504 8319,'-2'13'1090,"-1"1"1,-3-2-1,0-1-744,0 3 0,1-4 1,2 8-1,-3-3 0,0-2-346,0 0 0,1 1 0,5-1 0</inkml:trace>
  <inkml:trace contextRef="#ctx0" brushRef="#br0">8598 5078 7702,'-13'1'0,"-1"4"0,2 3 1233,4 4 0,-3 6 0,5 1 0,0 2-571,0 3 0,-2 1 0,2 3 0,0 2 0,0 1 0,3-3 0,1-3 0,2-3-4811,0 2 4149,6-5 0,2 0 0,5-5 0</inkml:trace>
  <inkml:trace contextRef="#ctx0" brushRef="#br0">8838 5144 9863,'-6'8'0,"-3"-4"753,-3-2 0,5-1 0,1 4-266,0 3 0,4 6 0,-2 4 0,3 4 0,1 3 0,0 2 0,0 1 1,0 1-324,0 2 1,1 1 0,3-6-1,5-1 1,3-1 0,2-5 0,-1-2-603,0-6 1,1-6 0,-1-1 0,2-5 0,1-7 0,2-8 0,-3-6 889,-5-6 0,-4-3 0,-6 1 0,0-3 0,-2-1 1,-2-1 153,-5 1 0,-7 1 0,-2 8 0,2 3 0,-1 4 0,1 3-1153,-2 2 0,1 6 0,3 2 547,1 4 0,0 1 0,-1 0 0</inkml:trace>
  <inkml:trace contextRef="#ctx0" brushRef="#br0">1573 6597 7841,'-13'0'1254,"5"-6"0,2 2 0,6-1 1,0 11-1,-1 9 0,-2 7 0,-2 5-785,2 4 1,-4-3 0,0 3-1,-1-3 1,4-1 0,2 0-1,2-2 1,0-3 0,0-4-1,0-4 867,0 0-1760,0-7 1,6 4 0,3-7 0,3-1-67,1-2 1,1-5-1,-3-2 1,-2-1-1,-3-4 1,-1-1 0,-1-1 49,-1 0 0,-1-1 1,-2 1 2320,0 0 0,1 5 0,4 4 0,3 3-2003,4 1 1,2 0 0,-1 0 0,2 0 0,1 0-1,2 0 1,0 0-1271,1 0 0,-4-2 1,4-2 1391,0-5 0,2-15 0,6-4 0</inkml:trace>
  <inkml:trace contextRef="#ctx0" brushRef="#br0">2026 6464 9613,'-7'6'6476,"2"-5"-5833,10 4 0,4-4 0,8-1 1,4 0-1,3 0 0,0-1 0,2-2 1,-1-3-698,1-2 1,2 1 0,-8-4 0,3 4 0,-3 0 0,0 1-7669,-4 0 7722,-1 1 0,-2 5 0,0 0 0</inkml:trace>
  <inkml:trace contextRef="#ctx0" brushRef="#br0">2199 6464 7774,'-5'-14'2015,"-4"1"1,1 1-765,-1 3 0,2 5 1,-3 10-1,2 7-506,2 8 1,-3 4 0,3 3 0,1 2 0,-3 1 0,2-2 0,0 1-741,3 1 0,-3-3 0,2 2 1,1-5-1,2-3 0,1 1 0,0-3-5,0-2 0,0-3 0,0-2 0</inkml:trace>
  <inkml:trace contextRef="#ctx0" brushRef="#br0">2119 6677 12250,'0'-9'2169,"2"2"1,2 1-2097,5 3 1,3-3-1,3 1 1,1 1-1,4-1 1,-1 1-1,2 1 1,-1 2-74,4 1 0,1-6 0,2-2 0</inkml:trace>
  <inkml:trace contextRef="#ctx0" brushRef="#br0">2159 6824 7879,'-13'0'448,"4"4"0,2 2-12,1 1 0,1 2 0,5 4 0,2 1 0,2-2 0,5-2 0,3-1 645,1 1 0,1 2 0,-1 0 0,0-2 0,1-2 0,-1-2-802,0-3 1,5-2 0,1-1 0,1-1 0,0-4 0,1-4-1,3-4-279,1-5 0,8-3 0,1-5 0</inkml:trace>
  <inkml:trace contextRef="#ctx0" brushRef="#br0">2799 6544 7655,'8'1'1366,"-4"4"-505,-2 3 0,-4 6 1,-1 2-1,-3 5 1,-1 2-1,-5 7 1,-3 1 15,-3 2 1,1-2 0,5-4 0,1-1-1,4-1 1,1-2-1075,3-6 0,3-3 0,5-7 0,4-8-652,2-11 0,3-8 0,-1-6 0,-1-2 0,-2-2 0,-2-1 0,-2 1 986,-3 2 1,2 3-1,0 3 1,-2 4 973,-2 3 0,4 11 0,-1 7 0,1 9 1,-1 4-1,2 2-603,1-1 1,1 6 0,2-6 0,-1-2 0,3-3 0,3-4 0,3-3-306,-2-2 1,5-3-1,-1-6 1,1-7-1,-3-8 1,-3-4-822,-2-1 0,0-6 1,-1 0-1,-2-1 0,-2-1 1,-2 3-1,-2 2 1,1 5-1660,-1 3 0,1 3 0,-4 7 2277,4 2 0,2-3 0,6 4 0</inkml:trace>
  <inkml:trace contextRef="#ctx0" brushRef="#br0">3226 6450 13851,'3'8'2724,"4"-4"-2486,7-2 0,8-4 1,0-1-1,3-1 1,0-1-1,-1 1 1,-2-1-1,1 1-6785,-3-2 6547,0 5 0,-1 1 0,2 7 0</inkml:trace>
  <inkml:trace contextRef="#ctx0" brushRef="#br0">3173 6770 7822,'8'0'2577,"4"0"1,8 0-2492,9 0 1,2-1 0,2-4 0,-1-5-1,4-6 1,3-5-87,1 0 0,11-16 0,4 2 0</inkml:trace>
  <inkml:trace contextRef="#ctx0" brushRef="#br0">3839 6290 7759,'-21'0'2019,"7"18"1,6 9 0,1 8 0,-1 5-1032,-2 0 1,-2 2 0,-3 2-1,-1 5 1,-3 1 0,-1 1 0,3-4-2537,5-1 0,0-1 1548,8-6 0,5 1 0,6 0 0</inkml:trace>
  <inkml:trace contextRef="#ctx0" brushRef="#br0">5145 6437 7883,'9'-7'46,"0"2"1,-4 4 0,4 2-1,-1 4 1,0 5 0,-4 5 0,-1 4-1,0 2 1,2 4 0,-2 5 1357,-2 5 0,-2-1 0,-2 0 1,-2 0-1,1-1 0,-1 1 1,1-3-2202,1-3 1,1 0 0,4-10 0,2-3 796,5-5 0,15-4 0,4-6 0</inkml:trace>
  <inkml:trace contextRef="#ctx0" brushRef="#br0">5545 6304 7835,'-1'-8'844,"-4"4"263,-3 2 1,0 8-1,1 3 1,-1 3-1,1 3 1,-3 3 0,-1 4-1,1 3-285,1 2 0,0-1 1,-4 1-1,-1 0 1,1-1-1,0 1-973,-1 0 1,5-7-1,2-2 1,1-3-1,3-2 1,2 1 0,2-3-270,4-2 1,-2-1 0,5-5-1,3 1 1,1-1 0,3-1 232,2-2 1,-2 0-1,4 0 1,-1 0-1,0 0 1,0 0 0,-1 0-1731,1 0 1,4 0 1916,-4 0 0,6 5 0,-3 3 0</inkml:trace>
  <inkml:trace contextRef="#ctx0" brushRef="#br0">6012 6304 11733,'-6'-14'1152,"3"7"-149,-6 3 0,6 4 0,-1 4 0,1 6 0,0 7 1,-3 5-1,-2 5 0,0 2-267,0 2 1,-4 6 0,5-1 0,-2 1 0,2 0 0,1-5-1347,3-3 1,1 0 0,2-8-1,0 0 1,2-4 0,2-3-1742,5-5 1,4-5 0,4-8 0,2-7 2350,2-5 0,1-11 0,5-7 0</inkml:trace>
  <inkml:trace contextRef="#ctx0" brushRef="#br0">6412 6264 8924,'-2'-8'6275,"-2"4"-5101,-5 2 1,-1 8 0,-2 5 0,0 5-1,-3 6 1,0 3 0,0 4-471,2 2 0,0 1 0,1 5 0,3-3 0,5-1 0,2-4 0,2-2-860,0-5 1,12 1 0,6-9 0,7-3 0,6-4 0,5-4 0,4-3-1484,4-4 1,-7-4-1,2-4 1,-5 2 0,-6 3-1,-5 1-1032,-5 3 2671,-3 1 0,-2-4 0,1-1 0</inkml:trace>
  <inkml:trace contextRef="#ctx0" brushRef="#br0">7052 6424 7903,'13'-8'575,"0"4"0,1 1 0,0 0 1,3-2-1,1 1 0,-1 0 0,3-2 1,0 0-1,1 0 0,-3 3-661,-3 1 1,-2 1 85,0-4 0,1 4 0,-1-5 0</inkml:trace>
  <inkml:trace contextRef="#ctx0" brushRef="#br0">7225 6504 7903,'-13'13'466,"-1"2"1,1 1 1135,0 2 0,5 0 0,4-5 0,4 0 1,6-1-1647,7-3 1,6-3 0,8-6 0,1-2 43,3-2 0,3-9 0,6-8 0</inkml:trace>
  <inkml:trace contextRef="#ctx0" brushRef="#br0">7665 6330 9067,'0'-13'1024,"0"4"0,1 2-508,4 1 1,2-3 0,6 5-1,1 1 1,-1 1 0,0 2-1,1-1 1,-1-2 65,0-2 0,1 1 1,-1 4-1,0 0 1,-1 1-1,-3 4-115,-4 4 0,1 4 0,-3 3 0,-3 3 0,-5 2 0,-2 3-251,-4 1 0,-1-3 0,-1 0 1,1 1-1,2-1 0,3-1 1,1-2-15,3-3 0,1-1 0,4-3 1,2-3-1,5-5-1324,3-2 1,7-2 0,2 0 0,1-2 0,0-2 1121,2-5 0,1-3 0,2-1 0</inkml:trace>
  <inkml:trace contextRef="#ctx0" brushRef="#br0">8185 6464 11103,'-6'7'1565,"0"9"0,-3-1 0,3 3-834,0 1 0,3 0 1,-4-1-1,-1 4 1,1 4-1,-2 2 0,-1 1 1,-2 2-822,-3-1 1,-1 3 0,1-2 0,-1-2 0,-2-2-1,2-5 90,1-4 0,1 3 0,1-1 0</inkml:trace>
  <inkml:trace contextRef="#ctx0" brushRef="#br0">8585 6197 7847,'-8'-9'0,"2"2"986,0 1 0,5 3 0,-4 7 0,4 5 0,1 5 0,0 2 0,0 3 0,0 0-336,0 1 1,0-3-1,0-3 1,1-1-1,4-1 1,5-3-470,7-5-982,-3-2 0,7-4 1,-3-2-1,3-7 801,-1-5 0,11-5 0,-2-5 0</inkml:trace>
  <inkml:trace contextRef="#ctx0" brushRef="#br0">8811 6130 9507,'-1'14'0,"-4"1"0,-2 1 0,-2 3 0,2 0 852,1 1 0,0 3 1,3 1-1,-2 4 1,1 3-1,-1-1 1,0 0-1,-1-1-273,0 2 1,1-1 0,5-6-580,0-2 0,0-6 0,0 3 0</inkml:trace>
  <inkml:trace contextRef="#ctx0" brushRef="#br0">8851 6490 11284,'-7'20'948,"1"-6"1,6 6-1,-2-3-671,-2 1 0,1 6 0,-4 0 1,1 2-1,3 2 0,1-2 0,2-3-277,0-2 0,6-14 0,2-8 0</inkml:trace>
  <inkml:trace contextRef="#ctx0" brushRef="#br0">9198 6130 7767,'-9'-4'3359,"0"0"-2793,6-1 0,0 7 0,11 4 1,6 5-1,6 6 0,3-1 1,2 0-1,2 1 0,0 2 1,-1 0-1,0 2-226,-4 0 1,-3-4 0,-7 4-1,-2-2 1,-2-1 0,-2 0 0,-3 0-575,-2-2 1,-8-1-1,-5-3 1,-6-2-1,-1-3 1,-2-1-327,0-3 1,5-1-1,-2-2 1,3-2-1,4-2 1,2-5-1,4-4 149,4-5 1,2-4 0,5-8 0,8-1 0,6-2-1,5-1 1144,2-1 1,0-2-1,-2 7 1,-3 0-1,-4 4 1,-5 2-1,-2 2-387,-2 1 0,-7 2 0,3 6 0,-5-1 0,-5 2 0,-5 3-695,-6 5 0,-3 3 0,-7 2 0,3 2 0,-2 3 1,2 1-423,3 4 0,2 1 0,4 1 0,3 0 0,2 1 0,4-1 0,4 0 771,1 1 0,12-7 0,2-1 0</inkml:trace>
  <inkml:trace contextRef="#ctx0" brushRef="#br0">7998 7383 9508,'2'-13'1383,"1"-2"0,2-1 1,3-2-840,2 2 0,1 1 1,-1 2-1,-3-1 1,-1 1-1,-1 0 33,1-1 1,-5 5 0,2 2 0,-6 1 0,-6 5 0,-3 4-95,-1 5 1,4 4 0,2 3 0,1 3-1,3 3 1,1 1-682,2 0 1,0-6-1,2 4 1,4-3-1,6 1 1,4-3-1,2-5-642,1-5 0,-4-4 0,4-2 0,-1-4 0,0-4 3265,-2-2 1,-7 5-1854,-5 6 0,-4 7 0,-3 11 0,-1 4 0,-1 3 0,1 3 0,-1 2-1096,3 1 0,-4 2 0,1-5 0,2 1 0,2-2 0,1 0 0,0-5 524,0-1 0,6-4 0,1-3 0</inkml:trace>
  <inkml:trace contextRef="#ctx0" brushRef="#br0">8505 7543 9839,'0'19'1105,"-2"-4"0,-2 3 0,-5-2 0,-3 1-110,-1 0 0,-1 6 0,1-4 0,0 0 0,1 0 0,1-2 0,4-1-4238,1 2 0,2-4 3243,4 4 0,6-9 0,1-3 0</inkml:trace>
  <inkml:trace contextRef="#ctx0" brushRef="#br0">9025 7130 12665,'-9'15'400,"0"3"0,1-2 0,-2 5 0,1-1 0,-1 1 0,-1 3-180,2 1 0,-2 2 0,3-2 0,1-2 0,2-2 0,4-2-220,1-2 0,0-8 0,0-3 0</inkml:trace>
  <inkml:trace contextRef="#ctx0" brushRef="#br0">9184 7197 12145,'-16'4'0,"4"2"0,5 1 0,4 4 0,1 1 691,2 1 0,0 5 0,2 1 0,4 0 1,6 2-1,7-2 0,5-1 0,5-6 0,4-6-3627,4-5 0,-9-2 2558,-1-4 0,-7-4 0,0-7 0,-8-5 326,-5-4 0,-11 6 1,-13-8 105,-8 2 0,-10 6 0,-3 1 0,-3 3 0,-3 3 0,2 2-54,5 1 0,-1 6 0,4-3 0</inkml:trace>
  <inkml:trace contextRef="#ctx0" brushRef="#br0">1333 7223 7726,'-9'-12'-3,"0"4"1,5 8 0,-4 8 0,2 4-1,4 2 1,0-1 0,5-1 0,6-3-1,9-5 432,5-2 1,11-2-1,6 1 1,8 2 0,5 3-1,3 0 1,4 1 0,0 1-266,4 2 1,6-3 0,2 2 0,2 2-1,-35-6 1,-1 2 0,1-1 0,-1 1-1,2 0 1,0-1 0,1 1 0,0 0-127,1-1 0,2 1 0,2 0 0,0-1 0,-4 1 0,0 0 1,-1-1-1,1-1 0,-1 1 0,-1-1 0,0-1 0,0-1 23,0 0 0,0 0 0,0 0 1,0-1-1,0-2 0,0 0 0,0 0 1,0 0-1,2-1 0,-1 2 1,1-1-1,1 1 0,0 0 0,1 1 29,-1 0 1,0 0 0,0 1 0,0 0-1,2-1 1,0-1 0,0 1 0,-1 1 0,-1-1-1,0 0 1,2 1 0,0 0 0,0 1 0,1 0-160,0-1 1,-1 1 0,0 2-1,-1 0 1,-3-2 0,0 1 0,-1 0-1,1 0 1,1 0 0,-1 0-1,0 0 1,0-1-12,0 2 0,1-1 1,-4-2-1,-1 1 1,31 3-1,-6 1 0,-2-2 1,-5 0 331,-5-3 0,2 0 1,-3 0-1,1 1 1,0 0-1,-1 1-162,2-1 1,5 7 0,5-4 0,1 2-1,4 0 1,0 1 0,2 1-279,0-2 0,-1 2 1,5-2-1,-1 3 1,-4 0-1,-1-2 1,-3-1 306,-3 2 1,6-4 0,-6 0 0,-3-1 0,-4-1-1,-7-1 35,-3 1 1,0 1 0,-2-4-1,-4 3 1,-1-1 0,-2 1 57,3-1 1,4 2-1,2-3 1,-1 2-1,1-2 1,-2 0-391,1 1 1,2-3 0,2 5 0,0-1 0,1 1 0,-1 0 0,0 1 431,-3 0 1,-1-4 0,-2 3 0,-2-1 0,-2-1-1,-5 1 1,-3-1-110,-1 1 1,4 0 0,1-2 0,1 3 0,1 0 0,-2 0-407,1-3 1,9 5 0,-2-1 0,1 0 0,2-1-1,-2-1 172,-1-1 0,8 1 0,-7-5 1,4 0-1,2 0 0,-1 0 422,0 0 1,-2-5 0,-2-1 0,1 0 0,1-1 0,-2 1 0,-4-1-290,-2-1 1,-5 5 0,3-1 0,0 1 0,-1 0 0,-1-2 0,-2 2-160,-2 2 0,-1 1 0,-1 0 0,2-1 0,2-2 0,3-2 270,1 2 0,0 0 1,4 0-1,1-1 0,2-1 1,1 1 78,-1-1 1,4-3-1,-1 2 1,-1 0-1,-2-2 1,-1 1-283,0-3 0,-6 4 0,-1 0 1,-2 1-1,0-1 0,-1 0 0,-2-1-139,-1 0 0,-1-1 0,0-2 1,-3 1-1,-2 0 0,0 0 1,-2 0 130,0-1 1,-1 0-1,-5-1 1,1 4 0,-1-1-1363,0 1 1,-1 3 0,-1-4-3597,-3 2 5014,-5 2 0,-9 16 0,-8 2 0</inkml:trace>
  <inkml:trace contextRef="#ctx0" brushRef="#br0">1613 8010 7996,'6'-14'298,"-5"1"1,5 1 0,-1 2 0,1 1-1,0-1 1,1-2 657,0-2 1,-5 7 0,-2 2-1,-8 4 1,-5 2 0,-3 5-1,-2 6 1,2 6-234,1 3 1,2 5 0,-1 6 0,1-1 0,1 1 0,3 2-608,5 0 1,2-1 0,4-6 0,2-1 0,7-1 0,3-2 0,6-6-776,0-2 1,3-7 0,2-4-1,-2-3 1,-2-1 0,-2-1 274,-2-3 1,-2 1 0,-4-6-1,0-2 1,-4-1 0,-1-1 1038,-3 0 1,-1 0 707,-2-1 1,1 7-1,5 2 1,6 4-1,6 1-1632,2 0 1,3 0 0,2 0 0,-2-2-1,0-1 1,-1-3 0,-1 1-1492,-4-1 1,3-3-1,-3 3 1,0-2 1759,-2-2 0,4-8 0,2-2 0</inkml:trace>
  <inkml:trace contextRef="#ctx0" brushRef="#br0">2239 8076 9460,'-7'6'1641,"3"3"1,4 1 0,4 1-2540,5-2 0,3-6 898,1 1 0,6 3 0,2 1 0</inkml:trace>
  <inkml:trace contextRef="#ctx0" brushRef="#br0">2239 8289 7935,'0'8'938,"0"-1"1,3-2 0,5 2-633,5 1 1,5-3-1,0-6 1,4-2 0,3-3-307,2-1 0,5-8 0,2-6 0</inkml:trace>
  <inkml:trace contextRef="#ctx0" brushRef="#br0">2733 7876 9096,'-14'0'3696,"7"0"1,3 0-3414,8 0 0,8 0 0,7 0 0,0 0 0,2 0 0,0 0-501,2 0 0,1 0 1,0 0-1,-3 0 1,-2 0-1,-4 2 1,-3 2 108,-4 5 1,-6 3 0,-2 1-1,-9 2 1,-6 1 0,-4 4 531,-2 0 1,5-2 0,-2 3 0,3-2 0,3-3 0,4-1-72,3-1 0,5-1 0,6 0 0,7-1 0,8-2 0,6-2 0,2-1-263,3 1 1,-1-5 0,-5 3 0,-1-2-1,-2 2 1,-7 1-329,-6 4 0,1-4 0,-8 2 0,-5 1 1,-8 4-1,-9 2 0,-10 3 668,-3 2 1,-8-5-1,-5 3 1,2-1 0,3 0-1,5-3 1,4-3-662,3-3 0,7-1 0,3 4 0,3-1 0,4-2-4708,2 1 4940,3 2 0,6 1 0,0 0 0</inkml:trace>
  <inkml:trace contextRef="#ctx0" brushRef="#br0">4092 8036 31828,'12'-9'-1639,"-3"1"1,-3 3-1,-7-2 1,-4 1 0,-4 1-1,-1-1 1384,1-3 0,2-1 1,4 0-1,-2-1 1,2-2-1,3-3 1,5 1-1,2 3 1,2 5-1,0 1 752,1 3 0,2 1 0,0 4 1,-2 4-1,-2 7 0,-2 9 1,-3 8-1,-2 4-453,-1 0 0,-6 5 0,-3-4 0,-3 2 1,-1-1-1,0-5-317,-1-3 1,1 3-1,1-1 1,3-4-1,5-4 1,4-2 0,4-4-4948,5-1 5309,9-8 1,9 5 0,7-5-1</inkml:trace>
  <inkml:trace contextRef="#ctx0" brushRef="#br0">4572 7890 8735,'-1'-28'456,"-4"-4"0,-2 10 1,-6 13-1,-2 9-422,-3 9 1,-3 2 0,-7 9 0,-2 1-1,-2-2 1,-1 2 0,-1 0 0,2 1 572,-1-1 0,2 2 0,4-3 0,2-1 0,4 2 0,7-2-399,3 0 0,8-1 0,2-6 0,7-2 0,10-2 0,6-3 0,6 0-431,1 1 0,0-5 0,-1 5 0,0-1 0,-4-1 0,-2 1 1,-1-1-599,3 0 1,-5 5-1,0-4 1,-1-1 0,1 1-1,2-1 822,3-1 1,1-1 0,2-2 0</inkml:trace>
  <inkml:trace contextRef="#ctx0" brushRef="#br0">4812 8063 23297,'-1'7'-1693,"-4"-2"0,4-2 847,-4 1 1220,10-2 1,2 4-1,7-6 1,0 0-1,3 1-188,0 4 1,7-3 0,-2 6 0,3-1-166,2 1 1,6 1 0,1 4-1</inkml:trace>
  <inkml:trace contextRef="#ctx0" brushRef="#br0">4759 8263 18386,'-21'0'556,"3"0"1,8 0 0,11 1 0,17 2-1122,13 2 1,9-1 0,3-4 565,2 0 1,11 6 0,-1 1 0</inkml:trace>
  <inkml:trace contextRef="#ctx0" brushRef="#br0">5505 8143 19319,'0'-28'-5428,"0"7"5744,0 12 1,-1 2 0,-4-4 0,-3 4 0,-4 1 0,-2 3 0,0 3 153,-4 5 1,3 3 0,-3 10 0,5 4-1,4 5 1,5 4-362,2 5 0,5 1 0,7 0 0,11-3 0,9-2 0,4-4-11,3-4 0,0-5 1,-2-7-1,-3-3 1,-6-6-1,-4-6 1,-5-7-600,-7-6 1,0-5 0,-7-7 0,-4-3 0,-8-5 0,-7-2 0,-6-2 175,-4 0 0,0 5 0,-1 4 0,0 3 0,2 5 0,3 3-295,4 7 1,3 7 0,4 0-1,5 5 760,10 7 0,9 4 1,14 3-1</inkml:trace>
  <inkml:trace contextRef="#ctx0" brushRef="#br0">6119 7930 8495,'-30'-5'0,"-4"5"0,-9 11 0,-7 15 575,-10 14 0,26-13 1,0 2-1,-2 3 1,0 0-1,-2 1 0,0-1-688,-3 3 0,1 0 1,2-2-1,2 1 0,-3 1 1,2 2-1,3-2 1,1 1-241,4-1 1,1 1 0,1 2 0,2 1 0,5-2 0,0 0 0</inkml:trace>
  <inkml:trace contextRef="#ctx0" brushRef="#br0">1093 9342 8813,'2'-19'-18,"2"6"1,3 5 0,7 8 0</inkml:trace>
  <inkml:trace contextRef="#ctx0" brushRef="#br0">1120 9302 8813,'-6'8'-35,"3"-2"1,-6-6 41,-1 0 0,4-2 1,0-1 90,0-1 1,0 1 0,-4 9-1,1 7 1,-3 8 803,-5 4 0,1 8 0,-6 4 0,-2 4 1,-1 3-1,-2 1-646,1 1 0,5-5 1,3 4-1,5-5 1,3-5-176,1-4 0,6 0 0,0-2 1,6-4-1,7-2 0,5-3-139,3-7 1,1-1 0,-1-8 0,4-1 0,2-4 0,-1-7-191,0-5 1,-7-9-1,2 0 1,-4-4 0,-2 1-1,-3 2 1,-4 2 324,-4 2 0,-2 1 0,-2 4 0,-3 3 0,-2 0 855,-2 2 1,1 6 0,5-1-557,8 3 1,11 5 0,6 2 0,2 0 0,7 0 0,1-3 0,2 0 0,-4 0-793,-1 1 1,-5 2 0,-3-3 0,0 1-1,-3-1 1,1-1 0,0-2 0,-2 0-8020,-1 0 8440,4-6 0,2-2 1,6-5-1</inkml:trace>
  <inkml:trace contextRef="#ctx0" brushRef="#br0">1733 9462 18437,'-6'-26'-712,"-1"6"1,-7 7-1,2 9 1294,4 7 0,-3 5 0,7 9 0,1 2 1,1 2-1,2 2-304,0 3 0,0 0 1,2 1-1,1 0 1,3-1-1,0-1 1,1-1-531,0-2 0,1-5 1,2-1-1,-1-6-423,1-5 1,-4-10 0,-1-5 0,-4-6 0,-1-8 0,0-4 0,-1-5 708,-4-1 0,4 4 1,-4-1-1,4 3 1,1 2-1,0 0 0,0 3 483,0 1 1,6 5 0,4-1 0,5 5 0,3 3 0,0 2-132,1 2 0,2-2 0,5 3 0,1 2 0,0 2 1,-1 1-792,1 0 0,4 0 0,0 0 1,-1 0-1,-2 0 0,-2 1 1,0 2-1,-3 2-2858,0-2 3378,-7 4 0,9 0 0,-4 7 0</inkml:trace>
  <inkml:trace contextRef="#ctx0" brushRef="#br0">1826 9662 15576,'11'-7'626,"2"2"1,3 4 0,-1 1 0,1 0-611,2 0 0,1 0 0,-2 0 0,0 0 0,1 0 0,0 0 1,0 0-1,-2 1-2616,-1 4 2447,-8 2 1,5 12 0,-4 2 0</inkml:trace>
  <inkml:trace contextRef="#ctx0" brushRef="#br0">1666 9995 8355,'-7'-17'720,"2"-1"0,5 6 0,5 9 0,5 5 0,7 3 1,5 1-572,3 0 0,8 3 1,2-4-1,2-2 1,2-2-1,-2-1-149,0 0 0,10 6 0,-5 1 0</inkml:trace>
  <inkml:trace contextRef="#ctx0" brushRef="#br0">2293 9662 12310,'1'-16'-199,"4"3"1,1 4-1,3 13 1,-4 4 98,1-1 1,-4 0 0,2-2 0,-2 4 0,-1 1 0,2 0 0,2-1 227,-2 2 1,0 5 0,1 2 0,3-1 0,4 1 0,1 0-705,2-2 1,7-2 0,-3-5 0,0-5 0,0-3 360,-1-1 1,0-5 0,-7-6 0,-3-4 0,-1-2 0,-3 0 0,-3 2 1381,-4 2 1,-4 0 0,-5 1 0,0 5-316,-1 7 1,7 10-1,3 9 1,4 2-1,4 3 1,6 1-706,7 1 1,2 0-1,6-3 1,2-2-1,4-2 1,1-4-419,0-5 0,-6-4 0,-2-7 0,-3-5 0,-2-7 0,-3-10 0,-2-8-29,-6-9 0,-2-1 1,-6-6-1,0-1 0,-1 2 1,-2-1 286,-2-1 1,-5 11-1,3 2 1,-1 7-1,4 6 1,2 4-131,2 3 0,3 8 0,6 5 0,9 8 0,7 9 142,6 4 0,9-3 0,8 4 0</inkml:trace>
  <inkml:trace contextRef="#ctx0" brushRef="#br0">3173 9502 12280,'-12'-18'303,"3"1"1,-2 6-1,7 13 1,1 10-1,2 8-972,1 6 0,0 3 1,0-1-1,0-4 0,0-2 571,0-1 0,6-5 0,1 4 0</inkml:trace>
  <inkml:trace contextRef="#ctx0" brushRef="#br0">3159 9822 8328,'15'-27'0,"1"4"1185,2 5 1,4 6 0,-2 14-1,0 2-1585,4 5 0,1 3 0,2 1 400,0 0 0,-1 7 0,1 0 0</inkml:trace>
  <inkml:trace contextRef="#ctx0" brushRef="#br0">3839 9236 8164,'0'-34'0,"6"1"0,3 9 0,3 5 0,1 7 132,0 5 0,1-2 0,-1 5 0,0 1 1,1 1-1,-2 5 0,-4 6 0,-3 9 1,-4 7-1,-2 6 0,-5 6 0,-6 4 701,-4 4 0,-8 4 0,2-3 0,-2 1 0,1 2 0,2-2 0,0-2-649,0-4 1,5-2 0,-2-2 0,5-3 0,4-3 0,5-4 631,2-4-3356,2-6 0,8 0 2540,5-8 0,12-3 0,9-6 0</inkml:trace>
  <inkml:trace contextRef="#ctx0" brushRef="#br0">4092 9556 11710,'0'20'750,"-6"5"1,-2-2-1,-3 2 1,1 2-726,1-1 0,2 1 1,-4-1-1,4 1 0,1-2 1,3-1-1,1-3-3745,2-2 3720,6-1 0,2-5 0,5 0 0</inkml:trace>
  <inkml:trace contextRef="#ctx0" brushRef="#br0">4559 9209 8081,'-2'-21'148,"-2"4"1,3 6 595,-4 2 0,5 6 1,5-1-1,3 2 0,4 2-252,2 0 0,3 2 0,3 2 1,-1 4-1,2 1 0,-2 0-296,0 1 0,-1 2 0,-5 3 0,-1 1 0,-3 2 1,-5-2-1,-2-1-408,-2-2 1,0 2 0,-2 1 0,-2 2 0,-5-2-1,-3-1 1,-1-2-311,0 1 0,-1-1 0,2 0 594,3 1 1,9-7-1,11-3 1,5-2 0,5-2-1,1 1 1,0 2 200,2 2 0,-5 4 0,-1-3 0,-5 1 1,-4 3-1,-4 4 0,-4 2-101,-1 2 0,-1 1 0,-5-3 0,-6 4 0,-7-1 0,-5 0-103,-4-3 1,-2-1 0,4-1 0,-3-3-1,0 0 1,-2-4 0,1-1-341,2-3 0,3-1 0,1-2 1,3 0-1,2 0 0,3 0-4642,1 0 4913,2 0 0,-1 0 0,1 0 0</inkml:trace>
  <inkml:trace contextRef="#ctx0" brushRef="#br0">5759 9209 8127,'0'-13'0,"1"-1"374,4 1 1,0 7 0,4 8-1,-4 9 1,-5 9 0,-5 3-1,-4 3 1,-2 2 0,-1 1-1,1 2 1,3 2-354,-3 1 1,1 0 0,1 2 0,3-5 0,2-3 0,-1-3 0,5-3 0,6-4-1,9-5-1996,4-4 0,5-3 1975,7-6 0,9-18 0,7-4 0</inkml:trace>
  <inkml:trace contextRef="#ctx0" brushRef="#br0">6159 9089 8134,'7'-22'1587,"-3"0"0,-1 4-1216,2 6 1,-4 12 0,4 9-1,-5 3 1,-5 3 0,-4 1-1,-2 3-289,-3 2 0,-5 1 0,-3 5 0,-3-1 1,-1 3-1,3-1-181,0-2 1,7 4 0,0-9 0,6-1-1,5-2 1,4-2-32,1 2 0,1-7 0,5 2 1,7-1-1,8 0 0,4-1 0,2 0 109,0-2 1,-1-5 0,1 5 0,0 0 0,-2 0 0,-3-2-1,-3-1-344,0-3 1,-7 3 0,5-2 0,-1 1 0,-1-1 364,-1 1 0,12-7 0,2-5 0</inkml:trace>
  <inkml:trace contextRef="#ctx0" brushRef="#br0">6825 9076 11146,'-13'-18'0,"-1"2"0,1 4 237,0 6 1,4 16-1,0 7 1,-1 2-135,-2-1 0,-2 1 0,1-1 0,0-2 0,1-1 0,2 0 1,1 2-1,0 4 371,1 0 1,2 4 0,6-3 0,0 2-1,2 0 1,4-4-565,7 0 1,6-3 0,8-5 0,1-1 0,2-4-1,2-1 1,1-3-813,0-2 1,2-2-1,-4-4 1,-1-4 0,-2-4 901,-1-5 0,5-2 0,2-7 0</inkml:trace>
  <inkml:trace contextRef="#ctx0" brushRef="#br0">7292 9089 9433,'0'-21'0,"0"4"0,-2 3 550,-2 5 0,2 5 1,-4 8-1,0 5 1,-3 5-1,-2 3 1,-3 6-1,1 2-210,0 1 0,-5 7 0,0 1 0,2 2 0,1-2 0,3-2 0,3-1-726,5 2 1,4-9-1,4 2 1,8-2-1,7-5 1,11-5-1,5-9-789,7-3 1,2-4-1,-1-3 1,2-7 1174,-2-5 0,4-12 0,1 1 0</inkml:trace>
  <inkml:trace contextRef="#ctx0" brushRef="#br0">7878 9156 9318,'0'-22'0,"2"2"410,2 5 0,-1 5 0,4 9-53,-1-4 0,5 4 0,-2-4 0,4 4 0,5 1 0,4 0-344,3 0 1,-1 4-1,1 2 1,3 0-1,-1 0 1,-2-2 0,-4 1-1507,-2-1 1493,-1 7 0,1-4 0,2 6 0</inkml:trace>
  <inkml:trace contextRef="#ctx0" brushRef="#br0">8011 9436 8154,'11'-31'0,"1"1"122,2 5 0,13 11 1,0 13-1,1 4 1345,0 0 0,-1-3-1467,-1-5 0,1-2 0,0-6 0</inkml:trace>
  <inkml:trace contextRef="#ctx0" brushRef="#br0">8398 9062 8104,'-6'-4'527,"6"-2"0,7 0 0,7-1 0,4-1 0,4-1 0,1 1 0,3-1 0,-3 0 0,3 1 0,-4 4 0,-1 3 81,-5 1 1,-1 0 0,-2 0-1,-1 1 1,-2 3-506,-1 5 1,-6 3-1,0 1 1,-6 1 0,-7-1-1,-5 0 1,-4 1-1,-1-1 230,1 0 1,-5 1 0,4 1-1,-3 1 1,3 2 0,0-2-286,4-1 0,3 0 1,2 1-1,4 2 0,1-2 1,5-1-1,2-2-477,4 0 1,6-1 0,1-1 0,5-4 0,-1-1 0,0-3 0,0-2-1276,2-1 0,6-1 0,-2-4 1704,3-3 0,8-4 0,1-2 0</inkml:trace>
  <inkml:trace contextRef="#ctx0" brushRef="#br0">8825 9316 10754,'-8'6'0,"4"2"0,2 4 175,2 2 1,-4-1 0,-2-1 0,0-2 0,-1-1 0,1 1 0,-2 1-176,1-2 0,4 3 0,-3-5 0</inkml:trace>
  <inkml:trace contextRef="#ctx0" brushRef="#br0">9171 8889 8836,'-13'-13'3130,"-1"5"-2723,1 4 0,6 8 0,2 5 0,4 5 0,1 2 0,0 3 1,0 0-1,0 1-370,0-4 1,1-1 0,2-2 0,3 0 0,2-1 0,3-1-1163,6-2 1,-1-6 1124,6 1 0,6-3 0,6-1 0</inkml:trace>
  <inkml:trace contextRef="#ctx0" brushRef="#br0">9544 8876 8580,'-13'1'0,"0"5"0,-1 8 0,0 5 0,-4 3 0,-3 2 1003,0 4 1,-2-6 0,3 5 0,1-2 0,0 0 0,3 3 0,2 2 0,5 2-1170,5 3 1,2-6 0,2 2 165,0-3 0,6-1 0,2 0 0</inkml:trace>
  <inkml:trace contextRef="#ctx0" brushRef="#br0">9718 9142 11271,'-14'-7'68,"1"3"1,0 12 0,-1 6 0,1 1 140,0-1 1,4 0-1,0-1 1,0 2-1,0 3 1,2 2-1,1 3 1,1-1-210,-1 1 0,5 3 0,-5 0 0</inkml:trace>
  <inkml:trace contextRef="#ctx0" brushRef="#br0">9984 8876 8320,'-16'-6'0,"1"-1"0,3-1 440,0 4 1,5 8-1,-2 5 0,6 3 0,0 1 0,6 2 0,8 3 0,3 4 0,6 3 0,-1 3-48,0 3 0,3-2 1,-2 3-1,-1-1 1,0 0-1,-3 0 0,-1 1-476,-1-1 1,-7 0 0,-3-6 0,-4-1-1,-4-4 1,-5 0 0,-3-6-129,-1-3 1,-2-5-1,-1-6 1,0-2-1,2-4 1,5-6-1,3-7 178,3-6 0,2 0 0,2-11 1,4-1-1,5-1 0,5-4 343,3-2 0,6 7 1,-4-3-1,1 3 0,-3 4 1,-5 5-1,-3 4 12,-1 1 0,-6 3 0,2 3 0,-5 2 1,-5 2-1,-4 1 0,-4 1-370,-5 2 1,-1 7-1,-3-3 1,3 4 0,1 1-1,0 1-604,2 4 0,1-1 1,3 9-1,3 5 1,5 3-1,2 0 653,2-2 0,18 10 0,4 0 0</inkml:trace>
  <inkml:trace contextRef="#ctx0" brushRef="#br0">10398 9156 10476,'0'-21'948,"-5"28"1,-1 14-1124,-1 3 0,-2-2 0,-3-9 0,2 1 0,1 1 0,-2 1 0,1 5 260,1 4-85,-3-8 0,5 15 0,-6-12 0</inkml:trace>
  <inkml:trace contextRef="#ctx0" brushRef="#br0">10837 8863 8248,'-11'-26'40,"2"4"0,-3 7 0,3 8 360,-3 1 1,-1 2-1,-1 4 1,1 0-1,0 1 1,1 4 312,3 3 1,-1 9 0,5 2 0,2 2-1,2 2 1,1 3-619,0 0 1,10-5 0,5-2-1,3-1 1,2-2 0,0-2-258,-1-4 0,-1-7 0,-5 0 1,-1-6-1,-3-6 0,-5-3 270,-2-1 1,-2 0 0,-2-1 0,-2 1-1,-4 0 1,0 1 626,-1 3 0,4 3 0,-4 6 0,0 3 0,1 3-561,-1 3 1,6 11 0,-2-3 0,4 2 0,1 0 0,1 0 0,2 2-1668,2 0 1,5 3-1,-1-5 1493,3 2 0,1-5 0,0 3 0</inkml:trace>
  <inkml:trace contextRef="#ctx0" brushRef="#br0">11131 9009 12543,'-2'-16'0,"-2"4"0,-5 9-144,-3 9 0,-6 10 1,-1 4-1,0-1-32,-1 0 1,0-1 0,5-3 0,3 1 0,2 3 0,2 2 175,4 3 0,8 1 0,4 1 0</inkml:trace>
  <inkml:trace contextRef="#ctx0" brushRef="#br0">11424 8716 8227,'7'-13'353,"4"4"1,-5 1 216,1 2 1,-4 3-1,1 9 1,-2 8-1,-4 6 1,-2 6 36,-5 0 0,-7 7 1,-3 1-1,-2 1 0,-1 0 1,1-3-636,3-2 0,5-2 1,2-2-567,3 1 0,5-2 0,-2-2 0,5-6 594,5-2 0,8-2 0,8 1 0</inkml:trace>
  <inkml:trace contextRef="#ctx0" brushRef="#br0">11744 8809 9722,'-9'-10'0,"0"-2"1161,-1 2 0,2 8 1,1 11-1,0 3-840,-1 1 0,5 1 0,-1 0 0,2 3 1,2 0-1,2 1 0,4 0 0,5 0-416,6-2 1,1-3 0,-5-4 0,-1-6-227,-3-6 0,-6-6 0,-12-8 0,-9-6 0,-7-2 0,-5-1 0,-2-1 496,-3 0 1,6 5 0,-1 1 0,5 2 0,4 3 394,2 1-570,7 8 0,0 1 0,5 6 0</inkml:trace>
  <inkml:trace contextRef="#ctx0" brushRef="#br0">11784 8663 8344,'-13'0'0,"1"-6"0,1-2 0,2-1 0,1 1 207,0-3 0,-2-1 0,4-1 0,0 0 0,-1-1 0,-1 1 0,-1 0 1,0-1-1,0 3 0,-1 2 0,-2 4 0,-3 2-274,-2-1 0,-4 2 1,-7-2-1,-3 4 0,-6 3 1,-5 3-1,-4 0 0,-1 1 1,-4-1 113,0 0 1,0-2 0,1-4 0,0 0 0,2 0 0,1 0 0,-1 0 255,1 0 0,-8-1 0,3-2 0,-1-2 0,-3 3 0,-1 0-442,-2 2 0,1-4 0,-2-1 0,3 2 0,1 2 0,1 1-87,1 0 1,-3 0 0,1 0-1,0 0 1,-4-2 0,1-1 0,-2-1 278,-2 1 1,4-3-1,-13 2 1,0 1-1,-2 1 1,36 2-1,-1 0 25,-2 0 0,0 0-104,-33 0 1,30 1 0,-1 0-1,5 0 1,-1 2 0,-1 0 0,0 1-1,-3 1 1,1-1 0,-1 0 0,-1 0-45,-1-1 1,0 0-1,-2 1 1,1 0 0,1-1-1,-1-1 1,0 0-1,0-1 1,-1 0 0,-1-1-1,2 0 1,0 0 55,3 0 1,-1 0 0,-5 0 0,0 0 0,6 0 0,0-1 0,0 0 0,-1-1 0,1-1 0,0 0 0,2 0 0,0 0-1,0-1 1,-1 1 160,0-1-1,0 0 1,3 2 0,-1 0 0,0-2 0,0 0 0,1 1 0,1 1 0,0 0 0,1 1 0,0 0 0,0 2-192,-1 0 1,0 2 0,1 0 0,-1 1 0,-3 3-1,-1 0 1,-1-1 0,1 1 0,0 0 0,-1 1 0,-2 0-1,1 0 1,0 1 0,0 0-78,0-1 0,0 0 0,-4 2 0,1-1 0,2 0 0,0 0 0,1 0 0,-1-1 0,0-1 0,1 0 0,1 0 0,-1-2 0,1 0 0,-1-1 152,0-1 0,1-1 0,0-1 1,0-1-1,0 0 0,0 0 0,0 0 1,1 0-1,1 0 0,0 0 0,-1 0 1,0 0 115,2 0 0,0 0 0,0-1 0,1 1 1,2-2-1,0 1 0,-1-2 0,1 1 0,0 0 1,0 1-1,-1 0 0,0 1 0,0 0 0,1 0-115,0 0 0,1 0 1,-36 1-1,36 1 1,-1 2-1,1 1 1,-1 2-1,-1 1 1,0 2-1,-1 0 1,-1 0-1,1 2 1,-1-1-182,1-1 0,1 0 0,1 3 0,1 0 0,-1-3 1,-1 0-1,0 1 0,-1-1 0,-1-1 0,1 0 0,-1-2 1,-1 1 135,1-2 1,0 1 0,-1 0 0,0-1 0,2 0 0,1 0 0,-2-1 0,1-1 0,0-1 0,0-2 0,-1 0 0,0 0 0,0-1-1,1 0 106,0 0 0,0 0 1,-4-2-1,0-2 0,4 0 1,0-1-1,1 0 1,-1 0-1,0 0 0,-1 1 1,1 1-1,1 0 41,0 0 1,1 0 0,0 2 0,0 0 0,-34-1 0,2 4 0,0 7 0,3 5-1,-2 3-380,2 6 0,4-3 0,4 1 0,0-2 0,4-2 0,3-3 289,4 0 1,1-5 0,5 0 0,-1-1-1,3 0 1,1-4 0,3-2 229,0-2 1,-3 4 0,7 1 0,0-2 0,1-2 0,2 1 0,2 2-252,1 5 0,-1 3 1,-1 1-1,-3 2 1,3 1-1,-1 5-260,-1 4 0,3-6 0,-3 8 0,4-2 0,4-1 0,2 0 0,2-4 260,2 0 1,1-1 0,0-3 0,-2 2 0,2-2 0,-1-1 216,0-2 0,2 1 1,-5-1-1,3 0 0,-3 1 1,1 0-1,0 3-127,3 0 0,5 6 0,4-4 0,-1 3 0,3 5 0,-1 2-164,3 1 0,3 3 1,4-1-1,6 1 0,5 1 1,5-2-1,0 1 168,4-3 0,3-7 1,4-1-1,3 1 0,1-1 1,1-1 19,1-2 0,1 5 1,2-2-1,2 1 1,2 1-1,5-3 0,3 0-120,1-1 0,7-2 0,2 3 0,4 0 0,4-2 0,3 0 34,-36-10 0,0-2 0,37 8 0,-34-8 0,1 0 0,3-1 1,0 1-1,1-1 0,0 0 0,2-1 0,1-1 0,0-2 0,0 0 23,0-1 0,0 0 1,0-1-1,-1 0 1,0 0-1,1 0 1,-1 0-1,1 0 1,0-1-1,0 0 0,-1-1 1,1 0-1,0-2 1,0-1-36,-1-1 0,1 0 0,-1 1 0,1-1 0,-2 1 0,1 0 0,0-1 0,-1 0 0,0 1 0,0 0 0,0-1 0,0 0-1289,1 0 0,-1 0 1268,-7-1 0,1 1 1,7 1-1,0 1 1,-5 0-1,-2 1 0,1-1 1,1 2-1,0 0 1,0 1-1,0 0 1,-1 0-18,3 1 0,0 0 1,-2 0-1,0 0 1,0 0-1,0 0 0,-1 0 1,0 0-1,0 0 1,-1 0-1,1 0 1,0 0-1,1 0 0,0-1-2,2-1 0,0-1 1,-4 3-1,1-1 1,5-2-1,0 0 1,-1 0-1,0 0 1,-1 0-1,0-1 1,1-1-1,2-1 33,0 0 1,0-1 0,-4 2 0,-1 0 0,6-4 0,0 0 0,-2 1 0,-2 1 0,-1 0 0,-1 1 0,0 0 0,-1 0 0,-2 0 0,-1 1 25,36-3 0,0 0 0,-3-1 0,-1 5 0,2 1 0,-4 0-251,-1-2 0,0 1 1,-8 4-1,0 0 0,2 0 1,0 0-1,4 0 205,4 0 1,1-1 0,4-2 0,0-3-1,0-2 1,-36 3 0,1 0 0,0 0 0,1-1 59,0 2 1,0 0 0,1-4 0,1 1 0,-1 1 0,0 1 0,0 0 0,0 0 0,0 0 0,-1 0 0,-1 1-1,-1 0 58,35 0 1,-3 2-1,-4 2 1,-4 0 0,1 0-1,-6 0-306,0 0 1,-1 0-1,-1 0 1,-3 0 0,0 0-1,-1 0 1,4 0 347,3 0 1,-3-1-1,4-2 1,0-3-1,0-1 1,2-5-1,-2-2 763,2 1 0,6-3 0,-5 7 1,2-1-1,-2 1 0,-4 3-985,-4 0 1,0 4 0,-1-2 0,0 2 0,-1 2 0,-1 0-61,-2 0 1,-5-4 0,5 0 0,1 1 0,2 0 0,1 0 0,1-3 80,-1-2 1,3-1 0,4-4-1,5 0 1,0-1 0,3 0-1,-1-3 397,2 0 1,1 0 0,-2 7 0,-1 1 0,-2 0 0,-4 2-540,1 2 0,-3-1 0,2 2 1,-2 1-1,-3 2 0,-1 1 1,-2-2-76,1-2 0,3 1 0,0-5 1,-4 1-1,-3-1 0,1-2 167,1-2 0,1-1 0,-1-2 0,0-3 0,-1-2 1,4-4-1,0-1 401,0-3 1,-3-2 0,-2 3-1,-1 2 1,0 1 0,-2 4-520,-2 0 1,-5 3 0,-3 3 0,-3 1 0,-3 0 0,-5 1 0,-5 1-1648,-6 3 1663,1-1 0,-10 0 0,3 0 0,-4-1 0,-4-2 0,-1-3-15,0-3 1,-6 2-1,-3-8 1,-3-2-1,-1-6 1,0 0 165,-1-1 1,-3-2-1,-3 4 1,0 1 0,-6 2-1,-2 1 1,-7 1-38,-8-1 1,1 5-1,-15 1 1,-4 2-1,-1 4 1,-2 3-1,3 3 5,2-1 1,0-2 0,2 0 0,1 2-1,0 2 1,1 1-55,0 0 0,-4 4 0,10-2 1,-1 5-1,-2 6 0,2 6 1,-2 6-1609,1 2 1,-2 4 1725,-9 7 0,0 3 0,25-14 0,1 0 0</inkml:trace>
  <inkml:trace contextRef="#ctx0" brushRef="#br0">1573 12114 8148,'7'-26'0,"5"9"13,-3 4 1,-4 9 0,-5-1 0,-8 2 0,-4 0 0,-1-1 695,0 1 1,1 3-1,1 3 1,3 3 0,-3 1-1,-1 4 1,-1 0-1,0 4 1,-1 3-161,1 4 0,0 5 0,-1 4 0,0 4 0,-3 4 0,-2 2-383,-2 4 1,5-2-1,-2 4 1,5 1-1,2-3 1,4 1-358,1-3 1,2-7-1,4-5 1,0-4-1,1-5 1,4-6-51,4-6 0,-2 1 1,2-7-1,1-2 0,1-5 1,-1-6-1,-1-4-74,1-5 1,-4 2 0,-1-5 0,-4 2 0,-1 1 623,0-1 0,-1 5 0,-2-1 0,-3 7 776,-2 2 1,7 1-1,1 5 1,9 2 0,7 1-1048,6 1 0,8 0 0,2-4 0,1 0 1,1 0-1,-1 0-855,-1 0 0,4-4 1,-5-2-1,-2-1 0,0-5 1,-3-3 816,1-3 0,5-11 0,3 1 0</inkml:trace>
  <inkml:trace contextRef="#ctx0" brushRef="#br0">2146 12154 9210,'-1'-29'1812,"-4"2"1,4 11-1,-5 16-1482,0 7 1,4 5 0,-2 1 0,1 1 0,0 1 0,-1 2 0,1 6-49,1 2 1,2 1 0,0 2 0,0 4 0,0 2 0,0 0-758,0-3 0,2-5 0,2-3 0,3-6 0,2-3-1929,0-5 2068,-6-3 0,3-12 0,-6-5 0,0-5 0,-1-6 0,-2-5-17,-2-4 1,-5 3 0,2-5 0,0 2 0,0 0 0,2 3 1022,3 4 1,2 1-1,1 3 1,1 1-1,4 0 1,4 3-1,4 1 134,5 1 0,2 6 1,7 0-1,1 1 1,2 1-1,2-2 1,1 2-966,0 1 0,4 0 0,-3 5 0,0-1 0,-2-2 0,0-2-608,-1 2 1,0 2 0,-5-1 0,0-1 0,-4-1 0,-4 1 768,-4 1 0,0-3 0,-1-3 0</inkml:trace>
  <inkml:trace contextRef="#ctx0" brushRef="#br0">2306 12248 10769,'8'7'0,"3"-2"0,6-4 0,0-1 390,3 0 1,-1 0-1,5 0 1,-2 0-1,0 0 1,0 0-391,1 0 0,-1 0 0,4 0 0</inkml:trace>
  <inkml:trace contextRef="#ctx0" brushRef="#br0">2159 12514 8010,'-20'2'251,"2"2"1,9 4 0,6 5 0,8-1 81,8-3 0,8-3 0,11-5 0,7 2 0,5 1-258,4-1 0,-4-6 0,5-3-75,1-1 0,2-8 0,1-5 0</inkml:trace>
  <inkml:trace contextRef="#ctx0" brushRef="#br0">2786 12261 8031,'4'-18'751,"2"2"1,2 4 0,2 6 0,2 5 0,1 2-158,1 4 1,-5 2 0,-2 6 0,0 2 0,-1 3-1,0 4 1,-3 3-252,-1 2 1,-2 4-1,0 0 1,0-1-1,0-4 1,0-3-1564,0-6 1,0-2 0,0-4 973,0-7 1,0-10 0,0-13 0,0-2 0,0-4 0,0-3-1,-2-3 145,-2 1 1,2 6-1,-4 4 1,2 0 977,-1 4 1,1 9-1,4 7 1,0 7-1,1 6 1,4 5-1,5 3-291,7 0 0,3 4 0,7-4 0,0-1 0,2-2 0,4-5-515,2-4 1,1 2-1,-9-7 1,-1-2 0,-1-8-1,-2-9-968,-6-6 0,-3-16 0,-5 3 0,-5-4 0,-2-5 0,-2 1 0,0-1 616,0-1 0,0 4 0,0-2 0,0 7 0,0 4 0,0 4-63,0 3 1,0 8 0,1 0 0,3 5 0,7 7 0,5 4-3488,6 4 3831,4 4 0,0 11 0,1 2 0</inkml:trace>
  <inkml:trace contextRef="#ctx0" brushRef="#br0">3519 12021 7784,'5'-18'0,"1"2"0,1 4 0,5 6 0,4 6 0,5 3 0,0 3 0,-4 0 563,-2 0 0,-2 4 0,-1-1 0,-3 5-563,-4 3 0,-16 4 0,-4 6 0</inkml:trace>
  <inkml:trace contextRef="#ctx0" brushRef="#br0">3466 12368 10339,'13'-24'0,"3"6"0,5 9 0,9 6 0,4 5 0,4 1 0,-2 1 621,-2-1 0,2-1 0,-5-2-621,-2 0 0,-1-6 0,-1-2 0</inkml:trace>
  <inkml:trace contextRef="#ctx0" brushRef="#br0">1453 13474 8234,'-16'-21'713,"2"12"1,0 17 0,8 23 0,-2 0-141,-2 1 1,4-2-1,0 7 1,2 3 0,-1 4-1,2 2 1,3 2-653,5-1 1,2-4 0,8 1 0,4-4 0,6-6 0,8-8 78,5-12 0,-1-6 0,9-8 0</inkml:trace>
  <inkml:trace contextRef="#ctx0" brushRef="#br0">1933 13420 7965,'-10'-28'991,"-4"6"0,-1 13 0,-1 15 0,0 16-655,-2 11 0,-10 4 0,0 0 1,-3-3-1,-3 0 0,1 0 1,2 2-216,6-2 0,4 4 1,9-4-1,3 0 1,5-3-1,2-4 1,4-5-749,2-4 1,8-9 0,7-5 0,2-2 0,4-4 0,3-2 524,3-5 1,4-3 0,-6-1 0,-1 0-1,2-1 1,-2 1-201,0 0 0,-1 1 0,0 1 0,-1 4 1,2 1-1,2 2 302,1-2 0,12-2 0,-2-5 0</inkml:trace>
  <inkml:trace contextRef="#ctx0" brushRef="#br0">2573 13354 7949,'-6'-42'4174,"0"17"-3771,-3 21 0,2 8 0,2 11 0,-4 3 0,-3 4 1,-1 3-1,-2 5-17,-3 5 0,4 2 0,-3 11 0,6-1 0,3-1 0,2 0-482,3-3 0,2-8 1,2-4-1,4-4 0,4-5 1,4-5-950,5-7 1,-2-4-1,6-6 1,2 0 1044,1 0 0,2-12 0,-1-3 0</inkml:trace>
  <inkml:trace contextRef="#ctx0" brushRef="#br0">3053 13460 10181,'-6'-31'1273,"-3"0"1,3 13-1,1 14 1,4 10-1068,1 6 1,-4 1 0,-2 2-1,-2 3 1,-2 4 0,-2 3-1,-3 3 567,-3 3-1000,4 3 1,-4 5 0,9-2 0,4-3 0,4-3 0,2-4-683,4-4 1,8-12 0,11-2-1,4-6 1,5-6 0,1-5-967,3-5 0,1-9 1875,2-1 0,0-8 0,0-3 0</inkml:trace>
  <inkml:trace contextRef="#ctx0" brushRef="#br0">3519 13367 7899,'-12'8'865,"-5"-4"1,-1-1 0,0 3 0,3 6 0,2 5 0,0 3 0,1 0-195,3 1 1,-3-2-1,5 5 1,-1 3-1,4-1 1,2 6-1,2-1-1022,0 1 1,12 2-1,7-6 1,8-5 0,7-7-1,3-9 1,6-4-905,3-3 0,-3-7 1,1-6-1,-4-7 0,-4-2 1,-5 0-1,-3-2 1255,-1-1 0,-7-2 0,-2 2 0,-4 1 0,-6 2 0,10 6 0,-3-3 0</inkml:trace>
  <inkml:trace contextRef="#ctx0" brushRef="#br0">4106 13221 8082,'-8'1'-7,"4"3"0,2 5 794,2 3 0,0-3 0,2-2 0,2-1 0,5-3 0,4-1 0,4-2-1202,1 0 1,5 1 0,-2 2 414,0 2 0,4 5 0,-4-2 0</inkml:trace>
  <inkml:trace contextRef="#ctx0" brushRef="#br0">3986 13687 9353,'10'-21'0,"3"5"0,11 6 0,12 7 0,13 4 0,4 4 0,2-2 0,4 4 0,2 0 0</inkml:trace>
  <inkml:trace contextRef="#ctx0" brushRef="#br0">4346 11755 11001,'13'-27'-478,"-4"6"0,0 5 790,1 6 0,-4 5 0,-3 11 0,-4 6 1,-5 6-1,-2 1 0,-2 2 0,-2-1 0,-1 4 1,-1 0-1,1-1 275,0 0 0,4-3 0,1 4 1,2-3-1,3-2 0,2-1 1,1 0-1,0-1-374,0 0 1,1-4 0,4-4 0,4-3 0,4-2 0,3 1 0,4-2-291,0-2 1,-2-1-1,3-1 1,0-2-1,-2-3 1,2 0-1,-2 0-645,0 3 1,-1-3 0,-5 2-1,1 1 1,0 1 0,3 1-1,2-2-1121,2-2 0,1-1 0,5 3 1769,-1-1 1,1-12-1,0 1 1</inkml:trace>
  <inkml:trace contextRef="#ctx0" brushRef="#br0">4852 11795 8493,'0'-15'0,"0"-3"0,-1 5 0,-2-2 0,-2 4 0,1 8 0,-1-1 0,1 8 0,0 5 0,-1 5 0,-1 3 646,-1 6 0,-2 2 1,-4 2-1,-2-1 1,-2 4-1,-2 2 1,-2 7-243,-2 2 0,2-7 0,0 6 1,3-1-1,5-2 0,4 0 1,3-3-1,3-1 0,3-4-3814,5-1 3410,8-7 0,8-2 0,6-5 0</inkml:trace>
  <inkml:trace contextRef="#ctx0" brushRef="#br0">5052 12301 9722,'-13'-6'1080,"-1"0"1,3-1 0,0 8 0,2 11-1,-1 9-958,-2 4 0,-7 5 0,-3-2 1,-2-3-1,0 0 0,4-1 0,0-1-405,4 0 0,6-6 0,2 6 0,2-1 283,3-1 0,14 4 0,4-5 0</inkml:trace>
  <inkml:trace contextRef="#ctx0" brushRef="#br0">5745 11835 8197,'8'-40'1495,"-2"11"-708,-6 7 0,-3 12 1,-5 5-1,-7 5 1,-4 5-108,-5 4 0,-2 7 0,-5 5 0,-3 4 0,-2 7 0,2 7 0,0 5-366,0 5 0,10-1 0,2 1 0,7 1 0,6 0 0,8 1-366,8-3 1,10-9-1,14-2 1,6-6-1,4-7 1,4-4-560,-2-3 1,-6-8 0,-3-5 0,-3-2 0,-5-2 0,-3 0 0,-6-2 666,-5-2 1,-4-8 0,-8-6 0,-2 2 0,-4 1 0,-7 2 338,-8-1 0,-8 7 0,-3 2 1,3 4-1,1 1 0,2 1-939,4 4 0,0 8 1,9 9-1,5 5 544,5 4 0,21 3 0,4 6 0</inkml:trace>
  <inkml:trace contextRef="#ctx0" brushRef="#br0">4786 13487 8044,'-2'-12'0,"-2"3"335,-5 5 0,4 2 1,5 1-1,9-2 1,7-1-1,5-1 1,3 1-1,1-1 1,3 2-1,0 2 1,0 1-1,-2 0 405,-4 0 0,-3 0 0,-6 1 0,-1 4 1,-3 4-1,-4 2 0,-5 3-515,-5-1 1,-2 0-1,-7 2 1,0 0 0,-3 1-1,-2-1 1,0 1 0,0-1-51,2 0 1,4-2-1,4 1 1,5-1-1,2 0 1,5 1-15,6-1 0,6 0 0,11-1 0,3-1 1,0-4-1,4 0 27,1 1 0,-9-4 0,0 4 0,-4-1 0,-5 0 0,-2 4 0,-5 1-223,-5 1 1,-4 0-1,-6 2 1,-6 1-1,-6 2 1,-2-2 43,-4-1 0,-1-1 0,-2-1 0,2 0 0,1-1 0,2-2 35,-2-1 1,4-4 0,-3 2 0,1-1 0,0-3 0,0 0-313,-2 1 0,3-2 1,1 4-1,-1-2 1,2 2-1,-2 2-3097,0 2 2521,5-4 1,-3 7 843,5 1 0,-5-1 0,-2 6 0</inkml:trace>
  <inkml:trace contextRef="#ctx0" brushRef="#br0">5572 13967 8249,'-6'-12'-14,"-3"3"1,-3 6 7,-1 6 0,-2 6 523,-3 9 0,-1-2 0,-5 6 0,2 1 0,0-1 0,0-2 0,1 1 0,2-2 0,4 2 0,5-2 0,5 2 0,4-2-768,1 1 1,1-3 0,5-5 250,7-3 0,7-3 0,6-6 0</inkml:trace>
  <inkml:trace contextRef="#ctx0" brushRef="#br0">5785 13660 8066,'0'-31'0,"0"2"532,0 3 0,0 10-47,0 7 0,6 0 0,5-2 0,3 0 0,6 2 0,0 0 0,6 2 0,2 3 134,3 2 0,1-2 1,-1-1-1,4 2 1,-1 2-1,-5 2-457,-5 4 1,-2 2 0,-7 6 0,-5 2-1,-2 3 1,-7 4-281,-4 3 1,-9 6 0,-8 2 0,-4 0-1,-6 1 1,-1-2-49,-1 1 1,-2 2 0,5-4-1,6-1 1,2-3 0,5-4-595,1 0 0,8-3 0,2 4 0,5-3 0,6-2 760,7-3 0,13 5 0,8 0 0</inkml:trace>
  <inkml:trace contextRef="#ctx0" brushRef="#br0">6345 14047 10244,'-15'-21'0,"-1"3"0,0 11 1503,4 11 1,-1 11 0,4 12 0,-2-2-2039,2-3 1,-2-3 0,3-4 0,-1 2 0,2 2 0,1 2-1,3 2 535,2 2 0,6 2 0,3 0 0</inkml:trace>
  <inkml:trace contextRef="#ctx0" brushRef="#br0">6705 13634 7982,'-13'-27'1519,"-1"6"1,7 14 0,4 10-890,6 3 1,4 6 0,8-3 0,3 4-330,4 5 0,-1 2 0,1 8 0,0 2 1,-1 4-1,-3 3 0,-5 5-289,-4-1 0,-3-2 1,-6-2-1,0 0 0,-1-3 1,-4-2-329,-4-1 1,-3-5-1,-1-9 1,0-2-1,-2-3 1,-1-3-89,-2-5 1,0-2-1,6-4 1,2-2 0,2-5-1,1-4 1,1-5 249,0-4 1,3-8 0,6-1 0,3 0-1,2-2 1,2-2 467,2-4 0,1 1 0,-1 2 1,-3 5-1,-3 3 0,-2 1 146,1 1 0,-1 3 1,-5 3-1,-2 0 1,-3 4-90,-2 1 0,1 2 0,-1 1-1129,8 3 1,6 5 0,9 8 0,3 5 0,4 5 0,5 3 757,4 5 0,-3 4 0,5 0 0</inkml:trace>
  <inkml:trace contextRef="#ctx0" brushRef="#br0">7012 14087 15115,'-5'-18'0,"1"9"0,2 12 0,4 7 0,2 4 495,-1-1 0,3 2 0,0 1 0,0 3 0,1 1-2499,1-1 1,-4 3 2003,5-4 0,0 6 0,4-4 0</inkml:trace>
  <inkml:trace contextRef="#ctx0" brushRef="#br0">7665 13900 9501,'0'-43'0,"0"5"959,0 8 0,0 12 0,-2 10 0,-2-1-745,-5 1 1,-7-2-1,-2 4 1,2 0-1,1 0 1,2 3-1,-1 2-81,1 1 1,4 0-1,2 1 1,1 4-1,3 3 1,3 4-1,4 3-189,5 3 1,9-3 0,4 2 0,3-2 0,0-1 0,-1-1-263,-2 0 1,-5-5 0,2-4-1,-1-2 1355,-1-2 1,-3 0-64,-5 0 1,-12 1-1,-2 3 1,-5 7-1,-4 5-499,1 6 1,1 8 0,0 3 0,2 1 0,-2 1 0,2 1 0,0-2-1130,2-2 0,1 1 0,4-3 0,-2 1 0,2-3 0,0-3-1010,-1-3 0,1 0 1,-6 4 1663,-1-4 0,-8 3 0,-3-4 0</inkml:trace>
  <inkml:trace contextRef="#ctx0" brushRef="#br0">8038 14420 7846,'0'-15'528,"0"9"0,0 15 1,0 3-1,0 1 0,0 2 1,0 1-1,-1 4 1,-4-1-1,-4 2-316,-3-1 1,-2-2 0,-3 3 0,-2-2 0,0-3 0,-2-1 0,2-1 0,0-3 0,2 0-1584,2-2 0,8-8 1371,3-1 0,20-18 0,6-10 0</inkml:trace>
  <inkml:trace contextRef="#ctx0" brushRef="#br0">8558 14047 7913,'-2'-28'2395,"-2"5"0,3 10 0,-2 21-2000,6 5 1,-2 8-1,3-4 1,-2 0-1,-2 0 1,0 4-1,0 6 1,0 2-74,0 4 1,-2 0 0,0 4-1,-3-3 1,2 0 0,2-2-1690,1 1 0,0-6 1,1-7-1,4 0 0,5-6 1367,6-3 0,-1-5 0,4-6 0</inkml:trace>
  <inkml:trace contextRef="#ctx0" brushRef="#br0">8811 14113 8675,'14'-34'847,"-3"8"1,0 9-1,-2 7-9,1 6 0,0 4 0,1 4 1,-4 5-1,-1 6 0,-3 6 122,-1 5 1,-4 10-1,-2 1 1,-7 6-1,-4 6 1,-2 1-1086,0-1 0,3 3 0,0-4 0,1 3 0,-2-1 0,-1-1-5592,-2 1 5717,0-4 0,-1 0 0,-2-6 0</inkml:trace>
  <inkml:trace contextRef="#ctx0" brushRef="#br0">9264 14713 7909,'0'-13'3078,"0"0"-2247,0-1 0,0 5 1,2 2-1,1 2-265,1 7 0,1 5 1,-5 10-1,0 2 1,-2 2-1,-1 1-214,-1-1 1,-6 4 0,1-3 0,-2 2 0,1-1 0,3-2-1156,1-2 1,-3 4-1,3-4 1,0 0 0,0 0-1,3-2 803,1-3 0,2 0 0,0-1 0</inkml:trace>
  <inkml:trace contextRef="#ctx0" brushRef="#br0">9758 14393 8816,'7'-10'0,"-2"6"954,-4 8 1,-1 8 0,0 4 0,0 2 0,0 0 0,1 1 0,4 3-1,4 3-102,3 2 0,1 0 0,-1-2 0,-2-2 1,-1-2-1,0 0 0,-2-2-1080,-2 0 1,1-1 0,-2-4 0,-4-3 0,-6-2-1,-9-4-1826,-4-4 1,-3-1 0,-5 0 2053,1 0 0,-7-12 0,-1-2 0</inkml:trace>
  <inkml:trace contextRef="#ctx0" brushRef="#br0">9611 14487 12526,'27'-31'0,"1"-1"0,3 3 1153,4 1 1,10 1 0,5 0 0,7 1-457,5-1 0,1 0 0,3 1 0,-4 1 0,0 2 0,-4 7-1236,0 6 0,-4 4 539,-5 6 0,3 0 0,-5 0 0</inkml:trace>
  <inkml:trace contextRef="#ctx0" brushRef="#br0">15783 18312 7834,'-13'-29'0,"-1"6"0,2 15 175,4 8 1,2 8 0,6 8-1,0 2 1,0-2 0,-2-1-1,-1-2 1,0-1 0,5-3 0,5-3 329,5 0 0,7-5 0,5 5 0,4-1 0,6 1 0,3 1 0,5 3 0,1 2-446,2 1 0,1 2 1,5 2-1,-1 0 1,5 0-1,4-3 0,2-2 1,-3-1-177,-4-2 1,6-7 0,2 3 0,2-4 0,1-1-1,-2 0 238,1 0 0,7-6 0,-6-2 0,2-3 0,3 1 0,-2 1 0,1-1 4,2-2 0,-5-2 1,2 1-1,0 0 1,-3-2-1,3-1-162,0-2 0,-2-6 1,3 2-1,-4-3 0,-3-3 1,4-3-1,0-5 57,-33 17 0,1 0 1,4-2-1,-1 0 0,-1 0 1,0-1-1,0 0 0,2 0 1,-1 0-1,1-1 0,-1 1 1,-1 0-22,1 0 1,0-1 0,2-1-1,0 0 1,-3 1 0,-1 1 0,0 0-1,0 0 1,0-1 0,0 0-1,-2-1 1,0 0-50,-2 1 1,0-1-1,3-2 1,-1-1-1,20-25 1,-25 24-1,-1 0 1,1-2-1,-1 0 1,-1 1 0,0-1-1,-1 0 1,-1 0 203,20-30 1,-1 10 0,0-5 0,2 0 0,-2 2 0,-1-5-35,3-1 1,-4-3-1,-18 29 1,0 1-1,0-1 1,0 1 0,1 0-1,0 0 1,0-1-1,0 1-188,1 0 1,-1 0-1,0 2 1,0 1-1,1-1 1,0 1-1,0-1 1,-1 0 0,23-26-1,-2-5-126,-5-1 1,-5 0 0,-17 25-1,0-2 1,-1 1 0,-2-1-1,1 1 1,-2-1 0,0 1 0,0-1-1,-1 2 1,-1-1 107,1 0 0,0-1 1,1-3-1,1 0 1,1-3-1,-1 1 1,0-3-1,0 0 0,0-1 1,0-1-1,0-1 1,1 0 271,1 2 1,1 0-1,1-1 1,1 0-1,0 5 1,0 0-1,0-2 1,0 0-1,0-1 1,0 1-1,0-1 1,0 0-1,-1 1 1,0-1-1,0 1 1,-1 0-211,0 1 1,0 1-1,-3 4 1,-1 0-1,1 4 1,0 0-1,-2 0 1,-1-1-1,-1 0 1,-1-1 0,-1-1-1,0-1-61,-3 0 1,0 0-1,-2 1 1,-1 0 0,-3 0-1,0 1 1,0-38 0,-2 1-1,1 37 1,-2 0 70,-1 0 1,-1 1-1,-7-33 1,6 33 0,-1-1-1,1-1 1,0 1-1,1-3 1,0 0 0,0 0-1,1 1 1,-1-1 0,1 0 50,0 2 1,1 0 0,-1-4-1,2 0 1,1 1 0,2-1-1,-1-5 1,0-1 0,0-5-1,0 0 1,0-3 0,0 0 6,0-1 0,0 2 1,0 3-1,0 2 1,0 3-1,0 0 0,-1 0 1,0 1-1,-1 1 1,0 2-1,-2 0 0,-1 0-785,-1 1 1,0 0 722,0 6 1,-1-1-1,-2-6 1,0 0-1,0 6 1,-1 1-1,-11-36 1,-3 4 0,-1 2 3,-2 0 1,14 32-1,0-2 1,-1-1-1,0-1 1,-1-1 0,0 0-1,-1-1 1,1 1-1,0 1 1,2 1 0,0 0-1,1 0 134,0 1 0,1 0 0,-9-30 0,-4-2 0,3-2 0,2 0 0,10 33 0,2 0-108,-1-1 0,1 0 1,-7-34-1,8 34 1,-1 0-1,0 1 1,1 0-1,-8-33 1,0 0-1,-3 3-118,0-2 0,6 33 0,-1-1 0,3 1 0,-1 0 0,0 0 0,-1 0 0,0-1 1,-1 1-1,0 1 0,0 0 29,-10-35 0,9 31 0,1 1 0,-11-27 0,0-2 1,-3-3-1,15 34 0,-1 1 90,0-2 1,0 0 0,-4-2 0,0-1 0,1 3 0,1 0 0,-1 0-1,-1-1 1,-1 1 0,0-1 0,1 3 0,0 0 17,-17-32 0,17 31 1,-1 0-1,3 2 0,-1 0 1,-1-2-1,1 0 1,-1-3-1,1 0 0,-1 1 1,1 0-1,-1-1 0,0 0-17,2 1 0,-1 1 0,-1 0 0,-1 0 0,2 1 0,-1 0 0,1 2 0,-1 1 0,-15-32 0,14 33 0,0-2-43,-3-1 1,1 0 0,-13-32 0,13 29 0,-1-1-1,2 2 1,-1 1 0,1 1 0,-1 2 0,-1 0 0,-1 1-60,-21-27 0,-4 2 1,24 27-1,0 0 0,-23-30 1,1 0-1,22 28 0,0 0 95,0-4 0,1 1 0,0 2 0,0 0 0,1-5 0,0 0 0,0 0 0,0 0 0,0 2 0,0 0 0,0 0 1,0 0-1,0 3 0,0 0 38,0 1 0,0 0 1,2 0-1,-1-1 0,0-1 1,0-1-1,-2 0 0,0-1 1,0 2-1,-1-1 0,0 3 1,0 0-11,0 0 1,-1 1 0,-1 2-1,-1 0 1,-20-27 0,-3 3 0,-2 4-1,-4 3 1,-2 1-191,-2 3 0,-1 1 0,1 2 0,-4 0 0,30 20 0,-1 0 0,0 0 0,1-1 41,1-1 1,0-1 0,-29-18-1,9-4 1,0 3 0,4-1-1,1-3 1,3 0 338,2 0 1,1 1 0,0 3 0,0-4-1,-2-5 1,-1 2-90,-1 2 1,-1-2 0,4 5-1,-2 1 1,-2 1 0,1 4-156,-2 2 0,0 4 0,-4 5 1,1 2-1,-1 1 0,-2 3-157,-2 2 0,7-3 0,1 4 0,2 2 0,-2 0 0,0-1 0,0 0 427,3 0 1,0-2 0,0 1 0,-3 0 0,0 1 0,-1-1-164,-1 2 0,4 1 0,-3 2 1,-1-1-1,2 2 0,-1 3-44,-1 5 0,4 3 0,-5 1 0,-1 0 0,-2 1 0,0 3 0,2 5-256,1 3 0,1 2 0,-2-1 1,1 0-1,-1 1 0,1-1 139,5 0 1,-5-1 0,10-2 0,1-1 0,2 2 0,4-1 219,2-1 0,2 3 0,1-3 0,2 2 0,1 3 1,2 1-1,-2 2-76,-1 6 0,-2-1 0,1 3 0,-2 5 1,-2 2-1,-1 7-78,1 4 1,2-2 0,2 5 0,-1-2 0,0 1 0,1-2 0,0-2-219,4-1 0,-2-1 1,7-4-1,-1-4 0,0-3 1,2-1 177,4 0 0,0-1 1,8 0-1,-1-3 1,1 0-1,-1-1 115,2-2 0,2 1 0,1-5 0,-2 4 1,0-1-1,-3 2 0,1-2-234,-2 0 0,4 0 0,-4-2 0,0 1 1,-1-2-301,0-1 0,-5 2 0,1 1 0,-3-2 1,-4-1-1,0-3 0,0-3 466,0-5 0,7-2 0,5-2 0</inkml:trace>
  <inkml:trace contextRef="#ctx0" brushRef="#br0">14063 4971 7696,'-19'-19'-90,"-3"-3"0,-3 2 0,-1 3 90,4 2 1019,3 7-351,6-4 1,4 11-612,0-3 1,6 12-1,-1 7 1,4 5 0,4 3-1,5 2 156,3 2 1,1 10-1,0 5 1,2 2-1,1 3 1,4-1 0,0 2-248,4-1 1,3-9-1,2 1 1,4-6 0,0-8-1,-1-6 1,-2-6-406,-2-4 0,-1-4 0,-1-11 1,2-9-1,2-13 439,1-15 0,12-16 0,-22 22 0,0 0 0</inkml:trace>
  <inkml:trace contextRef="#ctx0" brushRef="#br0">21582 10995 8107,'0'-21'-1,"0"-3"1,0 7 0,1 0 669,3 3 0,4 0 0,5-1 0,1-1 0,-1-2 0,0 2 0,1 1 1,-1 2-1,0 1 48,0 3 0,-13 15 1,-7 12-1,-11 7 1,-7 6-1,-7 6 1,-4 5-1,-1 5 0,3 2-230,1 1 0,-1 4 0,8-8 1,6-2-1,8 0 0,8-2 1,4 1-762,4-2 217,4-5 1,11-4-1,3-6 1,2-4 0,0-6-1,-4-6-478,0-5 1,-4-5 0,-6-5 0,-2-5-1,-2-6 1,-5-6 0,-4-4 614,-6 0 1,-2-1 0,-3 2 0,1 3-1,0 4 1,-1 3 0,2 2 1364,3-1 1,4 6-1,6 0 1,3 2-1272,5 3 0,9 2 0,4 1 0,4 0 1,0 1-1,1 2 0,0 3-1299,-1 2 1,1-1 0,-1 3 0,3-1 0,2 0 1124,4-2 0,10 5 0,2-4 0</inkml:trace>
  <inkml:trace contextRef="#ctx0" brushRef="#br0">22195 11142 7991,'0'-48'860,"1"11"0,4 15 1,5 12-1,5 7 505,3 3 1,-5 0-1,-6 1 1,-1 3 0,-3 5-1,-1 6-945,-2 7 0,-2 2 1,-2 10-1,-5 0 0,-3-1 1,-1-1-1,-1-2-643,1-2 1,4-1-1,0-2 1,0-3-1,0-6 1,2-4-663,1-3 0,2-7 0,4-2 0,0-11 0,0-8 734,0-8 0,6-2 0,3 1 0,4-2 0,3-3 0,2 1 0,-2-1 2746,-1 4-1493,4 1 1,-2 5 0,3 3 0,1 0 0,0 4 0,2 1-632,3 2 0,0 0 1,1-1-1,0 2 0,-1 4 1,-1 3-1131,-2 4 1,6-4 0,-2 1 0,1 1 0,0 1 0,-1 2 658,0 0 0,-1 6 0,1 2 0</inkml:trace>
  <inkml:trace contextRef="#ctx0" brushRef="#br0">22315 11062 8680,'-30'0'0,"3"1"0,7 5 0,5 6 0,6 4 0,5 0 414,2-1-223,8-7 0,7 2 0,10-4 1,2 0-1,1 1 0,1-1 0,0 2 1,-2-3-315,-3 1 123,3 5 0,-10-4 0,4 6 0</inkml:trace>
  <inkml:trace contextRef="#ctx0" brushRef="#br0">22181 11368 7983,'-26'7'183,"5"4"0,3-4 0,5 4 728,4 3 0,9 3 1,10-4-1,8-1 1,9-2-1,7-2-544,4-2 0,8-2 0,3-4 0,2 0 0,-4 0 1,-6 0-3084,-4 0 2716,-1-6 0,-2-1 0,-1-7 0</inkml:trace>
  <inkml:trace contextRef="#ctx0" brushRef="#br0">23088 11142 8718,'0'-14'1352,"0"8"1,-2 6-786,-2 8 1,-4 9 0,-5 6 0,0 2-1,0 1 1,-1 1 0,1 1 0,0 0-255,-1-1 1,7 3 0,1-8-1,1 2 1,1-2-644,1-4 0,3-5 0,3-7 0,3-9 0,1-10 255,4-7 1,-4-2-1,0-3 1,1 1-1,-2 3 1,0 2 532,-3 3 1,3 6 0,-2 4-1,-1 6 1,-1 10 354,-2 9 0,4 11 0,3 4 1,4 1-1,6 2 0,4-4 1,7-3-716,5-4 0,-3-5 0,13-5 0,-1-5 0,0-7 0,-1-4 0,-2-4-396,-4-5 0,-2-13 1,-8-8-1,-3-6 0,-4-5 1,-4-2-228,-6-3 0,3 5 0,-7-4 0,-1 5 0,-1 5 0,-2 4 0,0 4-903,0 5 0,0 3 1428,0 5 0,0 7 0,0 1 0</inkml:trace>
  <inkml:trace contextRef="#ctx0" brushRef="#br0">21475 12461 7850,'4'18'603,"1"-1"0,4 7 0,-3 0 0,-1 4 0,1 5 0,-3 1 0,0 1 0,0-1 0,2-1 0,-2-1 0,-2 2 0,-1 0-630,0-2 0,-4 0 0,-1-2 0,2-4 0,2-3 0,1-4 27,0-3 0,0-1 0,0-2 0</inkml:trace>
  <inkml:trace contextRef="#ctx0" brushRef="#br0">21915 12474 7973,'-8'-29'1427,"-3"5"0,-4 12-354,3 14 0,-1 8 0,2 3 0,-4 1 0,-4 0 0,-2 3-836,-2 0 1,-3 7-1,1-2 1,3 4-1,4 0 1,4 1-1,2-1-752,3 1 0,3-5 0,6 1 0,3-1 0,4-2 0,8-2 0,6-3 191,7-2 1,-1-4 0,4-1 0,-3-1 0,-3-1 0,-3 0 230,-4-3 1,-3 3 0,-2 0 0,0 1 0,1 2-930,-1-2 1,0 5 1021,1-3 0,11-3 0,3 0 0</inkml:trace>
  <inkml:trace contextRef="#ctx0" brushRef="#br0">22608 12501 12647,'-18'-22'0,"0"1"0,2 8 0,3 10 0,2 10 0,3 5 0,-3 1 0,-1 2 676,-1 3 1,-2 3 0,-3 7 0,-2 3 0,-3 4 0,3 4 0,0 1 0,6 0-957,3 0 0,1-2 0,5-1 1,4-3-1,4-1 0,6-5-3222,3-4 3502,7-5 0,8-6 0,7 1 0</inkml:trace>
  <inkml:trace contextRef="#ctx0" brushRef="#br0">22981 12541 7955,'0'-18'2623,"0"9"1,0 23-1,0 12-2168,0-4 1,-6 1 0,-3-4 0,-4 2 0,-3 4 0,-4 3 0,1 4 0,0 1-335,3 0 0,2 2 0,5-4 0,5-1 1,3-3-1,1-5-1790,0-4 0,11-4 0,7-2 0,7-3 1,5-4 1668,1-4 0,6-13 0,-3-3 0</inkml:trace>
  <inkml:trace contextRef="#ctx0" brushRef="#br0">23648 12634 7888,'-8'-19'0,"-5"6"0,-5 17 0,-6 15 0,4 6 1064,0 2 0,-3 6 0,1-8 1,-4 1-1,0 6 0,1-1 0,2 3-937,6 0 1,8-5-1,4 3 1,5-4-1,8-3 1,9-4 0,15-7-936,9-3 1,9-8-1,7 0 1,-3-6-1,3-8-439,-2-5-92,-1 1 0,-2-10 1180,-3 3 1,-3-9 0,-6-3 0</inkml:trace>
  <inkml:trace contextRef="#ctx0" brushRef="#br0">24288 12607 8912,'-6'-13'1784,"-3"0"0,4 11 1,5 7-1,8 5-1833,4 3 0,2 1 0,3 1 0,0 1 1,0 3 48,-2 2 0,-2 1 0,0 5 0</inkml:trace>
  <inkml:trace contextRef="#ctx0" brushRef="#br0">24181 12941 7809,'0'-33'0,"-5"11"0,2 1 0,6 9 0,9 8 0,9 2 0,4 1 382,2-4 1,4-8 0,0-9-383,-1-3 0,4-8 0,0-1 0</inkml:trace>
  <inkml:trace contextRef="#ctx0" brushRef="#br0">24461 11062 8099,'0'-45'1068,"0"10"1,0 17 0,3 21 0,4 9-1390,7 2 0,2 0 0,-3-4 1,0-1-1,1 1 0,1 2 1,1 3-1,2 1 321,-2 2 0,-1 0 0,-2-5 0</inkml:trace>
  <inkml:trace contextRef="#ctx0" brushRef="#br0">24381 11715 8013,'9'-15'2457,"0"-3"1,1 5-1,11 16 1,8 10-3984,10 8 1526,10 1 0,-8-9 0,5 1 0</inkml:trace>
  <inkml:trace contextRef="#ctx0" brushRef="#br0">25221 10888 7855,'-14'-13'393,"-5"0"1,12 5-1,4 4 1,12 2 0,8 2-1,4 0 1,4 0-1,3 2 1,4 1 0,-3 1-1,1-1 1,-2-1 200,-1-2 1,2 0 0,-7 0 0,2 0 0,-2 1 0,-4 2-1,-3 2 1,-3-1 0,-2 0 0,-2 2-348,-3 2 0,0 5 1,-5 6-1,-2 2 1,-2 3-1,-5 1 0,-3 2 1,-1 1 63,0 3 0,-2-2 0,-2 5 0,0 1 0,0-3 0,3 1-120,0-4 1,1 4 0,0-2 0,1-1 0,1-2-1,3-2 1,-3 1-1079,-1 0 0,0-1 0,4 0 0,3-3 0,4-2 887,1-2 0,0-1 0,0-5 0</inkml:trace>
  <inkml:trace contextRef="#ctx0" brushRef="#br0">25714 11395 7767,'-21'-15'0,"5"8"0,5 8 1144,7 8 1,3 7 0,1 2-1,0 0 1,0 1-644,0 3 0,0 3 1,0 2-1,1 0 1,2-1-1,1 1 1,-1-2-1274,-1-3 772,4 4 0,1-12 0,7 6 0</inkml:trace>
  <inkml:trace contextRef="#ctx0" brushRef="#br0">26327 11022 7881,'0'-21'362,"2"2"0,2 7 0,5 1-213,3 2 0,1 5 0,0-3 0,1-1 0,-1 2 0,0 0 1159,1 3 0,-7 3 0,-4 5 1,-6 2-705,-6 1 0,-7 4 0,-3-2 0,-1 5 0,0 2 0,0 0-310,1-2 1,3-2 0,6 0 0,2 1 0,2-1-467,3 0 0,8-5 0,5-4 1,8-2-1,7-4 0,6-2 0,2-7 1,-1-4-259,-2-2 1,-3-7 0,-5 3 0,-3-1 0,-3 0 0,-2 0 0,-5 1 2613,-2 3 0,-6 8-1321,4 1 0,-4 9 0,-1 4 0,0 13 1,0 8-1,0 7-391,0 8 1,0 0 0,-1 6 0,-2-1 0,-2 1 0,1-1 0,0 3-473,-1-1 0,-4-4 0,3 3 0,0-3 0,0-2 0,2-4 0,-2-2 0,5-4 0,-5-5 0,1-1 0,1-1 0,-1-5 0,1-2-877,-1-5 1,0-4 0,0 1 0,-4-4 0,-3-4-42,-1-1 0,4-1 0,2-4 0,1-4 918,3-2 0,7-15 0,4-2 0</inkml:trace>
  <inkml:trace contextRef="#ctx0" brushRef="#br0">25194 12834 7942,'-21'-12'0,"-2"8"0,3-8 0,1 5 351,0 4 1,1 1-1,5 2 1,-1 0 0,3-1-1,0-2 1,5-2-1,5 2 1,7 2 0,6 1-1,5 1 1,4 2 165,0 2 0,8 5 0,0 0 0,2 5 0,1 4 0,-2 2 0,-2 3 0,-3 1-209,-3 2 1,-2-1 0,-7 1-1,-1 1 1,-3 2 0,-3 2 0,-2 1-183,1-1 1,-3 0 0,-4-6 0,-6 1-1,-2 0 1,-7-2 0,-2-3 0,-6-4-373,-5-4 1,-5 0-1,-8-1 1,-5-1 0,-2-3-1,-6-3 1,-2-2-368,-1 1 1,8-1 0,13-4 0,10 0-1,12 0 574,10 0 0,22 0 0,25 0 0,16-1 0,12-4 0,-31 1 0,0-1 0,4-1 0,0-1 524,2-2 0,0 0 0,-1 1 0,0 0 0,0-3 0,-1 0 0,0-1 0,-2 0 0,-3-1 0,0-1 0,31-17-260,-6-4 1,-8-5-1,-11-3 1,-8-3 0,-8-1-1,-9-2 1,-8 0-498,-6 0 0,-10 3 0,-8-1 1,-13 5-1,-12 4 0,-9 5-5,-9 3 1,-3 10-1,-7 3 1,0 7-1,1 7 1,0 8-1,3 8-967,1 8 0,5 11 0,-1 8 1244,4 8 0,24-20 0,0 1 0,0 2 0,0-1 0</inkml:trace>
  <inkml:trace contextRef="#ctx0" brushRef="#br0">25541 13434 7877,'-14'-14'0,"1"3"268,0 2 0,4 3 0,0 4 0,-2-1 0,1-3 1,1-1-1,5-3 0,2-2 0,4-2 0,2 1 0,5 0 285,3 0 1,1-1 0,1 2 0,-1 2 0,-1 1 0,-2 0 0,-2 0 0,-3 0 1224,-2-1-1598,-1 4 1,-8-4-1,-4 4 1,-7-2-1,-6 0 1,-6 0 0,-5 4 289,-4 2 0,-1 2 0,-9 2 0,-3 2 0,1 5 0,-2 4 75,-1 5 0,11-2 0,-4 5 0,5 0 0,5 0 0,2 2-222,5 2 0,6 4 1,6 0-1,3 2 1,5 0-1,6 1 0,8 0-156,8 2 0,12-3 1,14 3-1,7 0 1,9-1-1,4 0 1,6-4-323,5-1 1,-34-16 0,0-2-1,1 1 1,0-1 0,30 8-1,-8-6-143,-4-6 0,-3-5 1,-3-2-1,-6-4 1,-6-5-1,-6-6 1,-6-8-364,-7-6 1,-2-5 0,-12-10 0,-4-5 0,-7-5-1,-12-4 125,-9-2 0,-11 2 1,-7 0-1,-1 7 0,-4 8 1,-2 8 63,-5 8 1,4 16 0,-4 6 0,3 14 471,2 14 0,-1 9 0,1 9 0</inkml:trace>
  <inkml:trace contextRef="#ctx0" brushRef="#br0">16996 15886 7983,'0'-19'389,"-2"10"0,0-2 0,-4 6 400,-2 0 1,4 1 0,-5 4 0,-2 0 0,0 0 0,-3 3 0,1 4-1,0 8 1,-1 4-90,1 5 0,1 7 0,2 4 1,2 2-1,1 2 0,1-1 0,0 4 1,3-1-1,2 1-556,1-2 1,1-5 0,2-1 0,3-1 0,0-5 0,1-3-1089,1-2 1,-4-12 455,5 3 0,-6-16 0,0-4 0,-6-7 0,-4-5 0,-2 2 1310,0 1 0,4 6 0,-2 0 346,1-1 1,3 4 0,9 2 0,7 2 0,8 2 0,4 0-1222,2 0 0,4 0 0,2 0 0,-1 0 0,2 2 0,-1 1-844,-1 1 1,4 0-1,-5-4 1,0 0-1,0 0 1,0-1-1897,-1-3 1,-2-4 2792,-1-5 0,0-6 0,-1-2 0</inkml:trace>
  <inkml:trace contextRef="#ctx0" brushRef="#br0">17529 16139 7826,'2'-25'1235,"2"3"1,3 8 0,7 10 0,1 3 0,1 1-348,2 0 1,-1 0 0,-2 0 0,2 0 0,0 0 0,1 0 0,0 0 0,0 1-758,-2 3 0,-3 4 0,-2 7 0,-2 1 0,-1 3 1,0 2-1,-4 1-1029,-2-1 0,-2 4 0,0-3 0,-2 3 1,-1 1-1,-3-3 0,-1-2 217,-3-2 1,2-2 0,-1-9 747,-1-3 1,0-10 0,-1-5 0,4-5 0,-1-4 0,2-2 1758,1-2-1537,0-3 0,5-5 1,0 0-1,0 2 0,0 1 1,0 1 81,0 0 1,2 2-1,2 1 1,6 4-1,5 0 1,4 4-236,2 1 1,1 2-1,5 1 1,0 2 0,-1 1-1,1 0-252,0 2 1,-2-1 0,-1 5-1,-2-1 1,0 1 0,0 1 0,0 2-1139,2 0 1,-5 0 0,1 0-1,-3 2 1254,1 2 0,6-2 0,-3 4 0</inkml:trace>
  <inkml:trace contextRef="#ctx0" brushRef="#br0">17676 16113 7798,'0'-20'627,"7"13"1,5 1 0,7 7-1,4 2-370,0-1 1,5 2 0,-5 1 0,0-1 0,1 2 0,-3 3 0,-2 3-258,-3 1 0,-1 6 0,-2 2 0</inkml:trace>
  <inkml:trace contextRef="#ctx0" brushRef="#br0">17636 16472 10619,'10'-19'0,"2"6"0,7 7 7413,9 4-7559,4 8 1,18 2 0,-6 4-1,-1-2 1,-1-3 0,-4-1-1,1-1 1,-1 1 19,4 3 1,1 1 125,-3-1 0,6 9 0,1-4 0</inkml:trace>
  <inkml:trace contextRef="#ctx0" brushRef="#br0">18662 16086 7761,'5'-13'0,"-1"-1"738,-1 1 1,-1 4-1,-4 2-238,-2 1 1,1-3 0,-6 4 0,-2 2 0,-2 3 0,-3 6 0,-3 8-1,-1 6 220,1 6 0,1 0 0,5 2 0,0 3 0,1 4-477,3-1 0,3-2 1,6-5-1,1-1 1,5 0-1,6-4 1,4-6-405,1-6 1,2 1 0,-1-7 0,-2-1 0,-1-4 0,-3-7-563,-3-5 0,1-9 1,-6 0-1,-1-4 1,-1 0-1,-2-1-727,0 0 1870,0 7 1,-2-2 0,-1 7-1,-2 4 1,-3 4 2249,-2 4-2355,-2 2 0,4 6 1,4 6-1,3 4 1,2 2-1,3 1 462,5 1 0,15-5 0,7 1 1,8-7-1,5-2 0,5-3-981,3-1 0,-5-8 0,-2-4 0,-4-7 1,-4-5-1,-6-5-609,-9-4 1,-5 3-1,-5-4 1,-3 0 0,-5 1-1,-4 2 1,-4 1 38,-5 1 1,-3 11 0,-2 4 0,1 4 0,1 7-1385,3 4 1,5 9 2157,8 5 0,16 1 0,8-4 0</inkml:trace>
  <inkml:trace contextRef="#ctx0" brushRef="#br0">19422 15953 7799,'-13'-12'0,"1"10"0,6 4 837,10 18 0,10 16 0,12-5 0,1-3 0,0-4 1,-1-6-1,1-2 0,0 0-1703,-1 2 0,-3 0 0,-3-3 866,0 2 0,-3-2 0,-3 4 0</inkml:trace>
  <inkml:trace contextRef="#ctx0" brushRef="#br0">19289 16379 7725,'0'-13'685,"1"1"0,7 6 1,9 10 1273,13 13 0,11 5-1959,4 0 0,5-3 0,-2-5 0</inkml:trace>
  <inkml:trace contextRef="#ctx0" brushRef="#br0">17036 17139 9477,'0'-15'1063,"0"-3"1,-2 8-257,-2-4 0,3 20 1,-4 5-1,4 8 1,1 8-1,0 5 0,0 5-45,0 5 0,0 2 1,0 1-1,1 2 0,4 0 1,5-2-2048,6-4 0,0-2 1,7-4-1,2-4 1,3-4 1284,3-5 0,12-3 0,-1-5 0</inkml:trace>
  <inkml:trace contextRef="#ctx0" brushRef="#br0">17529 17179 7824,'0'-27'3832,"0"6"-3046,0 4 0,0 9 0,0 10 0,0 8 0,-1 8 0,-4 3 0,-2 2-265,-1 2 1,-3 4-1,3 0 1,-1 4 0,2-2-1,1-2 1,3-5-1166,2-3 1,1 1 0,0-4 0,1-2 0,5-1 0,6-3-1,6-2 208,2-1 1,2-6 0,5 1 0,0-2 0,-1-2-1,1 0 1,1 0-965,3 0 0,3-6 1,6-4 1399,0-7 0,6-3 0,2-7 0</inkml:trace>
  <inkml:trace contextRef="#ctx0" brushRef="#br0">18316 17165 8974,'-14'-26'1550,"-3"5"1,-1 6-963,1 9 1,7 12-1,1 13 1,-1 1 0,-2 0-1,-1 0 1,-1 2 0,1 3-1,1 8-373,3 4 1,3-2 0,6 1-1,0-1 1,2 1 0,2-2-1,7-3-924,5-6 0,5 0 0,7-8 0,1-4 0,3-4 1,-3-3-1,-1-3 0,-1-3 709,0-5 0,-1-8 0,1-8 0</inkml:trace>
  <inkml:trace contextRef="#ctx0" brushRef="#br0">18836 17312 11352,'-14'-16'1756,"1"2"0,0 5 0,-1 14-1282,1 4 1,0 3-1,-1 1 1,1 0-1,0 2 1,-1 3-638,1 4 0,1 3 1,2 2-1,2 0 1,2 1-1,3 1 1,3 2-1,5-1 0,5-3 1,6-5-1,7-4-2722,2-4 0,7-6 0,4-4 2885,3-2 0,6-8 0,3-2 0</inkml:trace>
  <inkml:trace contextRef="#ctx0" brushRef="#br0">19222 17419 7808,'-9'-12'2101,"0"3"1,6 4-1,-3 10-1463,0 4 1,-1 4 0,-5 3-1,2 4 1,2 0 0,1 4-1,1 3-1302,0 4 0,3-2 1,8 5-1,4-1 1,4-3-1,3-4-543,2-3 1,10-4 0,0-6-1,3-1 1,5-3 1206,2-5 0,-1-2 0,9-2 0</inkml:trace>
  <inkml:trace contextRef="#ctx0" brushRef="#br0">19942 17405 7810,'-6'-19'2489,"-1"6"1,-5 1-2169,3 10 1,3 8 0,7 8 0,4-3 0,4 0 0,3-4 0,2 1-436,4-1 0,0 2 0,7 3 0,5-2 0,1-1 0,1 0 0,-2-2 114,-2-2 0,-1 2 0,0 1 0</inkml:trace>
  <inkml:trace contextRef="#ctx0" brushRef="#br0">19995 17658 7809,'8'-20'1859,"8"2"0,0 9 0,6 5-1662,7 2 0,5 7 0,-2-1 0,2-1-197,3-1 0,8-2 0,2 0 0</inkml:trace>
  <inkml:trace contextRef="#ctx0" brushRef="#br0">21208 16059 7791,'0'-21'1,"-4"2"0,-1 6 1,1 0 265,-2-1 1,5 5 0,-4 0 0,5 1 0,5 0 0,3 4-1,4 2 1,2 2 0,-1 2 0,2 4 0,0 7 0,-1 8 0,-2 5-1,-1 4 267,-4 1 1,-1 5 0,-6-4 0,-2 2 0,-2 2 0,-5-1 0,-3-1 0,0-1-840,4-3 0,-4 2 0,4-1 0,-1-3 305,0-4 0,7 1 0,-4-4 0</inkml:trace>
  <inkml:trace contextRef="#ctx0" brushRef="#br0">21728 16086 8127,'0'-52'627,"-1"17"0,-4 24 220,-4 26 1,2 9 0,-2 7-1,-1-3 1,-1-1-743,2-1 0,-1 1 0,4 0 0,0 1 0,0 3 0,5 4 0,4 2-102,6-1 0,8 1 0,7-8 0,4-3 0,5-9 0,1-6 0,1-7-85,0-2 0,-3-10 0,-7-5 0,-2-9 1,-7-6-1,-6-6 131,-5-5 1,-7 1 0,-7-10 0,-10 2-1,-8 5 1,-4 4 107,2 6 1,-4 4 0,3 6 0,4 6 0,4 7 0,2 2-258,4 3 0,9 9 0,8 7 1,11 8-1,9 4 0,7 3 100,7 3 0,13-3 0,12 5 0</inkml:trace>
  <inkml:trace contextRef="#ctx0" brushRef="#br0">22195 16512 8116,'-18'-11'580,"0"2"1,-4 10-1,4 14 1,2 9 288,1 5 0,6 2 0,2-3 0,1 1 0,3 0-967,1 1 0,10-5 0,5 6 98,8-3 0,10 5 0,3 1 0</inkml:trace>
  <inkml:trace contextRef="#ctx0" brushRef="#br0">22808 16206 10691,'12'-49'0,"-2"10"0,-2 19 0,-3 15 0,-2 14 0,-1 6 486,-2 3 1,0 4-1,-2-1 1,-1 2 0,-1 7-1,1 3 1,2 5-1,2 4-2542,3 2 0,4 5 2056,5-5 0,6 7 0,2-4 0</inkml:trace>
  <inkml:trace contextRef="#ctx0" brushRef="#br0">23274 16086 8337,'0'-25'523,"0"2"1,6 10-1,5 10 1,4 5-1,4 4 1,0 0-42,0-1 0,5 4 0,1-3 0,6 0 0,6 2 0,0-1 0,3 3-228,3 2 1,-4 2 0,2-3-1,-2 0 1,-7-2 0,-3 1-184,-7 2 0,-4 1 1,-11-1-1,-7-2 0,-10-1 1,-11 2 133,-10 0 0,-11 4 0,-4 2 0,2 2 0,1 0 0,7 2 16,7 0 0,2-1 0,14 4 1,8-2-1,16 2 0,18 1 1,23 2-61,-17-13 1,1-2-1,1-1 1,2-1-1,7 0 1,3-1-1,-2 0 1,0 0 0,-1-1-1,-1 0 1,0-1-1,0 0-648,-1-1 1,-2-2-1,26-1 1,-4 3-1,-15-2 1,-14 2-1,-7 0 1,-7 2 486,-8-1 0,-11 8 0,-9 6 0</inkml:trace>
  <inkml:trace contextRef="#ctx0" brushRef="#br0">21435 17352 8100,'0'-19'0,"-6"5"0,-3 0 465,-3 3 1,-1 4 0,1-4 0,2 3 0,1-1 0,0 0 0,2 0 0,4 0 0,7 2 0,9 2 0,10 4 0,6 2 333,7 4 1,7 2 0,1 5-1,-1-2 1,-1 1 0,-2 2-1,-2 3 1,-2 1 0,-7-4-1,-4-3-624,-2-1 0,-12-2 0,1 4 0,-4-2 0,-7 1 0,-7 0 0,-9 1-206,-5-2 0,-13-5 0,5 4 0,-3-3 0,-3 0 0,1-1 14,1 1 1,-2 4 0,5-3-1,6 1 1,3 3 3,9 2 113,3 7 0,11-4 1,6 5-1,10-3 0,8 3 1,7-1 204,5 0 0,-1 5 1,9-4-1,-1 3 1,-3-3-1,-3 1 1,-4-2-295,-5 1 1,-4 2-1,-5-4 1,-4-1-1,-5 1 125,-4 0 1,-6 0 0,-12-5 0,-9-1 0,-7-2-1,-6-2 267,-5-2 1,-5 0 0,-1-4 0,4 3 0,-1-2 0,2 0-404,2 1-357,2-2 0,7 4 1,-1-5-1,2 2 1,2 3-1,6 0-2017,2 0 0,6 4 0,2-1 1,1 3 2373,3 1 0,-5 7 0,1 0 0</inkml:trace>
  <inkml:trace contextRef="#ctx0" brushRef="#br0">22448 17992 7976,'13'-31'0,"-1"13"0,-1-7 531,-3 11 0,0 10 0,1 8 0,-5 5 0,-2 3 0,-2 1 0,0 2 0,0 3 0,-2 4 0,-2 3 0,-5 3 0,-3 4-829,-1 3 0,-5 2 1,0-1-1,2-5 0,1-3 1,3-3-1,3-3 298,5-4 0,-4-3 0,1-2 0</inkml:trace>
  <inkml:trace contextRef="#ctx0" brushRef="#br0">22928 17738 9891,'0'-26'919,"0"-1"0,6 12 0,3 6-680,3 6 0,-1 9 1,0 5-1,-2 4 0,1 4 1,2 2-1,0 2-159,-3 2 1,1 2 0,-4 0 0,0-1-1,1 0 1,-1-3 0,0-2-1567,-3-2 0,-2-1 1,-1-8 16,0-5 1,-5-7 1468,-4-11 0,-9-12 0,-3-3 0</inkml:trace>
  <inkml:trace contextRef="#ctx0" brushRef="#br0">22968 17738 9056,'13'-31'0,"1"0"0,0 2 0,3 2 1111,0 5 1,12 3 0,0 5 0,7 1-842,5 0 0,2 5 0,-3 4 0,0 2 0,2 4 0,-1 2-270,-1 5 0,9 15 0,-8 4 0</inkml:trace>
  <inkml:trace contextRef="#ctx0" brushRef="#br0">23621 17978 9840,'-9'-23'0,"2"6"0,1 16 1103,3 16 0,-3 7 1,0 12-1,-1 0-1397,-4 0 0,5-4 0,0 2 1,2-1-1,-1 2 0,3 1 294,0 3 0,2 2 0,0 1 0</inkml:trace>
  <inkml:trace contextRef="#ctx0" brushRef="#br0">24527 17685 8654,'-1'-25'0,"-2"3"0,-1 4 1479,1 3 0,-5 8-1101,-1 2 0,-7 4 0,-2 1 0,2 0 0,0 1 0,-2 4 0,-4 5-128,-3 6 0,-1 2 0,3 7 1,2 4-1,2-1 0,2 0-80,3-2 0,6 1 0,4 0 0,2-1 0,2 1 0,2-2-221,2-3 1,4-1-1,5-6 1,0 0-1,1-5 1,-1-1 456,0-2 1,-2-4-234,-7 2 0,-5-2 0,-13 0 0,1 3 0,0 1-167,-1 3 0,2 7 0,3 1 0,5-2 0,3-1 0,1-2 1,1 0-574,3 1 1,5-3 0,6 0 0,0-4 0,-3-1 117,0-3 1,-2-3 0,-1-4-1,-6-4 147,-6 1 1,-6 1-1,-9 9 1,-4 7 301,-3 12 0,-8 10 0,-1 8 0</inkml:trace>
  <inkml:trace contextRef="#ctx0" brushRef="#br0">24741 18431 8063,'-14'-11'0,"1"2"0,0 6 634,-1 6 0,3 0 0,0 6 0,2 1 0,0 2 0,1 1 0,0 0 0,2 1 0,3-1 0,2 2 0,1 3 0,0 4 0,0 3 174,0 2 1,6-1 0,3 0-809,2-4 0,3 3 0,-1-4 0</inkml:trace>
  <inkml:trace contextRef="#ctx0" brushRef="#br0">25101 18098 8128,'0'-13'244,"0"0"1,1-1 419,4 1 1,2 6 0,8 1 0,4 1-1,6 1 1,6 1 0,3 1 0,2 2-159,-2 0 1,3 0-1,-7 0 1,-4 0-1,-2 2 1,-2 1-204,-1 1 1,-6 5-1,-8-3 1,-1 1 0,-3 5-1,-3 3 1,-6 6 203,-7 4 1,-2-4 0,-7 8 0,-2 2 0,-1 1 0,-2 2-689,1 0 1,3-5-1,3 2 1,0-3-1,4-1 1,3 0 0,2-1-1700,3 1 1,6-2-1,2-1 1880,7-2 0,11 0 0,3 5 0</inkml:trace>
  <inkml:trace contextRef="#ctx0" brushRef="#br0">25607 18551 7914,'0'-26'1681,"-4"17"0,-1 9 0,1 9 0,-2 6 0,-1 1-1181,-1 2 1,-2 1-1,5 0 1,2 6 0,2 6-501,1 3 0,0-4 0,0 3 0</inkml:trace>
  <inkml:trace contextRef="#ctx0" brushRef="#br0">26087 18218 8300,'-6'-7'1209,"5"11"1,-2 10-530,6 0 1,0 6 0,6-1 0,1 2 0,2 4 0,1 3 0,0 5-218,1 1 0,-2-3 0,-4 3 0,-3 0 0,-4-2 0,-1 1-402,0-3 1,-6-7-1,-2-2 1,-4 0 0,-2-2-1,1-1-637,0-6 1,-1-1-1,1-6 1,0-2-79,-1-2 0,7-7 0,3-2 0,4-6 0,6-4 0,7-4 0,8-3 723,4-2 0,6-4 0,1-1 0,1-2 0,1-3 0,-1 0 594,-1 1 1,-2 3-1,-8 7 1,-4-1-1,-5 2 1,-2 3-682,-3 4 1,-6 3 0,-4 2 0,-8 1 0,-9 3 0,-6 3 0,-6 2-185,-2-1 0,-1 1 0,6 4 0,1 1 0,5 4 0,4 5-429,5 6 1,-2 2 0,11 7 0,4 5 630,7 3 0,8 2 0,11 5 0</inkml:trace>
  <inkml:trace contextRef="#ctx0" brushRef="#br0">26607 18631 9258,'-13'-23'0,"-1"8"0,1 15 0,0 16 0,-1 12 0,0 8 0,-3 1 384,-1-2 1,-4-1 0,4-2 0,4 2 0,2 1-1,4 1 1,2 2 0,5 4-385,4 2 0,4-5 0,7-7 0</inkml:trace>
  <inkml:trace contextRef="#ctx0" brushRef="#br0">27100 18525 8253,'0'-15'0,"0"6"-175,0 11 0,0 6 0,0 6 340,0-1 0,5-7 0,-1-6 0,-1-7 868,-1-5 1,-2-2 0,0 1 0,0 0-28,0-1 1,0 6-815,0-1 0,0 4 108,0-4 0,0 5 0,-2-5 1,-1-1-1,-3-1 698,-1 2 0,2-2 0,-4 3-474,-1 1 0,4 2 0,0 10 1,2 5-1,-1 5-406,2 3 1,2 5 0,2-2 0,4 0 0,4-3 0,4-4 0,3 0-402,2-1 1,6-4-1,-3-2 1,-1-1 0,-2-3-1,-3-3-215,-2-4 0,-4-5 0,-2-7 0,-2-2 1225,-7 2 1,-5 2 0,-9 5 0,-2 6 0,0 6 107,-1 6 1,-2 15 0,-5 7 0,-1 8 0,0 6 0,2 6 0,1 4-1040,2 1 1,6-4 0,0 5 0,5-2 0,7-1 0,4-1 0,6-1 203,7-3 0,6 2 0,8-3 0</inkml:trace>
  <inkml:trace contextRef="#ctx0" brushRef="#br0">25181 19711 7837,'-18'-18'0,"0"0"899,2 2 0,7 1 1,6 3-1,6 4 1,6 3-1,3 5-270,1 5 1,0 2 0,-1 6 0,-1 2-1,-4 1 1,-1 4 0,-3-1 0,-2 2 0,-2-2-294,-4 0 1,-2 5-1,-6-4 1,-2 3-1,-1-1 1,-2 2-1,3-1-1240,5 0 0,-2 0 1,4-4-1,1 1 1,4-1-1,7-3-4247,10-1 5151,5-2 0,14-5 0,1-2 0</inkml:trace>
  <inkml:trace contextRef="#ctx0" brushRef="#br0">25594 19604 7790,'-6'-34'-2,"-3"3"0,3 10 0,2 23 0,2 10 1292,2 8 0,-4 7 0,-1 3 0,1 2 0,-1 2 0,1 3-565,1 2 1,2 7-1,2 3 1,4 2 0,3 3-1,4 1 1096,2 2-1821,5-8 0,2 9 0,5-11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16943 4811 7812,'-5'-13'0,"1"-1"0,-1 6 882,5-1 0,6 6 1,3 0-1,1 7 0,-1 8 1,-4 6-1,-4 3 0,-1 4 1,0 3-1,-1 6-433,-4 4 0,2-5 0,-5 7 1,-3 0-1,-1 0 0,0 1 0,2-4 1,3-1-1,1-5-9432,3-3 8983,1 2 0,-4-15 0,-1 4 0</inkml:trace>
  <inkml:trace contextRef="#ctx0" brushRef="#br0">16663 4838 7813,'-11'-12'420,"7"3"0,10 3 0,12 6 1,-1 0 1217,3 0 0,6 5 1,11-1-1,5-1 0,4-2 1,0-2-2081,0-3 0,1 2 1,-6-2-1,-2 2 442,-1 2 0,-5 0 0,0 0 0</inkml:trace>
  <inkml:trace contextRef="#ctx0" brushRef="#br0">16796 5158 7866,'-27'8'0,"4"1"328,5 2 1,6 5 0,13 2 0,4-3 822,4-5 1,4 0 0,6-4 0,8 0 0,9 0-1,5-3 1,6-3 0,2-4-2246,2-5 1,4-5 1093,-7-3 0,10-10 0,3-7 0</inkml:trace>
  <inkml:trace contextRef="#ctx0" brushRef="#br0">17622 4771 9556,'-13'-4'2470,"1"2"0,3 7-1512,5 6 1,1 10 0,0 0 0,-3 3-1,0 5 1,0 4 0,3 4 0,0 0-469,-1-2 0,2 4 0,-2-5 0,2 0 0,2-3 0,2-4-1677,2-5 1,-1-4-1,6-9 1,2-5-1,0-2 1,4-4 293,3-2-1,-3-11 1,1-10 0,-4-5 0,-5 0 0,-1 2 0,-3 2 1588,-1-1 1,-2 6 0,0 3-1,0 7 821,0 6 0,4 17 0,2 15 1,2 2-1,2 4-905,2 2 0,1-2 0,2-2 0,1-4 0,5-7 1,1-6-1,5-8-369,1-5 0,-1-8 1,5-8-1,-2-10 1,-5-9-1,-1-6-587,-4-5 0,-2-2 1,-7-6-1,-4-2 1,-1 0-1,-3 0 0,-2 6-818,-1 7 0,0 2 0,0 11 0,0 6 0,2 3 0,1 7 435,1 3 0,2 8 728,-1 2 0,2 12 0,6 9 0</inkml:trace>
  <inkml:trace contextRef="#ctx0" brushRef="#br0">18262 4824 13821,'6'-7'1456,"3"3"1,3 2 0,1 2 0,2 0-1157,3 0 0,3-1 0,5-2 1,2-2-1,2 2 0,3 2 1,-1 1-1,1 0-300,-4 0 0,-6 0 0,-4 0 0</inkml:trace>
  <inkml:trace contextRef="#ctx0" brushRef="#br0">18156 5238 9828,'-6'10'2107,"6"3"1,15 4 0,10-6 0,3-2-1424,6-4 1,9-5 0,9-5-1,7-5 1,9-6-685,-32 6 0,1-3 0,0-4 0,1-3 0,2 0 0,0-1 0</inkml:trace>
  <inkml:trace contextRef="#ctx0" brushRef="#br0">19649 4838 22897,'7'-21'-3256,"-3"3"1,4 9 3013,1 5 0,1 4 1,1 3-1,-3 1 0,1-2 1,-1-5-1,-4-6 0,-4-1 1,-3-1-1,-3 2 0,-1 0 983,-4 2 1,-2 0-1,-5 4 1,-4-2-1,-4 4 1,-6 2 0,-3 5-611,-4 2 0,1 5 1,-1 5-1,2-1 1,-1 3-1,1 0 1,-2 3-245,1-1 0,7-3 0,2 5 0,4 2 0,6 1 0,4 3 188,6-2 0,5 1 0,11 3 0,11 2 0,13 1 0,12-1 258,10-1 0,-1-4 0,6-6 0,0-6 0,-5-3 0,-1-5 522,-5-5-648,-7-2 0,-4-10 1,-8-5-1,-4-9 1,-3-8-1,-7-6-394,-3-2 0,-7-6 1,-10-2-1,-9-2 0,-10-1 1,-7 2-1,-5 4-251,-3 6 1,7 6 0,-7 9 0,2 4 0,1 5 0,1 4-195,5 4 1,4 4 0,6 2 597,8 4 0,6 8 0,7 8 1</inkml:trace>
  <inkml:trace contextRef="#ctx0" brushRef="#br0">20089 4571 9034,'0'-35'0,"0"1"465,0 5 0,0 21 1,-2 18-1,-4 12-342,-7 8 1,-17 13 0,-14 3 0,17-19 0,-1 0 0,-5 4 0,-2 1 0,-2 0 0,-2 1 0,-1 0 0,-1 0 0,-1 1 0,1-1-90,-1 0 0,-1 1 0,-1 0 0,0 1 1,1 0-1,1-2 0,1 0 0,1-2 1,0 0-1,1-1 0,2-2 0,0-1 1,1-1-1,0-1-68,0 0 1,2-1-1,2-2 1,2-1 0,-28 24 144,3-4 0,8 5 1,1 1-1</inkml:trace>
  <inkml:trace contextRef="#ctx0" brushRef="#br0">16169 8383 8396,'2'-12'515,"2"3"0,-1-1 1,6 5-1,0 1 1,-1-2-1,-3-2 1,-2 1-8,-3 3 0,-7 8 1,-11 5-1,0 3 0,-1 3 1,-2 2-1,-1 6 0,2 2 1,0 3-1,4 2-71,1 1 0,8 9 0,2-5 0,5-1 0,8-1 0,8-2 0,11-2 0,5-2-449,5-5 1,2-8 0,-1-10-1,-2-4 1,-5-6 0,-4-7 0,-5-11-450,-4-10 387,-9-1 0,-4-16 1,-8 4-1,-4-2 0,-9-3 1,-5 5 42,-3 4 1,-7 1 0,8 11 0,-1 3 0,0 4 0,3 8-183,4 6 0,6 4 0,4 7 0,1 4-989,3 4 0,15 8 843,10 6 0,12-3 0,13 3 0,8 0 1,5 2-1,3 1 359,2-4 0,2 3 0,0-4 0</inkml:trace>
  <inkml:trace contextRef="#ctx0" brushRef="#br0">16889 8463 8396,'-1'-18'365,"-4"0"1,-4 2 0,-2 3 4129,-3 4-4085,7 3 1,-3 7-1,5 5 1,2 8 0,2 6-1,1 7 1,1 4 72,4 5 0,3 2 0,9 2 0,2 0 0,0-1 0,2-2-445,0-2 1,1-10 0,3 0 0,-1-4-1,-3-6 1,-2-5 0,-3-5-920,-1-4 1,-3-13-1,-3-7 1,-3-9 0,-2-8-1,0-2 526,-1-2 0,-1 0 0,-1 1 0,2 4 1,3 4-1,2 4 0,2 4 162,2 0 1,7 7-1,2-2 1,3 3 0,1 2-1,3 1 1,2 2-2190,2 1 2382,2 6 0,6-9 0,0 5 0</inkml:trace>
  <inkml:trace contextRef="#ctx0" brushRef="#br0">17782 8329 8355,'0'-13'1164,"0"12"1,0 15-273,0 16 0,-5 7 0,-4 5 0,-3 2 0,-3 5 0,-1 3 1,-2 1-1120,2 0 0,1 1 1,1-1-1,3 0 1,0-1-1,4-3 227,1-5 0,-10-2 0,1-2 0</inkml:trace>
  <inkml:trace contextRef="#ctx0" brushRef="#br0">17423 8503 11544,'11'-40'923,"1"0"0,0 3 1,3 3-1,25-26 1,1 31-1,4 10-613,1 7 0,3 9 1,-5-2-1,-1 4 0,-2 1 1,-1 1-1,2 5 0,1 8-310,1 6 0,7 17 0,-4 5 0</inkml:trace>
  <inkml:trace contextRef="#ctx0" brushRef="#br0">18556 8556 8102,'7'-38'0,"5"6"0,-2 1 0,4 18 0,2 13 378,0 9 1,-4-3 0,6-2 0,-2-1 0,0 0 0,4 2 0,0-2 0,4 0 0,1 0 0,2 2 0,0 1 0,-1 0-1625,1-3 0,-5 0 0,-1 0 1246,-2 2 0,5-1 0,-4-4 0</inkml:trace>
  <inkml:trace contextRef="#ctx0" brushRef="#br0">18609 8676 8102,'-21'0'0,"5"1"153,5 4 1,6 2-1,6 7 1,3-3 418,5-2 0,5 2 0,3-7 1,7-1-1,4-1 0,5-2 0,-1 0-572,1 0 0,4 0 0,-3 0 0</inkml:trace>
  <inkml:trace contextRef="#ctx0" brushRef="#br0">19622 8343 9087,'-7'-42'0,"1"10"640,0 15 0,3 20 1,-6 20-1,-1 2 0,-4 3-90,-4 3 0,2-1 1,-6 5-1,0 2 0,-1 3 1,3 5-1,-1 4-675,0 2 0,1 6 1,-3-3-1,6-2 1,3-1 124,5-4 0,-3-1 0,5-6 0</inkml:trace>
  <inkml:trace contextRef="#ctx0" brushRef="#br0">19729 8916 9814,'-11'-16'0,"-4"4"0,-4 12 1007,-5 15 0,-1 10 1,-1 10-1,-1-4-1278,0-3 1,2-2 0,3-3 0,4 0 0,5 0 0,4 4 270,5 4 0,2 3 0,2 6 0</inkml:trace>
  <inkml:trace contextRef="#ctx0" brushRef="#br0">20089 8476 10186,'4'-53'0,"2"10"686,1 13 1,-2 15 0,4 11-425,1 2 0,-3 2 1,2 0-1,2 0 0,1 0 1,2 2-1,3 2 1,0 5 190,0 3 0,2 6 0,-1 1 0,-2 0 0,-1 2 0,-2-2-483,0 1 1,-4-1 0,-1-3-1,-2 2 1,-3-2 0,-2-1-170,-1-2 0,-6-1 0,-3-1 0,-3-4 0,-1 0 0,0-1 1,-1 0 157,1-3 0,0 3 0,1 0 335,3 1 1,9-2 0,10 4 0,5 1 0,5 2-1,0 1-59,4 1 1,0 3-1,-2 3 1,-4 0 0,-4 4-1,-2 0-74,-3-2 0,-1 6 1,-5-4-1,1-2 0,-1 0 1,-3-3-28,-4 1 1,1-2 0,-6-5 0,-2-1 0,-2-3 0,-3-5 0,-4-3 4,0-1 1,-4 0 0,-6 0 0,-2 0 0,-1 0 0,-2 0 0,-1 0-1068,-1 0 1,-6 0-1,5 2 1,-5 2 0,-2 7-1,1 4 928,-1 2 0,-5 13 0,3-2 0</inkml:trace>
  <inkml:trace contextRef="#ctx0" brushRef="#br0">1906 9769 8213,'6'-34'0,"3"4"15,3 6 0,-5 10 0,-4 6 1,-4 1-1,-5 1 0,0 1 0,-1 7 1,1 5-1,-2 7 831,1 3 0,-1 9 0,-2 6 0,1 2 0,-1 3 0,-2 5 1,-1 5-1,-1 6 0,1 2 0,-2 1-959,-3 2 1,4-3 0,-4 3 0,4-5-1,6-6 1,3-5 112,4-5 0,12-7 0,4 2 0</inkml:trace>
  <inkml:trace contextRef="#ctx0" brushRef="#br0">1533 9822 8875,'-25'-22'0,"4"0"2049,8 2 1,8 10 0,13 6-1547,5 2 1,14 2 0,2 0 0,8 0 0,9-1 0,5-2 0,5-2 0,3 2-901,3 2 1,2 2 0,-9 4 0,-2 4 0,-5 2 0,-6 3 396,-2-1 0,0 6 0,0 2 0</inkml:trace>
  <inkml:trace contextRef="#ctx0" brushRef="#br0">1626 10195 9992,'-17'-15'1031,"-1"-2"0,9 8 0,13 12 1,13 4-1415,6 2 0,8-6 1,3 1-1,5-2 0,7-2 1,6 0 382,5 0 0,4-12 0,6-3 0</inkml:trace>
  <inkml:trace contextRef="#ctx0" brushRef="#br0">2519 9835 8095,'-13'-28'1016,"-3"8"0,1 20-516,3 13 0,6 9 0,-3 5 0,0-1 1,1 1-1,-1 0 0,0 1 0,0 1-301,0 3 1,6 3 0,-1-4-1,2-3 1,4-2 0,2-6-644,5 0 1,9-9 0,4-6 0,5-5 0,2-8 0,4-8 0,-1-11 282,1-5 1,-3 1-1,-7-3 1,-2 0 0,-2 1-1,-4 2 1,-5 6 2894,-5 6 1,1 8-1839,-2 11 0,1 8 0,-4 17 1,2 0-1,5 5 0,3 2 0,9 4-981,3-2 0,11-3 0,5-10 0,5-8 0,5-7 0,3-6 0,0-5-485,-5-4 0,-1-14 0,-6-8 1,-6-8-1,-4-4 0,-5-3-5,-3-1 1,-7 4 0,-7-1 0,-3 4-1,-2 4 1,-1 6 0,-2 5-3053,0 3 3627,0 6 0,0 2 0,0 9 0</inkml:trace>
  <inkml:trace contextRef="#ctx0" brushRef="#br0">3612 9742 8234,'0'-21'3836,"3"10"1,6 11-3366,9 7 1,1 0 0,4 2 0,0 2-1,4 0 1,3 3 0,1 1 0,-3 2 788,-5 6-1260,-3 8 0,-7 3 0,0 6 0</inkml:trace>
  <inkml:trace contextRef="#ctx0" brushRef="#br0">3599 10235 8237,'0'-7'0,"18"13"0,4 9 0</inkml:trace>
  <inkml:trace contextRef="#ctx0" brushRef="#br0">3399 10262 8267,'-21'-6'0,"-2"5"0,6-2 0,6 6 449,5 5 0,4 9 0,4 0-4,2 0 1,7-8 0,11-5-1,10-2 1,10-4 0,10-4-1,7-7 1,8-6 0,1-4 0,0 1-1,-3 0-4666,-3 1 4221,3 2 0,-16 0 0,3-2 0</inkml:trace>
  <inkml:trace contextRef="#ctx0" brushRef="#br0">5065 9622 8330,'-13'-15'-4,"0"9"1,-2 14-1,-1 14 563,-2 11 0,-6 1 1,2 1-1,-3 2 1,-2 0-1,1 0 1,-1-1-1,0 1 1,2 1-1,1 2 1,4 0-1,-1 0-602,0 0 1,6 0 0,0 0-1,7 0 1,2 0 42,3 0 0,7 0 0,4 0 0</inkml:trace>
  <inkml:trace contextRef="#ctx0" brushRef="#br0">5225 10329 8211,'-8'-26'0,"-1"6"1139,-2 6 0,-1 19 0,-1 13 0,0 5-1424,-1 4 1,-5 0 0,-3-1-1,-2 1 1,2-1 0,3 1 284,0 0 0,10 5 0,-3 2 0</inkml:trace>
  <inkml:trace contextRef="#ctx0" brushRef="#br0">5519 9955 8033,'-2'-38'3063,"-2"2"-2923,-4 16 1,2 6-1,6 11 1,8-1 0,4 1-1,1 1 1,0 2 236,1 0 1,3 5 0,1 1-1,-1 1 1,-3 2 0,0 0-238,-1 0 0,2 0 0,1 6 0,2 1 0,0 3 0,-1 0 1,1 2-159,-2 0 1,-1 0-1,-1 2 1,-3-1 0,0 2-1,-4 0 1,-1 0 292,-3-2 0,-3-6 0,-4 2 0,-5-3 0,-3-2 1,0 0 224,3 1 1,-3-6 0,5 1 0,0 2-568,2 1 0,4-4 0,4 1 0,3 2 0,4 1 0,0 1 0,1 0-424,-4 1 1,-1 5 0,-8 2 0,-3 1 0,-10 0 0,-10 0 241,-10-1 1,-13 3 0,-9-7-1,-3 0 1,-7-3 0,0 0-551,-2-1 0,-1 0 799,3 1 0,7 5 0,0 2 0</inkml:trace>
  <inkml:trace contextRef="#ctx0" brushRef="#br0">21048 10342 8001,'23'-21'285,"-1"-6"0,-6 1 1,3-4-1,-2 5 1,-3 4-1,-2 2 0,-1 1 1,-2 1-1,-2-3 1,-1 1 287,-3 0 1,-2 1 0,-1 5 0,-1 1 0,-4 3 0,-4 5 60,-2 2 1,-3 5 0,-1 6 0,-2 12-1,-4 10 1,-1 10-441,0 5 0,1 1 0,-3 4 0,3-4 1,2-1-1,3-1-1436,1 0 0,8-5 0,2 2 0,4-7 1242,1-2 0,12-2 0,2-4 0</inkml:trace>
  <inkml:trace contextRef="#ctx0" brushRef="#br0">21088 10169 8046,'0'-31'0,"0"-1"0,2 13 0,2 10 0,7 8 0,3 4 870,4 1 0,6 2 0,-2-3 1,3 2-1,5-2 0,4-1 1,7 1-1,4 3-1520,1 2 0,3 1 0,-5 4 650,-1 0 0,4 1 0,1-1 0</inkml:trace>
  <inkml:trace contextRef="#ctx0" brushRef="#br0">20902 10502 8123,'-21'-8'0,"8"4"0,10 8 0,7 7 0,9 5 75,8 6 1,10-4 0,8-3 0,7-6-76,7-3 0,15 4 0,0-3 0</inkml:trace>
  <inkml:trace contextRef="#ctx0" brushRef="#br0">21928 10182 10823,'0'-25'1203,"-4"20"0,-2 1 0,0 11-836,0 7 1,-3 0-1,3 4 1,-1 3-1,-4 3 1,1 1-1,0 3 1,2 2-807,2 2 1,2-4-1,4 3 1,0-4-1,0-3 1,1-5-1,4-4-128,4-8 1,4-4 0,5-4-1,4-5 1,3-8 0,0-6 0,-3-6 1061,-4 0 0,-4-5 1,-6 0-1,-2 3 1,-1 4 919,-1 6 0,-1 5 1,-6 7-1,-1 9 0,1 9-956,1 2 1,8 7-1,5 0 1,6 1 0,12-1-1,9-2 1,11-3-345,7-1 0,8-7 0,4-5 0,-4-6 0,-5-8 0,-7-5 0,-6-8-1221,-5-5 1,-13-1 0,-5-6 0,-9 1-1,-5 1 1,-4 3 335,-4 3 1,-1 7-1,0 3 1,2 5 0,2 5-3002,5 8 3771,9 6 0,8 14 0,9 0 0</inkml:trace>
  <inkml:trace contextRef="#ctx0" brushRef="#br0">23101 10182 8803,'-6'-24'0,"5"8"1423,4 12 1,13 8 0,2 9-1,5-1-1378,4-3 0,4 1 1,2-4-1,1 2 0,4 4 1,2 2-1,2 4-45,-4-2 0,-12 5 0,-1 0 0</inkml:trace>
  <inkml:trace contextRef="#ctx0" brushRef="#br0">22835 10635 8070,'19'-16'202,"3"2"0,15 10 1,7 11-1,8 1 553,6-4 1,3-2-1,7-2 1,2-2-756,1-2 0,-33 1 0,1-2 0,35-8 0</inkml:trace>
  <inkml:trace contextRef="#ctx0" brushRef="#br0">24301 10075 8070,'-6'-22'0,"-6"7"0,-7 26 0,-2 11 993,-3 10 0,-2 10 1,-5 1-1,-3-3 1,0 1-1,1-1 1,3 6-1,4 2-2472,5 2 1,6 14 0,6-7 1478,5 1 0,14-8 0,5-4 0</inkml:trace>
  <inkml:trace contextRef="#ctx0" brushRef="#br0">24461 10675 8009,'-6'-25'853,"-3"3"1,2 10-1,-2 15 1,-2 12-619,0 10 1,-7 3 0,-2-4 0,1-4 0,0 0 0,3-3 0,1 3 0,2 2-1590,-1 3 1,2 2 1353,3-1 0,-2-5 0,3-2 0</inkml:trace>
  <inkml:trace contextRef="#ctx0" brushRef="#br0">24981 10342 8252,'1'-46'0,"2"7"1741,2 11 0,1 14 0,-2 9-1666,5 4 0,-2 1 1,2 0-1,2 0 1,0 0-1,4 1 1,1 5 404,2 7 1,4 1 0,-2 5 0,0-1 0,3 1 0,-1 2-787,0 2 1,-6 1 0,2 1-1,-5-1 1,-4 3-1,-4-2-102,-4 0 1,-7 3 0,-4-6 0,-6 3 0,-7 2 0,-2 0 786,-1-1 0,5-5 1,2-3-1,1-3 1,2-2-1,4 0 823,6 1 1,4-1 0,5 0 0,6-1-1,9-1-1064,6-3 0,-2-5 0,-1 3 1,-2-1-1,-3-1 0,-1 1-372,-2 1 0,-8 1 0,-11 6 0,-16-1 0,-17-1 1,-11-4-165,-7-1 0,-9-2 0,1-2 1,-1 1-1,1 1 0,6 1 398,3 1 0,2 1 0,1 6 0</inkml:trace>
  <inkml:trace contextRef="#ctx0" brushRef="#br0">1520 13367 7954,'0'-40'0,"0"15"0,0 13 246,0 18 0,-2 6 0,-2 6 0,-4-4 0,-2 1 0,-3 3 0,-7 6 0,-2 5 0,-2 8 0,4 6 0,2 5 0,6-1 0,6-2 743,5-4 0,13-7 1,5-3-1,8-4 1,5-5-1,3-6 0,-1-5 1,2-7-1,-1-4-759,0-4 1,-4-5 0,-7-9 0,-5-4-1,-7-5 1,-6-2 0,-4-4-333,-4-1 0,-9 4 0,-10-1 0,-2 3 0,-1 3 0,-1 3 1,0 5 240,1 7 0,5 0 0,5 4 1,7 0-1138,9 0 1,12 3 0,11 7 0,7 5-1,7 3 1,6 0 997,6-3 0,14 3 0,6-5 0</inkml:trace>
  <inkml:trace contextRef="#ctx0" brushRef="#br0">2373 13274 8023,'-21'-34'1338,"2"9"0,7 13 0,3 10-187,5 10 0,4 4 1,3 1-1,2 2 0,1 2 1,2 6-1,-1 2-372,4 1 0,0 12 1,3 1-1,1 3 1,2 1-1,4-2-1019,0-1 1,8-3 0,0-11 0,3-6 0,4-6 0,-2-8 0,-3-5-541,-3-1 1,-7-7 0,-3-7 0,-5-8 0,-4-8 0,-5-5 353,-2-4 0,-2-1 1,0 2-1,-2 1 1,-1 4-1,-1 4 80,1 4 0,1 7 0,4 0 0,2 3 1,5 3-1,4 2 0,5 3-1308,4 1 1,5 1 1653,4 5 0,15-12 0,9-2 0</inkml:trace>
  <inkml:trace contextRef="#ctx0" brushRef="#br0">3159 13141 7988,'-13'0'1662,"0"0"0,-1 1 0,2 5 0,2 6-1082,1 4 0,6 12 0,-1 0 0,2 3 0,2 4 0,2-1 0,2 3-811,5 1 0,3 2 0,1 0 1,1-1-1,-1-4 0,-1-4-3963,-3-3 4194,-3-7 0,0-2 0,1-5 0</inkml:trace>
  <inkml:trace contextRef="#ctx0" brushRef="#br0">2933 13287 14570,'13'-41'0,"2"-1"0,3 8 1083,4 13 1,13 13 0,5 8-1,2 0-923,-1 0 1,-1-6-1,0-2 1,-1-1-1,-2 2 1,-2 0-1,4 1-160,4 0 0,-8-5 0,4 4 0</inkml:trace>
  <inkml:trace contextRef="#ctx0" brushRef="#br0">3692 13434 7926,'6'1'1746,"11"2"-994,9 2 1,16-1-1,-1-4 1,5 0-1,5 0 1,-1 0-1,0 0 332,-1 0 1,-10 0-1085,1 0 0,-9 6 0,1 1 0</inkml:trace>
  <inkml:trace contextRef="#ctx0" brushRef="#br0">3746 13754 9388,'4'-20'0,"10"9"1178,12 9 1,14 2 0,6 4 0,2-4-701,2-4 0,6-3-478,2-7 0,6-5 0,-4-2 0</inkml:trace>
  <inkml:trace contextRef="#ctx0" brushRef="#br0">4759 13101 8008,'15'-21'2375,"-3"5"-1459,-12 11 0,0 11 1,0 13-1,-2 2 1,-4 3-1,-6 2 1,-6 5-1,-2 7-169,-4 4 1,-1 6-1,-3 7 1,0-1 0,1 3-1,6-4-1285,5-1 1,3 0 0,1-9 0,3-3 0,4 0 537,4-3 0,13-6 0,3 1 0</inkml:trace>
  <inkml:trace contextRef="#ctx0" brushRef="#br0">5012 13687 7823,'8'-10'0,"-4"-4"0,-1 5 0,0 9 1404,1 8 0,1 4 0,-7 1 1,-2 0-1,-6 2 0,-5 3 1,-5 4-1235,0 3 1,3 2 0,0 0 0,3-2 0,5-2-1,5-2-2941,2-2 1,8-2 0,6-8 2770,9-5 0,1-20 0,11-6 0</inkml:trace>
  <inkml:trace contextRef="#ctx0" brushRef="#br0">5452 13340 7847,'-1'-17'0,"-4"0"3217,-4 6 1,2 3-2542,-2 8 0,4 5 0,-2 1 0,0 2 1,1 6-1,0 2 0,3 2 0,1 1-831,2 3 0,2-1 0,2 0 1,7-2-1,5-3 0,6-2-561,3-6 0,2-2 1,1-6-1,2 0 1,1-1-1,-3-2 0,-3-4-1180,-3-5 1,-1 0 0,1-10 1895,-4-2 0,9-7 0,1-3 0</inkml:trace>
  <inkml:trace contextRef="#ctx0" brushRef="#br0">5879 13221 9188,'6'-5'0,"-5"2"1061,-4 5 0,-7 5 0,2 9 1,-1 5-1,0 3 0,-1 4 1,-2 1-1,-3 4-204,-2 3 0,0 4 0,-5 4 1,-2 5-1,-1 1 0,0 1 1,3-6-2102,4-3 0,5-1 0,4-10 0,4-1 1244,4-2 0,7-7 0,1-2 0</inkml:trace>
  <inkml:trace contextRef="#ctx0" brushRef="#br0">6225 13847 11865,'-6'-27'2135,"-3"9"1,2 13-1,-2 10 1,0 6-2103,2-1 0,-10-1 0,3 1 1,-6-1-1,-2 2 0,0 1 1,1 2-996,2 4 0,-3-2 0,5 5 0,4 0 0,4-2 962,3 0 0,8-1 0,5-4 0</inkml:trace>
  <inkml:trace contextRef="#ctx0" brushRef="#br0">6812 13407 13825,'-2'-35'0,"-2"1"1102,-5 5 1,-1 15 0,1 14 0,3 6-995,0 1 1,-2 9 0,-5 0 0,-2 7 0,-1 8 0,-3 4 0,-2 13 0,-1 7 182,1 8 1,8 8 0,8-10 0,5-2 0,6-3-243,7-1 1,8-15-1,12 5 1,7-7 0,7-4-1,5-4 1,0-6 0,-3-8-403,-5-6 0,-4-4 0,-6-6 0,-7 0 1,-8-1-1,-6-4 336,-4-4 1,-3-4 0,-7-3 0,-7-2 0,-9 2 0,-13 2-58,-7 5 0,-7-1 0,-2 6 1,0 2-1,1 5 0,5 6 0,5 3 74,2 1 0,8 12 0,6 3 0</inkml:trace>
  <inkml:trace contextRef="#ctx0" brushRef="#br0">20009 13594 7954,'-21'0'0,"2"0"0,1 1 0,0 2 0,2 2 0,-1-1 556,0-4 0,2 0 1,-4 0-1,1 0 1,0 0-1,2 2 1,1 2-1,3 5 1,2 3-1,2 2 69,2 4 1,2-1-1,5 6 1,4 4 0,4 3-1,4 1 1,3 0-272,2 0 1,6 0 0,-2-4 0,2-2 0,-2-3-399,-4-4 1,-2-3 0,0-4 0,2-2-1,-2-7-86,-1-10 0,-1-4 1,-3-14-1,-2-7 0,-4-4 1,-4-4 212,-1-4 1,-6 8 0,-4-1 0,-5 4 0,-3 6 0,2 2 0,1 7-95,2 4 1,0 1-764,-1 9 0,19 7 0,10 8 1,11 5-1,14 4 0,12 0 774,15 1 0,-27-11 0,1-1 0,3-1 0,-1 0 0</inkml:trace>
  <inkml:trace contextRef="#ctx0" brushRef="#br0">20768 13674 11814,'-25'-18'0,"3"2"0,4 4 689,3 6 1,8 21 0,1 7 0,2 6-153,-1 5 1,1-5-1,5 6 1,4 0-1,5 3 1,6-2-1,8-1 904,6-4-1394,4-2 0,10-3 0,4-2 0,0-7 0,4-6 0,-4-5-241,-5-4 1,-2-2 0,-11-5-1,-5-8 1,-7-6 0,-8-5-504,-6-2 1,-2-6 0,-2-1-1,-2-1 1,-2 1 0,-3 1 618,-1 3 0,-2 4 0,5 4 0,2 4 1,2 3-1,2 2 0,4-1-648,4 1 1,10 4 0,6 0 0,8 0 0,4 2 725,4 3 0,14-4 0,0 1 0</inkml:trace>
  <inkml:trace contextRef="#ctx0" brushRef="#br0">21808 13554 7938,'-12'7'0,"2"8"0,3 12 916,1 11 0,1 8 0,5 7 0,2 1 0,2 0 0,5 1 1,4-1-1,5-9-348,4-6 0,-2-4 0,-4-6-568,-6-4 0,2-7 0,-5 1 0</inkml:trace>
  <inkml:trace contextRef="#ctx0" brushRef="#br0">21395 13754 7938,'6'-54'2467,"4"5"1,14 4-1,11 3-1926,11 8 0,17 10 0,5 7 0,6 2 0,-35 8 0,2 2 0,0 0 0,1 1 0,-1 1 0,1 2-2265,-2 0 1,1 0 1723,-1 1 0,0 0 0,3 3 0,0 0 0,1 1 0,-1-1 0</inkml:trace>
  <inkml:trace contextRef="#ctx0" brushRef="#br0">23101 13594 7811,'0'-48'893,"0"14"1,-1 15-1,-2 18 1,-3 6 0,-2 12-1,-2 6 1,0 10 0,-1 6-1,2 5 1,-1 5 0,0 4-576,1 5 0,-2-6 0,5 4 1,1-1-1,-3-5 0,2-3 1,0-4-1,2-1 0,-1-5-8720,1-3 8402,-6-3 0,-4-4 0,-6-1 0</inkml:trace>
  <inkml:trace contextRef="#ctx0" brushRef="#br0">22315 13954 7931,'-6'-8'442,"-2"2"0,2 6 1,8 0-1,8 0 0,10 0 1,3 0-1,7 2 1,1 1-1,3 1 0,-1 1 1,1-1-1,-3 0-442,-3-1 0,7 5 0,-6-1 0</inkml:trace>
  <inkml:trace contextRef="#ctx0" brushRef="#br0">22408 14260 8471,'0'-25'0,"1"4"747,4 8 0,8 10 1,11 7-1,6-1 1,4-1-1,1-2-747,1 0 0,-1 0 0,5 0 0</inkml:trace>
  <inkml:trace contextRef="#ctx0" brushRef="#br0">23461 14327 7781,'7'-23'0,"-4"3"983,-6 5 0,1 13 0,-7 16 0,-2 5 0,-1 3-453,-1 0 0,-5 1 0,-2 3 0,-3 1 0,-2 0 0,1-1 0,1 2-2662,2 4 1,2-4 2131,5 3 0,1-9 0,0-3 0</inkml:trace>
  <inkml:trace contextRef="#ctx0" brushRef="#br0">23941 13900 7910,'-4'-28'3184,"-1"-3"-2803,1 9 1,5 10 0,4 12-1,3 1-78,4 4 0,2-2 0,0 6 0,3 1 1,0 0-1,0 1-242,-2-2 1,-7-5 0,1 5-1,0 1 23,-1 2 0,-8-3 0,-9 0 0,-5 1 0,-3 2 0,-4 0 0,0-2 140,3-1 0,4-1 1,2 2-1,3-1 1,6 1-103,6 2 1,10-3-1,11-2 1,6-1 0,4-1-1,0-1 1,-2 2 135,1 2 0,-7-4 0,3 5 0,-7 0 0,-4 0 0,-7 0 54,-5 1 0,-4 2 1,-5 3-1,-4 1 1,-10 3-1,-5 2 0,-8 1-168,-2-1 0,-1 3 1,-4-7-1,0 0 1,5-4-1,3-3 1,6-2-637,1-2 0,5 2 0,-1-3 0,4-2 1,0 0-1661,1 1 0,0-1 0,1 6 2152,3 1 0,-3 8 0,5 3 0</inkml:trace>
  <inkml:trace contextRef="#ctx0" brushRef="#br0">24448 14473 7818,'0'-34'3680,"0"11"0,0 14-3507,0 12 1,-2 7 0,-1 3 0,-3 1-1,-1 0 1,-5 3 0,-3 2 117,-3 2 1,1 1-1,3 5 1,1 1-292,0 3 0,-1-3 0,1 5 0</inkml:trace>
  <inkml:trace contextRef="#ctx0" brushRef="#br0">24941 13927 9097,'6'-15'1443,"1"3"0,8 12 1,3 0-838,4 0 1,5 0 0,5 0 0,7 0-1,4 0 1,1 0 0,0 0-365,1 0 1,-1 2 0,-5 1 0,-5 3 0,-7 0 0,-8 1-270,-4 0 0,-8-2 0,-3 4 0,-4 1 0,-5 3 0,-10 5 372,-10 4 1,-8 5 0,-9 3 0,-2 2 0,-3 2-1,-1 2 1,5-1-166,6 1 0,2-2 1,7 3-1,4-3 1,5 0-1,7-1-928,6-1 0,4-1 1,2-4-1,2 0 1,2-2 747,5-3 0,9-3 0,3-5 0</inkml:trace>
  <inkml:trace contextRef="#ctx0" brushRef="#br0">25741 14433 10690,'-6'-29'1604,"-3"2"0,-3 9 1,-1 14-1051,-1 2 0,1 8 0,0 3 0,-2 3 0,-2 1 0,-2 2 0,-2 3 0,-1 4-1006,1 3 1,2 6 0,6 2-1,0 0 1,1-1 451,3-2 0,3 4 0,6 0 0</inkml:trace>
  <inkml:trace contextRef="#ctx0" brushRef="#br0">26460 14167 7825,'-9'-37'0,"1"7"0,-1 11 1188,1 7 0,-2 8 0,4-5 0,-1 0-1021,-4 1 0,-1-8 0,-1 3 0,0-2 0,-2 2 0,-1 2 0,-4 4 187,0 1 1,3 2 0,0 4 0,2 0-1,1 0 1,3 1-56,2 3 1,-2 5 0,7 9 0,1 4 0,1 2 0,2 1 0,2-1-128,2 0 0,5 2 0,8-7 1,2-1-1,2-1 0,2-7-407,2-3 1,-2-2-1,-3-5 1,1 0 0,-2-2-1,1-2 113,-4-5 0,-1-7 0,-3-2 0,-2 2 0,-1 1 0,0 1 2198,-2 1 0,5 0-1256,-3-1 1,-2 13 0,1 5 0,-2 8 0,-3 6 0,-3 7-432,-5 9 1,-7 3-1,-7 12 1,0 0-1,-2 0 1,2-2 0,-1-1-390,4-3 0,1-1 0,2-4 0,0-2 0,-1-4 0,1-2 0,0-4 0,4 3 0,1-12 0,3 0 0,0-3 0,1 0-1497,-1-1 1,1 0-1,5 2 1,4 2 1496,4 0 0,8 7 0,4-3 0</inkml:trace>
  <inkml:trace contextRef="#ctx0" brushRef="#br0">16809 15340 7764,'0'-21'80,"2"3"1,2 9 0,4 3-1,1 2 1,-1-2-88,3-2 1,-4 0-1,2-6 1,1 1-1,1 0 1,-2-1-1,-5 1 611,-2 0 0,-2 4 1,0 0-1,-2 0 1,-2 2 3,-5 2 1,-3 5-1,-3 5 1,-1 5-1,-2 6 1,2 6-1,1 5 5,2 4 0,-1 3 1,1 6-1,0 0 1,1 0-1,1 0-1104,3 0 1,5-1-1,-2-4 1,4-4 0,1-3-1,1-2 491,4-4 0,2 3 0,6-4 0</inkml:trace>
  <inkml:trace contextRef="#ctx0" brushRef="#br0">16556 15286 8263,'13'-32'1137,"2"7"0,3 2 1,6 13-1,4 7 1,6 3 4851,4 0-5907,-1 0 0,11 0 0,-4 0 0,4 0 0,1 1 0,-2 2 0,0 5 0,-2 2-2557,-4 5 1,-4 7-1,-12-1 2475,-2 0 0,-4 4 0,-6-4 0</inkml:trace>
  <inkml:trace contextRef="#ctx0" brushRef="#br0">16623 15699 10375,'7'-34'1906,"11"5"1,1 11 0,9 9-1614,8 6 0,2 5 1,2 1-1,0 1 1,2-1-1,2-2 0,4 1-5176,-1 2 4883,-1-2 0,6 10 0,3-5 0</inkml:trace>
  <inkml:trace contextRef="#ctx0" brushRef="#br0">17436 15513 12843,'-8'-12'8182,"-5"3"-7960,6 21 1,-7 10-1,11 17-174,-1-4 1,0-2 0,4-7 0,0 1 0,1 1-1,3 2 1,7 1 0,5-1-1066,6-2 0,2-8 0,1-3 1,-1-7-1,1-6 0,-1-2-9,1-2 0,-6-12 1,-1-6-1,-5-7 0,-4-4 1,-3-4 1328,0-1-257,-4-2 0,2 4 0,-8 4 0,-4 5 0,-1 4 0,0 4-742,-1 5 2334,4 4 0,-1 8 1,4 2-1,0 6 0,4 7 1,8 5-118,7 3 1,7 0 0,9-1 0,8-3 0,9-2 0,6-4-1522,3-5-69,5-4 1,-8-7 0,1-5 0,-5-8-1293,-7-6 0,-8-7 0,-5-4 215,-3-5 1,-9-2 0,-5-4 0,-7-1 0,-3-1 0,1 2 546,-2 5 1,-8 2 0,-2 8 0,-2 7 0,2 3 1,1 4 0,1 8 597,5 10 0,6 2 0,2 13 0</inkml:trace>
  <inkml:trace contextRef="#ctx0" brushRef="#br0">18422 15513 8312,'14'-6'0,"0"-2"2457,4 1 1,9 3-1,8 8 1,4 5-2117,1 3 0,0-5 0,0-1 0,-2-1 0,-1 1 0,-3 1-341,-1 3 0,-2 2 0,-4 1 0</inkml:trace>
  <inkml:trace contextRef="#ctx0" brushRef="#br0">18276 15886 8085,'-6'-4'3144,"10"4"1,15 7 4523,15 9-7813,14 11 0,-1-14 1,8 2-4811,3-5 4955,3-1 0,11 5 0,2-1 0</inkml:trace>
  <inkml:trace contextRef="#ctx0" brushRef="#br0">19555 15140 7967,'0'-14'0,"0"-3"611,0-1 0,2 6 0,2 8 0,5 2 0,3 2 0,1 0 0,-1 3 0,-1 4 0,-4 8 1,-1 4-1,-3 8 0,-3 4 0,-5 8 0,-5 2 481,-6 7 0,-4 0 0,-5 4 0,-1 0 1,-7 3-1,-2 0 0,-3 1 0,3-1 1,-1-2-1110,2-6 0,6-4 0,6-4 0,0-5 0,2-6 0,7-6 1,7-3-9815,5-2 9662,1-2 1,6-8 0,1-1-1</inkml:trace>
  <inkml:trace contextRef="#ctx0" brushRef="#br0">16756 18578 8040,'-15'-18'0,"-3"1"825,-4 0 0,3 7 1,1 2-1,3 1 0,4 0 1,0-2 42,2 1 0,6 4 0,-1 10 0,4 7 0,3 9 0,1 8 0,1 6-526,1 2 0,1-2 0,6-1 0,2 1 0,1-1 0,4-2 0,-1-4 1,2-6-47,-1-7 1,-2-1-1,4-11 1,1-2-1,-1-7 1,-1-8-694,-2-8 1,-1-6-1,-7-4 1,-2-4-1,-4-5 1,-5-3 502,-5-2 1,-8-2 0,-9 7 0,-3 6-1,-2 6 1,0 6-206,1 4 0,3 9 0,3 5 0,2 4 1,6 4-501,6 5 0,9 4 0,10 5 0,16 4 0,11 3 0,11 1 599,10-4 0,1 3 0,11-4 0</inkml:trace>
  <inkml:trace contextRef="#ctx0" brushRef="#br0">17449 18565 8040,'-29'-20'1472,"-4"1"0,-3 3 0,4 7 223,2 6 0,9 11 0,4 5 0,3 6 0,5 3-897,5 1 1,10 0-1,9 7 1,10 2-1,9 1 1,7 0-1,7-5-1627,5-5 0,8-3 0,-2-9 1,-1-2-1,-2-4 0,-7-4 0,-6-2-288,-9-4 0,-9-4 0,-5-8 0,-6-7 0,-6-4 0,-7-5 999,-5-1 0,-8 5 0,-7-2 0,-2 2 0,-1 6 0,1 3 0,3 7 108,3 1 1,5 8 0,7 2-1227,12 5 1,10 8 1235,12-2 0,9 2 0,8 3 0</inkml:trace>
  <inkml:trace contextRef="#ctx0" brushRef="#br0">18236 18285 8040,'-9'-18'2841,"0"0"0,4 6 1,-2 10-2239,1 4 0,8 7 0,6 9 0,4 4 0,2 5 1,-1 3-1,2 4-334,3 4 1,-4-4-1,4 9 1,-3-1-1,-2-4 1,1-2-1,-1-2-2481,0 0 0,-5-5 2212,-4 3 0,-2-10 0,-2-3 0</inkml:trace>
  <inkml:trace contextRef="#ctx0" brushRef="#br0">18022 18405 8046,'-13'-42'1411,"6"10"0,8 18 1,12 10 439,8 3 1,7 1 0,6 0-1,9 0 1,6 0-3391,6 0 1,10 0 0,0 1 1538,3 3 0,-8-2 0,5 4 0</inkml:trace>
  <inkml:trace contextRef="#ctx0" brushRef="#br0">18649 18391 11956,'1'-22'0,"4"0"0,4 3 1612,3 3 0,10 7 1,3 0-1,3-2-1803,6 0 0,2-3 0,1 2 0,-2 2 0,2 3 0,2 1 0,-1 4 191,-2 5 0,-4 5 0,-5 5 0</inkml:trace>
  <inkml:trace contextRef="#ctx0" brushRef="#br0">18636 18751 7963,'-8'-40'0,"1"14"1069,11 8 1,8 8 0,19 5 0,5-4 0,4-3 0,4 1 0,8 0-1070,9 2 0,1 6 0,10-3 0</inkml:trace>
  <inkml:trace contextRef="#ctx0" brushRef="#br0">20049 18232 10619,'0'-20'2985,"0"-2"1,0 10-2443,0 8 1,0 13 0,1 10 0,2 2 0,1 4 0,-1 4 0,-1 8 199,-2 6 0,0 0 0,0 6 1,0 2-1,0 0-2271,0 3 1,-5-7-1,1-1 1,1-2 1527,2 1 0,1-7 0,0-5 0</inkml:trace>
  <inkml:trace contextRef="#ctx0" brushRef="#br0">20488 18645 7961,'17'-21'1287,"-4"3"1,-8 11 0,-1 8-1,-3 10-875,-1 5 1,0 2 0,0-3 0,-1 2 0,-3 5 0,-5 4 0,-2 0-1005,2 1 541,-2 0 1,8-1 0,-5 1 50,2 0 0,2-1 0,4 1 0</inkml:trace>
  <inkml:trace contextRef="#ctx0" brushRef="#br0">21088 18391 9253,'0'-34'1965,"0"3"0,-4 17 0,-1 9 0,1 11-1537,-2 6 0,0 1 0,-6 2 1,2 3-1,-3 5 0,-1 7 1,-2 6-520,1 2 0,5 4 0,2-1 0,2 2 0,3-3 0,3 0 0,3-5 91,2 0 0,11 2 0,-1-3 0</inkml:trace>
  <inkml:trace contextRef="#ctx0" brushRef="#br0">21515 18498 7979,'-6'-28'1387,"-1"4"1,-7 15-421,1 5 0,4 8 0,0 5 0,-1 5 0,-2 5 0,-1 6 0,1 6-1134,3 3 0,3 3 1,7 5-1,5-1 1,8-2-1,6-2 1,7-5-439,4-5 0,2-6 0,5-10 0,-1-2 0,0-4 0,-4-5 12,-4-5 0,-8-8 1,-4-11-1,-7-7 1,-7-7-1,-6-7 1163,-6-2 0,-9 0 0,-4-4 0,-3 5 0,-2 5 0,1 7-279,-1 4 1,6 9-1,3 5 1,4 6-1,3 8-458,7 10 1,8 4 166,18 14 0,7 4 0,11 10 0</inkml:trace>
  <inkml:trace contextRef="#ctx0" brushRef="#br0">22141 18778 7967,'-13'-12'667,"1"11"1,0-2 0,2 13 92,0 11 1,-5 8 0,7 2-1,1-1 1,1-3 0,2-4 0,-1 1-601,2 4 0,2 2 1,2 7-161,4 0 0,8 10 0,8-5 0</inkml:trace>
  <inkml:trace contextRef="#ctx0" brushRef="#br0">22755 18551 7949,'0'-37'311,"0"6"1,-5 14 0,1 17 0,1 8 919,1 9 1,-2 5 0,-1 8 0,1 4 0,-2 4 0,-1 8 0,-1 4-6980,4 4 5748,2 5 0,-4-10 0,-1 3 0</inkml:trace>
  <inkml:trace contextRef="#ctx0" brushRef="#br0">22995 18618 11568,'-14'-61'0,"2"5"804,3 10 0,6 20 1,11 14-1,8 1-588,8-1 1,6 2-1,11-8 1,3 4 0,5 2-1,3 3 1,1 4 93,1 4 0,-8 7 0,-6 3 1,-9 3-1,-9 2 0,-9 4-274,-7 4 0,-13 5 1,-11 3-1,-12 2 0,-7 1 1,-4 1-1,-2-2 450,-1 1 1,-1-2 0,8-4 0,6-1 0,9 0 0,7-3 0,8-1 46,7 2 0,17-5 0,19-1 0,14-5 0,18-2 0,-29-7 0,1-1-1087,2 0 0,0 0 0,4 0 0,0 0 1,-2 0-1,0 0 554,-1 3 0,-1 1 0,-2 0 0,0 0 0,3 2 0,0 1 0</inkml:trace>
  <inkml:trace contextRef="#ctx0" brushRef="#br0">13690 18245 8148,'0'-46'-2,"6"9"1,1-2-1,1 7 1,-2 7 436,0 5 1,-5 1 0,5 1 0,-3 7 0,-3 9-1,-6 15 1,-4 10 307,-4 3 1,1 7-1,0 2 1,1 5-1,2 3 1,1 3-1,0 2 1,0 1-1,1-1 49,3 1 1,0-4 0,5 2 0,0-1 0,0-5-1,2-1 1,1-3-1122,1 0 0,6 5 0,-1-8 0,2 0 0,-1-1-27,-1-1 1,-6-4 0,1 2 0,-2-5 0,-4-4 0,-2 0 0,-7-1-1170,-5 4 0,-5-5 1,-5-1-1,-1-3 0,0-3 1,1-2 1157,-1-1 0,2-6 0,3 0 0,5-6 0,9-6 610,8-3 0,7-6 0,11 1 0,5 2 0,4 3 0,3 5 0,-1 1 854,5 3 1,-3 1 0,1 2 0,-4 2 0,-2 4 0,0 7-1170,-4 8 1,1-1 0,-3 4 0,-1 1-1,2 3 1,-2 0-507,0 2 0,2 1 578,-8 0 0,4-3 0,-10 5 0</inkml:trace>
  <inkml:trace contextRef="#ctx0" brushRef="#br0">12517 19791 7927,'-19'-48'4169,"10"19"-3555,0 20 0,2 10 0,-1 23 1,-2 4-1,-5 8 0,0 7 0,-1 9-323,-2 8 1,-3 10 0,8-30 0,0 1 0,0 1 0,1 1 0,-1 0 0,2 1 0,0 3-1,1 1-381,0 1 1,1 0 0,2-2 0,2 0 0,2-3 0,2-2 0,0 0 0,0-1 0,1-2 0,0-1 0,0 35 0,0-10-1460,0-8 0,5-4 0,0-11 1,3-8 1548,2-7 0,2-11 0,1-8 0</inkml:trace>
  <inkml:trace contextRef="#ctx0" brushRef="#br0">12344 19844 8708,'7'-41'0,"9"5"0,13 12 1637,9 11 0,17 6 1,4 4-1,11-3-1502,-31 2 0,2 0 0,5 2 0,3 0 0,6-3 0,4 0 0,3-2 0,3 0 0,5-1 0,1 0 0,2 0 0,2 0 0,-23 3 0,1 0 0,0 0 0,1 0 0,0 1 0,0 0-173,-1-1 1,0 1 0,1-1 0,-1 1 0,1 0 0,-1 0 0,22 0 0,-1 0 0,-3 0 0,-1 2 0,-3-1 0,-1 1-1,-6 0 1,-1 0-338,-6 0 1,-1 1 0,-3-2 0,-2 0 0,-6 0 0,-2 0-1,34-3 1,-8 0 0,-10 3 0,-6 2 121,-5 1 1,-10 0 0,5 0 0,-4 1 0,-2 4 0,1 5 0,0 8 676,3 8 1,1 2 0,2 9 0,-1 5 0,-1 7 0,-1 6 294,0 2 0,-16-23 0,-2 0 0,12 33 1,-2 1-1,-6 3 0,-6 0 0,-6 3-428,-2-1-1,-6-12 1,3 1 0,-1-6 0,-1-5 0,-1-6 0,-3-6-167,-4-5 0,-8-3 1,-10-4-1,-5-1 1,-10 3-1,-8 0-404,-11 2 1,-6 0 0,-6-3 0,33-13 0,0 0 0,-1 1 0,0-1 0,-1 0 0,0 0 0,-2-1 0,-1 0 82,-1 0 1,-1-1 0,0-1 0,0-1 0,-3 1 0,-1 0 0,-1 1-1,0-1 1,-1 0 0,-1-2 0,-2 1 0,0-1 0,1-1 0,1-2 247,1 1 0,0-1 0,0-1 0,1 0 1,4-1-1,0-1 0,0-2 0,0-1 1,-1-2-1,1-1 0,0-2 0,0-1 65,0-1 1,0 0 0,1 0 0,1-1 0,3 0 0,0 1 0,-30-8 0,6 2 0,7 3 0,2 5 263,3 3 1,-2 1-381,-6 0 0,-3 0 0,-5 0 0</inkml:trace>
  <inkml:trace contextRef="#ctx0" brushRef="#br0">14610 20231 7927,'0'-14'0,"-2"1"0,-1 0 0,-1-1 809,1 1-290,-4 6 1,7-2 0,0 7 0,6 7 0,2 4 0,1 5 0,2 3-12,1 2 1,-4 2 0,0 4 0,-2-2 0,-3 0 0,-2 0-549,-1 3 0,0-1 0,-1-2 0,-2-2 0,-3-2-303,-2-2 1,0-4 0,-6-4-1,1-5 1,0-4 0,1-4 147,3-5 0,-2-9 0,7-4 1,1-3-1,2-2 430,1 1 0,1 0 0,2 3 0,3 2 0,3 2 0,4 1 0,5 0 0,1 0 299,0 2 1,5 1 0,-2 3 0,3 2 0,2 3 0,0 1-990,-1 3 0,1 1 0,0 2 0,-1 2 1,1 2-1,0 5-5031,-1 3 5486,7 1 0,-5 1 0,5-1 0</inkml:trace>
  <inkml:trace contextRef="#ctx0" brushRef="#br0">15170 20071 7927,'0'-30'1153,"0"3"0,1 5 1,2 15-809,2 7 1,5 0-1,-1 6 1,3-2-1,1 2 1,0 2 0,2 2 112,3 2 1,-2 7 0,5 2 0,-2 1-1,-1 0 1,0 2-529,0 1 1,-1-4-1,-3-4 1,-2-2 0,-2-1-1,-1-3 1,0 0-526,-2-2 0,-3-6 0,-8 1 1,-5-2 696,-3-2 0,-7-5 0,-3-1 0,-3 0 0,-1 0 0,3 3 0,2 2 687,2 1 1,1 0 0,6 1 0,3 4 0,5 5-786,2 7 0,5-6 0,6 6 0,10 0 0,8 1 0,7 1 0,3-2-3539,5-2 0,5-4 3535,-2-2 0,5-3 0,-3-6 0</inkml:trace>
  <inkml:trace contextRef="#ctx0" brushRef="#br0">15903 20017 8208,'-2'-17'0,"-1"-1"0,-2 2 894,-3 1 1,-1 7-516,-4 4 1,5 4-1,4 6 1,4 7-1,4 8 1,7 4 114,5 2 1,0 5 0,7 4 0,-1 1 0,0-2 0,0-2-459,2 0 0,-3-5 0,-1 3 0,0-3 1,-4-1-1,-1-1-545,-2 1 0,-5-2 0,-5-1 0,-6-4 1,-8 1 508,-5 0 0,-11-11 0,-7 2 0</inkml:trace>
  <inkml:trace contextRef="#ctx0" brushRef="#br0">15730 20444 9724,'-15'-27'0,"6"2"0,6 3 0,3 4 0,3 3 0,6 2 0,9 0 0,7 1 0,4 1 698,2 2 0,6 5 0,-1-3 0,1-1 0,0 2 0,-3 0 0,-1 3-887,-4 2 1,-1 1 0,-1 0-1,-2 0 1,-2 0 188,-6 0 0,-2-6 0,-2-1 0</inkml:trace>
  <inkml:trace contextRef="#ctx0" brushRef="#br0">16076 20151 7927,'-13'-12'150,"0"3"1,-1 6-1,1 6 503,0 6 1,5 7 0,2 3-1,2 2 1,-1 3 0,2-1-1,3 3 1,3-1-1097,2 3 1,4 2 0,-5-5 442,-1-3 0,4-3 0,1-5 0</inkml:trace>
  <inkml:trace contextRef="#ctx0" brushRef="#br0">15930 20377 10530,'-8'-22'0,"2"-2"0,2 2 0,-1 0 0,2 3 0,3-1 0,5 6 0,4 2 658,3 3 0,7 6 1,3-2-1,5 5 1,4 5-659,4 4 0,10 3 0,2 1 0</inkml:trace>
  <inkml:trace contextRef="#ctx0" brushRef="#br0">16423 20164 9262,'0'-47'927,"6"20"0,3 20 1,1 14-811,-1 9 0,3-2 1,-3-6-1,2 3 1,3 1-1,1 2 0,1 3 432,2 1 1,-1-1-1,-5-3 1,-1-1-1,-4 0 1,-1 1-1197,-3-1 0,-6-4 0,-4-2 0,-4-1 1,-4-4-1,-1-4 346,-3-2 1,4-11-1,-3 0 1,3-4-1,2-6 1,1-2-1,3-1 662,5 3 1,2 5 0,4 0 0,2 2 0,7 6-584,5 6 1,2 5-1,5 2 1,4 4-1,1 4 1,6 2 221,3 3 0,3 5 0,0 2 0</inkml:trace>
  <inkml:trace contextRef="#ctx0" brushRef="#br0">17129 19977 10783,'0'-51'0,"-1"3"0,-2 10 0,-3 11 736,-2 12 1,4 8 0,-3 5-445,1-2 0,1 4 0,5 0 1,0 7-1,0 5 0,0 3-1088,0 3 666,6 2 0,2 7 0,6 0 0,3-1 0,2 0 0,0-4-98,0-4 0,4-5 0,-6-4 0,0-5 0,-2-2 0,-4-4 322,-2-2 0,-1-8 0,-5-7 0,1-2 1,-1-3-1,-1-1 908,-2-2 0,0 7 0,0 2 0,-2 5 0,-1 2 0,-1 5-457,1 5 1,3 10 0,3 14 0,3 7 0,0 4 0,1 3-449,0 3 0,-2-3 0,2 8 1,-1-5-1,-3-3 0,-1-2 0,-2 1-1026,0-2 0,-2 0 0,-4-3 0,-7 3 0,-9 1 0,-8 1 0,-6 1-5554,-2 2 6483,-8 0 0,-7 7 0,22-22 0,1 0 0</inkml:trace>
  <inkml:trace contextRef="#ctx0" brushRef="#br0">17423 19924 7927,'0'-13'0,"-2"1"0,-2 3 180,-5 5 0,3 1-35,1-2 0,5 4 1,5-4-1,4 4 0,3 1 1,1 0-1,0 0 641,1 0 1,-3-6 0,-2-3 0,-4-3-339,-4-1 1,-7 1 0,-3 3 0,-1 3 0,0 2-122,1-1 0,0 1 0,-4 4-281,-1 0 1,7-2 0,2-2-1,4-5 1,1-4 0,0-4 187,0 0 0,0-1 1,0 5-1,-2-1 0,-1 1 1,-3 1-27,-1 3 1,-2 3 0,-4 6 0,-2 0 0,-1 0 0,-3 0-421,-2 0 1,-1 5 0,-5 1 0,2 1 0,1 2 0,3 0 0,2 0 409,3 1 0,1-4 0,3 0 0,2-2 1,2 2 28,2 2 1,2-4 0,4 5 0,0 1 0,0 2 0,0 2 0,1-1-180,4 0 0,-2 5 1,4 1-1,1 2 1,-2 1-1,1-1-54,0-3 0,2-2 0,5-1 1,-1 0-1,0-5 0,1-3 0,0-4 68,4-1 0,-3-4 0,3-2 0,-2-5 0,0-4 0,2-4-91,-2 0 1,-1-3-1,-3 3 1,-2-6-1,-1 0 1,0-1-1,0 3-330,0 2 0,-6 1 1,1 5-1,-1 1 0,0 2-799,2 1 1911,-1 6 0,-4-2 0,0 10 1,0 4-255,0 3 1,5 1 0,-1 0-1,-1 1 1,-1-1 0,-2 0-1,0 0-114,0 1 1,0 5 0,0 2-1,0 2 1,0 1 0,-2 3-1,-1-1-7,-1 4 0,-5 0 1,3-2-1,0 1 0,-2 3 1,3-3-379,-1-1 0,-3-1 0,4 0 0,1-2 0,-1-2 0,1-2 0,1-2 0,2-2 0,1-2 0,0-2 0,-2 0 0,-1 1 0,-1-1 0,-2-1 0,1-3 0,-1-5 0,-4-7-842,1-1 1,6-2-634,-1 1 0,4 4 0,4-4 0,4 5-203,-1 5 0,3-2 0,-4 6 1678,2 1 0,1-4 0,4 0 0</inkml:trace>
  <inkml:trace contextRef="#ctx0" brushRef="#br0">16636 20191 7927,'-9'0'538,"0"0"1,2-2-1,-1-1 1,8-1-1,8 2 83,4 5 0,-3 0 0,-2 6 0,-1 1 0,-3 2 0,-2 2 1,-1-1-345,0 0 1,0 1 0,0-1 0,0 0-525,0 1 1,-6-7 0,-1-4 0,0-7 222,2-10 1,11-7 0,6-8 0,6-4 0,2-1 0,4-3 188,1-1 0,-2-2 0,-1 1 0,0 4 1,-1 5-1,-2 6 53,0 7 1,-8 6-1,2 4 1,-1 1-1,0 4 1,-1 5-814,-2 6 0,3 9 1,-3 6-1,3 5 0,1 8 1,1 3 594,-1 0 0,6 3 0,2-9 0</inkml:trace>
  <inkml:trace contextRef="#ctx0" brushRef="#br0">15476 19884 7927,'6'-19'0,"-4"4"-169,2-3 0,-1 9 0,0 3 0,2 4 471,-3 2 1,1-3 0,2 6 0,4-5 0,3-4 0,1-1 73,0-4 1,1 0 0,-1-3-1,0 2 1,-1 2 0,-3 1 25,-5-1 0,1 4 0,-5 1-131,-6 4 1,-4 1-1,-4 0 1,1 0-1,-2 1 1,-1 4 129,-2 4 0,2 3 1,5-1-1,4 0 1,1-2-1,3 1-136,2 2 0,1-3 0,0 0-1,1 1 1,2 2 0,2 1 0,-3 0-7,0 1 0,2-1 1,1 0-1,-2 1 1,-3 1-1,-5 1 0,-4 3 4,-2 2 1,-3 1 0,1 5 0,-2-1 0,-1 1-1,-2 0 1,2-1-82,1 1 0,6 4 0,2-1 1,1-4-1,3-2 0,1 0-270,2 1 1,6-4 0,2-2 0,1-1-1,-1-1 1,1 0 0,0-4 25,0-4 1,-6 3 0,2-3 0,-4 3 159,-1 1 1,0-4 0,1-2 0,4-1-174,4-3 0,7-1 0,2-2 1,0 0-1,1-2 0,3-2-80,3-5 0,0-2 0,1 1 1,-3 1-1,1 0 0,-5 0 1,-1 2-15,0 1 0,-8-3 0,2 3 0,-3 0 0,-3-1-43,0-1 0,-2 0 0,-4-6 0,0 1-25,0 0 1,-4 4 0,-2 1-1,-2 2 1,-3 3 0,-4 2 0,-4 1 139,-2 0 0,2 0 0,-5 0 0,-1 1 0,1 4 0,-1 4 0,1 3 294,2 1 0,-2 5 0,5 1 0,0 0 0,-1 2 0,6-2-317,3 0 0,5-1 0,6-3 0,0 1 0,0 2 1,2-2-789,2-1 0,4-2 0,4 1 0,-2 1 0,-1 2 0,1 6 909,2 2 0,-5 1 0,-1 1 0</inkml:trace>
  <inkml:trace contextRef="#ctx0" brushRef="#br0">2706 16846 8500,'7'-12'-18,"-1"10"503,-6-2 0,0 1 1,0 3-1,0-8 1,0-3-1,0-3 1,0 1-1,0 0 0,0-2 919,0-3 0,0 3 0,-1-3 1,-4 5-1,-3 4 0,-6 5 1,-4 2-1049,-4 2 0,-3 9 0,-2 7 1,-1 10-1,0 3 0,0 4 244,3 2 0,11 4 0,3 1 0,5-2 0,7-2-478,7-5 0,15 0 0,8-3 0,6-4 0,5-3 0,1-7 0,3-3-122,1-7 0,-8-4 0,-1-4 0,-4-5 0,-4-3 0,-4-3 0,-3-3 0,-8 4 0,-8-4 0,-1 3 0,-3 2 0,-2-1 0,-7 7 0,-4 6 0,-5 9 0,-4 15 0,0 9 0,-2 10 0,0 7 0,5-1 0,0 10 0,4-3 0,4-3 0,2-2 0,3-1 0,8-8 0,5 1 0,5-8 0,4-4 0,2-5 0,4-3-9831,5-6 9752,-2 2 1,16-16 0,-2 3 0</inkml:trace>
  <inkml:trace contextRef="#ctx0" brushRef="#br0">3786 16566 8262,'4'-58'0,"1"0"0,-7 14 1638,-7 26 0,2 9 1,-2 8-1,-1-4 0,-2-2 1,-2-2-1,1 0 0,-5 6 1,1-1-1,0 2 0,1 5 1,0 4-1515,-2 7 1,-4 8 0,2 0 0,1 3 0,-2 5 0,2 4-125,0 6 0,1 3 0,5-2 0,1 1 0,2 1 0,2-3 0,1 0 0,-1-3 0,5 0 0,-2 1 0,0 1 0,1-1 0,1 4 0,1-1 0,2 1 0,0 2 0,0 1 0,0-2 0,2-2 0,2-1 0,5 0 0,4-6 0,4-3 0,2-4 0,2-5 0,1-4 0,0-5 0,0-4 0,0-3 0,5-6 0,0-3 0,-1-4 0,1-7 0,0-1 0,-1-4 0,1 1 0,0 2 0,-1 3 0,1 2-1925,0 3 1,-5 5-1,0 0 1,2 7 0,0 8 1924,-2 4 0,9 14 0,-3-2 0</inkml:trace>
  <inkml:trace contextRef="#ctx0" brushRef="#br0">4372 17059 9145,'0'-61'4365,"2"26"1,1 18-3431,1 16 0,1 4 0,-5 6 0,0 1 0,1 5 0,2 5 0,2 9 0,-3 3-2448,0 5 0,-2 0 1,0 0-1,1-1 1513,4 1 0,2-5 0,7 1 0</inkml:trace>
  <inkml:trace contextRef="#ctx0" brushRef="#br0">4386 16806 8318,'13'-60'1355,"-4"11"-80,0 9 1,0 15 0,4 25 0,0-1 0,1-2 0,-1-2 0,0 2-1301,1 2 0,5 1 0,2 1 25,-1 4 0,11 2 0,-2 7 0</inkml:trace>
  <inkml:trace contextRef="#ctx0" brushRef="#br0">4932 16352 9113,'13'-32'0,"1"7"2137,-1 14 0,5 17 0,1 12 0,2-2-1359,3-1 0,1 0 1,1 1-1,3 3 1,0 2-1,4 3 1,1 4-1,1 5-122,-1 2 1,4 5 0,-6-7-1,-1-1 1,-1 2 0,-6-1-764,-4-1 0,-3 10 0,-9-2 1,-3 3-1,-7 4 0,-6 5 0,-12 6-147,-8 3 1,-12 1 0,16-30-1,-1 1 1,-2-1 0,-1 0-1,-1-1 1,-2 0 0,-3 1-1,0-1-2002,-3 2 1,1 0 1749,1-3 0,0 0 1,-3 0-1,-1 0 0,3-4 1,0 1-1,0-1 0,-1 0 506,1-2 0,0 1 0,1-1 0,2 0 0,1-2 0,0-1 0,0 1 0,0-1 0,1 1 0,0 1 0</inkml:trace>
  <inkml:trace contextRef="#ctx0" brushRef="#br0">3279 18072 11321,'8'-54'0,"-4"2"0,-2 10 1808,-2 10 0,5 12 0,4 8 0,5 3 0,2 5-1178,2 2 0,1 9 1,-3 7-1,4 8 0,-1 9 1,0 8-1,-3 7 1,-1 5-300,-1 9 1,-3 2 0,0 0 0,-4-4-1,1-3 1,-3-4-1342,1-2 0,5-4 0,-2-8 1,1-3-1,0-3 0,-1-6 197,2-6 1,-4-10-1,0-6 1,-1-9-1,-1-12 1352,1-11 1,1-13-1,8-5 1,3-3-1,4-4 1,2 5-1,-1 8 586,0 8 0,-6 11 0,4 4 0,0 5 0,-2 4 0,0 6 0,-2 8-1134,-3 8 0,0 6 0,-2 11 0,-4 4 0,-3 7 1,-5 5-697,-5 5 1,-2 0 0,-8 3 0,-3-1 0,-2-1-1,-2-5-1079,-1-7 0,6-1 0,-4-8 0,2-2-1,4-2 1785,4-5 0,11-14 0,8-10 0</inkml:trace>
  <inkml:trace contextRef="#ctx0" brushRef="#br0">5012 17885 8224,'-7'-58'0,"-5"11"1659,-4 14 0,-2 17 1,3 10-1,-3 2-1229,-4-1 0,-12 1 1,-5 4-1,-1 0 1,-4 1-1,1 2 0,0 5 1,6 2 130,3 5 0,3 6 0,6-1 0,4 4 1,8 4-1,7 2-238,4 2 0,4-2 1,4 5-1,6 2 1,5 2-1,4 2 15,3 4 1,-4-4 0,3 4 0,-1-5 0,0-3 0,-1-3-148,-2-2 1,-6-1 0,-5-4 0,-2 0-1,-3-1 1,-2 1 0,-2 0 64,-4-1 0,-2-2 0,-6 0 0,-1 1 0,1-1 0,0-1-436,-1-2 0,7-2 1,2-5-1,4-1 1,4-1-1,7-3 1,14-5-259,13-2 1,9-2 0,9-2 0,1-2 0,3-4 0,0 1-744,1 2 1,-4 4-1,-7 2 1,-6 5 0,-6 8-1,-8 5 1,-5 5-5889,-6 2 7069,-3-2 0,-2 3 0,0-8 0</inkml:trace>
  <inkml:trace contextRef="#ctx0" brushRef="#br0">5585 18511 8224,'14'-53'1767,"-7"3"-281,-2 5 0,0 13 0,0 14 1,-2 3-333,-2 2 0,-2 8 0,-2 10 1,-5 14-1,-2 11-771,-5 5 0,-5 14 0,0-1 0,1 5 0,0 2 0,3-4 0,2 0-3132,5-5 1,-1-3 0,5-5 2748,3-2 0,0-10 0,2-6 0</inkml:trace>
  <inkml:trace contextRef="#ctx0" brushRef="#br0">5345 18072 10306,'-6'-40'6165,"5"19"-5920,-3 12 0,2 12 1,4 12-1,2 3 1,6 7-1,7 6 1,5 7-246,3 4 0,14 2 0,2 10 0</inkml:trace>
  <inkml:trace contextRef="#ctx0" brushRef="#br0">6039 17432 8373,'-6'-24'0,"-3"1"201,-3 3 1,4 13-1,4 17 1,3 7 859,1 5 0,5-2 1,4 3-1,6 0 1,6 4-1,7 1 1,5 0-619,4-3 1,3 1 0,3 3 0,3 4 0,-1-1 0,1 4 0,-4 1-212,-5 4 1,-2 17 0,-6 3 0,-7 7 0,-13-30 0,-2 1-1,-2 2 1,-3-1-118,1 2 1,-3-1 0,-2 2-1,-3-1 1,-1-1 0,-1 1-1,-3-1 1,-1-1 0,-1 1-1,-1 0 1,0-3 0,-1 1-265,1-3 1,-1 0 0,-17 31 0,0-5-1,0-6 1,0-5 0,-2-7 0,-1-4-675,-3-4 0,-1-4 0,-4-7 0,-2-1 0,-5-3 823,-3-2 0,-19 5 0,33-14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6958 4385 8035,'14'-27'71,"-2"2"0,-2 4 20,-1 8 0,-5 1 0,2 7 0,-4 2 0,-10 2 1,-7 1-1,-7 0 0,-2 0 0,1-1 0,1-2 1,-2-2 197,-1 2 1,2 0 0,3 0 0,0-1 0,4-1 0,1-1 1787,2-2-1775,0-4 0,-1-6 0,0-1 0,-3-1 1,-2 0-5,-2-1 0,-7 3 0,-9-3 0,-7 4 0,-7 3-122,0 4 0,-15 7 0,6-1 0,-6 4 0,-5 6 0,2 5-344,1 6 0,-1 5 0,12-3 0,0 0 1,4 2-1,4 0 179,5 3 1,4-4-1,4 1 1,5-2-1,2-2 1,0-1 187,3 2 1,-4-4 0,8 4 0,-3-2-1,-2 1 1,0 2-79,1 2 1,-5 1 0,0 6 0,-1 2 0,1 2 0,0 1 0,2 1 0,2 0-169,5 3 1,4 1 0,9 2 0,5-1 0,4-1 0,4-1 266,5 1 1,15 3 0,7-7 0,7 0 0,8-1 0,7-2 328,8 0 0,4 1 1,2-2-1,0 1 1,-1-1-1,2-2 1,2-1-488,-34-14 0,-1 0 1,1 2-1,-1 1 0,32 15 1,1-1-1,-33-15 0,1 0 1,1-1-1,0 1 1,1 1-1,0-1-59,-1 0 1,1 0-1,1-1 1,1 0-1,1 0 1,1 0-1,-2 1 1,1 0-1,1 0 1,1-1-1,0 0 1,1-1 76,3-1 0,1 0 1,-2-2-1,1 1 1,2 0-1,1 0 1,0-2-1,0 0 1,0-2-1,0 0 1,1 0-1,-1-2 1,0 0-1,-1-1 85,1-1 1,-1-1-1,-2-1 1,-2-1-1,3 0 1,-1 0-1,0-1 1,-1 1-1,0-2 1,-1 1-1,1-2 1,0 0-1,-1-1 1,0 0-149,-1-1 0,1 0 0,2-1 0,1 0 0,-4-1 1,0 1-1,0-1 0,-2 0 0,0 1 0,-1-1 1,-2 0-1,-1 1-77,33-8 0,3 1 0,-10-2 0,-2-1 0,1-3 0,-6-1 1,1 0-1,-6 0-2,-5 1 1,1-4 0,-14-1 0,0-4 0,-5-5 0,-5 1 135,-6-1 0,-3-10 0,-3 0 0,-3-4 0,-7-4 0,-6 0-207,-9-1 1,-11-9 0,-9 8 0,-1-1 0,-4 3 0,-4 3 0,-4 2-370,-1 3 1,-3 2 0,-8 2 0,-6 2 0,-2 3 0,31 18 0,0 0-1,0 1 1,0 0 421,-1 1 0,-2 0 0,-4 1 0,-2 1 0,-1 0 0,-1 2 0,0 0 0,0 2 0,-2 1 0,-1 0 0,1 2 0,-1 0 95,-4 0 1,1 1 0,0 2 0,1 1-1,0-1 1,0 0 0,0 1 0,0 0-1,-2 1 1,-1 0 0,2 0 0,-1 0-107,-1 0 0,0 0 1,1 1-1,-1 0 1,2 1-1,-1 0 1,2 2-1,0 0 0,0 1 1,1 0-1,3 1 1,1 0-1,1 1 1,1 1-1,3-1 1,1 0-757,1 1 0,1-1 1,0 2-1,0 2 0,-31 11 1,2 4-1,0 5 879,4 5 1,31-14 0,0 0 0,-1 2 0,-1 0 0</inkml:trace>
  <inkml:trace contextRef="#ctx0" brushRef="#br0">14397 8809 15344,'-14'-26'-1012,"-5"9"1,-3 5 1093,-3 5 1,-8 9 0,-1 5 0</inkml:trace>
  <inkml:trace contextRef="#ctx0" brushRef="#br0">14010 8783 13570,'-13'0'19,"4"-2"1,1-2 0,2-5 0,3-3 0,2-1 0,1-1 0,0 1 483,0 0 1,1 5 0,4 4-1,4 4 1,4 3 0,5 3 0,6 0-412,5 0 0,7 2 0,8-3 0,5-2 0,3-2 0,4-1 0,3 0-45,4 0 0,-3 0 1,-9 0-1,-4 0 0,-1-1 1,-4-2-1,-5-2 1,-8 2-321,-5 2 1,0 1 0,-7 0-1,-2 1 1,-4 4 0,-7 4 133,-3 3 1,-6 1 0,-3 0 0</inkml:trace>
  <inkml:trace contextRef="#ctx0" brushRef="#br0">14770 8636 8562,'0'-47'3585,"0"13"-3337,0 14 1,4 20 0,1 9 0,-2 3 0,-3 3-251,-5 3 1,-2 2 0,-9 8 0,-5 2 0,-6 3 0,-1 1-627,0 3 1,-3 1-1,-2 2 1,-1 0-1,-3 2 628,-1 2 0,-2 3 0,0 7 0</inkml:trace>
  <inkml:trace contextRef="#ctx0" brushRef="#br0">13517 11102 8533,'1'-14'212,"4"1"1,2 4 0,8 2 0,1-1 0,5 1 0,3-2 0,5 0-1,2 2 1,3 1 0,1 1 0,0 1 0,1-1 41,-1 2 1,-1 2-1,3 2 1,-3 2-1,-1 3 1,-3 0-1,-2 0 1,-2-1-485,1 0 1,4-3-1,0 2 1,-1-2 0,-2-2-1,-1-2 188,-1-2 1,1 2 0,0-3 0,-1 0 0,-1 1 0,-2 1 0,-4 0 20,0-2 21,-4 4 0,10-5 0,-4 6 0</inkml:trace>
  <inkml:trace contextRef="#ctx0" brushRef="#br0">14517 10902 8499,'0'-49'207,"5"6"0,4 22 28,3 8 0,-3 11 1,-2 11-1,-1 3 0,-3 1 1,-1 1-1,-1-1 1,2 0-124,2 1 1,-1-1 0,-2 2 0,1 1-1,1 3 1,1 1 3,0-1 1,-3 0 0,4-3 0,-2 2 0,1-2 0,-2-1-243,-2-1 0,-7 0 1,-6 3-1,-7 2 1,-10 2-1,-7 2 0,-5 2-878,-1 2 1,-7 6 1003,-4 2 0,-6 4 0,25-19 0,1 0 0</inkml:trace>
  <inkml:trace contextRef="#ctx0" brushRef="#br0">24368 10835 8233,'-12'-13'-4,"3"-1"1,-9 2-1,2 2 312,-2 1 0,3 0 0,-1-4 0,5 0 1,9 1-1,6 3 0,9 5 0,8 2 1,4 2-1,2 2 0,0 2 366,-1 5 0,-4 3 1,-1 2-1,-2 4 1,-2 6-1,-4 4 1,-4 6-1,-5 3 1,-2 6 943,-2 3-1259,-6-3 0,-2 9 0,-6-3 1,-3 2-1,-2 4 0,-2 3 1,-2 4-135,-2 3 0,-1 3 0,4 1 0,6-1 0,5-3 0,9-1-508,4-4 0,6-2 1,7-9-1,2-3 1,4-3-1,1-2-608,1-2 0,-7-7 1,2 1-1,-3-4 0,-4-5 1,-2-3-1408,-4-5 1,-4-1 2297,-1-2 0,-6-5 0,-1-2 0</inkml:trace>
  <inkml:trace contextRef="#ctx0" brushRef="#br0">24101 12341 11651,'-27'0'0,"2"0"0,3 0 0,4 0 0,6 1 0,9 4 0,15 4 840,16 3 1,14-4 0,17 0 0,6-2-1,8-3 1,-34-2 0,0-1 0,3 0-1,1 0-834,0 0 0,0 0 0,-2 2 0,1 1 0,-4-1 0,-1 0 0,36 1 0,-10-1-6,-5-2 0,-11-6 0,-1-2 0</inkml:trace>
  <inkml:trace contextRef="#ctx0" brushRef="#br0">16050 16166 8334,'13'-53'-6,"-4"17"1,0 11 653,1 11 1,-1 9-1,-5 5 1,-8 0-316,-7 0 0,-8 1 0,-1 2 0,-4 1 0,-1 1 0,-6-1 0,-4 2 0,-5 0-183,-1 0 1,1 3 0,-9-3 0,-1 1 0,-2 2 0,-3 0-252,-3 0 0,-2-5 0,-7 4 0,-1-1 0,0-1 0,-2 2 280,0-1 1,4 2-1,-8 4 1,1 2-1,5 1 1,4 4 0,7 2 350,2 6 0,9 0 0,6 8 0,10 1 1,11 3-1,12 4-480,8 5 0,21 7 0,21 3 0,-13-29 0,4-2 0,7 1 0,4-2 0,6 0 0,3-3-31,7 1 0,2-3 0,6-2 1,2-3-1,-20-7 0,2-1 1,0-1-1,1-1 0,0-1 0,1-1 1,1-1-1,2-1 0,-1 0 1,1-2-1,0 0 0,1-2 0,3 0 1,1-1-1,0-2-90,2-1 1,0-1-1,-1-1 1,1-2-1,1-1 1,-1-2-1,2 0 1,0-2-1,0 0 1,-1-1-1,-1-2 1,0 0-1,-3 0 1,1-2-1,-2 0 1,1 0-1,-1-1 1,0 0 67,0 0 0,-1 0 1,-2 0-1,-6 0 0,-1-1 1,-1 1-1,-3-1 1,0 1-1,-2-1 0,13-9 1,-5 0-1,-9 3 0,-3-2 1,-8 2-1,-3-1 1,13-23-105,-18-1 1,-16-5-1,-26-3 1,-23-1-1,8 29 1,-6 2-1,-9 1 1,-5 3-224,-11 0 0,-3 3 0,15 8 1,-1 2-1,-2 3 0,-5 2 1,-1 2-1,0 2 0,-2 0 1,1 1-1,-2 1 0,-1 1 1,0 0-1,0 1 0,2 2 1,0 0-1,1 0 82,0 2 0,1 0 0,0 2 0,2 0 1,2 0-1,0 2 0,4 2 0,1 0 0,1 2 1,-22 5-1,2 1 0,3 1 0,2 1 0,5 0 1,2 1 247,2 1 0,1 0 0,3 0 0,1-1 0,0 4 0,0-1 0,0 1 0,0-1 0</inkml:trace>
  <inkml:trace contextRef="#ctx0" brushRef="#br0">4905 17499 8531,'15'-34'-26,"-3"1"1,-10 9 138,2 6 0,-4 7 0,0 11 0,-7 0 1,-7 0-1,-2 0 0,-3 0 0,0 0 1,-2 0-1,0 0 0,-1 0 0,0 0 0,1 0 1,2 0-1,2 0 122,3 0 0,-4 0 0,0 0 0,2-2 0,1-1 0,2-3 0,-1 0 9,1 0 1,-5 0 0,-3 4 0,-2-3-1,-7 2 1,-3 3 0,-4 3 0,-1 3-169,-2 1 1,-4 7 0,-2 4 0,-2-1 0,-1 1 0,0 0-54,1-2 0,0-1 0,-2-2 0,2 1 0,3-3 0,2 0 102,1-2 1,-1-6 0,2 1 0,2-2 0,1-2 0,1 0 0,0 1 71,1 3 1,5-1-1,-3 6 1,1 0 0,2 2-1,-1 0-247,-4 4 0,2 3 0,-2 0 0,1 2 0,-1 3 0,2-3 38,2 0 157,7 3 0,-1-8 1,6 3-1,-1-3 1,3-2-1,3 0 90,2 1 0,1-1 0,2 0 1,2 1-1,2-1 0,3 0-66,2 1 1,2-1-1,4 2 1,5 1 0,7 3-1,6 1-130,7-1 1,5 3-1,10-3 1,5 1-1,6 0 1,8 0 105,6-1 0,-1-1 0,-31-11 0,0-1 0,0 1 0,-1-1 1,38 8-1,-3-3 0,-2 0 81,-4-2 0,7-6 0,-9 1 0,-2-2 0,0-1 0,-1 2 1,2 1-148,3-1 0,2-1 0,0-2 0,3 0 0,-1 0 0,2 0 282,-1 0-475,2 0 1,1 0 0,1 0-1,-36 0 1,-1 0 0,4 0-1,1 0 1,0 0 0,0 0 69,1 0 1,1 0-1,1-2 1,-1-1-1,-1 1 1,-2 0-1,1 0 1,0 0-1,1-1 1,0 1-1,-1-1 1,0 0-1,0 0 1,0 0-16,-2 0 1,0 0 0,2 1 0,-1 0 0,1 2 0,0 0-1,2 0 1,0 1 0,0 1 0,-1 1 0,0 0 0,1 1-57,-1 0 1,-1 0 0,-2 2-1,0-1 1,-1-1 0,0 0 0,32 5-1,-4-2 1,-1-1 0,0-3 241,-1-1 1,1-2-1,0 0 1,-1 0 0,1 0-1,0-2 243,-1-2 0,1 1 1,1-6-1,2 0 1,1 0-1,0 2 1,0 1-419,0 3 1,-33 0 0,1 0 0,35-2 0,-36 4 0,0-1 0,37 1 0,1 1-576,-2 0 476,-35 0 0,0 0 0,32 1 1,3 2-1,-5 3 0,-1 0 0,-3 2 172,0-1 1,2-3 0,-8 4 0,0-1 0,2-1 0,-2 0 0,0-1 239,-2 0 1,-3-3 0,1 2-1,2-2 1,0-1 0,1 2-112,1 2 1,-2 1 0,3-3-1,1 1 1,-2-1 0,2-1-205,0-2 1,1 4-1,3 0 1,0-1-1,-1-1 1,1-2-1,-1 0 196,1 0 0,0 0 0,2 0 1,-2 0-1,-1 0 0,-4 0-62,0 0 1,-3 0 0,-3 0-1,-1 0 1,0 0 0,-1 0 0,0 0-81,1 0 1,-2 0 0,5 0 0,-3 1 0,-1 2 0,3 2 511,0-2-391,0-2 0,-2-1 0,0 0 0,1 0 0,-1 0 0,0-1 61,1-4 1,-6 4 0,3-5 0,-1 1-1,0 1 1,-4 1-441,-1 2 0,-2-4 1,-3-1-1,-2 0 0,-2-1 1,-5 1-1,-3-1-255,-1-1 0,-2-1 0,-3-3 1,-4 2-1,-3 0 0,-2-4 539,0-2 1,-4-8-1,-1 4 1,-2-3 0,-3 1-1,-2-2 1,-1-1-197,0-1 0,-1-1 0,-4 0 0,-4 2 0,-4 1 1,-3 2-381,-2-1 1,-9 3 0,2 1-1,-3 1 1,-6 1 0,-2 0-47,1 2 0,-8 2 544,3 0 0,-3-1 0,1 3 1,-1 0-1,-3 2 110,-1-1 1,3 3 0,-5-1 0,-2 1 0,-2 1-1,-5-2 1,-2 1-22,-1-3 1,-4 2 0,2-1 0,0 1 0,2 0 0,6 2-12,5 0 0,5 0 0,-2-4 0,1 1 0,2-1 0,-1-2 0,1-3 370,1-3 1,1 2 0,1-5 0,-3 1 0,-4 0 0,-2 0-379,-4-1 0,1 3 0,-12-3 0,-5 2 1,-2 4-1,34 9 0,-1 0 0,-1 2 1,0 1-108,-2 0 1,-1 0-1,3-1 1,-1-1 0,-1 3-1,-1 0 1,3 0 0,-1 1-1,1 0 1,0 0 0,1 1-1,0 0-511,-37 0 1,0 0-1,8 0 1,5 0-1,-1 0 1,2-1 0,-3-2 656,1-2 1,5 0-1,-4 2 1,-2-3-1,-3 0 1,-4 0 237,-3 3 1,37 0-1,-1 0 1,-1 0-1,-1 1 1,-1 1-1,0 0 1,0 0-1,-1 0 1,-2 1-1,0 0-371,-2 0 1,0 0-1,3 0 1,0 0-1,-4 0 1,1 0-1,-1 1 1,1 0-1,2 0 1,0 0-1,-1 2 1,0-1-1,1 0 1,1-1-42,-2 0 1,-1-1 0,-1 2 0,1 1-1,-1-1 1,1 0 0,0 0 0,-1-1 0,0 0-1,-1 0 1,0-2 0,0 0 0,-3 0 0,0-1 205,-1 0 0,-1 0 0,2-3 0,-1-1 1,-3 2-1,-2 0 0,0-3 0,-1 0 1,2-1-1,0 0 0,-1-2 0,1 1 1,0-1-1,1 0-6,1 1 0,-1-1 0,-2 1 1,1 0-1,-1 2 0,1 1 0,1-1 1,0 1-1,-2 0 0,0 0 0,1 1 1,0 1-231,2 1 1,-1 2-1,-3 0 1,0 2-1,4 0 1,0 2-1,0 1 1,-1 2-1,-2 2 1,1 2-1,-1 2 1,1 1-1,0 2 1,0 1-988,1 1 1,1 0 0,5-1-1,0 1 1,-3 2 0,0 1 1129,3 0 0,0 1 0,1 2 0,1 0 0,4-2 0,0 1 0,1-1 0,1 1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1733 7157 8092,'-21'-52'95,"8"10"-43,8-2 91,4 14 0,2 17 0,4 9 1,7 4-1,7 3 0,11 1 1,5 0 1566,7 2 0,6-4-1595,1 2 0,8-2 0,2-2 0,2 0 0,2 0 0,1 0 0,-2 0 0,-4 0 0,-3 0 0,-3 0-722,-4 0 1,-2 0 0,-7 0 0,-4 1 0,-3 4 0,-6 4 606,-4 2 0,-2 3 0,-7-1 0</inkml:trace>
  <inkml:trace contextRef="#ctx0" brushRef="#br0">2599 6930 9462,'-11'-46'419,"2"0"1,6 5 0,6 10-1,6 12-160,2 8 1,6 4 0,3 4 0,9-2 0,3 2 0,7 3-1,4 3-287,5 2 0,6 7 0,2-1 0,2 7 0,-3 3 0,-6 1 0,-8 2 14,-4 3 0,-13-4 1,-4 8-1,-8-3 1,-9 1-240,-6 2 0,-16 1 1,-15 7-1,-10-1 1,-11 2-1,-3-3 0,-3-3-64,1-1 0,2-1 0,-1 5 0,2 1 317,5 3 0,8-1 0,-2 6 0</inkml:trace>
  <inkml:trace contextRef="#ctx0" brushRef="#br0">2373 14647 8232,'7'-35'-9,"4"0"1,-4 8 570,5 7 1,-6 5 0,7 4 0,-1 4 0,-2 0 0,1 1 0,-7 3-1,-7 7 1,-12 9-14,-7 7 1,-9 2 0,-2 5 0,1-1 0,-1-1 0,1-1 0,-2-2-1,-2 2-253,3 1 0,4-3 0,4-1 0,2 0 0,6-2 0,3 0 0,5-2 0,5-3-126,3 0 0,2 1 0,3-1 0,7 3 0,4-4 0,5 0 0,3-2 170,0 1 0,8-5 0,-7 0 1,-2 1-1,1-1-263,-3 4 1,-5 0 0,-2 4 0,-7 1 0,-6 5-1,-6 3-433,-7 4 1,-8 8 0,-11-1 0,-7 4 0,-5-1 0,-2-2 0,-2-4 238,1 1 0,0-5 0,-2 2 0,4-5 1,7-5-1,5 0 0,8-5-798,4-5 0,11-4 1,13-6-1,18-3 1,22-6-4775,20-9 5689,-20-1 0,2-3 0,2-2 0,1-1 0,5-8 0,0-1 0</inkml:trace>
  <inkml:trace contextRef="#ctx0" brushRef="#br0">3119 14633 8124,'-19'-34'-3,"10"12"1233,0 18 0,8 4 0,5 13 0,4-6 0,-1-1-646,-3 3 1,-4 3 0,-4 3 0,-5 2 0,-4 6 0,-4 0-190,0 0 1,-10 2 0,2-5 0,0 3-1,-2-3 1,5 1 0,1-2 298,5 1 0,2 2 0,4-4 0,3-1 1,1 1-1,4 0 732,5-2-1291,11-1 1,6-2-1,7-1 1,1-1 0,2-3-1,1 1-280,-2-1 1,3 2 0,-4-4 0,-5 1 0,-3 4 0,-8 1-476,-7 1 0,-6 0 0,-9 2 1,-11 1-1,-10 4 0,-6 0 266,-5 4 0,1-3 1,4 0-1,3-2 1,1-3-1,5-1 0,4-2-476,6 1 1,10-1 0,6 0-1,10 1 1,11-3 829,9-2 0,6 3 0,6-4 0</inkml:trace>
  <inkml:trace contextRef="#ctx0" brushRef="#br0">3253 15380 9260,'13'-6'1650,"-1"3"0,-2-6 0,-1-2-1231,1 0 1,8-9 0,6-2 0,4-3 0,3-3 0,0-2-1,0-2 1,0-2 157,-1-3 1,3-2 0,-2-1 0,-2 0-1,-2 0 1,-3 2-1865,-2 2 0,-4-7 0,2 3 0,-2 0 0,-4 3 0,-4 6 0,-1 4-414,-2 5 0,-1 6 2400,-6 11 0,-4 8 1,-1 15-1,2 4 1,2 4-1,1 2 1,1 1 487,4 2 1,8 9 0,9-3-1,3 0 1,2 2 0,0-1-2411,-1 2 1,5 3-1,1-1 1,-3-5 1222,-1-3 0,-7-9 0,-2-6 0</inkml:trace>
  <inkml:trace contextRef="#ctx0" brushRef="#br0">3599 14993 7892,'16'-61'0,"10"5"0,14 12 1351,14 13 0,7 10 1,0 7-1,-5 0-934,0-4 0,8 3 0,-3-1 0,-3 5-417,-1 7 0,0 8 0,-4 4 0</inkml:trace>
  <inkml:trace contextRef="#ctx0" brushRef="#br0">2493 16073 10852,'3'-43'0,"12"3"0,20 9 1266,24 10 0,-22 11 1,2 1-1,4 2 1,1 0-1,4-3 1,2-2-1176,4-2 0,2-2 0,6-1 1,1-1-1,5-3 0,1-1 1,2 0-1,1-1 0,-23 9 1,-1 0-1,1 0 0,21-6 0,0 1 1,-1 2-1,-1 0-5007,-2 1 1,-1 1 4915,-5 5 0,-1 1 0,-2-7 0,-2 1 0,-5 4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2813 5557 7992,'6'-25'10,"1"9"1,-1-3 0,-6 14-1,-7 4 1,-5-1 0,-2-2 0,1-5-1,1-3 1,2-1 0,1-1 0,0 0-1,2-3 1179,2 0-711,-2-1 0,4 5 0,-6 1 0,-1 6 0,-2 9 0,-5 10-179,-5 6 1,-2 5 0,-10 7-1,-1 5 1,-2 1 0,-5 0 0,-1-2 85,-2 2 1,3-3 0,-4 2-1,2-1 1,-1 1 0,4-1-1,4 2-40,6 2 0,8-2 1,7 1-1,6 5 0,5 2 1,5 4-1,6 1-158,8 5 0,5 11 1,9 3-1,-13-33 1,1 0-1,2 3 1,1 1-1,1 0 1,2 0-170,-1 0 0,2 0 0,3 2 1,1 0-1,-1-4 0,-1-1 1,-1 1-1,1-1 0,-2 0 1,1 0-23,-2-4 0,-1 0 0,19 29-93,-5-8 0,-2-7 0,-8-4 0,-3-6 0,-4-7 0,-3-7 81,-2-5 1,-5-10 0,-4-8-2558,-2-8 1,-7-4 0,1 2 2572,1 5 0,1 1 0,2 10 0</inkml:trace>
  <inkml:trace contextRef="#ctx0" brushRef="#br0">14916 5597 8573,'0'-13'0,"0"0"0,0-1-16,0 1 1,0 4-1,0 0 1,0-1 0,-1 0-1,-2-1 540,-1 2 0,-1 5 0,4-5 1,-4 0-1,-4 2-250,-3 2 1,4 7-1,-1 7 1,-2 10-1,-2 8 1,-3 7-19,-2 4 1,-6 2 0,2 10 0,-3 5 0,-2 2 0,-1 6 0,-3 4 39,13-30 1,0 0 0,0-2 0,-1 1 0,1 0 0,-1 0 0,2-1 0,0 0 0,1 0 0,0 0 0,-12 31 2,4-1 0,6-2 0,9-10 0,5-1 0,5-2 0,10-2 36,11-3 0,10 0 0,14-5 0,6-2 0,6-2 0,1-5 0,0-4-332,-2-5 0,-7-3 0,-4-7 0,-5-2 0,-8-1 1,-8 0-1535,-7-2 1,-5 1 0,-4-4 0,-4 5 0,-4 5-1,-2 2-1254,-4 2 1,-7 5 2784,-5 0 0,-1-4 0,4 0 0</inkml:trace>
  <inkml:trace contextRef="#ctx0" brushRef="#br0">8465 16512 7839,'-14'-1'374,"1"-4"0,6 2 0,2-5 0,4-3 1,2 1-1,4-1 0,3 3 0,6-1 1,4 0-1,2 1 0,3 3 0,-3 2 415,0 1 1,-1 2 0,-3 0 0,2 0 0,-2 2 0,-1 1 0,-2 2-1,1 1 1,-1 2-394,0-1 0,1-4 0,0 3 0,3-2 0,2 2 0,0 0 0,2 0 0,0-3-643,2-1 0,-2-1 0,1 2 0,1 2 0,-1-1 0,0 0-1376,2 1 1,-4 1 1622,3-2 0,-7 4 0,3 5 0</inkml:trace>
  <inkml:trace contextRef="#ctx0" brushRef="#br0">8558 16752 7986,'-21'8'-4,"-2"-1"1,5-4 0,1 4 387,3 5 0,5-1 1,1 6-1,2-2 1,3-1-1,2-1 1,2-1 239,4-3 0,7 1 0,7-4 0,2 0 0,2 0 0,1-3 120,-2-2 1,4-2 0,-4-2 0,1-3 0,1-2 0,-3 0 0,-2 0-1167,-3 4 1,5 2-1,0 2 1,3 0-1,1 0 422,3 0 0,7 0 0,0 0 0</inkml:trace>
  <inkml:trace contextRef="#ctx0" brushRef="#br0">9478 16579 7924,'7'-30'0,"-2"4"0,-2 6 1097,1 9 1,3 5-1,7 6-458,-1 0 1,-4 0 0,0 1 0,3 2-1,2 5 1,4 2 0,0 6 35,1 3 1,-4-1-1,3 3 1,-2 0-1,0-1 1,2 3-1,-1-1-167,-3 0 0,4-1 1,0 2-1,-2-2 1,-1 0-1,-2-2-694,1 0 0,3 4 1,1-6-1,-3 1 0,-2 0 1,-1 1-1,3 0-2916,0 1 0,6-4 3102,1-7 0,3 3 0,2-5 0</inkml:trace>
  <inkml:trace contextRef="#ctx0" brushRef="#br0">10331 16526 9318,'-18'-37'1572,"0"6"0,1 13 0,2 19 1,-3 10-1051,-4 5 1,-5 8 0,-3-2 0,-2 2-1,-2 1 1,-3 1 0,-2 10 0,-1 8-428,0 10 0,19-22 0,-1 1 0,1-1 0,1 1 0,1 1 0,1 0 0,0 2 0,2 1 1,1-2-1,0 1-2921,-13 30 1,6 2 2825,0-10 0,5 3 0,-2-14 0</inkml:trace>
  <inkml:trace contextRef="#ctx0" brushRef="#br0">9851 16726 7999,'0'-14'532,"-1"7"1,-4 4 0,-2 6 0,-2 7 0,1 7-1,2 5 60,3 3 1,2 2-1,1-1 1,3 1-1,4 0 1,8-1 0,6 1-1,6-1-153,2 1 1,7-2-1,-2-1 1,1-3-1,4-1 1,-4 0-1231,-1-1 0,-1 5 0,-5-4 0,0 3 791,-2-1 0,-9 12 0,3 7 0</inkml:trace>
  <inkml:trace contextRef="#ctx0" brushRef="#br0">10024 16312 8066,'0'-7'107,"-1"1"1,-2 5-1,-3-2 1,-1-3-1,-4-2 1,1-2 1141,1-2 1,3 3 0,6 0-1073,0-1 0,-2 4 1,-2 2-1,-6 2 1,-7 2 3,-5 0 1,-5 0-1,-4 0 1,-3 0-1,-1 0 1,-1 2 424,-1 2 0,3-2 0,0 2 0,1-1 1,4 0-1,2 3 588,5 1-1104,-3-4 1,10 5-1,-3-5 1,3 1-1,4 0 32,2 2 1,-3-4-1,3 4 1,-4 0-1,-5 3 1,-4 2-1,-5 3 82,-4-1 1,1 0-1,-4 1 1,0-1-1,2 0 1,-3 2 1167,1 3-1090,5-3 1,-2 4 0,7-4-1,3 1 1,2 2 0,3 0-117,1 1 0,6-4 0,0 3 0,0-4 0,0 0 0,2-1 0,0 2 32,-1 3 0,1-2 1,-4 5-1,2-1 1,-1 1-1,-2 3 8,-1 1 1,0 2 0,-1-1 0,1 1 0,1 0 0,2-1 0,2 2-207,2 3 0,2-2 0,4 2 0,0-3 0,0-2 0,0 1 0,0 0 0,4-2 0,2-1 0,2-4 0,1 1 0,-1-2 0,1 1 0,2-4 0,1 0 0,1 0 0,0 2 0,1-2 0,0-1 0,3-1 0,0-1 0,7 2 0,-2 1 0,4 2 0,0 0 0,2-1 0,3 1 0,5-2 0,0-1 0,1-1 0,3-1 0,-2-1 0,4-2 0,-1-1 0,-2-2 0,5 4 0,-3-4 0,-2-1 0,-1-3 0,1-1 0,2-2 0,-2 0 0,-4 0 0,2 0 0,2 0 0,1-2 0,0-2 0,-4 1 0,-2-5 0,0 1 0,-2-1 0,2-2 0,-1-2 0,-1-1 0,0 3 0,-6-2 0,1-3 0,0 0 0,-1-1 0,1-2 0,0 2 0,-1-7 0,1 0 0,0-2 0,-1-2 0,1 0 0,0 1 0,-2-5 0,-2-1 0,0 3 0,-1-1 0,0 1 0,0-2 0,-5-1 0,0 6 0,-2-1 0,-3 0 0,-3 1 0,-5-1 0,-1 5 0,0 0 0,2-2 0,-2 0 0,-2 1 0,-1 0 0,0 0 0,-4 2 0,-1 0 0,1 1 0,-1 0 0,1 1 0,-1 1 0,0-1 0,3 3 0,-4-6 0,2-1 0,-2 1 0,-2 0 0,-2-2 0,-3-4 0,-4-2 0,-2 2 0,-2 0 0,-2 3 0,-2 1 0,-2 1 0,-1 2 0,-3 0 0,-5 2 0,-2 3 0,-4 2 0,-2 5 0,5-2 0,-4 3 0,2-1 0,2 2 0,2 1 0,2 2-402,1-2 1,-3 4 0,5-4-1,3 2 1,1-1 0,2 2-1075,4 2 1,3 1 0,6 0 0,-1-2 0,1-1-6017,0-1 7492,-1 0 0,7-2 0,1-2 0</inkml:trace>
  <inkml:trace contextRef="#ctx0" brushRef="#br0">9318 16312 7994,'-6'-19'530,"4"3"-190,-2-6 1,2 5-1,2 0 1,2 3 0,1 4-1,3 1-15,1-1 1,-4-2 0,0-1 0,-4-1-124,-4 1 0,-1 4 1,3 0-1,-1-1 1,-1-2-1,1-3-225,0-3 0,-7 2 0,2-5 0,-4 1 0,-5-1 0,-4-1 107,-3 1 1,-6-4 0,-3 2 0,-3-2 0,-5-1 0,1 0 335,-1 4 1,2-1-1,0 5 1,2 2-1,1 1 1,3 1-1,0 1-508,-1 0 0,6 4 0,-1 0 0,7-1 0,5-2 0,4-2 0,6 1-170,3 0 1,4-5-1,2-1 1,4-2-1,3-3 1,4-1 65,2-1 1,-1-6-1,2 0 1,0-1-1,-1 1 1,-2 2 0,-1 2 625,-4 1 0,-1 5 0,-6 0 0,-2-2 0,-3 0 0,-9 2 0,-7 4-546,-4 4 0,-3-4 1,-3 0-1,-5 3 0,-2 3 1,-1 4-126,4-3 0,-4 4 0,4-2 0,-2-1 0,0-2 0,3 0 0,3 2 131,5 1 1,1 0 0,7-5-1,2 1 1,3 0 0,3-1 328,1 1 1,6-2 0,-2-1-1,4-2 1,1 2 0,1 1-139,4 2 1,-4-1-1,2 1 1,-4 0-1,-7 0 1,-2-1-1,-8 1 75,-6 0 0,-1-1 0,-9 1 1,-1-2-1,-2-1 0,-6-2 1,-2 2-21,-1 1 0,3-3 1,6 0-1,2 2 0,-1 1 1,2 2-274,3 0 1,4-1-1,5 1 1,4 0 0,4-1-1,2 1 1,3 0-322,4-1 0,4 0 1,1-3-1,0-2 1,1 0-1,4-2 626,4 0 0,3 2 1,-1-5-1,0-1 1,-4 1-1,-1-1 1,-3 2 347,-1 0 1,-2-2 0,0 3 0,-2-2 0,-4 1 0,-6 2 0,-4 0-562,0 0 0,-5 4 1,-1-4-1,-3 0 1,-2 0-1,-1-2-232,-3-2 0,1 2 0,-6 1 0,-1-2 0,-1-1 0,-4-1 0,1 0 118,1 4 0,-7-3 1,7 4-1,-3-1 0,-3 0 1,0 0-1,1 0 303,5-1 0,5 3 0,-1-4 0,5 0 0,3-1 0,3-3-221,3-2 0,2 4 0,7-8 0,1-1 0,2 3 0,2-1-378,3 4 1,0 1 0,5 1 450,0 0 0,18 1 0,4-1 0</inkml:trace>
  <inkml:trace contextRef="#ctx0" brushRef="#br0">9744 16113 7305,'0'13'671,"0"0"1,0-2-197,0-7 0,2-10 0,1-13 0,3-2 0,1-3 1,5-2 175,4-5 1,5 0 0,6-6-1,1-3 1,1 0 0,4-3-532,1 1 0,-3-4 0,5 2 1,2-1-1,2 1 0,3-3 1,-1-2-605,1-2 1,0-3 0,-3 5 0,-2-2 0,-2 0 0,-5-1 618,-3-3 1,-7 5 0,-5 5 0,-6 4-1,-5 1 1,-4 0 0,-1 0 363,0 0 0,-6 1 0,-3 2 0,-2 3 0,-3 0 0,1 2-441,0-1 1,4 2-1,1 4 1,2 1-1,3-1 1,2 2-1,1 1-702,0 2 0,0 4 0,1-3 0,4 1 0,4 0 0,3 1 490,1 3 1,5-3 0,1-1 0,3 1 0,5-2-1,2 1 1,2-4 453,2-1 1,-3-2 0,4 0-1,0-1 1,-2-1 0,1-4-45,-3-1 0,-2 7 0,-3-2 0,-3-1 0,-4 2 0,-3 0-292,-2 1 1,0 5 0,-1 0-1,-1 0 1,-4 1 0,-1 3-1,-3 2-294,-2-2 0,-2 3 0,-4-4 1,-3 1-1,-3 0 0,1 2 304,1 1 1,0-2 0,-3-1 0,3 2 0,5-1 0,2 1-1,2-2 100,0 2 0,8-5 0,5 0 0,11-1 0,7 0 0,7-2-20,4-1 0,-4 3 0,7 1 0,-4 2 0,-1 3 0,0-1 25,0 0-59,-12 2 1,4-4 0,-12 5 0,0-1 0,-6-1 0,-5-3 345,-3-2 0,-1 3 0,-7-2 0,-2-1 0,-7 2 0,-4-1 0,-5 4-404,-5 1 0,-1-1 1,-9 1-1,-2 3 1,-2 2-1,-1 1-554,0 0 1,6 5 0,3-4 0,5 1 0,3 0 0,6-2 0,3 0-1476,5 0 1,3 0 2066,6-4 0,12-7 0,3 0 0</inkml:trace>
  <inkml:trace contextRef="#ctx0" brushRef="#br0">11237 12767 8571,'39'-10'0,"-2"-3"0,-2-1 1311,2 4 1,6 10-1,3 9 1,0 3-1265,0 1 1,2 0 0,-7 2 0,-4 2 0,-4 2 0,-8 1 0,-7 6-878,-8 3 1,-7 7 0,-13 10 0,-14 7 829,-13 8 0,15-29 0,-2 1 0,-3 0 0,1 1 0</inkml:trace>
  <inkml:trace contextRef="#ctx0" brushRef="#br0">4746 12647 8122,'0'-10'0,"0"6"0,5 4 490,4 9 1,2 7 0,1-3 0,-1 3-1,4 4 1,0 0 0,1 4 0,1 0 0,0 2-1,1 1-56,1 3 0,-4-1 0,3-2 1,-3-2-1,-2-1 0,0-3 1,1-1-502,-1 1 1,-4-5 0,0 4 0,0-3-1,0 1 1,-2-2-2491,-1-1 0,4-3 2557,-1-3 0,3-9 0,1-7 0</inkml:trace>
  <inkml:trace contextRef="#ctx0" brushRef="#br0">5145 12714 8729,'-13'-13'0,"0"1"506,-1 3 0,1 5 0,0 8 1,-1 5-112,1 3 1,-2 7-1,-1 3 1,-3 5-1,0 3 1,-1 1-1,2 0 1,1 1 109,-1 4 0,-4-2 1,4 1-1,2 2 1,2 0-1,5 0-1171,5-1 0,3-6 1,1 1-1,0-5 1,2-2-1,7-5 666,9-4 0,12-4 0,4-11 0</inkml:trace>
  <inkml:trace contextRef="#ctx0" brushRef="#br0">5519 12661 7991,'-14'-5'2495,"1"1"-2265,0 1 1,5 3 0,4 4-1,4 5 1,4 3 0,7 3 0,5 3-1119,6 4 0,2 8 888,-2 1 0,3 0 0,-4-5 0</inkml:trace>
  <inkml:trace contextRef="#ctx0" brushRef="#br0">5665 13021 7972,'-14'-34'2457,"-4"-6"1,9 1-1,1 14 1,11 10-1470,11 9 1,5 5 0,11-1-1,4-2-988,6-5 0,9-3 0,-2-1 0</inkml:trace>
  <inkml:trace contextRef="#ctx0" brushRef="#br0">11531 12128 7922,'0'-21'0,"-5"-3"565,1 7 1,-1 6 0,7 11 0,1 8-1,1 5-74,-1 5 1,3 2 0,0 7 0,0 0 0,1-1 0,-1 2 0,0 2 0,-1 1 0,-1-1-1047,0-2 0,7-1 0,-2 1 1,3 1-1,1 1 555,0-5 0,1-4 0,-1-8 0</inkml:trace>
  <inkml:trace contextRef="#ctx0" brushRef="#br0">11837 12194 7910,'-22'-28'1339,"0"6"0,-5 6 0,9 19 0,1 6-1360,-3 8 1,0 3-1,-7 2 1,0 1-1,2 3 1,1 0-1,2 2 1,1 4-340,5 3 0,0 8 0,11 1 1,4-2 359,4-5 0,10-4 0,8-7 0</inkml:trace>
  <inkml:trace contextRef="#ctx0" brushRef="#br0">12064 12288 8847,'0'-34'0,"0"4"882,0 6 0,1 12 0,4 11 0,4 5 0,1 4-1622,-1 2 0,4-2 1,-1 0-1,4 4 0,2 3 1,0 4-1,0 4-68,-2 5 0,-3-2 808,-4 5 0,-3 9 0,-6 2 0</inkml:trace>
  <inkml:trace contextRef="#ctx0" brushRef="#br0">11851 12767 7935,'-21'0'0,"4"-1"-195,7-4 0,16-2 0,13-6 0,11-1 291,10 1 1,10-5-1,8 1 1,0 0-1,0 2-96,-1 2 0,7 0 0,-3-1 0</inkml:trace>
  <inkml:trace contextRef="#ctx0" brushRef="#br0">1773 8916 22163,'0'-25'-3280,"0"8"1,-2-6 3596,-2 14 0,-3 9 0,-7 9 0,1 1 1,1 0-1,2-2 0,4-2 0,6-3 1,9-2-1,7-1 0,6 0 712,6 0 1,5 0 0,8 0 0,2-1 0,3-2-1,0-3 1,2 0 0,-3-1-946,1-1 0,-3 5 0,-6-1 0,-3 2 0,-1 2 0,-3 0 0,-4 0-2089,-3 0 1,-4 5 0,-6 1-1,-1 1-1288,-3 3 3091,-3-4 0,-6 6 1,0-4-1</inkml:trace>
  <inkml:trace contextRef="#ctx0" brushRef="#br0">2613 8796 24171,'0'-13'-1349,"6"1"1,3 4 1404,2 8 1,-3 6-1,-4 8 1,-2-1 0,-2 0-1,0 1 1,-2 0 0,-2 3 585,-5 0 0,-7 7 1,-5 0-1,-1 4 0,-5 5 1,0-1-1490,-2 1 1,-1 7-1,3-3 1,1 0-1,-1 1 1,2-1 791,3-1 0,-3 2 1,4-4-1</inkml:trace>
  <inkml:trace contextRef="#ctx0" brushRef="#br0">1786 10555 8427,'6'-40'0,"6"8"0,9 5 0,2 9 227,6 8 0,6 4 1,1 6-1,2 0 0,2-2 1,0-1-1,0-1 0,0 0 1,0-1-1,0 1 0,-1-1 1,-2 1-1,-5-1-423,-4 2 1,2 2 0,-9 1 0,-1 1 0,-2 2 0,-3 2-1,-2-1 1,1 1 195,-1-1 0,0 6 0,1-2 0</inkml:trace>
  <inkml:trace contextRef="#ctx0" brushRef="#br0">2573 10369 10769,'-8'-27'-472,"-2"6"0,6 6 331,1 9 1,6 14-1,2 14 1,3 3 0,1 2-1,-2 0 1,-2-1-162,-4 1 0,-1 1 0,0 3 0,-3 5 285,-6 2 0,-6-4 0,-11-1 0</inkml:trace>
  <inkml:trace contextRef="#ctx0" brushRef="#br0">2080 11221 8482,'-20'-11'0,"5"2"0,-2-9 0,3 3 0,5 2 344,5 0 1,3 4 0,1 0 0,2 0-1,7 1 1,11 4 0,6 1 0,8 0-1,3-1 1,6 1 0,3 1-354,5 2 0,-1-1 0,2-2 1,0-2-1,2 1 0,1-1 1,0 1-1,-5 0 0,-2-1-2650,-4 1 2659,-5-1 0,7-1 0,-6-1 0</inkml:trace>
  <inkml:trace contextRef="#ctx0" brushRef="#br0">2853 11062 8564,'-8'-20'230,"2"14"1,6 6-398,0 15 0,0 13 0,0 3 0,-1 1 0,-4-1 0,-3 1 0,-6 2 0,-4 3-344,-4 2 1,-13 7 510,-5 3 0,-15 2 0,27-24 0,1 0 0</inkml:trace>
  <inkml:trace contextRef="#ctx0" brushRef="#br0">18742 13261 8005,'0'-14'241,"-1"7"0,-4 1 1,-4 0-1,-1-3 1,1-3-1,5-1 1,4 1-1,4 2 0,5 1 1,3-2-1,1 0 567,1-3 1,3 7-1,1 1 1,-2 1 0,-1 1-1,-3 3 1,-3 4 0,-5 7-1,-2 6 420,-2 6 1,-2 8 0,-4 4 0,-5 3-1,-6 5 1,2-1 0,4 0 0,2-1-1079,-2 0 1,5-1 0,1-4-1,0-3 1,1-4 0,1-3-492,1-3 0,4-7 0,1-14 0,1-12-154,-1-12 1,3-6-1,-2-13 1,1-2-1,-1-4 1,2 1 0,0 3 590,0 2 1,3 4-1,-3 2 1,0 7 0,1 5-1,1 6 435,2 3 1,2 8 0,1 2-1,0 4 1,1 1 0,-1 1 0,2 4-601,3 4 0,-2 3 0,5 1 0,-2 0 0,-3 1 0,-1-1 0,-2 2-3754,1 2 0,-1-2 3823,0 3 0,7 3 0,0-1 0</inkml:trace>
  <inkml:trace contextRef="#ctx0" brushRef="#br0">19609 12941 8175,'14'-33'1856,"3"11"0,-13 7-628,-1 18 1,0 21 0,0 2 0,2 3-1,-1 0 1,0 2 0,1 8 0,-2 7-70,-2 7 0,-1 8 0,0-4 0,0 0 0,0-1 0,0 0-1748,0 2 1,-4-2 0,-2-7 0,0-4 0,-1-5 0,1-6 0,-2-8-5223,1-7 5811,4-4 0,-3-7 0,6-2 0</inkml:trace>
  <inkml:trace contextRef="#ctx0" brushRef="#br0">20115 13154 8042,'8'-31'9830,"-4"-9"-8966,-2 3 1,8 18-1,5 14 1,4 4-1,6 1 1,3 0-1,6 1 1,2 4-985,1 3 0,3 4 1,-7 2-1,-2 0 1,-2 3-1,-5 0-6399,-3 0 6519,-4 4 0,-9-1 0,-2 7 0</inkml:trace>
  <inkml:trace contextRef="#ctx0" brushRef="#br0">20022 13540 8156,'13'-41'2457,"1"5"1,2 14-1,8 22 1,11 6-1495,11 2 1,4-3-1,1-6 1,-2-2 0,2-1-1,3 1 1,2 1-964,0 2 0,2 6 0,9 1 0</inkml:trace>
  <inkml:trace contextRef="#ctx0" brushRef="#br0">23701 13647 8033,'7'-6'0,"5"0"0,-4-1 0,-1 7 670,11 6 1,-14 7-1,10 0 1,-3 1-1,0-1 1,-1 3 0,-1 4-1,0 5 1,-2 1-1,-2 4 1,-4-2 226,-1 0 0,0 2 1,0-2-1,-1-4 1,-2-2-1,-3-3 1,-1 0-1483,-4-2 0,-1-8 0,-1-6 0,1-8 0,2-8 106,1-8 0,1-7 1,0-6-1,3-8 1,4-4-1,2-2 1078,4 0 1,3-2 0,9 7 0,2 4-1,0 7 1,1 5 0,-3 4 315,3 0 1,-1 8 0,5 1-1,-2 5 1,0 3 0,0 3-1196,0 1 0,-4 4 0,4 2 0,2 5 0,0 3 0,-1 3 0,0 3-3224,0 4 1,-2 3 3503,1 2 0,1 5 0,3 2 0</inkml:trace>
  <inkml:trace contextRef="#ctx0" brushRef="#br0">24687 13207 9632,'14'-25'2271,"-1"-6"1,0 18 0,1 11 0,-1 15-1652,0 10 1,-1 9-1,-1-5 1,-2 3 0,-1 4-1,0 6 1,-4 8 0,-4 7-273,-4 3 1,-4 9-1,-6-4 1,-3-1-1,0 1 1,0-4-5265,2 0 1,7-3 4659,-1-7 0,6-3 0,-3-6 1</inkml:trace>
  <inkml:trace contextRef="#ctx0" brushRef="#br0">16796 12847 8079,'-7'-26'0,"-8"1"0,4 2 673,1 6 1,6 2 0,-1 1 0,5 3 0,5 0 0,3 4 0,6 1 0,4 3 0,4 1 0,3 2 0,2 0-347,-1 0 0,1 6 1,-2 3-1,-3 3 1,-4 1-1,-3 1 0,-3 1 1,-3 1-1,-5 3 17,-2 2 0,-5 1 0,-6 5 0,-9-1 0,-6 1 0,-4 0 127,-3-1 0,3 1 1,-3 0-1,4-1 1,5-1-1,4-2 1,3-4-297,2 0 0,6-4 0,2 3 1,5-3-1,6-2 0,6-1-750,4-3 1,8 1 0,-2-6-1,2-1 1,0-1 0,-4-2-1,1 0-906,0 0 1,-3-6 0,2-3 0,1-3 1480,0-1 0,7-6 0,6-2 0</inkml:trace>
  <inkml:trace contextRef="#ctx0" brushRef="#br0">17396 12794 8053,'-18'-35'2600,"0"-1"0,-4 12-1734,4 15 0,9 6 0,14 3-293,11 0 0,6 0 0,2 2 0,-3 1 0,-2 3 0,-1 1-651,1 4 1,-4 0 0,1 3 0,-5-1 0,-7 0-128,-3 1 1,-2-2 0,-3-1 0,-5 0-1,-5 2 1,-3-1 427,-6 0 1,4 3-1,1-6 1,4 2-1,2 3 154,3-1 1,4-1 0,10-2 0,5-2 0,5-1 0,4-1 0,0 1-271,1 1 0,2-4 0,-4 4 0,-2-1 1,-3 0-45,-4 4 0,-3 1 0,-6 1 0,0 2 0,-3 3 0,-4 2 0,-8 2 408,-4 1 1,-3-6 0,-5 4 0,0 0 0,1-3 0,0-2 0,4-4-1523,4 0 1,-1 0 0,1-1 0,2-2-2758,1-4 1,11-5 3807,8-5 0,10-2 0,12-6 0</inkml:trace>
  <inkml:trace contextRef="#ctx0" brushRef="#br0">17996 12941 12887,'7'-36'1272,"-2"1"1,-4 12 0,-1 19 0,0 10-1354,0 6 0,0 1 0,0 2 0,0 4 0,-1 9 0,-2 9 81,-2 6 0,1 2 0,4-5 0</inkml:trace>
  <inkml:trace contextRef="#ctx0" brushRef="#br0">17862 13514 9902,'-3'-37'968,"-5"6"0,5 19 1,-5 19-1,11 8-968,10 1 0,7 5 0,6 0 0</inkml:trace>
  <inkml:trace contextRef="#ctx0" brushRef="#br0">22928 12661 7973,'0'-27'0,"0"2"0,0 3 698,0 4 1,0 3 0,0 2-1,1 0 1,4 1 0,4 3-281,3 4 1,1 4-1,0 2 1,1 4 0,-1 4-1,0 4 1,1 3-1,-3 4-222,-2 0 1,2-2-1,-7 4 1,0 0-1,1 1 1,-1-3-1,-1 1 126,-1 0 0,-7-5 0,-1 2 0,-1-3 1,-3-3-1,-2-2-96,-1-1 0,-1-5 0,1 4 0,0-2 0,-1-3 0,1-2 212,0-1-262,-1 0 1,1 0 0,0 0-499,-1 0 0,8 0 1,6 2-227,8 2 0,-1-3 0,2 4 265,1-4 290,-4-1 1,2 0 533,-4 0 0,-4 0 0,2-1-2046,-5-4 1489,-2 4 1,5-6 0,2 4-1,2-3 173,5-2 1,-2 4 0,2-4 0,2 1 387,1 0 0,2 4 0,3-2 0,2 4 0,0 1 0,2 0 0,0 0-343,2 0 1,-3 6 0,-3 1 0,-2 3 0,-3 2 0,-2 3-342,-1 0 1,-6 1 0,0 0 0,-7 4-1,-8 0 1,-6 4 267,-3 1-18,-1-4 1,-5 3 0,1-6 0,-1-2 0,-1-1 0,0-2-22,1 0 0,-2-1 1,8-2-1,0-2 1,2-2-1,1-3-272,0-2 1,1-1 0,3 0 0,1 0 0,0 0 0,-1 0-2027,1 0 0,5 2 1,6 1-1,6 1 2208,9-1 0,18-7 0,11-4 0</inkml:trace>
  <inkml:trace contextRef="#ctx0" brushRef="#br0">23448 12541 7439,'-14'-2'0,"1"-1"182,0-1 1,-1-5 1508,1 5-1069,6-1 0,2 5 1,11 0-1,7 0 1,10 3-1,6 5 334,7 5 1,2 5-1,2-1 1,-1 4 0,-2 1-1,-3 1-588,-1 0 1,-8 1 0,-7 0-1,-5-2 1,-4 2 0,-5-1 0,-5 1-353,-8-2 0,-2-1 0,-12 1 1,-4-3-1,-4-1 0,-2 0 0,1-2-344,2-1 1,4-3 0,2-2 0,3-1-1,2 1 1,3 2-1531,1 2 0,7-1 0,4 0 1,2 1 1857,2-1 0,12-6 0,3-1 0</inkml:trace>
  <inkml:trace contextRef="#ctx0" brushRef="#br0">24101 12634 8200,'-6'-35'0,"-3"8"0,-3 9 0,3 20 0,2 2 426,1 5 1,0 3 0,3 1-1,-1 2 1,-1 3 0,1 5-1,-2 7-1780,-2 6 0,4 7 1354,-5 1 0,6-6 0,-3-5 0</inkml:trace>
  <inkml:trace contextRef="#ctx0" brushRef="#br0">23981 13127 8248,'-10'-31'0,"-2"2"2036,-3 8 1,0 15 0,6 15-823,5 3 1,2 1-1215,2 0 0,12-5 0,3-2 0</inkml:trace>
  <inkml:trace contextRef="#ctx0" brushRef="#br0">18062 13980 8268,'-34'-28'253,"8"3"1,12 19 0,11 6 0,8 9 0,8 6 0,9 4 0,8 2 0,8 2 0,8 1 0,9 1 0,6 0 60,7 4 0,-31-13 0,2 2 0,2-1 0,2 0 0,-1 0 0,0 1 0,3 1 1,1 1-1,-1-2 0,2 1 0,1 0 0,1 0 0,0 0 0,-1-1-109,-1 0 1,0 0 0,5-1 0,0-2 0,-4-1 0,-1-1 0,-1 0-1,0-1 1,-2 0 0,1-2 0,-4-1 0,-1-1-156,-1-3 0,-1 0 0,3-1 1,0-2-1,-3-3 0,1-1 1,-1-1-1,1-3 0,1-2 1,0-3-1,-1-2 0,0-1-55,-1 0 0,0-3 1,6-7-1,0-4 0,-4 1 1,-3-2-1,2-3 0,-1-3 1,2-3-1,-2-4 1,-2-2-1,0-2-260,1-3 1,-1-3 0,-1-5-1,-2-3 1,-3 1 0,-1-2-1,-2 3 1,-2-1 0,-1 1-1,-1-1 1,-2 5 0,0 0 117,-2 4 1,-1 0-1,-2 2 1,-1 1-1,-4 7 1,-1 1-1,3-32 1,-7 8-1,-8 5-44,-6 6 1,-13 0 0,-18 8 0,-10 1 0,19 21 0,-3 2-1,-4 1 1,-2 1 169,-1 2 0,-3 1 0,-6 2 0,-1 3 0,0 4 0,-1 3 0,-2 0 0,0 3 0,-5 1 0,0 2 0,-1 3 0,0 2 0,-3 2 0,1 2 120,-1 2 0,1 1 0,1 2 0,0 2 0,-4 2 0,0 2 0,1 2 0,0 2 0,3 1 0,2 2 0,2 1 1,2 2-172,4-2 1,3 1 0,3 3 0,3 1 0,0 3 0,2 2 0,3 2 0,1 2 0,3 0 0,3 1 0,3 1 0,4 1 0,3-1 0,3 0-583,5-3 1,2 0 0,1 6 0,4 0 0,5-6 0,2 0 653,3 3 0,2 0 0,-1-2 0,2-1 0,6-2 0,1 0 0,-2-1 0,0-1 0</inkml:trace>
  <inkml:trace contextRef="#ctx0" brushRef="#br0">19689 14647 8508,'13'-26'0,"2"6"671,3 6 1,-4 2 0,4 8-782,-3 1 1,-2 2 0,-1 2 66,-3 4 1,-5 2 0,-8 6-1,-5 2 1,-3 3 142,-1 4 0,0 3 0,-1 2 0,-1 1 0,-1 2 0,-2 1 405,2-2-399,-5-1 0,5 4 0,-5-1 0,2-2 0,1-1 1,1-1 96,-1 0 1,0-1 0,5 1 0,1 0 0,1-1 0,4 1 0,0 0 21,-1-1 1,1 1 0,-4 0 0,3 1-1,-3 1 1,1 2-130,1-1 0,-3 3 0,3-1 0,-3 1 0,-1 1 0,1 0-237,3 3 0,-3-3 0,5 0 0,-2 0 0,2 0 0,-1 2-284,1-2 287,4 4 0,-3-10 0,6 5 0,2 0 0,2 1 0,6 1 9,7 1 1,-1-7 0,6 2-1,2-2 1,0-3 0,-1 1 376,-1 0 1,-5-2 0,1 0-1,-5-1 1,-4 1 0,-5-2-57,-2 3 0,-10-1 0,-5 3 0,-9 2 0,-8 2 0,-7 1 0,-4-1-98,-4-2 1,-1-1 0,2 1 0,-2 1-1,1-1 1,7-2-226,4-1 0,3-1 0,6 1 0,2 0 0,7-1 0,6 2 0,5 2-79,4 1 0,1 0 0,1-3 0,5 2 0,8 1 0,6-1 389,5-2 1,7-2 0,0 3-1,1 0 1,-2 1 0,-5-4-46,-2-2 0,-8-2 1,2 4-1,-3-3 0,-3-1 1,-3 1-176,-5-3 0,-2 4 0,-2-5 0,-2 2 0,-1 3 0,-3 1 0,-1 2 125,-3-1 1,2 1-1,-1 0 1,0 1 0,1 1-1,0 4-14,2 1 0,0-3 1,3 3-1,-1-1 1,1-2-1,1 0-392,2 0 1,6 1 0,5-2 0,5 1 0,6-1-1,5-1 193,4 3 1,2-4 0,4 4 0,-3-1 0,-3 0 0,-5 1 0,-3-1 315,-4 0 0,-1 4 1,-6-4-1,-2-1 1,-3-2-1,-1-3-91,-3-2 1,-1 2-1,-1-3 1,2 2 0,5-1-1,2-1 1,6 2-1256,3 1 1,5-2 1158,7-1 0,3 0 0,6 5 0</inkml:trace>
  <inkml:trace contextRef="#ctx0" brushRef="#br0">19022 18778 7850,'0'-30'564,"0"4"0,12 8 0,7 16 0,9 10-276,8 10 1,8 7-1,7 6 1,6 6 0,-23-17-1,1 1 1,4 2 0,2 0-1,5 1 1,2-2 0,4 1-1,2 0-288,-1-1 0,3-1 0,12 0 0,2-1 0,-5 0 0,0 0 0</inkml:trace>
  <inkml:trace contextRef="#ctx0" brushRef="#br0">23621 14473 8232,'2'-12'0,"2"4"254,5 3 0,-3 5 0,-2 5 0,-4 5-281,-4 6 1,-4 1 0,-6 5 0,-6 3 0,-6 3 0,-8 3 0,-6 0 0,-3 0-57,-2 0 0,-4 5 1,5-5-1,1 0 1,1 0-1,2 2 110,0 1 0,5-3 1,1 3-1,0-1 1,1-2-1,1 0 1,2 0 258,2-1 1,7 2 0,3-1 0,4 0 0,0 0 0,2 0-123,3-1 0,-1 3 0,6-1 0,1 1 0,0 1 0,0 0-333,-2 3 1,-1-3-1,2 2 1,-5-1-1,-4 2 1,-5 0 0,-4 2-143,-3-2 1,-9-5 0,-4 2 0,-3-1 0,-3-4 0,-8 0 570,-8-3 0,-2 2 0,-1 1 0,-4 0 1,0-1-1,32-13 0,-1 0 0,1-1 0,-1 0-164,0 0 0,0 0 1,-4 1-1,1 1 1,2 0-1,0 1 0,2 0 1,0 0-1,1 0 1,0 1-1,-26 18-345,3 0 0,8-2 0,14 3 1,5-2-1,6 1 0,8-2 87,6-3 1,-1 0 0,7-3 0,1-3 0,2 0-1,1-1 1,0-2 232,0-4 1,0-3-1,0-2 1,-2 2-1,-4 1 1,-9 2 415,-10-2 1,-3 1-1,-8-1 1,-1 3-1,-1 0 1,-4 4-1,0-1-444,-3 2 0,-4 8 1,3-5-1,0 1 0,0 2-1038,4 1 766,6-9 1,0 9 0,8-10-1,5-1 1,2 0 0,5-3 161,1 1 1,1-1-1,1-7 1,0-1-1,-1 1 1,1 2 0,0 1 283,-1 1 1,1-5-1,1-1 1,2 3 0,1 1-1,-1 1-115,-2 0 0,-2 2 1,1 1-1,0 4 1,-1-1-1,0 2-196,-4-1 0,2 3 1,-5 2-1,0-2 1,3-2-1,2 0 82,4 0 1,2-5 0,-4 2 0,1-4 0,1 0 0,2-1 0,1-1 274,-1-3 1,2 3 0,-1-5 0,-1 2 0,-2 0 0,-1 1-200,0 2 0,1 6 0,1 1 0,4 2 0,-1 3 0,3 1 1,-1 3-439,3 3 0,0-3 1,0 3-1,-2-3 1,1-1-1,-1-2 1,0-1 377,-3-2 0,-1-6 0,-6 2 0,-1-3 0,-3-3 0,-2-2 295,-3-1 1,4-6-1,-1 3 1,2-2-1,2 1 1,3-2-219,0-2 1,1 5-1,0 2 1,-1 0-1,1 1-797,0 2 1,-5 1 0,-1 2-1,-1 3 1,0 2 0,-1 0 715,-3 0 0,-1-1 0,-2-5 0</inkml:trace>
  <inkml:trace contextRef="#ctx0" brushRef="#br0">19622 18058 7848,'-27'-17'883,"1"-1"0,9 6 0,4 10 0,3 10-713,2 10 0,2 5 0,8 7 0,4 4 0,10 7 0,14 5 1,16 3-1,-18-24 0,3-1-558,3 1 1,3-1 0,8 0 0,2-1 0,4 2 0,1-1 387,6-1 0,0-1 0,-4 1 0,0 1 0,8 0 0,0-1 0</inkml:trace>
  <inkml:trace contextRef="#ctx0" brushRef="#br0">18849 18658 8053,'0'-19'0,"-6"11"0,-1 5 0,-2 15 1046,0 13 1,4 2-256,-4 4 1,5-1 0,-3-1 0,1 4-1,3 0 1,1 1 0,2 0 0,0 1 0,0-1-1,2-4 1,1-5-871,1-3 0,2-10 0,-2 0 0,4-6 0,1-9 0,-2-10 0,-1-13-115,-3-8 0,-1-7 1,-2-6-1,0-7 1,-2-1-1,-1 1 1,-1 0-1,1 4 1591,1 6 0,4 5 1,1 14-1,3 3-1000,1 4 1,3 5-1,7 4 1,0 4-1,1 4 1,0 2 0,1 2-380,2 2 0,0 5 0,2-1 0,0 4 0,2 4 0,3 2-2187,3 2 0,2 1 1,-2 6 2168,4 3 0,4-3 0,1 5 0</inkml:trace>
  <inkml:trace contextRef="#ctx0" brushRef="#br0">19595 18405 8160,'9'-21'301,"0"3"1,-6 5-1,3 19 1,-2 7 1102,1 8 0,-1 4 0,-4 3 1,2 3-1,1 6 0,1 5 1,-1 5-832,-1 5 0,-7-2 0,1 8 0,1-3 0,1-2 0,2-1 0,0-3-4336,0-5 1,6-2 3762,3-2 0,9 0 0,3 0 0</inkml:trace>
  <inkml:trace contextRef="#ctx0" brushRef="#br0">20169 18458 10397,'0'-22'0,"0"0"0,0 2 1972,0 4 0,5 9 1,6 1-1,5 1-1349,6 1 1,8-5-1,4 3 1,2 0-1,4 0 1,0 3-1,2 2 1,0 1-704,-1 0 1,-5 1 0,-2 4 0,-1 4 79,-4 3 0,-1 7 0,-1 1 0</inkml:trace>
  <inkml:trace contextRef="#ctx0" brushRef="#br0">20275 18658 7965,'-4'-43'0,"1"6"0,4 12 0,16 15 0,11 14 0,4-1 1516,5-2 1,6-1 0,5 0-1,2 0 1,6 0 0,4 0-1517,3 0 0,-25 3 0,1 0 0,2 1 0,0 0 0</inkml:trace>
  <inkml:trace contextRef="#ctx0" brushRef="#br0">16436 18205 8483,'-6'-12'-19,"-3"3"0,-3 5 531,-1 2 0,1 4 0,2 1 0,2 3 0,3 1 0,3 3 0,5 2 0,6 3 0,4 1 0,5 4 0,3 0 0,1 4 92,0 1 1,-4 2 0,1-1 0,-2 1-1,-7 0 1,-3 1 0,-5 2-1023,-5 1 1,-6 0 0,-10-5 0,-5 1 0,-4-2 0,0-1-1348,-2-2 0,-4-7 0,4 0 1765,5-5 0,-1-7 0,5 3 0</inkml:trace>
  <inkml:trace contextRef="#ctx0" brushRef="#br0">16409 18165 8255,'20'-39'0,"-6"4"0,-5 5 1021,-3 7 1,3 8 0,-3 7 0,2 2-548,2 3 0,3 2 1,6 2-1,7 4 0,5 5 1,3 7-1,4 5-1705,5 3 0,3 6 1231,3 0 0,-3-6 0,-6-5 0</inkml:trace>
  <inkml:trace contextRef="#ctx0" brushRef="#br0">17049 18192 8396,'-4'-30'1924,"-1"3"-1146,-5 10 0,10 11 0,0 6 0,7 1 1,5 4-332,2 3 0,0 1 0,3 3 0,0 3 0,1 0 1,0 0-1,0-2-937,-2 0 0,0 5 0,1 0 0,0-2 1,-2-1-1,-3-3 0,-3-3 0,-5 1 1,4-4-1,-2 1 1171,-3 4 0,-6-4 1,-3 0-1,0 1 1,-1-1-1,-1 4-12,-2 0 0,-1-2 1,1 0-1,3 2 1,-1 0-1,2 3-452,0-1 0,2 0 1,4 1-1,0-1 1,0 0-552,0 1 0,0-1 1,0 0-1,1-1 1,2-1 218,2-2 1,-11-1 0,-10 6 0,-8-2 0,-10-1-1,-6 1 6,-5 3 1,1 1 0,4-2 0,1-1 0,4 0-1,5-1 1,5-1-739,3-3 0,10 0 1,0 2-1,8-1 1,10 0 846,10-2 0,20-1 0,5-6 0</inkml:trace>
  <inkml:trace contextRef="#ctx0" brushRef="#br0">17542 18405 8243,'0'-28'539,"0"14"0,0 20 0,0 8-116,0 3 1,0 7-1,0-2 1,2 5-1,1 4-423,1 5 0,7 8 0,-4 3 0</inkml:trace>
  <inkml:trace contextRef="#ctx0" brushRef="#br0">17449 18871 10158,'-4'-29'4141,"-1"2"1,1 11-4265,4 16 1,0 6 0,0 8 0,1 3 122,4 0 0,8 13 0,8-2 0</inkml:trace>
  <inkml:trace contextRef="#ctx0" brushRef="#br0">13570 8170 8089,'-13'7'3,"4"-6"0,1-6-374,3-3 723,0 5 0,7-3 1,4 6-1,7 0 1,8 0-1,5 0 0,5 0 1,5 0-1,4 0 1,1-1-1,1-2-103,-4-2 1,-1-1 0,2 3 0,-2-2 0,-3-3 0,-1-2 0,-4-2 0,-1 0 0,-3 2 2,-2 1 0,2 0 1,-3-4-1,3 1 1,0 1-42,-2 3-513,2 5 0,-9-5 0,5 5 0,-2-1 0,-3 1 0,-1 1-815,-1 2 0,-7 6 0,-3 3 0,-2 3 1123,-2 1 1,-6 1 0,-1-1 0</inkml:trace>
  <inkml:trace contextRef="#ctx0" brushRef="#br0">14437 8103 28838,'-3'-37'-8099,"4"7"7970,5 13 0,-2 8 1,4 10-1,-2 4 0,-3 3 1,-2 4-124,-1 2 1,0-1 0,-1 2 0,-4 3 0,-5 4 0,-6 4-334,-7 5 1,-6 4 0,-4 5-1,1-1 581,-1 1 0,-4 6 0,3 2 0</inkml:trace>
  <inkml:trace contextRef="#ctx0" brushRef="#br0">5919 8676 25538,'-5'-16'-7254,"-1"4"7499,-1 4 0,-2 5 1,-4 6-1,-1 3 0,1 0 1,1 2-1,2-2 0,1 1-163,-2 0 1,6-2 0,0 4-1,5 0 1,6 0 0,6-1 477,4 3 1,9-4 0,2 1 0,7-2 0,6-2 0,4 0-282,5 1 1,9-1 0,7-4-1,6-1 1,-32-1 0,1 1-1,0-1 1,1-1-228,3 2 0,0-1 0,-1 0 1,1-1-1,1 0 0,-1 1 1,-2 0-1,0 1 0,1 0 1,0 1-1,-1 0 0,-1 0-34,2 0 1,-1 0-1,-1 0 1,-1 0 0,0 0-1,-1 1 1,-1 0 0,-1 1-1,1 0 1,0 1-1,34 1 1,2 0 30,-1 1 0,-33-3 0,0 0 0,-2-1 0,1-2 0,2 1 0,-1 0 0,1 0 0,0 0 0,2 0 0,0 0 137,2 0 0,0 0 0,1 0 0,1 0 0,4 0 0,1-1 0,-1 0 0,0-1 0,-2 0 0,1-1 0,0 2 0,1-1 1,-2 2-1,1-1-194,-1 1 1,0 0 0,1 0 0,0 0 0,0 0 0,-2 0 0,-2 0-1,0 0 1,-1 0 0,0 0 0,-2 0 0,-1 0 67,-1 0 0,1 0 0,-1 2 0,-1 0 0,0 1 0,-1 0 1,35 3-1,0 0 195,-2-3 0,2 3-90,-2-2 1,-3 1 0,5-5-1,0 0 1,-1 0 0,2 0 0,1 0-136,-38 0 0,1 0 1,4 0-1,0 0 0,-2 0 1,-1 0-1,2 0 0,-1 1 1,2 1-1,0-1 0,-1 2 1,-1 0-147,0 1 0,1 0 0,4-2 1,0 0-1,-5 2 0,-1 0 0,2-1 1,-1 1-1,-1-1 0,-1 0 1,33 3-1,-5-3 8,-3-2 0,-4-1 1,3 0-1,-6 0 0,-2 0 1,0 0 397,3 0 1,-2-4 0,5-2-1,0 0 1,-2-1 0,3 1 0,0-2-291,2 1 0,4 4 0,-4-2 0,2 4 0,4 1 0,-3 1-185,-2 4 0,6-2 0,-7 4 0,-2-1 0,0-1 0,-3-1 149,0 0 1,-2 2-1,-7-3 1,-1 2 0,0-2-1,0-2 1,-2-1 261,-1 0 0,0 0 1,-3-1-1,1-2 0,-1-2 1,0 1-227,2-2 0,-4 5 0,4-4 0,-2 2 0,0 0 0,2-1 0,1 1 0,0 1 0,3 2 0,-4 0 0,-2 0 0,-2 2 0,-1 1 0,0 1 0,-2 1 0,0-4 0,-4 2 0,-2 1 0,-2-1 0,-2-1 0,-3-2 0,-1 0 0,-3 0 0,-1 0 0,1 0 0,3 0 0,1 0 0,7 0 0,3 0 0,0 0 0,1 0 0,-1 0 0,-1 0-59,-3 0 1,0 0 0,-2 0 0,-6 0 0,-2 0-3410,-5 0 1845,-7 0 1,-3 1 0,-4 4 1502,2 4 0,3 3 0,7 1 1</inkml:trace>
  <inkml:trace contextRef="#ctx0" brushRef="#br0">14583 8743 10544,'6'-14'0,"3"2"1014,3 4 1,-3 0 0,0 5-204,1-1 0,2-1 0,1 5 1,0 2-1,1 2 0,-1 5-684,0 3 0,-1 3 1,-1 1-1,-4 2 0,-1 0 1,-3-1-1,-3 3-210,-4 0 1,-5-3 0,-11 2-1,-5-3 1,-7-1 0,-7-3 146,-7 0 1,-4-5 0,-5 2 0,-1 0-1,-5 0 1,-4 0-768,-8 1 1,-1 2 759,34-6 1,0 1-1,2 2 1,-1 1-1,-4 1 1,0-1-1</inkml:trace>
  <inkml:trace contextRef="#ctx0" brushRef="#br0">5852 8449 11376,'13'-11'-298,"1"0"0,-1-10 380,0 2 1,-5 6 0,-2 5 0,-2 4 224,0 6 0,-9 8 0,-9 8 0,-1-1 0,-1 3-163,-2 2 1,4-3 0,-4 0 0,3-1 0,2 0 0,-1-2 0,1-1 100,0-2 1,1 1 0,1-2-1,4-2 1,1-1-144,3 1 0,8-2 1,5 0-1,6 1 0,8 0 1,6 0-32,5 1 1,10 2 0,3 3 0,6 3-1,3 4 1,4 3 0,1 3-232,1 4 1,-7-4 0,0 3 0,-5-3 0,-7-3 0,-4-1-432,-4-2 0,-5-4 1,-8 4-1,-2 0 1,-2 0-1,-2-1 1,-4 0 593,-4 0 1,3-5-1,-5 3 1</inkml:trace>
  <inkml:trace contextRef="#ctx0" brushRef="#br0">18649 9902 8158,'-8'-13'0,"3"4"-163,5 0 1,-6 6 0,-3-1-1,-3 2 1,-1 2 0,-1 0-1,1-1 1,0-2 1456,-1-2 0,5 1-953,0 4 1,12 0 0,2 0 0,5 0 0,5 0 0,1 0 0,2 0-149,-2 0 0,4 0 1,-3 0-1,0 0 1,-2 0-1,-2 1 1,0 2 30,1 2 1,-1-1 0,0-2 0,1 1 0,0 1-1,4 0 169,4 2 0,5-4 1,3 4-1,2-2 0,4 2 1,4 0-202,3 0 0,7 4 0,-1-2 0,1-1 0,1-1 0,-2-1-358,1-1 0,-4 0 1,-2-2-1,-2 1 0,-4 1 1,-2-1 220,-5-1 1,1-1-1,0 2 1,-4 2-1,-3-2 1,-3 0-1,2-1 2,1 3 0,3-1 1,2-2-1,4 1 1,1 1-1,5-1 1,0 0-144,3 2 1,5-4 0,-4 4-1,-1-4 1,0-1 0,-2 0 437,-1 0 1,8 0 0,-10 0 0,1 0 0,-2 2 0,0 0-226,1 3 1,2-1 0,2-2 0,-1 1-1,2 1 1,-3 1 0,2-1-302,-1 1 1,-2-1 0,5-4 0,-1 0 0,0 0 0,2 0 154,-3 0 0,4 0 0,-1 0 0,-1-1 1,1-2-1,-1-3 0,-1 0 248,-1 0 0,2 0 1,2 3-1,0-2 1,1 3-1,1-1-224,2-2 0,0 4 0,1-4 0,-4 4 0,1 1 0,-3 0-766,1 0 579,-1 0 0,-5-5 0,-2-1 0,-1-1 0,-3-3 0,-1-2 2,-3-2 1,2 0 0,-1-4 0,0-4 0,0-4 0,2 0 0,0-1 390,-1 0 1,4 1 0,-5 1-1,0 2 1,0 4 0,0 1-176,-1 1 0,1-1 1,-3 6-1,-4 2 0,-4 1 1,-3-2-226,-2 0 0,-4-7 0,-2 0 0,-4 0 0,-4 0 0,-2-1 0,-4 0 97,-4 0 0,-4-5 0,-5 3 0,-4-1 0,-2 1 0,1 1 0,0 0 152,0 1 1,-2 1 0,-4 4 0,0-1 0,-2 0 0,1 3-173,2 0 0,-5 5 0,-4-2 0,-4 0 0,-5 0 0,0 2 30,0 1 1,-4-3 0,1 3 0,-3-1 0,-1-4 0,1 1 274,3 1 1,-1-6 0,4 5 0,0-1 0,-2 0 0,4-1 0,0-2 432,1 1 1,7 1-622,-8 3 0,10 2 1,-6 4-1,1-1 0,2 1-13,2 1 0,-8 2 1,3 0-1,-3-1 0,-3-2 1,-2-2-213,1 2 1,-9 0 0,2 0 0,0-3 0,-3 1 0,1-3 626,-2 1-264,0-2 0,5 0 0,1 2 0,2-1 1,4 2-1,2 0-48,1 3 0,4 0 0,-4 0 1,3-1-1,2 1 0,-5 2 1,-2 2-307,-1 3 1,-4 2 0,0 5-1,-5-2 1,-3 1 0,0 2 68,-1 1 1,4-4 0,-4-2 0,3-1-1,1-3 1,5-1 0,1-2 283,1 0 1,4 1-1,-2 2 1,3 2 0,4-2-1,2-2 1,3-1-56,3 0 1,-1 5 0,-1 1 0,1 1 0,-3 3 0,1 4-263,-3 3 0,-1-2 0,-2 4 0,0 1 0,0 0 0,0 1 0,0-2 156,0 1 1,4-6 0,2 4-1,2-4 1,2-4 0,3-1 0,5 0 144,4-2 0,4 5 0,2-3 1,4 3-63,8 1 0,8 5 0,13 1 1,11 2-1,15 2 0,13 3-292,5 0 0,-29-10 0,0 1 0,1 0 0,1 0 0,-1 1 0,0-1 0,-2 1 1,1 0-1,29 18 0,-4 1-1179,-4 3 0,-9-3 0,4 7 1407,-5-3 0,-3-6 0,-4-3 0</inkml:trace>
  <inkml:trace contextRef="#ctx0" brushRef="#br0">15036 13340 8486,'-6'-20'-93,"6"1"1,-1 5-1,5 1 1,4 0-1,2-1 584,2 1 0,3 0 1,3 1-1,5 1 623,7 2 0,4 2 1,9-3-1,3 2 0,7 2-773,6 3 1,-4 2 0,10 1-510,-4 0 0,-5 6 0,-7 1 1,-4 1-1,-5-2 0,-5-2 1,-5 0-1,-6-1 0,-7-4-7749,-2-8 7917,-7 0 0,3-22 0,-3 3 0</inkml:trace>
  <inkml:trace contextRef="#ctx0" brushRef="#br0">15930 13021 10022,'5'-15'1049,"4"4"1,9 16 0,4 5-733,4 7 0,0 5 0,1 7 0,-2 2 0,-4 1 1,-8-1-1,-7 0-506,-5-2 0,-2 0 1,-5-1-1,-9 1 0,-8 4 1,-9-1-3779,-2 1 3967,-1-2 0,1-4 0,1-1 0</inkml:trace>
  <inkml:trace contextRef="#ctx0" brushRef="#br0">21875 12607 8421,'-21'-26'0,"-3"11"0,7 6 156,0 6 1,-2 9 0,1 3 0,2 3-1,3 1 1,4 0 0,7-1 0,10-1-1,11-4 109,9-1 0,8 0 1,8-3-1,6 1 1,5-1-1,4-1 1,2-2-1,1 0 1,-1 0-2438,-3 0 2172,3 0 0,-13 6 0,4 1 0</inkml:trace>
  <inkml:trace contextRef="#ctx0" brushRef="#br0">22488 12607 8582,'15'-20'0,"1"3"429,2 7 0,0 4-304,-5 6 0,-1 2 0,-3 2 0,-5 5 0,-2 4 0,-2 4 0,0 2 146,0 2 1,-6-4 0,-5 6 0,-3 0-1,-6 1 1,0 0-302,-4-2 0,-3-4 0,-2 2 1,-3 0-1,1-3 0,-1 1 30,-4 0 0,-2 12 0,-2-2 0</inkml:trace>
  <inkml:trace contextRef="#ctx0" brushRef="#br0">6065 10595 7256,'-53'-44'0,"0"1"0,-4 2 0,0 3 0,0 7 0,1 4 0,3 8 0,1 4 9,3 5 0,0 4 1,-1 7-1,1 6 0,1 4 1,1 6-1,-4 6 0,0 6 1,-6 9-1,0 6 0,17-10 1,0 2-1,1 3 0,-2 3 1,1 3-1,0 1 0,0 2 1,0 2-1,1 1 0,0 5 1,0 1-1,0 2 0,1 2 1,0 2-1,0 1 1,10-12-1,0 0 0,0 1 1,1 0-1,1 2 0,0 0 1,0 1-1,2 1 0,0 1 1,1 1-1,0 1 0,1 0-113,1 0 0,0 2 1,1-1-1,1 0 0,1-3 1,2 0-1,0 1 0,1 0 1,-1 3-1,1 0 1,0 1-1,1 0 0,1 2 1,0 1-1,2-1 0,-1 1 1,2 0-1,1-1 1,0 1-1,0 1 0,1 1 1,1 1-1,0 0 0,1 0 1,1-1-1,1 0 1,0 0-1,1 1 0,1 1 1,0 0-1,2 1 0,0-1 98,0 1 0,2-1 0,0 1 0,1 0 0,1 0 0,1 1 1,1 0-1,1 0 0,0-12 0,0 1 0,2 0 0,-1 0 1,1 0-1,0-1 0,1 0 0,-1 0 0,1 0 0,1 0 1,2 14-1,1 0 0,1 0 0,1-1 0,0 0 0,2 0 1,0 0-1,1 0-271,-3-14 1,1 0 0,0 0 0,1 0 0,1-1 298,6 13 1,1-2 0,1 0 0,2 1 0,-4-11 0,2 0 0,0 0 0,1 0 0,1-2 0,0-3 0,1-1 0,1-1-1,0 0 1,1-1 0,8 12 0,1 0 0,2-1 0,0-1 0,2-2 0,0 0 0,2-1 0,1-2 0,2 0 0,0-1-1,2-1 1,1-1 13,-10-10 0,2-1 1,0 0-1,1-2 0,1 0 1,1-1-1,1 0 0,1-2 1,1 0-1,0-2 1,2-1-1,0-2 0,1 0 1,1-2-1,0 0 0,0 0 1,0-2-1,1-1 1,0 0-1,2-1 0,1-1 1,1 0-1,0-1 0,1-1 1,1-2-1,0 1 0,1-2 1,0 0-1,0-2 1,1 0-48,1 0 1,-1-2-1,1 0 1,1-1 0,2-1-1,-6-3 1,2 0 0,1-2-1,1 0 1,-1-1 0,-1-2-1,10 1 1,-1-2 0,0-1-1,0-1 1,1-1-1,-10 0 1,0-1 0,0 0-1,0-1 1,1 0 0,0-1-1,1 0 1,1-1 0,1-1-1,-1 0 1,0-1 0,0-1-1,0 0 1,-1-1-1,1 0 1,-1-1 0,0-1-1,1 0-49,0 0 0,-1-1 0,1 0 0,0-1 0,0-1 0,0-1 0,3-1 0,0-1 1,1-1-1,-1-1 0,0-1 0,0 0 0,-2 0 0,-1-1 0,0-1 0,0 0 1,0 0-1,0-1 0,-1 0 0,1 0 0,-1-1 0,0 0 0,0-1 0,0 0 1,0-1-1,0-1 0,1-1 0,-1 0 0,-1 0 0,0-1 0,-2 0 0,0 0 1,-1-1-1,0 0 0,-1 0 0,0-2-142,-2 2 1,-1-2 0,0 1 0,0-1 0,0-1 0,0-1 191,5-3 1,0 0 0,0-2 0,0 0-1,-2 0 1,-2 0 0,2-2 0,-3 0 0,-2-1-1,1 0 1,0-1 0,-6 4 0,0-1 0,1-1-1,-1 0 1,0-1 0,-2 0 0,8-6 0,-2-1-1,0-1 1,-2 0 0,0 0 0,-4 2 0,-2-1-1,0 0 1,-1-1 0,0 0 0,-1-1 0,0-1-1,-1-1 1,-1 0 0,-1 0 0,-1 0 0,-2-1-1,0 0 1,0 0 0,-1-1 88,0-2 1,1 0-1,-1-1 1,-1 0-1,-1 1 1,-2 0-1,0 0 1,-1 0-1,-1 0 1,-1 0 0,-1 1-1,-1-1 1,-1 0-1,0 1 1,-2-1-1,5-10 1,-2-1-1,-1 1 1,-2-1-1,-2 1 1,-1-1 0,-2 0-1,-2 0 1,-1 2-1,-2 0 1,-1 1-1,-1-2 129,-2 1 1,0 0-1,-1-1 1,-2 0 0,0-3-1,-2-1 1,-1 0 0,-1 1-1,-1 4 1,-1 0 0,-1 0-1,-1 1 1,0 0 0,-2 1-1,0-1 1,-2 1-1,-2-2 1,-1-1 0,-1 1-1,-2 1 1,-1 2 0,-2 1-1,-2 0 1,0 0-268,-2 0 1,-1 0-1,-2 0 1,-3 1-1,-5-2 1,-2 0 0,-3 1-1,-2 2 1,-1 3-1,-1 1 1,-3 2 0,0 0-1,-3 1 1,-1 0-1,-2 1 1,-2 1 0,-2 0-1,-3 0 1,-1 2-1,-1 0 1,-3 2-1,-1 1 1,-1 1 0,-2 1-52,10 7 1,0 1-1,-2 0 1,-1 1-1,0 1 1,-2 1-1,-1 1 1,-1 1 0,-1 2-1,0 0 1,-3 1-1,0 1 1,-2 1-1,1 0 1,-1 2 0,-1 1-1,0 1 1,0 1-1,-1 1 1,-1 1-1,-3 1 1,-1 1 0,-1 1-1,0 2 1,0 0-1,-1 3 1,0 1-1,0 1 1,-1 1-1,0 2-98,10 1 0,1 1 0,-1 0 1,-1 2-1,1 1 0,-1 2 1,-3 1-1,-2 2 0,1 1 0,0 2 1,0 1-1,1 1 208,2 2 0,0 1 0,1 1 0,1 2 0,-1-1 0,0 1 0</inkml:trace>
  <inkml:trace contextRef="#ctx0" brushRef="#br0">13757 10395 11441,'-8'-25'-320,"2"3"0,6-8 0,2 6 1,2 7 161,5 2 1,3 6 732,1 0 1,5 2-1,1-4 1,1 4-1,0 0 1,0 1-1,2 0 1,0 3-1,3 1 1,-1 4-1,3 2 1,1 5-260,3 3 0,4 0 1,-2-2-1,1-1 1,3 0-1,2 0 1,-1-2-1,-2-1-484,-5-3 0,-3 3 0,-1-2 0,-1 1 0,-1-1 183,-2 1 1,2 5-1,-4-2 1</inkml:trace>
  <inkml:trace contextRef="#ctx0" brushRef="#br0">14570 10395 9765,'-9'-22'0,"2"0"1259,1 3 1,0 11-1,1 11 1,-5 10-1126,-6 7 1,-5 6 0,-6 7 0,1 1 0,-3 6 0,0 6-139,-2 7 1,-6 9 0,3-1-1</inkml:trace>
  <inkml:trace contextRef="#ctx0" brushRef="#br0">13797 11301 8377,'-20'-19'0,"7"3"0,0-5 0,7 2 0,6 4 336,4 5 0,5-2 0,10 3 0,8-1 0,7-1 1,6 2-1,3 1 0,3 0 0,0 4 0,0 2 0,-5 2 1,-1 0-733,0 0 0,-9 2 1,5 1-1,-6 1 0,-4 1 1,1-1 395,0 0 0,-1 1 0,1-5 0</inkml:trace>
  <inkml:trace contextRef="#ctx0" brushRef="#br0">14503 11022 15056,'0'-20'-1018,"0"-2"1,0-2 1355,0 2 1,6 9-1,3 10 1,4 6-1,4 6 1,0 3 0,0 1 6,-2 0 1,-2 1 0,0-1-1,-1 2 1,-3 2 0,-5 6 0,-2 3-534,-2 5 0,-8-1 0,-5 7 0,-8 3 0,-4 4 129,-1 4 1,-7 1-1,-1 4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19609 9862 8335,'0'-13'0,"-2"1"0,-1 2 858,-1 1 0,-5 4 1,4-4-1,4 0 0,4 4 215,6 5 1,3 7 0,0 9 0,-2 3 0,-3 2 0,-1 1 0,-1 1-672,1-1 0,-5-1 1,3 2-1,-2-2 1,-2-2-1,-2-2 1,0-3-1,-3 0-44,2-1 1,0-6 0,0-4 0,-3-6-447,-1-5 0,4-9 0,-2-3 1,4-4-1,1-4 0,0-2-185,0-3 0,-4 5 0,-1-3 0,2 5 0,2 3 0,1 6 0,0 2 182,0 1 0,0 6 0,1 0 0,4 2 0,3 3 351,4 2 0,6 1 0,0 0 1,-2 1-1,-1 2 0,-2 3-537,1 2 0,3-4 0,1 3 0,-2-1 0,-1-1 0,-1-1-836,-1 1 1,0 4-1,2-5 1,1-1 0,4-2-1,0-1 1,4 0-509,1 0 0,2-1 0,-2-2 0,-1-3 1621,-2-1 0,0-8 0,5-6 0</inkml:trace>
  <inkml:trace contextRef="#ctx0" brushRef="#br0">20209 9649 8335,'13'-25'163,"0"1"0,1 3 0,0 1 0,3 0 275,0 1 1,7 1 0,-2 6-1,2 2 1,0 3 0,-4-1 0,0 2-1,-4 0 417,-1 3 1,-3 3 0,-2 5-1,-3 4 1,-1 4 0,-3 5-244,-1 4 1,-8 5 0,-3 2 0,-4 4 0,-4 1 0,0 2-353,0-2 1,2 4 0,2-4 0,1 0 0,3-1 0,5-4-2242,2-2 1321,2 3 1,2-11 0,4 5 0,6-5-1,4-3 1,2-5-4204,1-4 4863,2-3 0,5-10 0,1-1 0</inkml:trace>
  <inkml:trace contextRef="#ctx0" brushRef="#br0">20808 9582 8568,'8'-19'839,"4"7"399,-3 3 0,2 8 0,3 10 0,-1-3 0,0-2 0,1 0-606,-1-1 0,2 0 0,3 0 0,2 3 0,4 2 0,0 1-950,-1-2 0,6 5 0,-7-3 0,1 3 318,0 1 0,2 0 0,-4 1 0</inkml:trace>
  <inkml:trace contextRef="#ctx0" brushRef="#br0">20768 9875 10334,'14'-23'0,"2"8"0,6 13 1276,9 13 0,15 4 0,6-5 1,0-1-1501,0 1 0,7 1 1,-4-1-1,3-1 224,1 1 0,5 8 0,-4 3 0</inkml:trace>
  <inkml:trace contextRef="#ctx0" brushRef="#br0">20009 10675 7954,'0'-13'0,"1"-1"286,3 1 0,8 6 0,8 2 0,0 4 0,4-1 0,1-1 1,2-1-1,-2 1 0,-1 1 0,-4 2 0,0 2 0,-2 4-189,1 7 1,-6 5 0,2 7-1,-6 0 1,-3 5 0,-5 2-1,-4 5 1,-7 2 0,-6 2-261,-7 4 0,0 1 0,-3 3 1,1-5-1,-3-2 0,0-2 207,0-1 1,0-3 0,-3-2-1,-5 0 1,-1-1 0,-1 1 430,-2 0 1,3 0 0,-8 3 0,2-2 0,0 4-315,-1 4 1,-5 3 0,4 4 0,4-1 0,4 0 0,7 0 0,7 0-409,5 1 0,9-7 0,5 0 1,5 0-1,8-2 0,10 1-73,9-2 0,2-6 1,5-3-1,1-3 0,-2-1 1,-4-1-1,-7-1 345,-5-2 1,-9 0-1,-5-3 1,-5 0 0,-9 6-1,-13 2 176,-9 3 1,-20 1 0,-9-2-1,-7 1 1,33-15 0,-1-1-1,0 1 1,1-1 153,-1 0 1,1 1-1,-1 3 1,1-1-1,-32 18 1,34-17-1,1 0 1,-30 23-1,5-1-225,7-1 1,4 3-1,8-7 1,2 2-1,4 4 1,2 1-56,3 1 1,-1 6 0,9 1 0,0 5 0,-1 8 0,6 2-844,3 1 0,5 7 1,6-6-1,2 3 1,4 2-1,5-7 0,7-5-45,3-8 0,-3-8 0,4-2 0,0-6 0,-1-8 813,-3-5 0,2 1 0,1-4 0</inkml:trace>
  <inkml:trace contextRef="#ctx0" brushRef="#br0">17622 14980 12001,'-4'-22'0,"0"1"0,2 3 697,5 6 1,9 5-1,7 5 1,0-1 0,2-1-1,0 1 1,3 1 0,1 2-699,1 0 1,1 0 0,0 2 0,-1 1 0,0 3 0,-4 1 0,-4 5 0,-4 3 0,0 3 0,-1 11 0,0-1 0</inkml:trace>
  <inkml:trace contextRef="#ctx0" brushRef="#br0">17702 15206 7761,'-22'-10'490,"0"-3"0,7 2 414,15 7 0,6 7 0,9 1 1,1 1-1,3 1 0,2 2 1,4 3-4023,5-2 3118,4 3 0,6 1 0,0 8 0</inkml:trace>
  <inkml:trace contextRef="#ctx0" brushRef="#br0">18409 15140 7747,'-12'-18'0,"-3"0"578,0 2 0,4 8 736,11 8 1,0 8 0,0 8 0,0 3 0,0 1 0,1 0 0,2 0-848,2-1 0,-1 0 0,-3-3 0,2 2-1693,2-2 0,5-8 1,-1-8-1,3-9 0,1-9 931,1-8 0,-1-6 0,2-6 0,1 1 0,2 0 1,-2 4 652,-1 4 1,-2 4 0,1 2 0,-1 6 0,0 3 0,1 5-122,-1 5 1,0 2-1,1 4 1,-1 2-1,2 7 1,5 5-1,10 5-2764,9-1 1,14 6 2526,0-4 0,15-3 0,0 0 0</inkml:trace>
  <inkml:trace contextRef="#ctx0" brushRef="#br0">19369 15046 10848,'-17'-11'0,"-6"2"0,-7 4 629,-2 4 0,-4 18 0,6 12 0,5 9-1109,6 7 0,4-1 0,3-4 1,3 0 479,5 0 0,2 6 0,2 1 0</inkml:trace>
  <inkml:trace contextRef="#ctx0" brushRef="#br0">21022 10755 7893,'-27'-19'213,"0"0"0,2-2 1,4 6-1,7 6 182,3 3 0,10 3 1,4 8-1,12 5 1,13 5-1,9 4 1,10 3-1,6 6 1,8 6-268,-28-15 0,-1 1 0,1 1 1,-1 1-1,5 0 0,-1 2 1,0 1-1,-1 2 0,-1-1 1,-1 1-1,0 2 0,-1 0 1,-2-1-1,-1 1-183,0 1 1,-1 0-1,-4 1 1,-1 0-1,20 28 1,-6-1-1,-8-2 1,-5-4-2417,-6 0 2300,-9-6 0,-3-2 0,-8-8 0,-2-5 1,-5-5-1,-4-2 557,-5-2 1,2-4 0,-5 3 0,0-2 0,2-1 0,0 0 0,2-1 27,2 0 1,8 3 0,3 3 0,2 2 0,4 3 0,4 2-788,7 1 0,6 9 0,8-2 0,1 2 0,2 5 0,1 0-40,-2 6 0,-2-4 0,-5 2 0,-4 0 1,-3 0-1,-2-2 0,-1 1 897,-3-1 1,-3-4 0,-6 1-1,0-1 1,0 0 0,0 3 0,0 1 227,0 4 1,1 1-1,4 2 1,4 3 0,4 3-1,5 4-736,4 4 1,-9-32 0,1-1 0,1 1 0,1-1 0,0 3 0,2 0 0,-1 0 0,1 1 0,-1-1 0,0-1-399,0-1 1,-1-1-1,0 1 1,-1 0-1,13 32 1,2-5-1,1 0 1,-1-6-1282,-2-2 0,3 6 1703,0-8 0,-13-19 0,1 0 0,-2 0 0,0 0 0</inkml:trace>
  <inkml:trace contextRef="#ctx0" brushRef="#br0">22368 14673 7847,'-19'-12'-10,"4"-5"1200,-3-10 0,11 5 0,8 13 1,10 4-1,9 2 0,7 0 1,9-2-1260,4-3 1,-6 1 0,6-2 0,-2 4 0,-1 4-1,0 2 1,-3 4 68,-1 4 0,-2 3 0,-4 1 0</inkml:trace>
  <inkml:trace contextRef="#ctx0" brushRef="#br0">22235 15046 7733,'0'-17'170,"0"-1"0,3 2 0,7 7 0,12 6 570,11 6 1,10-2-1,1 4 1,-1-4 0,0-1-741,2 0 0,2 0 0,6 0 0</inkml:trace>
  <inkml:trace contextRef="#ctx0" brushRef="#br0">23328 14953 8117,'-5'-22'581,"1"0"0,-1 13 0,7 3-319,2 7 0,-1 8 0,6-3 1,0 2-1,0 0 0,-2 1 644,-1 0 0,3 0 1,-3 3-1,0-2 1,0-1-469,-3 2 0,-2-9-621,-1-6 0,-4-6 0,0-17 0,2-6 0,6-4 0,10-3 0,7 0-82,4 0 1,-3 2 0,0 2 0,0 7 0,1 5 0,-3 8 136,0 5 1,-3 1-1,-3 6 1,-1 1 0,-1 3-347,-3 4 1,1 4 0,-2 5-1,3 2 474,9 2 0,9-2 0,5 5 0</inkml:trace>
  <inkml:trace contextRef="#ctx0" brushRef="#br0">24141 14607 7745,'13'-12'2175,"-1"1"1,-3 5-1179,-5 5 1,-8 17 0,-6 21 0,-7 14 0,-5 11-1,-2 4 1,1 4-1087,0 0 1,1-10 0,-3 4 0,1-6 0,5-9-1,3-6 89,4-9 0,8-5 0,-2-2 0</inkml:trace>
  <inkml:trace contextRef="#ctx0" brushRef="#br0">22381 10222 7823,'-6'-5'0,"9"4"257,14 7 1,9 9-1,16 14 1,2 4-363,5 1 0,4-4 1,5 1-1,4-3 0,7-2 1,-34-12-1,2-1 1,3 1-1,0-1 55,3 1 0,0-2 0,-2-1 1,1-1-1,5 0 0,1-1 0,0 0 1,0 0-1,-1 1 0,1-1 1,1 2-1,0-1 149,-2 2 0,-1 0 0,-3-2 0,0 1 0,-1 0 0,-1 1 0,-2 1 0,-1 1 0,30 16 0,-7-1 0,-11-1 418,-7-1 0,-6 0 0,-10 1 0,-1 1 1,-1 4-1,-1 1 139,-2 3 1,1 2 0,3 1 0,1-2 0,0-1 0,1-1-532,3 1 0,3-3 1,6 1-1,1 1 0,5-1 1,6 1-690,4 1 0,8-3 0,0 0 0,2-1 0,-31-18 1,0 1-1,32 15 0,-2 0 192,-6-2 0,-4 4 0,-8-2 0,-7-1 0,-7-2 0,-7-1 0,-3-1 808,-6 1 0,-8-1 0,-3 3 0,-1 0 0,-1 4 1,-1-1 759,-1 1 1,4 7-1,4-2 1,5 2-1,4 5 1,3-1-1624,6 2 1,5 5 0,11 0 0,-18-21-1,0 0 1,5 3 0,2 0 0,2 1 0,2 0-1,4 1 1,1 0 426,4 1 0,0-1 0,0-3 0,2-2 0,1 3 0,1-1 0</inkml:trace>
  <inkml:trace contextRef="#ctx0" brushRef="#br0">26754 13221 7970,'-18'-5'0,"-1"1"0,-1 2 358,1 5 1,1 22 0,3 15 0,-1 8 136,-2 1 1,1-14-1,3-10 1,1-5-1,1-7-515,3-3 0,-1-8 0,5-2 0,2-9-61,2-7 0,7-5 0,1-7 0,2-2 0,0-1 0,1 0 544,2-2 0,-3 10 0,0-4 1,0 3-1,0 5 0,-2 4-77,-1 5 1,5 2-1,-3 0 1,4 3-1,3 4 1,1 1-1,5 1-3522,4 4 3136,-1 2 0,15 6 0,-5 1 0</inkml:trace>
  <inkml:trace contextRef="#ctx0" brushRef="#br0">27393 12821 7901,'8'-27'1867,"-2"0"1,-6 26 0,-2 17 0,-2 24-1660,-5 21 1,-3 6-1,5-29 1,-1 2-1,0 1 1,0-1-1,-1 4 1,-1 0-1,0-1 1,1 1-431,-1 1 0,0-1 0,-1-2 0,-1-1 0,1-3 0,-1 0-299,0 0 0,-1 1 0,-13 27 0,-1-1 0</inkml:trace>
  <inkml:trace contextRef="#ctx0" brushRef="#br0">25967 13114 8622,'0'-13'1929,"6"13"1,3 8 0,3 12-1948,1 5 0,0-4 0,1-4 1,-1-2-1,2-1 0,1-1 0,3 0 1,2 1 17,3-1 0,1 6 0,2 2 0</inkml:trace>
  <inkml:trace contextRef="#ctx0" brushRef="#br0">25687 13767 10084,'24'3'9587,"14"18"-9587,19 25 0,-27-21 0,2 1 0,4 7 0,0 0 0</inkml:trace>
  <inkml:trace contextRef="#ctx0" brushRef="#br0">20715 9396 8452,'12'-33'-7,"-2"5"1,11-2-1,0 7 2,-1 5 1,-2 5 11,4 4 0,-5-3 0,1 4 1,-5 0-1,-3 0 0,-2 1 1,-4 1-1,-8-2 0,-13 1 0,-12-3 1,-10-1-1,-5 1 0,-5 1 292,-3-1 1,-4-2 0,0 0 0,2 2 0,1 2 0,4 2 0,0 3 231,2 2 1,2 1 0,-4 0 0,-1 0 0,0 0 0,-2 0 0,0 0 0,-4 0-284,-4 0 1,3 4 0,-4 1 0,-1-1 0,0 2 0,-4 3-121,3 3 0,3 1 1,0 2-1,0 4 0,6 6 1,2 5-1,6 1 102,4 2 0,7 5 0,13 8 1,5 1-1,7 5 0,6 3-124,2 3 1,12 4 0,7-1 0,5 1-1,8 5 1,2-1-21,-14-31 0,1 0 0,1 0 0,0 1 0,2-1 0,1 1 0,0 0 0,1 0 0,1 1 0,0-1 0,1-1 0,0 0 0,3 0 0,0-1 5,2 1 1,2-2 0,3 0 0,3-2 0,5-1 0,1-1 0,1 0 0,1-1 0,2-2 0,0-1-1,1 1 1,1-1 0,-1-1 1,1-1 0,-4-2 0,-1-2 0,-4-3 0,0-2 0,-1-2 0,0-1-1,-1-1 1,0-2 0,0-1 0,0-1 0,0-1 0,0-1 27,0-1 0,0-1 0,34-7 1,-2-5-1,1-8 0,-35 5 1,-1-2-1,2-3 0,-1-2-194,1-3 1,-2-2 0,-1 0 0,-1-2 0,-2 0 0,-2-2 0,0-1 0,-1-1 0,0-2 0,-1-2 0,-1 0 0,-1-1-52,-2 1 0,0-2 0,0-5 0,-1-1 1,-3 1-1,-2 0 0,-2-2 0,-2-1 1,-2-3-1,-2 0 0,-3 0 0,-3-1 0,-1 2 1,-3 0-82,-1 1 0,-3 1 1,-4 5-1,-4 0 1,-3-1-1,-4 1 1,-4 1-1,-2 2 1,-2 4-1,-3 3 1,-3 3-1,-3 3-22,-2 4 0,-3 2 0,1 4 0,-2 3 0,-3 3 0,-1 4 0,-1 2 0,-1 4 0,2 2 1,0 4-1,-1 2 0,0 3-266,-1 3 1,2 2 0,4 3 0,1 3-1,-4 6 1,0 2 0,2 3 0,1 1 13,2 2 0,1 1 0,0 6 0,2 2 0,3 0 0,-1 1 1</inkml:trace>
  <inkml:trace contextRef="#ctx0" brushRef="#br0">19822 10635 8310,'-25'-27'368,"3"1"0,2 1 1,7 16-6,0 4 0,-1 10 0,2 4 0,2 2 1,3 3-1,-1 1-156,1 2 0,-1 0 0,-2 6 0,1 4 0,-1 4 0,-1 3 0,1 3 156,1 2 0,2-2 1,-4 1-1,3 2 0,-3 0 1,1 0 54,1 2 1,-3 1 0,3-2-1,-3 2 1,-4 4 0,-3 4-46,-3 3 0,-11 7 0,6-2 0,-1 1 0,-1 0 1,-3 1-1,-2 3-214,0 1 0,15-32 0,0 1 0,-17 31 0,-2-2 0,-1-2 0,4-2 0,5-2-110,6-3 0,1-8 1,5-4-1,3-5 1,3 0-1,5 0 272,1-2 0,1 2 0,5-6 1,0 1-1,0-1 0,0 1-169,0 2 0,-4 2 0,-2 5 1,-1 5-1,-5 7 0,-4 8 1,-8 6-376,9-32 0,0 1 0,1-1 0,0 1 0,-1 1 1,0 0-1,-8 33 0,5-13 0,3-5 0,2-7 117,0-4 1,4 1 0,1-11 0,1-2 0,-1-1 0,0-1 555,0 0 0,-2-2 0,4-1 0,-2-2 0,0 1 0,-1 3-228,0 0 0,-5 1 0,-3 1 0,-1 2 0,0 2 0,0 2 0,1 5-454,-3 4 0,4-5 0,-5 7 1,2 1-1,3-2 0,1-2 59,2-5 1,4-6-1,1 1 1,1-2-1,1-6 1,0-2 503,3-2 1,-3-3-1,2 1 1,1-4-1,1 0-550,2-1 0,-4 0 0,-1 1 0,2-1-1000,2 0 1,1 1 0,0-1-1,0 0 1,0 1-1169,0-1 1959,0 0 1,0 1-1,0-1 1,0 0-1,1-1 1,4-2-3977,4-1 4404,3-6 0,7 3 0,2-6 0</inkml:trace>
  <inkml:trace contextRef="#ctx0" brushRef="#br0">18262 14553 8614,'-13'-13'0,"0"1"2292,-1 3-1724,7 3 1,1 8 0,6 2 0,1 5-1,4 3-5,4 1 1,9 5 0,4 1 0,3 1 0,2-1 0,1-3-459,3-1 0,3-6 0,7-2 0,2-1 0,3-3 0,2-1-105,2-2 0,2-12 0,1-3 0</inkml:trace>
  <inkml:trace contextRef="#ctx0" brushRef="#br0">19742 10515 8045,'0'-9'0,"0"0"407,0-1 0,4 6 0,4 4 0,4 7 0,8 6 0,9 7 1,11 5-1,11 6 0,-18-14 0,2 0 0,6 1 0,1-1 1,6 1-1,1-2 0,3 0 0,2-2-78,2-1 1,1-2 0,-2-3 0,0-3 0,0-3-1,1-2 1,-2-3 0,1-3 0,1-4 0,1-4-1,1-3 1,1-3 0,1-4 0,0-2-385,0-3 0,-2-3 0,-1-2 1,-1-3-1,0-5 0,-1-4 1,-1-1-1,-3-2 0,-2-2 0,-3-3 1,-2-3-1,-4-1-440,-3-3 1,-4 0 0,-5 3 0,-4-1 0,-9 4 0,-5-1 0,-3 1 0,-4 1 0,-5 2 0,-6 1 0,-6 3 0,-6 2 365,-4 2 1,-5 3 127,-7 3 0,-4 4 0,-7 4 1,-4 5-1,-7 3 0,-4 4 1,-4 3-1,-3 5 0,19 5 1,-1 2-1,-2 2 0,-2 2 0,-1 3 1,0 1 101,-2 3 1,-1 1 0,0 4 0,-6 4 0,0 5 0,1 1 0,0 3 0,1 2 0,0 1 0,2 1 0,1 1 0,1 3 0,1 1 0,1 3 0,3 1 0,4 0 0,2 0 0,2 2-276,4-2 0,1 1 1,4 2-1,3 3 1,4 2-1,2 0 1,-4 20-1,5 1 1,5-1-1,5 1 1,8 1-1,7 0 1,6-4-1,8-2 174,7 0 0,3-1 0,2 0 0,3-1 0,2-4 0,1 0 0</inkml:trace>
  <inkml:trace contextRef="#ctx0" brushRef="#br0">21168 11355 7994,'-15'-25'898,"7"2"1,8 10 0,7 9-643,6 2 0,10 8 1,-1 3-1,3 3 1,2 3-1,-1 2 1,1 7-1,-2 6 159,-3 5 0,2 10 0,-5 5 0,2 5 0,3 5-133,1 6 1,3 0-1,-13-27 1,0 1-1,1 1 1,0 1-1,0 0 1,1 0-1,0 2 1,0 1-1,-1-1 1,0 1-58,0 0 1,1 0 0,3 3 0,0-1 0,-1-3 0,1 1 0,-1 0-1,2 0 1,1 1 0,0 0 0,0-1 0,-1 0-124,0 0 0,-1 0 0,2 2 0,-2 0 0,-3-4 0,-2 0 0,2-1 0,-1 0 0,1 0 0,-1 0 0,-2-1 0,0 0 0,-1 1 0,0 0 30,1 1 1,-1 0 0,-3-1 0,1-1 0,3 1 0,1-1 0,1-1 0,0 0 0,-1-1 0,1-1 0,1 1 0,1-1 55,1-1 0,1-1 0,18 27 0,8-6 0,-1-6 0,-5-5 0,0-3 0,-5-6-260,-1-3 1,-4-3 0,-8-4 0,-4-2 0,-3-3 0,-2-2-180,0-1 1,1-4 0,-1 4 0,0 0 0,2 3 0,3 2-127,4-2 0,2 2 0,-1-5 0,-2 1 1,-2-1-1,-2-4 0,-4-4-1163,-4-2 0,-8-6 0,-12 2 0,-15-2-785,-9 1-80,-2-2 2210,-15 9 0,5-9 0,-7 4 0</inkml:trace>
  <inkml:trace contextRef="#ctx0" brushRef="#br0">22768 14527 11165,'-21'-31'63,"3"8"1,11 11-1,7 18 1,7 6-312,5 5 1,2 5 0,-3-5-1,-2 0 1,-3-2 0,-1-2-1,-1 0 1,-2 1-615,-5-1 0,-5 6 862,-5 3 0,-12 15 0,-3 5 0</inkml:trace>
  <inkml:trace contextRef="#ctx0" brushRef="#br0">23821 10475 8379,'0'-34'46,"0"3"0,0 9 0,1 5 0,4 6 0,5 2-103,7-2 0,3 1 0,8 0 57,4 1 0,-4-6 0,4-6 0</inkml:trace>
  <inkml:trace contextRef="#ctx0" brushRef="#br0">24088 10249 7039,'7'-14'0,"-3"1"0,-2 0 764,-2-1 0,1 1 1,2 0-1,2-1 1,-1 1-166,2 0 1,-4 4 0,4 1 0,0 2-1,1 5 1,0 4 180,-2 6 1,-4 3-1,1 1 1,1 0-1,1 1 1,-1 0-138,-1 4 1,-2-2-1,1 5 1,2 0-1,3-2 1,0 2 0,0-2-1,-3 0 1,-2-2 283,-1-2 0,5-7-1135,-1 1 0,1-12 0,-4-1 0,2-8 1,3-6-1,1-4 0,5-3 485,4-2 0,-1 1 0,5 0 0,-3 4 0,3 3 0,-1 3 0,2 1-44,-1 3 0,-2 3 0,3 0 0,0 5 0,-2 2 1,0 2-1559,-3 0 1,-2 2 0,-4 2 0,-1 7 0,1 5 0,1 6 1324,-2 3 0,8 8 0,-2 1 0</inkml:trace>
  <inkml:trace contextRef="#ctx0" brushRef="#br0">25101 10062 11751,'17'-56'0,"1"11"0,0 19 1310,1 12 0,-4 8 1,3 6-1,-3 0-955,-2 0 1,-4 2-1,-2 2 1,1 7-1,-2 5 1,0 8-1,-4 7 1,-2 7-203,-4 5 0,-8 11 0,-7-4 0,0 2 0,-1 2 0,4 1-1510,1-3 1,3 4 0,4-5 0,3-2 1356,4-2 0,1-3 0,0-4 0</inkml:trace>
  <inkml:trace contextRef="#ctx0" brushRef="#br0">25594 10129 8368,'13'-33'248,"1"-2"1,-6 3 0,1 19 0,2 9 454,1 7 1,1 3 0,0 4 0,2-1 0,1 1 0,2 2-1,-2 3 1,-1 4-2566,-1 8 1,-7 10 1861,-3 7 0,-2 1 0,-2-5 0</inkml:trace>
  <inkml:trace contextRef="#ctx0" brushRef="#br0">25194 10622 8234,'6'-49'2672,"4"12"1,14 26 0,12 13-2148,9 10 1,18 4-1,5-3 1,3 1 0,3-1-1,0 0-490,-35-6 0,-1 0 1,35 11-36,-2-1 0,-34-3 0,0 2 0,0-2 0,0 0 0</inkml:trace>
  <inkml:trace contextRef="#ctx0" brushRef="#br0">20648 10022 17402,'-14'-52'-789,"5"3"1,4 17 0,2 15 0,-4 17 545,-5 17 0,-4 15 1,-11 16-1</inkml:trace>
  <inkml:trace contextRef="#ctx0" brushRef="#br0">21648 10035 24548,'0'-34'-2158,"2"8"1,2 9 0,5 7 2136,3 6 1,1 2 0,0 2 0,1 2 0,1 1 0,1 2 0,2 1 0,-2 0 0,-1-3 1220,-2-1 0,-5-4-630,-4-2 1,3 2-1,4-2 1,7 2-1,8 2 1,10 0-1,7 2-290,6 2 1,2-1-1,1 5 1,-1-1-1,-3-1 1,3 0-141,1-3 1,0 3 0,-2 0 0,-1 0 0,1 1 0,2 0 52,1 4 1,1-4 0,0 2 0,3 1 0,0 2 0,1 2 0,0 0-60,0 4 0,4-3 0,-4 3-1,-2-2 1,-1 0 0,-2 2 122,0-2 0,-1-1 1,-3-3-1,-4-3 0,-5-3 1,-5-2-1,-4 1-103,-3-2 1,-1-2-1,-2-1 1,-1 0-1,-2 0 1,2 0-184,1 0 1,-4 5 0,-2-1-1,-1 1 1,0 0 0,-2 4-543,-1 3 0,-8 2 1,-3-1-1,-4 2 1,-4-1-1771,-5 0 1,-3 2 0,-1-7 2026,0 3 0,-1 1 1,1 0-1</inkml:trace>
  <inkml:trace contextRef="#ctx0" brushRef="#br0">23941 10315 18812,'-19'-28'0,"5"-4"0,8-1-174,5 3 1,1 11 0,1 12 818,4 1 0,-2 1 0,4 7 0,1 1 0,-2 3 1,1 1-1,-1 3-467,0 2 1,3 6 0,-5 0-1,-1-2 1,-1 0 0,-4 1-857,-2 0 1,-10 7 0,-9-2 0,-7 4 0,-6 0 0,-2 1-4395,-2-1 5071,-6 1 1,-1 6-1,-7 1 1</inkml:trace>
  <inkml:trace contextRef="#ctx0" brushRef="#br0">24221 10768 12440,'50'0'-129,"1"3"0,-1 6 0,-4 9 1,-2 7 0,-1 5 0,3 1 0,2-2 0,3-2 0,6-3 0,6-5 0,7-3 259,-33-9 1,2-2 0,0-2 0,2-1 0,0 0 0,0-1 0,1-2 0,-1-1 0,1-3 0,-1-2 0,1-2 0,-1-1 0,3-3 0,0-1 0,-1-1 0,0 0 0,0-1 0,-1 0-59,0-1 1,-1-2 0,-3-1 0,0-1 0,3-2 0,-1-2 0,0-2 0,-3-2-1,-2-1 1,-1-1 0,-4-1 0,-1-1-260,-3 2 1,-2-2 0,-3 2 0,-3-3 0,-4-1 0,-2-1 0,-2-1 0,-2 0-1,1-37 1,-12 3 0,-13 4 140,-14 5 1,10 30-1,-3 2 1,-27-23 0,-8 7-1,25 25 1,-2 3-1,-3 3 1,-1 1 106,-2 1 1,-1 2 0,-7 1 0,-1 2 0,0 3 0,-1 1 0,-2 2 0,-1 1 0,-3 3 0,-1 2 0,-1 3 0,-1 3 0,-1 2 0,-1 4-35,0 1 1,1 3 0,7 1 0,2 2 0,-2 5 0,3 2 0,3 0 0,4 2 0,4 0 0,3 1 0,3 1 0,3 0-45,2 2 1,3 0-53,-13 26 1,20-26 0,1 2-1,-2 25 1,6 0 0,11 0 0,11-1-587,9 2 0,0-30 1,4-1-1,29 23 654,-19-30 0,2 0 0,4 2 0,3-1 0,1-4 0,2-2 0,-1 0 0,0 0 0</inkml:trace>
  <inkml:trace contextRef="#ctx0" brushRef="#br0">25501 10888 17979,'6'21'-746,"-1"0"1,6-3 0,-2 4 848,1 3 0,3 7 0,4 6 0,2 4 0,2 9 1,1 4-1,0 5 0,2 4-164,4 4 1,-1-3 0,5-3 0,1 1 0,2-3 0,4-2-121,1-3 1,4-2-1,4-1 1,2-2-1,5-2 1,0-4-1,-1-5 174,0-7 1,-7 1 0,-2-2 0,-5-3 0,-5-3 0,-4-3 0,-4 1-61,-5-3 1,-3 4 0,-5-5 0,-2 2 0,-2 3 0,-3 1-41,-1 2 1,-1-1 0,-5 1 0</inkml:trace>
  <inkml:trace contextRef="#ctx0" brushRef="#br0">26540 12274 23291,'0'-29'-1999,"0"11"1,0 19 0,-1 26 0,-2 9 1333,-2 7 1,-5 4 0,3 6 0</inkml:trace>
  <inkml:trace contextRef="#ctx0" brushRef="#br0">20262 10315 27168,'-8'-6'-1075,"3"-6"0,6-4 0,3 3 0,5 4 1268,3 3 0,1 2 0,2 5 0,2 5 1,2 7-351,2 8 0,-5 4 1,3 2-1</inkml:trace>
  <inkml:trace contextRef="#ctx0" brushRef="#br0">18995 14540 22566,'14'-50'-1587,"-2"5"0,-2-16 0,-3 11 0,-1 10 364,-3 8 1393,-1 9 0,-10 6 0,-5 6 0,-9 4 0,-9 1 0,-14 4 0,-12 4 0,20 1 0,-2 1 0,-4 1 0,-1 1 0,-7 2 1,-2 1-276,-4 3 1,0 0-1,0 1 1,0 1-1,-6 4 1,0 2-1,-4 1 1,1 1-1,0 0 1,1 1-1,-2 1 1,1 0 0,4 0-1,1 1 1,2 1-1,1 2 212,4-1 1,3 0-1,11-3 1,3 0 0,1 2-1,2 1 1,-19 26 0,14 2-1,13 4 1,11 2 108,9 3 0,18 5 1,-1-32-1,3-1 1,5 0-1,4-1 1,6 1-1,5-2 1,6-1-1,3-3-103,6 2 0,4-3 0,15-2 0,4-4 0,-23-8 0,1-2 0,2-2 0,2-1 0,2-1 0,1-1 0,4-2 1,2-1-1,0-2 0,0 0 0,0-2 0,0 0-235,0-1 0,0-1 0,1-1 0,4-2 0,2-1 0,-2-1 0,-7-2 0,-2-1 0,0-1 0,0 0 0,0-1 0,-1-2 0,-1 0 0,-1 0 0,-1-2 0,17-7 0,-2-2 147,-8 1 0,-1-3 0,-5-3 0,-3-1 0,-12 3 0,-3-1 1,-3-1-1,-4-1 0,-3-2 0,-5-3 0,-6 1 0,-3-1 1,1-39-367,-14 1 0,-11 37 0,-6 1 1,-6-3-1,-5 2 0,-6 2 1,-4 3-1,-4 2 0,-4 3 1,-5 2-1,-2 4 0,-4 1 1,-2 2 63,-3 2 0,-3 3 0,-3 3 0,-2 4 0,2 2 0,1 3 0,0 0 0,0 3 0,0 1 1,2 3-1,5 2 0,1 2 224,2 0 1,2 4 52,8 5 0,2 2 0,1-2 0,1 1 0,4 5 0,1 2 0,-2-2 0,-1 1 0</inkml:trace>
  <inkml:trace contextRef="#ctx0" brushRef="#br0">23621 14047 22175,'-25'-2'0,"1"-1"-38,2-1 1,1 0 0,-4 4-1,-2 1 78,-5 3 0,-7 2 0,-7 6 0,-4-1 0,-6 0 0,-2 0 1,-4-1 150,0-2 0,-4-3 0,-3-5 1,-4 0-1,-2 2-146,34 0 1,0 0 0,-1 0 0,-2-1 0,-3 4 0,-1 1 0,1 0-1,0 3 1,-1 1 0,1 2 0,1 2 0,2 1 0,-1 3 0,2 3-161,1 1 1,1 3 0,3 2 0,1 3 0,1 4 0,2 3 0,2 0 0,2 3 0,2 1 0,3 2 0,1 2 0,3 2-74,1 1 0,3 0 0,5-1 0,3-1 0,4-2 0,3-2 0,3 0 1,5-1-1,6-2 0,6-2 0,8-2 0,7-2 347,8-3 0,6-4 1,11-2-1,5-5 1,-15-7-1,2-3 1,2 0-1,4-1 1,1-1-1,1 0 1,5-2-1,1 0 1,1-2-1,4 0 1,1-1-1,1-1 0,3-1 1,0 0-1,1-1-145,-16-1 0,0 0 0,0 0 0,0-1 1,0 0-1,0 0 0,0-1 0,-1-1 0,3-1 1,-1-2-1,0 1 0,-1-2 0,-1 1 0,-1 0 1,-1-1-1,0-1 0,17-4 0,-1-2 0,-1 0 1,-4-1-1,-1-2 0,-2 0-142,-3 0 0,-1-2 0,-3-1 0,-8 0 0,-2 0 0,-2-2 1,12-11-1,-5-1 0,-7 1 0,-5-1 0,-8-1 0,-5-2 1,-7 3-1,-6-2-193,-1-36 1,-26 38-1,-11 2 1,-12 1-1,-9 4 1,-14 0 0,-8 3-1,11 10 1,-4 1-1,-2 2 1,-7 1 0,-2 3-1,-2 0 147,15 4 1,-1 1 0,-1 0 0,-1 1 0,-6 1 0,-1 0 0,-1 1 0,0 2-1,-1 0 1,1 1 0,-2 1 0,1 1 0,-2 0 0,0 2 0,0 0 0,-1 0-1,0 2 1,-1 0 0,0 1 0,0 0 173,2 1 0,0 1 0,0 0 0,0 0 0,0 1 0,0-1 0</inkml:trace>
  <inkml:trace contextRef="#ctx0" brushRef="#br0">17596 14100 8129,'32'-40'0,"-3"12"0,2 6 0,-3 7 0,-2 5 118,1 1 0,-2 6 0,-3-2 0,-4 4 0,-3 2 0,-3 4 0,-3 4 0,-6 3 1,-5 1 694,-2 0 0,-7 1 0,4-1 0,-2 0 1,2 0-1,1 1 0,1 1-131,-1 2 0,5 0 0,-3 3 0,2 1 0,2-2 0,0 2 0,0-2 0,-1 2-717,-4 0 0,2-5 1,-7 2-1,-3-5 1,-7-4-1032,-5-4 1,-5-4 0,-10-1 0,-1 0 0,0 0 0,-1 0-468,4 0 1,1 2 1532,-3 2 0,5 3 0,3 7 0</inkml:trace>
  <inkml:trace contextRef="#ctx0" brushRef="#br0">17649 14353 8690,'27'-35'5509,"-1"-1"-5249,-5 13 1,-15 6 0,-16 11 0,-14-1-1,-12-5 1,-8-3 0,-9-4-224,-8-2 1,-10-1-1,34 9 1,0-1-1,-2 1 1,-1-2-1,-1 0 1,-1-2-1,-2-2 1,0-2-1,-2-2 1,1-2 29,0 0 0,0-1 0,4-3 0,0 0 0,0-1 0,1-1 0,2 0 0,2-2 0,0-1 0,2-1 0,2 0 0,1-1-19,0 0 0,1-1 0,-1-1 0,0-1 1,1 2-1,2-1 0,0-1 0,0 1 0,0-1 1,1 1-1,0 0 0,0 2-127,1-1 0,-1 1 0,1 0 0,0 1 1,0 1-1,0 1 0,1 1 0,-1-1 1,-2 1-1,-1-1 0,1 1 0,-1-1 17,-1-1 1,0 0 0,-1 0 0,0 0 0,1 1-1,-1 0 1,0 2 0,0-1 0,-1-1 0,1 1-1,1 0 1,0 1 0,3 2 0,-1-1-215,-20-22 1,2 7 0,9 9 0,4 6 0,8 8 275,4 9 0,3 11 0,5 10 0</inkml:trace>
  <inkml:trace contextRef="#ctx0" brushRef="#br0">15196 11595 8449,'17'-17'1860,"-4"-5"-1661,3 0 1,-25 9 0,-1 7 0,-6 1 0,-5-1 0,2 0 0,-2 0 380,0 3 1,5 2 0,-2 1-1,3 0 1,2 1 363,0 4 1,5 2 0,4 7 0,2-1 0,2 2 0,0 1-514,0 2 0,0 0 1,0-4-1,0 3-755,0 0 1,2 0 0,2-10 0,5-8 0,3-11-1,3-10-158,3-8 0,-2-1 1,5-9-1,-1-4 1,0-1-1,0 4 2124,1 4-1347,1 7 1,-1-1 0,-3 9 0,-2 5 0,0 7 0,2 6-243,-1 2 1,-3 2 0,0 0-1,-1 2 1,0 2 0,1 6-1551,-1 7 1,5 3 0,1 9 0,0 0 0,3 5 1496,4 5 0,-3-8 0,10 7 0</inkml:trace>
  <inkml:trace contextRef="#ctx0" brushRef="#br0">15943 11381 9395,'13'-46'928,"1"7"0,-7 19-911,-3 20 0,-2 6 0,-2 12 0,0-3 0,0-2 0,1 0 0,2 2 0,2 2 589,-2 0 0,-2 11 0,-1 1 0,0 3 0,0 7 0,0 1-1960,0 0 0,0 5 0,0-7 1354,0-1 0,6-12 0,2 0 0</inkml:trace>
  <inkml:trace contextRef="#ctx0" brushRef="#br0">16276 11555 8262,'34'-39'0,"-4"5"1086,-6 7 0,-1 13 1,-5 9-1,0 4-702,1 1 0,-3 0 0,7 0 0,0 0 1,2 0-1,2 0 0,1 1 0,2 4-3185,1 4 1,2 4 2800,-2 5 0,3 2 0,6 7 0</inkml:trace>
  <inkml:trace contextRef="#ctx0" brushRef="#br0">16223 11928 8837,'19'-11'0,"3"0"0,3 0 602,2 5 1,0 6 0,-1 5 0,0 4 0,-3 1-651,0-1 1,-3-3-1,4-6 1,-3 0-1,-2 0 1,-1 0-1,-1 0-222,1 0 1,0 0 0,-5 0-1,1 1 270,-1 4 0,6 2 0,2 6 0</inkml:trace>
  <inkml:trace contextRef="#ctx0" brushRef="#br0">20342 10768 7984,'-21'-68'0,"-3"8"0,7 21 19,0 17 1,3 25 0,-1 20 0,-3 14 0,-4 12 0,-5 9-1,-4 10 1,13-29 0,0 1 0,-1 3 0,0 1 0,-1 2-1,0 0 1,-1 3 0,0 1 0,0 3 0,-1 1-167,0 3 0,0 1 0,-1 5 0,2 0 1,1-5-1,1-2 0,1-1 0,1 0 1,0-1-1,1 1 0,0-1 0,-1 0 1,-1 3-1,-1 0 601,-2 2 1,-1-1 0,0 1-1,-2-1 1,-2 1 0,-2 1-1,-4 3 1,0 1 0,9-19 0,0 0-1,-1 1-90,-1 3 1,-2 0-1,1 1 1,-3 5 0,1 1-1,-1-1 1,0 1-1,1 0 1,-1 1 0,0 2-1,1 1 1,-1 0-1,0 2 1,0 0 0,0 1-170,-1 1 0,1 0 0,0-1 0,2-3 0,0 0 0,0-1 0,1-1 0,0-1 1,1-2-1,3-4 0,0-3 0,1 0-525,-7 15 0,1-3 0,5-12 0,-1-4 0,2-9 1,0-2-1,-18 25 0,3-11 553,-1-4 0,0-15 1,0-6-1,5-7-4,4-6 0,0-3 1,8-6-1,1-2 1,0-2-1,4-5-170,5-3 0,4-3 0,6-1 0,0-2 0,1 2 0,4 3 0,3 2-1803,4 2 0,-3 6 1,0-1-1,1 3 0,1 2 1754,-2 3 0,-3 4 0,-6 5 0</inkml:trace>
  <inkml:trace contextRef="#ctx0" brushRef="#br0">19769 10329 8355,'-46'-12'-4,"16"3"0,5-9 2,12 3 1,7 9 0,6 6 572,0 8 1,11 4-1,10 2 1,12 3-1,14 2 1,12 0-1,-22-9 1,1-1-1,3 0 1,2-1-1,6-1 1,1-1-1,4 0 1,2-2-1,5 0 1,2 0-394,3-1 1,0 0 0,5 0 0,0-2 0,4-1 0,0-3 0,0 0 0,-1-3 0,-1-1 0,0-3 0,-2-3 0,0-1 0,-6-3 0,-1-2-424,-4-2 1,-2-2-1,-3-1 1,-3-2-1,-8-2 1,-2-1-1,-4 0 1,-2-2-1,-6-2 1,-3-3 0,-5 1-1,-4-2 1,-4-1-1,-5 0 1,-6-34-19,-18 5 1,-2 32 0,-6 1-1,-7 2 1,-5 3 0,-5 0-1,-3 3 1,-7 2 0,-3 2-2147,-4 2 0,-3 3 2397,1 3 1,-1 2-1,-10 1 1,-1 4 0,1 2-1,-1 4 1,-1 2-1,-1 4 1,-1 4 0,0 4-1,3 4 1,1 3-74,4 2 0,2 3 0,2 4 0,4 3 0,7 0 0,3 3 0,3 0 0,4 2 0,3 3 0,3 3 0,5 1 0,4 3-703,3 1 1,4 1 0,8 1 0,3-1 787,3 2 0,1 1 0,2 0 0,1 1 0,1-2 0,0 0 0,0 2 0,0-1 0</inkml:trace>
  <inkml:trace contextRef="#ctx0" brushRef="#br0">20475 10688 8096,'-7'-59'78,"2"6"0,5 26 0,3 24 190,2 21 1,-1 13-1,-4 9 1,0 0-1,-1 2 1,-4 0-1,-4 6 1,-4 2-18,-5 5 1,-3 12 0,-5 1 0,12-33 0,0 1-1,-2 1 1,-1 1 0,-2 1 0,-2-1 17,-2 3 1,-1 0 0,-4 4 0,-1 0-1,-1 0 1,0-1 0,-1 1 0,-1 0-1,0 4 1,1 0 0,1 2 0,1 0-202,0 2 1,1 1-1,2 2 1,0 0-1,2 0 1,0-1 0,1-1-1,1-1 1,1 1-1,1 0 1,0-1-1,0-1-210,0 0 1,0 0 0,0-1-1,1-1 1,1-5 0,1 0 0,1-4-1,0-1 1,3-2 0,0-2-1,-11 30 226,2-7 1,1-10 0,-1-6 0,3-6 0,1-6-1,0-5 1,0-2 388,-1-2 1,4-4 0,-2 6 0,2 2 0,3 4 0,2 3-1,2 2-797,2 5 0,2 3 0,4-3 0,-2-1 0,-1-4 0,-1-5-881,1-7 1,0 1 0,-2-8-1,-3-4 1,-4-6 66,-2-4 1,1-4 1137,0-2 0,-6-4 0,-2-5 0</inkml:trace>
  <inkml:trace contextRef="#ctx0" brushRef="#br0">18822 13940 8070,'-12'-34'-7,"3"-6"1,-1 9 363,6 18 0,1 16 0,7 16 0,5 2 0,3 1 0,1-1 0,2-2-26,3 0 1,4-3 0,11 5 0,8 0 0,11 0-332,9 2 0,-21-13 0,3 0 0,1-1 0,0 1 0</inkml:trace>
  <inkml:trace contextRef="#ctx0" brushRef="#br0">4146 12221 8308,'6'7'0,"1"4"0,8-7 93,3-1 1,10 3 0,13-1-1,13-1 1,11 0 0,-28-1 0,1 0-1,4 1 1,1 0 0,3 0 0,1 1-1,5-1 1,1 1 0,4-1 0,2 0-1,4 1 1,1 1 1159,3 0 0,-1 0-1300,0-3 1,0 1-1,6 2 1,0 0-1,-1-2 1,0 1-1,3 0 1,0 2-1,-21-3 1,0 0-1,1 1 1,1-1-1,0 1 1,1-1-1,2 1 1,0 0-1,1 0 1,0 0-1,0 1 1,0-1 22,3 1 0,-1 0 1,2 0-1,2 0 1,1 0-1,0-2 1,0 0-1,0 0 1,0-1-1,0 0 1,-1-1-1,1 0 1,0 0-1,1 0 1,-1 0-1,-2-1 1,0 0-1,0 0-51,0 0 0,-1 0 0,1-1 0,4-3 0,0-1 1,-1-1-1,-2-1 0,0 0 0,1 0 0,0-1 1,2-1-1,-1-1 0,1 0 0,0 0 0,0-1 1,-1 0-1,-1 1 0,0-2 84,-4 1 1,-1 0 0,1-1-1,1 0 1,0-1 0,-1 0-1,-6 1 1,-2 0 0,1 0-1,-2 0 1,0 0 0,0-1 0,0 0-1,0 0 1,-2 1 0,22-6-1,-3 1-135,-6 2 0,-1 1 1,0 0-1,-2 1 0,-8 3 1,-3 1-1,-4 0 0,0 1 1,-6 0-1,-1 2 0,27-3 1,-12 3-121,-8 2 1,-16-3-1,-8 0 1,-7-2-1,-8-4 220,-7-4 0,-17-9 1,-17-8-1,-15-2 0,17 14 1,-3 0-1,-5-3 1,-3 0-1,-6-5 0,-3 0 168,-7-4 1,-2-1 0,2 2 0,-3 0 0,13 9 0,-1 0 0,-2 0 0,-3-1 0,0 0 0,-1-1 0,-1 1 0,-2-1 0,0 0 0,-5-1 0,-1-1 0,-1 0-113,13 7 0,0-1 0,-1 1 0,0 0 0,-15-5 0,0 1 1,-1 0-1,10 5 0,0 0 0,-2 1 0,1 0 0,-3 1 1,0 0-1,0 1 0,-1 1 0,1 0 0,-2 1 0,1 1 1,-2 0-1,-3 1 0,-1 1 0,0 1 0,-1 0-147,-2 2 1,-2 1-1,1 1 1,1 1-1,3 0 1,2 2 0,-1 0-1,-2 2 1,10 1-1,-2 2 1,0 1-1,0 0 1,0 1 0,0 0-1,-1 0 1,1 2-1,0 0 1,-1 0-1,2 2 1,-1 0 0,0 1-1,1 1 1,-1 0-1,0 1 1,-1 1-1,0 0 1,1 1 0,-1 1-49,0 1 0,-1 0 0,0 1 0,1 1 0,1 0 1,-8 3-1,1 1 0,1 1 0,-1 1 0,11-3 1,0 0-1,0 1 0,0 1 0,1 0 0,-12 6 1,1 1-1,0 1 0,2 0 0,4 0 0,1 0 0,1 1 1,1 1 164,3-1 0,0 0 0,1 1 0,0 0 0,1 0 0,-1 0 0,0 0 0</inkml:trace>
  <inkml:trace contextRef="#ctx0" brushRef="#br0">18836 14780 8423,'7'-14'-254,"5"1"1,-12 9-1,0-1 1,-8-2-1,-2-3 570,1-4 0,-1 5 0,5 0 1,1 1-1,-1-1 0,1 0 0,1-2 599,2 0 0,1 2 0,0 0 1,-2 0-1,-2 0 0,-5 2-712,-3 1 1,-7 1 0,-5 5-1,-6 0 1,-5 0 0,-5-1-107,-5-4 1,-1 2 0,-4-4 0,3 1 0,-1 2 0,4-1 222,2 1 0,1-2 1,10 3-1,1-2 1,2 2-1,3 2 0,3 1-9,4 0 0,-1 0 0,-1 0 1,1 0-1,-3 0 0,-2 1-349,-4 4 1,-12 2-1,-1 7 1,-5-1-1,-6 0 1,-3 1 217,-3-1 1,0 0 0,4 1 0,-3-1-1,0 2 1,2-1 0,4 1 154,7-3 1,4-1 0,6 2 0,7 0 0,8 0 0,4 1-298,2-1 0,6 0 1,2 1-1,4 1 1,1 1-1,0 3 1,0 2-180,0 3 0,-2 1 0,-1 1 0,-3 3 0,0 0 0,-1 2 251,-1-1 0,6 2 0,-3 1 0,4 1 0,4 3 0,4 0 0,9 0 385,8-1 1,3-5 0,13 3 0,7-2-1,8-2 1,8-3-357,7-5 0,0-1 1,-33-13-1,1 0 0,1 1 1,-1 0-1,1-1 0,1 0 1,0-1-1,1-1 0,0 0 1,0-1-140,-2-1 0,2 1 0,2-3 0,1 0 0,-4 2 0,0-1 0,0 1 0,0-2 0,0 0 0,0-1 0,36 1 0,-4-2 0,-32 0 0,0 0 0,33 0 0,-34 0 0,0 0 0,3 0 0,-1 0 0,-1 0 0,0 0 0,1-1 0,1 0 0,1-1 0,0 0 0,-3-1 0,0 0 0,5-2 0,0 0 0,-2 0 0,-1 1 0,-2-1 0,0-1 0,-2 1 0,-1-2 0,34-6 0,-4 0 0,-3-1 0,-13 1 0,-3 0 0,-8-2 0,-8-1 0,-3-2 0,-4 0 0,-2 5 0,-2 0 0,-3-1 0,-5 1 0,-4-2-200,-3-3 0,3 2 0,-5-6 0,-1-2 1,-3-1-1,-6-3-426,-7-3 0,-8-5 0,-8-7 0,-5-3 1,-3-1-1,-5-3 0,1-1 652,-1 2 1,-2 3 0,-4 6-1,0 0 1,-6 1 0,-1 0-129,-5 3 0,-4 4 0,-3 7 0,1 4 0,-2 8 0,-1 7 0,0 4-987,-1 2 0,10 2 0,-7 4 0,3 6 1,5 5-1,4 4-1753,5 3 1,10 8 2841,-5 8 0,7 12 0,15-22 0,0 1 0</inkml:trace>
  <inkml:trace contextRef="#ctx0" brushRef="#br0">18622 15113 8316,'14'-39'0,"5"17"0,3-1 0,2 11 0,-2 6 0,-4 3-52,-3 1 0,-8-5 1,-3-5-1,-2-4 1,-4-2-1,-4-1 1,-5-3-1,-7-4 0,-4 1 698,-7 3 1,-3-2 0,-11 7 0,-6 2 0,-10 4 0,-8 7 0,29 3 0,-1 0-502,-4 1 0,-1 0 0,2 5 0,-1 2 0,-9 3 0,-1 1 0,-1 4 0,0 3 0,-1 3 0,0 4 0,0 1 1,1 2-27,3 3 1,1 1 0,4-1 0,2 3-1,7-2 1,3 2 0,3-1 0,2 1 0,5-2-1,3 1 85,-11 29 1,18-2 0,18-6-1,18 1 1,24 0 0,-14-29-1,4-2 92,7 1 0,2-2 0,5-1 1,2-3-1,5-2 0,3-3 0,3-2 1,1-3-1,7-2 0,0-2 1,-20-3-1,0-1 0,0 0-196,2 1 1,0-1 0,1-2-1,1-3 1,1-3 0,0 0-1,4-1 1,0-2 0,0 0-1,-1-2 1,0-2 0,0 0-1,0-2 1,-2-1 0,1-1-1,-3 0 1,-1-1 0,0-1-429,-2-1 0,0-1 1,-2-2-1,13-11 1,-5-2-1,-5-3 1,-5-2-1,-9 1 1,-4-2-1,-8-1 0,-4-1 1,-5 0-1,-5 0 1,-5 0-1,-5 1-208,-7 1 1,-4 1 0,-4 5 0,-6 3 0,-11 0 0,-7 3 0,-5 1 0,-4 2 0,-6 3 0,-3 4 0,-8 4 0,-3 3 284,-6 4 0,-1 4 0,22 4 0,-1 1 1,0 2-1,-4 3 0,0 2 0,-1 2 251,-2 2 0,0 2 0,-1 2 0,-2 1 0,0 2 0,1 1 0,2 2 0</inkml:trace>
  <inkml:trace contextRef="#ctx0" brushRef="#br0">15943 11875 8469,'-27'-40'0,"-1"7"0,-3 6 0,-8 10 0,-8 6-58,-11 7 0,-10 8 0,31 1 0,-1 1 0,-1 1 0,-1 0 0,-2 2 0,0 0 0,0 0 0,1 0 0,-1 0 0,1 0 0,3-1 0,2 0 0,-29 7 0,13-3 0,9-1 0,10 0 0,10 2 633,9 3 1,11 1-1,18 5 1,21 2 0,23 2-1,-18-10 1,2-1 0,7 2-1,2 0-300,5 0 1,0 0 0,8 3-1,1-1 1,3-2 0,3 0-1,-23-5 1,2 0 0,0 0-1,2-1 1,2 0 0,0-1-1,0 0 1,1 0 0,0 0-199,1-1 1,-1-1 0,1 0 0,-1-2 0,0-1 0,0 0 0,-4 0 0,1 0 0,-1-1 0,-1-2 0,0 0 0,-1-1 0,25 0 0,-2-2 0,-3-1 0,-2-3-315,-4-2 0,-1-4 0,-3-3 0,-3-4 0,-4-7 0,-3-4 0,-2-1 0,-2-5 0,-2-4 0,-3-5 0,-5-2 0,-4-4-41,-4-2 1,-4-3 0,-7-6 0,-8-2 0,-6 0 0,-7-1 0,-6-3 0,-8 0 0,0 21-1,-3 0 1,-4 1 0,-4-1 0,-3 2 0,-2 0-913,-2 1 0,-2 2 0,-3 1 1170,-7 1 0,-4 2 1,-1 4-1,1 3 0,-2 3 1,-3 2-1,-9 1 1,-4 3-1,-3 2 0,15 6 1,-2 1-1,0 1 1,-1 1-1,-3 2 0,0 1 1,-1 1-1,0 1 0,-4 1 1,0 2-1,0 1 1,-1 0 84,-1 2 0,0 2 0,1 0 0,0 1 0,6 0 0,0 0 0,1 2 0,0 1 0,-2 1 0,0 3 0,1 0 0,0 1 0,3 0 0,0 1 0,1 0 0,1 1 0,-15 5 1,3 0-1,1 3 0,4-1 0,2 2 0,3 1-37,5-1 0,2 2 0,4 1 0,-13 10 0,7 3 0,13-1 0,6 3 1,6-1-1,6 3 0,7-1 0,8 3 0,7 3 0,9 0 0,9 4 1,8-2-368,9 4 1,9-2-1,-1-12 1,7 1-1,2-3 339,7 2 0,2-2 0,1 0 0,-12-7 0,1 1 0,0 1 0,1-2 0</inkml:trace>
  <inkml:trace contextRef="#ctx0" brushRef="#br0">13663 11848 10902,'-17'-27'-102,"-1"1"1,0-1-1,5 15 1,-1 3-1,3 6 1,0 5 2387,2 2-1979,6 6 0,-1-8 0,10 2 0,7-2 1,9-2-1,9 0 0,9-2 0,8-1 1,4-1-229,1 1 0,8-3 1,1 2-1,-1 1 1,2 1-1,-2 2 1,0 0-1,-5 0-66,-1 0 1,-8 0 0,-1 0 0</inkml:trace>
  <inkml:trace contextRef="#ctx0" brushRef="#br0">14130 11701 12800,'10'-60'51,"4"9"0,0 19 1,1 12 20,-1 13 1,-1 14-1,-1 8 1,-3 3-1,-5 4 1,-2 2-1,-2 5 1,0 4-828,0 4 1,-12 6 0,-7 3 0,-10 1 0,-6 4 0,-5 0 720,-5 3 0,-2-1 0,-6 0 0</inkml:trace>
  <inkml:trace contextRef="#ctx0" brushRef="#br0">18009 10009 8233,'-28'-40'0,"6"10"199,5 14 0,10 10 225,3 10 0,18 4 0,13 5 1,13 0-1,18-1 0,11-1 1,-28-7-1,1 0-336,3 2 1,1-1 0,0-1 0,1-1 0,3 2 0,1-1 0,-1 1 0,-1 1 0,-3-1 0,0 1 0,-1 0 0,0 0-443,-2-1 1,-1-1 0,-3 2-1,0 0 23,-1-2 1,0 1-1,25 7 1,2 1-1</inkml:trace>
  <inkml:trace contextRef="#ctx0" brushRef="#br0">19129 9875 9367,'6'-47'494,"3"3"1,7 10-1,2 22-752,-2 10 0,-7 14 0,-5 12 0,-2 5 0,-5 7 0,-6 4 0,-12 6 20,-11 7 1,-7 2 0,14-24 0,-2 0 0,0 0 0,-1 0 0,1 0 0,0-1-1,-1-1 1,1 0 292,0-2 1,1 1-1,-23 20 1,1 1 0,4 2-56,5 0 0,-1 3 0,6-1 0</inkml:trace>
  <inkml:trace contextRef="#ctx0" brushRef="#br0">17956 16126 8643,'46'-12'-2,"3"2"1,8-11 0,7 0 0,7 0 0,-31 10 1,0-1-1,3 0 1,1 0 262,5 1 0,0 0 0,3-1 1,1 0-1,2 3 0,0 0 1,-2 2-1,-1 0 0,-3 0 1,0 2-1,-4 1 0,0 0 1,-2 1-1,-1-1 0,-2 0 1,0 1-1,-2-2 0,1-1 1,33-7-1,-2-5 0,-9-4-572,-10-3 1,0-17 0,-20-5-1,-9-8 1,-10-10 0,-14-8 0,-3 33-1,-4-1 1,-4-2 0,-3 0 255,-1-1 1,-4-1 0,-5-5 0,-3 1 0,0 2 0,-1 1 0,-2-1 0,-3 2 0,-2 0 0,-3 2 0,0 4 0,-3 3 120,0 2 0,-4 3 0,-11 2 0,-4 4 0,2 9 0,-1 3 0,-5 2 0,-2 4 0,-5 3 0,0 4 0,-2 2 0,0 3-179,25 0 1,-1 0-1,-1 3 1,-4 2 0,-2 2-1,2 1 1,5 2-1,1 1 1,0 1 0,-1 1-1,-1 2 1,1 1-1,0 3 1,0 1 0,2 2-1,3 0 1,1 2-1,1 0 49,3 1 1,0 1 0,3 2 0,-14 21 0,6 4 0,14-6 0,5 1 0,5 1 0,4 0 0,8 3 0,5 0 0,8 0 0,6-1 0,9 2 0,7 0-335,7-1 0,6-2 0,8-2 0,6-2 397,-11-14 0,2 1 0,1-2 0,1-2 0,0-1 0,2 0 0,4 3 0</inkml:trace>
  <inkml:trace contextRef="#ctx0" brushRef="#br0">16023 9969 7990,'-13'-42'189,"4"11"0,0 18 1255,-2 7-1055,5 4 0,1 4 0,6 2 0,3 5 0,4 3 1,1 3-1,0 1 0,1 2 0,2-2 0,1-1 552,1-2 1,-1 1 0,0-1 0,2 0 0,3-1 0,4-1 0,3-4 0,3-1-807,3-3 0,-1-3 1,6-5-1,2-6 1,5-10-1,9-13-184,-22 12 1,1-2 0,0-1 0,1 0 0,5-6 0,0-1 0,0 1 0,-1-1 0,-2-1 0,-1 1 0,-2-2 0,0-1 0,-4 1-1,-1 0-281,-2 1 1,-1 0 0,1-2-1,-2 2 1,8-25 0,-5 4-1,-6 6 1,-4 6 0,-3 4-7233,-3 5 7562,3 9 0,1 5 0,8 6 0</inkml:trace>
  <inkml:trace contextRef="#ctx0" brushRef="#br0">20888 8756 8753,'-7'-34'522,"-3"6"1,4 7 0,0 2-1,0 2 3532,3 3-3495,1 0 0,4 13 0,1 7 0,3 9 0,1 7 0,4 3-266,0 2 1,7-1 0,1 2 0,1 2 0,2 1 0,2-1 0,5-2 0,4-3-266,4-3 0,7-4 0,7-9 0,5-6 0,6-8 0,5-9-126,4-12 0,-34 9 0,0-4 0,3-3 1,1-2-1,2-2 0,-1-1 0,1-1 0,0-2 1,-1 0-1,-1 0-521,-3 2 0,-1-2 0,-2 0 1,-2 1-1,-1 1 0,0 2 1,-2 0-1,1 1 430,-2 1 1,1 2-1,34-16 1,-4 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13917 9209 8029,'0'-13'0,"0"4"44,0 0 1,0 5 0,-2-4 0,-1 1 5170,-1-1-4280,-1 5 0,4-3-613,-4 6 0,-2 0 0,-6 0 0,-1 0 0,1 0 387,0 0 1,-1 0 0,1 0-1,0 0 0,4 2-472,0 2 1,0 2 0,-4 3 0,-1-3-1,0-1 108,-4-1 1,7 2-1,-2-3 1,1 1 0,0-1-1,-1 0 570,0 2-803,5-4 1,-2 7 0,4-5 0,-1 2 18,-4 3 1,-1 1 0,1 4 0,0-1-1,4-2 1,-1-1-63,1 2 0,-2-4 0,-4 0 0,-1 1 0,1-1 0,0 2 152,-1-2 1,6 4 0,-1-5-1,-2 1 1,1 3 51,1 2 1,2-4 0,4-2 0,-2 0-311,2 2 0,0 3 1,0-1-1,-1-1 92,1 1 1,-3 2 0,0 2-1,0-1 1,0 0 0,3 1-56,2-1 0,1-4 0,0 0 0,0 1 0,0 2 0,0 1 0,0-4 0,0 0 0,0 1 0,0 2 0,0 2 0,1-6 0,2 1 0,2 2 0,-1-1 0,1 0 0,-1-1 0,0-4 0,-4 4 0,0 1 0,2 0 0,2-1 0,-2-1 0,4-4 0,0 5 0,3 3 0,1-3 0,0-2 0,-2 1 0,-1-3 0,1 1 0,2-3 0,-3 3 0,2 0 0,2 2 0,0 0 0,3 0 0,-5 2 0,-2-4 0,0 0 0,1 0 0,1-2 0,0 1 0,0-1 0,1-1 0,-3-1 0,2-2 0,2 0 0,2 0 0,3 0 0,2 0 0,1 0 0,-1 0 0,3 0 0,1 0 0,-1 0 0,-2 0 0,-1 0 0,-5 0 0,0 0 0,1 0 0,-1 0 0,0 0 0,-4 0 0,0 0 0,2-2 0,0-1 0,3-1 0,-1 1 0,5 1 0,1 2 0,0 0 0,1 0 0,-4-1 0,-1-3 0,-2 2 0,0-2 0,1 1 0,-1 0 0,0-2 0,-4-4 0,-1 3 0,-1 0 0,0-1 0,4 0 0,1 2 0,1-2 0,0-1 0,2 1 0,1-2 0,2 0 0,-2 0 0,4 5 0,-1-3 0,0-1 0,0 2 0,-4-1 0,-4-1 0,0 1 0,-3-3 0,1 2 0,-2 1 0,-1-1 0,-3-2 0,0 3 0,0-2 0,1-2 0,1 0 0,1-3 0,-3 2 0,4 2 0,-1 1 0,-1-1 0,-1-2 0,2 0 0,1 3 0,-4-3 0,3 3 0,-1-2 0,-1-3 0,-1 1 0,-1 0 0,-2-1 0,0 1 0,-2 1 0,-2 3 0,1-3 0,-5 3 0,1-1 0,1 0 0,-1 2 0,-1 2 0,5-4 0,-3 1 0,2-3 0,-1-1 0,-4 4 0,4 0 0,-1-1 0,0-2 0,-5 5 0,2 1 0,-2 1 0,-3 1 0,1 1 0,0 1 0,-1 1 0,1-2 0,0-2 0,-1 3 0,1 0 0,0 2 0,-1 0 0,2-1 0,2-2 0,1-2 0,5 1 0,-5 4 0,-2-2 0,0-1 0,-3-1 0,1 1 0,0 1 0,-1 2 0,-1 0 0,-1 0 0,-2 0 0,1 0 0,-3 0 0,6 0 0,-4-1 0,3-2 0,2-1-1152,-1 1 0,2 0 1,2 0-1,3-3-262,1-2 0,1 4 0,7-4 1414,2 3 0,10 0 0,6 5 0</inkml:trace>
  <inkml:trace contextRef="#ctx0" brushRef="#br0">10278 5824 28752,'0'-18'-4916,"0"0"1,0 2 4946,0 1 1,0 2 0,0 0 0,-2 1-1,-2 3 1,-5 5 3671,-3 2-2859,4 2 1,4 0 0,10 0-1,7 0 1,7 0-310,0 0 0,10 0 1,-2 0-1,3-1 0,5-2 1,-1-2-1,4 1 0,-2-1-378,1 1 0,-1-5 0,0 4 0,-3 3 0,0-1 0,-1 0 0,0-2-165,-4 2 1,-1 2 0,-1 1 0,0 0 0,-1 0 0,0 0 0,-3 0-143,-1 0 0,-5-5 1,2-1-1,-1 0 1,0-1-106,-2 0 0,-1 4 0,-2-2 0,0 4 1,1 1-1,-1 0-278,0 0 0,-1 6 1,-1 3-1,-4 2 0,-1 3 161,-3-1 0,-2 0 1,-1 1-1</inkml:trace>
  <inkml:trace contextRef="#ctx0" brushRef="#br0">11104 5557 15196,'-22'-13'0,"8"0"194,10-1 0,6 7 80,2 3 0,5 2 1,10 2-1,8 2 1,7 1-1,6 1 1,3 0 375,1 2 1,5 2 0,-6 5 0,-4 0 0,-7 1 0,-5 1-710,-5 2 1,-3 0 0,-7 5 0,-3 0 0,-8 0 0,-6 0-1,-13 2-167,-10 1 0,-6 6 0,-20 1 0,-6-1 0,-7 0 1,31-15-1,-1 0 0,0 2 0,0 0 208,-2 2 0,1 1 1,4 1-1,2 2 0,-1 3 1,0 0-1</inkml:trace>
  <inkml:trace contextRef="#ctx0" brushRef="#br0">10358 9582 29793,'-14'0'0,"1"0"0,0 2-241,-1 2 1,5 4-1,0 3 1,-1-2-1,-2-3 1,-1-1 0,0-1 2099,-1-1-1817,7-1 1,1-8 0,6-3-1,0-3 1,0-1 0,1 1 0,4 1 1199,4 2-1256,3 1 0,2-1 1,3 1-1,2 2 0,2 3 1,2 2 149,3 1 1,-3 0 0,2 0 0,4 0 0,0 0 0,4 0 122,2 0 0,-1 0-297,2 0 0,-5 0 0,5 0 0,1 0 0,0-2-20,-2-2 0,2 1 1,-6-4-1,-1 1 1,-3 3-1,-5 0-821,-4-2 0,-4 4 0,0-4 0,-1 4 1,-1 2 176,-3 4 540,-3 2 0,-12 7 1,-2-1-1</inkml:trace>
  <inkml:trace contextRef="#ctx0" brushRef="#br0">11037 9462 29458,'-11'-22'-4270,"2"0"1,-3 0 3512,3 8 1,6 7-1,6 2 1683,9 4 0,6 1 0,-1 0 1,4 0-1,1 1 0,0 4-642,2 4 1,-5 3 0,-1 1 0,-3 0 0,-2 2-1,-1 1 1,-3 4-539,-4 0 1,-4 3 0,-2 3 0,-5 1 0,-8 1 0,-6 2-1,-6 1-705,0-2 0,-1 0 0,0-3 0,2 1 0,1-2 0,4-1 1253,0-2 0,3 0-822,3 5 1,1-1-1,0 1 1</inkml:trace>
  <inkml:trace contextRef="#ctx0" brushRef="#br0">14477 5744 8528,'0'-13'128,"0"-1"1,0 1 470,0 0-712,0 5 0,5 2 0,4 8 0,3 2 1,2 5-1,-3 3 0,0 1 0,-2-1 1,0-1-1,-1-4 268,1-1 1,2-2-1,6-4 1,6 0-1,2 0 1,3 0-1,5-1 1,5-2 79,5-2 1,7-3 0,-1 3 0,3 2 0,1 2 0,-1 2 0,-1 4 0,-5 2-424,-5 0 0,0 5 0,-11-3 0,-3 3 0,-5 1 1,-3-1 141,-2-3 1,-4 3-1,-3-5 1,-1 1-1,1-2 1,2 0 257,2 2 0,-1-2 0,0 0 0,2-1 0,1 1 1,4 1-1,-1 3-253,0 2 1,3-3 0,-4 2 0,-2 0-1,-1 4 1,-1 0 0,-3 1-24,-2-1 0,2 4 1,-7-1-1,-1 0 1,0 0-1,0-1 142,1 0 1,1-3 0,-5 0 0,0-1 0,1 0-1,2 1 1,3-1 122,2 0 0,-4 2 0,5 2 0,1 2 0,2 2 0,2 2-176,-1 2 0,0 6 0,-1 1 1,-2-1-1,-2 0 0,-2 1 0,-3 1 76,-2 0 0,-1 2 0,0-4 0,0 0 0,0 0 0,-1 0 0,-2-1 54,-2-2 0,-1 3 1,3 0-1,-1 0 1,1 1-1,2 0 1,-1 2-98,-2 3 0,2 0 1,-2 0-1,2-1 1,1-1-1,-2 1 0,-2-1 24,2 2 0,-3 0 1,2-1-1,0-5 1,-1-1-1,1-2 103,1-1 0,0 2 1,0-7-1,-2 2 1,2 1-1,0-1 1,0 3-182,-1 1 1,0-3 0,2 6 0,-1-1 0,-1-1-1,-1 4-46,-1 1 0,3-5 0,-4 1 0,0-5 1,1-3-1,-2 1 0,2-1 195,0 0 0,-3-6 0,4 2 0,-1-3 0,-2-2 0,2 1-68,0-1 1,0 0-1,4 1 1,-3-1-1,2 0 1,0 2-1,0 3 1,-1 3-225,1-1 1,1 5-1,1-2 1,-2 2 0,-3 1-1,0 1 69,0 0 0,0-2 0,3-1 0,-1-4 1,-1 0-1,1-4 686,-1-1 0,-3-2 0,2 0-426,-2 1 1,5-1-1,-1 0 1,2 1-1,2-1 1,0 0 0,0 1-456,0-1 0,-1 6 0,-2 3 0,-3 2 0,0 1 0,-1-1-3,-1 0 0,1 2 0,-4-6 0,3 0 560,-3 4 0,4-6 0,-1-3-917,2-5 0,2-6-170,4 5 0,4-4 1,1 4-1,-2 1 1,-2 2 389,-1 1 1,-6-4 0,-2 0 0,-4 1 0,-2 2 0,1 0 0,0-2-1530,-1-1 1934,1-6 0,0 9 0,-1-5 0</inkml:trace>
  <inkml:trace contextRef="#ctx0" brushRef="#br0">15210 8903 8395,'-14'-2'325,"1"-2"0,0 2 0,-1-2 0,1 4-96,0 4 1,4 4 0,1 5-1,3 0 1,0 2 0,1 1-1,-1 2 67,2-2 0,2-1 0,2-2 0,4 1 1,5-2-1,6-2-306,7-1 0,2-2 0,3 2 0,3-4 1,3-4-1,2-1 0,-2 0 10,-2 0 0,5 6 0,-3 1 0</inkml:trace>
  <inkml:trace contextRef="#ctx0" brushRef="#br0">13477 9795 8193,'0'-13'0,"0"4"0,0 0 19,0-1 1,1-2-1,4 0 1,4 2-1,2 3 1,3 1-1,-1 3 1,0 1-1,1 2 1,-1 2 0,0 2-1,-1 5 871,-3 3 1,3-3 0,-3 0-1,3 1 1,1 2 0,0 1 0,1 0 2062,-1 1-2707,6-7 1,-2 5-1,5-3 1,2 3-1,1 1 1,3 0 0,1-1-1,3-1-6,-3-2 0,4-7 0,-2 4 0,0-1 0,0-1 0,0-1-181,-1-1 0,2-7 0,0-1 1,-3 0-1,-2-1 0,-4 1 140,0 0 0,-6-4 1,4 1-1,-2-3 0,-2-1 1,-2-1-1,-1 1-180,4 0 1,-2-1 0,5 1 0,0 0 0,0-2 0,1-1 0,0-2-397,0 2 1,-4-4 0,3 1-1,-2 0 1,-3-2 0,-2 0 0,-4-1 513,-1 1 0,-6-4 0,1 5 0,-2-3 0,-4 1 0,-2 0-3,-5 1 1,-4 0 0,-4 5-1,-2-2 1,0 2 0,-2 1-1,0 3-452,-2 4 0,-1-3 0,-1 7 0,1 1 0,-1 0 0,1 0 148,-1-2 0,-5 1 0,-2 4 1,-2-1-1,-3-2 0,-2-2 1,-2 2 464,-4 2 0,7-4 1,-4 1-1,1 1 1,1 1-1,-3 2 1,2 2-132,-1 2 1,2-1-1,0 8 1,2 2-1,1 5 1,2 1-419,3 0 1,2 5 0,8-2 0,4 2 0,5 0 0,4-2 0,5 1 194,2 3 1,4 0 0,4-1 0,5-1 0,7-2 0,4 2-217,7 1 0,3-3 0,10-1 0,1 0 0,1-2 0,0 0 1,-1-4-1691,-3-4 0,2 0 1,-13-2 1964,-3 3 0,0 1 0,-5 1 0</inkml:trace>
  <inkml:trace contextRef="#ctx0" brushRef="#br0">14770 5917 12152,'-19'0'-517,"4"0"0,-3-1-812,3-4 0,6 4 1557,0-4 1,8-1 0,2 1 0,11-1 0,9 0 0,6 3-1,2 1 1,5 2 0,2 0 0,2 0 0,-2 0-81,-2 0 1,0 2-1,-6 1 1,-3 3 0,-1 1-1,-2 2 1,-1 0 0,0 0-1,-1 1 1,3 2 15,-3 1 1,6-1 0,-4-2 0,3-1-1,2 2 1,-1 1 0,2 1 0,2 0-44,1 1 0,6-1 0,-1 0 0,1 1 0,0 0 0,-3 3-55,-2 0 1,0 6 0,-7-4 0,-3 2 0,-4 4 0,-3 3 53,-2 3 1,-4 0-1,-2-3 1,-1 2 0,-1 2-1,-1 1 1,2 0 122,1-4 1,-2 4 0,4-2 0,1 0 0,2 0 0,1 0-203,1-1 0,-1 2 0,0-1 0,1 1 0,-1 0 0,-1 4 0,-3 2 62,-5 2 0,-2 0 1,-2 0-1,0 0 1,-2 0-1,-2-1 0,-5-2 99,-3-2 0,-1-4 1,-1 3-1,1 0 1,0 0-1,1 2-48,3-2 0,-2 3 1,7-4-1,1-1 0,2 1 1,1-2-1,0-2-74,0-2 0,0 7 1,0-7-1,0 1 1,-2 0-1,-1 0-186,-1 3 1,-7 2 0,2 4 0,-2-3 0,-3 0-1,1 0 124,0 3 0,-1-3 1,-1 0-1,-1-1 1,-2-2-1,2 0 1,1 0 152,2-1 1,4-7-1,2 0 1,1 0-1,1 1 1,1 0 791,-1-2-984,1-6 1,4 8-1,0-6 1,0-2-1,0-1 1,0-2-184,0 0 1,0 1-1,0-1 1,0 0 258,0 1 1,-2-5-1,0-1 1,-4 3-30,-2 1 0,5-3 0,-1-1 0,1 3 0,0 1 1,-2 1-1,2 0-228,2 1 1,1-1 0,0 0-1,0 1 1,0-1 209,0 0 1,0-4-1,0 0 1,-2 1 262,-2 2 1,1 2 0,-4-1 0,-1-1 0,2-2 0,-1-1-234,0 1 0,4 2 0,-3 2 0,1-1 0,1 0 0,-1 1-85,-1-1 0,5 0 0,-4 1 0,2-1 0,1 0 0,-3 1 0,1-1 60,-2 0 0,3 0 1,-6 1-1,-1-1 0,-1 0 65,2 1 1,-3-1 0,5 0 0,-2 1 0,2-1 0,-1 0 0,2 1-151,0-1 0,1 0 0,2 1 1,-2-1-1,2 0-585,2 1 79,1-7 1,-2-1 0,-2-6 0,-5-1-542,-3-4 1,5 2 0,4-4 0,7 1 0,9 1-1,10 1-328,6 0 0,5-5 1,6 3-1,0-2 1447,0-2 0,-6-2 0,-1-1 0</inkml:trace>
  <inkml:trace contextRef="#ctx0" brushRef="#br0">15476 8929 8137,'-17'-13'-154,"-1"0"1,0 5 0,6 2-1,2 2-108,1-1 1044,6 1 1,-2 4-586,10 0-74,-4 0 1,10 1-1,-7 4 46,-1 4 1,3-2-1,0 1 1,1-1-1,4-1 1,1 1-164,1 1 0,6-5 1,3 1-1,5-2 1,4-2-1,5-2 0,2-2-6,2-5 0,12-9 0,3-3 0</inkml:trace>
  <inkml:trace contextRef="#ctx0" brushRef="#br0">14263 9289 8135,'8'-6'0,"-2"-1"-142,-6-7 1,-2 7-1,-1 1 891,-1 0 1,1 3 0,7-6 0,5-1 0,3 0 0,1-1-392,1 2 1,-1 2 0,0-3 0,2 1 0,1-2 0,2 1-169,-2 1 1,4-1 0,-3 4 0,-2-2 0,-3-1 0,-4 1 99,-3-1 0,4 0 1,-4-5-1,-1 1 1,1 0-1,-1-1 0,1 0 26,0-4 1,-2 2 0,5-5-1,-1 0 1,1 0 0,3-2-265,6-2 1,2-2 0,5 0 0,-2 1 0,2-1 0,1 0 0,0 2-13,-3 3 0,2-2 0,-6 6 0,-2 1 0,-3-1 0,-2-1 1,-4-2 211,-1-3 1,3 3 0,-3-1 0,0-1 0,0-3 0,-2 0-223,2-1 1,-3 0 0,4 1 0,1-1 0,-2 0 0,1 1 0,-1-1-229,0 1 1,4-1 0,-2-1 0,-1-2 0,-1-2 0,-1-1 262,-1 0 1,2 1 0,-3 1 0,1-3 0,-1 0 0,-1 1 0,-2 2 863,0 0-946,0 0 1,4 0-1,1 0 1,-2 1 0,-2 2-1,-1 1-119,0 0 0,0 1 1,0-1-1,2 1 0,1-1 1,1 0-1,-1-1 109,-2-3 1,-1 3-1,0-3 1,0 3-1,0 1 1,0 0 155,0 1 0,-4-1 1,0 0-1,1 1 1,1-1-1,2 0 1,0 1-221,0-1 1,-4 0-1,-1 1 1,2 1-1,2 1 1,1 2 0,0-1-4,0 3 0,-2-1 0,-1 5 0,-3-4 1,0 1-1,-1 0 0,0 3 143,-4 1 1,4-3 0,-2 0-1,-1 2 1,-2 1 0,-2 2 0,1 0 1,4-5 0,2 0 0,-1 2-1,2 1 1,-1 2 0,1-1 0,-1 2-210,-1 4 0,5-4 0,-3 3 1,1-3-1,-3-1 0,-1 1 192,0 3 0,0-6 1,-4 3-1,-2-1 1,-1-3-1,-3 1 0,0 0 21,-1 2 1,3-1 0,3 1 0,1 0-1,0-1 1,-1 1 0,2 0-95,3-1 0,-1 1 0,4 0 0,0-1 0,-1 1 0,1 0 0,-2-1 54,1 1 1,4 0-1,-3-1 1,0 1 0,-3 0-1,-2-1-9,-3 1 1,1 0-1,0 1 1,1 2 0,1 1-1,2 0-161,-1 1 1,3-2 0,-2 4-1,-2-1 1,0-2-49,-3 1 0,5-2 0,0 4 1,-1 0-1,0-1 226,1-1 1,-2 4 0,6-3-1,-3 1 1,-2 1-150,-2-1 0,0 3 0,2-4 1,1 1-1488,-2 3 0,7 2 0,6 1 598,9 0 1,9 0-1,9 0 1,5 0 1015,6 0 0,9 0 0,-1 0 0</inkml:trace>
  <inkml:trace contextRef="#ctx0" brushRef="#br0">14330 6011 24286,'0'-14'-4508,"-2"7"0,-2 2 4837,-5 4 1,-3 1-1,-3 0 1,-1 0-1,-2 0 1,1-2-1,-1-1 1,0-1 1219,2 1 1,5 2-1219,3 1 1,6-2-1,2-1 1,6-3 0,4 0-120,4 0 1,-7-4 0,9 3 0,1-2 0,-3 0 0,1 0-151,-1 2 0,-3-5 0,0 4 0,-1-1 0,4 2 1,2 0-1,0 1 28,-1 0 0,0 1 0,1 4 0,3-2 0,2-2 0,3 2-208,1 2 1,2 1-1,-1-2 1,1 0-1,0-3 1,-1 2-1,1 2-305,-1 1 1,-3 0 0,-3 1 0,0 4 0,-3 3 0,1 6 0,0 4 186,-2 4 1,-1 3 0,-2 2 0</inkml:trace>
  <inkml:trace contextRef="#ctx0" brushRef="#br0">15676 9636 12124,'0'-21'-450,"8"-1"1,5 7 0,8 4 1205,4 4 0,2 1 0,1 3 0,1-3 0,4-1 0,1-2 1,4 0-1,4 0 0,4-1 0,0-1 0,1 1 0,-1 3 1,2-1-377,-1 1 1,-4-2-1,1-4 1,-1-1-1,0 1 1,2 0 0,-4-2-1,-2-1 1,-4-2-1431,2 1 1,0 3 0,0 2 0,-3 1 0,0 4 0,-1 0 967,0-1 0,4-1 1,-3-4-1</inkml:trace>
  <inkml:trace contextRef="#ctx0" brushRef="#br0">17822 8743 8674,'9'-6'130,"0"-3"0,-4-2 1114,4 3 0,-8 2 0,-1 6 0,-7 0 0,-4 1 6,2 4 0,-1 8 1,6 11-1,1 4 1,1 6-1,2 3 1,0 6-793,0 3 1,0-2 0,0 3 0,0-1 0,0-3-1,0-1-316,0-2 0,0-2 1,0-2-1,0-7 1,2-5-1,1-6-123,1-3 0,0-9 261,-4-6 0,0-6 0,0-8 0,0 1-280,0 0 0,0 4-180,0 0 1,0 4 358,0-3 1,-6 3-279,-2-4 1,0 5 0,-1-4-235,-1 2 0,-2-2 0,-1 2 1,-1 0-1,1 0 0,-2 3 284,-2 1 0,0 2 0,-5 0 0,-2 0 0,-1 0 0,-2 0 0,1 2 425,-1 2 0,2-1 1,3 6-1,3 0 1,1 0-1,1 0 1,4 1-377,3 2 0,7-3 0,-2 0 0,4 1 0,1 2 0,0 1 0,0 1 0,4-1 0,2 0 0,2 1 0,1-1 0,-1-1-1639,1-3 1,0 1-1,5-5 1,0-3 0,6 0-1,5-2 480,4 0 1,13 0-1,-1-2 1,4-2-1,2-5 1,-2-1-1,-2-1 1,-5 4-263,1 1 0,-7 2 1421,-1 4 0,3-6 0,0-2 0</inkml:trace>
  <inkml:trace contextRef="#ctx0" brushRef="#br0">17063 9262 8172,'-14'-6'202,"2"3"0,2-4 0,1 1 468,-1 3 0,-1 0 0,1 0 0,1-1 44,-1 1 0,8 7 0,4 5 0,4 5 0,4 3 0,2 6-119,1 2 0,-1 1 0,-2 1 0,-1 1 1,0 2-1,0 1 0,-1 0-291,-3 2 0,1-10 0,-3 2 0,3-4 0,0-5 0,2-2-487,-1-5 1,-3-5-1,5-10 1,2-9-1,2-10 1,5-10-210,4-8 0,-3-5 0,1-7 0,-3 1 0,3-1 0,-1 5 0,0 4-175,-3 7 1,-5 5 0,-4 9 0,-1 3 0,-1 5-2109,0 7 0,-3 12 2675,2 11 0,10 6 0,1 8 0</inkml:trace>
  <inkml:trace contextRef="#ctx0" brushRef="#br0">18316 9209 9293,'0'-13'785,"-5"-1"1,2 3 0,5 3-871,5 8 1,5 0-1,1 5 1,2-4 0,1-1-1,2 0 1,0 0 0,1 0-2404,3 0 2488,-2 6 0,5 1 0,-4 7 0</inkml:trace>
  <inkml:trace contextRef="#ctx0" brushRef="#br0">18222 9396 9270,'0'-21'1236,"9"8"0,9 8 0,12 4-1718,7 1 1,7 0 0,2 0 0,0 0 0,1 0 0,1 0 481,2 0 0,2-6 0,1-2 0</inkml:trace>
  <inkml:trace contextRef="#ctx0" brushRef="#br0">19355 8796 8487,'-13'-12'1052,"0"5"0,-1-7-1031,1 8 1,-5 11 0,-1 4 0,-2 3 0,-1 1 0,0 0 0,1 2 0,2 1 326,3 2 1,5 4 0,4-2-1,1 0 1,4 3 0,5-1-336,6 0 1,9-6 0,6 2 0,4-3 0,4-2 0,1-1 0,0-2-622,-4-1 1,-7-4 0,-7 4 0,-10-1 952,-14 0 1,-15 2 0,-11-4 0,-4 2 0,-2 2-1,-1 2 329,2 1 1,0 0-1,13 1 1,7 1 0,5 1-1,6 2 1,6-1-336,6 3 0,10-4 0,11 5 0,6-1 0,5 0 0,5 0 0,3 0-289,2-1 1,-2-1-1,-8-5 1,-5 0 0,-7 2-1,-6 1-1181,-7 2 1,-11 6-1,-16 0 1,-12 4 0,-16 3-1,-8-2 1,-6 0 1429,-2-3 0,6 1 0,3-2 1,12-3-1,12-4 0,10-3 0,8-2 284,6 0 0,14 1 0,11-1 0,13 0 1,16 1-584,14-1 0,-26-6 0,2-1 0,4 1 0,0 0 0</inkml:trace>
  <inkml:trace contextRef="#ctx0" brushRef="#br0">20222 9036 8204,'-13'-14'-451,"4"3"1,0 2 1135,-2 4 0,5 5 1,3 3-1,6 3 0,8 2 1,4 2-1,2 2 498,0 1 0,-2 0 1,-2 1-1,-1 2 1,-2 5-1,-3 5-594,-1 3 0,-1 0 0,-7 1 1,-2 2-1,-5 2 0,-3 3-1330,-1 2 1,-2 2 0,-3 2 0,-4 2 0,-2-2-1,1-3 1,2-3 740,2-2 0,-5-5 0,3 3 0</inkml:trace>
  <inkml:trace contextRef="#ctx0" brushRef="#br0">20822 9516 8300,'0'-18'427,"0"0"1,-2 14-1,-4 12 1,-7 10-1,-9 6 427,-8 3 1,-5-5-1,-10 10 1,-4 4 0,-3-1-1,-1 5 1,1 3-2394,3 6 1,1 2 1538,8-3 0,-3 4 0,9-4 0</inkml:trace>
  <inkml:trace contextRef="#ctx0" brushRef="#br0">11997 9769 8224,'2'-12'0,"1"2"0,4 1 0,3 0 665,5 1 1,1-2-615,-2 6 1,4-2-1,1 3 1,0-2 0,0 2-1,-2 2 1,-3 1 0,0 0-1,-1 1 1,0 5 0,1 6 73,-1 4 1,2 4 0,1-4-1,5 3 1,3 0 0,5-1 0,4-4-1,7-6 1,4-2 0,10-3 190,5-1 0,-4-4 1,10-1-1,-2-4 1,0-2-1,0-4 0,-3-1-294,-4-2 1,-9-5 0,-2 2 0,-7 0 0,-5-2-1,-8 0 1,-4-2-27,-5-2 0,-3-2 0,-4 0 0,-4 1 0,-7-3 0,-5 0-17,-7-2 0,-9-3 0,-2 1 0,-8-2 0,-5 2 0,-10 3 0,-4 5-157,-1 3 0,-12 4 0,4 9 0,-4 5 0,-6 5 0,0 7 12,-2 5 1,35-1 0,1 3 0,1-2 0,0 2 0,1 1 0,1 0 0,0 3 0,1 1 0,2 1 0,0 1 0,2 3 0,0 2-94,0 2 1,3 2 0,-9 33 0,21-27 0,3 2 0,3-2 0,2 1 258,2 36 0,13-34 0,4-1 0,2-2 0,0 0 0</inkml:trace>
  <inkml:trace contextRef="#ctx0" brushRef="#br0">13024 9875 7961,'0'-19'50,"-5"7"1,-1 3 0,0 12 66,0 8 0,-3 2 1,4 2-1,-3 1 0,-2 2 1,-2-2-1,-1-1 1,-1-2-1,1 1 0,0-1 1,-1-1-1,1-2 90,0-1 1,-1 0-1,1 3 1,1-2-1,2-2 1,1-1-1,0 0 175,2 4 1,-7 1-1,2 1 1,-4 0 0,-2 2-1,1 3-378,-1 4 0,-4 3 0,2 2 1,0 0-1,-4 1 0,0 0 4,2-1 1,-2 2 0,5-8 0,0 1-1,-1-1 1,4-2 0,1-3 144,2-1 1,0-6 0,1 0-1,1 1 1,3 2 0,-3 1 0,-1 1-122,-1-1 1,0 6 0,-1 4 0,1 2 0,-2 3 0,-1 4-259,-2 8 1,-6 0 0,2 5-1,-3-4 1,0-1 0,1 0-611,2 0 821,6-6 0,-5-1 1,6-6-1,-1-1 0,3-1 1,-1-1 257,4-2 0,-1-4 0,-2 3 0,0 0 0,1-2 0,2 1 0,1 1-240,-2 3 1,4 1-1,-2 5 1,-1 4 0,-2 6-1,-3 3-212,-3 3 0,3 1 0,-2 6 1,2-1-1,3-5 0,2-7 1,2-5 276,2-3 1,2-8 0,4 2 0,0 0-1,0-3 1,0 1 156,0-2 0,0-1 0,0 3 1,0-4-1,0 1 0,0 0 1,0 1-54,0-1 0,6 8 1,3 0-1,3 2 1,2 4-1,3 2-399,0 5 0,1 5 1,-5-1-1,1 1 0,-1 4 1,0-1 308,1-1 1,-2-5-1,-2-7 1,-3-3-1,1-3 1,-2-4-1,1-3 204,1 0 1,-4-4 0,5 1-1,1 0 1,2-1 0,1 4-1,1 0-248,-1-2 1,5 3 0,1-3 0,2 4 0,3 3-1,-1 4-177,-1 2 0,2 7 0,-6-7 0,-2 2 0,-1 0 0,-3-4 0,-2-3 223,-1-5 1,-1-3-1,0 2 1,-3-4-1,-4 0 1,1-3 115,2 3 1,-2-6 0,4 4-1,0-1 1,1-1 0,3 3 0,2 0-498,3 1 0,6-1 0,-2-3 0,2 3 0,1 1 0,0 0 108,0 1 0,-5 0 1,2 2-1,-3-2 1,-1 0-1,-3-2 0,-2 2 409,-2 0 0,-2-4 0,-6 4 1,0-2-1,0-2 0,0-2 1,0-2 77,0 0 1,0 5-1,1 0 1,4-2-1,3 0 1,4 1-698,2 0 0,0 6 1,3-4-1,1 0 1,-1 0-1,1-1 0,0 1 182,-2 4 1,-5-3-1,-4 1 1,-1 0-1,-3-1 1,-2 4 557,-1 1 1,0-2-1,-1-1 1,-2 1-1,-3 1 1,-1 0 0,-2-3-133,1-2 1,2 5 0,6-2 0,0 3 0,0 2 0,2-1-454,2 1 1,2 0 0,5-1 0,-3 1 0,1-1 0,0 1 0,-1 0 53,-3-1 0,0 1 1,-5 0-1,0-1 1,0 0-1,0-3 662,0-1 1,-6-1-1,-1 3 1,-2-3 0,0-1-1,0 0-276,2-1 0,-4 0 0,5-3 0,0 4 0,0 0 0,3 4 0,2 0-733,1-2 0,-2 6 1,0-3-1,-3 2 1,1 3-1,-2-2 352,-3 0 0,1-2 0,0 1 0,-3 0 0,-2-1 0,-3 0 0,-2-3 524,1 0 1,-2-6-1,1 4 1,1-2-1,-1-1 1,0 0-319,2 0 0,-3-1 1,1-3-1,2 0 0,1 3 1,0 1-1,-1-1-581,-2 3 1,0-4 0,3 6 0,-3 0 0,-4 0 0,-3-1 498,-2-2 0,-4 1 0,-1-4 0,-1 2 1,-1-2-1,0-1 257,-3-2-90,-2-5 1,2-2-1,0-6 1,0 0 0,3 0-1,2 0 35,1 0 0,0 0 1,4-2-1,-1-1 0,-2-3 1,-1 0-1,1 0-265,2 3 1,-7 2-1,-4 1 1,-1 0 0,-4 1-1,-2 4 28,-5 4 1,-5 3-1,-5 1 1,-1-1 0,-4-2-1,-1-1 61,-3 1 1,1-4-1,1-1 1,-2-4 0,-1-1-1,3 0 1,3-1 27,2-4 1,6-2-1,-6-6 1,1-1 0,0 1-1,0 0-21,-2-1 1,2 1 0,-3 1 0,-5 3 0,-1 3-1,-3 2 1,1-1 113,1 2 1,33 2-1,1 1 1,-38 0-1,38 0 1,-1 0 0,1 0-1,-1 0 1,-33 0-44,4 0 0,-1 0 0,10-2 0,0-2 0,1-5 1,5-3-1,4-3-215,3-2 0,-3-4 1,6-6-1,3 1 1,5-1-1,1-1 279,0-3 0,2 3 0,-2-3 0,0 1 0,2 2 0,-2 0 87,0 2 0,4 4 0,-3-1 0,2 2 0,0 2 0,2 1 1,0 0-203,3 0 0,-1-5 0,0 2 0,1-1 0,-2-1 0,-2 0-357,-1-2 1,-6-8 0,3-1 0,-2-2 0,2 1 0,0-4-1,0-2 560,-3-4 0,0 0 0,1 2 0,4-5 0,1-1 0,0-2 239,1 0 1,6 2 0,4-1 0,2 0-1,4-4 1,6-3 0,2-3-768,3 1 1,1-8 0,2 2 0,0 0 0,-1-3 0,-2 1 81,-2-2 0,-4-5 0,4 1 1,-3 1-1,-2-2 0,-2 0 0,6 36 1,0 0 504,-3-36 1,-3 0 0,5 6 0,-2-2 0,2 1 0,-1-4 0,2 1-112,0 0 1,4 34 0,1-1 0,3 1-1,1-1 1,1 1 0,1-1 0,0 1-1,2-1 1,6-33-561,0 5 1,1-2-1,0 6 1,3 4 0,0 1-1,0 4 118,-2 0 1,-4-6-1,0 6 266,-2 0 1,-2-7 0,2 0 0,-3-1 0,0 0 607,3-2-505,-3-1 0,5-2 0,-2 2 0,3 1 0,2 5-154,-1 4 0,0 1 1,1 8-1,-1 1 1,0 2-1,0 5 1,1-1 0,-1 1 0,0 2 0,1 2 0,-1 0 0,0 2 0,1-2 0,-1 0 110,0-3 0,-1-2 0,-1 0 0,-2 2 0,-1 3 1,1 0-64,0 0 0,0 0 1,6-3-1,1 3 1,2 0-1,0 2 0,1-1-153,3 3 0,-1-2 0,1 1 1,2 0-1,1-1 0,2 1 1,-1 2 137,1 1 0,-5 1 1,0 0-1,2-1 1,0-1-1,0-3 224,-2 3 1,-4 1 0,4 0 0,0-2 0,0-3-1,0-1-255,2-3 1,6 0 0,1 0 0,-2 2-1,1-2 1,-2 0 0,0 0 24,-2 1 0,-3 7 0,2-3 0,-2 3 1,-4-1-1,-1-1 0,-1 1 223,0 2 1,3-3 0,3-1-1,0-2 1,3-3 0,-1-2-171,3-1 1,3 0 0,0 0 0,5-1 0,2-2 0,2-2 0,2 1-206,2-2 0,-2 5 0,2-2 0,-3 4 0,-2 7 0,-2 0 0,-3 6 232,-1 1 0,-4-2 1,-5 8-1,-2-2 1,2-3-1,0 1 138,-2 0 0,3-2 1,-3 3-1,5-3 0,5-2 1,5 2-1,6 1-333,5 2 1,-1 4-1,12-2 1,1-1-1,-4 2 1,2-1 0,-5 4-27,0 1 1,-7 3 0,-3 2 0,-6 1 0,-6-1 0,-4-1 432,-5 3 1,2-4 0,-6 4-1,-2-1 1,0 0 0,1 1-1,2-1-120,2 0 1,1 6 0,4-3-1,4 2 1,4-1 0,6 2 0,3 2-471,3 1 0,0 0 1,4 1-1,-2 2 1,-1 2-1,-2-1 315,-4 2 0,0-3 0,-9 4 0,-3 1 1,-2-2-1,-5-1 0,-3-2 708,1-1-521,-6-2 1,7 4 0,-5 1 0,4-2 0,2 0-1,5 0-155,2 1 0,13 2 0,-1-3 0,5 3 0,4 0 0,2 0 1,2-2-113,-1 2 0,-1 2 0,-3 3 1,-5 0-1,-3-2 0,-1 1 1,-2 2 217,-7 1 0,-2-1 1,-10-2-1,1-2 1,-1-1-1,-3-1 36,-1 0 1,-2 4 0,2-1 0,3 2 0,6 1 0,5-1 0,7 4-176,2 0 1,10 1 0,4 1 0,5 2 0,4 2 0,1 2 0,-1 1-371,-3-2 0,-5 2 1,-4-5-1,-6 0 1,-5 1-1,-5-3 680,-5 3 0,0-7 0,-10 2 0,-2-5 0,-1-1 0,-1 0 0,-1 0 0,0 0-23,1-2 1,-1 5 0,2-2 0,2 5-1,6 3 1,2 0-374,2 1 0,1-3 1,3 5-1,3 0 1,3-2-1,0 0 0,1-3-746,-1-1 987,-5-1 1,0-3-1,-7 0 1,-2-4-1,-6-1 48,-2-3 1,-8 0 0,-2 1 0,-4 5-861,-1 3 0,0 3 1,0 1-1,0 5 698,0 4 0,6-1 0,2 8 0</inkml:trace>
  <inkml:trace contextRef="#ctx0" brushRef="#br0">13797 8876 9167,'7'1'1200,"-2"4"-1014,-4 4 1,1 3 0,0 2 0,4 3 0,2 2 0,1 2 0,0 2 0,-2 2-586,-1 2 0,-2-2 0,-4-1 0,0-2 0,-1 2 0,-5 0-11,-7-2 1,-11-1 0,-10-5 0,-3 2-1,-6-2 410,-3-1 0,-3-2 0,-4 0 0</inkml:trace>
  <inkml:trace contextRef="#ctx0" brushRef="#br0">8305 5984 29717,'0'-64'-2458,"3"14"0,4-11 1,8 18-1,4 17 2579,5 11 0,8 7 0,8 10 0,9 2 0,9 5 0,10 2 0,-29-7 0,2 0 0,4-1 0,0-1 0,5-1 0,1-1 0,1 1 0,1-2 0,3 1 0,-1-1 0,1-1 0,0-1 245,1-1 0,1 0 0,-3-2 0,0 1 0,-1 0 0,0 0 0,-4 1 0,-1 0 0,-2 1 1,-1-1-1,-3 1 0,-1 0 0,-2 0 0,-2 0 0,30 0 0,-8 2-735,-10 1 0,-6 6 0,-9 3 0,-9 4 0,-8 3 0,-8 3 0,-8 1 24,-10-1 1,-12-1-1,-14-5 1</inkml:trace>
  <inkml:trace contextRef="#ctx0" brushRef="#br0">9904 5424 23080,'0'-55'-4931,"2"2"5276,2 18 0,4 14 1,3 27-1,0 14 1,-2 14-1,1 8 1,3 4-1,5 3-361,4 6 0,-2-2 0,-1 6 0,-3-3 0,-2 1 0,-7-3-206,-4 3 1,-15-1 0,-9-3 0,-11-1 0,-14-2-1,-10-2 1,23-24 0,-1-1-200,-3 1 1,0 0-1,-1-4 1,0 0-1,-1 1 1,0 0 483,-2 1 0,0-1 0,0-1 0,-1-3 1,2 0-1,0-1 0</inkml:trace>
  <inkml:trace contextRef="#ctx0" brushRef="#br0">12237 9995 8076,'2'-16'-9,"2"3"1,3 7-1,7-2 1,-1 3 0,0 0-1,1 1 1,-4-1 1747,-5 2 0,-5 3-1071,-9 5 0,3-2 0,7 4 1,2 0-214,2 1 1,-1-4 0,-4 5-1,-1 0 114,-4-2 0,-2 4 1,-7-5-1,1 0-300,0 0 0,-1 2 0,3-2 0,0 2 0,2 2 0,-1 2-30,-2 1 1,-1 1 0,-2 0-1,-1 3 1,-5 2 0,-3 0-1,-5 2 205,-4 0 1,2-4 0,-5 4 0,-1 0 0,-1-2 0,-2 2-215,0 0 1,0-5 0,0 2-1,0-3 1,1-2 0,2-1-1,3-2-198,2-1 1,-2-6 0,4 3 0,3-2 0,-1 1 0,3-2-21,0-2 1,-6-5 0,6-4 0,-2-1 0,-3-4 0,1 0 0,-2-5 210,-1-1 1,0-3 0,2-5-1,-1 0 1,2-1 0,0-2 0,3-1-224,-1 2 1,2-10 0,1-1 0,3-3 0,4-3 0,3-4-230,4-6 1,7-3 0,-1-5 0,2 2 0,4-2 0,1 0 97,1 2 0,6 3 1,1 4-1,4-1 0,2-2 1,1 2 53,1 1 1,-4 3 0,4 2-1,-1 1 1,0-1 0,0-1 0,-1 1-1,3 3-148,0 1 1,3-5-1,3 4 1,1-2-1,1 2 1,2 1 57,1 3 1,6 6-1,-2 3 1,2 1 0,0 4-1,-1 2 90,1 5 1,2-2 0,1 6 0,0 2 0,-2 1-1,-1 2 1,-1 0-42,1-1 0,0 5 0,0 0 1,-2 1-1,2-1 0,2 1 1,1 1-10,0-1 1,0 5 0,0-2-1,0 0 1,1 1 0,2 1 94,2 1 0,-1 2 1,-4 0-1,-1 0 0,-2 0 1,-2 2 118,2 2 0,-3 2 0,2 4 0,-1-1 0,1 3 0,-2 3-135,-1 3 1,2 1 0,-2-3 0,-1 2 0,1 0 0,-4 1 0,1 3 0,1 2 149,5-2 0,1 3 1,0-2-1,-2 2 0,2 1 1,2 0 194,1-4 0,1 3 0,4-3 0,2 3 1,1 2-1,-4 0-211,-3-1 1,-2 1-1,-2 1 1,-3 0 0,-1 2-1,-5-3 1,-3-1 0,-4-4-133,-2-1 1,-1 1 0,-5-2 0,-1-1 0,-2 0-244,-1-3 0,-6-5 0,2-2 0,-2 0-47,1-2 0,-3 5 0,4-3 0,-2 2 0,0 3-490,1-1 0,1 0 1,-4 1-1,2-1 0,3 0 1,1 1-1,4-2-11,1-3 1,1 1 0,2-6 0,1-1 0,2-1 0,-2-4 307,-1-2 1,-2-4 0,1-6 0,-2-3-1,-4-2 1,-3 0 620,-4 0 1,4-1-1,-1 4 1,-1-2-1,0 2 1,0 1-1,2 2 1402,-2 0 0,-2 4 1,0 1-1,2 4-1062,2 5 0,-1 5 1,-4 8-1,0 0 1,0 3-1,0 0 73,0 0 1,0-3 0,0 0 0,-1-1-1,-2 0 1348,-2 1-1802,-5-1 1,7-4-1,-6-2 1,0 1-1,0-2 1,-1 0-1,-3-3-489,-4-2 1,-6 4 0,1-1 0,-5-1 0,-4-2 0,-5-1-1715,-2 0 0,5 5 0,5 1 2152,4 1 0,8 2 0,-3 4 0</inkml:trace>
  <inkml:trace contextRef="#ctx0" brushRef="#br0">21622 9209 8241,'0'-9'-195,"-2"2"0,-1-1 329,-1 1 0,-1-2 0,7-4 0,2 1 0,4 2 0,2 1 0,0-2 1498,1-1 0,8 4 1,-6-1-1,2 0-896,0 1 0,-6 2 0,-3 8 1,-5 2-1,-8 7-379,-8 5 0,-6 0 0,-5 7 1,-1 0-1,0 2 0,1 1 1,0-3 104,4-1 1,3-4-1,7 3 1,3-2-1,5-2 1,2-3-92,2 0 1,11-2-1,3-4 1,6-2 0,3-1-1,3-1-387,0-1 0,1-1 0,0-2 1,-2 0-1,-3-2 0,-3-1 1,-1-1-1299,0 1 0,-5 1 0,-4 2 0,1 0 0,2 0 0,3 0 0,3 0-5167,4 0 6481,9 0 0,3-6 0,6-1 0</inkml:trace>
  <inkml:trace contextRef="#ctx0" brushRef="#br0">22288 9169 10599,'-13'-21'0,"-1"5"0,0 6 0,-4 5 1625,-4 4 1,-10 14 0,-3 9 0,-4 9-1083,-1 3 0,-4 14 0,-2-2 1,-1 4-1,-2 5 0,1 1 0,4 2 1,4 0-347,4-1 0,11 0 0,12-7 0,7-3 0,6-1 0,7-4-2287,11-5 0,10-9 2090,17-6 0,8-11 0,8 0 0</inkml:trace>
  <inkml:trace contextRef="#ctx0" brushRef="#br0">22795 8836 9731,'-9'-5'0,"0"0"1886,-2-3 0,0 1-1170,-3-2 1,8-2-1,8 7 1,10 3 0,8 2-1,6 5 307,0 1 0,5 2 1,0 5-1,-1-1 0,-2 2 1,-3 1-1266,-2 2 1,-4 0 0,-7-4-1,-3 3 1,-5 0 0,-2 0 0,-4-2-111,-2-2 1,-10 0-1,-8 0 1,-3 1-1,-2-1 1,-1-1 778,-3-3 1,9 1-1,0-4 1,5 0 0,5 1-1,3 1-124,5 2 0,6 4 1,6 2-1,10 3 1,6 2-1,4 3 1,2 1-437,1 1 0,4 1 0,-5 0 0,-5-1 0,-6 1 0,-5 0-125,-5-1 1,1 2 0,-7 2-1,-5 1 1,-6-1 0,-9-1 318,-5 2 1,-3-2-1,0 0 1,1-4-1,3-4 1,2 0 0,3-2 200,1 0 0,7 1 1,4-4-1,3 3 1,1 2-1,1 1-225,3-1 1,8 8-1,8-2 1,-1 1-1,2 0 1,-2-1-1,0 0-216,-3-1 1,-7 0 0,-4-3-1,-4-2 1,-2-2 0,-5-3-230,-8-1 1,-6-3 0,-11-2-1,-5-2 1,-2-2 0,-2-3-1,0-2-580,0-1 1,0 5-1,0 1 988,0 1 0,0 8 0,0 6 0</inkml:trace>
  <inkml:trace contextRef="#ctx0" brushRef="#br0">10784 12727 8240,'-7'-5'293,"1"-3"0,6-5 1,1 1-1,2 2 0,3 2 1,0 1-132,0-1 1,-3 5-1,-7-1 1,-5 2-1,-3 2 1,-2 0-1,1 2 1,-2 1 132,-2 1 0,2 1 0,-5-5 0,3 0 0,-1 0 0,2 0 0,-1 0 0,1 0 291,-2 0 1,0 0-1,7 1 1,0 2 0,2 3-566,-1 2 0,-2 0 0,-1 6 0,0-1 0,-2 2 0,-2 3 20,0 4 68,-7 3 1,8 0 0,-5 0 0,2-1 0,2 1 0,3-1 262,0 1 1,-2-1 0,1-2 0,5-3-1,1-1 1,3 0-17,0-2 1,2 3-1,4 1 1,0-1 0,1 2-1,2-2-194,1 0 0,7 3 0,-2-2 1,3-1-1,2 2 0,3-2-119,0 0-38,1 5 1,-3-9-1,1 4 1,4-1 0,0-1-1,4 0 194,1-3 0,3 0 1,2-1-1,4-1 1,3-2-1,5-2 1,-1-2-73,0-3 0,4-2 1,1-2-1,1-4 1,4-5-1,-1-5-217,-1-3 1,-3 0 0,-6 4-1,0-4 1,-2-4 0,-2-2 58,-5 2 0,1-8 0,0 2 0,-4-5 1,-5-4-1,-5 0-111,-3 2 0,-6-4 0,-2 4 1,-1-4-1,-4 1 0,-4 1 1,-5 3-78,-5 1 1,0-2 0,-10 4 0,-3 1 0,-5 2-1970,-6 1 1963,-2 6 0,-3-2 0,-4 5 0,-2 2 0,-2 1 0,0 1 134,-1 1 1,2 6-1,1 2 1,1 4-1,4 1 1,4 1-134,2 4 0,8 2 0,0 6 0,6 2 0,3 3 1,4 4-1,3 3-2216,3 2 0,6 6 2440,-1 2 0,2 10 0,2 2 0</inkml:trace>
  <inkml:trace contextRef="#ctx0" brushRef="#br0">10691 12767 7928,'0'-26'0,"0"1"0,0 2 0,0 6 0,0 2 336,0 7 0,-2 2 1,-4 9-1,-5 5 1,-7 7-1,-4 4 1,-5 6-1,-3 3 0,-1 5 254,-1 1 1,3 3-1,0 7 1,5 4 0,8 1-1,5-1 1,7 3-36,3 1 1,17-1 0,8-2-1,7-4 1,7-5 0,5-3-1,6-5 1,3-4-413,1-7 1,0-6-1,1-6 1,-1-5-1,-1-4 1,-2-6 0,-2-8-430,-2-12 1,-8-3 0,-7-11 0,-4-8 0,-6-5 0,-8-8-126,-7-4 1,-6 9 0,-6-9-1,-7-2 1,-10 2 0,-8 3-1,-7 8 230,-5 9 1,-12 11 0,2 7 0,-4 9 0,1 8 0,1 5-1,5 7-2094,3 7 2275,8 5 0,1 25 0,3 2 0</inkml:trace>
  <inkml:trace contextRef="#ctx0" brushRef="#br0">7918 13274 8369,'-13'-19'-15,"-1"-1"667,1 4 0,0 4 1,1 14-1,2 4 1,1 7-1,-3 6 1,-4 3-1,-10 2 1,-8 3-1,-10 1-360,-6-3 1,-14 2 0,-4-7 0,32-8 0,-1-1-1,-1-1 1,1 0 0,-1 1 0,0-1 0,1 0-1,0-1-201,-36 11 0,35-11 0,-1 1 0,2-2 0,-1 0 0,-1 1 0,1-2 0,0 0 0,0-2 0,-33 3-596,3-2 0,7-5 0,5 4 1,4-5-1,5-3 0,1-2-2192,3 2 1,7 2 2696,5 1 0,-3-6 0,0-2 0</inkml:trace>
  <inkml:trace contextRef="#ctx0" brushRef="#br0">1813 13874 8179,'-13'0'259,"-1"0"2163,1 0 0,1-2-1037,3-2 1,9 4 0,9 1 0,3 11 0,0 9-762,-3 4 0,2 12 0,-2 3 0,2 1 0,1 2 0,-1 0-853,4 2 1,7-2 0,1-8 0,2-5 0,3-7 0,0-6-40,-1-7 0,2-4 1,-8-6-1,1-3 1,-1-6-1,-3-9 0,-5-7-347,-2-6 0,-8-3 1,1-6-1,-1 0 0,0 0 1,1 0-103,-1 0 1,-1 5 0,-2 2 0,0 3 0,0 7 0,0 2-4139,0 5 4855,0 7 0,12-9 0,2 3 0</inkml:trace>
  <inkml:trace contextRef="#ctx0" brushRef="#br0">2813 13620 8027,'-2'-23'1418,"-2"5"1,2 13-1,-2 19 1,4 7-799,4 4 1,-2 1-1,2 1 1,-2 0-1,-2 1 1,0 3-1,0 4 1,-2 4-239,-2 1 1,2 0 0,-2 0 0,2-2-1,2-2 1,0-5-549,0-3 1,-1-6-1,-2-1 1,-3-2 0,-1-4-1,-4-3 1,-2-5 31,-5-1 0,-3 0 0,-5-3 1,-2 3-1,-2 0 0,-3 1 408,-1 1 0,5 1 1,-2 4-1,4 0 0,5 1 1,4 1-1,3 2 160,2 6 0,5 0 1,4 1-1,2-2 1,2 2-1,2 1-1368,2 2 0,10-2 0,8-2 0,5-2 0,4-3 0,4-6-1623,4-6 0,5-5 2557,1-1 0,11-18 0,-1-4 0</inkml:trace>
  <inkml:trace contextRef="#ctx0" brushRef="#br0">3439 14153 7986,'0'-40'1879,"0"8"-1627,0 5 1,2 21 0,1 14 0,3 2-1,-1 3 1,3-2 0,-1 1 0,4-1 0,1 1-3380,1-3 3127,0 3 0,6 1 0,2 8 0</inkml:trace>
  <inkml:trace contextRef="#ctx0" brushRef="#br0">3279 14567 8102,'0'-39'0,"2"5"789,2 7 0,14 13 0,9 11 0,1 4-973,0 4 0,3-1 184,0-4 0,6-6 0,-3-1 0</inkml:trace>
  <inkml:trace contextRef="#ctx0" brushRef="#br0">4306 14007 8084,'0'-51'579,"0"7"1,-2 23-1,-1 9 1,-3 12-1,-1 8-134,-4-1 0,0 4 0,-4-5 0,-3 1 1,-3 3-1,-1 4 0,1 2-128,2 2 1,1 5 0,6-2 0,4 1 0,3 1 0,4 0-310,1 2 1,6-2-1,4-3 1,6 1-1,6-2 1,4 2-114,0 0 1,1 0 0,0 2 0,-4-1 0,-3 2 0,-9 0 0,-3 0 386,-5-2 1,-9 1 0,-9 7 0,-12 3 0,-11-1 0,-11 2 0,-6-1 578,-3-1 1,-2 3 0,5-7 0,6-3 0,6-1 0,11-2-1038,6 0 1,9-1-1,9 2 1,11 0-1,15 0 1,16 2 175,12 2 0,12 12 0,2 2 0</inkml:trace>
  <inkml:trace contextRef="#ctx0" brushRef="#br0">5132 14273 8095,'-19'0'0,"3"2"0,-5 2 0,2 7 0,4 5 0,4 6 0,5-3 542,6-1 1,3-3 0,6-2-1,11-1 1,8-3 0,9-4 0,6-4-1,7-1 1,5 0 0,3-1 2135,-2-4-2558,-1 4 0,-3-7 0,-4 5 1,-5-1-1,-6 2 0,-5 5 0,-6 6 1,-5 4-266,-8 5 1,-7 6-1,-12 11 1,-9 10 0,-10 5-1,-10 5 477,-8 3 1,0-3 0,19-26 0,-1-1 0,-24 27 0,3-3 0,5-3 85,4-5 1,11-7 0,1-3 0,5-3-1,5-4 1,4-5-1464,7-2 1,2 2 0,4-3 0,4 2 1044,7 2 0,12-9 0,9-2 0</inkml:trace>
  <inkml:trace contextRef="#ctx0" brushRef="#br0">15383 13154 8332,'-13'0'23,"-1"0"1,0 1 0,-3 4-1,-2 4 1,0 1 256,-1-1 1,-2 3 0,6-3 0,3 3 0,4 1 0,3 0 0,6 1 407,7-1 1,10 0-1,14-1 1,6-2 0,6-2-1,8-2-270,10-3 0,-2-2 1,10-1-1,0 0 1,-1-1-1,5-4 0,-5-4-560,-1-2 0,-2-7 0,-9-3 1,-4-1-1,-3-5 0,-9-1-403,-5-6 0,-9 1 0,-10-4 0,-6-3 0,-8-4 0,-11-2 270,-13 0 0,-10-4 0,-9 2 0,-2 1 0,-4 3 0,-4 5 0,-4 7 815,1 5 1,-1 11 0,2 2 0,-1 8 0,2 5 0,2 4-322,1 6 1,6 5 0,-1 13 0,2 3 0,4 5-1,2 10-372,5 5 0,4 5 0,7 3 0,6 5 0,8 5 0,5 3-973,1-1 1,13-6 0,10-5 0,12-3 1125,13-4 0,-19-26 0,2-2 0,6 3 0,0 0 0</inkml:trace>
  <inkml:trace contextRef="#ctx0" brushRef="#br0">15810 13314 8170,'0'-19'0,"-5"4"0,1-3 0,-1 11 147,5 7 1,0 6-1,-1 7 1,-4 0 0,-4 1-1,-2 0 1,-4 3-1,-3 2 1,-4 2 61,-3 2 0,2-2 0,1 1 0,-2 0 1,-1-1-1,-1-2 0,-1-1 429,0 0 0,7 0 1,0-5-1,3-1 0,-1-2 1,1-1-1,3 2-352,0 0 1,1 3 0,0-1-1,-1 0 1,1 1 0,0-1-199,-1 0 1,1 7 0,0 0 0,-2 3 0,-3-1-4,-4 1 9,-3 3 0,0-1 0,1-2 0,2-2 0,-2-2 0,0-2 248,2-2 0,-2-2 0,5 0 0,0 1 0,-2-3 0,2 0 0,-2-4-153,0-1 0,5 3 0,-2-3 1,3 0-1,2 1 0,0 1-330,-1 2 0,4-3 0,-2 2 0,-3 3 1,1 3-1,-1 3 0,0-1 50,-3 3 1,3-4 0,-2 5 0,0-2 0,1-3 0,-2-1 511,2-2 0,3 1 0,2-1 0,2 0 0,-1-1-92,-2-3 1,5-1-463,2-4 1,-1-1-1,2 6-172,1 1 0,0 1 1,0-1-1,-3-1 350,-1 1 1,-2 2-1,-3 1 1,2-1 234,1-3 0,4 1 0,-2-4-131,1 2 1,2-4 0,2 4-267,-2-2 0,1 4 0,-5-1 1,2 3 184,3 1 0,2 0 0,1 1 0,0-1 0,-2 0 0,-1 1 36,-1-1 0,0 0 0,4 1 0,-2-1 0,-1 0 0,-1 1-143,1-1 1,1-4-1,1 0 1,-2 1 0,-3 2-1,-2 1 1,0 0-186,0 1 1,-4 4 0,3 1-1,-2 0 1,-4 2 0,-2 0 49,0 2 0,-3 7 0,4 1 0,-2-1 0,1-2 0,-1-2 0,-1 1-5,-2 0 1,0-1 0,-3 1-1,2 0 1,-2-1 0,-2 1 0,-4 0 310,-1-1 1,-4 1 0,2 1 0,0 2 0,-1 1 0,0-2-182,-3 0 1,-1 2 0,-2 0 0,0-2 0,0 1 0,0 1-109,0 5 0,-5-2 0,-1 1 0,1 2 0,-3 2 0,1-1 0,-4 1-229,0 1 1,-4-8 0,-2 7 0,0-5 0,0-5 0,0 1 0,-3-2 403,-2-1 1,-6 2-1,4-6 1,-2 0 0,-4 1-1,2-3 1,-2 0 70,2-1 0,0-3 1,3 0-1,1 0 1,3-1-1,1 2-150,-1-2 0,2 0 1,-5 1-1,-3 2 1,1 0-1,-4 0 1,2-1-95,0 1 1,30-11 0,0-1 0,0 2-1,-1 0 1,1-2 0,-1-1 0,0 0 0,0-1-1,0-1 1,-1-1 69,1 0 1,-2 0 0,0-1 0,-1 0 0,1-1 0,-1-2-1,2 1 1,-1-1 0,-1-1 0,1-2 0,1-1 0,0-2 0,0-1-1,0-2 166,0 0 1,0 0-1,4-2 1,0 0 0,-4-2-1,0-2 1,1 0-1,1 0 1,1 0 0,1-1-1,0 0 1,1 0 11,-2 0 1,1 0 0,-26-14 0,25 14 0,0 0 0,1 0 0,1 0 0,1 0 0,0 0 0,-1-2 0,0 1 0,1-1 0,0 1-176,-33-18 1,30 15-1,-1-1 1,3 2-1,0 0 1,-1-1 0,0-1-1,-1 0 1,1-2-1,1 0 1,1-1-19,0 0 0,1-1 0,-6-3 0,-1 0 0,4 0 0,0-1 0,-1 0 0,0-1 0,-1-1 0,0 0 0,2 0 0,0-1 0,-1-1 0,1-1 117,1-3 1,0 0 0,-1 1-1,0-1 1,1-5 0,0 0-1,2 0 1,0 1 0,1 0-1,1 0 1,1-1 0,0 0-1,0-1 1,0-1 81,1-1 1,-1-1-1,2 1 1,0 1 0,2 2-1,2 1 1,0 0 0,0 1-1,1-1 1,0-1 0,2 2-1,-1-1-69,1 1 1,1-1-1,0-3 1,1 0-1,1 5 1,-1 0-1,2 0 1,0-1-1,1-1 1,0 1-1,0-1 1,0 1-1,1-3 1,-1 0-90,1-1 1,-1-1 0,0 1 0,1-1 0,2-2 0,0-1 0,-1 0 0,1 0 0,-1-1 0,1-1 0,0-1 0,0-1-29,-1 1 1,1 0-1,1-2 1,2-1 0,-1 3-1,1 0 1,0 0-1,1 0 1,0-1 0,1 0-1,1-1 1,0 0 82,0-2 1,0 1 0,1-2 0,0 1 0,2 2 0,0 0 0,0-1 0,2 0 0,-1 1 0,1-1 0,0-1 0,0-1 0,0 0 0,1 0 128,0-1 0,0 1 0,1 2 1,0 0-1,1-1 0,0 0 0,0 0 1,1 1-1,0 0 0,2 0 1,-2 2-1,2 1 0,-1 2 0,1 1-160,0 1 1,-1 1 0,0 2 0,-1 0 0,1-1 0,1 1 0,0-1 0,0 0 0,-1 1 0,1 0-1,0-1 1,1 0-90,-2 1 0,1-1 0,2-2 0,0 1 1,-1-2-1,-1 0 0,2-1 0,0-1 1,0 2-1,1-1 0,0 2 0,1 1 0,0 3 1,0 1 146,1 2 1,0 1 0,2-5 0,0 1 0,-1 3-1,1 2 1,1 0 0,1 1 0,2-2 0,1 1-1,1 2 1,0 0-63,1 0 1,0 0 0,1 0 0,2 0 0,1 2-1,0 1 1,0 0 0,-1-1 0,0 1 0,0-1 21,-1 1 1,0 0 0,0 0 0,1 0-47,2 0 1,-1 1 0,-3 0 0,0-1 0,3 1 0,-1 0 0,0-1 0,0 1 0,-2 0 0,0 1-1,18-33 1,-1 1 66,-2 0 0,3 2 0,-5 7 0,1 1 0,1-1 109,0 3 0,3 8-60,8-1 1,-2 4 0,5 2 0,4 2 0,5 3 0,5 2 0,4 2-110,-30 16 1,-1 0 0,1 1 0,1 1 0,3 0 0,0 0 0,-1 1 0,1 0 0,0-1 0,1 1 0,-2 1 0,0 0 0,2 0 0,-2 1-97,-1-2 0,0 2 1,2 4-1,0 0 1,33-8-1,-2 2 1,-5 2-1,-1 2 112,1 1 1,-7 0 0,0 3 0,5-1 0,0 1 0,4 1 0,-3 2 147,0 0 1,11 0-1,-7 0 1,2 0 0,5 2-1,-38-1 1,-1 1-48,1 0 0,0 0 0,3 2 0,-1 1 0,-1-2 0,-1 0 0,0 0 0,0 1 0,36 5 0,-4 2 0,-2 0-38,-2 4 1,-5 3-1,-3 0 1,-3 4-1,-2 5 1,-1 2-1,-3 2-15,-5-1 0,-1 4 0,0 3 0,1 4 1,-1 5-1,-1 2 0,-1 2-75,4 2 1,-4 3 0,5 1 0,-1 3 0,-1 0-1,-1 2 4,-2 0 1,4-5 0,-1 2 0,-1-2 0,-1 0 0,-4 4 0,-2-3 280,-5-2 0,-3 3 0,-1-6 0,-1 4 0,1 2 0,-2 0-2,-3-1 0,4 3 0,-3-3 1,5 4-1,4 3 0,-1 1 1,0 3-263,0 0 1,-13-34 0,-1 0 0,14 33 0,-1-1 0,-2 0 0,-1-4 0,0-4 35,-1-4 1,-5-8 0,-3-6-1,-5-7 1,-3-5 0,-2-3-1,-2-3 885,-3-4 0,0-8 0,0-1-277,1 2 0,1-4 0,-4 2-1063,3 1 1,-2 2-1,2 2 1,-2-1-159,-2 0 1,0 1 1307,0-1 1,-2-6 571,-2-2-1516,2-4 1,-3 1 0,3 1 0,-2 3-573,-5 1 1,-3 3 823,-1 8 1,-2-3 0,-2 4 0,-2-1 0,0 0-1,-2-1 1,2 1 246,0 0 1,-5 6 0,2-2-1,-3 2 1,-2-1 0,0 0 0,1 0-227,-1 2 0,3 2 0,1 0 0,-3-1 0,3 1 1,-2 1-107,-1 3 1,-2-1 0,-1 5 0,-3 2 0,3 0 0,-1 0 0,1-2 95,-3-3 1,1 4 0,5-5 0,-1-2-1,0-1 1,1-1 0,1 0 220,2-1 0,-2-3 1,4-3-1,-1 1 1,1-2-1,1 1 1,0-3-175,1 3 1,-3-6 0,3 6 0,-2-1 0,-3 2 0,1 1 0,-1 0-148,2 2 1,-1 1-1,-3 2 1,-2-1 0,-2 1-1,-1 0 1,1-1 202,2 1 1,2 0 0,-1-2-1,0-2 1,2 0 0,1-1-1,4 0 17,0 0 1,-2-4 0,4 3 0,1-2 0,-1-1-1,0 0 1,2 1-271,1 2 1,-3-4 0,0 6 0,2 0 0,1 2-1,0 2 47,-2 0 1,2 2-1,-3 1 1,3-2-1,2 2 1,1-4-1,2-1 268,1-2 1,1-6 0,-2 4 0,3 0 0,-1-2 0,2 0 12,0-2 0,1-2 1,2-2-1,-3 0 0,0 1 1,-2-3-1,2 0-223,0-2 1,-2-1 0,2 6 0,0-1 0,0 0-1053,3 1 0,0-5-944,-2 0 1750,4-6 0,-5 1 0,6-8 1,1-7-1,4-5 287,4-6 0,9-21 0,2-6 0</inkml:trace>
  <inkml:trace contextRef="#ctx0" brushRef="#br0">11224 12434 8690,'-6'-7'1371,"-3"2"0,3 10 0,2 5 1,2 6-1246,2 7 1,-4 2 0,-1 2-1,1-1 1,0 1 0,-2-2-1,0-1 1,0-2-128,3 2 1,1-5 0,4-1 0,2-5-1,7-4 1,5-5-748,6-2 0,9-8 1,5-5-1,4-5 1,4-5-1,7-2 748,5-4 0,5-3 0,-28 11 0,0-1 0</inkml:trace>
  <inkml:trace contextRef="#ctx0" brushRef="#br0">9011 13114 8210,'-9'-6'-152,"2"7"1,1 10 0,3 5-1447,2 0 1838,1-1 0,0-1 0,0-1 0,0 0 0,0 2 0,2 1 0,7 4 0,9 0 0,7 3 1,5-3-1,4-2 542,5-3 0,1-3 0,11-3 0,4-5 0,0-4 0,1-4 1,1-7-1,-1-5-971,-4-6 0,-5-5 1,-8-3-1,-4-4 1,-5-4-1,-7-8 1,-6-4-238,-7-4 0,-11-5 1,-14-3-1,-12-3 0,10 31 1,-3 1-1,-2 0 0,-2 1 517,-1 0 0,-2 2 0,-27-22 1,22 31-1,-2 2 0,-29-12 1,-2 9-1,1 10 28,-1 10 0,-1 20 0,32-2 0,0 4 0,-1 3 0,1 4 0,-2 5 1,2 4-1,0 4 0,1 1 0,3 5 0,1 2-1363,3 1 1,2 2 868,0 1 1,5 2 0,9 7-1,5 2 1,-1 1 0,0 1-1</inkml:trace>
  <inkml:trace contextRef="#ctx0" brushRef="#br0">9944 13127 8256,'8'-13'-5,"4"-3"0,-4 4 135,4 9 1,3 13 0,1 14 0,2 4-1,0 3 1,0-1 0,2-2 0,3-1-1,3-1 1,1-1 0,4-1 0,2-3 158,4-2 1,6 3 0,6-3 0,4 1 0,9-1 0,3-4 0,6-3 0,0-5 128,2-1 1,-35-2-1,0 1 1,33 1 0,-2 1-1,-2 4 1,-5 0-499,-4 3 0,-8 1 0,-2 2 0,-2 4 0,-4 1 0,-2 0-112,-4 2 1,1 7 0,-4 5 0,-1 1 0,1 0-1,-4-2-31,0 2 271,3 2 0,-2-5 0,4-3 0,0-3 0,0-3 1,4-1 345,5-2 0,0-5 0,6 0 0,0-3 0,0-4 0,0-3-462,1-1 1,2 5 0,0-4 0,-2 2 0,-4 0 0,-3 1 0,-4 2-33,-1 1 0,-5 1 1,-4-1-1,-5 2 0,-6 1 1,-3 3 178,-2 2 0,-1 1 0,-2 5 0,-1 0 0,3 1 0,3 3 0,3 3-344,-2 0 0,3 3 0,0-6 1,1-1-1,-1-4 0,-3-3 241,-1-6 1,-2-2 0,1-1 0,-3-1 0,0 0-1,-4 0 503,-1 1 0,-1-1 0,-5 0 1,0 1-1,-2 1 0,-1 1-307,-1 2 1,-5 5-1,4 0 1,2 3 0,2 5-1,1 3-511,0 0 1,0 5 0,0-5 0,0 0 0,0-3 0,0-1 225,0 1 1,0-7-1,0 2 1,0-2-1,-2-2 1,-2-1-1,-3 0 460,-1-1 1,-4-2 0,3 3 0,-2 0 0,-3-2 0,1 2-388,0-1 1,1 2-1,1 5 1,3 0 0,-3 1-1,-1 2 1,-1 2-265,0 2 0,-1-3 0,1 3 0,-2 0 1,-3 0-1,-5 3 0,-5 0 83,-4-1 1,-5 3 0,2-5 0,-4 0 0,-2-2 0,-2-2 280,-1-4 1,-7 4-1,4-8 1,-2 3-1,0 2 1,-1 0-1,-4-2-99,-3-3 0,0 3 1,-3-4-1,-3 1 0,0-1 0,-7 0 15,-3-1 1,35-11-1,-1 0 1,-2 1-1,0 1 1,-2-1-1,1 1 1,1-2-1,-1 1 1,0 0-1,0-1-31,-3 0 0,1-1 0,1-1 0,0 0 0,-4 0 0,-1-2 0,1 1 0,1-1 0,1-2 0,1 1 0,-1-1 0,0 0 0,0-2 0,1-1-10,-1 0 1,-1-3 0,-1-2-1,0-3 1,2-2 0,1-2-1,-2 0 1,0-1 0,-1-1 0,1 0-1,-1-2 1,0 0 0,1-1-1,-1-3 51,0-1 0,1-1 0,-1 1 0,0 0 0,1-3 0,1-1 0,-1 0 0,1-1 0,1 0 0,-1-1 0,0-1 0,0 0 60,-1-1 1,0 0-1,2-2 1,1 0-1,0 2 1,1 0 0,1 0-1,-1 0 1,2 1-1,-1 0 1,-1 0 0,1 0-1,1 0 1,0 1-89,1-1 0,-1 0 1,1-2-1,0 0 1,4 2-1,0-1 1,2 0-1,0 0 1,0-2-1,1 0 1,1 0-1,2 0-106,1-2 1,0 0 0,2-2 0,0-1-1,1-2 1,0-1 0,1-1 0,0-1 0,1-2-1,1 0 1,-1 0 0,1-1 0,0-2-1,0 0 103,-1-2 0,1 0 0,-1 0 0,0-1 0,2-2 0,-1-1 0,0-1 0,0-1 0,0-1 0,-1 0 0,2 1 0,0-1 0,0 1 0,0 1 190,1 2 0,2 0 0,0-4 0,0 1 0,0 0 0,0 1 0,2 0 0,0-1 0,0 2 0,1-1 0,-1 3 1,1-1-92,0 2 0,0-1 0,1-1 0,1 0 0,1 1 0,1 1 0,-1-1 0,1 1 0,0-2 0,0 1 0,1 0 0,0 1 0,0-3 0,2 0-162,0-3 1,1 0 0,2 6 0,1-1 0,0-6 0,1-2 0,-1-1 0,2 0 0,0-1 0,1 0 0,0-3 0,0-1 24,1-2 0,0 0 0,3 4 1,0-1-1,1-7 0,1-2 0,1 1 1,1 0-1,2 0 0,0 0 0,2-2 1,2-1-1,0 2 0,2 1 131,0 1 0,1 0 0,-4 21 0,1 0 1,-1 1-1,6-16 0,0 2 0,0 0 1,1 0-1,0 0 0,0 1 0,0 4 0,1 1 25,0 3 0,1 0 1,1-3-1,1 2 0,-2 7 1,1 1-1,0-1 0,2 0 1,-1 1-1,1 1 1,0 1-1,1 2 0,0-1 1,0 0-273,2-1 1,-1 0 0,0 4 0,0-1 0,4-5 0,1-1 0,0 0 0,0 0 0,0 1 0,0-1 0,3-1 0,-1 0 169,1 0 1,0 0-1,1 1 1,0 0-1,2-2 1,1 1-1,-1 0 1,-1 1-1,-1 3 1,1 0-1,0 0 1,1 1 0,-1 1-1,2 1 97,0-2 0,1 2 0,-1 4 0,2 1 0,1 2 0,1 2 0,1 0 0,0 1 0,2 2 0,2 1 1,0 0-1,1 2 0,1 1 0,1 0-91,-1 1 0,1 1 0,3 1 0,1 2 0,-2 3 0,-1 2 0,3-1 0,-1 2 0,-1 2 0,0 0 0,-1 1 1,0 1-26,0 2 1,-1 0 0,-3 1-1,-1 1 1,1 0 0,1 1-1,-1 2 1,1-1 0,-2 1-1,1 0 1,1 1 0,0 0 0,0-1-1,-1 1 59,0 0 1,1 0 0,-2-1 0,0 1 0,0 2 0,-1 0 0,1 1 0,-1 0 0,1 1-1,1 0 1,-1 3 0,0 1 0,1 1 0,-1 2 26,0 2 1,-1 0-1,-2 0 1,1 0 0,0 1-1,1 2 1,0 0-1,-1 3 1,-2 0 0,0 1-1,1 3 1,-1 1-62,-1 1 1,-1 0 0,-4-1 0,-1 2-1,-1 1 1,-1 2 0,0 1 0,-1 0 0,0 1-1,0 0 1,-1 1 0,0 1 0,-2-2-1,-2 1-19,-1-1 1,-2 1 0,3 2-1,-2 0 1,-1-2 0,0 0 0,-1 1-1,1-1 1,21 26 0,-5-5-1,-5-5 188,-4 0 0,-3-9 0,-1 1 0,-2-4 0,-1-4 0,-3-2 0,-2-2-75,-3 1 0,-1 4 0,-2 3 0,1 3 0,-1 6 0,-1 3-81,-3 5 1,-3 2 0,-6 5-1,0 4 1,-3 4 0,-5 5 0,-5 4-76,-2-1 0,-4-2 0,1-7 1,0-3-1,1-5 0,-3-5 1,1-7 352,0-3 1,-1-1 0,4-8 0,-3 0 0,-2-1 0,-1-2-39,1-2 0,-4 3 1,3 2-1,-3-1 1,0 2-1,1 0 0,2 5-305,-2 4 0,3 0 0,-1 4 0,-2 0 1,-1 1-1,-3 2 0,-2 0-35,-1-1 0,-4 2 0,4-7 0,1-2 1,2-5-1,1-6 310,0-3 1,2-2-1,2 1 1,0 0 0,0-1-1,-1 0 1,0-1-55,2 1 0,4-2 0,-2 7 0,-1-1 0,2-1 1,-2 6-1,0 0-354,-3 2 1,-5 9 0,-4-5 0,1 5-1,-4 5 1,0-2 160,-1-5 0,-3 0 0,9-10 0,2-1 0,1-6 1,2-8-1,4-4 1787,4-2-1509,4-5 0,2-1 0,1-4 0,4 3 1,0 0-1,1 1-222,0 1 0,0-1 0,3 3 0,-2-1 0,2 3 0,0 3 0,1 4-512,-3 2 0,1 1 1,2 5-1,-1-1 1,-3 1-1,0 1-381,0 3 1,1-4 0,2 1 0,-2-6 883,2-3 0,8-13 0,2-7 0</inkml:trace>
  <inkml:trace contextRef="#ctx0" brushRef="#br0">11331 12061 8153,'7'-13'0,"-4"-1"0,-6 3 0,-7 2 0,-5 6 0,-3 7 78,2 10 1,-3 6 0,1 10 0,1 4 0,3 1 0,2 4 0,3-4 0,6 1 11,6-2 0,12-4 0,11-1 1,13-5-91,13-6 0,4-3 0,17-2 0</inkml:trace>
  <inkml:trace contextRef="#ctx0" brushRef="#br0">5692 15286 8081,'13'-32'0,"-5"9"0,-2 3 268,0 8 1,-3 7-1,4 10 1,-1 4 0,-3 3-1,-2 2 1,-1 4-1,0 4 1,0 4 0,-1 0-1,-2 2 1,-3 2 317,-1 1 1,-2 0 0,-5-3 0,1 0 0,0 1 0,-1-4-1,0 0 1,-3 0-1093,-1 2 1,1-1 0,5 0 0,3-4 505,4-4 0,4-4 0,1 0 0</inkml:trace>
  <inkml:trace contextRef="#ctx0" brushRef="#br0">6505 14926 7991,'8'-48'0,"-4"-1"747,-3 12 0,-2 19 1,-3 16-1,-5 7 0,-5 2 1,-2 5 36,-2 4 0,-1 7 0,3 8 1,-2 6-1,2 7 0,1 8 0,3 4-487,3 1 1,3-4 0,8-3 0,2-4-1,6-3 1,7-6-179,5-3 1,-1-9-1,-1-8 1,1-6 0,-2-3-1,1-2-445,-4-3 0,-6-8 0,-2-4 0,-2-4 0,-5-5 0,-4-2 0,-6-1 267,-3 3 1,-5 3 0,-3 3-1,1 4 1,-2 3 0,2 4 48,0 1 1,3 1 0,7 5 0,4 7 0,4 8 0,2 4-979,4 2 0,8 0 0,12-2 0,8-3 988,7-4 0,15-4 0,-1 0 0</inkml:trace>
  <inkml:trace contextRef="#ctx0" brushRef="#br0">7118 14500 9374,'8'-7'0,"5"2"1024,8 4 0,4 7 0,3 2 1,0 4-779,-1 2 1,3-3 0,-8 0 0,1-4 0,0 1-1,-6-1 1,-2 3-184,-1 2 1,-6 2-1,0-1 1,-2 0-1,-5 2 1,-5 3-1,-8 3-282,-4-1 1,-8 4-1,2-5 1,-2 0 0,2 2-1,4-2 265,3 1 0,3-3 0,4-3 1,3-1-1,4 0 137,1 1 0,3-1 1,4 0-1,6 1 1,2-2-1,0-2 0,-2-1 33,1 1 0,-3 2 1,-2 3-1,-4 1 0,-4 3 1,-1 2-1,0 3-98,0 1 0,-7 3 0,-5 3 1,-4 5-1,-1 1 0,3 0-206,0-2 1,7-4 0,2 4 0,4-3 0,2-2-1,4-2 106,4-2 1,3-3 0,1-3 0,0 1 0,-1-2 0,-3 2 374,-5 0 1,-2 1 0,-4 5-1,-5 1 1,-11 3 0,-13 6-1,-9 4-332,-4 4 1,-13 4 0,0-5 0,26-22 0,-1-1 0,1 0 0,-1 0-1,-27 17-1165,4-2 0,1-4 0,11-5 0,3 1 1104,2 3 0,2 3 0,10 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4319 5544 16671,'-9'0'0,"0"0"0,0 0 0,-4 0 0</inkml:trace>
  <inkml:trace contextRef="#ctx0" brushRef="#br0">4212 5571 16671,'0'-18'-934,"0"0"0,5 0 0,-1 5 0,1 0 1,-1-1 843,1 1 1,-2 12 0,-6 5 0,-3 5 1177,-2 0 1,7 1-665,1-5 1,6-1-1,8-4 1,3 0-1,3 2 1,4 1 0,4 2-1,2 1 191,3 0 0,-4 3 1,7-3-1,-1 2 1,2 0-1,2 1 1,2-1-285,1-2 0,-1 3 1,-2-5-1,-1-1 1,-1-2-1,2-1 1,-4 0-10,-1 0 0,2 0 0,-3 0 0,-1 0 1,2 0-1,0 0-99,3 0 1,-3 0 0,2 0 0,-1 0 0,1 0-1,0 2-15,1 2 1,1 2 0,4 6 0,0-2-1,4 2 1,0-1 0,2 1-250,-1-1 0,-4 3 0,1-1 0,-1 0 0,0-1 1,0-3 126,-4-4 1,1 0-1,-6 0 1,1-2-1,0-2 1,-1-1 0,-2-1 222,1-4 0,7-1 0,-3-4 0,0 3 0,1-1 0,-1 2 0,2 0-159,1 4 1,-2 0 0,10 2-1,-2 0 1,-3 0 0,0 2-186,1 2 0,-1-1 0,4 4 1,-1-1-1,-3-1 0,-1-1 0,-2 1 33,0-2 1,4-2 0,1-1 0,-3 0 0,1 0-1,0 0 170,2 0 0,4 0 0,-3-1 0,1-2 0,2-3 1,-2 0-169,-2 0 0,1 1 0,0 5 0,-1 0 0,1 0 0,-3 0 0,-1 2 0,-2 2 0,1-2 0,2 2 0,2-1 0,-2 0 0,0 2 0,0-2 0,1-2 0,6-1 0,-1 0 0,2 0 0,-1-1 0,-3-4 0,-1-4 0,3-1 0,-3-1 0,0 3 0,0-3 0,-3 1 0,0-1 0,1 3 0,-1 0 0,3-2 0,-2 2 0,-2 3 0,2 0 0,1 1 0,1-1 0,-2-4 0,-4 5 0,0-1 0,0-1 0,0-2 0,0-4-8,0-2 0,0 1 0,0-2 0,2-1 0,1-3 0,1 0 14,-1-1 1,-2-3 0,-2 2 0,-2-1 0,-3 1 0,-1 0 0,-4 2-100,-1 0 0,-5 1 0,-4 5 0,-3-1 0,-6 1 1,-1 0-513,-1-1 0,-5 1 0,1 0 0,-2-2 0,-4-2 0,-2 0 0,-4-1 161,1-1 0,-5 2 0,3-5 1,-3 0-1,0 0 0,2 0 586,1-2 0,0-1 0,-4-2 0,0 0 0,-2 2 1,-3 2-1,-3 0-108,1 0 1,-11 3 0,-1 3 0,-6 2 0,-8 1 0,-4 3 0,-5 2-367,-1 4 0,4 2 0,-5 0 0,6-1 0,3 1 0,1 1 202,-1 2 0,4-4 0,-3 0 0,-1-1 0,4 1 0,-1-1 0,4 1 417,-2-2 0,0 3 0,1-6 0,-1-1 0,-2-2 0,-1-1-34,0-1 0,-3 1 0,3 1 0,-1 2 0,-2 1 1,0 0-1,1 1-225,2 4 0,-4-2 0,3 2 0,-2 1 0,1 1 0,1 2-64,0 0 0,7 0 0,-2 0 0,1 0 0,1 0 1,-3 0-1,1 0 141,1 0 0,1 0 0,-2 0 0,-1 0 0,-2 0 0,-1 0-68,0 0 1,-3 0-1,3 0 1,-2 0-1,-2 0 1,-2 0 0,0 0-257,4 0 1,-4 2-1,4 1 1,-1 1-1,2 1 1,1-1 86,3 0 1,-3 5 0,2-4 0,-1-1 0,1 1 0,-2-1 0,-1 1 302,-4 0 0,-1-3 0,1 2 1,0-2-1,2-2 0,-1 0 0,-2 0-108,-1 0 1,4 0 0,2 0-1,1 0 1,3 1 0,0 2-203,-2 2 1,4 1-1,-4-3 1,3 3-1,-1-1 1,-3 3-1,0-2 79,0 0 1,-3 3 0,4-5 0,3 1 0,0-1 0,2 0 0,0 1 192,0 1 0,0-5 1,0 4-1,0-2 1,0 0-1,0 1-85,0-1 1,0 0 0,0 1 0,-1 4-1,-2 1 1,-2 0 0,1 1-157,-2 2 0,4 0-1,-2-1 1,3 0 0,1 1 0,1-2 100,4 2 1,2 0-1,6 0 1,1-2 0,-1-3-1,2 1 1,1-2 118,2 0 0,4 3 0,-4-5 1,-2 0-1,0 2 0,1 2 1,1 1-18,-2-1 0,-1-3 0,0 4 0,1 1 0,2 4 0,-2 2-392,-1 2 1,-2 4-1,0-3 1,2 2-1,2 1 1,2 0 190,2 0 1,-4-1-1,6 3 1,0-3 0,2-2-1,4-3 1,0-1 191,2-2 0,2 1 0,-2-1 0,5 0 1,2 1-1,2 0 103,0 4 1,2-2-1,2 5 1,6 0-1,5 0 1,4 4-1,2 3-192,3 3 1,7 6 0,5-3 0,2 0 0,4-3 0,2-4 0,5-3 110,3-2 0,1-6 0,0 0 0,1-4 0,-1-4 0,3-2 211,6-3-306,-5-2 0,14-2 0,-9-4 0,3-4 1,2-3-1,-2 0-929,-3 4 1,-7-3 0,-8 7 0,-2 1 0,-5 3-1,-3 6 1018,0 7 1,-4 12 0,-1 9 0</inkml:trace>
  <inkml:trace contextRef="#ctx0" brushRef="#br0">23461 10835 8460,'6'-46'239,"3"3"0,7 2 0,2 11 439,-2 8 1,-2 9 0,-4 5 0,-1 2 0,1 2 0,2 1 0,0 4 0,-3 10-246,-5 8 0,-2 8 0,-2 2 1,0 4-1,-2 1 0,-1 3 0,-3 1 1,-3 4-1,-4 2 189,-3 5 1,-9 1 0,-1 5 0,-5 6 0,-3 3 0,16-31 0,-1 2 0,0-1 0,0 1-439,-1 0 0,0 0 0,0 4 0,1 0 0,1 2 0,-1 0 0,1 1 0,1 0 0,-1 3 0,0-1 0,1 0 0,2-1-107,0 0 1,3 0 0,3 3 0,3 0 0,3-6 0,2-1-1,2 36 1,9-8 0,11-12-241,7-10 0,15-5 0,3-4 0,8-6 0,6-8 0,4-7 225,4-5 0,-25-8 0,1-1 1,3 1-1,0 0 0,3-1 0,2-2 1,2 0-1,0-2 0,1-1 0,0-1-53,0-1 1,1 0 0,2-1 0,1-1-1,-2 0 1,0 0 0,0-1 0,0 0-1,-1 2 1,-1 0 0,-2 0 0,-1 2 61,-3 0 0,0 1 1,2 0-1,-1 0 1,-6 0-1,0 0 1,0 0-1,-2 2 1,0-1-1,-1 1 1,-1-1-1,-1 0 50,-1-1 0,-1 1 0,34-2 1,-7-2-1,-5 0 0,-2-1 0,-7-2 1,-3-2-122,-4-1 0,-3-1 0,-4 0 0,-5-4 0,-3-4 0,-1-4 0,-1-2 0,1-3 0,-2-7 0,-2-8 0,-6-2 0,0-5 0,-1-6 0,2-8 0,-10 30 0,0-1 0,-2-1 0,-2-1 0,0-2 0,0 0 0,-1-4 0,0 0 0,-2 0 0,1 0-397,-1 0 0,-1 0 1,-5-4-1,-2 0 1,-1 1-1,-2 1 1,-1-1-1,-3-1 1,-2 0-1,-2-1 1,-2 2-1,-1-1 306,-2 1 0,-2 1 0,-6-2 0,-3 2 0,3 7 0,-1 2 1,-3 1-1,-2 2 0,-1 0 0,-2 2 0,0 2 0,0 1 1,-2 1-1,0 2 129,-2 2 1,0 3-1,3 3 1,-1 3-1,-5 1 1,-2 1-1,0 1 1,-1 1-1,0 2 1,-1 1-1,-1 3 1,0 1-1,2 2 1,1 2-173,0 1 1,2 1 0,3 0 0,2 1 0,0 1 0,1 2 0,1 1 0,1 2 0,1 1 0,-1 2-1,-32 10-800,6 4 0,7 1 1,10 3-1,5 2 0,6 1 1,5 0-5126,4 2 6059,8-5 0,3 9 0,7-6 0,0-1 0,1-2 0</inkml:trace>
  <inkml:trace contextRef="#ctx0" brushRef="#br0">22901 10075 20410,'14'-19'-1113,"-1"6"0,-1-2 1,-2 5 866,-1-1 1,0-1 0,4-1-1</inkml:trace>
  <inkml:trace contextRef="#ctx0" brushRef="#br0">23074 9862 20410,'18'-25'-1900,"0"1"0,-2 4 1992,-1 0 1,-2 4 0,1 6 543,-1 1 0,-11 13 1,-8 4-1,-8 8 1,-5 5-1,-2 4 1,-1 3-1,1 3-69,4-1 1,-3 2 0,3 1 0,0 1 0,3 1 0,2 1 0,1-1 0,4 1-506,1-2 1,2 3-1,4-6 1,0-1-1,0-2 1,1-1 0,3-2-2699,5-3 1,2-3 2708,-2-5 0,8-7 0,-2-1 0</inkml:trace>
  <inkml:trace contextRef="#ctx0" brushRef="#br0">22755 9915 10318,'-8'-54'802,"2"5"0,6 18-422,0 8 0,2 13 0,2 6 0,7 2 0,5 4 0,9 1 0,9 1 228,11-1 1,9 3 0,7 0 0,1 1 0,2 5 0,-6 3-1289,-6 3 1,-2 1 0,-6-1 0,-4 4 674,-7 3 0,-2 8 0,-10 1 0</inkml:trace>
  <inkml:trace contextRef="#ctx0" brushRef="#br0">22555 10502 10854,'-15'-33'0,"6"1"1332,6 2 0,10 11 0,7 13 0,8 1-780,8 1 0,12-2 0,10 2 0,3-4 1,7-1-1,5 2 0,6 1-470,1 3 1,-34 0-1,1-1 1,3 0-1,-1 0 1</inkml:trace>
  <inkml:trace contextRef="#ctx0" brushRef="#br0">23608 9875 11758,'7'-40'0,"-2"0"1105,-4 5 1,-1 17-1,0 14-928,0 10 0,-1 5 0,-2 4 0,-2 2 0,2 2 0,0 3 0,0 5 0,-3 4-171,-1 3 0,4 6 0,-3 4 0,2-1 0,-1-1 0,2-4-510,2-2 0,2-4 0,2-7 0,3-4 0,1-7 0,4-9 382,1-3 0,0-4 0,-2-2 1,-3-5-1,-1-4 0,-1-4 1,-1 0 2643,1 0 0,-1 3-1877,-4 0 1,0 13-1,2 7 1,2 7-1,6 6 1,8 1-1,9-1-313,7-3 1,7-1-1,7-3 1,5-3-1,2-8 1,0-7-665,-2-7 1,0-18 0,-1-5 0,-3-5 0,-6-10 0,-8 0 0,-8-7 3,-8-1 0,-10 1 0,-4-3 0,-4 3 0,-1 7 0,0 3 175,0 2 0,-4 12 1,-1 3-1,4 15 1,5 16 176,10 18 0,5 11 0,8 11 0</inkml:trace>
  <inkml:trace contextRef="#ctx0" brushRef="#br0">23368 10648 7971,'0'-13'0,"0"-5"0,0 1 0,6 0 437,3 8 1,7-1-1,2 6 1,-4-1-1,-2 1 1,-3-1-236,2 2 1,-11 2 0,-6 1-1,-9 1 1,-7 2 0,-4 3-1,0 2 426,-1 2 0,0-3 0,1 2 0,-1 0 0,2 0 0,1 0 0,2 1-117,-2 2 0,1 6 1,-1 1-1,3 0 0,0 4 1,2-1-291,0 1 0,-5 10 1,2-5-1,-3 3 0,-2 3 1,1 0 9,-1 3 0,-4 2 1,-2 1-1,1 0 1,-1 0-1,3-2 1,2-1 102,2-1 0,3-1 1,4 5-1,1 0 0,4 0 1,-3 0-70,2 0 0,5 2 0,1 1 1,-1 3-1,-1-2 0,1 1 360,1-3-544,6-3 0,-3 2 0,6-5 1,0 0-1,0-1 0,2 1 61,2 1 0,-1 0 0,6 0 0,1-3 1,2 0-1,3-2-139,3 1 0,-3-3 0,2-7 0,0-2 0,-1-2 0,2-3 1,-2-1-68,-1-1 1,3-5-1,-1-2 1,1 0-1,0-1 1,1 2-730,2-1 0,-3-4 0,3 3 0,-2-2 1,-3 1-1,-1-2 0,-2-2-2222,1-1 0,-7 6 0,-3 3 3015,-2 3 0,-8 1 0,-1 1 0</inkml:trace>
  <inkml:trace contextRef="#ctx0" brushRef="#br0">22808 12288 7967,'-6'-20'1542,"-1"0"1,5 5 0,8 6 0,7 6-1,7 3-750,0 0 1,3 1 0,2 4 0,-3 4-1,-3 3-470,0 1 1,-4 6-1,2 3 1,-6 4 0,-3 2-1,-2 1-222,-3 2 1,-12 5 0,-6-3 0,-4-1 0,-6 2 0,-4-1 0,0-1-1376,4-2 1,-4-5-1,6-1 1,-4 3 1274,2 1 0,1 3 0,-2 9 0</inkml:trace>
  <inkml:trace contextRef="#ctx0" brushRef="#br0">22528 13141 7990,'0'-21'1566,"0"3"1,1 9-791,4 5 0,-4 4 1,4 4-1,-4 7 1,-1 3-236,0 4 0,-1 4 0,-2-1 0,-3 3 1,0 4-1,0 0-42,3 0 1,3-1-1,5-1 1,3 1 0,6-2-1,4-2-598,4-6 1,7-8 0,4-4 0,1-4-1,2-2 1,-2-4 0,-5-4-499,-5-3 1,-2-7 0,-7-3 0,-5-5-1,-2-2 1,-7-2-174,-4 1 1016,-4-4 0,-12 10 0,-4-2 0,-2 2 1,-1 3-1,0 5 1438,4 6 1,-2-2-1875,7 3 0,8 4 0,15 4 1,14 5-1,13 4 0,7 2 1,6 0 189,7-1 0,7 3 0,6-4 0</inkml:trace>
  <inkml:trace contextRef="#ctx0" brushRef="#br0">23221 13261 9369,'-31'7'0,"0"-3"0,3-2 0,4-2 5825,6 0-5112,3 0 1,10 1 0,5 2 0,7 2 0,6-1 0,5 2 0,6 2-443,5-1 1,4 3 0,5-4 0,1 0 0,1 0 0,-3-3-472,-4-2 0,-2-1 0,-5-1 0,-5-3 0,-5-5 0,-4-3 0,-3-3 0,-4-3-327,-4-4 0,-1-2 0,-1 1 0,-4 0 1,-4 0-1,-3-1 1404,-1 2 1,1 3-1,3 5 1,3 1-929,0 0 1,6 5-1,0 4 1,8 2 0,4 2-1,1 2 1,2 2-2515,3 5 1,7 3 0,6 1 2564,-1 1 0,10-1 0,1 0 0</inkml:trace>
  <inkml:trace contextRef="#ctx0" brushRef="#br0">23981 13061 9788,'-13'-6'1842,"-1"4"1,7 4 0,2 11-1,4 8-1441,1 4 1,0 2-1,1 1 1,2 1-1,2 4 1,-2-1-1026,-2 1 0,4-2 0,-1-6 1,-1-2 623,-1-6 0,4 4 0,1 0 0</inkml:trace>
  <inkml:trace contextRef="#ctx0" brushRef="#br0">23688 13074 7123,'0'-28'778,"0"-3"1,1 4 0,5 14 0,9 5 656,10 2 0,14 3 0,11-4 1,6 1-1,6 3 0,7 2-1435,6 1 0,-37 5 0,0 2 0,5 0 0,0 0 0</inkml:trace>
  <inkml:trace contextRef="#ctx0" brushRef="#br0">20928 12168 8532,'0'-14'0,"0"1"0,6 6 0,2 1 0,1 1 85,-1 1 0,-5-2 0,2 1 1,-4-3-1,-2-4 0,-4 0 1,-2 2-1,-2 2 0,0 2 711,-1 3 0,-2 0 0,-1 0 1,-1-1-1,1 1 0,1 3 1,2 6-1,1 6 0,0 7-600,2 6 1,-5 2 0,3 11-1,-4 5 1,-4 3 0,-1 6 0,2 3-206,1 2 0,2-3 1,0-7-1,1-2 0,3-5 1,5-5-186,2-2 0,2 2 1,0-4-1,0-3 0,0-2 1,0-4-1,0 0-853,0-1 1047,0-2 0,0-6 0,0 1 0</inkml:trace>
  <inkml:trace contextRef="#ctx0" brushRef="#br0">20568 12821 9435,'-5'-27'1092,"2"6"1,-5 4 1867,2 2-2663,2 1 0,10 1 0,3 1 0,4 3 0,5 3 0,5 2 0,6 0-80,2 1 0,10 1 0,1 2-217,3 0 0,-2 6 0,3 1 0</inkml:trace>
  <inkml:trace contextRef="#ctx0" brushRef="#br0">21062 12727 8532,'-34'0'664,"1"-4"1,6 0-1,2 1 519,3 1 1,-2 2 0,8 2-1,4 2 1,8 5-815,7 3 1,10 1 0,11-1-1,4-2 1,4-2 0,2-2-611,3-3 0,-2-2 0,-1-1 0,-2 0 0,-4-1 0,-4-4 0,-6-4-178,-3-3 1,-4-5-1,-2-3 1,-4 1-1,-4-2 1,-4 1 0,-4-3 810,-6 3 0,-4 0 0,4 7 0,0 0 0,-1 0-475,1-1 1,7 7-1,8 2 1,9 5-1387,10 5 1,4 2 0,2 7 1468,0-1 0,11 0 0,4 0 0</inkml:trace>
  <inkml:trace contextRef="#ctx0" brushRef="#br0">21462 12634 9996,'-6'-18'0,"-3"1"3154,-3 0-2172,4 8 0,4 4 0,8 5 0,5 0 0,3 0 0,2 0-1135,-1 0 0,6 0 0,3 0 1,4 0-1,-1 0 0,-3-2-970,-4-2 0,-3 2 0,-2-2 0,-1 1 1404,-3-2 1,-14 4 0,-8-4-1,-3 4 1,-2 1 0,0 0 1086,2 0 0,1 0 0,3 1 0,3 4-983,5 4 0,4-2 1,4 0-1,6-1 1,5-1-1,5-1 1,0 1-571,4-2 1,0-2-1,-1-1 1,0 0-1,-1 0 1,-1 0 0,-4 0-1324,-2 0 1,-3-1 0,-3-4 0,-5-4 1926,-2-2 1,-8-1-1,-3 1 2195,-3 2 0,2 2-2230,5-2 1,2 5-1,12 7 1,2 3-1,2-1 1,3 1-1,2-1-550,-2 1 0,4-5 0,-3 4 0,0-2 0,-3 0 0,0 1-855,-1-1 1,-4-1-1,-2-4 1,-1-2 640,-3-5 0,-1 1 1,-2-1-1,-2 1 0,-1-1 1,-3 1-1,0 1 1145,1-1 0,0 4 0,5-5 0,0-1 0,0-2-389,0-1 1,6 4-1,3 0 1,4 0-1,4 0 1,0 0-1,0-1-566,-3-2 1,0 0 0,-2 2 0,-2 2 0,-3 1 0,-1 0-1131,-3-4 0,-3 5 0,-4 3 1,-4 8 711,1 8 0,-3 8 0,7 13 497,4 10 0,11 4 1,9 11-1</inkml:trace>
  <inkml:trace contextRef="#ctx0" brushRef="#br0">26407 12981 8085,'-13'-6'311,"4"-2"1,1-5 487,2 0 0,2 4 0,6 1 1,2 2-434,5 4 1,-5 2-1,-4 2 1,-7 3-1,-5-1 238,-1 2 0,-1-4 0,1 4 0,0 0 0,-1 2 0,1 4-356,0 2 0,-1-1 0,1 2 0,1 3 1,2 4-1,2 3-186,3 2 1,0-1 0,5 2 0,2 2 0,2 1 0,5-1-177,3-2 1,6-3 0,1-1 0,2-5 0,2-3 0,1-5-15,-2-4 0,2-3 0,-5-4 0,0-1 0,2-5 0,-3-7 107,-3-8 1,1-4-1,-7-3 1,1-2 0,-1-2-1,-4-3 111,-4-2 1,-1 3 0,-1 0 0,-4 2 0,-5 2 0,-5 2 236,-3 1 1,-4 7 0,4 2 0,2 3 0,1 3 0,2 2 0,-1 2-89,1 2 1,4 2-1,0 4 1,0 2 0,2 2-916,3 5 0,2 7 0,2 3 0,2 1 0,3 0 0,9 0-7357,7-1 8033,4-1 0,7 1 0,2 2 0</inkml:trace>
  <inkml:trace contextRef="#ctx0" brushRef="#br0">26794 13034 8060,'-14'-13'840,"1"1"1,1 1-1,3 3-219,5-3 0,2 4 1,2-2-1,2 0 1,2 2-266,5 2 0,3 10 0,1 3 0,1 4 1,-3 3-1,0 3-87,-2 4 1,-5 2 0,5 0 0,0-2 0,0 0 0,0-1-55,1-4 0,2 1 0,1-3 0,1-5 0,-1-2 0,0-5-145,1-2 0,-1-7 0,-1-4 0,-2-6 0,-2-7 0,-3 0 0,-2-1-121,-1 2 1,-2 0-1,0-4 1,0 3 0,0 2-1,0 2 1,0 2-119,0 3 0,0 5 0,0 0-891,0-1 1,1 4 0,4 1 0,4 4 0,3 1-1192,1 0 0,5 0 2251,-1 0 0,13-6 0,-2-2 0</inkml:trace>
  <inkml:trace contextRef="#ctx0" brushRef="#br0">27460 12781 10549,'-27'-12'0,"2"3"0,3 5 0,4 2 770,3 2 0,2 2 0,0 3 0,1 9-135,3 7 0,-3 4 1,5 3-1,-2 3 0,2 5 1,-1 1-1,2 0 0,0-3-1560,3-2 0,3-2 0,5-8 1,2-4-1,2-5 925,0-4 0,0-15 0,4-9 0</inkml:trace>
  <inkml:trace contextRef="#ctx0" brushRef="#br0">27300 12807 8060,'-6'-29'1720,"-3"2"1,3 3-1,3 11-1357,6 0 1,5-1-1,8 1 1,3 1 0,8 2-1,4 1 1,9 0 0,6 0-1645,9 0 1,4 5-1,8-5 1281,-1-1 0,-5-2 0,-2-1 0</inkml:trace>
  <inkml:trace contextRef="#ctx0" brushRef="#br0">26340 11981 8060,'8'-13'0,"-4"1"0,-8 3 1574,2-3 0,-7 11 1,11-5 105,8 0-1522,2 4 0,9-15 0,-3 0 0,4-3 0,3-4 0,2-3 0,-2-4 0,-1-1 195,-2-1 1,-6 2 0,2 3-1,-5 0 1,-2-2 0,-4 3 28,-1 2 1,-2-3-1,-4 7 1,0-1-1,0 1 1,0 1 0,0 0-157,0 1 1,0 0 0,2 3 0,1-4 0,3 1-1,0-2-145,0 1 1,2 2-1,-2-4 1,2-2-1,2-1 1,0-2-1,1 1 60,-2-1 0,-5 0 1,4 2-1,-2 1 1,-4 2-1,0 0 65,-2 1 0,0 0 1,0 5-1,-2-2 0,0 2 1,-4 1-60,-2 2 0,5-2 0,-1-1 1,2-2-1,2 2 0,0 0 0,0-1-271,0-1 1,0-5 0,0 2 0,0-1 0,0 1 0,0 0 323,0 1 1,-1 2 0,-2-3 0,-3 0 0,-1 2 0,-5-2 0,-2 2 98,1 0 0,-8 0 0,8 2 0,0-2 0,1 0 0,3-2-340,-1 0 1,4 4 0,0-6 0,1 1 0,1 0 0,1 0-146,1-2 0,2 3 0,0 1 0,-1 0 0,-4 4 0,-2 1 0,-2 2 399,0 0 1,0 4 0,-4 1 0,0 1 0,-2 1 0,-1-1-107,-2-1 1,0 5 0,5-3 0,-1 2-293,1-1 1,1 0 0,3 0-1,3-2 1,2-2 18,-1 0 0,1 4 0,3-2-945,-4 1 1,4 3 409,-4 8 1,5-2-1,5 5 1,4 1 0,4 0-1,5-1-2065,4-2 0,5-2 0,2-5 2766,2-4 0,0-2 0,-4-7 0</inkml:trace>
  <inkml:trace contextRef="#ctx0" brushRef="#br0">26207 10022 8092,'-15'0'0,"-1"0"0,-2 0 177,2 0 1,6 0-1,1 0 1,0-1 688,1-4 0,2 2 0,8-6 0,2-1-265,5-2 1,-1 3 0,1 0-1,1 0 1,2 1 0,1-1 72,0-2 0,5 4 0,1-1 0,2 3 0,3 0 0,1 1-543,2-1 0,1 1 0,3 2 0,2-1 0,-1-1 1,-2 1-189,-1 1 1,0 2 0,-6 0 0,-2 0 0,0 0 0,-2 0 0,0 0-1061,-3 0 0,-5 0 0,-2 0 0,1 2-282,2 2 1,0-1 0,-2 5 1398,-1-2 0,0 4 0,4-3 0</inkml:trace>
  <inkml:trace contextRef="#ctx0" brushRef="#br0">26380 9169 8133,'0'-27'631,"0"7"0,0 2 225,0 3 1,-1 8-1,-2 1-189,-2 0 1,1 10-1,4 2 1,0 9 0,0 9-1,0 5 1,0 5-261,0 0 1,0 9 0,0-1 0,2 2 0,0 2-1036,3-3 0,5-6 1,-2-4-1,1-4 0,-1-5 1,3-2-1,1-4 628,1-3 0,-6-5 0,-1-10 0</inkml:trace>
  <inkml:trace contextRef="#ctx0" brushRef="#br0">26087 9342 9125,'-3'-12'0,"3"4"865,6 3 1,10-1 0,8 2 0,4-1-625,3-1 0,5 3 1,-2-4-1,3 1 1,6 3-1,0 0 1,1 0-622,-1-1 0,-9 1 380,6 7 0,-3 4 0,3 5 0</inkml:trace>
  <inkml:trace contextRef="#ctx0" brushRef="#br0">26234 9782 7978,'-22'-19'0,"10"4"614,16 5 0,12 1 1,11-4-1,0-1-539,-1 1 1,7 0 0,3-2 0,4-2-76,4 0 0,3-7 0,7 3 0</inkml:trace>
  <inkml:trace contextRef="#ctx0" brushRef="#br0">26820 9222 7992,'-40'-25'2501,"0"3"1,-3 9-2272,17 8 0,8 5 0,13 6 0,5 6 0,5 6 0,4 3 1,4 2-305,5 2 1,-2 2 0,5 0 0,0-1 0,-2 1 0,0-2-645,-3-3 0,-2 2 0,-5-6 0,-5-2 0,-4-3 471,-4-4 0,-5-3 0,-9-6 0,-4 0 0,-2 0 0,0 0 0,4 0 2742,0 0 0,7 0-1835,13 0 1,7-6 0,19-1-1,0-2 1,7 0 0,2-3-305,1-4 0,5 0 1,-3-6-1,-1-2 0,-2-1 1,-4-2-1,-4-1-541,-2-3 1,-6-2 0,-2-2 0,-6 2 0,-3 3 0,-2 2-811,-3 3 0,-2 7 0,-1 4 0,-1 9 995,-4 14 0,-8 9 0,-8 8 0</inkml:trace>
  <inkml:trace contextRef="#ctx0" brushRef="#br0">26527 10982 8997,'-6'1'692,"-1"4"1,-7-11 23,1 0 0,4 4 1,2-4-561,1 0 1,0 5-131,1-4 1,2 4-1,-5 1 1,-4 0 0,-3 0-1,-4 0 1,-4 1-7,-5 4 0,-1-1 0,-10 8 0,-4 3 0,-1 0 0,-4 0 0,2-2 70,1 0 0,-4 1 1,6-1-1,3-1 1,4-2-1,2-3 1,2 1-124,-1-1 0,0-4 0,4 2 0,-2-4 0,0-1 0,-1 0 11,1 0 1,-6 0 0,2 0-1,-4 0 1,-1 2 0,-1 1-1,-2 1-88,-2-1 1,-3 4-1,2 1 1,0 1 0,-2 0-1,2 1 1,-1 2 21,0 1 0,2 5 1,-2 0-1,-1-2 0,2-1 1,-1 0 68,0 2 1,2 0 0,-4 3 0,-1 1 0,-3-2 0,-4 2 0,-2-2 66,-2 1 0,1 2 1,-4-4-1,2-2 0,-3-1 1,-2-2 81,0 0 0,2 1 0,9 0 1,-2 3-1,2 1 0,3-2 0,2-1-83,2-2 0,5 5 1,-5-1-1,-1 0 0,-2-2 1,-2-2-54,1 0 0,-2 1 0,1-1 0,-1 0 0,3-1 0,0-2 0,2-2 177,1-2 0,0 3 0,6-3 0,1 1 0,0 3 0,2 2-50,3 2 1,-5 0 0,5 4 0,0 4 0,-2 3 0,2 1 0,0-3-350,2 0 0,5-1 0,-1 4 1,3 1-1,1-2 0,1-1 146,-1-2 1,5-1 0,0 1-1,-1-4 1,1-3 0,1-2-1,2-1-281,3-3 0,-3-2 0,1-4 0,3 0 0,6-4 0,11-10 363,9-10 0,15-7 0,8-12 0</inkml:trace>
  <inkml:trace contextRef="#ctx0" brushRef="#br0">23274 12088 7870,'-35'0'0,"-2"0"0,1 1 17,2 4 0,3 1 1,4 4-1,2-1 128,3 1 1,-3-2-1,1 2 1,-2 3-1,-4 5 1,0 1 0,-4 4-1,-3 0-217,-3 5 1,-6 6 0,-4-1 0,-5 0 0,-4-1 0,1-4 109,3-4 0,-8-3 0,6-5 0,1 2 0,-2-3 0,5-4-170,3-2 1,4 0 0,6 3 0,3-2 131,6-1 0,0-6 0,10 3 0</inkml:trace>
  <inkml:trace contextRef="#ctx0" brushRef="#br0">4759 9755 8034,'7'-26'31,"-1"5"1,-6 3-1,0 4-9,0 0 0,0 1 5,0 0 1,-1-5 0,-4-1 0,-2-2 0,-2-4 0,0-4 0,-1-2 265,-2 2 1,0 2 0,2 5 0,2 4 0,1 3 0,-1 3-11,-2 4 0,-3 5 0,-5 12 0,-6 13 0,-5 12 0,-10 16 1,16-20-1,-1 2 0,-5 8 0,-2 2-134,-2 5 0,-2 2 0,-1 4 0,0 2 0,9-14 0,0 2 0,-1 0 0,-1 4 0,-2 0 0,1 2 0,-2 2 0,0 0 0,0 2 0,-3 3 0,0 1 1,0 0-1,-1 2 0,0 1 0,1 1 0,-1 1 0,-1 2 0,2 1 528,8-15 0,-1 2 0,2-1 0,0 0-667,-5 9 0,2-1 0,0 3 0,7-8 1,1 2-1,1 0 0,2 0 0,-2 9 1,1-1-1,3 1 0,1-2 0,2 1 1,3 0-1,2-3 0,2 0 0,3-1 0,3-5 1,3-2-1,2 0 149,7 22 0,5-2 1,-1-23-1,2-1 1,3-3-1,14 13 0,3-4 1,1 0-1,2-3 1,2-3-1,1-2 0,0-3 1,1-3-62,-1-2 1,2-1 0,3-4 0,1-3-1,-3-3 1,0-3 0,-2-2 0,0-1 0,-3-4-1,-1-1 1,27 10 0,-10-8-2696,-11-4 1,-14-3 2596,-6-3 0,-16 2 0,1-3 0</inkml:trace>
  <inkml:trace contextRef="#ctx0" brushRef="#br0">20862 15939 7894,'0'-32'0,"0"-7"1,0-5 0,1 2 3,4 5 0,2-1 687,6 2 1,1 4-1,-1 1 1,0 4-1,1 5 1,-2 4-1,-2 5 1,-1 4 0,0 9 6328,-2 12-6529,5 10 1,-11 25 0,4 8 0,-4 9 0,-1 11 0,0-33 0,0 1 0,0 4 0,0 2-1,0 0 1,0 0-316,0-1 0,0 0 0,0 2 0,0 1 0,0-4 0,0 0 0,0 1 0,0 1 0,0 0 0,0-1 1,0-2-1,0 0-864,0-2 1,0-1 0,0 1 0,0-2-1,0 31 1,0-2 0,0-3 0,0-9 0,0-8-3371,0-11 0,2-14 4058,2-12 0,4-7 0,5-7 0</inkml:trace>
  <inkml:trace contextRef="#ctx0" brushRef="#br0">21315 15460 8095,'-12'-67'1949,"-7"-1"0,-11 9 1,5 17-225,6 20 1,11 9-1,8 8 1,9 2-1401,8 2 1,9 2 0,11 4 0,5 3 0,5 6-1,2 4-30,1 4 1,14 3 0,-6 2 0,0-1 0,-2 1 0,-4 0 0,-3 1 156,-5 3 0,-3-2 0,-2 7 0,-2 2 0,-4 4 0,-2 5 637,-2 5-1089,-9 4 0,-5-20 0,1 1 0,-5 2 0,0 0 0,1 3 0,0 1 0,0 2 0,-1 2 0,0-1 0,0-1 0,1 1 0,0 0 0,-1 2 0,-1-1 0,0-3 0,1-1 0,-1 0 0,-1 0 0,-1-1 0,0-1 0,0-1 0,-1-1 0,-1-1 0,0 1 0,3 33 0,-3-7 0,-6-5 0,0-6 0,-2-6 0,-2-7 0,-7-5 0,-5-5 0,-9-4 0,-9-4 0,-5-2 0,-8-3 0,-6-6 0,-5-6 0,-4-5 0,1-1 0,-1-1 0,-3-4 0,2-4-808,3-3 1,3 1-1,8 0 1,5 4-1,4 1 1,4 3 0,5 3-7282,3 4 8089,7 10 0,-4 6 0,5 7 0</inkml:trace>
  <inkml:trace contextRef="#ctx0" brushRef="#br0">20422 14420 8393,'-9'-6'-12,"0"-1"-95,-1-1 0,-2 1 0,-3 4 1,-1-2-1,-2 1 0,2 0 1,-1-1-1,3 1 0,-1-1 270,3 1 1,2-7-1,-4 3 1,2-4-1,3-2 1,5 0-1,3-3 133,1 0 1,0-1 0,0 4 0,0 1 1193,0 0-739,0-1 0,0 10 1,0 7 126,0 9 0,0 11 1,0 3-1,1 3 0,5 4 1,6 1-36,4 1 1,12 7-1,0-8 1,5 2 0,7-2-1,4-2-151,5-2 0,10 1 0,-5-2 0,1-2 0,-1 1 0,-2-3 1,-1 2-693,-3-3 0,-10-1 0,-3 4 0,-5 0 0,-4-1 0,0 1 0,-4 0 0,-4-2 0,-10-1 0,-3-2 0,-4 0 0,-1 0-1347,0 0 1,-1-4 0,-4 3 0,-3-2 0,-3-2-1,1-3-6221,1 0 7568,6-7 0,9-7 0,9-7 0</inkml:trace>
  <inkml:trace contextRef="#ctx0" brushRef="#br0">21155 14833 8198,'-13'-9'895,"-1"-1"1323,1 0 1,6 7-1,2 3-1668,4 7 0,2 9 0,4 3 0,3 2 0,4 3 0,2 1 0,-3 2 0,-2-1 180,-4 1 1,1 1 0,-2 2 0,-2 1 0,-7-1 0,-8-2-926,-8-2 0,-4-3 0,-2-3 1,-1 0-1,-1-4 0,-3-3-1695,3-4 0,2 1 1,3-5-1,4-2-1812,0-2 3702,9-1 0,22-12 0,12-2 0</inkml:trace>
  <inkml:trace contextRef="#ctx0" brushRef="#br0">22235 14273 8212,'0'-19'495,"0"4"0,0-2 697,0 2 1,0 6-1,0 3-479,0 4 0,0 10 0,-2 11 0,-2 2 0,-5 6 1,-3 5 91,-1 8 1,-5 9 0,-1 0 0,-2 3 0,-3 2 0,1 1 67,0-1 1,-5 9 0,4-8 0,1-2 0,-2 2-1,1-2 1,0 2-958,2-3 1,1-8 0,-1 1 0,3-4 0,3-2 0,1-4-1028,3-4 1,3-4 0,-1-5 0,2-2-1,2-3-6115,3 1 7226,2-6 0,7-24 0,1-10 0</inkml:trace>
  <inkml:trace contextRef="#ctx0" brushRef="#br0">21662 15140 8201,'-14'0'769,"1"-5"0,0 1 1,-1 2-1,2 5 0,3 8 597,5 5 0,3 0 1,1 6-1,0 2 1,2 1-1,7 2-705,9 0 0,7-5 0,8-1 0,8-4 0,10-5 1,7-6-1,1-4-2012,0-2 1,2-2 0,-8-1 1350,-6-1 0,-4-7 0,-3 4 0</inkml:trace>
  <inkml:trace contextRef="#ctx0" brushRef="#br0">21168 17472 7856,'20'-25'0,"-9"1"0,6-10 0,-1 3 0,0 4 545,4 4 0,0 5 0,7-3 0,-2 2 0,-1 1 0,-3 2 0,-2 1 1,-3 5-1,-1 1 0,-3 6 0,-5 4 438,-7 10 0,-7 15 0,-13 7 0,-5 8 0,-7 11 0,-7 9 0,17-26 0,-2 1 0,-1 2 0,0 1-663,-2 1 1,1 0 0,0-1 0,0 0 0,0 0-1,1-1 1,2 0 0,-1-2 0,1 0 0,0-1-1,2-2 1,-1-2 0,-19 27-821,1-3 0,6-15 0,3 4 0,2-5 0,3-5 0,1-3 1,2-5-3911,6-3 1,2-4 4409,1-6 0,1-5 0,0-3 0</inkml:trace>
  <inkml:trace contextRef="#ctx0" brushRef="#br0">20728 18138 7845,'-19'-6'2135,"4"0"0,-4-2 0,1 3-1046,1 4 1,-1 8 0,6 6 0,2 8 0,2 4-1,1 2 1,1 3-703,0 5 1,1-2 0,7 10-1,4 1 1,7-1 0,8 0 0,4-6-1725,2-3 0,4-7 0,1-8 0,2-4 0,4-8 0,2-5-4400,4-7 5737,-3-2 0,11-18 0,-4-4 0</inkml:trace>
  <inkml:trace contextRef="#ctx0" brushRef="#br0">22435 17419 7835,'-24'-23'614,"-3"-8"1,-7-1 0,3 7 0,3 10 247,4 9 1,7 15 0,6 4 0,4 3-1,1 2 1,4 1 0,5 4 0,8 5-159,5 6 1,11 4 0,10 4 0,6 2 0,7 4 0,5-1-339,3-3 1,-1-4 0,-3-4 0,-1-4 0,-1 0 0,-3-1-1116,-5-2 0,1 2 0,-4-1 1,-4-2-1,-3 3 0,-4 0 749,-2 2 0,-2 4 0,1-3 0</inkml:trace>
  <inkml:trace contextRef="#ctx0" brushRef="#br0">23128 17712 10628,'0'-42'1803,"0"-2"1,3 23 0,4 11-1453,7 17 0,8 14 0,0-2 0,3 2 0,2 6 0,-1 4 0,1 7 0,0 4 68,-1 5 1,-5 5 0,-3 3 0,-3-1 0,-3-3 0,-5-4-453,-7-4 1,-12-3-1,-13-4 1,-8-7-1,-11-5 1,-9-6-43,-11-3 0,-6-2 0,1 0 0,-2 1 1,0-1-1,-1 0 0,3 3-3713,4 7 3788,4-1 0,8 28 0,-1-1 0</inkml:trace>
  <inkml:trace contextRef="#ctx0" brushRef="#br0">6412 13727 8096,'-27'-12'0,"0"-3"0,2-11 0,2 0 0,2 3 314,2 1 1,-7 4 0,0-4 0,-7-1-1,-4 1 1,-3 1 0,-7 1 0,-7 2-1,-6 3 1,-5 8 0,-9 7 0,33 3-1,0 4 1,-5 4 0,0 3 0,-3 5-1,0 2-197,-2 3 1,0 4-1,-5 9 1,1 5 0,2 1-1,1 2 1,-1 6 0,1 4-1,16-15 1,2 2 0,0 1-1,1 4 1,2 1 0,0 1-1,1 5 1,2 1 0,0 2-1,2 2 1,0 2 0,1 0-85,1 1 1,0 0 0,1 3-1,2 6 1,1 2 0,2 1-1,1-1 1,0 0 0,2 1-1,5-17 1,1-1 0,0 1-1,2 0 1,-1 3 0,2 1 0,0 1-1,1-1 1,0 1 0,0 1-1,2-1 1,-1 2 0,1 1-1,0 1 1,1 0 0,0 0-894,0 1 1,1 1-1,0-1 1,0-2 828,2 11 1,0-2-1,2 2 1,1-10-1,2 1 1,1 1-1,1-4 1,4 10-1,2-3 1,2-1-1,-1-3 1,3-2-1,0-1 1,2-6-1,1-1 1,1-2-1,-1-7 1,1-3-1,1 0 339,12 15 0,3-2 1,3 0-1,2-3 1,-1-11-1,1-3 0,1 0 1,3-3-1,4-1 1,2-3-1,0-3 0,1-1 1,1-2-1,1-2-224,-3-1 1,1-1 0,0 2-1,0-1 1,-1-2 0,0 0-1,-2 0 1,-1 1 0,-2 1 0,-1 0-1,-2 2 1,-1 1 0,-2 3-1,0 2-1470,-1 3 0,0 3 1386,-1 8 0,0 3 0,-1 1 0,-1 3 0,-2 5 0,-1 2 0,-3 0 0</inkml:trace>
  <inkml:trace contextRef="#ctx0" brushRef="#br0">12717 16099 8047,'7'-25'-7,"1"13"179,-4 3 0,-2 11 0,2 20 1,-2 0-1,-2 2 0,0 1 0,-2 3 1,-4 0-1,-6 2 0,-2 0 0,0 1 1,5-2 838,3-1 0,2-1 0,4-2 1,1-3-1,7-4 0,10-4 0,13-6-715,10-3 1,13-11-1,9-9 1,8-10-1,-31 8 1,0-2-1,5-2 1,1-2-194,4-3 1,0-1-1,2-2 1,0-2-1,5-1 1,0-2-1,0 0 1,0 0 0,-2 0-1,0 1 1,-2 0-1,-1 1-371,-3 1 0,-2 1 0,-3 3 0,-2 1 0,0-2 0,-1 1 0,-3 3 1,0 2-1,28-12 0,-7 10 0,-5 11 268,-5 7 0,2 11 0,-3 2 0</inkml:trace>
  <inkml:trace contextRef="#ctx0" brushRef="#br0">13677 17125 8932,'-24'-22'477,"-3"0"0,-1 7 0,6 17 1,4 9-124,3 10 0,4 10 0,0 5 1,2 1-1,0 0 0,2-3 1,3 0 163,2 0 1,7-4-1,8-1 1,18-4-1,16-5 1,20-5-424,-28-10 1,2-3-1,5-4 1,1-2-1,9-3 1,2-4 0,3-4-1,1-4 1,4-4-1,0-3 1,-18 6-1,0-2 1,0-1 0,2 0-1,0-2 1,-1 1-95,2-2 1,-1 1 0,-1-1-1,-1-1 1,0 0 0,-2 1-1,18-11 1,-2 1 0,-3 1-1,-1-1 1,-3 2 0,-2 0-1,-5 4 1,-1 2-256,-5 4 0,-1 1 0,-1 0 0,0 1 0,-3 5 1,0 0-1</inkml:trace>
  <inkml:trace contextRef="#ctx0" brushRef="#br0">23168 14527 7822,'0'-42'0,"4"1"0,2 13 0,2 4 367,2 3 1,6-1 0,3 3 0,1 1-1,-2 2 1,-5 4 0,-3 1 0,-1 7-1,-4 10 1,-11 15 0,-17 14 0,-14 14 96,14-19 0,-1 2 1,-4 4-1,-2 1 1,-1 4-1,0 1 0,-1-1 1,-1 1-1,-1-2 1,0 0-1,-1-3 0,0 0 1,-1-2-1,0-1 1,-1-1-1,1-1 0,0 1 1,-1 0-590,2-1 0,1 1 0,2-4 0,2-1 1,0 0-1,2-1 0,-26 25 0,7-6 0,7-5 1,9-7-1307,7-7 1,2-2-1,7-8 1,6-6 1430,6-5 0,18-22 0,13-6 0</inkml:trace>
  <inkml:trace contextRef="#ctx0" brushRef="#br0">22635 15006 7736,'-40'-13'1279,"-5"1"1,1 5 0,1 8-854,1 11 0,2 7 1,0 8-1,0 0 1,2-1-1,2 1 0,4 0-272,-1-1 0,11 1 0,1 0 0,11 1 1,11 1-1,13 2 0,14-1-506,15-2 0,12-9 1,17-5-1,-34-10 0,1-2 1,2-1-1,0-1-429,0 0 1,1 0 0,-1 0 0,0-1 780,4-1 0,-1-1 0,0-2 0,-2-3 0,-2-2 0,0-1 0</inkml:trace>
  <inkml:trace contextRef="#ctx0" brushRef="#br0">24048 14993 8628,'-6'-30'2093,"-3"4"1,-3 4-1633,-1 13 1,-1 3-1,-1 6 1,-2 1-1,-8 5 1,-10 6 0,-12 6-1,-14 4-290,24-8 1,-1 0 0,-4 2 0,-1 2 0,-3 4-1,-1 2 1,1 1 0,0 2 0,1 2 0,0 1-1,1 2 1,0 1-202,1 3 0,1 1 0,0-2 0,1 1 1,3-1-1,2 0 0,2-4 0,2 0 0,4-4 1,2-1-880,-20 20 351,10-11 0,4-2 1,6-6-1,4-1 1,4 0-1,5-4 1,4-4-1404,5-4 0,4-2 1961,4-3 0,10-3 0,6-6 0</inkml:trace>
  <inkml:trace contextRef="#ctx0" brushRef="#br0">23035 15566 7750,'-45'-4'0,"1"-1"0,2 5 1320,5 8 0,0 6 0,6 13 0,1-2-506,2-3 0,2 8 1,0-5-1,6 0 1,6-1-1,8-2 0,6 1-852,5-1 1,11 0 0,15 3 0,17-3-1,15-4 1,-23-10 0,2-3-1219,4 1 0,1-3 0,5 0 1,1-1-1,3-3 0,-1-1 1256,0 0 0,0-1 0,7-4 0,2-2 0,0 2 0,1-1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5799 6863 8156,'-8'-19'0,"2"9"0,5-2 0,-4 5 107,4 2 0,-11 5 0,3 0 1,-3 0-1,-1 0 0,0 2 1,-1 2-1,1 5 0,1 3 0,3 1 250,5 0 1,5-5-1,7-2 1,6-2-1,6 2 1,3 0 0,4 0 25,4-3 0,2-2 0,4-1 0,-2 0 0,4 0 0,2 0 0,5 0 5,2 0 0,1-4 0,4-2 0,0 0 0,1 0 0,-1 3-143,0 2 1,0 1 0,1 1-1,-1 2 1,2 3 0,1 2-175,2 2 0,0 0 0,-5 1 0,0-4 0,1 0 0,-1-1 0,0 0 97,1-3 1,-1-1-1,-1-2 1,-2 0 0,-1 0-1,0 0 1,0-2 58,0-2 0,-5 2 0,3-2 0,1 2 0,-1 2 1,4 0-279,0 0 1,-2 0 0,0 0-1,0 0 1,0 0 0,-2 0-1,-1 2 49,-3 2 0,-1-2 1,-2 2-1,-2-2 0,-1-2 1,-3 0-1,0 1 178,0 4 1,-2-4 0,2 4-1,0-4 1,0-1 0,3 0 24,1 0 0,4 0 0,-1 0 0,2 0 1,-3 0-1,2 0 0,-2 0-252,3 0 0,-2 0 0,-2 0 1,-2 0-1,1 0 0,-2 0 7,-2 0 0,-3 0 1,-3 0-1,0 0 0,2 0 1,-2 0 177,2 0 1,-1-1-1,-1-2 1,3-2 0,5 1-1,2-1 1,4 1 54,2 1 1,-2 0-1,2 0 1,-1-1-1,0 1 1,3 1-316,1 2-136,-10 0 1,8 0-1,-10 0 1,2 0-1,-1 2 1,-5 1 246,-3 1 0,3 0 0,0-4 1,1 0-1,-1 0 0,1 0 1,2 0 145,3 0 0,2 0 0,1 0 0,1 0 0,4 0 0,2 0-134,1 0 0,2 0 1,-6 0-1,1 0 1,-1 2-1,1 1 1,-2 1-111,-2-1 1,-2 0 0,-2 0 0,-3 2 0,0-2 0,-2-2 0,2-1 235,0 0 1,-7 0 0,3 0 0,1 0 0,0 0 0,3 0 1410,0 0-1381,2 0 0,4-1 0,0-2 1,0-2-1,0 2 0,0 0-68,0-1 0,0 2 0,0-2 0,0 2 0,-2 2 1,-1 0-109,-1 0 0,-5 0 1,3 0-1,-2 0 1,-2 0-1,-2 0-130,-1 0 0,-1 0 1,1 0-1,0 0 0,1 0 1,2-1-1,2-2 355,2-1 0,-3-5 1,3 3-1,0 0 1,1-2-1,0 3 1,-1-3-239,-3 1 0,2 4 0,-2-3 0,-1 1 0,-2-1 0,-3 1-433,-3-1 1,2 1 0,-6 5-1,-2 0 1,-1-1 0,-2-2-1952,0-2 1,-4 1-824,0 4 1,-7 1 3242,-2 4 0,-12 2 0,-9 6 0</inkml:trace>
  <inkml:trace contextRef="#ctx0" brushRef="#br0">8798 9902 8157,'-6'-13'70,"-1"-1"1,-8 1 0,-2 0 0,-2-1 0,-3 1-1,-6-2 1,-6-1 0,-6-3 0,-5-2 0,-5-3 0,-5-1-1,-4-1 82,-2-1 1,2 6 0,-6 5 0,-3 5 0,-2 7 0,-3 4 0,36 2 0,-1 2 0,-2 2 0,0 3 0,-1 2-1,-1 3 1,-1 2 0,-1 2-167,-3 1 0,2 1 0,2 2 0,1 1 1,-2 1-1,1 0 0,2 0 0,2 2 0,2 0 1,1 1 30,1 2 1,2 2 0,4 0 0,2 1 0,6 2-1,2 0 1,3 1 0,2 0 0,-5 38 0,13 1-1,9-36 1,3-1 99,5 1 0,5-2 1,9 0-1,6-4 1,10 0-1,5-4 0,11 0 1,3-2-1,-13-9 1,1-1-1,3-1 0,6-1 1,2 0-1,1-2 1,5-1-1,1 0 0,1-2-7,5-1 0,1 0 0,0-2 0,-16-2 0,1-2 0,1 1 0,0-2 1,2 1-1,2-1 0,0-1 0,0 0 0,0 0 0,0 0 0,0-1 0,1-1 1,3 0-1,0 0 0,0-2 0,0 1 0,0-2 0,0 0 0,0 0 0,0-1-216,0-1 0,0-1 1,0 0-1,0 0 0,2-1 1,-1 0-1,1 0 0,-2-1 1,-3 0-1,-1-1 0,0 0 1,-1 0-1,-3 0 1,1-1-1,-2 0 0,0-1 1,-1 0-1,0-1 0,-2 0 1,0-1-1,12-5 0,-2 0 1,-2-2-107,-1 0 1,-1 0-1,-3-2 1,-5 0 0,-3-1-1,-2 0 1,14-12 0,-4-2-1,-6 1 1,-5-2 0,-6-1-1,-5-1 1,-7 2 0,-6 0 105,-4 0 0,-5 0 1,-6 2-1,-6-1 0,-5-1 1,-7 1-1,-8 1 0,-6 1 1,-10-2-1,-7 4 1,-11 0-1,-4 3 25,-9 0 1,-5 2 0,15 11 0,-3 3 0,-1 1 0,-6 0 0,-2 2 0,-1 1 0,-3 1 0,-1 1 0,-1 1 0,14 3 0,-2 1 0,0 1-1,1 0 1,-2 1 0,1 0 0,-1 1 0,-1 1 0,-2 0 0,-1 1 0,0 0 0,0 1-179,0 0 0,-1 1 0,2 0 0,0 2 0,6 0 0,1 2 0,0 0 0,-1 2 259,-2 1 0,0 2 0,0 1 0,0 0 0,3 0 0,1 1 0,0 1 0</inkml:trace>
  <inkml:trace contextRef="#ctx0" brushRef="#br0">1813 11768 8567,'-25'0'-7,"8"-6"1,-5-3 0,6-1-1766,3 1 2286,-1-3 1,13 9 0,7-4-1,10-1 1,14 2 0,11-1-1,12-1 1,8-2 0,9-2-1,-32 6 1,1 0 0,2 1-1,1 0 1,-1 1 0,1 1-268,-2 0 0,1 0 0,1-2 0,-1-1 0,0 2 1,0-1-1,-3 0 0,1 0 0,35-5 0,-6 1 1,-3-2-1,-6 1 0,-3 0-782,-4 1 1,-7 1 0,-1-2 0,-4 3-1,-4-1-139,-5 1 1,-3 2 0,-3-2-1,-3 1 1,-4 2 0,-3-1-477,-2 1 1,-4-5 1149,0 4 0,6-5 0,6 3 0</inkml:trace>
  <inkml:trace contextRef="#ctx0" brushRef="#br0">3293 11328 10529,'1'-22'0,"3"0"0,5 4 602,3 6 0,7 6 0,4 6 0,3 0-414,5 0 0,8-4 0,5-1 1,-1 2-1,-1 2 0,-4 2 0,-4 2 1,-5 3-67,-6 2 0,-8 5 0,-2 6 0,-7 2 0,-7 4 0,-8 5-136,-9 5 0,-16 8 0,-7 2 0,-4-2 0,-2-1 0,-1 1-547,-2 2 1,-2 4-1,-1-5 1,0-1-1,1-1 1,3-2-1,4-1-1933,4 1 2494,13 0 0,-3 6 0,10 2 0</inkml:trace>
  <inkml:trace contextRef="#ctx0" brushRef="#br0">15463 11661 8316,'0'-19'-1,"-6"1"-1,-3 0 0,3 8 514,2 15 1,2 6-1,2 9 1,2 0-1,4 4 1,6 1-1,7 3 1,7 2-1,13 3 1,10-1-1,10 1-122,6-4 1,-30-14 0,1-2 0,5 1 0,1-2 0,2-1 0,1 0 0,1-2 0,2 0 0,2-2 0,2-1 0,1-1 0,0-1 0,5-1 0,0-2 0,0 0 0,1-2-89,-2 0 1,1-2 0,8-1 0,0-1 0,-3-3 0,0-2-1,3 0 1,1-2 0,2-1 0,0-1 0,-2 0 0,-1-1-294,0-1 1,0 1 0,3-3 0,-1 0-1,-5 2 1,-1-1 0,0 1 0,-2-2-1,-1 0 1,-1-1 0,-3 1 0,-2-2-124,-3 0 0,-2 0 0,-4 0 0,-1-2 0,-5 1 0,-2-2 0,-2-1 0,-3-1 0,23-28 0,-14-3-47,-12-2 1,-13-6 0,-14 2-1,-10-5 1,-16-4 0,7 35-1,-4 0-35,-2 0 0,-4 2 0,-5-2 0,-2 3 0,-1 3 0,-2 2 0,-4-1 0,-3 3 0,-6 0 0,-3 3 0,-6 2 0,-2 2-5,-5 1 1,-2 4 0,-4 2 0,-2 3 0,22 4-1,1 0 1,-2 1 0,-1 2 0,-1 0 0,0 1 0,-4 0-1,-1 1 1,0 1 0,-1 0 0,0 1 0,1 0-1,-2 2 1,0 1 0,0 1 174,2 2 0,-1 0 0,2 1 1,2 2-1,1 0 0,0 2 1,-1 0-1,1 2 0,0 1 0,1 0 1,0 0-1,1 1 0,3 0 1,2 0-1,1 1 0,-19 8 0,2 1 229,8-1 0,4 1 1,10-3-1,5 0 1,7-2-1,3 2 1,-14 20-1,17 0 1,15 1-1,22 1 24,23 3 0,-2-23 0,7-1 1,10 2-1,5-2 0,8 1 0,4-3 1,-17-8-1,1 0 0,2-2 0,3 0 1,1 0-1,0-2-563,2 0 0,0-1 0,1 0 0,5 0 0,1-2 1,0 1-1,-3-1 0,0 0 0,-1 0 0,1-1 0,1 0 1,-1 1-1,0-1 0,0 1 0,-1-1 336,-2 0 0,-1-1 0,0 2 0,0 0 0,0 0 0,-1 1 0,-2-2 0,0 1 0</inkml:trace>
  <inkml:trace contextRef="#ctx0" brushRef="#br0">6092 14926 8337,'13'-26'0,"1"7"0,-1 5 0,0 8-206,1 5 1,-1 5 0,-3 1 788,-5-2 1,-7-2 0,-11-2 0,0-2 0,-1-2 0,1 2 0,0 2-123,-1 1 1,1 0 0,-2 0 0,-1 0 0,-3 1 0,-2 4-516,-3 4 1,-6-2 0,-2 2 0,-2 1 0,-5 2 0,-2 1-1,-5 1 1,0-2 419,0-4 0,3 4 0,5-3 0,1 3 0,0 1 0,3 1 6,-1-1 1,7 0 0,-3 2 0,5 3 0,2 4 0,3 3-553,2 2 15,1 0 0,5-1 1,1 1-1,3 0 0,5-1 1,2-1 87,2-2 1,0 0-1,0-3 1,2-1 0,2 0-1,5-1 1,3 0 419,1-1 0,6 1 1,4-5-1,2 2 0,3 2 1,3 0-16,5 0 0,6-3 0,6 1 0,2 2 0,7 0 0,-1 0 0,3-3-260,2 0 0,-6 1 0,11 1 0,-1 2 0,-1-2 227,-2-1-269,3-2 0,-13-4 1,6-2-1,1 1 0,1-2 1,-1 0-1,-1-3 60,-1-2 1,10-1 0,-2 0 0,2 0 0,2 0 0,-2 0-56,-3 0 0,4 0 0,-3 0 0,0-1 0,0-2 0,-5-2 17,-4 2 0,2 2 0,-1 1 0,0 0 0,-2 0 0,-2 0-78,0 0 0,-1 0 0,-2 0 0,-2 0 0,-1 0 0,-1 0-76,0 0 127,4 0 1,-2 0 0,5 0 0,0 0 0,1 0 0,-1 0 130,0 0-135,7 0 1,-1 0-1,5 0 1,-5 0-1,-1 0 1,-2 0-54,5 0 0,1 0 1,1 0-1,-2 0 0,0 0 1,-2 0 73,0 0 1,4 0 0,-7 0 0,-3 0 0,-2 0 0,-3 0 0,3 0 104,2 0 0,-7-2 1,7-1-1,-1-3 0,0 0 1,1 0 48,1 4 0,3-4 0,1 0 0,0 0 0,0 0 1,2 3-1,3 1-473,0 2 0,8 0 0,-5 2 1,-1 1-1,1 1 0,-2 1-39,1 1 0,-7-5 0,-2 4 0,-4-4 1,0-1-1,-3 0 596,-2 0 1,1 0-1,-5 0 1,-2 0-1,4 0 1,-1 0-1,3 0-28,1 0 0,-5 0 0,1 0 1,-1 0-1,2 0 0,3 0 0,3 0-370,-2 0 0,7 0 1,-3 2-1,2 0 1,0 4-1,-2 0-35,0 0 0,4 3 0,-2-4 1,-4-1-1,1 0 0,0 1 308,1-2 1,1-2 0,-1-1 0,0 2-1,1 1 1,-1 1 0,0-1-133,1-1 1,-7-1 0,-3 2 0,-2 2-1,-2-2 1,0-1-117,0 3 1,-3-4 0,1 5-1,2-1 1,-1-1 0,-2-1-1,0 0 272,2 2 0,1-4 0,0 3 0,0-2 1,1-2-1,2 0-15,1 0 0,5 4 1,-3 1-1,3-1 0,4 1 1,4 1-319,-1 1 0,8-2 0,-1 2 1,0-1-1,-3-2 0,-3 1 41,-3-1 1,4 1 0,0-5 0,-2 0 0,-1 0 0,-2-2-1,1-1 316,-1-1 1,6-5 0,2 3 0,3-1-1,-1-2 1,4 0 0,0 0-57,2-2 1,-1 4 0,-6 0 0,-4-1 0,-1 2 0,-1-1-322,2 0 1,-5-2-1,-4-5 1,0 1 0,-2 0-1,-3-2 18,-2-3 0,-4-1 1,-1-5-1,-2 2 0,-1-3 1,-2-3 223,1-3 1,2-1 0,-4 6 0,-1 1 0,-2 1 0,-3 3 0,-1 2-443,-2 3 0,-5 5 0,0 4 0,-3-1 0,-4 3-311,-1-1 1,-6 0 0,0 3 0,-5-3 551,-2-2 1,-8 1 0,-1-5-1,-6 0 1,-4-2 0,1-1 63,-2 0 0,-1-3 1,-3 0-1,-2 2 0,-2 1 1,-1 0-20,1-2 0,-5 2 1,1-3-1,-2 3 1,-2 2-1,0 1 0,-2 2-54,-2 1 1,1 0 0,-5-4-1,1-1 1,1 1 0,-1 0 0,1 1 131,0 3 1,-7-3 0,2 3 0,1-3 0,-2 1 0,0 0 60,-1 2 1,-3 0 0,-1-2 0,2 0 0,-2 2 0,-1-1-10,-1-2 1,-9-1 0,-1-1 0,-5 1 0,35 6 0,-2 1 0,0-1 0,-1 0 2,1 1 1,-1-1-64,-4 0 0,-1 1 1,4-1-1,0 0 0,-4 1 1,-1-1-1,1 1 0,0 0 1,1 2-1,1-1 0,0 2 1,0 0-98,1 0 0,2 1 0,-32 0 0,36 0 0,0 0 0,-33-1 0,0 0 0,-3-2 0,37 4 0,-1-1 139,-38 1 1,36-1 0,0-1-1,-2 1 1,0-2 0,0 2-1,1-1 1,0-1 0,0 0 0,1 1-1,0-1-19,0-1 0,0-1 0,0 2 0,0 1 0,0-1 0,-1 1 0,-1-1 0,0 0 0,-3 1 1,1 0-1,-2 0 0,1-1-81,1 0 1,-1 0-1,-2 3 1,0-1 0,1 0-1,1-1 1,1 0 0,-1 1-1,1 0 1,1 0 0,2 0-1,1 1 2,1 0 1,1 0 0,-2 1 0,1-1 0,-35-2 0,36 1 0,0-1 0,-36-1-1,0-1 1,0 0 157,36 1 0,-1 0 1,0 2-1,0 0 1,-1-2-1,0 0 1,-1 1-1,0 0 1,1 2-1,-1-1-24,1 1 1,0 1-1,-6 0 1,0 0 0,3 0-1,0 0 1,0 0 0,-1 0-1,-1 0 1,-1 0 0,2 0-1,0 0 1,-3 0-1,0 0 1,1 0 0,-1 1-55,-1 1 1,0 1 0,-2 0-1,0 1 1,2 3 0,0 0 0,2-1-1,0 1 1,1 0 0,0-1-1,2 0 1,0 0-45,-1-1 1,-1-1 0,3 1 0,0 0 0,-1-2 0,1-1 0,2-1 0,-1 1 0,0-1 0,-1-1-1,-1 0 1,0 0 208,-1 0 0,-1 0 0,-5 0 1,-1 0-1,3 0 0,-1 0 0,-2 0 1,-1 0-1,0 0 0,-1-1 1,1-1-1,-1 1 0,-1-1 0,0-1-78,0 2 1,0-1 0,0 1 0,0 1 0,1 0 0,1 0 0,-1 0 0,0 1 0,1 1 0,-1 1 0,-1 1 0,0 1-168,0 0 1,0 2 0,2-1 0,0 1 0,3-1-1,1 1 1,0 0 0,1 1 0,4 0 0,0 0 0,1 1-1,1 0 1,-32 7-976,5-1 0,8-2 1,11 1-1,6-1 1,4 0-1,5-1-2360,2-3 3413,0 9 0,10-12 0,0 12 0,0-1 0</inkml:trace>
  <inkml:trace contextRef="#ctx0" brushRef="#br0">5759 15086 8366,'0'-13'2190,"0"0"-1760,0-1 0,0 1 1,0 0-1,0-1 1,0 1-1,-2 0 1,-2-1 194,-5 1 0,-6-2 0,-6-1 1,-8-2-1,-7 2 0,-11 3-565,-13 4 1,-8-2 0,23 8 0,-3 0 0,-3 1-1,0-2 1,-3 1 0,-2-1 0,-3 1 0,-2 0-1,0 0 1,-1-1-115,-1 0 1,-1 0 0,-3 2-1,-1 0 1,3-2 0,1 1-1,2-1 1,0 2 0,0-1-1,1 1 1,3 0 0,0 0-15,-1 0 1,1-1 0,7 1 0,0 0-1,2 2 1,2 0 0,5 0 0,1 0 0,-32 1-1,14 4-576,10 4 0,20 1 1,8 2-1,9 0 1,8 4-1,5 2 0,9 2 644,13 1 0,8 1 0,9 5 0</inkml:trace>
  <inkml:trace contextRef="#ctx0" brushRef="#br0">2386 15420 17208,'-9'-18'-842,"0"0"1,-1 2 1144,6 7 1,1-3 0,-6 3-1,0-3 825,1-1 1,-2 8 0,6 10-1,1 11-782,1 8 1,2 13-1,0 4 1,0 5 0,0 5-1,0 0 1,0 3-381,0-1 0,-4 0 1,-1-1-1,2-3 0,2-5 1,1-4-333,0-4 1,1-9-1,2-10 1,3-3-1,2-5-226,2-5 0,0-16 0,-1-10 0,-3-11 0,-1-7 0,-1-4 0,0-6 650,2-7 1,-3 3-1,5-4 1,-2 5-1,-2 5 1,1 8 691,-1 8 1,0 9 0,-2 7 0,1 4-360,1 3 1,5 8 0,-3 2 0,2 10 0,2 7 0,2 4 0,1 4-486,0 4 0,5 3 1,1-4-1,1 4 1,0-1-1,0 1-818,-1-3 1,-1-8 0,-5-4 0,0-4 601,1 0 0,-7-8 0,-2-6 0,-2-8 0,-1-5 0,3-5 0,-2-4 526,-2-3 0,-1-2 0,2 0 0,1 1 0,3-1 0,0 2 1,1 3 568,0 4 1,-2 5 0,2 2 0,1 4-1,-1 1-1442,3 3 1,-2 3 0,1 4-1,0 7 1,0 5 0,-1 6 0,3 5-840,1 4 0,1 2 0,2 4 0,1-3 1496,2-2 0,0 5 0,-5-3 0</inkml:trace>
  <inkml:trace contextRef="#ctx0" brushRef="#br0">2986 15899 8514,'6'-26'381,"-3"3"1,6 3 0,1 0 861,2 4 1,1 6 0,2 2 0,1 2 0,2 4 0,0 0 0,0 2-1047,-1 0 1,7 4 0,-2 2 0,2 0 0,0 0 0,-3-3 0,-4 0-267,-5 2 1,-1-5 0,-11 1-909,-6-4 1,-6-6 0,-6 3 0,-3-1 0,0-3 0,2-1 0,1 1 1312,1 1 1,3 2 0,5-2 0,1 3-587,0 0 0,8 4 1,9-1-1,4 5 1,5 4-1,6 1 1,4 2-2255,3-2 0,5 4 2504,-5-7 0,6 7 0,-3-4 0</inkml:trace>
  <inkml:trace contextRef="#ctx0" brushRef="#br0">3453 15779 10065,'0'-13'0,"0"0"0,0-1 0,0 1 0,0 0 775,0-1 0,1 7 0,3 3 0,5 2 0,5 2 0,3 3 0,4 4 0,1 8-611,1 4 0,-1 4 0,3 3 1,-1 0-1,-4-4 0,0-3 1,-4-1-594,-1 0 1,-3-1 0,-3-3-1,-5-1 1,-3 0 0,-1 1 0,-1-1-1161,-3 0 0,-4 2 0,-5 1 1589,-1 2 0,1 0 0,0-5 0</inkml:trace>
  <inkml:trace contextRef="#ctx0" brushRef="#br0">3826 15726 11897,'0'-68'0,"1"7"0,4 15 1418,4 15 0,2 18 0,3 13 0,-1 9-1363,0 7 0,1 8 0,-1 11 0,-1 13 0,-3 9 1,-5 13-56,-2-32 0,-2 1 0,-5 2 0,-2 1 0,-1 5 0,1-1 0</inkml:trace>
  <inkml:trace contextRef="#ctx0" brushRef="#br0">3652 16059 8362,'11'-51'-1,"-1"0"0,7-2 0,2 1 0,-1 9 0,2 3 0,2 4 0,2 2 1007,27-19 1,3 15-1,-2 15 1,7 7-1,11 6 1,-32 7-1,1 1-1006,3 1 0,2 1 0,9 2 0,2 2 0,3-1 0,0 1 0</inkml:trace>
  <inkml:trace contextRef="#ctx0" brushRef="#br0">15676 15166 8136,'14'-37'1028,"-1"0"0,0 1 1,1 1-1,23-28 1,3 23-1,1 13-833,1 9 0,-4 11 0,-1 2 1,-1 2-1,2 0 0,4-3 1,4 0-883,1 1 0,2 0 0,4 5 687,0 0 0,1 6 0,-1 1 0</inkml:trace>
  <inkml:trace contextRef="#ctx0" brushRef="#br0">17383 14687 8705,'8'-29'0,"1"-2"1803,2 0 1,-4 12-1063,2 6 1,-6 10 0,1 3 0,-1 7 0,0 6 0,2 5 516,-2 4-1209,4 9 0,-4 2 1,4 6-1,-1-2 1,-1 1-1,-1-2-489,1-2 1,1-3 0,-3-6 0,1-1 0,-1-4-299,-2 0 1,-1-6 0,0-11 0,2-12 748,2-10 1,5-7-1,8-4 1,3-3-1,3 1 1,2-1 511,-2 4 1,1 2-1,1 5 1,-2 4 0,-6 5-1,-2 4 67,-2 4 1,1 4 0,-1 2 0,0 4-1,-1 4 1,-1 3 0,-2 4-329,1 6 0,2-4 0,1 8 0,0 0 0,1-1-846,-1 1 0,0 0 0,1-4 0,-1-4 0,0-5-32,1-4 0,-1-3 0,-1-8 1,-3-4-1,-5-7 0,-1-9 0,0-8 580,2-5 0,-1 1 0,-4-2 1,0-1-1,0 0 0,0 3 1463,0 7-194,0 7 0,0 6 0,2 2 0,0 5-1297,3 7 0,5 6 1,1 9-1,3 4 1,4 8-1,0 7 1,0 4-1943,0 2 1,4 6-1,-3 3 2006,2 3 0,1 1 0,5 0 0</inkml:trace>
  <inkml:trace contextRef="#ctx0" brushRef="#br0">18449 14860 10008,'0'-59'0,"1"8"678,4 14 1,-2 16 0,4 18 0,1 5-1068,-1 2 1,-4 2 0,3-3 0,-2 3 0,1 2 0,-2 3 1133,-2 6-816,-1-2 1,0 10-1,2-2 1,1 6 0,3 2-1,1-2 7,3-1 0,-2-5 1,1-3-1,1 0 0,2-4 1,1-3-57,1-4 0,-1 1 1,0-5-1,1-2-804,-1-2 1,-6-7-171,-2-2 1269,-4 2 1,7 0-1,3 6 1,7 0-1,1 0 1,2 0-176,0 0 0,7 6 0,6 1 0</inkml:trace>
  <inkml:trace contextRef="#ctx0" brushRef="#br0">19075 15100 7980,'0'-25'2577,"-4"-1"-1312,0-5 1,1 12 0,6 16 0,2 4 0,3 5-1096,2 2 0,2 2 1,0 6-1,-2 5 1,-2 3-1,-2 6 1,-2 1-1192,2 1 0,-4 4 0,3-5 0,0-2 0,1-2 0,1-3 435,4-2 0,-4-6 0,2 2 0,1-5 0,2-4 0,1-4 651,1-4 0,-5-2 0,0-4 0,1-5 0,2-6 0,1-8 0,0-6 312,1-5 0,3 1 0,3-2-377,0-1 0,9-7 0,5-4 0</inkml:trace>
  <inkml:trace contextRef="#ctx0" brushRef="#br0">19769 14380 8018,'-17'-38'0,"3"5"1286,2 11 1,7 13-1,1 24 1,2 14-1,2 13-966,0 5 0,0-4 0,0 3 1,0 0-1,0 3 0,0 4 0,0 3-371,0 2 0,2 0 1,2-5-1,4-3 1,1-4-1,-1-7-813,3-5 1,-4-9-1,1-7 1,-1-5-1,0-4 1,2-7 712,-1-10 1,4-2 0,-5-12 0,2-4 0,0-2-1,0-3 1314,-2 2 1,0 0-1,-4 4 1,2 2-1,-2 2-206,-2 2 1,-1 10 0,0 12 0,2 11 0,2 9-1488,5 5 1,13 7-1,8 1 1,5 1 0,8 0-1,3-3-58,5-1 1,-4-8 0,0-9 0,-1-4 0,-4-5 0,-5-1 0,-6-3 319,-3-1 0,-7-4 0,-3-2 0,-4-5 0,0-3 0,-2-1 1660,-3-1 1,-2 1 0,-4 0 0,1-1 0,-1 1-672,-1 0 1,-4 5-1,-2 4 1,-5 4-1,-3 4 1,-1 5-1131,-1 3 0,1 7 0,0 3 0,1 4 1,3 0-1,5-1 0,4-1-2594,4-2 1,9 1-1,11 5 3003,6 3 0,4-3 0,6 5 0</inkml:trace>
  <inkml:trace contextRef="#ctx0" brushRef="#br0">12010 16552 7957,'-19'-13'417,"0"1"1,-3 3 674,4 5 0,11 7 0,10 1 0,13-2 1,13-4-1,10-4 0,5-1 0,5-2 1,5 0-227,3 0 1,-3 5 0,2-4 0,-4 1 0,-2 0 0,-4-2 0,-3 1 0,-6 4 0,-4 2-444,-7 2-447,-8 0 1,1 0-1,-5 0 1,-1 0-369,0 0 0,1 0 0,-1 0 0,0 0 0,1 0 0,-1 0 0,0 0-1075,1 0 1,3 0-1,1 0 1,-2 0 0,1 2 1466,1 2 0,-4 4 0,6 5 0</inkml:trace>
  <inkml:trace contextRef="#ctx0" brushRef="#br0">12744 16312 8034,'-2'-35'0,"-2"1"699,-5 6 0,6 11 0,6 13 276,9 3 1,10 1 0,0 0 0,6 0 0,6 0 0,6 0 0,3 0 0,2 1-142,-1 3 1,1 4 0,-7 7 0,-2 1 0,-5 2 0,-6-2-742,-7-1 1,-2 4 0,-12 3 0,-2 3-1,-5 4 1,-7-1 0,-8 1-825,-9 1 0,-1-5 1,-6 6-1,0-3 1,1-1-1,1 0-2374,2-1 1,-1-1 3104,4-2 0,-2-4 0,8-6 0</inkml:trace>
  <inkml:trace contextRef="#ctx0" brushRef="#br0">14517 16379 8787,'7'-21'2491,"0"-2"-1146,-2 5 0,-2 2 1,6 7-1,0 7-400,-2 10 0,-1 6 1,-5 15-1,2 2 0,2 3 1,-2 3-1,-2 1-370,-1 4 0,0-1 0,-1-4 0,-2-3 1,-2-1-1,2-5-691,2-4 0,1-5 0,-2-7 0,-1-6-729,-1-11 0,-5-10 0,5-16 0,1-6 0,1-4 0,4-5 718,2-1 660,-2 4 1,8-2 0,-4 8 0,1 3 0,5 3 0,3 6-131,3 6 1,1 5-1,-3 5 1,4 5-1,-1 2 1,2 2 0,-2 0-1243,0 0 0,5 8 0,-4 4 1,1 5-1,-2 4 0,-1 3 839,0 1 0,6 2 0,-4-1 0</inkml:trace>
  <inkml:trace contextRef="#ctx0" brushRef="#br0">15023 16472 10245,'0'-38'1995,"6"22"0,3 1 0,4 13 0,4 5-1507,0-1 0,3-1 1,-4 2-1,3 2 1,2-2-1,1-2 0,-1-1-532,-3 0 0,-8-1 1,-3-4-1,-2-4 1,-7-3-1,-7-1 85,-7 0 1,-2 4-1,-5 1 1,-3 1-1,4 1 1,2 0-1,3 3 351,2 2 1,8 2 0,3 4 0,2 4 0,2 4 0,2 5 271,2 4 1,8 3 0,7 2 0,0-2 0,1-1 0,-4-4-2029,-1 0 1,2-1 0,1-3-1,-1 2 1,-3-2 1363,0-1 0,5-2 0,2 1 0</inkml:trace>
  <inkml:trace contextRef="#ctx0" brushRef="#br0">15463 16499 8042,'0'-25'1146,"0"3"0,1 8 540,4 10 0,2 2 0,7 2 0,-1 0 274,0 0 1,-5-1 3199,-4-4-4789,-2 4 1,-2-3-1,0 8-339,0 5 0,0 3 1,0 1-1,0 2 1,0 1-1,0 3-625,0 2 1,1-3 0,2 3 0,2-2 0,-1-3 0,2-1 0,1-2-1722,1 1 1,8-5 0,-3-2 2313,2-1 0,12 4 0,1-2 0</inkml:trace>
  <inkml:trace contextRef="#ctx0" brushRef="#br0">15876 16472 8042,'0'-26'1666,"0"-1"1,0 0 207,0 1 0,0 5-316,0 3 0,2 9 0,1 6 0,1 6 0,-1 6-1600,-1 3 1,-2 3 0,0 1 0,0 3 0,0 1 0,1 0 0,3 0-1414,5-1 0,11-3 1455,6-7 0,7 3 0,7-5 0</inkml:trace>
  <inkml:trace contextRef="#ctx0" brushRef="#br0">16289 15939 8042,'14'-13'1298,"-1"6"0,-4 1-367,0 6 0,-2 1 1,2 5-1,-4 7 0,-2 8 1,0 6 2904,1 4-2943,0 3 1,-9 10 0,-4 2-1,-3 0 1,-2 0 0,3-3-615,2-2 1,-3-1 0,4-1 0,0-4-1,0-3 1,2-4-1826,3-2 1,2-5 0,1-3 0,1-6 1081,4-8 0,2-11 0,5-15 0,-2-4 0,-1 1 0,2 3 1,0 3 1151,3-1 0,-1 10 1,0-2-1,1 5 0,-1 5-555,0 5 0,1 6 0,-1 9 0,0 3 0,1 1 1,1 0-1,1 2-2515,2 1 2382,5 2 0,4-7 0,7 0 0</inkml:trace>
  <inkml:trace contextRef="#ctx0" brushRef="#br0">16796 16459 8042,'0'-27'2556,"0"1"1,0 1 0,0 2-2227,0 6 1,0 9-1,1 10 1,2 8-1,3 9 1,0 5-393,0 4 1,-1 3-1,-5-1 1,0 1-1,0-1 1,0-2-1,0-3 62,0-3 0,6-3 0,1-5 0</inkml:trace>
  <inkml:trace contextRef="#ctx0" brushRef="#br0">16809 16512 8042,'0'-37'0,"0"-3"0,2 3 0,1 6 3060,1 3 1,7 3-2182,-3 3 1,1 4 0,3 9-820,3 5 0,1 2 0,-1 2 0,1 2 1,4 4-1,-1 5 0,2 7-4263,-1 3 4203,-3 1 0,8 5 0,-4-1 0</inkml:trace>
  <inkml:trace contextRef="#ctx0" brushRef="#br0">17196 16526 8029,'21'-6'499,"-2"4"0,-6-4 0,1 2 0,-1-1 729,0 3 1,1 2 0,-3 5 0,0 7-1,-2 6 1,1 3 0,0 4 0,1 3-936,-2 3 1,-6 6 0,1-3 0,-5 2 0,-7-1-1,-7 1-1404,-4-2 1,-8 3 0,-4-7-1,2-5 1,1-6 0,1-4 0,2-3 909,3-3 0,4-7 0,9-10 0,6-10 1,9-7-1,10-6 1374,9-5 1,15-7 0,0-1 0,2 2 0,-1 5-1,-2 6-616,-4 3 1,1 12 0,-8 2 0,-3 4 0,-1 3 0,-2 2-558,0 4 0,0-5 0,5-2 0</inkml:trace>
  <inkml:trace contextRef="#ctx0" brushRef="#br0">18529 15899 7907,'7'-19'4,"-1"4"1,-6-3 0,-1 5 26,-4 4 952,4 3 0,-5 9 0,4 6 0,-1 9 0,-1 9 0,1 7 0,0 7 0,0 7 0,-1 5 0,-1 3-86,-1 0 1,5-2-1,-4-4 1,4-3-1,-1-2 1,-1-5-1,-1-5-1273,1-2 1,2-6 0,1-7 0,-2 0-1,-2-6 1,-5-3-4176,-3-7 4238,-1-2 1,-2-4 0,-3-2 0,-3-7 0,-1-3 591,0-4 0,6-6 1,-2 3-1,4-1 1,4 1-1,3 2 1852,1 3 0,3 3 0,7 4-1781,5 4 1,1 10 0,1 4 0,-2 2-1,1 4 1,2 2-1368,1 0 0,1 5 0,-1-2 0,0 0 0,2 4 0,1 0 0,4-3 1017,0-8 0,3 0 0,3-5 0</inkml:trace>
  <inkml:trace contextRef="#ctx0" brushRef="#br0">18742 16392 7915,'-7'-34'4915,"-5"2"0,12 18-4376,0 10 0,10 7 0,8 7 1,0-2-384,1-2 0,-3-2 0,5-4 1,-2 0-1,-2 0-619,-3 0 0,-6-1 0,-5-4 0,-8-2 0,-6-2 0,-9 1 0,-3 1 1016,-6 0 1,1 4 0,5-2 0,2 4 0,2 2-1,4 4-37,4 4 0,6 8 0,5 6 1,1 2-1,3 1 0,7 1-1790,5 0 1,6 2 0,9-1 0,5-4 0,4-3 1273,4-5 0,4-7 0,5-3 0</inkml:trace>
  <inkml:trace contextRef="#ctx0" brushRef="#br0">19302 15926 7924,'6'-19'3252,"-5"4"1,7-3-2657,-4 9 1,-2 11 0,2 13 0,-2 11 0,-4 11 0,-1 8 0,-4 3 0,-3 7-265,-5 6 1,-2 3 0,4-1 0,1-2 0,2-2 0,2-2-1701,3-3 0,-4-8 1368,4-6 0,-5-12 0,2-8 0</inkml:trace>
  <inkml:trace contextRef="#ctx0" brushRef="#br0">19115 16459 7910,'15'-44'1322,"3"-1"0,-3 8 1,3 11 531,-4 6 1,1 11-1,3 5-1521,4 2 1,8 2 0,2 2-1,4 2 1,4 5 0,4 3-334,4 1 0,7 7 0,5 0 0</inkml:trace>
  <inkml:trace contextRef="#ctx0" brushRef="#br0">19662 16472 10081,'-27'-6'0,"2"-2"1810,3-4 0,-2 4 0,6 4 1,2 2-671,1 2 0,8 2 1,2 4-1,5 7 0,5 8 1,5 4-1,7 2-484,5-1 0,3 0 0,0-3 0,-1-2-1424,-2-2 0,-6 0 1,1-2-225,-7 0 0,-7 1 0,-13-4 0,-14-1 0,-15 2 0,-12 1 0,-15 3-1277,28-8 0,-2-1 2269,2-2 0,-1 0 0,-12 5 0,-2-1 0,6-1 0,-1-1 0</inkml:trace>
  <inkml:trace contextRef="#ctx0" brushRef="#br0">7532 17645 18524,'0'-13'-1609,"0"-5"0,-2 2 0,-1 2 1755,-1 4 1,-1 6 0,5-2-1,0 4 1,2 7 0,1 2-1,3 0 1,1-1 639,3-3 1,4-1-1,2-2 1,3 0 0,2-2-1,3-1 1,1-3-1,1 1 1,3-1-295,2 3 1,-2 3-1,5 3 1,2 4 0,0 3-1,2 7 1,-1 0-347,2 3 0,4 2 0,1-3 0,-1 0 0,-2 1 0,-1-6 0,0-2 309,0-3 0,2-6 0,1 2 1,3-4-1,0-1 0,1-1 1,-1-4 70,0-4 1,9-3 0,-2-1 0,0 0 0,1-1 0,-4 3-527,0 2 0,10 1 0,-9 5 0,1-1 0,-3 1 0,-1 1 0,-3 4 0,1 2 0,0-1 0,-3 5 0,3-2 0,0-2 0,1 1 0,1-1 0,-4 0 0,4-4 0,-1 0 0,-1 0 0,1-1 0,1-3 0,-4 2 0,4-2 0,0 1 0,1 0 0,3-2 0,-1 2 0,0 2 0,1 2 0,3 2 0,1 3 0,2 0 0,-2 2 0,-1-1 0,-3-4 0,-2 1 0,-2-2 0,-2-2 0,-3 0 0,-2 0 0,-1 0 0,2-2 0,-1-2 0,2-5 0,-2-3 0,2-1 0,0 4 0,-1 2 0,1 1 0,3 1 0,1 1 0,3-1 0,2 2 0,2 2 0,-3 2 0,0 2 0,-4 2 0,1-2 0,-1-2 0,-4-1 0,0 0 0,-5 0 0,-4 0 0,1 0 0,-1 0 0,-9-1 0,0-4 0,-3-4 0,-3-1 0,2 0 0,-2 1 0,1-2 0,3-5 0,0-3 0,2 0 0,1-2 0,1 2 0,0-1 0,-1-2 0,3 4 0,2 2 0,4 1 0,2 2-56,-1 0 0,1-1 0,-8 1 0,-2 0 0,-6-1 0,-5 1-1796,-4 0 1603,-8-1 1,2 0 0,-7-4 0,-4-3 0,-5-1 0,-6 0 219,-6-2 1,-5-1 0,-3-2 0,-2 0 0,-2 2 0,-2 3 0,2 3-83,3 0 1,-3 5 0,-2-1 0,-2 5 0,-2 1 0,1 2-146,4 2 1,-7 2-1,5 0 1,0-1 0,-3 1-1,0 1 377,0 2 0,-3-4 0,8 0 0,-2-1 0,0 1 0,3-2 224,1-2 0,-7 4 0,3-3 0,1-1 0,1 2 0,1-1 0,-5 1-43,-4 0 0,2-3 1,-5 3-1,0 0 0,-1-1 49,-1-1-350,-9 5 1,11-2 0,-11 5 0,0 0 0,-1 0-1,-3 0-293,0 0 0,5 0 1,-2 0-1,3 0 0,2 0 1,0 0-1,1 0 567,3 0 0,-1 0 0,4-2 0,0-1 0,-1-1 0,1-1-108,0-1 0,-5 3 0,2-4 0,-2 1 1,-3 3-1,1 2-132,0 1 1,5 0 0,2 0 0,2 0 0,-3 0 0,-2 0-369,-2 0 1,1 0 0,6 0 0,-4 0 0,-2 1 0,1 2 0,0 1 389,3-1 1,5-1 0,-7-2 0,2 0 0,3-2 0,2-1 158,1-1 1,0-5-1,1 3 1,2 0 0,3 0-1,0 3 1,0 2-425,-3 1 0,3 0 1,-3 0-1,-1 0 0,-4 0 1,1 0 19,-2 0 1,-5 4-1,4 2 1,-1 0-1,1 2 1,0-2 112,1-1 0,-3 4 1,0-3-1,1 0 1,1 0-1,2-3 396,-1-1 0,5 2 0,2 0 0,1-1 0,-1-1 0,1-2 15,-2 0-363,-2 0 1,-1 1 0,-1 2 0,-2 2 0,-3-1 0,-2 2-285,-2 3 0,-2-2 0,-1 2 0,-2 2 0,-3 1 0,-2 1 158,-1 0 1,2 0 0,7 1-1,1-2 1,4-2 0,1-1-1,3 1 179,2 2 1,2 0 0,2-2 0,5-1 0,2 2 0,6-1 26,4-1 1,2 3-1,4-3 1,1 2 0,1 3-1,2 1-71,1 2 1,5 4 0,-4 7-1,2 3 1,3 5 0,2 4-421,1 4 1,1 4 0,4 5 0,4-1 0,4-2 0,6-4 0,8-3 564,7-5 1,7-11-1,5-2 1,8-4 0,5-6-1,11-5 93,-33-7 1,1-1 0,3-2 0,1 0 0,0-2 0,0-1 0,3-1 0,-1-2 0,0-1 0,0-1-1,1-1 1,0-1 0,-2 0 0,0-1 27,-2-1 1,1 0 0,3 1 0,0-1 0,-4 0 0,0 0-1,-2 1 1,0 1 0,-1 1 0,-2 0 426,29-2-1674,-4 3 0,-9 8 0,-3 0 0,-6 3 0,-6 5 0,-8 6-1327,-5 6 1,0 12-1,-5 8 1,0 3 2360,1 3 0,-3 1 0,-3 7 0</inkml:trace>
  <inkml:trace contextRef="#ctx0" brushRef="#br0">17516 17632 23077,'-28'-34'-3236,"-2"3"3634,12 8 0,-4 6 0,4 8 0,2 4 0,0 5 0,-1 5 0,0 4 0,2 3 0,4 1 0,7 0 342,3 1 1,14-6 0,12 3 0,15 2 0,16 3 0,11 1 0,-27-10 0,1 0-490,5 0 1,2 0-1,1 0 1,2-1-1,7 1 1,1-1 0,3 1-1,1-2 1,0 1-1,1-1 1,5-1 0,0 1-252,1 0 0,-1 0 0,-1-1 0,0-1 0,5 2 0,0-1 0,-3 1 0,0-1 0,-1 0 0,-1 0 0,1-2 0,1 0 0,-2-1 0,0-1 0,-2 1 0,0-2 0,4 1 0,1 0 0,-1 1 0,0-2 0,-1 1 0,-1-1 0,-1-1 0,-1-2 0,-3-1 0,-2-2 0,-1 0 0,0-2 0,2-2 0,-1 0 0,-3 1 0,0 0 0,-2 0 0,0 0 0,0-1 0,-2-1 0,-5 2 0,0 1 0,-4 2 0,-1 1 0,24-6 0,-11 8 0,-11 2 0,-10 5 0,-11 6-906,-10 3 1,-9 3 0,-14 2-1,-8 6 1,-14 3 0,-9 7 905,-12 7 0,-8-3 0,1 7 0,0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4066 5144 30003,'13'-19'-1869,"0"0"0,2-3 0,1 4 0,2 3 1837,-1 2 1,-3 4 0,0 1-1,-1 1 1,0 1 0,-2 2 331,-7 5 1,-10 4 0,-12 5 0,2-3-1,1-1 1,2-3 0,0-1 0,-1-2 443,1 0 0,4 0 0,2-2 0,-1-1 0,1-1 0,-3 1 0,-4 1-596,-4 2 1,-4 6 0,-9 5 0,-4 5 0,-4 8 0,-1 4-432,0 3 1,-3 10 0,2-1 0,2 3 0,2 3 0,5 2 0,3 2 286,6 3 1,11-5 0,0 8 0,5 0 0,5 0 0,5 4 0,6 0 22,3 1 1,3 4 0,1-3-1,3 5 1,2 3 0,3 1 0,-11-36-1,0 1-30,3 0 0,-1 0 1,0-1-1,0 0 0,2 2 1,0 0-1,0-1 0,0-1 1,17 30-1,3-6-320,2-4 0,-4-9 1,-1-6-1,-1-7 1,-3-8-1,-2-6-743,-2-6 687,-5-8 0,3 1 0,-6-6 0,-2-2-2722,-1-2 0,-5 1 3056,-6 3 0,-17 9 0,-15 17 0</inkml:trace>
  <inkml:trace contextRef="#ctx0" brushRef="#br0">6119 8090 14176,'-8'-14'-2358,"4"1"1810,2 0 1,2-1 1671,0 1 1,0 0 0,0-1-1,0 1 1,0 0-587,0-1 1,0 8 0,0 6-1,0 8 1,0 4 0,0 1-1,0 0 1,0 1 0,0-1 23,0 0 1,0 1 0,0-1-1,2-1 1,2-3 883,5-5-1402,3-2 0,6-2 0,1 0 0,0 0 0,2-3 0,-2-5-178,0-5 1,4-5 0,-7 2-1,-4-3 1,-5-1 0,-2 1-103,-1 3 1,-1 1 0,-7 3 0,-7 3 0,-5 5 0,-6 2 0,-5 2 292,-4 0 1,-2 2-1,-2 2 1,4 5 0,3 3-1,2 1 1,4 1 411,4-1 1,9 5-1,5 0 1,4-2 0,4-1-1,8-2-150,9 0 1,7-4 0,12-1-1,2-3 1,1-2 0,1-1-791,-1-2 0,1-6 0,-2-4 0,-5-5 0,-3-4 0,-4-1 0,-4 0-15,-3-1 1,-9 0 0,-6-3 0,-4 2 0,-7 0-1,-10 1-4,-12 4 613,-8 2 1,-13 3 0,-3 3 0,-3 5 0,1 2 0,2 2 440,4 0 0,10 4 0,5 2 0,6 0 0,8 2 0,6-1-160,5 4 1,11 2 0,11 3 0,14 2 0,16-3 0,12-3 0,5-5-999,-2-1 1,-3-2 0,-7-4 0,-4 0 0,-10 0 0,-10-1-36,-8-4 1,-11-2-1,-7-8 1,-7-1 0,-15-2-1,-15 3 1,-16 5 774,-9 6 0,-11-2 0,-3 1 0,1 4 0,8 4 0,11 4 128,13 0 0,13 7 0,12-2 0,5 5 1,11 6-1,12 5-274,15 6 0,26-2 0,9 1 0</inkml:trace>
  <inkml:trace contextRef="#ctx0" brushRef="#br0">6292 8103 8763,'0'-30'0,"0"2"0,0 4 573,0 4 0,0 2 0,0 5 0,0-1 0,0 1 0,-2 1 0,-2 3 0,-5 5 0,-4 2-93,-5 2 0,2 6 0,-5 3 1,2 3-1,2 1 0,3 2 1,2 1-1,3 2 0,4-2 226,4-1 1,2-1 0,5-1-557,8 0 1,11 1 0,9-1 0,3-1 0,0-3-212,0-5 1,3 2 0,-10-2 0,-5-1-1,-6-1 1,-4-4 96,-2-2 1,-7-3-1,-6-7 1,-10-1-1,-11-1 1,-12-2 367,-8 2 0,-7 1 1,-3 2-1,0 1 1,5 2-1,5 2 1,7 2-550,4 3 1,11 3 0,6 6 0,7 8-1,7 9 1,10 10 144,11 7 0,9 3 0,9-3 0</inkml:trace>
  <inkml:trace contextRef="#ctx0" brushRef="#br0">6305 8649 8268,'0'-47'0,"2"4"0,1 12 0,1 9 14,-1 5 1,-3 10 0,-6 3 0,-7 2 0,-6 2 0,-4 0 0,1 0 0,0 0 98,1 0 0,2 2 0,6 1 1,2 1 731,7-1 0,5-2 0,14 1 0,3 2 0,3 5 0,-1 3-212,-2 1 1,-3 7 0,-3 3-1,-3 5 1,-5 7 0,-2 2-312,-2 4 1,-11 6-1,-4-1 1,-4 2-1,-3 1 1,0-1 301,-1 1 0,9-6 0,-1 3 0,6-1 0,3 0 0,3 1-80,2 0 1,6 3-1,4-3 1,3 0 0,0 1-1,-2-1 1,-1 3-336,2 3 1,-5-5 0,-2 10-1,-4 0 1,-4 3 0,-5 6 0,-3 4-210,-1 1 0,-1 3 0,1-12 0,1 0 0,2-1 0,2-5 0,2 1 0,2-1 0,4-3 0,0-1 0,0-3 0,0-5 0,0-2 0,0 1 0,0 0 0,1-2 0,2 3 0,2 1 0,-2 1 0,-2 4 0,-1-1 0,-1 3 0,-4 3 0,-2 2 0,-3 7 0,-4 6 0,4-1 0,2-32 0,0 0 0,-4 36 0,3-7 0,0-3 0,1-9 0,4-2 0,3 0 0,-1-9 0,-1-3 0,-1 0 0,-1-3 0,-1 2 0,3-5 0,-4 1 0,0 1 0,-1-1 0,-1 1 0,2 1 0,-5 7 0,3 5 0,-1 3 0,-1 3 0,4 2 0,1 6 0,3 2 0,2-4 0,1-4 0,0-2 0,0-2 0,0-1 0,0-3-229,0-5 1,0-8-1,1-5 1,2-3-1,1-1 1,-1-2-260,-1-3 0,-2-2 0,0-7 0,0 0 0,0 1 0,0-1-1002,0 0 1,1-1 0,4-2 0,4-1 1489,3 2 0,13 0 0,3 3 0</inkml:trace>
  <inkml:trace contextRef="#ctx0" brushRef="#br0">5732 13221 10144,'-28'-17'0,"-3"-2"0,1 1 3226,5 8 0,12 8-3087,8 7 0,10 2 1,3 7-1,6-1 1,5 0-1,6 1 1,8-1 837,5 0-1748,5 1 1,12-6 0,1 0 0,2-2 0,0-5 0,-2-4 770,-2-6 0,14-14 0,-6-5 0</inkml:trace>
  <inkml:trace contextRef="#ctx0" brushRef="#br0">6905 8343 8601,'-13'-8'0,"-1"-2"1163,1-2 0,4-3-1050,0 11 1,6 1-1,0 7 1,5 5-1,2 3 1,1 3 98,1 3 0,-3 4 0,5 8 0,3 2 1,1 1-1,1 1 0,2 0 334,3 3 0,4-3 1,9 0-1,4-1 0,7-2 1,5 0 135,7 0 0,6 0 0,1-6 0,1-1 1,3-2-1,-4 0-377,-5-1 0,5 7 0,-7-4 0,0-1 0,0 4 1,-4 1-287,-1 3 0,-3 5 0,1-4 0,-2 3 1,2 2-1,2 0 0,1 1-321,-1 2 0,-6-12 0,2 6 0,-5-3 0,-5-4 0,-4-3 0,-4-7-84,-5-2 0,-3-1 0,-5-3 0,-1 0 1,0-4-302,1-1 0,-5 3 1,-2-3-1,0 0-5423,1 0 6110,1 4 0,16-8 0,3 4 0</inkml:trace>
  <inkml:trace contextRef="#ctx0" brushRef="#br0">8291 9329 9692,'-7'-40'0,"3"2"0,4 8 1088,4 12 0,9 11 0,11 8 0,6 2-726,5 2 1,4 5-1,2-3 1,2 2-1,4 0 1,1 2 0,1 2-1,-5 3 26,1 2 1,-4 6 0,-5-2-1,-7 2 1,-5 1 0,-8 0-338,-5 3 0,-5 2 1,-9-4-1,-5 1 1,-8 1-1,-6 2-137,-6 1 1,-12-2 0,0-5 0,-2-2-1,-1 2 1,0 0 0,-1-1-664,1 0 1,1-1 0,4 4 0,1 1 0,4 1 748,5 3 0,-2-3 0,10 5 0</inkml:trace>
  <inkml:trace contextRef="#ctx0" brushRef="#br0">11224 9502 8393,'-7'-6'104,"2"-3"1,4 2 0,1-2 0,1 0 0,4 2-1,3 2 1,4 4 0,2 1-37,-1 0 1,-6 6 0,-2 3 0,-5 3 0,-3 1-1,-3 2 1,-1 1 0,-4 3 0,1 1 0,-1-1 506,3-3 1,0 0 0,-1 1 0,3 0-1,2 0 1,-1-1-306,2 2 0,2-2 1,1 6-1,0 2 1,0 1-1,0 2-181,0-1 0,0 6 0,0 0 1,0 2-1,0 3 0,-1 2 1,-4 1 173,-4 0 0,-3 0 0,-2 0 0,-1-2 0,-2-1 0,4-1 69,1 1 1,-1-5 0,8 1 0,3-2 0,0 0-1,2 0 1,0 0-177,0 0 0,2 2 1,2-2-1,3 3 1,2 2-1,0-1-214,1 2 1,-4-3-1,0 0 1,-1 0-1,-1-1 1,-1 0-1,-3-2 235,-4 1 0,1-1 1,-6 3-1,0-4 1,0 1-1,0 0 0,0 2-5,2-4 1,1 1-1,6 0 1,0 1 0,0-2-1,0-1-178,0-1 1,0 4 0,0 2-1,0 1 1,2 1 0,0 1 0,3-1-54,-2 2 1,-2 0-1,-1 0 1,0-1 0,0 0-1,0-1 312,0 1 1,-4-2-1,-2 3 1,0-2-1,-1 1 1,1-2-1,-2-2 401,1 1-688,4-5 0,-3 9 0,6-4 1,0-1-1,0 2 0,2-1-170,2 0 1,-3 2-1,4-2 1,-4-1-1,-1 2 1,0-1-1,0 1 28,0 0 1,-1-3-1,-4 3 1,-2-1 0,-2-4-1,2-1 133,1-1 1,-3-5-1,4-1 1,3-2-1,0-2 1,2-3-1,0 0-687,0-1 0,0 5 1,0 0-1,2-1 0,2 1 1,5 0-1,3-2-4136,1-1 4866,0-2 0,1 7 0,-1 0 0</inkml:trace>
  <inkml:trace contextRef="#ctx0" brushRef="#br0">10851 13034 7913,'-27'-2'704,"2"0"1,3-3 0,4 2 215,3 2 0,9 1 1,9 0-1,12 0 0,12 0-826,5 0 0,10-5 0,7-1 0,4-1 0,2-3 0,1-2-94,0-2 0,-4-5 0,7-2 0</inkml:trace>
  <inkml:trace contextRef="#ctx0" brushRef="#br0">11011 11475 8233,'13'-8'-3,"-9"-2"1,-6 7-74,-10 4 0,-5-1 0,3 5 0,-3-4 0,-2-1 0,0 0 0,0 0 0,2-1 0,2-4 2801,2-3-2432,6-4 0,1 3 0,4 0 1,-1-1-1,-1-2 0,-1 0-82,-1 3 0,-1 3 1,-8 6-1,-2 0 0,-7 0 1,-6 0-191,-5 0 0,-4 6 1,-2 1-1,-2 2 0,-2-1 1,2-1 233,2 0 1,1-4 0,0 2 0,1-4 0,2 1 0,5 1 101,4 1 1,-1 1 0,12-4 0,-1 2 0,0 3 0,0 0 0,2 1 0,1 2-371,2 6 1,0-2 0,-2 7 0,-2-3 0,0 3 0,0 0-132,3 4 0,5 1 0,0 2 0,0-2 0,2-1 0,2-3 266,4-2 1,1 3 0,0-3-1,1 0 1,4 1 0,3-4 0,6-1 229,4-2 0,4 1 1,9-1-1,4 0 0,4 0 1,2-1-215,4-3 0,-4 2 0,4-5 0,-2-1 1,0 3-1,3-2 0,-1 0-217,1-3 0,2 3 1,-5-1-1,-2 1 1,4 0-1,-1-1-25,2 1 0,3-5 0,-5 4 0,1-4 0,1-1 0,3 0 221,2 0 1,4 0 0,4 0 0,5-1 0,4-2 0,0-3-1,2 0 1,-3 0 65,-4 3 1,5 1 0,-4 2 0,-2 0 0,-1 0 0,-5 0-117,-1 0 1,-3 0-1,-3 0 1,-5 0 0,-2 0-1,-2 0-185,0 0 0,1-1 0,2-2 0,2-3 0,-1-1 0,2-4 0,4-1 1,5-1 128,3 0 1,7-2-1,0-1 1,3-4-1,0 0 1,-2-2-189,-3 1 0,0-4 0,-12 4 0,-2 0 0,-4 2 0,-7 1 1,-5 0-1,-8 2-1,-4 1 0,-5 2 1,-7 0-1,-5-1 1,-2 1-33,-2 0 1,-5-1 0,-1 1-1,-2 0 1,-6-1 0,-2 1-1,-2 0-165,-1-1 1,0 1 0,-5 0 0,2-1 0,-3 1 0,-4 0 84,-2-1 555,-6 1 1,2 0 0,-8 1 0,-3 2-1,-2 1 1,-2 0-60,-2 1 0,-4-2 1,1 6-1,3 1 0,1 0 1,-1 0-169,-2-2 0,3 1 0,-1 4 1,0 0-1,-3-2 0,0-1 0,-1-3-60,-2-1 1,5 4 0,-8-3 0,-6 2 0,-2-2 0,-5 0 0,1 0 42,1 3 0,33 0 0,1 0 0,0 1 0,0 0 0,-1 0 0,0 1 1,-2 0-1,0 0 0,0 1 0,1 0-13,0 0 0,0 0 0,-4 2 0,0 2 0,4 0 0,0 1 0,0 1 0,0 0 0,1 0 0,0 1 0,-35 6-712,1 1 1,4 4 0,8 1 0,6 0 0,6 2 0,3-1 0,3 6-4328,2 3 5031,1-1 0,0 5 0,0-6 0</inkml:trace>
  <inkml:trace contextRef="#ctx0" brushRef="#br0">16516 12967 10398,'0'-13'-177,"0"0"1,-1 7-1,-5 6 1,-6 6 209,-4 1 0,-11 3 0,2-5 0,-2-2 0,-4-2 0,0-1 0,-2 0 0,4 0 0,0-1 0,4-2 1,2-3-1,2 0 0,0 0 496,0 3 1,5-3 0,-2 2-1,3-1 1,2 1 0,0-1 0,-2 3-1,-1 0 1,-4 4-363,0 2 1,-8 5 0,-8 7 0,-2 2-1,-4 0 1,-1-1 0,-3 1 0,-1-2-61,-4-1 0,4-1 0,0-1 0,-1 0 0,2 1 0,2-1 375,5 0 0,5-1 1,9-2-1,1-1 0,4 0 1,0 0-465,4 0 1,3 0-1,2 4 1,3 1-1,-1-1 1,0 0-1,1 1-127,2-1 1,1 0 0,2 2 172,-2 3 1,-4-2 0,5 6-1,1 0 39,1-1 1,2 0 0,0-3 0,2 2 0,4 1 0,7-2 0,8-2 161,4-4 0,3 6 0,3-8 0,5-1 0,4 2 1,3-2-209,1-1 0,4 3 1,-5-3-1,-3 3 1,0 2-1,-3 3-37,1 1 1,-1 1 0,0-1 0,-1 2 0,1 3 0,1-3 0,2 1-182,0 0 0,2-5 0,2 2 1,3-3-1,2-4 0,0-2 0,3-3 323,4 0 0,-1-4 1,3 2-1,-3-2 1,0-2-1,1 0 147,2 0 1,-1 0-1,-3 0 1,-1 0 0,2 0-1,0 0 1,1 0-383,0 0 0,-4 0 1,6 1-1,-2 2 0,-1 1 1,1 1-134,0 1 1,-2-5 0,6 4 0,1-4 0,-2-1 0,1-1 0,-4-4 269,-1-4 1,-3-2 0,-2-3 0,-4 2-1,-2 1 1,-4-1 121,-1-3 0,7-1 1,-6 2-1,1 1 1,1 0-1,-2-1-128,0 1 1,4 1 0,2 2 0,-2 1-1,1-2 1,-4 0 0,2-1-420,-1 3 0,-5-3 1,-3 3-1,-2-3 1,-2-1-1,-2-2 1,-3-1 78,-2-2 1,-9-4 0,-6 1 0,-2-2 0,-3-6 0,-2 1 231,-1 0 1,-6-3 0,-4-2 0,-6 1 0,-7-2 0,-3 1 0,-7 1-128,-7 2 0,2 2 0,-10 3 0,-5 1 0,-5 3 0,-10 2 20,29 10 1,0 2 0,-3 1 0,-1 1 0,-7 1 0,-2 0 0,0-1 0,-1 1 0,-1-1 0,0 1 0,-2-1-1,1 1 1,0-1 0,1 1 214,3 0 0,-1 1 0,-2-3 0,0 1 0,2 3 0,0 0 1,1 0-1,1 1 0,0 0 0,1 0 0,3 1 0,0 0 0,1 0 1,1 0-165,3 0 1,1 0-1,-34 6 1,1 3-1,4 4 1,5 5 0,2 6-1267,1 6 0,5 1 0,-2 7 1372,3 4 0,-4 1 0,-2-3 0</inkml:trace>
  <inkml:trace contextRef="#ctx0" brushRef="#br0">6305 8583 8049,'-26'-34'0,"5"16"0,3 18 0,3 15 77,2 8 1,0-6 0,-1-4 0,1-3 0,0-1 0,-1 0-1,1 1 1,1 2 0,3 2 0,5-1 0,2 0 0,2 1-1,0-1 426,0 0 1,0 1 0,0 0 0,2 3-1,1 2 1,3 2 0,0 2 0,1 3-209,0 0 0,-4 7 0,2 4 1,-4 4-1,-1 5 0,0 0 0,-1 1-22,-4 1 0,2 1 1,-4 3-1,0-2 0,1-1 1,0 1-1,3-1 145,1-5 1,2 5-1,2-9 1,1 2 0,3 1-1,1 0-202,3 1 1,1 6-1,-1 1 1,-1 4 0,0 4-1,-2 0-158,-2 0 0,-2 3 0,0-2 0,1-1 0,-2 0 0,-4-3 1,-4 1 92,-1 0 1,2-2 0,-2 3-1,-1-5 1,3-2 0,-1-4 252,3-1 1,1 3 0,2-5 0,0-1-1,0-1 1,0-2 0,0-2-161,0-2 0,2 2 0,1-2 0,1 4 1,-1 4-1,-1 3-299,-2 1 1,0 4 0,0-4 0,0 4-1,0 2 1,-2-4 0,-1-3 130,-1-2 1,-1-7 0,5 5 0,0-4 0,0-5 0,0 0 222,0 0 0,-4-4 1,-1 1-1,2-3 1,2-2-1,1 3 1,0 0-300,0 2 0,0 6 0,0 0 0,0 5 0,0 4 0,0 0 0,0 1 0,0 0 0,1 1 0,2 1 0,2-4 0,-2 0 0,0-2 0,1-5 0,-2 2 0,2-6 0,-2 2 0,-2-2 0,0-1 0,0-4 0,0-1 0,-2-2 0,-1-1 0,-1 0 0,-1 3 0,1 0 0,-1 0 0,1 0 0,4 2 0,0 1 0,0 0 0,0 0 0,0 2-184,0 1 1,0-4-1,0 1 1,0-2-1,0-1 1,0 1-1,0-6-734,0-2 0,-2 1 0,-1-4 0,-2-3-1780,-3-5 1,4-4 0,-4-7 2697,2-4 0,8-8 0,5-8 0</inkml:trace>
  <inkml:trace contextRef="#ctx0" brushRef="#br0">5999 13714 7780,'-32'-2'1993,"1"-1"0,3 0-596,5 5 1,9 4-1193,10 7 0,8-6 0,5-2 0,4-4 0,7-1 0,6-3 1,11-6-1,9-8-458,8-7 0,8-4 0,1-3 1,-29 13-1,1 0 0,0-1 1,-1 0 252,-1-1 0,-1 0 0,-1-3 0,-1 0 0,23-25 0</inkml:trace>
  <inkml:trace contextRef="#ctx0" brushRef="#br0">4279 14567 7805,'-13'-6'58,"-5"-3"1,0-6-1,2 2-57,1 5 1,0 5 0,-1 3 0,-3 2 0,-2 1 0,-3 1 0,-1-1 0,-2-1-1,1-2 1,-1 0 0,0 0 0,2 0 0,3 0 714,4 0 1,3-2 0,4-2 0,2-7-1,7-3 1,11-6 0,13 1-433,11 0 1,13-6-1,7-1 1,9-2-1,-26 14 1,1 0-1,4 1 1,1-1-1,4 0 1,1 0 0,4 0-1,0-1-157,5-2 1,1 1-1,1 2 1,2 0 0,6-1-1,2 0 1,0 2-1,0 1 1,3 2 0,0 0-1,2-1 1,-1 1-1,2 0 1,-1 1 1025,1-2 0,0 2-1087,-2 3 1,0 0-1,-21 2 1,1 0-1,0 1 1,0 0-1,0 0 1,0 1-1,1 0 1,0-1-1,1 1 1,-1 0-1,1 0 1,-1 0-1,-1 0 1,0 1-1,-1-1 155,25 0 0,-1 0 0,-22 0 1,0 1-1,0 0 0,-1 0 1,0 1-1,-1 1 0,25-2 1,-1 2-1,-24-1 0,0 0 1,0 1-1,24 0 0,-1 1 1,1 1-1,0 1-29,0 2 1,-2 0-1,-5-1 1,-1 1-1,3 2 1,-1 1-1,-1 0 1,-1-1-1,-4 0 1,0 0-1,-2 1 1,-1 1-197,-2 1 0,-2-1 0,-8-2 1,-1 0-1,0 2 0,-1-1 0,-3 0 1,-1 0-1,-3 0 0,-1 0 0,-1 0 1,0 0-1,31 9 4,-3-1 0,3 6 0,-5-6 0,-1 1 0,0 0 0,-4 0 0,-2-2 0,8 5 0,-12-1 0,-1 3 0,-2-3 0,-3 1 0,-3 0 0,-3 1 0,-4 3 0,-7-1 0,-5-2 0,-6 0 0,-3 0-299,-2 1 1,-6-7-1,-2 3 1,-2-3-1,0-1 1,1-3-1249,-1 0 0,0-6-438,2-2 1,0-8 1984,-3 10 0</inkml:trace>
  <inkml:trace contextRef="#ctx0" brushRef="#br0">2746 10622 8444,'-7'-48'0,"-1"10"0,5 11 0,-1 8 101,-1 10 1,5 2 0,0 2 0,2-2 0,1-2 0,1 0 0,-2 0 0,-5 0 0,-6 2 0,-3 1-204,-1 3 439,-7 2 0,4 2 0,-6 2 0,-2 3 0,1 0 0,-1 1 0,2-1 0,-1 0 298,3-3 1,-4-2-1,5-1 1,-2 0-1,-3 0 1,-1 0-283,-2 0 1,1 0 0,-2 0-1,-3 0 1,-4 2 0,0 1-174,-1 1 0,1 5 0,-5-3 0,0 2 0,-2 2 0,-1 2 81,-1 1 1,0 2 0,2 1 0,-1 2 0,0-2 0,5 1-56,5 0 0,6-2 1,5 4-1,4-1 1,5 0-1,3 0 1,2-1-187,2 1 0,2 4 0,5-2 1,2 0-1,2 3 0,-2-1-61,-2 0 1,4-4 0,-1 3 0,1-1 0,-1 0 0,2 0 123,1 1 0,1-3 1,2 3-1,1-1 1,3 0-1,7 0 1,4-1 300,2 1 0,4 2 0,3-4 0,3-1 1,6 1-1,2 0-250,0-2 1,10-1-1,-1-2 1,0 1-1,3-1 1,-1-1-72,2-3 1,8 3 0,-1-5 0,1 2 0,2-2 0,-5 1-1,3-2 199,-3 0 1,-6-2 0,8-4-1,-2 0 1,0 0 0,3 0-195,2 0 0,-1 0 0,9 0 0,-38 0 1,1-1-1,-1-1 0,1-1 0,0-1 1,0-1-149,2-1 1,-2 0-1,29-2 1,6-1-1,-3-2 1,-4 1-1,-2 0 125,-3 1 1,-5 1-1,-1-2 1,-4 1-1,-5 0 1,-1 0-1,-3 0 56,-1-1 1,-2 3 0,0-2-1,-2-2 1,-1-1 0,-1 1-102,1 2 0,-5-5 0,1 3 0,-2-6 0,0 1 0,-3 0 0,-3-1 0,-2 0 0,-3-9 0,3 1 0,-7-6 0,-6-1 0,-4-2 0,0 0 0,-6 1 0,0-4 0,-10-3 0,-10 1 0,-11-1-369,-10 3 1,-5 2-1,-16-1 1,-6 5 0,31 17-1,-2 2 1,-4 0 0,-1 1-1,-2 2 1,-2 1 43,-2 0 1,0 1-1,-1 0 1,-1 0-1,-1 1 1,-2 1-1,1 0 1,-1 1-1,-3 1 1,-1 0-1,0 1 1,1-1 211,-3 1 0,0 0 1,3-1-1,1 2 0,0 1 1,0 1-1,1 0 1,1 1-1,0 1 0,2 1 1,3 1-1,2 1 0,3 1 1,1 2-314,4 0 0,1 1 0,1 1 0,1 2 0,-31 17 0,33-14 0,2 2 1,-30 20-1,7 8 426,9 4 0,2 7 0,4 2 0,1 3 0,3 0 0</inkml:trace>
  <inkml:trace contextRef="#ctx0" brushRef="#br0">5319 10755 8456,'-8'-1'971,"4"-4"-437,2-4 1,1 5-1,-2 4 1,-3 7 0,-1 5-1,-4 1 1,-1 1-386,-1-1 0,0 5 0,-2 1 1,-1 0-1,-2 2 0,3 0 0,3 2 1,5 1 45,1-2 0,1 4 0,7-4 0,2 1 0,7 0 0,5-6 341,6-2 1,5-1 0,5-1 0,6-1 0,2-2 0,-2-3-353,1-1 1,-7-1-1,-2-4 1,-5 2-1,-4 2-1533,-2-2 0,-7 0 1349,-8 1 0,-14 3 0,-5 7 0</inkml:trace>
  <inkml:trace contextRef="#ctx0" brushRef="#br0">5239 11115 14831,'6'-24'-221,"3"-2"1,7 3 0,3 10 0,2 7 1513,3 5 0,5 6 0,4 4 0,1 3 0,3 2 0,1-1 0,4 0-872,2 1 1,1 0-1,7 3 1,4 2-1,3 0 1,8 2-495,-31-11 0,2 1 1,4 0-1,2 0 1,4 2-1,1 0 0,0 0 1,0 0-1,0-1 1,0-1-1,1 0 0,1-1-162,1 0 0,1-1 0,-1 2 0,1 1 0,4-3 0,2 1 1,-2 0-1,1 0 0,-1 2 0,0-1 0,0 0 0,0 0 1,0 0-1,0 0 339,1 1 0,0 0 1,4 0-1,2 1 0,-4 0 1,1 1-1,0-1 1,-1 0-1,2 2 0,-1 0 1,-2 1-1,-1 0 95,0 2 1,0 0 0,10 3-1,0-1 1,-5-2 0,0 0 0,1 1-1,1-1 1,2 1 0,1-1 0,-2-1-1,1 0-147,0-1 0,1 1 0,-18-5 1,1 0-1,-1 1 0,18 4 1,-1 0-1,2 0 0,1 0 1,2-1-1,1 0 0,-1 0 0,0 0 1,1-1-1,0 1-34,-1-2 0,-1 1 0,0 1 0,1 1 0,-23-7 1,1 1-1,-1-1 0,1 0 0,-1 1 0,0-1 0,1 0 1,0 1-1,0-1 0,1 1 0,1 0 0,-1 1-71,1 1 0,1 0 0,-1 0 1,-1-1-1,0 0 0,0 1 1,2 1-1,0 1 0,1 0 0,-2-1 1,0 1-1,1-1 0,-2 0 1,1 1-1,0-1 0,2 1 0,0 0 1,1-1-1,0 1 0,0-1 1,1 0-37,2 0 0,0 0 1,1 0-1,0-1 1,0 0-1,0-1 0,-1 1 1,-1-1-1,0 0 1,-1 0-1,-1-1 0,0 0 1,1 1-1,1-1 1,-1 0-1,-1 0 1,0 0-1,-1 0 146,2 0 1,-1 0 0,0 0-1,-1-1 1,-1 1 0,0-1-1,-1-1 1,0 0 0,0-1-1,22 6 1,0-1 0,-1 0 0,-1 1-1,-5-2 1,-1 1 0,-1-1-1,-2 0 156,-5-1 1,-1 0-1,0-2 1,-1 0 0,-2 1-1,0 2 1,0-1 0,0 0-1,-1 0 1,-1 0-1,0 0 1,0 0 0,-2 1-1,1-1-368,-2-1 0,-1 0 0,1 2 1,-1 0-1,-2-3 0,-1 0 1,-1-1-1,-2 0 0,1 0 1,-1-1-1,-2 0 0,0-1-156,-2 1 1,1 0 0,-1-1 0,-1 1 0,30 6 0,-5-1-1,-4-3 1,-3-5 224,-3-2 1,-8-2-1,-1 0 1,-6 0-1,-7 0 1,-7 0 1301,-5 0-1478,-3-6 0,-6 0 1,-2-4-1,-1 1 0,-4 0 1,-5 0-1,-6 0-1693,-3-1 1,-7-1-1,-5 1 1,-6 3 1954,-5 1 0,-4-5 0,-1 4 0</inkml:trace>
  <inkml:trace contextRef="#ctx0" brushRef="#br0">15316 13154 19063,'-7'-6'-45,"1"-6"1,7-4-1,2 3 305,2 2 0,10 8 0,0-1 0,4 2 1,6 2-1,3 0 0,5 2 0,-1 2 592,1 5 1,2-2 0,-5 2-1,-3 2 1,-7 2 0,-3 3-834,-5 2 1,-9 4 0,-6-2 0,-14-1 0,-14 2 0,-12-2 306,-10 0-448,-12-1 0,0-3 0,-4 1 0,3 2 0,4-2 0,-2 0 0,3 1-1387,2 0 0,0 3 0,16-3 1,6 6 1298,9 2 1,13 1 0,9 1 0</inkml:trace>
  <inkml:trace contextRef="#ctx0" brushRef="#br0">19822 13194 18364,'13'-3'0,"1"-3"1054,-1-3 1,-4 0-619,0 9 0,-5 2 1,4 2-1,-3 5 1,-2 3-1,-1 3 1,-2 2-249,0 6 0,1 3 0,4 4 0,4 3 0,3-1 1,2 2-263,4 0 0,4-4 1,8-1-1,1-5 1,-1-6-1,-1-5-298,2-4 162,-2-3 1,6-7 0,-5-4 0,-4-4 0,1-3 0,-5-1-111,-1 0 0,-3-5 0,-6 0 0,-2 2 0,-3 0-1148,-1-2 1,-1 3 0,-7-1-347,-2 5 1,4 5 0,0 8 1790,7 2 0,17 4 1,4 5-1</inkml:trace>
  <inkml:trace contextRef="#ctx0" brushRef="#br0">20782 13380 10504,'0'-19'0,"1"0"0,2 1 3371,2 5 1,-1 7-2876,-4-3 0,2 12 1,0 1-1,4 7 1,2 4-1,1 1 1,0 3-1,-2 2-409,-1 3 0,3-4 0,-5 3 0,1-1 0,-1-2 0,1-2-1181,-2-3 1,-2-2 0,1-1 602,2-3 0,3-4 0,5-10 0,-1-4 0,-3-3 859,3-1 1,-1 4 0,1 0 0,-4-1 0,0 0 0,1-1 1229,2 2 1,-2 6-1,0-1 1,3 2-1606,1 2 0,2 0 1,3 2-1,2 2 0,3 5 1,5 3-1091,3 1 1,8 1 0,1-1 0,5 0 0,2 1 0,1-2-4419,1-4 5328,-5 4 0,3-10 1,-8 2-1,-4-2 1,-6-4-1,-6-1 819,-2-1 0,-7-5 1,-6 3-1,-1-1 1,-3-4-1,-1-1 1050,-2-1 0,1 6 1,4 2-1,4 4 0,4 1-1197,5 0 1,8 10 0,11 3 0,8 4 0,7 0 0,7 3-1146,6 0 1,-4 3-1,8 3 1,1 1 0,-5-2-1,-3 0 1,-7 1 624,-3 2 1,-3 1 0,-9-2-1</inkml:trace>
  <inkml:trace contextRef="#ctx0" brushRef="#br0">13730 16512 8141,'0'-17'0,"2"0"251,2 5 1,-3 7-1,5 9 1,-1 6-1,1 7 1,1 5-1,4 3 1,-1 2-1,2 1 1,1 0 502,6-1 0,7 5 0,6-10 0,7-2 0,9-6 0,10-6 1,13-11-1,-32-3 0,1-3-830,3-2 1,1-3 0,3-6 0,1-2 0,3-1 0,0-1-1,1-3 1,0-2 0,2-4 0,0-1 0,-2 0 0,-2-1-173,1-2 1,-3 0-1,-3 0 1,-4 1-1,-6 4 1,-2 0-1,-2 2 1,-1 1 33,-2 2 1,-1-1-1,1 0 1,0 0 0,20-19-1</inkml:trace>
  <inkml:trace contextRef="#ctx0" brushRef="#br0">10624 17112 8135,'-12'-33'0,"5"5"0,-8-1 0,5 5 35,-1 6 1,4 8 0,-2 3 0,-1-1-1,-2 2 1,-3 0 0,-3 3 0,-4 2-1,-5 1 1,-4 0 0,-4 1 0,-5 4 0,-3 4-1,-2 2-5,2 3 111,-4-1 0,6 0 0,-5-1 0,1-1 0,-1-4 0,-1 0 0,-4 1 0,0 2 388,-3 2 1,5-3 0,2 0-1,0 1 1,1 4 0,0 2 0,3 3-1,3 0-262,4 1 0,-1 8 0,6-2 0,3 4 0,4 1 0,8 3-352,6 5 0,4-1 1,9 10-1,7-1 0,14 0 1,14 2-1,17 2 126,-21-24 0,2-1 0,4-2 1,3-1-1,5 5 0,3-1 1,2 1-1,1-1 0,1 0 1,1-1-1,4 2 0,1-1 0,3-1 1,1 0 34,4 0 0,1-2 1,2-4-1,1-1 0,-23-7 1,1 1-1,-1-1 1,1-2-1,1 0 0,-1-1 1,2-1-1,0-2 1,0-1-1,1 0 0,0-1 1,1-1-4,1-1 0,1 0 0,0-1 0,0 0 1,-1-1-1,0 0 0,-2 0 0,0 0 0,-1-1 1,24-1-1,-2-1 0,-5-2 0,-1-2 1,-5-1-1,-1-3 47,-4-1 1,-1-2 0,1-4 0,-2 0 0,-7 1 0,-1-2 0,0 0 0,-2-2 0,-2-1 0,-1-1 0,-3-2 0,-2-1 0,-2-1 0,-1-2-61,-2-1 0,-2-1 0,-5 2 0,-2-1 0,0-5 0,-2-1 0,-4 1 0,-1-1 0,-5 0 1,-1-1-1,-4-1 0,-1-1 0,-4 2 0,-1-1-403,0-36 0,-20 3 0,-11 4 0,9 35 0,-3 2 0,-5 1 1,-2 2-1,-3 2 0,-2 4-9,-5-1 1,-2 4-1,-6 2 1,-3 4-1,-5 3 1,-2 4-1,-3 1 1,-2 2-1,-7 3 1,-1 1-1,-2 3 1,-1 2 209,22-1 0,0 2 1,-1 0-1,0 3 1,1 0-1,-1 1 1,-1 1-1,1-1 1,0 2-1,0 0 1,1 1-1,0 0 1,-1 2-1,1 0 1,0 1-1,2 0 0,1-1 1,0 1-109,0 1 1,0 0-1,1 0 1,-19 8-1,1 1 1,4-3-1,1 1 1,2-1-1,1 1 1,0 0-1,1 0 1,1-2-1,1 0 250,-1 0 0,1 0 0,0-1 0,0 0 0,1-1 0,1 0 0,0 2 0</inkml:trace>
  <inkml:trace contextRef="#ctx0" brushRef="#br0">7078 5131 31612,'14'-34'-2167,"-3"3"1,0 9-1,-2 4 1,1 4 2557,2 6 0,-3 0 1,-3 5-1,-6-1 1,-11 2-1,-6 4 1,-7 4-1,-1 0 1,-3 1 1499,-1 0-1746,1-4 0,6 3 0,1-6 1,2 0-1,3 0 0,1 0 1,2-1-1,-1-2 0,3-3 297,2-1 1,-3-2 0,3-3 0,-3 3 0,-3 5 0,-3 2 0,-5 2-443,-7 0 0,-4 2 0,-4 2 0,-1 5 0,2 3 0,-3 1 0,2 0 0,-1 1 0,-1-7 0,7-1 0,1-2 0,-1 1 0,4-2 0,1-2 0,2 4 0,4-1 0,4-1 0,4-1 0,0-2 0,1 0 0,0 0 0,-1 6 0,1 1 0,0 2 0,-1 1 0,-1 4 0,-1 2 0,-2 0 0,-4 5 0,4 0 0,1 1 0,-3-1 0,0-2 0,-3-1 0,1 1 0,6-4 0,-2 1 0,3-4 0,2-3 0,0 1 0,-1 2 0,7-3 0,2 0 0,4 1 0,1 2 0,0-3 0,1 0 0,2 1 0,3 2 0,0 3 0,2 1 0,-1 2 0,0 5 0,4-2 0,-2 1 0,1 1 0,3-1 0,4 0 0,0 0 0,7-1 0,-2 1 0,4-4 0,0-3 0,1-3 0,0-4 0,1 4 0,1-4 0,2-1 0,1-1 0,-3-2 0,-1 1 0,-3-2 0,-1 0 0,1 0 0,1 3 0,-3 1 0,2 3 0,-1 1 0,1-2 0,0 3 0,2-4 0,0 3 0,-1-1 0,1-2 0,0-3 0,1 4 0,2-4 0,1-2 0,0-2 0,1-1 0,4 0 0,2 0 0,-1 0 0,0 0 0,2-1 0,-2-2 0,0-2 0,-1 2 0,-1 2 0,-1-1 0,3-1 0,-1-1 0,1 1 0,0 2 0,-2 1 0,2 4 0,-4 0 0,0 1 0,1-1 0,-2 1 0,1-2 0,-4-2 0,0-1 0,2 0 0,0 0 0,-2 0 0,-1 0 0,-1 0 0,0 0 0,4-1 0,0-2 0,0-2 0,2 1 0,1-1 0,1 0 0,1-3 0,-1 4 0,4-4 0,-1 1 0,-1 1 0,2-1 0,-2-1 0,0 4 0,2-4 0,-2 1 0,-3 1 0,-2-1 0,-4 1 0,-4 0 0,0 0 0,-5 1 0,0-2 0,1-3 0,-4-2 0,-1-3 0,-2 0 0,0-1 0,1-2 0,-1-3 0,0-1 0,1 0 0,-1-2 0,0 1 0,1 0 0,-1 4 0,0 1 0,-1-1 0,-2 0 0,-1 0 0,0 1 0,3 4 0,-2 1 0,-2 0 0,-2 0 0,-3-1 0,-8 1 0,-4 0 0,-4-1 0,-3 1 0,-2 0 0,-6-2 0,2-2 0,-2 0 0,1 0 0,2 3 0,0 0 0,1 1 0,2 0 0,-3 1 0,2 1 0,1 2 0,-1 1 0,-3 0 0,-4-2 0,-2 4 0,-3 0 0,-4-1 0,-4 1 0,-2 0 0,-4 3 0,4 1 0,-4 2 0,2 0 0,0 0 0,-1 0 0,1 0 0,1 0 0,-2 0 0,0-1 0,1-2 0,0-3 0,1 0 0,2 0 0,-7-3 0,7 3 0,-2-1 0,1-3 0,1-1 0,-2 1 0,-2 1 0,1 1 0,-4-2 0,-2 3 0,-2 1 0,-5 3 0,-3 1 0,-5 2 0,-1 2 0,-3 1 0,1 3 0,2 0 0,4 1 0,-1 0 0,6-2 0,1 4 0,6 0 0,5-2 0,4-1 0,4-2-117,4 1 0,5 1 0,5-2 0,0 5-89,1 3 1,-4 7-1,4 2 1</inkml:trace>
  <inkml:trace contextRef="#ctx0" brushRef="#br0">7052 14940 8564,'6'-21'0,"-5"2"0,5 7-63,0 3 1,-6 3 0,1 5 240,-4-4 1,-1 2-1,4-6 1,0-1-1,0-2 1,0-1 839,0-1 0,0 6 0,0-1-498,0-2 1,-1 5 0,-4 2 0,-4 2-506,-3 2 1,-1 0 0,0 2 0,-2 1-1,-1 1 1,-4 1 37,0 1 1,2-5 0,-4 4-1,-2-4 1,-1-1 0,0 0-1,1-1 411,2-4 1,1 4 0,-3-4 0,3 4 0,1 1 0,0 0-404,1 0 1,-5 1-1,2 4 1,-3 4 0,-2 2-1,-1 3-549,-3-1 539,3 0 0,-5-1 0,5-1 1,-1-2-1,-4-1 0,1 0 230,-1-4 0,-3 2 0,5-1 0,2-2 0,1-2 0,2-1 3,4 0 0,-2 0 1,5 0-1,0 0 1,-2 0-1,2 0 1,0 2-329,2 2 1,-3 3 0,-1 7 0,-1-1 0,-1 0 0,0 2-6,-2 3 1,-4-2-1,1 5 1,0 0-1,3-2 1,1 0 374,4-2 1,0-3-1,7 0 1,0-1 29,-1 0 0,7-4 0,2 0 0,5 1 0,5 1-185,4-2 0,3 3 1,1-2-1,0 5 0,1 4 1,0 2-159,4 2 1,-3 3-1,4 0 1,-1-1 0,1-1-1,1-2 1,0 1 118,1-3 1,3-1 0,5-5 0,5-2-1,3-2 1,6-3 283,3-1 0,0-1 1,6-5-1,4-2 1,2-1-1,3-3-415,0-1 0,-5-2 1,3-4-1,-1 1 1,0 2-1,-2 2 1,-3 2-2,-4 3 0,1 2 0,-4 1 0,-1 0 0,-1 0 0,-4 0 0,-1 0 0,2 1 0,-5 2 0,1 2 0,1-2 0,1-2 0,2-1 0,1 0 0,1 0 0,0 0 0,1 0 0,-1-1 0,-1-4 0,2-1 0,2-4 0,0 1 0,1 0 0,-1 0 0,2 2 0,-1 1 0,-3 2 0,2 2 0,-3-1 0,-4-1 0,-1 1 0,1 1 0,-5 2 0,-3 0 0,-3 0 0,-1 0 0,-1-1 0,0-2-46,-4-2 0,1-4 0,-3 4 0,-1-3 0,0-2 0,-2-1 92,-3 2 0,0-2 0,-1 0 0,0-4 0,1-2 0,-1-1-46,0-1 0,-1 2 0,-1-3 0,-3-1 0,1 0 0,0-1 0,-1 0 0,-2 0 0,-2 1 0,-4-1 0,0 2 0,-2 1 0,-3-2-324,-9 1 0,-5-6 1,-8 6-1,-1-2 0,-3 1 1,-4 0 80,-4 0 1,-2 4-1,-2-4 1,-3 2-1,-2 2 1,-2 2 0,-3 2 254,-5 0 0,0 1 0,-4 3 0,1 5 0,-4 2 1,-2 2-35,-1 0 1,2 2 0,-3 2 0,0 4 0,-2 0 0,1 1-115,2 2 1,1 0 0,-2 3-1,-2-2 1,-3-2 0,4-1-232,3 1 1,5-4 0,7-1 0,-3-4 0,-4-1 0,-3 0 0,-2-1-710,1-4 1,4 2 0,1-4 0,2 1-1,1 3 1120,-1 1 1,-8 8 0,-7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10104 5771 26214,'-7'-6'-509,"1"4"0,0-2 0,-3 8 1,-3 4-1,-1-1 0,1-4 0,3-6 600,5-6 0,8-3 0,5-1 0,3 0 0,1-1 0,2 1 0,3 1 750,4 3 0,2 3 0,1 6 0,0 0 0,5 3 0,4 5 1,6 7-1,3 2-822,0 3 1,-2 3 0,1-1-1,1 2 1,3 0 0,-1-3-1,3-2 354,-1-3 0,-2-1 0,2-3 0,0-3 0,1-5 0,2-2 1,1-2-374,-3 0 0,13 0 0,-2-2 0,2-2 0,3-4 0,-3-1 0,-2 0 0,7 5 0,-9-3 0,0-1 0,-2 2 0,-6 0 0,-3 2 0,-3-2 0,-3 3 0,-4-4 0,-5-1 0,-3 1 0,-2-4 0,1 0 0,0-3 0,-1 1 0,3-2 0,0-1 0,4-3 0,1-1 0,3 1 0,1 0 0,2 3 0,0-1 0,0 3 0,0 2 0,-1 0 0,-4 1 0,-2 3 0,-8-3 0,-1 4 0,-3-1 0,-4 1 0,-5-3 0,0 2 0,-6-1 0,0-3 0,0-2 0,-3-6 0,-2 1-83,-1 0 0,0-3 1,2 1-1,1-1 1,1-3-1,1 2-34,1 3 0,-3-3 0,4 4 0,-1 0 1,-3 0-1,-2 1-301,-1-1 1,0 4 0,-1-3 0,-4 3 0,-5 2 0,-5 0 0,-6-1 238,-4 1 0,0 0 0,-9-1 0,0 1 0,0 0 1,-2-1 373,2 1 0,0 0 1,5-1-1,-2 1 0,1 0 1,2-1-1,3 1 111,2 0 1,0-1-1,3 1 1,0 1 0,-6 2-1,-2 1-186,-3-1 1,-6 2 0,0 1 0,-6 1 0,-6 1 0,-2 1-61,-3 0 1,-4-5-1,1 4 1,-1 2 0,0 0-1,2 0 1,3-1 58,2 1 0,7-3 0,-4 0 1,2 0-1,3 0 0,1 3 1,0 2-120,2 1 0,-7 0 0,5 0 0,-2 0 0,-2 0 0,3 0 0,1 0 0,2 0 0,-4 6 0,-2 3 0,-3 2 0,-6 3 0,-5-1 0,-5 0 0,-4 1 0,1-1 0,-1-1 0,2-2 0,0-1 0,5 2 0,1 0 0,5 3 0,6-1 0,4 0 0,3 1 0,4-1 0,1 0 0,7 5 0,3 0 0,7 0 0,5 1 0,5 3 0,4 5 0,4 4 0,7-2 0,7 7 0,5 1 0,6 2 0,6 1-538,8 0 0,1 0 0,12-1 0,3 1 0,2-1 0,6-2 0,0-3-4185,4-1 4697,1-2 0,2-5 1,0 1-1</inkml:trace>
  <inkml:trace contextRef="#ctx0" brushRef="#br0">20462 4731 7891,'7'-27'0,"1"11"0,-4 4 0,5 5 0,3 4 0,-5-4 0,-4-1 0,-6 1 0,-7 2 0,-6 4 0,-5 1 0,-1 1 114,-1 4 1,6-2 0,-4 4 0,0 1 0,2-3 0,-2 1 0,2-1 1327,0 1 1,-4-3 0,4 4-1,0 1 1,-2-1-994,0 3 1,2 4-1,-5 3 1,-2 6-1,-1 2 1,-4 3-1,0 3-118,-2 5 1,2 4 0,5 4 0,-1 5 0,2 6 0,3 4-42,4 3 0,4 11 0,6-5 0,3 1 0,5 2 0,6-4-184,7-2 0,13 0 0,11-10 1,6-6-1,7-5 0,8-8 0,7-6-159,4-10 0,5-9 0,1-7 1,-36-4-1,2-1 0,-1-3 1,1-1-1,-1-3 0,0-2 1,-2-2-1,-2-1-68,31-18 0,-34 12 1,-1-2-1,-3-3 0,0-3 1,-2 0-1,0-2 1,0-2-1,-2-2 0,-1 0 1,-2-2-1,0-2 1,-1-1-42,-1-3 1,-1-1 0,-4 0 0,-1-1-1,0-4 1,-3-2 0,-2 3 0,-3 0 0,-2 3-1,-2 1 1,-2-1 0,-1 1 323,-3 0 0,-1 1-26,-10-25 1,0 28 0,-3 2 0,-19-18 0,-4 8-1,-5 8 1,2 10-452,2 8 1,-5 4 0,8 12 0,2 1 0,6 4 0,6 7 0,4 6-2331,2 6 0,7 2 1,8 5 2644,2-1 0,14 13 0,3 2 0</inkml:trace>
  <inkml:trace contextRef="#ctx0" brushRef="#br0">21022 4651 7956,'-34'-6'1314,"-2"5"1,8-4-734,3 4 1,10 1 0,6-2 0,13-5 0,13-9 0,11-11-13,10-6 1,14-4 0,-21 16 0,0-2-1,3-2 1,-1 0 0,2-2 0,1-1-1,2-2 1,1 1-512,3-2 1,-1 1 0,-1-1 0,0 0-1,0-2 1,0 1 0,-3 0 0,-1 1-1,-3 2 1,0 1 0,-1 1 0,-1 0-1,23-22-250,-8 5 0,-3 8 0,-12 5 0,-3 3 0,-4 3 0,-6 3-2261,-3 4 0,-6 3 2453,0 2 0,-1-6 0,6-2 0</inkml:trace>
  <inkml:trace contextRef="#ctx0" brushRef="#br0">22675 3239 7967,'6'-27'56,"-5"6"1,5 3-9,0 4 0,-3 0 0,4 1 0,-1-2 0,-3-1 1,-1-2 1084,-2 2 1,-6 2 0,-3 4 0,-3 3 0,-1 1 0,-1 3-688,1 1 0,-5 8 0,0 5 1,2 5-1,0 6 0,1 3 0,0 2-144,3 0 1,8-1-1,-1 1 1,5 0-1,5-2 1,4-2-1,3-2-405,1-2 1,9-2-1,2-8 1,0-5-1,-1-3 1,-2-1 0,-2-1-402,1-3 1,-10-4-1,3-7 1,-2-1 0,-3-2-1,0 2 517,-2 1 1,-2 2-1,-2 1 1206,2 3 1,-1 3-1,5 8 1,-1 2 0,-1 5-1042,0 3 0,3 1 0,-3 0 0,1 1 0,2-1 1,0-1-1161,0-3 1,0-3-1,4-6 1,0 0-1,2-2 1,3-2 0,4-6 981,3-7 0,8-4 0,1-5 0</inkml:trace>
  <inkml:trace contextRef="#ctx0" brushRef="#br0">23261 3052 7967,'-13'-7'3341,"5"2"0,4 10-2806,2 3 1,7 4 0,1 2 0,0-1 0,1 0 0,-1 2 61,0 3 1,3-3 0,-5 2 0,1-3 0,-1-4 0,1-1-1140,-2 1 0,0-4-12,1-1 0,3-10 1,7-4-1,-1-4 0,0-3 1,-1-2-1,-1 3 568,-2 5 1,-5-2 0,5 5 1906,1-1 0,-4-1-1835,-1 9 0,-4-1 0,-1 10 0,0 1 0,2 0 0,2 1 0,5-4-1725,3-1 1,8 0-1,7-3 1,6 1 0,4-2-1,0-5-2524,0-6 4163,10-3 0,-11-7 0,10-2 0</inkml:trace>
  <inkml:trace contextRef="#ctx0" brushRef="#br0">23834 3052 8046,'12'-9'0,"-1"-1"866,-3-5 1,-5 2-1,0-4-106,-6 7 1,2 5 0,-4 11-1,4 6 1,1 6 0,0 3 2,0 2 1,4 7 0,1 3 0,-1 1 0,1 1 0,-1 1-1,-2-1 1,-5 2-615,-6 2 0,-5-4 1,-3 1-1,-5-2 0,-5-1 1,-1-5-1,0-3-313,2-6 1,9-4 0,-1-6 0,5-6 0,5-8 0,10-8 383,9-8 1,13-4 0,9-2 0,1 1-1,3-1 1,0 2-170,-2 3 1,-2 1 0,-6 6 0,-1 0 0,-1 4 0,-2 0 0,-6 4-52,-2 2 0,-1-2 0,-1-1 0</inkml:trace>
  <inkml:trace contextRef="#ctx0" brushRef="#br0">11917 4811 7884,'-27'-13'0,"4"-1"585,5 1 0,8-6 0,14-3 0,6-4 1,8-2-1,7-3 0,8-7 0,4-7 1,9-8-1,-20 25 0,1 0 0,5-4 1,1 0-1,3 0 0,0-1-599,2-2 0,1 0 0,4-3 0,1-1 1,1 2-1,0 0 0,0 2 0,-1 1 1,0-1-1,0 2 0,-3 2 0,-1 1 1,-1 1-1,-1 0-587,-2 3 0,-1 0 0,-3 3 0,0 0 0,27-23 0,-1 2 0,-5 3-413,-1-2 0,1 0 776,-8 3 1,-17 14 0,0 0 0,-1-2 0,1 1-1</inkml:trace>
  <inkml:trace contextRef="#ctx0" brushRef="#br0">14037 2319 10428,'-6'-24'1436,"-3"-2"0,6 3-1261,7 10 1,5 6-1,12 7 1,-2 0-1,-3 1 1,1 4 0,-1 5-1,2 6 891,-2 6 1,3 8 0,-1 3 0,-3 1-1,-3 3 1,-5 1-1117,-1 2 1,-1-6 0,-5-1 0,0-4 0,0 0-1,-2-6-309,-2-2 0,2-8 0,-2-13 0,2-14-191,2-13 0,2-12 0,1-7 1,3-1-1,0-2 0,-1 2 1513,-2 2 1,-1 10-1,-2 5 1,0 5-1,0 4-390,0 2 1,6 7 0,4 8 0,5 4 0,4 4-958,2 5 0,1 3 0,6 1 0,5 1 0,5-3 0,5 0 0,2-4 384,1-1 0,1 5 0,6-4 0</inkml:trace>
  <inkml:trace contextRef="#ctx0" brushRef="#br0">14996 2092 8027,'-14'-26'1889,"-4"8"0,9 11 0,2 11-787,8 5 0,2-3 0,6-2 0,0-1 0,0 0 0,0 2-1038,1-2 1,-3 2-1,2 0 1,0-1-1,0 2-2390,0 3 0,-6-1 1858,1 0 1,-2 1 0,-1 3 0,2-1-1,3-3 720,2 3 1,0-4 0,6 2 0,-1 1-1,0 2-726,1 2 1,-1-1-1,0-1-571,1-3 0,-5-8 0,-1-7 1,4-3 1044,5-5 0,3 0 0,7-5 0</inkml:trace>
  <inkml:trace contextRef="#ctx0" brushRef="#br0">15596 2066 9310,'12'-6'550,"-3"-3"1,-3-3 0,-8 0 235,-2 3 1,-3 3 0,-7 5 0,1-2 0,0-1-1,-1 2 1,2 5-21,4 6 0,-4-2 0,4 4 0,-1 2 0,2 3 0,1 1-929,3-3 0,2 0 0,1 0 0,1 3 0,5 1 1,7-4-501,8-3 1,1-5 0,4-6 0,3 0-1,1-2 1,1-2 0,-4-7-549,-2-5 1,-3 1 0,-10-3 0,-3 4 0,-5-1 0,-4-3 1233,-4-4 0,1 3 1,-6-1-1,-2 3 1,1-3-1,0 0 0,2-3 405,2 3 1,3-5 0,8 2 0,5-2 0,5-2 0,6-1 0,1-1-633,2-2 1,7-5 0,-8 5 0,0 3-1,-3 4 1,-3 6 395,-2 4 0,-10 2 1,-5 6-1,-8 10 770,-9 13 0,2 3 0,-2 7 0,2 6 0,3 2 0,2 4 1,2-1-661,2 4 1,2 5 0,4-1-1,0-2 1,0 1 0,0-5-1,1-3-770,4-9 1,4-2 0,7-9-1,5-5 1,1-6 0,5-6-19,1-5 1,-8-8-1,6-9 1,-6-4 0,-5 0-1,-3-1 1,-5 0 681,-1 1 0,-1 4 1,-7 1-1,-1 2 1801,-1 2 0,1 8 0,7 6 1,5 5-1680,3 2 1,3 7 0,3-2-1,4 1 1,3 0 0,2-2-585,-1-2 1,3-2 0,0-4 0,2 0 0,-3 0 0,-2 0 0,-6 0-1200,0 0 0,-3-6 1,-5-3 1238,-3-3 1,-1 5 0,-4 3-1,5 2 630,3 2 0,1 2 0,0 2 0,2 5 1,2 4-1,2 4 0,0 2 47,0 2 0,3-4 1,-4 4-1,-1 0 1,-3-2-1,-2 2 0,-1-2 1,-4 0-923,-1-2 0,-2-3 1,-4 0-1,-1-1 0,-4 0 412,-3 1 0,-9-5 0,-1-2 1,2 0 173,1 1 1,12-5-1,12 1 1,18-4-1,13-4 1,12-5-116,9-3 0,7-7 0,-28 8 0,0 1 0</inkml:trace>
  <inkml:trace contextRef="#ctx0" brushRef="#br0">6079 13274 15994,'-14'0'-91,"1"0"1,0 0 0,1 1-1,3 4 1,6 4-273,6 3 1,4-5 0,7-3 0,-1-2 0,0-2 719,1 0 0,-1 0 0,0 0 0,1 0 0,0 0 0,3-2 0,2-1 0,2-1 406,2 1 0,3 0 0,3 0 1,5-1-1,8 1 0,4 1-557,4 2 0,2 0 0,4 2 0,3 1 1,6 1-1,1 1-76,-1 0-70,3-3 1,-12 4 0,5-6 0,-2 0 0,-4 0-1,-3 0 274,-3 0 0,-5 0 0,4-2 0,-3-2 0,-2-3 1,-1-2-1,-2 1 143,0 2 1,0-3-1,1 5 1,1 1-1,1 2 1,-2 1-630,2 0 1,5 0-1,-3 0 1,3 0 0,1 0-1,-2 0-91,-2 0 0,1 4 0,-1 0 0,1 1 0,2-1 0,-2 1 503,0-2 1,2-2-1,-2-1 1,0 0-1,2 0 1,-2 0-1,1 0 96,0 0 0,-2-1 0,4-2 1,1-3-1,2 0 0,1 0 1,-1 3-613,-3 2 0,1 1 1,-4 0-1,-1 0 1,-1 1-1,-4 3 58,-1 5 1,6 3 0,-5 2 0,2-1 0,1-1 0,0-2 0,1-1 516,-1 1 0,5-4 1,1 0-1,4-1 0,2-1 1,-1-1 43,-2-2 1,2-2 0,0-2 0,-2-1 0,-1-1-1,-3 1 1,0-2-210,-2-2 0,-3 5 1,-5-1-1,-1 2 0,2 2 1,-2 0-339,1 0 0,1 0 1,2 0-1,1 0 1,1 0-1,-2 0 109,2 0 1,5 0 0,-3 0 0,1 0 0,2-1 0,-1-2-1,4-1 385,0 1 1,-2-3 0,0 0-1,1-2 1,1 0 0,-1-1-311,-1 0 0,-4 6 0,0-2 0,0 2 0,-4 0 0,1-1 0,-4 1-89,-1 2 1,-1 1 0,2 0-1,-1 0 1,-3 0 0,1-2 85,-1-2 0,0 2 0,1-2 1,-2 2-1,-2 2 0,2 0-6,1 0 1,-3-4 0,4-1 0,2 2-1,0 2 1,-1 1 0,-5 0-1132,-3 0 0,-3 0 1,-3 0-1,-4 0 1,-3 0-2992,-2 0 1,-4 0 4121,-9 0 1,-15 0 0,-19 0 0</inkml:trace>
  <inkml:trace contextRef="#ctx0" brushRef="#br0">3453 13021 9754,'-12'-11'-132,"3"-2"1,-3 3 424,3 5 0,3 5 0,3 3 0,6 2 0,7-2 468,7-2 0,5 3 0,11 1 0,5-1 0,8 1 1,4 1-425,5 1 1,1-2 0,-4 2 0,-1-1 0,-4-3 0,-1-2-332,-3-1 0,-3 0 1,-5 0-1,-5 0 1,-6 0-1,-5 0 1,-1 0-1001,0 0 1,-5 0-1,-4 0 1,1 0 0,2 0-2447,1 0 3436,1 6 0,-1-4 1,0 4-1</inkml:trace>
  <inkml:trace contextRef="#ctx0" brushRef="#br0">4212 12967 8425,'18'-49'0,"1"4"0,1 9 88,-1 15 0,3 12 1,-3 9-1,2 0 219,3 0 0,-3 5 0,-1 1 0,-2 1 1,-5 2-1,-2 0 0,-1 1 0,0 4-95,-1 2 0,-3 8 0,-6-1 0,0 5 0,-1 5 0,-4 1-165,-4 3 0,-7 0 0,-2 0 0,1-1 0,-1-1 0,-1 1-187,-2-1 1,3-5 0,-4 1-1,-2-1 1,-1-1 0,-3 4-133,-3 1 272,-3 7 0,-6 1 0,0 4 0</inkml:trace>
  <inkml:trace contextRef="#ctx0" brushRef="#br0">8358 14340 8379,'6'-38'0,"0"14"0,4-1-69,-1 11 1,0 8 0,4 6 0,-1-1 0,-1-2 0,-4-3 0,0-1 536,1-4 0,-5 4 0,1-2 1,-4-1-1,-3-2 0,-3 0-44,-1 3 1,-2 2 0,-4 4-1,-2-2 1,-3 2 0,-4 2 0,-5 1-170,-4 0 1,-1 1 0,-7 2 0,0 3 0,-3 0 0,-3 1-17,-1 1 0,-3-1 0,5 4 1,1-4-1,1-1 0,4-2-18,2 2 1,4-4 0,5 2-1,2-1 1,3 0 0,4 2-1,2-2-75,-2-2 0,3 4 1,-4 0-1,0 3 0,-2 1 1,-1 1-182,-1 3 0,0-1 0,-8 9 1,-5 0-1,-1-1 0,0 4-56,1 1 0,5 3 0,-3 2 1,2 1-1,2-1 0,3-2 1,4-1 132,1-1 0,7-1 0,0-1 0,6-3 1,3-2-1,3-3 170,2-1 0,7 3 0,2 1 0,6 0 0,4 1 1,5-3-1,7 1 289,5 0 1,4 1-1,2-2 1,4 2 0,4 0-1,4 2 1,3 0-506,2 2 1,4 1 0,-2 0 0,-1-4-1,2 1 1,-2-2-180,0 1 0,5 2 0,-4-4 0,3-2 0,-3-1 0,0-4 0,-3-2 468,3-4 1,-3 1 0,7-2-1,3-1 1,-1-1 0,7-2-137,-35 0 0,1 0 0,-1 0 0,1 0 0,3 0 1,0 0-1,-1 0 0,0 0 0,-2 0 0,0 0 1,0 0-1,-1 0 0,36 0-369,-1 0 1,1 1 0,-6 2 0,-3 3 0,1 1 0,-1 2-167,1-1 1,1 4 0,0-5 0,-4 2 0,-2-2 0,-5 1 382,1-1 1,-1-4-1,-1 1 1,1-2 0,3-2-1,2 0 1,3-2 689,1-2 0,1 1 1,1-4-1,1-1 1,2 1-1,1-2-509,-1 2 0,-2-4 1,-2 5-1,2 0 1,2 0-1,1 2 1,-3 0-185,-4-1 1,3-1 0,-5 3-1,-1-1 1,1-1 0,-3 1 60,2-1 0,-11-3 0,3 2 0,-1 0 0,0 0 0,0 1 0,-2 1-191,-1-1 0,0 0 0,4 2 0,1-2 0,-2 2 0,-4 0-106,-3-1 1,-8 2-1,-3-4 1,0 2-1,-3-2 1,-1-1 119,-5-4 0,-1 2 0,1-3 1,-3-2-1,-4-3 0,-2-2 0,0-3 284,2-3 0,4-2 0,-4-1 1,0-2-1,0-1 0,-1 0-172,0-1 0,2 3 0,-1-2 0,-2 3 1,-1 2-1,-3-1 0,-2 2-283,-1 2 1,-6 0 0,1 5 0,-2 0 0,-4 0 0,-5 1-139,-11 0 0,-5 1 0,-16 0 0,-4 0 0,-3 2 0,-6 5 1,-1 3 42,0 3 0,-8 2 0,8 1 0,-2 0 1,-3 0-1,0-1 397,1-4 1,-9 2-1,12-4 1,-4-1 0,-3 1-1,2-2 107,0 2 1,-10-5 0,3 3-1,1-3 1,1-1 0,6-1-1,0 3 50,5 2 0,1-3 0,-1 4 0,1 0 0,2-1 0,-1 0-163,-3 1 1,0-4 0,-5 5-1,1-2 1,0 0 0,-1 0 0,-1 1-17,-3-1 1,-5 1 0,5-2-1,-4 2 1,-3 1 0,2 0-50,-2-4 1,-4 5 0,2 0 0,-1 2 0,-1 0 0,0 1 0,36 2 0,-1 0 67,0 1 0,0 0 1,-2 0-1,0 0 1,0 0-1,-1 0 1,-2 0-1,-1 0 1,-2 0-1,0 0 1,-5 1-1,0 0-24,-1 0 0,-1 2 1,-2 0-1,0 1 0,1 3 1,0 0-1,2-1 0,1 0 1,3-1-1,0 0 0,3-1 1,0-1-1,2 1 0,-1 0-170,0 0 1,0-1 0,0-1 0,0-1 0,-1 1-1,0 1 1,1-2 0,0-1 0,-1 0 0,1 0 0,2 0-1,0 0-204,2 0 1,-1 0 0,4 0-1,-1 0 1,-35 0 0,6 2 0,3 1-1,4 1 392,1-1 0,-1 10 0,-6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6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Dataflow Analysis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18,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A52C97-622A-4407-96EF-3BFA3C18C430}"/>
                  </a:ext>
                </a:extLst>
              </p14:cNvPr>
              <p14:cNvContentPartPr/>
              <p14:nvPr/>
            </p14:nvContentPartPr>
            <p14:xfrm>
              <a:off x="6671520" y="5408640"/>
              <a:ext cx="1282680" cy="886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A52C97-622A-4407-96EF-3BFA3C18C4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2160" y="5399280"/>
                <a:ext cx="1301400" cy="90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5DDBB6-F5D9-7D9C-1E26-15AA205AF1DE}"/>
                  </a:ext>
                </a:extLst>
              </p14:cNvPr>
              <p14:cNvContentPartPr/>
              <p14:nvPr/>
            </p14:nvContentPartPr>
            <p14:xfrm>
              <a:off x="538560" y="4294080"/>
              <a:ext cx="1293480" cy="91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5DDBB6-F5D9-7D9C-1E26-15AA205AF1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200" y="4284720"/>
                <a:ext cx="1312200" cy="9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BE7625-3390-C429-59E3-0D55276D0048}"/>
                  </a:ext>
                </a:extLst>
              </p14:cNvPr>
              <p14:cNvContentPartPr/>
              <p14:nvPr/>
            </p14:nvContentPartPr>
            <p14:xfrm>
              <a:off x="1847520" y="1910160"/>
              <a:ext cx="8158320" cy="4941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BE7625-3390-C429-59E3-0D55276D00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160" y="1900800"/>
                <a:ext cx="8177040" cy="496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3"/>
            <a:ext cx="2743200" cy="11339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553114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KILL(X) = K + (KILL(X) – G)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7D2ACB-886E-4713-B96E-0270146D4F16}"/>
                  </a:ext>
                </a:extLst>
              </p14:cNvPr>
              <p14:cNvContentPartPr/>
              <p14:nvPr/>
            </p14:nvContentPartPr>
            <p14:xfrm>
              <a:off x="2227320" y="1880640"/>
              <a:ext cx="7562880" cy="471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7D2ACB-886E-4713-B96E-0270146D4F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7960" y="1871280"/>
                <a:ext cx="7581600" cy="47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9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Continued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55D9DA-4695-4E9A-86B2-3918F3A314BC}"/>
                  </a:ext>
                </a:extLst>
              </p14:cNvPr>
              <p14:cNvContentPartPr/>
              <p14:nvPr/>
            </p14:nvContentPartPr>
            <p14:xfrm>
              <a:off x="818640" y="1617480"/>
              <a:ext cx="9216000" cy="594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55D9DA-4695-4E9A-86B2-3918F3A314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9280" y="1608120"/>
                <a:ext cx="9234720" cy="59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1,3,4,7,8,9,11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2,3,6,7,8,11,12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2,3,4,5,6,7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1,2,3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</a:t>
            </a:r>
            <a:r>
              <a:rPr lang="en-US" altLang="en-US" u="sng"/>
              <a:t>expression</a:t>
            </a:r>
            <a:r>
              <a:rPr lang="en-US" altLang="en-US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e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is </a:t>
            </a:r>
            <a:r>
              <a:rPr lang="en-US" altLang="en-US" u="sng"/>
              <a:t>killed</a:t>
            </a:r>
            <a:r>
              <a:rPr lang="en-US" altLang="en-US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Looks exactly like adefs, except GEN/KILL/IN/OUT are the RHS’s of operations rather than the LHS’s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02689F-680F-F760-059A-3A6F0C350463}"/>
                  </a:ext>
                </a:extLst>
              </p14:cNvPr>
              <p14:cNvContentPartPr/>
              <p14:nvPr/>
            </p14:nvContentPartPr>
            <p14:xfrm>
              <a:off x="1708920" y="1693440"/>
              <a:ext cx="6123240" cy="452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02689F-680F-F760-059A-3A6F0C3504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9560" y="1684080"/>
                <a:ext cx="6141960" cy="454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D73D67-23C4-436E-F12A-00AFB8BD01CF}"/>
                  </a:ext>
                </a:extLst>
              </p14:cNvPr>
              <p14:cNvContentPartPr/>
              <p14:nvPr/>
            </p14:nvContentPartPr>
            <p14:xfrm>
              <a:off x="412560" y="1530360"/>
              <a:ext cx="9252720" cy="439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D73D67-23C4-436E-F12A-00AFB8BD01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200" y="1521000"/>
                <a:ext cx="9271440" cy="441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6BE4437-9546-028A-7E92-D705E89246FB}"/>
                  </a:ext>
                </a:extLst>
              </p14:cNvPr>
              <p14:cNvContentPartPr/>
              <p14:nvPr/>
            </p14:nvContentPartPr>
            <p14:xfrm>
              <a:off x="235800" y="1386720"/>
              <a:ext cx="9571320" cy="5891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6BE4437-9546-028A-7E92-D705E89246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440" y="1377360"/>
                <a:ext cx="9590040" cy="59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 - Continued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5ACD26-BE4C-47A1-623E-A868CD5A9C91}"/>
                  </a:ext>
                </a:extLst>
              </p14:cNvPr>
              <p14:cNvContentPartPr/>
              <p14:nvPr/>
            </p14:nvContentPartPr>
            <p14:xfrm>
              <a:off x="489600" y="1607400"/>
              <a:ext cx="9060120" cy="604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5ACD26-BE4C-47A1-623E-A868CD5A9C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240" y="1598040"/>
                <a:ext cx="9078840" cy="606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084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Aexpr</a:t>
            </a:r>
            <a:r>
              <a:rPr lang="en-US" altLang="en-US" dirty="0"/>
              <a:t> Calculation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6200" cy="5216525"/>
          </a:xfrm>
        </p:spPr>
        <p:txBody>
          <a:bodyPr/>
          <a:lstStyle/>
          <a:p>
            <a:r>
              <a:rPr lang="en-US" altLang="en-US" dirty="0"/>
              <a:t>HW 1 – Due tonight at midnight</a:t>
            </a:r>
          </a:p>
          <a:p>
            <a:pPr lvl="1"/>
            <a:r>
              <a:rPr lang="en-US" altLang="en-US" dirty="0"/>
              <a:t>See piazza/GSIs if you are stuck</a:t>
            </a:r>
          </a:p>
          <a:p>
            <a:r>
              <a:rPr lang="en-US" altLang="en-US" dirty="0"/>
              <a:t>HW 2 coming out Friday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/>
          </a:p>
          <a:p>
            <a:r>
              <a:rPr lang="en-US" altLang="en-US" dirty="0"/>
              <a:t>Next class</a:t>
            </a: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9B2FFC-99CB-998D-B59A-9B30B1F843BF}"/>
                  </a:ext>
                </a:extLst>
              </p14:cNvPr>
              <p14:cNvContentPartPr/>
              <p14:nvPr/>
            </p14:nvContentPartPr>
            <p14:xfrm>
              <a:off x="609480" y="2418480"/>
              <a:ext cx="945720" cy="336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9B2FFC-99CB-998D-B59A-9B30B1F843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120" y="2409120"/>
                <a:ext cx="964440" cy="338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Dataflow Summary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BBEE50-022C-772F-57CE-B0590854480B}"/>
                  </a:ext>
                </a:extLst>
              </p14:cNvPr>
              <p14:cNvContentPartPr/>
              <p14:nvPr/>
            </p14:nvContentPartPr>
            <p14:xfrm>
              <a:off x="1060560" y="1454400"/>
              <a:ext cx="7927920" cy="514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BBEE50-022C-772F-57CE-B059085448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1200" y="1445040"/>
                <a:ext cx="7946640" cy="516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Recap: Liveness vs Reaching </a:t>
            </a:r>
            <a:r>
              <a:rPr lang="en-US" altLang="en-US" dirty="0" err="1"/>
              <a:t>Defs</a:t>
            </a:r>
            <a:endParaRPr lang="en-US" altLang="en-US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AC74E0-7C69-83FA-EBBB-45972A34F836}"/>
                  </a:ext>
                </a:extLst>
              </p14:cNvPr>
              <p14:cNvContentPartPr/>
              <p14:nvPr/>
            </p14:nvContentPartPr>
            <p14:xfrm>
              <a:off x="613800" y="1922400"/>
              <a:ext cx="8321400" cy="498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AC74E0-7C69-83FA-EBBB-45972A34F8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440" y="1913040"/>
                <a:ext cx="8340120" cy="500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Convenient way to access/use reaching defs info</a:t>
            </a:r>
          </a:p>
          <a:p>
            <a:r>
              <a:rPr lang="en-US" altLang="en-US" sz="2800"/>
              <a:t>Def-Use chains</a:t>
            </a:r>
          </a:p>
          <a:p>
            <a:pPr lvl="1"/>
            <a:r>
              <a:rPr lang="en-US" altLang="en-US" sz="2400"/>
              <a:t>Given a def, what are all the possible consumers of the operand produced</a:t>
            </a:r>
          </a:p>
          <a:p>
            <a:pPr lvl="1"/>
            <a:r>
              <a:rPr lang="en-US" altLang="en-US" sz="2400"/>
              <a:t>Maybe consumer</a:t>
            </a:r>
          </a:p>
          <a:p>
            <a:r>
              <a:rPr lang="en-US" altLang="en-US" sz="2800"/>
              <a:t>Use-Def chains</a:t>
            </a:r>
          </a:p>
          <a:p>
            <a:pPr lvl="1"/>
            <a:r>
              <a:rPr lang="en-US" altLang="en-US" sz="2400"/>
              <a:t>Given a use, what are all the possible producers of the operand consumed</a:t>
            </a:r>
          </a:p>
          <a:p>
            <a:pPr lvl="1"/>
            <a:r>
              <a:rPr lang="en-US" altLang="en-US" sz="2400"/>
              <a:t>Maybe producer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A9074A-58A8-2445-F9BA-F34DD47C3B7A}"/>
                  </a:ext>
                </a:extLst>
              </p14:cNvPr>
              <p14:cNvContentPartPr/>
              <p14:nvPr/>
            </p14:nvContentPartPr>
            <p14:xfrm>
              <a:off x="1452960" y="2979360"/>
              <a:ext cx="8413920" cy="284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A9074A-58A8-2445-F9BA-F34DD47C3B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3600" y="2970000"/>
                <a:ext cx="8432640" cy="286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752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872F76-1913-DE69-FBF7-7201F33D3980}"/>
                  </a:ext>
                </a:extLst>
              </p14:cNvPr>
              <p14:cNvContentPartPr/>
              <p14:nvPr/>
            </p14:nvContentPartPr>
            <p14:xfrm>
              <a:off x="630720" y="1893600"/>
              <a:ext cx="7679160" cy="409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872F76-1913-DE69-FBF7-7201F33D39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1360" y="1884240"/>
                <a:ext cx="7697880" cy="411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754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GEN + (IN – KILL)  /* forward analysis, e.g.,  </a:t>
            </a:r>
            <a:r>
              <a:rPr lang="en-US" altLang="en-US" dirty="0" err="1"/>
              <a:t>rdefs</a:t>
            </a:r>
            <a:r>
              <a:rPr lang="en-US" altLang="en-US" dirty="0"/>
              <a:t>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GEN + (OUT – KILL)  /* backward analysis, e.g.,  liveness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if any changes </a:t>
            </a:r>
            <a:r>
              <a:rPr lang="en-US" altLang="en-US" dirty="0">
                <a:sym typeface="Wingdings" panose="05000000000000000000" pitchFamily="2" charset="2"/>
              </a:rPr>
              <a:t>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157F8F-FBC2-07D8-A68F-231CF1F46324}"/>
                  </a:ext>
                </a:extLst>
              </p14:cNvPr>
              <p14:cNvContentPartPr/>
              <p14:nvPr/>
            </p14:nvContentPartPr>
            <p14:xfrm>
              <a:off x="1194840" y="1631160"/>
              <a:ext cx="8825400" cy="518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157F8F-FBC2-07D8-A68F-231CF1F463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5480" y="1621800"/>
                <a:ext cx="8844120" cy="520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1D5A20-F362-D5C0-4C3E-DE8C3603AABE}"/>
                  </a:ext>
                </a:extLst>
              </p14:cNvPr>
              <p14:cNvContentPartPr/>
              <p14:nvPr/>
            </p14:nvContentPartPr>
            <p14:xfrm>
              <a:off x="613800" y="2451600"/>
              <a:ext cx="6977880" cy="399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1D5A20-F362-D5C0-4C3E-DE8C3603AA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440" y="2442240"/>
                <a:ext cx="6996600" cy="401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ED7403-E116-8C40-F4DD-526F9545899E}"/>
                  </a:ext>
                </a:extLst>
              </p14:cNvPr>
              <p14:cNvContentPartPr/>
              <p14:nvPr/>
            </p14:nvContentPartPr>
            <p14:xfrm>
              <a:off x="566280" y="1789560"/>
              <a:ext cx="7544160" cy="476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ED7403-E116-8C40-F4DD-526F954589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6920" y="1780200"/>
                <a:ext cx="7562880" cy="47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definition d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d to p, d is not killed</a:t>
            </a:r>
          </a:p>
          <a:p>
            <a:r>
              <a:rPr lang="en-US" altLang="en-US"/>
              <a:t>Remember, 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/>
            <a:r>
              <a:rPr lang="en-US" altLang="en-US"/>
              <a:t>r1 = r2 + r3 kills previous definitions of r1</a:t>
            </a:r>
          </a:p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Forward dataflow analysis as propagation occurs from defs downwards</a:t>
            </a:r>
          </a:p>
          <a:p>
            <a:pPr lvl="1"/>
            <a:r>
              <a:rPr lang="en-US" altLang="en-US"/>
              <a:t>Use the Intersect function as the meet operator to guarantee the all-path requirement</a:t>
            </a:r>
          </a:p>
          <a:p>
            <a:pPr lvl="1"/>
            <a:r>
              <a:rPr lang="en-US" altLang="en-US"/>
              <a:t>GEN/KILL/IN/OUT similar to reaching defs</a:t>
            </a:r>
          </a:p>
          <a:p>
            <a:pPr lvl="2"/>
            <a:r>
              <a:rPr lang="en-US" altLang="en-US"/>
              <a:t>Initialization of IN/OUT is the tricky part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B977B9-9F2C-7764-130D-D73AA2A692C7}"/>
                  </a:ext>
                </a:extLst>
              </p14:cNvPr>
              <p14:cNvContentPartPr/>
              <p14:nvPr/>
            </p14:nvContentPartPr>
            <p14:xfrm>
              <a:off x="1224720" y="559800"/>
              <a:ext cx="7437600" cy="495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B977B9-9F2C-7764-130D-D73AA2A692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5360" y="550440"/>
                <a:ext cx="7456320" cy="497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8729</TotalTime>
  <Words>2093</Words>
  <Application>Microsoft Office PowerPoint</Application>
  <PresentationFormat>Custom</PresentationFormat>
  <Paragraphs>349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hp new</vt:lpstr>
      <vt:lpstr>EECS 583 – Class 6 Dataflow Analysis II</vt:lpstr>
      <vt:lpstr>Announcements &amp; Reading Material</vt:lpstr>
      <vt:lpstr>Recap: Liveness vs Reaching Defs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Continued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Continued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205</cp:revision>
  <cp:lastPrinted>2001-10-18T06:50:13Z</cp:lastPrinted>
  <dcterms:created xsi:type="dcterms:W3CDTF">1999-01-24T07:45:10Z</dcterms:created>
  <dcterms:modified xsi:type="dcterms:W3CDTF">2023-09-21T04:30:23Z</dcterms:modified>
</cp:coreProperties>
</file>