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81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523" r:id="rId11"/>
    <p:sldId id="519" r:id="rId12"/>
    <p:sldId id="518" r:id="rId13"/>
    <p:sldId id="507" r:id="rId14"/>
    <p:sldId id="508" r:id="rId15"/>
    <p:sldId id="509" r:id="rId16"/>
    <p:sldId id="510" r:id="rId17"/>
    <p:sldId id="517" r:id="rId18"/>
    <p:sldId id="512" r:id="rId19"/>
    <p:sldId id="513" r:id="rId20"/>
    <p:sldId id="514" r:id="rId21"/>
    <p:sldId id="515" r:id="rId22"/>
    <p:sldId id="516" r:id="rId23"/>
    <p:sldId id="520" r:id="rId24"/>
    <p:sldId id="521" r:id="rId25"/>
    <p:sldId id="522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81159085-94B6-4A91-8CE0-98793EAF6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19675 13807 7598,'39'-8'181,"-1"0"1,2-3-1,0-1 1,-3 1 0,0-3-1,4-4 1,0-2-1,-1-1 1,0-1 0,-3-1-1,0 0 1,-1-2 0,-1 0-1,-3-1 1,0 0-1,-1-2 1,-2-1 11,0-1 1,-1-2 0,-3 3-1,0-1 1,-1-4 0,-2 0 0,-1 1-1,-1 1 1,13-26 0,-8 6-1,-7 8 1,-5 4 0,-4 4 58,-4 5 1,-10 9 0,-4 4 0,-4 3 0,-5 4 0,-4 2 0,-5 4 0,-4 7 340,-4 7 0,-4 10-738,-1 12 0,0 15 1,0 1-1,2 7 18,2 6 0,5 4 1,9 3-1,4-2-128,3-3 1,8 3-1,5-4 1,10-1-958,9-2 981,13-3 0,6-11 1,8-2 0,5-4 1,7-4-1,5-11 1,1-7 60,2-6 1,10-5 0,-4-13 0,2-9 206,-36 3 0,-1-2 0,-1-2 1,-1-3-1,-1-1 0,-2-1 1,-1-3-1,-2-2 194,-1-1 1,-1-2-1,-2-2 1,-2 0-1,15-33 1,-7 1 23,-5 2 1,-11 1 0,-8 7-1,-5 5 24,-5 3 1,-8 8-1,-11 10 1,-7 6-119,-9 10 1,-7 9 0,-9 12 0,-4 13-153,0 12 1,25-12-1,0 4 1,-2 4 0,0 1-1,2-1 1,0 1 6,2 0 0,0-1 0,1 2 0,1 1 0,5-3 0,1-1 0,-24 27-175,4-5 0,16-1 1,8-7-1,9-4-222,8 1 1,10-1 0,7 2-1,9 0-108,8 0 0,8-6 0,11-3 0,4-4-10,7-5 0,12-8 1,-2-10-1,2-4 282,0-4 0,-6-10 0,-5-6 0,-8-3 265,-7 1 1,-10 4 0,-7-2 0,-6 0 341,-10 4 0,-1 1 0,-9 2 1,-5 0 381,-5-1 0,-5 2 0,-1 2-358,-1 1 1,2 5-635,4-5 1,3 7 0,11 2 0,7 8-481,8 4 699,10 7 0,-3 2 0,5 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19902 18365 8164,'7'-2'832,"-2"-2"1,-4-3 262,-1-7 0,-1 1-306,-4 0 0,4 4-217,-4 0 1,4 4 754,1-4-554,0 6 0,-2-2-263,-2 5 0,-3 7 0,-5 5-210,3 4 1,1 6-1,5-2 1,-1 0-6,1 4 0,2 1 0,1 3 0,0 2-184,0 1 1,6 0 0,2-3 0,4 0-136,2-1 1,5 1 0,2-10 0,1-3-78,0-5 1,-1-4-1,2-6 1,-2 0 153,-2 0 0,-1-6 1,-4-4-1,-3-7 107,-2-5 1,-3-3 0,-6-3 0,0-3 10,0-5 1,-6 4 0,-3 1 0,-2 2 131,-3 3 0,-1 4 0,-1 1 0,-2 2-295,2 2 1,6 8 0,1 5 0,0 1 156,1-1 1,3 4-739,5 0 0,0 1 0,1 8 0,3 0-272,5-2 1,8 7 0,2-3 0,2 4-143,2-3 0,4 0 0,4-6 0,3 0-635,0 0 0,9-2 0,-1-4 1,2 0-871,2 0 2492,-7-6 0,-1-7 0,-4-8 0</inkml:trace>
  <inkml:trace contextRef="#ctx0" brushRef="#br0">20568 18338 8085,'-4'14'1922,"0"-1"1,-1-4-913,5 0 1,0-5 0,0 5-247,0 1 0,6 2 0,1 1 0,2 1-261,0-1 1,0 0 0,4 1 0,1-1-269,-1 0 1,5-1-1,0-1 1,-1-4-128,3-1 1,-4-2 0,5-4 0,-2-1-451,-3-4 1,3-3 0,-1-9 0,-1-2 11,-3-2 0,-5 1 1,-1-4-1,-2 2 188,-3-2 1,-2 0-1,-1 2 1,-1 4 94,-4 4 0,2 0 0,-6 1-525,-1 0 1,2 5-95,0 4 0,5 4 0,-2 4-303,4 5 0,7-2 0,3 2 0,4 0-20,5-1 1,2-2 0,8-6-1,4 0 989,3 0 0,-2-12 0,11-3 0,-2-12 0</inkml:trace>
  <inkml:trace contextRef="#ctx0" brushRef="#br0">21275 18152 8470,'3'6'2175,"-3"2"1,-3 4-1,3 2-1366,0-1 0,0 5 0,1-1 0,2 1-463,2 1 1,5-2 0,-2 3 0,0 0-363,1-4 1,-4 3-1,2-1 1,-1-2-1176,-3-1 0,3-2 1,-2 1-4539,-1-1 5729,-1-5 0,4 3 0,1-3 0</inkml:trace>
  <inkml:trace contextRef="#ctx0" brushRef="#br0">20968 18138 10852,'-13'-3'2778,"0"-6"1,2 8-2609,7-4 0,10 4 1,12 5 209,-2-2 0,5 2 0,2 1 0,7-2-707,5-2 0,0-1 1,0 0-1,2 0-773,2 0 1,1 0 0,0-1 0,0-2-3054,0-2 4153,0-5 0,0 3 0,0-7 0</inkml:trace>
  <inkml:trace contextRef="#ctx0" brushRef="#br0">11944 17858 8202,'-5'-16'0,"-1"3"95,-1 1 0,4 5 1,-3-1-1,2 1 338,-1-1 0,-4 4 1069,5-5-1101,-6 6 0,10-3 1,0 6-1,7 0-98,5 0 1,3 5 0,4 0 0,6 3-34,5 2 0,2-2 0,-1-1 1,3 0-77,1 1 0,3-4 0,-4 4 1,0-1-123,-3 1 0,0-1 1,-2 3-1,-6-2-532,-2-2 1,-5 4 178,-7-1 1,-4 3 0,-11 1-1,-8-1 129,-6-3 1,-6 3 0,-3-4-1,-5 4-128,-6 2 0,-3-1 1,1 0-1,1 1 49,1-1 1,-2-1 0,10-2-1,-1-1-279,1 1 0,6-2 1,9-1-475,2-1 0,7 0 984,4-1 0,14-10 0,5 4 0</inkml:trace>
  <inkml:trace contextRef="#ctx0" brushRef="#br0">12064 18005 8278,'-15'-6'0,"-3"-1"152,-4-1 1,-5 2-1,-4 9 1,-3 5 890,0 5 0,-10 5 0,-2-2 0,-8 2-827,-3-2 1,-6 3-1,3 1 1,-2 0-414,-2 4 0,-9-3 0,7 0 0,-4-2-395,-3-3 1,7-3 0,-2-4 0,7-4 202,6-4 0,5-1 1,11 0-1,4-1-19,4-4 1,8-2-1,6-6 1,3-1-797,5 1 1204,3 0 0,12-7 0,2 0 0</inkml:trace>
  <inkml:trace contextRef="#ctx0" brushRef="#br0">7731 17898 8395,'12'-14'0,"-3"-3"463,-4 0 0,-4 3-30,-1 5 0,-1 6-166,-4-1 0,-2 2 0,-7 2-42,1 0 0,4 6 0,2 3-17,1 3 0,1 1 0,5 2 0,0 1 147,0 2 0,0 2 0,0-3 1,0 5 37,0 4 1,0 0 0,0 2 0,0 2-15,0 1 0,0 9 0,-1-3 0,-3 0-177,-5 2 0,-3 4 1,-1 1-1,-1-1-363,1-2 1,4-1 0,0 0 0,0-1-365,2-4 1,-4-3 0,7-9 0,1-2-839,2-2 1,1-5 442,0-6 1,0-6 919,0-2 0,11-12 0,4-9 0</inkml:trace>
  <inkml:trace contextRef="#ctx0" brushRef="#br0">8051 18298 9440,'0'-32'1826,"0"5"0,0 14-2417,0 13 0,0 6 1,0 7-1,0 0 572,0 1 0,0-1 1,-1 0-1,-2 2 584,-1 3 0,-5-2 0,3 6 0,0 0-302,0-1 1,-3 4 0,5-4 0,1 1-127,1 1 1,2-7-1,0 2-7,0-4 0,2-6-248,2-4 0,2-8 1,4-7-1,-1-3 36,2-4 1,-6 0 0,0 5 0,-2 1 502,1 3 1,-2-3-284,2 3 0,-2 5 1,-2 4-42,0 7 0,0 5 0,0 1 0,0 1-46,0-1 1,0 5 0,1 0 0,2-2-621,2-1 1,5-3 0,-1-4 0,3-2-244,1 0 1,5-4 0,1 1 0,3-6-576,6-6 1,4-9 1386,3-4 0,4-9 0,-5-3 0</inkml:trace>
  <inkml:trace contextRef="#ctx0" brushRef="#br0">8505 18285 10461,'-9'6'0,"0"3"358,-2 3 0,4 1 1,0 0-1,1 1-12,3-1 0,1 5 0,2 1 0,0 0 110,0 0 1,0 4 0,0-6 0,2 0-208,2-3 1,-1 0 0,5-1-513,-2 0 1,2 1-914,-3-1 266,-1-6 1,-10-1-1,-3-7-124,-2-4 1,2 3 0,0-7 743,-1-2 0,4-2 0,3-3 0,6-2 29,5 2 1,4-5-1,3-1 1,1-2 260,2 2 0,12-15 0,-2 1 0</inkml:trace>
  <inkml:trace contextRef="#ctx0" brushRef="#br0">8838 18045 8450,'7'6'725,"4"1"0,-5 10 1,0 3-121,-1 7 0,0 9 1,-5 1-1,1 4-689,4 3 1,-4 1-1,2-4 1,-4 2-777,-4 2 0,-5-1 0,3-5 1,-2-4 859,0-4 0,-6-3 0,-6-1 0</inkml:trace>
  <inkml:trace contextRef="#ctx0" brushRef="#br0">8811 18365 8369,'14'-42'0,"-6"1"0,1 13 0,2 6 421,1 5 1,1 2 0,0 11 0,1 1-744,-1 2 0,0 1 0,1 1 0,0 3 322,4 5 0,-3 3 0,4 2 0</inkml:trace>
  <inkml:trace contextRef="#ctx0" brushRef="#br0">9571 18085 8453,'7'-10'20,"-2"-4"1,-4 5-275,-1 9 1,0 6 0,0 8 206,0-1 0,0 0 0,0 2 0,0 1 1113,0 2 0,0 9 0,0-2 0,0 0-498,0 0 0,0 3 0,0-5 0,0 0-465,0 0 0,0-4 0,0-6-760,0 0 428,0-5 1,0-4 0,0-10-1,0-5-247,0-6 1,0-11 0,0 1 0,0-1 140,0 0 0,0 2 0,0-3 0,0 1 692,0 2 1,5-3 0,1 12 0,1 2 296,4 5 1,-4 2 0,2 5-330,1-1 0,2 1 1,1 7-1,-1 5-35,-3 3 1,3 1 0,-5 1 0,2-1-362,0 0 0,-6 5 0,2 1 0,-4 1-196,-1-1 0,-1-1 0,-4-5 0,-4 0-8,-3 1 1,-1-1 0,0 0 0,-1-1 19,1-3 1,0 3-82,-1-3 402,7-3 1,7 0 0,10-6 0,7 0 177,5 0 1,2 0 0,-1 0 0,-1 0-8,2 0 1,0 1 0,-2 2-1,-4 3-121,-3 1 1,-8 2 0,-2 4 0,-4 2 13,-1 3 1,-3-2 0,-6 5 0,-9 0-95,-5 0 0,-10-1 1,-4 4-1,-3-3-222,0-2 0,-7-1 1,8-5-1,1 0-251,1 1 0,7-5 1,0-2-1,7-1-1282,5-3 0,5-3-166,4-5 1885,15-8 0,14-8 0,14-5 0</inkml:trace>
  <inkml:trace contextRef="#ctx0" brushRef="#br0">10131 18138 9972,'-2'-26'506,"-2"8"0,3 12 0,-4 13 0,4 7-203,1 0 0,1 7 0,2 1 0,1 2 185,-1-2 0,-1 8 0,-2-3 0,0 1-228,0 0 1,0-1 0,0-1-1,0-1-558,0-2 0,0-4 0,0-6-138,0 0 1,0-7 0,0-6 115,0-7 0,0-11 1,0-5-1,0-6-134,0-2 1,0-6 0,1 3 0,2-1 219,2-1 0,1 2 0,-3-1 1,3 3 541,1 4 1,-4 8-1,3 2 719,0 3 0,-3 8-690,6 2 1,-5 5-1,4 5 1,-3 5-51,-2 6 0,-1 1 0,-2 5 0,-2 1-123,-2 3 1,1-4 0,-4 0 0,-1 0-398,1-1 0,2-2 1,-2-5-1,0-1-173,-1 0 1,5-4 271,-1 0 1,10-6 0,7 1 0,8-2 132,4-2 0,6-5 0,2-1 0,-1 1 72,1-1 0,2 1 0,-5 5 1,-3 0 21,-4 0 1,-6 6 0,-1 4 0,-6 5 34,-5 3 1,-4 6-1,-2-1 1,-4 6 56,-4 2 1,-8 0 0,-7-5 0,-4 1-90,-3 0 1,-6-2-1,1-3 1,-2-6-28,-2-5 1,1-1-1,2-5 1,1-2-100,-1-2 1,5-5-1,-1-2 1,4-2-592,2-2 0,2-2 0,9-1-2663,-2-1 3284,6 1 0,6 0 0,6-1 0</inkml:trace>
  <inkml:trace contextRef="#ctx0" brushRef="#br0">21995 18352 8580,'-14'0'78,"7"0"0,0 0 578,2 0 1,4-2 417,-4-2 0,4 1-605,1-6 0,1 6 1,4-2-1,4 4 55,2 1 0,4-2 0,2-1 1,2-1-436,2 1 1,1 2 0,3 1 0,-1 0-616,-2 0 0,-1 0 0,2 0 0,-2 0 361,-2 0 1,-1 0 0,-5 0-3485,1 0 3649,-1 0 0,0 0 0,1 0 0</inkml:trace>
  <inkml:trace contextRef="#ctx0" brushRef="#br0">21875 18525 8272,'-15'-6'960,"-3"4"1,11-1-547,-1 6 0,2 5 1,6 5-377,0 0 1,6-1 0,5-3 0,4-4-136,2-4 1,7-1-1,-2 0 1,5 0 44,4 0 1,-1 0 0,4 0-1,0-1 52,0-4 0,1-2 0,5-7 0</inkml:trace>
  <inkml:trace contextRef="#ctx0" brushRef="#br0">22968 18258 9046,'0'-13'1169,"-2"5"1,-2 4-927,-5 3 1,-3-4 0,-1 1 0,0 1 113,-1 1 1,-1 2 0,-2 0-1,-4 0-61,0 0 1,-3 6 0,5 3 0,-2 4-18,-2 5 1,2 3 0,0 7 0,2 2-24,3 1 1,7 4 0,4-2 0,5-1-171,5 1 0,8-3 0,9-8 1,4-4-10,0-4 1,5-2 0,2-3 0,0-4-292,-1-4 1,4-7-1,-5-3 1,-3-4-272,-4-5 1,-5-3-1,-6-7 1,-1-1 82,-3-2 1,-3-5 0,-6 3-1,-2 1 460,-2-1 1,-5 2-1,-7 6 1,-2 1-166,2 2 0,-4 7 0,1 0 0,0 7 97,0 2 1,1 1-449,5 5 1,5 2-1,4 2 1,4 4-929,4-1 0,9 8 1386,10-6 0,14 5 0,4-6 0</inkml:trace>
  <inkml:trace contextRef="#ctx0" brushRef="#br0">23394 17978 8306,'-34'-20'1201,"-4"6"1,4 13 0,-2 8-680,1 11 1,-1 15 0,-5 5 0,-2 4-182,-2 5 0,-5-1 1,1 3-1,-3 0 128,-1-2 1,1 8-1,3-5 1,5 0-938,2 2 1,8-7 0,3-4 0,4-5-841,5-4 1,3 4 1307,6-5 0,-1-6 0,1-6 0</inkml:trace>
  <inkml:trace contextRef="#ctx0" brushRef="#br0">20089 16659 8100,'0'-13'5,"0"-1"1,0 1 579,0 0 0,4-1 0,2 1 350,1 0 0,-4-1 0,3 1-42,0 0 1,0-1 0,4 1 517,-1 0 1,-4 5-267,4 4 1,-6 4-1,1 6-556,-2 7 1,-2 6-1,-2 8 1,-1 0-284,-1-1 0,-2 7 0,3 1 1,-2 1-203,2 1 0,-3-6 0,2 2 0,1-1-1411,2 0 1,-4-4 0,1-5 0,1 0-2372,1-1 0,2-2 3678,0-5 0,6-13 0,2-2 0</inkml:trace>
  <inkml:trace contextRef="#ctx0" brushRef="#br0">19955 16592 8921,'-13'-14'4409,"6"-4"-3883,1 16 1,6-5 0,1 2 78,4-3 0,2-3 0,8 1 0,1 2-47,2 2 0,5-2 0,0 3 0,2 2-754,2 2 1,-2 1-1,0 0 1,-1 0-1196,-1 0 1,4 1 0,-8 4 0,0 4-1691,1 2 3081,-3 3 0,-3 5 0,-1 2 0</inkml:trace>
  <inkml:trace contextRef="#ctx0" brushRef="#br0">20035 16792 8510,'-13'2'4577,"0"2"-4109,5 4 0,4 0 0,8 0-59,5-2 1,3 3 0,3-5 0,2-1-676,6-1 0,-3-1 0,3 2 0,-1 1-1503,-1-1 1,-1-1 1768,-2-2 0,3-6 0,6-1 0</inkml:trace>
  <inkml:trace contextRef="#ctx0" brushRef="#br0">20488 16539 8078,'0'-13'3030,"0"-1"-1304,0 7 1,0 7 0,0 9 0,0 3-803,0 1 0,5 5 0,1 1 0,0 2-797,0 2 0,0 1 0,-3 0 1,1-3-114,-1-2 1,3 3-1,0-4-4986,1-2 3534,-4-7 1,3-6 0,-7-10 1071,-4-7 0,2-8 0,-4 1 1,1-1 1010,3 0 0,1 4 1,2-3 963,0 2 1,0 1-861,0 5 0,0 7 1,2 6-1,2 7-144,5 5 1,3 2-1,3 0 1,1 3-201,2 1 0,4-1 0,-3-5 0,1-2-487,-1-1 1,3-6-1,-4 2 1,-2-4-136,-1-1 0,-3-10 1,-3-5-1,-5-3-26,-2-1 0,-2-9 0,0 1 0,0-1-396,0 0 1,-2 1 0,-1 1 0,-3 1-14,-1 2 0,4 0 1,-1 5-641,2 2 0,4 1 183,2 1 1,5 7-1,9 3 1,2 4 1108,1 4 0,10 3 0,-3 7 0</inkml:trace>
  <inkml:trace contextRef="#ctx0" brushRef="#br0">20955 16392 7961,'-7'-6'2214,"2"-2"-1376,-2 2 1,11 4 0,1 7 0,5-2 32,3-2 0,2 1 1,3 1-1,3 2-517,-1 3 0,4-4 0,-5 5 0,1 2-1218,-1 0 0,-1 3 864,-5-1 0,0 6 0,1 2 0</inkml:trace>
  <inkml:trace contextRef="#ctx0" brushRef="#br0">20915 16632 7961,'-6'8'3594,"6"-2"-2925,0-6 0,7 0 0,11 0 0,3 0-676,0 0 1,8 4 0,-2 1 0,1-3-3102,0 0 3108,-1 4 0,6-5 0,1 5 0</inkml:trace>
  <inkml:trace contextRef="#ctx0" brushRef="#br0">21675 16459 7952,'-2'-13'-381,"-2"-1"1,2 1 0,-1 1 346,6 3 1,0-3 0,6 4 605,2-4 0,-5 3 1,-2 0 557,-3-1 0,-1 2-576,0-1 213,-5 6 0,2-3 0,-6 6 82,-2 0 0,-3 6 0,-3 5 0,2 4-522,-1 2 1,1 10 0,5-2 0,1 2-180,-1 2 1,4 5-1,1-2 1,4-3-238,1-1 0,6-1 0,4 0 0,5-2-204,3-3 1,1-3 0,-3-7 0,4-3 121,0-5 0,1-2 1,3-5-1,-4-4-145,0-7 0,-3-8 1,-3-2-1,-1-5 69,0-7 0,-5 2 0,-4-1 0,-2-1 182,-2 2 1,-5 1-1,-1 7 1,-1 1-115,-3 2 1,-1 4 0,1 7 0,3 2-1515,1 1 1149,-5 6 0,11-1 0,0 7 1,8 2-2008,3 3 2551,3-5 0,5 9 0,2-5 0</inkml:trace>
  <inkml:trace contextRef="#ctx0" brushRef="#br0">21995 16166 7952,'0'-13'380,"-6"5"1,-3 4 0,-3 2 426,-1 2 0,-2 11 0,-3 3 0,-3 6-12,1 3 0,-7 8 1,2 8-1,-6 5-356,-3 5 0,0 13 0,-3-5 0,3-1-593,1 2 1,6-4 0,7-3 0,0-4-916,4-1 0,1-1 0,2-5 0,1-2 1069,3-2 0,-3-4 0,5-5 0</inkml:trace>
  <inkml:trace contextRef="#ctx0" brushRef="#br0">22421 16499 7695,'-13'0'-696,"0"-1"0,-1-2 1311,1-2 0,0 1 0,-1 4 0,1 0 130,0 0 1,-1 0 0,1 0 688,0 0 0,4 0-638,0 0 1,7 0 0,2 0-356,8 0 1,8 0-1,3 0 1,2-2 102,3-2 1,1 2 0,2-4 0,-1 2-251,1-1 0,0 1 1,-2 4-1,-1 0-150,-2 0 1,-4 0-1,2 0 1,1 0 37,0 0 1,-4 0 0,4 0 0,0 2-409,0 2 0,-4-3 1,4 5-1,-2-1-184,-2-1 1,2 1-1,-1-5 1,-2 1-455,-1 4 1,-2-4 0,1 4-402,-1-4 1,0-2-1,1-4 700,-1-4 0,-4 2 0,0-1 0,0 1-2658,-2 0 3223,5 4 0,-5-15 0,7 3 0</inkml:trace>
  <inkml:trace contextRef="#ctx0" brushRef="#br0">22848 16299 9317,'0'-15'0,"-2"-1"0,-1-2 1568,-1 2 1,1 7 0,7 5-1317,5 2 1,5 2-1,3 0 1,6 0-18,2 0 1,2 6-1,-1 3 1,1 3-11,0 1 1,-1 5-1,1 0 1,-2-2 40,-3-1 1,-1-2 0,-6 2 0,0 1-115,-4 2 0,-6 0 1,-1-5-1,-2 0-787,-2 1 0,-6 3 0,-4 1 0,-5-1-233,-3-3 0,-9 0 1,4-1-1,-1 0-660,-1 1 1,0-1 1527,-2 0 0,6 1 0,2-1 0</inkml:trace>
  <inkml:trace contextRef="#ctx0" brushRef="#br0">24088 16113 8320,'7'-11'802,"-3"-2"-541,-2-2 0,-1 5 0,2 1 0,2-2-66,-2 0 1,-2 2 0,-1 0 1467,0-2-854,0 6 1,-1-6-220,-4 7 0,2 1 0,-6 7-266,-1 5 1,-2 3-1,-1 1 1,1 1-77,3-1 0,-1 5 0,4-1 0,0 0-160,0-2 0,-3-2 1,5 0-1,1 1 85,1-1 0,2 5 0,0-1-551,0 0 0,2-4 0,1-3 1,3-2-107,1-2 0,-3 3-180,5-5 746,0 6 1,-1-7 588,-4 6 1,-8-1 0,-4 2 0,-1-1-164,0 1 0,2 2 0,-3 3 0,1 1-180,-2 2 1,1 0 0,1-3-1,5 1-100,2 2 1,2-1 0,0-2-1,0 1-531,0 2 1,0 0-1,2-3 1,2 0-396,5-2 0,1 3 0,1-7 0,-2 3 73,1 1 0,-3-1 0,1-1 0,-1-3 45,1 3 1,-5-4 0,3 2 56,0 1 1,-5 2-1,3 2-112,-2-1 1,-2-4 0,1-2 0,4 1-78,4-1 0,3-4 1,2 1 711,4-2 0,3-8 0,6-1 0</inkml:trace>
  <inkml:trace contextRef="#ctx0" brushRef="#br0">24514 16379 7805,'8'-6'875,"-3"5"0,-5-4 662,0 10 1,0 4 0,0 7-979,0 2 1,-1 4 0,-2-4-1,-1-1-292,1 3 0,1-6 0,2 4 0,0-3-66,0-2-872,0 1 0,-1-7 0,-2-4 348,-2-6 0,-4-9 0,5-7 0,-1-2 45,0-2 1,2-7 0,-5-1 0,2 1 243,3 2 0,0 3 0,0 1 0,-1 3 819,1 2 1,2 1 0,1 5 723,0 0 0,1 1-1327,3 3 1,4 3 0,5 6 0,0 0-379,1 0 0,4 0 0,1 2 0,0 1-108,0 1 0,5 5 0,-3-5 0,1-1-1491,0-1 0,-4 2 0,3 1 1,-2-1 1794,-3 2 0,5-4 0,0 3 0</inkml:trace>
  <inkml:trace contextRef="#ctx0" brushRef="#br0">24901 16339 8162,'13'0'-83,"-4"6"0,0 1-184,1 1 1,2 2-1,1-5 816,1-2 0,-1-2 0,-1 1 1,-2 1 734,-1 1 0,-4 0-602,3-4 1,-5 2 0,2 2-281,-4 5 0,-5 3 1,-2 1-1,0 2-141,0 3 0,-4-3 0,2 3 1,-1-4-368,1 0 1,0-1 0,-1 0-1,3 1-1257,0-1 1,5 0-748,-3 1 0,4-7 2110,4-3 0,3-8 0,7-3 0</inkml:trace>
  <inkml:trace contextRef="#ctx0" brushRef="#br0">24847 16126 8307,'-13'0'1977,"0"0"0,1-2 406,3-2-1923,3 2 1,8-3-1,2 5-199,5 0 1,1 1-1,1 2 1,-2 1 51,1-1 0,2-1 0,1-1-87,0 4 1,1-4 0,-1 4 0,0-4-44,1-1 0,-5 0 0,-1 0 0,3 0-223,1 0 0,1 0 1,-1-1-427,-3-4 0,3 4 467,-3-4 783,2 4-128,-3 1 1,-2 6-208,-6 3 0,0-2-78,0 2 0,0 0-161,0 4 1,0 1 0,0-1-1,0 0 123,0 0 1,-5 2 0,-1 3 0,-1 3 49,-3 0 1,-2 2-1,-2-4 1,0 2-240,-4 3 0,3 0 1,-3-1-1,5-2-67,4-2 0,-3 3 1,5-4-1,-1-1-925,4-3 1,2 0 0,2-1-1773,0 0 1,0 1-2914,0-1 4415,0-6 1,6-1 0,2-7 1117,-1-4 0,5-2 0,-5-6 0</inkml:trace>
  <inkml:trace contextRef="#ctx0" brushRef="#br0">25301 16579 10017,'7'-7'3357,"-3"8"1,-6 11-3024,-3 4 1,-5 3-1,1-2 1,-3 2-623,-1 2 0,-1-5 1,1 3-1,0-1-472,-1 0 1,1 0 0,1-5 0,2 0-1017,1 1 1,1-6 1775,0 1 0,-10-6 0,3 3 0</inkml:trace>
  <inkml:trace contextRef="#ctx0" brushRef="#br0">25594 16446 8806,'0'-8'1503,"0"4"1,0 8 0,0 5-626,0 3 1,0 1 0,0 1-1,0-1-689,0 0 1,0 1-1,0-1-887,0 0 1,0-4 380,0 0 1,0-7-1,1-2 1,2-8-38,2-4 0,-1-7 0,-4-3 1,0-5-55,0-4 1,0 3 0,-1-3-1,-2 3 735,-2 1 1,-1 2 0,3 1-1,-1 4 944,1 0 1,2 2-728,1 5 0,1 1 0,3 3-437,5 5 0,3 3 0,2 1 1,-1 0-551,0 0 1,5 0 0,1 1 0,0 2-438,1 1 1,2 1 0,-4-4 0,-2 2 152,-1 2 0,-2-1 727,1-4 0,-1 0 0,0 0 0</inkml:trace>
  <inkml:trace contextRef="#ctx0" brushRef="#br0">25940 16126 8080,'-5'0'1934,"5"0"-1903,5 0 0,4 0 0,0 0-29,2 0 1,-4 0 0,2 0 76,1 0 1,-2 0 392,1 0 626,-1 0-498,6 0 1,-5 0 474,0 0-323,-6 0-595,2 0 482,-5 6-392,0-5 0,5 7 273,-1-4-335,1-2 0,-4 4-352,4-6 0,-4-2-134,4-2 368,-4 2 1,-2-8-71,-4 5 0,2 1 1,-6 4-274,-1 0 1,3 0 84,-2 0 0,4 0 134,-4 0 1,2 1 0,-3 2 54,1 2 1,4-1-1,-2-2 289,1 2 1,-4 2 0,2 4 17,1-1 0,1 0 0,6 5-260,0-1 1,0-4 0,0 0-71,0 1 1,1 0 0,4 1-1,2-2 80,1 1 1,3-3 0,-2 1 0,3-1 296,1 1 1,2-4-1,2 3 1,0 1-128,0-1 0,-4 2 1,-3 4-1,-1 1-77,2-1 1,-5 2 0,-2 1 0,-3 3-90,-1 2 1,0-3 0,0 4 0,-1 0-339,-3-1 0,-4-2 1,-7-5-1,-1-1-300,-2 0 1,-4-1 0,3-3 0,-1-5 190,1-2 0,-3-2 1,3 0-1,0-2 30,-1-2 1,2-3 0,5-7 0,1 0 132,3-4 0,3-3 0,8-6 0,2 1 377,5-1 0,5 2 0,3 0 0,6 1 128,2 0 0,1-2 1,1 6-1,0 1-23,-1 0 0,0 1 0,-3 5 0,-2 1 61,-2 3 1,-1-3-1,-5 3-503,1-2 0,-5-3 1,-2 1-1,-3 0-283,-5-1 0,-5 1 0,-7-2 0,-2-1 250,-3-2 0,-1 2 0,-6 5 0,1 2 437,0-1 0,-4 3 0,7-1 0,-1 2-150,0 3 0,6 2 1,-2 1-1,3 1-133,2 4 1,5 4-1,5 7-649,6 2 1,5 4 0,7-3 0,2 0-2058,6 1 2770,14-2 0,-8-5 0,10 0 0</inkml:trace>
  <inkml:trace contextRef="#ctx0" brushRef="#br0">26460 15806 8198,'-1'-13'1762,"-4"1"-1312,-3 3 1,0 3 365,-1 6 0,6 2-371,-1 2 0,4-1 0,4 4 1,5 1-182,3-1 1,1 2 0,1 3 0,-1-2-72,0-1 0,1 0 0,-1 4-95,0 1 0,-5-1 0,-4 0-432,-2 1 0,-7-1 0,-2 0 0,-4 1 204,-3-1 1,-3-1 0,4-2 0,0-1 289,-1 1 0,3-2 1,2 1-56,4 1 1,4 2 0,2 1-112,4 1 1,2-6-1,6 1 1,2 2-47,3 1 0,-3 1 0,3 0 64,-4 1 0,-2-1 0,-3 0 0,-4 1 80,-4-1 0,-1 0 0,0 2 0,0 1 274,0 2 1,-6 0 0,-1-5 0,-2 0-3,0 1 0,0-1 0,-3 0-271,3 1 1,3-1 0,6 0-1,0 1-332,0-1 0,5 0 0,2 1 0,2-1 68,1 0 1,5 1-1,-6 1 1,3 1 150,1 2 1,-5 4 0,-4-3 0,-2 2-57,-2 2 0,-6 3 0,-3 0 0,-4 1 120,-5 0 0,1-2 0,-5-2 0,-1-2-505,-3-2 0,1 4 0,1-6 0,4 0-794,0-2 1,-2-1 1254,4 4 0,-5-3 0,2 4 0</inkml:trace>
  <inkml:trace contextRef="#ctx0" brushRef="#br0">19462 15606 8064,'0'-9'-2041,"0"0"2041,0 0 0,-6 2 0,-1 1 0</inkml:trace>
  <inkml:trace contextRef="#ctx0" brushRef="#br0">19449 15566 7910,'7'-7'2104,"-1"-5"-1458,-6 4-497,0 1 0,-1 1 80,-4 6 0,2 0 0,-4 2 44,1 2 1,-5-2 0,3 3-1,-4 1 0,3-4 0,1 4 0,2 0-145,4 3 0,-4 2 0,1 3 1,2 1-87,2 2 0,1 0 1,0 5-1,1 2-10,4 1 0,2 0 1,6-1-1,1-2 34,-1 1 1,0-3-1,2-2 1,1-4-23,2 0 1,0-7 0,-3-3 0,1-2-34,2-2 0,4 0 0,-4-3 0,0-4-33,1-7 0,-9-3 0,4 0 0,-4-2-2,-3-2 0,-1 1 0,-6-4 0,0 3 6,0 2 1,-4-3-1,-2 4 1,-1 3-46,-4 5 1,-5-1 0,-2 5 0,2 0-146,1 1 1,2 0-279,-1 5 1,2 2-11,4 2 0,3-1 0,10 4 0,3-1-17,4-3 0,8 3 1,2-1-1,4-2-1132,6-2 1645,2-1 0,6 0 0,0 0 0</inkml:trace>
  <inkml:trace contextRef="#ctx0" brushRef="#br0">20129 15526 8283,'-14'-6'1291,"5"5"-547,0-4-164,6 4 1,-2 7 0,5 3-204,0 2 1,0 3 0,1-1 0,2 0-152,1 1 1,5 4 0,-3 1 0,2 0-139,2 0 1,2-1 0,3-6 0,1-2-247,2-1 0,1-6 0,-3 2 0,4-5-95,0-5 1,-3-2-1,0-8 1,-2-1 19,-2-2 0,-1-6 1,-1 2-1,-4-2 86,-1 2 1,-2-2 0,-4 5 0,0 0 71,0 0 1,0-4 0,-1 6-363,-3 0 1,2 3-246,-2 0 1,4 7 0,4 2-185,5 4 0,7 1 866,2 0 0,12 0 0,-2 0 0</inkml:trace>
  <inkml:trace contextRef="#ctx0" brushRef="#br0">20808 15313 8117,'3'13'870,"-3"1"0,-3-1-386,-3 0 1,5 5-1,-3 1 1,1 2-29,-2 3 0,4-4 0,-4 3 0,4 0-451,1 2 1,0-4 0,0-2 0,0-1-294,0 0 0,0 0 0,0-5-1424,0 0 1712,0 1 0,-6-1 0,-2 0 0</inkml:trace>
  <inkml:trace contextRef="#ctx0" brushRef="#br0">20475 15433 8853,'-12'-36'0,"3"2"0,5 6 1175,2 7 0,8 13 0,5 3 0,5 4-1444,6 1 1,3 0 0,5 0 0,3 0-94,2 0 1,11-5-1,-4 1 1,2 1-1016,2 1 1,3 1 1376,-5-4 0,13-2 0,-3-6 0</inkml:trace>
  <inkml:trace contextRef="#ctx0" brushRef="#br0">21288 15300 8304,'-6'7'487,"-1"-4"205,0-6 0,1 3-486,6 0 0,0 1 0,0 8 90,0 2 0,7-4 1,5 1-1,6-1-510,2 0 1,1-2 0,3 2 0,-2 1-75,2-1 0,-1-4 0,0 3 1,-6-2 287,-2 1 0,-1 5 0,-1-2 0</inkml:trace>
  <inkml:trace contextRef="#ctx0" brushRef="#br0">21182 15593 8159,'-26'4'1843,"4"1"1,4 1-1622,10-2 1,8-2 0,11 3-1,9 0-728,6-1 1,10 1 0,1-5 505,6 0 0,-2 0 0,5 0 0</inkml:trace>
  <inkml:trace contextRef="#ctx0" brushRef="#br0">14836 15766 6102,'-4'-9'689,"0"0"1,-1 0 72,5-4 1,0 0-228,0-1 914,0 1 603,0 0-756,0-1-188,0 7-679,0 1 0,0 8 0,0 2-6,0 5 0,0 3 0,0 1 1,-1 0-122,-4 1 0,4 3 0,-4 3 1,4-1 243,1 0 1,0 5 0,0-2 0,0 2-121,0-2 0,0 8 0,0-4 0,0 2-144,0 1 0,0-3 0,0 1 0,0 0 160,0-1 1,0 5 0,0 0 0,0-1-24,0-2 1,0 3 0,0 2-1,0-1-277,0 1 0,0 1 0,0-4 0,0-4-142,0-1 0,0 4 0,0-7 0,0 3 0,0 2 0,0-5 0,0 0 0,0 2 0,0 1 0,0 2 0,0-1 0,0-1 0,0-2 0,0 2 0,0-3 0,0 2 0,0-2 0,0 2 0,-2-5 0,-1 0 0,-1 0 0,-1-1 0,5-5 0,0 1 0,0-1 0,0 0 0,0 1 0,0-1 0,0 0-125,0 1 0,0-5-314,0 0 0,0-5-1451,0 5 1,2-6 391,2 1 0,4-7 1,5-4-1,0-3-237,1-5 1,4-3-1,-1 0 1,0-3 75,-3 1 1,0 0 1658,-1 7 0,-5-6 0,-3-2 0</inkml:trace>
  <inkml:trace contextRef="#ctx0" brushRef="#br0">14756 16846 7781,'-5'7'617,"3"5"0,-2-3 6,2 3 0,2 1 1,2 0-1,2-1 415,5-3 1,3 7 0,1-1 339,0 4 1,5-2 0,0-1 0,0-4-600,1-3 0,0-2 0,5 2 1,-2-5-896,2-2 0,-3-2 1,1-2-1,2-2-366,1-5 0,-3-4 1,0-5-267,2-4 0,-3 1 0,-1-1 0,0-2 0,-4-1-1142,-1-2 0,-2 1 1,0-1 1889,1 0 0,-1 1 0,0-1 0</inkml:trace>
  <inkml:trace contextRef="#ctx0" brushRef="#br0">13397 15806 10502,'-5'9'989,"1"0"1,-1 0 0,5 4-671,0 0 0,0 1 0,0-1 0,0 0 19,0 1 0,0 3 0,0 3 0,0 0-78,0 4 0,-1-3 0,-2 1 1,-3 0-46,-1-1 1,2 3 0,-4-5 0,-1 0-17,-2 0 0,0-1 0,2-4 0,1-1-159,-1 0 0,-2-1 0,-1-2 1,-1-2-18,1-2 1,-2 4 0,-1-3 0,-4 2 25,0 0 1,-1-4 0,-4 4 0,0-1 18,-3 0 0,-11 7 0,2-5 1,0 0-84,-2 2 0,5-4 1,-1 1-1,-1-1 21,2 0 0,-4 4 0,2-5 1,-2 2 22,-2 0 1,4-5 0,1 4 0,-2-2 9,-2-3 1,3 2 0,1 0 0,-1-2 66,2-2 1,-3-1 0,5-1 0,-1-2-25,1-2 0,0 0 0,6 2 0,-1-2-30,0 2 1,-4-3 0,-1 2 0,-1 1-89,1 1 0,-4 2 1,3 0-1,-1 0-180,-3 0 1,3 5 0,-1-1 0,-1-1 64,2-1 0,-4-2 0,2 0 0,-2 0 170,-2 0 0,1 0 1,2 0-1,1-2 88,-1-2 1,0 1-1,0-5 1,2 1 11,-2 0 1,3 2-1,-2-2 1,1 1-167,1 3 1,-8-3 0,5 2 0,0 1-169,-1 1 0,1 2 0,-2 0 0,2 0 86,0 0 0,-6 0 0,5 0 0,-4 0 148,4 0 1,-5 0 0,4-1 0,-1-2 149,-3-2 0,5 1 0,1 2 1,-2-1 65,1-1 1,-5-5 0,9 3 0,-2 0-260,0 0 0,2-3 0,-3 3 0,2-1 76,-2-3 0,3-2 0,0 0 0,0 2-306,0 1 0,-1 0 0,-2-3 1,2 2 90,-2 1 0,0 1 0,0-2 0,1 1 263,-1-1 0,0 2 0,0-1 1,3 1 137,2 0 1,-4-4 0,3 5 0,1-2-70,-1 0 0,2 2 0,4-4 1,1 2-218,-1-1 0,-4 0 1,0-1-1,1 2-153,2-1 1,-3-2 0,0-1 0,1-2-30,2-3 0,-3 4 0,0-6 1,1 3 244,2-1 0,2-4 0,-1 2 1,0 0 167,1-4 0,0-6 0,3-1 0,2 0 28,2-2 0,1 4 1,6-5-1,2 0-51,1 0 1,6-2 0,-2-4 0,4 0-254,1 0 0,0 0 1,0-1-1,0-2-100,0-2 0,0-3 1,-2 2-1,0 0 32,-3 0 0,-4 0 1,3 3-1,0-1 106,0 1 1,-4-3-1,3 0 1,-2-2 72,0-2 0,4-2 1,-2-3-1,0 1-29,-1 0 0,5-6 0,-1 6 0,2 0 29,2-1 1,-1-2-1,-2 3 1,-2 3-107,2 4 0,-2-2 1,-1 3-1,-2-1 84,-2-4 1,-2 4 0,-1-2 0,-2 0 50,-3 2 0,3-3 0,-3 4 1,4-2 67,0-2 1,5-2-1,2-1 1,0 1-15,-1 3 0,5-7 1,-1 3-1,2-2-152,2 0 0,0-3 1,0-1-1,2 0 23,2 0 0,-2 1 0,4 3 0,-2 0-136,1 2 0,-1-8 0,-3 8 0,2 0 102,2 2 1,-1-4-1,-4 4 1,0-3 51,0-2 0,2 0 1,1 1-1,1 0 172,-1 2 1,3-5 0,0 6 0,0-4-69,0 0 1,4 2-1,-2 3 1,1-1 27,-1-3 0,1 3 1,5 3-1,-2 0-91,-4 2 1,4-5 0,-3 3-1,1-2-281,-1-3 1,2 1 0,-5 0 0,1-1 26,3 1 0,-2-5 1,-1 0-1,1 2 112,-1 1 1,0 1 0,4-3 0,-2 0 266,1 0 0,-2 7 0,0 1 0,1-3-29,-1-4 0,4 6 0,-4-4 1,3 3-30,-2-1 0,3-2 1,-4 3-1,3 0-214,-2 2 0,3 2 1,-4-3-1,4 2 45,2 2 0,-1-3 0,0 4 0,1-1-22,-1 0 1,0-5 0,1 4 0,-1 0 17,0 2 1,1-1 0,-1 2-1,0 1 142,1 1 1,-1 4 0,0 1 0,1 3-86,-1 1 0,2-4 0,1 2 0,2-2-24,-2 1 0,3-1 0,1 3 0,0-1-11,4-2 24,1-5 0,3 8 0,2-4-48,1 2 1,2-3 0,-4 5 0,2-1 14,-1-1 1,4 7 0,0-2 0,0 3-1,-3 1 0,2 2 0,-2 1 0,-1 2 4,-2-2 0,3 3 0,1 1 33,2 0 1,-2-2 0,2 4 0,0 1 0,-2 0-68,1 4 1,4-6 0,-2 8 0,4 1 6,1-2 0,0 0 1,1 0-1,2 2 103,2 1 0,-1 5 0,-4-4 0,0 1-72,0 0 0,-1 4 0,-2-3 0,-3 1 17,-2 1 1,4-1 0,-3 5 0,-1 0 43,1 0 1,-2 0-1,-3 0 1,0 0 6,-1 0 0,7 0 0,-8 2 0,4 1-20,3 1 0,-5 5 1,3-3-1,-3 0 8,-1 0 1,2 3 0,1-5-1,-2 1 19,2 1 1,-1-5 0,-2 5 0,0-2-6,-1 1 1,1 1-1,0-3 1,-1 3-36,1 1 0,-5-2 0,0 3 0,1 1 38,-3-1 1,4 4 0,-5-4 0,1 4 4,-1 2 0,5-3 0,-2 0 1,3-2 34,2 1 0,-1 2 1,1 0-1,0-2 139,-1-1 0,1 0 0,0 4 0,-1-1-77,1-3 0,2 3 0,0-3 1,-4 3-100,0 1 0,0 0 0,2 2 0,-1 1-174,1 2 1,-5 0 0,-1-3-1,-2 1 80,-2 2 1,-3 1 0,1-3 0,2 2 86,0-2 0,1 1 0,-5-1 0,1 2-6,-1-2 0,5-1 0,0-2 1,-2 0 390,-1 1 1,0-1 0,1 0-1,3 1-223,2-1 1,-5 0 0,2 1 0,-2-1-76,2 0 0,-3 1 1,3-1-1,-2 0-147,2 1 1,-4-1 0,4 2 0,-3 1-118,-2 2 0,4 0 0,-1-5 0,-3 0 131,-1 1 1,6-1-1,-8 0 1,1 1 185,0-1 0,1 0 0,2 1-95,-1-1 1,0 0 279,1 1-274,-1-7 1,-4 5 0,0-5-536,1 1 1,2 2-904,1-6-1012,-5 1-316,-2-5 1313,-6 0 0,-2 0 1387,-2 0 0,-4-6 0,-5-1 0</inkml:trace>
  <inkml:trace contextRef="#ctx0" brushRef="#br0">12477 8969 8378,'-31'9'0,"1"-2"584,1-1 1,5-1-1,5-5-310,-1 0 0,7 1 1,0 4-69,7 4 0,4-2 1,5 2-1,5 0 226,5-2 1,9 5 0,2-5 0,4 2-88,3 0 0,5-6 0,-4 2 0,2-4-124,3-1 0,-2 0 1,-1 0-1,0-1-420,0-4 0,-3-2 0,3-8 0,-1-1-859,-4-2 1,-1-6 0,-1 1 1057,0-7 0,5-4 0,2-6 0</inkml:trace>
  <inkml:trace contextRef="#ctx0" brushRef="#br0">19529 8689 14970,'-8'6'-2845,"1"-4"2840,2 2 0,-2-2 0,-6-2 1</inkml:trace>
  <inkml:trace contextRef="#ctx0" brushRef="#br0">19489 8703 12486,'0'-9'-1544,"0"0"1793,0-1 1,0 2 0,0-1 796,0-1-223,0 4-594,0-6 0,0 12 0,0 0 0,0 7 172,0 5 1,0 3 0,0 1 0,0 4-104,0 0 0,0 3 0,-2 5 0,-1 0-433,-1-1 1,-1 5 0,5-8-1,-1-2-175,-4-1 0,4 1 1,-3-4-1,2-2-556,2-1 0,-1-3 0,-2-2-760,-2-1 0,1-5 1629,4 5 0,0-6 0,0 3 0</inkml:trace>
  <inkml:trace contextRef="#ctx0" brushRef="#br0">19235 8676 6808,'-8'-13'1027,"-1"-1"1,7 7-1,2 4-612,8 6 0,3-2 1,4 5-1,3-1 14,4-1 0,5 1 1,5-5-1,7 0-282,4 0 0,1 0 0,-4 0 0,-1 0-537,-4 0 0,-2 4 1,-6 2-1,-2 1-2096,-3 4 2486,-3 1 0,-5 1 0,-1 0 0</inkml:trace>
  <inkml:trace contextRef="#ctx0" brushRef="#br0">19382 9036 9339,'-9'-15'757,"0"-3"0,8 3 1,1 11 162,7 3 1,5 6 0,1 4 0,1 2-1203,-1-2 0,11 2 1,2-3-1,4-1-2063,3-2 0,-4-4 2351,7-1 1,5 0-1,7 0 1</inkml:trace>
  <inkml:trace contextRef="#ctx0" brushRef="#br0">19902 8689 10233,'0'-19'-152,"0"0"0,0-3 1065,0 4 1,6 9 0,3 4-667,3 4 0,-4 1-48,1 0 1,-1 6 0,2 3-88,-1 3 1,-5 1 0,4 0 0,-2 2-167,-3 3 1,3-2 0,0 6 0,1 2-347,3 1 1,-2-4-1,-1-3 1,1-3 90,-1-2 1,-3-1 0,4-2 0,-1-2 67,1-3 0,-5 1 1,3-3 530,-1 2 939,-3-1 1,4-2-567,-6 2 0,1-1 0,4 5-182,4-3 1,4 0-243,5-5 1,3-8 0,4-3-288,-3-6 1,-4-6 0,-8 0 0,-1-3-298,1-5 1,2 3 0,1-4-1,-1 6 268,-3 4 1,-1-2 0,-5 6 0,1 2-54,-1 1 1,0 3-716,1 3-6,-2 3 0,4 12 0,-6 5 0,1 3-1612,4 4 2463,2 0 0,12-5 0,2 1 0</inkml:trace>
  <inkml:trace contextRef="#ctx0" brushRef="#br0">20622 8583 8348,'-5'-18'249,"1"0"1,1 6 0,7 8 0,5 2 447,3 2 1,3 0 0,3 0 0,2 0-382,1 0 1,7 0 0,-4 0 0,0 0-536,1 0 1,-1 0 0,-2 2 0,-4 2-1685,-4 5 0,0 3 1903,-1 1 0,-6 7 0,-1 0 0</inkml:trace>
  <inkml:trace contextRef="#ctx0" brushRef="#br0">20542 8876 10148,'-6'0'1627,"7"0"1,10 0-1918,5 0 0,12 0 1,0 1-1,5 2-481,4 2 1,1-1 0,1-4 770,-4 0 0,4 0 0,-5 0 0</inkml:trace>
  <inkml:trace contextRef="#ctx0" brushRef="#br0">21462 8609 8988,'-14'-20'281,"1"2"0,0 9 1,-1 5-414,1 2 1,-6 4-1,-4 0 1,-2 4 264,-1 2 1,-1 1 0,0 4 0,1 0 329,-1 1 1,6 3-1,3 3 1,5-1-82,4 0 1,3 5 0,8-2 0,2 2-167,5-2 1,9 2 0,4-5-1,5 0-428,4 0 0,1-7 0,5-7 0,-2-4-184,-3-1 1,-2-1 0,-8-4 0,-4-5 157,-3-6 1,-8-5-1,-4-7 1,-6-2 337,-6-1 1,-9-4 0,-5 2 0,-4 2-79,0 3 1,-7-2-1,8 8 1,-1-2-129,3 2 0,2 7 0,7 6-1715,3-1 1821,8 4 0,10-6 0,9 5 0</inkml:trace>
  <inkml:trace contextRef="#ctx0" brushRef="#br0">21848 8316 11452,'-19'-18'0,"-3"2"0,-4 6 701,0 8 0,-5 19 0,-5 12 0,-4 7-978,-6 5 1,17-14 0,-1 1 0,1 0 0,-1 2 0,-3 1-1,1 1 167,-2 1 1,1 1-1,-2 1 1,2 1-1,4-1 1,2 1-1,0-1 1,2 0-1924,1-1 1,2 0 2032,0-1 0,2 1 0,-14 26 0,2-1 0</inkml:trace>
  <inkml:trace contextRef="#ctx0" brushRef="#br0">22235 14980 8343,'7'-15'0,"-2"-1"779,-4-2 0,1 0 471,2 5 0,-3 4 0,5 1 83,0 3-805,-4 0 1,4 7-258,-6 2 0,-6 3 0,-2 7 1,-1-1 128,1 0 1,-1 5-1,-5 0 1,3 0-156,2 1 0,-2-4 0,7 4 1,1-1-216,1 0 1,2-1 0,0-3-1,0-1 114,0 0 0,6-1 0,3-1-339,3-3 0,1-5 0,-1 3-99,-3 0 1,1-3 242,-5 6 1,-2-4 498,-8 3-296,4-5 0,-11 8 1,3-5-1,-3 1 234,-1 3 1,1 2-1,2 2 1,1-1-86,-1 0 1,4 1 0,0-1 0,1 0-144,1 1 1,-1-1-1,5 0 1,2-1-396,2-3 1,-1 3 0,6-5 0,0 2-203,-2 0 0,5-5 1,-3 4-908,3-2 1139,-5 4 0,-1-7 535,-6 6 1,-1-6 0,-2 3 1123,-2 0-1135,-5-5 0,7 10 0,-4-5 1,1 1 223,3 3 0,1 2 0,2 1-567,0 1 1,6-1-1,3 0 1,3 1-263,1-1 0,1-1 0,-1-2 0,0-1-66,1 2 0,-5-4 0,-2 2 0,0 0-2347,1-2 1,-4 4 0,5-6-2425,1 3 5125,2-5 0,2 3 0,-1-6 0</inkml:trace>
  <inkml:trace contextRef="#ctx0" brushRef="#br0">22661 15353 8429,'9'1'906,"0"4"1,-6-2 0,3 4-59,0-1 0,-5 4 1,5-1-1,-1 3 69,-1 2 1,2-1-1,-3 0 1,3 1-199,1-1 1,-4 0 0,3 2-29,0 3 1,-4-3-1,2 2-1123,-2-2-64,-2-7 1,0-10-1,-2-11-86,-2-8 1,2-4-1,-2-2 1,2 1 152,2-1 1,0-6 0,0-1-1,0-1 1057,0-1 1,0 7-1,0-3 1,0 6 258,0 4 1,6 2-1,3 7 1,3 0-450,1-1 1,1 5 0,-1 2 0,0 1-466,1 3 1,-1 2-1,0 1 1,1 0-1732,-1 0 0,0 1 0,1 4 488,-1 3 1,-1 4-1,-2 2 1,-3-1 1269,-1 0 0,5 1 0,-4-1 0</inkml:trace>
  <inkml:trace contextRef="#ctx0" brushRef="#br0">23088 15153 8180,'0'-19'808,"1"10"1,4 0 266,4 6 1,2-1 0,4-1-1,2 2-546,0 2 1,1 1 0,-5 0-1,2 0-57,3 0 0,-3 0 0,3 0-112,-4 0 1,-5 4-1,-1 2 1,-2 1 49,-3 4 0,-2 2 0,-1 3-141,0 2 1,-1 1-1,-2-1 1,-3 3-518,-2 0 1,1 4 0,-3-3 0,1 3 201,-2 2 0,4-2 0,-1-1 1,3-4-448,2 0 1,1-2 0,2-5-7024,0 0 7516,0-5 0,6-3 0,1-5 0</inkml:trace>
  <inkml:trace contextRef="#ctx0" brushRef="#br0">23554 15420 8250,'8'-6'579,"-2"6"1,-6 0 0,-2 7 531,-2 5 1,2 1-1,-2 2 1,1 1-740,-2 2 1,4 0 0,-3-3 0,1 1-1161,-2 2 1,4-1-1,-4-3 670,4-1 118,1-5 0,0 3 0,0-3 0</inkml:trace>
  <inkml:trace contextRef="#ctx0" brushRef="#br0">23821 15273 9216,'0'-13'7255,"0"-1"-6432,0 7 1,1 2-1,2 10-589,2 4 1,-1 3-1,-4 2 1,0 3-345,0 0 1,0 1 0,0-4 0,0-1-582,0 0 0,-4-4 0,-2-1-284,-1-3 0,2-2 0,-2-7 684,1-5 1,1-9 0,5-5 0,0-6 221,0-2 1,0-1 0,2 2 0,2-1 873,5 1 1,2-1 0,-1 3 0,-1 5 150,1 2 0,0 3 1,1 5-1,-2 1-1194,1 3 1,2-1 0,1 5-744,1 2 0,-1 2 0,0 2 0,-1 4-1407,-3 4 0,3 1 2388,-3-1 0,3 9 0,1-4 0</inkml:trace>
  <inkml:trace contextRef="#ctx0" brushRef="#br0">24101 14966 8655,'9'-7'1949,"-2"4"-1683,-1 6 1,3 0-1,-3 4 1,1 1 121,4-1 0,1 1 0,1 2 1,0-1 124,1 1 1,-1 1-1,0-1 1,1-1 49,-1 1 0,0 2 0,1 1 0,-3 1-383,-2-1 1,2 0-1,-7 1 1,-1 0-284,-1 4 1,-2-3 0,0 3-333,0-3 0,-5-2 1,-1 0-1,-1-1-99,-4-3 1,0 1 0,-4-5 0,-2-2-60,0-2 0,3-1 0,5-1 357,-1-4 1,4-2 0,2-8 0,4-1 541,4-2 1,5-4 0,7 3 0,4-1 151,0 1 0,-3 1 0,0 5 0,-2 0-83,-1-1 0,-3 1 0,-2 0 0,-4-1-230,-4 1 0,-1 0 0,-1-1 0,-2 1-129,-2 0 1,-5-1 0,1 1 0,-3 1-102,-1 3 0,4-1 0,0 4-29,-1-1 1,2 4 0,1-3-408,1 0 0,2 6-57,4 0 0,5 6 0,3 7-542,-1 0 1,4 1-1,-5-1 1120,1 0 0,2 1 0,4-1 0</inkml:trace>
  <inkml:trace contextRef="#ctx0" brushRef="#br0">24607 14647 8288,'-13'-8'379,"4"2"590,0 6 0,6 2-284,-1 2 1,4 2 0,4 3-1,5-3-357,3 0 0,6-3 1,0 4-1,-2-1-45,-1-3 0,3 4 0,-1 1 0,0-1-151,-3-2 1,-5 1 0,-1 0 0,-1-1-178,1 1 1,-5 5-1,-1-2-23,-4 2 1,-1 1-1,-6-1 1,-2-2 258,-1 1 1,-1 2-4,0 1 0,5 0 0,4 1-95,2-1 1,8 0 0,5-1 0,4-1 124,2-2 1,3-1-1,-4 4 1,2-1 113,-2-2 0,-1-1 0,-2 4 0,0-1-169,1-3 1,-2 1-1,-4 6 1,-3 1-239,-4 2 1,-1 2 0,0-3 0,-1 4 3,-4 0 0,0-1 0,-6-3 0,2 1 94,-1-2 0,3-1 1,-1-2-1,1 0 20,-1 1 1,4-6 0,-4 1 0,1 0-533,0-1 1,2 2 0,-4-4 0,-1 1-1254,-2 4 1,-3 2 1741,-2 5 0,-4 3 0,-6 5 0</inkml:trace>
  <inkml:trace contextRef="#ctx0" brushRef="#br0">19329 9369 10262,'-8'-6'415,"4"5"1,8-4-1,5 4 492,3 1 1,12 0-1,4 0 1,6 0-304,7 0 1,10 0 0,10 0 0,4 0-279,7 0 0,-34 0 0,1 0 0,2 0 0,1 0 1,1 0-1,0 0-103,1 0 1,1 0-1,5 0 1,1 0-1,-2 0 1,-1 0 0,3 0-1,1 0-243,-1 0 1,0 0 0,3 0 0,0 0-1,-3 0 1,0 0 0,-1 0 0,-1 0 30,0 0 0,-1 0 0,-3 0 1,0 0-1,-1-1 0,-1 0 1,-1 0-1,-1-1-99,1 0 0,-1 0 1,0-3-1,0 1 1,33-2-1,-6 0-101,-4 0 0,-8-3 0,0 5 1,-5 1-707,-7 1 0,-8-2 0,-7-1 0,-5 3-1069,-6 0 0,-5 1 1019,-4-4 1,-5 4 0,-10-4 944,-7 4 0,0 1 0,-7 0 0</inkml:trace>
  <inkml:trace contextRef="#ctx0" brushRef="#br0">21768 8116 16816,'-9'-22'115,"0"0"0,6 10 0,-1-1-255,2 1 0,2 4 0,2 0 43,2-3 0,5-2 0,8-3 257,0-2 0,7-6 0,-2 2 0,3-2 196,2 2 1,6-6-1,4 3 1,3-1-226,0 1 1,1-1 0,-8 8 0,-1 2-249,1 1 1,-2 1 0,-6 3 0,-1 0-1706,-2 2 0,-6 6 1844,2-1 0,3-3 1,0-1-1</inkml:trace>
  <inkml:trace contextRef="#ctx0" brushRef="#br0">22848 7117 8538,'7'-21'51,"-1"2"-542,-6 5 0,-1 8 87,-4 6 1071,4 0 1,-5 8-1,6-4 130,0 5 0,0 3 1,1 3-1,2 3-528,2 4 0,4 4 0,-5 4 1,-1 3-190,-1 1 0,-2-5 1,0 2-1,0-4-218,0-5 0,0 2 0,0-6-709,0-2 785,0-7 0,-5-5 0,1-10 0,-1-7-76,-1-8 0,5-8 0,-4-5 1,4-2 269,1-1 1,1-9 0,2 6 0,3 0 162,2 3 1,-1 0 0,3 6-1,-1 3 164,2 4 1,-1 5-1,0 6 1,-1 1-306,2 3 0,-4 3 0,2 6-246,1 0 0,2 2 0,0 2 124,-3 5 1,1 3-1,-5 1 1,-2 0-238,-2 1 1,-1-1-1,0 0 1,-1 2 187,-4 3 1,-1-3-1,-4 3 1,1-4 125,-1 0 1,4-5-1,1-1-50,4 3 1,1-4 0,1 1 0,4-2 26,4-3 0,8 2 0,6 0 0,0-1-30,0 2 0,0 0 0,-5 5 1,-2-3-116,-1 3 1,-7 2 0,-4 3-1,-3 4 98,-1 0 1,-5 1 0,-6 3 0,-5-3 125,-6-2 1,-4 2 0,0-7 0,-1-2-44,1 0 0,-1-5 1,2 1-1,2-2-78,6-3 1,2-2 0,2-1-792,-1 0 0,8-6 0,6-1-526,8-1 1,9-2 0,7 6 1272,6 1 0,4-5 0,6 1 0</inkml:trace>
  <inkml:trace contextRef="#ctx0" brushRef="#br0">23434 7330 14529,'-4'-24'-559,"0"-2"1,-1 9-1,5 13 1238,0 10 1,0 6 0,0 2 0,0 3-868,0 0 0,2 7 0,1-2 0,2 2-91,3-2 0,2 2 1,7-6-1,0-2-31,0-1 0,-3-3 0,0-3 790,-1-5 0,-1-4 0,-3-6 0,-5-6-119,-2-4 1,-7-12 0,-1 1 0,-1-1-369,-3 0 0,-4-2 0,-1 2 1,1 4 640,2 4 1,3-2-1,0 4-798,5 1 0,4 9-1118,4 3 0,8 5 0,7 5 0,2 2 537,3 0 1,10 4 774,1-7 0,13 7 1,-7-4-1</inkml:trace>
  <inkml:trace contextRef="#ctx0" brushRef="#br0">23888 7237 11715,'-14'0'929,"1"0"1,0 0 0,-1 0-158,1 0 1,4 0 0,2 1-773,1 4 0,1 6 0,7 7 0,2 0 152,5 1 1,2-3-1,0 7 1,0-1-309,-1-1 1,5-2-1,-8-6 1,1 1-178,-4-1 1,-2-4-1,-4-2 44,-2-1 0,-5-1 0,-7-5 0,-2 0-701,1 0 1,-2-6 940,1-3 0,1-9 1,3-3-1</inkml:trace>
  <inkml:trace contextRef="#ctx0" brushRef="#br0">24114 7210 10511,'-9'0'1902,"2"1"-1151,1 4 0,2 2 0,4 8 1,0 3-1120,0 4 0,1 2 1,5-2-1,6-4 277,4-3 1,12-8-1,-1-3 1,1-2-46,0-2 1,-1-2 0,-2-2 0,-3-6-214,-4-7 0,-5 1 0,-4-5 0,-4 2 171,-4 3 0,-2-3 0,-4-1 0,-4 1 109,-2 0 0,-7 2 0,1 7 0,4 3-346,3 1 0,7 0-1185,-2 1 1633,16 4 0,4-5 0,11 6 1</inkml:trace>
  <inkml:trace contextRef="#ctx0" brushRef="#br0">24727 7063 9058,'-13'-13'1156,"4"6"1,2 4-1,-1 7-248,1 9 1,-2 7 0,-4 8 0,1 3-1474,3 4 1,-3 0 0,3 0 0,-1 1-208,1-2 1,-3 3 0,3-6-1,-4-2 79,-5 0 0,-3-7 0,-7-2 0,-4 0 698,-8-4 0,-6-1 1,-7-2-1</inkml:trace>
  <inkml:trace contextRef="#ctx0" brushRef="#br0">23021 7743 8379,'-15'6'1721,"17"1"0,25 8 0,18 2-1577,21 0 0,-19-8 1,3-1-1,6-3 1,2-2-1,5 0 0,2-1-1535,3-1 0,3-1 762,-18-1 0,2-1 0,-2-1 0,20-2 0,0-3 0,-21 1 0,0 0 0,1 0 0</inkml:trace>
  <inkml:trace contextRef="#ctx0" brushRef="#br0">20835 9276 8164,'0'-14'467,"6"7"-188,3 3 0,-2 4 1,2 2-1,2 3 350,0-2 1,3-2 0,0 1 0,3 1-172,1 1 1,5 1-1,-1-5 638,4 0-760,0 0 1,5 0 0,2 0 0,0 0-54,-1 0 1,4 0 0,-4 0 0,2-2-118,3-2 1,2 1 0,1-5 0,-2 1 21,-2 0 1,2 2 0,-3-4 0,-1-1-85,-3-2 1,-3-1-1,-1-1 1,-1 1-76,1 0 0,-5-6 1,-1-2-1,0-1 139,-1-1 1,-3 0 0,2-7 0,-1-1 3,-1 1 1,1 2-1,-5 2 1,1-1-180,-1 0 1,-1 1 0,-2-3 0,-2 1-315,-2 2 0,-2-4 1,-4 8-1,0-3 131,0-2 0,0 2 0,0 1 0,0 2 165,0-2 0,-4 5 0,-2 0 1,0 1 266,0 0 0,-3-4 0,3 4 0,0 0 12,0-1 0,-3 0 0,5-5 0,-1 4-46,0 0 0,-1-3 0,-5 2 1,2 0-298,-1 3 1,-2-1-1,-3 1 1,-1 2-171,-2 1 0,-5 8 0,0 1 1,-2 1 42,-2 1 1,-4 0 0,0 5 0,0 2 312,-1 1 0,3 7 1,-3-2-1,1 1 76,0-1 1,0 3 0,4-3-1,0 1-64,1-1 1,3 3 0,1-3-1,0 3-31,1 1 0,-3 0 1,5-1-1,0 0-96,0 1 1,-1-2-1,4 6 1,-2-2-84,2-2 1,-3 5 0,0 1 0,-1 2 70,1 3 0,1 1 0,5 2 0,1-1 39,3 1 1,-1 4 0,5 0 0,2-1 112,2-2 0,2 3 0,4 2 0,4-1-93,3 1 1,5 1 0,3-5 0,0 0-235,4 0 0,1 1 1,2-3-1,0-2-86,-1-3 0,5 8 0,2-4 0,1 1-430,3-3 0,0 1 0,2-5 0,-1 3-1003,4-1 1,1-6 1723,-3 2 0,11 3 0,4-1 0</inkml:trace>
  <inkml:trace contextRef="#ctx0" brushRef="#br0">19902 14127 8180,'-6'-14'1971,"3"3"-867,-6 2 0,6 1-13,-1 4-898,2 2 0,2 2 0,0 9 0,0 3 74,0 1 0,0 5 0,0 1 0,0 2-38,0 3 0,0 1 0,0 2 0,0-1-320,0 1 1,0-2-1,0-1 1,0-2-623,0 2 1,0-3-1,0-1-698,0 0 0,0-3 91,0-3 1,0-8 1319,0-6 0,6-12 0,2-9 0</inkml:trace>
  <inkml:trace contextRef="#ctx0" brushRef="#br0">19729 14153 8993,'-14'0'263,"1"0"0,0 0 29,-1 0 0,8 0 0,6 2 287,8 2 1,8-2-1,5 2 1,3-2-203,4-2 1,1-5 0,-1 1 0,2 1-465,1 1 1,0-2-1,-6 0 1,-1 1-509,-2 1 0,-4 2 1,3 0-1,-2 0 595,-3 0 0,-1 12 0,-1 3 0</inkml:trace>
  <inkml:trace contextRef="#ctx0" brushRef="#br0">19702 14460 8193,'-9'-10'0,"2"-4"166,1-1 1,3 7-1,7 3 1,7 4 644,5 1 0,0 0 0,6 0 0,2-2-1105,1-2 1,3 1 0,4-5-1,2 2-845,0 3 1,-2 2 1138,-5 1 0,5-6 0,3-1 0</inkml:trace>
  <inkml:trace contextRef="#ctx0" brushRef="#br0">20368 14140 8316,'0'-13'623,"2"1"-384,2 3 0,-2 5 0,2 8 378,-2 5 1,-2 3 0,0 1 0,1 2-188,4 3 1,-4-2 0,5 6 0,-1 0-331,-1-1 0,2 3 1,-3-5-1,3-1-99,1-3 0,-4 1 0,3-9 0,-1 2-1405,-1 0 1149,6-6 0,-8-3 1,2-9-1,-2-4 253,-2-5 0,-5 3 0,-1-2 1,-1 2 719,4 1 1,-3 8-1,6 6-113,0 8 0,5 4 0,0 1 0,3 0-206,2 1 1,7-1-1,2-1 1,0-2-275,0-1 1,5-6 0,-2 2-1,2-5-486,-2-5 0,2-2 1,-6-8-1,-2-3-107,-1-4 1,-3-3-1,-2-3 1,-3-2-2,-1-1 0,0 0 0,-3 4 0,2 0 255,-2 1 0,-2 4 1,-1 1-1,0 2-307,0 2 0,0 3-724,0 0 1,2 7 1244,2 2 0,3 10 0,7 2 0</inkml:trace>
  <inkml:trace contextRef="#ctx0" brushRef="#br0">20902 14100 8378,'-15'-13'437,"-3"-1"1,5 9-1,-1 6 1,9 9-115,3 7 1,6-4 0,2-4-1,3 0-696,6-2 0,3 4 0,7-7 0,0 0-11,3 2 1,6-4 0,-2 4-1,-3-2 384,-1 1 0,-1 5 0,0-3 0</inkml:trace>
  <inkml:trace contextRef="#ctx0" brushRef="#br0">20928 14273 8279,'-32'8'179,"4"-4"1,5-1 859,4 2 0,4 2 1,11 5-828,8-3 0,14-3 1,10-6-1,11 0-138,8 0 0,5-5-74,1 1 0,7-7 0,0 4 0</inkml:trace>
  <inkml:trace contextRef="#ctx0" brushRef="#br0">21848 13860 8457,'-1'-7'799,"-2"1"0,-2 0 1,1 3-376,4-6 1,1 6-1,2-3 1106,2 0-963,-1 5 0,-4 2-197,0 13 0,-4 3 0,-1 6 1,2-6-15,2-2 1,-4-1 0,1 0-177,1 4 0,1-3 0,2 3 0,2-5-100,2-4 1,-1 1 0,6-4-813,2 2 261,0-5 0,-3 4 583,-4-3 1,-2-1-1,-4 5 1,-1-1 213,-1 1 0,-6-1 1,2 3-1,-1-1 0,0 2 0,2 0 0,-3 3 0,2-1 283,2 0 1,-3 7-496,5 2 1,-1-3 0,5-1-1,2-3-216,2-2 1,-1-4 0,6-2 0,2 1 12,0-1 0,1-2 1,-1 2-1,-2-1 20,1-3 0,2 4 0,0 2-236,-3 3 0,-4-3 1,-3 0-1,1 1-172,1 2 1,1 1 0,-5 1-122,0-1 1,6 0-1,3-1 1,2-1-63,3-3 1,1-5 0,1 2-1,3-4-1252,2-1 0,1-7 1912,5-6 0,-1-13 0,1-8 0</inkml:trace>
  <inkml:trace contextRef="#ctx0" brushRef="#br0">22328 14087 8381,'-13'-19'179,"-1"5"1,7 13-1,3 10 1,2 2 1041,2 3 0,0-1 0,0 0 0,0 1-733,0-1 0,0 2 1,0 1-1,0 2 78,0-2 0,4-1 0,2-2-534,2 1-569,-5-7 0,3-2 0,-6-10 0,0-4 151,0-3 0,0-2 0,0-4 0,-2-3 227,-2 0 0,2-2 1,-2 5-1,2 2 436,2 1 0,0 1 0,0 1 109,0 0 1,0 4-184,0 0 0,6 6 0,3-1 1,3 2-640,1 2 0,1 0 0,-1 0 0,0 0-416,1 0 0,5 0 0,3 0 0,3-1-1376,2-4 2228,6-2 0,-5-18 0,4-3 0</inkml:trace>
  <inkml:trace contextRef="#ctx0" brushRef="#br0">22675 13887 9656,'-6'-15'1819,"6"5"0,0 13-1659,7 1 0,5 1 0,1-5 0,1 0 246,-1 0 0,0 0 0,2 0 0,1 0-387,2 0 0,0 4 0,-3 2 0,1 0-382,2 0 1,-5 4-1,-4-1 233,1 3 1,-4 1 0,-1 2-1,-4 1 392,-1 2 0,-6 0 1,-1-5-1,-2 1-146,0-1 1,0 5 0,-4-1 0,1 0 143,3-3 0,-3 0 1,5-1-1,-1 2-1175,4 3 0,3-3 0,2 2 915,3-2 0,10-2 0,7 1 0</inkml:trace>
  <inkml:trace contextRef="#ctx0" brushRef="#br0">23168 13620 8172,'-14'-13'1665,"6"6"0,0 4-1403,2 6 1,0 3 13,2 2 0,4 3-442,0-7 0,6 1 1,7-5-51,0 0 0,1 0 134,-1 0 1,-4 0 693,0 0-124,-6 0-226,3 0 1,-6 6 74,0 2 0,1 0-96,4 1 1,2-6 0,6 1 18,1-2 1,-1 2 0,0 2-171,1 1 1,-5-2 0,-2 4-15,-1 1 1,-2-2-1,-4 0 39,0 3 0,-1 1 1,-3 1-1,-7 0 74,-5 1 0,1 0 0,-3 1 0,3 0-44,2-3 0,1-2 0,2 2 0,3-2-65,1-1 0,3-1 1,7 2-110,5-1 0,4-5 0,4 4 0,2-2-108,2-3 0,1 3 0,3 0 0,-3 0 71,-4-1 1,1 4-1,-1-3 0,-2 0-36,-1 0 0,-6 0 1,-2-2 282,-1 5 1,-1 8 0,-5 2 135,0 2 0,-2-5 1,-1 2-1,-3-4-4,-1 0 0,3-1 0,-4 2 0,2 1-129,3 2 0,2 0 0,-1-5 0,-1 0-686,-1 1 1,-2 4 0,1-1-1,-2 0-448,0-3 0,-5 0 1,1-1-1,-3 0-2840,-4 1 3790,-6-1 0,3 6 0,-5 2 0</inkml:trace>
  <inkml:trace contextRef="#ctx0" brushRef="#br0">22395 8849 21991,'-14'-6'-4667,"1"5"4365,0 4 0,4 6 0,0-5 313,-1-1 2026,4-1-1374,0-2 1,7 0 0,4-2-193,3-2 0,4 2 0,2-4 0,-1 2-169,0-1 0,5-1 1,1 3-1,1-1-468,-1 1 0,0 2 0,-3 1 0,4-2-127,0-2 0,1 2 0,3-4 1,-2 2-102,2-1 1,-4 1 0,1 2 0,0-1 20,0-1 0,-5 0 1,2 4-1,-3 0-511,-2 0 1,0 1-1,-1 4 799,-3 3 1,3 4 0,-5 2-1</inkml:trace>
  <inkml:trace contextRef="#ctx0" brushRef="#br0">22888 8649 8456,'-2'-28'-376,"-2"6"0,2 13 0,-2 9 137,3 7 0,1 5 1,0 2 504,0-1 1,1-4 0,3 0-1,5 0 166,3-2 0,6 5 0,1-3 1,0 3-135,1 1 0,3 0 1,-2 2-1,0 1-340,-3 2 1,-4 1 0,-2-2 0,-3 2 124,-4 2 1,-4-1 0,-2 6 0,-5-1-1081,-8 3 1,-9 7 996,-8 1 0,-18 8 0,0 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17729 16232 8277,'0'-13'601,"0"0"0,-1 5-377,-4 4 1,-2 3-567,-7 1 1163,7 0 611,1 0-951,6 0 1,2 0 0,2 0 482,5 0 1,-2 0 0,2 0-605,2 0 1,0 1-1,3 2-214,-1 1 0,0 2 1,1-3-1,-1 3-20,0 2 0,2-4 0,2 3 0,2 1 18,2-1 0,-4-2 1,6 2-1,-1-1 111,-2-3 0,6-2 0,-4-1 0,2 0-30,-2 0 1,3 0-1,-4 0 1,1 0-83,0 0 1,-1 0 0,3 0-1,-2 0 4,1 0 1,3-4 0,0 0 0,1 1-231,0 1 1,5-2-1,2-2 1,0 0 102,-3 0 0,-2 0 0,-3 3 0,1-1 53,0 1 1,-1 1 0,1 1 0,0-2-25,-1-2 1,1-4 0,0 5 0,-1 0-63,1-2 1,0 3 0,-1-5 0,1 1-91,-1-1 1,0 1 0,-3-3 0,-2 2 69,-2 2 0,4-3 0,-6 4 0,0-3 58,-3-2 1,-2 2 0,-1-1 0,-4-1-43,-1-2 1,-2-1 0,-5 0-10,-3-1 1,1 1 0,-6 0 0,-2-2-38,-1-3 0,4 3 1,-1-3-1,0 4-33,1 0 1,-3 1 0,2 0 0,-2-1 22,2 1 0,-2 0 1,2-1-1,-3 1 67,-2 0 1,1 1 0,0 1 0,-1 3 1,1-3 1,0-1 0,-1 1 0,0 0-49,-4 2 0,3 2 0,-3-3 0,4 2-16,0 2 0,1-4 1,0 2-1,-1 0 31,1-1 1,1 0-1,2-3 1,1 2 245,-2 1 0,0 0 1,-3-3 48,1 3 0,0-1 0,-1 4-300,1-2 0,0 5 0,-1-1 0,1 2-165,0 2 1,-1 0 0,1 0-1,0 0 105,-1 0 0,1 0 0,0 0 0,-1 0 132,1 0 1,0 0 0,-1 0 0,1 0 68,0 0 0,-1 0 1,1 0-1,0 0-6,-1 0 0,1 0 0,-2 0 0,-1 0-147,-2 0 1,0 0 0,5 0 0,0 0-86,-1 0 1,1 0-1,0 0 1,-1 0 48,1 0 0,0 0 0,-1 0 1,1 0 63,0 0 1,-1 5 0,1-1-1,0 1 145,-1 1 1,1-5-1,0 4 1,-1-2 29,1 1 0,0-2 0,-1 2 0,1-3-114,0-1 1,1 2-1,2 1 1,1 1 35,-2-1 1,-1-1 0,-1-2 0,0 0-212,-1 0 0,-3 4 0,-1 1 0,2-2 75,1-2 1,1 4 0,0-1 0,-3 0 195,0 2 1,-1-3-1,4 6 1,0 2-81,-4 0 0,3 1 0,-3 0 0,3 0 11,2 3 1,0 1 0,-1-3-1,3 2 11,2 3 1,-3-3 0,3 4 0,-3 0-79,-1 3 1,4-1 0,0 1 0,0 2-66,2 1 1,-1 0 0,5-1-1,-1-2 5,1 2 0,2 0 0,1-1 0,1-2 29,3-2 0,4 4 0,5-4 1,2 0-13,3 0 1,2-2-1,9-7 1,2-1-271,4 1 1,4-4-1,4-1 1,3-4-399,3-1 1,7 0 0,-4 0 0,4 0-387,0 0 0,-1-4 1,-3-1-1,-3 1 1102,-5-2 0,4 4 0,-1-4 0</inkml:trace>
  <inkml:trace contextRef="#ctx0" brushRef="#br0">16783 8943 27494,'0'-14'-8502,"0"7"7195,0 1 1,1 7 1827,4 4 0,2-4 0,6 4 12,1-4 1,-1-1 0,2 0-1,1 0 108,2 0 1,1 0 0,-1 0-1,3 0-193,-1 0 0,4 0 0,-5 0 0,1 0-66,-1 0 1,3 5 0,-4-1 0,-2 1-738,-1 0 0,0 1 0,1 5 0,2-4 501,-2-1 0,-1 3 1,0-3-1,1 0 246,2 0 0,5-2 0,0-2 0,0 1-61,0 1 0,2 0 0,-3-4 1,2 0-43,-2 0 1,3-4-1,-3 0 1,2 1-190,-2 1 0,2 2 1,-5 0-1,0 0-224,1 0 0,2 0 1,-4 0-1,-1 0 4,3 0 1,-4 0 0,5 0 0,-2 0 179,-3 0 1,5 5 0,1-1 0,3-1 243,2-2 1,0-1 0,-1 0 0,1 0-7,0 0 0,4 0 1,0 0-1,-1 0-182,-2 0 0,-2 0 1,1 0-1,-2 0-164,-3 0 0,4 0 1,-4 0-1,1 0-189,0 0 0,2 0 0,-3 0 0,2 0 126,-2 0 0,3 0 0,-3 0 1,2 0 132,-2 0 1,6 0 0,-2 0 0,-1 0 184,0 0 1,6 0 0,-6-1 0,0-2-140,1-1 1,5-2-1,-6 3 1,0-3-193,0-2 1,6 5 0,-7-2 0,0 0-40,1 1 0,-1-2 0,-1 3 1,0-3 38,0-2 0,-3 4 0,-1-3 0,-1-1-5,-1 1 1,1-1 0,-5-2 0,1 1 166,-1-1 1,5 2 0,0-1-1,-1-1-78,3-2 0,-6-1 0,4 0 0,-3-1-184,-2 1 1,1 0 0,-1-1-1,0 2-21,1 4 1,-1-4 0,-1 3 0,-2-2-278,-1 3 1,0-4 153,4 3 1,-5-3-1,-4-1-296,-2-1 1,-2 1-111,0 0 668,-6-1 0,3 1 0,-6 0 0,0-1 173,2 1 0,-4 0 0,5-1 0,-1 1 0,-3 0 0,-2 1 1,-2 2-1,1 2-11,0 2 1,-2-3 0,-1 3 0,-2 0 70,2 1 1,-5 0-1,-1 4 1,-2-2 29,2-2 1,-3 1-1,2 4 1,-2 0 138,-2 0 1,2-5 0,2 1 0,0 1 62,0 1 1,2 2 0,0-1 0,0-2-51,1-1 0,-1-2 0,-1 3 0,3-2 83,-1 2 0,4-3 0,-5 2 0,2-1-238,3 0 1,-4 3-1,1-2 1,-2 2-201,-2 2 1,-1 0 0,0 0 0,2 0 10,-2 0 0,1 0 0,-1 0 0,2 2-186,-2 2 1,3-2 0,-1 2 0,0-3 285,1-1 0,-2 0 1,3-1-1,1-2 124,0-1 0,-5-2 0,3 3 0,-1-3-2,0-2 0,4 4 0,-4-3 0,0-1-101,1 1 0,-4 4 0,3-3 0,-2 1-268,2 1 1,-4-1-1,6 5 1,-2 0 65,-1 0 1,3-4 0,-4 0 0,3 1 107,2 1 1,-3 2 0,2 0 0,0-1 42,-4-4 1,-1 4 0,-2-4 0,2 4 112,3 1 1,-3-5 0,2 1 0,-2 1-96,-2 2 1,2 1 0,0 0 0,0 0-141,-3 0 1,0 0 0,2 0 0,3 0-77,-1 0 1,-4 0 0,6 1 0,-3 2 7,-2 1 1,5 5 0,-1-4-1,0-1 61,-2 2 1,2-4-1,3 3 1,-1 0 122,0-1 1,3 1-1,-2-5 1,-1 0 97,0 0 1,5 4 0,-3 1 0,1-2 18,0-2 1,0-1 0,4 0-1,-3 0-187,-1 0 1,-1-1 0,1-2 0,-4-2-115,-3 2 0,0 2 0,1 1 0,2 0 1,-2 0 0,-5 0 0,-3 0 1,3 1 67,1 4 1,-2-4 0,2 4 0,3-4 79,0-1 1,1 0 0,0 0-1,3 0 260,2 0 1,1 0 0,5 0 0,0 0-138,-1 0 1,1 0 0,0 0-130,-1 0 1,1 2-1,-2 1 1,-1 1-92,-2-1 1,-1 3-1,3 0 1,-4 0-61,0 0 0,-2 3 0,-5-4 0,0 3 131,1 2 1,-1-2 0,0 1-1,2-1-26,3 0 0,-2-1 0,5-4 1,0 3 177,-1 2 1,3-4 0,3 3-177,1-1 1,0 3-1,-1-3-85,1 2 1,0 0-1,-1 4 1,2-1-73,4-3 0,-4 1 0,3 5 0,-3-1 22,-1 0 0,4 1 0,0-1 0,0 0-44,2 1 1,-4-5-1,5-1 155,-1 3 0,2-1 0,-2 1 0,1-3 53,3 3 0,2-4 0,1 2-121,0 1 0,6-2 1,2 1-1,6 1 145,4 2 1,-2 0-1,6-2 1,2-1 78,1 1 1,2 2-1,-1 0 1,1-2-104,0-1 1,4-1 0,1 2-1,1-2 234,-1-3 1,4 1 0,-3-3-1,-1 2 38,1-2 0,4 3 0,-3-2 0,0-1 30,-3-1 1,3-2 0,2 0 0,2 0 28,2 0 1,0 0-1,0 0 1,-1-2-97,-4-2 0,4 2 1,-4-2-1,2 2-197,-1 2 1,2 0 0,-4 0-1,2 2-21,-1 2 0,-3-1 0,3 5 0,2-1-5,2 0 0,1 1 0,0 1 0,0-5 18,0-2 0,0 2 0,1 0 0,2-1 72,1-1 0,1-4 1,-5-1-1,0-3-244,0-1 1,4 3-1,1-4 1,-2 2-679,-2 3 1,-2-3 0,-2 2 0,-3 1-310,-2 2 0,-1 2 1,-4 3-1,-2 5-2206,-3 3 3229,4 2 1,-12 5 0,6 2 0</inkml:trace>
  <inkml:trace contextRef="#ctx0" brushRef="#br0">15850 15873 8335,'-9'-12'102,"0"3"-31,6 3 0,-5 6 1472,4 0 34,2 0-1007,8 0 1,3 0-1,9 0-377,-3 0 0,0 0 1,1 0-137,2 0 0,1 0 1,-3 0-1,2 0 26,-2 0 0,4 0 1,-3 0-1,0 0-299,-2 0 0,2-1 1,1-2-25,-2-2 0,-1-5-709,-2 1 1,-1 1-664,-3 0 1612,3 5 0,-5 3 0,7 7 0</inkml:trace>
  <inkml:trace contextRef="#ctx0" brushRef="#br0">16249 15793 8936,'0'-21'1890,"0"3"-1901,0 3 221,0 8 0,6 7 1,2 9 153,-1 3 0,4 1 1,-7 0-1,-1 1-312,-2-1 0,-1 5 0,0 0 0,-1-2-43,-3-1 1,-4 2 0,-5 1 0,-1-2-423,1-1 0,-5 3 1,1 1-1,0 1-290,2-1 703,-4-1 0,4 1 0,-4 2 0</inkml:trace>
  <inkml:trace contextRef="#ctx0" brushRef="#br0">19755 16326 8067,'0'-14'-270,"0"1"1,-1 6 0,-4 2 272,-4 4 1,2 1-1,-2 0 200,-1 0 1,2 1 496,0 4 1,6-2-386,2 6 1,2-6 0,6 1 0,3-3-23,1-1 0,2 0 0,3 0 1,2 0 83,2 0 0,-1 0 0,6 0 0,-3 0-239,1 0 1,7 0-1,-6 0 1,0 0-143,1 0 0,2 0 1,-6 2-1,3 2 10,2 5 1,0-1 0,-1-1 0,1 0 52,0 1 1,1-4 0,1 4-1,2-2 43,-1-3 1,3 3 0,-2-2 0,-2-1 62,-1-2 0,2-1 0,0 0 1,-4 0-28,0 0 0,5 0 0,-8 0 0,1 0-112,1 0 0,0 0 0,2 0 0,-2 2-60,-3 2 1,7-2-1,-6 4 1,1-2 51,1 1 0,-1 4 1,0-5-1,-2-1 111,1-2 1,3-1 0,0 0 0,-1 0 39,-2 0 1,2 0 0,-1 0 0,4 0-46,3 0 1,0-1 0,-3-2-1,2-3-19,1-1 1,0 4 0,-3-3 0,2 1-117,1 1 0,1-1 0,-2 5 0,1 0-127,-1 0 0,-2 0 0,-1 0 1,-2 0 44,-3 0 0,3 0 1,-4 0-1,1 2 165,0 2 0,0-2 0,5 2 0,0-2 70,-1-2 1,1 0-1,0 0 1,-1 0-71,1 0 1,4 0 0,0 0 0,-1 0-136,-2 0 1,-1 0 0,-1 0 0,0 0-55,-4 0 1,3 4 0,-3 1-1,2-2 82,-2-2 1,3 4-1,-4-1 1,1-1 13,0-2 1,1-1-1,3 0 1,1 0 151,0 0 0,-1 0 0,2 0 1,2 0 91,1 0 1,5 0-1,-4 0 1,1 0-196,-1 0 1,4 0 0,-3 0 0,-1 0-51,1 0 1,-2 0 0,-4 0 0,-1 0 16,1 0 0,0 0 0,-2 0 0,-2 0 105,0 0 0,-3 0 1,4 0-1,-2 0 8,2 0 1,-3 0-1,1-1 1,0-2 49,-1-1 0,4-2 0,-3 3 0,3-2-46,2 2 1,-2-3 0,-1 2-1,-3 1-111,-2 1 0,3 1 0,-4-2 0,-2-1-66,-1 1 1,3 1-1,0 2-186,-2 0 0,-1 0 0,-2 0 133,0 0 0,1 0 0,-1 0-17,0 0 0,-4 0 1,0 0-479,2 0 0,0 0-1,3 0 1,-1-4 0,-1-2-292,-3-2 1,1 4-1,-4-5 905,1-1 0,2-2 0,5-2 0</inkml:trace>
  <inkml:trace contextRef="#ctx0" brushRef="#br0">17329 17072 8332,'0'-13'141,"0"-1"1,6 7-193,3 3 0,7 4 0,2 3 1,-2 2 29,-1 3 0,0-5 1,1 1-1,4-2 158,0-2 1,2 0 0,7 0-1,0 0 25,2 0 0,6 0 1,0 0-1,5 0 47,2 0 0,7-5 0,-1-1 0,5 0-64,3 1 0,8 0 0,-2 5 0,-2 0-184,-1 0 1,6-4 0,-5-1 0,-2 2-90,1 2 0,-10 1 0,0 0 0,-3 0 16,-5 0 1,-3-5 0,-5-1-1,-5-1 59,-6-3 1,-2-7 0,-7-2 0,-5-2 54,-3-2 0,-2-4 0,-5-4 0,-3-5 76,-6-2 1,-6-7 0,-13 0 0,-5-3-28,-7-2 1,-7 4-1,-14 2 1,27 23 0,-1 2-44,-4 0 1,-1 2-1,-3 1 1,-1 2-1,0 4 1,0 3 0,0 1-1,-2 3-139,-1 0 1,-1 3 0,-3 0 0,0 3 0,0 0-1,0 3 1,-2 2 0,1 1 102,-2 2 1,1 2 0,0 3-1,1 1 1,-1 1 0,1 1 0,-1 1-1,1 1 23,-3 1 0,2 1 0,1 1 0,3 2 0,3-2 0,3 1 1,4 0-1,1 2 113,2-1 1,2 1 0,-15 25-1,11-3 1,13-5-181,11-3 1,16-1-1,17-1 1,18-4-115,18-3 1,-18-16 0,4-1 0,10 0-1,2-2 186,7 0 0,2-1 0,0-1 0,3-1 0,-16-4 0,2 0 0,0-1 0,-1-1 0</inkml:trace>
  <inkml:trace contextRef="#ctx0" brushRef="#br0">21995 16512 8224,'13'-4'164,"0"-1"1,1-3 0,-1 3-1,0 2-186,1 2 0,4 5 0,1 2 0,1 1-92,4 4 1,1 1 0,2 1-1,1-1-31,3-3 0,2 3 0,4-5 1,-2 2 179,2 0 1,2-6-1,1 1 1,0-2 217,0-2 1,3 0 0,0 0 0,-3 0 113,-2 0 0,8-5 1,-4 1-1,2-1-42,2-1 0,-1 5 1,-4-4-1,2 4-376,1 1 0,1 0 1,-5 0-1,0 0-156,0 0 0,0 0 0,0 0 0,0 0 101,0 0 0,0 0 0,-2 0 0,-1 0 52,-1 0 1,-2-4 0,3-1 0,-3 1 488,-1-2 0,2 4 0,-2-4 0,-1 2-126,1-1 0,-1 1 1,-2 3-1,3-2-242,1-2 1,-5-1 0,4 3 0,-2-3-421,0-1 0,6 2 0,-3-2 0,0 0 242,-3-1 1,2 1 0,-2-4 0,-1 3 172,-2-3 1,-3-1-1,-1-2 1,-4-3 124,0 0 0,-1-1 1,-3 3-1,2-1 99,-2-2 0,-1-6 1,0 3-1,0-1-94,-2 0 0,2 4 1,-9-2-1,0 0-298,0 4 1,0 1-1,-3 2 1,1 0-72,-1-1 1,-3 1 0,-4 0-268,-5-1 1,1 1-1,-1 1 1,-1 2 360,-2 1 1,0 0 0,2-4-1,1 1 241,-1 3 0,-1-7 1,1 2-1,1-1 150,-1 1 0,2-1 0,-1-1 1,1-2-204,0 1 0,-4 3 1,3 0-1,-2 1-253,-3 0 1,1 4-1,0 0 1,-1 0-80,1 2 1,-5-5 0,-1 4 0,0-1 159,-1 1 1,-3 3 0,0-2-1,0 1 109,0 3 1,-2-3 0,3 2 0,-2-1 82,2-1 1,-3 3-1,4-4 1,-1 1-48,0 3 1,4-3-1,-3 0 1,1 0-109,-1 0 1,3 2 0,-3 2 0,2-1-115,3-1 0,-3-1 0,1 4 1,0-2 91,-1-1 0,2-1 0,-3 4 0,-1-2 94,0-2 1,1-1 0,-4 3 67,2-1-52,-1-1 1,-3 0-1,-1-3 1,0-1 87,1 0 1,1 5 0,1-3 0,2-1-139,-2 1 0,0 2 1,1-2-1,2 1-158,2 3 1,-5 0 0,2 0 0,-2-1-6,2 1 0,-6 1 0,4 2 0,0 0 92,-1 0 0,1-1 0,-1-2 0,1-2 158,1 2 1,-5 0-1,5 0 1,-2-3 13,-1-1 1,-6 3 0,1-4 0,2 1-64,1-1 0,1 4 1,0-3-1,1-1-29,-1 1 1,-4 4 0,0-2-1,1 4-290,2 1 0,-3 0 1,-2 0-1,1 0 154,-1 0 0,-2 0 0,2 0 0,-1 1 118,-3 4 0,-2-4 0,-1 4 0,0-4 139,0-1 0,5 0 0,-1 0 0,-1-1-37,-1-4 0,2 2 0,2-4 0,0 0-140,0-1 0,3 4 0,-3-4 1,1 2-104,4 3 1,-4-3 0,2 2 0,1 1 22,2 2 0,-4 1 0,-4 0 0,-2 0 82,-2 0 0,-5 0 1,-1 0-1,-1 0 59,-4 0 0,1 0 0,0 0 0,1 0-30,-2 0 1,1 4 0,0 2-1,2 0-66,2 0 0,-4 4 1,1-2-1,-1 0-237,1 1 1,-1 0-1,4 5 1,-2 0 117,-2 4 1,-2-3 0,-1 3 0,1-4 189,3 0 1,-7 4 0,2 1 0,0 0-26,-1 0 0,3 5 1,0 0-1,3 5-313,3 7 1,-7 8 340,9 5 0,-1 9 0,22-28 0,0 1 0</inkml:trace>
  <inkml:trace contextRef="#ctx0" brushRef="#br0">19729 8943 26380,'-14'-14'-2367,"1"1"0</inkml:trace>
  <inkml:trace contextRef="#ctx0" brushRef="#br0">19675 8916 26564,'6'0'0,"-6"0"0,-6 0 0,-7 0 0</inkml:trace>
  <inkml:trace contextRef="#ctx0" brushRef="#br0">19649 8956 28079,'6'-8'-4040,"-3"3"4047,5 5 1,-3 0 842,4 0 0,-5 0-423,5 0 1,0 0 0,4 0 0,1 0 35,-1 0 0,2 0 1,1 0-1,3-2-205,2-2 1,0 2-1,2-4 1,0 2-173,0-1 1,3 1 0,0 4 0,-1 0-181,-2 0 0,2 0 0,-4 0 0,1 0 281,0 0 0,-6 0 0,4 0 0,-3 1-52,1 4 1,4-4-1,-4 4 1,-2-2-113,-1 1 0,3-2 0,0 2 0,-1-2 137,3-2 0,-5 0 0,4 1 1,-1 2-198,-1 1 0,3 1 1,-4-4-1,2 2-105,-2 2 0,3 1 1,-1-3-1,-2 3-109,-1 1 0,3-4 0,0 3 0,-2-2 1,-1 1 1,-2 4-1,0-5 1,2 0 81,3 2 0,-3-4 0,3 4 0,-4-2 170,0 1 0,-1-1 0,0-4 0,1 0 23,-1 0 0,2 0 0,1 0 0,2 2-135,-2 2 0,3-2 1,1 2-1,-1-3-185,0-1 1,3 5 0,-4-1 0,0-1 6,1-1 0,-4 2 1,4 2-1,-1 0-39,0 0 1,0 3 0,-4-5-1,3 1 302,1 1 1,4-5 0,-3 4 0,0-4 347,1-1 1,3 0-1,-2 0 1,1 0-147,0 0 1,1 0 0,3 0 0,1 0-224,0 0 1,-1 0 0,1 0 0,0 0-195,-1 0 0,-1 0 0,-1 2 0,-2 1 50,2 1 0,1 0 0,0-4 1,-1 2 205,-2 2 0,-1-2 0,3 2 1,-2-2 249,2-2 0,-5 0 0,0-2 0,-1-1-106,0-1 1,4-1 0,-3 5 0,0-1-206,1-3 0,2 2 1,-3-2-1,0 2-319,1 2 1,-1 0-1,-3 0 1,2 0 105,-2 0 0,4 0 0,-3 0 0,0 2 164,-3 2 1,4-2-1,0 2 1,-2-3 29,-1-1 0,3 0 0,1 0 0,0 0 520,1 0 0,-1 0 0,-3 0 0,2 0-308,-2 0 0,3 0 1,-1 0-1,0 0-208,1 0 0,-4 0 0,3 0 1,-3 0-77,-2 0 1,5 0 0,0 0 0,-1 0 10,3 0 1,-6 5-1,6-1 1,-1-1 213,3-1 1,2-2-1,-1 0 1,-2 0 107,-2 0 0,8-5 0,-3 1 0,0 1-127,1 1 0,-5 2 0,3-1 0,-1-2-2,-1-1 0,7-1 1,-5 5-1,1 0-303,1 0 1,-1 0 0,0 0 0,-2 0 4,2 0 0,-1 0 1,1 0-1,-2 0 224,2 0 1,1 0 0,2 0 0,-2-1 116,-3-4 1,6 2 0,-4-4-1,0-1 4,1 1 1,0 4-1,2-3 1,-1 2-205,1-1 1,0-4-1,-1 5 1,0-1-112,-4 0 0,3 3 1,-3-2-1,2 1 28,-2-2 1,3 4 0,-3-5 0,2 1 94,-2 1 1,4-5 0,-4 3 0,1 0 341,0 0 1,2-4-1,-3 3 1,2-2-277,-2 0 0,3 0 0,-4-3 0,1 2-99,0 1 0,-4 0 1,4-4-1,1 1-170,-3 3 0,4-3 1,-6 3-1,0-3-125,1-1 0,-4 0 0,2-1 1,-2 1 296,-1 0 1,-6-1 0,0-1 0,-1-1-132,1-2 1,-5 1 0,3 2 0,-2-1 289,0-2 0,1-4 0,-5 2 0,0 1-92,0 0 0,0-3 1,0 4-1,0 2-301,0 1 1,0-3-1,-2 0 1,-1 2 227,-1 1 0,-6 2 0,1-1 1,-5 1 97,-3 0 1,0-4-1,-3 3 1,-1 2 94,0 0 0,3 5 1,-4-1-1,0 2-77,1 3 1,-4 2-1,3-1 1,-2-1-68,2-1 1,-3-1-1,2 5 1,-2-1 294,-1-3 1,-5 2 0,-2-2 0,0 2 9,1 2 0,-5-4 0,3-1 0,-2 1 13,1-2 1,3 3-1,-2-4 1,2-1 196,2 1 1,-2 4-1,1-3 1,1 1-230,2 1 0,-3-2 1,0 3-520,1-1 231,-4-1 1,1 5 0,-4 0 0,2 0-154,-2 0 1,3 0 0,-2 0-1,-1 0 58,-1 0 0,-2 0 0,1 0 0,2 0 134,1 0 1,1 0 0,-4 0-1,2 0 73,2 0 1,1 0-1,-3 0 1,3 0 16,1 0 0,-2 0 0,3 0 1,1 0-54,-1 0 1,-1 0 0,-4 0 0,3 0-47,1 0 1,-4 5 0,0-1 0,-3-1-115,0-1 0,-7-1 0,6 2 0,-5 1 78,-5-1 1,4-1 0,-1-1 0,3 2 104,2 2 0,3-1 0,4-4 1,5 0 1,3 0 1,-3 0-1,0 0 1,1 0 87,2 0 0,1 0 1,1 0-1,-1 0-98,0 0 0,-1 0 0,-2 0 0,-2 0-213,-2 0 55,4 6 1,-7-4-1,5 2-22,-2-2 0,4-1 0,-3 2 0,2 1 159,0-1 0,0-1 0,4-2 0,2 0 33,3 0 1,-6 0-1,4 0 1,0 0 39,-1 0 1,0 0-1,-2 0 1,1 0 87,-1 0 1,0-5-1,1 1 1,-1 1-221,0 2 0,1 1 1,-1 0-1,0 1-179,1 3 0,-5-1 0,-2 5 0,1-1 125,-1 1 1,-3-4 0,4 3 0,-2-1 105,-3-3 1,3-1-1,-2-1 1,1 2 132,0 2 0,-2-1 0,5-4 0,-1 0-12,1 0 1,1 0 0,4 2-1,2 1-161,3 1 0,-4 2 1,4-3-1,-3 3-120,-2 1 0,2 2 0,0 4 0,1 1-83,1-1 1,-6 0-1,7 1 1,-3-2 98,-2-4 0,2 9 0,1-4 0,4 2 117,0 0 1,-2-2-1,3 0 1,1 1-216,3-1 1,-1 5-1,9 0 1,-2-1-103,0 3 0,6-1 0,-1 5 0,4-4 30,4 0 0,9 3 0,11-1 1,6 2-115,5-2 0,14 4 0,7-6 0,7 1 93,5-3 0,-27-11 0,1-1 384,-3-1 0,2-1 0,10 2 0,1 0 0,-4-3 0,1 1 0</inkml:trace>
  <inkml:trace contextRef="#ctx0" brushRef="#br0">19875 16406 8523,'-7'-6'221,"1"-2"1,6-5 362,0 0 1,6 4 0,4 1 0,7 3-391,5 2 1,4 0 0,7 0 0,5-2-366,5 2 1,3 2-1,-1 1 1,5 0 40,6 0 0,-5 1 0,2 2 0,-1 3 116,0 2 1,1 0 0,0 4 0,-1-1 113,-3-2 1,3-2-1,-3 3 1,1-2 186,-1-2 1,3 3 0,-3-5 0,1-1-65,-1-2 0,1-1 1,-4 0-1,0 0-21,0 0 1,3 0-1,-6-1 1,-3-2-480,-3-1 0,-12-1 0,0 5 0,-4 0-180,-5 0 0,-5 0 0,-5 0 247,-5 0 1,-5 0 0,-16 0-1,-6 0 226,-8 0 0,-11 0 1,-5 0-1,-5 0 71,-3 0 0,-1 0 0,3 0 1,0 0 9,4 0 0,-5 5 0,7 0 0,0 1-41,-2 0 1,3 3 0,2-3-1,5 1-255,4 4 0,-2 1 0,10 0 0,5-2-391,6-1 1,5-5 0,5 5-121,5 1 0,16-2 710,10 1 0,21 0 0,12 4 0</inkml:trace>
  <inkml:trace contextRef="#ctx0" brushRef="#br0">12864 8969 8371,'1'-25'371,"4"3"1,-3 4-1,6 8-179,-2 1-343,-2 6 0,-4-5 1003,0 4 0,0 1-106,0-6 1,2 6-457,2-1 0,-1 2 0,5 1 0,-1-2 254,0-2 0,-2-4 0,2 4 1,-1-3-50,-3-2 0,3-7 0,-2 0 0,-1-1-258,-1-1 0,-2 4 1,0-4-1,0 1-95,0 0 1,-5 0 0,0 5 0,-1 0 72,0-1 0,-5 1 0,2 1 0,-1 2-232,1 1 1,-3 2-1,3-4 1,-2 4 152,-3 1 1,-4 1 0,1 4-1,0-2 76,3-2 1,-4 1-1,0 3 1,0-2 5,-1-2 1,4-4 0,-4 3-1,1 0-86,0 1 1,1-6 0,2 2 0,-1-1-50,-2 1 1,-1-3 0,2 3-1,-1-1-72,2 1 1,0-1-1,0 4 1,-2 0-30,2 0 1,-4-3 0,1 3-1,-2 0 54,-2 0 0,-3 2 0,0 2 0,-1-1 17,0-1 1,1-1-1,-1 5 1,-1-1-29,-3-3 1,1 2 0,-5-2-1,-1 2-27,2 2 1,-3-4-1,4-1 1,1 1 16,-1-2 0,2 4 0,3-4 0,-2 2 51,-1 0 0,0-7 0,5 4 1,0-1-3,4 4 0,-3-2 1,3 0-1,-3 0-158,-2 0 1,0 2 0,1 4-1,-1 0-86,0 0 1,-1 0 0,-1 0-1,-3 0 20,3 0 1,-4 4-1,1 1 1,-1-2 144,0-2 0,-2 4 1,2-1-1,1-1 37,-1-1 1,1-2 0,2 0 0,-1 0-5,1 0 0,-2 0 0,-1 0 0,0 0-73,1 0 1,-4 0-1,4 0 1,-2 0-101,-3 0 1,-2 4 0,-1 2 0,2 1-97,2 4 0,-5 0 0,4 3 0,1-1 83,2 0 0,-2 1 1,5-1-1,2 0 97,1 1 1,1-2 0,0-2-1,1-1 92,-1 1 0,2 1 0,1-1 1,2-3 81,-2-1 0,-1 3 1,-2-4-1,1-1-111,-1 2 0,0-3 0,1 6 0,-1 0-53,0-2 0,1 5 0,-1-3 0,-1 3 13,-3 1 0,3 0 0,-3 1 0,2-1 37,3 0 1,-5 4 0,0-1 0,1-1 103,2 1 1,0 0 0,-2-1 0,-1 1-28,1 2 1,2 4 0,1-2 0,1 0-133,-1 4 0,2 1 0,1 2 0,2 0 37,-2-1 1,-4 5 0,-1 0 0,2-1-244,2-2 1,-3 3-1,5 2 1,-2-1 208,-1 1 1,3 3 0,1-4 0,0 1 170,1-1 0,-3 1 0,7-2 0,0 4 31,3 4 1,0-1-1,1-1 1,0-1-8,-1 1 0,5 2 1,0 2-1,1 2-80,0 1 1,-2 2 0,4-1 0,0 2-49,0 0 1,0 5 0,3-3-1,-3 2 41,-1-3 0,2 4 0,-2-4 0,0-1 110,-1-3 1,5 1-1,-1-2 1,2-2 44,2 2 1,-4-1-1,-1-4 1,2 1-103,2 2 0,1 6 0,0 1 0,0 2-76,0 5 1,-4 7 0,-2 0 0,0 4-208,0 0 1,-3 4 0,4-2 0,2-4 91,2-4 0,1 1 0,-2-6 0,0-5-11,-3-2 1,1 0 0,4-2 0,0 0 483,0 0 1,0 3-1,0-3 1,0 0-173,0 0 0,0 0 1,1-3-1,2 1-56,2-1 1,3 3 0,-2 1 0,0 4-218,0 3 0,3 7 1,-3 0-1,0 2-132,0 6 0,4 0 0,-2-4 0,0-3 61,1-4 0,-1-4 0,2-4 1,-2-3 204,-3-1 1,4 3 0,-3-3 0,0-2 68,0-2 0,3 5 0,-3-7 0,0 2-35,0-1 1,0-1 0,-3 0 0,3 0-109,1 0 0,0 4 1,4 2-1,-4 0-42,-1 0 1,3 3 0,-3-3 0,0 0-64,0 0 0,3 4 0,-5-1 1,1 1 93,0-1 1,-3 3 0,2-3 0,-2 1 51,-2-1 0,0 3 0,-2-3 0,-1 3 16,-1 1 0,-5-1 0,5-2 1,-1-3 21,-1-1 1,5-1 0,-4-4 0,4 1 32,1-2 1,0 7 0,0-5 0,0 2-3,0 2 1,4-2 0,2-4 0,0 0-51,0 0 0,4 5 1,-1-1-1,2-1-136,-2-1 1,2-2 0,-2-1 0,3 1 80,2 0 0,-1-1 0,2-2 0,1-1-64,2 1 0,4-3 0,-3 0 1,0-2 95,1-2 0,3-1 0,1 1 1,4 1-27,3-1 1,0-2 0,-4 0 0,0 2-93,-1 1 0,6 4 0,-1-2 1,0-1-20,1 1 1,-4-2 0,5-4 0,-2-1 100,0 1 1,6 0-1,-1-1 1,2 0 71,2-4 1,2 1 0,1-5 0,3-1 54,1-3 0,5 0 1,3-2-1,-2-2-22,3-1 1,-2 0 0,5 3 0,-3-2-37,-2-1 0,6 0 0,-6 2 0,0 0-23,1-2 0,6 0 0,1 4 0,-1-1 1,1-3 1,3 3-1,-4-5 1,1 2-34,2 0 1,7-6-1,-6 3 1,0-2-66,0 0 0,2 1 1,-6-5-1,2-2 60,6-2 0,-3 1 0,-5-4 1,-6-1-83,-3 1 1,1 2 0,-9-4 0,-1 1 183,-1 0 0,-4-2 0,-1 4 0,-3-1 64,-1-4 0,3 1 0,-4-1 0,1 3-113,-1-3 1,1-1 0,-2-2 0,5-3-46,2-1 0,2-4 0,0 3 0,-1-2 84,-4-2 0,7 3 0,-5 1 0,-2 1 44,-1 1 0,-3-1 0,-4 4 1,0 1 101,-1 0 1,1-1 0,0 3-1,-1 0-231,1 2 0,0 2 1,-1-3-1,1 1-180,0-2 0,-1 1 0,1-2 0,0 0 115,-1-3 0,1-1 0,0 1 1,-1-1 148,1-2 0,0-4 0,-1 3 0,1 0 120,-1-1 0,-3-2 0,-3 3 0,0-2-216,-4-3 0,-1 1 0,-2-1 0,0 3 0,1 2 0,-1-3 0,-1 3 0,-3-1 0,-5 1 0,2 1 0,-1 5 0,-1 0 0,2-1 0,-4 1 0,2 0-1176,-3-1 1,4 6-938,-1-1 1,2 6 0,-3 0-1297,2 6 0,4 10 3409,-5 9 0,12 9 0,-1 3 0</inkml:trace>
  <inkml:trace contextRef="#ctx0" brushRef="#br0">20382 9129 8071,'-6'-27'0,"-3"1"0,-3 5 77,-1 8 1,-1 7 0,1 6 0,0 0-3,-1 0 1,1 4 0,0 1 0,0-1-258,-1 2 0,1-4 0,0 2 1632,-1-3-554,7-1 0,1 2-561,6 2 1,6-1-1,6 6 1,7 2-175,8 0 1,14 4-1,3 2 1,7-1 29,2-4 0,12 1 1,5-4-1,-33-4 0,1 0-114,2 0 0,0-1 0,0 0 0,0-2 0,5-2 0,-1 0 0,0 0 0,0 0-1,1 0 1,1 0-1,2 0 1,-1-1 0,-1-1-1,0 1 1,-1-2 0,-1 0-11,-2-1 1,0 0 0,-1 2 0,-2 0 0,35-6 0,-7 1-114,-8 0 0,-10 2 0,-6-2 0,-6 1-108,-6 3 1,-8 1 0,-7 1 113,-6-3 0,-7 2 1,-12-2-1,-10 2 84,-9 2 1,-17 0 0,-12 0 0,-7 0 51,-4 0 0,25 0 1,-2 0-1,4 0 1,0 0-1,-3 0 0,0 0-4,1 0 0,-1 0 0,-2 2 0,1 1 1,6-1-1,1 0 0,-36 1-54,5-2 0,6-1 0,15 0 0,5 0 13,6 0 1,6 0-189,8 0 1,13 5-1,17-1 1,19 1 120,15 1 1,26-5 0,-27 2 0,1 0-1,5-1 1,1 1 26,4-1 0,2 0 0,9 1 0,1-2 0,-5 0 0,1-2 0,-1 1 0,1 0-35,-2 0 1,1 0 0,1 0-1,-1 0 1,-4 0 0,-1 0 0,-6 0-1,-1 0 72,-4 0 0,-3 0 0,28 0 0,-11 0 1,-8 0-615,-13 0 1,-8 0 263,-14 0 1,-22 0 0,-13 0 0,-15 0 90,-13 0 1,-17 0 0,-5 0-1,33 0 1,-1 0 33,1 0 1,-2 0 0,-5 1 0,0 0 0,4 1 0,0 0 0,0 2 0,-1 1-829,2 0 0,0 2 0,-31 11 1006,10 0 0,2 1 0,15-1 0,4 2 0</inkml:trace>
  <inkml:trace contextRef="#ctx0" brushRef="#br0">16463 4385 26537,'-8'-21'-2870,"-2"-3"1,4 8 0,-1 3 2592,-4 2 1,-5 7 0,-3-4-1,-2 2 75,-3 3 1,-1 2 0,-2 1-1,-1 1 34,-3 4 0,2-4 0,-7 4 0,-1-4 331,-2-1 1,0 0 0,-3 0-1,-2 0 25,-5 0 0,-3 6 0,-3 5 0,-3 5-226,-4 6 1,3 14 0,0 8 0,29-19 0,2 2-165,-1 2 0,0 1 0,0 6 0,2 1 0,2-2 0,2 1 0,3 1 0,0 1 104,3 0 1,2 0-1,3 3 1,2 1 0,1-3-1,1 0 1,3 0 0,1 1-98,3-1 1,2-1-1,13 31 1,-1-33-1,3-1 1,4-1-1,2-2 180,2-3 1,4-1 0,7 2 0,4-3 0,1-5 0,1-1-1,5-1 1,2-2 97,1 0 1,4-3 0,12-5 0,3-4 0,3-1 0,0-1 0,2-2 0,1-1-165,-23-1 1,1 1 0,-1-2 0,23-4 0,0-2-1,-23 1 1,0 0 0,0-1 0,23-6 0,0-1 60,-3-1 1,1-1 0,-20 3 0,1-1 0,-2-1 0,14-5 0,-1-3 0,-1 0 0,-2-2-59,-2-2 1,-2-1-1,-1-4 1,-1-1-1,-7 1 1,-1-1-1,-4-1 1,-2-2 58,-2-3 0,-1-1 0,-4 2 0,-1-1 0,-5-2 0,-2 0 0,-4 1 0,-2 1 51,-3 1 0,-3-1 0,-1 0 0,-4 0 0,-1-30 0,-10 6-275,-10 2 0,-14 9 0,-16 9 1,-11 6 113,-12 6 1,27 20-1,-1 1 1,-5 3-1,-1 1 1,-1 2-1,0 2-90,-1 0 0,-1 3 0,-6 4 0,-1 3 1,3 1-1,1 3 0,-1 2 0,-1 3-47,1 1 1,1 2 0,-3 3 0,1 2 0,3 3 0,1 3 0,1-1 0,2 2 265,1 2 0,1 0 0,2 0 0,0 0 0,2 4 0,0 0 0,0 0 0,0-1 0</inkml:trace>
  <inkml:trace contextRef="#ctx0" brushRef="#br0">15916 7317 12631,'-47'0'0,"2"0"0,4 0-189,1 0 0,1 4 1,2 2-1,3 1 69,2 4 1,-4 5 0,5 3 0,1 1-75,2-1 1,8 4 0,2-2 0,4 1 106,6 1 0,2-1 0,7 6 0,5 3 103,7 5 0,13 2 1,11 4-1,7 1 11,9 1 1,-21-17-1,3 1 1,6-1 0,2-1-1,6 2 1,2-1 30,5 1 1,2-1 0,5-3-1,1-1 1,2 0 0,0-2 0,3 0-1,1-2-229,3 0 0,1-2 1,-24-7-1,0-1 1,1-1-1,24 1 1,-1-2-1,1-1 1,0-2 124,-2-1 1,-1-1 0,4-2 0,-1 0-1,-1-2 1,-1-2 0,1-2 0,0-2 72,0-1 1,0-2 0,-4-3-1,-1-2 1,-1 0 0,-1-2 0,-3 0-1,-1-1 56,-2-1 0,0-1 0,0-1 1,-1-1-1,-5 1 0,-1 0 0,-3-2 1,-2-1-65,-3 0 0,-1-2 0,-4-1 0,-1-2 0,-2 2 0,-2-1 1,-2 0-1,-3 0-43,-2-1 1,-3 1-1,20-26 1,-10-4 0,-7 2-254,-5 4 1,-11-3-1,-11 7 1,-11-2 128,-13 3 0,-26 5 0,-20 10 1,28 19-1,-3 3-135,-6 0 1,-1 1-1,-3 1 1,-1 2 0,-2 1-1,0 3 1,-4 1 0,0 3 75,-4 1 1,-1 3 0,14-1 0,0 1 0,-1 2 0,0 3 0,1 1 0,0 1 0,-3 0 0,-1 2 0,1 0 205,-1 1 1,0 0 0,-1 2 0,-5 3 0,-2 1-1,2 0 1,3 1 0,1 0 0,-1 1 0,-5 0 0,0 1 0,0 0 0,4 0 0</inkml:trace>
  <inkml:trace contextRef="#ctx0" brushRef="#br0">17996 18258 8942,'-2'-38'0,"-1"-4"158,-1 1 0,-2-1 1,3 16-1,-3 5 163,-1 5 0,-2 8 0,-6 4 0,-3 4-645,-4 4 1,-14 8-1,-5 6 1,-5-2 244,-4-1 0,-7-2 0,-2 1 0,-2-1 258,-2 0 0,-4-5 0,-3-4 1,-1-2-59,2-2 0,28 0 0,0 0 0,0 0 0,-1 0 0,1 0 0,-1 0-57,0 0 1,0 0 0,-4 0 0,0 0 0,0 0 0,0 0 0,1 0 0,0 0-2,1-1 1,1 2 0,-6 0 0,1 2 0,6 0 0,1 0 0,1 0 0,0 1-96,-34 7 0,14 2 1,5 5-1,7 4-83,7 3 0,5 6 1,14 3-1,6 3-34,5 5 0,14 13 1,17 2-1,17 7 128,-12-30 1,5-1 0,7-2 0,4-2 0,8 1 0,4-3 0,5-1 0,3-2-48,6-1 0,3-2 1,3-2-1,1-2 0,-21-7 1,1 0-1,1-2 0,0 0 1,0-2-1,0-1 74,0 0 1,0-2 0,1-2 0,6-1-1,2-1 1,-2-2 0,-1-1 0,-1-1 0,0-1-1,2-1 1,-1-2 0,1 0-75,0-2 0,1 0 1,-1-1-1,1-2 1,0 0-1,-1-1 0,-2 0 1,0 0-1,-1-1 1,-1 0-1,0 1 1,-1-1 45,1-1 1,-1 0-1,-1 0 1,-3 1 0,-1 0-1,-2-1 1,16-6-1,-3 0 1,-5 4 0,-2 0-129,-5 2 1,-1 0 0,-5-1 0,-1 0 0,-8 3 0,-3-1 0,22-12-114,-16 4 1,-14 4-1,-21 3 1,-15-2 7,-24-2 1,-24 4 0,17 6 0,-3 1 0,-6-1 0,-2 1 175,-4-1 0,-3 1 0,-11 2 1,-3 0-1,23 2 0,0 0 0,-1 0 1,-2 1-1,-1 0 0,0 1-29,-2-1 0,1 0 0,-2 1 0,-2 1 0,-1 1 0,0 0 0,1 0 1,1 1-1,-1 1 0,-1 0 0,1 2 0,-1 0 108,-1 2 0,-1 0 0,1 2 0,-2-1 0,0 2 0,1 0 0,2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8811 7663 15984,'0'-13'-1382,"0"-1"1,5 6-1,1 0 1052,1 2 206,-4 2 567,9 4 1,-9 0 0,6 0-131,1 0 0,-3 0 1,2 0-1,2 0-38,1 0 1,1 0 0,2 0 0,2 0 469,6 0 0,2 0 1,3 0-1,2 0-428,1 0 0,9 0 0,-2 0 1,2 0-2,3 0 1,6 0 0,0 0-1,1 0-36,-1 0 1,7 0-1,-2-2 1,-1-1-142,-3-1 0,1-1 0,-7 5 0,-1-1 146,-1-3 1,-4 2 0,-1-4-1,-4 2-149,-5-1 1,5 1 0,-11 4-1,-2 0-556,1 0 0,-6 0 0,3 0 0,-3 0-770,-2 0 0,0 0 0,1 0 155,-1 0 0,0 4 0,1 1 1010,-1-2 1,0-2 0,1-1 0</inkml:trace>
  <inkml:trace contextRef="#ctx0" brushRef="#br0">25207 7330 8237,'8'-6'263,"-1"3"1,-4-6 117,2-1 0,0-1 1,-2 1 291,2 1 0,-1 5 644,-4-5-600,0 6 0,-1-3-109,-4 6 1,-1 1 0,-2 4-1,2 4-212,0 3 0,3 1 0,-5 2 0,2 3-70,3 4 0,-2 1 0,-1 3 0,0-1-6,0 3 0,0 2 0,3-4 0,-2 1 78,2 0 0,-2 4 0,0 1 0,2 1-170,2-1 1,1-1 0,0-2 0,0-1-36,0-2 1,0 4-1,-2-9 1,-1 1 26,-1 0 0,-1-6 1,5 2-1,0-3 45,0-2 1,-4 1-563,-1-1 1,-5 0 38,1 1 0,2-7 77,-2-3 0,0-4 73,-4-4 0,-1-3 0,1-7 93,0 1 0,4 1 1,0 2-1,-1 2 78,-2 2 0,-2-2 0,1 3 0,0 2-5,-1 2 1,1 1 0,-2 0 0,-1 0-11,-2 0 0,-4 6 0,3 2 0,-1 4 223,1 2 1,1-1-1,5 0 1,0-1 14,-1-3 0,6 3 0,0-3 1,2 3-168,3 1 0,3 0 1,5 1-53,4-1 0,2-1 0,4-2 0,2-2-60,0-3 0,6 4 0,-4-4 1,0-1-782,0 2 1,4-4 0,-6 2-1,0-2-943,-3-2 1,-5 0 0,0 0 545,2 0 1,0 0-1,3 0 1,-1 0-846,0 0 1,7-6 2015,2-3 0,9-9 0,3-3 0</inkml:trace>
  <inkml:trace contextRef="#ctx0" brushRef="#br0">25527 7730 8188,'-1'-8'449,"-2"2"-15,-2 1 1,-1 3 0,2-2 853,-5 2 1091,3 2-2159,0 0 1,6 6-434,0 3 0,5 3 0,-1 1 0,-1 0-885,-1 1 1,-2-1-1,0 2 1098,0 3 0,6-4 0,1 6 0</inkml:trace>
  <inkml:trace contextRef="#ctx0" brushRef="#br0">25447 8076 9115,'-13'-6'1903,"0"-3"0,5 2-1637,4-2 1,4 6 0,4-3 0,5 2-617,3-1 1,1-1-1,1 4 1,0-3 349,4 2 0,-3-4 0,4-1 0</inkml:trace>
  <inkml:trace contextRef="#ctx0" brushRef="#br0">25967 7876 8199,'0'-9'1632,"0"1"0,-1 6-1159,-4 2 0,2 6 1,-4 9-1,-1 1-197,1 2 0,3 4 1,-5-3-1,0 1-60,1-1 1,1 3-1,4-4 1,-1-2-320,1-1 0,1-6-968,2 0 829,0 0 0,0-8 1,0-5-1,0-7 124,0-2 1,0 0-1,0-2 1,0-1 352,0-2 1,2-4 0,1 4 0,1 1 410,-1 3 0,-2 0 8,-1 1 1,6 1-679,3 3 1,-1 3 0,1 6-314,1 0 0,-3 0 1,2 0 5,2 0 1,-4 5 0,2-1 0,1 1-547,2 1 0,-3-3 1,1 4-1,4-1-1259,2-3 2136,2-2 0,1 5 0,2 2 0</inkml:trace>
  <inkml:trace contextRef="#ctx0" brushRef="#br0">26247 7743 8199,'-6'-12'0,"-3"3"2356,-3 5-1842,5 2 0,1 4 1,6 2-1,0 5 86,0 3 1,0 6-1,0 3 1,0 1-492,0 1 0,0 9 0,0-9 1,0 1-275,0 1 0,0 0 0,0 0 0,0-2-388,0-6 0,0 3 0,2-4 553,2-4 0,9-5 0,8-7 0</inkml:trace>
  <inkml:trace contextRef="#ctx0" brushRef="#br0">26447 7770 8317,'-6'-9'497,"-3"0"-194,3 6 0,6-3 0,9 6 0,3 0 51,1 0 0,1 0 1,-1 0-1,2 0-486,3 0 0,-2 5 0,5-1 1,-2-1-1992,-3-2 2123,5 5 0,0 2 0,5 5 0</inkml:trace>
  <inkml:trace contextRef="#ctx0" brushRef="#br0">26447 7970 8370,'-12'-2'1064,"5"-1"1,7-1-768,7 1 1,5 0 0,4 0 0,4-2-191,2 2 0,10-2-107,-5 0 0,9-5 0,-2 2 0</inkml:trace>
  <inkml:trace contextRef="#ctx0" brushRef="#br0">26180 8649 10548,'-4'-17'0,"0"-3"0,-1 1 717,-1 0-647,5 7 0,-5 8 0,6 8-338,0 5 1,0 7-1,-2 3 1,-1 1 238,-1-1 1,-1 3 0,5-3 0,2 2 41,2 3 0,-1 1 0,6 3 0,2 2-56,0 1 1,1 6-1,-1-3 1,-2 1 64,1 1 0,0-2 0,-1 2 1,-4-4 11,-4 1 0,-1-1 0,0 5 0,-1-3 119,-4-1 0,-8 4 1,-9-3-1,-4 2 20,0-1 1,-7 1-1,-1 4 1,-1 0 30,-1 0 1,5 0 0,-5 0 0,2 0-159,5 0 1,-2-1 0,8 1 0,0-1-79,0-3 1,6 1 0,6-5 0,4 1-27,1-1 0,2-2 1,4-5-1,0-1 55,0-1 0,1 4 0,2-8 1,3 2 47,1 3 0,1-1 0,1 1 0,-3-2-82,-1 2 1,-3-3 0,2 1 0,-4 2-78,-4 1 0,-3 2 0,-8 1 0,-3 1 226,-4 2 1,-3 0 0,-2-2-1,0 0-44,1 2 0,-1 0 1,0-4-1,2 0 237,3-1 1,-2 1-1,5 0 1,0-1-175,-1 1 0,3 0 1,5-1-1,1 1-206,3 0 1,0 1-1,-2 1 1,2 4-136,2 1 0,-2 2 1,2 4-1,0-1-20,0 1 1,-3 3-1,3 0 1,-1-1 70,-4 1 1,4-5-1,-2-4 1,-2-1 214,0-3 0,2-2 0,0-2 0,-2 1 162,0 0 1,-1-5 0,1-1 0,3-1-11,-3 1 1,-1 1-1,-1 5 1,0 0-175,-1-1 1,-3 5-1,-3 2 1,1 1-456,0 3 1,-3 1-1,4 4 1,2 1-7,1 1 1,3-2 0,1-5-1,4 0 70,1-5 0,2 2 1,5-2-1,5-3 83,7-1 0,1-1 0,5 1 0,-1 2 313,0 1 1,5 0 0,-2-4 0</inkml:trace>
  <inkml:trace contextRef="#ctx0" brushRef="#br0">24474 13274 18747,'6'-24'-868,"3"-2"1,3 2 0,1 6-1,0 5 1623,1 4 1,-5 3 146,0 6 0,-6 1 1,1 5-755,-3 8 0,1 5 0,1 8 0,1 1 181,-1 3 1,-1 3-1,-2 7 137,0 4-387,0 2 1,1 6 0,2 1 0,3-2-294,2-4 0,-4 0 0,3-7 0,1-1-158,-1-6 0,-4-4 0,3-5 0,-1-3-1805,-1-4 1725,0-9 0,-4-5 0,-1-11 0,-2-9 49,-1-9 1,-7-15 0,4-3 0,-2-8 70,0-8 1,6-9 0,0-5 0,6 1 169,6-1 0,4 2 0,4 5 1,0 2 511,0 6 0,2 3 0,-1 14 1,-2 4 173,-1 3 0,3 4 0,-1 8 0,0 4-93,-3 3 0,4 8 0,1 3 0,1 2-238,-1 2 1,8 10-1,-4 7 1,1 6-245,1 10 1,-4 4 0,0 4-1,-4 2-263,-5 2 0,0-1 0,-7-2 0,-4-1-44,-4-1 1,-10 2 0,-11-11 0,-6-3 350,-5-4 0,-4-2 0,-1-7 0,0-5 92,0-3 0,-4-4 0,0-6 0,1-3-209,1-1 1,4-6-1,2-5 1,6 0-390,7-1 0,3 9 0,9-4-791,2 2 0,4 6 1339,10 2 1,8 2 0,8 2 0</inkml:trace>
  <inkml:trace contextRef="#ctx0" brushRef="#br0">26114 8436 8478,'0'0'0</inkml:trace>
  <inkml:trace contextRef="#ctx0" brushRef="#br0">26060 8503 8478,'0'-14'-2104,"0"7"1909,0 1 366,0 6 1,0-1 0,2-2 386,2-2 1,-2-5 210,2 1 1,-2 2-337,-2-2 1,0 4 111,0-4-616,0 6 622,0-3 340,0 6-127,0 0 1,0 6-827,0 3 0,0 3-194,0 1 195,6-5 0,-3 2 0,4-4 0,0 0 15,1 0 1,1-2-1,4-4 1,0 0 40,1 0 0,-2-6 0,-2-2 46,-1-4 0,-6-2 0,1 1 12,-2 0 0,-4-1 1,-1 1-1,-3 1-6,-1 3 1,-2-1 0,-4 6-107,-1 1 1,6 1-1,-1 2 25,-2 0 0,4 5 1,-1 0-1,3 3 44,2 2 0,-3 2 0,1 1 118,2 1 1,3-1 0,5-1 0,4-2-124,2-1 0,3-4 0,-1 2 0,0-1-235,1-3 1,-1-2-52,0-1 1,-1-1 0,-3-4 154,-4-3 0,-4-4 0,-1-2 0,-1 3-183,-4 2 1,-2-2 0,-7 7-547,1 1 0,4 3 855,0 4 0,6 16 0,-3 8 0</inkml:trace>
  <inkml:trace contextRef="#ctx0" brushRef="#br0">25927 8583 18565,'-7'0'-473,"1"0"0,16 4 0,4 2 183,0 1 1,1 2 0,-2 5 98,1-1 1,-1 0-1,0 2 1,-1 1-51,-3 2 0,3 1 0,-5-2 0,1 2 160,-4 2 1,2-1-1,-1 4 1,-1-2 83,2 2 0,-4-3 0,2 0 1,-3-1-25,-1 1 1,0 1 0,0 5 0,0-1-178,0 1 1,0 0-1,-1 1 1,-3 2 195,-5 1 1,-3 9 0,-3-3 0,-1 0-140,-2 1 0,-1 5 1,2 2-1,0-3 106,0 0 0,2-4 0,2-1 1,1-2 100,3-3 0,-1-1 1,4-3-1,0 0 21,0-1 1,2 3 0,4-8 0,0 2-87,0-2 1,0 3 0,1-3 0,2 3 1,2 2 1,1 0 0,-3 1 0,1 1-106,-1 3 0,-2 3 0,-1-2 0,-1 1 110,-3 3 1,-4 1-1,-7 2 1,-2 0 19,-6 0 1,0 0 0,-1-1-1,2-4 414,-2-4 0,0 2 1,1-1-1,2 1-192,2 0 0,1-2 0,5-3 0,1 1-275,3 3 1,-2-1-1,6-5 1,-1 1-137,0 0 1,1-1 0,5 2 0,0 2-40,0 1 0,0 5 1,0-4-1,0 1 30,0-1 0,0 5 0,0-3 1,0 2 73,0 0 1,0-2 0,0 1-1,0-4 163,0-3 1,-4-1 0,-2 0 0,-2-1 106,-2 1 1,-2-5 0,-1 0 0,0 1 25,-1-3 0,-4 9 1,-1-6-1,-2 2-7,-2 5 0,-5-3 0,-2 5 0,3-1-214,2 0 1,-6 5 0,7-3 0,1 1-56,-2 3 1,5 0-1,1 0 1,3-3-30,2-2 1,0 4-1,8-5 1,0-3-94,0-4 1,1-1 0,5-5 0,0-1 158,0-3 0,0-5 1,0 0-186,0 1 0,0 2 0,0 2 0,0-1-452,0 0 0,0 8 1,-1 6-1,-2 7 592,-2 4 0,-11 2 0,1 0 0</inkml:trace>
  <inkml:trace contextRef="#ctx0" brushRef="#br0">15983 8743 22457,'-6'7'-789,"4"-1"0,-3-12 0,6-1 790,3-1 0,4-2 0,5 5 0,1 1 411,-1-2 1,0 5-1,2-4 1,1 2-212,2-1 1,4 2-1,-2-2 1,0 2-43,4 2 0,3 0 0,2 0 0,4 0-20,1 0 1,6 0 0,6 0 0,0 0-6,0 0 0,-2 0 0,-2 0 0,2-1 18,5-4 0,-2 4 0,2-5 1,1 2 177,2-1 0,2-4 0,-1 3 0,-1 0-85,-3 0 0,1-2 0,-6 3 1,-1 2-160,-1 2 0,-2 1 1,0 0-1,0 0-176,0 0 1,-2 0 0,-1 0 0,-1 0-111,1 0 0,0 0 1,0 0-1,-3 0 290,-1 0 0,4 0 0,-2 0 1,2 0 54,-1 0 0,5-2 1,-2-1-1,2-1-86,7 1 0,2 1 1,3 1-1,-1-2-114,-3-2 0,1 1 0,-4 4 0,2 0-111,2 0 0,-4 0 0,0 1 0,-2 2-16,1 2 1,4-1-1,-3-4 1,-1 0 213,1 0 1,-1 0-1,-5 0 1,0 0 131,0 0 1,3 0-1,-2-1 1,-2-2 140,-1-2 1,1 1-1,1 4 1,-2-1-406,-2-4 1,2 4 0,-2-4 0,1 5-69,-2 5 0,2-2 0,-4 5 0,1 1-38,3-1 0,-3 2 1,2-4-1,1 0-83,1 0 0,2 0 0,2-3 0,2 1 565,5-1 0,-2-3 0,2-3 0,0-3 338,-1-1 0,2-1 0,-4-2 1,0 1-444,0-1 0,3 2 1,-3 1-1,-1 0-283,1-1 1,3 5 0,-3-3 0,-1 2 44,-4-1 1,6 1 0,-7 4 0,2 0-375,-1 0 1,-2 0 0,-2 0-1,-2-1 307,2-4 1,-2 4 0,-1-4 0,-2 2 22,-2-1 1,2 2 0,0-4-1,-4 2-143,-5-1 1,3 0 0,-6 2 0,1-2-893,-3 2 0,-3 2-4103,-2 1 5264,-6 0 0,-7 0 1,-7 0-1</inkml:trace>
  <inkml:trace contextRef="#ctx0" brushRef="#br0">4692 9476 25758,'14'0'-522,"0"0"0,4 0 508,4 0 1,4 0 0,2 0 0,1 0 80,2 0 0,6 0 1,0 0-1,5 0 55,2 0 0,1 0 0,-4 0 0,1 0 12,-2 0 1,6 0 0,-8 0-1,2 0-157,3 0 1,0 0 0,-3 0 0,0 0 102,0 0 0,4 0 0,1 1 0,-2 2-108,-2 1 0,4 1 1,1-5-1,0 1 31,-1 4 0,4-4 1,-3 4-1,0-2-33,0 1 1,3-2-1,-5 4 1,-1-2-55,-1 0 0,-4 1 0,-1-5 0,-1 1 32,1 4 1,0-4-1,1 4 1,0-4 8,-1-1 0,4 0 0,-5 0 0,1 0-64,-2 0 1,8-1-1,-1-2 1,2-2 29,2 2 1,3 2 0,-5-1 0,1-1 17,1-1 1,-5 0 0,5 4-1,-3 0-5,-3 0 1,7 0 0,-7 0 0,2 0 89,-1 0 1,4 0-1,1-2 1,-1-2 98,1-5 1,0 1-1,-3-1 1,3-1-26,2-2 0,-1 3 0,3 1 1,-2-1-140,-2 1 0,3-2 0,-5 5 0,-1 2-146,-2 2 1,4 1 0,-1 0-1,-1 0 68,-1 0 1,-2 0-1,0 1 1,-2 2-49,-2 2 0,2 1 0,-2-3 1,2 1 350,2-1 0,0-1 0,0-2 1,0 0 128,0 0 1,0-5-1,2 1 1,1 1-49,1 1 1,1-2 0,-5-1 0,0 2-329,-1 2 0,1-3 0,0-1 0,0 2-272,0 2 0,0 1 0,0 0 1,-1-2 135,-4-2 1,4 2 0,-5-2 0,2 2 165,-1 2 0,1 0 0,4 0 1,0 0 37,0 0 1,-2 0-1,-1 0 1,-1 0 141,1 0 0,1-4 1,2-1-1,-1 2-138,-4 2 1,7 1 0,-5 0 0,0 0-67,1 0 1,-1 0 0,2 0 0,-2 0-132,0 0 1,4 0 0,-5 0 0,1 0 257,-1 0 1,5 0 0,-4 0 0,0-1-13,2-4 1,-5 4-1,1-4 1,1 2 133,-2-1 0,4 2 0,-4-2 0,2 2-223,0 2 1,-7 0 0,4-1 0,-2-2-141,0-2 0,2 1 0,-4 4 0,2 0-184,-1 0 0,2 0 1,1 0-1,0 0 88,-1 0 0,4 0 0,-5 0 1,-2 0 2,0 0 0,-7 0 1,-1 1-1,-2 2-741,-3 2 0,3-1 0,-1-4-397,-2 0 1,-5 5 1335,-2-1 0,-6 7 0,3-4 1</inkml:trace>
  <inkml:trace contextRef="#ctx0" brushRef="#br0">25914 8729 8899,'-5'-20'0,"1"2"937,1 3 0,1 9-1160,2 6 1,6 0-1,2 6 150,-1 0 1,4-3 0,-5 6 393,1 1 1,2 2 0,6 3-1,-1 1-66,0 2 0,6 4 0,-6-3 0,1 1-78,-1-1 0,0 3 0,-1-3 0,-1 2-68,-3 3 1,-2-4 0,-4 1-1,2 0-45,-2 0 1,-3-1-1,-5 3 1,-4-4 127,-3 0 0,-1-4 1,-2 4-1,-1-1-22,-2 0 0,0 4 0,5-3 1,0 0-42,-1 1 0,1 2 0,0-3 0,1 0-73,3 1 1,3 3-1,6-1 1,0 4 32,0 0 1,0 1 0,2 0 0,2-1-318,5 1 1,7 0 0,2-1-1,-2-1 73,-1-2 0,-6 0 0,0-3 0,0-1 280,-2 0 1,1 3 0,-5-4-1,1 0 0,-1 1 1,-6-3 0,-3 7-1,-3 0 164,-6 2 0,2 2 0,-6 1 1,1 2-206,0 1 1,-5 4 0,2-3-1,0-1-62,3 1 1,-1 1-1,1 2 1,1-2-10,-3 0 0,5-5 1,-2 4-1,3-1 5,5 0 0,-2 5 0,2-5 0,-2-1-176,2-2 1,-1 3 0,4 1-1,0 1-66,0 0 0,-3 2 0,4-2 0,-1-1 0,0 1 1,-5 4 0,2-3 0,-1 2 258,1-1 0,-1-5 1,4 2-1,-2-1 149,-2 0 1,-2 1 0,-1-4 0,0 1 51,-1 2 1,1 5-1,1-3 1,2 1-33,1 3 0,0 1 0,-4 2 0,-1 0-247,1 0 1,4 0-1,0 0 1,0 0-182,2 0 0,-1 0 1,6 1-1,-4 2-217,-2 2 1,4 1 0,-5-2 0,-2 5-26,0 3 0,-3 1 0,1 0 0,0 1-974,-1-1 0,-1 0 1440,-2 1 0,-4-1 0,-6 0 0</inkml:trace>
  <inkml:trace contextRef="#ctx0" brushRef="#br0">24154 10688 8197,'-13'0'2511,"4"0"-1981,0 0 0,8 0 844,1 0 1,6 0-543,7 0 0,0 6 0,-1 3-643,-3 3 1,1 1 0,-5 1-1,-2-1 23,-2 0 0,-1 1 0,0-1 0,0 0-364,0 1 0,0-1 125,0 0-229,0-5 0,0-4 1,0-8 2,0-5 0,0-7 1,0-4-1,0 1 237,0 0 0,5-3 0,-1 4 0,-1 2 307,-1 1 1,-2 1-1,1 1-66,3 0 0,-2 4 1,4 1 306,0 3 0,-3 0 0,6 4-626,1-4 1,2 4 0,1-4-346,1 4 0,-1 1 0,0 0 1,1 0-704,-1 0 1,-4 1 0,0 2 87,1 2 1,-3 4-1,2-4 246,2 3 1,1-1 807,1 2 0,12 3 0,3-5 0</inkml:trace>
  <inkml:trace contextRef="#ctx0" brushRef="#br0">24714 10422 9154,'-6'-18'2502,"-3"0"-2675,3 1 1068,0 15 1,8 4 0,1 11-190,1 0 1,5 2 0,-4 3 0,-1 2-306,2 1 1,-4 4-1,2-1 1,-3 4-284,-1 3 1,0 5-1,0-4 1,0 1-508,0 0 1,0 1 0,0-5-1,0-2-608,0-2 1,0 2 0,0-9 0,0-2 127,0-1 0,2-4 869,2-2 0,4-3 0,5-6 0</inkml:trace>
  <inkml:trace contextRef="#ctx0" brushRef="#br0">24887 10568 8171,'-13'-32'1171,"6"16"1,7-2 0,9 18-890,2 0 1,3 0 0,1 0 0,1 1-687,2 4 0,5-2 0,0 6 0,0 1-962,-1 2 1366,4 1 0,-12 6 0,6 2 0</inkml:trace>
  <inkml:trace contextRef="#ctx0" brushRef="#br0">24954 10768 8160,'-7'-29'0,"4"4"201,6 8 1,6 10-1,8 11 1,6 4 1253,2-1-1455,1 5 0,1-5 0,0 7 0</inkml:trace>
  <inkml:trace contextRef="#ctx0" brushRef="#br0">24114 11062 8488,'-9'0'633,"0"0"0,7 1 1,-3 3-736,4 5 0,2 3 0,2 2 0,3-1 316,1 0 1,2 5-1,5 0 1,-1-2 30,0-1 0,6 3 1,5-1-1,4 1 70,3 1 0,6-4 0,-1 3 1,3-3 101,1-2 1,0-4 0,1-2 0,0-1-121,-1-3 1,6-1 0,-7-4 0,1-2-192,3-5 1,0-9 0,-3-4 0,0-5-121,0-4 0,3-7 0,0-8 0,-3-2-46,-2-2 1,-2-11-1,-10-4 1,0 0 29,-4 0 1,-10 29 0,-1-1-1,7-28 1,-3 1 55,-5 5 0,-4 4 1,-6 4-1,-1 2-109,-4 4 1,-2 5 0,-8 3 0,-3 5-42,-4 4 0,-7 0 1,-4 10-1,-1 1-10,-3 3 0,-6 6 0,-4 4 0,-4 2 62,-4 2 0,-5 8 0,-1 5 0,-1 8 47,-2 4 1,28-9-1,-1 1 1,-29 18 0,32-16-1,0 1 81,0-1 1,0 2 0,-1 0 0,0 2 0,2-1 0,1 0 0,-25 21-197,10-1 0,13-2 0,7 1 0,10 2-204,6 2 0,5-1 0,9-4 1,6 0-940,9 0 1,12-6 1282,5-3 0,15-3 0,5-1 0</inkml:trace>
  <inkml:trace contextRef="#ctx0" brushRef="#br0">24487 10169 8415,'14'-6'-466,"-5"4"0,0-2 1,1 2-765,2 2 1230,-5 0 0,5 0 0,-5 0 0</inkml:trace>
  <inkml:trace contextRef="#ctx0" brushRef="#br0">24581 10155 8386,'0'-13'850,"0"0"-463,0-1 1,-2 2 0,-1 2-18,-1 1 0,-2 6 1,3-3 73,-1 0 0,-2 5 1,3-5-132,-2 0 1,1-1 0,4-7 0,1 0-98,4-4 0,1-3 1,6-7-1,-1-2 1,4-1 1,7-10 0,1-1-1,2-4 4,1-4 1,1-6 0,1-3 0,2 1 50,1 3 0,5-6 0,-5 6 0,-2-1-97,-1 1 0,3 1 0,2 8 1,-2 0-191,-3 0 1,2 3 0,-8 6 0,2 1-69,-2-1 1,0 0 0,-7 2 0,-3 4 33,0 3 1,0 1 0,-1 0 0,-2 2-336,-4 3 0,1 3 0,-2 5-1351,-1 1 181,5 0 1,-7 7-1,3 6 672,-2 7 1,2 9 881,1 2 0,5 6 0,-2-3 0</inkml:trace>
  <inkml:trace contextRef="#ctx0" brushRef="#br0">25194 8569 8390,'-25'-31'0,"3"0"0,2 7 0,8 10 0,2 5-144,1 3 1,5 1 0,-4 7 409,2 2 0,2 4 0,4 5 235,0 0 0,1 1 0,5-1 0,8 0-140,6 1 0,4-2 0,1-2 1,1-1-331,2 1 0,1 2 1,-2 0-1,0-2-562,-1-1 0,-1 0 0,-1 4 1,-3 1 530,-2-1 0,-1 0 0,-5 1 0</inkml:trace>
  <inkml:trace contextRef="#ctx0" brushRef="#br0">23928 8796 16937,'0'-13'-190,"0"-1"1,0 8 0,0 8-1,0 8 208,0 6 1,0 7 0,0-3 0,0 4 152,0 4 0,0 2 0,0-3 1,0-1-261,0 1 0,0 4 0,0 0 0,0-1-746,0-2 0,1 1 0,4 0 0,2-4-892,0 0 0,5-6 1717,-3-1 1,9-3-1,3-2 1</inkml:trace>
  <inkml:trace contextRef="#ctx0" brushRef="#br0">24221 9049 8404,'0'-29'0,"0"2"382,0 3 0,0 18 1,-2 6 34,-2 8 0,-5-1 1,-7 3-1,-3 4-181,-2 2 1,5 2 0,-4-5 0,2 0-82,1 1 1,0 4 0,9-1 0,3 0-56,4-3 0,1 0-318,0-1 0,10-1 1,3-2-1,4-2-37,2-2 1,0 0 0,5-3 0,-3 1 119,-2-1 1,-1-2 0,-5-1 0,0 0 7,1 0 1,-6 0-184,1 0 0,-1 2 1,2 1-1601,-1 1 1910,-6 1 0,9 1 0,-5 1 0</inkml:trace>
  <inkml:trace contextRef="#ctx0" brushRef="#br0">24501 9049 9165,'-15'0'0,"-1"0"399,-2 0 0,0 0 0,5 3 0,0 3-554,-1 3 1,1 7 0,1-4-1,2 3 121,1-3 0,6 1 1,-2-4 52,4 3 0,2-3 1,4-2-1,4-1-19,3-3 0,7 4 0,2 1 0</inkml:trace>
  <inkml:trace contextRef="#ctx0" brushRef="#br0">24448 8943 8404,'-15'-6'0,"0"-3"401,2-3 0,-4 0 0,8 3 2406,-2 5-3108,3 2 1,4 2 0,8 2 0,5 1-259,3 1 0,3 5 0,2-3 559,6 1 0,2-4 0,1 3 0</inkml:trace>
  <inkml:trace contextRef="#ctx0" brushRef="#br0">24701 8769 14683,'-14'-13'-795,"6"-5"0,0 0 1212,2 2 0,2 9 1,4 7-450,0 7 1,0 6 0,0 5 0,0 4 107,0 4 0,0 2 1,0 3-1,0 3-241,0 0 0,-5 7 1,1-2-1,1 1-649,1 3 0,2 0 0,0-3 0,2-3 779,2-6 0,4 0 0,5-10 1</inkml:trace>
  <inkml:trace contextRef="#ctx0" brushRef="#br0">24874 8716 10412,'0'-13'528,"-6"7"-326,-3 6 0,3 13 0,0 14 0,0 7-571,-2 4 0,0 8 0,1 6 0,1 6 341,3 4 1,1 12-1,2-6 1</inkml:trace>
  <inkml:trace contextRef="#ctx0" brushRef="#br0">5452 14393 9102,'2'-7'1472,"0"1"-1180,3 0 1,1 5 0,-2-4-226,5 4 0,-1 1 149,0 0 1,1 0-1,5 0-38,-1 0 1,-4 4 0,0 2 0,1 0 114,2 0 0,1 0 0,1-3 1,0 1 109,4-1 1,-1-1 0,3-2 0,1 0-181,0 0 1,1 0 0,5 0 0,-2 0-94,-3 0 1,6 0-1,-3-2 1,2-1 31,3-1 1,-2-1 0,-5 5-1,0-1-284,0-4 0,-2 4 0,0-4 0,0 4-9,-1 1 0,-2 0 0,3 0 0,0 0 287,-1 0 1,-2 0 0,3 0 0,0 0 183,-1 0 1,-2-1 0,4-2 0,0-3-187,-1-2 0,3 4 0,-5-4 1,0 1 40,1 0 1,2 4 0,-3-3 0,0 1-340,1 1 1,-3-1 0,-2 5 0,2 0-44,0 0 0,1 0 0,-5 2 1,1 1 239,-1 1 1,2 1-1,1-5 1,2 0 261,-2 0 1,4 0 0,-3 0 0,1 0-57,1 0 1,-2 0 0,5 0 0,0-2-119,-1-2 0,2 2 0,-3-2 0,0 1-235,4-2 1,-5 4-1,1-3 1,-3 2-132,1 2 0,1 0 0,-2 0 0,1 0 33,-2 0 1,-1 4 0,-2 1-1,0-2 426,1-2 0,-1-1 0,0 0-12,1 0 0,-1 0 0,0 0-24,1 0 0,-1-1 1,0-2-1,1-2-62,-1 3 0,0-4 0,1 1-262,-1 2 1,0 0 0,1 0-61,-1-1 1,0-1 0,1 5 24,-1 0 1,-4 5-1,0-1 1,1-1 51,2-1 1,0-1 0,-2 2 0,-1 2 297,1-2 1,2-2 0,2-1 196,-1 0 0,0 0 0,1 0 0,-1 0-127,0 0 1,1-4-1,-1-1 1,0 2 3,1 2 0,-6 1 0,1 0-945,2 0 418,1 0 1,1 0 0,0 0-142,0 0 0,-1 1 0,0 2 0,-1 3 266,-1 1 1,5-4 0,-6 2 0,2-4 394,3-1 1,-1 5-1,0-1 1,1-1 6,-1-1 1,0-2-1,1 0 1,-1 0 63,0 0 0,1-2 0,-1-1-466,0-1 0,1-1 0,-1 5-86,0 0 1,1 5 0,-1-1 0,0 1 73,1 1 0,-1-3 0,0 4 284,1-1 0,-1-2 0,2-4 0,1 0 23,2 0 0,0 0 1,-3 0-1,1 0 139,2 0 0,1 0 0,-3 0 0,2-1-256,-2-4 1,3 4-1,1-3 1,-1 2-166,0 2 1,0 0-1,-2 0 1,1 0-34,-2 0 1,3 2 0,-1 0 0,-2 3 116,-1-2 1,3 0 0,0 0 0,-2 1 120,-1-1 1,2-1 0,1-2 0,-2 0 120,-1 0 1,0 0 0,1 0 32,2 0-188,0 0 0,-5 0 0,1 0 0,-1 0 20,0 0 1,1 0-1,-1 0 1,0 0-43,1 0 1,-1 0-1,0 0 1,1 0-106,-1 0 0,0 4 0,2 2 1,1 0 58,2 0 1,0 0-1,-3-3 1,1 3 31,2 1 0,0-4 1,-4 3-1,3-2-17,0 1 1,3-1 0,-4-4 0,3 0 191,2 0 0,-3 0 0,2 0 0,1 0 45,0 0 1,-3 5 0,4-1 0,0-1-302,-1-1 1,0-1-1,-5 2 1,2 2-62,-2-3 1,3 0-1,0-1 1,1 2 142,-1 2 0,3-1 1,-3-4-1,1 0 95,-1 0 1,3 0 0,-1 0 0,1 0 1,2 0 0,4 0 0,-6-1 0,3-2 153,2-2 0,0 1 0,-1 2 0,1 0-373,0-3 0,4-1 0,0 3 0,-2-1-79,0 1 0,0 1 0,1 2 1,-2 0 79,2 0 0,-1 0 0,-2 0 0,0-1 69,-1-4 0,5 4 0,0-4 0,-1 3 397,-2-3 1,-1 4 0,1-5 0,2 1-143,1 1 1,0-5-1,-4 4 1,-1 1-408,1-2 1,-1 5 0,3-5-1,-1 1-64,-2 1 0,4-2 1,-8 3-1,3-2 120,2 3 0,-2-4 0,0 0 0,-1 0 186,0 0 0,8-3 0,-5 3 1,1-1 147,0-4 1,-2 4-1,-3-1 1,-1 1-224,2 0 0,0 2 0,0-2 0,-4-1 43,0 1 1,2 4 0,-4-3 0,-2 2-351,-1-1 0,-2-4 1,2 3-1,1 0 198,2 1 1,0-4 0,-5 3 0,0 0 139,1 0 0,-1-3 0,0 3 0,1 0-18,-1 0 1,-1 0-1,-2 3 1,-1-1-228,1 1 0,-2-3 1,-1 0-1,1 0 29,-1 0 0,-3 0 0,4 2 322,-2-5 1,3-3 0,-5-1 28,-1 0 0,-1 4 1,-2 0-1,0-2-66,0 0 0,0-3 0,-2 1-471,-2 0 1,1 4 0,-6 0 165,-2-2 1,0 1-1,-3 1 1,1 3 127,0 0 0,-1 5 0,-1-5 0,-1 1 15,-2 1 1,-1-2-1,3 3 1,-3-1 389,-2 1 1,0-3 0,-4 0-1,1 0-107,1 0 1,-9-4-1,9 2 1,-1-1-341,-1 0 0,-5 5 1,-2-3-1,-1-1 35,1 1 0,-4 4 0,3-2 0,-1 2 29,-3-1 0,-1 3 0,-2-4 0,0 4 201,0 1 1,0-2 0,1-1 0,2-1 23,2 1 0,5 1 0,-2 2 0,2 0-26,3 0 1,-2 0-1,6-1 1,0-2-94,0-2 0,-2 1 1,3 2-1,-3 0-197,-2-3 0,-4 1 0,-1 4 1,-1 0-12,0 0 1,-4-5 0,3 1 0,-1-1 170,-1-1 0,5 5 0,-3-5 0,0 2 108,0-1 0,4 1 0,-2 4 1,1-2-80,-1-2 1,1 2 0,5-2 0,-1 2-158,0 2 1,-4 0-1,0 0 1,2 0 17,0 0 0,-2 0 0,-1 0 0,-2 0 63,-3 0 0,-2 0 1,-1 0-1,0 0 30,0 0 1,0 0 0,0 0 0,2 0 167,2 0 0,-1 0 1,5 0-1,-3 0 183,-2 0 1,-1 0 0,-1 0 0,2 0-280,2 0 1,-1 0 0,-4 0-1,0 0-133,0 0 0,-4 0 0,-2 0 0,-1 0 44,-4 0 0,1 0 0,1 0 0,5 0-194,2 0 1,1 0 0,-1 0 0,1 0 144,2 0 0,2 5 0,-1-1 1,1-1 108,1-1 0,0-2 0,-2 0 1,1 0 240,1 0 0,1 0 0,-5 0 0,1 0-166,4 0 1,-7-5 0,4 1 0,-1-1-79,1-1 1,-7 5-1,8-5 1,2 2-43,1-1 1,-2 1 0,4 4 0,-1 0-200,0 0 1,2 0-1,3 0 1,-1 0 72,-3 0 1,0 0-1,2 1 1,-1 2 169,2 2 1,-4 0 0,0-2 0,1 2-4,-1-2 0,2-2 0,3 1 0,-2 1 12,-1 1 0,0 1 0,4-5 1,1 0 23,-1 0 0,0 0 0,1 0 0,-1 0-107,0 0 1,5 0 0,0 0 0,0 0-38,1 0 1,-7 1 0,4 2 0,1 2 66,-3-2 0,-3 4 1,-2 0-1,1 2 19,2 0 0,-3-2 0,-2 4 0,1-4 10,-1-1 1,0 5 0,2-4 0,-3 2-44,0 0 1,-3-5 0,5 5-1,-2 0-7,-3-2 0,2 5 0,1-4 0,2 0 24,2 1 0,-2-4 0,0 2 0,3 1-2,1-1 1,1-4-1,0 3 1,1 0 57,-1 3 1,2-2 0,1 2 0,2 0 19,-2-2 1,5 5-1,0-3 1,1 3-105,0 1 1,0-4 0,5 0 0,1 1 52,3 2 1,-1 2 0,4-1-1,0 0-6,0 0 1,2 1 0,4 1-1,1 1-41,4 2 0,-1 5 0,8 0 0,4 2-121,4 1 1,-1 0 0,6-3 0,5-1-56,2 2 1,4-5 0,5-1 0,4-3-345,4-2 0,1-1 0,0-3 0,1-4-182,3-4 1,-3-1 0,5 0 0,0 0-181,-1 0 0,4 0 934,-1 0 0,12-6 0,-2-1 0</inkml:trace>
  <inkml:trace contextRef="#ctx0" brushRef="#br0">11197 14313 8231,'0'-19'0,"0"-2"1958,0 1-1864,0 0 0,2 14 1,2 6 341,5 8 1,-1 4-1,0 1 1,3-1 376,1-3 1,5 7-1,3-3 1,0 4-206,4 2 1,6 0 0,2 5 0,1-2-187,-1 2 0,6 2 0,0 4 0,6 1-99,5-1 1,11 1 0,-7-3 0,2-3-231,0 0 0,2-2 0,1-3 1,-2-5-366,-1-3 0,-2 1 1,1-8-1,-2-2 209,-4-2 0,-2-1 0,-6 0 0,-1 0-676,-4 0 0,2 0 0,-5 0 0,-3-1-313,-1-4 1,-5 4 0,-3-4 0,1 4 1051,0 1 0,-5 12 0,3 2 0</inkml:trace>
  <inkml:trace contextRef="#ctx0" brushRef="#br0">13503 14673 10020,'2'-25'0,"2"4"151,5 8 1,-3 7-1886,-1 10 1,-4-4 1948,-1 0 1,0-1 411,0-8 0,-1 6 1,-4-1 909,-4 2 0,-3 4 0,-1 1 0,0 3-1008,-1 1 0,1 2 0,0 4 1,-1 1-364,1-1 1,0 0 0,1 1 0,2-3-134,1-2 1,6 3 0,-2-3 0,5 1 38,5-1 1,2 3 0,6-5 0,2 2-25,3 0 1,-3-4 0,4 4 0,-1-1 95,0 0 1,-1 2 0,-5-4-49,-3 2 1,-3 0 0,-6 6-275,0-1 1,-10 0-1,-5 1 1,-3-2-326,-1-4 0,-3 4 0,2-4 1,1 1-461,0 0 1,1-7 0,5 3 0,-1-2-1307,1 1 2269,6-2 0,1 10 0,6-5 0</inkml:trace>
  <inkml:trace contextRef="#ctx0" brushRef="#br0">13770 14846 8241,'7'-17'0,"-1"-3"865,0 0 0,-3 5 1,6 2 509,2 7 0,-4 0 0,2 1 0,1 2-1113,2 2 0,1 1 0,2 0 0,1 0-947,2 0 0,4 0 0,-4 0-2422,-1 0 2890,-9 0 0,-3 4 0,-11 1 0,-6-2 703,-4-2 0,-2 4 0,5-1 1,-1 0 216,1 2 0,0-3 1,1 6 222,3 2 1,3 0-1,6 3 1,0-1-1210,0 0 0,4 1 1,4-2-1,1-2-505,1-1 0,9-5 1,-5 4-1,1-2-361,-1-3 1,4-2 1148,0-1 0,6-12 0,-4-3 0</inkml:trace>
  <inkml:trace contextRef="#ctx0" brushRef="#br0">14290 14420 8883,'0'-33'1441,"0"7"1,0 14 0,0 16 0,0 11-1128,0 4 0,-2 8 1,-1 0-1,-2 7-451,-3 4 0,1 7 1,-4 1-1,4 0-361,1-1 0,-3 0 0,5-7 0,1-2-898,1-5 0,2-3 1396,0-1 0,-6-7 0,-1 0 0</inkml:trace>
  <inkml:trace contextRef="#ctx0" brushRef="#br0">14210 14700 8576,'0'-6'583,"0"6"-999,0 7 1,4 1 0,4-1 0,2-1-34,5-3 0,7 3 449,0-2 0,10 1 0,2-5 0</inkml:trace>
  <inkml:trace contextRef="#ctx0" brushRef="#br0">14676 14620 8197,'8'-6'1095,"-4"-3"1,-2 2 0,-4-1-650,-2 2 1,-3 2-1,-7 4 1,1 1-277,0 4 1,-4 2-1,2 8 1,4 1 63,-1 2 0,4 0 1,1-5-1,1 1-77,3-1 0,2 0 1,1 1-279,0-1 1,-5 0-1,-1 0-324,-1 1 1,4-5-1,-3-2 1,0 1-1628,-3-1 0,2 0 2072,-2 2 0,0 9 0,-4-3 0</inkml:trace>
  <inkml:trace contextRef="#ctx0" brushRef="#br0">14956 14713 8266,'0'-13'-12,"0"0"72,0 5 1,-1 2 0,-3 6 0,-5 2 709,-3 2 0,-2-2 0,1 2 1,0-2-64,-1-2 0,3 1 1,0 2-586,2 1 1,6 2 0,0-3-13,6 2 1,5 4 0,7-5 0,1-1-822,2-1 0,5-2 1,-2 0-1,1 0 226,1 0 0,-7 0 0,2 0 1,-5-2 694,-4-2 305,-3 2 0,-8-8 0,-2 5 69,-5 2 1,-3 2-1,0 2 1,2 2 835,1 2 0,6 5-1217,-1-1 0,5 1 0,8-1 0,7-4-203,3-4 0,11-1 1,-2-1-1186,5-4 981,-4-2 0,6-6 0,-6-2 0,1-2-70,-5 0 1,-4-6 0,-8 6 0,-1 0-157,-3 3 1,-5 2 824,-8 3 0,-10 4 0,-9 13 0,-5 8 136,-4 9 0,-3 11 1,2 2-1,1 7-390,-1 4 0,4 5 0,8-6 1,7-1-121,9-2 1,3-10-1,5-4 1,4-6-532,7-7 0,8-2 0,0-11 0,3-2-109,2-2 0,4-11 0,-1-5 0,-4-4 255,-2-5 1,-6-5-1,1-3 1,-3 3 398,-4 1 0,-7-2 1,-1 2-1,-2 4-137,-2 4 0,-2-3 1,-1 6-462,-1 0-1912,-7 8 2475,10-2 0,7 3 0,9-5 0</inkml:trace>
  <inkml:trace contextRef="#ctx0" brushRef="#br0">15663 14567 8441,'-13'11'860,"4"3"1,1 9-1,1 0-259,-1 0 1,6 3 0,-3 0-1,4-1 175,1-2 0,1 0 0,4-5 0,3-3-541,4-5 1,6 1 0,0-7 0,-2-1-224,-1-2 1,-2-2 0,1-2-469,-1-1 0,-4-7 0,-2 2 0,-1-4-368,-3-5 1,4 3 0,1-2-168,-1 2 1,1 6 0,-4 2 418,5 1 1,-2 1-1,2 5 572,2 0 0,6 0 0,4 0 0</inkml:trace>
  <inkml:trace contextRef="#ctx0" brushRef="#br0">16063 14713 8133,'-13'-6'1581,"1"3"0,1-4 2088,2 1-3177,6 2 0,-2 9 0,6 4-634,3 3 1,-1 2 0,6-1-1,2-1-478,1-3 1,1 1 0,0-6 95,0-1 0,1-1 0,-1-2 165,0 0 1,-4-2 523,0-2 0,-6 1 1,2-6 1170,-4-1 1,4 2-529,-1-1 1,2 6 0,-3 0-478,1 6 1,7 5-1,-4 5-207,1 0 1,2 1-1,-4-1 1,1 0-517,4 1 1,-4-2 0,2-2-163,1-1 1,-2-6 0,1 1 116,1-2 1,2-4 280,1-2 1,0 2-305,1-2 0,-5 2-176,0 2 0,-1 2 0,6 1-246,-1 1 1,-4 7 0,1-4 0,4 2 881,2 0 0,8 0 0,-4 4 0</inkml:trace>
  <inkml:trace contextRef="#ctx0" brushRef="#br0">16689 14806 9177,'-6'-13'0,"-2"0"891,-4-1 1,-2 7 0,1 3-1228,0 2 0,-1 8 1,3 3 478,2 3 0,3-3 0,6 0 154,0 1 1,1-4 0,4-2-565,4-2 0,2-2 0,3 0-112,-1 0 1,0 0 408,1 0 1,-2-6 338,-4-3 1,-2 2 460,-6-2 0,-1 6-644,-4-2-659,4 4 1,-3 1-1,8 0 152,5 0 1,3-5 0,2-1 0,3-1-746,1-3 0,-1-2 0,-2-3 1066,3-3 0,-3 3 0,4-4 0</inkml:trace>
  <inkml:trace contextRef="#ctx0" brushRef="#br0">16863 14660 8113,'6'-8'0,"-3"-2"360,5 6 1,-5 1 0,2 7 176,-4 5 1,-1 4 0,0 4 0,0 2-169,0 2 0,-1-4 0,-2 4 1,-2-2 276,2-2 1,2-3 0,1 0-330,0-1 1,0-4-939,0 0 1,1-6-559,4 1 1,2-7-1,8-1 1,3-1 1178,4 0 0,3-3 0,2-5 0</inkml:trace>
  <inkml:trace contextRef="#ctx0" brushRef="#br0">17156 14793 8105,'7'-1'2064,"-2"-4"1,-4 2-1306,-1-6 1,0 5-665,0-5 0,6 6 0,3 0-584,3 6 0,-3 0 0,0 6 0,0 1-18,-2 2 0,3 1 0,-4 1 0,0-1 272,0 0 1,3 1 0,-3-2 441,1-3 0,-4-2 0,3-4-470,0 1 263,-4 1 0,9 1 0,-3 1 0</inkml:trace>
  <inkml:trace contextRef="#ctx0" brushRef="#br0">5652 15979 8661,'-13'0'318,"5"6"1,4 3-287,2 3 1,2-3-1,0 0 1,2 0 172,2-2 0,-1 3 1,6-5-1,1-2 99,2-2 1,6-1 0,1 2-1,2 1 41,3 1 0,1 2 0,2-3 0,-2 1 167,-3-1 0,3 3 0,-1 0 1,4 0-90,3 0 0,2-1 0,-2-4 0,3 2-220,0 1 0,4 2 0,-2-3 0,3 2 42,1-2 1,-2-2 0,-1-1 0,-1 0-241,1 0 1,0 0-1,0 0 1,-3 0 114,-2 0 1,-1 0-1,-4 0 1,0 0-48,-1 0 1,1 0-1,0 0 1,-1 2-42,1 2 0,-2-1 0,0 6 1,-1 1-40,0 2 0,8-3 0,-5 0 0,1 0 92,0-2 0,-1 4 1,0-7-1,-1-1 165,1-2 1,0-1-1,1 0 1,1 0 174,3 0 0,-1 0 0,-3-1 1,1-3-63,2-5 1,1 1 0,-6 1 0,1 1-280,0 3 1,-1-3 0,1 2 0,0 1-164,-1 1 0,1 2 0,0 0 0,-1 0 110,1 0 1,0 2-1,-1 1 1,1 1-1,-1-1 0,1-1 0,0-2 0,-1 0 289,1 0 1,0 0 0,1 0 0,2 0 227,1 0 0,0 0 0,-3-2 0,2-1-263,1-1 1,0-5-1,-3 4 1,1 2-371,3 2 1,0 1-1,-2-2 1,1-1 70,-1-1 0,2 0 1,-1 4-1,-1 0-341,-2 0 1,2-5 0,-2 1 0,-3 1 226,0 1 1,-1-2 0,0-2 0,-4 0-83,-1 0 0,4-3 0,-6 3 1,0 0-117,-2 0 1,-7 2 0,0 2-2492,-2-2 0,0 2-4922,-2-2 7739,-2-3 0,4 5 0,-6-4 0</inkml:trace>
  <inkml:trace contextRef="#ctx0" brushRef="#br0">24474 8196 30086,'-7'2'-2534,"2"2"1593,4-2 1,2 4 0,4-6 0,4 0 1472,2 0 1,3 0 0,-1 0-1,0 0-337,1 0 1,4 4 0,-1 2 0,0 1-143,-3 4 1,4 1 0,1 1 0,1 0 155,-1 0 0,9 5 1,-1-1-1,2-4 132,4-3 0,0-1 0,5 3 0,-1-2-228,0-1 0,9-6 0,-6 2 1,3-4 203,3-1 1,0 0 0,4 0 0,-2 0 162,-2 0 1,1 0 0,-6 0 0,-2 0-481,-1 0 0,1 0 0,1 2 0,-3 1-65,-6 1 1,5 6-1,-10-2 1,2 1 95,1 0 1,-3-5 0,1 3 0,0-1 0,-1-3 1,1 3 0,1-1 0,3-2-33,5-2 0,2-1 0,4 0 0,1 0 0,1 0 0,6-4 0,-2-2 0,1 0 0,-1 0 0,-5-3 0,2 3 0,-4 0 0,-1 0 0,-1 0 0,-4 3 0,-3-1 0,-4 1 0,-3-3 0,-1 0 0,-4 0 0,0 0 0,2-4 0,-3 2 0,0 0 0,0-1 0,4 0 0,-4-5 0,0 1 0,0 0 0,4-1 0,-4 1 0,0-2 0,0-2 0,-1 2 0,-4-3 0,-1 3-296,0 2 0,-5-5 1,-2 0-1,-2 2-170,0 1 0,1 2 0,-5-2 0,0-1-383,0-2 1,0 0 0,-2 5 301,-2 0 0,2-1 0,-3 1 1,0 0 351,1-1 1,-5 1 0,3 0-1,0-1 155,0 1 0,-3 0 1,3-2-1,0-1 25,0-2 0,-4 0 0,1 3 0,-1-1 186,1-2 1,-7-4 0,2 4 0,-1 2-154,1 1 1,-4-3 0,-1 1 0,-1 2 39,1 4 0,-5 0 0,2 2 0,-2-2 40,2 2 0,-3-1 1,3 4-1,-2-1 144,2-4 1,-3 4 0,3-2 0,-4-1-78,0-2 0,0 3 0,3 0 0,1-1 249,-2-2 1,0 3-1,0 0 1,2 0-30,-1 2 1,2-5-1,0 5 1,0-2-136,1 0 0,-1 4 0,-1-2 0,2 1-270,1 3 0,3-3 0,-6 2 0,-1-1-23,3-1 1,-5 5 0,2-4 0,-2 4-37,-2 1 0,1 0 1,-1 0-1,2-2 26,3-2 1,-2 3-1,5-5 1,0 1 214,-1 1 0,-2-2 0,4 3 0,2-3 106,1-2 1,-3 1-1,1-3 1,0 2-229,3 2 0,-4-2 0,-1 2 1,-1 0-22,1 0 1,-3 0-1,3 3 1,-2-2-67,-3 2 0,0 2 0,1 1 1,0 0-247,0 0 0,2 0 1,-1 0-1,0 0 277,1 0 1,0 0 0,5 0-1,-2 0 42,2 0 1,-1 0 0,1 0 0,-2 0-14,2 0 0,0 0 1,0 0-1,-4 0 30,0 0 1,-1 1 0,-4 2 0,-1 3-113,-2 2 1,-1 1 0,2 4 0</inkml:trace>
  <inkml:trace contextRef="#ctx0" brushRef="#br0">24834 7330 23760,'-15'9'0,"-1"-2"0,-2 1 0,2-2 0,1 1 1190,2 0 1,4-2 0,0 2-1128,-1-1 1,-2 3 0,-3-3 0,-1 1-102,-2 4 1,-1 1 0,2 1 0,0 0-55,0 1 1,-3-1-1,-1 0 1,-1 2-50,-1 3 1,7-3 0,-2 4-1,4-1-57,0-1 0,1 1 0,0-5 0,1 1 131,3-1 0,-2 5 1,5 0-1,1-2-35,-1-1 1,0-2 0,3 0 0,-2 2-14,2 3 0,2-3 1,2 4-1,4-1 169,4 0 1,3 4 0,2-3 0,3 0 137,0 1 0,7 3 0,0-1 1,5 2-38,7-2 1,7 2 0,3-6 0,0-2-200,0-1 1,3-2 0,-4-1-1,0-2-56,-4-1 1,2-6-1,-7 3 1,1-1-858,-2-1 0,2 1 1,-5-4-1,-3 2 1352,-1 1 0,5 1 0,1-5 1</inkml:trace>
  <inkml:trace contextRef="#ctx0" brushRef="#br0">23128 10688 8433,'-6'-7'584,"4"-5"0,-4 9 0,8-4 92,2 1 0,-1 1-453,6 5 1,-4 5 0,2 1-1,1 0-233,-1 0 0,-3 4 0,5-3 1,0 2 122,-1 0 1,3-1 0,-3 2-1,1-3 113,0-1 1,-1-1 0,6-5-76,-1 0 0,2 0 0,1 0 0,2-2-111,-2-2 0,-1-2 0,-2-5 0,1 3-247,-1-3 1,0-1 0,-1-1 0,-3 0 162,-4-1 0,-4 1 0,-1 0 0,-1 1-142,-4 3 1,-2-3 0,-8 5 0,-3-1 145,-4 4 0,-2 2 0,-1 2 0,1 0 322,1 0 1,-4 6 0,8 3 0,0 3-36,-1 1 1,2 1 0,5 1 0,0 1-22,-1 2 1,7 4 0,3-4 0,2-1-33,2 3 0,0-6 0,2 6 0,1-3-114,1 1 0,6 0 0,-1-5 0,3 1-392,1-1 0,1-1 0,-2-2 0,-2-2-318,-1-2 0,4 2 0,5-3 0,0-2-196,1-2 1,2-2 0,5-2-1,1-3-530,0-1 1356,-1-2 0,7-11 0,1 0 0</inkml:trace>
  <inkml:trace contextRef="#ctx0" brushRef="#br0">23594 10648 8442,'0'-17'1697,"0"-1"-1600,-6 6 0,5 12 0,-3 9 0,2 3 54,2 1 0,-4 0 0,-1 1 0,2-1-610,2 0 1,1 2 0,0 1 0,0 2-346,0-1 0,4 2 804,1-1 0,5-1 0,-3-3 0</inkml:trace>
  <inkml:trace contextRef="#ctx0" brushRef="#br0">23648 10875 8442,'-14'0'221,"1"0"1,-5 0 0,0 1-1,2 5-43,1 8 1,-1-1 0,1 5 0,5-3-196,3-2 1,2-4-1,5 0-536,0 1 1,6-4 552,3-2 0,9-2 0,2-2 0</inkml:trace>
  <inkml:trace contextRef="#ctx0" brushRef="#br0">23741 10329 24942,'-13'-8'-2524,"4"-2"0,0 4 2281,-1-2 1,-2 5 0,-2-2 0,1 0 380,0 1 1,-1-5 0,1 4-1,0 1 97,-1-2 1,1 5 0,0-4 0,-1 4 22,1 1 1,0 0-1,-2 0 1,-1 0-20,-2 0 1,0 0-1,3 1 1,-1 2-93,-2 1 1,-4 5 0,3-3 0,-1 2-357,1 2 0,-4-3 0,0 2 0,0 2 350,0 1 1,-2-4-1,4 1 1,-1 2-19,0 1 1,4 1-1,-2 0 1,-1 1-114,0-1 1,5 5 0,-3-1 0,1 1-70,0 1 0,-4-2 0,4 5 0,0 0-170,-1-1 0,4 4 1,-3-4-1,4-1 19,0-2 0,-2 1 0,1 1 1,3-1 132,0 0 1,1-1 0,-3-5 0,1 1 81,0-1 0,1 0 0,1 2 0,2 1-37,-1 2 1,3 0 0,-1-5 0,2 1-17,3-1 1,-3 5 0,2-1-1,1 0-27,2-2 0,1-2 0,1 0 0,4 1 238,3-1 1,4-1 0,3 0 0,3-2-9,4 0 1,3 5 0,2-6-1,0 1 70,-1-1 1,5 2 0,0-5-1,-1-1 9,-2 1 0,3 3 0,2-3 0,1 0-50,3 0 1,1 3 0,2-3 0,0 0 25,0 0 1,0 3 0,0-3 0,0-1-3,0 1 1,0 3-1,0-4 1,0-1 75,0 2 1,0-4 0,0 3 0,0 0-214,0-1 0,0 5 1,0-4-1,0-2-47,0-2 0,0 1 0,0 1 1,0 1 79,0-1 1,0-2 0,0-1 0,0 0 28,0 0 1,0 0 0,2 0 0,-1-1-42,-1-3 0,6 2 0,-7-2 0,1 2-80,3 2 1,-1 0 0,-3 0 0,-2 0-112,-1 0 0,-2 0 1,3 0-1,-2-1 102,2-4 1,-3 4-1,2-5 1,-1 1 59,-1 1 1,3-5 0,-4 3-1,0 0 47,-1 0 0,5-4 0,-1 2 0,1 0-61,-2-1 1,2 4 0,-4-2 0,0-1-87,-1 1 0,4 3 1,-4-4-1,1 2-25,-1 3 1,0-3 0,-4 0 0,1 1 14,2-1 0,1-5 0,-4 4 1,1-2 36,2 0 1,1 0-1,-6-4 1,1 1 7,-1 3 0,1-7 0,0 3 0,-2-2-10,-3 0 0,3-3 1,-4-1-1,1 0-48,1-1 0,-7 1 0,2 3 0,-4-2-144,0 2 1,-2 1 0,-2 0-1,-3-1-162,-1-2 0,-1 0 1,-5 4-1,0-3-93,0-1 1,0-1 0,0 3 0,-2-2 169,-2 2 1,-2-3 0,-4-1 0,1 0 146,-2-4 0,1 0 0,-2 1 0,2 2 104,-1 2 0,-8-4 0,6 4 0,-2 0-13,0 0 0,-4 1 1,-3 5-1,-4-1-15,0 1 1,-5 0 0,-3 1 0,-3 1-96,-5 2 1,-1 6 0,2-2 0,-1 0-25,2 1 1,-7-1 0,7 5 0,-2 0 314,1 0 1,5 0 0,1 0-1,-2 0 72,-2 0 1,4 0 0,-1 0-1,1-1 172,1-4 0,-3 4 0,4-5 0,0 1-120,1 1 0,-4-2 1,4 3-1,-1-1-143,1 1 0,-6 1 0,3 1 1,-4-2-138,-1-2 0,6 1 0,2 4 1,-1 0-199,-2 0 1,1 0-1,-2 0 1,0 0 189,2 0 0,-4 0 0,2-2 0,-2-1 89,-2-1 1,0 0 0,-2 2 0,-1-1 125,-1-1 1,-6-1 0,2 5 0,-1 0-91,1 0 1,-6 0 0,-4 0 0,2 0-131,1 0 1,-2 2-1,-1 2 1,0 5-164,-1 3 1,5 1 0,0 2 0,5 1-773,3 2 1,-3 4-1,5-2 1,1-1 260,1 0 0,8 3 0,3-4 0,3-2-247,1-1 1,6-2 0,4 1 821,2-1 0,2 6 0,-1 2 0</inkml:trace>
  <inkml:trace contextRef="#ctx0" brushRef="#br0">13997 16113 6519,'-9'-5'0,"1"-1"71,2-1 0,-4 2 0,1-4 0,-3 1 883,-1 0 0,0 1 1,-1 4-345,1-2 0,0 1 1,-1 4-328,1 0 0,1 1 1,2 2-1,2 3 67,2 2 1,2 1-1,4 4 215,0 0 0,2-1-83,2-3 0,3-3 1,8-6-1,1 0 72,2 0 0,4 0 1,-2 0-1,0 0-90,4 0 1,0 0 0,1-2-1,0-1-167,3-1 1,3 0 0,1 4 0,2 0-83,0 0 0,4 4 0,-2 2 1,2 0-193,2 0 1,5-2 0,1-4-1,0 0-4,-1 0 1,6 0-1,-2 0 1,1 0 75,-1 0 0,3 0 1,-5 0-1,2 0 15,0 0 1,-8-1-1,2-2 1,-4-2-204,-2 2 1,4 2-1,-7 1 1,0 0-47,-2 0 0,0 0 0,1 0 0,-1 0 37,1 0 1,4 4 0,-2 1 0,4-2 31,1-2 1,0-1 0,1 0 0,1 0 112,-2 0 1,7 0-1,-7 0 1,2 0 393,-1 0 1,-5 0 0,-1 0 0,2 0-225,2 0 0,-5 0 0,-1 0 0,-2 0-67,0 0 0,4 0 1,-4 0-1,-1 0-132,-2 0 0,3 0 0,0 0 0,-1 0-54,-2 0 1,2 0-1,-1 0 1,-1 0 174,2 0 0,0 5 1,-4-1-1,1-1-31,0-1 0,-2 2 0,0 0 0,-1-1 217,-1-1 1,6-2-1,-7 1 1,3 2-122,2 2 0,4-1 1,0-4-1,0 0-614,2 0 1,-4 0-1,7 0 1,-1 0 364,-1 0 0,3 0 1,-4 0-1,0 2 227,-1 2 0,4-2 1,-4 2-1,1-2-107,-1-2 0,0 4 0,-4 0 0,1 1 170,2 1 0,1-5 0,-4 5 1,1-1-242,2-1 0,5 2 0,-3-3 0,1 1-87,3-1 1,1-1-1,4-2 1,1 0-18,1 0 1,5-2 0,-3-1 0,1-3 100,4-1 0,-1 3 0,2-4 1,0 1 194,2-1 1,3 4-1,-3-5 1,1 0-193,-1 2 0,6-5 0,-6 3 0,0-3 0,1-1 0,1 0 0,-1-1 0,-4 1-312,-4 0 0,3-1 0,-2 1 1,-1 0-15,-2-1 0,1 1 1,-2 0-1,-1-1 166,-2 1 1,-1 0 0,-1-1 0,-4 1 197,-3 0 0,-1-1 0,-5 1 1,-5 1-278,-5 3 0,-4-3 0,-3 4 71,-4-4 0,-10 3 0,-4 1 0,-4 1-664,-5 0 0,-1 2 1,-5-2-1,2 1 387,-2 3 0,1-3 1,-1 0-1,2 0 342,-2 0 0,-1-4 0,-3 1 0,-2-3 49,-1-1 1,-2-1 0,4 1 0,-4 1 226,-1 3 0,-5-7 0,-3 3 1,0-1 33,-1 4 0,0-2 0,3 3 0,0-1-325,0 1 1,0-3 0,0 5 0,2-2-66,2 0 0,-2 5 0,2-4 0,-2 1 85,-2-1 1,4 5-1,1-3 1,-3 2 44,0 0 1,-2-1 0,0 5 0,1-1 344,4-4 0,-8 4 0,3-4 0,-1 4-136,-1 1 1,4-2 0,-1-1 0,2-1-244,0 1 0,-9 2 0,6-1 0,-1-1-162,-1-1 1,-1-1-1,2 5 1,2 0-11,1 0 1,-5 0-1,-2 0 1,2 0 172,2 0 1,-4 0-1,0 0 1,-1 0 69,0 0 1,-3 0-1,3 0 1,0 0 201,0 0 1,2 0 0,2 0 0,1 0-45,1 0 0,-8 5 0,7-1 0,-4-1-232,-1-1 1,2-2 0,3 1-1,-2 2-143,-2 1 0,2 1 1,5-5-1,-1 0 37,-2 0 1,-7 0 0,2 0-1,2 0 19,3 0 1,-7 0 0,8 0 0,-1 0 270,-1 0 0,4 0 1,-1 0-1,2 0 33,0 0 0,-4 0 0,7 0 1,-2 1-51,0 4 0,2-4 0,-3 4 0,3-4-56,2-1 0,-4 5 1,5-1-1,1-1-154,2-2 1,2-1 0,0 0 0,3 0 116,1 0 0,1-1 1,-3-2-1,3-1 47,2 1 1,-5 1 0,2 2 0,-3 0 26,-2 0 0,1 0 1,-2 0-1,-2 0 21,-1 0 1,0 0 0,3 0 0,-2 0-128,-1 0 1,-5 0 0,5 0 0,3 0-44,4 0 0,-4 0 0,5 0 0,-1 0 101,-1 0 1,1 0 0,0 0 0,2 0 104,-2 0 0,1 0 0,-1 0 1,3 0-57,2 0 1,-5 0-1,4 0 1,-3 0-59,1 0 0,1 0 1,-4 0-1,2 2-47,-1 2 1,-7-2 0,6 3 0,-2 0-41,-3-1 1,1 1 0,0-4 0,-2 2 36,-4 2 0,2 4 1,1-3-1,1-1 125,-1 1 0,1 3 0,5-3 0,-1 0-50,0 0 0,2 4 0,2-2 0,0 1-8,0 0 1,-1-2-1,0 5 1,2-2-42,-2 1 0,1 8 0,-1-6 0,3 3-112,2 4 0,0-4 0,2 5 1,-2-1 72,-2 1 0,5 0 0,-2 3 1,5-4 2,4 0 0,-1-3 1,5-2-1,2 1-65,2 2 1,1 0 0,3-5 0,4 1-47,7-1 1,9-4 0,4-2 0,5-1-469,3-3 0,7-1 0,0-1 0,2 2-1057,2 1 1,8 1 1694,-6-5 0,7 0 0,-7 0 0</inkml:trace>
  <inkml:trace contextRef="#ctx0" brushRef="#br0">19595 15886 7957,'-7'-6'2084,"0"0"57,2-3-1440,4 3 0,-5 8 1,7 2-259,4 5 0,-2-1 0,5-1 1,3 0-135,1 1 0,1-5 0,2 1 0,3-2-206,4-2 1,3 0-1,0 0 1,-1 0-654,-2 0 1,-1-2-1,4-1 1,-1-3-755,-1-1 0,6-1 1,-7-2 1303,3 1 0,2 0 0,-1-4 0</inkml:trace>
  <inkml:trace contextRef="#ctx0" brushRef="#br0">20368 15819 7946,'-1'-16'370,"-3"3"0,2 5 0,-2 16 80,2 5 0,2 3 0,0-2 0,0-1 278,0 0 0,0 1 0,0-1 1,0 0-647,0 1 1,0-1 0,0 2 0,2 1-1270,2 2 1,-2-5 0,3-5 1186,1-3 0,2 0 0,5-5 0</inkml:trace>
  <inkml:trace contextRef="#ctx0" brushRef="#br0">20275 15739 10283,'-9'-26'0,"2"1"1318,1 2 0,3 10 1,7 9-1,5 4-1524,3 4 1,-3-3 0,0 4 0,3-4-419,4-1 0,3 5 0,7-1 0,-1-1-2271,3-1 2895,1 4 0,4 1 0,1 6 0</inkml:trace>
  <inkml:trace contextRef="#ctx0" brushRef="#br0">20715 15766 7935,'7'7'1968,"-2"7"-843,-4 6 1,-1 10-1,0 1 1,0-1-761,0-2 0,0-3 0,0-1 0,0-3-244,0-2 1,0-1-605,0-5 0,6-6-134,3-2 1,2-14 0,-3-4 0,-2-2 249,0 0 0,-4-3 0,4 0 0,-2 2 479,1 1 0,-1 2 0,-2 1 863,2 3 0,-3 2 156,4 2 1,1 5-1,0 0-593,1 8 1,2 4 0,4 1-1,-1 0-946,-3 1 1,3-1 0,-5 0 0,2 1-1611,0-1 0,0-4 0,6-2 2018,3-1 0,-4-1 0,6-5 0</inkml:trace>
  <inkml:trace contextRef="#ctx0" brushRef="#br0">21155 15846 7882,'-4'-18'1394,"-1"0"1,-4 5 1237,5 4-2042,-7 12 0,10-1 0,-4 11-106,4 0 1,7-1 0,3-1-1,1-3-283,-1 3 1,7 1-1,-2 1 1,0 0-25,1 1 1,-3-1-1,-2 0 1,-1 1-400,2-1 1,-5 0-1,0-1-1014,0-3 1,-6 1 826,0-5 1,-6-1-1,-8-4 1,1 0 61,0 0 1,-1 0 0,1 0-1,0 0-211,-1 0 1,1-4 0,0-2-258,-1-2 0,7 0 815,2-6 0,10-5 0,2-2 0</inkml:trace>
  <inkml:trace contextRef="#ctx0" brushRef="#br0">21568 15579 9756,'0'3'2668,"2"8"0,1 7-2388,1 5 0,1 7 0,-4 2 0,2 1-260,1 0 1,5 2 0,-3-4 0,2-1-639,2-2 0,-3-3 1,2-1-1,0-3-1189,-1-2 1,-1-6 1806,-3-4 0,-2-6 0,4 3 0</inkml:trace>
  <inkml:trace contextRef="#ctx0" brushRef="#br0">21555 15859 7882,'-6'-14'549,"-3"-1"0,-3 0 0,0 3 4171,3 0-4877,4 6 1,6 0 0,3 6-512,5 0 1,8 0-1,2 0 1,2-1 667,2-4 0,3 4 0,0-5 0</inkml:trace>
  <inkml:trace contextRef="#ctx0" brushRef="#br0">21835 15953 9816,'6'-8'580,"-5"-4"0,5 3 0,0-2-486,3-3 0,-2-5 0,2-2 1,0 1-235,-1 2 1,2-1 0,-4 1 0,1 3-536,4 5 1,-4-1-1,2 7 41,1 1 0,-2 1 1,1 4 167,1 2 1,-3 4-1,1 5 466,-2 0 0,4 1 0,-3-1 0</inkml:trace>
  <inkml:trace contextRef="#ctx0" brushRef="#br0">22115 15899 16286,'13'0'229,"0"0"1,1-1 0,-1-2-1017,0-2 0,5-5 1,0 3-1,-2-2-1596,-1 0 1,-2 1 2382,1 0 0,5-4 0,2 4 0</inkml:trace>
  <inkml:trace contextRef="#ctx0" brushRef="#br0">22341 15793 7868,'-9'-9'2053,"1"0"-721,-1 6 1,1-1-482,4 8 1,2 3 0,2 7-598,0-1 1,0 0 0,0 1 0,2-2-491,2-4 0,-1 4 1,6-3 162,1 3 1,7-5 0,2-2 0,2-4-583,2-1 0,4-6 655,4-3 0,3-8 0,6-4 0</inkml:trace>
  <inkml:trace contextRef="#ctx0" brushRef="#br0">22861 15313 8621,'-13'0'1085,"0"0"1,-1 3-1,1 6-727,0 9 0,4 10 0,1 4 1,1 2 197,-1 3 1,4 2-1,-3 2 1,-1 2-455,1 2 1,2 4 0,-2-4 0,1 1-819,3 0 0,2-6 0,1-7 0,0-5-1612,0-7 1,6-7 2327,2-5 0,10-9 0,3-7 0</inkml:trace>
  <inkml:trace contextRef="#ctx0" brushRef="#br0">22781 15793 8968,'0'-18'0,"0"0"4359,0 2-4138,0 7 1,2 5 0,2 8 0,5 3-584,3 1 0,1 4 1,2-3-1,1 2-180,2 3 0,1-5 0,-1-1 0,3 1-404,0-1 0,-2-2 946,-6-6 0,6 6 0,2 1 0</inkml:trace>
  <inkml:trace contextRef="#ctx0" brushRef="#br0">23035 15833 7868,'7'-2'-819,"-4"-1"2323,-6-1 1,0-5 1936,-6 4-2827,6 1 1,-3 5-1,8 4-372,2 4 1,-1 1-1,6 1 1,1-4-331,2-1 0,1-2 0,1-4 0,-1 0-675,0 0 1,1 0-708,-1 0 946,-5 0 0,-3-1 0,-6-2 772,-3-2 1,1 1 0,-5 3 2830,2-4-2477,-4 4 1,8-4-1,-1 10-593,6 3 0,3 0 0,6-1 1,0 1-275,3-1 1,1-4-1,-3 3 1,1-2-1606,-1 1 1,0-1 0,1-4 1869,-1 0 0,6 0 0,2 0 0</inkml:trace>
  <inkml:trace contextRef="#ctx0" brushRef="#br0">23421 15859 7868,'-13'0'3169,"4"0"0,1 2-1955,3 2 1,0-1-703,5 6 1,0-4 0,2 2-863,2-1 1,3 0 0,7-3-1140,-1 1 0,0 1 0,1-7-1203,-1-2 1,-4-5 2691,0-9 0,-6 3 0,1-3 0,-4 4 74,-4 0 1,1 1 0,-5 0 1775,3-1 0,-1 5 1132,1 1-3039,4 5 1,1-3 0,9 6 0,2 0-566,3 0 0,-1 0 1,2 0-1,1 1-1078,2 4 1,4-4 1699,-4 4 0,12 2 0,-2 0 0</inkml:trace>
  <inkml:trace contextRef="#ctx0" brushRef="#br0">23808 15793 7868,'7'-9'2344,"-2"0"-1893,-4 6 1,-2-3 530,-4 6 1,4 2 52,-4 2 0,4 3-505,1 7 0,0-1 0,1-1-321,4-3 1,-4 3 0,5-5 0,-2 2-1162,1 0 1,1-2-1,-3 4-1118,1-3 1,5 1 2069,-4 5 0,-1-1 0,-4 0 0</inkml:trace>
  <inkml:trace contextRef="#ctx0" brushRef="#br0">24647 15340 9671,'-7'5'461,"3"4"1,1 5 529,-2 3 0,2 4 0,-4 7 0,-1 3 179,1 5 0,4 1 0,-1 1 0,2 0-646,2-1 1,0 4-1,0-5 1,0 1-809,0-2 1,6-4 0,3-7-1,3-3-564,1-2 0,0-3 0,1-7 0,-1-5 848,0-2 0,7-8 0,0-1 0</inkml:trace>
  <inkml:trace contextRef="#ctx0" brushRef="#br0">24448 15473 7963,'-14'-27'2215,"8"8"-1026,6 6 1,6 5-1,9 10 1,4 1-827,8 1 1,5 5 0,10-5 0,1 1-84,1 1 1,5 0 0,-3 4 0,-1-3-1333,-4-1 0,1 3 0,-10-3 0,-1 2 1052,-3 2 0,2 8 0,-9 2 0</inkml:trace>
  <inkml:trace contextRef="#ctx0" brushRef="#br0">24448 15939 7879,'8'5'1260,"10"1"1,7 0 169,3-1 1,5 0 0,3-7 0,2-2-1781,2-5 0,6-3 1,3-1-1,1-2 350,-1-3 0,3-2 0,-5-7 0</inkml:trace>
  <inkml:trace contextRef="#ctx0" brushRef="#br0">25181 15433 11115,'-8'-5'2802,"5"10"0,6 10-2668,6 4 1,-1 6-1,0-4 1,1 1 270,-1 0 1,2 0-1,-5 5 1,-1-2-422,2-3 1,-5 2-1,5-6 1,-1-2-1456,-1-1 1,5-6 920,-4 0 1,0-12 0,-2-3-1,2-9-651,-2-7 1,-3-8-1,-5-2 1,-2-2 972,0-3 1,-4 0 0,5 1-1,-1 5 934,-4 3 1,6 6 0,0 1 616,4 2 1,2 2 0,4 8 0,3 5-561,4 3 0,3 1 0,3 1 0,3 3 82,-1 5 0,6 3 0,-4 3 1,1 1-726,0 2 1,-3 0 0,-5-3 0,0 1-516,-3 2 1,-8 4 0,1-3 0,-4 0-369,-1 1 1,-1-1-1,-4-3 1,-4 2-294,-2-2 0,-7-1 1,0-3-1,2-2-561,1-1 1,2-6 1616,-1 2 0,13-4 0,2-1 0</inkml:trace>
  <inkml:trace contextRef="#ctx0" brushRef="#br0">25887 15513 7957,'21'-9'3143,"-3"2"-701,-4 1 1,-8 3-1593,-6 7 1,-7 3 0,-9 7 0,-2 1-489,2 2 1,-4-2 0,1 3 0,0-2-838,0 2 0,-4-3 0,6 3 0,0-4-198,3 0 1,-4-2 0,-2-2 0,0-3-108,-4-1 0,-6-1 1,-2-5-1,-2-2-321,-3-2 1,-8 1 1100,-4-6 0,-14 0 0,-5-4 0</inkml:trace>
  <inkml:trace contextRef="#ctx0" brushRef="#br0">17769 14820 13882,'13'0'0,"1"-2"1371,-1-2 1,5-2-1,1-4 1,2 1-694,3-2 0,1 4 1,1 0-1,1-1-701,0 1 1,-5 4-1,-1-2 1,-2 4-1064,-3 1 1,3 0 0,-1 1 226,-1 4 0,-7 1 0,-1 4-1662,1-1 0,2-5 2521,1 5 0,7-6 0,0 3 0</inkml:trace>
  <inkml:trace contextRef="#ctx0" brushRef="#br0">18875 14660 10757,'-7'-9'1766,"3"0"1,2 8-1233,2 1 1,0 6-1,0 8 1,0 4 60,0 4 0,5 8 0,1 3 0,1-1-88,3 1 1,2 2-1,3-4 1,1-3-392,2-4 1,6-2-1,-2-7 1,2-4-127,-2-4 1,2-3-1,-7-5 1,0-5 61,-3-7 1,0-5 0,-2-7 0,-3 0-625,-5-4 1,-3 0-1,-2 2 1,-3 0 375,-5 1 1,-2 1 0,1 1 183,1 2 1,2 5-121,-2 0-873,3 8 0,13 9 1,7 9-1,6 1 1005,5-1 0,14 9 0,2-3 0</inkml:trace>
  <inkml:trace contextRef="#ctx0" brushRef="#br0">19529 14780 8024,'-21'0'1574,"-3"1"1,8 4 65,4 4 1,5 11 0,7 4 0,-2-2-1406,-2-1 1,2-3-1,-2-5 1,4 0-572,4 1 1,4-5 0,5-2-1,0-1-1433,1-3 1,5-8 0,2-5 1768,-1-6 0,0-5 0,-7-6 0</inkml:trace>
  <inkml:trace contextRef="#ctx0" brushRef="#br0">19462 14647 7951,'-18'-14'563,"0"1"0,1 1 0,3 2 1371,1 1 1,7 6-1872,6-2 1,12 5-1,10 3 1,5 3-959,4 2 895,9-5 0,1 8 0,5-3 0</inkml:trace>
  <inkml:trace contextRef="#ctx0" brushRef="#br0">19889 14687 8852,'-14'0'4495,"1"0"-4698,6 0 0,1-2 1,7-1 302,4-1 1,2-5-1,6 3 1,1-2-803,-1-2 0,5 4 0,-1 0 1,0 2-839,-2-1 0,-2 1 318,0 4 1222,-5-6 0,-8 0 0,-9-4 0,-2 1 0,2-2 0,-2 4 0,3-3 0,1-5 0,-5 2 0,5-7 0</inkml:trace>
  <inkml:trace contextRef="#ctx0" brushRef="#br0">20062 14367 7952,'7'1'4041,"-4"4"-2969,-6 3 1,2 10 0,-4 4 0,4 4-248,1 0 1,0 7 0,0 1 0,0 1-910,0 1 0,0-2 0,0 3 1,1-3-1006,4-1 0,-2 2 1,4-4-1,1-1 1089,-1-2 0,2-1 0,4-1 0</inkml:trace>
  <inkml:trace contextRef="#ctx0" brushRef="#br0">20035 14766 7921,'0'-20'2218,"0"2"1,2 9-1332,2 5 0,5 2 1,7 2-1,4 0-950,0 0 0,3 5 0,3 1 0,1-1-802,0 1 0,-1-1 0,2-5 0,2 0-187,1 0 1,-6 0-1,-7 0 1,-3 0 251,-2 0 0,-5-2 1009,-4-2 1,-4 1-1,-4-4 447,-5 1 0,-3 1 0,0 4 1,2-2 1680,1-2 1,4 1-1483,-4 4 0,6 1 1,0 4-587,6 4 1,0 4-1,6 3 1,2 2-180,0-2 0,7 4 0,2-3 0,0 0-420,4-3 0,0-2 0,1-1 1,-1-4-325,-1-1 1,8-2-1,-8-4 1,-3-1 266,1-3 1,-8-4 0,2-5 0,-6-1 402,-3 1 1,-2 0 0,-4-1 0,0 1 401,0 0 0,-1-1 0,-2 1 827,-1 0 1,-7 1 0,4 2-438,-1 1 1,1 6-1043,2-2 1,4 5 0,-2 3-35,6 2 1,4-1-1,7-4-5,-1 0 0,0 0 0,1 0 64,-1 0 0,0 0 1,-1-1-1,-1-2 161,-3-2 1,-3-1-259,4 2 1,-5 1 31,5-6 1,-4 0-1,2-4 105,-1 0 1,-2-1 0,-4-1 0,0-1 175,0-2 1,0-4 0,0 3 0,0 0 931,0-1 1,0 3-649,0 3 0,-6 7 0,-2 5 269,-4 10 0,-2 7 0,3 13 0,2 3-366,4 4 0,4 4 0,1 1 0,1 0-1343,4 0 1,4-8-1,8-3 1,7-7-1046,6-3 0,5-3 2194,10-7 0,2-3 0,6-6 0</inkml:trace>
  <inkml:trace contextRef="#ctx0" brushRef="#br0">21182 14593 7939,'-27'14'-276,"0"-1"0,1 0 0,0 1 0,4-1-608,4 0 884,10-5 0,2 3 0,6-3 0</inkml:trace>
  <inkml:trace contextRef="#ctx0" brushRef="#br0">21222 14633 7443,'22'-9'144,"0"0"1,-6 6 0,2-1 288,-3 3 0,-8 2 1,-2 3-1,-4 5 75,-1 3 1,0 6 0,-1 1-1,-2 2 231,-2 3 0,1-4 1,4 1-1,0-2 454,0-2 0,-5-3 0,1 0 594,1-1-1967,2-5 0,-1-3 1,-1-6-1,-1-3-52,1-5 1,1-3-1,2-2 1,0 0 21,0-4 0,0 2 1,2-5-1,1 2-35,1 2 0,5-2 0,-3 1 827,1 2 0,2 3-568,5 4 0,-6 3 47,1 6 1,-1 6 0,2 3 0,-1 4-62,1 5 0,2-3 0,2 4 0</inkml:trace>
  <inkml:trace contextRef="#ctx0" brushRef="#br0">21555 14806 7939,'-8'-7'4915,"4"1"0,8 6-5007,5 0 0,3 0 0,2 0-877,-1 0 0,0-1 0,1-4-126,-1-4 1,-6 2 0,-4 0 775,-6 1 0,-4-3 0,-8 4 0,-1 2 969,-2 2 0,-4 1 0,2 1 1,1 2 271,0 2 1,1 5-1,5-3 1,1 2-412,3 0 1,3 0 0,6 4-1,0 1-458,0-1 1,6 0-1,5 1 1,5-1-1394,6 0 1,8-4 1339,1 0 0,18-6 0,0 3 0</inkml:trace>
  <inkml:trace contextRef="#ctx0" brushRef="#br0">21928 14860 7930,'-13'0'1007,"-1"4"1,1 2 0,0 2 680,-1 2 1,-3-3-1,-1 2 1,2 0-1455,1-2 0,1 4 1,1-7-1,0-1-679,-1-1 0,1-2-2442,0 0 0,5-2 1647,4-2 1,8-4-1,5-5 1240,3 0 0,7-6 0,2-2 0</inkml:trace>
  <inkml:trace contextRef="#ctx0" brushRef="#br0">22008 14647 7923,'0'-8'9830,"-6"2"-9545,5 6 0,1 6-1283,9 3 1,2-2-1,3 1 1,-1-1 17,0 1 1,1-5-1,-1 1 1,0-2-174,1-2 1,-1 0 1122,0 0 1,-7-2 1055,-6-2 0,-6 2 1,-7-2 1131,0 2 1,4 2-1157,0 0 1,6 2-1,-1 2-369,2 5 0,8 1 0,3 1 1,3-2-731,1 1 1,0-3 0,1 1-1,-1-1-720,0 1 1,-4-5-1,-1 2-2749,-2 1 2181,-2-4 1612,-4 4 1,0-8 0,0-2-1,2-4-2,2 1 0,-1-5 0,6 3 1,1-1-447,2 1 1,1-3 0,2 3 0,1-2-504,2-3 0,0 1 0,-3-2 0,1-1 724,2-2 0,6-12 0,-4 2 0</inkml:trace>
  <inkml:trace contextRef="#ctx0" brushRef="#br0">22448 14367 7923,'0'-14'0,"0"5"329,0 1 1,0 6-1,0 4 1,0 9 1794,0 10 0,-2 4 0,0 3 0,-3 2-1762,2 1 1,-3 0-1,2-3 1,1 2-978,1 1 1,2-1 0,0-7 0,0-2-790,0-2 0,0-1 1,2-6-118,2-3 0,2-5 0,3-8 1093,-5-5 0,-2-3 0,-2-1 1,0 0 651,0-1 0,0 5 0,0 0 1970,0-1 1,0 3 178,0-2 0,1 6-2213,4-2 1,4 8 0,7 3 0,2 0-525,-2 0 0,5 0 0,0-3 0,-1 1 131,-2-1 1,1-1 0,-1-2-1375,-2 0 0,-2-2 1911,-5-2 1,-5-2 979,-8-3 0,1-1 0,-6 5-645,-2 2 1,1 3 0,1 5-1,5 4-493,2 3 0,2 5 1,2 1-1,1 0-480,1 1 1,11-4-1,-2 3 1,4-4-937,2 0 1,2-7 0,5-2 0,-1-4 1269,-2-1 0,8-6 0,-3-1 0</inkml:trace>
  <inkml:trace contextRef="#ctx0" brushRef="#br0">23261 14460 7917,'9'0'986,"0"0"1,-6 1 0,1 4 0,-1 4 14,2 3 0,-4 5 0,4 3 0,-4-1-265,-1 0 1,0 0 0,0-2 0,-1 0-558,-4 0 0,4-2 0,-4-2-2119,4 0 0,-1-5 1940,-2-4 0,2 3 0,-4 1 0</inkml:trace>
  <inkml:trace contextRef="#ctx0" brushRef="#br0">23168 14513 10352,'-12'-6'4282,"3"-3"-3975,3-2 0,12 3 1,3 4-1,4 2-188,5 2 1,3 0 0,5 0 0,1 2-1417,0 2 1,-1-2-1,1 4 1297,0 0 0,-7 1 0,0 6 0</inkml:trace>
  <inkml:trace contextRef="#ctx0" brushRef="#br0">23101 14820 7942,'-13'-6'6362,"8"0"-6070,10-3 0,2 3 1,11 6-1,-2 0-596,2 0 1,9-1 0,8-4 0,4-2 303,1-1 0,6-9 0,1 2 0</inkml:trace>
  <inkml:trace contextRef="#ctx0" brushRef="#br0">23608 14513 10953,'-6'-7'759,"10"2"0,1 10 0,4 4 12,-1 3 0,4 1 0,-4 0 0,1 1-513,-1-1 0,0 5 1,2 1-1,-2 0-593,-2 0 1,2 4-1,-3-4 1,-2 0-707,-2 0 1,1-2 58,2-8 0,-4-5 0,2-10 390,-5-7 0,-6-2 1,3-7-1,0-2 594,0-1 0,-3-2 0,5 1 0,1 0 762,1 4 1,2-2-1,0 7 1,2 0 258,2 3 0,4 6 1,6 2-1,3 2-439,1-1 0,5 1 0,-1 5 0,2 4-235,-2 4 0,-2-2 0,-7 2 0,0 3-367,1 4 1,-7-1 0,-3 4 0,-2-1-99,-2 0 0,-6 4 0,-4-4 0,-5-2-536,-3-1 1,-4-2-1,3 1 1,-2-1-153,-3 0 1,5-5 0,3-2 0,4-2-532,3 0 0,7-1 1335,2-7 0,12-3 0,9-7 0</inkml:trace>
  <inkml:trace contextRef="#ctx0" brushRef="#br0">24288 14500 11299,'-15'0'0,"-3"0"1842,-4 0 1,-2 1 0,2 5 0,3 6-1644,-1 4 1,4 7 0,-5-6-1,2 1-258,3 1 0,5-4 0,4 3 0,1-3-544,3-2 1,3 1 0,5-3 0,2 0-2760,0-2 1,1-5 389,-4 5 2972,-8-6 0,-4 3 0,-12-6 0</inkml:trace>
  <inkml:trace contextRef="#ctx0" brushRef="#br0">6532 12261 8071,'-18'0'130,"0"0"1,2 1-119,1 4 1,3 4 0,3 10-1,5 8-285,2 7 1,2 4 0,2 2 0,4 0 444,7 0 1,12-1 0,12-4 0,6-5 229,6-6 1,9-11 0,6-9 0,5-2 100,7-2 0,-2-8 0,0-5 1,-37 3-1,0-2-343,0-2 1,0-2-1,0-1 1,0-1 0,1-4-1,0-2 1,-3-1-1,-2-2-411,-3 0 1,-1-2 0,0-3 0,-2-1 0,-4 0 0,-3 0-1,0-2 1,-3-1-40,-1-1 1,-4 0 0,3-32 0,-12-5 0,-5 36 0,-2 0 236,-3-2 1,-3 0 0,-5 2 0,-3 1-1,-6 2 1,-4 3 0,-1 3 0,-1 2 96,-2 2 0,-3 4 0,-4 2 1,-2 5-1,0 5 0,-1 3 0,-2 3 1,-1 3-66,-2 5 1,0 4 0,-3 5-1,2 6 1,-2 7 0,1 5 0,-4 4-1,0 4-52,-2 3 0,1 4 0,1 5 0,2 3 0,4 3 0,4 2 0,4 0 0,4 1-146,5-2 0,5 1 1,3 0-1,5 0 0,7-3 1,4 0-1,3-1 0,3-1 219,4-3 0,3-2 0,2 0 0,4-2 0,3-5 0,3-2 0,2 1 0,0 1 0</inkml:trace>
  <inkml:trace contextRef="#ctx0" brushRef="#br0">5692 17072 8226,'6'-12'0,"1"2"-211,1 1 0,-1 6 24,-2-1 0,2 2 218,6 2 0,-5 2 0,-2 1 0,-2 2 140,1 3 1,5-4 0,-1 4-55,3-2 1,1-2 0,0-4 0,2 0 469,3 0 0,-3 0 0,4 0 1,0-1-214,3-4 1,-1 4-1,1-5 1,1 1-198,-3 1 0,1-1 0,-3 5 0,4-1-106,3-3 0,-3 2 1,1-2-1,0 2-96,3 2 1,-1 0 0,-2 0 0,0 0 47,0 0 0,2 0 1,2 0-1,0-1 218,-1-4 0,6 4 0,-1-4 0,-2 4 3,-1 1 0,-1-5 1,0 1-1,-1 1-109,1 1 0,4 2 0,0-1 1,-1-2-60,-2-1 0,-1-1 1,1 5-1,1 0-270,3 0 0,3 0 0,-2 2 1,-1 1 200,1 1 1,7 0 0,-3-4 0,-2 0 111,0 0 0,0 0 0,-2 0 0,-1 0 110,1 0 0,2 0 0,-4 0 0,1 0-31,0 0 1,-4-4-1,3 0 1,-2 1-190,-3 1 0,5 2 0,0 0 1,-1 0-77,-2 0 0,3 0 0,0 0 0,-1 0 49,-2 0 1,3 0 0,0 0-1,-1 0-39,-2 0 1,3 0 0,2 0 0,-1 0 150,1 0 0,3 0 1,-4-1-1,1-2 1,-1-2 1,4 1 0,-4 4 0,1 0 9,0 0 1,2-5 0,-2 1 0,-1 1-77,1 1 0,4 2 1,-3 0-1,2 0-141,-1 0 1,1-1 0,2-2 0,-1-1 31,-1 1 1,-2 1 0,4 2 0,-1 0 159,0 0 1,5-4 0,-7-1 335,4 2-312,1 2 1,-5-1-1,1-1 1,1-1-41,1 1 0,-2 1 0,0 2 0,-1 0-91,-1 0 0,5 0 1,-4 0-1,2 0-136,-1 0 0,1 0 0,-5 0 1,3 0 70,2 0 0,-3 2 1,3 1-1,3 1 147,3-1 0,1-1 0,-4-2 1,0 0 198,0 0 0,4 0 1,2 0-1,0 0-144,0 0 1,-1 0 0,-4 0 0,1 0-142,-2 0 1,7 0 0,-7 0-1,1 0-92,1 0 0,-2 0 0,1 0 0,2 0 26,2 0 1,-5 4-1,-3 1 1,1-2 95,1-2 0,7-1 1,-8 0-1,1 0 118,-1 0 0,8 0 0,-4 0 0,2 0 56,2 0 1,-2 0-1,-4 0 1,0 0-15,0 0 1,5-4 0,-1-1 0,-1 2-207,-1 2 1,-2 1 0,0 0-1,0 0-27,0 0 0,-6 0 0,-2 0 0,-1 0 50,0 0 1,1 0-1,-7 0 1,-2 0 16,0 0 1,-7 0 0,3 0 0,-1 0 46,0 0 1,-1 0 0,-2 0-1,2 0-38,0 0 1,3 0 0,-4 0 0,3 0 23,2 0 0,1 0 0,5 0 0,-1 0 13,1 0 1,0 0 0,1 0-1,2 0 85,1 0 1,0 0 0,-5-2 0,1-1 29,0-1 1,-1-2-1,1 3 1,-2-1-49,-3 1 0,4 1 1,-4 2-1,3-1-274,2-4 1,-1 4 0,2-4 0,2 4 119,1 1 1,0-2 0,-3-1 0,4-1 160,3 1 1,2 2 0,0 1 0,-3 0 76,-1 0 0,4-5 1,-2 1-1,2 1-112,-1 1 1,1 2 0,-4 0-1,-1 0-146,1 0 1,-1 0 0,-2 0 0,3 0-19,1 0 1,-3 0 0,4 0 0,1 0 41,-2 0 1,3 0-1,-5 0 1,3 0 84,2 0 1,-3-1 0,1-2 0,2-2 32,2 2 0,1 2 1,-2-1-1,-1-1-157,-1-1 0,-1 0 1,5 4-1,0 0-90,0 0 1,-4 0 0,-1 0 0,1 0 90,-2 0 1,3 4-1,-4 0 1,-1-1 43,1-1 0,-2 2 1,-3 1-1,2-2 157,1-2 0,0 1 0,-4 1 0,-1 1 48,1-1 0,0-1 1,-2-2-1,-2 0-126,0 0 1,-3-2-1,4-1 1,-3-1-124,-2 1 0,3 1 0,-2 2 0,-1-1-13,0-4 0,5 4 0,-4-4 0,3 4-26,-1 1 1,-1 0 0,2 0 0,0 0 157,0 0 1,1 4 0,0 1 0,-2-2 206,2-2 0,1 1 0,1 1 0,1 1-52,0-1 1,1-1-1,1-2 1,4 0-153,1 0 0,-3 0 0,3 0 0,0 0-159,0 0 0,-4 0 0,1 0 0,-4 0-40,-5 0 0,2 0 0,-7 0 0,0 0-772,-2 0 0,-7 4-1764,1 0 1964,-6 1 0,2-1 0,-11 1-1304,-7-2 0,-7-2 2035,-6-1 0,-7 0 0,-1 0 0</inkml:trace>
  <inkml:trace contextRef="#ctx0" brushRef="#br0">23474 17005 6599,'0'-13'0,"0"0"0</inkml:trace>
  <inkml:trace contextRef="#ctx0" brushRef="#br0">23461 16965 7878,'2'-7'-1727,"2"3"1564,-3-4 1,7 7 75,-4-4 87,-2 4 0,4 1 0,-6 0 0</inkml:trace>
  <inkml:trace contextRef="#ctx0" brushRef="#br0">23474 16952 7223,'-1'-7'-189,"-4"2"0,4 2 0,-5 0 543,0-1 0,3-1 0,-6 5 466,-1 0 1,3 0 184,-2 0 1,6-1-55,-2-3 0,5 2 0,5-2-470,4 2 1,2 2-1,3 2 1,-1 2-155,0 5 0,1 3 1,-1 1-1,0 2-115,1 3 0,-1 1 1,0 5-1,1-4-158,-1 0 1,-1 3 0,-2-2-1,-1 1-192,2 1 1,-1-7 0,0 3-1,-2-1-293,-2 0 0,2-1 0,-2-3 1,2-1-358,2 0 0,2-1 0,1-1 0,1-4 143,-1-1 0,6-2 0,3-4 1,4-1-626,0-4 0,1 1 1270,0-9 0,-1-4 0,1-9 0</inkml:trace>
  <inkml:trace contextRef="#ctx0" brushRef="#br0">23888 16952 7878,'-9'-21'0,"0"4"514,-2 2 1,4 6 574,-2 0 0,0 8 0,-4 1-496,0 7 1,-1 6 0,0 5-1,-4 4-217,-4 3 1,-2 7-1,0 0 1,2 2-175,-2 3 1,-1 0 0,-2 2 0,2-2-266,3 0 1,-2 3 0,7-9 0,0-2-426,2 0 1,2-4-1,0-2 1,-1-2-612,1-2 1,4-1-1,2-4-1569,1-1 2068,1 0 1,17-5 0,8-7 599,8-8 0,0-8 0,4-12 0</inkml:trace>
  <inkml:trace contextRef="#ctx0" brushRef="#br0">24128 16965 7885,'0'-17'813,"0"-1"46,0 0 1,4 12 0,2 5-184,1 4 0,4 3 0,5-3 1,3 3-383,2 1 1,1-3 0,5 5 0,0 2-452,-1 0 0,1-2 0,-2 0 0,-1 2-1351,-2 0 1,-4 3 0,1-1 1507,-4 0 0,7 7 0,-7 0 0</inkml:trace>
  <inkml:trace contextRef="#ctx0" brushRef="#br0">24141 17205 7885,'-13'0'1590,"1"-6"-890,3-2 1,10 2 0,11 3 0,6 4-813,3 4 0,2 5 0,8-1 0,5 3-1184,3 1 1296,1 0 0,5 1 0,3-1 0</inkml:trace>
  <inkml:trace contextRef="#ctx0" brushRef="#br0">24314 17512 8111,'-9'-5'44,"0"1"0,5 0 0,-5 4 0,-1 0 221,-2 0 0,3-5 1,0 1 800,-1 1 0,-2 1 509,-1 2 1585,5 0-1327,-4 0-890,11 0-707,-5 0 1,6 2 0,0 2-1,0 5 77,0 3 0,-5 1 0,1 2 0,1 1 121,2 2 1,1 4 0,0-2 0,0-1 6,0 0 0,0 5 0,0-2 0,1 2-49,3-2 0,2 3 0,5-1 0,-4 4-147,-1 3 1,4 6-1,-1-1 1,3 1-92,2-2 0,-1 8 0,0-3 0,1 1 15,-1 1 1,3-4-1,0-1 1,-1-1-70,2 1 0,-1 2 0,-3-1 0,1-2-100,-1-5 0,2 3 0,1 0 0,2 1 0,-2 1 0,-1-5 0,-2 4 0,0 1 0,1-2 0,-2 3 0,-2-4 0,-3-1 0,-1 1 0,5 2 0,-4-2 0,1 1 0,-4 3 0,2-4 0,0-1 0,0-1 0,0 0 0,4 5 0,-3-5 0,2-3 0,0-4 0,-4 1 0,2-4 0,0 1 0,1 0 0,-4-6 0,4 2 0,-1-3 0,1-2 0,-5 1 0,2-1-310,1 0 1,-4-4 0,2 0-1696,-2 1 0,-1-4 1154,4-1 1,-2-4 0,6-1-410,1 0 1,2 0 0,1-1 0,2-4-1415,3-3 0,-4-10 2674,4-4 0,-9-4 0,-3 0 0</inkml:trace>
  <inkml:trace contextRef="#ctx0" brushRef="#br0">24581 19364 7872,'-18'-6'631,"0"-2"0,0-4 1,7-2-1,0 3 2337,2 2-2411,6 3 0,3 6 1,9 1-1,5 4-46,3 4 0,4 4 0,7 5 0,2 2-127,1 1 1,9 3 0,-1-5 0,1 0-168,2 1 1,6-4 0,-4-7 0,-2-5-371,-5-2 0,0-2 0,-6 0 0,-1 0-577,-2 0 0,-3-6 1,-1-2-1,-4-1-554,0 1 0,-3-6 0,-3-5 1,-1 0 1283,0-1 0,1-9 0,-1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6625 4625 30721,'0'-9'-9831,"2"1"5676,2 2 0,-1 2 5317,6 4 0,-6-6-1537,1-3 0,-2-3 0,-4-1 480,-2 0 0,1-1 0,-8 2 0,-2 2 610,-3 1 0,-3 6 1,1-1-1,-4 2-235,-4 2 0,0 0 0,1 0 0,1 0-520,2 0 0,-1 5 0,-2-1 0,2-1 865,0-1 0,3-2 1,-4 0-1,3 0-91,2 0 0,-3 0 1,2-2-1,1-1-242,0-1 1,0-5 0,1 4-1,-4 2 366,-3 2 0,-1 1 0,1 0 0,0 1-395,-3 4 0,-3 2 0,1 7 0,-1-1-694,1 0 0,-2 1 0,-1-1 0,1 0-25,-1 1 1,2 2-1,4 0 1,1-3 162,-1-1 1,2 3-1,1-6 1,3 3 82,2 1 1,-5-1 0,2-2-1,-1-1-46,0 2 1,-2 0 0,4 3-1,-1 1-143,0 2 1,0 0-1,-5 5 1,0 2-161,1 1 0,1 1 0,1 1 0,2 0 13,-2-1 1,5 0-1,1-3 1,3-2 52,2-2 1,-1-1-1,1-5 1,1 1 225,3-1 0,-1 0 0,4 1 0,0-1-20,0 0 0,0 1 0,3-1 1,-1 0-192,1 1 1,-3 0 0,2 3 0,1 2-197,1 2 1,2-1 0,0 4 0,0-2 1,0 2 1,0 0 0,0-1 0,2-2 172,2-2 0,2 4 1,4-4-1,-1 0 320,2 0 0,3-1 1,3-6-1,-2-2 315,1-1 1,2 0-1,-2 3 1,3-2-55,2-1 1,-3 0-1,2 4 1,0 1-27,-4-1 1,3 0-1,0 2 1,1 1-164,-1 2 0,5 4 1,-4-2-1,3-1 190,-1 0 1,-1 3-1,2-2 1,-1-1 226,2 0 0,1-1 1,2-3-1,0 0-32,-1-2 1,2 3 0,2-8-1,3-1 386,1-3 0,1 2 0,5-1 0,0-2-489,0-2 1,-4 4-1,-1 1 1,1-1-257,-2 1 1,3 3-1,-4-3 1,-1 2-123,1 2 1,-2 2 0,-4 1 0,-1 0 10,1 1 1,4-7-1,2-1 1,1-1-9,3-1 0,6 0 0,2-4 0,0 0 0,-4 0 0,11 0 0,-7 0 0,-1 0 0,-1 0 0,1-1 0,2-2 0,0-1 0,0 1 0,-1 1 0,-5 2 0,0 0 0,0 0 0,-2 0 0,-1 0 0,-1 0 0,1 0 0,0 2 0,1 1 0,-1 3 0,0 1 0,5-4 0,-7 3 0,2-2 0,-1 1 0,5-1 0,-4-4 0,0 0 0,2 0 0,-2 0 0,0-1 0,-1-2 0,1-2 0,-3-4 0,1 5 0,1 1 0,-2 1 0,3-2 0,-5 0 0,1 1 0,0 1 0,2 2 0,-2 0 0,-1 0 0,1 0 0,4 0 0,-2 2 0,3 1 0,-3 1 0,7 0 0,-5-4 0,1 0 0,5 0 0,-7 0 0,5 0 0,-1 0 0,-1 0 0,4 0 0,-8 0 0,4 0 0,1 0 0,-2 0 0,1-1 0,-2-2 0,0-1 0,4-1 0,-5 5 0,1-1 0,-2-4 0,4 4 0,-4-4 0,2 4 0,-1 1 0,5 0 0,-2 0 0,1 0 0,3 0 0,-5 0 0,-2 0 0,1 0 0,1 0 0,2 0 0,0 0 0,0 0 0,0 0 0,3 4 0,0 1 0,-1-2 0,1-2 0,0-1 0,-2 0 0,2 0 0,1 0 0,2 0 0,-3 0 0,3 0 0,2 0 0,-1-1 0,3-2 0,-2-3 0,-2-2 0,3 5 0,-3-3 0,-1 2 0,1 0 0,3-1 0,-4 5 0,-1 0 0,2 0 0,-3-4 0,6-1 0,0 2 0,-2 2 0,3 1 0,-4 0 0,2 0 0,2 0 0,2 0 0,0 0 0,-2 0 0,-1 0 0,-3-5 0,1 1 0,-4 1 0,0 2 0,5 1 0,-2-2 0,-2-1 0,-3-1 0,2-1 0,-7 5 0,1 0 0,-1 0 0,1 0 0,-5 0 0,2 0 0,3 0 0,2 0 0,1 2 0,-2 1 0,-2 1 0,7 1 0,-3-5 0,3 0 0,3 0 0,-5 0 0,5 0 0,-3 0 0,-3 0 0,9 0 0,-5 0 0,5 0 0,0 0 0,-5 0 0,-7 0 0,-1 0 0,1 0 0,2 0 0,1 0 0,0 0 0,0 0 0,4 0 0,2-2 0,0-1 0,0-1 0,7-1 0,-3 5 0,1 0 0,1 0 0,-2 0 0,2 0 0,-2 0 0,1 0 0,3 0 0,-5 0 0,2 0 0,-3 0 0,7 0 0,-4 0 0,-1 0 0,2 0 0,-2 0 0,1 0 0,-3-1 0,3-4 0,-4 4 0,2-4 0,0 4 0,-2 1 0,8 0 0,-5 0 0,-1 0 0,-1 0 0,1 0 0,-2 0 0,2 0 0,1 0 0,-1 0 0,-7 1 0,1 2 0,1 2 0,5-1 0,-3-2 0,0 1 0,0 1 0,2 1 0,-2-4 0,0 2 0,0 1 0,5 1 0,-4-5 0,2 0 0,0 0 0,-5 0 0,4 0 0,-1 0 0,0 0 0,-2 0 0,2 0 0,-1 0 0,-3 0 0,3 0 0,-2 0 0,-1 0 0,-1 0 0,1 0 0,0 0 0,-2-2 0,2-2 0,3 2 0,-3-2 0,-3 3 0,-1 1 0,6 0 0,-3 0 0,2 0 0,2 0 0,3-2 0,-3-1 0,0-1 0,0 1 0,3-3 0,-3 0 0,0 0 0,-1 0 0,4 0 0,-3 3 0,0-1 0,0 1 0,3 1 0,-3 1 0,0-2 0,0-2 0,3 1 0,-5 4 0,-1-2 0,-2-2 0,4 2 0,-1-3 0,-1 0 0,-1 1 0,-2-5 0,1 3 0,1 0 0,-2 0 0,7-3 0,-5 3 0,0 0 0,0 0 0,4-3 0,-9 4 0,0-1 0,1 0 0,-1-5 0,1 2 0,-4-1 0,-2 1 0,4-3 0,-5 3 0,-2-2 0,0-3 0,-4 2 0,-3 2 0,-4 1 0,-3-1 0,-2-6 0,0-4 0,1 1-462,-1 0 0,-4-5 0,0 2 0,0-3-127,-2-2 1,5 0 0,-5 1 0,2-1-37,0 0 0,-2 2 0,2 2 1,-3 0-96,0 0 1,-4 2 0,2 0 0,-2 0 32,-2 1 0,0-1 0,0-3 0,-2 4 233,-2 0 1,-8-2 0,-8 3-1,1 0 144,0-1 1,-5-2 0,2 3 0,-2 0 354,2-1 1,-3 3-1,3 3 1,-3 1 407,-2 0 0,2-1 0,1 1 0,3 0 114,2-1 1,-3 5-1,3 1 1,-1-3-50,1-1 0,-8 3 1,2 1-1,-3-1 156,-6 1 1,-4-4-1,-7 5 1,-2-2-98,-1 0 1,-4 5 0,4-4-1,-3 1-210,2 0 0,-1 4 0,4-2 0,-1 2-128,-4-1 0,4 2 0,-2-2 1,0 1-64,2-1 1,-10 2 0,6-2-1,-1 1-66,1-2 0,3 4 0,-6-5 1,-1 1 3,-2 1 1,2-1 0,-3 5 0,3 0-115,2 0 0,-5 0 0,0 0 0,2 0-70,1 0 0,2 0 0,0 0 0,-2 0-15,-3 0 1,3 0 0,-4 0-1,1 0 62,1 0 1,-6 0 0,6-1 0,0-2 198,3-1 1,0-2 0,-1 3 0,-1-2-177,-2 2 0,-5 2 0,0 1 0,-2 0 0,-1 0 0,-4 0 0,0 0 0,4 0-118,1 0 0,-6 1 1,7 2-1,2 2 3,1-2 0,-1-2 0,4-1 0,2 0 135,1 0 0,-1 0 1,1 0-1,4-1 141,4-4 1,-2 2 0,3-4-1,0-1-110,0 1 0,0 3 0,4-4 0,-4 2-51,-2 3 0,1-3 0,-4 2 0,3 1 0,-3 1 0,-1-2 0,-2 0 0,-3 1-38,0 1 0,-3 2 0,3 0 0,-4 0-65,0 0 0,-1 0 0,6 0 0,1 0 46,-2 0 1,3 0-1,2 0 1,1 0 194,1 0 1,-9 0 0,6 0 0,-2-1-81,0-4 1,2 4 0,-1-5 0,0 1-59,-4 1 0,3-2 0,-4 3 0,2-1 0,4 1 0,-8 1 0,8 2 0,0 0 0,2 0 0,-3 5 0,3-1 0,2 1-183,2 0 1,-2-3-1,3 2 1,0-2 145,0-2 1,-3 0-1,4 0 1,-1 0 117,0 0 1,0 0 0,3-2-1,-2-1 56,2-1 1,-2-6-1,0 2 1,2-1-138,2 0 0,-4 5 0,1-3 0,1 1 0,1 3 0,-2 1 0,0 2 0,1 0-24,1 0 0,-2 0 0,-1 0 0,2 0-37,2 0 1,1 0 0,-2 0-1,1 0 27,1 0 0,-6-1 0,7-2 0,-1-3 152,-3-2 1,1 4-1,2-3 1,0-1-119,0 1 0,-3 2 0,0-2 0,1 1 0,-1 3 0,-4 0 0,1 0 0,-1-1 0,-4 1 0,-1 1 0,-1 2 0,0 2 0,-1 2 0,-3-1 0,-1 5 0,2-1-183,1 0 1,6-2 0,0 2 0,0 1 157,2-1 0,-4-4 1,5 1-1,1-2 154,-1-2 1,-3 0 0,3 0-1,0 0-77,0 0 0,2 0 0,4 0 0,0-2-27,0-2 1,0 1-1,-2-4 1,-1 1-26,-1 3 0,-2 1 0,1 2 0,-2 0 0,0 0 0,-8 2 0,3 1 0,-1 3-141,-4 1 0,1-3 0,3 4 0,-1-1 47,1 1 0,1-5 1,2 1-1,3-2 310,1-2 1,-3 0 0,3 0 0,0 0-199,0 0 0,-3 0 0,3 0 0,0 0-18,0 0 0,-7 0 0,3 0 0,-1 1 0,-1 3 0,-2-1 0,-4 5 0,0-1-79,-3 1 1,-8-1-1,4 3 1,-1-1-97,1 2 0,-4-4 0,6 0 0,3-1 79,-2-3 0,-4 3 0,7-1 0,0-2 106,0-2 1,-4-1 0,4 0 0,0 0-11,0 0 1,-2 0-1,6 0 1,2 0-159,-3 0 0,2 0 0,-6 0 1,-3 0-63,-3 0 0,-4 5 0,3 1 0,1 1-419,-1 3 1,-3 7-1,2 2 1,3 2-1755,0 2 2286,0 2 0,4 2 0,2 0 0</inkml:trace>
  <inkml:trace contextRef="#ctx0" brushRef="#br0">10118 6903 28768,'-8'-5'-3584,"2"-3"0,8 1 4144,2 2 0,-1 8 0,5 3 0,-1 0-460,0 0 0,2-2 1,5-4-1,0 0 635,4 0 0,-2 0 1,7 0-1,0 0-171,3 0 1,0 0 0,2-1 0,2-2-32,1-1 1,5-1-1,-4 5 1,2 0-491,3 0 0,5 2 1,1 1-1,-3 1-172,-2-1 1,8-2-1,-6 1 1,2 1 471,-1 1 0,2 1 0,0-5 1,-2 0-304,2 0 0,0 0 0,-1 0 0,-1-2-40,-1-2 0,3 2 0,-7-2 0,1 1 0,-2-1 0,4 2 0,-5-2 0,1 2 0,1 2 0,-2 0 0,3 2 0,-3 1 0,-1 1 0,-2 2 0,-3-3 0,2 1 0,1-1 0,4 3 0,-2-1 0,1-2 0,3-2 0,0-1 0,0 0 0,-3 0 0,-1 0 0,4 0 0,-2 0 0,4-1 0,1-4 0,-5 4 0,1-5 0,1 1 0,1 1 0,1-1 0,-2 5 0,-3 0 0,-1 0 0,4 0 0,-2 0 0,4 0 0,1 0 0,0 0 0,1 0 0,2 0 0,2 0 0,-1-4 0,-4 0 0,1-1 0,4-1 0,-4 5 0,5-5 0,-1 1 0,-1 1 0,1-5 0,-5 5 0,0 1 0,-1 1 0,-3-2 0,0-1 0,-1 2 0,-1 2 0,0 1 0,-4 0 0,2 0 0,3 0 0,-1 0 0,3 0 0,-2 0 0,2 0 0,2 0 0,1-2 0,-2-1 0,-2-1 0,7 0 0,-3 4 0,1 0 0,1 0 0,-2-2 0,0-1 0,0-1 0,0 1 0,0 0 0,-2 0 0,-1-2 0,-1 2 0,-2 2 0,3 1 0,-3 0 0,-2 0 0,4 0 0,-3 0 0,-1 0 0,1 0 0,-2 0 0,-3 0 0,2 0 0,1 0 0,0 0 0,-5 0 0,1 0 0,0 0 0,-1 0 0,1 0 0,0 0 0,-1 0 0,1 0 0,0 0 0,-1 0 0,1 0 0,-2 0 0,0 1 0,-1 2 0,0 2 0,4 1 0,-6-3 0,2 1 0,-2-1 0,3 0 0,-4 0 0,1 1 0,0-1 0,-1-1 0,3-1 0,-3 2 0,-2 2 0,3-1 0,-3-4 0,1 0 0,-1 0 0,3 0 0,-4 0 0,0 0 0,1 0 0,-3 0 0,5 0 0,-2 0 0,-3 0 0,4 0 0,-1 0 0,0 0 0,0 0 0,4 0 0,-6 0 0,1 0 0,1 0 0,-4 0 0,5 0 0,-1 0 0,3 0 0,-1 0 0,1 0 0,0 0 0,-1 0 0,3-1 0,-5-2 0,2-2 0,2 2 0,-2 2 0,0 1 0,0 0 0,-1 0 0,-2 0 0,4 0 0,0 0 0,-1 0 0,3 1 0,-5 2 0,0 2 0,1-2 0,2-2 0,-4-1 0,-1 0 0,3 0 0,-6 0 0,6 0 0,-2 0 0,-1 0 0,1 0 0,-3 0 0,1 0 0,2 0 0,1 0 0,-3 0 0,2 0 0,-1 0 0,-1 0 0,0 0 0,2 0 0,-2 0 0,-1 0 0,0 0 0,1 2 0,2 2 0,4-2 0,-4 2 0,0-3 0,1-1 0,-3 0 0,5 0 0,0 0 0,-1 0 0,-2 0 0,4 0 0,1 0 0,-3 0 0,4 0 0,-5 0 0,1 0 0,-1 0 0,3 0 0,-3 0 0,1 2 0,-1 2 0,3-2 0,-4 2 0,0-2 0,1-2 0,-3 0 0,5 0 0,0 0 0,-1 0 0,-2 0 0,3 0 0,0 0 0,-1 0 0,3 0 0,2 0 0,-2 0 0,0 0 0,-3 0 0,4 0 0,-3 0 0,-2 0 0,-1-2 0,-5-1 0,0-1 0,1 1 0,-1 1 0,0 2 0,1 0 0,-1 0 0,-1-1 0,-3-3 0,-2 2 0,-2-2-1894,2 2 0,5 1 679,-3-4 1,1 2 0,-5-6-1172,-2-1 0,-2 3 1760,-1-2 0,0-6 0,0-6 0</inkml:trace>
  <inkml:trace contextRef="#ctx0" brushRef="#br0">7545 8343 27639,'-21'-6'-952,"-3"0"1,7-4 0,0 2 523,3 2 0,-4 0 1,-1 3-1,-2-1 443,-3 1 0,-6 1 1,-2 2-1,-1 0 157,1 0 0,-5 0 0,1-1 0,-2-2-3,-2-1 1,0-1 0,0 5 0,1 0 40,4 0 1,-8 0 0,3 0 0,-2 2 55,1 2 0,1 5 1,0 7-1,0 4-363,0 0 1,1 2 0,2 5 0,3 0 61,2-1 0,-4 1 1,5 1-1,0 2-15,-2 1 0,5-1 1,-4-5-1,-1-2-57,-3 1 1,2 4 0,0-6 0,2 4-51,2 0 0,-1 5 0,3 2 1,3 1-111,-1 3 1,6 2 0,-1 1 0,3 1-179,6 3 1,0 4 0,8 5-1,0 0 32,-2 1 0,4 6 0,-2 6 1,2 3-6,2 1 0,0-2 0,0 0 0,2 3 230,0-33 1,0 0 0,-1 1 0,0 0 0,1 0 0,0 1 0,0 35-263,-2-4 0,0 2 0,0-1 0,0 2 244,0-35 0,0-1 1,0 1-1,0-1 1,0 2-1,0 0 1,0 0-1,0 0 128,0 1 0,0 0 0,0 4 0,0 0 0,0-3 0,0-1 0,0 2 1,0 0-16,0-1 1,0 2 0,0 8 0,0 1 0,0-5 0,0 0 0,0 1 0,0 0 78,0 0 0,0 1 0,0 0 0,0 1 0,0-2 0,0 1 0,0-2 0,1 0 486,1-3 0,1 1 1,0 3-1,1 1 1,2-5-1,1-1 1,0 0-1,0 0-548,-1-3 0,1 0 1,1 4-1,2 0 0,-1-6 1,-1-1-1,1 1 0,0 1 18,1 0 0,-1 0 0,-1 0 0,-1 1 0,2 1 0,0 1 0,-1-1 0,-1 0 8,0 1 1,-1 1-1,2 5 1,1 0-1,-2-2 1,0 1 0,-1 1-1,0 0 17,0 0 1,0 1-1,-2 6 1,-2 0-1,0 0 1,0 1-1,-1 1 1,0 1-115,-1 2 1,0 1-1,0 0 1,0 2 0,0 2-1,0-1 1,0-2-1,0-1 89,0-2 0,0 1 0,0 5 0,0 0 1,0-9-1,0 0 0,0 0 0,1 0 12,2-3 0,-1 0 1,-2 1-1,1 0 1,2-3-1,0-1 1,0 0-1,-1-1-13,0-2 0,0 0 0,1 2 0,0 0 0,-1-4 0,-1-1 0,1 1 1,0-1 94,0-2 0,-1 1 0,2 7 1,0 0-1,0-4 0,-1-1 0,-1 3 1,1 0 37,-1 1 0,-1 1 0,0 0 0,0 0 0,1 2 0,0 1 1,0-3-1,1 0-75,-1 0 0,2 0 0,1 1 0,1 0 0,-2-4 0,0 0 0,0-1 0,0-1-14,0 0 1,0 0 0,2 1 0,0-1 0,-1-3 0,0-1 0,0 0 0,0 0-100,1 1 1,-1 0 0,5 31 0,5-3 0,-1-10 7,0-6 1,11-8-1,3-4 1,2-7-22,4-10 0,7-1 1,9-7-1,4-3-77,5-5 1,2 2-1,9-3 1,2 3-371,-34-6 0,1 1 1,35 8-1,-2 3 574,-3 4 0,2 3 0,-35-11 0,-1 2 0,1 1 0,0 1 0,0 3 0,1 0 0</inkml:trace>
  <inkml:trace contextRef="#ctx0" brushRef="#br0">7958 9422 26438,'-9'0'1237,"2"-1"-1396,1-4 0,-3 2 0,3-4-1,-1 1 1,-2-3 0,-5 5 0,1 1 343,0 1 1,-5-2-1,-1-1 1,-2 2-73,-3 2 1,-1 7-1,-3 3 1,-2 3-222,-1 1 0,-4 0 0,2 1 0,1-1 88,-1 0 0,-3 5 0,4 0 0,-1-2-19,1-1 0,1-2 0,2 1 0,0-1 322,-2 0 1,1 1 0,6-1 0,4 2-151,0 2 1,-2 0 0,4 6 0,2 4-292,1 3 1,3 11 0,2 1 0,3 4-243,1 4 0,-3 6 0,4 3 0,2 1-524,2-1 0,5-1 0,2-4 1,2 3 294,2 0 0,2 0 1,0-8-1,-2-5 370,-1-3 0,0-2 1,4-4-1,1-5 158,-1-6 0,0-5 1,1-6-1,0 1 258,4-1 1,3-4 0,6-2-1,-1 1-225,1-1 1,5-2 0,4 2 0,1 0 659,-1 1 0,2-4 0,-2 5 0,2 1-2800,2 2 2690,0 8 0,-6-6 0,-1 6 1</inkml:trace>
  <inkml:trace contextRef="#ctx0" brushRef="#br0">23114 13514 8153,'-1'-59'499,"-3"5"1,2 13 0,-2 26 34,2 9 1,-2 9 0,-2 15 0,0 4 85,0 3 0,-4 3 0,1 5 0,-3 5-74,-1 5 1,-1 12 0,1 3 0,0 8-271,6-28 1,0 1 0,0 5 0,1 0 0,-1 1 0,1 2 0,-1 1 0,2 1-196,0 2 1,1 1-1,-2 2 1,1 1-1,2-2 1,0-1 0,1 3-1,-1 0 80,0-1 1,0 1-1,-2 2 1,1 0-1,1-1 1,0-1-1,0-2 1,0 0-106,0-1 0,0-1 0,0 1 0,2 0 0,0-4 0,0 0 0,0-2 0,-1 0-16,0-2 1,0-1 0,-3 1 0,1 0 0,1-6 0,1-1 0,0 2 0,0-1-45,-1 0 0,0 0 0,2 0 0,-1-1 0,-5 31 0,-1-4-476,1-3 1,4-6 0,-2-10-1,4-6-565,1-5 1,0-9 0,0-7 0,1-5-215,4-4 0,2-3 0,10-9 1259,5-6 0,-6 6 0,9-9 0</inkml:trace>
  <inkml:trace contextRef="#ctx0" brushRef="#br0">23354 13247 9172,'0'-25'731,"5"-2"1,1-7-1,1 9-280,4 10 1,0 8 0,3 8-1,1 4-174,2 4 0,4 3 0,7 2 1,5 4 103,7 4 1,6-1-1,9 1 1,4 1-245,7-3 1,-28-8 0,1 0 0,4-3 0,0 0-1,1-1 1,0 0-73,1 0 0,0-1 0,1 0 0,0-1 0,1 0 0,1 0 0,0-1 0,1-1-34,2-1 0,1-2 1,-1 0-1,0 0 1,-1-1-1,1 0 1,-4-1-1,0 0 1,0 0-1,0-1 73,-2 1 1,0-2 0,-3-1 0,0-1 0,0 2 0,-1 0-134,-2-1 0,-1 1 1,0 1-1,0 1 0,29-4 1,-8 4-77,-7 1 0,-6 1 0,-8 4 0,-2 4 129,-5 2 1,-3 7 0,-3 3 0,-3 3 158,-4 4 1,0 16 0,-2 5 0,-3 9-10,-1 11 1,-5-27-1,0 2 1,-4 5-1,-2 2 1,1 1-1,-1 2-190,0 2 0,0 1 0,-1 10 0,0 2 0,-1-6 0,2 0 0,-1 1 0,1-1-181,1-1 0,0 1 0,0 0 1,-1-1-1,3-3 0,0-1 1,-1 0-1,0 0 223,-2-1 1,1 0 0,0-2 0,2-1 0,-1-1 0,0-2 0,-1-1 0,1-1 80,0-1 0,0-1 0,2 3 1,-1-1-1,-1-3 0,-1 0 1,-1-1-1,1 0-59,-1-1 1,-1 0 0,0 3 0,0 1-1,0-7 1,0 1 0,0-1 0,0 0-119,0 2 1,0-1 0,-2-4 0,0-1 0,-4 33 0,-2-6-132,-2-5 0,-3 0 0,-4-14 0,-2-4 92,-2-4 1,-10 0 0,-9-6 0,-4-3 92,-8-4 1,-13 0-1,-6-7 1,31-9-1,0-1 0,-5-1 0,-1-1 1,-3 1-1,-1-1 0,1-1 1,-1 0-1,0 0 1,-1 1-154,0 0 0,-1-1 1,-6-3-1,-1 1 0,-2 0 1,0 2-1,1-2 1,-1 1 82,-2 2 0,0-1 0,-4 2 0,-1 0 0,1 1 0,-1-1 0,0 1 0,0 0 7,0-1 1,0 1 0,-5 2 0,1 0 0,9 0 0,3 0 0,-1-1 0,0 0-113,1-1 1,2 1-1,6-2 1,1 1-1,1 0 1,1-1 0,4 1-1,1 0-354,3 0 1,1-1 0,-30 1 0,17-2 0,10-4 365,10-1 179,2-6 0,16 11 0,-4-4 0</inkml:trace>
  <inkml:trace contextRef="#ctx0" brushRef="#br0">22101 13607 7913,'5'-13'0,"-1"-1"-117,-1 1 0,3 0 1,0-1 107,1 1 1,-4 4 708,2 0-286,-4 0 0,-2-2 368,-4 2 0,4 1 1135,-3 4-750,2 2 0,2-2 0,0 8-714,0 5 1,0 3 0,0 3 0,0 3-197,0 4 1,0 7-1,0 3 1,0-3-12,0-1 1,0 3 0,0 2 0,0 1 117,0 3 0,0-4 1,0-1-1,0-2 37,0-3 1,2 5 0,0-8 0,3-1 29,-2 3 1,3-3 0,-2 1 0,-1-2-46,-1 2 1,2-3 0,1 1 0,-2 2-144,-2 1 1,-1 1-1,0 3 1,0 0-155,0 2 0,-4 5 0,-2-4 1,-2 1 41,-2 0 1,-2 4 0,-1-2 0,1 2 13,3-1 1,-3 1 0,5-6-1,-2-2-144,0 0 0,6-3 0,-1 1 1,2-2-2,2-3 0,0 3 0,0-4 0,0 1 0,0 1 0,0-3 0,0 4 0,-1-3 0,-4-2 0,4 5 0,-4-2 0,2 3 0,-1 2 0,2-1 0,-2 1 0,2 0 0,2-1 0,-4 1 0,0 0 0,1-1 0,1 1 0,2 0 0,0-1 0,0-1 0,0-2 0,5 5 0,-1-5 0,-1 1 0,-2 1 0,-1 0 0,0 2 0,0 0 0,0-1 0,0 0 0,0-1 0,0 0 0,0 3 0,0 2 0,0-2 0,0 0 0,0-1 0,0 7 0,0-8 0,0 2 0,0 1 0,0 2 0,0 0 0,0-2 0,0 0 0,0-3 0,0 1 0,0-2 0,0-3 0,0 3 0,0-4 0,0 1 0,0 1 0,0-3 0,0 3 0,2-4 0,2 0 0,-2-4 0,2 3 0,-1-4 0,2 0 0,-4-1 0,4 0-845,-4 1 1,-1-5 0,0-1-2964,0 3-647,0-5 2465,0 0 0,2-6 1082,2 0 1,-1 0 0,6 0 72,1 0 0,-2-2 0,1-1 835,1-1 0,-4-12 0,0 1 0</inkml:trace>
  <inkml:trace contextRef="#ctx0" brushRef="#br0">21795 16166 8369,'-11'13'0,"-2"1"364,-2-1 0,5 0 1,3 2-1,1 3 250,3 4 0,1 2 0,2-1 1,3 0 394,6 0 1,1-2 0,13 0-1,0-1-404,2 1 1,7-6 0,0 0 0,1-6-25,-1-3 1,4-2 0,-4-4-1,1 0-129,0 0 1,-2-1 0,-5-4 0,1-4-480,0-3 0,-2-5 0,-1-3 1,-4 1-176,0 0 1,-3-3 0,-3 4 0,-2 0-351,-4-1 1,3 4 0,-7-3 0,1 5-756,1 4 1,-5-3 280,4 3 1,-3 3 0,3 2 0,4 2 1025,3 2 0,1 0 0,0 0 0</inkml:trace>
  <inkml:trace contextRef="#ctx0" brushRef="#br0">11091 12687 7210,'0'-7'415,"1"0"-321,4 2 0,1 2 1,4-4 179,-1 1 0,0-3 0,4 5-91,0 1 1,1 1 0,-1 2-1,0 0-33,1 0 0,-1 2 1,0 1-1,2 3 42,3 1 0,-2-3 0,5 4 1,-2-2 44,-3-3 1,4 3-1,-1-2 1,2-1-14,2-2 1,-3-1 0,-1 0 0,-1 0-39,-1 0 0,6 0 1,-4 0-1,0 0-60,0 0 1,4 0-1,-4 0 1,0 0-172,0 0 0,4 2 1,-4 1-1,0 1 39,0-1 0,-1 3 1,-3-1-1,1-1 39,2 2 0,4-3 0,-2 4 0,-1-1 120,0-3 1,5-1-1,-1-2 1,6 0-3,2 0 0,0 0 1,-3 0-1,2 0-36,1 0 0,4 0 0,-4 0 0,0 0-75,2 0 1,-5 0 0,3 0 0,-3 0-51,-1 0 1,-2 0 0,-1 0 0,-3 0-61,-2 0 0,3 1 0,-3 2 0,1 2 10,-1-2 1,0-2 0,-3-1 0,4 0 165,0 0 1,-2 0 0,4 0 0,2 0 27,1 0 0,-2-4 0,-1-1 1,0 2-21,-1 2 1,4-4 0,-4 1 0,1 1-49,0 1 0,-1 2 1,1 2-1,-4 1-315,-3 1 0,2 2 1,1-3-1,-2 2 245,-1-2 0,3 0 0,0 0 0,0 1 127,1-1 0,-3-2 0,5-1 1,0-1-1,-1-4 1,1 4 0,3-5 0,-4 2 31,0-1 0,2-1 1,-3 3-1,0-1-188,1 1 1,2 1-1,-4 2 1,-1 0-97,3 0 0,-5 5 1,4-1-1,-1 1 23,-1 1 1,1-3 0,-3 4 0,1 0 106,2 1 1,4-5 0,-3 1 0,1-2 226,-1-2 1,3 0 0,-3 0-1,1 0-9,-1 0 1,5 0-1,-4 0 1,3 0-128,-1 0 0,-4-5 0,4 1 1,2 1-49,1 1 0,1 2 1,1 0-1,0 0-100,-1 0 0,1 5 0,0-1 0,-1 1-202,1 1 0,4-5 0,0 4 0,-1-2 292,-2 1 0,2-3 0,-1 4 0,-1-4 192,2-1 1,0-1 0,-2-2 0,1-1-98,2 1 0,5-3 0,-3 1 0,-1 2-54,1 2 1,2-1 0,-1-1 0,2-1-65,1 1 0,4 1 0,-5 4 0,1 1-232,-1 1 0,5 2 0,-4-3 1,-1 2 122,-2-2 1,1 3-1,-2-2 1,-1-1 217,1-2 0,4-1 0,-3 0 0,0 0 73,-3 0 0,2 0 1,-2 0-1,-1 0-150,-2 0 0,-2 0 0,2 0 0,1 0-137,-3 0 0,7-1 0,-8-2 0,2-1 32,2 1 0,2 1 0,-1 2 0,1 0-178,-1 0 1,4 0 0,0-1 0,1-2 114,1-2 1,-2-4 0,3 5 0,-1-1 25,1-1 1,-3 4 0,0-6-1,0 2 12,0 3 1,-3-3 0,5 2-1,-1 1 39,-1 1 0,5 1 0,-4-2 0,2-1-32,-1 1 1,1 1-1,-6 2 1,-1 0-71,-2 0 0,-2 0 0,1 0 0,-2 0-43,-3 0 1,2 2 0,-5 1 0,2 1-95,3-1 1,-5-2 0,0-1-1,1 0-352,2 0 1,-1 0-1,-1 0 1,0 0-308,-4 0 1,3 0-1,-1 2 946,-2 2 0,5 4 0,0 5 0</inkml:trace>
  <inkml:trace contextRef="#ctx0" brushRef="#br0">8705 13194 15938,'-9'-5'-1220,"0"1"1,6-6 1028,-2 1 1,2 3 0,0 0-850,-1 0 773,0 5 515,4-5 1,1 7 0,4 2 330,3 1 0,0 1 1,1-4 69,1 4 1,2-4-1,1 4-730,1-4 1,-1 4 0,0 1 0,1 0 133,-1-1 0,0 4 1,1-3-1,-1 0-82,0 0 1,1 3 0,-1-3 0,0 1-39,1 4 0,-6-1 0,0 0 1,-2-1 159,-3 2 0,-2-4 1,-1 2-1,0 1-20,0 2 1,-1 0-1,-4-2 1,-4-1-121,-2 2 1,-3-1-1,1 0-721,0-1 1,-1-1-1,1 1-1105,0-5 1,4-3 1872,0-1 0,6-5 0,-3-3 1</inkml:trace>
  <inkml:trace contextRef="#ctx0" brushRef="#br0">8811 13340 8446,'0'-13'0,"6"0"0,2 0 0</inkml:trace>
  <inkml:trace contextRef="#ctx0" brushRef="#br0">8878 13261 8341,'-9'-8'708,"2"2"1,-1 2-188,1-1 1,2 1 0,-4 4-1,-1 0-368,-2 0 1,-3 0 0,-1 0 26,-2 0 1,1 0 0,2 0 0,-3 1 55,-4 4 0,1-4 0,0 5 0,1-1 201,-1-1 0,3 6 1,-4-2-1,0 1-189,1 0 1,-4-2 0,4 5-1,-1 0-229,0 3 0,-1 2 0,-3 0 1,-1 2-120,0 2 1,1-4 0,-1 6 0,0 0 197,1 2 0,3 1 0,3-3 0,0-1 62,4 2 0,3-3 0,3 1 0,1 0 73,-2-1 0,4 4 0,-1-3 0,3 2-184,2-2 0,1 6 1,2-4-1,0 0-102,0 1 0,0 0 0,0 2 0,0-2-107,0-3 0,6 3 0,3-4 1,3 0 119,1-3 0,2 1 0,3-1 0,4-3 107,3-5 1,2 2-1,-1-5 1,1 1 97,0-4 1,-1 2-1,2-2 1,2-1-189,1-1 1,-1-2-1,-6 0 1,-2 0 39,1 0 1,-3 4-1,-1 1 1,-3-1-757,-2 2 0,2-4 0,-9 3 0,2 0 54,0-1 0,-6 2 0,3-3 199,0 2 0,-3-1 1,4-2-1,1 1-1503,-1 1 1989,2 0 0,10 2 0,2 2 0</inkml:trace>
  <inkml:trace contextRef="#ctx0" brushRef="#br0">8811 13994 8510,'0'-27'988,"0"0"0,3 2 0,5 18 1,5 7-965,2 7 1,3 9 0,-4 4 0,-3 0-415,-4 4 1,-2-5 0,-5 1 0,0-3 442,0 1 0,-2 4 1,-1-4-1,-3 0-231,-1 1 1,-2-3 0,-4 7 0,-1-1-405,1-2 0,-5 1 0,-1-4 0,-2 0 582,-3 0 0,-7-3 0,-3 0 0</inkml:trace>
  <inkml:trace contextRef="#ctx0" brushRef="#br0">10331 13594 8118,'-5'-15'-717,"1"-3"459,0 9 111,4-3 1,0 14-244,0 2 902,5-2 0,3 10 0,5-5-30,1 0 0,-1 5 0,2-4 1,1 1-156,2-1 0,5 1 0,0 3 0,2-1-230,1-3 1,3 1 0,2 3 0,3-1-1,0-3 0,4 0 0,-2 2 0,2-2 74,2-2 0,3-2 0,0-4 0,-1 0 43,1 0 1,-2 0 0,-2-2 0,-2 0-38,0-3 0,3-5 1,-8 2-1,1-1-173,0 1 1,2-1-1,-2-5 1,-1 1-309,1 0 0,-2-1 1,-3 1 71,3 0 129,-9-1 1,10 0 0,-10-4 0,1-3-21,0 0 1,0-4-1,-6 3 1,-4-3 77,-3-2 1,-7 0-1,2-1 1,-4-1 73,-1-2 0,-10-5 1,-5 4-1,-4-1-16,-5 0 0,-6-2 1,-4 5-1,-4 4-123,-8 2 0,-10 5 1,-7-1-1,-2 7-17,-1 1 0,-1 6 0,0 2 1,2 2 49,3 2 1,-6 0 0,3 3 0,-2 5 58,-3 5 0,1 9 0,2 0 0,2 5 91,3 4 0,4 2 0,9 4 0,5 0-18,2 4 1,8-1-1,5 6 1,6 0-140,10 3 1,7 3 0,13 3 0,11-1-182,12 0 0,25-4 0,-22-30 0,3-2 0,5 1 0,3-2 265,4 0 0,1-3 0,6-2 0,0-2 0,2 0 0,0 0 0</inkml:trace>
  <inkml:trace contextRef="#ctx0" brushRef="#br0">10891 14313 8301,'0'-13'-594,"0"4"1,1 2 50,4 1 0,-2 1 488,6 5 0,-5 2 477,5 2 0,0-2 0,4 2-58,0-2 0,1-2 0,-1 1 0,0 2-183,1 2 0,-1 1 1,2-4-1,1 4-3,2 2 0,1-4 0,-1 5 1,4 0-90,3-2 0,1 4 0,-1-5 0,-2 0-73,1 0 1,7 2 0,-6-3 0,2-1 96,3 2 0,-1-4 1,-2 4-1,0-2-8,-1 1 0,1-1 0,0-4 0,-1 0 27,1 0 0,3 0 0,-1 0 1,-1 0-18,2 0 1,0 0-1,-4 0 1,1 0-133,0 0 1,-1 0 0,1 0 0,-1 0-62,1 0 0,3 4 0,-1 1 0,0-2 115,0-2 1,1-1 0,-4 0 0,1 0 127,0 0 0,4 0 0,0 0 0,-1 0-34,-2 0 1,-2 0 0,1 0 0,0 0-88,-1 0 1,1 0-1,1 0 1,2 0-64,1 0 0,0 0 0,-4 0 0,-1 0-21,1 0 1,0 0 0,1 0 0,1 0 36,3 0 0,-1 0 0,-5 2 0,1 1 39,0 1 1,-1 1 0,-1-5-1,-1 0 58,-2 0 0,-5 0 1,0 0-1,-2 0-103,-1 0 1,-1 4 0,0 1-209,1-3 0,-1 4 0,0 0 47,1 2 1,-6-5-1,1 1 1,0-1 330,-1 2 1,3-4-1,-2 5-4,3 0 0,2-5 1,-1 4 163,0-4 0,1-1 0,-1 0-237,0 0 1,1 0 0,-1 0 0,0 0-165,1 0 1,-1 0 0,2 0 0,1 0-99,2 0 0,-1 5 1,-2-1-1,2-1 99,0-1 1,7-1 0,-2 2 0,2 1 47,-2-1 0,3-1 0,-2-2 0,2 0-1,1 0 1,1 0 0,0 0 0,-2 0-30,-3 0 1,6-5 0,-3 1 0,1 1 51,-1 2 0,3 1 0,-6 0 0,2 0-38,-2 0 1,3 0 0,-4 0-1,1 0 39,0 0 1,-4 1 0,3 2-1,0 1 28,-1-1 1,1 3 0,3-1 0,-3-2 124,-2-2 0,5-1 0,-2 0 1,1 0-125,0 0 0,2 0 0,-3 0 0,3 0-1,2 0 1,0 0-1,-1 0 1,1 0 0,0 0 1,-1 0 0,1 0 0,-2 0 59,-3 0 1,3 0-1,-2 0 1,0 0 7,0 0 1,0 0-1,-3 0 1,-1 0-112,0 0 1,5 0-1,-4 0 1,3 0-84,-1 0 0,-1 0 1,2 0-1,0 0 39,0 0 1,2 0-1,1 0 1,-3 0 12,0 0 0,-1 0 0,3 0 0,-1 0 62,-2 0 1,0-4-1,3-1 1,-1 2 34,-2 2 0,-1 1 0,3 0 0,-4 0-7,0 0 0,3 0 0,-1 0 1,2 1-94,-2 4 1,4-2-1,-4 4 1,2 1-40,-2-1 1,3-4 0,-3 3 0,2-2 130,-2 1 0,3-1 0,-3-4 0,2 0 71,-2 0 0,2 0 0,-5 0 0,1 0-17,-1 0 1,0 0 0,-3 0-1,4 0 116,0 0 0,-3 0 0,2 0 0,-1 0-238,-1 0 1,3-4-1,-4-1 1,2 2-202,-2 2 1,3 1 0,-1 0 0,-2 0 68,-1 0 1,3 0 0,1 0 0,0 1 180,1 4 0,2-4 1,-3 4-1,0-4 51,1-1 0,3 0 1,-2 0-1,1 0 128,1 0 1,-6 0 0,4-1 0,0-2-103,0-2 0,-5 1 0,3 4 1,-1 0-70,0 0 1,-1 0 0,-2 0 0,2 0-403,0 0 0,1 0 0,-5 0 1,1 0 243,-1 0 1,5 0-1,0 0 1,-1 0 140,3 0 1,-6 0 0,6 0 0,-3 0 141,1 0 1,4 0 0,-4 0 0,0 0 81,1 0 0,-4 0 1,4 0-1,-1 0-122,0 0 1,4 0 0,-4 0 0,0 0-237,1 0 1,-4 0-1,4 0 1,-1 0-22,0 0 1,4 0-1,-4 0 1,-2 1 44,-1 4 1,2-4 0,1 4 0,-2-4 246,-1-1 0,-1 0 1,0 0-1,3 0 109,0 0 1,1 0 0,-4 0 0,-1 0-139,0 0 1,1 0-1,-1 0 1,0-1-128,1-4 1,3 4 0,1-4 0,-2 4-114,-1 1 1,0 0 0,1 0 0,2 0-146,-2 0 1,-1 0-1,-1 0 1,-1 0 270,0 0 0,2 0 0,1 0 0,2 0 160,-2 0 0,-1 0 0,0-2 0,1-1-83,2-1 0,0 0 0,-5 4 0,0 0-72,1 0 1,-1 0 0,2 0 0,1 0-177,2 0 1,0 4-1,-5 0 1,0 1 47,1 1 1,4-5 0,1 5 0,0-1 29,0-1 0,1 2 0,-4-3 0,2 1 110,-2-1 0,3-1 0,-1-1 0,-2 2 242,-1 2 1,3-1-1,0-4 1,-2 0-213,-1 0 0,-2 0 1,2 0-1,1 0-136,2 0 0,0 0 1,-4 0-1,3 0 30,1 0 0,1 0 0,-3 0 1,3 0 62,2 0 1,-3 0-1,3 0 1,-1 0 22,1 0 1,-5-1-1,4-2 1,-3-2 77,1 2 0,4 0 0,-4 0 1,-2-1-217,-1 1 1,3 2 0,0 1 0,-2-2-36,-1-2 1,3 2 0,-1-2 0,1 2 75,1 2 1,-4 0 0,5 0 0,-3 0-27,1 0 1,1-4-1,-2-1 1,2 1 365,2-2 0,-5 5 1,3-5-1,-1 1-94,0 1 0,4-1 1,-3 4-1,0-2-289,1-2 1,-3 1-1,-3 4 1,-1 0 10,0 0 0,1 0 1,-1 0-1,0 0 40,1 0 0,-1 0 1,2 0-1,1 0 55,2 0 0,0-5 0,-3 1 1,2 1 72,6 2 1,-3-1-1,1-1 1,-2-1 70,-2 1 1,2-3 0,-1 0 0,-2 0-187,-1 0 0,-2-4 0,0 2 1,1-1-134,-1 1 1,0-1 0,1-3 0,-2 1 66,-4 3 0,4-1 1,-3-3-1,2 1 50,-3 3 1,4-1 0,-3-5 89,3 1 0,1 0 0,-1-2 0,-1-1 52,-3-2 1,0 0-1,2 5 1,-2-2-36,-2-3 1,2 3 0,-3-2 0,-1 2-357,2 1 0,-4-5 10,2-3 0,-2 3 0,-2 1 266,0 3 0,0 2 1,-2 0 49,-2-1 1,1 1-1,-5 0 145,2-1 0,-2 5 1,2 0-95,-2-1 1,1-2-1,-4-1 1,3 0-24,-3-1 0,-1 5 0,-1 0 0,-2-1-96,-3-2 0,4 3 0,-6 2 0,1 0-148,-3-1 0,1 5 1,0-1-1,2 2 129,3 2 0,1-1 0,0-2 0,-1-2-3,-2 2 0,0 2 1,4-1-1,-3-1 275,0-1 1,-6-2-1,4 3 1,0-3 109,0-1 0,-4 2 0,4-3 0,0-1-69,0 1 0,-5-2 0,2 4 0,-4 0-336,0 0 1,-5-3-1,0 5 1,2 1-65,6 1 1,-5-2-1,4-1 1,2 2 91,1 2 1,2 1-1,2 0 1,0 0-2,0 0 0,1 0 1,0 0-1,-3-1 147,-2-4 0,3 4 1,-4-4-1,0 4 161,1 1 1,-4-5 0,1 1 0,-4-1-148,-3-1 1,-2 5 0,2-5-1,-3 2-117,0-1 1,-5-1 0,4 3 0,-4-1-187,-1 1 0,5 1 1,-1 2-1,1 0 39,1 0 0,-3 0 1,6 0-1,-1 0 136,0 0 1,4 0 0,-3 0-1,2 0 90,3 0 1,-5 0 0,0 0-1,1 0 108,2 0 0,-3 0 0,-2-1 0,-1-2-103,-3-2 0,-1 1 0,-2 3 1,0-2-173,0-2 0,0 1 0,1 4 1,2 0-90,1 0 0,1 0 0,-4 0 0,2 0 39,2 0 1,1 0 0,-3 0 0,1 0 61,-1 0 0,0 0 1,0 0-1,2 0 292,-2 0 0,0 0 0,-1 0 0,3 0 30,-2 0 1,-2 0 0,-1 0 0,0-2-163,0-2 1,-4 2-1,0-2 1,1 2-208,1 2 1,1 0 0,-2 0 0,-2 0-5,2 0 1,-3 0 0,2 0 0,1 2 76,2 2 0,1-2 1,0 2-1,0-2 87,0-2 1,-5 0 0,1 0 0,1 0 102,1 0 1,2 0 0,-1 0-1,-2 0-6,-2 0 0,1 0 0,3 0 0,-1 0-142,2 0 0,-7 0 0,5 0 0,-1 0-11,2 0 0,-7 0 0,8 1 0,-1 2-206,-1 2 0,-2 1 0,0-4 0,1 3 181,1-2 0,2 3 1,-1-2-1,-2-1 87,-2-1 0,1-2 1,2 0-1,1 0-7,1 0 0,-7 0 0,5 0 0,-1 0 136,2 0 1,-7 0-1,7 0 1,-4 0-103,-1 0 0,2 0 0,3 1 1,-2 2-152,-2 2 0,-4 0 1,5-2-1,-1 3-8,-1 2 1,5-4 0,-5 4 0,2-1 101,-1 0 1,1-2 0,2 2 0,1-1 34,1-3 1,-3-1 0,7-1-1,-1 2 33,2 2 0,-2-1 1,6-4-1,0 0 71,-2 0 1,5 0 0,-5 0-1,2 0-104,0 0 0,-5 0 1,4 0-1,-1 0-64,1 0 0,-4 4 0,4 1 0,-2-2-66,-3-2 1,2 4-1,0-1 1,-1 1 68,2 1 1,2-5 0,4 3 0,-2-2 54,-1-2 1,0 0 0,4 0 0,0 0 60,1 0 0,-1 0 0,0 0 0,1 0 26,-1 0 0,0 0 0,1-2 0,-1 0 10,0-3 0,2-4 0,2 5 1,0 1-143,0 1 1,2-2-1,-1-1 1,0 2-87,1 2 1,-4 1 0,2 0 0,-2 0 21,-1 0 1,0 0 0,1 0 0,0 0 97,-3 0 0,-2-4 0,4-1 0,-1 2 75,0 2 1,1-1 0,-1-1-1,0-3-10,1-1 0,-1 4 0,0-3 1,1 2-84,-1-1 1,0 1 0,1 4 0,-1 0-30,0 0 0,1 0 1,-1 0-1,0 0-48,1 0 0,-1 6 0,-1 2 0,-2 4 38,-1 2 1,-1-1-1,2 0 1,-1 2 34,1 3 0,4-2 1,2 5-1,2-2 38,-2-3 0,3 5 0,0 1 1,2 2-5,3-2 0,1 2 0,2-3 0,-1 1-53,1 2 1,4 7-1,2-6 1,1 0-308,3 0 1,1 6 0,2-7-1,2 0 31,2 1 0,5-1 1,9-2-1,4-3 52,3 0 0,10-5 1,3 0-1,8-3 259,6-1 0,4 2 0,11 1 0</inkml:trace>
  <inkml:trace contextRef="#ctx0" brushRef="#br0">18702 13514 8433,'0'-14'0,"0"1"1028,0 0 0,0 4 240,0 0 1,0 5 0,2-4-758,2 2 1,4 2 0,5 4 0,0 0-71,1 0 1,3 0 0,4 0 0,3 0-122,4 0 0,6 0 0,0-2 0,2-1-200,1-1 1,4-6 0,-4-1 0,5-4-639,2-2 1,0-1 0,-4 4 0,-1 1-601,-4 0 0,2 1 0,-5 2 0,-3 2-717,-1 2 0,-5-3 1835,-1 5 0,0-6 0,5 2 0</inkml:trace>
  <inkml:trace contextRef="#ctx0" brushRef="#br0">20062 12741 8099,'7'-19'718,"-1"4"0,-4-3 3490,2 3-3403,-2 8 0,4 7 0,-6 9 0,0 4-258,0 5 1,0 4-1,0 9 1,1 3-268,3 0 0,-2 5 0,2-4 0,-2 4-297,-2 1 0,4-5 0,2-1 0,0-1-260,0-4 1,4-2 0,-2-5 0,-1-4-1674,-2-3 1608,2-8 0,-11-1 1,-2-7-1,-9-2 234,-7-2 1,-3-5 0,-2 3-1,0-2 489,1 0 1,-4 4-1,2-2 1,3 1 232,-1 3 1,7 2 0,1 2 0,4 2-102,0 1 0,5 7 0,2-2 0,1 3-224,3 1 1,3 0-1,5 2 1,3 1-448,4 2 0,6 1 0,0-2 1,-2 0-567,-1 0 0,3-3 0,1-2 0,2-1-523,2-2 0,1-2 1,1 3-1,0-2-390,4-2 1637,0-2 0,10 2 0,2 1 0</inkml:trace>
  <inkml:trace contextRef="#ctx0" brushRef="#br0">20355 13234 8248,'-21'-34'3776,"4"3"-1629,8 9 1,3 10-1765,6 12 0,6 4 0,4 6 1,5-1-136,3 2 0,5 1 0,1 1 1,4 0-175,3 1 1,0-3 0,-5 0-1,-4-4-2060,-4-1 1,-4-1 1693,0-5 0,-7-2 1,-4-2-1,-6-5 406,-6-3 1,-7-6 0,-3 0 0,-2 1 464,-3-3 1,5 6 0,0-4-1,1 3 225,0 2 1,5 1 0,4 3-765,-1 4 0,5 0-674,5 0 0,6 7 0,7 6 0,2 4-580,3 2 1,-2-1 0,5-1 0,0-2 298,0-1 1,-1-2-1,4 2 1,-2-4 914,2-4 0,1-1 0,2 0 0</inkml:trace>
  <inkml:trace contextRef="#ctx0" brushRef="#br0">20742 13021 8211,'-12'-6'1178,"3"-3"0,3 1-480,6 0 0,2 5 0,2-2-491,5 4 0,3 2 1,1 4-1,0 2-311,1 0 1,-1 5 0,0-3-71,1 3 1,-1 0-1,0-2 1,1-1-2366,-1 1 2539,0-4 0,1 6 0,-1-4 0</inkml:trace>
  <inkml:trace contextRef="#ctx0" brushRef="#br0">21075 12967 8035,'-13'-20'1006,"-1"2"1,7 10-368,2 8 0,5 2 1,5 5-164,4-1 0,-2 5 0,2-4 0,0 2-351,-2 0 0,4 0 0,-5 4 72,1 0 1,-4 5 0,0 0 4,-6-2 1,-4-1 0,-7 0 0,1 0-335,0-2 1,-1 3-1,1-8 1,0 0-966,-1 1 0,1-6 185,0 2 1,5-5 0,5-5-856,6-4 1767,11-2 0,6-15 0,7-2 0</inkml:trace>
  <inkml:trace contextRef="#ctx0" brushRef="#br0">21355 12581 8125,'7'-19'1021,"-2"-4"1,-2 10 0,0 6-426,1 8 1,5 8-1,-5 7 1,1 4-188,1 0 1,-5 7 0,4 6 0,-4 1-318,-1 3 0,0 1 0,0 4 0,0-1-1656,0-1 1,-4 1 1563,-1-9 0,-11-1 0,1-5 0</inkml:trace>
  <inkml:trace contextRef="#ctx0" brushRef="#br0">21382 12861 7989,'0'-34'3737,"0"3"-3455,0 8 1,0 11-613,0 12 0,5 2 0,4 5-382,3-1 0,2 3 712,-1-4 0,12 5 0,3-3 0</inkml:trace>
  <inkml:trace contextRef="#ctx0" brushRef="#br0">21102 12834 6791,'-9'-6'0,"0"-3"715,-2-3 0,6 6 1,0 6-109,4 8 0,7 4 0,2 0 1,4-2-147,2-1 1,3 0 0,1 3 0,-2-2-132,-1-1 1,2-5 0,-1 4-429,0-2 0,-4-2-692,6-4 0,-9-1-28,-5-4 1,-8-2 213,-5-7 1,-3 7 657,-1 3 0,5 4 1,4 4-47,2 5 1,8-2-1,3 2 1,4 2-636,5 0 1,1 3 626,4-1 0,8 0 0,-3 1 0</inkml:trace>
  <inkml:trace contextRef="#ctx0" brushRef="#br0">22021 12368 9139,'0'-24'1289,"0"-3"-736,0 4 0,0 15 0,2 13 0,1 5-33,1 3 0,1 7 0,-5 2 0,1 3-322,4 2 1,-4-2 0,5-2-1,-1-2-250,-1-2 1,5 4 0,-5-6-1,1-2-42,1-4 1,-3-1-515,6-6 0,-7-1 0,3-7 0,-4-5 313,-1-3 0,0-6 0,0-2 0,0-3 187,0 0 0,0-5 1,0 5-1,0 0 545,0 1 1,0 2-1,0 7 3632,0 0-3167,0 5 1,2 10 0,1 10-767,1 4 0,2 2 1,-1-5-1,2 0-410,0 1 1,5-1 0,-3 0-111,3 1 0,6-7 1,0-3-1,-2-2-806,-1-2 1,-3-2 0,-2-2 968,-1-5 0,-5-1 1,4-1-1,-2 2 1538,-3-1-346,-2 4 1,-1 2-958,0 8 0,0 4 1,0 5-1012,0 0 1,6-1 0,4-2 0,7-2 283,5-2 1,3-2 712,2-4 0,-1 0 0,1 0 0</inkml:trace>
  <inkml:trace contextRef="#ctx0" brushRef="#br0">22528 12341 9327,'-13'-10'0,"-1"-4"0,2-1 2047,4 1 0,-3 5-1431,7 0 0,1 6 0,7-2-371,5 4 0,4 7 0,5 3 0,3 3-276,0 1 0,2 0 0,-5 1 0,-2-1-286,-1 0 1,-1-4 0,-3 0 0,0 0-1716,-2-2 1666,-6 5 0,1-10 0,-8 2 920,-5-2 1,-3-2 1182,-1 0-1672,-1 0 1,8 0-1,6 0 1,8 0-326,4 0 1,5-2 0,3-1 0,-1-3 476,0-1-217,5-2 0,-3-10 0,5-2 0</inkml:trace>
  <inkml:trace contextRef="#ctx0" brushRef="#br0">22901 11768 9133,'0'-19'0,"0"-4"712,0-2 0,5 9 0,1 4-514,1 5 1,2 4 0,4 7 0,1 7 192,-1 5 1,0 5-1,-1 7 1,-2 3-144,-1 4 1,-6 10-1,3 4 1,-1 1 9,-1-1 0,2 3 1,-3-6-1,3-2-1806,1-4 1,-2-9-1,2-1 1548,-1-7 0,10-3 0,-1-7 0</inkml:trace>
  <inkml:trace contextRef="#ctx0" brushRef="#br0">23194 11635 8094,'0'-39'382,"0"4"1,0 8 0,2 11 316,2 5 1,-2 13 0,2 11 86,-2 8 1,-2 5 0,0 6 0,0 3-735,0 4 1,1 5 0,2 2 0,2 1-307,-2 4 0,-2-1 0,-1-1 0,0-5-834,0-2 1,-4-8-1,-2-3 1088,-2-3 0,-1-1 0,-4-1 0</inkml:trace>
  <inkml:trace contextRef="#ctx0" brushRef="#br0">23114 12181 8895,'-13'-27'0,"0"1"0,1-1 702,3 0 1,-1 5 0,5 1 0,2 2 579,2 3 1,1 1-684,0 2 1,6 5 0,3 4-587,2 2 1,7 7 0,2 1 0,-1 1-350,0 4 1,5 0 0,-4 1-1,1-3 70,-3-4 0,-3 1 1,-2-2-1,0-1-712,1-2 0,-5-2 1,-2-3-1,-1-5 898,-3-3 0,3-6 1,0-1-1,1 0 620,4-1 1,-1-2 0,0 4-1,-1 3 133,2 5 0,0 0 0,3 5 0,1 2-388,2 2 0,3 2 0,3 4 0,-2 4-1463,-2 3 1,5 2 1177,-2 4 0,3 3 0,2 5 0</inkml:trace>
  <inkml:trace contextRef="#ctx0" brushRef="#br0">24088 11648 8196,'0'-13'669,"0"-1"0,0 1 495,0 0 0,0-1 1,0 1 161,0 0 0,1 4-835,4 0 1,-3 6-1,7-2-377,2 4 0,1 5 1,1 2-1,0 2-87,1 2 1,-1 2 0,2 0-1,1-2-83,2-1 1,1-2 0,-3 4 0,2-4-532,-2-1 0,-1-1-166,-1-5 1,-3-2 917,-2-2 1,-4 1 607,-10-6 1,-2 6-138,-6-2 0,5 5 1,4 5-232,2 4 1,13 3 0,3 1-1,6-1-212,3-3 0,3 1 0,0-6 0,1-1-388,-1-1 0,0-2 1,-4-2-1,-4-2-234,-4-5 0,-2-3 0,-3-1 0,-4 0-114,-4-1 0,-2-3 1,-4-1-1,-4 0 114,-3-1 0,-1 4 1,0-3-1,1 3 33,3 2 0,-1-5 0,5 0-264,2 2 1,8-3-1,5 1 1,6 0-633,7-1 1,2 0 1291,1-3 0,1-9 0,0 2 0</inkml:trace>
  <inkml:trace contextRef="#ctx0" brushRef="#br0">24714 10995 8149,'-12'-18'554,"3"0"0,-1 1 465,6 3 1,1 7-1,7 2-452,5 4 1,7 11-1,3 5 1,2 6-212,3 7 0,-5 0 0,0 8 1,-2 1-256,-4 1 1,3 7 0,-8-1 0,1-1-65,0-2 1,-7-2 0,3-4 0,-4-3-442,-1-4 0,0-8 0,0-2 0,0-3-2135,0-2 2050,0-5 1,0-4 0,0-8 452,0-5 1,0-3 0,0-1-1,0-1 404,0 1 1,0 0 0,0-1 0,2 3 502,2 2 0,-2-3 0,4 4-194,0 1 0,1 1 1,6 6-1,1 0-387,-1 0 1,0 0-1,2 2 1,1 1-676,2 1 1,0 5 0,-5-5 0,1 1 135,-1 1 0,0-5 0,1 5-1133,-1 0 0,-4-5 947,0 4 1,-8-10 630,-1-3 0,-1 2 1,-7 0 499,2 0 0,1 4 1,2-4 1270,-2 0-1557,1 5 0,8-3 0,2 7 1,1 2-246,4 3 1,1-1 0,2 4-1,3-3-268,1 3 1,4 1 0,-3 1 0,0 0-21,1 1 1,-3-7 0,-3-1 0,-1-2-1165,0 1 1,-4-2 0,-1-8 914,-2-3 1,-2-4-1,-6-3 1,0-1 390,-3-2 1,-4-1 0,3 2 0,0 0 702,0 0 0,0 2 0,4 2 2710,-3 0-3223,1 5 0,4 4 0,1 8-435,4 5 1,-2 3 0,5 1 0,3-1-764,1-3 1,5 3 0,1-3 0,0 1-1117,1-1 1,-3-1 2104,7-4 0,5-3 0,6 5 0</inkml:trace>
  <inkml:trace contextRef="#ctx0" brushRef="#br0">25781 10782 8096,'0'-24'372,"0"-3"0,1-1 0,3 7-575,5 8 1,-1 6 374,1 7 0,-2 7 0,2 6 705,-5 8 0,-2 6 0,-2 5 0,0 7-655,0 4 1,0 10 0,-2-1 0,-2 1-375,-5 4 1,3-3-1,0-5 1,2-4-221,-1-4 1,-1-2 371,2-4 0,2-2 0,-3-7 0</inkml:trace>
  <inkml:trace contextRef="#ctx0" brushRef="#br0">25701 11168 8096,'0'-31'302,"0"0"1,0 0 0,0 6 934,0 2 1,5 4 0,4 7-1,3 2-1639,2 1 1,3 6 0,1-1-1,-2 2-301,-1 2 0,3 0 0,0 0 0,-2 0-1398,-1 0 2101,-2 0 0,6 0 0,2 0 0</inkml:trace>
  <inkml:trace contextRef="#ctx0" brushRef="#br0">26007 10888 8096,'5'-13'1374,"1"1"1,-1 2-736,1 1 1,0 6 0,-1 0 9,4 6 0,1 4 0,0 8 1,-2 3-430,-2 4 1,4 3-1,-1 2 1,1 0-319,-1-1 1,3-4 0,-3-1 0,1-2-219,-1-2 0,3-2 0,-5-2-876,1 0 1,4-5 692,-3-4 1,-2-8-1,0-5 552,-1-3 0,3-1 0,-3-1 0,0 1 558,0 0 0,4-1 0,-2 1 0,1 1 18,0 3 0,-1-1 0,6 5-173,-1 2 1,0 2 0,1 2-392,-1 4 1,0 2 0,-1 7 0,-1 0-93,-3 4 0,-5 3 0,2 6 0,-4 1-174,-1 3 0,-1 1 0,-4 5 0,-5-1-51,-6 1 0,1-5 0,-3 0 0,3-6 141,2-4 0,4-7 0,0-7 494,-1-2 0,4-3 0,2-9-279,2-8 0,2-3 1,2-7-1,2 2-228,5-2 0,-3 5 1,0 1-1,-2 3-3833,1 2 3957,-1 5 0,-16 8 0,-3 8 0</inkml:trace>
  <inkml:trace contextRef="#ctx0" brushRef="#br0">24128 12528 8079,'0'-20'226,"0"-2"0,0-2 1,1 2-1,2 3 458,1 0 1,5 2 0,-3-3 0,0 0 158,0 4 1,-1 1 0,-5 2 30,0 0-786,0 5 0,0 10 0,0 10 58,0 4 1,4 8 0,2-4-1,1 2-205,4 1 1,-1-7 0,2 2 0,0-3-38,3-2 0,-4-4 1,-2-2-1,2-1-40,1-3 0,-1-3 1,0-4-74,-2-5 0,-6-3 0,3-1 0,-2-1 331,0 1 1,1-2 0,-5-1 0,1 0 106,4 4 1,-4-2-1,4 5 883,-4-2 0,1 3-570,2 4 1,-1 2-1,6 2 1,1 0-451,2 0 1,2 0 0,0 0 0,3 2-523,0 2 1,3-2-1,-4 2 1,2-2-319,-2-2 0,3 0 1,-1 0 134,-2 0 1,-5 0 0,-4-2 453,-1-2 1773,-2 2 1272,-4-10-2430,0 11 1,2-5 0,2 6-416,5 0 0,3 4 1,3 1-1,1-2 6,2-2 1,6 4 0,-2-1 0,3-1-932,2-1 1,-2-2-1,-1 0 1,-5-2 98,-4-2 0,0 1 0,-11-6 702,-1-2 0,-3 0 0,-6-3 0,-6 2 103,-4 4 0,-6-3 0,4 5 0,2 0 800,1 0 1,1 2-1,1 4-15,0 0 1,1 1 0,3 4 0,6 4-1092,6 3 0,4 5 0,10 3 0,2-1-1199,3 0 0,11 3 0,-4-2 0,5-3 1485,4-2 0,9-4 0,-6-11 0</inkml:trace>
  <inkml:trace contextRef="#ctx0" brushRef="#br0">25194 12141 7931,'0'-21'219,"-3"4"1,3 8-611,6 4 1,4 4 0,4 1 365,-1 0 0,-4 0 0,-2 1 0,1 2 51,-1 2 1,-4 5 0,1-1 2425,-2 3 0,-2-3-1020,0-1 0,0-3-1298,0 4 1,-2-6-3181,-2 1 268,3-2 2778,-5-2 0,12-12 0,1-3 0</inkml:trace>
  <inkml:trace contextRef="#ctx0" brushRef="#br0">25287 12128 7933,'-7'-6'-779,"-3"-2"0,4-5 5175,-2 0-3378,5 5 1,-3 4 0,6 8-538,0 5 0,0 5-495,0 3 1,0-2 0,0 3-373,0-3 0,2-3-3657,2-4 3310,-2-2 1,2-7 0,-7-5 0,-3-6 732,-1-4 0,2-6 0,-2 2 0,0 1-212,-1 0 0,5 1 0,-3 5 1,2-1 466,-1 1 0,0 1 1,2 2 2779,-2 1-2654,-5 0 1,10 2 0,0 2-740,7 4 0,5 1 1,3 0-1,1 1 358,2 4 0,6-4 0,-4 5 0</inkml:trace>
  <inkml:trace contextRef="#ctx0" brushRef="#br0">25461 11981 10706,'-14'0'495,"1"0"1,6 6 0,1 3-24,0 3 1,4-3 0,-2 0-323,2 1 1,8 0 0,3-1-475,3-4 0,1 1 0,1-2 1,-1-1-621,0-2 0,5-5 1,0-2 403,-2-1 1,-3-2 0,-4-5 0,-3 3 169,0 2 1,-4-3 3978,2 3-2502,-2 3 1,-1 2-992,3 8 1,-1-1-1,6 4 1,2 1-174,1-1 1,5-4 0,1 2 0,-2-4 56,-1-1 0,10 6 0,4 1 0</inkml:trace>
  <inkml:trace contextRef="#ctx0" brushRef="#br0">25874 11701 11520,'0'18'241,"0"0"0,0 0-277,0 1 1,0 4-1,0 7 1,0-2-3,0 2 0,0 1 0,0-1 0,0 1-1043,0-2 0,0-1 0,0-2 1081,0-4 0,0 3 0,0-4 0</inkml:trace>
  <inkml:trace contextRef="#ctx0" brushRef="#br0">25807 12034 9041,'9'-22'0,"0"-1"0,1-1 938,2-1 0,1 8 1,1 1-1,-1 1-1050,0 5 1,2-2 0,2 8-1,0-1-1349,0-1 0,2 5 1461,-1-4 0,5 4 0,-2 1 0</inkml:trace>
  <inkml:trace contextRef="#ctx0" brushRef="#br0">26207 11728 8124,'-4'-25'1487,"-1"3"0,2 10-764,8 12 0,-4 1 1,5 8-1,-1 1-386,-1 2 1,0 2 0,-2-1 0,1 2-151,1 2 1,5-2 0,-4 5 0,-1-3-906,2 1 0,-3 0-1270,6-5 0,-5-1 1136,5-3 1,-6-5 1509,2-8 0,-2-3 68,1-7 1,2 5-1,4 2 974,-1 1 1,-6 0-107,2 2-1863,2 2 1,-4-4-252,6 6 1,-5 0 0,4 2-81,-2 2 0,0-2-39,-2 2 0,-1-2 0,4-1 195,-1 3 0,0-2 0,-1 4 1,4 0-260,2 3 0,-2 3 703,0 1 0,0 6 0,4 2 0</inkml:trace>
  <inkml:trace contextRef="#ctx0" brushRef="#br0">26500 11848 8188,'0'-13'408,"0"-1"1,0 1 0,0 0 696,0-1 1,-1 1-583,-4 0 1,-2 1-1,-5 1 1,2 4-171,1 1 1,0 2 0,-3 5-154,3 3 1,-1 4 0,5 5-1,3 1-229,0-1 0,2 0 0,0 1 0,2-1-101,2 0 1,3 1 0,7-3 0,-2 0-264,-4-2 1,4-6-1,-3 1 1,3-1-694,1 1 1,-4-2-78,0 2 0,-6 4 1163,2 1 0,-10 2 0,-2 3 0</inkml:trace>
  <inkml:trace contextRef="#ctx0" brushRef="#br0">24874 12767 8358,'0'-13'0,"0"0"0,2 1-170,2 3 1,-1 3 0,4 5-78,-1-4 0,3 2 1,-4-6-1,-1 0 558,2 2 1,-5-5 0,5 3 285,0-3 0,-4-1 0,2 0 242,-2-1 1,-2 1 0,-2 0-343,-2 0 0,-4 1 0,-5 1 0,0 4-228,-1 1 0,1 2 0,0 4-100,-1 0 0,1 1 1,0 3-1,-1 5 83,1 3 1,4 6-1,2 1 1,-1 2-59,1 3 0,4 5 0,-1 4 0,2-1-73,2 1 0,0 3 0,2-4 0,1 1-360,1-1 1,2 2-1,-3-6 1,3-2 43,1-1 1,-4-4-1,3-1-2563,0 0 0,1-4-671,7-7 3429,-7-3 0,-1-18 0,-6-3 0</inkml:trace>
  <inkml:trace contextRef="#ctx0" brushRef="#br0">24807 12994 8006,'-8'-18'21,"-1"0"0,1 1 0,-2 5 0,2 1 1063,3 3 0,0 3-710,5-4 0,6 6 1,4-1-1,5 2-919,3 2 1,4 5-1,-1-1 1,1 1-541,2 1 1,4-3 1084,-6 5 0,-3 1 0,1 5 0</inkml:trace>
  <inkml:trace contextRef="#ctx0" brushRef="#br0">25007 12941 7964,'-20'-8'773,"5"-2"1,6 5 2076,-1 3-2420,4-6 1,6 7 0,10-4-1,6 5-232,7 5 1,2-4 0,3 5-1,1-2-462,3 1 1,-3-1 0,-5-4-1,-3 0-396,-2 0 0,-1 0 0,-7-1 221,-2-4 0,-3 2 0,-7-5 0,-4-1 194,-4 1 0,-2-4 0,-4 4 0,-1-3 655,-2 2 0,0-1 1,5 5-333,-1 3 0,7-1-310,2-2 1,14 4-1,5-2 1,2 4-436,3 4 0,2 1 667,6-2 0,-1-3 0,1 5 0</inkml:trace>
  <inkml:trace contextRef="#ctx0" brushRef="#br0">25394 12847 7964,'-13'-13'2025,"5"6"1,4 7 0,7 9-1581,1 2 1,5-2 0,-3 0 0,0 2-509,0 0 0,4 3 0,-2-1-56,-1 0 1,5-5-1,-5-2 1,2-2-1262,0 1 1,-5-1-1,5-5 656,2-4 0,-5-2 0,-2-7 0,-1 1 943,2 0 0,-4-1 0,3 0 0,-2-3-228,-2-1 1,0 1 0,0 3 1298,0 1 1,0 4-363,0 0 0,6 6 0,3-1 0,4 2-1139,5 2 0,-2 0 0,6 2 0,2 1-586,1 1 1,-3 5 0,-1-4 0,0-1-84,0 2 1,-5-3-1,2 4 1,-3-1 879,-2-3 0,0 5 0,1-1 0</inkml:trace>
  <inkml:trace contextRef="#ctx0" brushRef="#br0">25821 12834 7964,'-14'-13'228,"5"4"0,2 0 0,-1 0 444,1 2 1,0-5-1,-4 3 78,2-3 1,6 3 21,-1 0 1,4 6 0,4-1-719,5 2 0,5 2 0,2 2 0,2 2-350,-2 5 0,3-1 0,1-1 0,0 0-259,4 1 1,-3-5 0,-1 1 0,0-2-463,-4-2 0,-1 0 1017,-2 0 0,6-6 0,2-2 0</inkml:trace>
  <inkml:trace contextRef="#ctx0" brushRef="#br0">26074 12554 7964,'0'-26'0,"0"-1"196,0 0 1,0 6 0,0 4 3742,0 2-3478,0 8 1,4 8 0,2 11-133,2 4 1,-5 8 0,1-2 0,-3 3-82,-1 2 0,5-2 1,-1 0-1,1 0-950,1 4 1,-5-4-1,4-5 1,-4 0-2158,-1-4 1,5-1 2453,-1-2 0,-1-6 0,-7-2 0,-4-5 454,1-5 1,-4-2 0,5-6 0,0-1 249,1 1 0,0 0 0,5-1 128,0 1 1,0 0 0,2 1 483,2 3 1,3 3-1,8 6-911,3 0 0,9 6 0,7 1 0</inkml:trace>
  <inkml:trace contextRef="#ctx0" brushRef="#br0">14676 15286 7794,'-13'-6'0,"0"-1"0,0 0-925,-1 2 0,-4 5 925,1 5 0,-7-4 0,3 5 0</inkml:trace>
  <inkml:trace contextRef="#ctx0" brushRef="#br0">14317 15300 7983,'-8'-6'0,"-4"4"0,5-4 0</inkml:trace>
  <inkml:trace contextRef="#ctx0" brushRef="#br0">14210 15220 8376,'-13'0'-349,"-1"0"0,1 0 0,0 0 0,-1 0 349,1 0 0,0 4 0,1 2 0,1 0-438,3 0 0,-1-2 1146,-5-4 0,5 0 737,1 0-1132,5 0 1,-3 2 0,7 1 0,4 1-67,3-1 1,4 3 0,2 0 0,-1 0-114,0 0 1,5 3 0,1-5 0,1 1 85,-1 1 0,0-5 1,-3 3-1,4-2-25,0-2 1,1 0 0,3 0-1,-2 0 8,2 0 1,-4 0 0,3 0-1,-1 0-180,-1 0 1,4 0 0,-4 0 0,1 0-70,0 0 1,-1 0 0,2 0 0,0 0-22,0 0 1,1 1-1,0 2 1,-2 3 44,2 2 1,-1-4 0,1 4-1,-3-1 77,-2 0 0,3-4 0,-3 3 0,2-1 103,3-1 1,-3 1 0,1-5 0,0 0-4,-1 0 0,7 0 0,-4 0 0,-1 0-161,3 0 1,-3 0 0,1 0 0,-2 0-160,2 0 1,0 0-1,-1 0 1,-2 1 125,-2 3 0,5-1 0,-3 5 0,1-2-63,0-3 1,-4 0-1,4 0 1,0 1 300,-1-1 1,7-1-1,-4-2 1,0 0 60,1 0 0,0-5 0,0 1 0,-1 1-237,-2 1 0,-4-2 0,3-1 0,-2 1-119,-3-2 0,3 4 0,-1-3 0,-2 0 22,-1 1 0,-1-2 0,0 3 0,1-3-22,-1-2 0,5 4 1,-9-3-1,1-1 176,0 1 0,1-1 0,2-2 1,-3 1 57,-2-1 0,3-2 0,-3-1 0,3-1-113,1 1 1,1 0 0,-1-1-1,0 1-88,1 0 0,-1-1 1,0 1-1,1 0-137,-1-1 0,-1 1 0,-2 0 1,-1-1 108,1 1 0,-2 0 0,-1-1 0,1 1 107,-1 0 1,-3-1 0,4 1 0,-2 0 103,-3-1 1,3 1-1,-2 0 1,0 1-59,2 3 1,-4-3 0,2 3-1,-2-3-78,-2-1 1,0 4 0,0 0-57,0-1 0,0-2 0,0-1 50,0-1 0,-5 1 1,-1 0 57,-1-1 1,0 1 0,-4 0-1,2 0 0,-1-1 0,-2 1 0,-1 0 1,-1-1-28,1 1 1,0 4 0,-2 2 0,-1 1-219,-2 3 1,-1-3-1,2 1 1,-2 2 18,-2 2 0,1 1 0,-4 0 0,2 0 59,-2 0 0,0 0 1,1 0-1,2 0 67,2 0 0,-5 0 0,3 0 0,-1 0 257,0 0 1,1-2-1,-3-1 1,2-1-70,-2 1 1,-1-3 0,-1 2 0,0-1-92,4-1 1,-3 5 0,3-4 0,-2 4-48,2 1 0,-6 0 0,4 0 0,0 0-140,-1 0 1,2 4 0,-1 1-1,3-2 127,2-2 1,-5 4 0,3-1 0,-1-1 40,0-1 0,1-2 1,-2 0-1,2 0 38,2 0 0,-4 0 0,4 0 1,-2 0-91,-2 0 0,-3 0 0,0 0 0,-1 0-102,0 0 1,1 4 0,-1 0 0,0-1 80,1-1 1,-1 2 0,0 1 0,1-1 35,-1 2 1,2-4 0,1 4-1,4-2 16,0 0 0,1 1 0,3-5 0,-2 0 289,2 0 0,1 0 0,0 0-280,-3 0 0,2 0 0,-3 1 1,1 2-74,2 2 0,8-1 0,-5-4 0,1 2 41,0 2 1,-1-2 0,0 2 0,-1-2-62,1-2 1,0 1 0,-2 2-1,-1 1 108,-2-1 0,0-1 0,5-2 1,-1 0 14,1 0 1,-5 4 0,-1 1 0,0-1-115,-1 2 1,-2-3 0,3 4 0,0 1 73,-1-1 1,-2 1 0,3 4 0,-2-2 16,-2 0 0,2 5 1,0-6-1,2 3 38,3 1 1,1 0 0,1 1-1,3-1-11,2 0 0,-2 1 0,7-1 0,-1 0 1,-1 1 1,5 4-1,-3-1 1,4 1-59,4 1 0,-1-4 1,6 4-1,1 1-126,2 2 0,6-3 1,1 0-1,2-1-64,3 0 1,5 0 0,4-7-1,-1 0-155,1-2 0,4-2 0,-2 2 1,4-3 77,1 0 0,-2 0 1,0 4-1,-4-2 288,-2-3 0,11 6 0,-1-4 0</inkml:trace>
  <inkml:trace contextRef="#ctx0" brushRef="#br0">23581 14034 29824,'7'-6'1421,"5"3"1,-3-5-1397,3 2 0,1-3 0,1 3 0,1 1-25,2-1 0,3-3 0,5 4 0,0 2 0,3 2 0,2-4 0,-2 1 0,1 1 0,3 2 0,0 1 0,-2 0 0,2 0 0,2 0 0,0-5 0,2 1 0,-5 1 0,-3 1 0,2 2 0,-2 0 0,-3 0-375,0 0 1,-5 0-1,-1 2 1,-1 1-3168,-1 1 3747,1 1 0,-4-5 0,-1 0 0</inkml:trace>
  <inkml:trace contextRef="#ctx0" brushRef="#br0">23528 14700 29422,'13'-15'-671,"0"-3"0,1 3 0,1 11 0,2 3 1254,6 1 1,0 0 0,1 0 0,-2 0-297,2 0 0,1 0 1,2 0-1,-2 0-107,-3 0 0,8 0 0,-4 0 0,2 0 276,1 0 0,-4 0 0,-1 0 1,-2 0-536,1 0 1,1 0 0,0 0 0,-2 0-693,2 0 1,-4-5 0,3 1 0,-1 1 646,-1 1 0,4-4 1,-4-1-1</inkml:trace>
  <inkml:trace contextRef="#ctx0" brushRef="#br0">23581 15300 24399,'0'-14'-3968,"2"2"4416,2 4 0,2 0 1,4 5-1,-1-1 212,2 1 0,6-3 0,6 0 1,2-1-142,1-4 1,5 1-1,2-1 1,1 3-353,3-3 0,2 1 0,1 1 0,-2 3-505,-2 0 0,2 5 0,-4-4 0,2 4-201,-1 1 0,-5 0 1,1 1-1,-4 2-645,-5 2 1,2 5 0,-7-1 0,0 3 1396,-2 1 0,-2 0 1,0 1-1</inkml:trace>
  <inkml:trace contextRef="#ctx0" brushRef="#br0">23648 15819 8524,'17'-29'1411,"3"2"1,-1 8-703,0 7 0,5 6 0,-2 6 0,3 0-442,2 0 1,0 0-1,1 0 1,1 0-821,3 0 0,-1 0 1,-5 0-1,1 0-154,0 0 1,-1 2-1,2 0 1,1 4-1723,-3 2 2429,10 1 0,-14 4 0,11 0 0</inkml:trace>
  <inkml:trace contextRef="#ctx0" brushRef="#br0">23474 16486 10093,'34'-12'740,"-2"-6"0,0-4 0,1 1 0,1 8-291,3 7 1,6 4 0,4 2 0,2 0-1261,1 0 1,8 0 0,-7 0 810,-1 0 0,0-6 0,4-1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16769 4358 8267,'-9'0'869,"1"0"1,5-1 621,-2-4-230,4 4-683,1-5 0,-6 6-316,-3 0 0,1 6 1,0 4-1,-1 5-47,1 3 1,-4 5 0,5-1 0,0 4-109,2 0 0,-1 5 0,2 0 0,1-1-143,1-2 0,2-6 1,2-1-1,2-2-92,5-2 1,3-3-1,1-2 1,-1-1-63,-3-2 0,3-6 0,-5 0 119,1-6 1,-1-5 0,-4-5 0,2-2-2,-2-3 0,-2 2 0,-1-5 0,0 0 156,0 1 0,-1 3 0,-2 0 1,-2 2 605,2 2 0,2 4-153,1 0 1,6 6-1,2-2-220,4 4 1,2 5-1,0 2 1,3 0-23,1 0 0,-1 3 0,-3-3 1,-1 0-882,0 0 1,1 3 0,-1-3-827,0 1 1,-4-4 0,0 1 240,1-2 0,2-7 0,0-2 0,0-3 1171,1-5 0,-2-13 0,8 0 0</inkml:trace>
  <inkml:trace contextRef="#ctx0" brushRef="#br0">17223 4305 8370,'0'13'0,"0"0"444,0 1 1,-2-2-1,-1-1 1,-1 1 453,1 3 1,1 3 0,2-2 0,0 3-233,0 2 1,0-3 0,0 3 0,0-1-351,0 1 0,0-3 0,0 3 0,0-2-166,0-3 0,0-1 1,0-2-1,0 1-1548,0-1 480,-6-6 0,5-2 0,-4-10 0,4-5 294,1-6 0,0-5 0,0-6 0,1 1 510,4-1 1,-4 0-1,5 1 1,-1 0 754,-1 4 0,1-1 0,-4 6 0,2 4 306,1 3 1,2 2 0,-1-2-119,4 1 1,-2 6 0,2-2 0,1 4-644,2 1 1,2 0 0,0 0 0,3 0-447,0 0 1,6 0-1,-6 0 1,1 0-838,1 0 0,-4 0 0,3 0 0,-3 0-1061,-2 0 0,0-1 2158,1-4 0,-7 4 0,-1-5 0</inkml:trace>
  <inkml:trace contextRef="#ctx0" brushRef="#br0">17263 4545 9071,'-14'0'1325,"7"5"0,7-3 0,10 2 1,5-2-1463,3-2 1,1 4-1,-3 1 1,4-2-1261,0-2 0,-3-1 0,2 0 1397,0 0 0,-4 6 0,4 2 0</inkml:trace>
  <inkml:trace contextRef="#ctx0" brushRef="#br0">17263 4678 8186,'-14'0'637,"1"0"-255,5 0 0,4 6 723,8 3 1,4-2 0,7 0 0,1-1-1630,2-3 0,5 3 1,0-1-1,2-2-2642,2-2 3166,-1-1 0,1 6 0,0 1 0</inkml:trace>
  <inkml:trace contextRef="#ctx0" brushRef="#br0">17676 4518 8167,'0'13'1110,"0"1"0,0-1 0,0 0-201,0 1 0,0 5 0,0 2 1,0 1-885,0 0 1,1-4 0,2 2 0,2 0-721,-2-4 1,3 3 0,-2-1 47,-1-2 1,3-8-415,-2-8 0,5-11 0,-4-9 0,-1-4 759,2-4 1,-4-2 0,3 5 0,0 1 1455,-1 2 1,1 6 644,-5-2-951,0 9 1,1 9 0,2 9 0,3 3 274,2 1 1,-4 5-1,5 0-781,1-2 1,4-3 0,2-4-1,2-4-240,-2-4 1,3-7 0,0-4-1,1-5-47,-1-3 1,-3-10 0,-5 2-1,-4-3-1139,-1 1 1,-2 2 0,-4-1 0,0 2 83,0 3 1,-1-2 0,-2 6-897,-2 2 1063,1 7 1,4 4 832,0 10 0,6 2 0,1 7 0</inkml:trace>
  <inkml:trace contextRef="#ctx0" brushRef="#br0">18142 4411 10197,'6'8'593,"3"-4"1,3-2-1,1-2 1,2 0-1109,3 0 1,-2-5 0,5-1 0,-2 0 514,-3 0 0,5-4 0,0 3 0</inkml:trace>
  <inkml:trace contextRef="#ctx0" brushRef="#br0">18182 4558 8730,'0'13'852,"5"-4"0,1-1 0,1-3-631,3-2 1,2-1 0,3-2 0,1 0-2066,2 0 1844,6 0 0,3-6 0,7-1 0</inkml:trace>
  <inkml:trace contextRef="#ctx0" brushRef="#br0">18889 4318 8009,'-14'0'388,"1"0"0,0 0 247,0 0 0,-5 6 1,-2 3-1,0 3-80,-4 1 0,3 6 1,1 5-1,0 4-273,4 3 1,1 5-1,3-4 1,3 2-253,5 3 1,3-4 0,4-2 0,5-4-211,10-5 1,12-3-1,7-7 1,4-5-235,4-7 0,4-7 1,-5-11-1,-2-4 85,-5-3 0,-6-6 0,-8-3 1,-3-2-136,-6-1 1,-3-7 0,-11 7-1,-3 1 357,-6 2 1,-4 0 0,-11 6 0,2 4 251,-2 3 1,-1 4-1,-2 3 1,2 3-146,3 2 1,2 3-1139,7 6 1138,6 0 0,1 0 0</inkml:trace>
  <inkml:trace contextRef="#ctx0" brushRef="#br0">20822 4211 8271,'0'14'659,"0"-1"0,0 0-235,0 1 0,0 3 1,-2 4-1,-1 3-89,-1 4 1,-1 3-1,5 0 1,0 3-114,0 0 1,0 5-1,0-4 1,0 2-570,0-1 0,0-1 1,0-6-1,0-4-971,0 0 1,2-7 1317,2-5 0,4 0 0,5-5 0</inkml:trace>
  <inkml:trace contextRef="#ctx0" brushRef="#br0">21142 4278 7975,'-6'-19'241,"4"11"1,-2 4 0,1 10 72,-2 6 0,2-5 1,-4-1-1,0-2 58,-1 1 1,4 1-1,-5-2 1,-2 4-222,0-1 1,-3 9 0,0-2 0,-3 1-246,-1-1 1,-4 4-1,4 1 1,2 1 110,1-1 0,2 5 0,0-4 0,-1 1 30,1-3 0,6 1 0,2-1 0,4-2 49,1-1 0,3-3 1,6-3-1,7-3 26,3-1 0,11-3 1,-4 2-1,3-1-356,-1 2 0,-3-4 1,-1 4-1,-4-4-561,0-1 1,-3-1 0,-3-2-1,-1-3 795,0-2 0,7-6 0,0-7 0</inkml:trace>
  <inkml:trace contextRef="#ctx0" brushRef="#br0">21488 4238 8911,'-4'-13'614,"-1"10"1,2 12-430,2 7 0,1 6 1,-2-4-1,-1 0-4,-1 1 0,-2 0 1,2 6-1,-4 1 613,1 2 0,-4 1 0,7-2 1,0 0-715,-2-1 0,4-1 1,-2-1-1,2-3-316,2-2 0,2-3 1,2-7-1,7-4-1520,5-4 0,6-2 1756,9-4 0,3-14 0,6-9 0</inkml:trace>
  <inkml:trace contextRef="#ctx0" brushRef="#br0">21848 4291 7970,'-6'-19'0,"-1"7"1131,-1 11 1,-2 7 0,6 7-623,1 0 1,-3-4 0,0 0-1,0 1 12,0 2 0,-4 2 0,1 0 0,-3 4-480,-2 4 0,7 2 0,1 0 0,2-2-225,-1 2 0,1-1 0,5 0 0,4-6-156,4-2 0,8-3 0,6-3 0,2-5-401,1-2 1,6-4 0,-1-2 0,-2-5 73,-1-3 1,-1-1 0,0 0-1,-2-1 667,-3 1 0,9-6 0,-3-2 0</inkml:trace>
  <inkml:trace contextRef="#ctx0" brushRef="#br0">22275 4265 8157,'0'-8'1216,"-5"4"1,1 8-1,-1 5-863,-1 3 0,3 3 0,-5 1 0,-1 3 139,1 2 1,-2-3-1,4 4 1,0 0-504,0-1 0,2 3 0,4-7 0,0 0-499,0-2 0,6-7 0,3 0 0,2-2-225,3-3 0,3-2 0,3-1 0,-1 0 187,0 0 1,3-4-1,-4-2 548,-1-2 0,3 0 0,1-6 0</inkml:trace>
  <inkml:trace contextRef="#ctx0" brushRef="#br0">22701 4331 8743,'-7'6'939,"2"3"1,10-3-1,4-1 1,3-4-1276,1-1 1,0 0-1,2 0 1,1 0-2024,2 0 2359,0 0 0,-5 0 0,1 0 0</inkml:trace>
  <inkml:trace contextRef="#ctx0" brushRef="#br0">22568 4545 8074,'0'-14'447,"3"7"0,6 4 1,9 4-87,5 4 1,8-1 0,0-4 0,-1 0-887,-2 0 1,-3 0 0,-1 0 0,-3 0-1612,-2 0 2136,5 0 0,-3-12 0,5-2 0</inkml:trace>
  <inkml:trace contextRef="#ctx0" brushRef="#br0">23208 4398 8031,'0'-9'1031,"0"0"1,-2 6 0,-2-1-1,-5 4-754,-3 4 1,-1 4-1,-2 6 1,-1 3 205,-2 1 0,-4 10 0,4-2 0,3 1-428,5-3 0,4-1 0,6-3 1,0-1-148,0 0 0,12-3 0,5-7 1,7-4-155,3-4 0,4-2 0,2-5 0,1-6 25,3-4 0,-6-7 0,-5 4 0,-6 0-196,-6 0 0,-6-4 0,-5 4 1,-8 0 256,-8 0 1,-11 1 0,-10 6 0,-3 2-148,-4 1 1,-7 6 306,4-2 0,-6 10 0,2 2 0</inkml:trace>
  <inkml:trace contextRef="#ctx0" brushRef="#br0">16276 5944 9278,'-1'-12'-668,"-4"3"-593,4 3 1354,-5 6 1084,6 6 1,1-3-156,4 6 1,2-6 0,6 1 0,2-2-472,3-2 1,1 0-1,6 0 1,-1 0-331,0 0 1,7 0 0,-6 0 0,0 0-57,1 0 0,2-2 1,-6-1-1,2-1-48,-2 1 0,3 2 0,-4 1 0,1-2-204,0-2 0,-4 2 0,3-2 1,-2 1 16,-3-2 1,-1 4 0,-2-4 0,1 4-548,-1 1 1,-4-5-795,0 1 0,-6-2-486,1 2 0,-2 1 989,-2-6 1,0 0 907,0-4 0,6-1 0,1 1 0</inkml:trace>
  <inkml:trace contextRef="#ctx0" brushRef="#br0">16876 5704 8768,'-13'0'2595,"-1"0"-2471,1 0 1,7 2 0,6 0 0,7 3 155,5-2 1,6 3 0,1 0 0,1 0 127,-1 0 0,5-1 0,-2-2 0,1 3 61,0 2 0,0 1 0,-5 3 0,-2-1-412,-1 3 0,-3-4 0,-3 8 0,-5-3-285,-2-2 0,-2 5 1,-2 1-1,-2 0-79,-5 0 1,-7-1 0,-2-4 0,0-1-6,-1 0 0,3-1 0,-5-2 0,2-1-46,2 2 0,3-4 0,0 2 0,1 0-321,0-2 0,5 5 0,2-4 679,0-1 0,5 11 0,-5-4 0</inkml:trace>
  <inkml:trace contextRef="#ctx0" brushRef="#br0">17809 5504 7382,'12'-1'-122,"-2"-2"0,-1-3 286,2-2 1,-4 5-1,0-3 1,1 2 302,-1 0 0,-4-2 779,2 1 1,-4-2 232,-1-7 0,0 6-721,0-1 1,0 4-381,0-4 0,2 5 426,2-5-222,-3 6 491,5-3-565,-6 6 1,-1 0-1,-4 2-174,-3 2 0,0 4 0,-1 5 1,-1 0-158,-2 0 1,3 7-1,0 2 1,-1 3-60,-2 2 0,3 1 1,0 2-1,0 1-272,2-2 1,1 2-1,6-1 1,0-3-257,0-2 1,0 1 0,3-8-1,3-2 89,3-1 1,10-7-1,-6-4 1,2-2-76,0-2 1,-2 0 0,-1-2 0,-1-2 241,-2-5 1,-7-3-1,4-3 1,-1-1 70,-1-2 1,1 0 0,-5 5 0,0 0-10,0-1 0,-6 3 0,-2 0 1091,1 2 1,0 6 2320,2-1-2584,4 2 1,-4 4-260,10 2 1,2-2 0,6 2-265,1-2 1,-1-2 0,0 0-1,1 0-655,-1 0 0,5-2 1,0-1-663,-2-1 1,-1-5 0,-2 4-168,0 3 1,-4-1-1,0 0 476,1-2 1,-2 1 0,1 2-796,1-2 1590,2-4 0,7-5 0,2 0 0</inkml:trace>
  <inkml:trace contextRef="#ctx0" brushRef="#br0">18236 5504 8286,'0'-13'3368,"0"5"0,1 2-2657,4 6 1,-2 0-1,5 0 1,3 0-393,1 0 1,1 0 0,0 0 0,1 0-678,-1 0 0,0 0 0,1 0-1373,-1 0 1,-1 2 0,-2 2 1730,-1 5 0,-6 9 0,3 3 0</inkml:trace>
  <inkml:trace contextRef="#ctx0" brushRef="#br0">18276 5691 7965,'0'9'3780,"0"-1"0,1-5-3036,4 2 0,2-4 0,6-1-1490,1 0 1,-1 0 0,2 0 0,1-1 745,2-4 0,0-2 0,-5-6 0</inkml:trace>
  <inkml:trace contextRef="#ctx0" brushRef="#br0">18836 5651 7562,'1'-9'725,"3"0"0,-2 0 1378,2-4-418,-2 5 50,-2-4-1340,0 11 1,0 1 0,0 9-128,0 3 0,0 3 0,0 1 0,0 2-231,0-2 0,0 3 0,-2-1 0,-1-2-447,-1-1 1,0-6-1,2 0-1071,-2 1 1481,2-4 0,-4-6 0,6-7 0</inkml:trace>
  <inkml:trace contextRef="#ctx0" brushRef="#br0">18902 5344 8577,'-13'0'4737,"5"0"-3601,2 0-1829,6 0 1,2 0 692,2 0 0,4-6 0,5-1 0</inkml:trace>
  <inkml:trace contextRef="#ctx0" brushRef="#br0">19275 5198 8466,'8'-2'2247,"-4"-2"540,-2 2 1,-1-8-1813,4 5 0,1 2 0,4 8-563,-1 4 1,-6 3 0,1 1 0,-2 2-106,-2 2 1,0 4 0,0 6-1,-2 1 32,-2 3 1,-4-1 0,-5 5 0,-2 2-235,-3 2 0,4-1 0,-4-1 0,3-3-447,2-1 1,4-2 0,1-6-1,3-3-1300,2-4 0,1-3 0,4-3 524,2-3 1,3-5 1117,7-8 0,5-10 0,2-6 0</inkml:trace>
  <inkml:trace contextRef="#ctx0" brushRef="#br0">20862 5318 8047,'1'-14'1631,"4"1"0,-4 0-407,4-1 1,-4 5 1303,-1 0-916,6 6 1,-3-2-801,6 5 1,-5 5 0,4 4 0,-2 5-250,-3 3 1,-2 3-1,-1 3 1,0 0-309,0 0 0,0 8 1,0 3-1,0 1-265,0-4 0,-4 1 0,-1 1 0,2-1-777,2 1 0,-4-2 0,1-6 0,1-3-2490,1-4 0,4-4 0,2-6 2936,5-3 1,9-16 0,3-3 0</inkml:trace>
  <inkml:trace contextRef="#ctx0" brushRef="#br0">21208 5184 9876,'-9'2'5715,"1"2"-5297,-3 5 0,4-2 1,-1 2-1,1 2-16,0 1 0,-2 1 1,-5 2-1,-1 1-23,-2 2 1,2 0 0,-3-5-1,3 0-1011,2 1 0,0-3 1,1 0-1,1-4-773,3-1 0,5 4 1421,-2-1 0,4 3 0,2 0 0,4-3 1087,3-5 0,6 4 0,2-1 0,3 2-200,2 0 1,-3 0-1,3 4 1,-1 0-569,1 1 0,-3-4 1,3 1-1,-2 0-683,-3 0 0,-1-1 1,-2 3-1,1-1-1139,-1-3 0,-4 2 0,0-7 0,1-1 1487,2-2 0,7-7 0,2-1 0</inkml:trace>
  <inkml:trace contextRef="#ctx0" brushRef="#br0">21515 5238 14432,'7'0'-651,"1"0"0,-5 1 603,1 3 1,1-1-1,-7 6 1,-1 2 5,-1 1 0,-2 1 0,3 2 0,-2 1-281,2 2 0,-3 0 0,2-5 0,1 0 323,2 1 0,-5 5 0,-2 1 0</inkml:trace>
  <inkml:trace contextRef="#ctx0" brushRef="#br0">21488 5571 7898,'-6'-8'1170,"5"2"1,1 6 0,7 0 0</inkml:trace>
  <inkml:trace contextRef="#ctx0" brushRef="#br0">22101 5517 8018,'0'-8'2499,"0"-1"-1729,0 6 1,2-3 203,2 6 0,-1 4 1,5 2 703,-2 2 1,-2-4-868,-4 5 1,4 0 0,1 4-488,-2 0 0,-2-4 0,-1 0-2014,0 2 0,-1-4-5265,-4 2 6955,4-6 0,-11 3 0,5-6 0</inkml:trace>
  <inkml:trace contextRef="#ctx0" brushRef="#br0">22141 5264 9527,'0'8'1525,"0"-2"0,2-6 0,2 0-1525,5 0 0,3 0 0,1 0 0</inkml:trace>
  <inkml:trace contextRef="#ctx0" brushRef="#br0">22515 5091 16131,'0'13'368,"0"1"0,0-1 0,0 0 0,0 1-316,0-1 0,0 5 1,0 1-1,0 0 51,0 0 0,0-1 1,1-4 186,4-1 0,-2-6 1,5-2-288,3-4 1,1-1 0,1-1-691,0-4 0,-4 2 1,0-4-1252,1 1 1,1 0 0,-1 3 1937,-1-1 0,0-7 0,4 4 0</inkml:trace>
  <inkml:trace contextRef="#ctx0" brushRef="#br0">22808 5024 13834,'-6'14'1370,"3"3"1,-4 4 0,1 3 46,3 4 0,-5 8 1,-1-1-1,-2 4-1518,-3 1 1,5 2 0,0 1 0,-1-3-1365,-2-1 0,-1 2 0,1-7 0,2 2 1465,1 0 0,0-7 0,-4 4 0</inkml:trace>
  <inkml:trace contextRef="#ctx0" brushRef="#br0">8131 11022 8325,'14'-21'0,"5"2"0,2 5 0</inkml:trace>
  <inkml:trace contextRef="#ctx0" brushRef="#br0">8265 11088 10318,'-14'-6'-135,"1"-1"1</inkml:trace>
  <inkml:trace contextRef="#ctx0" brushRef="#br0">8131 11155 10200,'-13'0'1570,"6"-6"-905,2-3 1,4-3-1,1-1-442,0 0 0,1 4 0,4 1-130,4 2 0,2-3 0,3 5 0,-1 1 128,0 2 0,5 1 0,1 0 0,2 0-266,3 0 1,1 4 0,2 0 0,1 1 116,3 1 1,-3-5 0,5 4-1,-2-4-18,0-1 1,-4 0-1,-7 0 1,1 0 37,0 0 0,-9 0-296,1 0 0,-10 0-255,-3 0 0,-12 0 0,-10 0 1,-3 2 200,-2 2 1,-9 2 0,-1 4-1,2-1 163,1 2 0,0-4 0,6 0 0,4-1-46,3-3 1,3-1-1,5-2 45,0 0 0,7 0 0,6 0 96,7 0 0,11 0 1,3 0-1</inkml:trace>
  <inkml:trace contextRef="#ctx0" brushRef="#br0">23154 5691 7682,'2'-12'-493,"1"1"1017,1 3 0,1-1 1,-4-3 954,4 3 0,-2 2-880,6 2 0,-5 4-131,5-4 0,-5 4 1,4 2-1,-2 4 66,-3 4 1,-2-2-1,-1 2 1,0 1-196,0 2 0,0 6 0,-1 0 0,-4-1-325,-4 3 1,-3-6-1,-1 6 1,0-3-821,-1 1 1,3 0 0,0-6 0,4-2-2797,1-1 3602,1-6 0,5-3 0,0-7 0</inkml:trace>
  <inkml:trace contextRef="#ctx0" brushRef="#br0">23608 5477 9667,'0'-7'1729,"-5"7"1,1 9 0,1 3-1540,1 1 0,2 0 0,0 1 0,0-1-1013,0 0 1,0-4-381,0 0 1203,0-6 0,0 3 0,0-6 0</inkml:trace>
  <inkml:trace contextRef="#ctx0" brushRef="#br0">23701 5104 9332,'-12'2'2367,"3"2"1,-1-1-2693,5 6 1,7-6 0,8 1 324,7-2 0,-3-2 0,6 0 0</inkml:trace>
  <inkml:trace contextRef="#ctx0" brushRef="#br0">24181 4944 7548,'7'-1'2586,"-2"-4"1,-2 4-1935,1-3 1,-2 8 0,2 5 0,-2 3-359,-2 1 0,0 5 1,0 1-1,0 2-179,0 2 0,-6 7 1,-3 3-1,-3-1-445,-1 1 1,-1 1 0,1-5 0,1-2-1377,3-2 0,-1-2 1,5-10 1705,2 0 0,2-11 0,1-4 0</inkml:trace>
  <inkml:trace contextRef="#ctx0" brushRef="#br0">24514 4811 7880,'-1'-4'1412,"-2"7"-712,-2 8 1,-1 7-1,3 0 1,-1 6 541,1 5 0,-4 10 0,-2 5 0,-3 1-955,-1 1 1,4-2 0,1 2 0,1-6-1701,-1-2 1,5-1 0,-1-1 1412,3-5 0,-5-3 0,-2-1 0</inkml:trace>
  <inkml:trace contextRef="#ctx0" brushRef="#br0">17436 6437 8188,'1'-9'1066,"2"0"-634,2-1 0,4 2 0,-3 1-159,1 1 0,-4-4 753,1 1 1,-2 1 230,-2 0 1,0 3 894,0-4-1236,0 6 1,0-1-632,0 8 0,-5 4 1,-1 5-1,1 0-18,-1 1 0,-3 3 0,4 3 0,1-1-18,-2 0 1,4 5 0,-3-2-1,0 3-70,1 2 0,-1-5 0,5-1 0,0-2-87,0-3 1,0-1 0,2-3-554,2-3 1,4-3-1,5-6-539,0 0 1,-4 0 0,-2-2 632,-1-2 0,3-3 1,-3-7-1,0 1-21,0 0 1,-2-1 0,-4 1 215,0 0 0,0-1 4396,0 1-3131,0 6 1,6 1 0,3 6-611,3 0 1,1 0 0,1 1-1,-1 2-180,0 2 0,1 0 0,-1-2 0,0 2-483,1-2 0,-1-2 1,0-1-2573,1 0 0,-1 0-554,0 0 1,-4-1 3305,0-4 0,0-2 0,4-6 0</inkml:trace>
  <inkml:trace contextRef="#ctx0" brushRef="#br0">17862 6370 16975,'12'2'1555,"-1"2"0,-2 4-1098,1-1 0,-3 5 1,1-2-1,-2 5-423,-3 3 1,0 1-1,0-1 1,1 3-457,-1-1 0,-2 4 0,-1-6 0,0-2-2116,0-1 1261,-6-2 1,5-8 0,-3-8 851,2-9 1,2-10 0,0-1-1,0-2 448,0-1 1,0-1-1,0 2 1,0 3-33,0 4 1,0-1 0,0 1 1724,0 2 1,6 2 0,3 5-612,3 5 1,1-2 0,0 2-1,1 1-668,-1 1 0,0 2 1,2 0-1,1 0-913,2 0 1,0 0 0,-5 0 0,1 0-126,-1 0 1,0-1-1,1-2 1,-1-2-1790,0 2 2390,1 2 0,-1 1 0,0 0 0</inkml:trace>
  <inkml:trace contextRef="#ctx0" brushRef="#br0">17982 6464 8907,'2'12'6495,"2"-2"-5701,5-1 0,3-6 0,1 1 0,2-2-1041,3-2 1,-3 0 0,3 0 0,-4 0-3182,0 0 3428,5 0 0,2 0 0,5 0 0</inkml:trace>
  <inkml:trace contextRef="#ctx0" brushRef="#br0">18036 6610 8960,'-12'2'2477,"3"2"1,3-1 0,8 5-1766,2-3 1,-1 4 0,6-3 0,1 2-628,2 2 1,1-4-1,1 0 1,-1-2-1960,0 1 1,5-1 0,1-4 1873,2 0 0,1-12 0,5-2 0</inkml:trace>
  <inkml:trace contextRef="#ctx0" brushRef="#br0">18329 6450 8056,'0'-13'286,"1"0"1,2-1 687,2 1 1,4 4 0,-3 0 1647,1-1 0,-2 4-843,3 2 1,1 4-1098,5 4 0,-7 3 0,-3 8 1,-2 3-406,-2 4 0,1-1 0,2 0 1,2-1-445,-2 1 1,-2-5-1,1 4 1,1-3-73,1 1 0,2-4 0,-1-7-7304,3-1 7053,-2-2 0,5-10 0,-7-3 1,-1-2 515,-1-3 0,-2 1 1998,0 0-1154,0 5 1,4 8 0,2 9 0,1 4-160,4 5 1,1-3 0,1 4 0,0-1-245,1 0 1,0 0-1,4-7 1,3-2-244,0-4 1,4-5 0,-4-6-1,-1-7-194,-2-8 1,-5-6-1,-4-2 1,-4-3-359,-4 3 1,-1-4-1,-1 1 1,-4-1-778,-4 0 1,2 7-1,-2 5 1,0 2-823,2 3 0,1 1 610,6 1 0,1 7 555,4 3 762,-4 8 0,17 3 0,-3 7 0</inkml:trace>
  <inkml:trace contextRef="#ctx0" brushRef="#br0">18929 6304 13486,'13'0'1144,"0"0"1,2 0 0,2 0 0,0 0-1030,0 0 1,2 0-1,0 0 1,0 0-1332,1 0 1,-3 0 0,-3 0 1215,-1 0 0,0 6 0,1 1 0</inkml:trace>
  <inkml:trace contextRef="#ctx0" brushRef="#br0">18942 6544 11385,'6'13'1322,"0"0"1,6-1-1,0-3-1493,3-5 0,2-2 0,1-2 0,4 0 171,3 0 0,14-12 0,2-3 0</inkml:trace>
  <inkml:trace contextRef="#ctx0" brushRef="#br0">19835 6530 7634,'0'-13'585,"2"0"1806,2-1-1347,-2 7 1,5 1 1738,-2 6-2049,-4 0 0,5 6 1,-6 3-1,0 3-471,0 1 1,0 0 0,0 1 0,0-1-665,0 0 0,0 1 1,0-1-1,0 0-845,0 1 0,0-6 1246,0 1 0,0 0 0</inkml:trace>
  <inkml:trace contextRef="#ctx0" brushRef="#br0">19942 6290 8953,'0'-7'1437,"1"1"1,4 6-1438,4 0 0,3 0 0,1 0 0</inkml:trace>
  <inkml:trace contextRef="#ctx0" brushRef="#br0">20222 6051 10999,'7'1'1648,"-2"3"1,-2 5-440,1 3 0,-1 9 1,4 4-1,-1 6-325,-3 3 0,-1 0 0,-2 5 0,0-1-849,0 4 0,-2-1 0,-1-4 0,-1-3-1363,1-1 0,-3-2 1,2-4-1,1-2-2783,1-3 4111,2-3 0,12-11 0,3-2 0</inkml:trace>
  <inkml:trace contextRef="#ctx0" brushRef="#br0">19689 5984 8075,'0'-8'2615,"-2"3"-2219,-2 5 1,1 0-300,-6 0 1,4 0 0,-3 1-1,-1 3 87,1 5 1,-4 3 0,4 2-1,-4-1-160,-2 0 1,2 1 0,2-1 0,3 0 8,1 1 0,-3-1 0,4 0 0,2 0-40,2 1 0,1-1 0,0 0-158,0 1 1,6-2 0,1-2 0,2-3 109,0-1 1,0 5-345,4-2 1,-5 2 187,-4 3 1,-2-1-1,-4-1 1,-2-2 493,-5-1 1,-2 0 0,1 3 0,1-2-26,-1-1 0,-1 0 0,1 6 0,3 1-83,1 2 1,-3 0 0,4-5 300,2 0-431,2 7 1,1-4 0,0 5 0,0-2-77,0-3 0,0 5 0,0 0 0,1-1-163,4-2 1,-4 1-1,4 1 1,-2-1-126,1 0 1,-2 3 0,2-4 0,-2-2 159,-2-1 1,-5 3 0,1 0 0,-1-2 69,-1-1 0,5-6 1,-4 0 89,4 1 0,2 0 0,4-1-60,4-4 1,4-2 0,3 0 0,4 1-525,0-1 0,1-2 583,1-1 0,9 0 0,-2 0 0</inkml:trace>
  <inkml:trace contextRef="#ctx0" brushRef="#br0">20688 5931 8173,'-13'1'1891,"0"2"-1162,-1 1-335,7 7 1,1-8 0,8 6-285,2 1 0,3-3 0,7 1 1,-1-1-348,0 1 0,5-4 0,0 4 0,-3-1-208,-5 0 1,2-2-1,-5 4 197,1 1 1,-2-3-1,-6 2 262,0 2 0,0 1 0,-2 1 137,-2 0 1,-2 0 0,-5-1-1,4-1 304,1-2 1,0-1 0,3 6-218,-1-1 0,-1 0 0,5 1-191,0-1 0,2 0 0,2 1 0,4-1 31,-1 0 1,5-4 0,-3 0 0,3 0-124,1-2 0,0 4 0,-1-5 0,-1 1-16,-3 4 1,0 0 0,2 3 0,-2-1 1,-2 0 0,-2 5 0,-4 1 0,0 1 23,0-1 0,0 3 1,0-3-1,0 1 50,0-1 0,-1-1 0,-2-5 0,-2 0 130,2 1 0,0-3 1,0 0-1,-1-2-180,1 1 1,0-3-295,-2 2 0,-2 0 0,-6 3-7,-1-3 0,-3 3 0,-3-3 0,1 3-1131,0 1 1,-3 0 1467,4 1 0,-6-1 0,3 0 0</inkml:trace>
  <inkml:trace contextRef="#ctx0" brushRef="#br0">22048 6210 7920,'0'-13'0,"0"0"812,0-1 1935,6 1 0,-5 7-2240,4 6 1,-4 12 0,-1 13 0,0 8-275,0 7 0,0 3 0,0-2 0,0 2-69,0 2 0,-4 3 1,0-3-1,1-2-870,1-2 1,2-2 0,0-4 0,0-5-2100,0-6 0,2-5 2805,2-6 0,3 1 0,7-1 0</inkml:trace>
  <inkml:trace contextRef="#ctx0" brushRef="#br0">22341 6210 7924,'0'-13'4262,"0"0"-4053,0 5 0,0 8 0,-1 9 0,-4 5 20,-3 3 0,-4 0 0,-2 3 0,1 1 62,0 0 0,-1 0 1,1 2-1,0-2-264,-1-2 1,5 3-1,1-2 1,-1-1-327,1 0 0,-2-1 1,5-5-598,3 1 932,0-1 0,4-6 484,2-2 1,3-4-1,7 1-6,-1 2 1,0-1 0,1 5-869,-1-2 1,5 2-1,0-3 1,-1-2-888,3-2 1,0-1 0,7 0 1240,0 0 0,5-6 0,2-1 0</inkml:trace>
  <inkml:trace contextRef="#ctx0" brushRef="#br0">22781 6184 7895,'0'-8'3330,"0"5"0,0 11-2511,0 5 0,0 5 0,0 0 1,-1 4-694,-4 3 0,-1 2 0,-4-1 0,1 1-182,-1 0 1,4-5 0,0-1 0,1-2-511,1-3 0,0-1-858,4-2 1,6-5-1,2-4 1,4-2 397,2-2 0,-1-6 1,2-3 1025,2-3 0,-2-7 0,5-2 0</inkml:trace>
  <inkml:trace contextRef="#ctx0" brushRef="#br0">23128 6144 7895,'7'-14'2657,"-7"7"0,-7 4-1929,-1 6 1,-3 9-1,2 9 1,-3 2-312,-2 5 0,1 4 0,0-1 0,1 3-450,3 0 1,-3 0 0,5-6 0,-1 0-356,4-3 0,3-7 0,1 0 0,0-3 172,0-2 1,5-6-1,4-2 1,3-4-482,2-1 1,-1-6 0,0-2 0,2-4 383,3-2 1,-3 1 0,2 0 0,-2-1-30,-2 1 0,5 0 0,0-1 0,-2 3-147,-1 2 0,-2-2 0,2 5 0,2 0 489,0 0 0,7-4 0,-3 3 0</inkml:trace>
  <inkml:trace contextRef="#ctx0" brushRef="#br0">23554 6077 11811,'9'0'3003,"0"0"-2869,2 0 1,0 5-1,3 1-247,-1 1 0,-1-3 0,-2 5 113,-1 2 0,-6 6 0,3 4 0</inkml:trace>
  <inkml:trace contextRef="#ctx0" brushRef="#br0">23448 6344 7935,'9'4'481,"0"2"190,1 1 1,2-4-1,1 2 1,0-2-901,1 1 0,3-2 0,4 2 0,3-2 229,4-2 0,2-6 0,-4-2 0</inkml:trace>
  <inkml:trace contextRef="#ctx0" brushRef="#br0">23194 6197 32767,'14'0'-1912,"-2"2"0,-2 2 1089,-1 5 1,-6 7 0,1 2 0,-2 0 563,-2 1 1,-5 2 0,1 5 0,-1 0 49,0-4 0,3 6 0,-2-4 0,2-2 47,2-1 1,0-4 0,2-3 0,1-1-144,1 0 0,6-5 1,1-4-1,4-2-199,2-2 1,6 0 0,-4-2 0,2-2-655,2-5 1,-2-3 0,0-1 0,-1-1 417,1 1 1,-5 0 0,2-1 0,-3 2 739,-2 4 0,1-4 0,-1 4 0</inkml:trace>
  <inkml:trace contextRef="#ctx0" brushRef="#br0">24248 5931 8686,'0'-8'5639,"-2"2"-5151,-2 6 0,2 2 0,-4 2-389,0 5 1,5-2-1,-4 2 30,4 2 1,1 1-1,0 1-133,0 0 0,0 1 0,1-3-655,4-2 1,-2 3 596,6-3 1,-6 3-1,1 1 220,-2 1 0,-4-6 0,-2 3 0,-5 2 75,-3 3 0,-1 2 0,-1-3 1,2 1 98,3 2 0,-2 0 0,3-5 0,1 0 28,2 1 0,4-1 0,1 0 1,0 1-442,0-1 0,1-6 0,4-1 0,4-1-265,3-1 1,1 1-1,0-5 1,1 0 56,-1 0 0,0 4 0,-1 2-202,-3 1 0,-3-2 1,-6 4 651,0 1 1,-5 2 0,0 0 0,-3-2 266,-2-1 1,4 0-1,0 3 1,1-2 65,1-1 0,0-4 0,5 2-498,3-1 1,8-2 0,6-4 0,0 0-2372,1 0 1,0-6 0,5-2 2374,-2-4 0,1-8 0,3 0 0</inkml:trace>
  <inkml:trace contextRef="#ctx0" brushRef="#br0">24607 6250 8016,'0'-7'7837,"-4"16"-7348,0 9 0,-5 4 0,3-6 0,0 2-750,0-2 1,-3 3 0,5-1 0,1-1 332,1-3 0,2-5 1,2-1-73,2-2 0,3-14 0,7-7 0</inkml:trace>
  <inkml:trace contextRef="#ctx0" brushRef="#br0">24674 5984 8016,'-6'7'3563,"3"-1"-2758,-6-6 1,5 5 0,-4 1-688,3 1 0,2-3 0,7 4-1506,5-2 1000,-3-2 0,10-4 0,-1-1 1,4-4 387,5-4 0,1-8 0,2-4 0</inkml:trace>
  <inkml:trace contextRef="#ctx0" brushRef="#br0">24954 5877 6670,'0'14'4770,"0"-6"-2441,0 1 0,0 0-2068,0 5 1,0-6 0,0 1-659,0 2 1,6-5-1,3-2 1,4-2-552,5-2 1,-2 0 0,6 0 0,2 0-1267,1 0 0,1-11 2214,-4-2 0,3-9 0,-4 1 0</inkml:trace>
  <inkml:trace contextRef="#ctx0" brushRef="#br0">25234 5824 12145,'-9'6'988,"0"3"1,5 3 0,-4 2-1,2 3-202,3 0 0,-2 7 0,-1 0 0,-2 4-707,-2 3 0,2 5 0,1-5 1,0-2-674,-1-1 0,4-1 1,-4-2-1,2-1-2751,3-2 0,2-5 3345,1 0 0,-6-8 0,-1-3 0</inkml:trace>
  <inkml:trace contextRef="#ctx0" brushRef="#br0">25421 6157 14699,'-5'13'394,"1"1"1,-5-1 0,3 0 0,0 1-426,0-1 0,-4 5 1,2 0-1,-1-2-1107,1-1 1,3-2 0,-2 0 0,1 1-2374,3-1 3511,1-6 0,8-1 0,2-6 0</inkml:trace>
  <inkml:trace contextRef="#ctx0" brushRef="#br0">25754 6037 8756,'0'14'713,"0"-1"1,-6 0 0,-3 1 0,-3-1-66,-1 0 1,1 0-1,2 1 1,2-1-1053,2 0 0,-3 1-1118,5-1 1522,0-5 0,9-3 0,3-5 0</inkml:trace>
  <inkml:trace contextRef="#ctx0" brushRef="#br0">25741 5811 9217,'0'9'2612,"0"-1"-2658,0 3 1,1-4 15,3 2 0,-1-6 0,6 1 0,2-2-1231,1-2 0,5-2 0,3-2 1261,0-5 0,2-3 0,5-1 0</inkml:trace>
  <inkml:trace contextRef="#ctx0" brushRef="#br0">26234 5637 8195,'7'2'2875,"-2"2"-2002,-4 5 0,-1 9 1,-1 6-1,-4 5-231,-4 7 1,-7 2 0,-3 2 0,-2-1-475,-3-4 1,1 4 0,-1-5-1,3 1-880,2 1 0,-3-6 0,4 1 0,2-5-2607,1-3 3319,7-4 0,2-6 0,6 0 0</inkml:trace>
  <inkml:trace contextRef="#ctx0" brushRef="#br0">26380 5717 7976,'0'18'1388,"0"0"0,0-2-104,0-1 1,-1 3 0,-2 2-1,-3 4-338,-1 4 1,-2 11-1,-5-1 1,1 1-1592,0-1 0,-1 4 0,0-8 0,-3 0-2000,0-3 1,-1-3 2644,4-1 0,1-1 0,0 1 0</inkml:trace>
  <inkml:trace contextRef="#ctx0" brushRef="#br0">26620 5491 9714,'8'-6'1587,"4"4"0,-4-2 0,4 2-1364,2 2 1,-1 0-1,2 2 1,1 1 313,2 1 1,0 1 0,-5-5 0,0 1-511,1 4 0,-3-2-629,-2 6 0,-3-1 1,-7 6 234,-4-1 0,-7 0 0,-7 1 0,0-1 148,0 0 1,1 1-1,6-1 1,2-1 215,1-3 0,6 3 1,-2-3 335,4 2 0,11-2 0,4-1 1,2-1-170,3 0 1,0 1-1,5 2 1,-3-1 57,-2 1 0,-1 2 0,-6 2 1,-2-1-102,-1 0 1,-6 1-1,1 0 1,-2 3 351,-2 1 1,-6 5-1,-3-1 1,-4 2-155,-5-2 0,2 2 1,-5-5-1,0 1-375,1-1 1,3-1-1,-2-5 1,1 0-742,0 1 1,2-6 0,6 1 0,1 0 796,-2-1 0,0 3 0,-3-3 0</inkml:trace>
  <inkml:trace contextRef="#ctx0" brushRef="#br0">10637 6224 28918,'-5'-14'-3277,"3"1"0,-2 0 0,2-1 1192,2 1 1,0 0-1,0-1 959,0 1 676,0 6 1,2-4 721,2 7 0,-1 0 0,6 4 398,1 0 1,2 1 0,1 2 0,1 3-277,-1 1 1,5-2 0,1 2 0,0-1-478,1-3 1,3 3 0,0-2-1,3-1 846,5-1 1,-1-2-1,7 0 1,1 0 9,1 0 0,8 0 1,-5 0-1,2 0-167,2 0 0,5 0 1,-4 0-1,2 1 338,0 4 1,-6-4 0,3 5-680,0 0 1,-8-4 0,3 2-1,-1-1 1,-2 0-108,0 1 0,1 1 0,1-4 0,0 2 152,-1 2 1,-3-1 0,0-4 0,-1 0-187,-1 0 1,3 0 0,-4 0 0,1 2-209,3 2 1,0-2 0,0 3-1,-1 0-90,1-1 1,-3 2 0,1-3 0,1 2 101,-2-2 1,3-2 0,-5-1 0,2 0 336,3 0 0,6-4 0,2-2 0,-1-2-75,2-2 1,-3-2 0,5 0-1,-3 2-210,-2 1 0,-1 2 0,-1-2 0,1 4-1,-2 4 1,6-4-1,-9 1 1,0 1-246,1 1 1,-1 2-1,0 2 1,-3 1 167,-1 1 0,4 1 0,-1-5 0,1 0 280,-2 0 0,8 0 0,-3-2 0,3-1 145,3-1 0,-5-6 0,7 1 0,-1-2-269,2 2 1,6-2 0,-6 3 0,1-1-63,-1 0 0,0 6 1,-6-1-1,-3 3-215,-2 1 1,2 0 0,-7 0 0,0 1 0,-1 3 0,1-1 0,-4 5 1,4-2 267,1-3 0,-3-2 0,5-1 0,-1 0 148,-1 0 0,8 0 0,-4 0 0,1 0 37,-1 0 0,8 0 0,-6 0 0,2-1-186,-1-4 0,-2 4 0,-2-4 0,-3 4-92,-2 1 1,4 0-1,-4 0 1,1 0-98,0 0 1,-2 0 0,-3 0-1,0 1-11,-1 4 0,5-4 0,-7 5 1,1-1 159,-1-1 0,3 2 0,-6-3 0,3 1 72,2-1 1,0 0 0,-1 0-1,1 2 12,0-2 1,-5-2 0,0 1-1,2 1-131,1 1 1,0 2 0,-1-3 0,-2 3-185,2 1 0,-4-2 0,1 2 1,0 1-40,0-1 1,1 0-1,5 4 1,-1-4 80,1-1 1,-1 3-1,1-3 1,0 1 127,-1 4 0,1-4 0,0 0 0,-2 1 176,-3-1 0,3-4 0,-2 3 0,0-1-14,-1-1 1,-1 5-1,-4-3 1,0 1-279,0 4 1,-3-4 0,0 2 0,-2 1-361,-4 2 0,3 1 0,-5 1 1,0-1 78,0 0 1,4-1-1,-3-1 1,2-3 65,0 3 1,0 1 0,4 1 324,1 0 1,3-1-1,1-1 1,-1-3 65,-3 3 1,0-4-1,-1 2 1,0 1-195,1 2 1,-5 2 0,-1-1 0,3 0-354,1 1-1,-3 0 1,-2 3 0,0 0 0,1 0 1,-1 2 0,4-1 0,-3-2 680,3-1 0,1-2 0,2-1 0,3-2 167,1-1 1,4-1-1,-2 2 1,3-3 386,0-1 0,8 3 1,-7-3-1,0 0-357,1 0 1,0 4-1,2-1 1,0 3-445,-1 1 1,1 1-1,0 1 1,-1 1 85,1 2 0,0-1 0,1-3 0,1-1 241,2 0 1,1-1 0,-4-1 0,3-4 370,4-1 0,-1 3 1,2-5-1,1-1 127,1-1 1,7-2-1,-1 0 1,-1 0-401,-1 0 0,-2 0 1,1 1-1,2 2-353,2 2 0,-1 3 0,-4-2 0,0 0 99,0 0 1,4 3-1,1-3 1,-2 0-143,-2 0 1,2 0 0,0-3-1,-1 1 217,1-1 0,0-1 1,-3-2-1,0 0 88,0 0 1,0 0 0,1 0 0,0 0-230,-1 0 0,6 0 0,-7 0 0,1 0 0,3 0 0,0 0 0,-3 0 0,-2 0 0,-2 0 0,5 0 0,-4 0 0,-1 0 0,-2 0 0,1 1 0,-2 2 0,1 2 0,3-2 0,2-2 0,1-1 0,0 0-63,0 0 1,4-1-1,1-2 1,-1-3 124,2-2 1,-3 5-1,6-3 1,0 2-63,-2-1 0,3 1 0,-4 3 0,0-2 0,0-2 0,3 1 0,-3 4 0,1 0 0,4 0 0,-1 0 0,2 0 0,-2 0-114,1 0 1,3 0 0,-5 0-1,2 0 111,-3 0 0,7 0 0,-4 0 1,-1 0-104,2 0 0,0-5 0,4-1 1,2 0 327,-1 0 0,13-2 0,-11 2 0,2 0-222,0 0 0,4 1 0,-3 5 0,-1-1-20,1-4 1,3 4 0,-4-3-1,3 2-125,4 2 0,1 0 0,-2 0 0,-3 0 44,-6 0 1,8 0 0,-5 0-1,3 0 8,1 0 1,3-4 0,-4-1 0,2 1 225,1-2 1,5 4 0,-8-4 0,-2 2 60,-1 0 0,1-5 1,-2 4-1,-1 1-215,0-2 1,3 3 0,-3-5 0,1 3-52,-1 2 0,0-3 0,-3 1 0,2 1 31,-1-2 0,2 4 0,1-4 0,3 2-42,0 0 1,10-5 0,-6 3 0,-1 0 48,-2 0 1,6 0-1,-2 3 1,3-3 13,1-1 1,-1 4-1,-4-3 1,0 1 19,-1 1 1,0-5 0,-1 5 0,-3-1 16,-3-1 1,8 5 0,-11-5 0,3 1-33,-1 1 1,1 0 0,1 2 0,0-1 12,4-1 0,0-5 0,1 4 0,-3 1-23,-3-2 1,11 3-1,-11-4 1,2-1-23,0 1 1,-1-1 0,-3-2 0,-3 3-5,3 1 0,-5-3 0,-4 4 0,3 1-24,1-2 0,0 4 0,-4-2 0,-3 3 13,-4 1 1,-1 0 0,0 0 0,0 0-203,0 0 0,0 0 0,0 0 0,0 0-46,0 0 1,0 0 0,-1 0 0,-2 0-61,-2 0 1,-5 0-1,0 0 1,-7 0-2764,-5 0 3176,-9 5 1,-15-9-1,-9 3 1</inkml:trace>
  <inkml:trace contextRef="#ctx0" brushRef="#br0">11517 5278 30725,'0'-14'-3277,"5"-4"0,1 1 0,1 0 2720,3 3 0,2 0 1,2 2-1,-1 2 730,0 1 1,5 6-1,0-1 1,0 4-80,1 4 1,-3 2 0,6 4 0,2-2 66,1-2 1,2 3-1,1-5 1,3 1 62,5 1 1,4-5 0,4 3 0,5-1 223,3 2 0,0-4 1,-1 5-1,3 0-440,5 3 1,3-2-1,2 1 1,-5-1 510,-4 1 1,10-4 0,-6 4 0,2-3-145,0-2 1,1-1-1,-3-2 1,1-2-129,-1-2 0,7 1 0,-2-6 0,-3 0-37,-5 2 1,5-4-1,-8 6 1,2-1-50,0 0 1,-2 1 0,0 5 0,1 2-303,-1 2 0,2-1 0,1 6 1,2 1 20,-2 2 1,3-3 0,2-1 0,1-3 244,2-2 1,7-1-1,-6-2 1,0 0-19,1 0 0,2-2 0,-6-1 1,2-2 222,-2-3 1,2-1-1,-5-4 1,0 0-339,0-1 0,-1 5 0,-5 2 0,-1 0 19,-3-1 1,6 5-1,-5-3 1,1 2-106,0-1 0,4 1 0,0 4 0,-2 0-50,4 0 1,-8 0 0,5 0-1,0 0 293,-2 0 1,4 0-1,-7-2 1,1-1-55,-1-1 0,1 0 1,-4 4-1,0 0-74,0 0 1,-2 0 0,-4 0 0,0 0 50,0 0 1,-1 0 0,-2 0 0,-3 0-161,-1 0 1,7 0-1,-2 0 1,2 0 157,3 0 0,0 0 0,-3 0 0,0 0 78,0 0 0,0-5 0,0-1 1,0 0-72,0 0 0,0 2 1,0 4-1,0 0-285,0 0 0,0 0 1,0 0-1,-2 0 78,-2 0 1,7 0 0,-3 0-1,1 0 63,1 0 0,-2 0 0,0 0 1,1 0 242,4 0 1,-2 0-1,6 0 1,-1-2-114,0-2 1,4 1 0,-5-4-1,2 1 23,0 3 1,-6 0 0,3 0 0,-2-2-254,1 2 0,-1 2 0,-4 1 0,0 0 69,0 0 1,4 0-1,1 0 1,-2 0-186,-2 0 0,-1 0 0,0 0 0,2-2 319,2-2 0,-1 3 1,6-4-1,0 4 238,-2 1 0,5-5 0,-3-1 0,3 0-262,1 0 0,0 1 1,1 2-1,-2-3-5,-4-2 0,3 5 0,-5-1 0,0 2 18,0 2 0,4 0 0,-3 0 0,2 0-396,0 0 0,-4 0 0,2 0 0,-1 0 317,-3 0 0,4 0 1,2 0-1,1 0 151,-1 0 0,3-4 0,-3-2 0,3 0 14,1 0 1,5-4 0,1 2 0,-1 1-90,-3 3 0,5-2 0,-6 1 1,1 1-135,-1-2 1,4 4 0,0-2-1,-2 1 109,-1-2 0,-2 4 0,2-5 0,0 2-178,-2-1 1,8-1-1,-8 3 1,2-3 62,0-1 1,9 0-1,2-4 1,2 4 221,1 1 1,-3 0 0,2 3-1,2-1-129,1 1 1,-33 2 0,1 0 0,35 1 0,2 0-1,-1 0 0,-1 6 0,-35-2 0,-1-1 0,0 2 0,0-1 51,0 1 1,1-1-1,33-1 1,2 2-1,-1-4-112,-2-1 1,-31 0 0,0 0 0,30 0 0,2 0 47,-1 0 0,-32-2 0,-1 0 0,1-1 0,-1 0 0,1-1 0,1 0 204,1-1 1,1 0 0,-1-1-1,1 0 1,2 0 0,-1-1-1,-2 0 1,0 0-199,-2 0 1,0 1 0,4 2 0,0 1 0,-3 0 0,-1 0-1,-1 0 1,1 1-72,33-2 0,-1-1 0,-3 5 0,-4 2-1104,-3 2 1,-5 4-1,-6 5 1232,-1 0 0,-6 1 0,3-1 1</inkml:trace>
  <inkml:trace contextRef="#ctx0" brushRef="#br0">9571 6024 29861,'-27'0'-543,"2"-6"0,3-3 0,4-1 176,3 1 0,2 3 1,1 4-1,2-1 164,1-1 299,6 0 0,-1 8 1,8 2-1,6 0 225,7 0 1,14-2 0,10-4 0,4 0-5,1 0 1,8 5 0,1-1 0,4-1-231,5-1 0,-2-2 0,1 0 0,-6 0-94,0 0 1,2-5-1,-12 1 1,-1-1-744,-6-1 1,-6 3 0,-7-4 0,-2 1-782,-3 3 1338,-2-4 0,-13-7 0,-1-6 0</inkml:trace>
  <inkml:trace contextRef="#ctx0" brushRef="#br0">10104 5891 29957,'-25'-5'172,"3"1"1,9-2-1093,8 1 1,15 5-1,8-1 1,7 5 807,7 4 1,2 1-1,6 5 1,0 3-160,0 0 1,-2 1 0,-1-3 0,-3 1 41,-1 2 1,-4 4 0,-8-2-1,-8-1-526,-7 0 0,-6 5 0,-7-2 0,-9 3 628,-10 2 1,-14-5 0,-1 0 0,-3 2-1200,-2 1 1166,-5 2 1,10-1-1,-5 1 1</inkml:trace>
  <inkml:trace contextRef="#ctx0" brushRef="#br0">9184 6917 25465,'0'-48'-2509,"0"10"1,0 11 0,2 8 2308,2 4 1,4 8 0,5 4 0,0 4 30,1 4 1,1 5 0,1-2 0,3 0 269,2 1 1,11-6 0,8 2 0,3-4 303,3-1 0,6 0 0,6 0 1,0 0-312,1 0 0,-6 2 0,2 1 0,-6 1-43,-3-1 0,1 3 0,-5-2 0,-5-1-362,-3-1 0,1-2 0,-4 0 759,-1 0 1,-8-12 0,-2-3 0</inkml:trace>
  <inkml:trace contextRef="#ctx0" brushRef="#br0">10131 6704 23587,'-36'-6'0,"2"-3"-305,2-3 0,5-1 0,6 1 0,2 1 292,3 2 1,5 7 14,3-3 1,6 5 0,2 5 0,7 3-97,5 4 0,8 2 0,2-1 0,3 0 101,2 1 1,4 3 0,-2 1 0,-3-2-98,-7-1 0,-4 0 0,-4 1 0,-2 2-536,-4-2 1,-17 10-1,-12 0 1,-13 4-961,-10 2 1586,-17 2 1,2 6-1,26-20 1,-1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18449 7423 8182,'-9'0'2684,"0"0"-1362,6 0-1030,-3 0 1,6-1 0,2-2 553,2-2 1,-2-5 1986,2 1-2199,-2 3 0,-8 0 0,-3 8 0,-3 2-196,-1 5 0,-1 7 0,1 5 0,0 3-220,-1 4 1,1 7 0,0 0 0,-1 0-300,1 1 0,4-2 0,2 3 0,1-3-244,3-2 0,6-5 0,3-6 0,1-2-454,3-3 0,4-5 0,2-4 0,2-1 170,-2-3 1,-3-3-1,-2-5 1,-4-3 560,-1-4 1,0-2 0,-3 0 0,2-3 13,-3 0 1,0-1-1,-4 4 1,0 1 1350,-3 0 1,-5-1 2042,1 1-2939,3 6 0,1 1 1,10 6-1,4 0-102,3 0 1,1 0-1,2 0 1,1 0-158,2 0 0,0 0 0,-5 0 0,0-2-472,1-2 0,2 1 0,-1-5 1,-3 1-568,-1 0 1,1 2 0,2-2-1,0-1-129,4 1 1006,-3-2 0,10-4 0,-4-1 0</inkml:trace>
  <inkml:trace contextRef="#ctx0" brushRef="#br0">18782 7490 9926,'-13'13'1599,"1"-4"1,3 0-772,5 1 1,4-4 0,4-1-443,5-4 1,3 4 0,3-1-1,1-1-2143,2-1 1,0-2 1756,-5 0 0,6 5 0,2 3 0</inkml:trace>
  <inkml:trace contextRef="#ctx0" brushRef="#br0">18729 7823 7833,'-9'0'2796,"2"2"-1010,1 2 0,3 3-1802,7 7 0,-1-7 0,6-2 0,3-4-38,4-1 0,5 0 54,6 0 0,5-12 0,2-3 0</inkml:trace>
  <inkml:trace contextRef="#ctx0" brushRef="#br0">19249 7730 12370,'-2'12'794,"-2"-4"0,2 4 0,-2-1 0,2 4-931,2 2 0,0 1 1,0-5-976,0 1 1,0-5-1,2-2 1112,2-1 0,4-2 0,5-4 0</inkml:trace>
  <inkml:trace contextRef="#ctx0" brushRef="#br0">19302 7583 7838,'-6'-13'1781,"5"5"0,-4 3 0,10 5-3913,4 0 2132,2 0 0,9 0 0,0 0 0</inkml:trace>
  <inkml:trace contextRef="#ctx0" brushRef="#br0">19689 7437 9509,'13'0'1221,"-4"0"1,0 0 0,1 0-282,2 0 1,1 0 0,1 0 0,0 0-693,4 0 0,-3 1 0,3 2 0,-3 3-167,-2 1 1,-6-2 0,-1 4 0,-1 1 83,-1 2 1,-1 3 0,-7 1 0,-5 3 174,-3 2 1,-6 0 0,-1 2 0,0-2-36,-1-2 0,-2 4 0,4-4 0,2 0-171,1 0 1,3-1 0,2-3 0,3 1-227,1 2 1,1 0 0,7-5 0,2 0-117,5 1 0,4-5 1,5-2-1,3-1-48,0-3 0,7-2 0,-4-1 0,-1 0-724,2 0 0,1-1 0,0-4 0,1-2 139,0 0 1,-5-4 840,0 7 0,0-12 0,5 1 0</inkml:trace>
  <inkml:trace contextRef="#ctx0" brushRef="#br0">21382 7397 8018,'0'-9'5692,"0"0"-5130,0 6 0,0 9 0,0 10-151,0 3 0,0 6 0,0-1 0,0 4-474,0 3 1,-6 1 0,-2-4 0,-1 1-787,0 2 0,5 0 1,-3-4-1,-1-2-824,1-3 0,4-2 1673,-2-7 0,10 0 0,2 1 0</inkml:trace>
  <inkml:trace contextRef="#ctx0" brushRef="#br0">21688 7290 9254,'-4'-9'947,"-1"0"1,-4 8-1,3-1-251,-1 5 0,3 2 0,-4-4 0,1 4-233,-1 3 1,1 4 0,-3 2 0,1-1-491,-2 0 1,-5 5 0,-2 1 0,2 1-124,1-1 0,2 3 0,-2-3 0,-1 0 31,-2 1 0,0 2 0,6-4 1,2-2-96,1-1 1,6-2-1,-1 0 573,2 1 0,2-1 1,2 0 4,2 1 0,-1-5 1,6-2-1,1 0 27,2 1 0,2-5 0,0 3-655,4 0 0,-3-5 0,4 4 0,-1-4-1039,0-1 1,0 0-1,-4 0 1303,4 0 0,9-6 0,7-1 0</inkml:trace>
  <inkml:trace contextRef="#ctx0" brushRef="#br0">22021 7370 10211,'-11'1'2047,"2"4"0,3-2 0,4 6-3187,-2 1 0,2 2 1,-2 1 1139,2 1 0,-4 5 0,-1 2 0</inkml:trace>
  <inkml:trace contextRef="#ctx0" brushRef="#br0">21955 7623 7954,'-14'8'491,"1"3"0,0-2 0,1 3 253,3 1 0,-3 5 0,3 0-2262,-3-2 1518,5 5 0,1-6 0,6 4 0</inkml:trace>
  <inkml:trace contextRef="#ctx0" brushRef="#br0">22448 7690 7936,'7'0'2349,"-1"6"1,-6 1-1797,0 6 0,0 1 0,0-1-334,0 0 0,0-4 0,0 0-545,0 2 1,0-4 0,0 2-2530,0 1 2855,0-4 0,6 0 0,2-6 0</inkml:trace>
  <inkml:trace contextRef="#ctx0" brushRef="#br0">22501 7543 7936,'0'-9'1091,"-1"2"-57,-4 1 1,2 2 697,-5 4-1812,5-6 1,3 4 79,8-2 0,4-4 0,2 1 0</inkml:trace>
  <inkml:trace contextRef="#ctx0" brushRef="#br0">22808 7343 8073,'-6'0'1904,"6"0"1,6 5-1,9-1 1,2-1-1697,6-1 0,0-2 1,3 0-1,-3 0-311,1 0 0,4 0 0,-6 0 0,2 0-160,-2 0 1,-3 0-1,-5 0 61,-1 0 1,-1 1-1,-3 4 378,-5 3 0,-2 4 0,-2 2 0,0 0 393,0 4 1,-5 1 0,-1 5 0,-1-2-329,-3 2 1,-2 1 0,-2 2 0,1-1-1112,0 1 0,-2 0 0,-1-1 0,-2 1 870,2 0 0,1 5 0,2 2 0</inkml:trace>
  <inkml:trace contextRef="#ctx0" brushRef="#br0">18049 8676 7883,'2'-12'578,"0"2"1,4 2 170,2 2 0,-4-4 1,5 1 368,1-3 1,1-1 97,-2 0 1,1 4-525,-5 0 0,-2 6 139,-8-1 0,2 8 0,-4 5 0,-1 3-159,1 1 0,2 5 0,-3 1 0,-1 2-241,1 2 1,1 7-1,4 3 1,-2-1-192,3 1 0,-4 1 0,1-5 0,2-2-369,2-2 0,5 2 0,2-9 0,1-3-831,4-5 0,1 0 0,1-5-102,0-2 1,1-3 0,-2-5 723,-4-4 0,3-2 1,-7-3-1,-1 1 492,-1 0 0,-2-1 0,-2 1 572,-2 0 0,1 1 1,-5 1 2005,2 2-1815,2 1 1,10-4-1,3 3 1,3 4-539,1 4 1,5 1 0,0 0 0,-1 0-380,3 0 0,-6 0 0,4 0 0,-3 0-884,-2 0 1,1 0-1,-1 0 215,0 0 1,1 0-3279,-1 0 0,-4 0 3947,0 0 0,0-6 0,4-1 0</inkml:trace>
  <inkml:trace contextRef="#ctx0" brushRef="#br0">18516 8636 11639,'-8'13'3949,"2"1"0,6-1-3179,0 0 0,2 1 0,1-1-62,1 0 1,7 1-1,-4-1 1,2 0-606,0 1 0,-5-1 0,4 0 0,-1 1-1292,0-1 1,-4-4-1,3-2-2767,0-1 2698,-4 4 1,5-8 219,-3 2 1,-4-2 1400,0-2 0,-5 0 408,-9 0 0,7 1 2184,2 4-1780,4-4-2985,1 11-2518,0-10 1727,0 4 2601,0-6 0,0-6 0,0-2 0</inkml:trace>
  <inkml:trace contextRef="#ctx0" brushRef="#br0">18529 8623 12259,'7'0'2083,"5"0"1,-3-2 0,3-1-1353,1-1 0,1-2 0,0 3 0,3-3-805,0-1 0,3-1 1,-4-2-1,2 1-956,-2-1 0,-1 2 0,0 1 0,1 1 1030,2 3 0,0-5 0,-5 1 0</inkml:trace>
  <inkml:trace contextRef="#ctx0" brushRef="#br0">18569 8796 7827,'-12'1'1559,"3"4"0,9 1 581,9 3 1,4-3 0,4-6 0,0-2-2211,0-2 1,2 1 0,0-6 0,1-2-1138,-1 0 1,-1 2 0,-5 0 1206,0-2 0,1 0 0,-1-3 0</inkml:trace>
  <inkml:trace contextRef="#ctx0" brushRef="#br0">18662 8849 7827,'-1'12'571,"-4"-3"0,4 3 0,-4-3 2420,4 3 1,2-4-2388,4 1 0,2-6 1,7 2-1,-1-4-1209,0-1 0,1 0 0,-1 0 0,0 0-698,1 0 0,-1-6 1303,0-3 0,6-8 0,2-4 0</inkml:trace>
  <inkml:trace contextRef="#ctx0" brushRef="#br0">19035 8596 7816,'0'-7'1050,"2"-4"0,2 5-935,5-1 1,-1 4-1,-1-3 911,-1 0 1,3 3 1535,-5-6-1177,1 6 0,-5 3 0,0 11 0,0 5-820,0 6 1,0 2 0,0 1 0,0-1-386,0-1 1,-5 6 0,1-9-1,1 3-335,1-1 0,2-6-1837,0 2 1,6-9 0,2-6 878,-1-6 0,4-5 1,-7-7-1,0-1 901,2-2 0,-4 1 0,2 3 0,-2 1 774,-2 0 0,0-1-240,0 1 0,1 7 1132,4 6 0,-2 2 0,4 6 0,0 3-946,1 1 0,1 1 0,4 0 1,0 1-169,1-1 1,-1-6 0,2-2 0,1-4-104,2-1 0,0-6 1,-5-4-1,0-6-171,1-7 0,-1-2 0,-1-1 1,-3-1-612,-5 0 1,-2-2 0,-2 1 0,0 2-346,0 1 1,0 6 0,0 1 0,0 3 283,0 2 0,1 1 0,2 2 0,3 2 606,1 3 0,2 0 0,5 5 0</inkml:trace>
  <inkml:trace contextRef="#ctx0" brushRef="#br0">19489 8489 7803,'-14'0'6377,"3"6"-5464,2 3 1,4 2-1,10-3 1,4-3-1363,2-4 0,7-1 0,1 0 0,1 0 449,-1 0 0,5 6 0,-4 2 0</inkml:trace>
  <inkml:trace contextRef="#ctx0" brushRef="#br0">19422 8796 7836,'4'-6'4644,"10"6"0,4 0-5952,17 4 1308,-5-8 0,14-9 0,-2-8 0</inkml:trace>
  <inkml:trace contextRef="#ctx0" brushRef="#br0">20328 8703 13061,'-1'-8'5023,"-2"5"-4519,-1 6 1,-1 0-1,5 6 1,0 1-638,0 2 1,0 2 0,0-1-1,-1 0-1735,-4 1 1,4-6 1867,-4 1 0,4-12 0,1 2 0</inkml:trace>
  <inkml:trace contextRef="#ctx0" brushRef="#br0">20368 8436 8675,'-8'-4'4313,"-1"-1"-3073,6 1 1,-3 5-2584,6 4 0,6-4 1343,3 4 0,2-10 0,3-2 0</inkml:trace>
  <inkml:trace contextRef="#ctx0" brushRef="#br0">20675 8423 7569,'-7'0'2120,"1"0"-2444,6 0 2198,0 0-1014,0-6 13,0 4-416,0-4-415,0 6-383,0 0 728,6 0 508,-5-5 37,5 3 1,-6-5 747,0 2-1115,0 4 0,2-5 950,2 6-1054,-3 0 0,10 1 1,-7 4-1,-1 5 537,-1 6 1,-4 5 0,-1 6-1,-3-1-467,-1 1 0,-2 6 0,-3 1 1,2 0-540,1-3 1,2-3-1,-4-1 1,4-2-479,1-3 0,-3 2-1972,5-7 0,5-5 1,8-7-1,4-7 2376,5-7 0,3-11 1,5-14-1</inkml:trace>
  <inkml:trace contextRef="#ctx0" brushRef="#br0">20915 8703 12737,'-4'13'700,"-1"0"0,-1-1 1,3 0-1,-1 0-338,1 3 0,-3 1 1,0-3-1,0 1-109,0-1 0,0 3 0,3-1 0,-1-3-3636,1 0 3383,1-6 0,2 0 0,0-6 0</inkml:trace>
  <inkml:trace contextRef="#ctx0" brushRef="#br0">21182 8556 10190,'-5'13'1370,"1"1"1,-5 3 0,3 3 0,0 0-923,0 4 1,-3-3 0,5 1 0,-1 0 131,-1-1 1,5 3 0,-4-7-180,4 0 0,2-8-401,4-5 0,2-8 0,7-4 0</inkml:trace>
  <inkml:trace contextRef="#ctx0" brushRef="#br0">21222 8329 12886,'-8'6'2850,"2"-3"-2825,6 6 0,0-7 0,2-2-25,2-8 0,10-4 0,6-1 0</inkml:trace>
  <inkml:trace contextRef="#ctx0" brushRef="#br0">21422 8329 8148,'7'-5'321,"0"3"0,-2-2 436,4 2 0,-2 2 0,2-1 0,3-2 433,4-2 1,0 1-1,5 4 1,-2 0-1033,-2 0 1,2 0-1,-1 1 1,-3 4-69,-5 4 0,0 2 1,-5 3-1,-2 1 104,-2 2 1,-8 4 0,-5 6 0,-6-1 134,-3 1 1,-4 0 0,-3-1-1,3 0 191,0-4 1,5 1 0,4-5 507,6-1-780,-2-3 1,10 0 0,0-2 0,4-2-18,7-1 1,9-6 0,6 1 0,5-2-215,7-2 1,-2 0 0,0 0 0,-1 0-797,-4 0 0,-2 0 0,-3 0 1,-4 0-4363,0 0 5141,-3 0 0,-3 0 0,-1 0 0</inkml:trace>
  <inkml:trace contextRef="#ctx0" brushRef="#br0">20169 8036 7640,'-6'-9'116,"-3"1"0,1 5 423,-1-2 1,5 4 0,-3 2 148,1 4 0,1-2 0,5 5 0,0 3-22,0 1 0,-4 1 1,-1 0-1,1 2-278,-2 3 1,4-2-1,-3 6 1,0 1-144,1-3 0,-1 5 0,5-2 0,0 0-401,0 0 0,0 2 0,0-5 0,0 3-461,0-1 0,0-6 0,2 2 1,1-3-626,1-2 0,2-4-159,-2 0 1332,4-6 0,-7 9 0,-5-5 495,-6 0 1,-4 7-1,1-2 1,1 5 500,3 4 0,-3 0 0,3 3 0,-1-2-351,1 1 0,3 3 0,6 0 0,0 1-558,0 0 0,0-1 1,2 1-1,2-2-467,5-3 0,3-2 0,1-7 0,1 0-40,-1 1 0,0-3 0,-1 0 1,-2-2 21,-1 1 1,-6-3 0,2 2 0,-4 2 604,-1 1 1,-4 1-1,-2 0 499,-2 0 0,1 1 0,-2-1-537,5 0 1,2 1 0,5-2 0,5-2-397,5-1 1,14-6-1,1 1 1,6-2 295,7-2 0,5-6 0,7-2 0</inkml:trace>
  <inkml:trace contextRef="#ctx0" brushRef="#br0">21741 8183 8970,'0'-8'1795,"0"3"1,0 6 0,2 2-1584,2 1 0,8 2 0,6-3 0,0 2-334,1-2 0,-3-2 0,5-1 0,-2 0-433,-2 0 1,2 0 324,-1 0 1,-2 2 0,-7 2 0,-5 5 291,-2 3 0,-7 1 1,-1 1-1,-1-1 238,-3 0 0,-2 0 1,-2 1-1,3-1 15,2 0 0,3 1 0,6-1 1,0 0-25,0 1 0,1-1 1,4 0-267,4 1 1,2-5-1,4 0 1,2 1 84,0 2 0,1-3 0,-5 1 1,-1 3 106,-3 4 0,2 0 1,-7-2-1,-1 1 10,-2 2 0,-1 4 0,-1-2 1,-2 0-255,-1 4-699,-7 1 0,4-2 185,-7-1 213,1 0 1,-3-1 0,1-2 0,3-1-318,0-1 1,0 0-1,-2-7 1,-3-1-79,0 1 0,-3-2 0,4-1 0,-3-1 723,-2-3 0,-1 4 0,-5 1 0</inkml:trace>
  <inkml:trace contextRef="#ctx0" brushRef="#br0">22675 8316 8134,'1'-7'1700,"2"1"-857,1 0 0,2 4 455,-1-2 0,-2 2 0,6 4-506,1 2 0,-4 5 0,-2 9 1,-1 3-199,2 0 1,-4 8-1,4-1 1,-4 3-305,-1 2 0,0-2 0,-1-3 0,-2 2-324,-2 1 0,-4 0 0,4-4 0,-1-2-3756,0-3 1,1-3 3789,5-5 0,6-7 0,2-1 0</inkml:trace>
  <inkml:trace contextRef="#ctx0" brushRef="#br0">22955 8250 10202,'-2'-8'2252,"-2"4"0,1 8 0,-5 5-1604,2 3 1,-4 1 0,1 0 0,-1 1-389,1-1 0,-7 5 0,2 1 0,-1 0-315,1 1 0,0 2 0,1-3-552,0 2 496,5-5 1,-2 3 0,5-4-332,2 3 1,2-3 0,2 1 453,4-6 1,7 1 0,7-7 0,2-1 77,2-1 1,1-2 0,0 1 0,-4 2-309,0 2 0,-2 1-662,-5-2 0,-1-1-702,-3 6 0,-2-6 0,-3 1 1582,5-2 0,9-14 0,3-3 0</inkml:trace>
  <inkml:trace contextRef="#ctx0" brushRef="#br0">23274 8250 8169,'0'-14'1712,"6"13"0,2 5-101,-1 7 0,1 2 0,-5 0 0,1 0-588,-1 1 1,-2 4-1,-1-1 1,0 1-633,0 1 1,-4 1-1,-2 3 1,0 0-227,0 0 1,0-2 0,3 0-1,-1-1-1343,1 1 0,-3-5 0,2 2-881,1-3 0,3-8 0,4-2 1215,5-4 1,3-2 0,1-4 0,0-3 83,1-4 0,-1-2 1,-1 0-1,0-3-91,1-1 0,-3 1 851,8 3 0,-3-5 0,-2-2 0</inkml:trace>
  <inkml:trace contextRef="#ctx0" brushRef="#br0">23674 8183 10314,'-6'7'2961,"-2"-2"0,-3 2-3225,2 2 0,-1 3 628,5 1 0,-5 5 0,3 1 0,-2 2 525,0 3 0,2-1 0,-4 1 1,4-2-488,1 2 1,1 1 0,5 0 0,0-1-551,0-2 1,0-6 0,2 2 0,2-3-38,5-2 0,3-5 0,3-4 1,1-2-551,2-2 0,0-2 0,-5-2 0,0-5-166,1-3 0,-1-1 1,-1-1-1,-2 3-1159,-1 2 1,-6-3 2059,2 3 0,2-3 0,0-1 0</inkml:trace>
  <inkml:trace contextRef="#ctx0" brushRef="#br0">23941 8196 8164,'7'-6'5475,"1"0"-4437,-4-3-670,4 4 1,-1 10 0,-4 6 0,-6 5-85,-6 6 0,-3 5 0,-1 3 0,0 1 26,-1-2 1,2 4 0,2-2-1,3-3-132,1-4 1,1 0 0,5-7 0,0 0-360,0-3 0,11-5 1,2-1-1,3-2-946,4-3 0,0-6 0,7-5 0,0-2-354,-1-5 1,5-6 1480,0 4 0,1-7 0,-6 3 0</inkml:trace>
  <inkml:trace contextRef="#ctx0" brushRef="#br0">24248 8263 9974,'8'0'1405,"1"0"1,-4 0-1,4 0-1398,1 0 0,-3 0 0,2-2-1010,2-2 1,1 2-2703,1-2 3705,0 3 0,1-5 0,-1-2 0</inkml:trace>
  <inkml:trace contextRef="#ctx0" brushRef="#br0">24234 8383 18764,'15'0'0,"3"0"62,4 0 1,3-2-63,2-2 0,5-4 0,3-5 0</inkml:trace>
  <inkml:trace contextRef="#ctx0" brushRef="#br0">25021 7890 7998,'-2'-14'1752,"-2"1"1,1 6 0,-5 4-1788,2 6 1,-2 0 0,2 5 210,-2 3 1,1-4-1,-4 2-163,3 1 1,3 2 0,-2 2 0,1-1-326,3 0 1,1-4-1,2 0-54,0 1 0,2 2 1,2 0-1,4-1 5,-1-3 0,5-3 1,-5 4 437,1 1 0,-2-3 1,-6 2 628,0 2 1,-8 1 0,-4 2 0,-5 3-107,-4 0 0,5 1 0,-2-4 0,3-1-16,2 0 0,-1 5 0,1 0 0,1-2-358,3-1 1,3 3 0,6-1 0,0 0-370,0-3 0,6 1 0,3 2 1,5 0-37,3 0 1,-2-1-1,3 0 1,-3 2-180,-2-2 0,-6 4 1,-2-3-1,-4 1-264,-1 1 1,-1-2 0,-4 3-1,-3 0 245,-4-4 0,0 3 0,3-1-1010,5-2 0,2-1 1387,2-2 0,12-5 0,3-2 0</inkml:trace>
  <inkml:trace contextRef="#ctx0" brushRef="#br0">25501 8023 8171,'0'-7'3312,"0"1"1,0 7-3084,0 4 1,0-2 0,0 5-1,1 1-39,4-1 1,-4 4 0,3-4-937,-2 4 0,-2-3 0,0 0-842,0 1 1,0-2-126,0 1 1713,0-6 0,0 3 0,0-6 0</inkml:trace>
  <inkml:trace contextRef="#ctx0" brushRef="#br0">25567 7903 8116,'-13'0'913,"0"0"158,5 0 0,4 0 1,8 0-1905,5 0 1,-2 0 0,2 0 832,2 0 0,1 6 0,1 1 0</inkml:trace>
  <inkml:trace contextRef="#ctx0" brushRef="#br0">25754 7796 8116,'0'-8'355,"0"-1"496,0-2 1,1 5-1,2 0 336,2 0-677,-1 5 1,-4 1-1,0 9-125,0 3 0,0 1 0,0 0 1,0 1-155,0-1 1,0 0 0,0 2 0,0 1-376,0 2 1,5 0-1,1-5-605,1 1 1,2-2-1,4-4 1,1-3-1030,-1-4 0,5-7 1778,-1-2 0,7-10 0,-3-3 0</inkml:trace>
  <inkml:trace contextRef="#ctx0" brushRef="#br0">26007 7716 8995,'-13'0'1237,"5"6"1,4 5-1,2 4-676,2 2 0,0 7 0,0-2 0,0 3-241,0 2 0,0 0 1,0-1-1,0 1-356,0 0 1,-4-2-1,0-1 1,1-4-959,1-1 0,2-1 1,0-4 993,0-1 0,0-6 0,0-1 0</inkml:trace>
  <inkml:trace contextRef="#ctx0" brushRef="#br0">26220 8063 8092,'-17'0'1306,"-1"0"1,0 4 0,6 2-1007,3 2 1,3-4 0,6 5 525,0 1 0,0 2 1,0 2-1892,0-1 0,0 0 0,0 1 0,0-1 1065,0 0 0,-5 1 0,-3-1 0</inkml:trace>
  <inkml:trace contextRef="#ctx0" brushRef="#br0">26420 7890 8612,'-7'0'2527,"1"1"0,6 4-2313,0 3 1,0 4 0,2 2 0,0-1-761,3 0 0,-1 1 0,-4-1-2229,0 0 2775,6 1 0,-4-7 0,4-1 0</inkml:trace>
  <inkml:trace contextRef="#ctx0" brushRef="#br0">26514 7650 8108,'-14'-5'732,"1"1"0,0-1-98,-1 5 1,8 0-1064,6 0 1,6 0 0,8 0 0,-1-1 428,0-3 0,7 2 0,0-4 0</inkml:trace>
  <inkml:trace contextRef="#ctx0" brushRef="#br0">26660 7543 8233,'-9'0'341,"1"0"0,5-1 700,-2-4 0,5 4 1,5-4-1,5 4-364,6 1 1,-1 0 0,4 0-1,1-2-380,2-2 0,1 2 0,1-2 0,-2 3-170,2 1 0,-5 0 1,-1 0-1,-3 0-156,-2 0 1,-4 4 0,-1 2 0,-3 1 75,-2 4 0,-3-1 0,-4 2 0,-3 0 350,-1 3 1,-4 5 0,3 0 0,-2 0-85,-3 4 0,2 1 1,2 2-1,3-2-881,1-3 0,1 3 0,5-4 0,0 1-1023,0 0 0,0-1 0,0 1 0,0-4 1591,0-3 0,0 4 0,0 2 0</inkml:trace>
  <inkml:trace contextRef="#ctx0" brushRef="#br0">25887 8716 7992,'-13'0'1387,"-5"0"1,0 0 564,2 0-1855,7 0 0,3 6 0,6 3 0,0 3 165,0 1 1,0-4 0,0 0 0,0 1-1072,0 2 1,0-3 0,2 0-632,2 1 1,-1-4 1439,6-2 0,0-8 0,4-3 0</inkml:trace>
  <inkml:trace contextRef="#ctx0" brushRef="#br0">25887 8556 7992,'-13'-6'843,"-1"-3"1,3 2-1,2-2-552,4-1 1,4 2 0,2 1-379,4 1 0,2 1 1,6 5-1,1 0-784,-1 0 1,0 0-1,1 2 871,-1 2 0,6 4 0,2 5 0</inkml:trace>
  <inkml:trace contextRef="#ctx0" brushRef="#br0">26234 8436 7918,'-14'-4'346,"1"-1"677,0 2 1,5 8 0,2 2-423,0 0 0,5 5 1,-5-3-1,2 3-320,-1 1 1,1 5 0,4 1 0,0 1-131,0-1 0,0 3 0,-2-4 0,-1 0-769,-1 1 0,-1-4 0,5 3-1328,0-4 0,6-2 1946,3-3 0,3-9 0,1-7 0</inkml:trace>
  <inkml:trace contextRef="#ctx0" brushRef="#br0">26460 8329 7918,'-13'0'909,"0"2"1,1 2 136,3 5 0,2 3 0,4 3 0,-2 3-534,2 4 1,2 3-1,1 2 1,0-1-872,0 1 1,1 4 0,2 0 0,2-1 11,-2-2 1,-2-6 0,-1-1-1,2-3 347,2-6 0,-3 1 0,5-6 0</inkml:trace>
  <inkml:trace contextRef="#ctx0" brushRef="#br0">27234 7330 8176,'-14'0'0,"1"0"0,0 0 380,-1 0 0,1 0 588,0 0 989,-1 0-1476,7 0 1,7 0 0,9 0 0,3 0-213,1 0 1,2 0-1,1 0 1,3 1-259,2 4 1,-5-2 0,3 6-1,-1 0-97,0-2 0,-5 5 0,-4-3 0,0 3-24,-1 1 1,-3 5 0,-5 1 0,-1 0 184,-3 0 1,-4 8-1,-5-3 1,-1-1 144,1 3 1,-2-3-1,-1 1 1,-2-3 62,2-2 1,3 3 0,2-4 0,4 0-105,1 1 0,0-4 0,3 3 0,-1-4-375,1 0 0,3-1 0,3 0 0,3 1-25,1-1 1,2 0-1,3 1 1,-2-2 50,-1-4 1,-2 4 0,4-3 0,-4 3 95,-1 1 1,-2-4 0,-2 0-1,1 1 193,1 2 1,1 2 0,-5-1 0,0 2 155,0 3 1,0-4 0,0 4 0,0-3 87,0-2 0,0 1 0,0-1 0,-2 2-62,-2 2 0,2-2 0,-2 3 0,2-3-206,2-2 1,0 5 0,0 0 0,0-1-345,0 3 0,5-4 0,-1 5 0,-1-1 205,-1 1 0,-2 0 0,0 3 1,0-2 7,0 2 1,-2-4-1,-1 1 1,-3 0-113,-1-1 0,0-2 0,-4 3 0,2-2-500,-1-2 1,4 2-1,0-1 1,2-2 647,-1-1 0,-5 4 0,3 2 0</inkml:trace>
  <inkml:trace contextRef="#ctx0" brushRef="#br0">11184 6997 8293,'7'-18'0,"-2"0"-678,-4 2 1,5 1 1460,3 2-658,3 5 1,0 4-1,-2 7-100,-1 1 0,-2 7 0,4-2 1,-2 1 2,1-1 0,6 3 1,4-5-1,-1 2 55,0 0 1,5-6 0,-2 3-1,3-2 54,2 1 1,6-1 0,2-4 0,4 0 6,1 0 0,4-4 1,2-2-1,0-2 31,0-2 1,4 3 0,-1-1-1,3 2-255,1 3 1,-1 2 0,-2 1 0,-2 0 112,-2 0 1,0 6-1,-3 3 1,1 1-285,-1-1 0,-2 1 1,1-4-1,-1 0 119,-1 0 0,8-2 1,-7-4-1,4 0 631,1 0 1,4-6 0,-1-1-1,1-2-357,-1 0 1,7 6 0,-2-1-1,0 1-225,1-1 0,-6 2 0,0-2 1,0 4 68,-2 4 0,4 2 0,-7 4 0,-1-1-151,-2 2 1,4 0 0,1 1-1,0-1 173,0-2 0,-2-2 0,-2 2 1,0-5 145,3-2 0,-1 2 0,-4 1 0,0-2-77,0-2 0,0-1 1,0 0-1,0 0 35,0 0 1,-1 0 0,-1 2-393,2 2 170,-3-3 1,9 11 0,-6-4 0,0 1 10,0-1 0,5 1 0,1 5 0,-1-1 87,1 0 1,-1-4 0,-5 0 0,0 0 57,0-2 0,3 1 0,-2-5 0,-2 1 103,-1-1 0,1 3 0,1-1 0,0-3-47,0 0 1,0 2 0,0 2 0,-2 0-172,-2 0 0,7 3 0,-3-3 0,1 0 8,1 0 0,2 4 0,2-1 0,0 3 14,0 1 1,3-1 0,-3-2-1,-2-1 41,-2 2 0,5 1 0,-7 2 0,0 1 53,-3-1 0,4 5 0,-4-7 0,-1 1-37,-2 3 0,-3 1 0,-3-4 1,2 0 39,1 1 0,0 5 0,-4 3 1,-1 2-29,1-2 0,4 3 1,0-3-1,-1 2-5,-2-2 1,-1 2 0,-1-6 0,1-2 62,0-1 1,-1 1 0,1-1 0,0-3 14,-1 0 0,-3-1 1,-3 3-1,0-1-148,-4 0 1,-6 2-1,-2 1 1,-2 4-62,-3 0 0,-2 3 0,-1 3 0,0 1 26,0 0 0,0 1 1,0 1-1,0 2 19,0-1 0,0-2 0,0-3 1,0-1 164,0-2 0,4-5 0,2 0 0,0-2 194,0-2 1,5 1-1,-4-1 1,2 0-180,0 1 0,-5 1 0,4 2 0,-2 4-245,-4 0 0,0 4 0,-1-3 1,2 3 26,2 2 1,5 0 0,-1-1-1,3 0 24,1-4 0,5 1 0,3-5 0,2-2 241,6-1 1,2-1-1,0-1 1,4-1 81,4-3 1,-1 1-1,1-4 1,-1 1-202,4 4 0,-4 1 1,-4 1-1,1 0-133,-1 1 0,-3-1 0,3 2 1,0 1 41,0 2 1,1 0 0,5-5 0,0 0-34,0 0 0,5-4 1,1-1-1,1-2 165,4-3 1,5-2-1,2-1 1,-2 0 137,-1 0 0,2 0 0,3 0 0,-3 0-129,-2 0 0,2 0 0,-9 0 0,4 2-306,2 2 0,-3 2 0,-2 6 1,-4 0-38,-4 2 1,2 3 0,2-2-1,-1 1 89,3 2 0,5-1 0,-6-3 0,2-1 53,2 0 1,2-1 0,1-3 0,0-4 274,1-4 0,-1-1 0,2 0 1,0 0 331,-2 0 1,8 0 0,-8 0-1,2 0-359,0 0 0,1 0 0,0 0 0,-1 2-290,1 2 1,-4-1 0,-2 6 0,4 0-101,2-2 0,6 3 1,-1-5-1,1-2 185,2-2 0,7-1 0,-6 0 0,0 0 140,0 0 1,7 0-1,-7-1 1,1-2 180,4-2 0,4-3 0,-1 3 0,-1 1-208,1-2 0,-34 5 0,0 0 0,-1-1 0,0 0 0,36 0-129,1 2 1,-35 0-1,0 0 1,34 0-1,2 0 36,0 0 1,-1 0-1,-36 0 1,1 0-1,-2 0 1,1 0-84,36 0 1,-1 0-1,-35 0 1,-1 0 0,38 0 148,-38 0 1,1 0-1,0 0 1,0-1 0,1 0-1,0-1 1,0 0 0,-1-1 86,-2 2 0,1 0 0,4-2 1,-1 0-1,-1 0 0,0 0 0,1 0 1,0 0-44,-1 0 1,1 0 0,-1 0 0,0 1 0,1 2 0,0-1 0,0 0 0,1-1-87,0 0 0,0 0 0,2-1 0,1 1 0,-3 2 1,0 0-1,0 0 0,-1 0-43,0 0 1,0 0-1,3 0 1,1 0-1,0 0 1,0 0 0,-1 0-1,1 0 54,-2 0 0,1 0 0,1 2 0,-1 1 0,0-1 1,-1 0-1,2 0 0,1-1 41,1 0 1,1-1-1,0 0 1,0 0-1,-1 0 1,-1 0-1,1 0 1,-1 0 70,1 0 1,0 0 0,1 0 0,0 0 0,0 0 0,-1-1 0,-2 0 0,0-1-58,-1 0 0,0 0 0,0-1 0,0 1 0,-1 2 0,0 0 0,0 0 1,0-1-8,0-2 1,0 1 0,2 1 0,-1 1 0,-2-3 0,0 1 0,0 1 0,-1 1-179,0 0 0,0 0 0,-1 0 0,0 0 0,-1 0 0,0 0 0,37 0-27,-5 0 0,0 0 0,-3 0 0,-4 0-20,-3 0 0,-4 0 0,-3 0 0,-3 0-201,-2 0 0,-3 0 0,-7 0 0,-4 0-138,-4 0 0,-4 0 1,-5 0 529,-4 0 0,-5 0 0,-4 0 0,-3 0 0</inkml:trace>
  <inkml:trace contextRef="#ctx0" brushRef="#br0">20368 9609 14806,'2'-8'-979,"2"4"0,-2-3 0,4-1 0</inkml:trace>
  <inkml:trace contextRef="#ctx0" brushRef="#br0">20448 9542 16178,'2'-9'-71,"2"0"1,-2 5 0,4-3 663,0 1 0,-5 0-156,4 1-566,-4 4 1,-2-4-1,-2 10 104,-2 4 1,-4 3-1,3 1 1,0 2 39,1 2 1,-1 3 0,3 3 0,-2 0 124,2 0 1,-3-2-1,2 1 1,1 1-129,1-3 1,4 4 0,1-6 0,3-2 155,1-1 0,2 3 1,4-2-1,1-3-168,-1-2 1,-1-7 0,-2 3 0,-1-1-306,2-3 0,-4-1 127,2-2 0,-2-2 1,2-2-1,-4-5 71,-4-3 1,-5 3 0,-2 0-1,0-1 365,0-2 1,-4-1 0,1-1-94,-3 1 0,-2 1 0,3 2 1384,2 1-1033,-3 6 1,12-3-419,0 6 0,6 0 0,7 0 0,0 0-175,1 0 1,4 0-1,1 0 1,2 0 144,2 0 0,2 0 0,2 0 0,1 0-320,3 0 1,-3-1 0,2-2 0,-5-3-514,-3-2 1,-1 4 0,1-3 0,-4-1-447,-3 1 1,3 2 0,0-2-174,-2 1 1,-1 0 1378,-2 2 1,6-4-1,2-5 1</inkml:trace>
  <inkml:trace contextRef="#ctx0" brushRef="#br0">21075 9582 12105,'-7'-6'0,"2"-3"855,4-2 1,1 2-765,0 0 0,6 6 1,2-2-1,4 4-198,2 1 0,-1 0 0,2 1 0,1 2-578,2 2 0,0 5 1,-5-1 665,0 3 1,-5 1 0,-2 1-1</inkml:trace>
  <inkml:trace contextRef="#ctx0" brushRef="#br0">21022 9875 8300,'-8'-37'542,"4"6"0,4 12 1,4 16-1,5 5-663,3 2 1,1 6 0,1-1 0,-1 3-866,0 1 986,1 1 0,5 5 0,2 2 0</inkml:trace>
  <inkml:trace contextRef="#ctx0" brushRef="#br0">21488 9822 8320,'0'-13'3845,"0"-1"-3903,0 7 1,0 3 0,2 8-191,2 5 1,-2 3 0,2 1-67,-2 0 1,-2-4-900,0 0 1,0-4-576,0 4 1788,0-6 0,5-3 0,3-8 0</inkml:trace>
  <inkml:trace contextRef="#ctx0" brushRef="#br0">21542 9649 8320,'0'-27'157,"0"1"1,0 3 0,0 3 504,0 0 252,0 9-432,0-1-572,0 4-1475,0 1 1006,5 1 1,3 7 0,5 2 0,1 2 558,-1-2 0,6 4 0,2 1 0</inkml:trace>
  <inkml:trace contextRef="#ctx0" brushRef="#br0">22048 9476 12172,'-6'-27'-1002,"3"12"2114,-6 6 0,5 8 1,-5 4-2137,-1 1 0,4 7 968,1-3 1,4 4-1,1 2 54,0-1 0,1 0 0,2 1-89,2-1 0,4-4 0,-5 0 0,0 0-50,2-2 1,-3 3-1,5-4 133,-2 2 0,0-5 368,-2 1 1,-3-1-1,5 0 32,0 1 1,-3 2 0,6-3-192,2 2 0,-4 4 0,2-3 0,0 1-235,-2 3 1,5 2 0,-5 2-75,1-1 0,-1 0 1,-4 1-7,2-1 0,-2 0 120,-8 0 0,-1 1 0,-4-2 45,1-3 0,2 2-183,-2-2 0,3-1 1,6 1 80,0 1 0,6-3 0,1 2 1,2 0-67,0-1 0,-5 3 1,4-2-1,-2 3 25,-3 1 0,-5 2 0,-5 2 1,-8 0 73,-4 0 0,-10-3 0,-5 0 0,-1-1-86,-1 0 0,2-4 0,-3-1 1,5-2-312,3-3 1,0-2 0,8-1-580,0 0 1,8-1 0,9-4 979,2-4 0,14-9 0,3-2 0</inkml:trace>
  <inkml:trace contextRef="#ctx0" brushRef="#br0">23261 9529 10421,'12'1'623,"-3"4"0,-2-2 0,-2 6-214,4 1 1,-3 2 0,-1 3-323,1 2-56,-4-2 1,4 10 0,-6-2 0,0 3-423,0 5 1,-6-1 0,-2 4-1,0-1-298,-1-4 0,4 4 0,-2-2 0,1-3-209,3-4 1,3-1 0,4-6 897,5-5 0,3-5 0,1-7 0</inkml:trace>
  <inkml:trace contextRef="#ctx0" brushRef="#br0">23581 9556 8715,'9'-20'516,"0"-2"1,-6 3-1,3 3 500,0 5-1208,-5 5 0,-1 17 0,-9 3 1,-4 4 194,-5 1 1,2 5 0,-6-2 0,-2 4 177,-1 0 1,-2 1 0,0 0 0,1-1 6,-1 1 1,5-2-1,1-1 1,2-2-215,3 2 0,2-5 0,5-1-67,5-4 0,2 0 1,4-2-1,4-4 74,7-3 0,6-4 0,8-1 0,0 0-79,-1 0 0,6 0 1,-1 0-1,-3-1-225,-5-4 1,1 4-1,-6-5 1,-2 2 35,-1-1 0,-2 1 1,1 4-1,-1 0-1435,0 0 1722,1 0 0,-1-6 0,0-2 0</inkml:trace>
  <inkml:trace contextRef="#ctx0" brushRef="#br0">23928 9569 8573,'-8'-21'594,"1"8"-526,2 8 1,-2 5 0,-6 3 0,1 5 179,3 4 1,-3-2 0,3 8 0,-1-3-350,1-2 0,2 0 0,4 2 0,-2 1-147,2 2 0,2 1 1,1-2-1,0 2 248,0 2 0,6-5 0,1 3 0</inkml:trace>
  <inkml:trace contextRef="#ctx0" brushRef="#br0">23808 9915 9160,'-14'-1'0,"2"-4"470,4-3 1,2 0-919,6-1 1,1 6 447,4-1 0,8 8 0,8 4 0</inkml:trace>
  <inkml:trace contextRef="#ctx0" brushRef="#br0">24408 9542 17729,'0'0'0</inkml:trace>
  <inkml:trace contextRef="#ctx0" brushRef="#br0">24381 9556 13878,'7'0'0,"-1"0"0,-6 0 0</inkml:trace>
  <inkml:trace contextRef="#ctx0" brushRef="#br0">24381 9582 13878,'7'-13'-1285,"4"0"1551,-7-1 1,-1 7-401,-7 2 1,1 4 0,-6 1 242,-2 0 1,0 0 0,-1 1 0,1 2-65,2 2 1,1 5 0,-6-1 0,1 3 512,0 1 1,-1 5 0,2 1 0,2 2-124,1 3 0,6-1 1,-1 1-1,4-2-308,4 2 0,8 4 0,7 0 0,2-3-391,3 1 0,1-6 1,3 1-1,2-3-107,1-6 1,0 0 0,-3-8 0,2-1 13,1-2 1,-2-2-1,-5-4 1,-3-5-32,-2-6 0,-3-3 1,-7-7-1,-4 1 65,-4-3 0,-8-2 1,-7 2-1,-6-1 596,-6-2 1,-3 0-1,-1 5 1,2 4 32,-2 4 0,2 4 1,5 0-1,2 2-410,2 3 1,1 4-1,5 5-15,-1 0 1,7 1 0,4 3-1619,6 5 1,10-3 1730,9-1 0,9 2 0,4 1 0</inkml:trace>
  <inkml:trace contextRef="#ctx0" brushRef="#br0">24821 9409 8540,'-18'-18'0,"0"2"0,0 4 397,-1 6 0,-2 11 1,-7 6-1,-3 9-428,-4 6 1,-8 14-1,-5 2 1,-1 2 38,-1 2 1,-3 3 0,10-5 0,3-1-231,3-1 0,7 2 0,-1 2 1,3 0-1000,1 0 1221,7 4 0,-6-8 0,6 4 0</inkml:trace>
  <inkml:trace contextRef="#ctx0" brushRef="#br0">20022 10355 32381,'-8'0'-3334,"3"-1"1630,5-4 1,0-2 0,1-6 1886,3-1 0,-1 2 1,5 2-1,-1 1 460,1-1 0,-4-2-63,5-1-851,-6-1 25,3 7 0,-8 1 231,-2 6 1,-3 1 0,-7 2 0,1 3 27,0 2 1,-1-4-1,2 5 1,2 1 346,1 2 0,2 2 1,-4-1-1,4 0-9,1 1 0,0 3 1,3 3-1,-1 0-307,1 4 0,1-3 1,4 1-1,1 0-25,1-1 1,7 3 0,-3-7 0,4 0-158,2-3 0,-1 0 0,0-1 0,1-1 416,-1-3 0,0-2 0,1-4-2011,-1 2 1489,0-1 0,-5-5 1,-2-2-1,-2-3-211,0-2 0,1-1 0,-5-4 0,-2 0 565,-2-1 1,1 1 0,-6 0 0,0-1 884,2 1 0,-4 4 1,6 2 1061,-3 1-2149,5-4 0,3 8 1,9-2-1,3 2 41,1 2 0,2 0 1,1 0-1,4 2-1054,0 2 1,-3-1-1,2 4 1,-1 1-795,-1-1 0,7-4 0,-2 2 2391,3-4 1,2-1 0,0 0 0</inkml:trace>
  <inkml:trace contextRef="#ctx0" brushRef="#br0">20488 10329 15383,'-13'-17'0,"1"5"712,3 9 1,3 8 0,6 8 0,-1 1-1320,-3-1 0,2-4 0,-2 0 383,2 1 1,8 2 0,1 1 958,1 1 0,2-1 1,-4 0-1,0 0-939,0 1 1,3-1 0,-3 0-894,1 1 467,-4-7 0,3-2 211,-6-10 1,0-2 0,-1-8 0,-2-1 579,-2-2 1,1-1-1,4 2 1,0 0 389,0 0 1,0-2 0,0 1 0,0 2-67,0 1 1,1 2-1,4 0 1,4-1-112,2 1 1,3 6 0,-1 1-1,2 1-565,3 1 0,-4-1 0,4 4 1,-3-2-278,-2-2 1,1 1 0,-1 4-158,0 0 1,1 4 0,-1 1 0,-1-1-1094,-3 2 1925,3-4 1,1 10 0,8-5-1</inkml:trace>
  <inkml:trace contextRef="#ctx0" brushRef="#br0">20528 10342 23040,'0'-13'-4021,"2"5"4550,2 4 0,4 4 1,7 3-1,1 1-296,2-1 0,5 0 0,-2 0 1,1 1-736,1-1 0,-7 3 1,3 0-1,-3 2 435,-2 2 0,2 2 0,-9 1 1</inkml:trace>
  <inkml:trace contextRef="#ctx0" brushRef="#br0">20462 10662 21925,'10'-37'-113,"3"6"1,8 11 0,-2 16 0,1 2 431,-1 2 0,3 0 1,-4 0-1,-2 2-751,-1 2 1,3-2 0,0 4 0,-2-2-1560,-1 1 1,-3 5 1839,-4-1 1,4 3 0,-4 1 0</inkml:trace>
  <inkml:trace contextRef="#ctx0" brushRef="#br0">21035 10395 12922,'-7'-6'1408,"-4"6"1,5 0-1089,-1 8 0,2 8 1,-3 3-1,-1 0-238,1 1 0,-4 2 0,4-3-376,-4 2 155,4 1 0,-2 0 0,4-1 0,0 0-758,0 0 0,2-5 10,4 2 1,0-11 505,0-7 1,0-10-1,0-10 1,1 1 189,4 0 1,-4-5 0,5 2-1,-2-2 624,1 2 0,-1 3 1,-2 7-1,1 2 1014,1 1 0,2 6-829,-1-2 1,-2 10-1,4 5 1,0 5-252,1 3 1,1 4 0,5-3 0,3 0-303,1 1 0,4-4 0,-3-6 0,2-2-49,2-2 0,3-2 1,0-5-1,-1-5-393,-2-8 1,-1 0-1,-7-9 1,-3 0-287,-1-3 0,-5 0 0,-1-1 0,-4 0 141,-1 1 0,0-1 0,0 1 0,-1 0 169,-4 4 0,4 3 1,-4 6-372,4-1 1,2 7 812,4 2 0,8 10 1,8 2-1</inkml:trace>
  <inkml:trace contextRef="#ctx0" brushRef="#br0">21462 10342 29531,'-6'-19'-601,"0"13"1,-3 6-769,4 15 0,-1 13 0,2 3 1,1-2-392,2-1 0,1 4 0,0-1 0,0-2 1368,0-1 1,-6-1 0,-2 0 0</inkml:trace>
  <inkml:trace contextRef="#ctx0" brushRef="#br0">21422 10728 8560,'19'-35'982,"2"-1"1,-1 7 180,-2 8 0,-2 9 1,1 12-1,-1 3-163,-4 6-1000,1 0 0,0 16 0,8-4 0</inkml:trace>
  <inkml:trace contextRef="#ctx0" brushRef="#br0">21955 10702 27780,'0'-14'-2095,"0"1"1,1 6 1954,4 2 1,-4 5-1,4 5-177,-4 4 0,-1 2 0,0 3-451,0-1 0,0-4 0,0 0-1864,0 1-617,0-4 3669,0 0 0,12-12 1,3-1-1</inkml:trace>
  <inkml:trace contextRef="#ctx0" brushRef="#br0">22035 10502 27988,'-14'-14'-1576,"3"1"0,0 1 1531,2 3 0,6 2-403,-1 3-29,2 2 0,8-4 1,3 6 441,3 0 0,-3 2 0,0 1-1200,1 1 0,1 2 1386,-3-2 1,10-2 0,-3 4-1</inkml:trace>
  <inkml:trace contextRef="#ctx0" brushRef="#br0">22381 10369 29546,'0'-6'-1835,"0"6"0,0 6 1,0 7-1,0 0 1575,0 1 1,-4 3 0,-1 3-1,2 0 221,2 4 1,0 1-1,-2 3 1,-3 2-347,-2 1 1,5 0-1,-1-4 1,2-1-750,2 1 1,0-5 0,0-1 0,0-2-4183,0-2 5432,0-3 1,12 0-1,3-1 1</inkml:trace>
  <inkml:trace contextRef="#ctx0" brushRef="#br0">22581 10848 27330,'0'-13'-1628,"-1"6"0,-2 4 1,-2 6 1504,2 5 0,-4 4 1,-2 2-1,-3-1-65,-1 0 0,0 1 0,-1-1 0,1 0-344,0 1 0,1-1 1,1-1-1,4-2-2283,1-1 2761,2-6 1,-2 9-1,-2-5 1</inkml:trace>
  <inkml:trace contextRef="#ctx0" brushRef="#br0">22781 10742 24896,'0'-14'-1814,"0"7"1,0 3 0,2 8 1774,2 5 1,-2 3 0,2 1 0,-2 2-163,-2 3 0,0-2 0,0 5 1,0-1-719,0 1 0,0-5 0,1 2 1006,3-3 1,4-8 0,5-1-1</inkml:trace>
  <inkml:trace contextRef="#ctx0" brushRef="#br0">22888 10462 28311,'0'-22'-4916,"0"-1"1,0 9 3496,0 14 1,0 10 191,0 8 1,0-1-1,0-3-1745,0-1 3215,6 0 1,7 1 0,8-1 0</inkml:trace>
  <inkml:trace contextRef="#ctx0" brushRef="#br0">23141 10488 27254,'-7'-8'-3153,"2"-1"2289,4-2 1,1 7 1719,0 4 0,6 0 1,3 6-1,2-2-28,3 1 1,4 1 0,-1-3 0,1 3-561,1 1 0,-4-3 1,3 4-1,-5-1-805,-4 1 0,2 0 0,-7 6-447,-1-1 0,-3 0 1,-6 2-1,-6 0 415,-4-2 0,-8 8 1,3-8-1,-1 1 544,0-4 1,6 2 0,-1-3 0,6 3 551,2 1 1,6-4 0,-2 0 0,5 0-439,5-2 0,4 3 0,7-5 0,3-2-351,2-2 1,0 4 0,2-1 0,-2 1-361,-2 1 1,4-5 826,-6 4 0,13 2 1,-2 0-1</inkml:trace>
  <inkml:trace contextRef="#ctx0" brushRef="#br0">23634 10795 21740,'-1'-12'-1267,"-4"3"0,4 6 0,-5 11 692,0 5 0,3 3 1,-6-2-1,-1-1 340,-2 0 1,0 5 0,2 0 0,1 0-624,-1 1 1,4-4-1,1 2 733,4-2 0,-5-7 0,-2-2 1</inkml:trace>
  <inkml:trace contextRef="#ctx0" brushRef="#br0">23821 10795 18084,'-4'-18'-673,"-1"0"966,1 7 1,2 9 0,-1 8 0,-1 1-610,1 4 1,-3 1 0,1 1-1,1 0-830,-2 1 0,5-1 1,-4 0 1006,4 1 1,1-1 0,0 0 0</inkml:trace>
  <inkml:trace contextRef="#ctx0" brushRef="#br0">23781 10555 10009,'0'-27'0,"0"2"3645,0 3-4095,0 9 1,0 8 0,1 10 0,2 4-201,2 2 1,5 3-1,-1-1 268,3 0 539,1 1 1,1-1-1,-1 0 1</inkml:trace>
  <inkml:trace contextRef="#ctx0" brushRef="#br0">24114 10568 20177,'0'-13'-2293,"0"0"1847,0 5 0,2 2 849,2 6 1,-1 0-1,5 2 118,-3 2 0,0-1 1,-5 6-1410,0 2 0,-2 0 1,-1 3-1,-2-2 505,-3-4 0,1 4 1,-4-3 390,2 3 1,7-3 0,-1-2-82,6-1 1,10 0 0,9-3 0,3 2 598,2-2 0,4 2 0,0 1 0,-1 0-101,-2 0 1,-3 3-1,-3-3 1,-4 1-249,-3 4 0,-8 1 1,-2 1-1,-4 0-98,-1 1 1,-1-5 0,-5-1-1,-6 1 340,-4-1 0,-7 4 1,6-5-1,-1 0 218,-1-2 0,4-2 0,-3 0 138,3 1-1318,2 1 1,5-4 33,4 4 1,1-4 0,0 5 0,-3 0-236,-1 3 0,-7-2 0,-3 2 0,-1 0-830,-1-2 1,-1 5 1806,-2-3 1,-3-3-1,4 0 1</inkml:trace>
  <inkml:trace contextRef="#ctx0" brushRef="#br0">25061 10635 23430,'9'-4'-754,"-1"-1"0,-5 1 1,3 4-1</inkml:trace>
  <inkml:trace contextRef="#ctx0" brushRef="#br0">25087 10622 23430,'8'-14'-4855,"-4"1"3328,-2 0 0,-1-1 571,4 1 1,-2 6-1,4 1 798,-1 0 1,0 4 1453,-2-2 314,-2 2 932,4 2-1126,-6 0 0,0 2-1121,0 2 0,0 4 0,0 7 0,-2 2-70,-2 6 0,2 2 0,-4 1 0,2 1-104,-1 0 0,0-1 1,2 2-1,-2 1-501,2-3 0,2 4 0,1-9 0,0 1-738,0 0 0,0-6 0,1 1 0,2-6 203,2-2 1,9-6 0,0 2 0,2-5 999,3-5 0,8-14 0,7-9 0</inkml:trace>
  <inkml:trace contextRef="#ctx0" brushRef="#br0">25487 10488 27787,'-13'-5'-648,"0"-4"0,-1 3 1,1 1-1,0 5 150,-1 5 1,-3 7-1,-3 7 1,1 0 676,0 0 0,-3-1 0,2-3 0,1 1-81,0 2 0,-3 4 0,2-3 1,3 1-279,2-1 1,-2-1-1,10-5 1,-2 0-32,0 1 0,6-1 0,0 0 151,6 1 0,0-5 0,8-2 0,2-1 503,3-3 0,3 0 1,-2 0-1,2 1-244,2-1 0,-3-1 0,2-1 1,0 2-387,-4 2 0,3-1 0,-1-3 55,-2 4 0,-1-4 0,-2 4 0,1-2-1090,-1 1 1,0-2-1,1 1 1440,-1-6 1,6-5 0,2-5 0</inkml:trace>
  <inkml:trace contextRef="#ctx0" brushRef="#br0">25767 10515 10989,'2'-19'0,"1"-2"0,1 0 3482,-1 4-3187,-1 8 1,-2 4-1,0 10-45,0 4 1,-5 2-1,-1 4 1,-1 3 80,-4 4 1,0 3 0,-3 2 0,1 1-172,0 3 1,-4-3 0,2 5 0,4-2-103,-1 0 1,6-4 0,1-6 0,4-2-379,1-3 0,6-2 0,3-6 0,4-3 599,5-4 1,-2-1 0,5 0-1,-2 0-54,-3 0 1,4-1 0,-3-2 0,0-2-81,-2 2 0,-2 2 0,0 1-536,0 0 0,1 0 0,-1 0-277,0 0 1,1 0 980,-1 0 0,0 0 0,1 0 1</inkml:trace>
  <inkml:trace contextRef="#ctx0" brushRef="#br0">26194 10488 12814,'7'-17'0,"-1"-1"421,0 2 1,-5 5 78,4 2-172,2 6 1,-11-1 0,-1 10 0,-6 7 238,-7 8 0,2 4 0,-5 2 1,2-1-89,2 1 1,2 6 0,2 2 0,0 4-385,-1 1 1,7-5 0,3-1 0,2-1-344,2-3 1,0-2 0,3-3 0,6-4 195,9-8 1,5-1 0,6-8 0,0-1-229,2-1 0,5-7 1,-5-1-1,-1-1-464,-2-4 0,-2 0 0,1-3 1,-2 1 942,-3 0 1,-2-7-1,-7 0 1</inkml:trace>
  <inkml:trace contextRef="#ctx0" brushRef="#br0">24501 10382 29504,'-8'-6'-2956,"2"4"3166,6-3 0,6 9 1,3 2-1,3 1-560,1 4 1,1-1-1,-1 0 1,0-1 169,1 2 1,1-1 0,1 0 0,2-2 272,-2-2 0,-1-2 0,-3-2 0,-2 1 89,-1 1 1,-2 2-97,2-2 0,0-1-706,-9 6 1,2-4 0,-13 4-1,-2-1 785,-3 0 1,-2 4-1,3-3 1,-1 2-250,-2 3 0,0-1 0,6 0 0,3 1-209,5-1 0,2 0 0,2 1 97,0-1 1,6-4 0,5-2-1,4-1 248,2-3 1,7 3-1,-2-1 1,3-2-77,2-2 1,-5 3 0,-1 2-1,-2 0 1052,-2 0 1,-4 5 0,-3-4 0,-2 2-930,-2 0 1,-2 1 0,-4 6-1,-1 2-271,-4-1 0,-2 2 0,-7 0 0,1 2 265,0 2 1,-5 3 0,0 0 0,2-1 36,1-2 0,2 2 1,-1-4-1,1 1-131,0 0 1,-1-6 0,0 4 0,-3-1-846,0 3 1,-6-1-1,3-1 1,-4 1 77,-4 0 0,-6 0 0,3 2 0,1-2-145,2-2 0,3-1 0,2-3 1054,6 3 1,2-4 0,2 6 0</inkml:trace>
  <inkml:trace contextRef="#ctx0" brushRef="#br0">21835 10195 29756,'-19'0'-70,"4"0"1,-3 2 0,3 1-342,2 1 1,-2 7-1,-1-3 1,-2 4-55,2 2 0,-4 3 0,3 3 1,2-1-62,4 0 0,1 3 0,4-4 0,0-2 85,0-1 1,2 3 0,5 0 0,2-2 424,2-1 1,10-2-1,-1 0 1,6 1 189,3-1 1,1-4 0,0 0-1,-4 0-474,0-2 1,2 4 0,-4-6 0,-4 3-176,-3 2 1,-5 2 0,-6 1 0,0 2-222,0 3 0,-12-2 0,-6 6 0,-6 2 1002,-2 1 1,-1 2-1,0-2 1,1-1 255,-1-2 1,6-1 0,4 3 0,2-4-215,2 0 0,5-1 1,4-3-1,2 2-285,2-2 0,12-3 0,7-2 0,9-4-40,8-1 1,2 3-1,4-3 1,1 1-459,1 4 1,-1-4-1,-7 3 1,-5 4 288,-3 2 1,-7 8-1,-5-1 1,-6 6 1080,-5 2 1,-10 4-1,-3-2 1,-6-1-1203,-4 1 0,4-2 1,-3-6-1,6-1-114,2-2 1,6-4 188,-2 4 0,4 0 1,1 5-1</inkml:trace>
  <inkml:trace contextRef="#ctx0" brushRef="#br0">25474 10542 30338,'1'-12'-4916,"4"3"1,-2 3 2170,6 6 4236,0 0-1101,-2 0 0,-7 0 1,-9 0-1,-3 0 797,-1 0 0,0 0 0,-1 0-484,1 0 1,4 6 0,2 3 0,-1 3-758,1 1 0,4 2 1,-3 3-1,2 4-514,-1 3 1,-4 2 0,3-1-1,0 1 470,0 0 0,2-2 1,4-1-1,0-4-351,0 0 1,4-3-1,4-3 1,2-3 317,5-2 0,7-3 0,-1-6 1</inkml:trace>
  <inkml:trace contextRef="#ctx0" brushRef="#br0">26700 10662 23293,'-7'-14'-4237,"-1"-2"3579,4 3 0,3 8 0,-4 14 0,4 3-456,1 1 0,4-4 1,1 0 948,-3 2 1,1-6 0,0 1 190,2 0 0,5 2 0,-2 5 1</inkml:trace>
  <inkml:trace contextRef="#ctx0" brushRef="#br0">26487 10808 24067,'-13'0'320,"23"2"1,12 1 563,12 1 1,12 5-751,3-4 0,3-1 0,1-4 0</inkml:trace>
  <inkml:trace contextRef="#ctx0" brushRef="#br0">22675 10142 27364,'-6'-13'-3667,"-2"-1"0</inkml:trace>
  <inkml:trace contextRef="#ctx0" brushRef="#br0">22568 10155 26655,'6'-19'-2688,"1"-2"1</inkml:trace>
  <inkml:trace contextRef="#ctx0" brushRef="#br0">26914 10235 14184,'-14'6'364,"1"-3"1,1 6 0,2 0 694,1-2 1,4 4-1,-2-5-710,1 1 0,3 0 0,8 4-876,3-2 0,4-6 1,2 1-767,-1-2 0,-4-2 1,0 0 859,1 0 0,-4-6 343,-2-3 1,-2-15 0,-2-4 0</inkml:trace>
  <inkml:trace contextRef="#ctx0" brushRef="#br0">26940 10022 14184,'-13'0'0,"0"0"1909,-1 0 1,5 0-718,0 0 1,7 2-2017,-3 2 1,10-1 0,3 4-3012,4-1 3848,2-1 1,5-5 0,2 0 0</inkml:trace>
  <inkml:trace contextRef="#ctx0" brushRef="#br0">27087 9942 14184,'-13'0'1562,"-1"0"0,7 2-1120,2 2 0,5 3 1,5 7-704,4-1 1,7-4 0,2-2 0,-2 1-1134,-1-1 1,3-4-1,1 2 1,0-4 1470,0-1 0,-1-6 0,-4-1 1</inkml:trace>
  <inkml:trace contextRef="#ctx0" brushRef="#br0">27287 9862 13467,'-11'-9'0,"-2"2"1423,-2 1 1,1 1-1,0 5-453,1 0 1,5 6 0,4 5 0,3 4-705,1 2 1,1 11-1,2 1 1,3 2-365,1 1 1,2 1 0,5-4 0,-1 3-1907,0-3 1,0-5 0,2-3 0,2-4 2039,0-5 1,1-4 0,-5-8 0</inkml:trace>
  <inkml:trace contextRef="#ctx0" brushRef="#br0">27047 10688 14540,'-12'6'2284,"2"2"-1841,1-1 0,6 5 0,-2-3 0,4 3-619,1 1 1,0 6-1,0 2-285,0 0 1,0-2-1,0-6 1,1-1-1412,4-3 1,-2 1 1944,6-5 0,0-7 1,4-5-1</inkml:trace>
  <inkml:trace contextRef="#ctx0" brushRef="#br0">27034 10582 15402,'-14'0'773,"1"0"1,0 0-1,-1 0 1540,1 0-2566,5 0 1,10 0-1,10 0 1,6-2-2101,2-2 1,1 1 2355,1-6 1,3 0 0,-4-4 0</inkml:trace>
  <inkml:trace contextRef="#ctx0" brushRef="#br0">27207 10488 14184,'-2'8'-562,"-2"-4"4148,-5-2-3212,-3-2 0,11-2 1,7-1-1,8-3 12,9-1 1,2 0-1,1-4 1,1 4-726,0 1 0,-5-3 1,0 5-1,0 1-182,-1 1 1,-6 2 0,-6 0 373,1 0 1,-4 6 0,-3 4 0,-6 5 763,-6 3 1,-3 1 0,-1-2 0,0 2 50,-1 2 0,1-5 1,1 2-1,3-4-727,5 0 1,2-1-1,2 0 1,2 1-1458,2-1 1,4 0 0,7-1 0,1-1 1454,2-3 0,-1-5 0,-3 3 0</inkml:trace>
  <inkml:trace contextRef="#ctx0" brushRef="#br0">27034 11488 15449,'-14'1'1825,"1"4"1,1-2-1438,3 6 1,-1 0-252,5 4 1,2-4 0,8-2-1039,4-1 1,1 0 0,0-3-596,-1 2 1,0-1 0,3-6 1453,-3-2 0,-3-9 0,-6-8 0</inkml:trace>
  <inkml:trace contextRef="#ctx0" brushRef="#br0">27034 11248 14184,'-14'0'400,"1"0"1,0 0 2406,-1 0-2797,1 0 1,11 0-1,7 0 1,5 0-615,4 0 0,5 0 0,2 0 1,1-1 626,0-4 0,0-2 1,5-7-1</inkml:trace>
  <inkml:trace contextRef="#ctx0" brushRef="#br0">27300 11075 14184,'-4'9'692,"-1"0"1,1 0 0,4 4 0,0 0-371,0 1 1,1-1 0,2 2 0,2 1-367,-2 2 0,3 1 1,0-3-1,-1 2-649,1-2 0,5-1 1,-4-2-1,2 1-842,0-1 1,0-4-1,4-2 1618,0-1 0,1-1 0,-1-5 0</inkml:trace>
  <inkml:trace contextRef="#ctx0" brushRef="#br0">27553 10968 14184,'-26'6'513,"-1"3"0,6 3 1,4 3-1,2 1 588,1 2 1,7 1 0,3 0 0,2 6-618,2 5 1,2 7 0,4-1-1349,7 2 363,0-4 1,11 3-1,-3-4 1,2-1-1079,5 1 1,7-3 1600,-4-8 0,6-3 1,-3-6-1</inkml:trace>
  <inkml:trace contextRef="#ctx0" brushRef="#br0">26460 10062 14609,'-13'-4'322,"0"-1"0,-1 1 143,1 4 0,1 1-254,3 4 0,2 2 0,4 8 0,-2 3-135,3 4 0,0 3 0,1 3 1,-2 3 8,-2 5 0,1-2 1,4 3-1,0 1-129,0 1 1,0 8 0,1-8 0,2-1-218,2-1 0,5-4 0,0-1 0,5-5 58,3-2 0,-2-4 0,-5 0 1,-3-2-401,3-3 1,-1-1-1,-1-2 1,-4 2 505,-4 3 1,-2-3 0,-4 4-1,-4-1 415,-3 0 0,-2 5 1,-3 1-1,-2 4 309,-2 3 0,5 5 0,0-4 0,4 1-248,3-1 0,6 4 1,-1-5-1,2-1-611,2-2 0,7-3 1,5-1-1,6-4-223,3 0 1,1-3 0,6-3 0,2-2-41,1-4 1,0 4-1,-4-3 1,-1 2 85,1-3 0,-6 4 0,-5-1 0,-6 5 386,-5 6 1,-4 3-1,-1 3 1,-3 2 438,-6 1 0,1 5 0,-10-4 1,3 1 12,2-1 0,5 4 0,4-6 0,2-4-359,2-2 1,2-8 0,4 2 0,7-5-570,8-4 0,8-9 580,3-9 1,16-20 0,1-7 0</inkml:trace>
  <inkml:trace contextRef="#ctx0" brushRef="#br0">27420 9729 14415,'-18'4'398,"1"1"1,-6 5 0,6-1 0,0 3-309,2 1 1,7-1-1,0-2 1,2-1-79,3 2 1,3-1 0,5 0-1,5-2-110,6-2 1,-1 3-1,4-4 1,1 1-69,2 0 0,2-1 0,-1-4 0,-2 2-149,-2 2 0,4 1 0,-6-3 1,-2 2 124,-4 3 1,-1 1 0,-6 4-1,-1 0-141,-1 1 1,-5 5-1,-5 3 1263,-5 3-556,-3 2 1,-3 0 0,-2 1 0,0 1 459,3 3 1,0-1-1,4-5 1,3 1-567,4 0 1,2-1 0,5 1 0,2 0-297,2-1 0,5-1 0,9-1 1,4-3-243,3-2 0,2 3 0,0-4 0,-1-2-1181,1-1 0,0-2 1,-2 2 1509,-3 3 0,-3-3 0,-5 4 0</inkml:trace>
  <inkml:trace contextRef="#ctx0" brushRef="#br0">10824 7983 9513,'-7'-18'0,"2"0"-63,4 2 0,2 7 1,5 5-1,6 2 711,4 2 1,14 2 0,1 2 0,6 4-443,3-1 1,4 3 0,2-5 0,0-2 20,0-2 1,3-1 0,-3 0 0,1 0 96,4 0 1,-4-6-1,2-2 1,1-3 87,2 2 1,2-3 0,2 5 0,3 0-132,3 2 0,11-1 0,-4 2 0,6 1-132,-37 2 0,1 0 1,2 2-1,1 0 0,-3 0 1,1 1-1,3 0 0,0 2-208,1 0 1,0-1-1,2-1 1,1 1 0,-2 1-1,-1 0 1,0 1 0,-1-1-13,2 0 1,-1 0 0,0 1 0,0 0 0,-3-2 0,-1 0 0,1 0 0,0 1 131,-1 2 0,0-1 1,1-2-1,-1 0 0,31 1 1,-1-1 87,-2 2 0,-2-4 1,3 3-1,0-2-99,2-2 0,5 0 0,-2 0 0,1 0-17,-36 0 0,-1 0 1,3-2-1,0 0 1,-3-1-1,-1 1 1,2 0-1,-1 1-28,38 0 1,-37 0 0,-1 0 0,35-2-1,-1-1-150,1 1 0,-2 1 0,-3 4 0,0 1 165,-1 1 1,5 2 0,-7-1-1,1 3-160,-1 4 0,1 2 0,-5-1 0,1 0 37,2 1 0,3-1 0,-9 2 1,-2 1 39,-1 2 0,4 0 1,2-5-1,1 0 178,0 1 0,-6-3 0,2 0 0,-2-4 112,2-1 1,-8 3 0,4-3-1,-4 0-99,-2 0 1,2 4-1,-6-1 1,-1 4-242,-1 5 0,-4 1 0,-1 7 0,-3-1-290,-1 3 1,2 6-1,-3-2 1,-3 1 59,-1 0 1,3-2-1,2-3 1,1 1 225,3 3 1,-3-6 0,2-4-1,-1 1 342,-1-3 1,3 1-1,-4-5 1,0 2-141,-1-2 0,1-1 1,-4 0-1,2 1 211,-1 2 1,-2 1 0,-1-1 0,0 4-634,-1 4 1,1 2 0,0 1 0,-1 2-128,1-1 1,2 3-1,1-1 1,-2 1 231,2-1 0,4-1 0,-2-4 0,1-2 191,0-3 0,-1 2 1,-2-6-1,1-2 367,-1-1 0,2-2 1,1-1-1,-1-1 303,1-3 0,0 1 0,-2 5 0,1-1-423,-2 0 1,5 7-1,-8 0 1,1 2-518,0 1 1,2 2 0,0 4 0,-2 0-110,1 0 1,1 5-1,-2-3 1,3-1 278,5-2 0,1-3 1,0-1-1,-2-3 280,2-2 1,2-1 0,1-5 0,0 0 239,0 1 0,-2-2 1,-1-1-1,-1 1-32,1 3 0,1 1 0,2-1 0,-1 1-447,-3 2 1,1 6 0,-5-2 0,1 3 3,-1 2 1,-1 0 0,-4 1 0,-2 1-312,-3 2 0,4 5 1,-6-3-1,3-2 274,-1-3 0,-1 4 1,2-8-1,-1-2 383,2-1 1,0 1-1,1-3 1,-1 1 76,-1-1 0,10 3 1,-6-4-1,2 0-282,4 1 1,-1 0 0,6 6 0,-4 1-206,-2 2 1,1 1 0,-4-2 0,4 0-224,1-1 0,2 1 1,4 0-1,0-1 256,0 1 0,-2-6 0,1-2 0,-1-1 404,4-1 0,0 1 1,-2-4-1,0-3 121,0-2 1,0 3 0,2-3 0,1 1-100,1-1 1,2 3 0,-3-3 0,3 3-298,1 1 1,-2 5 0,2 0 0,1-2-162,-1-1 1,1 3 0,2-1 0,-1 1 109,1 1 0,2-4 1,3 3-1,1-3 76,2-2 1,1-1 0,-3-2 0,2-2 148,-2-2 0,8 2 1,0-3-1,-1-2 166,3-2 0,-1 4 0,3 1 0,0 0-320,-1 0 1,7 4 0,-6-3-1,3 2-165,2 0 0,-36-7 0,1 1 0,33 5 0,-1 1 92,-2-1 0,3 4 0,2-5 0,-1 2 46,1 0 1,-35-7-1,1 0 1,-1 2-1,-1 0 1,2-1 0,-1 0 138,0-2 0,0 0 1,3 0-1,-1 0 1,-1 0-1,-1-1 0,1 2 1,-1-1 71,2 2 1,-1-1-1,33 2 1,1-4 0,-2 0-165,0 0 1,0 5-1,-3 1 1,2 1-267,1 3 1,3 2 0,-4 2 0,-2 0-60,2 4 1,-2-3-1,-5 4 1,-2-1 37,-2 0 1,9 0 0,-1-7 0,1 0 315,0-2 0,6-6 0,0 1 0,-2-2 232,-1-2 1,3-6 0,0-2 0,0-1-181,-2 0 1,-32 6 0,-1-1-1,29-5 1,2 5 128,-2 2 1,4 2 0,-6 0 0,-1 0-448,0 0 1,6 6 0,-6 3 0,0 3-134,0 1 1,4 1 0,-7-1 0,2 0 33,-2 1 1,7-6 0,-2 0 0,3-2 104,2-3 0,-4-2 1,3-2-1,-4-4 266,-5-4 0,-1-4 0,-3-3 0,2-4 39,1 0 1,-2-1-1,-4-3 1,2 4-172,0 0 0,1 3 0,-5 5 1,-1 3-277,-3 4 0,-4 4 33</inkml:trace>
  <inkml:trace contextRef="#ctx0" brushRef="#br0">10851 5224 27494,'1'19'-9831,"4"-5"8375,4-8 1,2-5 0,3-1 2299,-1 0 0,-6-1 0,-2-4 1,-4-4-245,-1-2 1,0-3 0,0-1 0,0-1-932,0-2 1,0 1 0,0 3-800,0 1 624,0 0 0,-1 7 176,-4 6 0,4 6 0,-5 7 596,0 0 1,0-4 0,-4-1-1,1-3 89,-1-2 1,-2 3 0,-2-1-441,1-2 1,0-2 0,-1-1 0,1 0 978,0 0 1,4 0 0,0 2-447,-1 2 1,-1-1-1,1 6 1,1 3-345,-1 4 0,-2 5 0,0 6 1,2 1-6,1 3 0,4 1 1,-2 5-1,1-3-581,3-1 1,-3 3 0,2-7 0,1-2 383,1-3 1,1-4 0,-2 2 0,-2-4-64,2-3 0,2-2 0,-1 1 0,-1-1-136,-1 0 1,-2 1 0,2 0 0,-4 4 50,1 4 1,-10 10 0,4 3 0,-3 5-229,-3 5 0,2-3 0,-5 7 0,0-1 338,1-5 1,0 4 0,5-10 0,-2-1 166,2-2 0,6-5 0,2-7 1,1-4 134,-1-3 1,4-2 40,-5 1 0,6-1 0,-1 0 0,1 1-260,-2-1 1,4 5-1,-4 3 1,4 2-175,1 5 0,0 8 1,-2-1-1,-1 5 2,-1 5 1,0-4 0,4 5-1,0-3 16,0-3 1,0 2 0,0-10 0,1-1 35,3-3 1,-2 1-1,4-12 1,-2 0 192,1-3 0,1 0 0,-3-1 2,1 0 1,5 1-1,-5 1 1,1 1-76,1 2 0,-5 5 0,4 1 0,-4 4-122,-1 3 1,0 6 0,0-3 0,0 2 50,0-1 1,0-5 0,0 1 0,0-4 86,0-5 1,2 2-1,1-7 1,1 0 202,-1-3 0,4 0 0,1-1-70,-1 0 1,4 1 0,-5-1-1,1 2-201,3 3 1,-2 2-1,-1 9 1,-1 0-28,-3 2 0,0 11 0,0-2 0,1 1 65,-1 1 1,-1-7 0,-1-1 0,2-1-48,2-4 1,4-6 0,-5-6 0,1-2 347,0-1 0,-2-3 0,6-2 311,2-4 0,-4 1 0,2-2-466,1-1 1,2 3 0,1-2-1,-1 1-82,-3 1 1,5 0 0,-3 4 0,6-3 76,-1-1 1,3 3 0,0-4 0,1-2-153,-1-2 0,0-1 1,-1-1-1,3-4 196,0-4 1,4-8-1,-3-6 1,3-3 9,2-5 0,-2 2 0,0-3 0,-1-1 40,-1-2 1,4 2-1,-8 2 1,1 4-139,-1 5 0,-1 3 0,-5 4 0,0 0-147,1 2 0,-5-2 0,-2 9 2,-1-1 1,3-2 67,-5-4 1,5-5 0,-4 0-1,-1 0-41,2-1 1,-5-2 0,5-7 0,0-3 180,3-4 0,-1-4 0,0-2 0,1-1-48,-1 2 1,4-6-1,-5 9 1,2 2-81,0 1 1,-2 3-1,2 4 1,-3 2-31,0 3 0,-5-2 0,4 5 0,-4-1-80,-1 1 0,0-5 1,0 2-1,0-3-33,0-2 0,-1-1 1,-2-4-1,-2-7 117,2-4 0,2-7 0,1 1 0,-2-3 151,-2-1 1,3-3-1,-4 1 1,4 5-79,1 2 0,0 4 0,1 5 0,2 4-47,2 4 0,-1 4 0,-4 3 0,0 3-78,0 2 1,1 1 0,2 5 0,2 0-123,-2-1 1,-2 0-1,-1-4 1,0-4 203,0-3 0,0-8 0,0-3 1,0-2 99,0-2 0,0 0 1,0 0-1,0 0-34,0 0 1,0 0-1,0 2 1,0 2-23,0 5 0,0-2 0,0 4 0,0 2-24,0 3 0,-4 4 0,-2-4 0,-1 3-24,-4 2 1,-1-3 0,-3 2-1,-1 0 43,-2-4 1,-4-3 0,3-2 0,-2-4 54,-2-1 1,2 0 0,0-3-1,0 2 27,1-3 0,3 1 0,0 2 0,2 5-111,1 7 1,1 3-1,0 7 1,-1 1-53,1 3 1,0 3-1,-2 9 1,-3 6-223,-4 9 1,-3 12 0,-3 7 0,-4 4 59,-3 4 0,-4 12 0,-1 4 0,20-27 0,0 2-38,0 0 0,0 2 53,0-1 1,0 1-1,3 2 1,0 0 0,1 0-1,0 0 1</inkml:trace>
  <inkml:trace contextRef="#ctx0" brushRef="#br0">1773 7010 7920,'0'-13'0,"0"4"182,0 0 0,0 5 2563,0-5-2248,0 6 1,-2-3 0,-1 4 944,-1-2-776,0 2 0,2-4-332,-2 6 0,-2 6 0,-5 5 0,2 5 32,-1 6 0,-2 3 1,0 4-1,2 2-181,1 4 0,0 4 1,-3-1-1,4-1 44,3-1 0,4-7 0,1 2 0,0-4-450,0-5 0,1 1 0,4-9 0,3-3-609,4-4 0,2-2 0,-1-7 742,0-2 1,-1-4 0,-3-5-1,-5 0 266,-2-1 0,-2-1 1,0-1-1,0-2-24,0 2 1,-2 3 0,-1 2-1,-1 3 877,1-3 0,2 4 107,1-2 1,1 6-948,4-2 1,2 4 0,6 1-1,1 0 39,-1 0 0,0 0 0,1 0-1225,-1 0 0,0 4 0,1 1-678,-1-2 1,-4-2 0,0-1 0,1 0 1672,2 0 0,1-6 0,1-1 0</inkml:trace>
  <inkml:trace contextRef="#ctx0" brushRef="#br0">2106 7063 7920,'-1'-8'4066,"-4"-1"-2624,-2 6 0,-1-2 0,4 10-995,3 4 0,1 2 0,1 3 0,2 1-151,1 2 1,2 0 0,-3 3-1,3 0-438,2-4 1,-5 3 0,2-1 0,0-2-718,-1-1 0,1-2 0,-5 1-1277,0-1 0,0-7 1724,0-6 0,0-6 1,0-9-1,0-1 444,0-2 0,-5-6 0,1 4 1,-1-1 554,0 3 0,2-1 1,-5 1-1,2 2 1155,3 1 0,2 2 0,1-1-931,0 1 1,0 4 0,1 2 0,4 1-512,4 3 0,4 1 1,3 2-1,4 0-263,0 0 1,-2-4 0,4-2 0,0 0-505,-1 0 1,0 0 0,-5 2 0,2-4-1225,-2 1 1,-1-3 0,-2 4-3567,1-2 5257,-7 5 0,-1-3 0,-6 6 0</inkml:trace>
  <inkml:trace contextRef="#ctx0" brushRef="#br0">2253 7050 7920,'-12'9'0,"2"-2"0,1 1 2104,-2-1 0,5-2-928,2 3 0,4-5 1,4 3-1,5-1-712,3-1 1,1 1-1,2-4 1,2 2-980,0 2 1,3-1-1,-4-4 1,2 0-1191,-2 0 1705,-7 0 0,3 6 0,-5 1 0</inkml:trace>
  <inkml:trace contextRef="#ctx0" brushRef="#br0">2173 7263 7920,'-12'9'0,"2"0"1782,1 1 1,6 2 0,-2 2-1127,4-1 0,2 0 1,4 1-1,4-1-578,2 0 0,9 1 0,2-3 0,2 0-600,-2-2 0,7-6 0,-2 1 522,1-2 0,0-8 0,-1-2 0</inkml:trace>
  <inkml:trace contextRef="#ctx0" brushRef="#br0">2599 7090 9377,'-6'-7'2773,"-2"2"-2327,2 4 1,-5 2 0,7 4 589,1 4 0,1 2 1,2 3-1,0-1-966,0 0 0,5 5 0,-1 0 0,-1-2-591,-1-1 0,2-2 0,2 1-253,1-1 1,2-6 0,5-4 181,-1-6 1,-1-4-1,-2-8 1,-2-1 487,-2-2 0,-2-4 1,-4 4 1283,0 2 1,0 1-327,0 2 1,0 7 0,0 6-459,0 7 0,0 11 1,0 3-1,0 1-97,0 0 1,4-1 0,2 1-1,2-4-91,2-3 1,6-6 0,2-2 0,0-3 27,1-5 0,-4-7 1,4-9-1,-1-7-191,0-6 1,-5 1 0,-5-7 0,-2 1 59,-3 1 1,-2 1 0,-1 6 0,0 1-886,0-1 1,-4 6-1,-1 4-3183,2 2 2819,2 1 1,2 7 0,4 4 0,5 5 1143,6 2 0,5 6 0,6-2 0</inkml:trace>
  <inkml:trace contextRef="#ctx0" brushRef="#br0">2999 6930 8281,'-13'0'1285,"6"0"1,7 0 0,10 2 0,5 1-1361,3 1 0,1 0 0,-3-4 0,3 0-698,2 0 0,-5 5 773,2-1 0,-3 7 0,-2-4 0</inkml:trace>
  <inkml:trace contextRef="#ctx0" brushRef="#br0">2999 7170 7810,'-12'1'1563,"4"4"1,3 1 0,10 4-1859,3-1 1,6-6-1,4 2 1,2-4-2412,1-1 2706,10 0 0,-9-6 0,11-1 0</inkml:trace>
  <inkml:trace contextRef="#ctx0" brushRef="#br0">3812 7170 8206,'-13'0'6657,"0"0"-6435,5 0 0,2 6 1,6 3-1,0 3-441,0 1 1,0 0 0,0 1 0,0-1-553,0 0 1,0-4 770,0 0 0,6-18 0,2 0 0</inkml:trace>
  <inkml:trace contextRef="#ctx0" brushRef="#br0">3826 6983 7826,'-6'-13'0,"-2"1"1291,-5 3 1,4 3 0,2 8-689,1 2 1,1 4-1,5 5-870,0 0 0,2 1 0,2-2 0,5-2 267,3-1 0,7-6 0,2 3 0</inkml:trace>
  <inkml:trace contextRef="#ctx0" brushRef="#br0">4119 6890 9294,'0'9'1122,"0"0"1,1-6-1,2 3-548,2 0 1,5-5 0,-1 4-589,3-4 1,1 4-1,-1 0 7,-3 3 1,-3 1 0,-6 6 0,0 1 101,0 2 0,-6 10 1,-3-2-1,-3 3-147,-1-1 0,0 3 0,-1 0 0,2-1-764,4-2 0,2-3 0,6-3 816,0-4 0,0-3 0,0-2 0</inkml:trace>
  <inkml:trace contextRef="#ctx0" brushRef="#br0">4386 7277 14079,'0'13'373,"0"2"0,-2 1 1,-1 3-783,-1 2 0,-5-3 0,4 3 0,1-2-1968,-2-3 2377,5 5 0,-5-6 0,6 4 0</inkml:trace>
  <inkml:trace contextRef="#ctx0" brushRef="#br0">4626 7237 9067,'-14'6'1263,"7"-3"1,2 5-635,4 3 1,1 1-1,0 1-201,0 0 1,0 1-1,0-1-1250,0 0 0,0 1-2073,0-1 2895,0-6 0,6-13 0,1-8 0</inkml:trace>
  <inkml:trace contextRef="#ctx0" brushRef="#br0">4652 7023 9048,'-6'-7'2948,"3"1"-666,-6 6-2500,1 0 0,0 2 0,5 1 0,6 1 70,6-1 0,3-2 148,1-1 0,6 0 0,2 0 0</inkml:trace>
  <inkml:trace contextRef="#ctx0" brushRef="#br0">4919 6970 7827,'0'-13'1484,"1"1"-172,4 3 1,-2-1 0,6 5 0,1 1-923,2-2 0,6 4 0,-1-2 0,0 2-308,-3 2 1,0 0 0,-2 2-50,-3 2 0,-4 4 1,-5 5-1,-1 0-179,-3 1 0,-5 4 0,-8-1 1,0 1 67,0 1 0,2-4 0,2 3 0,0-3 237,-1-2 1,7 0 0,3 1-86,2-1 0,2-4 0,2-2 0,2 1-163,5-1 1,3-4-1,1 2 1,0-3-903,1 3 0,4-4 1,1 4-1,0-4-1125,0-1 2116,5 0 0,-3 0 0,5 0 0</inkml:trace>
  <inkml:trace contextRef="#ctx0" brushRef="#br0">5292 7117 13143,'-7'13'-38,"-4"0"1,5 1-1,0 0 142,1 4 0,0-1 0,5 3 0,0 0-837,0-4 1,0 3-1,0-1 733,0-2 0,6-7 0,1-3 0</inkml:trace>
  <inkml:trace contextRef="#ctx0" brushRef="#br0">5425 6983 7779,'-17'-1'1893,"-1"-2"1,2-1-1521,1 1 1,6 11-1,0 6-643,-1 1 1,4-5 0,0-1-1,1 1 802,1 2 0,-1 1 1,5 1-1667,0-1 0,6-6 1134,3-2 0,9-4 0,3-1 0</inkml:trace>
  <inkml:trace contextRef="#ctx0" brushRef="#br0">5412 6850 7779,'0'-9'65,"0"0"0,12 6 0,3-2 0</inkml:trace>
  <inkml:trace contextRef="#ctx0" brushRef="#br0">5652 6744 7895,'-6'1'5374,"5"3"-4987,-11-9 0,16 5 0,1 0-51,5 0 1,3 0 0,2 0 0,1 0-223,2 0 0,0 0 0,-5 0 0,1 0-450,-1 0 1,-4 1 129,0 3 0,-6-1 1,1 6 253,-2 2 0,-4-4 0,-2 2 0,-5 0-44,-3-2 1,3 5 0,0-3 360,-1 3 1,-1 1 0,3 0-230,3 1 0,4-5 1,2 0-65,4 1 0,2-4 1,6 0-1,2-2 249,3 1 0,-3 5 0,2-3 0,-2 2 27,-1 0 1,-6 0 0,0 4-1,-2 1-76,-3-1 0,3 0 1,-2 1-1,-1-1-158,-1 0 1,-8 1 0,-3 1-1,-3 1-439,-1 2 1,-2-5-1,-1-4 1,-4 1-343,0 2 1,-3-3 0,-3-2 0,-1-1-354,0-3 1,2-1-1,1-2 1,4 0 1019,0 0 0,-9 6 0,1 1 0</inkml:trace>
  <inkml:trace contextRef="#ctx0" brushRef="#br0">1853 7970 8705,'6'-8'2004,"-5"1"-988,4 2 0,-2 4 258,1-4 0,-2 5-679,2 5 1,-2 2 0,-2 7 0,0 0-248,0 4 1,0 3-1,0 6 1,0-1-435,0 1 0,0 0 1,0 1-1,0 1 66,0 2 1,0 1 0,0-6 0,0-1-1427,0-2 0,0 0 0,1-6 0,3-6 1446,5-5 0,9-4 0,3-2 0</inkml:trace>
  <inkml:trace contextRef="#ctx0" brushRef="#br0">2146 7836 7805,'-7'2'1843,"2"2"0,4 4 0,1 5-1322,0 0 1,0 1 0,0-1 0,0 0-37,0 1 0,-2-1 0,-1 2 0,-3 1-210,-1 2 1,0 0-1,-4-4 1,2 3-405,-1 0 1,3 1 0,-2-3 0,0 1-295,1 2 0,-2 0 1,4-5-297,-1 1 1,4-6-555,-2 1 1593,4-6 1,2 5 0,4-5 409,4 1 0,3 5 0,1-3-256,0 1 0,1 1 0,-1 2 1,0-1-229,0 1 1,1-2-1,-1 1 1,0-1-975,1 0 0,-1 2 0,0-5-1313,1-2 0,-1-2 0,0-1 2041,1 0 0,-1 0 0,0 0 0</inkml:trace>
  <inkml:trace contextRef="#ctx0" brushRef="#br0">2533 7863 7795,'0'-9'4151,"0"0"-3210,0 6 1,0 9 0,0 11-273,0 2 0,-5 10 0,-1 0 0,-1 2-159,-3 1 0,2 8 0,-1-3 0,0-1-608,2-2 1,-3 1-1,5-4 1,2-1-1033,2-2 1,1-7 0,0-3-1448,0-4 0,6-6 2577,3-4 0,2-8 0,3-4 0</inkml:trace>
  <inkml:trace contextRef="#ctx0" brushRef="#br0">2773 7863 9041,'-9'0'1452,"0"0"0,4 4 1,-2 2-1,1 3-977,3 6 0,0 3 0,0 7 0,-3 0-116,-1 3 1,4 2 0,-3-5 0,2-1-694,-1-2 1,1-1 0,4 1 0,0-4-288,0-3 0,6-4 0,3-2-102,2-4 0,3-5 1,-1-5-1,0-4-94,1-2 1,-1-3-1,0 1 1,2-2 816,3-3 0,-3-2 0,4-7 0</inkml:trace>
  <inkml:trace contextRef="#ctx0" brushRef="#br0">3106 7823 7788,'0'-13'2374,"0"-1"0,-2 7-1970,-2 3 1,-3 9 0,-5 7 0,1 6 75,2 3 1,1 5 0,-6 6-1,1-1 0,0 1 0,1 1 0,1 4 0,4-3-588,1-2 0,2 3 1,4-7-1,0-5-507,0-2 1,6-3 0,2-6-1,4-3-271,2-5 0,3-2 0,3-4 0,-1-2 141,0-5 0,3-9 1,-4-4-1,-2-3 745,-1-2 0,5-6 0,0-1 0</inkml:trace>
  <inkml:trace contextRef="#ctx0" brushRef="#br0">3413 7810 8380,'7'-6'1820,"-7"6"1,-7 0-1067,-1 7 0,-2 5 1,4 3-1,0 1-669,0 2 1,2 1 0,2-3 0,-1 4-283,-1 0 1,-1-3-1,5 0 1,0-2-327,0-1 1,5-1 0,1-1 0,1-3-491,3-5 0,2-2 0,2-2 229,-1 0 0,-4 0 1,-2-2 783,-1-2 0,4-4 0,-2-5 0</inkml:trace>
  <inkml:trace contextRef="#ctx0" brushRef="#br0">3426 7863 8053,'-2'-12'1447,"-2"3"1,2 2-528,-2 2 0,3 2 0,2-4-184,3 1 1,4 2-1,5 4-490,1 0 1,-1 0 0,0 0-661,1 0 0,-1 0 0,2 1 1,1 2-2069,2 2 1,-1 1 2481,-3-2 0,5-3 0,2 5 0</inkml:trace>
  <inkml:trace contextRef="#ctx0" brushRef="#br0">3359 8103 14777,'-6'-7'514,"5"7"0,1 8 0,10 4-1780,12 2 0,11-7 0,0-3 0,1-4 1266,3-4 0,7-9 0,3-8 0</inkml:trace>
  <inkml:trace contextRef="#ctx0" brushRef="#br0">4359 8156 9518,'-7'6'1159,"2"3"1,4-2 0,1 2-783,0 2 1,0 1 0,0 1-227,0 0 0,0-4-1162,0 0 0,0-8 1011,0-1 0,6-11 0,1-10 0</inkml:trace>
  <inkml:trace contextRef="#ctx0" brushRef="#br0">4439 7956 11608,'-7'2'940,"2"2"0,10-2 0,3 2-940,4-2 0,8-8 0,0-2 0</inkml:trace>
  <inkml:trace contextRef="#ctx0" brushRef="#br0">4719 7796 7987,'-2'9'1534,"-1"0"-1324,-1 2 1,-5 2 0,5 3 794,1 2 1,3 4 0,4-4-805,5-2 0,9-7 0,4-6 1,5-6-2386,4-6 0,3-9 2184,6-4 0,0-9 0,0-3 0</inkml:trace>
  <inkml:trace contextRef="#ctx0" brushRef="#br0">5039 7703 7987,'-6'-7'0,"-2"1"0,-5 9 0,0 6 1243,-1 8 0,-3 9 0,-3 5 0,1 3-573,0 0 1,1 9 0,5-5 0,1 1-2906,3-2 2235,3-2 0,0-1 0,-1-1 0</inkml:trace>
  <inkml:trace contextRef="#ctx0" brushRef="#br0">8278 11221 8579,'-1'-13'-388,"-4"0"0,4 4-250,-4 0 387,4 6 1,-1-3 687,-2 6 1,1 0 471,-6 0 1,0 0 116,-4 0 1,4 5 68,0-1 0,7 0-805,2-4 0,6 2 1,11 1-1,3 1-412,7-1 1,4-1 0,0-2 0,3 0-69,0 0 0,3 0 0,-7 0 1,-3 0-260,-4 0 0,-11 0-77,2 0 464,-10 0 1,-25 0-1,-14 0 39,-7 0 0,-11 0 0,1 0 0,0 1 51,2 4 1,13-4 0,0 5 0,6-1-240,4-1 0,5 2 0,13-2-939,5 5 1150,14-3 0,11 6 0,13-5 0</inkml:trace>
  <inkml:trace contextRef="#ctx0" brushRef="#br0">15290 11168 16434,'0'-13'-4803,"0"0"3606,0 5 1110,0 2 1,1 6 0,2 2-1,3 1 304,1 1 0,1 2 0,4-3-30,1 1 0,2 5 0,9-4 0,-2-1 61,1 2 0,1-4 0,0 2 0,-3-3-26,-2-1 0,3 0 0,-4 0-619,-2 0 396,-1 0 0,-9 0 151,-6 0 0,-12-5 1,-9-3-1</inkml:trace>
  <inkml:trace contextRef="#ctx0" brushRef="#br0">5119 8210 27544,'4'-14'-4662,"1"1"1,1 1 1396,-2 3 2556,-2 3 1,2 6 1167,-8 0 0,-4 5 1,-5 1-1,1 1-97,3 3 1,-3 2-1,3 2 1,-3-1-157,-1 0 1,1 1-1,2-1 1,1 0-190,-1 0 0,-1 1 0,1-1-439,1 0 1,0 7 0,-4 0 0</inkml:trace>
  <inkml:trace contextRef="#ctx0" brushRef="#br0">5399 7996 23256,'-2'-20'-982,"-2"2"0,-2 10 1,-5 7-1,4 5 456,1 4 1,-3-4 0,3 4 0,0-1-387,1 0 0,-1-4 0,3 3 754,-2 0 0,1-4 1,4 4-1</inkml:trace>
  <inkml:trace contextRef="#ctx0" brushRef="#br0">5652 7703 9607,'0'8'272,"0"-3"1,6-5 0,3 0-230,3 0 1,5-1 0,1-2-1,-2-1 45,-1 1 0,3 1 0,1 2 1,1 0-1,-1 0 1,-1-4 0,-5-1 0,0 2-49,1 2 1,-3 2 0,0 2 0,-4 3-36,-1 2 1,-1 0 0,-5 6 0,-2-1-100,-2 0 1,-4 1-1,-5 1 1,0 1 42,-1 2 1,1 4 0,0-4 0,-1-2 42,1-1 0,0 2 0,-1 1 1,2-1-239,4-3 0,0 0 1,5-1-1,-3 0-1105,-1 1 1291,4-1 1,-3 0 0,6 1 0</inkml:trace>
  <inkml:trace contextRef="#ctx0" brushRef="#br0">6145 7970 9447,'0'13'1222,"0"0"1,-1 2-906,-4 3 0,2-2 0,-6 5 0,-1-2-164,-2-3 1,3 4 0,2-3 0,0-2-615,-1-4 0,5 0-468,-1-2 0,4-6 1,3-6 928,1-8 0,6-12 0,-2 3 0</inkml:trace>
  <inkml:trace contextRef="#ctx0" brushRef="#br0">6172 7796 7851,'7'-6'1200,"-2"-2"1,-4 0-808,-1-1 1,0 5-208,0-5-530,0 6-433,0 9 1,0-2-715,0 10 1491,0-10 0,0 2 0,0-6 0</inkml:trace>
  <inkml:trace contextRef="#ctx0" brushRef="#br0">6492 7623 8794,'1'-13'3962,"4"-1"-3607,-4 7 0,7 1 1,-5 8-1,1 2-5,-1 5 1,-3 9 0,-4 4 0,-5 5-331,-3 4 1,-6 1 0,0 5 0,2-1-286,1 1 1,-3-3 0,2 0 0,3-1-363,2-4 1,8-7 0,0-4-1,6-5 627,6-4 0,15-9 0,4-7 0</inkml:trace>
  <inkml:trace contextRef="#ctx0" brushRef="#br0">6732 7517 8941,'-5'19'871,"1"3"0,-7 3 0,3 3 0,-4 2-238,-2 1 1,1 10 0,0-1 0,-1 2-909,1-1 1,0-2 0,1-2-1,2-3 275,1-1 0,6 4 0,-3-3 0</inkml:trace>
  <inkml:trace contextRef="#ctx0" brushRef="#br0">5945 8250 7878,'-6'7'0,"-3"-3"0,-1-1 0,0 3 0,1 8 779,-2 6 1,4 1-1,-2 1 1,0 0 33,2-1 0,-4 9 1,7-4-1,0 1-1564,-2-3 1,4-1-1,-4-3 1,2-1 750,-1 0 0,-5 5 0,3-3 0</inkml:trace>
  <inkml:trace contextRef="#ctx0" brushRef="#br0">2266 6490 20172,'-21'0'-405,"-2"-4"1,5-1 0,0 2 106,-1 2 0,0 7 0,-5 3 0,3 1 122,2-1 0,-5 3 0,4-3 0,-1 3-31,3 1 1,3-4-1,2-2 1,0-1 307,-1-3 0,1-1 0,-2-1 1,-1 2-46,-2 2 0,-6-1 0,4-3 0,-3 2 136,1 2 0,0 5 0,-6-1 0,-2 3-254,-1 1 0,-6 7 0,1 0 1,-2 2-5,-2 1 0,-4-1 0,-2 5 0,-2-2 47,-2-3 0,4 3 0,-1-3 0,-1 3 44,-1 2 1,-8 0 0,6 1-1,1 2 79,-2 1 1,2 4 0,-1-2-1,4 1-120,1 3 1,3 1-1,6 2 1,3 0-161,1 0 0,7 0 1,6 0-1,4 0-79,4 0 1,3 0-1,0 0-445,5 0 486,3 0 1,2-4 0,3-1-1,4 1 14,-1-2 0,5 4 1,-2-4-1,5 0 67,3-2 1,1 2 0,-1 0 0,3 1 44,0 1 1,4-2-1,-2 3 1,6-3 103,2-2 1,10 5 0,2-3 0,5 1 98,2-4 1,14 0 0,-4-3 0,5-4 80,5-4 0,-32-10 0,0 0 0,-1-3 0,1 0 0,1 1 0,1-1-38,0-1 1,0 0-1,0 0 1,1 0 0,1 2-1,-1 0 1,1 1 0,0 0-12,0-1 0,-1 0 0,0 0 0,-2-1 1,0 0-1,-1 1 0,0 0 0,0 0-61,0 1 0,1 0 1,0 3-1,0 0 0,1-2 1,0 0-1,0 1 0,-1 1-6,-1-1 1,-1 0-1,5 0 1,-1 0-1,0 2 1,0 1-1,1-2 1,0 1-18,1-2 0,0 0 0,2-1 0,-1-1 1,0-2-1,-1 0 0,2-1 0,-1-1 75,1 0 1,1-1 0,1 0 0,0-2-1,-2-1 1,-1-2 0,2 1 0,0 0 6,1 0 1,-1 0-1,3 0 1,-1 0 0,0 0-1,0 0 1,0 0 0,0 0-89,3 0 1,-1 0 0,-1 0-1,0 0 1,0 0 0,1 0-1,0 0 1,-1 0-120,2 0 1,0 0-1,-1 0 1,0 0-1,-1 0 1,-1 0-1,-1 0 1,0 0-8,-3 0 1,1 0-1,1 1 1,-1 0 0,-1 0-1,0 1 1,0 0 0,-1 0 70,0 0 1,-1-1 0,-2-1 0,0 0 0,-1-1 0,0-1 0,0-1 0,-1 0 172,1 0 1,-1-1-1,3 0 1,0-1-1,33-8 1,0-1-44,-3 1 0,-34 4 1,0 0-1,0 0 0,0 0 1,1 1-1,-1-1-110,1-1 0,0 0 0,33-4 1,-33 5-1,0 0 0,0 1 1,1-1-45,0 1 0,0-1 0,0 1 1,1-1-1,-2-1 0,1 0 0,33-11-105,-4 0 0,-31 11 0,-1-2 0,29-15 0,0 1-130,0-1 1,-4-4 0,-9-3 0,-3-2 127,-3-1 1,6-10-1,-12 1 1,0-7 106,-3-5 1,-18 25 0,-1-1 0,14-32 0,-15 31-1,-1 0-106,1-2 1,-2 0 0,0-2 0,-3 0 0,9-34 0,-2 2-188,-3 3 1,-5 0 0,-4 11 0,-1 6-117,-3 5 1,-7 1-1,-7 4 1,-7 4-16,-8 3 1,-8 3 0,-14 5 0,-8 3 199,-9 1 0,26 11 0,-2 1 0,0-1 0,-1 0 1,-2 1-1,-1 0 196,-2 1 0,-1-1 0,-4 1 1,-1-1-1,1-2 0,0 0 0,1 1 1,-1 0-1,-1-1 0,1 0 0,0 0 0,0-1 1,-1-1-1,-1 0 0,0 0 0,0 0 267,-1 1 0,-2-1 0,-7-3 1,-1-1-1,1 3 0,0 0 0,-1-1 1,0-1-2,0 2 0,-2-1 0,-5 2 1,-1 0-1,3 1 0,1 1 1,-1 0-1,1 2 38,-4 0 0,0 2 0,1 3 0,-1 1 1,-1 1-1,0 2 0,0 1 0,0 1-354,0 3 1,0 1 0,21-1 0,-1 1-1,1 2 1,-18 8 0,1 2 0,0 0-1,0 3 100,2 0 0,1 2 0,2 1 0,1 2 0,2 1 0,0 1 0</inkml:trace>
  <inkml:trace contextRef="#ctx0" brushRef="#br0">1493 10648 8860,'0'-25'0,"0"3"260,0 4-843,6 9 1,-6 3 764,0 6 0,-6 2 0,-6 2 0,2 4 620,1-1 1,0 5 0,-4-3 0,-1 3-225,1 1 1,0 5 0,-1 1 0,1 0-102,0 1 1,1 3 0,1-1-267,3 4-163,-1 0 1,0 5-1,1 2 1,1 0 21,0-1 1,4-1 0,-2-3 0,4 1-187,1-3 1,6 4 0,3-9 0,2-1-609,3-2 0,-2-3 0,-1-3 458,3-3 0,-4-4 1,8-5 213,-3 0 0,-3-5 0,-4-6 0,-2-4 313,0-2 1,-4-6 0,2 6 0,-2 0 852,-2 3 0,0 0-295,0 1 1,-2 5-166,-2 4 0,4 3-477,0 1 1,6 0-1,8 0 1,3 0-413,1 0 0,4 1 1,-3 2-1,0 1-441,1-1 1,-1 0 0,-3 0-1,2 2-181,-2-2 0,0-2 1,1-1-1,0 0-89,0 0 1,2 0 1014,-1 0 0,6-12 0,-4-2 0</inkml:trace>
  <inkml:trace contextRef="#ctx0" brushRef="#br0">2013 10768 11185,'0'-25'10,"0"9"490,0-6 0,0 13-121,0 9 100,0 6 1,0 7-1,0 0-410,0 1 1,4 0 0,1 3 0,-2 2-37,-2 2 1,1-3 0,1 2 0,1 1-145,-1 0 0,-1-1 0,-2 3 0,0-4-525,0 0 1,0-4 609,0 3 0,-2-5 311,-2-4 1,-2-5 0,-5-8 0,2-5-47,-1-3 0,0-7 1,-1-3-1,4-3 42,1-2 0,2 0 0,4 1 0,0-1-30,0 0 0,0 1 1,0 1-1,1 1 4,3 2 0,2 5 0,5 0 0,-2 3-180,1 5 1,6-1-1,2 4 1,-2 0-254,-1 0 0,3 2 0,0 4 1,-2 0-571,-1 0 209,4 0 0,-4 0 1,3 0-215,-4 0 1,4 4 0,0 2 0,0 0-461,1 0 0,0 0 1273,4-2 1,2 4 0,-5 5 0</inkml:trace>
  <inkml:trace contextRef="#ctx0" brushRef="#br0">2159 10755 8553,'-20'0'-45,"2"0"1,9 2-1,5 2 1,2 5 134,2 3 0,5-3 0,2-2 0,3 0-57,5 1 1,3-5 0,-2 3 0,4 0-129,0 2 1,-3 4 0,-1 2 94,-6-1 0,2 0 0,-5 1 0</inkml:trace>
  <inkml:trace contextRef="#ctx0" brushRef="#br0">2066 11048 8579,'-18'8'809,"1"-4"1,3-2-622,5-2 0,8 0 0,1 0-254,7 0 0,7 0 1,3 1-1,6 2-670,2 1 1,1 5 0,3-3 735,2 2 0,-3 1 0,4 4 0</inkml:trace>
  <inkml:trace contextRef="#ctx0" brushRef="#br0">2493 10942 18756,'-2'-31'-1014,"-2"8"1,2 11 0,-2 17 0,2 4 1166,2 3 0,0 5 0,-1 3 0,-2-1-227,-1 0 0,-1 3 0,5-2 0,0 0-320,0 4 1,0-5 0,2 1-1,2-4-21,5-3 0,-2 2 0,2-11 403,2-1 1,0-1 0,1-5 0,-1-5 84,-2-5 0,-2-9 0,3 0 0,-2-3 179,-2-2 0,-2 0 0,-4 1 1,0 0 1390,0 4 1,0-1-545,0 5 0,0 7-874,0 11 0,0 6 0,2 9 1,2 1-181,5 2 1,3 0 0,3-3 0,2 1-232,6 2 0,0-2 0,2-7 0,-1-5-249,0-2 1,2-2 0,-6-2 0,-1-2 222,0-5 0,-1-9 1,-6-4-1,-2-3 17,-1-2 1,-6-4-1,1-1 1,-2-1 124,-2 0 0,0-2 1,0 4-1,0 1 139,0 2 1,0 7 0,1 4-582,4 2 0,2 3 0,7 3 0,-1 5 98,0 2 1,7 8 0,2 3 432,3 3 1,2 1-1,-1 0 1</inkml:trace>
  <inkml:trace contextRef="#ctx0" brushRef="#br0">3066 10755 8508,'-13'-6'355,"-1"-3"1,7 9 0,2 6-1,4 7-778,1 5 0,0 0 0,1-5 0,4 1 51,4-1 1,3 0 0,1 1-1,0-1 372,1 0 0,-1 1 0,0-1 0</inkml:trace>
  <inkml:trace contextRef="#ctx0" brushRef="#br0">3039 10955 10157,'-7'-6'303,"2"-3"1,5 3-1,5 2 1,4 4-1169,3 4 0,7-1 0,3 6 865,3 1 0,2 2 1,0 2-1</inkml:trace>
  <inkml:trace contextRef="#ctx0" brushRef="#br0">3719 10995 25085,'-1'-7'-502,"-4"2"0,-1 10 0,-4 2 1,2 2-47,3 0 1,-1 0 0,3 4 0,-3-1 558,-2-3 0,5 2 0,-3-3 1,2 1-540,0 0 1,-1 0 0,5 4-1168,0 0 0,2-1 1696,2-3 0,9-3 0,8-6 0</inkml:trace>
  <inkml:trace contextRef="#ctx0" brushRef="#br0">3812 10822 9362,'-7'-20'1885,"-5"7"-1987,3 0 0,3 11 0,0 11 1,2 3-1267,0 1 1,-1-4 724,5 0 1,6-4 642,3 3 0,9-5 0,2 3 0</inkml:trace>
  <inkml:trace contextRef="#ctx0" brushRef="#br0">4186 10768 8526,'-12'-6'207,"3"-2"1,2 2 105,2 1 1,4 10 0,-4 3 0,4 4-144,1 2 0,1-1 1,4 0-1,3-1-312,4-3 1,2 3 0,-1-3 0,2 3-399,3 1 0,2-6 0,7-2 0,0-4 540,-1-1 0,7 0 0,1 0 0</inkml:trace>
  <inkml:trace contextRef="#ctx0" brushRef="#br0">4506 10742 8526,'-14'0'264,"1"1"1,0 4 0,-1 5 259,1 6 0,0 5 0,-1 7 1,1 3-309,0 5 1,1-2 0,1 1 0,4-1-555,1-4 1,-3 6-1,5-10 1,1 2-1327,1 1 1,4-3 1663,2 1 0,4-1 0,5 1 0</inkml:trace>
  <inkml:trace contextRef="#ctx0" brushRef="#br0">4626 11221 9827,'0'-13'818,"0"0"1,-5 7 0,-1 7 0,0 10-902,0 5 1,-8 2 0,0-5 0,-1 0-210,1 1 0,-4-1 1,0 0-1,2 2 447,1 3 0,6-3 1,2 3-1,1-4-2930,3 0 2775,1-1 0,8 0 0,2 1 0</inkml:trace>
  <inkml:trace contextRef="#ctx0" brushRef="#br0">4812 11221 8566,'-6'-17'1724,"-3"-1"0,-2 6 0,-1 9-1807,3 6 0,-3 4 0,5 7 1,-2-2-234,0-3 0,6 2-3831,-2-2 4147,4 3 0,7 1 0,1 1 0</inkml:trace>
  <inkml:trace contextRef="#ctx0" brushRef="#br0">4852 10942 16179,'-7'-20'-426,"-4"6"-892,7-4 0,0 15 682,4 7 1,0 2 0,1 2 667,3-2 0,4-2 0,5-4 1</inkml:trace>
  <inkml:trace contextRef="#ctx0" brushRef="#br0">5199 10955 16176,'0'13'-682,"0"2"1,0 1 659,0 2 1,0 6 0,0-2 0,1 2-185,4-2 1,-4 6 0,4-4 0,-4-2-484,-1-1 1,0 1 0,0-4 0,0-2 653,0-1 0,-6-2 0,-1 0 0</inkml:trace>
  <inkml:trace contextRef="#ctx0" brushRef="#br0">5212 10942 15114,'9'-26'-1250,"0"6"1,1 6 1351,2 8 1,1 11 0,1 4 0,-1 3-460,0 1 1,1-4 0,1 0 0,1 1-989,2 2 1315,-1 1 1,3 1 0,0-1 0</inkml:trace>
  <inkml:trace contextRef="#ctx0" brushRef="#br0">5505 11355 8584,'-13'-5'2,"0"1"1,-5 1 0,2 9-187,4 7 1,0 0-1,6 5 1,0-3-332,0-2 1,2 1 514,4-1 0,0 0 0,0 1 0</inkml:trace>
  <inkml:trace contextRef="#ctx0" brushRef="#br0">5679 11315 8324,'-14'-22'320,"1"-1"1,0 9 0,-1 14 167,1 7 0,0 5 0,-1 1 0,1 0-791,0 1 1,1-5-1,1 0-575,3 1 1,6 0-220,2-1 1097,12-3 0,9-6 0,5 0 0</inkml:trace>
  <inkml:trace contextRef="#ctx0" brushRef="#br0">5692 10968 8349,'-13'-6'-1177,"-1"-3"844,1 4 0,7-1 1,8 6 332,9 0 0,15 0 0,8 0 0</inkml:trace>
  <inkml:trace contextRef="#ctx0" brushRef="#br0">6145 10942 8514,'-26'1'298,"-1"5"0,0 9 92,1 10 1,3 9-1,1 10 1,-2 4-57,-1-1 0,3 4 0,3-6 0,2 1-528,6 0 0,6-7 0,4-7 1,7-2-190,7-3 1,15 1-1,2-12 1,2-3-20,-1-2 1,2-8 0,-3 1-1,-4-2 86,-2-2 1,-14-8 0,-1-4 0,-6-4 1129,-3 0 0,-7-3 0,-7 1 0,-6 2-379,-5 1 0,-8 3 0,-3 3 0,-2 5-156,-2 2 0,6 8 0,1 6 0,4 6-2083,2 4 1804,-3 12 0,16-12 0,-6 11 0</inkml:trace>
  <inkml:trace contextRef="#ctx0" brushRef="#br0">1533 12088 8413,'4'-30'649,"1"3"0,5-1 367,-1 11-943,3 5 0,0 16 0,-3 11 0,-5 4 97,-2 5 0,-7 1 0,-1 5 0,0 4-258,0 6 1,-4 7 0,3-1 0,-2 0-222,0 0 0,6-3 1,0-8-1,6-4-670,6-2 0,4-9 979,5-2 0,3-9 0,5-3 0</inkml:trace>
  <inkml:trace contextRef="#ctx0" brushRef="#br0">2066 11901 8499,'-10'-19'-315,"-4"6"0,9 5 0,-9 10 0,4 2 0,1 5 238,0 3 0,0-3 0,-4 0 0,0 1 157,-1 2 1,1 3-1,0 1 1,1 3 288,3 2 1,-2 1 0,6 6-1,-3 2 17,-2 1 1,4-1 0,0-7-1,1-1-15,1 2 1,0-5-1,4-1 1,0-3-421,0-2 0,0 1 0,1-3 1,2 0-159,1-2 0,1 0 1,-5 4 27,0 0 0,0 1 0,0-1 0,1 0-326,4 1 1,-4-6 0,5 0 0,0-2-40,3-3 1,3-2 543,1-1 0,12-12 0,4-2 0</inkml:trace>
  <inkml:trace contextRef="#ctx0" brushRef="#br0">1760 11901 8381,'-9'0'674,"0"0"0,6 2-296,-2 2 0,4-1 0,1 6-59,0 1 1,0 2-1,0 3 1,-2 1-187,-2 2 0,1 0 0,-6-3 1,-1 1 69,-2 2 0,-1-1 0,-1-3 0,1-1-651,0 0 1,-1 1-1,1-1 295,0 0 1,5-4 0,2-1 0,2-1 186,-1 0 1,1-2 129,4 4 0,6 0 0,3 3-84,3-4 1,-3 4 0,-1-4 0,1 1-83,-1-1 0,2 1 0,-4 3 0,0-1-63,0-3 0,-2 1 0,-4 5 0,2-1-99,2 0 1,-2-4-1,2 0-227,-2 1 0,4-2 0,2-1 0,4-1-314,2-3 0,5-1 0,5-4 705,5-2 0,5-4 0,6-5 0</inkml:trace>
  <inkml:trace contextRef="#ctx0" brushRef="#br0">2279 11901 8338,'0'-13'518,"0"0"0,-5 7 0,-4 6-306,-3 7 0,-2 6 0,1 5 0,0 3-70,-1 0 1,1 4 0,0-3 0,1 3-167,3 2 1,-1-1 0,5 1 0,2-2 14,2-3 0,2 1 1,4-9-1,4-2-100,2 0 1,3-1 0,-1-3 0,0-3-100,1-4 0,-1-1 1,0 0-1,1 0-363,-1 0 0,0 0 0,1 0 151,-1 0 0,0 0 1,1 0-1,-1 0 420,0 0 0,1 0 0,-1 0 0</inkml:trace>
  <inkml:trace contextRef="#ctx0" brushRef="#br0">2693 11941 8880,'-6'-12'0,"-3"3"152,-3 5 0,-1 4 1,-2 6-1,-1 7 137,-2 8 1,-4 1 0,4 3 0,0 3 39,-1 1 0,5 3 1,0 1-1,3-1-307,1 1 0,4-1 1,2-2-1,2 0-331,2-5 0,10-1 1,7-10-1,6-3 129,10-4 1,8-4-1,5-7 1,0-7-639,0-5 0,-1 0 818,-5-6 0,6-7 0,1-5 0</inkml:trace>
  <inkml:trace contextRef="#ctx0" brushRef="#br0">3106 11941 8286,'-13'0'370,"7"0"-385,6 0 0,6 6 0,8 1 0,3 2-278,0 0 1,3 0 0,-4 3 0,2-2 292,-2-1 0,5 6 0,0 6 0</inkml:trace>
  <inkml:trace contextRef="#ctx0" brushRef="#br0">3053 12221 9320,'-14'7'-321,"10"-1"1,8-4 0,14 1-718,10 1 1038,12 7 0,8-10 0,5 5 0</inkml:trace>
  <inkml:trace contextRef="#ctx0" brushRef="#br0">3759 12341 8362,'0'-13'3241,"0"5"-2933,0 2 1,0 17 91,0 2 0,0 3 1,0-1-1,0 1-332,0 2 0,-4 0 0,-1-5 0,2 1-1122,2-1-1607,1 0 2661,0-5 0,6-2 0,1-6 0</inkml:trace>
  <inkml:trace contextRef="#ctx0" brushRef="#br0">3759 12101 8278,'-6'-33'0,"-1"7"1174,-1 7 1,2 11-1136,6 8-503,0 0 1,2 12 0,2-5-306,5 1 0,3 4 769,1-3 0,7 2 0,0 3 0</inkml:trace>
  <inkml:trace contextRef="#ctx0" brushRef="#br0">4066 12021 8930,'4'-9'1045,"1"0"1,1 8-535,-2 1 1,-1 6 0,4 7 0,1 2 5,-1 3 1,-2 2 0,2 7-1,0 1-244,1 3 1,-5 2 0,1 5 0,-1-1-509,2 0 0,-4 5 0,4-7 0,-4 2-952,-1-1 1,0-3-1,0-7 1187,0 1 0,-6 0 0,-1-1 0</inkml:trace>
  <inkml:trace contextRef="#ctx0" brushRef="#br0">4426 12687 8530,'7'-13'488,"-1"0"0,-5 1-148,4 3-114,-4 3 1,10 8 0,-7 2 0,-1 5-90,-1 3 0,-4 1 0,-2 2 1,-5 1-71,-3 2 0,3 4 0,0-4 0,-1 0-533,-2 1 0,0-4 0,2 1-50,1-6 0,7-4 516,2-6 0,6-11 0,8-4 0</inkml:trace>
  <inkml:trace contextRef="#ctx0" brushRef="#br0">4506 12368 22526,'-8'-20'-1584,"-4"0"0,9 5-504,-6 6 1296,7 6 766,-4 3 0,7 0 0,2 1 1,3 2-963,1 2 0,2-1 1140,5-4 0,-1 0 0,0 0 1</inkml:trace>
  <inkml:trace contextRef="#ctx0" brushRef="#br0">4879 12234 8698,'0'-13'637,"0"6"0,0 2-542,0 10 1,6 2 0,3 6 0,2 1-32,3-1 1,-1 5-1,2 1 1,0 2 46,-2 2 0,3 7 0,-7 1 0,2-1-35,-2-2 1,-4 2 0,-5-2 0,0-3-133,0 0 1,-5-1 0,-6-1-1,-4-2-69,-2-2 0,-6-2 1,4-7-1,0-3-22,0-1 0,-4-1 0,6-5 97,0 0 1,4-6 0,4-5 0,5-5 185,2-6 0,10-3 1,5-3-1,6 0 290,2 1 0,4-7 0,-3 7 0,3 1-30,2 2 1,-2 0-1,-2 5 1,-4 0-468,0-1 0,-9 4 1,2 6-1,-4 1 102,-5-2 0,-3 0 0,-6-3-604,-8 1 1,-5 1 0,-8 2 0,1 2 176,-1 2 1,0-2 0,2 3-1,3 2-135,4 2 1,4 1 0,0 0 530,1 0 0,5 6 0,3 1 0</inkml:trace>
  <inkml:trace contextRef="#ctx0" brushRef="#br0">5465 12488 18002,'-7'5'-588,"3"4"1,2 9-1,1 4 1,-2 2 228,-2-2 0,-4 2 1,5-5-1,1 0-309,1 1 0,-2-3 0,-1-3-1212,3-1 1826,0-5 0,8-3 0,1-5 0</inkml:trace>
  <inkml:trace contextRef="#ctx0" brushRef="#br0">5412 12341 10782,'-9'-6'0,"0"-3"3323,-1-3-2946,4 5-1103,0-5 0,8 11 157,2-4 0,8 4 644,6 1 0,5 0 1,-2 0-1</inkml:trace>
  <inkml:trace contextRef="#ctx0" brushRef="#br0">6079 12288 8579,'0'-14'253,"0"1"1,-2 6 36,-2 2 0,1-1 0,-6 0-206,-2-1 0,4 4 1,-2-3-1,-1 2 126,-2-1 1,-1-1-1,-1 3 1,1-1-39,0 1 1,-1 3 0,1 3 0,0 3 4,-1 1 0,2 2 0,4 4 0,3 1-27,4-1 0,1 0 0,1 1 0,5-3-254,7-2 0,5 2 0,6-7 1,-2-1 166,2-1 0,-4-2 0,1 0 0,-2 0-454,-2 0 0,-4-2 1,-3-1-590,-1-1 0,-7-5 1470,-2 4 1,-5 2 0,-6 8 0,0 4-47,1 3 1,-8 7 0,8 5 0,-1 4-28,-1 3 1,2 4 0,0-2-1,2-1-1072,2 1 0,0 3 0,3-4 0,-1 1-204,1-1 859,2-1 0,-5 2 0,-2 1 0</inkml:trace>
  <inkml:trace contextRef="#ctx0" brushRef="#br0">5332 12941 9112,'3'-6'790,"-4"6"1,-4 9-723,-1 7 1,-9 5 0,2 5 0,-2 2-671,0 4 0,-4-4 0,-2 3 602,1-3 0,-5-7 0,4-2 0</inkml:trace>
  <inkml:trace contextRef="#ctx0" brushRef="#br0">4239 12807 9215,'-4'-8'0,"-2"0"189,-2 2 0,-1 8 0,-4 5 0,1 2-28,3 0 0,-3 0 0,4 4 0,-4 0-104,-2 1 0,-3 3 1,-1 1-1,2 0-553,1 1 1,-3-2 0,0 3 0,0 0 495,-1-4 0,4 5 0,-4-1 0</inkml:trace>
  <inkml:trace contextRef="#ctx0" brushRef="#br0">3906 13634 8478,'13'-27'265,"-6"6"1,-2 4-1,-4 2 1,1 3 1642,2 3 0,-2 2-1191,2 2 1,-2 5-881,-2 0 0,0 6 0,0 7 0,0 1-32,0-1 0,0 0 0,0 1-652,0-1 1,1-1-954,4-3 1,-2-11 1799,5-11 0,1-6 0,5-8 0</inkml:trace>
  <inkml:trace contextRef="#ctx0" brushRef="#br0">3919 13340 8478,'-13'-5'0,"-1"3"0,1-2 228,0 2 0,5 4 226,4 2 0,2 3 0,4 7-722,2-1 0,5-5 0,9-4 1,3-3 267,-1-1 0,12 0 0,-4 0 0</inkml:trace>
  <inkml:trace contextRef="#ctx0" brushRef="#br0">4279 13261 17914,'0'-8'718,"4"13"1,2 8-994,2 2 1,-5 0 0,1-2 0,-2 2-117,-2 2 1,0-2 0,0 4 0,0-1 147,0 0 1,0 6-1,0-2 1,0 3-288,0 2 1,0-2 454,0-3 0,6-3 0,1-5 0</inkml:trace>
  <inkml:trace contextRef="#ctx0" brushRef="#br0">4559 13367 8443,'-2'-25'100,"-2"4"-81,-5 8 0,2 6 0,-1 8-81,2 3 0,0-2 0,3 4 0,-2 0 643,-3 3 0,5 2 0,-3 4 0,2 2-248,-1 0 0,-1 7 1,3-2-1,-1 3-247,1 2 0,2 0 0,1-1 0,0 0-94,0-4 1,1-3 0,4-6-1,5 1-126,6-1 1,5-1 0,6-3 0,-1-5-436,1-2 0,-2-8 0,-3-5 0,-4-3 283,-3-4 0,-3-6 1,-3 0-1,-5-2 302,-2-1 1,-2-7 0,-2 9 0,-4 0-28,-7 1 0,-1 3 0,-5-1 0,1 4 673,1 3 0,-1 4 0,6 0-67,3 2-1600,3 6 1,18-1 1004,6 8 0,11 4 0,6 5 0</inkml:trace>
  <inkml:trace contextRef="#ctx0" brushRef="#br0">4919 13754 8130,'-12'-6'-170,"3"6"0,-1 12 1,4 8-1,0 2 175,0 1 1,-4-7 0,1 3 0,-2-1 245,2 0 0,-2 0 0,3-5 0,-1-1-677,0-3 426,6 2 0,-2-9 0,5 4 0</inkml:trace>
  <inkml:trace contextRef="#ctx0" brushRef="#br0">5185 13607 8284,'8'-18'15,"-4"0"0,-2 8 1,-2 10-1,0 8-69,0 3 0,0 4 0,0 1 1,0 4-197,0 0 1,0-3 0,-2 2-1,-1-1 136,-1 0 1,-2-1 0,3-3 113,-1-1 0,-1-6 0,5-1 0</inkml:trace>
  <inkml:trace contextRef="#ctx0" brushRef="#br0">5212 13447 8284,'0'-13'0,"-1"-1"0,-4 1 73,4 6-68,-5 1 0,7 7-1178,4 4 1173,2 2 0,12 6 0,2 1 0</inkml:trace>
  <inkml:trace contextRef="#ctx0" brushRef="#br0">5639 13301 10893,'0'-8'-692,"-2"2"0,-1 8 1432,-1 2 0,-1 4 0,5 5-439,0 0 1,-1 0-1,-2 4 1,-2 2-313,2 3 1,2 11 0,1-5 0,-1 5-307,-4 4 1,4-5 0,-5-1-1,1-3-548,1-1 0,-1-6 1,5-3 853,0-4 1,6 0 0,2-1-1</inkml:trace>
  <inkml:trace contextRef="#ctx0" brushRef="#br0">5892 13207 13566,'0'-7'-318,"0"4"1,0 10 147,0 7 1,0 12 0,0 4 0,-2 5 262,-2 7 0,-3 2 1,-8 2-1,-2 5-586,0 0 1,-3 10 0,4-8 0,0-1 466,4-6 0,-1-1 1,5-11-1</inkml:trace>
  <inkml:trace contextRef="#ctx0" brushRef="#br0">6318 13780 8371,'8'-13'132,"-2"7"294,-6 6-455,0 12 1,0 9-1,0 7 1,-2 1-21,-2 2 1,-4 1-1,-6-6 1,-3 1-94,0 0 0,-6-7 0,6-2 0,0-3-358,3-2 0,2-4 500,3 0 0,3-12 0,6 1 0</inkml:trace>
  <inkml:trace contextRef="#ctx0" brushRef="#br0">6612 13620 8452,'0'-13'1911,"0"0"-1049,-6 5 1,3 4-1,-5 8-948,3 5 1,-1 7-1,3 4 1,-3-1-535,-2 0 1,5-1-1,-1-5 1,2 1-465,2-1 1,0-4 1083,0 0 0,6-6 0,2 3 0</inkml:trace>
  <inkml:trace contextRef="#ctx0" brushRef="#br0">6585 13354 9693,'0'-24'1213,"0"-3"-1641,0 4 1,2 9-1,1 11 1,2 5-36,3 2 1,1 2 0,4-3-220,0 2 682,1 5 0,5-2 0,2 5 0</inkml:trace>
  <inkml:trace contextRef="#ctx0" brushRef="#br0">6985 13314 8393,'12'-6'114,"-3"-3"0,-2 5-124,-2 4 0,-4 6 1,4 7-1,-4 2 453,-1 2 0,0 3 0,-1 3 1,-2 0-230,-2 0 1,-1 2-1,3 2 1,-1 0-573,1-1 1,1 4-1,2-2 1,2-4 357,2-3 0,10-4 0,6-3 0</inkml:trace>
  <inkml:trace contextRef="#ctx0" brushRef="#br0">7305 13367 8438,'-6'-19'742,"5"10"1,-4-3 0,10 12-568,3 0 1,6 0 0,4 0-1,2 0 122,1 0 1,3 0 0,-5 0 0,0 2-376,0 2 1,-1 3-1,-6 7 1,-3-1-168,-5 0 1,-4 1 0,-6 1 0,-5 1 63,-6 2 0,-6 1 0,0-3 0,-2 2 447,-1-2 0,9-1 0,4-2 0,3 1 360,2-1 1,4 0 0,8 1-320,5-1 0,9-4 0,6-2 0,5 1-614,7-1 0,4-2 1,4 2 306,5-1 0,3 4 0,1-2 0</inkml:trace>
  <inkml:trace contextRef="#ctx0" brushRef="#br0">20462 12101 8350,'13'-21'189,"0"4"0,1 8-62,-1 4 0,-4-1 352,0 2 0,-5-1-60,5 5 0,-7 0 177,-2 0 1,-5 6 0,-5 3-1,1 3-209,-1 1 1,-2 5 0,-2 1 0,1 2 176,0 3 1,1 1-1,2 2-489,1-1 1,0 7 0,-3 1 0,2 2 0,2-2 77,2-2 0,2-2 0,4-7 0,0-2-1242,0-2 1,1-1 623,4-4 0,2-9 1,6-5 157,1-7 1,-5-11 0,-2-4 0,0-2 439,1 2 1,-5-3 0,3 3-1,-2-2 612,1 2 1,-1 3-1,-4 5 1,2 2-128,2 4 0,-1-3 0,6 7 0,1-1-216,2-1 1,6 5-1,1-4 1,2 4-270,3 1 1,1 0 0,1 0 0,0 1-295,-4 4 0,3-2 0,-4 4 1,1-1-707,0-3 0,-6 3 1,2 0-1,-3 0-380,-2 0 1,1-2 0,-1-4 0,0 0 1246,1 0 0,-1 0 0,0 0 0</inkml:trace>
  <inkml:trace contextRef="#ctx0" brushRef="#br0">21102 12194 8406,'0'-19'0,"0"-2"1120,0 1 0,1 6-475,4 10 1,-2 2 0,5 2 0,3 2-379,1 2 0,2-2 0,3 4 1,1 0-679,-2 3 1,3-2-1,0 2 1,1 1-1224,-1 2 1,-1 6 1633,-5 0 0,0-1 0,1-3 0</inkml:trace>
  <inkml:trace contextRef="#ctx0" brushRef="#br0">21088 12181 10141,'-13'-7'639,"4"1"0,0 6 166,-1 0 0,-2 1 0,-1 4 0,-1 4-277,1 2 1,0 7-1,-2 0 1,0 0 239,2 1 0,-4 0 0,9 5 0,-3-2-418,2 2 1,-1 1 0,5 0 0,3-1-603,0-2 0,2-6 0,0 2 0,0-3-435,0-2 1,0-4-1,0 0-718,0 1 0,4-2 853,1 1 1,-2-2 0,-6 3 180,-2-1 0,-3-4 1,2 2 441,-2-1 1,5 0 523,-1-2 1,4-2 0,4 2-324,5-2 0,7-2 1,4-2-1,-1-1-177,0-1 1,5-1 0,-2 4-1,3-2-161,2-1 1,0-1-1,-1 4 1,1-2-213,0-2 1,-2 1 0,-3 4 0,-4 0-916,-3 0 0,-2-5-515,0 1 0,-5-2-133,-4 2 1841,-2 2 0,4-10 0,1 5 0</inkml:trace>
  <inkml:trace contextRef="#ctx0" brushRef="#br0">20875 12354 8701,'-13'8'656,"7"6"0,6-3 1,9-2-341,7-2 1,6 2 0,8-5 0,2-1-179,2-1 0,6-2 0,5 0 1,-2 0 525,-2 0-664,-7 0 0,5-6 0,-5-1 0</inkml:trace>
  <inkml:trace contextRef="#ctx0" brushRef="#br0">21608 12314 8490,'-7'-20'1966,"-5"6"-1674,3 10 0,-3 8 0,0 7 74,3 5 1,2 0-1,4 6 1,-1 2-103,1 1 0,0 6 0,0 0 1,-3-1-373,-2-2 0,5-1 1,-2-2-1,0-3-517,1-4 1,-1-3-39,5-2 0,0-7 1,0-6 213,0-7 0,0-10 1,0-2-1,2 0 528,2 0 0,-2-5 1,2 3-1,-2 0 1004,-2 4 1,1-1-1,2 3 1275,1 3-1739,1 8 1,-5 4 0,1 10 0,2 5-215,2 3 0,5 1 1,0-3-1,7 2-656,5-2 1,3-2 0,3-5 0,2-5-48,1-2 1,0-2 0,-4-3 0,-1-6-188,1-9 0,-6-6 1,-3-2-1,-5-1-254,-4 0 1,1-4 0,-5-1 0,-2-1 438,-2 0 1,-1 7 0,0 5 0,0 2 354,0 2 1,0 3-466,0 0 0,0 8 1,2 5-149,2 4 558,3 7 0,13 4 0,0 6 0</inkml:trace>
  <inkml:trace contextRef="#ctx0" brushRef="#br0">22248 12288 7890,'0'-21'1469,"2"8"-1638,2 8 1,3 4 0,7 2 28,-1 4 0,5-4 0,0 5 0,-2-2 140,-1 1 0,4 11 0,2-1 0</inkml:trace>
  <inkml:trace contextRef="#ctx0" brushRef="#br0">22155 12474 8525,'4'-13'802,"1"8"1,5 10 0,0 8 0,4 1-769,-1-1 1,8-4-1,-8-2 1,2 1-35,0-1 0,4-4 0,2 3 0</inkml:trace>
  <inkml:trace contextRef="#ctx0" brushRef="#br0">20448 13047 8866,'8'-13'545,"-2"-6"0,-6 16 0,0 3-245,0 9 0,0 5 0,0 4 0,0 4 163,0 4 1,0 0-1,1 2 1,4 3-405,4 5 0,-2-3 0,2-1 0,1-1-607,2 0 0,1-1 1,1-8-1,-1-4-1147,0-3 0,7-3 1695,2-3 0,3-4 0,2-5 0</inkml:trace>
  <inkml:trace contextRef="#ctx0" brushRef="#br0">20875 12994 8252,'0'-19'832,"-6"1"1,-1 2 79,-1 11 1,-4 10 0,5 8 0,-2 0-662,0 1 1,0 3 0,-5 3 0,-3-1-132,-1 0 1,-4 3 0,5-2 0,0 0-406,2 4 0,2-3 1,0 0-1,1-2 164,3-3 0,-3 2 1,5-3-1,-1-4-937,4 1 1,4-6 0,4-1 1020,5-4 1,5-1-1,2 0 1,3 0 114,2 0 1,1 0-1,5 0 1,-1 0-288,1 0 1,4 0 0,2 0 0,-1 0 208,1 0 0,4 0 0,-3 0 0</inkml:trace>
  <inkml:trace contextRef="#ctx0" brushRef="#br0">21368 13101 8408,'0'-34'1817,"0"2"1,0 22-1,0 10-1395,0 9 1,0 4-1,0 2 1,0 3-503,0 4 1,-4 3 0,-2 2-1,0 0-443,0-1 0,2 1 1,4 0-1,0-1-314,0 1 1,1-6-1,5-4 1,6-3 836,4-5 0,14-4 0,-2-5 0</inkml:trace>
  <inkml:trace contextRef="#ctx0" brushRef="#br0">21675 13114 9773,'-13'0'0,"-1"0"1046,1 0 1,0 7-1,-1 7 1,2 5-839,3 2 1,-2 7 0,3-3 0,-1 2-518,0 2 1,6-1 0,-1-4 0,4-3 436,4-2 0,-1 3-128,6-4 0,6 6 0,6-4 0</inkml:trace>
  <inkml:trace contextRef="#ctx0" brushRef="#br0">22008 13234 8351,'-19'-16'886,"-5"2"0,-3 10-145,1 10 1,2 13 0,11 12-1,-1-1-707,1-2 1,6-3 0,2-1 0,5-2-514,5 2 0,8-5 0,11-1 0,5-4 479,7 0 0,8-1 0,4 0 0</inkml:trace>
  <inkml:trace contextRef="#ctx0" brushRef="#br0">22981 12541 8124,'8'-13'767,"-4"7"1,-8 6-266,-5 7 0,-3 3 0,-1 1 1,-1-1-159,1 5 0,-5-2 0,0 5-7,2-3 1,3-2-1,4 0-1446,4 1 1,5-7-1221,5-2 2329,2-4 0,12-13 0,2-3 0</inkml:trace>
  <inkml:trace contextRef="#ctx0" brushRef="#br0">22941 12368 8165,'0'-27'189,"0"14"0,2 7 0,1 9-403,1 4 32,6-4 0,2 4-508,6-2 224,0-4 466,1 5 0,2 0 0,5 2 0</inkml:trace>
  <inkml:trace contextRef="#ctx0" brushRef="#br0">23394 12368 8156,'-7'-6'1325,"3"-3"0,-2 4-1275,1 5 1,1 6 0,4 8 96,0-1 1,6-4 0,1 0 0,2 1-73,0 2 1,-2 1-1,4 2 1,-4 1-119,-1 2 0,0 0 0,-3-5 1,1 2-95,-1 3 1,-1-3 0,-4 2 0,-1-2 6,-1-2 0,-5 1 0,3-1-277,-1 0 1,4 1 0,-3-2 0,1-2-215,1-1 0,-5-5 0,3 4 0,0-1 621,0 1 0,-4 0 0,2 6 0</inkml:trace>
  <inkml:trace contextRef="#ctx0" brushRef="#br0">23648 12821 7609,'0'3'-48,"0"6"0,-5 5 0,1 0 725,1-1 0,-3 0 0,0 1 1,0-1-325,0 0 0,-4 1 0,1-1 0,-1 0-764,1 1 1,-2-1 0,7 0-1643,1 1 2053,1-7 0,2-1 0,0-6 0</inkml:trace>
  <inkml:trace contextRef="#ctx0" brushRef="#br0">23941 12821 10407,'-4'-14'0,"-2"3"-82,-2 2 0,-1 7 0,-4 8 0,0 2 650,-1 2 0,1 2 0,0 1 0,1 2-737,3 3 0,-1-4 0,5 4-742,2-3 0,3-3 1,5-3 910,3-5 0,10 4 0,3-1 0</inkml:trace>
  <inkml:trace contextRef="#ctx0" brushRef="#br0">24048 12554 9415,'-8'-7'0,"2"-5"0,2-4 1185,-1-1-55,1 8 1,10 4-1076,3 5 1,-2 0 0,2 0-715,1 0 0,2 0 1,0 1-1,-2 3 659,-1 5 0,0-3 0,5 0 0</inkml:trace>
  <inkml:trace contextRef="#ctx0" brushRef="#br0">24474 12501 9000,'-13'0'293,"0"0"1,4 6-1,1 3 1,2 3 159,3 1 1,2 6-1,1 3 1,0 3-159,0 2 0,1 0 0,2 1 0,3 2-270,2 1 1,1 0-1,4-3 1,-1 1-112,-3 3 0,-2-1 0,-4-6 0,1-1-77,-1-2 0,-7-6 1,-5 0-1,-3-4-179,-1-3 0,-5-6 0,0 1 0,1-4-89,-3-4 1,5-3 0,-1-8-1,4-3 246,3-4 1,6-3 0,-1-2-1,3 0-3,1 1 0,5-1 0,6 0 1,4 1 715,2-1 1,6 0 0,-4 1 0,0 1-172,0 2 1,4 3-1,-4 3 1,0 0-104,0 0 1,-5 7 0,-7 1-628,-1-1 0,-2 2 141,-4-1 0,-5 6 1,-4-1-1,-3 3 4,-2 1 0,6 5 1,0 4-1,2 5 228,3 3 0,-4 4 0,-1 6 0</inkml:trace>
  <inkml:trace contextRef="#ctx0" brushRef="#br0">24767 12967 9477,'-1'-6'539,"-2"9"0,-1 11-1007,1 6 0,-5 7 0,-1-9 0,-3-2 303,-1-1 1,0-6-1,-1 0-184,1 1 0,1 2-593,3 1 942,3-5 0,12-2 0,2-6 0</inkml:trace>
  <inkml:trace contextRef="#ctx0" brushRef="#br0">24954 12874 7950,'0'-21'407,"-4"-2"2576,-1 5-2256,-5 0 1,7 11-1047,-6 2 1,6 5 0,0 5-173,6 4 1,-2 2 0,5 3 490,0-1 0,2 0 0,5 1 0</inkml:trace>
  <inkml:trace contextRef="#ctx0" brushRef="#br0">25074 12594 7950,'0'-26'0,"0"5"0,0 3 0,0 9 0,6-3 0,1 5 0</inkml:trace>
  <inkml:trace contextRef="#ctx0" brushRef="#br0">25567 12714 7965,'5'-18'0,"1"1"554,1 0 1,0 2-400,2 2 0,-3 0 0,-6-1-87,0 1 0,-1 0 0,-4 1 0,-5 2 113,-6 1 0,-1 6 1,-5-2-1,-2 4 17,-1 1 1,-1 1 0,-3 4-1,1 4 112,2 3 1,-2 5 0,10 3-1,3 0 20,5 4 1,4 1 0,6 2 0,0-2-455,0-3 0,10 2 0,5-6 0,4-2-333,5-1 0,-1-8 1,1-2-1,-3-4 204,-2-1 1,3 0-1,-4-1 22,-2-4 1,-2-2-1,-5-7 954,-5 1 1,-4 1 0,-4 3 246,-5 5 1,-8 4 0,-2 6 0,0 7-461,0 8 0,-5 6 1,3 4-1,1 4-430,2 4 0,-1-1 1,1-1-1,1-1-867,3 1 1,0 0 0,1 0-1,1-5 787,3-3 0,-3 6 0,5-7 0</inkml:trace>
  <inkml:trace contextRef="#ctx0" brushRef="#br0">24674 13247 8044,'-9'14'0,"0"-1"893,-1 0 1,-2 5-1,-3 1 1,-1 0-834,-2 1 0,-5 2 1,0-3-1,-2 0-60,-2 1 0,-5 3 0,-2-2 0</inkml:trace>
  <inkml:trace contextRef="#ctx0" brushRef="#br0">22808 13700 8949,'0'-13'1960,"-6"6"-1054,-3 2 1,3 5-435,2 5 0,2-2 0,2 5-376,0 3 1,0 1-1710,0 1-142,0 0 0,2-7 231,2-6 0,-2-10 1524,2-8 0,3-6 0,1 4 0</inkml:trace>
  <inkml:trace contextRef="#ctx0" brushRef="#br0">22795 13540 8224,'0'-17'423,"0"-1"1,0 2 782,0 1 1,0 6-1138,0 0 0,1 6 0,3-1 0,5 2-14,3 2 1,6 0 0,1 0 0,1 0-56,-1 0 0,4 6 0,-2 1 0</inkml:trace>
  <inkml:trace contextRef="#ctx0" brushRef="#br0">23168 13447 8234,'-9'-24'0,"0"7"2290,-1 8-207,4 6-1594,6 3 1,12 0-45,5 0 0,6 1 0,-3 2 0,3 2-213,0-2 1,8 3 0,-7-1 0,-2 3-271,-1 2 0,1 2 0,-6 1 0,-4 2-278,-6 3 1,-4-2 0,-4 5 0,-2 0 216,-5-1 0,-9-2 0,-4 4 0,-5 1 311,-4-3 0,5 4 1,-3-6-1,7-2 151,3-1 1,3-2-1,5 1 1,4-1-7,1 0 1,6-4-1,7 0 1,5 0-289,7-2 0,5 1 0,3-5 0,-1 3-896,1 1 0,-2-4 0,-1 3 0,-3-2-1939,-2 1 1,-1 4 2765,-5-5 0,-6-5 0,-1-7 0</inkml:trace>
  <inkml:trace contextRef="#ctx0" brushRef="#br0">11717 7103 8475,'-13'-13'-60,"0"0"0,4 4 1,0 1-240,-2 3 1,0 0 0,-3 5-1,1 0 77,0 0 1,-1 5 0,1-1 273,0-1 0,-1-2 443,1-1 0,4 0-151,0 0 0,5 0 12,-5 0 0,7 6 1,2 3-178,8 3 0,8 0 0,5-2 0,4-2-90,8-2 1,-1 2 0,4-3-1,-1-2-146,-1-2 0,3-1 0,-6 0 0,-1 0-46,-2 0 1,-7 0 0,-3 0 0,-4 0 130,0 0 1,-7-1 0,-4-4-55,-6-3 0,-6 0 1,-8 1-1,-7-1-52,-6 1 0,-2 4 0,-7-3 1,1 2-25,-4-1 0,-1 1 0,3 4 1,2 0-258,2 0 1,5 6-1,9 1 1,4 2 358,3 0 0,2 0 0,0 4 0</inkml:trace>
  <inkml:trace contextRef="#ctx0" brushRef="#br0">23848 14113 8674,'0'-25'828,"0"3"0,0 10-319,0 12 0,0 2 1,0 7-1,-2 1 91,-2 2 0,1 1 0,-6 0 0,-1 1-537,-2-1 0,0 2 1,1 1-1,3 2-33,-3-2 1,5-1 0,2-2-1,2 1-3649,2-1 3619,0-6 0,0 5 0,0-4 0</inkml:trace>
  <inkml:trace contextRef="#ctx0" brushRef="#br0">24074 13994 8289,'8'-27'835,"-4"0"1,-4 12 464,-4 7 1,1 5-1258,-6 3 1,0 1-794,-4 3 0,1 4 750,3 5 0,3 1 0,6-1 0</inkml:trace>
  <inkml:trace contextRef="#ctx0" brushRef="#br0">24154 13687 8212,'0'-34'1901,"-1"9"-216,-4 11-3220,4 7 0,1 7 1535,9 0 0,8 6 0,4 1 0</inkml:trace>
  <inkml:trace contextRef="#ctx0" brushRef="#br0">24421 13767 8206,'0'-21'1813,"0"8"0,6 7 1,3 7-1433,3 4 0,-4 2 0,1 8 0,2 1-220,0 2 1,-2 6 0,-1-2-1,-2 3-35,-3 2 1,-2 0-1,-1-1 1,0 1-486,0 0 0,-1-2 0,-4-3 0,-4-4-975,-3-4 1,-1-2 0,0-3 1333,0-4 0,-1-4 0,1-1 0</inkml:trace>
  <inkml:trace contextRef="#ctx0" brushRef="#br0">24448 13727 8792,'13'-19'1322,"2"11"0,-1 4-1471,0 10 1,7 4-1,-8 1 1,3-3-998,3 3 0,1 1 1146,2 1 0,9 0 0,-3 1 0</inkml:trace>
  <inkml:trace contextRef="#ctx0" brushRef="#br0">24874 14073 8244,'-13'8'241,"-1"1"1,0 0 0,-3 10 910,0 9 0,-1-1 0,3 1 0,-1-6-871,-2-3 0,5 4 1,5-6-1,1-2 72,-1-5 0,5 2-353,-1-3 0,14 3 0,5 1 0</inkml:trace>
  <inkml:trace contextRef="#ctx0" brushRef="#br0">24954 13994 7850,'7'-27'1040,"-1"2"1958,-6 2 1,0 9-2639,0 5 1,2 6-1737,2-2 1,2 5-1,5 5 1376,-3 4 0,-5 3 0,3 1 0</inkml:trace>
  <inkml:trace contextRef="#ctx0" brushRef="#br0">25194 13647 8102,'0'-18'76,"0"0"1,0 8-514,0 10-408,0 6 845,6 7 0,1 1 0,7-1 0</inkml:trace>
  <inkml:trace contextRef="#ctx0" brushRef="#br0">25607 13647 10099,'0'-27'0,"-1"4"652,-4 5 0,-1 8 1,-4 14-1,1 5-245,-1 3 0,-2 7 0,-1 3 0,-1 3 152,1 2 0,0 4 1,-1 2-1,2 1-526,4 3 1,-3 6 0,7 1 0,1-1-362,1-1 1,8-2-1,3-2 1,3-4 57,1-7 0,5-2 0,1-7 0,2-4-475,3-3 1,-4-5-1,1-8 1,-2-2 563,-2-5 0,-8-7 1,-5-4-1,-2 0 495,-2-4 1,-11 3 0,-4 2 0,-4 3 152,-5 4 0,-4 7 0,-1 1 0,2 3-596,2 1 0,-2 10 0,11 5 0,3 4 129,2 5 0,2 13 0,-4 4 0</inkml:trace>
  <inkml:trace contextRef="#ctx0" brushRef="#br0">22941 14607 9048,'8'-14'4319,"-2"8"-3682,-6 6 1,0 6 0,-2 8 0,-1-1-242,-1 0 1,-5 1-1,4-1 1,2 0-539,2 1 0,-4-1 0,1 0 1,1 1-1733,2-1 1,1-4 0,1-2 1873,3-1 0,4-2 0,5-4 0</inkml:trace>
  <inkml:trace contextRef="#ctx0" brushRef="#br0">22981 14487 11123,'0'-20'5132,"0"-2"-5104,0 9 1,2 1 0,2 12 0,5 0-249,3 0 1,6 4 0,-1 1 0,1-1 219,1 2 0,2-4 0,6 4 0</inkml:trace>
  <inkml:trace contextRef="#ctx0" brushRef="#br0">23341 14433 8354,'0'-13'0,"0"7"0,0 6 1379,0 7 0,0 5 0,0 2 0,0-1-209,0 0 0,0 2 0,0 3 0,0 4-1153,0 3 1,0 0 0,0-1 0,0-2-918,0 2 0,0 0 0,0-1 0,0 0-571,0 0 1471,6-3 0,1-7 0,7-7 0</inkml:trace>
  <inkml:trace contextRef="#ctx0" brushRef="#br0">23581 14527 8402,'0'-20'2479,"0"-2"0,0 10 0,-1 8-1485,-4 10 1,4 6 0,-4 2-700,4 4 0,1 3 1,1 7-1,4 2-513,4 1 1,4 0-1,5-4 1,2-2-945,1-3 0,4 2 0,-4-8 0,1-4 178,0-6 1,-5-5 0,-1-2 0,-6-4 693,-5-4 0,-5-13 0,-5-5 1,-5-1 304,-6 0 0,-1 2 0,-5-1 1,0 0 420,1 1 0,2 5 1,7 3-1,2 3-64,1 2 0,7 6 0,2 2 0,9 4-1543,8 1 0,3 6 1171,7 2 0,6 4 0,1 2 0</inkml:trace>
  <inkml:trace contextRef="#ctx0" brushRef="#br0">24034 14860 8200,'-13'-2'733,"0"-2"0,-5 4 1,0 1-1,2 11 171,1 9 1,3-2-1,2 0 1,2-1-963,2 0 1,2 0 0,4-3 0,0 1-1592,0 2 1,1-1 1648,4-3 0,8-1 0,8 0 0</inkml:trace>
  <inkml:trace contextRef="#ctx0" brushRef="#br0">24301 14820 8217,'6'-14'0,"-5"1"1819,4 0 0,-4 11 0,-1 7 0,0 5-1142,0 3 1,-4 1-1,-1 1 1,2 1-1367,2 2 0,1 4 1,0-4-1,0-1-1414,0 3 1,0-6 2102,0 4 0,0 3 0,0 0 0</inkml:trace>
  <inkml:trace contextRef="#ctx0" brushRef="#br0">24408 14607 8335,'1'-36'4579,"3"0"-3977,-2 7 0,5 16-986,-2 8 1,-2 4-1,6 2 1,1 4-1052,2 3 1,1 4 1434,0 2 0,7-1 0,0 0 0</inkml:trace>
  <inkml:trace contextRef="#ctx0" brushRef="#br0">24794 14567 9995,'-13'-8'1793,"5"13"1,2 8 0,2 2-1343,0 0 0,-1 2 0,5 1 1,0 0-935,0 1 0,0 0 1,0 5-1,0-3-630,0-2 1,0 3 0,0-4 0,2-2 1112,2-1 0,3-2 0,7 1 0</inkml:trace>
  <inkml:trace contextRef="#ctx0" brushRef="#br0">24781 14740 10020,'0'-22'1400,"0"-1"0,6 9 0,4 0 0,5 7-950,3 1 0,5 4 1,3 0-1,5 3 103,4 3 0,1 2 1,-8-3-1,0 3-208,-1 2 1,2-4 0,-8 5 0,0 1-366,-3 2 1,-4 2-1,-2-1 1,-3 0-332,-4 0 0,-5 2 0,-5 2 0,-5 0 234,-7 0 0,-8 2 0,-6-1 1,0-2-248,-2-1 0,5 3 0,-3-1 0,5 0 473,3-3 1,0-2 0,5-1 715,2-3 1,4 0-484,7 1 1,11-3 0,15-6 0,3 0-578,4 0 0,1 0 1,0 0-1,0 0-1010,2 0 0,5 4 0,-4 2 0,1 1-4558,0 4 5803,4-5 0,-9 12 0,4-4 0</inkml:trace>
  <inkml:trace contextRef="#ctx0" brushRef="#br0">24621 14633 8322,'-6'2'2481,"4"13"0,-4-5 0,2 8-2066,0 5 1,-5 8 0,4 6-1,1 5 36,-2 2 1,3 1 0,-6-4 0,0 2-112,2 2 0,-4 2-340,7-7 0,-1 3 0,5-9 0</inkml:trace>
  <inkml:trace contextRef="#ctx0" brushRef="#br0">12530 17565 7991,'-9'-19'3070,"2"4"-2643,1 5 1,3 7-190,8-2 1,2-1 0,6 1 0,1-1-67,-1 0 0,0-3 0,2 3 0,1 0-7,2 0 0,1 2 0,-1 4 0,3-2 14,0-2 0,4 2 0,-4-2 0,1 2-40,0 2 0,-6 0 0,4 0 0,-3 0-240,1 0 0,-5 5 0,-5 1-248,-2 1 0,-2 2 239,-4 4 0,-7-1 0,-6-3 0,-7-3 52,0 0 0,-10-5 1,2 4-1,-2-4 232,2-1 1,-6 0 0,7 0 0,1 0 212,2 0 0,0 0 0,6 0-176,2 0-949,7-6 0,9 5 0,9-2 1,4 4-1036,5 4 1773,9-1 0,7-4 0,6 0 0</inkml:trace>
  <inkml:trace contextRef="#ctx0" brushRef="#br0">12504 16006 8098,'-14'-13'-893,"7"4"1856,3 0 0,4 6-490,4-2 0,-1 4 0,4 2 1,1 4-35,-1 4 1,-1-2-1,6 1 1,3-1-111,0 0 0,5-4 1,2 2-1,4-4-102,0-1 1,1 0-1,1 0 1,2 0-266,1 0 0,0-6 1,-6-1-1,-1-2-315,-2 0 0,-10 6 0,0-3 131,-5 0 1,-4 0 0,-9-4 0,-7 3 137,-8 1 1,-4 1 0,-3 5 0,-2 0 325,-1 0 1,1 0 0,7 0 0,1 0 313,-2 0 0,5 0-131,1 0-590,3 6 0,15 0 1,9 4-1,10-1 165,6 2 0,8 1 0,1 1 0</inkml:trace>
  <inkml:trace contextRef="#ctx0" brushRef="#br0">2853 15566 7943,'-6'-19'1216,"3"4"0,-5-3-49,2 3 1,2 7-1044,4-1 1,-1 7 23,-4 2 0,-2 8 0,-7 9 1,2 4 96,4 0 0,-4 8 1,3-2-1,-3 3-3,-1 2 1,1 1-1,1 5 1,4-1-79,1 0 0,2-1 1,5-9-1,2-1-178,2 1 1,9 0 0,0-2-1,1-2-176,-1 0 0,4-7 0,0 2 1,-2-5-28,-1-4 1,-2 3-1,1-5-564,-1 1 715,-6-2 0,-1-12 1,-6-3 148,0-3 1,-1-6 0,-2 0-1,-3 2 12,-1 1 1,2 2 0,-4 0 0,0-1 1160,2 1 0,0 4 1167,2 0-2155,4 6 0,-4-1 1,11 7-376,7 1 1,5 5-1,6-5 1,-2 1-336,2 1 0,5-5 0,3 4 1,-3-4-222,-1-1 1,-1 0-1,0 0 1,-2-1-513,-3-4 0,2 2 1,-5-6-1,2-1 1175,2-2 0,3-7 0,0-2 0</inkml:trace>
  <inkml:trace contextRef="#ctx0" brushRef="#br0">3599 15739 7876,'-1'-17'916,"-4"-1"0,4 3 1,-2 11-281,6 8 1,-2 6-1,4 4 1,-4-1-451,-1 0 1,0 5 0,0 3 0,0 1 153,0 2 0,0 7 0,0-6 0,0 2-186,0 2 0,-1-4 1,-2-4-488,-2-2 175,1-1 1,4-4-1,-2-3-19,-2-2 0,2-6 0,-2-10-85,2-6 0,-2-10 0,0 0 0,1-7 149,1-6 0,2-6 0,2-3 0,1 2 475,1 2 1,5 2 0,-5 2 0,1 3 325,1 2 1,-5 6-1,5 9 1,-1 2-100,-1 1 1,2 3 0,-3 0-450,1 2 1,7 6 0,-2-1 0,2 2-65,3 2 0,5 0 0,5 0 0,4-1-266,3-3 0,5 2 0,-4-2 0,1 2-226,-1 2 1,-1-4-1,-5-1 1,-3 2-366,-1 2 1,-5-1 0,1-1-364,-4-1 1,-5 0 159,0 4 1,-6 1 983,2 3 0,-4 4 0,-1 5 0</inkml:trace>
  <inkml:trace contextRef="#ctx0" brushRef="#br0">3692 15806 7867,'-17'-9'119,"-1"0"0,6 8 0,8 1 433,2 7 0,4-1 1,2-1 234,5-4 1,6-1 0,5 0-560,7 0 0,7 0 1,-1 0-1,-1 0-173,1 0 0,3 0 0,-5 0 0,-3 1-3023,-5 4 2968,3 2 0,-12 7 0,6-1 0</inkml:trace>
  <inkml:trace contextRef="#ctx0" brushRef="#br0">3706 16019 7876,'-25'6'0,"2"-4"1818,6-5-918,8-2 1,10 5-1,13 0 1,6 0-1160,5 0 0,7 0 0,2 0 0,3 2 0,4 1-781,1 1 1040,-1 1 0,-1-5 0,0 0 0</inkml:trace>
  <inkml:trace contextRef="#ctx0" brushRef="#br0">4159 15873 9945,'-13'-39'0,"-1"4"1890,1 4 1,6 8-2008,2 6 1,4 2 0,1 1 0,1 3 160,4 2 1,-2-3-1,5 4 1,3 0-1,1 0 158,1 2 0,-4 2 0,0 4-116,1 0 1,-4 1-1,0 4 1,-2 4 443,1 2 1,-1 7-1,-4 3 1,2 3-113,2 4 1,-2 3 0,2-2 0,-1 3-268,2-3 1,1-1-1,4-1 1,0-2-541,5-3 0,-2-2 0,5-7 0,-2-1-152,2-3 1,-3-3-1,4-8 1,-1-2 111,0-5 0,0-5 1,-5-5-1,-1-6 166,-3-5 1,3-5-1,-4 1 1,3-2 547,-2-1 1,1-4-1,-4 7 1,0 1 899,0 6 0,-2 2 1,-4 8-49,0 0 1,2 4-699,2 4 0,-1 3-236,6 6 0,1 0 0,8 2 0,3 1-386,0 1 0,7 0 0,-5-4 0,1 0-479,1 0 1,-5-4-1,-3-2 1,-2-1 206,-1-4 0,-7-1 0,-1-1 1,-2 0 130,1-1 1,-1 1 0,-4 0 0,0 0-666,0-1 0,0 5 0,0 0-1601,0-1 2590,0-2 0,0-1 0,0 0 0</inkml:trace>
  <inkml:trace contextRef="#ctx0" brushRef="#br0">5079 15393 8096,'0'-13'-50,"1"5"943,4 4 1,2 2 0,6 4 305,1 2 0,-5-2 0,1 4-1221,5-1 0,3-2 1,4 5-1,-4-1-547,-4 1 0,0 2 0,-1 8 569,0 4 0,1 3 0,-1 2 0</inkml:trace>
  <inkml:trace contextRef="#ctx0" brushRef="#br0">4892 15846 7894,'-6'-27'1165,"6"13"1,2 5 0,8 7-677,6 7 0,13 1 0,-1 2 0,4-2-1716,5 0 0,8-4 1227,4 2 0,2 4 0,3-1 0</inkml:trace>
  <inkml:trace contextRef="#ctx0" brushRef="#br0">5999 15833 8237,'-14'-8'67,"1"4"1,6 4 0,1 4 0,0 5 726,-3 3 0,3 1 0,1 1-186,4-1 0,1 0 0,0 1 209,0-1-635,0-6 1,6-2 0,1-10 0,2-2-183,0 0 0,6-17 0,6 2 0</inkml:trace>
  <inkml:trace contextRef="#ctx0" brushRef="#br0">5865 15686 9002,'-13'-4'3194,"0"-1"-3157,5-5 0,4 8 1,10-2-1,6 2-339,4 2 1,8-4-1,-2-2 1,4 0 0,4 0 301,1 3 0,6-4 0,-3-1 0</inkml:trace>
  <inkml:trace contextRef="#ctx0" brushRef="#br0">6172 15593 8133,'0'-14'381,"0"1"1,0 7 400,0 6 1,1 5 0,2 5-302,2-1 1,5 0 0,-2 4-570,-1 0 0,3 5 0,-5 1 1,-1 2-561,2 3 0,-4 0 1,2-1-1,-2-1-236,-2 2 0,1-5 884,3-1 0,4-3 0,5-2 0</inkml:trace>
  <inkml:trace contextRef="#ctx0" brushRef="#br0">6465 15659 8133,'-6'-11'0,"-3"2"305,-3 4 0,4 4 0,-1 2 1,0 4 654,1 4 1,-2 8-1,6 6 1,1 2-466,1 1 0,2 5 0,0 2 0,2 0-570,2-1 1,5 4-1,7-5 1,4-3-322,0-4 1,1-5 0,4-7 0,0-3 67,3-5 0,2-4 0,-3-6 1,-4-7-290,-5-8 1,0-9 0,-11-2 0,1-2 347,-4-3 1,-8 0 0,-7 0 0,-5 1 602,-6-1 1,-8 5-1,-1 2 1,2 6 451,0 7 0,4 3 0,2 4-478,0 1 1,9 8-1,0 1-587,8 7 1,11 6-1,5 4 1,6 0 278,7 0 0,14 3 0,4 1 0</inkml:trace>
  <inkml:trace contextRef="#ctx0" brushRef="#br0">6932 15979 8110,'-2'18'0,"-1"1"0,-1 2 306,1 3 1,-3-5-1,1-1 1,1-3-183,-2-2 1,3 0 0,-4 1-1,1-1-981,3 0 1,1 1 856,2-1 0,0 0 0,0 0 0</inkml:trace>
  <inkml:trace contextRef="#ctx0" brushRef="#br0">7185 15953 8194,'0'-20'1683,"0"-2"1,0 10 0,0 8-1788,0 10 0,0 1 1,0 2-1,0 1 6,0 2 0,-2 2 0,0 0 1,-3 3-977,2 0 1,0 1 0,0-4-1136,-1-1 2209,-1-6 0,11-1 0,2-6 0</inkml:trace>
  <inkml:trace contextRef="#ctx0" brushRef="#br0">7225 15566 8590,'0'-13'0,"-2"-1"3314,-2 1-2813,3 6-713,-5-5 0,13 10 0,5-1-552,4 6 0,2-1 764,-5 2 0,7 4 0,0-1 0</inkml:trace>
  <inkml:trace contextRef="#ctx0" brushRef="#br0">7545 15460 8239,'-5'-14'1834,"1"10"-762,1 10 1,2 6 0,1 2 0,0 3-542,0 0 1,4 7 0,0 0-1,-1 4-661,-1 3 0,-2 6 1,0-1-1,-2 1-1083,-2-2 1,2 4 0,-2-5 0,3-2 1212,1-5 0,5-6 0,3-8 0</inkml:trace>
  <inkml:trace contextRef="#ctx0" brushRef="#br0">7785 15406 8228,'-14'0'342,"1"0"0,4 16 0,2 8 0,-1 7 865,1 6 0,4 2 0,-1 1 1,2 0-853,2 0 0,0 3 0,0 0 1,2-3-1245,2-2 0,-1 2 0,4-7 0,1-1 889,-1 1 0,2-2 0,4-4 0</inkml:trace>
  <inkml:trace contextRef="#ctx0" brushRef="#br0">8145 16006 8065,'-2'-24'4111,"-1"8"-4180,-1 11 1,-2 16-1,3 10 1,-3 1-201,-1 0 0,-2-1 0,-5 2 1,1 1-11,0 4 1,-1-1-1,3 4 1,0-3 278,2-1 0,0 5 0,-4 2 0</inkml:trace>
  <inkml:trace contextRef="#ctx0" brushRef="#br0">8345 15846 7974,'0'13'852,"0"1"1,-5 3 0,1 1 0,-1-2 83,-1-1 0,5-1 0,-5-3 0,2 0-1321,-1-2-2574,1 0 2959,4-2 0,6-7 0,1-7 0</inkml:trace>
  <inkml:trace contextRef="#ctx0" brushRef="#br0">8558 15353 8182,'0'-13'-481,"0"-1"1,-4 8-3,-1 6 0,1 2 483,4 7 0,-6-6 0,-2 3 0</inkml:trace>
  <inkml:trace contextRef="#ctx0" brushRef="#br0">8758 15340 7009,'0'13'2010,"6"-4"-1408,3 0 1,3-6 0,1 1-1,0-2-118,1-2 1,-1 0 0,0 0 0,1 0-94,-1 0 1,0 0 0,1 0 0,-1 0-383,0 0 0,1 0 0,-1 1 0,0 2-72,1 1 0,-1 7 1,-1-2-1,-3 3-35,-5 1 0,-2 6 1,-4 3-1,-4 2 30,-7-2 0,-6 8 0,-10-2 1,1 3 228,2 2 0,-7 1 0,9-5 0,2-1 204,1 2 1,5-2-1,7-4 1,5-3-244,2-2 0,4-1 0,4-7 1,7 0 0,8-2 1,8-6 0,4 1 0,1-2-454,3-2 0,0-6 0,0-2 0,-4-1-2140,-5 1 1,4 3 2469,-9-4 0,5 0 0,-8-4 0</inkml:trace>
  <inkml:trace contextRef="#ctx0" brushRef="#br0">8691 15446 8582,'0'-13'950,"-4"7"0,-2 6-717,-2 7 1,4 7 0,-3 3-1,1 6 274,3 2 0,-3 3 1,1 3-1,2 5-643,2 2 1,-4 7-1,1-1 1,1-1 266,2-2 0,1 2-131,0-3 0,0 9 0,0-7 0</inkml:trace>
  <inkml:trace contextRef="#ctx0" brushRef="#br0">2826 17152 8032,'-4'13'688,"-1"1"1,-4 1 0,5 4 0,1 6-21,1 5 1,2 8-1,0 1 1,2 2-420,2-2 0,4-1 1,5-5-1,0-1-292,1 1 0,-2-4 0,-1-5 0,0-3-676,-1-2 0,9 3 719,-5-4 0,8 0 0,-1-5 0</inkml:trace>
  <inkml:trace contextRef="#ctx0" brushRef="#br0">3266 17059 10038,'-8'-15'0,"-3"0"1162,-6 2 1,0 5 0,3 17 0,2 8-1049,4 2 1,-4 6-1,3-3 1,-3 3-585,-1 2 1,-1 0-1,1 1 1,1 0 309,3-1 0,-3 5 0,5-7 0,0 1-43,2-1 0,-1 3 1,2-7-1,1 1 3,1 0 0,2-6 0,0 2 0,2-3 271,2-2 0,-1-4 0,6-1 0,1-1 151,2 0 1,6-2 0,1 2 0,1 1-18,-1-1 0,3 0 0,-3 4 1,1-2-201,-1 1 1,0 2-1,-3 0 1,2-2-496,-2-1 0,1-2 0,-1 2 0,3-4-1730,2-4 2220,1-1 0,5-6 0,0-1 0</inkml:trace>
  <inkml:trace contextRef="#ctx0" brushRef="#br0">3786 17125 9014,'-5'-8'0,"-1"0"0,0 4 876,1 5 0,-1 5 0,3 9 0,-3 1-332,-2 2 0,5 4 0,-3-1 0,2 3 116,0 4 1,-5 1 0,4-2-1,2-2-328,2-3 0,1 4 0,0-6 1,1 1-425,4-3 0,2-3 0,8-2 0,3-1-452,4-3 1,3-3-1,2-6 1,-1 0-207,1 0 1,4-2 0,-1-1 0,-4-1 176,-2 1 0,-8 1 1,2 2-1,-3 0-730,-2 0 0,-4 0 1303,0 0 0,0 0 0,4 0 0</inkml:trace>
  <inkml:trace contextRef="#ctx0" brushRef="#br0">4372 17085 7949,'-9'11'397,"1"4"0,-1 4 1015,1 5 0,-4 7 0,3 3 0,-2 0-835,-3-3 0,1 1 1,1 0-1,2-3-393,1-1 0,6-3 0,-2-1 1,5-3-59,5-2 1,2-1 0,8-5-1,3-1-717,4-3 0,9-3 0,5-6 1,2-2-724,2-2 1,-1-3 0,-1-8 0,-1-2 269,0 0 0,3-3 1044,-9 3 0,1-4 0,-6-6 0</inkml:trace>
  <inkml:trace contextRef="#ctx0" brushRef="#br0">4879 17232 7913,'7'-34'1615,"-2"3"1,-2 9-1193,1 8 1,3 8-1,8 8 1,3 1-920,4 1 0,-1 2 1,1-3-1,0 3-108,-1 2 0,3 0 0,-6 7 0,-2 1 604,-1 2 0,-8 12 0,-1-2 0</inkml:trace>
  <inkml:trace contextRef="#ctx0" brushRef="#br0">4852 17512 8047,'8'-8'1788,"-4"-5"0,-1 3-624,1 1 0,8 9 0,9 12-1164,4-3 0,-1 2 0,8-3 0</inkml:trace>
  <inkml:trace contextRef="#ctx0" brushRef="#br0">6052 17499 8145,'-13'0'543,"-1"0"1,2 1 366,3 3 1,-2-2-1,2 4 73,-3 0 1,-1 1-1,1 7-89,3-1 1,3-4 0,6 0-881,0 1 1,0-3 0,1 1-1,4-1-1234,4 1 1,-2-5 0,2 1-2717,1-2 3936,2-2 0,2-6 0,-1-2 0</inkml:trace>
  <inkml:trace contextRef="#ctx0" brushRef="#br0">5892 17299 9733,'-9'-5'0,"0"1"1168,-1 1 1,5 1-1595,5 2 1,6 0 0,8 0 0,0 0-1548,4 0 1973,3-6 0,6 5 0,-1-5 0</inkml:trace>
  <inkml:trace contextRef="#ctx0" brushRef="#br0">6425 17099 7925,'0'-14'1681,"-6"7"1,-1 4-770,-1 6 0,2 9 0,6 7 0,0 0-462,0 1 0,5 5 1,1 0-1,0 5-293,0-1 0,3 4 0,-3-1 0,1 1-919,3 0 0,2 2 0,1-4 0,1-1-1469,-1-2 1,0-3 2230,1-3 0,5 3 0,2-4 0</inkml:trace>
  <inkml:trace contextRef="#ctx0" brushRef="#br0">6892 17632 8738,'0'-2'1271,"0"10"1,0 14 0,0 2-1333,0-2 0,0 2 1,0-4-1,-2 4-231,-2 4 0,-2 3 1,-6 0-1,2 2-750,-1-3 0,-8 7 1042,6-6 0,-15 0 0,-1 1 0</inkml:trace>
  <inkml:trace contextRef="#ctx0" brushRef="#br0">7332 17405 8042,'-14'0'710,"1"0"0,1 2 1,2 1-1,1 3-125,-2 1 0,4 2 0,0 4-14,1 1 1,1-1 0,5 0-1164,0 1 0,2-1-702,2 0 1,10-5 1293,8-4 0,-3-2 0,0-2 0</inkml:trace>
  <inkml:trace contextRef="#ctx0" brushRef="#br0">7292 17152 7954,'-8'-27'4070,"-4"4"-2521,3 5-2050,4 6 1,0 12-1,10 0 1,3 2 64,4 2 1,6-3 0,1 4-1,2-4 436,3-1 0,7 6 0,3 2 0</inkml:trace>
  <inkml:trace contextRef="#ctx0" brushRef="#br0">7612 16965 8356,'-14'-7'919,"1"3"0,5 8 0,4 5 0,3 3-602,1 1 1,1 2 0,3 1 0,5 2-552,3-2 1,6 4 0,3-3 0,1 0-327,2-3 1,10-2 559,-3-3 0,12-3 0,4-6 0</inkml:trace>
  <inkml:trace contextRef="#ctx0" brushRef="#br0">7985 16912 7954,'-14'0'757,"1"0"1,0 2-1,-1 4 1,1 7-251,0 8 1,1 5-1,3 5 1,5 3-165,2 0 1,2 9-1,0-3 1,0 2-945,0-1 0,6 4 1,4-1-1,5-1 601,3-1 0,12-8 0,-2-2 0</inkml:trace>
  <inkml:trace contextRef="#ctx0" brushRef="#br0">8331 17392 10345,'-16'12'722,"4"7"0,5 6-704,4 2 0,-3 2 0,0-6 1,-1 3 519,-4 5 0,4-2 0,-2 3 1,0-1-1177,2 0 1,1-1 0,6-6 0,0-4 637,0 0 0,6 3 0,1-2 0</inkml:trace>
  <inkml:trace contextRef="#ctx0" brushRef="#br0">8691 17365 7924,'14'-13'0</inkml:trace>
  <inkml:trace contextRef="#ctx0" brushRef="#br0">8731 17379 7924,'0'9'1880,"0"-1"0,0-3 1,0 4-1481,0 1 0,0-3 0,0 2-2047,0 2 1647,0-5 0,0 0 0,0-6 0</inkml:trace>
  <inkml:trace contextRef="#ctx0" brushRef="#br0">8625 16899 7984,'-14'-22'379,"7"4"1,1 19-687,6 4 0,6-4 1,3 4-1,3-4 307,1-1 0,6 0 0,2 0 0</inkml:trace>
  <inkml:trace contextRef="#ctx0" brushRef="#br0">8718 17192 8092,'-9'-12'475,"0"3"1,5-3 0,-4 4 0,2-4 217,3-2 1,0 6 0,0-1-163,-1-2 1,1 5-433,8 2 1,2 2 0,5 4 151,-3 2 1,3 5-1,-4 8 1,6 2 42,4 2 1,-4 4 0,4 4-1,-3-1-144,-2 2 1,1 4 0,-1-3 0,-1-1-388,-3-2 1,-3-1-1,-6-1 1,0-1-563,0-2 0,-6 0 0,-3-5 0,-3-2 158,-1-1 0,-1-1 641,1-1 0,-6-6 0,-2-1 0</inkml:trace>
  <inkml:trace contextRef="#ctx0" brushRef="#br0">8731 17099 7887,'8'-27'0,"-4"2"977,-2 3 1,4 8-1,2 10 1,6 2-254,3 2 0,6 0 0,9 0 0,7 0-1176,4 0 0,6 0 1,-2-1-1,5-3 452,7-5 0,11-3 0,4-2 0</inkml:trace>
  <inkml:trace contextRef="#ctx0" brushRef="#br0">8545 17392 7952,'7'-2'3536,"-3"-2"0,-2 4-3231,-2 0 0,0 7 1,0 10-1,-2 2-590,-2 2 1,3-5 0,-4 3 0,4-1-1300,1 0 0,0 0-1373,0-5 2957,11-6 0,-2-7 0,11-7 0</inkml:trace>
  <inkml:trace contextRef="#ctx0" brushRef="#br0">8505 17085 7899,'-14'-29'0,"1"4"254,0 8 0,1 10 0,3 11 530,4 5 1,4 3-1,2 1 1,4 1-785,4-1 0,9 0 0,2 1 0</inkml:trace>
  <inkml:trace contextRef="#ctx0" brushRef="#br0">9424 17605 7271,'0'14'538,"0"-6"1,0 1 241,0 2 0,-4-4 0,-2 2-181,-1 1 0,4-2 0,-2 1 0,2 1-455,-1 2 1,1 1 0,-5 0 0,1 1-466,0-1 1,2 0 0,-2 1 0,-1-2-892,1-4 0,3 4 1212,-5-3 0,0-3 0,-5 0 0</inkml:trace>
  <inkml:trace contextRef="#ctx0" brushRef="#br0">9504 17365 8031,'-4'-20'1393,"0"2"-901,-1 9-409,5 3 1,-1 6 58,-4 0 0,-1 6-1875,-3 3 1733,3 3 0,12 1 0,2 0 0</inkml:trace>
  <inkml:trace contextRef="#ctx0" brushRef="#br0">9678 16992 7988,'-2'-16'244,"-2"3"1,-2 4-176,-3 13 0,-1-1-146,5 6 1,1-5 0,5 5 0,2 2-920,2 0 996,5-3 0,3 4 0,8-5 0</inkml:trace>
  <inkml:trace contextRef="#ctx0" brushRef="#br0">9864 17312 7991,'0'-13'2165,"-1"5"-1519,-4 4 0,4 4 1,-4 4-1,4 5-491,1 3 1,-4 6 0,-2 1 0,0 0-270,0 1 0,-5-1 0,4-3 0,-2 2-564,0-2 1,6-1 0,-3-2 0,2 1-2662,-1-1 3339,1-6 0,10-7 0,1-7 0</inkml:trace>
  <inkml:trace contextRef="#ctx0" brushRef="#br0">9758 16952 7991,'-6'-19'671,"-2"6"0,-4-2 1,2 6 132,1 3 0,5 2 0,-4 2-497,2-2-744,2 2 1,10-2-1,3 7-309,3 1 0,1 5 1,2-3 745,3 1 0,-4-4 0,6 3 0</inkml:trace>
  <inkml:trace contextRef="#ctx0" brushRef="#br0">10344 16832 8222,'0'-18'335,"0"1"1,-4-1 0,-1 5-170,2-1 0,2 1-327,1 0 0,0-1 211,0 1 1,-6 1 0,-4 3 0,-7 5 321,-5 2 0,1 2 0,-1 0 0,-2 0 189,-1 0 1,0 6-1,1 3 1,4 4-138,0 5 0,3-3 1,5 4-1,1 0-326,2 4 1,7-4-1,-3 0 1,5-1-98,5 0 1,8 0 0,9-7-1,3-2-603,2-4 0,4-4 0,2-1 0,1-1 182,3-4 1,-5-2-1,1-8 1,-4-1 56,-2-2 0,-3 0 0,-12 5 485,-3 0 1233,-3-1 1,-14 7 0,-4 5 0,-4 10-463,0 10 1,-1 7 0,1 6 0,-2 4-165,2 4 1,1-1 0,2 1 0,0-1-606,-1 4 1,1-4 0,1-2 0,2 1-520,1 1 1,4-2-1,-2-1 1,0 2-2615,-1 2 0,4-1 0,-5 1 3009,-2 1 0,0-3 0,-3 9 0</inkml:trace>
  <inkml:trace contextRef="#ctx0" brushRef="#br0">12610 15899 8068,'-6'-13'0,"-1"0"0</inkml:trace>
  <inkml:trace contextRef="#ctx0" brushRef="#br0">12530 15899 8086,'-6'-13'3,"-1"6"1,-6 1 0</inkml:trace>
  <inkml:trace contextRef="#ctx0" brushRef="#br0">12410 15913 8065,'-13'0'919,"0"0"1,-1 1-724,1 4 1,4 2 0,2 6 0,1 1 192,3-1 1,1 0-1,2 1 62,0-1 0,6-1 0,3-2 1,3-2 106,1-3 1,5 4 0,1-4-378,2-2 0,-3-2 1,3-1-1,-1 0 1,1 0 47,3 0 0,1 0 0,0 0 0,-1 0-395,-2 0 1,-1 0 0,3 0-1,-4 0-13,0 0 1,-3 0-1,-3 0 1,0 0 201,4 0 1,-4-1 0,2-2 87,-1-2 0,-5-4 1,9 4-29,1-3 0,-1-1 1,4-6-1,-2 1-73,-2 0 1,4-6-1,-4 6 1,0-1-41,0 1 0,-1-4 0,-3 0 52,3 2 1,-3 1-1,2 2-90,-2-1 1,-3 1 0,-3 0 70,-5-1 0,-2 1 0,-2 0 27,0-1 0,0 1 1,0 0-44,0-1 0,0 1 0,1 0 0,2-1-4,2 1 0,-1 0 0,-4-1 0,0 1 11,0 0 1,5-1-1,-1 1 1,-1 0 17,-1-1 1,-2 1 0,0 0 16,0-1 0,-2 6 0,-2-1-59,-5-2 0,3 4 0,0 0 0,1-1-51,1 1 0,-5 2 78,5-4 1,-5 1 0,3-6 152,-2 1 0,5 4 1,-2 0-18,-1-1 0,3-2 1,-6 0-1,0 2-5,1 1 1,-3 4 0,2-2-143,-3 1 1,-1-3-1,-1 5 1,1 1-36,0 1 0,-1 2 0,1 0 0,0-1 52,-1-4 0,1 4 0,0-4 0,-1 4 127,1 1 1,0 0 0,-1 0-1,1-2 41,0-2 1,-1 3 0,1-4 0,0 4-154,-1 1 0,1-2 0,0-1 0,-1-1-20,1 1 0,0 1 0,-1 2-53,1 0 1,-5 0 0,0 0-1,2 2-192,1 2 0,2-2 0,0 4 0,-1-2 268,1 0 1,0 5 0,-1-4 0,1-1 366,0 2 1,4-4 0,0 4-143,-1 0 0,-2-4 1,-2 6-210,1-2 1,0 3 0,-1-3 0,1 1-169,0 3 1,-1 1-1,1 1 1,-2-1-132,-3 4 0,4 2 0,-4-3 1,3 3 108,2 0 0,-1 1 0,1-5 1,1 1 279,3-1 1,-3 5-1,5 0 1,-2-2-52,0-1 0,6 0 1,-3 1-1,2 2 212,0-2 1,-1 3 0,5-1 0,2-2-144,2-1 1,3 3 0,7 0 0,-1-1-328,0 3 0,5-6 1,1 4-1,1-3-222,-1-2 0,5 1 0,-2-1 0,3 0 67,2 1 0,-2-5 1,-1-1-1,-2 1-323,2-1 0,-1 2 0,1-4 1,-3 0-441,-2 0 1100,5-2 0,-4 2 0,7 2 0</inkml:trace>
  <inkml:trace contextRef="#ctx0" brushRef="#br0">12664 15979 8243,'1'-7'430,"4"2"1,-2 4-1,4-1-100,-1-2 1,4 3-94,-1-4 0,-1 5-83,0 5 0,-3 0 0,2 6-38,-1-2 0,-1 0 0,-4 2 0,2 0 72,2-2 0,-1 0-45,-4 4 0,0 0-23,0 1 1,0-1-12,0 0 0,-4 1 0,-2-1-92,-2 0 1,1 1 0,-4-1-32,3 0 1,5 1-1,-2-1-14,4 0 1,1-4-1,1-2 1,2 1 5,2-1 1,3-2 0,-2 2 0,0 1-14,0-1 0,3 2 9,-4 4 20,-1-5 0,0 3 0,1-2-14,-2 3 0,-2 1 0,-2 1 1,-2-1 14,-2 0 0,-3-4 0,3 0 1,1 0 35,-2-2 0,4 5 1,-4-4-1,2 1 135,-1-1 1,1-3-66,4 4 1,0 0 63,0 4 1,0 0-140,0 1 1,0-5 0,0-1-37,0 3 0,0-4 0,0 2-27,0 1 0,-2 1 1,0-1-1,-3-1 6,2 1 1,-3-2 0,2 1-1,-1 0 191,-1-2 1,5 0-1,-5-2 166,0 4 0,5-2-348,-4 2 1,4 0 60,1 4 1,0 1 0,0-1-326,0 0 0,4 1 0,1-1 0,-3 0 57,0 1 1,-2-6-1,0 1 251,0 2 0,0 1 1,0 1 440,0 0 0,-2-4-309,-2 0 0,1-2 0,-4 4-51,1-2 0,1-1-71,5 6 0,0-1 1,0 0-1,0 1-40,0-1 1,0 0 0,2 2 0,1 2-149,1 0 0,5 6 0,-4-6 0,-1 1-415,2 1 1,-3-4-1,4 3 1,-1-3-714,-3-2 0,-1 5 1284,-2 0 0,6-1 0,1-3 0</inkml:trace>
  <inkml:trace contextRef="#ctx0" brushRef="#br0">12917 16859 6114,'4'-9'668,"1"0"1,1 6 523,-2-1 126,-2 2-828,4 2 0,-8 0-468,-2 0 0,-4 6 0,-7 3 0,-1 3-13,-2 1 1,-5 2-1,0 1 1,-2 4 83,-1 0 1,-5-2-1,-2 4 1,0 0 22,1-1 0,-4 3 0,4-5 0,-1 0-152,0 1 0,4 2 1,5-4-1,3-2-1003,2-1 0,6-2 1039,4 0 0,6 7 0,-3 0 0</inkml:trace>
  <inkml:trace contextRef="#ctx0" brushRef="#br0">12650 16886 7972,'2'-17'0,"4"4"208,7 5 1,5 22 0,4 10 0,-3 5-273,1 4 0,-6-2 0,4-3 1,-2 2 63,2 1 0,9 6 0,7-3 0</inkml:trace>
  <inkml:trace contextRef="#ctx0" brushRef="#br0">12797 17512 7839,'0'-13'0,"0"-1"0</inkml:trace>
  <inkml:trace contextRef="#ctx0" brushRef="#br0">12757 17512 8365,'7'0'1467,"1"0"-1085,-4 0 0,-1 0 43,6 0-230,-6 0 0,3 1 0,-6 4 0,0 4 116,0 3 1,6 1 0,3 0 47,3 1 0,1-1 0,0 0 0,2-1-137,3-3 1,-2 3 0,6-3 0,1 1-126,-3-1 0,5 3 0,-4-3 0,1 1-227,1-1 1,-7 3-1,3-3 1,-2 2-43,-4 3 1,3-1 0,-8 0 0,0 1 77,1-1 1,-6 5 0,2 1 0,-4 0 145,-1 1 1,0-1 0,0-3-1,0 2 241,0-2 0,0-1 0,-1 0 1,-2 1-133,-2 2 0,1 0 0,4-5 1,0 0-129,0 1 1,0-1-1,0 0 1,0 1-33,0-1 0,0 0 1,0 2-1,1 1 27,4 2 0,1 0 0,4-5 1,-1 1-16,1-1 0,2 5 0,2-1 0,-1 1-73,0 1 0,2-4 1,1 3-1,2-3-58,-2-2 1,-1 5-1,-2 0 1,1-2 48,-1-1 1,-4-6 0,-2 0 0,1 1 65,-1 2 0,-4-3 0,2 0 0,-2-1-27,1 0 0,-2 4 1,2-3-1,-3 2 348,-1 3 1,0-4-1,-1 2 1,-2 3-122,-1 0 0,-1 1 1,7 0-1,1 3-340,1 2 0,6-3 0,1 3 0,4-1-141,2 1 0,3-5 0,-4 4 1,3-3 99,2 1 0,0 0 0,1-5 0,-3 1 148,0-1 1,-4 0-1,3 1 1,-3-3 337,-2-2 1,0 3 0,1-3 0,-2 3-80,-4 1 0,4 1 1,-4 0-1,1 3-300,-1 0 1,-3 3-1,2-4 1,1 2-230,-1-2 0,-2 3 1,3-1-1,3-2 166,1-1 0,1 1 0,0-1 1,1-3 78,-1 0 1,0 0 0,1 1 0,0-1 219,4-3 1,-3 1 0,3-4 0,-3 2 100,-2 2 1,0-3 0,1 2 0,-1 2-281,0 0 1,1 3 0,-1-1 0,0 0-208,1 1 1,-3-1 0,0 0 0,-4 1 4,-1-1 0,5 5 1,-3 0 33,4-2 1,-3-1 0,-1-2 0,-1-1 510,0-3 0,-2 3 1,2-4-1,1 3 47,-1-2 1,-3 3-1,5-4 1,0 4-391,-1 2 0,4 3 0,-5 3 0,2-1-89,0 0 0,0 3 1,5-2-1,3 0-134,0 4 0,6 0 0,-3-1 0,4 0 143,4 0 0,2-3 1,-3-1-1,-1-1 47,1-1 1,0 1-1,-1-5 1,-1-1-6,-2-3 1,0 3 0,-3-3 0,-1 3-605,0 1 1,-1-1 0,-5 0 661,0 1 0,1-3 0,-1 10 0</inkml:trace>
  <inkml:trace contextRef="#ctx0" brushRef="#br0">14983 20057 7970,'0'-22'473,"0"0"1,-3 1-633,3 12 0,-3 5 0,9 7-585,0 1 1,-3 1 1362,6-5 1,0 0-1,3 1 45,-4 4 0,3 2 0,-5 8 0,0 3-176,0 4 1,-2 3 0,-4 2 0,0 1-518,0 3 1,0-3 0,-1 3 0,-4-1-350,-4 1 1,-7-2 0,-3 6 0,-1-3-292,1-2 1,-10-2 668,-3-1 0,-5-7 0,-3 0 0</inkml:trace>
  <inkml:trace contextRef="#ctx0" brushRef="#br0">6212 15246 8292,'0'-17'1270,"1"0"-564,4 5-1911,-4 5 1,-1 7 1044,-9 0 0,-2 0 0,-3 1 604,1 4 0,4-4 1,0 5 705,-1 0-246,4-4 0,-5 2 57,7-8 1,0 1-1,2-5-685,-2 2 0,2 0 0,-4 4-82,0-3 0,3 1 1,-6 4-1,-1 0-322,-2 0 1,-1 1-1,0 2 1,-1 2 41,1-3 0,-5 4 0,0-1 0,2-1 323,1 2 1,-3-4 0,1 2 549,0-2 1,3-1 0,0 2 70,1 2 0,4-1-761,0-4 0,5 0 0,-4 1-257,2 4 0,-4 1 0,1 4 0,-1-1 178,1 1 0,-3-2 0,3-1 0,-3 1 111,-1-1 1,0-3-1,-1 5 92,1 2 1,1-4 0,2 1 0,1-1-84,-1 0 0,2-2 0,-1 2 0,0 1-55,2-1 1,-5 0 0,5 4-1,-2-2-142,0 1 1,1 2 0,-2 1 0,1 1-13,-1-1 0,-1 0 1,1 0 106,1 1 1,2-1-1,-2 0 1,3-1 221,0-3 0,5 3 1,-5-3-32,0 3 0,4-3 0,-2 0-218,2 1 1,2-3 0,0 2-57,0 2 0,0 0 1,0 3-1,0-1-139,0 0 1,0 1 0,0-1 0,0 0 127,0 1 1,0-1 0,0 0 0,0 1 130,0-1 0,0 0 1,0 1 88,0-1 1,0 0 0,0 1 0,2-3 13,2-2 0,-2 3 0,4-3-146,0 3-1,0 1 1,2 1 0,-2-1-175,0 0 1,-3 1 0,5 0-1,-2 3 46,-3 0 0,2 1 0,1-4 0,0-1 95,0 0 0,0 5 1,-3 0-1,3-2 73,1-1 0,-2-6 0,2 0 0,1 0 408,-1-2 0,-2 5 0,3-5-110,3 1 0,-4 2 0,2-4-328,1 1 0,2 2 0,2 3-245,-1-3 1,0 3-1,1-3 1,-1 2 17,0 3 1,5-5 0,1 0 0,1 1 4,-1 2 1,0 1 0,-3-1 0,2-2 294,-2-1 0,4-4 0,-3 2 0,0-1 169,-2-3 1,-2 3 0,0-2 0,1 1-98,-1 1 1,0-5-1,1 4 1,-1-2-222,0 1 1,5-3 0,0 4 0,0-4-107,1-1 1,-4 5 0,4-1-1,-1-1-73,-1-1 0,6-2 0,-4 0 1,0 0 224,0 0 1,-1 0 0,-5 0 600,1 0 1,-1 0-376,0 0 1,1-5 0,-1-1-1,-1-1-186,-3-3 1,3 2 0,-3-1 0,2 0-236,3 2 0,4-5 0,-1 5 0,0-2-75,-3 0 0,0 2 0,-1-4 0,0 4 145,1 1 1,-1-3-1,0 3 249,1-1 0,-1-1 0,-1-2 59,-3 1 1,1 5 0,-5-5-1,-1 0-127,2 1 0,-3-3 1,4 2-1,1-3-222,-1-2 0,1 6 0,2-1 1,-1-2-122,1 0 0,2-3 0,1 1 162,1 0 1,-5 4 0,-2 0 0,0 0 18,1 1 0,-5 1 0,1 3 599,-2-5 0,2 1 1,1-1-245,-2-1 0,-2 3 0,-1-2-260,0-2 1,2 0 0,0-3-1,3 1-170,-2 0 0,3-1 1,0 1-1,0-2 72,0-3 0,2 4 0,-2-4 239,2 3 1,-5 2 0,1-1 0,-2 1 229,-2 0 0,0-1 1,0 1-333,0 0 0,0 4 0,0 0-241,0-1 1,0-2 0,0-2 4,0 1 0,0 4 0,0 0 0,0-1 100,0-2 0,0-1 0,0-1 0,0 1 102,0 0 1,0-1 0,0 1 402,0 0 0,-2-1 0,-1 1-248,-1 0 0,-5-1 0,3 3 0,0 0-437,0 2 1,-3 5 0,3-3 0,-1 1-32,-3 3 1,-2-5-1,-2 1 81,1-1 0,4 1 1,0 3-1,-1-4 202,-2 1 1,3-5 0,0 5 0,-1-2 139,-2 0 1,-1 0 0,-1-4-1,1 1-76,0 3 1,-1-3-1,1 5 1,0-2-101,-1 0 0,1 1 0,0 0 1,-1 2-164,1 0 1,-2 4-1,-1-2 1,-2 2 27,2 2 1,1 0 0,2 0 0,-1-1 170,1-4 1,0 4 0,-1-4 0,1 4 52,0 1 1,-1-5 0,1 1 0,0 0-64,-1-2 1,1 0 0,0-5 0,0 4-140,-1 1 1,-4-4-1,1 2 1,0-1-723,3 1 1,0 5 0,1-3 0,0 1-457,-1 1 1,-4-1 0,1 5 0,-1 2 1353,-1 2 0,-2 10 0,-6 6 0</inkml:trace>
  <inkml:trace contextRef="#ctx0" brushRef="#br0">6718 16126 8321,'2'-12'-1293,"2"3"1293,-2-3 0,4 12-515,-6 0 0,0 2 1136,0 7 0,0-5 0,1 5-53,4 1 1,-4-2 0,5 1 43,0 1 0,0 2 0,4 0 0,-1-2-195,2-1 0,-4-2 0,2 4 0,1-2-133,2 1 1,1 0 0,1 1 0,-1-2-9,0 1 1,2 2 0,1 1 0,2 0 35,-1 1 0,3-1 1,1 2-1,1 1-81,0 2 1,1 1 0,5-2 0,1 0-168,3 0 0,3-3 1,-1 0-1,2-1-25,1 0 0,7 1 0,-5-1 0,-1-1-11,1-3 0,7 3 0,-6-5 0,0 0 61,-3-2 1,1 1 0,-2 0-1,1 0-27,-2 0 1,2 2 0,-4-2 0,-1 0-124,1 0 1,4 3-1,-3-3 1,0 0-127,-3 0 1,6-2-1,0-2 1,0 1 89,2 1 1,-5 1-1,1-5 1,1 0 34,-2 0 0,5 0 0,-4 0 0,2 0 149,-1 0 0,5-5 0,-4 1 0,0 1-17,2 1 1,-5-2 0,1-1 0,1 2-130,-2 2 0,0-3 0,-4-1 0,1 2-59,-2 2 0,4-4 0,0 1 1,-1-1 23,1-1 0,-4 3 0,-5-4 0,-2 0 26,2-1 1,1 4 0,2-5 0,-2-1 0,-3-2 0,3 0 0,-2 1 1,0 3 81,0-3 0,2-1 0,-3-1 0,2 0 27,-2-1 0,3 3 0,-3 0 0,3 2-157,2-1 1,-2 3 0,-1-1 0,-2 1 67,2-1 1,-3 4 0,-1-4-1,1 3 20,0 2 0,-5 0 0,3 0 0,-1-2 15,0 2 0,0 2 1,-4 1-1,3-2 102,1-2 1,1 2 0,-3-2-1,2 2-37,-2 2 1,3-4-1,1 0 1,0 1 35,4 1 0,-5 1 0,1-2 1,-1-2-138,3 2 0,-1 2 1,0 1-1,-2 0-5,-3 0 1,3 0-1,-1 0 1,-2 0 141,-1 0 0,-1 0 0,-1 0 100,0 0 1,1 1 0,-1 2-137,0 2 1,-1 1 0,-2-3 0,-1 1-137,2-1 0,1 3 0,2-2 0,3 1-18,0 1 1,7-5-1,-3 5 1,0-1 74,-4-1 1,3 2 0,-1-3-1,0 3 177,0 1 1,-1-2 0,-5 2 0,-1 0 60,-3 1 0,3-4 1,-5 5-134,1 2 1,-1-1-1,-4 0 1,2-1-155,-2 2 0,-2-4 0,-1 2 0,2 1-101,2 2 1,-1 1-1,4 1 1,1-2 102,-1-4 0,-2 4 1,2-3-1,0 3 186,1 1 0,-4-4 1,4 0-1,-2 1 121,-3 2 0,3-3 0,-2 0 0,-1 1 171,-2 2 0,-1 2 0,0-1-382,0 0 1,0 1 0,0-1 0,0 0-134,0 1 0,0-1 0,-1 0 1,-2 1 31,-1-1 1,-1 0 0,5 1 11,0-1 0,0 0 0,2 0 392,2 1 0,-2-5 0,2 0 421,-3 1 1,-1-3-556,0 2 1,0 0-1167,0 4 0,-1-5 1,-2-2-2080,-1 0-412,-1-5 3465,5 5 0,-6 0 0,-1 1 0</inkml:trace>
  <inkml:trace contextRef="#ctx0" brushRef="#br0">10464 16872 8124,'2'-13'0,"2"0"0,-1-1 210,6 1-82,0 5 1,-2 1 0,-1 4 802,0-1 36,-4-1 1,3 7-552,-5 2 1,0 4 0,0 5 0,0 0 132,0 1 0,0-1 0,0 0 0,0 1 268,0-1 0,0 0 1,0 0-439,0 1 1,0-1 0,2-1 0,2-2-111,5-1 1,3 0 0,3 3 0,1-3-43,2-5 1,1 2-1,-2-1 1,2-2-167,2-2 1,-1-1 0,4 0 0,-2 0-44,2 0 1,-3 0 0,-1-1 0,0-2-240,-4-2 1,-1-5 0,-2 1 0,0-3-42,1-1 0,-7-1 0,-2 1 0,-4 0-1415,-1-1 1,0 6 0,2-1-3490,2-2 5166,-3 0 0,11-9 0,-4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9144 6597 28294,'-1'-12'-7069,"-2"2"7395,-1 1 1,-2 6-1,3-3-283,-2 0 1,-1 5 566,2-4 0,1 4 1,-6 1 92,-1 0 1,-2 0 0,-1 0 0,-1 0-222,1 0 0,0 0 0,-1 0 1,1 0 180,0 0 1,-1-2 0,1-1 0,0-1-249,-1 1 0,1 1 1,0 2-416,-1 0 0,1 0 0,0 0 0,-1 0 0,1 0 0,0 0 0,-1 0 0,1 0 0,0 2 0,-2 1 0,-2 3 0,0 1 0,-3-2 0,4 3 0,-2 1 0,2-1 0,-3 2 0,1-4 0,2 0 0,1 0 0,2 3 0,-2-5 0,-1 1 0,-2 1 0,0-5 0,5 3 0,-1-2 0,1-2 0,-5 4 0,0 1 0,2-2 0,1-2 0,-4 4 0,-3-1 0,-2 1 0,2 1 0,-3-4 0,1 7 0,-3 0 0,1-1 0,-4 3 0,9-2 0,-1 3 0,0 2 0,1-6 0,-1 1 0,3 2 0,-1 1 0,6-4 0,-6 1 0,3 0 0,-1-1 0,0 2 0,5-4 0,-1 0 0,1 0 0,0 3 0,1-3 0,2-1 0,1 1 0,0 5 0,-5-4 0,3 2 0,2 0 0,-2 0 0,5 4 0,-1 0 0,0 1 0,-2-1 0,4 0 0,4 1 0,-1-1 0,-1 0 0,-1 1 0,1-1 0,1 0 0,2 1-315,0-1 0,0 0 0,0 1 0,2-1 41,2 0 0,-2 1 0,4-1 123,0 0 0,-3 1 0,4-1 1,1-1 143,-1-3 0,0 3 0,4-4 0,-2 4 43,1 2 1,-3-3 0,2 0 0,2-2 190,0 1 0,3 0 0,1 1 0,1-2 187,2 1 1,-1-3-1,-2 2 1,2 0-415,0-1 0,7 2 0,-3-4 0,1 1 0,0 4 0,-1-4 0,3 1 0,-2-1 0,2 0 0,-4-4 0,2 3 0,1-1 0,-3-1 0,9 2 0,-6-3 0,1 1 0,1-1 0,-1 0 0,1 0 0,-1 2 0,-1-2 0,6 0 0,-7 0 0,1 1 0,0-1 0,2 0 0,-3 0 0,3 1 0,2-1 0,1-1 0,2-2 0,1 0 0,-2 0 0,0 0 0,-1 0 0,1 0 0,2 0 0,2 0 0,-3 0 0,1 0 0,-2 0 0,0 0 0,-3 1 0,1 2 0,-1 2 0,-3-1 0,-1-4 0,0 2 0,-1 2 0,4-2 0,-3 4 0,3-2 0,2 0 0,-5 1 0,1-5 0,0 1 0,2 4 0,1-4 0,-3 4 0,0-4 0,0-1 0,2 0 0,2 0 0,0 0 0,-1 0 0,1-4 0,1-1 0,2 2 0,1 2 0,0 1 0,-4 0 0,-1 0 0,1 0 0,4 0 0,0 0 0,-1 0 0,-2 0 0,-1 0 0,-1 0 0,1 0 0,0 0 0,-1-2 0,1-1 0,0-1 0,-1 1 0,1-3 0,0 2 0,-1 1 0,1 1 0,-2-2 0,-1-1 0,-2 1 0,2-2 0,-4 4 0,3-2 0,-1 3 0,-1 1 0,2-2 0,-3-1 0,-1-1 0,0 1 0,3 1 0,-2 1 0,-1-2 0,0-2 0,3-1 0,-3 3 0,1-3 0,-1-1 0,5 3 0,-2-5 0,3-2 0,2 0 0,-1 2 0,1 0 0,-2-2 0,-3 0 0,4-1 0,-6 1 0,3 4 0,-1 1 0,-4-3 0,2 3 0,0 0 0,-4 0 0,-1-3 0,-2 5 0,0 0 0,1-2 0,-5 3 0,-1-5 0,3 2 0,-4-4 0,2 3 0,0-2 0,-2 0 0,5 0 0,-3-3 0,3 2 0,1 1 0,-4-4 0,0-5 0,1 1 0,2 3 0,0 0 0,-1 1 0,-4 0 0,-1-1 0,0 1 0,-3 0 0,1-1 0,-1 1 0,-1 0 0,-2-1 0,-2 1 0,-2 0 0,1 1 0,-5 2 0,1 1-18,0-2 1,-1-1 0,-2-1-36,1 0 79,0 5 0,0-3 0,0 2 1,-1-3-27,-2-2 0,3 3 0,0 0 0,-1 2 0,-2-1 0,-1 0 0,-2-1 0,-1 2 0,-2-1 0,-4 0 0,2-1 0,1 2 0,0-1 0,-5 3 0,2-1 0,-3 1 0,-2-1 0,0 5 0,2-2 0,2 0 0,0 1 0,1-2 0,-3 3 0,1-2 0,2 2 0,4 0 0,-3 0 0,1-1 0,-1 1 0,3 0 0,-2 0 0,-1-1 0,0 1 0,3-3 0,-2 1 0,-1 1 0,0-2 0,5 5 0,-3-5 0,1 1 0,0 1 0,0-1 0,5 4 0,0-2 0,-1-2 0,-4 1 0,1 4 0,0-2 0,3-2 0,-1 3 0,-2-4 0,-2 4 0,-2 1 0,4 0 0,-6 0 0,0 0 0,-2 0 0,-2 0 0,0 0 0,1 0 0,-1 0 0,5 0 0,0 0 0,-1 0 0,3 0 0,-4 0 0,5 0 0,-1 0 0,1 0 0,1 0 0,4 0 0,-3 0 0,-1 0 0,-4 0 0,3 0 0,0 0 0,-1 0 0,-3 0 0,1 0 0,-4 0 0,0 0 0,-5 0 0,-2 0 0,0 0 0,1 0 0,-4 0 0,4 0 0,-1 1 0,1 4 0,-5-4 0,2 3 0,0-2 0,-1-2 0,2 4 0,-3 1 0,2-1 0,-2 2 0,0-4 0,1 2 0,5-2 0,3-2 0,1 1 0,1 2 0,0 1 0,4-1 0,-2 5 0,5 1 0,0 3 0,0 1 0,-5-6 0,3-1 0</inkml:trace>
  <inkml:trace contextRef="#ctx0" brushRef="#br0">9131 7596 29822,'5'-13'-2375,"-1"0"0,2 5 0,-3 3 486,1-1 1782,1 4 0,-5-5-1643,0 2 1483,0 4 0,-2-5 990,-2 6 1,1 0-1,-6 0 133,-1 0 1,-1-2 0,1-1 0,3-3-820,1-1 1,-3 3 0,3-5-1,-2 0 290,-2 1 0,3 1 1,-2 4-1,-2-1 274,0 1 0,-4 1-417,-3 2 0,3 0 1,-3 0-1,4 2 359,0 2 1,1-2 0,0 4 0,-1-1 205,1 4 0,0-1 0,-1-1-405,1-1 0,0 3 0,-1-5-342,1-1 1,0-1 0,-1-2-3,1 0 0,0 0 0,-1 0 0,1 0 0,-5 0 0,0 0 0,2 0 0,1 0 0,-3 4 0,-1 1 0,0-1 0,0 2 0,-1-3 0,4 4 0,-2 1 0,2-1 0,-3-2 0,1 2 0,2 1 0,1-1 0,2-3 0,-1 4 0,1-2 0,0-3 0,4 0 0,0 0 0,-1 1 0,-2 2 0,-2-2 0,1-1 0,0 6 0,4-1 0,1 2 0,2-1 0,4 1-68,-6-4 1,5 6 0,-4-3-432,1 3 1,1 1 0,4 0 209,-4 1 1,4-1-1,-3 0 1,2 1-56,2-1 0,0 0 1,0 1-1,0-1-39,0 0 1,0 1 0,0-1-1,0 0-49,0 1 1,0-1 0,0 0 0,0 1 77,0-1 0,2 0 1,0 1-1,3-1 408,-2 0 1,3-4-1,0 0 1,0 1 146,0 2 1,4 0 0,-1-2 0,1-1 128,-1 2 0,3-1 0,-3 0 26,3-1 0,1 0 0,0 5 0,1-3-30,-1-2 0,2 3 1,1-4-1,2 0 1519,-2 1-1339,-1 0 0,3 5 0,1-1-309,2 0 0,-5-1 0,3-2 1,-1-1-198,0 2 0,4-4 0,-3 0 0,2 1 0,3-1 0,1-2 0,2 2 0,-1 0 0,1 1 0,0-5 0,-1 3 0,1-2 0,0 1 0,4 1 0,0-3 0,-2 1 0,0-1 0,-3 3 0,1 0 0,-1 0 0,1 0 0,0 3 0,1-4 0,0 1 0,-1 0 0,7 3 0,-8-3 0,3 0 0,-1 0 0,-2 0 0,1-3 0,0 1 0,-1-1 0,4-1 0,0-1 0,-2 2 0,1 2 0,1-1 0,-2-4 0,2 0 0,1 0 0,4 0 0,-3 0 0,-1 0 0,1 0 0,-4 0 0,5 2 0,-2 0 0,0 3 0,0-1 0,-4-2 0,-2 1 0,-3 1 0,6 1 0,-4-5 0,0 0 0,1 0 0,0 0 0,2 0 0,0 0 0,-1 0 0,1 0 0,0 0 0,1 0 0,3 0 0,-2 0 0,5 0 0,1 0 0,-1 0 0,-5 0 0,4 0 0,-2 0 0,0 0 0,5 0 0,-5 0 0,0 0 0,1 0 0,-3 0 0,2 0 0,-3 0 0,-2 0 0,1 0 0,0 0 0,-1 0 0,1 0 0,4 0 0,0 0 0,0 0 0,2 0 0,-5 0 0,5 0 0,-2 0 0,0 0 0,4 0 0,-3 0 0,-3 0 0,-1 0 0,3 0 0,0 0 0,-1 0 0,-2 0 0,-1 0 0,0 0 0,-1 0 0,1 0 0,-2 0 0,-1 0 0,-2 0 0,2 0 0,-1-2 0,1-1 0,-2-1 0,2 1 0,1-3 0,2 1 0,0 3 0,-1 0 0,1 2 0,1 0 0,2-1 0,1-4 0,0 4 0,-3-4 0,2 4 0,1 1 0,4 0 0,-4 0 0,-1 0 0,-2 0 0,3-2 0,0-1 0,-1-1 0,-2 1 0,-1-3 0,-1 2 0,1-1 0,0-1 0,-2 5 0,-1-4 0,-2 4 0,1 1 0,3-5 0,0 1 0,1 1 0,0 1 0,4 2 0,0 0 0,-2 0 0,0 0 0,-3 0 0,2 0 0,1 0 0,-3 0 0,7 0 0,-9-1 0,-1-2 0,2-1 0,-4-2 0,1 3 0,1-3 0,-3-2 0,1 4 0,-5-4 0,2 3 0,-2 2 0,-1-3 0,0 0 0,1 0 0,2 0 0,1-3 0,-2 3 0,0 0 0,0 0 0,2-3 0,0 3 0,0-1 0,1-3 0,2 2 0,-3-1 0,0 0 0,1 2 0,2-5 0,-3 5 0,0-2 0,1 0 0,-3 2 0,-2-4 0,3 2 0,-3 2 0,3-2 0,-4 3 0,0 0 0,-5 3 0,0-4 0,1 1 0,-3-3 0,1 3 0,-1 0 0,1 0 0,-4-3 0,3 4 0,1-3 0,-1-2 0,-2 2 0,4-1 0,-1-1 0,0-2 0,4-1 0,-5 0 0,2-1 0,0 1 0,-5 1 0,4 2 0,-2 1-629,-3-2 0,2 4 0,0-2-35,-2-1 1,-2 2 0,-1 0-335,0-3 0,0 4 0,-1-2 643,-4-1 1,2-2 0,-4-2 882,1 1 0,-3 0 1,3-1-467,-1 1 1,-2 0 0,-4 1 0,-1 2-73,1 1 0,0 6 1,-1-2 24,1 4 0,-5-4 0,1 1 0,-1 1 0,0 1 284,0 2 0,0-1 0,5-2 0,0-1 383,-1 1 0,-3-3 1,-1 0-1,2 0 1445,1 0-2127,1-4 0,-3 7 0,-1-6 0,2-2 0,-8 4 0,0-2 0,1 0 0,-3 2 0,0-4 0,-4 7 0,-1-1 0,1 0 0,-2 3 0,1-4 0,3 2 0,4-1 0,-4-1 0,4 3 0,2-1 0,1 1 0,-1 0 0,4 0 0,0-1 0,-1 1 0,4 0 0,-3 0 0,4-2 0,0 2 0,5-3 0,0 2 0,-1 1 0,-2 2 0,-5 1 0,-3 0 0,1 0 0,0 0 0,-3 0 0,2 0 0,1 0 0,0 0 0,0 0 0,2 0 0,-1 0 0,2 0 0,-3 0 0,0 0 0,-1 0 0,1 0 0,1 0 0,4 0 0,-3-2 0,-1-2 0,1 2 0,2-2 0,-1 1 0,-2-2 0,-4 4 0,2-5 0,0 1 0,-4 1 0,3 0 0,-1 4 0,0 0 0,1 0 0,-7 0 0,4 0 0,0 0 0,-1 0 0,0 0 0,0 0 0,1 0 0,2 0 0,1 0 0,-2 0 0,2 0 0,2 0 0,-4 0 0,4 0 0,-2 0 0,-2 0 0,-1-5 0,0 1 0,2-1 0,-2-1 0,-1 0 0,-1-3 0,-1 4 0,0-1 0,1 4 0,-1-4 0,2 2 0,3-1 0,-7 1 0,6 4 0,-1 0 0,-1 0 0,1-2 0,0-1 0,4-1 0,0 1 0,-2 2 0,3 1 0,0 0 0,-1 0 0,3 0 0,2 0 0,-1 0 0,-2 0 0,-1-5 0,2 1 0,-2 1 0,-2 1 0,3-2 0,-4-1 0,-1 2 0,-3 2 0,0 1 0,-1 0 0,0 0 0,1 0 0,-5 0 0,0 0 0,2 0 0,6 0 0,-5 4 0,4 1 0,2-1 0,1 2 0,-1-3 0,2 5 0,1-3 0,0-2 0,-5 3 0,3-1 0,-1-2 0,0-2 0,0 1 0,-5 1 0,-1 1 0,-3-1 0,1-1 0,-5-2 0,-1 0 0,2 0 0,-3 0 0,5 0 0,-3 0 0,-2 0 0,3 0 0,0 1 0,2 2 0,2 1 0,-2 1 0,-1-5 0,0 0 0,1 0 0,-1 4 0,4 1 0,-3-2 0,3-2 0,-5-1 0,0 0 0,-2 0 0,1 0 0,-1 0 0,-4 0 0,2 2 0,2 2 0,-1-1 0,4 6 0,1 0 0,-1-2 0,2 5 0,4-2 0,2 5-1657,3 3 0,-2 1 1,7-1-1,2 4 1215,4 3 1,0 8-1,3 1 1</inkml:trace>
  <inkml:trace contextRef="#ctx0" brushRef="#br0">6052 9369 14764,'-6'-7'-386,"3"1"0,-6 6 0,-1 0 640,-2 0 0,-3 0 0,-1 0 1,-2 0 7,2 0 1,1 0-1,2 0 1,-1 0-104,1 0 0,0 0 1,-1 0-1,1 0-17,0 0 0,-5 0 0,-1 0 1,-1 0 33,1 0 0,-5 0 0,1 0 1,-5 0 53,-4 0 0,-8 0 0,2 0 1,-2 0-49,-3 0 1,-3 1 0,3 4 0,3 3-41,2 4 1,-4 3 0,7 3 0,-2 4-273,1 3 0,3 8 0,7 2 0,-1 4-76,0 1 1,7 0 0,2 1 0,5 2 16,4 2 0,-2 7 0,7-1 0,1 6 66,1-1 1,2 3-1,0 0 1,0 2 55,0 3 1,0 1 0,0 3 0,0 2 35,0 1 1,0-31 0,0 1 0,0-1-1,0 0 1,0 1 0,0 1-60,0 1 1,0 0-1,0 0 1,0 0 0,0 3-1,0 0 1,0-1 0,0 1 26,0 2 0,0-1 1,0 3-1,0 1 0,0-2 1,0 0-1,0-1 1,0 0 55,0-1 0,0 1 0,0 0 0,0 1 0,0 1 0,0 0 0,0-1 0,0-1 27,0 0 0,0-1 0,1 2 1,0 0-1,1-4 0,0 0 1,2 0-1,0 0 52,-1 2 0,1 0 0,2 2 0,0-1 0,-1-3 1,-1-1-1,1 2 0,0 0-52,0 1 1,-1-1 0,2 2 0,0 1 0,-2-1 0,-1 0 0,2-1 0,-1 1-68,1 0 1,-1 0-1,-1 2 1,-1 1 0,1-2-1,1-1 1,0 1-1,-1-1 21,1-1 1,0 0 0,-2-1-1,0 0 1,2 0 0,0-1-1,-1-2 1,1 1 89,0-1 0,0 0 0,-2 0 0,0 0 0,2-2 0,-1-1 0,1 1 0,0 0-12,-1-2 1,1 0 0,0-1 0,0 0 0,1 0 0,0 1 0,4 35 17,1-2 1,-2 2 0,-1-4 0,0-2-148,1 2 1,-4-1-1,4-1 1,-1 2-214,1 1 1,-6 0-1,3-3 1,-4 3 163,-1 5 1,0-4-1,0-1 1,-1-3 324,-4-1 0,0 3 0,-6-2 1,2-3 74,-1 0 0,0-6 0,-1-1 1,4-5-114,1-4 1,-3 2-1,5-7 1,-1-1 51,-1-2 1,3 4 0,-4 1-1,-1 0-233,1 0 1,3 0-1,-4-4 1,1 3-383,-1-2 0,5 3 0,-3 0 0,2-2 169,0-2 1,-5 3-1,4-8 1,2 0 121,2 2 1,1-2 0,-2 0 0,-1-3 288,-1-1 1,-1 2-1,5-4 1,0-1 46,0-2 0,0 3 1,0 0-1,0-1-81,0-2 0,2 0 0,1 2 0,1 2-118,-1 2 0,0-3 0,0 5 0,2 0-52,-2-2 0,0 4 0,0-2 1,1 2 51,-1 2 1,3 0 0,0 2 0,0-1-119,0-1 0,4 7 0,-1-5 0,1 1-43,-1-2 0,6 5 0,-5-9 0,1-1 54,1-2 0,-5-5 0,2-5 1,1-3 47,2-2 1,-3-6-1,0-4 1,1 0 357,2-1 0,6-1 0,3-4 1,2 1-365,5-1 0,8-1 0,1-2 0,4 0-513,4 0 0,5 1 0,-1 4 0,3 4-109,1 2 1,-4 3 0,-1 2 0,-1 5-290,0 5 950,-10 10 0,8-2 0,-11 6 0</inkml:trace>
  <inkml:trace contextRef="#ctx0" brushRef="#br0">6678 11261 8403,'-7'-26'10,"3"-1"-65,2 6-1,2 8 1,-1 7-1,-2 8 91,-2 2 1,-5-2-1,-1 2 1,-3-3 413,-4-1 1,-1 0 0,2 0-1,-2 0-155,-2 0 0,4 2 0,-4 1 1,2 1-76,2-1 0,-2-1 0,0-2 0,0 0-15,-1 0 1,1 0-1,3 1 1,-4 2-223,0 2 0,-2 1 0,-5-3 0,0 3-66,1 1 0,-1 0 1,0 4-1,1-2 213,-1 1 1,-4 2 0,0 1 0,1 0-22,2 1 0,3-1 0,1 2 0,3 1 102,2 2 0,-3 1 0,4-1 0,3 3-172,5-1 1,0 6-1,4-4 1,0 3-38,0 2 1,1 4 0,5 0 0,0 0 76,0 2 0,0-1 0,0 7 0,0-2 55,0 0 1,0 10 0,0-4 0,0 4-33,0 2 1,0 0 0,0 7 0,0 4-45,0 2 1,0 4 0,0-6 0,0-1 25,0 0 1,0-1 0,0-5-1,0-1 34,0-3 0,0 1 0,0-4 1,0 0-21,0 0 1,0-2 0,0-4-1,0-1 156,0-4 0,0 8 1,0-3-1,0 2-167,0-1 1,0-1 0,0 2 0,0 1-110,0 1 1,0 6 0,0-1 0,-1 3-70,-4 1 1,4 1-1,-4-1 1,4 2 31,1 3 0,0-8 0,0 2 0,0-5 44,0-4 0,4-1 0,1-3 0,-1 0 132,2-3 1,0 1 0,5-5 0,-3 2-46,3 3 1,-4-3 0,2 2 0,0 1-91,-2 1 1,4 7-1,-7 1 1,1 0 17,1-1 1,-5 10 0,3-1-1,-2 2 26,-2 3 1,0-1 0,0 3 0,0-7-14,0-2 0,4 1 0,2-8 0,2-2 84,2-2 1,2-2 0,1-4 0,-1-2-25,-3-1 1,3-3-1,-3 3 1,1-1 34,-1 0 1,3 5-1,-5-4 1,2 3-116,0 2 0,-6 6 1,1 1-1,-2-1-7,-2-2 0,0-1 0,0 2 0,1-1-17,4-1 1,-4 2 0,5-11 0,-1-2 67,-1 0 0,6-3 1,-2 1-1,1 0-50,0-1 1,-2 1 0,3-1 0,-2 1-55,-2 0 1,3 2 0,-3 1-1,-1-2-1,1 2 0,-1 4 1,-5-2-1,1 1 5,4 0 0,-4 8 0,4-1 0,-4 1-3,-1 1 0,-4-2 1,-1-2-1,2-1-41,2-1 1,2-6-1,2 2 1,3-1 8,2 0 1,-4 2 0,5-3 0,0-1 38,-2-4 0,1 5 0,-5-6 0,1-1 113,-1 3 0,3-6 1,-2 2-1,-1 1 72,-1-3 1,-2 6 0,0-3 0,0 5-142,0 3 0,0 5 0,0-3 0,0-1-31,0 1 1,0 2 0,1-4-1,2-2-166,2-6 1,5-4 0,-1-5-1,3-2-114,1-3 1,5-4 0,1-6-1,2-3 149,3-5 1,5-9-1,4-4 1,1-2-455,3 2 0,1-2 0,4 5 0,1 1-964,1 3 1,11 0 1595,-2 11 0,4 0 0,-4 4 0</inkml:trace>
  <inkml:trace contextRef="#ctx0" brushRef="#br0">23208 11128 8196,'0'-19'0,"-5"4"473,1-3 1,-1 8 1826,5 1-1791,-5 6 1,3-1 0,-2 8-1,2 5 349,2 3 0,0 3 0,0 2 0,2 7-218,2 6 1,-2 4-1,3 7 1,0 4 359,-1 4 0,1 13 1,-5 4-1,0 4-761,0 3 0,0 1 1,0-35-1,0 2 1,0-2-1,0 0-212,0 37 1,0-1 0,0-8 0,0-7-106,0-3 1,4-5 0,1-4-1,-2-5-1093,-2-6 0,-1-1 1,0-8-1,0-4-4208,0-4 4580,0-2 0,5-12 799,-1-6 0,6-18 0,-2-10 0</inkml:trace>
  <inkml:trace contextRef="#ctx0" brushRef="#br0">23394 11115 8254,'-13'-31'2461,"0"0"-1970,-1 11 0,9 9 377,5 11 1,7 4 0,11 0 0,5-1-347,7-1 0,6-2 0,8 0 1,5 0-140,3 0 0,10-8 0,2-3 1,-1-7-309,2-3 1,-1-1-1,0-5 1,-5 1-193,-4-1 0,1-4 0,-8-2 1,-3 1-119,-5-1 0,-1 6 0,-9 7 1,-5 0 178,-6 4 1,0 1-1,-1 4 1,-2 2 422,-1 4 0,0 5 1,1 5-1,4 5 363,0 6 1,2 11 0,5 11 0,1 10-411,3 10 0,-16-22 0,-1 2 0,1 2 0,1 1 0,-2 2 1,0 0 63,-1 2 0,0 0 1,1 6-1,-1 2 1,0 1-1,1 2 1,0 0-1,0 0-359,1 0 0,1-1 0,-2-4 1,0-1-1,2-2 0,1-1 0,-2-3 1,1-1-146,-1-2 1,1-1 0,0-1 0,-1-1 0,10 28 0,-3-4-395,-4-4 0,-3-5 0,-3-4 0,-3-6-111,-5-6 1,-4-5 0,-6-5 0,-9-2 556,-10-3 1,-9-2 0,-13-7 0,-9-1 203,-10-3 1,26-4 0,-1 0 0,-2-2 0,0-2 0,-4 1 0,-2-1-136,-4 0 1,-1 0 0,1-1-1,-1 0 1,-1-1 0,-1 0-1,3 0 1,0-1 50,1 1 0,2-2 0,-1-1 0,1-1 1,5 2-1,1 0 0,5 0 0,1 0-103,-29-3 0,9 2 0,10 4 1,6 0-1618,10 0 1,6 0-1,13 0-739,0 0 0,22 9 2407,2-5 0,9-4 0</inkml:trace>
  <inkml:trace contextRef="#ctx0" brushRef="#br0">22248 9716 8465,'-12'-14'0,"3"1"1634,5 0 0,2-1-21,2 1-673,0 5-601,0 3 0,2 15 0,1 3 54,1 2 1,10 1-1,-3 2 1,3 4 387,2 3 0,6 7 0,0 0 0,5 2-88,4 3 1,2-3 0,5 3-1,1 2-19,2-1 0,7 5 0,-2-6 0,1 5-216,3 2 1,7 4 0,0-7 0,0-2-165,-2-1 0,-4 1 0,0 0 0,-4 0-247,-1-3 0,-2 6 0,-5-2 1,-3 0-48,-5-3 0,-3 2 0,-3-5 0,-1 2 0,-2-1 0,-4-5 0,2 1 0,0-3-63,-4-1 1,-1-7 0,-3 0 0,-2-4-555,-1-3 0,-6 3 1,3-8-3006,0-1 2077,-5 5 1,4-10 0,-8 1 0,-3-5-1070,-2-2 1,5-7 2613,-1 2 0,-4-14 0,1-5 0</inkml:trace>
  <inkml:trace contextRef="#ctx0" brushRef="#br0">23768 10755 8121,'-6'-30'0,"-3"4"1211,-3 5 0,5 12 1,1 8-532,0 4 1,3 3 0,-5-2 0,1 5-168,0 3 0,-2 1 0,-5 2 0,1 3 52,0 4 1,-1 2 0,1-1 0,0-1-394,-1 2 0,-3 1 0,-3 2 0,1 0-451,0-1 1,0-5 0,2-2 0,-2-1-178,-2 0 0,5-5 0,-3-4 0,1 0-299,0-2 1,-4-1 0,4-6 0,2 0-2295,1 0 3049,8 0 0,1-6 0,6-1 0</inkml:trace>
  <inkml:trace contextRef="#ctx0" brushRef="#br0">25141 8889 8266,'6'-29'-31,"2"2"1,0 0 0,1 12 0,1 5-365,2 3 1,-3 1 1049,0 1 0,-6 5-180,1 0 0,-2 2 0,-2 7 1,0 1 134,0 2 1,0 3-1,0 3 1,0 4-27,0 3 0,-2 3 0,-2 5 0,-7 5-49,-5 5 1,0 12 0,-8 0-1,-3 4-153,-2 5 1,8-25 0,0 1 0,1 3-1,0 0 1,0 1 0,-1 0-321,0-1 1,0 1 0,2 0 0,0-1 0,0-1 0,1-2 0,1-1 0,0-1-212,0-1 0,1 0 0,1-2 0,1 0 1,-10 27-1,5-6 80,4-6 1,-1-4 0,8-7 0,1-4-568,2-4 0,-1-7 0,2-3 0,-1-2-1236,0-3 1,3-5 580,-2-2 0,1-8 1291,-2-1 0,-2-12 0,-7-8 0</inkml:trace>
  <inkml:trace contextRef="#ctx0" brushRef="#br0">24421 10289 9306,'-25'-6'973,"2"-3"1,9 3-1,6 4 1,2 10-1302,3 10 0,2 8 1,1 4-1,0-4 293,0 0 1,1 2-1,4-6 1,5 2 325,6-2 1,10 0 0,8-7-1,3-5-139,4-2 0,8-4 1,0-4-1,1 0-754,-1 0 1,0-6-1,-6-4 1,-3-6-405,-1-7 1006,-4 4 0,-2-12 0,1 3 0</inkml:trace>
  <inkml:trace contextRef="#ctx0" brushRef="#br0">23621 11728 10303,'0'-13'1727,"0"5"0,7 2 0,5 6-1303,5 0 1,5-4-1,-3-1 1,2 2-235,2 2 0,7 1 0,1 0 1,-3 0-211,-4 0 0,1-5 0,-4 1 0,0 1-596,-4 2 1,-6 1 462,-2 0 0,-8 0 0,-2 0 0,-11 0 408,-9 0 1,-4 0 0,-2 0-1,1 0-166,-1 0 1,0 4 0,1 0-1,0 1 835,4 1 0,3-5 0,7 5-462,3 0 0,3-3 1,9 5-493,6-3 0,6 1 0,15-3 0,4 2-517,6-2 1,3-2-1,-3-1 1,-2 0-7,-2 0 1,-1 0-1,-8-1 1,-6-2 136,-5-2 1,-9-5-1,-4 3 565,-6-1 1,-11-2 0,-13 5-1,-9 2 339,-7 2 1,-7 1-1,-5 0 1,3 0 430,1 0 1,9 4-1,4 2 1,3 0-57,6 0 0,8 4-828,8-1 1,8 2 0,16-1-1,12-2-321,14-3 1,9 0 0,11-5 0,3 0-789,7 0 1,1 0-1,-6 0 1,-5-2-137,-7-2 1,-11 2 0,-13-3 1059,-7-1 0,-11 3 0,-10-5 0,-11 2 260,-12 3 0,-18 2 1,-12 1-1,-3 0 574,-1 0 0,3 0 1,7 1-1,7 4-536,10 4 0,7 3 0,13 1 1,6 2-149,10 2 0,22 4 0,15 6 0</inkml:trace>
  <inkml:trace contextRef="#ctx0" brushRef="#br0">20728 9449 7936,'0'-13'-223,"0"5"1,-6-4 0,-1 5 0</inkml:trace>
  <inkml:trace contextRef="#ctx0" brushRef="#br0">20715 9382 7882,'5'-9'70,"-1"1"1,2 0 0,-3-2 300,1 1 1,1 4 157,-5-3 1,0 3 447,0-4 1,-2 0-203,-2-4 0,-4 6 1,-5 2-272,0 4 0,-1 1 0,1 0-276,0 0 0,4 6 0,1 3 0,1 2-36,0 3 0,4 3 0,-2 3 1,4 0 6,1 4 0,0 1 0,3 3 0,4 2-161,6 1 1,5 0 0,0-4 0,6-2-92,5-3 1,-2-2 0,3-7 0,-5-1-110,-2-3 0,4-3 0,-9-6 0,-2 0 91,-1 0 1,-8-12 0,-2-6-1,-4-7-76,-1-6 0,-1-2 1,-5-4-1,-6 1 370,-4-1 0,-3 5 0,2 1 0,-1 4 152,2 5 1,1 3-1,4 5 1,0 3-737,2 2-282,6 3 0,-3 7 0,6 4 0,2 2-410,2 0 0,4 7 1,7-2-1,2 4-549,6 0 0,8-1 1602,4-2 0,16 1 0,3-1 0</inkml:trace>
  <inkml:trace contextRef="#ctx0" brushRef="#br0">21435 9302 8211,'-5'-17'2237,"1"-1"-1504,-6 0 0,4 17 0,-3 5-444,4 6 1,4 8-1,1 0 1,0-2 73,0-1 0,6-2 0,4 2 0,5 0 44,3-2 1,5 8 0,0-8 0,2 1-370,2-4 1,-2 2 0,-2-5 0,0 1-209,0-4 1,-2-2 0,0-2-1,-3-2-27,-7-2 1,3-4-1,-7-5 1,1 0 37,-4-1 0,-3-3 1,-1-1-1,0 1 77,0 3 0,-1 0 1,-2 1-1,-3 1-135,-1 3 0,4-3 0,-3 5-454,0 0 1,4-5-1,-1 4-586,6 1 1,5-3 0,7 4 1256,2-2 0,10-1 0,7-4 0</inkml:trace>
  <inkml:trace contextRef="#ctx0" brushRef="#br0">22061 8969 9550,'-13'-19'1723,"4"4"-1204,0-3 1,2 11-1,-3 8-224,1 11 0,6 8 0,-2 8 1,4 3-466,1 4 1,0 4-1,0 1 1,1 0 83,4 0 0,2 3 1,5-2-1,-2-2-4023,-1-1 4109,0-5 0,4-1 0,1-5 0</inkml:trace>
  <inkml:trace contextRef="#ctx0" brushRef="#br0">21875 9249 8199,'-5'-53'0,"2"1"0,5 5 0,5 7 0,10 7 0,0 11 0,1 4 1581,1 3 0,2 6 1,6 2-1,-1 1-3418,1 3 0,1 2 1837,3 1 0,3 0 0,6 0 0</inkml:trace>
  <inkml:trace contextRef="#ctx0" brushRef="#br0">25394 8316 7886,'-9'-4'-170,"2"-2"1075,1-2 0,1 4-546,5-5 1,0 5 0,0-5 187,0-2 0,-4 4-218,-1-2 0,-5 2 0,1-2-151,-3 4 0,-1 5 1,0 5-1,-1 4 102,1 3 0,0 5 0,-1 3 1,2 0-74,4 4 0,2 6 1,6 1-1,0-2-201,0-1 0,7-1 0,6 0 0,7-2-261,0-3 1,9-3-1,-4-7 1,0-3 51,0-4 1,2-4 0,-10-1 0,0-3 3,-2-6 0,-4-1 0,-2-12 0,-4-2-58,-4-1 1,-2-6 0,-4 0-1,-4 1 367,-2 2 1,-7 1-1,0 2 1,2 3 319,1 4 1,2 5-1,-1 2-554,1 2-396,0 6 1,7-2-1,7 5 1,11 0 143,9 0 1,5 4 0,7 2 0,7 1 375,7 4 0,5 0 0,2 3 0</inkml:trace>
  <inkml:trace contextRef="#ctx0" brushRef="#br0">25914 8329 8160,'-18'0'0,"0"0"520,2 0 0,6 0 0,1 0 0,0 2 36,1 2 1,-2 4 0,6 7-1,1 1-501,1 2 0,2 4 0,0-3 0,2 0-5,2 1 1,4-3 0,6-3 0,3-2-101,0-4 0,7 3 1,-2-7-1,2-1-139,-2-1 0,2-4 0,-5-2 1,0-5-16,1-3 0,-3-7 0,-3-3 0,-1-4 199,0 0 0,-4 1 0,-1 1 0,-2 2 105,-3-2 0,-2 3 0,-1 1 0,0 0 85,0 4 0,0 1 1,0 2-376,0 0-427,0-1 0,8 7 0,3 2-549,6 4 1,6 1 1165,0 0 0,8 0 0,3 0 0</inkml:trace>
  <inkml:trace contextRef="#ctx0" brushRef="#br0">26567 8250 8525,'-13'0'1029,"-1"2"0,1 9-1229,0 11 1,-2 9 0,-3 12 0,-4 4-441,-3 7 0,2-2 640,1-4 0,0-10 0,-5 0 0</inkml:trace>
  <inkml:trace contextRef="#ctx0" brushRef="#br0">26194 8423 8362,'19'-46'0,"-1"3"0,7-3 0,3 5 981,0 6 1,5 7 0,-2 8-1,-1 5-1507,-2 4 0,3 8 526,0-1 0,6 8 0,-3 4 0</inkml:trace>
  <inkml:trace contextRef="#ctx0" brushRef="#br0">20715 11062 12281,'9'-23'0,"0"3"0,1 0-65,2 4 0,1 1 0,1 2 0,-1 0 442,0-1 1,1 2-1,-1 2 1872,0 1 1,1 6 118,-1-1 0,-6 4-1826,-2 4 0,-8 5 0,-3 9 0,0 4-144,0 3 1,-3 3 0,5 2-1,-1 3-458,-1 1 1,5 0 0,-3 3 0,2-3-1109,2-2 0,0-2 0,2-6 0,2-4-861,5 0 1,4-4 0,5-7 2013,4-5 1,-3 4-1,1-1 1</inkml:trace>
  <inkml:trace contextRef="#ctx0" brushRef="#br0">20742 11048 12502,'0'-40'0,"0"3"0,1 8 0,4 11 2397,4 10 1,2 7-1,4 1 1,1 0-2416,2 0 1,6 0 0,-2 0-1,3 0-450,2 0 0,3 0 0,-2 0 0,-3 1-108,0 4 1,-1-2 0,0 4 0,-4 2 517,0 3 1,3-2 0,-2 10 0</inkml:trace>
  <inkml:trace contextRef="#ctx0" brushRef="#br0">20848 11315 8481,'0'-40'0,"0"12"0,0 8 1182,0 13 1,5 8 0,1 13 0,1-1-2256,4 0 1,5 1 0,3-1 0,0-1-1287,1-3 2359,9 3 0,-7-5 0,11 6 0</inkml:trace>
  <inkml:trace contextRef="#ctx0" brushRef="#br0">21515 11048 8885,'-3'-40'0,"-3"3"2704,-3 6 0,-6 12 1,8 17-1726,-1 10 1,-3 1 0,3 10 0,-1-1-1746,0-1 1,1 7-1,-6-2 1,2 5 810,3 4 1,-1 2 0,6 5 0,-1 1-27,-1 2 1,5 4 0,-4-2-1,4-1-260,1-3 0,1-1 0,4-8 0,2-5-217,1-5 0,8-12 0,-3-3 116,2-4 0,-2-7 0,-2-4 1,-2-6 521,1-6 0,0-4 0,1 0 0,-4-1 338,-1 0 0,3 2 0,-3 2 0,1 0 304,4 0 1,-1-1 0,2 0-1,0 4-481,3 0 0,5 2 0,0 5 1,0 0-369,4 0 0,1-1 1,3 1-1,2 0-415,1-1 1,-1 2-1,-7 2 1,-2 1-463,-2-1 1,-1-1 0,-5 1-1,-1 1-482,-3-1 1,2 2-1741,-7-1 3131,0 1 1,-4 6 0,0 4 0</inkml:trace>
  <inkml:trace contextRef="#ctx0" brushRef="#br0">22141 11035 15220,'-1'-56'895,"-4"11"0,4 20 0,-2 25-1290,6 7 1,0 5 0,6 3-1,1 1-1226,2 2 1,6 4 0,0-2 1639,-2 0 1,5-3-1,-1 2 1</inkml:trace>
  <inkml:trace contextRef="#ctx0" brushRef="#br0">22275 11275 8490,'13'-46'0,"0"6"0,7 12 0,3 25 0,7 6 0,5 6 0,10 8 0,2 4 0</inkml:trace>
  <inkml:trace contextRef="#ctx0" brushRef="#br0">11811 13554 12999,'0'-14'-498,"1"3"854,3 2 1,4 1 0,5 5-97,1-1 1,0-1 0,3 5 0,2 0-50,2 0 1,-1 0 0,6 0 0,-1 2 102,3 2 0,1-2 0,0 2 0,2-2 129,4-2 1,4 0-1,1 0 1,0-2-21,0-2 0,7 1 0,1-5 0,-3 1-276,4 0 1,-4 4 0,1-3-1,-2 1-25,1 1 0,3-1 0,-2 4 0,-1-2-125,-4-1 1,7-1-1,-7 5 1,4 0 0,0 0 0,0 0 1,-5 0-1,0 0 134,0 0 0,3 0 1,-2 0-1,-2 0 281,-1 0 1,4-1 0,1-2 0,-3-2-231,-2 2 0,8-3 0,-6 2 0,3 1-367,3 1 1,-3 2 0,4-1-1,-1-2-212,-3-1 0,3-1 0,0 5 1,0 0 197,0 0 0,3 0 0,-5 2 1,-1 1 385,-1 1 0,2 0 0,0-4 0,1-1 358,1-3 0,-3 1-1,4-5 1,1 1-148,-1-1 0,0 4 1,4-3-1,-4-1-397,-1 1 1,4 4 0,-2-2 0,-1 4-155,-2 1 1,-4 0 0,-1 0 0,0 0-59,0 0 1,-4 0 0,-1 0 0,2 0 8,2 0 0,1 0 0,0 0 0,0 0 564,0 0 1,-5 0-1,1 0 1,1 0-94,1 0 0,1 0 0,-2 0 0,-3 0-320,-2 0 0,0 4 0,-6 1 1,1-2 97,0-2 0,-1-1 1,1 2-1,0 1-275,-1 1 1,-1 0 0,-1-4 0,-2 2 262,2 2 0,1-2 1,3 2-1,2-2 264,1-2 0,5 0 0,-4 0 0,1 0-10,-1 0 1,4-5-1,-4 1 1,1 1-256,0 1 1,-1-2-1,-2 0 1,1 1-347,-1 1 0,2 2 0,-1 0 0,-1 0-18,-2 0 1,-1 0-1,-1 0 1,1 0 259,0 0 0,-2 0 1,-1 0-1,-2 0 203,1 0 0,3 0 0,0 0 0,1 0 60,0 0 1,4 2 0,1 1-1,1 1-164,-1-1 0,4-2 0,-3 1 0,-1 1-214,1 1 1,4 5 0,-2-3 0,4 0-61,1 0 1,0 4-1,1-2 1,1 1 332,-2 0 1,7-5 0,-5 3 0,2-1-3,2-3 1,3-1-1,-3-2 1,0 0 622,0 0 0,2-2 0,-2-1 1,0-1-428,0 1 0,5 0 0,-3 0 0,6-1-615,4 1 1,-2 1 0,6 2 0,-1 0-45,-5 0 0,11 5 0,-7-1 0,4-1 220,1-2 0,8 4 0,-6-1 0,1-1 237,0-1 1,-2-2 0,0 0 0,-4 0 536,-4 0 0,1 0 0,-1 0 0,-4-2-707,-3-2 1,-1 2 0,-4-2 0,0 2-870,0 2 1,-3-4 0,-6 0 0,-5 1 59,-3 1 0,0 2 1,-8 0-1,0 0-80,-4 0 0,-6 0-1002,-2 0 0,-14 2 1945,-4 2 1,-20 3 0,-13 7 0</inkml:trace>
  <inkml:trace contextRef="#ctx0" brushRef="#br0">7158 13340 29752,'-19'-5'-1011,"3"-1"0,-5-5 0,2 4 822,2 1 0,3 2 0,0 5 0,1 2-35,0 1 0,1 7 668,3-2 0,6-3 491,12-2 1,6-3 0,14-1 0,7 0-281,8 0 0,11 0 0,6 0 1,4 0-656,8 0 0,-35 0 0,1 0 0,1 0 0,1 0 0,0 0 0,1 0 0,0 0 0,0 0 0,1 1 0,-1 0 0,-2 0 0,0 1 0,-1 0 0,0 0 0,-1 0 0,0-1 0,2 0 0,0 0 0,34-1 0,-2 0-564,4 0 0,-5 0 0,2-2 0,-5-1-312,-6-1 1,5-2 1175,-14 2 0,3-4 0,-2-5 0</inkml:trace>
  <inkml:trace contextRef="#ctx0" brushRef="#br0">6678 12914 11094,'0'-33'2477,"2"17"-2770,2 3 0,-1 14 0,6 8 271,2 3 0,-6-3 348,0 0 0,-5-2 0,-6 4 0,-7-4-26,-8-1 1,-10 4 0,-6-1 0,-5 2-416,-2-3 1,-11 3 0,-1-5 0,-6 0-171,-7 0 1,32-2-1,-1 0 1,0-1-1,-1-1 1,-2 0-1,-1 0-206,-2 1 1,-1 0 0,0-2-1,0 0 1,-1 1 0,0 2 271,-1-2 0,1 2 1,6-1-1,1 1 1,-3 3-1,0-1 1</inkml:trace>
  <inkml:trace contextRef="#ctx0" brushRef="#br0">2999 13047 10704,'0'-13'0,"2"1"0,1 5 1030,1 7 0,5 13 0,-3 14 0,0 5-1064,0 2 1,-2 5 0,-4-2 0,0 4 168,0 4 1,-4 4 0,-1-5 0,1-3-133,-2-3 0,5-1 0,-4-8 0,4-2 1126,1-4 1,0-11 0,1 0-771,4-4 1,0-7 0,6-10 0,-2-9-571,1-5 0,-3-10 0,2-4 1,2-4-84,1-4 1,-1-5 0,0 1 0,-2-1 487,1 1 0,0 4 1,1 10-1,-2 4 662,1 3 0,-3 8 0,1 6 1,-1 5 36,1 3 1,-4 3 0,6 7 0,4 5-142,2 3 1,3 6 0,-2 1 0,2 2-371,2 2 0,-5 6 1,2 0-1,-3-1-603,-2 2 1,0-2 0,1-4 0,-3-4-1200,-2 0 0,3-3 975,-3-3 0,-2-8 1,1-6 325,-2-8 0,0-9 0,-3-6 0,1-3-251,-1-5 0,3 1 0,0-6 0,0 2 390,0 5 0,0-1 0,-3 12 775,1 2 0,6 7 0,-1 5-175,3 2 1,1 8 0,1 3 0,-1 3-735,0 1 0,1 7 0,-1 2 0,0 3-798,1 2 0,-1-1 0,0 2 1,1 2 31,-1 1 1,0 0-1,1-4 800,-1-1 0,6-5 0,2-2 0</inkml:trace>
  <inkml:trace contextRef="#ctx0" brushRef="#br0">3986 13234 15080,'9'-30'0,"-1"5"0,4 9 2457,5 8 1,2 8-1,5 5 1,-4 2-2673,0 1 0,2-1 0,-4-4 1,-2 1 166,-1-1 1,-2-1-1,0-2 907,1 0 0,-7-2 0,-2-2-1360,-4-5 0,-7-3 1,-3 0-1,-4 2 544,-5 1 0,2 2 0,-5-4 0,2 4 714,2 1 0,3 2 0,0 4-102,1 0 0,6 1 1,2 4-1,4 3-1205,1 4 1,1 2 0,5 0 0,6 3-29,4 0 1,8 6 0,-2-6 0,3 0-1861,2-2 1,-2-2 2256,-3 0 1,9 1 0,-2-1 0</inkml:trace>
  <inkml:trace contextRef="#ctx0" brushRef="#br0">4306 13221 24607,'-14'-6'1919,"7"-2"-2061,2-5 0,5 5 1,6 4-1,6 3 742,5 1 1,9 0 0,-1 0-1,4 0-420,5 0 1,1-2-1,4-1 1,-4-1-790,-2 1 0,1 0 0,-13 0 0,-1-3-534,-2-2 1,-5 4 23,-4-5 536,-3 0 0,-12-4 1,-4 0-1,-5 1 974,-3 3 1,-4-1 0,4 5 0,2 2 2823,1 2 0,2 1-2416,0 0 0,1 1 0,3 4 0,4 3-1156,4 4 1,7 3-1,3 1 1,3 2-104,1-2 0,2-2 0,2-4 0,4-2-474,0-3 0,4 0 0,-3-5 0,4-3-1196,0-6 0,5-6 2447,0-11 1,6-7 0,-2-1 0</inkml:trace>
  <inkml:trace contextRef="#ctx0" brushRef="#br0">4985 12661 30481,'0'13'-2026,"2"12"1,1 8 0,3 7 1418,1 4 0,-4 7 0,2-2 1,-4 2-759,-1 3 0,0-1 1,0 0-1,-1-1-2649,-4-3 4053,-8-3 0,-8-12 0,-6-2 0</inkml:trace>
  <inkml:trace contextRef="#ctx0" brushRef="#br0">4759 13061 22324,'6'-45'-1225,"3"1"0,3 1 1,2 7-1,4 7 2098,4 5 0,5 6 0,4 9 0,3 6 81,0 6 1,14 6-945,-4 9 0,15 3 0,-4 5 0</inkml:trace>
  <inkml:trace contextRef="#ctx0" brushRef="#br0">2999 14327 11595,'0'-14'927,"2"8"1,2 8-325,5 10 0,7 3 1,4 7-1,0 1-291,4 3 0,1 5 0,2 1 0,0 2-368,-1 3 1,1-4 0,0-2 0,-1-3-671,1-1 1,-2-6 0,-1-4-1,-2-2-769,2-1 1,2-7 1548,5-3 0,4-14 0,4-5 1</inkml:trace>
  <inkml:trace contextRef="#ctx0" brushRef="#br0">3466 14393 9575,'-27'-6'1010,"1"-2"1,-6 2-1,1 1 1,3 7-540,4 7 1,-1 5 0,5 13 0,-3 0-423,1-1 1,6 5 0,-2 0 0,3-2-206,2-6 1,6 2-1,2-2 1,4 0-350,1 0 0,10 0 0,5-6 1,6-4 512,7-3 1,10-13 0,10 2 0</inkml:trace>
  <inkml:trace contextRef="#ctx0" brushRef="#br0">3906 14127 9264,'0'-40'0,"-2"1"1449,-2 4 0,2 8 0,-2 9-1040,2 4 1,-4 6-444,-2 4 1,-4 4 0,0 4 120,3 5 0,3 9 0,6 5 1,0 7-97,0 6 0,0 10 0,2 7 1,2 6-612,5 2 1,3 7-1,1-6 1,0-3-61,1-2 1,-1-10 0,0-4-1,-1-8-591,-3-8 0,1-6 1025,-5-8 1,-8-13 0,-10-9-1,-7-10 331,0-6 1,-6-8-1,4-2 1,-1-2-30,0 1 0,3-2 1,5 4-1,0 0 878,3 2 1,8 4-1,-1 3 467,4 3 0,2 4 1,5 9-1,6 5-1209,4 2 0,12 2 0,1 0 0,2 2-899,1 2 1,4 4-1,-4 4 1,1-2-302,0-1 0,1 0 0,-8 3 0,-5-2-1081,-5-1 2421,-2-6 0,-8 3 0,-6-6 1,-8 0 706,-4 0 0,-1 0 0,0 0-199,-1 0 0,1 4 1,1 2-8,3 1 1,3 2 0,8 5 0,2-1-810,5 0 0,5 1 0,2-1 1,3 0-57,2 1 1,1-7 0,3-3 0,-1-2-202,-2-2 1,-1 0 0,1-2-1,-4-2 88,-3-5 0,-2-3 0,0-3 0,-1-1 239,-3-2 1,3-1-1,-3 1 1,1-2 329,-1-1 1,3-3 0,-3 6 0,4 4-236,5 3 1,-2 1-1,6 6 1,2 1-966,1 1 0,8 2 0,4 3 0,6 4-1049,6 7 1,-2 2 1824,2-3 0,12 7 1,7 0-1</inkml:trace>
  <inkml:trace contextRef="#ctx0" brushRef="#br0">13730 14313 8186,'0'-13'-72,"0"6"1,0-5 1220,0 3 0,2 3 0,1 0 225,1 0-1147,0 5 0,-2-10 24,2 7 1,4-1-1,5 5-1,0 0 1,1 0 0,1 0 0,1 0 247,2 0 1,1 5 0,-1-1 0,4 1-214,3 1 1,6-5 0,2 5 0,1-1-116,3-1 1,6 2-1,3-3 1,1 1-1,3-1 0,2-1 0,0-1 0,-2 2-427,-1 2 1,0-1-1,3-4 1,-2 0 304,-1 0 1,-6 0-1,2 0 1,-4 0 190,-1 0 1,-1 0 0,-2 0 0,-3 0-79,-2 0 1,-1 0 0,-5 0 0,-3 0-312,0 0 1,-7 0 0,2 0-421,-4 0 1,-6-1 467,-4-4 0,-4 4 1,-6-5-1,-6 1-81,-4 1 0,-13-5 0,-4 5 0,-7-1 94,-4-1 1,-7 5-1,2-4 1,-1 4 100,1 1 0,-1-5 1,4 1-1,0 1 173,0 1 0,-1-2 1,5 0-1,4 1 105,-1 1 1,5 2 0,0 0 0,1-1-54,4-4 1,1 4 0,2-4 0,3 4-89,1 1 0,5 0 0,-2 0 0,1 0-470,0 0 0,1 0 0,3 1-383,1 4 1,1-2 283,3 6 0,6-5 0,12 3 258,9-1 0,7-1 0,8-5 0,7-2 101,7-2 0,6 2 0,4-4 1,2 2-409,2 0 0,-5-1 0,0 5 0,-4 0-869,-3 0 0,-8 12 1338,-1 6 0,0 11 0,-6 5 0</inkml:trace>
  <inkml:trace contextRef="#ctx0" brushRef="#br0">16183 14327 8416,'0'-25'0,"1"-5"0,2-1 241,2 4 0,5 12 0,-1 11-527,3 2 1,1 2-1,0 0 375,1 0 0,-1 2 1,2 1-1,1 3 431,2 1 1,12 1-1,2 2 1,8-1 31,5 1 1,9 2 0,3 0-1,3-2 7,4-1 1,7-1 0,-6 0 0,1-3-177,-1-4 0,7-1 0,-5 0 0,0 0-383,-4 0 1,4-1 0,-6-2 0,-4-3-255,1-1 0,-7 2 1,-7-2-1,-4 1-263,-4 3 1,-5 1 0,-8 2-283,0 0 1,-9 2 171,0 2 1,-8-1 0,-12 8 0,-8 2-92,-6 3 0,-13 6 0,-5-2 718,-5 0 0,-8 3 0,4 3 0</inkml:trace>
  <inkml:trace contextRef="#ctx0" brushRef="#br0">10411 14407 8880,'-6'-6'806,"6"-3"1,16 1 0,14 1 0,8 0-263,13-1 0,8-1 0,12-4 0,-33 6 0,0-1-307,1-1 1,0 0 0,1 2 0,0 0 0,-1-2 0,1 0 0,-2 1 0,-1 1-48,34-6 0,-9 4 0,-5 1 0,-7 1-750,-6 0 0,-8 4 0,-5-2 0,-3 4-494,-1 1 1,-6 0 0,-4 1 0,-2 4 1053,-1 4 0,-7 8 0,-1 4 0</inkml:trace>
  <inkml:trace contextRef="#ctx0" brushRef="#br0">22608 11221 8324,'6'-8'0,"3"-1"0,9 0 0,2-5 0</inkml:trace>
  <inkml:trace contextRef="#ctx0" brushRef="#br0">22715 11195 8481,'6'-14'1425,"-5"7"0,6-3-862,-2 5 1,-2 1-16,6 4-183,-6 0 1,1 1 576,-8 4 496,2-4-987,-4 5 1,5-6-276,-4 0 0,2 0 2,-6 0 1,1 0 0,-6 2 16,1 2 1,1-1-1,2 6 1,1 0 78,-2-2 0,0 5 1,-3-3-1,1 4 38,0 5 0,1-3 1,1 4-1,3-1-36,-3 0 1,5 5-1,0 0 1,2 0-52,-1-1 0,-1 4 0,4-4 0,-3 3 43,2 2 0,-3-1 0,2 1 0,-1 0-62,-1-1 1,5 5-1,-4 0 1,4-1-194,1-2 1,0 3 0,0 0 0,0-1-55,0-2 1,6-1 0,3-1 0,1 0-27,-1-4 1,7 2-1,-2-5 1,0 0 5,1 0 0,-1-1 1,-1-5-1,0 1-58,1-1 0,-6 0 1,0 1-1,-1-2-150,1-4 0,-4 3 0,4-5 1,-3 1-939,-2 4 1,3-4-374,-1 2 0,4 0 440,-5 4 1,2-1 0,-3-2 382,1-1 0,-1-4 1,-6 3 756,-1 3 0,-6-5 0,2 0 0</inkml:trace>
  <inkml:trace contextRef="#ctx0" brushRef="#br0">22381 12208 8092,'6'-8'-51,"3"-2"0,7 5 201,2 3 0,4 0 0,-1 2 0,1 0 862,2 0 0,4 4 0,-6 2 0,2 2-228,-2 2 0,4 2 0,-4 1 0,1 1-700,0-1 1,-3-4 0,-3 0 0,0 0-304,0-2 1,-2 3 0,-4-4-1869,-2 2 0,-1-5 2087,-4 1 0,4-2 0,5-2 0</inkml:trace>
  <inkml:trace contextRef="#ctx0" brushRef="#br0">22141 12967 8678,'9'-14'0,"-1"-3"362,-2-1 1,0 2 0,-4 6 0,3 1-137,-2-1 0,-2 2 0,-1-1-76,0-1 1,0 2 0,-1 1 0,-2 0 286,-2-1 0,1 4 1,3-4 114,-4 3 1,2 0-1,-6 5-148,-1 0 0,2 6 0,0 3 0,-3 3-37,-1 1 1,4 2 0,0 3 0,2 2-117,3 1 1,2 4 0,1-3 0,1 2-308,4-2 0,8-2 1,9-7-1,2 0-357,-2 1 0,6-7 0,-3-3 0,1-2-118,-1-2 0,1 0 0,-6-2 1,-1-2 53,0-5 0,-5-7 0,-7-2 0,-1 0 219,-3-1 0,-2 0 1,-1-5-1,0 2 725,0-2 1,-6 5-1,-2 1 1,-3 3 60,2 2 1,-3 4 0,4 2-843,-4 1 181,4 1 0,2 11 0,6 3 1,2 3-1795,2 1 1,10 1 0,8-2 1926,3-4 0,8 10 0,1-3 0</inkml:trace>
  <inkml:trace contextRef="#ctx0" brushRef="#br0">22675 12901 8204,'6'-14'0,"-5"1"0,3 0 825,-2-1 0,-7 5 0,0 2 0,-3 1-136,-2 3 0,2 2 0,1 2-109,1 4 1,2 4 0,4 7-224,0 2 0,6-1 0,2-2 1,6 1-305,4 2 1,2 0 0,7-6-1,0-2-445,-1-1 0,-1-6 0,-1 2 1,-2-4-90,2-1 0,-5-1 0,1-4 1,-4-4 77,-3-3 0,2-2 0,-11-3 0,-1-1 155,-1 2 1,-2-3 0,0 0 0,0-1 286,0 1 1,-6 1 0,-3 7 0,-1 0-313,1 2 1,-3 6 0,3-1-1468,-3 2 1196,5 2 0,1 2 0,7 1 544,4 1 0,2 7 0,7-4 0</inkml:trace>
  <inkml:trace contextRef="#ctx0" brushRef="#br0">23114 12807 8194,'14'0'283,"-5"2"0,-2 2 0,-1 5 340,-3 3 0,-2 1 0,-1 2 1,2 1-331,2 2 0,-2 4 0,2-4 0,-2 0-585,-2 1 0,0-4-886,0 3 990,0-9 1,-2 1 0,-2-5 0,-5-3-125,-3 0 312,-1-2 0,-6-6 0,-2-1 0</inkml:trace>
  <inkml:trace contextRef="#ctx0" brushRef="#br0">22861 12754 10690,'0'-41'0,"2"-2"0,4 0 814,7 4 1,6 8 0,9 13 0,2 9-746,1 7 1,9 2 0,-1 1 0,1 3 51,3 5-121,5 3 0,0 7 0,5 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17129 4718 7967,'8'-14'499,"-4"1"1,-2 0 1199,-2 0 1,0 4-341,0 0 0,1 6-235,4-2 0,-4 5-666,3 5 1,-2 2-1,-2 7 1,0 0-101,0 4 1,0 3 0,-2 5 0,-1 1-210,-1 0 1,-6 4 0,2 0 0,-1-1-566,0-2 1,2 1 0,-2-1 0,5-4-2016,2-3 1,2 1-1985,0-4 4415,0-6 0,6-6 0,2-6 0</inkml:trace>
  <inkml:trace contextRef="#ctx0" brushRef="#br0">16903 4704 7948,'-14'-7'4254,"7"3"-2217,2 8 1,5-2 0,5 3-1672,4 1 1,7-4-1,5 2 1,3-4-958,4-4 1,3 2 0,-2-4 0,2 1-1634,-1-4 1,1 1 2223,-4-1 0,8 1 0,-6-6 0</inkml:trace>
  <inkml:trace contextRef="#ctx0" brushRef="#br0">16956 4958 7948,'-19'17'1189,"-4"1"0,6 4 1,2-2-1,6-1-250,3 0 1,2-1-1,7-6 1,5-2-576,10-1 1,7-6-1,5 1 1,3-4-1712,1-4 0,1-3 1347,5-7 0,0-5 0,0-2 0</inkml:trace>
  <inkml:trace contextRef="#ctx0" brushRef="#br0">17502 4691 8475,'0'-13'6316,"0"5"-5617,6 3 1,0 6 0,3 3 0,-3 5-542,0 3 0,-4 7 1,2 4-1,-3 2-119,-1 1 0,0 6 1,-1-1-1,-2-3-535,-1-5 0,-1 1 0,5-6-1564,0-2 0,2-7 1570,2-4 0,2-11 0,3-8 0,-3-5 475,0-2 0,-5-4 0,5 3 0,-1-2 429,-1 2 1,2 3 0,-3 5-1,3 3 332,1 2 1,-2 3 0,2 7 33,-1 4 0,4 7 1,-2 7-1,1 0-128,0 0 1,-1 4 0,6-4-1,-1-1-208,0-4 1,5 1 0,1-10-1,1-4-312,-1-4 1,3-10-1,-3-11 1,1-4-198,-1-3 0,-3-9 0,-5 3 0,-4 0-520,-1-2 0,-2 2 1,-4 2-1,2 4-428,2 3 1,-2 7 0,2 3 0,-2 3-361,-2 2 0,1 6 0,4 2-1849,4 4 3222,2 7 0,3 1 0,-1 6 0</inkml:trace>
  <inkml:trace contextRef="#ctx0" brushRef="#br0">18102 4531 8776,'15'0'5404,"1"0"-5285,2 0 1,4-4 0,-2-1 0,0 2-1203,4 2 1,-3 1 1082,1 0 0,-6-6 0,4-1 0</inkml:trace>
  <inkml:trace contextRef="#ctx0" brushRef="#br0">18076 4811 7868,'-8'-6'200,"2"6"1,8-1 0,2 4 753,5 0 1,3-2 0,3-1 0,4 0-865,8 0 0,5-1 0,8-4 1,0-4-91,0-3 0,6-7 0,2-2 0</inkml:trace>
  <inkml:trace contextRef="#ctx0" brushRef="#br0">18836 4491 9654,'0'-13'429,"0"0"0,-2-1 0,-1 1-62,-1 0 1,-2 1 0,3 1 269,-2 3 1,-5 5-1,1-2 1,-3 5-137,-1 5 1,-5 8-1,-1 9 1,0 3-112,-1 2 0,3 4 1,3 2-1,1 1-166,0 3 1,1 4 0,3 1 0,4-5-304,4-3 0,7 1 0,4-5 0,8-5-201,9-6 1,5-10-1,8-4 1,0-5-252,0-5 0,0-8 1,-1-9-1,-4-4 71,-4 0 1,-4-7-1,-6-2 1,-8-4 175,-7-1 1,-5 5 0,-2-1 0,-5 1 340,-7 1 1,-8 2 0,-9 9 0,-1 3 202,2 6 0,-4-1 1,2 10-1,1 2-309,2 2 1,7 7-1,5 3 1,6 3-350,5 1 1,4 0 0,2 1 0,5-3 397,8-2 0,11 3 0,9-4 0</inkml:trace>
  <inkml:trace contextRef="#ctx0" brushRef="#br0">19129 4358 7879,'-24'7'1418,"-3"-2"1,-1 1 25,0 7 0,1 9 0,-1 18 1,-1-1-1175,-2-4 1,-2 5 0,2 0 0,-3 8 252,0 3 0,-3 3 1,6-2-1,1-2-1616,2-1 1,9-8 1092,5-1 0,-5 0 0,4-6 0</inkml:trace>
  <inkml:trace contextRef="#ctx0" brushRef="#br0">17023 8236 9073,'-8'0'1955,"2"0"1,6-1-1008,0-4 0,0 2 205,0-6 0,-1 6-710,-4-1 1,2 4 0,-4 6 0,0 6-213,-1 4 1,5 8 0,-1-1 0,2 6-213,2 2 1,0 4-1,0-4 1,3-1-31,6-2 0,0-3 0,10-3 0,-1-5-233,0-7 1,4-4 0,-4-6-1,-2-1 134,-1-4 1,-2-7-1,-1-7 1,-2-2 242,-1-2 0,-6-3 0,0 0 0,-4-1 209,-4 0 0,-5 1 1,1 1-1,-1 2-40,1 6 0,-2 2 1,7 2-1165,1-1 109,2 7 1,2 2 0,4 10 0,2 4-523,0 3 1,10-1-1,-4 0 1,3-4-412,3-1 1,2 3 1685,6-5 0,5-5 0,3-7 0</inkml:trace>
  <inkml:trace contextRef="#ctx0" brushRef="#br0">17529 8130 7829,'-13'8'5686,"1"1"-5120,3 2 1,2-1-1,4 2 1,-2 0-430,2 3 0,2 7 0,2 0 0,2 3 242,2 2 1,7-1 0,-1 1 0,6-2-303,-1-2 0,3 0 1,1-7-1,-1-2-297,0-4 0,5-7 1,-4 0-1,1-6 33,-3-6 0,-3-9 0,-2-4 0,-1-3-191,-3-2 1,-3 1-1,-6-1 1,-2 0 212,-2 1 0,-2 4 0,-4 1 0,1 2-42,-2 2 0,5 3-915,2 0 1,5 7 575,8 2 1,5 4 545,8 1 0,9-6 0,-3-1 0</inkml:trace>
  <inkml:trace contextRef="#ctx0" brushRef="#br0">18102 7996 10951,'-6'8'0,"-1"-2"590,0 0 1,1 5 0,6 7 0,0-2-40,0-1 1,0 7-1,0 4 1,0 0-157,0 4 0,0 0 1,1-4-1,2 1-589,2-1 0,3-5 0,-2-3 0,0-3-5048,0-2 5242,5-5 0,-4-3 0,6-5 0</inkml:trace>
  <inkml:trace contextRef="#ctx0" brushRef="#br0">17969 8036 7825,'4'2'5212,"8"2"-4384,6 1 0,3-2 1,-5-3-1,3 0-730,2 0 0,6 0 0,5-2 0,2-2-2075,3-5 0,0-3 1977,-1-1 0,3-7 0,-5 0 0</inkml:trace>
  <inkml:trace contextRef="#ctx0" brushRef="#br0">18556 7916 7774,'0'9'0,"1"0"1559,3 1 1,-1 2 0,6 2-759,2-1 0,1 0 1,1-1-1347,0-3 1,2-3 0,1-5 544,2 4 0,0-4 0,-5 5 0</inkml:trace>
  <inkml:trace contextRef="#ctx0" brushRef="#br0">18462 8263 7847,'0'13'914,"14"5"0,8-2 1,9-4-915,3-6 0,10-5 0,-2-1 0</inkml:trace>
  <inkml:trace contextRef="#ctx0" brushRef="#br0">17129 5264 8153,'-20'0'-6,"0"0"0,7 2 0,0 2 50,-1 5 0,1-2 1296,0 2-713,5-6 1,8 3-1,11-6 1,5-1-203,6-4 0,5-1 0,4-5 0,6 0-176,6 1 0,4-5 0,8 6 0,1-3-104,2-1 0,12 1 0,1 2 1,-33 6-1,1 0-106,1 1 1,0 0-1,0-1 1,0-1-1,1 2 1,1 1 0,0-1-1,2 0-65,0 0 0,0 0 0,3-2 0,0 1 0,-4 1 0,0 0 1,0 0-1,0 0 37,-1 0 1,2 0 0,0-2-1,0 0 1,-1 1 0,-1 0-1,-1 0 1,1-1 6,-1 1 1,-1 0-1,-1 1 1,-1 1 0,35-5-1,-8 1-81,-4 3 1,-5-3 0,-7 1-1,-6 2-154,-6 2 0,-6-3 0,-9-1-37,-4 2 0,-11 2 1,-8 1 99,-11 0 1,-13 0-1,-14 0 1,-8 1 17,-11 4 1,-13 2 0,32-1 0,-2 1 0,-2 0 0,0 0 82,0-1 0,-1 1 1,-3-1-1,0 0 1,4-1-1,1 0 1,1 0-1,0-1 127,1 1 0,0 0 0,1 1 0,0 0 0,-1 1 0,1 0 1,1-1-1,1 1 285,-35 6 1,1 1-1,5-1 1,5-1-69,5-3 0,5 2 0,7-3 1,8 1-214,7 0 0,4-5 1,2 5-114,6 1 0,8-2 0,7-1 46,10-1 1,8 0 0,17-3 0,5 1-21,5-1 0,18-3 0,2-4 0,8-3-21,-32 3 1,0 0-1,1-3 1,1-1-1,0 2 1,1 0-1,-1 0 1,1-1-56,2-1 1,-1 0 0,-4 0-1,-1 1 1,35-3 0,-11 1 19,-7-2 1,-5 6 0,-13-1 0,-6 1-338,-8 1 0,-12 1 131,-11 7 1,-13 4 0,-22 5 0,-8 0 17,-12 1 1,-13 5-1,30-8 1,-1 0-1,-2 1 1,-1 1-120,-2 0 0,-1 1 0,-4 1 0,-1 1 0,-1 0 0,1-1-58,0 0 1,1 0-1,2-1 1,0 0-1,-2-1 1,-1 0-1</inkml:trace>
  <inkml:trace contextRef="#ctx0" brushRef="#br0">19315 7956 7568,'9'0'2217,"0"0"0,-4 0-1594,3 0 0,-3 0 0,2 2 395,-1 2 1,3-1-1,-4 6-480,-2 1 0,0 7 0,-1 1 1,3-1-417,-2 3 1,-2 0-1,-2 7 1,-2-2-447,-2-3 0,0 6 0,2-4 0,-3 0-418,-2 1 1,5-6 0,-1-1 0,2-3 741,2-2 0,0-5 0,0-3 0</inkml:trace>
  <inkml:trace contextRef="#ctx0" brushRef="#br0">19742 8223 10193,'0'13'898,"0"1"1,-2-1-71,-2 0 0,3 0 0,-4 2 0,2 2-333,-1 0 1,1 3-1,-5-4 1,1 2-1945,0-2 1,4-1 1448,-2-2 0,4 0 0,1 1 0</inkml:trace>
  <inkml:trace contextRef="#ctx0" brushRef="#br0">20062 7943 13061,'13'0'694,"5"-1"0,1-2 0,0-2-471,1 2 0,2-3 0,-4 2 0,-2 1-271,-1 1 1,3 2-96,-1 0 0,-5 6 0,-7 3 0,-4 3 77,-1 1 1,-6 5-1,-4 1 1,-5 1 348,-3-1 0,1 3 0,3-3 1,2 1 220,3-1 0,-1-1 0,6-5 0,1 0-126,1 1 1,2-6 0,2 0-1,2-1-396,5 1 1,3-5 0,1 1 0,2-2-107,3-2 0,-3 0 0,2-2 0,-2-1-663,-2-1 1,1-5 0,-1 4 0,0 1 786,1-2 0,-1-1 0,0-7 0</inkml:trace>
  <inkml:trace contextRef="#ctx0" brushRef="#br0">20515 8196 7936,'0'14'0,"0"-1"359,0 0 1,0 5-1,-1 0 1,-2-2 909,-2-1 1,-4 3 0,5-1 0,-1 0-1372,0-3 1,3 0 0,-4-1 0,2 0-3112,-1 1 3213,1-7 0,4 5 0,0-5 0</inkml:trace>
  <inkml:trace contextRef="#ctx0" brushRef="#br0">20888 7810 8261,'-13'0'2092,"6"0"1,2 0 0,10 0 0,4 0-1927,2 0 1,7 0 0,1-2 0,1-1 9,-1-1 1,3-1 0,-4 4 0,-2-2-1096,-1-1 1,-6-1 92,0 5 0,-8 6 1,-1 3 832,-7 3 0,-5 1 1,-1 0-1,-1 1 296,1-1 1,0 0 0,1 1 0,1-1 44,3 0 1,5 1 0,-2-1-182,4 0 0,2-1 0,4-1 1,5-4-28,6-1 1,-1-2-1,4-2 1,-1 1 244,0 1 1,0 5-1,-5-3-119,0 1 0,-1 2 0,-3 5 1,-5-1-34,-2 0 0,-4 1 0,0-1 0,-4 0-173,-2 1 0,1 3 0,-4 1 0,3 0-357,-3 1 1,4-4-1,-1 3 1,1-3-482,0-2 1,4 0-1,-3-1 1,1-2-89,1-1 1,-5-4 0,3 2 0,-1-1 361,-4-3 1,-7-2 503,-4-1 0,-9 0 0,-3 0 0</inkml:trace>
  <inkml:trace contextRef="#ctx0" brushRef="#br0">19035 7703 7916,'0'-13'-186,"0"4"262,0 0 1152,0 6-240,0-3 12,0 6 0,-1 2-566,-3 2 0,1-1 0,-6 7 1,0 4-210,1 2 0,-3 3 0,3-1 0,-1 3-67,0-1 0,6 6 1,-3-6-1,2 3-402,0-1 0,-1-6 0,7 3 0,2-2-11,5-4 1,3 3 0,1-7-573,0 3 0,1-3 530,-1 0 1,-5-5-1,-4 5 534,-3 1 1,-6 1-1,-4 1 1,-3-1 330,-2 4 1,1 3-1,0 0 1,-1 3-308,1-1 0,1 5 1,2-2-1,3 2-23,1 2 0,1-1 1,5 1-1,0-1-75,0 1 0,6 0 1,4-1-1,5 1-498,3 0 0,4-2 1,-2-3-1,-1-3-172,0 1 0,0-6 0,-2 4 0,0-3 0,0-2 0,2-1 0,-1-1 0,-1-3 97,3 3 1,-4-1-1,6 1 1,2-4 409,1-1 0,14-2 0,2-4 0</inkml:trace>
  <inkml:trace contextRef="#ctx0" brushRef="#br0">21328 7330 8645,'-13'0'368,"0"0"1,-1 0 0,1 1-83,0 4 1,4-4-1,1 5 187,2 0 0,2-3 0,4 6-98,0 1 0,4-2 0,4-1 1,2-1-182,5-3 1,7 3 0,0-2 0,2-1-51,-2-1 0,6-2 0,-4 0 0,-2 1-32,-1 4 0,-3-4 0,-5 5 0,1 0-259,-1 3 0,-4-2 0,-2 2 0,-1 2 148,-3 1 0,-1 1 1,-2 2-1,0 1 135,0 2 0,-6 1 0,-3-3 1,-2 2 45,2-2 1,-1-1 0,4-2 0,0 1-33,0-1 0,2 0 1,5-1-190,4-3 1,2 2 0,7-6-82,-1 3 133,0-5 1,6 9-1,2-3 1,0 2 159,-3 3 0,-3-1 0,-2 0 0,-1 2 83,-3 3 0,1-2 0,-6 6 0,-1 1-56,-1-3 1,-7 6-1,-1-4 1,-1 3-206,-3 2 1,-7-1-1,-2 1 1,0-2-578,0-3 1,-4 2-1,3-5 1,-4 1-262,-4-1 0,-3-1 0,1-5 1,-1-1-386,1-3 1,2 1 0,3-6 1227,3-1 0,3-1 0,5-2 0</inkml:trace>
  <inkml:trace contextRef="#ctx0" brushRef="#br0">22128 7783 8864,'0'-7'2708,"2"1"0,2 7-1688,5 4 0,4-4 0,5 5 0,4-1-531,3-1 1,6 0 0,2-4-1,0 0-697,-1 0 1,8-4-1,-4-2 1,-4 0-593,-2 0 0,-5-3 0,-3 5 1,-4-1-554,-3-1 0,-2 5 0,1-3-2380,-1 2 3733,-6 2 0,5-6 0,-4-1 0</inkml:trace>
  <inkml:trace contextRef="#ctx0" brushRef="#br0">22555 7583 15025,'3'-1'-173,"5"5"1,-3 5 0,8 1 0,-1-1 180,0 2 1,6-4 0,1 2 0,2 1 152,2 2 0,1-3 0,0 0 0,-3 1-405,-2 2 1,-1 1 0,-7 1 0,0-1-406,-2 0 1,-6 1-1,1-1 1,-4-1 96,-4-3 0,1 3 0,-5-3 0,1 1-1537,-1-1 2089,5 3 0,3-11 0,8 5 0</inkml:trace>
  <inkml:trace contextRef="#ctx0" brushRef="#br0">23354 7690 7865,'-7'6'546,"3"3"0,-2 2 0,0 3 0,-2-1 1166,-2 0 1,3 1 0,-1-1-2229,2 0 0,-3 1-5358,5-1 5874,-1-6 0,5-12 0,0-10 0</inkml:trace>
  <inkml:trace contextRef="#ctx0" brushRef="#br0">23274 7450 9377,'0'9'1813,"0"0"1,0-5-1,2 3-2342,2-1 1,4 0 0,7-3 0,1 2-3903,2-2 4431,5-8 0,-2-2 0,6-6 0</inkml:trace>
  <inkml:trace contextRef="#ctx0" brushRef="#br0">23554 7543 8685,'0'14'0,"0"-1"1178,0 0 0,0 5 0,0 0 0,-1-2-558,-4-1 1,4-2 0,-5 0 0,2 1-177,-1-1 1,1-4-727,4 0-516,0-6 1,4-3 0,2-9 0,0-3-190,0-1 1,4-5-1,-1 0 1,2 2 1083,-3 1 1,3 6-1,-5 2 852,1 1 0,-2-3 1,2 6-351,-1 5 0,0 2 1,-3 8-1,1 0 102,-1 3 0,3 1 0,-1-1 0,-1 1-1069,2 2 0,-3 5 0,6-3-946,1-4 1,2 0 1313,1-11 0,7-1 0,0-4 0</inkml:trace>
  <inkml:trace contextRef="#ctx0" brushRef="#br0">23874 7557 7876,'2'13'1046,"2"0"1,4-1 0,5-2 0,0-1-481,1 2 1,-3 0 0,0 3 0,-2-1-322,1 0 1,-4 1 0,-2-1-7,-2 0 1,-2 1 0,-2-2-332,-2-4 1,-3 3 0,-7-7-1,1-1-1253,0-1 1,-1 2-2335,1 1 3679,6-7 0,12-11 0,10-8 0</inkml:trace>
  <inkml:trace contextRef="#ctx0" brushRef="#br0">24234 7317 8329,'0'13'206,"0"2"0,0 3 1,-1 4 507,-4 3 1,2 0 0,-4-1-1,0-2 44,-1 2 0,5 1 0,-1 2 0,2-2-1754,2-3 0,0-3 1,-1-6 995,-4 1 0,-2-1 0,-6 0 0</inkml:trace>
  <inkml:trace contextRef="#ctx0" brushRef="#br0">24101 7610 7862,'0'-14'751,"0"6"0,1 0 1037,4 2 0,-2 2-1515,6 4 1,-5 0-1,5 0-870,1 0 1,4 0 596,3 0 0,4-6 0,6-1 0</inkml:trace>
  <inkml:trace contextRef="#ctx0" brushRef="#br0">24421 7583 10924,'1'-6'7746,"4"6"-8360,-4 0 1,7 6 0,-4-6 647,5 0 1,3 0 0,1 0 0,0 0-921,1 0 1,-1 0 0,0 0 0,1-1 355,-1-4 1,5 4 0,0-5 0,-2 1-164,-1 1 0,3-6 1,-1 2-1,0-1-828,-3 0 1521,0 6 0,-1-8 0,0 3 0</inkml:trace>
  <inkml:trace contextRef="#ctx0" brushRef="#br0">24821 7543 9942,'-6'-13'2634,"4"5"1,-2 3-2423,8 5 0,-1 4 0,5 2-731,-2 1 1,3 2-1,-4 3 1,1-2-269,0-1 0,5-6 1,-2 2 161,2-4 0,3-7 0,-1-3 0,0-4 110,1-5 1,-1-2-1,0-7 1,1-1 514,-1-3 0,0-3 0,7 0 0,0 1 0</inkml:trace>
  <inkml:trace contextRef="#ctx0" brushRef="#br0">25154 7170 7871,'13'-13'0,"1"1"859,-1 3 0,-4 5 0,-2 8-331,-1 5 0,-3 4 0,-6 5 0,-3 4 125,-1 3 1,-2 8-1,-6 1 1,-1 1-403,-2 1 1,0-6-1,5 1 1,0-3-1132,-1-1 1,5-7-1,1-2 1,-1-3-1190,1-2 2069,-4-5 0,5-2 0,-6-6 0</inkml:trace>
  <inkml:trace contextRef="#ctx0" brushRef="#br0">25154 7343 8199,'9'6'671,"0"3"1,-5 3-1,4 1-879,-2 1 0,-2-6 0,-3 0 0,2-1-44,2 1 1,5-1 0,-1 2-138,3-5 1,1-2 0,1-2 0,0 0 388,4 0 0,-3-6 0,4-1 0</inkml:trace>
  <inkml:trace contextRef="#ctx0" brushRef="#br0">25367 7397 8799,'8'-6'0,"-2"-2"1584,0 1 8,-5 1 1,9 7-1180,-5 4 1,-1 2 0,-4 8 0,0 1-241,0 2 0,0 4 0,0-4 0,-1 0-201,-4 1 0,4-4 1,-4 3-208,4-3 1,2-8-191,4-3 0,1-4 1,4-4-1,-1-6 96,1-7 1,2 2 0,2-2 0,0 0 598,4 0 0,-2 2 0,5-3 0,0 3 339,0 2 1,-5 1-1,3 3 1,-1 5-271,0 2 0,0 2 0,-5 0 0,0 2-631,1 2 1,-6 5 0,0 9 0,-2 3-743,-3-1 0,-2 10 0,-2-3 1034,-4 1 0,-8 6 0,-8 0 0</inkml:trace>
  <inkml:trace contextRef="#ctx0" brushRef="#br0">23661 8223 8700,'7'1'988,"-2"4"1,-4-2 0,1 4 0,1 1-479,1-1 0,5 2 0,-3 4 1,0 0 180,0 1 0,-2-1 0,-4 0 0,0 1-821,0-1 0,0 0 0,0 1 0,0-1-1600,0 0 0,0 1 1730,0-1 0,6-6 0,2-1 0</inkml:trace>
  <inkml:trace contextRef="#ctx0" brushRef="#br0">24088 8303 10941,'-5'18'156,"1"-1"0,-1 7 0,5-3 0,0 0-99,0-4 1,-4 3-1,-2-1 1,-2 0 906,-2 0 1,3-1 0,-1-5-1,1-1-3089,-1-3 2125,6 3 0,-4-16 0,6 2 0</inkml:trace>
  <inkml:trace contextRef="#ctx0" brushRef="#br0">24354 8156 8183,'2'8'2989,"2"-4"1,-1-2-2246,6-2 1,-5 0 0,4-2 0,-1-1-277,1-1 0,1-1 1,4 4-472,0-4 0,1 4 0,0-4 0,3 4-242,0 1 1,1 0 0,-5 0 0,1 0-819,-1 0 1,0 0 321,1 0 1,-7 1-1,-2 4 539,-4 4 1,-5 3 0,-2 1 0,-2 2 684,-2 2 0,-5-2 1,0 5-1,5-3 48,3 1 1,-2 4 0,4-4 0,2-2-443,2-1 0,2-6 1,4-2-1,4-1-556,2-3 0,7-1 0,2-2 0,0-2-501,4-2 1,1-4-1,2-5 968,-1 0 0,1-6 0,0-2 0</inkml:trace>
  <inkml:trace contextRef="#ctx0" brushRef="#br0">24927 8289 9384,'0'18'889,"0"0"1,0 4 0,0-4 0,-1-2-646,-4-1 0,0 0 0,-6 0 1,2 0 228,-1-4 0,-2 0-2412,-1 2 1939,5-6 0,2-1 0,6-6 0</inkml:trace>
  <inkml:trace contextRef="#ctx0" brushRef="#br0">25261 8036 7808,'-14'-6'4792,"1"-1"-4108,6 0 1,4 1 0,10 6-1,8 0-112,4 0 1,2 0-1,3 0 1,-2 0-447,1 0 0,-3 1 0,-3 2 0,-2 2-145,-1-3 0,-6 4 0,0 0 1,-2 2-80,-3 2 0,-2-3 1,-2 2-1,-4 2-513,-4 1 1,-2-1 0,-3 0 0,1-2 266,0 1 0,-1 0 0,2 1 386,4-2 0,2 0 0,6 4 123,0 0 0,1 1 0,4-1 0,3 0 89,4 1 1,0-1 0,-1 0 0,-3 0-674,3 1 1,-5 4-1,-2-1 1,-2 0-484,-2-3 0,-15 0 0,-7-1 0,-7-1 163,-5-3 1,-6 1 738,5-5 0,-10 5 0,-2-3 0</inkml:trace>
  <inkml:trace contextRef="#ctx0" brushRef="#br0">11677 5557 18477,'-12'-5'0,"3"-4"0,5-3-1780,3-2 0,-4 1 1451,1 0 1,-5 4 94,4 0 1,-5 6 468,1-1 0,2 2 0,-2 2 0,-2-1-12,0-4 0,-4 2 0,-3-4 0,-3-1 66,1 1 1,-4 4 0,5-1-1,-1 2-55,1 2 0,-3 0 0,3 2 0,-1 2-231,1 5 0,-3 9 1,3 5-1,-2 6 101,-3 2 1,0 9-1,2-2 1,4 2-150,4 3 0,-4 9 0,0-2 0,2 1-138,1 0 1,8 0 0,4-1 0,6-3-92,5-1 0,15-3 0,6-7 0,7-7 269,5-5 1,8-5 0,3-7-1,7-3 159,8-4 0,3-14 0,-2-6 0,0-3-272,-2-1 1,3-9 0,-13 0 0,-4-3 57,-6-2 0,-6-3 0,-5 4 0,-5 1 8,-6 3 0,-10-2 1,-6 9-1,-4-1-140,-5 0 1,-7 6 0,-12-2-1,-10 3 359,-9 2 1,-9 1-1,-4 1 1,-6 4 112,-4 1 0,-5-3 0,6 5 1,-1 1-449,-2 1 0,-2 4 135,8 2 0,-12 10 1,2 6-1</inkml:trace>
  <inkml:trace contextRef="#ctx0" brushRef="#br0">11611 6397 22154,'-9'-12'-1687,"0"3"1,4-1 0,-4 5 2066,-1 3 0,-2 0 0,-3 2 0,-2 2-354,-6 2 1,-6 3 0,-4 7 0,-1-1 4,-3 0 1,3 1 0,-1 0 0,-1 3 41,2 1 0,3 5 0,9-1 1,4 5-310,3 4 1,8 3 0,2 8 0,7 1 145,7 1 0,13 1 1,19-5-1,11-2 103,9-2 0,-22-20 0,2-1 0,2-3 0,1-2 0,2-1 0,0-2 99,2-1 0,0-1 0,2-2 0,-1-1 0,-1-2 0,-2-1 0,-3-1 0,-2-2-240,33-9 1,-10-7 0,-15-9 0,-8-4-272,-8-2 0,-9-17 1,-16 2-1,-8-10 68,-11-8 1,-12 2 0,3 29 0,-4 1 0,0 0 0,-2 1 273,-2-1 0,-2 1 0,-7-1 0,-2 2 1,3 3-1,-2 2 0,0 2 0,-1 2-69,1 2 0,-2 4 1,-3 4-1,0 4 126,3 3 0,0 2 0,-4 1 0,0 1 0,2 5 0,0 3 0,0 1 0,0 0 0</inkml:trace>
  <inkml:trace contextRef="#ctx0" brushRef="#br0">11597 7370 8101,'0'-39'0,"0"5"0,0 8-1032,0 6-172,0 6 1436,0 6 1,-6 2 820,-3 6 0,2-1 1,-2-4-476,-1-3 1,-1 0-1,1-1 1,1 0-209,-1 2 1,-2-3 0,-1 5 0,-1 2-262,1 2 1,0-4-1,-1 1 1,-1 1 231,-2 1 0,-3 4 0,-5 2 0,0 4 110,-3-1 0,-3 6 1,1 1-1,-1 5-41,1 2 1,2 13 0,3 0 0,3 6-67,4 7 0,9 4 0,5 5 0,4 3-657,4 3 1,11 11-1,13-8 1,12-1 130,-15-34 1,2-1-1,28 18 1,9-7-1,1-9-276,0-7 0,7-11 1,-6-10-1,0-9 212,4-11 1,0-12 0,-37 8 0,0-3 0,0-2 0,-1-2-2,0-1 1,-1-2 0,-2-3 0,-2-2 0,-3 0 0,-2-2 0,-3 0 0,-1-1 42,-2-1 0,-3-2 0,0 1 0,-3 0 0,-5 1 0,-2 1 0,0-33-81,-6 9 0,-16 1 1,-15 15-1,-10 7-153,-10 10 1,-12 15 0,-2 12-1,-5 9 438,35 2 0,-1 2 0,-2-1 0,-1 1 0,0 7 0,0 2 0,-1 0 0,1 0 0</inkml:trace>
  <inkml:trace contextRef="#ctx0" brushRef="#br0">2253 9329 8174,'0'-7'0,"0"1"0</inkml:trace>
  <inkml:trace contextRef="#ctx0" brushRef="#br0">2226 9302 8174,'-7'-13'0,"2"0"363,4-1 1,1 1 205,0 0 0,0 7-446,0 6 1,0 6-1,0 9 1,0 2 290,0 6 0,0 2 1,0 3-1,0 1-118,0 3 1,0 3 0,1-2 0,2-1-123,2 1 1,4-2-1,-3-4 1,-1-1-259,1 1 0,5-2 0,-2-3 0,1-4-659,-1-3 1,1-2 0,-4-1-2224,2-3 2966,-5-3 0,2-12 0,-5-2 0</inkml:trace>
  <inkml:trace contextRef="#ctx0" brushRef="#br0">1986 9422 8196,'-18'-10'688,"1"-3"0,6 4-414,11 9 1,6 4 0,8 5 0,0-3 240,4 0 0,4-5 1,9 4-1,5-4-337,2-1 0,7-1 0,1-2 0,-2-2-368,-2 2 0,-1-2 0,-10 0 0,-3 2-345,-4 2 0,-2 2 0,-7 4 535,-3 3 0,-2 4 0,4 2 0</inkml:trace>
  <inkml:trace contextRef="#ctx0" brushRef="#br0">2106 9755 8196,'-21'0'0,"5"-1"1179,6-3 0,5-4 0,11-4 1,8 2-777,6 1 0,11 6 1,5-3-1,1 2-1438,-1-1 1,5-5-1,-2 1 1,1-1-1564,2 1 2598,1-3 0,3-1 0,2-8 0</inkml:trace>
  <inkml:trace contextRef="#ctx0" brushRef="#br0">2693 9476 8231,'-14'-23'0,"3"3"400,2 0 0,3 10 782,6 10 1,0 2 0,0 8 0,0 3-1570,0 4 0,0 5 0,1-3 0,2 0 490,2 0 0,3 5 0,-2-3 0,0 1-124,0 0 0,5-5 1,-2 0-1,1-2-92,-1-1 0,3-7 1,-4-3-1,4-2-9,2-2 0,-1-2 1,0-4-1,1-7-182,-1-8 1,0-4 0,1-1 0,-1-1 619,0 0 1,1 2 0,-1 3 222,0 4 0,-4 9 0,0 6 0,0 6 3,-2 6 1,7 7 0,-2 4-1,4-1-173,0 0 1,5 3 0,1-2 0,3-1-181,2 0 1,1-3-1,2-7 1,1-4-178,-2-4 1,3-1 0,-4-1 0,-5-4-445,-2-4 0,0-8 0,-6-7 0,-5-4-257,-3-3 1,-2-6-1,-7 3 1,-1-2 278,-1 1 0,-11 5 0,2-1 0,-2 4 816,0 5 0,3 3 0,2 5-1160,1 1-90,6 0 0,0 7 0,12 6 0,9 6 844,6 1 0,8 5 0,2-5 0</inkml:trace>
  <inkml:trace contextRef="#ctx0" brushRef="#br0">3612 9289 7995,'-13'-13'364,"7"7"1,6 7-1,8 10-432,3 5 1,7 2 0,0-5 0,-2-1-369,-1-3 1,4 3 0,2-5-295,0 0 200,4 5 530,-10-10 0,4 10 0,-6-5 0</inkml:trace>
  <inkml:trace contextRef="#ctx0" brushRef="#br0">3626 9569 7995,'-21'7'1525,"3"1"1,9-4-907,5 5 1,14 3 0,10 1 0,8-1-1594,7-3 0,11 3 974,8-3 0,5-3 0,7 0 0</inkml:trace>
  <inkml:trace contextRef="#ctx0" brushRef="#br0">4226 9289 8555,'0'-13'-317,"1"1"1304,4 3 1,2-1-364,6 5 0,1 1 1,-1 4-1,-1 1-317,-3 4 1,1-2 0,-4 7-1,0 3 13,0 4 0,3 5 1,-5-3-1,-1 2-52,-1 2 0,-1 3 0,2 0 0,2-1-14,-3-2 1,0 2 0,-2-4 0,0 1-697,0 0 0,1-6 0,2 2 0,2-3-1589,-2-2 0,0 1 343,1-1 0,4-6 1688,5-2 0,0-4 0,1-1 0</inkml:trace>
  <inkml:trace contextRef="#ctx0" brushRef="#br0">4692 9556 16803,'12'-14'-203,"-3"1"0,3 6 0,-2 4 741,6 6 0,-2 4 0,-1 6-543,-7 1 0,-4-1 0,-2 2 1,-3 1 234,-6 2 0,0 4 0,-10-3 1,1 0-151,0 1 0,0 2 0,5-3 1,1 0-1121,3 1 0,3-3 0,8-5 1034,2-3 1,15-3 0,10-6 0</inkml:trace>
  <inkml:trace contextRef="#ctx0" brushRef="#br0">5092 9276 8413,'0'-14'2953,"2"3"1,2 2-2291,5 4 0,3-1 1,1 2-1,0 1-255,1 1 0,4-2 0,-1 0-163,0 1 0,-3 3 1,-2 4-694,-3 5 1,-3 3 0,-6 1-1,-1 0 141,-4 1 0,-7 3 1,-7 1-1,0-1 222,0-3 1,1 0 0,4-1 0,3 0 518,2 1 0,-2-1-193,7 0 1,7 1-1,9-3-338,4-2 1,8 2 0,-2-7 0,3 1-760,2 1 0,-2-4 0,-1 6 1,-2-2-1025,2-3 0,-4 0 1880,2 1 0,1-2 0,3 4 0</inkml:trace>
  <inkml:trace contextRef="#ctx0" brushRef="#br0">5679 9409 13630,'0'15'0,"-2"3"-67,-2 4 1,-4 4 0,-5 6 0,0 2-362,-1 0 1,1 3 0,0-6 0,1-2 380,3 0 1,3-7 0,6-2 46,0 0 0,6-3 0,1-3 0</inkml:trace>
  <inkml:trace contextRef="#ctx0" brushRef="#br0">5932 9222 8300,'-13'-25'0,"-1"3"1343,1 4 0,4 9-3241,0 5 2339,6 2 1,-1-3 0,8-3 140,5 1 0,7-4 0,4 7 0,0-1-346,4 0 1,1 3-1,2-2 1,-2 2-199,-3 2 1,-2 0 0,-7 0 0,0 2-184,1 2 1,-7-1 0,-3 6-1,-2 1-97,-2 2 0,-10 1 0,-5 1 0,-5-1 315,-3 0 1,-2 1 0,-2-1-1,0 0 229,1 1 1,6-5 0,6-2 0,5 0 5,3 1 0,3-5 0,9 1-183,7-2 1,12 2 0,12 1 0,5-2-139,2-2 0,2 1 0,-3 0 0,1 4-4,-1 2 1,-7 1 0,-6 4 0,-7 0 58,-5 1 1,-3-1 0,-3 2 0,-3 3 91,-5 4 0,-8 1 1,-7 1-1,-5-3-19,-6-2 0,-8 3 0,-3-4 0,1-2-168,-1-1 0,-2-7 0,4-2 0,1-2-310,2 0 1,1 1 0,2-5 0,1 1 67,2 4 1,1-2 294,-1 6 0,-3 0 0,4 4 0</inkml:trace>
  <inkml:trace contextRef="#ctx0" brushRef="#br0">19929 9529 24768,'0'-13'-3649,"0"-1"0,1 2 3105,4 4 1,-3-3 0,7 5 261,2-1 1,-4 4 649,2-2 272,-6 4 0,3 2 1,-6 4 184,0 4 1,-5 7 0,0 3 0,-1 2-517,0 3 0,-3 1 0,4 2 0,2-2-966,2-3 1,-4 3-1,1-3 1,1 2 476,2-2 1,1-3-1,0-5 1,-2-1-6620,-2 0 6693,2 1 1,-10-1 0,5 0 0</inkml:trace>
  <inkml:trace contextRef="#ctx0" brushRef="#br0">19795 9516 12079,'-12'-11'2756,"4"-2"-3227,3-2 489,4 0 1,7 8 0,5 2-1,7 5 307,4 5 0,11-4 0,-3 5 0,4-1-196,3-1 1,4 7-1,-7-4 1,0 2-926,-3 0 1,-2 0-1,-4 4 1,-2 0 793,0 1 1,-7-1 0,3 0 0</inkml:trace>
  <inkml:trace contextRef="#ctx0" brushRef="#br0">19849 9769 12079,'-21'7'1342,"8"-1"1,14-4 0,12 2 0,8 5-2241,4 3 1,3-3 0,4 0 0,3-1-1201,4 0 2129,6-2 1,3 0 0,5 1 0</inkml:trace>
  <inkml:trace contextRef="#ctx0" brushRef="#br0">20555 9516 13864,'0'-23'-407,"0"1"0,0 12 0,0 16 0,0 7 1282,0 5 0,-4 4 0,-2-3 0,0 1-1198,0-1 1,-3-1-1,3-4 1,0 3 245,0 0 1,2 1-1,4-4 1,0-1-95,0 0 1,0 1 0,1-3-182,4-2 1,4-3 0,7-7 0,2-4 4,-2-4 1,3-2-1,-1-3 1,-2 1 451,-1 0 1,-3-1 0,-3 1 861,-5 0 1,2 7 0,-1 6-444,-2 7 1,-6 6 0,-2 4 0,2 2 172,2 2 1,2-1 0,4 4 0,4-3-493,2-2 1,9-1 0,3-5-1,5-1-175,4-3 0,0-3 1,-2-9-1,1-5-263,-1-5 1,1-9 0,-5 0-1,-5-5-598,-5-4 1,-2 3-1,-2-5 1,-4 2 26,-3 0 1,-4-5 0,-1 5 0,0 3 795,0 5 1,-4 3 0,-2 7-83,-1 0 1,5 7-222,2 6 0,6 4 0,9 8 0,3 0 318,4 3 1,9-5 0,3-4 0</inkml:trace>
  <inkml:trace contextRef="#ctx0" brushRef="#br0">21422 9476 10552,'0'-18'1471,"0"0"0,1 8-1328,3 10 0,4 6 0,5 7 1,1-1-373,-1-3 0,0 3 0,1-4 0,-1 4-2539,0 2 2757,1-1 1,-1 6-1,0 2 1</inkml:trace>
  <inkml:trace contextRef="#ctx0" brushRef="#br0">21275 9809 8338,'1'-28'0,"4"7"1344,4 9 1,9 12 0,2 9 0,2 1-1644,1-1 1,-1 3 0,6-5 298,3 1 0,3 4 0,6-5 0</inkml:trace>
  <inkml:trace contextRef="#ctx0" brushRef="#br0">22088 9436 8507,'7'-6'1269,"-2"-3"0,-4 4 0,-1 8 0,0 14-1194,0 12 0,-6 7 1,-4 1-1,-5-3-345,-2-2 0,-1 2 1,3-5-1,-1-4 114,-2 0 1,0-1 0,6-1 0,3-2-338,5-2 0,2-1 0,2-5 0,2 1 493,2-1 0,10 0 0,6 1 0</inkml:trace>
  <inkml:trace contextRef="#ctx0" brushRef="#br0">22328 9942 8673,'-9'-12'0,"2"5"0,1 8 632,3 11 0,0 6 1,-2 6-1,-3-4-935,-4 0 0,3-4 0,1-6 0,1-2-618,0-2 0,-1-1 921,-1 0 0,3-10 0,6 4 0</inkml:trace>
  <inkml:trace contextRef="#ctx0" brushRef="#br0">22715 9582 11154,'-8'-13'3763,"1"1"-3211,2 3 0,4 2 0,-2 4 0,6-2-499,6 2 0,3 2 1,2 1-1,3 0 101,0 0 0,10 1 0,-5 2 0,-1 3-146,0 2 0,-8 1 0,0 4 0,-7 0-773,-4 1 1,-4 3 0,-4 1 0,-7 0 431,-8 1 0,-8-4 1,-2 3-1,1-3 623,2-2 1,6 0 0,2 0-1,4-1 445,4-3 1,8 3 0,1-5-397,6 1 1,10 2 0,11-5 0,6-1-571,5 2 0,4-4 0,1 2 0,0-3 764,0-1-533,0 6 0,5-4 0,3 4 0</inkml:trace>
  <inkml:trace contextRef="#ctx0" brushRef="#br0">23168 9889 8257,'-6'-19'804,"-3"5"1,-1 8-1,1 11 1,3 5-779,0 6 0,-2 4 0,-5 3 1,0-2-427,-1-2 1,3-1-1,0-3 1,2 1-200,-1 2 0,4 0 599,2-5 0,14-6 0,5-1 0</inkml:trace>
  <inkml:trace contextRef="#ctx0" brushRef="#br0">23528 9569 8550,'0'-28'0,"0"-3"0,0 1 2253,0 5 0,0 10-1879,0 6 1,-2 6-132,-2-1 1,2 4 0,-2 4 102,2 5 0,4 1 0,2 1 0,5-2 5,3 1 0,6 2 1,1 1-1,2 1-258,3-1 0,-1 0 0,1 1 0,-3-1-91,-2 0 0,-1-4 0,-5 0 0,-1 1-436,-3 2 1,-5 2-1,-8-1 305,-5 0 1,-9 1 0,-4-1 0,-3 0 142,-2 1 1,2-1 0,3-1-1,4-2 409,3-1 0,3-5-67,3 5 1,5-1 0,10 1 0,6-4-195,4 1 1,6-3 0,-4 5-1,-2-1-239,-1 1 0,-3-4 1,-3 5-1,-5 1-348,-2 2 0,-10 1 1,-7 1-1,-10-1-1179,-9 0 0,-10 2 0,-7 2 1604,-5 0 0,1 7 0,-4-3 0</inkml:trace>
  <inkml:trace contextRef="#ctx0" brushRef="#br0">2199 13434 8562,'0'-14'353,"0"1"0,6 6-1103,3 2 1,-1-1 468,1 2 0,-6 1 998,1 7 1,-3-1-459,-1 6 1,-4 0 965,0 4 1,-7-4-401,2 0 0,2-6 0,0 3 1,-1-1-392,1-1 0,-1 6 0,-2-1 1,1 3-191,-1 1 1,4 1-1,1 1 1,4 2-132,1 6 1,0-3-1,1 2 1,4 1-159,4-3 0,4 4 0,3-6 0,2-2-168,-2-1 0,4-3 0,-3-3 0,0-5-66,-3-2 1,0-2 0,-1-2 0,-1-4 9,-3-7 1,-3-5-1,-6-7 1,0 0 256,0-3 0,-2-2 0,-2 3 1,-5 1 484,-3-1 0,-1 5 1,1 1-1,2 3 35,1 7 0,0-1-844,-5 7 1,7 2 0,3 8-888,2 4 0,8 4 1,4 5-1,7 2-1422,5 1 2645,9-2 0,3 1 0,6 0 0</inkml:trace>
  <inkml:trace contextRef="#ctx0" brushRef="#br0">2866 13434 9297,'-18'-14'0,"0"3"0,2 2 818,1 4 1,2 4 0,0 2-1,-1 4-359,1 4 1,1 7 0,3 3-1,5 2-127,2 3 1,2-1-1,0 1 1,2-2 41,2 2 1,8-3 0,7-1 0,1 0-373,-1-4 0,9-3 1,-1-2-1,1-4-250,0-1 0,-1-2 0,-2-5 0,-1-4-132,-2-3 0,-6-4 1,0-3-1,-4-3 41,-3-4 0,-6 1 1,1 0-1,-2 1 93,-2-1 0,-2 5 1,-1-2-1,-2 5-161,-3 4 1,5-3-508,-1 3 1,4 3-373,4 2 0,5 2 1286,9 2 0,3 0 0,5 0 0</inkml:trace>
  <inkml:trace contextRef="#ctx0" brushRef="#br0">3373 13274 8867,'7'13'1673,"-3"2"1,-2 3-1176,-2 4 1,0 8 0,0 2 0,0 1-482,0-1 1,0 5 0,0-3 0,0 0-917,0-2 1,-5-4-1,1-2 899,1 1 0,2-6 0,1-2 0</inkml:trace>
  <inkml:trace contextRef="#ctx0" brushRef="#br0">3159 13394 9877,'-4'-51'2354,"-1"7"1,2 8 0,9 19-2927,8 8 0,-1 7 0,6 7 0,0 4-947,4 3 0,6 2 1519,2 4 0,12 3 0,-1 5 0</inkml:trace>
  <inkml:trace contextRef="#ctx0" brushRef="#br0">3959 13434 8363,'-6'0'799,"6"0"0,6 0 1,7 0-1,2-2-596,3-2 1,-2 2 0,6-2 0,1 1-294,-3-1 0,6 2 0,-4-4 1,2 2-404,-2-1 1,1 1-1,-3 2 1,-1-1 492,0-1 0,-1-1 0,-5 5 0</inkml:trace>
  <inkml:trace contextRef="#ctx0" brushRef="#br0">4026 13580 8509,'6'-9'539,"3"1"1,7 3 0,3-2 0,0 1-973,1 3 0,3-3 0,-1 0 433,4-1 0,0-2 0,1-5 0</inkml:trace>
  <inkml:trace contextRef="#ctx0" brushRef="#br0">4759 13247 8377,'-13'0'-504,"-1"0"2774,1 0 250,0 0-2211,5 0 0,8 0 0,11 0 0,3-1-179,4-4 0,4 4 0,-4-4 0,0 4-229,1 1 1,-4 4 0,1 2-1,-4 2-63,-3 2 0,-6 2 0,1 3 1,-2 1-23,-2 2 1,-11 4 0,-3-3 0,-4 0 213,-1 1 0,-4 2 0,4-4 0,0-2 186,0-1 0,1-2 1,6 0 508,3 1-344,3-1 0,18-6 0,6-2 0,6-4-440,2-1 1,1 0 0,1 0 0,0 0-517,-1 0 0,1 0 0,-9 0 0,0 0-606,1 0 0,-3 0 1,-2 2 1180,3 2 0,-3 4 0,4 5 0</inkml:trace>
  <inkml:trace contextRef="#ctx0" brushRef="#br0">5252 13500 8368,'-1'-7'1422,"-2"4"-921,-2 6 1,-1 4 0,3 7 0,-3 1-237,-1 2 0,0 0 1,-4 5-1,4 0-402,1-1 1,-3 2-1,5-3 1,1-1-1174,1 0 1,2-1 1309,0-5 0,12-5 0,3-2 0</inkml:trace>
  <inkml:trace contextRef="#ctx0" brushRef="#br0">5439 13274 8440,'-2'-18'509,"-2"0"88,2 6 0,-4 8-163,6 8 1,6-1 0,3 5-389,3-2 0,1 3 0,1-3 1,-1-1-100,0 1 1,1 3 0,-2-3-7,-4 2 0,-2-4 0,-6 5 152,0 1 0,0-2 0,-1-1-85,-4-1 1,2 3 0,-4-3 431,1 1 1,3-2 0,8 2-202,3-1 1,4-2 0,3-2 0,3 1-171,4 1 1,2 2-1,0-3 1,-4 2-130,0-2 0,-3 4 1,-3 0-1,-3 2-111,-2 0 1,-3 0 0,-6 4 270,0 1 0,-6-1 0,-4-1 0,-5-2 2,-3-1 0,2-4 0,4 2 136,-1-1 0,3-2 0,-8-2-86,3 2 1,6-1-301,0 6 0,6 2 0,-1 5-192,2 2 0,2-1 0,-1-2 1,-2 3-107,-2 4 0,-5 2 0,3 0 0,-2-4 22,0 0 1,1-3-1,0-3 1,2-3-1769,0-2 2192,4-3 0,2-18 0,8-2 0</inkml:trace>
  <inkml:trace contextRef="#ctx0" brushRef="#br0">6052 13674 8911,'0'-20'611,"-6"12"1,-1 0-1148,-1 10 1,2 5 0,6 6 644,0 1 0,-4-5 0,-2-1 317,-2 3 0,4 1 1,-3 2-1,1 3-448,3 1 1,1-1-1,2-3 1,0-1-824,0 0 0,0 1 1,2-3 844,2-2 0,9-9 0,8-7 0</inkml:trace>
  <inkml:trace contextRef="#ctx0" brushRef="#br0">6412 13434 8090,'-2'-18'2213,"-2"0"-1333,2 0 1,-9 13-708,2 5 0,3 7 0,1 9 1,4 2-221,1-2 1,1 4 0,4-1 0,4 0-75,2 0 0,3 4 1,1-7-1,2-3-844,6-3 1,2-7-1,1 2 1,1-5 964,0-5 0,-1-8 0,1-8 0</inkml:trace>
  <inkml:trace contextRef="#ctx0" brushRef="#br0">6705 13407 8090,'-13'-12'674,"-1"3"1,6 9 0,0 9 0,1 5-342,-1 3 1,4 4 0,-4 7 0,3 2-169,2 1 1,-5 6 0,1-1-1,-2 1-205,0-2 0,5 7 0,-4-5 0,2-2-1036,3-1 0,2-4 0,1-8 1076,0-4 0,6-3 0,1-2 0</inkml:trace>
  <inkml:trace contextRef="#ctx0" brushRef="#br0">6905 13780 8152,'7'-6'856,"-2"-3"-282,-4 4 1,1 0 0,1 11-351,1 7 0,1 2 0,-5 7 0,-2 2-288,-2 1 1,-4 2 0,-5 1 0,1 2-95,3 1 1,-3 0-1,5-6 1,-2-3 157,0-4 0,6-3 0,-3-2 0</inkml:trace>
  <inkml:trace contextRef="#ctx0" brushRef="#br0">7265 13554 8020,'-7'-27'1145,"-5"6"0,10 9-1090,-2 12 0,7 6 1,3 8-1,1-1 94,3 0 0,2 7 0,3 2 0,1 3-212,2 2 1,-5 4 0,-4 0 0,0-2-45,-1 0 1,-2 0 0,-6-1 0,-2-4-283,-2-3 1,-5-2 0,-8-4 0,-2 0-486,-2-3 0,1-8 874,-2 0 0,-4-14 0,6-5 0</inkml:trace>
  <inkml:trace contextRef="#ctx0" brushRef="#br0">7265 13514 8020,'4'-33'0,"1"5"837,-2 4 0,0 10 0,1 0-551,5 8 1,-2 5-1,2 1 1,2 1-151,1 4 0,2 1 0,3 4 0,2-1-928,2 1 1,1 2 0,5 3 791,-1 3 0,1-4 0,0 6 0</inkml:trace>
  <inkml:trace contextRef="#ctx0" brushRef="#br0">7798 13820 8069,'-6'9'232,"-3"0"1,3 0 0,0 6 0,2 1-552,0 2 1,-7 4-1,2-6 436,-3-4 1,4 0 0,0-6 0,1 0-394,-1 0 0,4 3 0,-3-3-951,1 1 1227,1-4 0,5 9 0,0-5 0</inkml:trace>
  <inkml:trace contextRef="#ctx0" brushRef="#br0">8345 13394 8020,'0'-33'948,"0"7"-66,0-1 1,1 12-1789,4 11 0,-5 4 1002,0 4 1,-2 2-1,-7 6 1,-1 1 363,-2 6 0,-1 7 0,-2 3 0,0 4-58,2 1 1,-8 3-1,8 6 1,-1 1-341,4-1 0,4-1 0,6-2 0,0-2-304,0-2 0,12-4 0,6-5 0,4-2-29,0-3 1,6-4 0,-4-8 0,0-2 174,1-2 1,-1-2 0,-1-5 0,-2-4 250,-2-4 1,-3-2-1,-7-3 1,-3 1 573,0 0 1,-4 4 0,1 0-442,-6-2 0,-9 6 0,-7 0 1,-1 4-899,1 1 0,-3 10 1,4 5-1,2 3 404,1 1 1,8 7 0,2-2 205,4 0 0,1-6 0,0 1 0</inkml:trace>
  <inkml:trace contextRef="#ctx0" brushRef="#br0">19955 13354 8360,'0'-14'1183,"5"1"-3245,-1 0 1087,1 5 1282,-5 3 0,-2 5 0,-1 1 378,-1 3 1,-7-2 1211,2 2 224,4-2-1208,-1-2-907,6 0 1,0 1 120,0 4 0,-5 7 0,1 7 0,1 2-2,1 2 1,2 4 0,0 3 0,0 2 64,0 2 0,11-1 0,3 1 0,7-6-350,7-3 0,0-3 1,8-8-1,0-2-46,-2-4 1,-2-2 0,-5-7 0,-2-4-97,-3-3 1,-2-6-1,-9-4 1,0-4 189,-2-3 0,-8-8 0,1-1 0,-7-1 259,-2-1 1,-8 2-1,-6-1 1,-1 4 288,0 2 1,1 9-1,-1 2 1,4 3-62,3 2 1,6 5-585,0 4 1,8 3 0,2 1-1,11 0-487,9 0 0,4 1 0,3 3 1,3 4-734,5-1 0,4 5 0,4-4 1429,5-1 0,3-1 0,1-6 0</inkml:trace>
  <inkml:trace contextRef="#ctx0" brushRef="#br0">20795 13314 10509,'-12'-28'0,"2"7"349,1 9 0,6 8 1,-1 8-1,2 5-414,2 3 1,4 1 0,2 2-1,0 1 442,0 2 1,9 6 0,-2-1 0,4 6-210,2 2 0,0 6 0,6-3 0,1 0-341,2-3 0,6-4 0,-2-5 0,1-6 57,0-6 1,-2-4 0,-6-7-1,-3-4 40,-4-3 1,-3-10 0,-4-4 0,-2-5 36,-4-4 1,-4 3 0,-2-5 0,-2 2 162,-2 0 1,-3 0 0,2 4 0,0 0 19,0 1 0,-3 5 1,4 3-494,2 4 1,2 5 0,2 1-1,4 2-71,4 3 1,9 2 0,4 1-1,3 0 420,2 0 0,11 0 0,4 0 0</inkml:trace>
  <inkml:trace contextRef="#ctx0" brushRef="#br0">21715 13154 8233,'-9'0'1220,"2"1"1,1 4-537,3 4 0,1 8 0,2 7 1,2 6-206,2 5 0,8 4 0,6 2 0,-2 1-444,-1-2 1,-2 3 0,0-8-1,-1 2-1012,-3-1 1,2-4-1,-7-5 1,-1-2 976,-2-3 0,-1 4 0,0-6 0</inkml:trace>
  <inkml:trace contextRef="#ctx0" brushRef="#br0">21528 13287 8242,'12'-41'0,"-2"-4"0,1 5 1799,4 11 0,5 11 0,11 21-717,5 6-1295,2-6 0,2 15 0,0-10 0,0 4-2821,0 2 3034,6-1 0,-4 0 0,4 1 0</inkml:trace>
  <inkml:trace contextRef="#ctx0" brushRef="#br0">21941 10142 8349,'-20'-16'0,"2"2"433,3 7 1,8 5-1,2 7-281,4 4 1,13-2 0,7 1 816,9-2-547,6-2 1,15-4-1,4 0 1,7 0-33,9 0 1,-30 0-1,1 0 1,2 0 0,0 0-1,0 0 1,-1 0-263,0 0 1,1 0 0,6 0 0,0 0 0,-4 0 0,0 0 0,0 0 0,0 0-404,0 0 0,-2 0 1,34 0-1,-3 0 1,-2 0-635,0 0 1,-2 0 0,-6 0 0,-6 1 908,-2 4 0,4-4 0,2 5 0</inkml:trace>
  <inkml:trace contextRef="#ctx0" brushRef="#br0">22661 13314 7341,'-13'0'-716,"4"0"1683,0 0 0,5-5-2106,-5 1 126,6-6 2780,-9 8 132,11-4 0,-4 5-870,10-4 1,2 2 0,6-4 0,1-1-656,-1 1 0,6 3 0,3-5 0,4 0-567,0 1 1,-1-2-1,-1 4 1,-3 0-1029,-2 0 1,-1 2 0,-5 4-1,1 0 1221,-1 0 0,-6 0 0,-1 0 0</inkml:trace>
  <inkml:trace contextRef="#ctx0" brushRef="#br0">22688 13380 8488,'-13'8'1425,"5"-2"0,4-6 1,8 0-1,7 0-1448,5 0 1,5 0 0,5 0 0,1 0-386,0 0 0,4 0 1,0 0-1,-3 0-914,-4 0 1,1-2 1321,-3-2 0,3-4 0,2-5 0</inkml:trace>
  <inkml:trace contextRef="#ctx0" brushRef="#br0">23554 12994 10043,'0'4'1464,"0"4"1,0 17-1,0 0-702,0 3 1,0 8 0,0-2-1,0 1-761,0 1 0,0 0 0,-1 4 0,-2-1-726,-2 1 1,-3-4 0,2-2-1,0-1 18,0-4 707,1-1 0,-1-1 0,-1 0 0</inkml:trace>
  <inkml:trace contextRef="#ctx0" brushRef="#br0">23928 13487 8220,'0'-13'1778,"0"7"-591,0 6 0,0 6 1,-2 9-1,-1 2-538,-1 6 1,-7 0 0,2 1 0,-1-2-953,1 2 0,-1 1 0,4 0 0,0-1-1402,0-2 1,2-6-1,4 2 1705,0-3 0,6-2 0,1 1 0</inkml:trace>
  <inkml:trace contextRef="#ctx0" brushRef="#br0">24261 13127 8763,'1'-9'740,"4"2"946,4 1 1,3 0 0,2 3-970,4-1 1,-3-1 0,3 5 0,-3 0-534,-2 0 0,0 2 0,1 1 1,-1 3-135,0 1 0,-4 0 1,-2 4-1,-1-2-145,-3 1 0,-1 2 1,-4 1-240,-2 1 1,-3-3 0,-8 0 0,-2-2 285,0 1 0,-3-3 1,4 2-64,-2 2 0,6-4 117,8 2 1,8-2 0,7 2-1,5-4-59,6-4 0,2 4 0,0 1 0,-4-1 226,0 1 0,2 5 0,-4-4 0,-2 2 110,-1 0 1,-3 0 0,-3 6 0,-5 1 167,-3 2 0,-1-1 0,-1-3 0,-3-1 46,-5 0 0,-8 1 0,-2-1 1,-2 0-227,-2 1 0,-1-2 0,0-2 0,4-3-1257,0-1 1,3 0 0,3-3-889,1 2 1,4 3 0,2-2-59,1 2 1932,7-5 0,12 9 0,8-5 0</inkml:trace>
  <inkml:trace contextRef="#ctx0" brushRef="#br0">24687 13647 8220,'14'-6'0,"-7"-1"3223,-2-7 0,1 8-2747,-2 6 1,0 11 0,-4 7 0,-1-2-478,-3-1 0,2 2 0,-4 3 0,2 0-1190,-1 4 1,1-3 0,4 0 1190,0-2 0,-6-1 0,-2-5 0</inkml:trace>
  <inkml:trace contextRef="#ctx0" brushRef="#br0">25101 13087 8473,'-6'-13'1664,"4"7"0,-1 5 0,6 5-1025,6 3 0,9 1 1,6 2-1,4-2-295,3-3 1,6 4 0,-3-3 0,0 0-217,-3 0 0,-3 5 1,-3-4-1,-2 2-618,-6 0 0,-8-5 0,-4 5 1,-4 1 238,-1 2 0,-7 3 1,-5 1-1,-6 4 585,-2 0 0,-1 1 0,-3 3 0,3-2 52,2 2 0,1-4 0,6 3 0,2-1-549,1-1 1,6 4 0,-1-3-1,4 3 448,4 2 1,-1-7-286,6-2 0,12 3 0,7 0 0</inkml:trace>
  <inkml:trace contextRef="#ctx0" brushRef="#br0">25567 13580 8396,'2'-14'603,"2"5"1,2 12-1,3 19 1,-5 2-845,-2-2 1,2 1 0,1-3 0,-4 0-490,-4 4 1,0-5 729,-6-1 0,1 3 0,-6 0 0</inkml:trace>
  <inkml:trace contextRef="#ctx0" brushRef="#br0">25874 13314 8381,'-13'-9'293,"-1"0"0,2 8 1,3 1 234,5 7 0,3 5 1,1 1 65,0 0 1,5 1-1,4-1 1,5 0-11,3 1 0,-2 4 1,4 1-1,-1 0-176,0 0 1,0 5 0,-6-2 0,-2 3-526,-1 2 1,-6-2 0,0-1 0,-5-2-137,-2 2 1,-11-5 0,2 0-1,-2-1 15,0 0 0,2-2 1,-1-7-1,1-3-1139,0 0 1,5-6 1033,4 0 1,2-10-1,4-8 1,2 0 246,5-1 1,5-2-1,2-6 1,2 1 621,-2-1 0,-1 0 0,-2 1 0,0-1 24,1 0 1,-2 1 0,-3-1 0,-5 2-116,-3 3 0,-1-2 0,-1 6 0,-2 2-447,-1 1 1,-7 2 0,4 0 0,-2-1-167,0 1 0,0 4 1,-4 2-329,-1 1 1,6 1-705,-1 5 0,6 6 145,-2 3 0,5 3 1065,5 1 0,8 1 0,8-1 0</inkml:trace>
  <inkml:trace contextRef="#ctx0" brushRef="#br0">26060 13820 8062,'-13'0'1718,"-5"3"1,1 5-1056,0 5 1,7 8-1,3-4 1,-1 0-1740,1-2 1,4-2 0,-2 0 1075,4 1 0,7-1 0,1 0 0</inkml:trace>
  <inkml:trace contextRef="#ctx0" brushRef="#br0">26540 13514 8013,'0'-37'0,"0"6"2343,0 8 0,-1 13-2273,-4 6 0,-2 4 0,-6 3 173,-1 1 0,1 6 1,0 1-1,1 4-263,3 2 1,-1 6 0,5-4-1,2 2-76,2 2 0,1-4 0,1-1 1,5-3 29,7-2 0,2-1 1,7-3-1,2-4-81,1-4 1,-4-7-1,-2-3 1,-1-4 186,0-5 0,0 2 0,-5-5 1,0 0 1179,1 1 1,-7 3-209,-3 0 1,-2 5 0,-4 7-586,-2 10 1,-3 12 0,-7 10 0,1 6-151,0 1 1,-1 9 0,1-2 0,0 4-1105,-1 1 0,1 1 0,1-6 1,2-2-4358,1-1 5184,6-5 0,-9 0 0,5-7 0</inkml:trace>
  <inkml:trace contextRef="#ctx0" brushRef="#br0">16849 14766 7960,'0'-13'-208,"0"0"1,0 0 358,0-1 1,6 2 0,3 2 0,1 1 269,-1-1 1,3 4 325,-3 1 0,-3 5-374,-2 5 1,-8 2-1,-5 8 1,-3 3 157,-1 4 1,0 3 0,-1 3 0,2 0-287,4-1 0,-3 9 0,5-7 0,0 5-801,0 2 0,2-7 0,5 3 0,2-4 33,2-2 0,5-5 0,1-5 1,3-4 522,4-3 0,6-6 0,-3 3 0</inkml:trace>
  <inkml:trace contextRef="#ctx0" brushRef="#br0">16716 14793 8261,'-13'-29'253,"-1"2"1,1 5 0,1 14 28,3 8 0,3 2 0,8 5 67,2-1 0,10 0 1,8-3-1,3 1-91,2-1 1,8 3 0,4 0-1,1 0-330,3 0 1,-6 4 0,-5-2 0,-1 1-659,0 0 1,-1 4 729,-8 5 0,-2-1 0,-7-3 0</inkml:trace>
  <inkml:trace contextRef="#ctx0" brushRef="#br0">16756 15073 9174,'-18'-24'648,"0"7"0,8 11 0,10 15 0,7 1-1126,5-1 1,8 3 0,3-5-1,7 2-737,5 0 1215,4 0 0,1-2 0,0-1 0</inkml:trace>
  <inkml:trace contextRef="#ctx0" brushRef="#br0">17476 14873 8131,'-6'-40'484,"-1"9"1,-7 9-1,2 13 65,3 10 0,4 8 0,5 8 0,-2 0-1106,-2 0 0,2 2 1,-2 0-1,2 2 742,2 3 1,0 1 0,0 1 0,0 1-150,0 0 0,2-1 0,2 0 0,5-4-85,3-4 1,-3-4-1,0-2 1,1-3-155,2-4 1,1-5-1,0-5 1,1-5 102,-1-7 1,-1 3 0,-2-6-1,-2 3 655,-2-1 0,3-4 0,-5 4 0,-1 2 922,-2 1 0,-1 6-998,0 0 1,0 7 0,0 2 0,0 8-291,0 4 0,2 1 0,2 0 0,5 2-101,3 3 1,7-8-1,5 2 1,4-4-412,3-5 0,5-3 0,-4-6 0,1-6-173,0-5 0,-2-8 0,-6 0 1,-3-4 17,-4-1 1,1-3 0,-3 2 0,-2 2 147,-4 0 0,-7 3 1,2 1-1,-4 2 306,-1 6 1,0 2-394,0 2 1,2 7 0,0 6-414,3 7 1,4 5 829,-5 1 0,13 1 0,-3-1 0</inkml:trace>
  <inkml:trace contextRef="#ctx0" brushRef="#br0">18169 14833 8453,'-12'3'0,"3"4"-402,5 7 0,2 2 0,4-3 0,2 1 124,5-1 0,4-4 278,5 0 0,3 0 0,6 4 0</inkml:trace>
  <inkml:trace contextRef="#ctx0" brushRef="#br0">18129 15033 8077,'-7'-19'155,"1"11"1,9 4 90,6 10 0,5 6 0,13 1 0,1-1-246,3-3 0,9 3 0,8-5 0</inkml:trace>
  <inkml:trace contextRef="#ctx0" brushRef="#br0">18955 14780 8271,'6'-14'2434,"-4"-3"-1653,2-1 0,4 2-97,1 7 0,-2 3-213,2 6 1,-2 6-1,2 3 1,-3 3 13,0 1 1,-4 0-1,2 2 1,-3 1 65,-1 2 0,0 4 0,0-3 0,0 1-276,0-1 0,0 0 0,0-2 0,0 0-1114,0 0 0,0-3 0,0 0 0,0-1-1120,0 0 1,0-4 0,0 0 1958,0 2 0,-5 0 0,-3 3 0</inkml:trace>
  <inkml:trace contextRef="#ctx0" brushRef="#br0">19355 15006 7664,'0'-13'1136,"5"4"48,-1 0 0,7 6-492,-2-1 1,-2 4 0,0 4-260,-1 5 0,-1 3 1,-5 1-1,0 2-19,0 3 0,0-3 0,0 4 0,-2-1-876,-2 0 1,1-1 0,-5-3 0,2-1-792,4 0 1,-4 1 1252,1-1 0,1 0 0,4 1 0</inkml:trace>
  <inkml:trace contextRef="#ctx0" brushRef="#br0">19689 14793 8345,'0'-13'66,"0"-1"1,0 1 329,0 0 0,6 5 0,2 3 1,4 0 418,2 1 0,-1-2 0,2 3 0,1-2 266,2 2 0,4 2 1,-4 1-614,-2 0 0,-3 6 0,-2 3-424,-2 3 0,-6 5 0,0 1 0,-5-2 88,-2-1 0,-10-2 1,4 1-1,0-1-648,-2 0 1,1 1-1,1-1 369,1 0 0,6 1 1,0-2 185,6-4 1,5 0-1,5-5 1,2 1 46,3-1 1,-4-1 0,4-1 0,-3 2-927,-2 2 0,1 1 0,-1-2 0,0 3-3859,1 1 4699,-1 4 0,6 1 0,2 8 0</inkml:trace>
  <inkml:trace contextRef="#ctx0" brushRef="#br0">20288 14966 10609,'0'-13'0,"-1"1"1190,-3 3 1,2 9 0,-2 9-1,2 3-1178,2 1 0,-1 5 0,-2 1 0,-3 1-762,-2-1 0,4 3 0,-3-3 0,1 1-2905,3-1 3655,1 5 0,-4-10 0,-1 6 0</inkml:trace>
  <inkml:trace contextRef="#ctx0" brushRef="#br0">20488 14753 8295,'-5'-13'622,"2"1"1,-5 2 135,2 1 1,2 4 280,4-4 1,1 6-572,4-1 1,-2 3-1,6 1 39,1 0 0,2 0 0,0 1 0,-2 2-182,-1 1 0,-6 7 0,3-2-314,0 3 0,-5 1 0,4 0 0,-4 0-44,-1 1 0,-4-5 1,-2-2-1,0 1-528,0-1 0,-3-3-593,5 5 727,-1-6 0,13 3 477,5-6 1,5 2 0,4 1 52,-4 1 0,-5 2 1,-3-2 758,-1 5 1,-4 3-1,2 1 1,-1 1-291,-3-1 0,-3 0 1,-5 2-1,-3 2-354,-4 0 1,-2 1 0,0-5 0,-3 1-530,0-1 0,-1-4 0,4-2 0,1 1-820,0-1 1,-1-2-1,1 2-992,0-1 1,4 0 0,1-2 2122,3 5 0,0-3 0,5 0 0</inkml:trace>
  <inkml:trace contextRef="#ctx0" brushRef="#br0">20742 15113 8136,'0'-13'674,"0"-1"0,0 13 0,0 5 0,0 7-98,0 2 0,-2 5 0,-1 1 0,-3 0-545,-1 1 0,0-1 1,-4-1-1,2 2-32,-1 1 1,0 3 0,-1-5 0,2 2 0,0-5 0,-4 3 0</inkml:trace>
  <inkml:trace contextRef="#ctx0" brushRef="#br0">21142 14766 8296,'0'-7'2455,"-2"1"1,-1 8-2223,-1 2 1,-1-1 0,5 6-1,0 1-480,0 2 0,2 1 0,2 1-508,5-1 0,3-4 0,1-2 0,2-1-1417,3-3 2172,3-1 0,5-8 0,1-2 0</inkml:trace>
  <inkml:trace contextRef="#ctx0" brushRef="#br0">21408 14687 8296,'-13'13'851,"4"5"1,2 1 0,-1 2 69,1 2 0,-1 7 0,-2 1 1,3-1-520,1-2 1,-3 3 0,4 0 0,2-1-599,2-2 1,1-2 0,0 0 0,1-3-1241,4-1 1,1-5 1435,3 1 0,8-4 0,-2 0 0</inkml:trace>
  <inkml:trace contextRef="#ctx0" brushRef="#br0">21568 15060 10659,'-4'-6'0,"-1"6"818,2 7 0,-3 9 0,2 4 0,1-1-714,2 0 0,-4-1 0,-1-5 0,0 1-968,0-1 1,2-4-412,4 0 1275,0-6 0,6 3 0,1-6 0</inkml:trace>
  <inkml:trace contextRef="#ctx0" brushRef="#br0">21888 14846 8791,'0'-13'4404,"0"6"-3655,0 1 1,0 16 0,0 3-461,0 2 0,2 6 0,1 1 0,1 3-688,-1 2 0,-2 4 1,-1 0-1,0-1-1429,0-2 0,-1-3 1828,-3-3 0,-4 4 0,-5-6 0</inkml:trace>
  <inkml:trace contextRef="#ctx0" brushRef="#br0">21875 14820 8094,'13'-19'0,"-4"1"0,0 0 523,1 9 0,2 6 0,1 3 0,1 0 1,-1 0-6,0 0 1,2 0 0,2 0 0,0 2-1349,0 2 1,-1-2 0,0 3 829,2 1 0,6 2 0,-4 5 0</inkml:trace>
  <inkml:trace contextRef="#ctx0" brushRef="#br0">22235 15126 10268,'-14'9'0,"3"2"981,2 3 0,-3 4 0,3 6 0,-1-3-700,1-2 1,-3 3 0,3-4 0,-1-2-3565,1-1 3283,-3-2 0,10-5 0,-4-2 0</inkml:trace>
  <inkml:trace contextRef="#ctx0" brushRef="#br0">22608 14780 8466,'9'-8'0,"-2"-3"246,-1-6 0,0 1 0,-1 6 0,2 1 64,0-2 1,-1 0-1,-4-1 294,2 3 1,-2 1-246,2 4 0,-7 8 0,-3 1 0,-1 7 204,-4 5 1,-2 4-1,-3 6 1,-2 1-6,2 3 1,1 2 0,2 4 0,1-3-313,3-2 1,3 4 0,6-5 0,1-1-572,4-2 1,7-3 0,7-3 0,0-4-304,0-3 0,4-8 1,-4-2-1,0-4-117,0-1 1,-1-6 0,-6-3-1,-3-3 610,-5-1 1,-2 0 0,-2-2 0,-2-1 455,-2-2 1,-3 4 0,-8 7 0,-2 1-53,0 3 1,-6 2 0,6 2 0,0 4-570,3 4 0,6 7 1,4 3-1,2 2 300,2 2 0,6 3 0,2 0 0</inkml:trace>
  <inkml:trace contextRef="#ctx0" brushRef="#br0">23141 15126 8114,'0'9'1985,"0"0"-1116,0 1 1,0 8-1,0 3-291,0 0 1,0-2 0,0-4-1,-1 1-349,-4 2 1,2 0 0,-4-5-1309,1 0 1,1 1-2862,5-1 3940,0-6 0,0-19 0,0-10 0</inkml:trace>
  <inkml:trace contextRef="#ctx0" brushRef="#br0">23394 14780 8970,'8'-9'1886,"4"2"-1299,4 1 0,2 1 1,-3 5-1,1 0-55,2 0 1,4 0 0,-4 0 0,-2 0-81,-1 0 1,2 0 0,1 0-170,-1 0 0,-3 5 1,-2 1-136,-3 1 1,-3-3-1,-6 5 1,0 2-47,0 0 1,0 3 0,0 1 0,-1 1-168,-4 2 0,-1 4 0,-4-1 0,1 1 68,-1 2 1,2 2 0,1-7 0,1 1-919,3-1 0,-3 5 1,1-4-1,3 3-1494,0-1 1,4-1 2408,2 1 0,3-3 0,7-6 0</inkml:trace>
  <inkml:trace contextRef="#ctx0" brushRef="#br0">23781 15220 8104,'0'-14'0,"0"8"0,0 6 631,0 8 0,0 4 0,0 1 1,0 0-255,0 1 0,-4 0 0,-2 3 0,-2-1-546,-2-4 1,4 1 168,1-4 0,-2 3 0,0 1 0</inkml:trace>
  <inkml:trace contextRef="#ctx0" brushRef="#br0">24101 14753 8113,'0'-13'419,"0"4"2721,0 0-2499,0 6 1,4 9 0,2 10-343,2 4 1,-1 5 0,5-3 0,-2 3-118,1 2 0,6 4 0,-6 0 1,-2-1-189,-2-2 1,-1 3 0,-3 0 0,1-1-291,-1-2 0,-7-3 0,-5-1 0,-3-4 102,-1 0 0,0-4 1,-2-6-1,-2-2-33,0-2 0,-6-2 1,6-4-1,0-2 78,3-2 0,2-3 1,3-7-1,4-1-94,4-2 0,2-4 0,5-6 0,6 1 230,4-1 0,8 0 0,0 1 0,3 1 298,-1 2 0,7 0 1,-10 5-1,0 2-46,-3 1 0,3-2 0,-7 1 0,-3 1-118,-2-1 1,-8 0 0,1 2 0,-2 1-37,-2 0 0,-6-1 0,-3 1 0,-3 0-2,-1 0 0,-1 1 0,-1 1-295,-2 2 1,-3 8 0,0 1-27,6 7 1,2 5 0,8 3-1,1 3-3782,2 4 4020,1 9 0,5-3 0,3 5 0</inkml:trace>
  <inkml:trace contextRef="#ctx0" brushRef="#br0">24394 15140 13635,'0'19'0,"0"2"448,0-1 1,-4 4-1,-2-6 1,0 0-1516,0 1 1,-4-4 0,1 4 0,-3-1-45,-1-1 1,1 1 1110,3-4 0,-3-1 0,5 0 0</inkml:trace>
  <inkml:trace contextRef="#ctx0" brushRef="#br0">24927 14926 9054,'0'-26'0,"0"-1"0,0 2 804,0 3 0,0 2 1,0 7-1,0 0-675,0-1 1,-4 1-1,-2 0 1,-1 1-16,-4 3 1,4 3 0,-2 6 0,-1 0-78,-2 0 0,3 2 0,1 2 0,1 5 54,0 3 1,-1 6 0,-1 1 0,5 2 72,2 2 0,2-2 1,0 0-1,2-2-134,2-3 1,4-5 0,7-4 0,1-1 88,2-3 1,-1-3 0,-3-5 0,1-5-148,2-6 1,-6 1 0,2-3 0,-3 3 480,-2 2 0,-2 4 371,-6 0 0,-2 9 0,-2 5-346,-5 11 1,1 14 0,0 7 0,-1 4-479,1 4 1,-4 3 0,4-2-1,-4 0-12,-2 0 0,1 3 1,1-5-1,2-1-2953,1-1 1,0-4 2964,-4-2 0,-7 2 0,0-4 0</inkml:trace>
  <inkml:trace contextRef="#ctx0" brushRef="#br0">16756 18058 11083,'4'-13'1077,"2"0"-886,2-1 1,-5 5 0,3 1-205,0-3 1,-5-1 0,2 0 76,-6 4 0,0 0 1,-6 5-1,-1-1 193,-2 1 1,-1 6-1,-1 3 1,1 1 140,0 3 0,1 7 1,1 2-1,4 0-136,1 1 0,2 3 0,4-1 0,1 4-183,4 0 1,8 1-1,9-2 1,3-3 16,2-4 0,4-3 0,2-2 0,-1-1-444,1-3 1,-2 1-1,-3-5 1,0-2 10,-1-2 0,-2-2 1,-9-4-1,1-4 89,-5-2 0,-1-4 1,-6-2-1,-2-2 172,-2-2 0,-2 4 1,-4-6-1,-4 3-4,-2 3 0,-3-5 1,1 9-1,0 0 786,-1 2 1,5 1 0,1 5 11,-3 2-1054,5-4 0,0 7 0,8 0 1,2 6 17,5 1 0,7 8 1,2-3-1,0 1-1686,1 4 1,2-1 2003,6-3 0,5-5 0,2-2 0</inkml:trace>
  <inkml:trace contextRef="#ctx0" brushRef="#br0">17582 18085 8019,'-5'-25'1861,"-4"3"1,1 8-1846,-1 10 0,0 7 1,-2 3 437,2 1 1,-2-2 0,7 3 0,-1 3-170,0 1 0,3 2 0,-1 4 0,5 3-137,2 0 0,6 4 0,1-3 0,5 3-107,6 2 0,3-6 0,4-4 1,0-2-90,2-1 1,2-7-1,-3-3 1,-1-2-179,-4-2 0,2-6 0,-6-4 0,-1-5-2,-2-3 1,-7-6-1,-4 2 1,-1-3-38,-3-2 1,-2 7 0,-1 0 0,-1 2-121,-4 1 1,3 0 0,-6 7-1159,2 1 963,2 0 1,5 2-1,4 2 1,4 4 579,2 1 0,9-6 0,0-1 0</inkml:trace>
  <inkml:trace contextRef="#ctx0" brushRef="#br0">18262 17952 7958,'0'-6'1613,"0"6"0,0 9-1601,0 7 0,0 9 0,0 6 0,-1-1 146,-4-2 1,4 3 0,-4 0 0,4-1-380,1-2 0,0-1 1,0-1-1,0-1-1015,0-2 1,0 0 1235,0-5 0,-6 0 0,-1-5 0</inkml:trace>
  <inkml:trace contextRef="#ctx0" brushRef="#br0">18022 18058 7958,'0'-32'0,"0"-1"0,0 4 1801,6-3 1,8 19 0,9 0-1397,7 7 0,0 4 1,4 2-1,1 2 1,2 1-406,5 1 0,7 13 0,-2-3 0</inkml:trace>
  <inkml:trace contextRef="#ctx0" brushRef="#br0">19195 18005 8747,'8'-6'1213,"-2"-7"0,-5 4 0,4 1-1470,4 10 1,2-1 0,3 5-1,-1-1-255,0-1 0,1 5 0,-1-3 512,0 1 0,1 8 0,-1 6 0</inkml:trace>
  <inkml:trace contextRef="#ctx0" brushRef="#br0">19142 18178 8930,'6'-7'2730,"3"2"-3052,3 4 1,6 1-1,1 0 1,0 0-334,0 0 0,5 0 1,-2 0 654,3 0 0,2 0 0,0 0 0</inkml:trace>
  <inkml:trace contextRef="#ctx0" brushRef="#br0">20129 17978 8304,'-2'-12'975,"-1"2"352,-1 1 0,-1 5-952,5-5 0,2 6 0,2-1 0,5 2-165,3 2 0,6 0 1,-1 2-1,1 0-74,1 3 1,-4 4-1,5-3 1,-3 1-131,1 3 0,0 1 0,-5 1 0,-1 0-19,-3 2 0,1 3 0,-5-4 0,-2 0 119,-2 1 1,-2 3-1,-2 1 1,-5 0 136,-4 1 1,2-4 0,-8 4-1,3-1 71,2 0 0,-5-2 1,2-6-1,3-2 26,2-2 1,7 3 0,-3-3-143,1 1 0,3-4 0,7 1 1,4-1-253,-1 2 1,9-4 0,-1 4 0,3-4-352,1-1 1,3 0 0,-2 0 0,-1 0 77,0 0 0,3 0 0,-2 2 1,0 1-1461,4 1 0,1 2 1787,2-2 0,5 4 0,2 5 0</inkml:trace>
  <inkml:trace contextRef="#ctx0" brushRef="#br0">20835 18338 8327,'-10'-19'2052,"-4"7"0,1 11-1629,3 8 0,-2 11 0,3 3 0,-1-1-271,1-2 1,-3 1 0,3 1 0,-3-1-351,-1 0 1,-1-1 0,1-3-1463,0 2 1,5-2 1659,4 3 0,2-3 0,2-2 0</inkml:trace>
  <inkml:trace contextRef="#ctx0" brushRef="#br0">21168 17792 8152,'-6'-15'0,"-3"0"-57,-2 2 1,-3 2 0,1 11 162,0 0 1,-1 0 0,1 0-1,0 0 612,-1 0 1,5 0-7,1 0 0,6 0-501,2 0 1,7 0 0,11 0 0,4 0-22,4 0 0,0 0 0,1 2 1,0 1-195,-1 1 1,-1 2 0,-1-3 0,-3 3-119,-2 2 0,-3 0 0,-7 6 0,-4-1 325,-4 0 1,-1 1 0,-1-1 0,-4 0 171,-4 1 1,-7-1-1,-3 2 1,-2 0-98,-3-2 1,4 3-1,-1-8 1,2 1 227,2-1 1,4-3-626,4 4 1,5-5 0,10 4-1,7-2 10,8-3 0,5 2 0,4 1 0,3 2 195,1 2 0,0 2 1,3 1-1,-5 1 102,-3-1 1,-1 0 0,-11 2 0,-2 1 97,-4 2 0,-5 4 0,-8-2 0,-2-1 27,-5 0 0,-5 3 1,-3-2-1,-7-1-566,-6 0 1,2-1-1,-4-6 1,0-2-589,1-1 0,-6-5 1,3 4-1,-1-2 136,-1-3 1,7-2 704,-3-1 0,-2 0 0,0 0 0</inkml:trace>
  <inkml:trace contextRef="#ctx0" brushRef="#br0">21795 18312 9419,'7'-6'1118,"-1"6"0,-6 0 0,0 7-756,0 5 0,0 6 1,0 1-1,-1 0-548,-4 0 1,2 4 0,-6-4 0,0 0-296,2 0 1,-5 1 0,3-4-1,-1 2-927,1-2 1,-1-6 1407,5-1 0,-5-6 0,2 3 0</inkml:trace>
  <inkml:trace contextRef="#ctx0" brushRef="#br0">22261 18045 8343,'14'-24'0,"-2"-2"0,-2-1 408,-1 3 0,-6 9 1,3 8 2463,0 1-2436,-5 2 1,5 5-1,-7 4-66,-4 4 1,-2 4 0,-8 5-1,0 4-125,2 3 1,-4 2 0,10 1 0,-2 1 25,0 2 1,6 1 0,-1-7 0,4-2-607,4 0 0,4-6 0,5 4 1,2-3-212,3-6 1,-2 0 0,5-8 0,-2-1 23,-3-1 1,-5-2-1,-4-2 532,-1-2 1,-2 1 0,-5-5 0,-5 1 248,-7-1 1,-2 5-1,-6-2 1,0 0 99,1 1 1,3-1 0,0 7 0,2 1 20,1 1 0,7 6 0,3-1-908,2 3 1,8 2 0,4-3 0,5 0-816,3-2 0,10-2 1,0 2 1342,5-5 0,8-2 0,7-2 0</inkml:trace>
  <inkml:trace contextRef="#ctx0" brushRef="#br0">22648 18352 8269,'0'-14'1702,"0"1"0,0 7 0,-2 6-1117,-2 7 0,3 5 0,-4 2 0,2 0-577,-1 4 1,-2-2 0,-5 7-1,2 0-724,-1 2 0,-2 5 0,-1-2 0,0-3 348,-1 1 1,2-3 367,4-1 0,-4-2 0,4-7 0</inkml:trace>
  <inkml:trace contextRef="#ctx0" brushRef="#br0">22875 17885 8131,'0'-7'1515,"0"1"1,5 6 0,4 1-1316,3 4 1,6-2 0,0 4 0,-2 0-165,-1 1 1,-2-4-1,1 4 1,-1-1-53,0 0 1,-1-2 0,-2 2-1,-2 1 199,-2-1 1,0 1 0,-3 2 126,1-1 0,0 0 0,-4 4 0,-1 0-76,-3 1 0,1-1 1,-5 0-1,1 1-183,-1-1 1,4 0-1,-5 1 1,0-1-404,2 0 0,-4 1 0,7-1 0,1 0-1559,2 1 1,1 5 1028,0 3 0,0-3 1,1-1-1,3-3 882,5-2 0,9-5 0,3-2 0</inkml:trace>
  <inkml:trace contextRef="#ctx0" brushRef="#br0">23368 18285 9534,'-2'-18'0,"-2"2"0,-5 4 1193,-3 6 0,5 10 0,1 5 0,1 3-1177,1 2 0,-2-1 1,3 0-1,-1 2-84,1 3 0,-3-3 0,0 4 0,0-1-766,0-1 1,1 1 0,5-5-2919,0 1 3752,6-1 0,8-5 0,6-3 0</inkml:trace>
  <inkml:trace contextRef="#ctx0" brushRef="#br0">23714 17885 8066,'0'-18'0,"0"1"295,0 0 1,-1 4-118,-4 4 0,-1 2 0,-4 4 305,1-2 1,5 1 0,-4 5-171,2 4 0,2-2 0,4 6 0,0 1 50,0 2 1,4 1 0,2 0 0,2 2-55,2 3 0,-2 1 0,0 5 0,1-2-61,-1 2 0,4 1 1,-4 2-1,3-1-217,-2 1 0,1 4 0,-5 0 0,-2-1-259,-2-2 1,-1-6-1,0-1 1,0-2-249,0-3 0,-1-1 0,-2-1 0,-3-3 132,-2-2 1,-1 2 0,-4-7-1,0-1 68,-1-1 0,-3-2 0,-1-2 0,2-2 314,1-5 1,1-3 0,1-3 0,1-1 185,3-2 1,-1-6-1,5 2 1,4-3 145,4-2 0,4 1 1,7-1-1,1 2-63,2 3 1,4-4 0,6 4 0,-2-2-279,-3 2 0,3-1 0,-3 3 1,2 1-373,-2 0 0,-4-3 0,-7 2 0,-4 1 149,-1 0 0,-8-3 0,-8 4 1,-6 2 153,-6 1 1,-10 1-1,-5 3 1,-4 2-144,-4 4 1,3 4 0,3 2 0,2 4-751,0 4 1,3 2 932,12 3 0,-4 5 0,6 2 0</inkml:trace>
  <inkml:trace contextRef="#ctx0" brushRef="#br0">24261 18285 9688,'12'-6'690,"-3"-3"0,-3 5 0,-6 4-602,0 7 1,-2 9 0,-2 2 0,-5 0 91,-3 1 0,-1-3 0,-2 5 0,-2-2-244,0-2 0,-1-3 0,5 0 0,-1-1-93,1 0 1,6-4 0,1-1-3078,0-2 3234,4-2 0,-4-4 0</inkml:trace>
  <inkml:trace contextRef="#ctx0" brushRef="#br0">24714 17845 8249,'5'-25'0,"-1"3"734,-1 4-1031,-2 9 1,-1 9 0,0 9 446,0 3 1,-4 7 0,-2 3 0,0 3 497,0 2 0,-4 1 0,1 3 0,-1 3-697,1 0 0,-3 0 0,4-4 0,0 1-556,-1-1 1,6-2 0,-2-3 0,4-3-779,1-4 1383,0-3 0,6-8 0,1-1 0</inkml:trace>
  <inkml:trace contextRef="#ctx0" brushRef="#br0">25127 17658 8288,'0'-11'2082,"-1"11"-1699,-4 14 1,4 10-1,-5 4 1,2 2-92,-1 1 1,-4 6-1,3-1 1,-1 2-321,-3 2 0,2 4 0,-1-1 0,0-3-1476,2-3 0,1-3 1504,6 2 0,0-3 0,0-7 0</inkml:trace>
  <inkml:trace contextRef="#ctx0" brushRef="#br0">25434 18192 8234,'-2'-12'3782,"-2"4"0,-5 8-3188,-3 8 0,3 9 1,1 6-1,-3 0-1562,-1 0 0,3 0 0,1-5 1,-3 0 45,-1 1 0,0-4 0,2 4 922,1 0 0,6-4 0,-3 4 0</inkml:trace>
  <inkml:trace contextRef="#ctx0" brushRef="#br0">25807 17832 8057,'0'-14'1327,"0"6"-561,0-1 1,0 12 0,0 3-1,-1 8-515,-4 9 0,2 6 0,-6 4 1,1 1-607,0 3 0,-4 0 1,5 0-1,-1-3-381,4-2 1,3 3 0,1-7 0,0-5 735,0-2 0,11-3 0,4-5 0</inkml:trace>
  <inkml:trace contextRef="#ctx0" brushRef="#br0">26114 17712 8129,'0'-22'1938,"0"-1"-1579,0 1 0,6 19 1,3 3 98,2 2 0,3-1 0,-1 1 0,0 1-229,1 1 1,-1 2-1,0-2-233,1 5 0,-2 8 0,-4 0 1,-3 0-190,-4-3 0,-1 4 0,-1 1 0,-4 2 109,-3 3 1,-4-3 0,-2 1 0,1 0 452,0-1 1,-1 4-1,3-4 1,2-1 5,4-2 1,4 1 0,1-1 0,0 0-87,0 1 0,10-4 0,6 3 0,7-5-321,5-4 0,6 1 0,-2-5 0,2-2-631,4-2 1,-1-1-1,0 0 1,-2 0-154,2 0 816,-4 0 0,11 0 0,-2 0 0</inkml:trace>
  <inkml:trace contextRef="#ctx0" brushRef="#br0">13997 18618 8063,'7'-13'152,"-2"-1"1,-4 1 0,-1 0 853,0-1 1,0 1 0,0 0 0,-1-1-31,-4 1 1,-2 0-1,-7-1 1,1 1-465,0 0 0,-5 1 0,-1 2 1,-2 2-352,-3 2 1,5 2-1,0 4 1,1 0 182,0 0 1,0 6 0,7 3 0,0 2 110,2 3 1,6 4 0,-1 1-1,2 2 47,2 2 0,8 2 1,5 2-1,9-2-380,8-3 1,6-2 0,8-8 0,5-2-436,3-1 1,5-8 0,1-1 0,-2-7-322,-1-5 1,-3-7-1,-3-3 1,-8-4 145,-8 0 1,-3-1 0,-14 0-1,-4 1 423,-6-1 1,-6 2 0,-8 1 0,-8 4 799,-9 0 0,-11 4 0,-1 7 0,-4 5 204,-4 2 0,-5 4 0,1 2 1,-1 6-332,1 7 1,4 2 0,8 5 0,5-2-502,4 2 1,4-1-1,12 1 1,3-3-75,5-2 0,10 3 1,7-4-1,8-2-264,4-1 1,12-3-1,5-3 1,5-5-475,8-2 1,-2-8 0,5-3 0,-3-3-16,-2-1 1,-6-5-1,-4 0 1,-7 2 403,-10 1 1,-6 2-1,-11-1 1,-5 1 486,-2 0 0,-10 1 0,-7 3 1,-10 5 461,-9 2 0,-6 2 0,-4 0 1,-7 2-56,-5 2 1,3 5 0,-2 7 0,6 2 36,3-2 1,8 4-1,6-3 1,6 0-616,4-3 0,8 4 0,10 0 0,4-2 0,4-1 0,16-6 0,12-2 0,11-1-182,10-3 0,8-3 1,9-4-1,1-5-916,-2-3 0,-2-6 0,-5-1 0,-5 0 443,-7 0 1,-12-4 0,-11 6-1,-8 0 629,-4 2 1,-9 2-1,-7 0 1,-13 1-44,-11 3 0,-13-1 0,-14 5 0,-7 2 449,-8 2 1,-7 2 0,0 4-1,36-1 1,0 1 381,0 0 1,-1 1 0,2 3 0,0 0 0,-24 9-1,8-2-353,7-1 0,12-2 0,9 1 0,10-1-608,9 0 0,8 1 1,11-1-1,15-1-198,14-3 1,23-3 0,4-6 0,-29-1 0,0 0-87,2-1 1,1 0 0,4-1 0,-1-2 0,-6-1 0,-1-1 0,32-6-508,-8-1 0,-9 1 1,-19 0-1,-7-1 742,-8 1 1,-11 0 0,-21 1 0,-15 2 536,-14 1 1,-20 4 0,-10-2-1,31 4 1,0 0 290,-5 1 0,-1 1 1,-2 0-1,-1 2 0,0 1 1,1 0-1,2 2 0,1 1-51,1 1 0,0 0 0,1 1 0,0-1 0,-25 8 0,9 1-828,13 2 0,12 0 0,13 6 0,8 4-1622,7 3 1,18 7 0,14-2 1920,20 4 0,15 1 0,-21-20 0,0 0 0</inkml:trace>
  <inkml:trace contextRef="#ctx0" brushRef="#br0">21155 17339 8369,'-13'0'0,"-1"0"616,1 0 0,4 0 0,2-2 779,1-2 0,-3 1-1107,4-6 1,-5 1 0,1-2-43,-3 1 1,-1 6 0,0-1 0,-2 2-110,-3 2 0,-1 0 0,-5 0 0,2 2 91,-2 2 1,-1-2-1,-2 4 1,1-2 126,-1 1 1,0-1-1,2-3 1,2 2 51,0 2 0,3-1 0,-4-4 0,2 2-92,-2 2 0,3-2 0,0 4 0,1-2-101,-1 1 0,0 5 0,-2-1 0,0 1-198,0-1 0,-3 7 1,0-2-1,1 2-93,2 3 0,-2-4 0,3 4 0,-3-1 36,-2 0 1,2 4 0,1-4 0,4-2 126,0-1 1,1-2 0,3 1 0,-2-3 293,2-2 1,1 3 0,2-5-1,-1 2 4,1 0 0,0-4 0,-1 2 0,1 1-131,0-1 1,-1 0-1,-1 4 1,-1-2-125,-2 1 1,1 3 0,2 4 0,-2 2-460,0 2 1,-1-5 0,5 3-1,-1 0 130,1 4 1,0-3 0,-1 2-1,2 1 402,4-3 1,-4 0 0,4-6-1,1 3 208,2 1 1,0-1-1,0-3 1,1-1-73,-2 0 0,4 5 0,-2 0 0,2 0-98,2 1 0,0-3 0,0 6 1,0 2-241,0 1 0,5 2 0,1 0 0,1-1-185,3 1 1,4-1 0,4 1 0,2 0 94,1-1 1,9 0-1,-1-3 1,5-2 362,3-2 1,8 4 0,-7-6 0,2 0-274,3-3 0,0 0 0,-3-1 0,0-1 0,0-3 0,5 3 0,1-5 0,-1 2 0,1 0 0,-1 0 0,-4 4 0,2-1 0,2-3 0,4 3 0,-4-4 0,1 3 0,0-2 0,3 3 0,-3-4 0,0 4 0,0 2 0,3-6 0,-5 0 0,1-1 0,1 1 0,-5-5 0,5 1 0,-2-2 0,1-2 0,1 0 0,-3 0 0,1 0 0,-1 0 0,3 0 0,0 0 0,0 0 0,0 0 0,3 0 0,-3 0 0,-1 0 0,1 0 0,3 1 0,-3 2 0,2 1 0,2-1 0,-3-1 0,2-2 0,2 0 0,0 0 0,3-2 0,-1-1 0,0-1 0,1 1 0,-1-3 0,0 2 0,1-1 0,-1-1 0,-4 5 0,0-4 0,0 4 0,-2 1 0,3 0 0,-4 0 0,-1 0-65,-4 0 1,7 0 0,-8 0 0,1 0 82,0 0 1,-2 4 0,-1 1 0,0-2 26,-1-2 1,4-1-1,-5 0 1,1 0-46,-2 0 0,7-1 0,-4-2 0,1-2 0,-1 2 0,7-3 0,-7 1 0,2-1 0,3 0 0,0 0 0,-2 3 0,2-2 0,2 2 0,4-2 0,-5 0 0,1 2 0,0 2 0,1 1 0,5 0 0,-4 0 0,-1 0 0,3 0 0,-3 0 0,1 0 0,4 0 0,-1 0 0,2 0 0,0 0 0,2 0 0,3 0 0,-4 0 0,-1 0 0,-3 0 0,3-5 0,-4 1 0,3-1 0,-2-1 0,1 3 0,-4-4 0,1 0 0,4-1 0,1 5 0,1-3 0,-1 2 0,-3-1 0,1 1 0,-6 3 0,-1-2 0,-1-2 0,1 1 0,0 2 0,-2-1 0,2-1 0,0-1 0,-3 4 0,0-2 0,0-2 0,-1-3 0,-2 2 0,-2-2 0,2-2 0,-4 2 0,-1 0 0,1-3 0,3-1 0,1-1 0,0 0 0,-3-1 0,-2 1 0,4 0 0,-4 1 0,1 2 0,0 1 0,2 4 0,-2-2 0,1-1 0,3 1 0,-3 3 0,0-4 0,-2 1-29,-2-1 0,3 1 0,-2-3 0,-3 1-46,-4-2 0,-1-5 0,-3-3 1,-1-2-101,0-3 1,-1-7 0,-3-4 0,1-2-101,2 1 0,0-5 0,-4 2 0,3 1 46,0-1 0,1-1 1,-5 8-1,1-1-58,-1 0 0,-1 2 0,-2 5 0,-2-1 164,-2 0 0,-2 2 0,-4 2 0,0 2 67,0 2 1,-1-4 0,-2 6-1,-3 0 2,-2 2 1,-2-2 0,-6-1 0,-2 2-11,2 1 1,-1 0 0,1-1 0,-2-2 182,2 2 0,1-4 1,2 3-1,0 0 49,-1 3 1,1 0 0,0 1-1,-1 0-165,1-1 1,-5 1-1,-1 1 1,0 2-97,-1 1 0,-3 1 0,-1-2 0,-4 1-24,-3-1 0,-5 2 0,5 1 1,1 1 0,2 3 1,-3-3 0,0 2 0,1 1 86,2 1 1,-3 1 0,0-2-1,1-2 104,2 2 0,-3 1 0,-1-1 0,-2-2 78,-3 2 1,0-3-1,-2 0 1,0 0-83,-2 0 0,-6-2 1,1 2-1,0-2-81,0-2 1,-3 2-1,3 1 1,0 0-195,0-1 1,-3 4 0,3-4 0,1 3 84,-1 2 0,1-3 0,5 1 0,0 2 131,0 2 0,0 1 0,2-2 0,2-1 128,5-1 1,-1-1 0,-1 5 0,-1-1-98,-3-4 1,3 4 0,-2-3 0,1 1 174,1-2 0,-5 4 1,4-5-1,-2 1-114,1 1 0,-1-1 1,4 5-1,1 0-183,-1 0 0,-2-4 1,4 0-1,1 1-60,2 1 0,-3 2 0,0 0 0,1 0 56,2 0 1,-3 0 0,-2 0 0,1 0 80,-1 0 1,-3 0 0,4 0 0,-1 0 38,1 0 0,-5 0 0,1 0 0,-2 0-5,-2 0 1,1 0-1,1 0 1,-1 2-57,-2 2 0,2-3 0,4 4 0,-3-4 21,0-1 0,-2 2 0,0 1 0,0 1 24,0-1 1,0-1 0,0-2 0,0 0-18,0 0 0,0 0 0,0 0 1,2 0-21,2 0 0,-3 1 1,4 2-1,-4 2-9,-1-2 1,6 0-1,2 0 1,1 1 7,0-1 0,-5 3 0,5-2 1,1 1 56,2 1 1,2-5-1,-1 5 1,0-1 83,1-1 0,-1 0 1,-1-4-1,-2 0 10,-1 0 0,0 0 0,3 2 0,-2 1-111,-1 1 0,-5 1 0,4-5 0,-2 0-161,-3 0 1,-2 0-1,-1 0 1,0 0 42,0 0 0,-4 4 0,-1 1 0,3-2-20,0-2 1,-1 1 0,0 0 0,2 3 140,-2-2 0,1 0 1,4 0-1,1 1 195,0-1 1,-5 3 0,8-1-1,0-2-106,3-2 1,-3-1 0,0 0 0,-2 0 12,1 0 1,-1 0 0,-4 0-1,0 0-231,0 0 1,0 0 0,-1 0 0,-1-1-42,2-4 1,-6 4-1,9-4 1,2 2-59,1-1 1,-2 2-1,4-2 1,-1 2-67,0 2 0,-4 0 0,2-1 0,-2-2 112,1-2 1,-5 1-1,4 4 1,1-1-220,2-4 1,8 4-1,5-4 1,2 4-1827,2 1 1,2 0 2200,2 0 0,12 6 0,2 1 0</inkml:trace>
  <inkml:trace contextRef="#ctx0" brushRef="#br0">10717 6610 31078,'-13'0'-503,"6"0"1,-5-6 0,4-1 0</inkml:trace>
  <inkml:trace contextRef="#ctx0" brushRef="#br0">10584 6730 32441,'-13'0'0,"-1"0"0</inkml:trace>
  <inkml:trace contextRef="#ctx0" brushRef="#br0">10371 6797 28685,'-12'6'-3149,"2"3"1885,1 3 1,0 1-1,-4 0 1,-1-1 906,1-3 1,0 1-1,-1-5 1,1-2 1382,0-2 0,4-1 1852,0 0-2297,6 0 0,-2 0 0,10 0 1,4 0-157,3 0 0,7 0 0,3 0 0,3 0-248,2 0 0,0 2 0,-1 1 0,1 1 143,0-1 1,4-2-1,0 1 1,0 1 201,1 1 1,-2 1-1,4-4 1,0 2-354,0 2 0,-3-1 0,5-4 0,-1 0-169,-1 0 0,5 0 0,-5 0 0,2 0 0,-1 0 0,-4 0 0,3 0 0,-1 0 0,-3 0 0,-2 0 0,-2 0 0,0 0 0,-4 0 0,1 0 0,-3 0 0,-1-1 0,0-4 0,-1 4 0,-5-4 0,1 4 0,-1 1 0,0-5 0,1-1 0,-1-1 0,-4 0 0,0-5 0,0 0 0,-2-3 0,3-1 0,-4 1 0,0-1-312,0-2 1,-1-6 0,-5 2 0,0-2-248,0 2 1,-6-3-1,-3 3 1,-3-3 199,-1-2 1,-7 2-1,-3 3 1,-5 4-31,-4 3 1,-5 2 0,3-1 0,-1 1 104,-1 0 0,2-1 0,-3 1 0,2 0 140,-2-1 0,-2 1 0,-1 0 0,0-1 219,0 1 0,-4 0 0,-2 1 0,0 2 211,0 1 1,-1 6 0,4-2 0,1 4 234,-1 1 1,2 1-1,2 5 1,2 6-346,0 4 0,-3 14 1,9 1-1,1 6-336,2 3 1,5 4 0,3 4 0,8 2-282,5 5 1,9-3 0,9-3 0,10 0 241,10-2 0,14-1 0,8-6 0,9 0-110,-28-20 1,2 0 0,2-3 0,1 0-1,3-1 1,0-1 0,0-1 0,1 0 92,0 0 0,1-1 0,8 0 1,1 0-1,-2 1 0,0-1 1</inkml:trace>
  <inkml:trace contextRef="#ctx0" brushRef="#br0">10811 6717 5863,'0'-15'0,"0"-1"344,0-2 1,0 0-157,0 5 1,1 8-1,4 8-126,4 9 1,-2 11 0,0-1-1,1 3-135,-1 2 1,-2-1 0,4 1-1,-1 0 239,0-1 1,2 1 0,-4-1 0,0 0 49,0-4 0,4 6 0,-1-4 1,3-1 71,1 3 1,1-1 0,-1 1 0,0 1 254,1 0 1,3 4-1,1 0 1,0-2-193,1 0 1,-2 3-1,5 4 1,0 1-164,-1-2 1,2 2 0,-3-3-1,-1 2-224,0 1 1,3 4-1,-2-7 1,-1 1 211,0-4 1,0 1 0,-2 1-1,1-2 173,-2-3 1,3 5 0,0-10-1,1 1 137,-1 1 1,5-4 0,-2 1 0,3 0-159,2-1 1,4 4-1,1-4 1,1 1-165,-1 0 0,4-4 0,-3 4 0,-1 1-46,1-3 0,-1 5 0,-2-4 1,0 1-26,-5 1 1,1-3 0,-5 4-1,1-3 82,1-2 1,-6 3 0,4-4 0,0-2 200,0-1 1,-1-2-1,4 1 1,-2-1 86,2 0 0,1-4 0,2 0 0,-1 0 780,1-2 1,-2 5-1,0-3 1,-1 3-1256,0 1 1,4 1 0,-6 0 0,3 3-186,2 1 0,-2-1 0,-1-3 1,-2-1 261,2 0 0,1 1 1,3-3-1,2 0 397,1-2 1,1-5-1,-2 4 1,3-2-56,1-4 0,0 4 0,3 0 1,-2 0-408,2 0 0,0 3 0,2-3 0,-2 1 0,0 4 0,4 1 0,-6 2 0,-1 3-289,-3 0 1,1 6 0,1-4 0,-1 0 226,1 0 1,0 4 0,-2-6 0,3 1 280,0 1 0,3-4 1,-5 3-1,1-3-89,0-2 0,2 0 0,-2 1 1,-1-1-172,1 0 1,1 5-1,-4 0 1,-2-2-217,1-1 0,0 3 1,-6 1-1,-1 2-114,2 3 1,0-4-1,0 1 1,-4 0-14,0-1 1,-1 1 0,-3 1 0,2-2 249,-2-1 0,3-3 0,1 5 0,-1-2 329,0-3 0,3 4 0,-2-3 0,0 1-207,4 1 1,0-4-1,-1 3 1,0-3-141,0-2 0,-2 5 0,1 0 0,1-2 68,-3-1 1,0-2 0,-7 0 0,0 1-22,1-1 1,-1 0 0,0 2 0,-1 2 53,-3 0 0,3 1 0,-3-5 0,4 1 120,5-1 0,-3 5 0,4 0 0,-1-1-65,-1 3 1,3-6 0,-4 4 0,2-3-115,-2-2 0,-1 5 0,-2 0 0,-1-2-131,-3-1 1,1-2 0,-5 1-1,-1-1-58,2 0 0,-4 1 0,2 0 0,-3 3 39,-1 0 0,5 1 0,-1-4 0,-1-1 47,-1 0 1,2 1 0,2-1 0,0 0 145,0 1 0,0-3 0,-3 0 0,3-2-3,1 1 0,-2 2 72,4 1 1,-7-4 0,4-2 155,0-1 1,-4 0-400,2-1 1,-2-2-815,-2 6 1,1-6 67,4 1 1,2 2 626,6-2 1,1 7-1,-1-2 575,0 2 1,7 3-1,0-1 1</inkml:trace>
  <inkml:trace contextRef="#ctx0" brushRef="#br0">11197 6744 29111,'14'-20'-1114,"-1"7"0,0 1 1,1 8-1,-1 1 919,0 1 1,-1 4-1,-1 1 1,-4 3-878,-1 1 1,-2-3-1,-4 5-668,0 2 1043,0-5 1,-6 0 1358,-3-6 1,-1 1 0,0 3-334,1 5 0,6-1 0,-3 1-736,0 1 0,3 2 1,-6 1-1,-1 1 460,-2-1 1,-1-4 0,-2 0 0,-1 1-138,-2 2 0,-6 1 0,2 0 0,-3 1 384,-2-1 1,-4 5-1,0 0 1,3-2 148,4-1 0,0-2 1,5 0-1,0 1-101,0-1 0,1-1 1,4-2-1,1-1-367,0 2 0,-5 0 0,0 3 0,2-1 67,1 0 0,0 1 0,-1-1 0,-2 0 144,2 1 0,-5 0 0,-1 3 0,-3 2-173,-2 2 0,2-3 0,1 2 0,2 1-89,-2 0 1,1-4-1,-1 4 1,3 0-13,2 0 0,1-4 1,5 4-1,0-2 23,-1-2 1,-4 2-1,-1 0 1,0 0 161,0 1 1,-4 2 0,4-3 0,-2 0-94,-2 1 1,-2 3-1,-4 1 1,0 4-60,-2 3 0,-5 5 1,4-4-1,-2 1-25,-4 0 1,4 4 0,-1-2 0,-1 2 68,2-1 1,-3 5-1,6-2 1,2-1-11,0 1 0,3 2 1,-1-5-1,0 1 65,1-2 0,-1 4 0,0-4 0,1 4 44,-1 1 1,0 3 0,-1 0-1,-1-2-187,-2 2 0,-4 4 0,6 1 0,1 1-133,-2 1 0,-1 5 1,1-5-1,-1 3 124,2 1 1,1 5 0,1-9 0,2 1 13,2 1 0,0-5 0,3 2 0,1 0 75,0-2 1,-3 3-1,4-4 1,2 0 36,1 0 1,0-1 0,-1-4 0,-1 2-80,6 1 0,-6 7 1,7-2-1,0 1-38,-2-1 0,0 3 1,0-4-1,2 4-107,1 2 1,1 6 0,0 2 0,2-1-31,0 1 1,4-1 0,-2-6 0,2 0 120,2-2 0,0 2 1,0-9-1,0 0 132,0 0 1,2-2 0,1-3-1,3 2 12,1 2 1,-3-1 0,4-4 0,-2 0-75,-3 0-1,3 5 1,0-1 0,0 0-180,-1 2 1,4-3 0,-3 6 0,0 0 59,0-2 0,5 5 0,-4-3 0,2 1 75,0-1 0,-5 6 0,5-5 1,1-1 36,2-1 1,6-4 0,0-2 0,0-1 236,1-1 0,-3 3 1,6-8-1,1 4 70,-3 1 0,5-2 0,-4-1 0,1-1-199,1 1 1,-1 0 0,4 0-1,1-1-57,0 1 1,-2 1 0,0 2 0,0 0 65,3 0 1,2 0 0,-3 0-1,-1-1-11,1-4 1,0 2 0,1-4-1,2-1 151,1 1 1,0-2 0,-3-4 0,1-1 167,3 1 1,0-2-1,-2-1 1,1-2-111,-1 2 1,2-1-1,-1 1 1,-1-2-236,-2 2 0,0 1 0,2 2 1,1-1-189,-2 1 0,4 4 1,-2 0-1,0 0 152,2 2 0,-1-5 0,5 3 0,-1-4 160,1-5 1,2 2-1,1-6 1,0-1 232,0 3 1,4-6 0,0 4 0,-1-2-79,-1 2 0,2-2 1,1 5-1,-2 0-138,-2 0 0,4 1 0,-1 3 1,-1-1-140,-2-2 0,4 5 0,1 4 1,0 0-500,0 1 1,-2-3 0,-3 3 0,1-1 201,-2 0 0,3 5 0,-8-5 0,4-1 440,1-2 1,-2-2 0,-1 1-1,-1 0-21,1-1 1,0 1 0,0 0 0,-3-1-113,-1 1 0,-1 0 0,-2-1 0,1 1-130,-1 0 1,2 4-1,-1 1 1,0 1-234,2-1 1,-5 5 0,3-1-1,-3 2 109,-1 2 1,0-1 0,-1-2 0,1-2 115,0 2 1,-1-2 0,1-1-1,0 0 158,-1 0 0,-3-5 1,-1 4-1,0-3-50,-1-4 0,2 8 0,-5-7 0,0 1 8,1 0 0,-4-1 0,4 1 0,-1 3-151,0 5 1,1-2 0,-3 0 0,2 0-144,-1 0 1,-3 0 0,1 3 0,1-3 123,2-1 0,0 2 1,-5-2-1,1 1 119,-1 3 1,0 0 0,1 0-1,-3-3 100,-2-2 1,3-1-1,-4-2 1,1 0 36,-1 2 1,-3 0 0,4-2-1,0 0-160,-2 2 1,5 5 0,-3-5 0,1-1 21,-1-2 1,3 3 0,-3 0 0,3 0-202,1 2 1,0-5 0,1 4 0,-1-1 83,0 0 1,-4 5-1,0-5 1,0-1 201,-2-2 1,5 3 0,-4 0-1,0-1 103,1-2 1,-1 3 0,2 1-1,-2 1-63,-3 0 0,6-1 0,-4-2 0,2 1-62,0-1 1,0-2-1,4 0 1,-1 1-201,-3 2 1,3 5 0,-5-5-1,2-1 41,0-2 1,-5 3 0,4 2 0,-2-1 69,-3 1 0,3 7 0,-2-3 0,-1 0 74,-1 1 0,2-4 1,2 2-1,1-1-37,4-1 0,-4-1 0,2-5 0,0 0 286,-2-1 1,5 7 0,-3-7 0,1 1-70,-1 0 0,3-1 0,-5-1 0,2 1-217,0 0 1,-4-1 0,2 1 0,-1-1-75,-3 1 0,0 0 0,0-1 1,1 3 21,-1 2-1,-1-3 1,-2 4 0,0-1 28,0 1 1,0 2-1,0-6 1,0-3-6,0 0 0,0-1 1,0 0-1,0-4 34,0-1 0,0 4 1,0-6-1,0 0 17,0-2 1,0-2-1,0 0 1,0 1 1,0-1 1,0 0 0,0 1-76,0-1 1,0 0 0,0 1-101,0-1 1,0 0-376,0 0 0,0 1 151,0-7 1,6-7 0,3-10 0,2-5-683,3-3 1,5 1 0,3 3-1,3 1 1251,2 0 1,6-7-1,1 0 1</inkml:trace>
  <inkml:trace contextRef="#ctx0" brushRef="#br0">13090 18991 27978,'0'-21'-8676,"0"4"4638,0 8 4123,0 3 1,2 6 0,1 1-1,3 2 551,1 2 1,2 5 0,4-1-298,1 3 0,3 1 0,1 1 0,-2-1 405,-1 0 1,4 5 0,4 0-1,2-3 83,1-5 1,3 0-1,2-5 1,3-2-750,0-2 0,3-1 1,-6-1-1,-1-4 292,-2-4 1,3-8 0,0-6-1,-1-2-173,-2-1 0,3-6 1,1 0-1,1-2-1007,0-3 1,-2 0-1,-5 1 1,1 5-50,0 3 0,-2 7 0,-1 5 1,-2 6 1147,1 5 0,3 4 0,0 1 0</inkml:trace>
  <inkml:trace contextRef="#ctx0" brushRef="#br0">11357 6650 23924,'5'-13'-3059,"-1"0"0,2 5 2806,-1 4 0,-4-4 0,5 1 0</inkml:trace>
  <inkml:trace contextRef="#ctx0" brushRef="#br0">11437 6584 11471,'-7'-14'0,"2"1"-656,4 0 0,1 4 0,0 0 874,0-1 0,-6-1-407,-3 2 0,2-1 0,-1 4 243,2-1 0,-2 2 0,2-2 1,0-1-104,0 1 1095,-5 4 1,4-7-626,-6 5 0,-1-4 0,1 5-297,0 1 0,4 0 0,0 0 0,-2-2-61,0 3 1,-3 0 0,1 2-1,-2 2 53,-3 2 1,4-3-1,-6 5 1,1-1-26,-3-1 0,1 2 1,-1-3-1,0 3 96,1 1 1,2-2 0,4 2 0,0 1-80,2-1 1,-4-2-1,9 3 1,-3 3-66,2 1 1,3 2 0,6 3-197,0 1 0,0-1 1,0-2-1,0 3-97,0 4 1,6-1 0,3 1 0,2 0 101,-3-1 0,7 4 1,-3-3-1,0 4 31,0 0 0,7-1 1,-6-1-1,2-2 2,0 2 1,3 0 0,1-1 0,0-2-115,1-2 243,3 5 1,-6-9-1,3 3 97,0-4 1,3 0-1,-1-1 1,4 0 89,0 1 1,7-2 0,2-2-1,5-1-80,5 1 1,1-2-1,4-1 1,-1-1-121,1-3 0,1 0 0,-1 0 0,-3 1-117,-1-1 0,3-1 1,-3-2-1,0 0 31,0 0 0,4 4 1,-1 1-1,5-1 97,3 2 1,1-5 0,4 5-1,-1-1-67,4-1 0,8 1 0,-1-4 1,1 2 29,0 2 1,-35-3 0,1 0 0,35-2 0,1 0-69,1 0 1,-7 0-1,4 0 1,-1 0-20,4 0 0,-3 0 0,-1 0 0,-1 0 18,0 0 0,3-2 0,-4 0 0,0-4 83,4-2 1,-3 4 0,3-5 0,-2 0 71,-1 2 0,-31 1 0,0 0 0,32-2 0,-35 4 0,1-1-94,0 1 0,0 0 1,0 0-1,-1 0 0,31-6 1,-4 1-90,-3-1 0,1 2 1,-3-1-1,-1 0 55,-3 2 1,1-5 0,-9 5 0,1-2 40,-4 0 1,-4 5 0,-3-4 0,-3 1 49,-1-1 1,-2-1-1,-4-4 1,-2 0 102,-3-1 1,3-5 0,-4-2 0,0-1-77,-4 0 0,3 0 1,-1-5-1,0 1-169,0-1 1,-2 2 0,-7 1-1,-2 3-158,-3 2 1,0-3 0,-5 3 0,-2-1 87,-2 1 1,-14-3-1,-11 3 1,-8-1-68,-9 1 1,-9 1 0,-4 4 0,-1-3 106,1-1 1,-3-1 0,3 3 0,-2-2 370,-3 2 0,-5-3 1,32 9-1,0 2 0,-2-1 1,1 2-294,-3-1 1,0 1-1,-5 0 1,-1 2-1,0 0 1,-1 1-1,-1 1 1,0 2-1416,0-1 0,-1 2 1485,-5 3 0,0 0 0,3-3 0,-1 0 0,-5 2 0,-1 2 0,1 0 0,-1-1 0</inkml:trace>
  <inkml:trace contextRef="#ctx0" brushRef="#br0">12784 7930 7042,'-5'-14'140,"1"1"1,-2 1 0,3 2-37,-2 1-304,1 6 1,2-3 175,-2 6 0,1 0 1,-6 0 177,-1 0 0,2 0 0,0 0 0,-3 0-10,-1 0 1,-1 0 0,0 0 0,-1 0-17,1 0 0,0 0 0,-1 0-53,1 0 1,0 2-92,-1 2 0,1-1 1,0 4-1,-1 1-11,1-1 0,0 1 1,-1 2-1,1-3 126,0-1 0,-5 3 1,-1-3-1,-2 0-9,-3 0 1,5 3 0,0-3 0,-1 1-43,-2 3 0,2-2 1,-1 1-1,2 1-75,2 2 1,-2 0-1,1 0 1,2-1 1,1 4 0,0 2 0,-1-4 0,-2 0 14,2 1 0,-3 3 1,-1 3-1,0-1 6,-4 0 1,-1 5-1,-2-2 1,0 2 72,1-2 1,-1 2 0,-1-5 0,-2 2-38,-1 2 1,0-2 0,5 0 0,-1-1-29,0 1 1,2 0-1,1 3 1,4-4-10,0 0 0,-2 3 1,3-2-1,0 1 9,-1 0 1,-2-4-1,3 4 1,-2 1 33,-3-3 0,-1 6 0,-1-4 1,-1 3 17,0 2 1,-4 4-1,0 0 1,0-2-34,-2 0 0,5 2 0,-4 1 0,1 1-4,-1-1 0,1 4 0,5-4 0,1 1-66,2 0 0,-2 2 1,3-4-1,-2-1-25,2-2 0,-3 3 0,3 0 1,-2-1 136,2-2 0,-3-1 0,2-1 0,0 1 41,0 0 1,0-1-1,3 1 1,0 0-38,-4-1 1,3 1-1,1 0 1,-1-1-37,0 1 0,5 4 1,-3 1-1,1 3-51,0 2 0,0 0 1,3 0-1,-1-3-63,-2-2 0,-4 5 1,4-1-1,1 2 41,-3 2 0,5-4 0,-2-2 0,2 0 91,2 0 1,-1-4-1,1 1 1,0-3-19,-1-2 0,5 6 0,2-1 1,1-2-8,3-1 0,-3 5 1,0 3-1,0 1 0,0-2 1,-3 4 0,4-4 0,-3 4-31,-2 1 0,2 0 0,1 1 0,0 2-44,-1 1 1,5 1 0,-1-4 0,2 2 59,2 2 1,0 4-1,0-4 1,0 1 3,0 0 0,0 3 1,0-4-1,2-2-16,2-2 1,4 3 0,5 1-1,0-1 62,1 2 1,-1-4 0,0 4 0,1-2-25,-1 0 1,5 10-1,-1-4 1,1 0 47,1 2 1,-2 4 0,5 5-1,0 1 157,-1 2 1,0 4 0,-4-6 0,4 1-149,0-6 0,9 5 0,-4-8 0,2 1-216,0-1 0,-1-2 0,1-1 0,2-4 40,1-1 1,0 4 0,-3-1-1,2 1-25,1-1 1,0 2 0,-3-5 0,2 1 70,1 3 1,0 1 0,-4 0 0,-1 0 51,1-1 0,0 6 1,-1-4-1,1 4 5,0 1 0,-1-2 1,1-2-1,1 0-2,3 0 1,2-1-1,2-1 1,-2-4-22,0-1 1,1 3 0,4-5-1,-1 1 18,-1 1 1,-1-5-1,5 5 1,0-2 52,0 1 0,-1-1 0,-2-4 0,-2 0-22,2 0 0,2 5 1,-1 0-1,-1 1-24,-1 0 0,-2 3 0,3-3 0,-1 0-20,1 0 0,1 3 0,2-5 0,0-1-20,0-1 0,5 2 1,-1 0-1,-1-1 9,-2-1 0,2-4 0,0 1 0,-1-1-1,1 4 1,-5 1 0,-2-3 0,-1 0-5,-1 0 0,0 0 0,-4 1 0,1 2 9,-1 1 1,-7 5 0,0-3-1,-1 2 11,-1 2 1,4 0-1,-4 1 1,1-2-14,0 1 0,-4 0 0,4 1 0,0-4-3,-1-1 1,4-2 0,-3-2-1,2 1-13,-2 1 1,3 1-1,-4-4 1,1 0 121,1-1 1,-6 8 0,4-7 0,-2 5-9,-2 5 0,-3-4 0,0 2 0,-1 1-103,0 2 0,1 1 0,-2 1 1,-2-1-7,-1 0 0,-2 3 0,4-1 0,-4-3 12,-1 0 1,4 0-1,-2 1 1,-1-1 111,-2-3 1,1 1 0,-1-4-1,1 1-11,0 4 0,-1-1 1,-5 0-1,1-1-107,4 2 1,-4 0-1,4 4 1,-4 2-141,-1 0 1,-1 7-1,-4-2 1,-2 3-270,-1 2 1,-3 3 0,2-4 0,-2-5-46,2-5 0,3-4 0,6-3 0,2-8 465,2-8 0,22-8 0,9-12 0</inkml:trace>
  <inkml:trace contextRef="#ctx0" brushRef="#br0">12850 7823 8390,'18'6'-573,"0"3"1,-2 3 383,-1 1 1,4 0-1,3 1 1,4 0 287,0 4 1,5 2 0,3 5 0,3-2-24,5 1 0,1 9 0,-2-7 1,2 2-37,2 1 1,10 2-1,-2 1 1,2 1 155,-1-1 0,9 4 0,2-3 0,1 1-169,-31-16 0,0 1 0,1 0 0,-1 0 0,1 1 0,-1 0 0,2 0 1,0 0-60,0 0 0,0 0 0,2 0 0,-1 0 0,-1 0 0,-1 0 0,0 0 0,1-1 25,-1-2 0,0 1 1,0 1-1,-1 1 0,32 15 1,-34-16-1,-1 1 32,30 20 1,2 0 0,-5 0 0,-1 0 79,-3-1 1,5 6 0,-6 1-1,-1 0-80,-3 0 0,5 2 1,-4-2-1,-2 2-53,-2 2 1,2 0 0,-3 2 0,-2-1 11,-2-1 1,4 8-1,-9-6 1,0-1 59,1 1 0,-1 6 0,0-6 0,-3 0 62,-1-1 1,-2 4 0,-4-6 0,-1 3-61,1 1 1,-2 1-1,-1-1 1,-4 0 8,0 0 1,-2 1 0,-7 1 0,0-1-97,-2 0 1,-2 11-1,2-6 1,-5 3-108,-2 3 0,-2 4 1,0 0-1,0-2 28,0-2 0,-2 6 0,-2-6 0,-3 0 109,-1 0 0,-4-1 1,2-5-1,-5 5 179,-3 1 1,5-28 0,0-1 0,-11 27 0,-1 1 78,-5 1 1,5-1-1,-5 1 1,5-1-165,1-1 1,-4 6 0,6-7 0,-3 3-25,-2 2 0,1 2 0,-1 1 0,-1-1-107,12-32 1,1 0-1,1-1 1,0-1-1,-2 2 1,0-1-1,-12 34-236,2-4 0,-1 4 1,0-8-1,1 2 248,-1-2 0,-3 2 0,1-5 0,1 0 152,-2 0 0,0-1 1,4-3-1,-1 0 24,0-2 0,2 8 0,2-7 0,0 4-65,0 1 1,-1 4 0,0-3 0,2 3-167,-2 0 1,-1 4-1,-3-6 1,-2 1 14,-1 1 0,-1 6 0,2-7 1,-1 1 60,1 0 0,-2-1 0,1-6 0,1-1 94,2 1 1,1-1-1,1-5 1,-1-2 69,0-2 0,5 8 1,0-2-1,-2 0-90,-1-2 0,3-1 0,1 4 1,0 1-128,0-1 0,4 5 0,-4 1 0,0-1-45,1-3 1,-3 10 0,-3-6-1,-1 3 41,0 3 1,1-1 0,-1 0-1,0-4 61,1 0 0,0 2 0,3-4 1,2-4 155,2-3 1,-3 1-1,5-4 1,4 3 46,3-2 1,2-3 0,-2-5 0,2 2-113,2 1 1,2 7-1,4-2 1,0 2-190,0 3 0,0-1 1,0 0-1,0 2-48,0 3 0,0 0 0,2 4 0,0-3 132,3 2 0,-1 4 0,-2-6 0,1 0 54,1 1 0,2-1 0,-3-3 0,3 2 135,1-2 1,-2-3 0,4-2 0,1-4 72,2-1 0,1 0 1,2-3-1,1 1-88,2-1 0,1 8 0,-2-2 0,2-2-224,2 0 0,0-1 1,4 5-1,-2-4-150,1-1 1,3 4-1,-8-1 1,0 1-400,1-1 0,2 6 0,-5-5 1,0 1-193,-2 1 1,-7-2 815,1-1 0,0 3 0,5-5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12597 7330 7816,'-4'9'-37,"-1"0"0,-4 0 1,3 4 269,-1 0 1,4 1 251,-2-1 1,3-1 1800,-3-3-887,4-3 1,-5-8 128,6-2 0,0 1-1013,0-6 1,0 4 0,1-2-387,4 1 0,2-4 0,6 2 0,1-1-334,-1 0 0,0 1 0,1-4 1,-1 1-430,0 2 1,1 1-1,-3-6 1,0 1-238,-2 0 1,-5 4 0,4 0-288,-2-2 0,-1 4-1156,0-2 2314,-4 6 0,11 3 0,-4 8 0</inkml:trace>
  <inkml:trace contextRef="#ctx0" brushRef="#br0">13050 6970 7872,'-6'-7'3566,"-1"1"-1687,-6 6 0,5 6-1736,4 3 1,2 2 0,2 3 0,2-2-516,2-4 0,-2 4 1,4-4-1421,-1-1 1792,3-1 0,5-6 0,1 0 0</inkml:trace>
  <inkml:trace contextRef="#ctx0" brushRef="#br0">13064 6837 9395,'-14'-5'0,"1"1"0,0 1 2017,-1 2 0,5 1-1089,0 0 1,6 1-1440,-1 3 0,4-2 1,4 2-1,5-2-858,3-2 0,2-2 1369,-1-2 0,6-3 0,2-7 0</inkml:trace>
  <inkml:trace contextRef="#ctx0" brushRef="#br0">13210 6704 7872,'0'8'214,"0"1"1,0 2 624,0 1 1,2-4 0,1 1 0,1 2 192,-1 1 0,0-4 1,0 1-783,1 2 0,5 1 0,-4 1 0,-1-1-186,2-3 0,-4 2 0,2-2-685,-2 3-1226,3-4 0,-2-4 1440,6-8 0,-6-4 1,2-5-1,-4-1 812,-1 1 0,0 0 1,0 0 1448,0-1 1,0 1 584,0 0-1360,0 5 0,6 4-1075,3 8 1,3 4-1178,1 5 1,0 0-561,1 1 1,-1-7 1732,0-3 0,1-14 0,-1-5 0</inkml:trace>
  <inkml:trace contextRef="#ctx0" brushRef="#br0">13450 6650 7872,'0'9'2299,"0"0"1,0 0-1,0 4-1896,0 1 1,0-1 0,0 0-1,2 1-767,2-1 1,-1-4-1,6-2-569,1-1 0,1-3 933,-2-7 0,2-10 0,-3-6 0</inkml:trace>
  <inkml:trace contextRef="#ctx0" brushRef="#br0">13530 6464 7872,'0'-9'515,"0"0"0,-6 4 3295,-3-3-3861,3 5 0,2-5-998,8 4 0,4-2 1049,5-3 0,6-9 0,2 3 0</inkml:trace>
  <inkml:trace contextRef="#ctx0" brushRef="#br0">13730 6117 7874,'-13'0'236,"1"6"1,3 4-1,5 5 1244,2 3 1,2 6-1,0-2 1,0 5-766,0 4 1,0-2 0,2 7 0,1-1-1497,1-1 1,5-2 0,-3-9 0,1-2 780,4-2 0,0-1 0,3-5 0</inkml:trace>
  <inkml:trace contextRef="#ctx0" brushRef="#br0">13703 6357 8192,'0'-13'1461,"0"-1"0,2 3-778,2 2 1,8-2 0,7 5-1,1 0-963,-1 1 0,5-6 0,-2 2 280,3-3 0,2-1 0,-1 0 0</inkml:trace>
  <inkml:trace contextRef="#ctx0" brushRef="#br0">14050 7463 8026,'-13'0'1217,"-1"0"0,5 0 459,1 0-1107,5 0 0,-2-1 1,10-2-92,3-2 1,4-5-1,2 0 1,-1-5-287,0-3 0,5-6 1,0 2-1,-2-3-538,-1-2 1,-2 1-1,1 0 1,-1 3 5,0 1 1,-1 5 0,-1-1 0,-4 4-797,-1 0 1,3 5-1,-3 2 1136,1 1 0,-4 2 0,3 4 0</inkml:trace>
  <inkml:trace contextRef="#ctx0" brushRef="#br0">14477 6477 8810,'-8'-6'3733,"4"6"-3119,2 7 1,2 5-1,0 3 1,0 3-538,0 4 0,5 2 1,-1 0-1,1-2-726,0 1 1,-2-2 0,5 0 0,-1-2-2482,1-3 3130,-5-1 0,14-7 0,-2-2 0</inkml:trace>
  <inkml:trace contextRef="#ctx0" brushRef="#br0">14716 6210 7816,'-13'-7'1423,"0"3"-513,5 2 0,2 4-474,6 2 0,2 2-560,2 3 0,2-2 0,5-4 91,-2 2 1,-6 1 720,1-2 1,2-1-219,-2 6 1,1 0 0,-5 4-326,0 0 0,0 1 1,0-1-1,0 0-269,0 1 1,0-1 0,0 0-1281,0 1 4,-6-1 0,6-7 0,-2-6 1400,5-7 0,8-11 0,-4-3 0</inkml:trace>
  <inkml:trace contextRef="#ctx0" brushRef="#br0">14863 5957 9543,'0'9'1511,"2"-1"1,1-1-905,1 0 1,2-2 0,-2 4 0,4 1-648,-1 2 1,4 6 0,-7-1 0,0 1-1385,2 1 0,-4-4 1424,2 3 0,4 3 0,-1-1 0</inkml:trace>
  <inkml:trace contextRef="#ctx0" brushRef="#br0">14916 6130 9268,'8'-5'4576,"-4"-4"-4614,-2 3 1,-1-5 0,4 5-1227,4-1 1,2 3 1263,3-5 0,-1 0 0,0-4 0</inkml:trace>
  <inkml:trace contextRef="#ctx0" brushRef="#br0">14810 6664 9254,'-14'0'1358,"3"6"0,2 4 0,4 5-991,4 2 1,1 3 0,0-3 0,0 4-580,0 0 1,4-2-1,1-5 1,-1-1-1969,2 0 0,-3-5 2180,6-4 0,0-8 0,4-4 0</inkml:trace>
  <inkml:trace contextRef="#ctx0" brushRef="#br0">14796 6490 8561,'-11'2'1125,"2"2"0,3-1-716,6 6 0,1-1 1,2 2-427,2-1 0,5-6 0,0 1 0,5-4 17,3-4 0,0-10 0,-5-6 0</inkml:trace>
  <inkml:trace contextRef="#ctx0" brushRef="#br0">14956 6344 8653,'0'13'1428,"0"0"1,0 1-1034,0-1 0,5 6 0,-1 2 0,1 1-356,1 0 1,-3-4-1,4 3 1,0-2-1334,1-3 1,-5-1-1,3-3 1294,0-3 0,1-3 0,6-6 0</inkml:trace>
  <inkml:trace contextRef="#ctx0" brushRef="#br0">14996 6477 10637,'9'0'1373,"0"0"-1487,2 0 0,0 0 0,3 0-506,-1 0 1,0 0-1,-1-1 1,-1-4 164,-2-4 0,-7 2 0,3-2 221,-4-1 0,-1 2 0,0-1 111,0-1 0,0 2 0,0 0 1855,0-3 0,5 4-592,-1-2 0,7 2 0,-2-2-679,2 4 1,3-1-1,-1 2 1,0 1-266,1 1 0,3 2 0,1 0 0,0 0-587,1 0 1,1 2-1,3 1 1,-2 1-3493,-2-1 3883,5 5 0,-3-1 0,5 6 0</inkml:trace>
  <inkml:trace contextRef="#ctx0" brushRef="#br0">15410 7463 8327,'-21'0'4021,"2"6"1,13-4-3850,6 2 1,7-4-1,9-4-282,2-5 1,4-8 0,-2-3 0,-1-4-226,0-4 1,5-3 0,-3 1-1,-1-1-480,-2 1 0,1-1 0,-1 3 0,-2 3 85,-1 0 1,-6 4-1,0 0-265,1 2 0,-2 3 995,1 7 0,0-3 0,4 5 0</inkml:trace>
  <inkml:trace contextRef="#ctx0" brushRef="#br0">15623 7010 7747,'-13'-7'488,"5"-1"0,2 5 706,0-1-711,5-6 1,-4 8 24,10-2 0,2 2 0,7 2 352,-1 0 1,0 0 20,1 0 1,-6 5-857,1-1 0,-4 5 0,2-3-196,-1 1 1,3-2 0,-3 4-407,1 1 0,-4 2 0,2 1-352,-4 0 0,4-4-1711,-1 0 2640,7-6 0,2 3 0,8-6 0</inkml:trace>
  <inkml:trace contextRef="#ctx0" brushRef="#br0">15943 6397 7733,'-8'0'1359,"3"0"1,6 0 0,2-1-1100,1-4 1,7-1-1,-4-4 1,2 1 71,0-1 1,-5 2 0,5-1-51,2-1-129,-5 4 0,0 6 0,-6 9 0,-2 3 128,-2 1 0,1 6 0,-5 4 1,1 2 88,-1 1 0,5-3 0,-1-3 0,3 0-136,1-4 1,1-1 0,3-4-721,5-2 1,3-3-1,2-6 1,-1-1-493,0-4 1,1-2-1,-1-8 1,-1-3-215,-3-4 1,2 1-1,-3 1 1192,-1 0 0,5-3 0,-5 2 0</inkml:trace>
  <inkml:trace contextRef="#ctx0" brushRef="#br0">16236 6037 7733,'-9'8'375,"2"-2"1006,1-1 0,1-2-415,5 6 1,0-4 0,0 4-738,0 1 1,0 2-479,0 1 1,2-5 0,1-3-585,1 1 1,1-6 314,-5 0 0,1-6 0,2-7 0,2 0 227,-2 0 1,0-1 0,0 1 1131,1 0 1,2-1 2411,-2 1-2076,-2 0 1,10 7-928,-3 6 1,-2 1-1,2 8 1,0 1-817,-2 2 1,5 2-346,-3-1 1,3-1-1,1-3 1,0-5-1162,1-2 1,-5-4 2071,0-2 0,-1-16 0,6-8 0</inkml:trace>
  <inkml:trace contextRef="#ctx0" brushRef="#br0">16556 5731 8507,'0'-8'1950,"0"13"0,0 8-1513,0 2 1,0 4 0,0 0-1,0 1 114,0-1 1,0 3 0,0-3 0,0 1-655,0-1 1,0-1 0,0-5-1,-1-1-120,-4-3 0,2 1 1,-6-4-89,-1 1 1,-2-4 0,-1 2-171,-1-4 1,6 1 452,-1 2 1,4-1 22,-4 6 0,6 0 1,-1 4-206,2 1 1,2-1-1,0 0 1,0 1-1406,0-1 1,2 0 1614,2 0 0,4 7 0,5 0 0</inkml:trace>
  <inkml:trace contextRef="#ctx0" brushRef="#br0">16396 6624 8659,'-4'8'1550,"-1"1"1,1-4-889,4 4 0,0 0-1078,0 4 1,1-1-2768,4-3 3183,-4-3 0,11-18 0,-5-3 0</inkml:trace>
  <inkml:trace contextRef="#ctx0" brushRef="#br0">16343 6464 7727,'-5'-9'2365,"1"0"-1895,-6 6 0,10-3 1,0 6-1409,7 0 0,5 0 938,1 0 0,0 0 0,1 0 0</inkml:trace>
  <inkml:trace contextRef="#ctx0" brushRef="#br0">16543 6290 7727,'-5'-8'1593,"1"-1"1,-1 7-551,5 2 0,0 6 0,0 9 1,0 1-731,0 2 1,5 6 0,1-2 0,0 2-352,0-2 0,0 1 0,-4-3 1,3-1-25,-2 0 1,0-2 0,0-7-4849,1-1 2910,1-6 2000,-5 3 0,0 0 0,0 1 0</inkml:trace>
  <inkml:trace contextRef="#ctx0" brushRef="#br0">16556 6424 9308,'9'0'71,"0"0"1,1 0-227,2 0 1,1-5 0,1-1-2308,-1-1 2462,0-2 0,1-4 0,-1-1 0</inkml:trace>
  <inkml:trace contextRef="#ctx0" brushRef="#br0">16676 6370 7727,'0'9'2643,"0"0"1,2-6-2013,2 2 0,3-4 0,7-1-354,-1 0 1,0 0 0,1-1-318,-1-4 1,-6 2 0,-1-4-1,-1-1 157,-1 1 1,1 2 0,-4-2-296,4 1 1,-2 2 0,5 4 35,3 0 0,1 1 0,1 2 0,2 2-293,3-2 1,2-2 0,8-1-1,4 0-714,3 0 0,5-6 1149,5-3 0,-4-9 0,5-2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2666 4771 8142,'6'-27'0,"3"2"0,3 3-274,1 4 0,5 9 0,1 5 0,2 1 274,2-1 0,-2 2 0,0-2 0,-2 2 0,5-4 0,-3-1 0</inkml:trace>
  <inkml:trace contextRef="#ctx0" brushRef="#br0">2973 4625 8142,'13'-3'28,"0"-6"1,-5 0 0,-4-9-1,-2 3 547,-2 2 0,-2 0 0,-2 1-344,-5 3 1,-3 4 0,-3 10 0,-1 4-216,-2 3 1,-6 7-1,2 3 1,-3 3 44,-2 2 0,5 0 0,1-1 0,1 1 0,0-1-108,1 1 0,6-5 1,5 1 111,2 0 1,-2 1 0,3 0-1,2-2 104,2 2 0,1-1 0,0 1 0,0-3 40,0-2 0,4 3 0,2-3 1,0 2-42,0 3 1,3 1 0,-5 2 0,1-1-30,1 1 0,-3 4 0,4 2 0,-1-1-35,-3 1 0,-2 2 0,-1-4 0,0 0-65,0 2 0,0-3 0,0 5 1,0 1 24,0-2 0,-4 3 0,-1-5 0,1 1 107,-2 0 0,5 7 0,-4-2 0,4 2 20,1 3 0,-5 1 0,1 1 1,1 2-95,1 1 1,2 3 0,0-2 0,0 3-191,0 1 1,-4-1-1,-1-1 1,3-3-43,0 3 1,2-2 0,-1-2 0,-2-4 227,-2 0 0,-4-2 0,3-4 0,0-3 60,0-1 1,2 6 0,4-5 0,0-3-21,0 0 0,0 3 1,0-2-1,2 1-92,2 0 0,3-1 0,7-2 0,-1 2-109,0 2 0,7 2 0,0 4 0,3-2-234,-1-2 1,-6 7-1,2-3 1,-3 1 37,-2 1 0,3-2 0,-1 0 0,-3 0 119,0 0 1,1-5-1,3-1 1,2-3 298,-2-5 0,5-1 0,1-7 1,4-2 301,0-1 1,2-2-1,2-1 1,3-2-189,1-1 0,-5 0 0,4 4 0,-1 1-381,4-1 0,-2 6 0,0 3 0,-1 4-202,-4 0 0,0 1 1,-3 0-1,1-1 27,-1 1 1,-3-2-1,-1-1 1,2-4 312,1 0 0,1-4 0,3-6 1,0-2 466,2-2 0,11-2 0,-2-4 0,1 0-32,1 0 1,4-1 0,3-2 0,2-2-225,3 2 0,-2 2 0,-2 1 1,-3 0-872,-1 0 0,3 4 1,-3 2-1,-2 0 269,-2 0 1,1 3 0,-6-5 0,3-1 376,0-1 0,7-2 1,-5 0-1,2 0 394,2 0 0,4 0 1,-1-2-1,3-2-71,1-5 0,1 2 1,1-2-1,-1 0-309,0 1 1,11-2 0,-6 4 0,2 0-304,0 0 1,1-3 0,-4 5 0,-2 1-134,-1 2 1,-5 1 0,-3 0-1,-4 0 180,0 0 0,-1 1 0,-5 2 1,-3 1 509,-2-1 1,1-1 0,-3-2 0,2 0-72,2 0 1,0-5 0,5-1 0,-2 1 146,0-1 0,4-3 0,-5 4 0,2 2-674,2 2 0,-1 1 0,-2 0 0,-3 0 55,-1 0 0,-2 0 0,-5 0 0,0 0 315,-4 0 1,-3-5 0,-6 1-1,1 0 105,-1-2 0,0-2 0,1-5 0,-1-2 181,0-3 1,-1-2 0,0-10 0,0-4-132,3-6 1,2-9 0,1-1 0,4-7-115,4-5 1,0-6-1,2 0 1,2 4-123,1 4 0,-4 2 1,-5 5-1,0 1-148,-1 3 1,3-3-1,-7 5 1,0-2-14,-2 0 0,-4 0 0,0-6 0,-2-1 88,1-2 1,2-4 0,1 3 0,-1 0 204,-3-1 1,3-2 0,-5 1 0,1-1-22,-4-1 1,-2 2 0,-2 9 0,0 2-46,0-1 0,0-2 0,-2 9 1,-2 1-334,-5 1 1,-8 2-1,0-1 1,0-1 92,3 2 0,0-1 0,1 8 0,0-1 163,-1-3 0,5 0 0,2 0 0,0 3-23,-1 2 1,5-5 0,-3 2-1,2 0-4,-1-1 1,1 2 0,2-3 0,-1 2-21,-1-2 0,0-2 1,2-1-1,-1 0 59,-1 0 1,-1 0 0,5 0 0,0 2-47,0 2 1,-1-1-1,-2 6 1,-3 2 295,-1 0 1,-2 4 0,-5 2-1,1 2-107,0 2 1,-5-4 0,0 6-1,2 0-251,1 2 1,2 2 0,-1 0-1,1 1 72,0 3 0,-1-3 0,1 3 1,1-2-72,3-3 1,-3 1-1,4 0 1,-6 1 54,-4 3 0,2-2 1,-8 7-1,-2 0-27,-4-2 0,-7 4 1,0-1-1,-4 5 47,-4 2 1,-4 5 0,3-3 0,0 0 89,1 0 1,0 3 0,4-5 0,-2 1-11,-2 0 1,-4-3-1,3 2 1,1-2 16,-1-2 0,-9 0 0,0-2 0,-3-1 73,-1-1 1,-9-5 0,0 5 0,-3 1-112,-2 1 0,35 2 1,-1 0-1,1 1 0,-1 0 1,-1 0-1,0 2-30,0 1 1,0 1 0,-4 2-1,-1 2 1,5 1 0,0 0 0,1-1-1,0 1-87,-2-1 0,0 1 0,3 1 0,1 0 1,-36 9-1,4-1 121,2 0 0,-3-1 0,7-5 1,-4-1 219,0-3 1,-7 1-1,8-5 1,-1-2-56,3-2 0,-4-1 0,6 0 0,3 0 76,2 0 1,0 0 0,-1 0 0,2 0-497,1 0 1,-1 6 0,-1 4 0,2 7-665,-1 5 0,-5 5 0,2 5 0,0 7 52,0 4 0,29-17 0,2 2 0,-24 27 378,27-25 0,1-1 0,-22 28 0,6 2 0</inkml:trace>
  <inkml:trace contextRef="#ctx0" brushRef="#br0">14943 9116 14489,'-1'-30'-1777,"-4"4"1,-2 3 1195,-7 14 1,1 3 765,0 6 1,-1 6 0,1 2 0</inkml:trace>
  <inkml:trace contextRef="#ctx0" brushRef="#br0">14850 9036 14489,'-14'7'-681,"1"-2"0,0-4 0,-1-1 886,1 0 1,4-1-1,2-4 1,-1-4 27,1-3 1,4-1-253,-1 0 0,2 4-220,2 0 0,-1 6 1,-2 0 262,-2 6 0,1 0 0,4 6-121,0 1 0,1-2 236,4 1 1,2-6-1,6 1 1,1-3 176,-1-1 1,5 0-1,1 0 1,2 0-144,3 0 1,1 0 0,1 0 0,1 0 24,0 0 1,-1 0-1,1 0 1,0 0-49,-1 0 1,1 0 0,0 0 0,-2 0-93,-3 0 1,2-4-1,-6 0 1,-2-1 151,-1-1 0,2 5 0,0-5 1,-4 1 126,-3 1 1,-1 0 0,5 2-218,-1-2 0,-4 2 0,0-2-733,1 2 1,-2 2 0,0 0 268,3 0 1,-4 0-1,2 0-111,1 0 0,-2 0 0,-1 2-150,-1 2 1,3 5 0,-3 7 480,1 2 1,2 0-1,5-5 1</inkml:trace>
  <inkml:trace contextRef="#ctx0" brushRef="#br0">15570 8756 29673,'-14'0'-1119,"5"0"0,2 1 229,1 4 0,2-2-558,4 6 0,0-5 1261,0 5 1,1-6 0,4 1 0,3-2 948,4-2 1,3-5 0,1 1-1,4 1-283,0 2 0,3 1 0,3 0 0,-1 1-382,-2 4 0,2-3 0,-3 9 0,2 2-598,-2 3 1,-3 4-1,-5-4 1,-1 2-203,0-2 0,-5 3 0,-4 1 0,-2-1 211,-2 0 0,-11-1 1,-4-5-1,-4-1 1028,-5-3 1,-2 3 0,-4-5 0,-2 2 919,-3 0 1,0 0 0,-5 6 0,0 1-1768,0 2 1,6 5 0,1 1-1,2 4-1807,0 3 1,6 2 1679,7-2 0,3 3 1,2 6-1</inkml:trace>
  <inkml:trace contextRef="#ctx0" brushRef="#br0">1973 5944 17732,'0'-13'-6209,"-6"7"6567,-3 6 0,-1 1 1,1 8-1,3 0-618,0-2 1,4 1 367,-2-4 1,8-8 0,4-1-1,1-4-78,0 1 1,-2-4-1,3 4 1,-1-1 338,2 0 1,1 7 0,1-3-210,0 4 1,1 5 0,-1 2 0,0 0-270,1 0 0,3 3 0,1-5 0,0-1 405,1-1 0,2-2 1,4 0-1,-1 0-226,-2 0 0,0-6 0,5-3 0,-1-2 85,1 3 0,-2-3 0,-1 5 0,-3 0-139,-2 0 0,-1 2 0,-5 4 0,0 0-85,1 0 1,-1 0 0,-1 1 0,-2 2-211,-1 2 1,0 5 0,4-2-19,1-1 1,-5-1 0,-1-6 295,3 0 0,-5-6 0,0-1 0</inkml:trace>
  <inkml:trace contextRef="#ctx0" brushRef="#br0">2479 5784 19369,'-7'-22'-2586,"3"-2"1,2 2-710,2 1 3287,0 9 0,5 12 0,0 9 0,3 3 175,2 1 1,4 1 0,2-1 0,3 0 286,2 1 0,0-1 1,1 0-1,-4 1-137,-4-1 1,-2 0 0,-1 1-1,-4-1-310,-1 0 0,-2 1 0,-5 0 0,-2 3-160,-2 0 1,-6 3-1,-1-4 1,-5 3 278,1 2 1,-3 1 0,0 5 0,-2 0-11,-3-1 1,4 2-1,-1 2 1,2 1 239,2-1-473,2-2 0,8-8 1,1 0-1</inkml:trace>
  <inkml:trace contextRef="#ctx0" brushRef="#br0">1906 6810 29438,'-13'0'-2384,"0"0"1569,-1 0 0,1-6 478,0-3 1,5 2-734,4-2 533,2 0 0,8 2 0,5 2 0,3 4 621,4 1 1,6 6 0,0 1 0,4 2-139,3 0 1,4-2 0,-2 4-1,-1-4-187,1-1 0,4 3 0,-3-5 1,2-1 70,-1-1 1,-1-2 0,2 0 0,-5 0-15,-3 0 0,2-5 0,-2-1 292,-3-1 1,-7-8-1,1-5 1</inkml:trace>
  <inkml:trace contextRef="#ctx0" brushRef="#br0">2453 6624 29785,'0'-21'-9831,"-5"9"9203,1 12 0,-1 7 0,5 10 0,0 2-449,0 2 1,0-5-1,0 2 1,0-3 794,0-2 0,-1-1 0,-2-2 0,-3-2 759,-1-3 1,-2 0 0,-6-4 0,-3 2 113,-4 2 0,-2 5 1,-1 0-1,0 7-828,-3 5 1,-2 8-1,3 4 1,2 1-176,3 2 0,-3 5 1,4-8-1</inkml:trace>
  <inkml:trace contextRef="#ctx0" brushRef="#br0">15770 10395 8509,'0'-21'-554,"0"2"554,0 12 0,0 7 0,0 7 0</inkml:trace>
  <inkml:trace contextRef="#ctx0" brushRef="#br0">15783 10369 8509,'9'-6'53,"0"-3"1,-6-3 0,3 0 963,-1 3-1145,-3 3 0,2 6 1,-8 2 30,-5 2 1,-3 2-1,-1 4 1,0-2 109,-1-2 0,1 3 1,-2-5-1,-1-1 295,-2-1 0,-1 2 1,2 0-1,0-1-65,0-1 0,1-2 1,0 0-1,-2 0-90,2 0 1,1 0-1,2 0 1,-2 0 45,-3 0 1,3 0-1,-4 0 1,1 0-22,0 0 1,-5-5 0,1 1 0,-2 1-191,2 2 1,-4 5-1,6 0 1,-3 1 40,1 1 0,4-5 0,-2 4 0,-1-4 58,0-1 0,5 0 0,-3 2 0,1 1-22,0 1 1,0 1 0,4-5 0,-3 0 248,0 0 1,-1 0 0,4 0-117,1 0 1,-3 1 0,1 2-1,3 3-276,0 1 1,0 1-1,-2 4 1,-3-1 18,0 4 1,-3 1-1,4-2 1,-2-1 25,2 0 0,1 1 0,2-1 1,1 0 14,3 1 0,-3-1 1,3 0 298,-3 1 1,5-1 0,1 0-130,0 1 1,5-1 0,-4 0-1,2 2-95,-1 3 1,2-2-1,-3 6 1,0 1-185,1-3 1,-5 6 0,4-6-1,2 3 5,2-1 0,1-2 0,0 4 0,0-3 349,0-2 1,0-1 0,0-5 87,0 1 0,0-1 1,0 0-121,0 1 1,4-1 0,2-1-266,2-3 0,-4 2 1,5-2 4,1 3 1,2 0-1,1-2 1,1-1-32,-1 2 0,5-1 1,1 0-1,0-1 50,1 2 0,-3-4 0,-2 0 0,2 1 9,0-1 1,1-4 0,-5 3 0,1-1 38,-1-1 0,0 2 0,1-3 0,1 3-36,2 1 1,0-2 0,3 4 0,1-1-71,0 0 0,1 2 1,5-4-1,-1 0 60,1 0 1,0-2 0,1-4 0,1 0 88,3 0 0,3 0 1,-4 0-1,-1 0 230,-2 0 0,-1 0 0,-1-1 0,1-2-97,0-1 0,-2-2 1,-1 3-1,-2-2-324,1 2 1,1 2 0,0 1-1,-2 0-62,2 0 1,1 1 0,3 2 0,2 2 36,1-2 0,0-2 0,-3-1 0,2 0 308,1 0 1,4-1 0,-4-2 0,1-3 194,0-2 0,-4 4 0,5-4 0,-2 3-109,0 2 1,-1-3-1,-7 1 1,0 2-490,0 2 1,1 1 0,0 0-1,-4 0-19,0 0 0,2 1 0,-3 2 1,0 2 198,1-2 0,2-2 0,-3-1 0,2 0 242,3 0 0,1 0 1,1 0-1,1 0 159,0 0 0,-1-1 1,1-2-1,0-2-201,-1 2 1,1 2 0,-2 1-1,-1 0-349,-2 0 0,0 4 0,5 2 1,-2 0 20,-3 0 0,7 3 0,-6-5 0,1 1 90,1 1 0,0-5 0,2 4 1,0-4 360,-1-1 1,1-1 0,0-2 0,-1-2 96,1 2 1,0-3-1,-1 0 1,-1 0-112,-2 1 0,2 0 0,-4 5 0,1 0-312,0 0 0,-1 0 0,2 0 0,0 0-253,0 0 0,2 0 1,2 0-1,0 0 152,-1 0 1,6 0-1,0 0 1,1 0 316,-1 0 1,5-1 0,-1-2 0,2-3-71,2-2 1,-1 4 0,-2-4 0,-2 1 314,3 0 1,-1 4 0,0-3 0,-3 1-530,-2 1 0,-1-1 1,-4 7-1,0 1-266,-1 1 0,1 5 0,0-3 0,-1 0 170,1 0 1,-5-2 0,0-4 0,2 0 210,1 0 1,2 0 0,0 0 0,-1 0 353,1 0 1,4 0 0,0-1 0,-1-2 194,-2-1 0,1-1 0,1 5 0,-3 0-572,-2 0 0,3 0 1,-7 0-1,0 0-179,-4 0 0,3 2 0,-1 1 0,2 1 104,2-1 0,2 0 0,2 0 1,0 1 37,-1-1 1,7-1 0,1-2 0,2 0 412,-1 0 0,-1-5 1,5 1-1,-1 1-20,4 1 0,-4 1 0,-4-2 0,0-1-383,0 1 0,-4 3 1,3 3-1,-2 2-131,0 3 0,0-4 1,-3 4-1,2-1 52,1 1 1,4-5-1,-2 1 1,0-3 249,-1-1 1,5 0 0,-3 0 0,2 0 243,-1 0 0,-1-1 1,3-2-1,-1-3-11,1-1 1,1 4 0,2-2-674,0 4 193,-5 1 0,3 0 1,-2 0-1,1 0-60,-2 0 1,2 0-1,-4 0 1,1 0 90,3 0 0,1 1 0,1 2 0,-2 2 181,-2-2 1,1-3 0,4-3 0,0-3 185,0-2 1,-2 1 0,1-5-1,0 0 20,2-3 1,0-2 0,-4 0 0,-1 0-95,1 0 1,-4 3 0,-1-1 0,-2 0-340,-3 2 1,5-7 0,-8 10 0,-1 0-165,3-2 0,-6 4 0,1-1 1,0 1 61,0 0 0,-5-2 1,2 4-1,-5-2 167,-4-2 0,1-2 1,-4-1-1,0 0 189,0-1 0,3-3 0,-3-1 0,0 1 0,0 3 0,-2 0 0,-4 1-171,0 0 1,0-1-1,-1 2-160,-4 4 0,-7-3 0,-5 7 0,-1 1 87,-1 1 1,-1 1-1,-3-2 1,0-2 126,0 3 1,2 0 0,0 1 0,0-2 56,1-2 0,2-4 1,-3 3-1,2 0 148,3 0 1,-4-4 0,1 1-1,-2-3-44,-2-1 0,-2 0 0,-2-1 1,0 1-94,1 0 1,-1 1 0,0 2 0,-1 1-25,-3-2 1,-2 5 0,-4 2 0,2 1-222,-2-1 0,-6 2 0,-3-2 0,2 2-128,2 2 0,-5 5 0,7-1 1,0-1 324,3-2 1,0-1 0,4 0 0,0 0 194,1 0 1,-4-1 0,4-2-1,1-3 41,3-1 0,-7 2 1,9-4-1,-2 0-137,0 2 1,1 0 0,0 4 0,1-2-184,-1 2 0,0 2 0,-1 1 0,-2 0-101,-1 0 1,-4 0 0,4 0-1,1 1 171,2 4 1,-3-4-1,0 4 1,1-2-37,2 1 1,1-2-1,1 2 1,-1-3 292,0-1 0,1 0 1,-1 0-1,0 0 49,1 0 0,-5-1 0,-2-2 1,0-3-83,1-1 0,-1 2 0,4-2 0,-3 1-233,3 3 0,-5 0 1,0 0-1,-2-1-195,1 1 1,1 1 0,-3 2 0,2 0 94,3 0 1,-4 0-1,4 0 1,-1 0 120,1 0 0,-4 0 0,5 0 0,0 0 129,-2 0 0,5 0 1,-4 0-1,0-1 40,1-4 0,0 2 0,3-4 1,-2 1-14,-1 3 0,0-4 0,3-1 0,-3 1-67,-5 2 0,2 2 1,-1 0-1,-2-1-263,-2 1 1,-4 2 0,0 1 0,3 1-38,2 3 1,-7-2-1,8 4 1,0-2 171,-1 1 0,1 4 0,0-5 1,3-1 208,1-2 0,-2-1 0,2 0 0,0 0 52,1 0 0,1 0 1,4 0-1,0 0-75,1 0 0,-1 0 1,0 0-1,-1 0-7,-3 0 0,3 0 1,-4 0-1,0 0-338,1 0 1,-1 0-1,2 0 1,-1 0-15,1 0 1,2 0-1,2 0 1,-1 0 204,0 0 0,2 0 1,1 0-1,4 0 9,0 0 0,3 0 0,2 0 0,-1 0 60,-2 0 0,-2 0 1,4-1-1,-2-2 171,2-1 1,-5-2 0,-1 3-1,-3-2-267,-2 2 0,1 2 0,-2 1 0,-1 0-21,3 0 1,-7-2-1,9-1 1,1-1 37,-2 1 1,4 2-1,-1 1 1,-2-2 51,-1-2 1,3 2 0,1-2 0,0 2 55,0 2 0,1 0 1,-4 0-1,3 0-70,2 0 0,-5 0 1,3 0-1,-1 0 29,0 0 1,1 0-1,-2 0 1,0 0-41,0 0 1,-7 0-1,-1 0 1,1 0-169,2 0 1,-3 0-1,-2 0 1,2 0 13,3 0 1,-1 0 0,6 0 0,0 0-18,0 0 1,3 0 0,3 0 0,0 0-207,0 0 0,7 0 0,1 0 395,-1 0 0,-2 0 0,-1 0 0</inkml:trace>
  <inkml:trace contextRef="#ctx0" brushRef="#br0">16729 13887 9539,'-7'-13'-2453,"-3"7"2414,5 6 0,-11 6 1,1 7-1</inkml:trace>
  <inkml:trace contextRef="#ctx0" brushRef="#br0">16596 13954 8484,'-7'-14'281,"2"1"1,4 4-673,1 0-488,0 6 1047,6 3 1,-5 3-1,5 5 411,0-3 0,-3 0 1,4-4 37,-1 4 1,5-4 0,-4 5-263,0 0 0,5-4 0,-3 2 0,3-2-143,1-2 0,1 0 0,-1 0 1,0 0-100,1 0 1,3 0 0,1 0 0,0 0-130,1 0 0,-4 0 1,3 0-1,-2 1 52,2 3 0,-3-2 0,4 2 0,-1-1-4,0 2 1,-1-4-1,-3 5 1,-1-1 49,0-1 1,5 1 0,1-5 0,1 1 24,-1 3 1,5-2 0,-2 2 0,1-2 217,0-2 1,2 0-1,-3 0 1,3-2-180,2-2 1,0 2 0,-1-2-1,-1 3-164,-2 1 1,2 0 0,-4 0-1,1 0-98,0 0 0,-1 0 1,2 0-1,0 0-60,0 0 0,-2 1 1,0 2-1,0 1 187,-1-1 1,-2-1-1,4-2 1,0 0 282,-1 0 0,4 0 0,-2 0 0,2 0 38,1 0 1,0-2 0,-3-1-1,0-1-278,0 1 0,2-3 0,2 2 0,0 1 23,-1 1 0,0 1 0,-3-2 0,-1-2-442,2 2 1,-3 2 0,0 1-1,-1 0 136,1 0 1,-3 0 0,4 0 0,2 0 212,1 0 0,2 0 1,-1 0-1,1 0 109,0 0 0,-1 0 0,1 0 1,0 0 107,-1 0 0,5 4 0,0 1 1,-1-2-113,-2-2 1,3-1 0,0 0 0,1 0-102,0 0 1,-4 0-1,3 0 1,-2 2-45,-3 2 0,1-2 0,-1 2 0,1-2-3,0-2 1,2 0-1,1 0 1,-2 0 7,2 0 1,4 0 0,-2 0 0,1 0 66,0 0 0,-1 0 1,-2 0-1,2 0 26,2 0 1,1 0 0,3 0 0,-1 0-15,0 0 0,8 0 1,-7-2-1,1-1-107,-1-1 0,4-1 1,-8 5-1,0 0 39,-3 0 1,1-4 0,1-1-1,0 2 7,-1 2 1,4 1 0,-5 0 0,-2 0-51,0 0 0,2 0 1,0 1-1,-2 2 39,0 2 0,2 4 0,0-5 0,0-1 54,1-1 1,-3 2 0,3 0-1,-1-1 64,0-1 0,5-2 1,-4 0-1,1 0 58,0 0 1,2-5 0,-2-1 0,-1 1 160,1-1 1,3 0 0,-4 3 0,1-2-224,-1 2 0,4 2 1,-4 1-1,2 0-220,3 0 0,-2 0 0,0 0 0,2 0 33,2 0 0,1 1 1,0 2-1,0 2 150,0-2 1,4-2 0,2-1 0,0 0-39,0 0 1,3 0 0,-3 0 979,1 0-833,-4 0 0,3 0 0,-5 0 0,1 0-54,-2 0 1,7 0 0,-7-1 0,2-2-158,-1-2 1,-2 1 0,-2 2-1,-3-1 31,-2-1 1,4-5 0,-5 3 0,-1 0-330,-2 0 1,-3 0 0,-1 3 0,-4-1-955,0 1 1,2-3 0,-4 2-106,-2 1 0,-6 1 0,-2 4 1426,-2 2 0,-20-2 0,-8 4 0</inkml:trace>
  <inkml:trace contextRef="#ctx0" brushRef="#br0">15596 14687 8661,'-13'0'-7,"0"0"1,-1 5-1,1 3 1</inkml:trace>
  <inkml:trace contextRef="#ctx0" brushRef="#br0">15356 14713 6708,'-13'0'0,"0"0"0,-1 2 0,1 2 0,-6 4 0,-2 5 0</inkml:trace>
  <inkml:trace contextRef="#ctx0" brushRef="#br0">15263 14740 8556,'-21'1'-413,"4"4"0,2-4-322,1 4 645,1-4 1288,6-1 528,1 0-1324,18-6 1,-4-1 0,10-5 31,-3 3 0,-2-1 1,1 4-1,-1 0-343,0 0 0,2 2 0,3 4 1,3 0-131,-1 0 1,4 1 0,-5 2-1,2 3 14,3 1 0,1-4 1,2 2-1,-1-4 232,1-1 1,-2 0 0,-1 0-1,-2 0 131,2 0 0,1 0 0,2 0 1,-1 0-107,1 0 1,0 0 0,1 0 0,1 0-449,2 0 0,1 0 0,-6 0 0,1 2 156,0 2 1,2-2-1,1 2 1,-4-2 30,0-2 0,5 0 0,-6 0 1,0 0 296,0 0 0,6 0 0,-7 0 1,0 0-182,1 0 0,-1 0 0,-1 0 0,0 0-188,0 0 0,1 0 0,0 0 0,-2 0-52,2 0 0,5 1 0,2 2 0,-1 1 100,-2-1 0,3-1 1,2-2-1,1 0 310,3 0 1,-3 0 0,0 0 0,0 0 99,0 0 0,0 0 1,2-2-1,-5-1-288,-3-1 1,-1 0 0,-1 4 0,1 0-312,0 0 0,-1 0 0,1 0 0,0 1 32,-1 3 0,2-2 0,2 2 0,1-2 165,-1-2 0,2 4 1,1 1-1,-1-2 293,1-2 0,3-1 0,-4-1 1,1-2 100,-1-2 1,1-4 0,-3 3-1,1 1-298,-2-1 0,-1 1 1,-1 5-1,0 0 99,-1 0 0,0 0 0,-3 0 0,0 0-589,0 0 0,1 0 0,1 0 1,-1 0 91,-1 0 0,6 0 0,-7 0 0,2 0 255,-2 0 0,1 0 0,-5 0 1,-1 0-137,-3 0 0,0 0 0,-2-1-541,-4-4 1,3 2-2340,-7-6 3108,1 6 0,-5 3 0,0 8 0</inkml:trace>
  <inkml:trace contextRef="#ctx0" brushRef="#br0">23901 14393 7894,'13'-25'0,"1"3"1977,-1 4-485,0 9-1542,-5-3 1,-4 11-1,-8-3 1,-5 4 111,-3 4 1,-1-3-1,-2 4 1,-1-4 231,-2-1 0,0 0 0,5 0 1,-1 0 143,1 0 1,0 0-1,-1 0 1,1 0-107,0 0 1,-1 0 0,1 2 0,0 1-256,-1 1 0,5 11 1,2-2-1,0 4-41,-1 2 0,5 0 0,-1 5 0,2-2-80,2 2 1,2-1 0,2 0 0,5-6 38,3-2 1,1-1-1,2-3 1,1-2 90,2-4 0,4-4 0,-2-2 1,-1-5-32,0-7 0,0-2 0,-2-8 0,1 0-121,-2-2 1,-1-1-1,-2 3 1,-1 2 184,-3 2 0,1 5 0,-4 7-238,1 1 0,-2 2 283,4 4 1,-6 6 0,1 4-1,-2 5 247,-2 3 0,0 5 1,0-1-1,0 4-11,0 0 0,0 1 1,0 0-1,0-1-353,0 1 0,0-2 1,0-1-1,0-2-776,0 2 0,0-5 0,0 0-729,0 0 0,0-4 0,1 2-618,4-7 0,2-4 2076,6-6 0,12-18 0,4-4 0</inkml:trace>
  <inkml:trace contextRef="#ctx0" brushRef="#br0">24581 14073 8481,'4'-22'0,"2"0"87,2 3 1,-1 10 176,2 9 372,-3 0 1,-8 7 573,-2-2 1,-4 2-1,-5 7-749,0-1 1,-5 0-1,-1 2 1,0 1-287,-1 2 0,-5 0 0,0-3 0,-3 1-96,3 2 1,-2 4 0,5-3 0,-2 0-129,2 1 1,3 2-1,7-3 1,1 2 52,2 3 1,6 1 0,-1 0 0,1-1 79,-1-2 1,2-2 0,-2 4-1,2-3 36,2-2 1,0 3 0,0-4 0,2-2-30,2-1 0,-2 3 0,2 0 0,-2 0-37,-2 1 0,1-4 0,2 4 0,1-1 65,-1-1 1,0 1 0,0-3 0,2 1 95,-2 2 1,3 4 0,0-4 0,1-2-17,3-1 0,1-2 0,-1 1 0,-1-1-303,1 0 1,2-1 0,3-1 0,1-4-184,2-1 0,0-2 0,-5-4 0,2 0 3,3 0 0,-3 0 1,2-1-34,-2-4 1,-3 3-1,-2-6 1,-2 1-537,-2-1 1,0 4-1538,-2-5 0,-1 6 2390,6-1 0,6-4 0,5 1 0</inkml:trace>
  <inkml:trace contextRef="#ctx0" brushRef="#br0">24887 14447 7930,'0'-14'187,"0"1"1,0 12 0,0 5 1249,0 6 1,0-1 0,0 2-967,0 3 0,0 0 0,0 3 1,0-2-790,0-1 0,0-1 0,0 0-1213,0 1 1531,0-7 0,-6-1 0,-1-6 0</inkml:trace>
  <inkml:trace contextRef="#ctx0" brushRef="#br0">24927 14180 7863,'8'-46'506,"-1"9"0,-1 6 0,6 18 80,4 13 0,-4 12 0,-7 5-1779,-4 0 1,1-8-1,2-5 1193,5-3 0,3-1 0,1 0 0</inkml:trace>
  <inkml:trace contextRef="#ctx0" brushRef="#br0">25354 13914 8018,'9'5'697,"0"3"0,1-1-366,2-2 1,1 1 0,2 0 0,3 0-22,4-1 1,8 0 0,1-5 0,-2 1-118,0 4 1,2-4-1,0 5 1,-3-1-211,-4-1 0,-1 6 0,-5-1 1,-3 3 55,-5 2 0,-4 9 0,-6 5 1,0 5 184,0 4 0,-6 1 0,-1 4 0,-2 4 407,0 7 1,5-4 0,-4 4 0,2-1-153,3 0 1,2-3 0,1 0-1,0 0-647,0-2 0,-2-3 1,-1-5-1,-1-2-207,1 0 1,-3-2-1,0-8 1,-1-2-44,-4-3 1,0 2 0,-4-6 0,-2-2-88,0-1 1,-7-8 0,0-2 0,-4-4 361,-3-1 0,-9-1 0,3-4 0,0-3-296,-2-4 0,2 0 0,-1 3 439,-2 5 0,-3-4 0,-10 1 0</inkml:trace>
  <inkml:trace contextRef="#ctx0" brushRef="#br0">25900 14473 7907,'9'-22'653,"2"0"1,2 4 96,3 6 1,7 6 0,-6 8 0,0 1-1015,-3 1 0,4 1 0,0-5 0,-3 1-10,-5 4 1,2-4 0,-5 5-1,2 0 49,0 3 0,-6 3 0,2 1-633,-4 0 0,-1 5 858,0 0 0,0 0 0,0-5 0</inkml:trace>
  <inkml:trace contextRef="#ctx0" brushRef="#br0">25940 14740 7970,'-11'-11'793,"2"-2"1,4 0 0,10 8-120,4 10 0,7 5 0,2 2 0,-1-3-1721,3-5 1,-4 2 1046,6-1 0,0 5 0,5-3 0</inkml:trace>
  <inkml:trace contextRef="#ctx0" brushRef="#br0">25674 16592 9232,'0'-23'0,"0"-3"0,1 4 549,4 7 1,-2 8-748,6 7 1,-5 4-1,5 2 78,1 2 1,1-4-1,-1 4 1,-1-1 67,1 0 0,2 2 1,2 5-1,-1-2-1437,0-4 1489,1 4 0,-1-4 0,0 5 0</inkml:trace>
  <inkml:trace contextRef="#ctx0" brushRef="#br0">25567 16779 7880,'-6'-34'1183,"6"4"0,2 14 0,8 11-1676,6 11 0,1 12 0,-7 1 0,-1-1-183,1-4 0,-2-6 676,1 1 0,0 3 0,4-4 0</inkml:trace>
  <inkml:trace contextRef="#ctx0" brushRef="#br0">26314 16632 7944,'13'0'0,"-6"-6"0,-1-1 0</inkml:trace>
  <inkml:trace contextRef="#ctx0" brushRef="#br0">26274 16659 7944,'-14'0'595,"0"-2"0,-3 0 88,0-3 0,-1 1 0,4 5 1,0 4-519,-4 3 0,3 4 0,-3 2 0,5-1-29,4 0 0,-1 1 0,5-1-450,2 0 0,8-4 1,4-1-1,2-3-83,3-2 1,5-1 0,2-2-1,-1 0 190,-2 0 1,2-5 0,-3 0-1,0-1 658,-3 0 0,0-3-111,-1 4 0,-6 2 1,-2 8 284,-4 4 1,-2 8-1,-4 6 1,-3 2-388,-4 2 0,0-1 1,2 1-1,1-2-427,-2-3 0,4 2 1,-1-6-1,3-2-529,2-1 0,3-8-677,4-2 1,3-4 1394,7-1 0,5-6 0,2-1 0</inkml:trace>
  <inkml:trace contextRef="#ctx0" brushRef="#br0">26914 16446 8696,'0'-39'0,"0"5"751,0 8 0,-2 12 0,-2 14-1282,-5 8 1,-3-2-1,-1-1 1,-1 0 404,1-1 1,0 7 0,-1-2-1,1 1 447,0-1 1,4 3 0,0-3-206,-2 2 0,6-2 1159,0 0-1134,4-6 0,7 3 0,2-6-331,4 0 0,2-4-16,-1-1 54,0-5 443,-5 8 271,-2-4 0,-8 6 422,-2 0-764,2 0 184,-4 0-653,6 0 0,-4 2 1,-2 1 247,-2 1 1,0 5 0,-6-3 0,1 1 194,0 4 0,-1-4 1,-1 2-1,-1 0 58,-2-2 0,-1 4 0,3-5 0,-2 0 43,2 0 1,1 2 0,2-2-1,-1 0-105,1 0 1,0 5 0,-1-3-1,2 4-377,4 2 1,-3 3 0,5 3 0,0 0-109,0 4 0,1-5 0,2 1 0,-2-3 83,2 1 0,2 0 0,1-5 608,0 1 0,6-3 1,2 0-165,4-2 1,2-6 0,-1 3 0,0-2-128,1 0 0,-1 7 0,0-4 0,1 2-242,-1 0 1,-4 0 0,0 6-1,0 1-620,-2 2 1,-1-1-1,-5-3 1,2-1-909,2 0 0,-1-4 513,-4 0 0,0-7 1152,0-2 0,6-12 0,2-9 0</inkml:trace>
  <inkml:trace contextRef="#ctx0" brushRef="#br0">26954 16659 7981,'-14'-27'893,"7"7"1,2 5-799,4 9 0,-1 7 0,-1 13 0,-2-1-235,-3 0 1,5 1 0,-3 0 0,0 3-201,-3 0 1,2 7 0,0-3 0,1 0 339,3-4 0,-5-2 0,1-1 0</inkml:trace>
  <inkml:trace contextRef="#ctx0" brushRef="#br0">26940 16472 7904,'0'-40'955,"0"6"1,2 6-1140,2 9 0,2 9 1,4 13-1,-2 2-408,-2 3 0,4-5 0,-1 1 199,3-2 0,1-2 0,2 0 393,3 0 0,-3 6 0,4 1 0</inkml:trace>
  <inkml:trace contextRef="#ctx0" brushRef="#br0">27180 16392 8628,'14'0'707,"-1"0"0,-6 3 1,-1 6-445,0 9 0,-4 12 1,2 5-1,-2 4-15,-2 1 1,4 6 0,0 1 0,1 0-269,1-2 0,-5-4 0,4-2 1,-5-4-163,-5-4 1,-7-4 0,-7-5 0,-2-5 66,-2-7 1,-2-4 0,-2-6 0,0 0 8,1 0 0,-1-2 1,-1-1-1,-2-3 106,-1-1 0,-6-2 0,3-4 0</inkml:trace>
  <inkml:trace contextRef="#ctx0" brushRef="#br0">5225 5318 19652,'6'-14'-2805,"0"1"1,5 0 1756,-2-1 927,-7 1 0,4 4 0,-4 2 200,2 1 1,-2 3-121,2 7 1,-2-1 40,-2 6 209,0-6 1,0 1-377,0-8 1,0-3-1,-2-5 451,-2 3 1,1-3 0,-6 5-139,-1-1 0,2 2 1,-1 6-1,-3 0 6,-4 0 1,1 0-1,-4 2 1,1 1-6,1 1 0,-3 5 0,4-3 0,-2 0-121,2 0 1,1 3 0,2-5 0,-1-1 755,1-1 0,0-2 393,-1 0 1,1 0-759,0 0 0,-1 0 0,1 0 1,1 1-324,3 3 0,-7 4 0,3 5 1,-3 1-100,-4-1 1,5 0 0,-4 2-1,1 1-265,1 2 0,-1 0 0,5-5 1,-1 1 205,1-1 0,4-4 700,0 0-652,0-1 1,2 1 0,1 0-247,0 2 0,3-2 0,-6 2 0,-1 4-48,-2 0 0,0 4 0,0 0 0,2 2-74,-1 3 1,-3-3 0,6-1 0,-1 0 177,0-4 1,5-1 745,-5-2-11,6-6 1,-3 1-623,6-4 0,5-1 1,-1 6-1,-1 1-90,-1 2 1,-1 3-1,2 3 1,1 3 3,-1-1 1,-1 6 0,-2-4 0,0 1-282,0 0 1,-5-4-1,1-6 1,1 1 371,2-1 1,1-4 536,0 0 1,1-6-1,4 1 140,3-2 0,3-1 1,-1 2-1,-1 3-443,1 1 0,2-2 0,2 4 792,-1 1-1007,0 2 0,1 1 1,-3 1-1,0-1 12,-2 0 0,0 0 1,4 1-1,0-2 230,1-3 1,-1 2-1,2-3 1,1-1 311,2-2 1,5-4 0,-2-1 0,1 0 160,1 0 0,-3 0 0,4 0 1,-3 0-559,-2 0 1,3 0 0,-4 0 0,0 2-2,1 2 1,-4-1 0,3 6 0,-2 0-358,2-2 1,-3 4 0,4-6 0,-1 1 290,-1 0 1,6-1 0,-4-5 0,0 0 450,0 0 0,5 0 0,-3 0 0,1-2-57,0-2 1,-6 2 0,4-2 0,-3 1-478,1-1 1,2 2 0,-4-2 0,2 2-6,-2 2 0,0 0 0,0 2 0,2 1-255,-1 1 0,2 2 0,-1-3 0,-1 3 213,3 1 1,-4-4 0,6 3 0,0-1 298,-1-1 0,3 0 1,-5-4-1,2 0 319,2 0 1,3 0 0,0-1 0,1-2-282,0-1 1,-5-5-1,-1 3 1,-1 0-275,1 0 0,-5 0 1,2 3-1,-3-1-302,-2 1 1,5 1-1,0 2 1,-2 0-7,-1 0 0,-2 2 1,2 1-1,1 1 219,2-1 0,0-2 1,-3-1-1,1 0 267,2 0 0,5-1 0,0-3 0,2-5 281,1-3 0,1-2 1,0 1-1,-1 0-219,1-1 0,-2 1 0,-1 1 0,-2 2-430,2 1 1,-5 2 0,0-4 0,-1 2-70,0-1 0,4 4 0,-4 0 0,-2 0-23,-1-3 1,-6 2-1,0-2 26,1-1 1,-2-2 0,-1-1 0,0-1 353,1 1 1,-4-5 0,4-1 0,-1 0-167,0-1 0,1-3 0,2 2 0,-2-1-86,-2 0 1,2 5-1,-3-1 1,-1 4-237,2 0 0,-4 1 1,2 0-289,-2-1 0,2 1 195,1 0 1,-1-1 0,-5 3 308,-4 2 0,-2-3 0,-7 3 318,1-3 1,0-3 0,-1-1 0,1-2 141,0 2-45,5-5 0,-4 5 0,4-6 72,-4-2 0,3 3 0,0 1 0,-1 0-141,-2 4 1,-2 3 0,1 2-1,-2 4-103,-3 1 1,-1 2 0,-4 4-1,0 0-3,0 0 0,-1 0 0,0 0 0,3 0 75,2 0 1,-3 0 0,4 0 0,2 0 182,1 0 1,2 0 0,-1-2 0,1-1 75,0-1 0,-1-7 1,1 2-1,0-2-42,0-3 1,-5 1 0,-2 0 0,1 1 7,0 3 0,-6 3 1,-2 6-1,-7 0-542,-4 0 1,-2 1 0,-2 4 0,1 4-411,1 3 1,-6 1 0,9 0 0,1 1 290,2-1 0,3-6 0,6-1 0,1-1 229,2-1 0,1 1 0,-3-5 0,4-2 427,0-2 1,-2 1 0,3-5 0,0 1 142,-1-1 1,-2 0-1,3-4 1,-2 1-142,-2 2 1,-7 6-1,-4-1 1,-3 4-1137,-5 4 1,-5 8 0,3 8 0,2 0-41,5 4 0,1 7 0,8 6 0,5 5-1245,2 2 0,0 6 1888,8-1 0,-3-3 1,8 0-1</inkml:trace>
  <inkml:trace contextRef="#ctx0" brushRef="#br0">5305 14940 7295,'8'-15'-470,"-2"9"0,-6 13 0</inkml:trace>
  <inkml:trace contextRef="#ctx0" brushRef="#br0">5305 14940 8449,'-6'7'-719,"4"-2"993,-7-10 1,6 2 0,-2-6 0,4-1 85,1-2 0,-5-1 0,1-1 313,1 1-556,-5 0 0,6 4 0,-6 0 0,1 0-110,-1 2 0,-1 1 0,-4 6 0,-2 0-214,-2 0 1,0 0 0,-4 1 0,2 2 132,3 2 0,-3 4 0,1-5 0,2-1 50,1-2 1,1-1-1,1 0 435,0 0 0,1-1 0,2-2 167,1-1 1,0-5-1,-5 3-541,1-2 1,0 5 0,-1-1 0,0 4-278,-4 4 0,2 4 0,-5 7 0,0 1 95,0 2 1,5 4-1,-2-4 1,4-1 125,0 3 0,2-6 1,3 4 319,5-3 1,1-3-1,0-2 262,-1-1 1,-1-4-547,5 3 0,-1 1 0,-2 5 1,-3-1 106,-2 0 1,1 5 0,-3 1-1,1 1-407,-2-1 0,0 5 0,-1-4 0,1 1 116,2-3 0,5 0 0,-3-4 0,1-2 805,3 0 0,1-5 103,2 2 1,0-4-594,0 4 1,0-5 0,0 5-1,0 1-298,0 2 0,0 3 1,0 1-1,0 4-164,0 0 0,0 1 0,0 3 0,2-2 85,2 2 0,-1-4 0,6 1 1,1-2 450,2-2 1,3-3 0,1 0 185,2-1 1,1-6 0,-1-2 0,4-4-74,4-1 0,0 0 0,1 0 0,1 2-343,3 2 1,-1-1 0,5 5 0,2-1-150,2 1 1,1 0-1,0 6 1,0-2-34,0-4 1,0 4 0,0-3 0,0 2 87,0-3 1,0 4 0,0-4 0,0-1 267,0-2 1,-2-4 0,-1-1 0,-1 0 190,1 0 1,0 0 0,0-1 0,-3-2-382,-1-2 1,2 1 0,-4 4 0,-1 0-202,-2 0 0,3 4 0,0 2 0,-1 1 5,-2 4 1,3-1 0,2 1 0,-1-4 185,1-1 1,4-2-1,-3-4 1,0 0 292,-3 0 1,2-1-1,-1-4 1,2-3 92,3-4 1,-4-2 0,-2 1 0,-3 0-291,-1-1 0,-1 1 1,1 0-1,0 1-166,-1 3 1,0-1-1,-3 4 1,-2-2-93,-2-2 0,4 3 0,-6-1 1,0 1 173,-3-1 1,0-1-1,-1-4 1,-1 0 133,-3-1 1,3 0 0,-3-3 0,1-2 5,-1-2 0,1-1 0,-5-6 1,-2-2-30,-2-1 0,-1-4 0,0 2 1,0-1-145,0-3 1,2 9 0,0 3 0,3 4-226,-2 5 1,-2 1 0,-1 2-1,-1-1-15,-4 1 0,2 4 1,-5 0-1,-3 0 221,-1 2 1,-1-5 0,-2 3 0,-1-3 101,-2-1 1,-4 0 0,3-2 0,-2-3 137,-3-4 1,1-2 0,-1-1 0,2 0 121,-2-3 1,0-2 0,1 2 0,0 0-62,0 1 0,-3-1 0,0 10 0,-1 2-273,0 1 0,-4 6 0,-3 2 0,-3 1-726,-4 3 0,-7 7 0,1 5 0,-2 2 412,-1-2 0,-4 2 1,9-2-1,-1 2 56,0-2 1,1-4-1,5-5 1,0 0 251,0 0 0,-4-1 1,-1-3-1,2-5 474,2-3 0,-2-3 0,2-1 0,2-2-109,1 2 0,3 1 0,0 2 0,-2 1-409,-2 3 1,-5-2 0,-2 8-1,-1 5-546,-4 5 0,-11 11 1,-5 6-1,-1 5 184,34-11 0,0 0 0,-27 20 0,2 4 475,0 2 0,4 4 1,26-22-1,-1 1 1</inkml:trace>
  <inkml:trace contextRef="#ctx0" brushRef="#br0">6985 15433 8011,'-4'-22'932,"-1"-1"0,7 13 0,6 13 0,3 4-1316,-2 2 0,3-6 1,-4 3-1,4-1 836,2-1 0,-1 5 0,0-3 0,1 0 584,-1 0 0,5 3 0,1-3 0,0-1-637,1 1 1,2 0-1,-5-3 1,0 2 40,-2-2 1,-2-2-1,0-1-998,1 0 0,-1 0-362,0 0 1,1 0 0,-1 0 0,0 0-2879,1 0 3798,5 0 0,2-6 0,5-1 0</inkml:trace>
  <inkml:trace contextRef="#ctx0" brushRef="#br0">8131 15326 7971,'0'-13'1450,"0"0"1,5 11 0,-1 7 0,1 5-1302,1 3 0,-5 1 0,4 0 0,-2 4 299,1 4 0,-1 2 0,4 1 1,-1-1-343,-3 0 0,-1 2 1,-2-8-1,0-2-159,0-1 0,0-2 1,-2-1 95,-2-3 0,-4-3 0,-5-6 0,0-1-139,-1-4 0,1-7 1,0-8-1,1-3-84,3 0 0,-1-10 0,5 5 0,2-2 452,2 2 1,2-4 0,2 9 0,3 4 134,2 3 0,0 9 0,6 1-139,-1 0 1,0 4-1,1-2 1,-1 2-9,0 2 0,-4 5 0,0 1 0,2 0-865,0-1 1,1 1-1,-1-1 1,-3 2-1052,3 1 1,2 2-1,3-4 1656,2 1 0,6-4 0,-3 3 0</inkml:trace>
  <inkml:trace contextRef="#ctx0" brushRef="#br0">8638 15326 7954,'-6'-19'4039,"5"7"-3635,-4 3 0,4 9 0,2 12 0,2-2-303,1-1 1,1-4 299,-5 4 1,1 0 0,2 4-392,2 0 0,4-4 0,-3-1 0,0-1-370,-1 0 495,6-4-237,-10 3 1,5-7-1,-7-2 1,-2-3 316,-2-2 1,-4 4 0,4-3 397,-3 1 1,-1 1 0,-3 7-226,4 2 1,2 5-1,6 7 1,0 4-424,0 0 0,0-2 0,1 3 0,2-2-31,1-3 0,7 4 0,-2-3 1,1 0-1719,-1-3 0,3-5 0,-3 0 1784,3 2 0,1 0 0,0 3 0</inkml:trace>
  <inkml:trace contextRef="#ctx0" brushRef="#br0">9051 15406 7906,'0'-41'2014,"11"17"1,3 24 0,4 12-3663,1 3 0,-5 2 1811,-5-8 1,-6 3-1,1 2 1,-3-1-72,-1 0 1,0 5-1,0 1 1,0 2 421,0 3 0,0-4 1,0 1-1,0 0 134,0 0 1,0-5 0,0 2 359,0-4-1230,0-6 0,2-4 1,1-10-1,1-6-83,-1-4 1,5-7-1,-1 0 1,1-2 210,-4-2 0,2 7 0,0 2 0,0 3 364,0 2 0,0 5 728,-2 4 1,-2 4-161,2 4 0,-1 8 1,0 6-1,3 0-542,1 1 1,-2-4 0,4 3 0,-1-4-336,0 0 0,2-5 0,-4-2 0,2-1-324,2-3 0,-3-2 1,2-2-188,2-3 1,-5-4-1,-2-5 1,-3-1-205,-1 1 0,5 0 1,-1-1 289,-1 1 0,-1 4 802,-2 0 0,0 8 1,1-1 290,4 5 0,-2 11 0,4-2 0,0 1-648,1 3 0,-5 0 0,3-2 0,-2-1-1219,1 0 1,4 5 0,-5 0-1263,-1-2 1,4-7 2499,2-4 0,3-4 0,1-1 0</inkml:trace>
  <inkml:trace contextRef="#ctx0" brushRef="#br0">9571 15526 7893,'0'-13'478,"0"-1"3783,0 7-3057,0 1 1,4 12 0,2 3-475,2 3 1,-4-3 0,5-2-542,2-1 1,0 3 0,3-5 0,-1 1-254,0 1 0,1-5 1,-1 4-1018,0-4 0,-4-2 152,0-4 1,-7-4 887,-2-8 0,-6-3 0,-8-2 0,3 4 815,2 4 1,-2-4 0,5 0-3,-1 2 1,0 1-728,-2 2 0,4 5-924,10 4 0,-2 8 0,5 5 1,3 3-1499,1 1 0,5 5 2377,1 0 0,6 5 0,-3-2 0</inkml:trace>
  <inkml:trace contextRef="#ctx0" brushRef="#br0">9984 15433 7893,'0'-13'206,"0"7"1,0 6 419,0 7 0,0 5 0,0 1 0,0 1 197,0-1 0,0 0 1,0 0-609,0 1 0,0-1-343,0 0 1,6-5 0,2-5-107,-1-6 1,5-5 0,-3-6 0,3-3-200,1 0 0,-4-6 0,-2 4 1,-1 0-513,-3 0 0,3 1 0,0 5 945,1-1 0,-4 1 0,3 0 0</inkml:trace>
  <inkml:trace contextRef="#ctx0" brushRef="#br0">10251 15446 7904,'7'-18'0,"-2"1"0,-4 0 0,5 8 0,3 5 1252,3 3 0,-3 1 0,-2 1 1,1 2-917,-1 1 0,-3 5 1,4-3-1,-1 0-816,1 0 0,-5 4 34,1-1 1,-4-3 235,-4-1 1,-8-4 0,-6-1 0,2-1 546,1-4 0,-3 4 0,0-5 840,2 0 0,1 4-440,2-2 1,5 4-1,4 6-650,3 7 1,6 1 0,4 5-1,3-1-1054,2-1 0,-1 6 0,2-6 1,1 0 966,2-3 0,11 0 0,0-1 0</inkml:trace>
  <inkml:trace contextRef="#ctx0" brushRef="#br0">10571 15100 6987,'1'-14'0,"4"3"780,4 2 0,2 3 0,3 6 0,1 0-245,2 0 0,0 0 0,5 0 0,0 0-53,-1 0 0,4 1 0,-4 4 0,0 4-211,-4 2 1,-3 4 0,-4 1 0,-1 4-249,1 0 1,-4-3 0,-1 0-1,-4-2-290,-1-1 0,0-1 1,0 0-1,0 1-544,0-1 0,-4 2 811,-1 3 0,-5-4 0,2 6 0</inkml:trace>
  <inkml:trace contextRef="#ctx0" brushRef="#br0">10704 15753 7756,'0'-62'290,"2"17"1,2 29-1,5 13 398,3 10 1,1 4-1,-1-1 1,-2-1-689,-1 1 0,-6 2 0,3 1 0</inkml:trace>
  <inkml:trace contextRef="#ctx0" brushRef="#br0">8945 16206 7956,'0'-13'-754,"0"-1"0,1 7 754,3 2 0,-2 4 0,4 1 0,-6 0 0</inkml:trace>
  <inkml:trace contextRef="#ctx0" brushRef="#br0">8958 16166 7972,'0'7'3023,"-2"-2"-1875,-2-10 1,2-2-171,-2-6 0,-2 7-653,2 6 1,-1 7-1,5 9 1,0 4-179,0 0 0,0 2 1,0 5-1,2-2 210,2-2 1,4-3-1,5-3 1,2 0-88,2 0 0,3-9 0,3-3 0,0-4-213,0-1 0,2-1 0,1-4 0,-4-5-547,-4-6 1,-4-5 0,0-6 0,-2-1-170,-3-3 0,1 2 0,-6-5 0,-1 1 26,-1 3 1,-2 4 0,-2 3 270,-2 6 1,1 8 0,-6 4-20,-1 4 0,4 2 0,1 4 71,4 4 0,2 3 0,4-1-1879,4-2 2189,8-3 0,-2 0 0,4 2 0</inkml:trace>
  <inkml:trace contextRef="#ctx0" brushRef="#br0">9451 16046 8949,'13'0'1496,"1"0"0,-1 1-939,0 4 0,5-2 1,1 6-1,1 1 59,-1 2 0,5 1 0,-2 1 0,2 0-302,-2 4 1,1-3 0,-5 4-1,-3-1-264,-5 0 1,-4 4 0,-6-3 0,-1 0-312,-4 1 0,-6-3 1,-9-3-1,0-2-230,-4-3 0,3 1 0,0-6 0,2-1-2043,3-1 0,1-2 1372,2 0 1162,5 0 0,2-6 0,6-2 0</inkml:trace>
  <inkml:trace contextRef="#ctx0" brushRef="#br0">9824 16193 7956,'12'-20'1024,"-3"-2"0,1-2 0,-4 4 0,2 5-339,2 4 0,2 8 0,1-1 0,1 3-450,-1 1 0,5 0 0,1 0 0,0 0-380,1 0 0,2 0 0,-3 0 0,0 1-395,0 3 0,-1-2 0,-4 2 41,-1-2 1,-9-2 0,-8 0 126,-12 0 0,-10 4 0,-3 1 1,-4-1 698,-1 2 0,3-3 1,-3 6-1,1 0 883,4-2 0,2 5 0,5-4 0,6 0-587,5 1 1,5 5-1,8 3 1,2 0-358,5-3 0,15 0 0,7-1 0,6 0-700,3 1 0,1-5 0,2-2 0,3-1 434,2-3 0,7-2 0,5-1 0</inkml:trace>
  <inkml:trace contextRef="#ctx0" brushRef="#br0">10891 16193 8046,'0'-14'626,"0"1"1,0 7-1,1 7 1,4 10 839,4 5 1,1 9-1,0 2 1,-1 5-978,2 3 0,-1 6 0,0-4 1,-2 0-465,-2 2 0,2-2 1,-2-2-1,0-4-431,0-3 1,-1-3 0,-5-2 0,0-6-202,0-2 81,0-7 0,-5-4 1,-1-10-1,-1-7 74,-3-8 1,2-10 0,1-4 0,1-4 455,3-1 0,1-4 0,2-2 0,2 0 367,2 0 0,2 7 0,5 8 1,-3 5-39,3 3 0,-1 4 0,1 7 0,-3 3 597,3 5 0,1-2 1,0 3-688,-4 5 1,3-1-1,-7 8 1,-1 1-208,-1 2 0,-2 2 1,0-1-1,-2 0-106,-2 0 1,-5 1 0,-7-1-1,-2 0-97,2 1 1,-4-5-1,1-2 1,0-1-436,-1-3 1,3-2 0,3-1-2239,1 0 1988,6 0 1,2 2 0,11 1 0,6 1 851,4-1 0,14 5 0,-2-1 0</inkml:trace>
  <inkml:trace contextRef="#ctx0" brushRef="#br0">11371 16326 7865,'0'-34'6218,"-5"1"-4120,1 6-3436,-1 13 1,5 0 427,0 10 1,6 1-1,3-4-1689,3 1 2599,1-5 0,1 4 0,-1-6 0</inkml:trace>
  <inkml:trace contextRef="#ctx0" brushRef="#br0">11491 16099 7865,'0'9'431,"0"0"1,1 0-432,4-2 0,2 11 0,6-3 0</inkml:trace>
  <inkml:trace contextRef="#ctx0" brushRef="#br0">11744 16179 7865,'13'-6'310,"-4"-1"1,0-5 0,0 2 901,-2 1 0,4 4-241,-7-4-637,1 6 0,-7-7 0,-2 6-290,-5 1 0,-3 0 0,-1 0 267,-1-2 1,1 1 0,0 4 552,-1 0 0,1 0-524,0 0 0,5 6 1,4 3-357,2 3 1,8 1 0,3 0 0,3 1-691,1-1 0,1 0 0,0 1 0,3-3-216,0-2 1,1-3-1,-4-6 1,-1 0 9,0 0 1,1 0 0,-1 0 371,0 0 1,-5-6 1614,-4-3 0,-3-2 158,-1-3 1,-5 7 0,-3 1 391,1 0 0,-1 4-1246,4-2 1,4 8 0,0 5-160,7 3 1,5 2-1,1-3 1,1 0-390,-1-2 0,0 4 0,1 5 1,-1-2-659,0-1 1,-1-2-1,-1 0 1,-2-1-246,1-3 0,2-3 0,1-6 0,0 0 615,1 0 1,-2-1 0,-2-4 0,-3-4 156,-1-3 0,3-5 0,-4-1 300,-2 2 0,-2 1 0,-1 1 0</inkml:trace>
  <inkml:trace contextRef="#ctx0" brushRef="#br0">12277 16086 8208,'5'-18'0,"0"2"0,3 4 0,1-1 0,4 5 0</inkml:trace>
  <inkml:trace contextRef="#ctx0" brushRef="#br0">12384 16073 8608,'0'-21'0,"1"3"436,4 3-1867,-4 8 1602,5 7 0,-6 7 0,0 7 349,0-1 0,-1-4 1,-2 0-1,-3 0 531,-2-2 1,4 3 0,-5-4 514,-1 2 0,2-5-1374,-1 1 0,6 3-364,-1 2 0,2 3 0,2 2 0,0-1-232,0 0 1,0 1 0,0-1 0,0 0-844,0 0 0,0 1 800,0-1 1008,0 0 0,0-7-164,0-6 0,0-6 1,2-7-1,1-2-33,1-2 1,5 0 0,-3-5 0,0-2 118,0-1 1,4 0-1,-1 1-363,3 2-430,1 0 1,-4 1-1,0 2-315,2 0 1,-4 5 0,0 0-198,-1 3 1,-1 11 0,-5 3 821,0 9 0,0 4 0,0-2 0</inkml:trace>
  <inkml:trace contextRef="#ctx0" brushRef="#br0">12584 16113 7930,'7'-6'24,"0"0"0,-4-5 176,2 2-418,5 6 0,-8-1 676,2 8 1,-2 4-1,-2 5 1,0 1 729,0-1 1,-5 0-1,1 2 1,1 1-1026,1 2 1,1-5-1,-2-4-916,-2 2 0,2-1 0,8-1-1475,4-5 1,4-10 2227,5-7 0,-3-12 0,4-9 0</inkml:trace>
  <inkml:trace contextRef="#ctx0" brushRef="#br0">12730 15953 7924,'-13'7'590,"1"0"1,2-2 485,1 4 1,6 3 0,-2 1-399,4 0 1,2-4-1,4-1-437,4-3 1,3 0 0,1-5-1,2 0-579,3 0 1,-4 1 0,4 2-1,-2 2-269,2-2 0,-3 3 0,1 0 1,-4 0-429,-3-1 0,-2 6 95,2-2 1433,3-3 0,-15-2 0,2-7 0,-5-3 160,-5-1 0,4 2 0,-2-2 0,0 0 603,2-1 0,-5 4 269,3-5-1647,3 6 1,2-3-273,8 6 0,2 6 0,4 1 0,-1 2-321,2 0 0,1 0 1,1 3-1,0-2-344,1-1 0,-1-5 0,0 4 525,1-2 1,3-2 0,1-4-64,-2 0 0,-1-1 597,-1-4 0,-1-2 0,0-6 0</inkml:trace>
  <inkml:trace contextRef="#ctx0" brushRef="#br0">13144 16073 7909,'7'-26'1119,"-1"-3"1,-6-7 0,1 13-263,4 9 0,2 10 0,7 7-1092,-1 1 1,-1 2 0,-2-3 0,-3 3-1030,-1 1 1,-1 2-1,-5 6 1,0 1 842,0 2 1,-2 6 0,-2-3 0,-5-1 420,-3-2 0,-1-5 0,0-2 0,-1-2 0,1-6 0,0 1 0,-1-2 0,7-14 0,1-3 0</inkml:trace>
  <inkml:trace contextRef="#ctx0" brushRef="#br0">12544 16592 7814,'7'2'-27,"-2"2"1,-4 8-1,-1 6 1,0-2 90,0-1 0,1-2 1,2 2-1,2 1 1084,-2 2 0,4 0 0,2-5 0,3 1-561,1-1 1,1-1-1,-1-3 1,0-5-535,1-2 1,3-2 0,1 0 0,0-2-158,1-2 1,-2-5 0,3-8 0,0 0-717,-4 0 1,-3 1-1,-3 1 1,-2 0-3173,-2 4 2787,-2 0 1271,-4 4 0,0 2 538,0 10 1,2-2 642,2 6 2004,-2-6-961,4 3-1928,-6-6-355,0 0 1,4 6 0,2 2-1,1 4-46,4 2 0,1-1 0,1 0 0,0-1 70,1-3 0,5 3 0,2-3 0,1 1 179,0-1 1,-1-3-1,2-6 1,0 0 10,0 0 1,1-6 0,0-3 0,-4-4-353,0-5 0,2-3 0,-4-5 0,-3-1-208,-5 0 0,0 1 0,-5-1 0,-2 0 42,-2 1 1,-2-1-1,-2 2 1,-3 3 336,-2 4 1,-5 5 0,-6 2 0,0 4 241,-1 1 0,-3 9 0,0 10 0,0 8-247,0 4 1,6 8 0,8 2 0,4 5-3341,4 5 3305,7 2 0,7 0 0,8-1 0</inkml:trace>
  <inkml:trace contextRef="#ctx0" brushRef="#br0">5092 6224 7275,'9'-12'-289,"0"3"0,0-3 1,4 5-1</inkml:trace>
  <inkml:trace contextRef="#ctx0" brushRef="#br0">5132 6184 8110,'-9'-12'149,"0"3"0,6-3 142,-1 3-458,2 3 313,2 0 1,-1 6-1,-3 0 288,-5 0 0,-3-1 0,-2-2 136,1-1 1,0-5-309,-1 4 0,1 1 1,0 4 285,-1 0 1,6 1-564,-1 4 0,4-4 364,-4 4 0,2-2 0,-3 0 251,1 1 1,0 0-365,-5-4 1,1 5 0,0 1-146,0 1 1,1 2-1,1 4-252,2 1 0,2-1 0,-3 0 0,2 1 191,2-1 1,0-4 0,3 0 0,-3 1-10,-1 2 1,3 1 0,-4 1-9,2-1 1,-4 2-1,1 1 1,-3 2-117,-1-2 0,-2 3 0,-1-1 0,-2-1-65,2-3 0,1 0 0,3-1 0,2 0 70,1 1 0,4-2 0,-2-2 226,1-1 0,2 0 0,4 4-96,0 0 0,0 1 0,0-1 1,1 0 36,3 1 1,-1 0 0,5 3 0,-2 2-190,-3 2 0,4-1 1,1 4-1,0-3 50,1-2 1,0-1 0,5-3-1,0 1 96,4 2 0,1-2 1,5-6-1,-2-1 257,2 2 1,3-5 0,2-1 0,2 0 213,-1-1 0,3 1 0,-2-5 1,-2 0-269,-1 0 0,4 1 0,-1 2 1,-2 2-71,-1-2 1,4 3 0,0-1 0,1 1-20,-1 0 1,4 3 0,-4-3 0,2 0-288,4 0 0,0 3 1,1-5-1,-2-1 267,-2-1 1,-1-2 0,5 0-1,-2-2 224,0-2 0,4 1 1,-5-6-1,1 0-82,-2 2 0,-1-1 0,-4 5 1,1-1-295,-1 1 1,-2 1 0,-3 1 0,-1-2-126,-2-1 0,-1-1 0,2 4 0,-2-2 214,-2-2 0,4-5 0,-4 1 0,2-3 70,2-1 0,3-1 1,0 1-1,2-2-76,3-2 0,-2-3 0,2-3 0,-3 2-100,-2 2 0,0-4 0,-3 4 0,-2 0-177,-2 0 0,-1-1 1,-5 4-1,1-2 39,-1 2 0,-4 1 0,-2 2 0,1 0-38,-1-1 1,-4 1 0,2 0 0,-4-1 26,-1 1 1,0-5-1,0-1 1,-1-2 57,-4-2 1,2-1 0,-4 0 0,-1 2-19,1-2 1,-2 1 0,-4-1 0,1 3 21,3 2 0,-7 3 0,2 5 0,-2 4-216,-3 1 0,3 1 1,-8 5-1,-3 0 158,-2 0 0,-8 2 0,0 2 0,-6 5 110,-6 3 1,-8 1-1,-3 1 1,-4-2 52,-4-3 1,-2 2-1,4-3 1,0-1 168,4-2 0,4-4 1,8-1-1,3 2 135,1 2 1,1-3 0,5 4 0,2-4-151,2-1 0,-1 5 0,6 1 0,3 1-582,4 4 1,-1 2 0,4 6 0,1 8-1921,2 7 2234,-3 10 1,6-8 0,-4 2 0</inkml:trace>
  <inkml:trace contextRef="#ctx0" brushRef="#br0">5172 15819 8406,'5'-22'-86,"0"1"0,3 7-392,2 6 0,1 8 478,-3 5 0,4 2 0,-4 6 0</inkml:trace>
  <inkml:trace contextRef="#ctx0" brushRef="#br0">5239 15793 8406,'-2'9'-101,"-2"-2"1,-5-1 99,-3-3 1,3-2 442,0-1 1,2-6-296,-2-2 1,3 0-1,6-1-95,0-1 0,0-2 1,2-1-23,2-1 0,-2 1 1,2 0 55,-3-1 1,-2 7 0,-3 3 0,-5 2 100,-3 2 0,-3 0 0,-1 0 0,-2 2-78,2 2 1,-4-3 0,3 5 0,-1-1 4,-1-1 0,4 1 0,-3-5-131,3 0 0,2 0 0,-1 0 166,1 0 1,4 0 0,0 0 0,-1 0-64,-2 0 1,-1 1-1,0 4 1,-2 4-35,-3 2 1,-1 3-1,-5 1 1,2 2-167,-2 5 1,-1-2-1,0-2 1,2-4 67,6 0 1,-1-1 0,3-1 0,3-3 420,0-5 1,5 2-1,-2 0-52,-1 1 1,4-2-1,1 4-231,4 1 0,1 2 0,0 3 1,0 3-131,0 4 1,0 3-1,0 3 1,0 2-124,0 1 0,0 0 1,1-4-1,4-1 134,4 1 1,3-2 0,1-1 0,0-5 356,1-4 1,5 1 0,3-7 0,2 1-125,-2-1 0,2 2 0,-5-7 832,2-1-701,1-2 0,0 4 0,0 1 0,2 1-248,1 4 0,2 0 0,-1 3 0,3-1-446,2 0 1,1 7 0,7 2 0,-1 2 143,4-2 0,5-3 0,-1-4 1,0 0 199,0-2 1,3 2 0,-5-9 0,-1 0 227,-1 0 0,-4-2 1,-1-4-1,-3 0 317,-1 0 1,2-4-1,-3-2 1,-3 0-473,-1 0 1,-1 1-1,0 5 1,-1 0-327,1 0 1,4 0-1,0 0 1,-1 2-7,-2 2 0,3-2 1,2 2-1,-1-2 141,1-2 0,4 0 0,-3-2 0,1-2 348,1-5 1,-6-5 0,2-2 0,-1-3 80,0-2 0,0-1 0,-2-5 0,0 1-80,2-1 1,0 2 0,-5 1 0,-3 2-155,0-2 0,-6 1 1,4 0-1,-2 4-286,-2 0 1,-7 4-1,-3-3 1,-1 3-207,-3 2 1,-1-2-1,-4-1 1,-2-3 161,-5-2 0,-3 0 1,-3-4-1,-3 0 295,-4-3 0,2-2 1,-1 2-1,0-2 37,0-1 0,1-4 0,-3 2 0,4 1 309,0-1 0,3-1 0,-5 6 0,0 4-483,0 4 1,-5 3 0,-8 8 0,-3 5-563,-5 2 0,-17 14 1,-5 6-1,-7 6 239,33-11 1,-1 0 0,3 3 0,0-1 0,0 0 0,2 0 0,-30 12-166,6-4 1,10-5 0,5 3-1,6-2-284,5-3 1,10 4 879,4-3 0,4 7 0,0-3 0</inkml:trace>
  <inkml:trace contextRef="#ctx0" brushRef="#br0">10131 10115 17879,'-13'-19'-1671,"1"-2"1,1-1 1227,2 0 1,5 6 0,-5-1 0,-1 5 416,-2 4 0,-1 5 0,-2-2 0,-3 5-22,-4 5 0,-5 4 1,-2 7-1,-4 3-56,-1 2 0,3-5 0,-3 3 0,0-1 119,0 0 1,4-2-1,-1-5 1,4-4 134,5-1 0,-3 3 0,3-5 0,-4-1-20,0-1 0,-1-2 1,-1 0-1,-2 0 205,-1 0 0,0-5 0,4 1 0,1 1-67,-1 1 1,-4 2 0,0 2 0,1 4-292,2 7 0,-3 6 0,-2 9 1,1 4-197,-1 3 1,1 5-1,2 3 1,-1 3 92,1 1 0,2 2 0,2 3 0,-1-3-83,0-5 1,6 1 0,2-5-211,0-6 302,10-5 0,-7-3 1,10-4-1,0-3 49,0 0 0,0-2 0,3 5 0,-1 3-191,1 5 1,-5 4 0,-1 9 0,-2 5 87,-3 10 0,-4 12 0,9-32 1,-1 1-1,0 0 0,0 0 74,-2-1 0,0 0 0,2 7 0,1 0 0,-1-5 0,2 0 0,1 1 0,0 1-64,3 0 0,0-1 0,-2 31 0,6-3 1,0-9 133,0-5 0,6-6 0,4-14 0,5-5 342,3-6 0,10-5 0,-2-6 0,5-1-45,6-3 1,-1 6 0,11-3-1,1 3-136,1 5 0,16 4 0,-3 4 0,5 2-203,1 1 1,-31-11 0,0 0-1,1-2 1,1 1 0,-1-1-1,1 1-37,0 0 0,2 0 0,3-2 0,1-1 0,-4 0 0,1-1 0,1-1 0,1-1 142,1-1 1,0-2 0,6-2 0,-1-3 0,-2-2 0,0-3 0,2-1 0,0-1 93,-1-1 1,-1-3 0,4-4-1,-1-2 1,-1-1 0,-1-1-1,-1 0 1,-1-1-7,-1-2 0,1 1 0,-2 2 0,-1 0 0,0-1 0,-1-1 0,-1 2 0,-1 0-133,0 0 1,1 1-1,2 0 1,-1 0 0,0-1-1,-1 1 1,-1 0 0,-1-1-54,-1 1 0,-1 0 0,3-1 1,-2 1-1,-2 0 0,-1-1 0,32-14-100,-1-3 1,-5-3 0,-3-7-1,-7-4 24,-5-4 1,-8-8-1,-9-7 1,-7-6 88,-13 33 1,-2-1-1,-3-6 1,-1-1 0,-1-3-1,-2 0 1,0-4 0,-2 0-2,0-4 1,-2-1-1,-1-3 1,-1-1 0,-3-3-1,-2 1 1,-1-1-1,-1 2 10,-2 1 1,-2 0 0,-2-5-1,-3 1 1,-1 9 0,-3 2-1,1 3 1,-2 1 119,0 4 1,-3 2 0,-4 6 0,-2 3-1,-1 3 1,-1 2 0,-3 5 0,-3 3-70,-2 3 0,-3 4 0,-5 1 0,-2 4 0,-5 5 1,0 4-1,-2 2 0,-1 3-409,-2 2 0,-1 4 0,-5 6 1,1 3 397,-1 3 0,0 1 0,22-6 0,0 1 0,0 0 0,-1 2 0,-1 1 0</inkml:trace>
  <inkml:trace contextRef="#ctx0" brushRef="#br0">6772 5651 8345,'0'-20'-183,"0"-2"0,1 3 0,2 1 0,3 5-75,1 4 0,-2 3 97,4 6 0,-6 6 0,1 3 0,-4 3 112,-4 1 0,-5-1 0,-7-2 0,-2-1 242,2 2 1,-4-1 0,1 0-25,-2-1 0,5-1 0,-2 2 0,5-1-54,4 1 0,3-2 0,6 0 0,0 3-27,0 1 0,6 1 0,4 0 0,5-1-40,3-3 1,6 3-1,-1-5 1,6 2-78,2 0 1,4-4 0,-2 2-1,-1 0 65,1 1 0,2-4 1,-3 4-1,-3-1-297,-1 0 0,-1-4 0,0 2 0,-1-2-328,1 1 0,-2-2 589,-3 2 0,9-8 0,-2-4 0</inkml:trace>
  <inkml:trace contextRef="#ctx0" brushRef="#br0">6918 5717 8475,'0'-13'220,"0"0"1,2 5 0,2 4 0,7 2-238,5 2 0,0 3 0,8 5 0,1 5-204,0 2 1,11 6 0,-5 1 0,6 3 125,3 2 1,4 1-1,1 3 1,-2 4 106,-2 4 0,-1 1 0,0 1 0,0 2 59,0 2 0,0 8 0,0-3 1,0-1 89,0-1 0,0 0 1,0-3-1,0-2-54,0-2 1,0-1 0,0 2-1,0 1-193,0 1 0,0 12 1,0 2-1,-1 4-38,-4 1 1,-17-28 0,0 2 0,10 33 0,-4 1 36,-14-34 1,0 1-1,-1 2 1,-1 0-1,-3 2 1,-2 1-1,0-1 1,-1 0 73,-1 1 0,-1 1 0,2 5 0,1-1 0,-1-4 0,0 1 0,0-3 0,1 0 181,0-3 0,0 0 1,-1 0-1,2-2 1,7 31-1,1-4 25,3-4 0,1-2 0,-2-6 0,-1-2-74,0-1 0,5 0 0,1 6 0,1 1-61,-1 2 1,-1 6-1,-5-1 1,0 7-160,-6-33 0,0 1 1,-1 1-1,-1 1 1,0 0-1,-1 0 1,-1 0-1,-1 0 11,-1 0 0,-1 0 0,-2 2 0,-2 0 0,0 1 0,-1 0 0,-1 0 0,-1 0 135,-2 0 0,0 0 0,2-1 1,0-1-1,-2-2 0,0-1 0,-6 36 166,2-2 0,-1-1 0,2-4 0,4-3-103,3-7 0,-1 13 1,0-3-1,3-30 1,0 1-120,1 2 0,-2 0 1,-1 2-1,0 1 0,1 0 1,-1 1-1,0 0 0,-2 1-150,1 0 0,-1 0 0,0 4 0,1 0 0,-2-4 1,1 0-1,-1 0 0,0-1 89,-1 0 0,0-1 0,-2 2 0,0-1 1,1-1-1,0-1 0,0-1 0,0 1 53,-2-1 0,0-1 0,0-1 0,0 1 0,0-2 1,0-1-1,-10 34 456,-1-3 1,2-7 0,0-3-1,2-3-97,3-2 0,-4 9 0,1 3 0,0 2-413,0 2 1,7-30 0,1 1 0,2-1 0,-1 0-1,0 1 1,1 0-130,-1 2 1,1-1-1,-3 1 1,1-1-1,2-1 1,-1-1 0,1-2-1,-1 0 8,-9 29 0,-4-1 0,3-5 0,-4-3 400,-4-2 1,-2 4-1,2-8 1,-2-2-2,-1-2 1,0-2 0,5-4 0,0 0 392,4-1 0,-2 8 1,7-7-1,0 5-353,3 5 1,0-4-1,2 3 1,2 2-349,1 0 1,0 9 0,-4-8 0,1 2-731,3 0 1,-7 5-1,1 1 1,-3-2 681,-1 3 0,-3-5 0,3-3 0,-1-6 362,1-7 1,-3 1 0,3-11 0,-1-2 37,1 0 1,1-7-1,5 0 1,0 0 42,-1-1 0,1 4 0,0 0 1,-1 6-477,1 5 0,1 5 0,2-4 0,1 5-37,-1 2 0,-1 1 0,1-5 0,1 0-182,-1 0 1,-2-2 0,0-1 0,1-4 246,3-5 1,0-4 0,-1-11 0,3-1 337,0-3-182,5-3 0,-5-18 0,6-3 0</inkml:trace>
  <inkml:trace contextRef="#ctx0" brushRef="#br0">6758 15140 7914,'-34'-34'0,"3"8"0,9 13 0,4 7 186,3 5 1,4 2 0,2 4 0,4 4-210,4 2 1,1 9 0,3 0 0,6 3-75,8-1 0,9 0 0,8 3 0,9-3-344,8-4 0,18-9 441,2-5 0,-28-10 0,3-4 0,1-1 0,0 0 0</inkml:trace>
  <inkml:trace contextRef="#ctx0" brushRef="#br0">4892 15566 8190,'-13'-6'0,"0"-1"-189,-1-1 1,1 4-1,0 8 1,-1 5-123,1 3 0,-5 1 0,0-1 0,2-1 677,1-2 0,2-2 0,0 2 1233,-1-5 0,8-2-1106,6-2 1,14-6-1,15-5 1,13-5 160,10-6 0,11-5 1,4-2-1,-31 13 1,0 1-387,1 0 1,1 0 0,4-1 0,1-1 0,0 2 0,-1-1 0,1 1 0,0 1-246,1-1 0,1 2 0,0-1 0,0 1 0,-3 0 1,0-1-1,0 1 0,-1 1-36,1 1 0,-1 0 0,3-1 0,-2 0 0,-4 2 0,-2 1 0,1-1 0,0-1-706,34-12 0,0-3 0,-4 0 0,-8-1 353,-7 0 0,-6 2 0,-7 1 0,-4 4-310,-4 1 0,-4 1 0,-5 4 0,-6 1 676,-5 0 0,-1 1 0,-5 3 0,-1 3 0</inkml:trace>
  <inkml:trace contextRef="#ctx0" brushRef="#br0">7785 14607 10099,'0'-14'1136,"0"1"0,0 4 806,0 0-1792,0 6 0,0-1 1,0 8-1,0 5-135,0 3 0,0 6 0,-2-1 0,-1 0 218,-1-2 1,-2-2-1056,2 0 751,2-5 0,-5-13 0,4-8 0,-2-3 81,2-4 0,2 1 0,1-5 0,0 2 165,0-2 1,4 5 0,1 1 0,-2 4-45,-2 0 1,4 5 0,1 2-177,1 1 1,0 0 0,4 3-166,-2-1 1,-1 1-1,6 6-349,-1 1 1,-1 7 0,-2-4 0,-1 2-321,2 0 0,2-2 1,3 4-1,3-4 879,2-1 0,1-2 0,5-4 0</inkml:trace>
  <inkml:trace contextRef="#ctx0" brushRef="#br0">8118 14393 8093,'0'-17'0,"-1"0"0,-2 4 713,-2 3 0,1 5 273,4-4-236,0 6 1,0-1-392,0 8 0,-5 5 0,1 7 0,1 2 35,1-1 0,2 2 1,0-1-1,0-1-121,0 3 1,0-4 0,0 5 0,0-2-164,0-3 1,5-1 0,1-2 0,1 1-419,4-1 1,-4-4 0,2-2 0,1-1-341,2-3 0,1-1 1,1-2-43,-1 0 1,-6-2 141,-2-2 1,-5-4 1357,-5-5 1,-2 6 0,-6 2 176,-1 4 0,1 1-1370,0 0 0,5 1 1,4 4-342,2 3 0,4 0 1,2-1-1,5 1 724,3-1 0,7 2 0,2 4 0</inkml:trace>
  <inkml:trace contextRef="#ctx0" brushRef="#br0">8571 14327 7937,'-6'-27'314,"0"2"581,-2 3 0,8 8-1005,8 10 1,0 2 0,1 2-139,1 0 1,0 2-1,1 2 1,-2 5 247,1 3 0,2 13 0,1 3 0</inkml:trace>
  <inkml:trace contextRef="#ctx0" brushRef="#br0">8505 14527 9057,'0'-46'0,"0"7"1184,0 11 1,7 13 0,5 12 0,4 5-1884,0 2 0,-1 1 0,-1-5 0,-1 0-441,0 0 0,1 4 1140,-1 1 0,6 5 0,2-3 0</inkml:trace>
  <inkml:trace contextRef="#ctx0" brushRef="#br0">8931 14260 8113,'-1'-28'0,"-1"6"300,2 10 1,3 18 0,9 9-1,-2 2-216,-1 3 1,-6-3 0,3-2-1,-1 1 230,-1 2 1,1 0-1,-5-5 1,0 1 521,0-1-757,0 0-104,0-5 0,0-8 1,0-11-1,0-3 33,0-4 1,0-4 0,1 4-1,2 2-30,1 1 1,7 3 0,-4 2-354,1 1 0,3 6 0,-2-2 1,3 5-1695,2 5 2069,-1-4 0,6 17 0,2-3 0</inkml:trace>
  <inkml:trace contextRef="#ctx0" brushRef="#br0">9384 13994 7928,'15'-8'910,"-6"-5"1,-4 1-1,-1-1 1,5 10-510,3 10 1,-3 14 0,0 17-1,-1 8-1378,0 8 0,2 8 977,-5 0 0,5 9 0,-3 3 0</inkml:trace>
  <inkml:trace contextRef="#ctx0" brushRef="#br0">4626 6784 23982,'-12'-27'-3568,"3"0"0,4 2 194,4 3 2866,1 9 1,0 14 0,0 12 0,0 7 174,0 0 0,4 4 0,2-6 1,2-2 404,2-1 0,2-8 0,1-2 0,1-4 469,-1-1 1,6-10-1,3-2 1,4 0 45,0 2 0,5 7 0,2-2 0,1 5-518,3 5 1,1 8-1,5 12 1,5 8 45,5 7 1,-24-16 0,0 1 0,0-1-1,0 1 1,1 0 0,0 0-197,0 0 0,1-1 1,3 1-1,2-1 0,-2-4 1,0 0-1,1-3 0,1 0 174,0-1 1,1-3 0,0-4 0,1-3 0,35 3 0,-1-8 250,1-5 1,-2-9 0,-4-11 0,-2-6-89,-3-5 1,-3-4 0,-4-1 0,0 2-73,-2 2 0,6-1 1,-8 6-1,-2 2-126,-2 0 0,-7 7 0,-6 2 1,-3-1-637,-6 0 1,-1 3 0,-11-4 0,-5-2-87,-5-1 0,-11-3 0,-8-3 0,-14-5 461,-13-2 0,13 15 0,-2 0 1,-3-2-1,-1 0 0,-2-3 1,-1-1 207,-1-1 1,0-2-1,2 0 1,1-1-1,-1-1 1,0 0-1,0-1 1,1 0 30,0 0 1,-1-1 0,0 1 0,-1 1 0,4 3-1,-1 1 1,2 3 0,-1 1 75,1 1 0,0 4 1,-2 5-1,-1 4 1,0 1-1,-1 4 1,-2 3-1,1 2 8,-1 2 0,0 3 0,-3 7 0,0 4 0,-3 4 0,0 4 0,-2 2 0,-1 3-311,-2 4 0,-1 2 0,-4 6 0,0 2 0,2 1 0,1 0 0,1 2 0,0 0-115,4-2 0,2 0 1,-2 5-1,2 1 0,8-4 1,2-1-1,2 1 0,0 0 186,3-4 0,1 1 0,7-2 0,2 1 0,1-4 1,1 0-1,2 0 0,2 1-31,1-1 1,3 0 150,-4 35 0,9-7 0,6 0 0,0-1 0,0 0 0</inkml:trace>
  <inkml:trace contextRef="#ctx0" brushRef="#br0">9398 11288 7978,'-14'-16'-492,"1"2"1,4 0 0,2 11 491,1 4 0,-4 5 0,2 7 0</inkml:trace>
  <inkml:trace contextRef="#ctx0" brushRef="#br0">9278 11301 8268,'-6'-25'0,"-2"3"244,1 4 0,-3 3 1,4 4-1,-2 2-212,-2 4 1,3 4 0,-1 2 0,1 2 116,-1 2 0,4 5 1,-3-1-768,1 3 1,1-6 878,5-6 0,6-6 1,4-8-1,7 1 111,5 0 0,3 4 0,2 2 1,1 1-101,3 3 0,3 12 0,8 4 1,1 3-246,1 3 1,6-2-1,1 5 1,3-1-301,4-5 1,9 2-1,-3-11 1,-2 0 316,-1-2 1,5-5-1,-2-5 1,-2-5-58,-1-6 1,-3 1 0,-4-4 0,1 1 389,-2 0 1,2 0 0,-10 5-1,-4 1-341,-4 3 1,-4-1-1,-8 6 1,-3 1-279,-4 1 0,-8 4 0,-2 2-74,-2 5 1,-9 3 0,-11 1-1,-8-1 165,-7-3 1,-6 1 0,-6-4 0,-2 0 160,-1 0 0,-2-2 1,1-4-1,-2-1 19,-1-3 1,-2 1 0,4-6 0,-1 0 253,-4 1 0,1-3 0,1 2 0,3-2-100,0 2 1,-1 3-1,-8 6 1,0 2-449,2 2 1,-3 5 0,8 8 0,1 0-206,3 0 1,8 2 0,6-1 0,8-2-154,9-1 0,2-3 1,13-4 97,8-3 1,20-4 524,14-1 0,19-11 0,5-4 0</inkml:trace>
  <inkml:trace contextRef="#ctx0" brushRef="#br0">5332 8809 17008,'-15'-26'-1657,"-1"0"1,12 4 598,1 4 1,7 10 0,5 3 1067,3 4 1,1 1 0,0 1 84,1 4 1,-1-4 0,0 3 443,1-2 0,-1-2 0,0-2 0,1 0-197,-1-3 1,0 1 0,1 4 0,1 0-36,2 0 0,4 6 0,9 2 0,2 4-313,4 2 1,10 3-1,-5 3 1,5-1 191,4 0 0,7 5 1,2-2-1,0 2 193,0-2 1,4 3 0,-4-3 0,-1 5-316,-4 4 1,3 2-1,-8 5 1,1-1-169,-1 0 0,1 9 1,-4-4-1,0 1-41,0-2 1,-2 0 0,-2-9-1,1-3-3,1-1 1,7-7 0,-3-5 0,1-5 62,-4-7 0,2-2 0,-11-2 0,-4 0-227,-2 0 0,-5 1 0,-3 2 0,-4 1-1259,-3-1 1,-3 5 1466,-3 1 1,3 8-1,-5 4 1</inkml:trace>
  <inkml:trace contextRef="#ctx0" brushRef="#br0">7158 9209 8369,'0'-68'428,"2"7"0,2 23-484,5 16 0,7 19 0,4 17 0,0 13-446,4 12 0,1 11 0,2 9 0,0 2 267,-1 2 0,1 0 0,0-3 0,-2-6 270,-3-7 1,-3-2 0,-5-17 333,-1-3 0,-6-7 0,-2-1-103,-4-2 0,-13 4 0,-8 5 0,-11 6-266,-9 5 0,10-8 0,-1 3 0,0 1 0,0 0 0</inkml:trace>
  <inkml:trace contextRef="#ctx0" brushRef="#br0">4879 15993 8004,'-5'-23'0,"1"10"0,5 9 0,7 17 0</inkml:trace>
  <inkml:trace contextRef="#ctx0" brushRef="#br0">4905 15993 8385,'0'-26'0,"0"4"475,0 4 0,6 5-831,3 4 1,-3 5-1,-1 8 1,-4 5 85,-1 3 1,-1 0 0,-4-2 0,-4-2 369,-3-3 0,-1 0 0,0-5 0,0 0 135,-1 0 1,1 0 0,0 0 596,-1 0 1,1 0-1,0 0-377,-1 0 0,5 0 0,0 0-582,-1 0 1,3 0-457,-2 0 1,0 0 549,-4 0 1,-1 4 0,1 2-1,1 2 158,3 2 1,-3-3-1,3 1 1,-2-1 12,-3 1 0,5-4 0,0 4 36,-1-3 0,-2 6-128,-1-2 0,0 3 0,1 1-57,3 0 1,-2-4-1,7 0 1,1 1-30,2 2 0,1 2 1,0-1-1,0 0 118,0 1 1,0-1 0,0 0 0,0 0-27,0 1 1,4-1 0,0 0 0,1-1-14,1-3 0,-3 3 0,4-3 0,1 1 71,-1-1 0,2 3 0,6-5-77,2 1 1,-2 4-1,5-3 1,-1 2 13,3 3 1,-1-2 0,1-1-1,0 1-28,-1 3 1,4 1 0,-3-2 0,4-1 32,0 0 0,1-4 0,-1 0 1,1 0-21,0-2 1,-1 4 0,1-7 0,0 1 126,-1 1 1,6-5 0,-1 4 0,-2-4-30,-1-1 1,4 4 0,0 1 0,1-2-185,-1-2 1,4 4-1,-5 1 1,-1 1-113,-2 3 0,3-2 0,0 1 0,-1 0 80,-2-2 1,3 3 0,0-5 0,0-2 130,2-2 1,-5-1-1,3 0 1,-3 0 185,-1 0 0,4-4 1,0-1-1,-3 1-203,-4-2 1,5 5 0,-2-4 0,1 4-157,0 1 0,-1 0 0,0 0 1,-1 0-41,1 0 1,0 1 0,1 2 0,0 2-80,-2-3 1,9 0-1,-9-4 1,4-2 402,2-5 1,-3-3-1,3-3 1,-2-1 11,-4-2 1,3-4 0,-10 3-1,0-2-120,0-2 0,4 2 1,-6 0-1,-2 0-70,-5 1 0,2 3 0,-4 0 0,1 2-352,0 1 1,-7 1 0,3 0 116,-4-1 0,-1 1 0,0 0 0,0-1 183,0 1 0,0 0 0,-1-1 1,-2 1 95,-1 0 0,-5-5 0,3-1 1,-2-2 104,-2-3 0,-2 1 0,-1-1 0,-1 3 25,1 2 1,-2 1-1,-1 5 1,-3 0-260,-2-1 0,-6 7 0,-7 2 0,-3 4-157,-4 1 0,-2 4 1,4 1-1,2-1 172,2 2 0,4-4 0,-3 2 0,0-2 46,-1-2 0,1-6 0,-4-2 1,1-1 52,0 0 0,-8 1 0,7-6 0,-2 1 246,-3 0 0,1-1 1,4 1-1,-1 0-143,-2-1 1,-9 7 0,-4 2 0,-5 5-59,-2 5 0,-7 7 0,4 8 0,2 4-428,2 4 1,3 2 0,8-2 0,6 0-643,6-1 1,0 7 1017,6-7 0,0 2 0,5-2 0</inkml:trace>
  <inkml:trace contextRef="#ctx0" brushRef="#br0">5759 15939 8242,'-8'-6'319,"4"6"-319,2 8 0,2 10 0,0 2 0</inkml:trace>
  <inkml:trace contextRef="#ctx0" brushRef="#br0">5785 16006 8663,'12'-7'406,"-3"-7"0,-3 1 0,-6-5 0,0 3 585,0 2 1,0 4-810,0 0 0,0 8 1,0 1-1,-2 7-20,-2 5 0,1 6 0,-6-1 0,0 1 100,2 2 0,-9-4 0,2 5 1,-2-1-16,-3 1 1,2 0-1,-5 4 1,-1 0 251,-3 3 0,0 3 0,-1-1 0,0 3-382,1 1 1,-5 0 0,-1 3 0,3-3-376,1-2 1,3-1-1,1-4 1,3-2-664,2-3 0,1 2 0,5-8 0,1-2-440,3-4 1,3-10 1360,6-4 0,6-16 0,1-14 0</inkml:trace>
  <inkml:trace contextRef="#ctx0" brushRef="#br0">5492 16193 8265,'0'-14'901,"6"7"1,4 2-1,8 5 641,9 5 1,5 7 0,10 8-1,1 6-1743,1 6 1,7 10 0,-4 2-1,0 0-1034,-2 2 1,-10-9 0,-2 2-1,-2-5 1235,0-4 0,0-2 0,-4-2 0</inkml:trace>
  <inkml:trace contextRef="#ctx0" brushRef="#br0">2919 16379 8117,'0'-13'0,"2"1"0,2 3 0,5 6-206,3 6 0,0 4 0,-2 7 1,-1-1-60,1 0 1,-2-1-1,1-1 655,1-2 0,2-7 0,1 3 504,1-4 1,0-2 0,3-4 0,2-2-301,2 0 1,-5-4 0,3 7-463,1 1 1,-6 1 0,4 2-1,-5 2-41,-4 2 1,-3 4 0,-7 7-1,-4 1-268,-4 2 1,-4 5 0,-5 0 0,-4 2 132,-3 1 1,3-5 0,-1-2 0,1-1 93,2 0 0,0-2 1,7-7-447,0-5 0,4-2-729,0-2 1125,6 0 0,3-6 0,7-1 0</inkml:trace>
  <inkml:trace contextRef="#ctx0" brushRef="#br0">3146 16512 9452,'-15'-41'0,"-1"7"431,-2 9 0,-4 11 1,3 11-1,-2 8-369,-3 8 1,-3 6 0,-5 11 0,-7 4-280,-4 6 0,-13 3 0,-3-2 0,26-19 0,-1 1 163,-1 1 0,-1 1 1,-4-2-1,0 0 1,2-2-1,-1 1 0,1-3 1,1 0 115,0-1 0,0 0 1,-1-4-1,0 0 1,-32 14-1,7-6-66,8-3 1,8-5-1,8-7 1,5 0-846,7 1 849,12-5 0,10 9 0,5-5 0</inkml:trace>
  <inkml:trace contextRef="#ctx0" brushRef="#br0">1213 17205 8187,'-13'-13'-794,"5"6"1,2 2 1425,6 10 0,0-2 1,0 5-1,0 3 84,0 1 1,-1 5 0,-2 3 0,-3 2-327,-1 6 0,-2 0 0,-5 8 0,1 1-397,0 1 1,4 1 0,1-4-1,3-4-208,2-2 1,1-9 0,2-2-7,0-3 1,2-8 0,1-5 66,1-10 0,6-2 0,-1-14 0,3-2-77,1-4 0,1-11 1,-1 1-1,0-2 307,1 1 0,3 5 0,1 2 1,-1 3 361,-3 6 0,-2 4 1,-1 9-1,-3 2-116,3 1 1,-4 6 0,2-1-195,1 2 0,2 6 1,2 2-1,-2 2-46,-4 2 1,3 2 0,-7 1 0,1 1-345,1-1 1,-5 5 0,4 1-1,-4 2-426,-1 2 1,0 1 0,0 0-1,0-2-84,0 2 0,1-5 0,4-1 1,4-3-2,3-2 0,7-6 773,3-2 0,9-16 0,3-3 0</inkml:trace>
  <inkml:trace contextRef="#ctx0" brushRef="#br0">1680 17365 8187,'16'-17'41,"-3"-1"1,-8-4 0,-1 4 924,-2 1 0,-4 9 0,-2 3-639,-5 4 1,-2 8 0,1 6 0,1 10-275,-1 6 0,4 1 1,1 4-1,4-2-214,1-2 0,6-6 1,4-5-1,5-3 147,3-4 0,1-7 1,-3-2-1,2-6 59,-2-6 1,-2-9 0,-5-4 0,-5-5-34,-2-4 0,-2 1 0,-3-7 0,-5-1-52,-5-1 0,-9-7 0,-1 9 0,-2 2-104,-1 1 1,5 4 0,3 8 0,3 4-1030,2 3 1173,6 2 0,1-6 0,6-2 0</inkml:trace>
  <inkml:trace contextRef="#ctx0" brushRef="#br0">2386 15513 7659,'13'0'238,"1"-5"0,-1-1 0,0 1 247,1-1 1,-1 0 0,2 3 0,3-2-421,4 2 0,3-3 1,2 2-1,-1 1-43,1 2 0,0 1 0,-1 0 0,0 0 5,-4 0 0,-3 0 1,-7 1-1,-2 3-94,-1 5 1,-6-1-1,2 1 1,-5-1 279,-5 0 0,-2 4 0,-7-2 0,1 3-115,0 1 1,-5 6 0,-1-8 0,-1 0-189,1-1 0,1-3 1,5 4-150,0-3 0,4 2 0,1-6-1485,2 3 1724,2 1 0,-2 4 0,-1 0 0</inkml:trace>
  <inkml:trace contextRef="#ctx0" brushRef="#br0">2706 15579 8361,'-18'0'0,"-1"0"0,-2 0 429,-2 0 0,-3 2 1,-2 2-1,-3 7 137,-4 5 0,-8 5 1,-5 5-1,-2 1-635,-5 0 0,-3-1 0,1 1 1,-3 0 246,4-1 1,-5-5 0,11-3 0,3-3-340,4-2 1,1 0-1,11-1 1,3-1-248,4-3 0,5-5-1168,6 2 1,7-4 1575,6-1 0,12 0 0,8 0 0</inkml:trace>
  <inkml:trace contextRef="#ctx0" brushRef="#br0">1266 15806 8332,'-17'-18'0,"-3"0"0,3 2 752,2 1-726,-2 8-220,16 1 0,-3 6 0,6 2 0,4 0 536,2 3 0,1 4 0,6-3 1,2 1-89,6 4 1,2 0-1,1 4 1,1 1-604,0 2 1,4 4-1,0-4 1,-1-2-729,-2-1 1077,4-1 0,-4-1 0,5 0 0</inkml:trace>
  <inkml:trace contextRef="#ctx0" brushRef="#br0">1800 15619 8245,'0'-13'0,"0"0"827,0-1 0,0 4-776,0 6 0,-2 13 1,-2 19-1,-5 10-140,-3 10 1,-1 6-1,-2 1 1,-3-2-16,-4 4 1,3-10 0,1 2 0,3-6-16,2-3 1,-1-8 0,2-3 0,4-7 118,3-3 0,-2-1 0,-1-5 0</inkml:trace>
  <inkml:trace contextRef="#ctx0" brushRef="#br0">2066 15619 8154,'-4'-35'0,"-1"1"81,2 6 1,8 11 0,4 14 0,3 6-281,1 6 0,0 3 1,2 1-1,1 1-347,2-1 0,0-1 0,-5-3 546,0-5 0,-1-4 0,-3-4 0,-4-5 380,-4-3 0,-1-1 0,-1-1 1,-4 1 91,-4 0 1,-3-1 0,-2 3 0,-4 0-219,-4 2 0,1 6 0,0-1 0,0 3-153,1 1 0,2 5 0,-3 4 0,2 3-215,3 1 1,2 7 0,4 2-1,3 3-49,1 2 1,1-1 0,7 1-1,2 0-1035,5-1 1198,9-5 0,3 4 0,5-4 0</inkml:trace>
  <inkml:trace contextRef="#ctx0" brushRef="#br0">2559 15286 8358,'-10'-25'1302,"-3"3"1,1 4 0,4 11-1226,3 7 1,-1 10 0,3 11 0,-3 4-632,-2 8 0,1 8 0,-5 5 0,0 0 224,-3 0 1,-1 1-1,3-5 1,-1-5 369,1-3 0,-5-3 0,-1-5 0,0 0-150,0-4 1,-5 3 0,2-1-1,-2 4 110,2 3 0,-3 6 0,4-3 0</inkml:trace>
  <inkml:trace contextRef="#ctx0" brushRef="#br0">16836 16819 8250,'13'13'0</inkml:trace>
  <inkml:trace contextRef="#ctx0" brushRef="#br0">16809 16846 8250,'-6'7'121,"-1"-6"1,-5-7 0,2-1 0,2-3 365,2-2 0,-2-1 0,2-2 0,-2 0-58,-2 2 1,2-4-1,0 10 1,-3-2-163,-1 0 1,-1 6-1,-2-3 1,-3 2-545,-4-1 1,1 1 0,-1 4 0,-1 0 113,-3 0 0,-5 0 1,-1 0-1,-1 0 422,1 0 0,-4 0 0,3 1 1,1 2 41,-1 2 0,2 1 1,3-2-1,-2 4-148,-1-1 1,-1 5 0,2-3 0,-1 4-263,1 5 1,-2-3-1,-1 4 1,1 0-33,-1 3 1,-3 4 0,5-1 0,3-2 142,4 0 0,1-1 0,5 3 0,2-1 113,1-2 0,8 0 1,2 5-1,4-1-90,1 1 1,0 0 0,3-1 0,5 1-20,10 0 1,7-1 0,6 0-1,7-3 11,4-1 1,1-5 0,6 0 0,2-2 93,1-1 0,1-1 0,0 0 0,0 1 66,1-1 0,4-1 0,-1-2 1,1-1-100,1 1 0,1-2 1,3-1-1,-1-1-78,2-3 1,1-1 0,2-2-1,0 0-64,-1 0 0,1 1 1,1 2-1,2 1-61,1-1 0,3 3 1,-3 0-1,-1 0 73,-1 0 1,4 4 0,-10-1 0,4 3 22,0 2 1,5-3 0,-7 0-1,1-2 61,-1 1 0,6-3 1,-7 1-1,-1-2 86,2-3 1,1 0 0,0 0 0,-1 1-47,-2-1 0,3-2 1,-5 1-1,-2 1-155,3 1 0,-4 5 1,1-3-1,-2 0 72,-4 0 0,3 4 0,-7-2 1,2-1-147,-3-2 1,4 1-1,-3-2 1,3 0 207,1 2 0,1-4 1,0 2-1,1-2 97,-1-2 1,11-2 0,-5-1-1,4-1-149,1 1 0,6-3 0,-5 2 0,0-1-163,4-1 0,-1 3 1,-2-4-1,0 1 188,-1 3 0,1-3 0,0 2 1,-2 1 101,-3 1 0,8-2 0,-2-1 0,4 2-121,-33 2 1,-1 1 0,4-1 0,-1 0 0,2 0 0,0-1 0,0 0 0,-1 0-114,-2 0 0,1 1 1,3 0-1,0 0 1,-4 1-1,0-1 0,0 0 1,1-1 110,0 0 0,-1 0 1,0-1-1,-1 0 0,0 1 1,-1 1-1,36-5 208,-1-2 1,1 5-1,-6-1 1,-4 2-42,-4 2 1,-1-1 0,-2-2 0,1-1-86,-2 1 0,3 1 0,0 1 0,2-2-12,3-2 1,-1-4 0,3 3-1,-4-1-238,-3-3 0,11-1 1,-13 1-1,1 1-134,-2-1 1,-4-4 0,-1-2-1,-4-2 182,-1 2 0,-6-5 1,-6 1-1,-1-3 620,-4 1 0,-2 0 0,-2-5 0,-1-1-284,-1-3 1,6-2-1,-9-2 1,3 2-397,-1 1 1,-6 4 0,2-5 0,-3 3 14,-2 4 1,-1-4 0,-2 9-1,-2 1 12,-2 2 1,2-1 0,-2 1 0,0 2 196,0 1 0,-1 2 0,-5-1 0,0 1 8,0 0 1,-2-1-1,-2 1 1,-7 0-15,-5-1 1,0 1-1,-8 0 1,-4-1-344,-6 1 0,-6-5 0,-5 0 0,-3 2 62,-4 1 0,-5 6 0,1 1 1,0-1 201,-5 1 1,-1-2-1,-2 4 1,2 0 98,-2 0 1,-5 2 0,-4 4 0,1 0-14,-1 0 0,34 0 0,-1 0 0,-35 0 0,-1 0-57,37 0 0,-2 0 0,1 0 0,-1 0 1,0 0-1,1 0 0,-2 0 0,1 0 26,-1 0 0,-1 0 0,-3 0 0,-1 0 0,1 0 0,0 0 0,0 0 0,0 0-20,0 0 0,0 0 0,-2 0 1,0 1-1,3 0 0,1 1 1,1 0-1,-1 1-3,-1-2 0,1 0 1,1 0-1,0 0 0,4-1 1,0 0-1,0 0 1,1 0-3,-1 0 0,1 0 0,-3-2 0,0 0 0,3-1 0,1 1 0,-2 0 0,0 0 0,2-1 0,-1 0 0,-3 0 0,0 0 0,2-2 1,0-1-1,-1 2 0,0 1-19,-1 0 1,-1 0-1,1 0 1,-1 0-1,2 2 1,0-1-1,0 0 1,0 0-20,0 0 0,0 1 0,0 0 0,-1 0 0,-1 1 0,-1 0 0,0 0 0,-1 0-14,0 0 1,1 0 0,-3 0 0,1 0 0,1 0 0,1 0 0,-2 0 0,1 0 19,-1 0 1,0 0 0,-3 0 0,1 0 0,2 0-1,1 0 1,-1 0 0,0 0 34,0 0 1,1 0 0,-4 0-1,-1 0 1,2 0 0,0 0 0,-2 0-1,0 0 19,-1 0 0,1 0 0,0 0 0,0-1 0,1 0 0,1-1 0,0-1 0,-1 0 83,2-1 1,-1 1-1,-1-1 1,0 0-1,3 0 1,1-1-1,-1 2 1,0 0-27,0 0 1,1 0-1,-4 3 1,-1-1 0,2-1-1,0 0 1,-3 0 0,0 2-317,-1 0 1,-1 0 0,0 0 0,0 0-1,-1 0 1,1 0 0,-1 0 0,-1 0 161,-2 0 1,0 0-1,-2 0 1,0 0 0,0 0-1,-1 0 1,2 0 0,0 0 43,1 0 1,-1 0-1,0-2 1,-1 0-1,2-1 1,1 1-1,0 0 1,0 0-63,1-1 0,0 0 0,3 1 1,1 1-1,1-3 0,-1 0 0,1 1 1,0-1-70,0 0 1,1 1 0,-1 1-1,1 1 1,4-2 0,0 1 169,1 1 0,1 1 0,-1 0 0,0 0 0,1 0 0,0 0 0,1 1 0,2 1 0,-34 7 0,8 5 0</inkml:trace>
  <inkml:trace contextRef="#ctx0" brushRef="#br0">14357 18098 11159,'-14'-13'-538,"1"0"1,0 5 642,-1 4 0,2 4 0,2 4 10,1 5 0,6-1 0,-1 0 0,4 1 426,4-1 0,4-2 0,6-5 0,3 2-155,0 1 1,7 1 0,-2-5 0,4 0-269,0 0 1,1 0-1,0 0 1,-1 0-160,1 0 0,0 0 0,-1 0 1,1 0-558,0 0 0,-5 0 0,-2 1 1,0 2 611,-4 2 0,5 5 0,-1-2 0</inkml:trace>
  <inkml:trace contextRef="#ctx0" brushRef="#br0">15036 17965 7292,'0'-13'-120,"0"2"913,0 7 1,0 10-1,-1 13 1,-2 2-646,-1 2 0,-11 1 0,1 0 0,0-3-113,-1-2 1,0-1 0,-1-5-1,-2 2 32,2 3 0,-1-4 1,1 4-1,-3-3-392,-2-2 1,0 6 0,-2 4 0,0 0 324,0 0 0,-3 8 0,0-3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15436 5757 8385,'0'-19'-95,"0"16"0,-1 3-539,-4 9 1,-1 4 0,-4 1 422,1-1 717,0-6 1,2-2 0,4-10-270,6-3 0,0 0 1,6-1 313,1-1 0,2 4 0,1 1 0,2 5-527,3 5 1,1 1 0,5 4 0,-3-1-271,-2 1 1,3 2-1,-4 2 1,0-3 18,1-2 0,-4-3 1,2-6-1,0 0 319,1 0 0,-4 0 0,6-1 0,-3-2 404,1-2 1,6-8 0,-2 3 0,3-1-204,2 0 1,0-6 0,-1-1 0,1 4 34,0 3 0,-1 1 0,-1 5 0,-1 3-466,-2 0 1,-4 2 0,3 0 0,-2 0-112,-3 0 1,4 6 0,-1 1 0,2 2 196,2 0 1,2-6 0,2 2-1,0-4 184,-1-1 1,6 0-1,-1 0 1,-2 0 222,-1 0 0,4-1 0,-1-4 0,-2-2-188,-1-1 1,3-2 0,1 5 0,-1 3-33,1 0 1,-4 2 0,4 0 0,-4 0-406,-2 0 1,1 0-1,0 2 1,-2 2 3,-3 5 0,6-2 0,-3 1 0,1-1 263,-1 0 0,7-4 1,-5 3-1,3-1 322,2-1 0,-2 1 0,5-7 0,2-1 4,2-1 1,1-5-1,0 4 1,-2 1-194,-2-2 0,1 3 1,-4-4-1,-1 1-369,1 3 0,-4 1 0,-3 4 0,-3 2-103,1 5 1,7 2 0,-7-1-1,-1-1 176,3 1 0,3-2 0,2-1 0,-1-1 404,-2-3 1,3-2-1,2-1 1,-1 0 60,1 0 0,2-4 0,-3-2 0,-3 0 116,-1 0 0,3-3 0,1 5 0,-3 1-410,-1 1 0,-5-2 0,-1-1 0,0 2-162,-1 2 1,4 1 0,-4 0-1,1 0-14,0 0 0,-1 4 0,4 1 0,-1-1 58,-1 2 1,10-4-1,-5 2 1,3-2 331,2-2 0,2 0 1,-2 0-1,-1 0 105,1 0 0,3 0 0,-4 0 0,1 0-216,-1 0 1,-1 0-1,-2 0 1,0 0-119,2 0 1,5 0 0,-5-2 0,-1-1-36,-2-1 1,-2-1 0,1 5 0,0 0-75,-1 0 0,0 0 0,-1 0 0,-2 0-309,1 0 1,4 0 0,-7 0-1,1 0 96,0 0 1,-5 0 0,1 0-1,-4 0-233,0 0 1,-1 0 0,0 0-290,1 0 1,-2 6 853,-4 3 0,10 3 0,-3 1 0</inkml:trace>
  <inkml:trace contextRef="#ctx0" brushRef="#br0">19889 6717 9035,'1'-39'0,"2"5"17,1 8 1,1 5 120,-5 8 0,-3 8 0,-4 8 444,-7 9 0,-2 4 0,1-1 0,-1 1-455,-2 2 1,6-5 0,8-4 0,2 2-300,2 1 1,2-5 0,4-1 0,7-2 1386,8 1 0,8-1 1,7-4-1,4 0-357,6 0 0,9-6 0,-2-3 0,6-1-375,2 1 1,3-3-1,-5 3 1,2-1-340,2 1 1,-3-1-1,-4 5 1,-6 2-237,-5 2 1,1 1-1,-4 0 1,-3 0-148,-6 0 1,-1 0 0,-2 0 0,-4 0-12,-2 0 0,-12 0 0,1 0 0,-2 1-575,-4 4 1,-1 2-1,-6 7 1,-3 0-2168,-6 4 2880,-6 3 0,-11 6 0,-1-1 0</inkml:trace>
  <inkml:trace contextRef="#ctx0" brushRef="#br0">20275 6930 8441,'-21'-21'-45,"-7"4"1,5 8-1,0 6-118,3 6 0,-4 9 0,0 5 0,-4 0-197,-3-3 0,6-2 1,6-3 2243,-1-4-979,5-4 0,10-1 0,15-1 1,14-2-370,10-2 1,4 1 0,5 2-1,2-1-407,-1-1 1,8 1 0,-11 6 0,4 3-973,1 1 0,-2 1 1,-5 2-1,-2-1-493,-2 1 0,-7 4 1336,-1 3 0,0-2 0,-7 4 0</inkml:trace>
  <inkml:trace contextRef="#ctx0" brushRef="#br0">20182 7370 10293,'16'-36'0,"8"2"0,7 6 1357,6 7 0,0 13 0,-1 3 1,-5 5-1498,-3 5 0,-2 6 0,1 9 134,0 0 0,-1-3 0,1 2 0</inkml:trace>
  <inkml:trace contextRef="#ctx0" brushRef="#br0">15650 9129 8344,'0'-21'-53,"0"5"53,0 12 0,-12 5 0,-3 12 0</inkml:trace>
  <inkml:trace contextRef="#ctx0" brushRef="#br0">15530 9209 8344,'0'6'745,"0"-6"-331,0-6 0,0-7-365,0-1 0,1 7-43,4 3 186,2-4 0,6 7 10,1-4 0,-5 4 1,-1 1-1,3 0 6,1 0 1,7 0 0,3 0 736,3 0-796,2 0 1,6-5 0,1 1 0,1 1-116,1 1 1,-2 2 0,3 0 0,-3 0-239,-2 0 0,1 2 1,-3 2-1,1 4 89,-2-1 0,-1 4 1,-1-6-1,0 1 27,-1 0 0,0 3 0,-3-3 1,0 0 437,0 0 1,2-2 0,2-4 0,0 0 167,-1 0 0,0-4 0,-3 0 1,0-1-421,0-1 1,2 5-1,2-4 1,0 4-295,-1 1 0,0 0 0,-1 0 0,-2 0 13,1 0 1,9 4 0,-7 2-1,3 0 146,-1 0 1,3 0 0,0-3 0,-2 1 347,0-1 0,2-1 0,0-2 1,0 0 62,2 0 1,-4-5 0,5-1-1,0 0-325,0 1 1,-3-4 0,4 4 0,-1 2-13,0 2 1,-3-1-1,3-1 1,-2-1-524,-2 1 0,3 3 1,-1 3-1,1 3 68,-1 1 1,4-2 0,-4 2 0,1-1 283,0-3 0,-1 0 0,-2 0 0,1 1 782,-1-1 1,-2-6-1,-2-3 1,1-1-273,0-3 1,2 2-1,-1 1 1,-2-1-377,-1 1 1,-4 4 0,1-3 0,0 2-250,-1-1 1,4 1 0,-4 4 0,1 0-260,0 0 0,-4 0 1,3 0-1,-1 0 556,1 0 0,-3 0 0,4 0 0,0-2 267,-1-2 1,4-2 0,-3-4 0,2 1-14,-2-2 1,2-1 0,-5-1-1,1 1-168,-1 3 1,3-1-1,-4 4 1,-2 0-613,-1 0 1,0 0 0,1 3 0,2-1 146,-2 1 1,-1 1 0,-2 2 0,1 0 75,-1 0 0,0 0 0,1 0 193,-1 0 1,-4-4 0,0-2 0,0-1 649,-2-4 1,5 1-1,-3-2 1,2 2-313,3-1 0,-1-8 0,0 6 0,1-2-353,-1 0 1,-1 2-1,-2 0 1,-1-1-23,2 1 1,-5 0 0,-1-1 0,0 1 49,-1 0 0,1-1 0,-5 1 0,0 0 3,0-1 1,-6 1-1,-3 0 1,-3-2-3,-1-3 1,-2 3 0,-1-3 0,-2 4 36,2 0 0,2 1 0,4 0 0,1-1-8,-1 1 0,-1 4 1,1 0-1,3-1 171,1-2 0,0-1 0,3-1 1,-3 1 82,-2 0 1,0 4 0,-6 0 0,-1 0-368,-2 2 1,-3 1 0,-5 6 0,1 0-85,1 0 1,-5 0 0,7 0-1,-1 0 49,-1 0 1,3 0-1,-2 0 1,2 0 11,1 0 0,4 0 1,-3 0-1,4 0 366,0 0 1,-3-2-1,-1-1 1,1-1 72,3 1 1,0-3-1,1 2 1,-2-1-26,-3-1 0,2 5 1,-6-4-1,0 4-442,1 1 1,-4 0-1,4 0 1,-1 0-190,0 0 0,4 0 1,-4 0-1,-1 0 230,3 0 1,-1 0 0,5 0-1,-4 0 180,0 0 1,3 0 0,-2-2 0,1-1 30,1-1 1,-7-2 0,2 3 0,-4-1 208,0 1 0,-1 1 0,-1 1 0,-2-2-281,-1-2 0,-4 1 1,2 4-1,1 0-76,-1 0 0,-1 4 0,4 1 0,4-1-181,0 2 0,0-4 0,6 2 0,1-3 337,0-1 1,-3 0 0,3 0-1,-1 0 235,1 0 1,-3 0 0,4 0 0,0 0-86,-1 0 0,3-4 1,-7-2-1,1 0-97,2 0 0,-6-3 1,4 5-1,-2 1-53,2 1 0,-3 2 0,3 0 0,-2 0-662,2 0 0,-2 0 0,6 0 0,1 0 450,-3 0 1,6 0 0,-4 0-1,3 0 256,2 0 1,-5 0-1,0 0 1,2-1 2,1-3 1,-3 2 0,-1-4 0,0 2 112,-1-1 0,-2-1 0,3 3 0,0-1-296,-1 1 1,-2 1 0,3 2 0,-2 0-236,-2 0 0,2 0 1,-1 0-1,-1 0 109,3 0 1,-1 0-1,5 2 1,-2 1 117,2 1 0,-4 1 0,3-5 0,0 0 268,2 0 1,2 4 0,0 1 0,-1-2 32,1-2 1,-5-1-1,1 0 1,0 0-140,2 0 1,2 0 0,-2 0-1,-1 0-119,-2 0 1,-4 0 0,4 0 0,1 2-204,-3 2 1,1-2 0,-3 3-1,3 0-51,-1-1 1,5 2 0,-2-3 0,2 2 390,2-2 0,-5 3 0,0-2 1,2-1 146,1-2 1,2-1-1,-1 0 1,-1 0-62,-2 0 1,2 2 0,-4 1 0,1 1-185,0-1 0,-1 0 1,2 0-1,-2 2-268,-1-2 1,2 4 0,-3 0 0,0 2-14,1 0 0,3-1 0,-2 2 0,1-1 281,0 1 0,1-2 0,3-1 0,1-1 45,0-3 0,-7 3 292,-2-2 1,3 5 0,1-4 0,3-2-225,2-2 0,0 3 0,-1 2 0,1 0-367,0 0 0,-1 5 1,0-2-1,-3 1-108,-1-1 1,1 3-1,3-4 1,1 4 157,0 2 0,4-2 1,0-2 222,-1-1 0,-2-2 515,-2 2 1,1 3-379,0-3 1,4-3 0,1 0-1,1 0-339,0 2 1,2 3 0,-4 1 0,-1 0-178,-2 2 1,3 3 0,0-4-1,0 2 57,2 3 0,-3-4 1,5 4 283,2-3 0,2-2 0,1 1 510,0-1 1,0-4-162,0 0 0,1-2 0,2 3-245,2-1 1,4-4 0,-2 4 0,3 1-133,5 2 0,6 6 0,0 1 0,2 2-344,5 2 0,4 1 0,-3 0 0,2-4 104,-1 0 0,2-3 1,0-3-1,-3-1 45,-1 0 0,-1-5 1,0-2-1,-1-2 753,1 1 1,0-1 0,-1-4 0,1 0-329,0 0 1,-1 0 0,4 0 0,3 0-239,2 0 1,11 6-1,-5 4 1,4 5 39,1 3 0,10 12 0,-1-2 0</inkml:trace>
  <inkml:trace contextRef="#ctx0" brushRef="#br0">4772 5118 23013,'8'-11'-5106,"-4"-2"1484,-2 3 3095,-2 4 1,0 6 0</inkml:trace>
  <inkml:trace contextRef="#ctx0" brushRef="#br0">4746 5144 19437,'-8'-1'-512,"4"-4"-25,2-4 1,2-2 0,-1-1 114,-4 3 0,2-1 51,-6 5 0,5 2 0,-5 8 302,-1 3 0,-1 0 1,1-1 648,1-1 933,0 5-1376,2-4 1,2 0-1,10-2 1,4-4 64,3-1 0,5 0 0,1 0 0,0 0-49,1 0 1,-4-4-1,3-1-256,-3 2 1,-7 2 74,1 1 0,-9-4 0,-3-1 284,-9 2 1,-8-3 0,-1 2 0,-1 1 50,-2 1 0,-3 2 1,8 0-1,0 0 95,0 0 1,1 0 0,5 0 0,-1 0 254,1 0 0,0 6-714,-1 3 0,7-1-573,2 0 0,5 0 0,5 1 451,4-5 0,3-2 0,2-2 0,3 0 163,0 0 0,6 0 1,-6 0-1,0-2 91,-2-2 0,-2 1 1,0-6 9,1-2 0,-7 4-345,-3-2 0,-8 2 1,-5-2-1,-3 4 128,-1 4 1,-5 1-1,0 1 1,2 4-479,1 4 1,2 7 0,1 5 0,3 2 567,5 6 1,-4 0 0,1-2 0</inkml:trace>
  <inkml:trace contextRef="#ctx0" brushRef="#br0">4866 6077 16476,'-8'-6'-1012,"2"-1"0</inkml:trace>
  <inkml:trace contextRef="#ctx0" brushRef="#br0">4626 6051 16476,'-14'8'-802,"1"1"1,0-4 710,-1 4 0,1 0 0,0 4 0</inkml:trace>
  <inkml:trace contextRef="#ctx0" brushRef="#br0">4586 6104 16395,'0'-13'-1837,"0"-1"0,1 7 1766,3 2 0,-2 5 0,2 5-463,-2 4 1,-2 3-5,0 1 1593,0-6 723,0-7-1253,-6-1 0,4-4 0,-2 10-1015,3 4 1,-1 2-1,-1 3 1,-1-1 364,1 0 0,1-4 0,2 0 48,0 2 0,2-5 540,2-2 1,2-4 0,4-4-108,-1-5 1,-6 1 0,3 1 0,-1-1 94,-1 1 1,1 3-634,-5-5-417,0 6 1,-2-3 0,-1 4 791,-1-2 0,-7 2 536,2-2 0,-2 1 162,-3-1 1,5 2-53,0-2-781,7 2 0,-3 4 1,10 1-1,3 3-297,4 1 1,-3-3-1,0 4 1,1-2 86,2-3 1,0 0-1,-2 0 527,-1 1 1,-1-1-14,1-7 0,-3 1 0,-6-6-452,0-2 0,-2 4 1,-2-2 192,-5-1 1,3 2-1,0 1-156,0 1 0,-1-3 0,-5 3-373,3-1 1,-3 4 134,3-2 1,-3 4 45,-1 1 1,6 6 0,1 1 0,1 2-108,1 0 1,-1 0 0,5 4-97,0 0 0,6 1 0,3-1 0,3 0-588,1 1 1,5 1 1048,0 2 0,5 10 0,-2 7 0</inkml:trace>
  <inkml:trace contextRef="#ctx0" brushRef="#br0">4866 8250 8516,'-5'-9'178,"1"0"1,-2 6-1,3-3 21,-2 0 150,1 4 475,4-3 389,0 5-1045,-6 0 1,-1 5 0,-5 4-118,3 3 1,3-3 0,4 0 0,-1 1-71,-1 2 1,0 1 0,4 1 0,1-2 22,3-3 0,-1 1 0,6-6 0,2-1 100,1-1 0,1-2 0,0 0 0,-1-2 170,-3-2 1,3 1 0,-5-6-155,1-1 1,-1-2-1,-4-2 1,1 1 20,-1 0 1,-3 1 0,-3 2-285,-1 1 100,-6 6 1,2-3 0,-5 6 0,0 0-29,-1 0 1,-4 0-1,1 0 1,0 0 144,3 0 1,0 6-1,1 1 1,0 2 137,-1 0 0,7 0-114,2 4 0,5 0 0,5-1-49,4-3 1,3-1-1,2-5 1,4 1-110,4-1 0,4-2 0,0-1 1,-1-1-116,-2-3 1,0 2-1,-5-4 1,-2 2-40,-1-1 1,-3-5 170,-3 1 0,-3 2 1,-6-2 265,0-2 0,-6 4 1,-3 0-1,-3 1-9,-1 3 1,-5 0-1,0 0 1,2-2-113,1 2 1,-3 3 0,1 3-12,0 2 1,4 5 0,4-1-332,5 3 1,2 1 0,4 0-98,2 1 0,5-7 0,7-2 0,2-4-1,-2-1 0,4 0 0,-3-1 196,0-4 0,-4-2 0,-4-7 0,-5 1 69,-2 0 0,-8 1 0,-3 2 0,-4 1 395,-5-2 1,-1 5-1,-5 2 1,2 3-205,-2 1 1,3 1 0,1 3 0,0 5-734,4 3 1,6 7 0,2 5 614,2 6 0,2 4 0,4 6 0</inkml:trace>
  <inkml:trace contextRef="#ctx0" brushRef="#br0">9438 9782 8363,'0'8'-949,"0"-3"1,0-6 1305,0-3 0,4-4 0,1-5 0,-1-1 0,1 1 337,-1 0 0,0 0 0,-2 1 349,2 3-1052,-2 3 0,2 6 1,-8 1-1,-5 4 131,-3 4 0,-1 3 0,-1 1 8,1 0 0,0-1 1,1-2-1,2-2 213,1-2 0,6 4-160,-2-1 1,4-2-1,2 1-169,4-2 1,-2 0-1,6-3 1,2 1 93,6-1 0,-3 3 1,4-2-1,-3-1-249,-2-1 1,1-2 0,-1 0-1,-1-2 26,-3-2 0,3-2 1,-3-4-1,1 1 130,-1-2 1,1-1 0,-5-1-1,-2 0 111,-2-1 0,-1 1 1,0 0-1,0 0 278,0-1 1,-6 1-1,-3 1-296,-3 3 1,-1 3 0,0 6-1,-2 2-172,-3 2 0,3 8 1,-2 7-1,2 0-122,1 1 1,3 2 0,0-3-1,4 0 13,1 1 0,3-3 0,6-3 0,4-2 159,5-3 1,-2-4 0,10-5 0,-1 0 45,3 0 1,2-5 0,0-4-1,-4-3 44,0-2 1,-3 0 0,-3-3 0,-1 0-160,0 0 1,1 2-1088,-1 2 659,-6 6 0,-2 13 0,-10 14 511,-3 13 0,-4 8 0,-2 13 0</inkml:trace>
  <inkml:trace contextRef="#ctx0" brushRef="#br0">18649 10169 16731,'9'-18'-4086,"0"0"3747,-6 6 1,1 11 0,-8 7 0,-5 0-218,-3 0 0,-1 4 665,-1-1 0,2-2 3076,3 2-2391,4-6 0,6 1 0,3-6-451,5-3 0,-1 1 0,1 4 0,1-2-230,2-2 0,1 2 0,1-2 1,-1 2-35,0 2 1,2 0 0,3 0 0,3 0 53,-1 0 0,5-4 0,-1-2 0,4 0 211,3 0 0,6-3 0,-3 5 1,2-1-125,0-1 1,-5 5 0,4-4 0,1 4-7,-2 1 1,3 0 0,-6 0 0,-3 0-652,-4 0 0,0 4 0,-7 1 0,0-2-204,-3-2 835,-6-1 0,-8 0 0,-11 0 0,-5 0-57,-6 0 1,-12 0 0,-3 0-1,0 0-198,-2 0 1,-5 0-1,-5 2 1,-3 1-177,-1 1 1,-2 7 0,-1-3-1,-2 3 90,2-2 1,-2 3 0,5-4 0,5 3 136,5-2 1,5 1 0,2-6 0,7-1-47,5-1 373,5-2 0,19 0 0,10 0 0,15 0-560,14 0 0,11 0 0,11 0 0,1 0-531,2 0 0,8 4 0,-4 2 0,3 2 758,2 2 0,-2 8 1,-4 3-1</inkml:trace>
  <inkml:trace contextRef="#ctx0" brushRef="#br0">13317 11208 21752,'4'-31'-2593,"4"0"1,2 1 2456,5 2 1,1 7 0,-1 4 0,3 2-93,4 2 0,-1 5 0,1 4 0,2 4 247,1 4 1,6-1 0,1 5-250,3-3 359,0 6 0,4-10 0,-1 4 0,1-4 356,2-1 0,8 0 0,0 0 0,3 0-47,1 0 1,5-1 0,1-2 0,2-3 322,2-2 1,6 0-1,2-4 1,-2 1-451,1 2 0,-30 6 0,1-1 0,32-6 0,1 2-435,0 2 1,0-3 0,-7 5 0,-5 0-113,-1-2 1,-11 4 0,0-2 0,-5 2-44,-7 2 0,-7 0 1,-1 2-1,-6 1-276,-6 1 1,-5 2-1,-3-1-250,-1 3 1,-7 4-1,-2 3 1,-9 1 666,-8 2 0,-9 6 0,-8-3 0</inkml:trace>
  <inkml:trace contextRef="#ctx0" brushRef="#br0">17183 10315 18337,'0'-13'-3142,"0"7"0,-2 4 3181,-2 5 1,-4 8-1,-5-4 1</inkml:trace>
  <inkml:trace contextRef="#ctx0" brushRef="#br0">17143 10369 17526,'0'7'-4282,"1"-1"4824,4-6 1,-3 0-1,6-2 1,-2-2-333,-3-5 1,3-3 0,-2-1 0,-1 0-4,-1-1 0,-2 1-1012,0 0 350,0-1 0,-2 7 638,-2 2 0,-4 4 111,-5 1 1,6-2 0,1-1 0,1-2 277,1-3 1,-5 4 0,4-5 0,1-2-356,-2 0 1,3 2-1,-6 0-255,-1-2 1,-2 6 0,-1 0 136,-1 4 0,-1 1 0,-1 0 0,-2 0 104,2 0 0,1 0 1,0 1-1,-1 2-151,-2 2 0,1 3 1,3-3-1,1-1 413,0 2 1,-1-4 0,1 2-139,0-2 1,-1-2 0,1 0-59,0 0 0,-1 4 0,1 0 0,0-1-153,-1-1 0,1 2 1,-2 2-1,-1 2-317,-2 2 0,-4 2 0,4 1 0,2-1 101,1-3 1,-3 3 0,0-3 0,2 3 167,1 1 0,2-1 1,0-2 299,-1-1 0,1 0-20,0 4 0,4-4 0,1 0-495,3 1 0,-4 4 0,3 2-236,-2 2 1,4 1 0,-5-1 0,0 2 79,2 1 1,-4 3 0,5-5-1,0 0 178,1 1 0,-4 2 0,3-4 1356,-2-2-274,5-1 0,-3-6 776,6-1-1769,0-5 1,5 5-1,1-5 159,1 1 1,-2 5 0,4-3 0,-1 1-460,0 4 0,4-1 1,-3 1-1,2-3 315,3 3 0,-5-4 1,0 1-1,1-1 345,2 0 0,6-4 0,-1 2 0,0-4 160,-3-1 0,1 0 1,1 0-1,2 0-75,-1 0 0,2 0 0,0 2 0,0 1-530,1 1 1,2 2-1,-4-3 1,-1 3-146,3 1 1,-1 2 0,5 3 0,-4-1-6,0-3 1,3 0 0,-2 2 0,1-2 222,0-3 0,-4 4 0,3-4 0,0-1 581,-1 2 1,-3-4-1,0 2 1,0-2-185,1-2 1,-4 0-1,6 1 1,-1 2-194,3 1 0,-1 1 0,1-4 0,0 2-170,-1 2 1,4 4 0,-3-5 0,4 1-210,0 0 0,2-3 0,2 4 0,1-2 87,-1 1 1,1-1 0,-2-4 0,-2 0 422,-2 0 1,2 0 0,-8 0-1,2 0 1,3 0 1,-4 0-1,1 0 1,0 0-289,0 0 0,-4 0 0,6 0 0,-1 0-117,-2 0 1,6 0 0,-4 0-1,3 0-226,2 0 1,-2 0 0,0 0-1,-1-1 210,-1-4 1,6 4 0,-7-4-1,2 4 24,-2 1 0,-3-2 0,-4-1 0,1-1 637,2 1 0,0-3 0,-4 2 0,3-1-356,1-1 1,1 3-1,-1-4 1,2 0-173,1-1 0,7 5 0,-4-3 0,-2 2-176,-1-1 1,3-1-1,-4 3 1,2-1-157,1 1 1,-7 0-1,2 0 1,-3-1 268,-2 1 1,-4-3-1,-2 0 1,1 0 427,-1 0 0,-3-4-279,5 1 1,0-3-1,3-1 1,-2-1-6,-1 1 1,0 0-1,5-1 1,-3 1-200,-2 0 0,3-1 0,-3 1 0,1 0-247,-1-1 0,2 5 0,-5 1 61,1-3 0,-4-1 0,1-1-208,-2 0 1,-2 4 0,0 0-98,0-1 1,-5-2 523,1-2 0,-5 1 0,5 0 1,1-1 52,1 1 0,2 0 1,-1-1 30,-4 1 1,4 0 0,-5-1 8,0 1 1,-1 0 0,-7 1-380,1 3 1,0 3 0,-1 5-1,1-2-269,0-2 1,-1 1-1,1 4 1,0 0 524,-1 0 1,1-2-1,0-1 471,-1-1 1,5-2 0,0 3-204,-1-1 1,-2-5 0,0 3 0,2 0 774,1 0 0,0-3 0,-4 3-708,0-1 1,-1 4-1,1-2 1,0 4-541,-1 1 0,-5 0 0,-2 0-153,1 0 0,0 0 1,7 0 292,0 0 1,-5 0-1,0 0 233,2 0 0,1 0 1,2 0-1,-1 0 366,1 0 0,0-5 0,-1 0-141,1-3 1,-5 4 0,0-4 0,2 2-248,1 3 0,2-3 0,-2 2 1,-1 1-192,-2 2 1,-4-4-1,3 1 1,-1 1-12,1 1 0,0 2 0,3 0 0,-2 0-105,2 0 0,-4 0 1,3 0-1,0 0 427,2 0 0,-2 0 0,-3-1 0,1-2-28,0-2 1,-3 1 0,1 4 0,-1 0-56,-2 0 0,-4 0 0,6 0 0,-4 0-20,0 0 0,1 0 1,-1 0-1,3 0-98,-1 0 1,-4 0 0,7-2 0,-1-1 5,0-1 0,0-2 0,-5 2 1,0-4-134,1 1 1,-1-1 0,0 5 0,-1-1-319,-3 1 1,1 2-1,-4 1 1,2 0-233,2 0 1,-4 1-1,0 4 1,0 3-656,3 4 1,4 12 0,5 4 1258,4 5 1,3 2 0,2 5 0</inkml:trace>
  <inkml:trace contextRef="#ctx0" brushRef="#br0">13970 13047 12092,'0'-13'-552,"0"0"1,0-1 0</inkml:trace>
  <inkml:trace contextRef="#ctx0" brushRef="#br0">13957 13047 8579,'0'-20'59,"0"12"0,0 14 1,0 7-365,0 5 1,-2 0 0,-1-5-1,-1 1-159,1-1 0,-3-4 1310,1 0 1,1-8-323,4-1 0,6-1 1,3-7-1,3 2-145,1 3 1,0-3-1,2 2 1,1 1-167,2 2 1,4 1-1,-2 0 1,-1 0-352,0 0 1,5 4-1,-3 2 1,-1 0 39,-2 0 0,1 4 1,1-2-1,-1 0 201,0 1 1,0-4-1,-1 2 1,3-1 60,0-3 1,2-1 0,-3-2 0,-1 0 86,0 0 1,5 0 0,-2 0 0,3 0-86,2 0 1,-5 0 0,0 0 0,1 0 1,-3 0 1,4 1-1,-5 2 1,0 3-463,1 1 0,3 1 1,0 2-1,2-2 176,1-3 1,0 0 0,-1-5 0,-1 0 344,-1 0 1,10 0 0,-7-2-1,3-1-23,-1-1 1,3-6-1,0 2 1,-1-1-30,-2 0 0,3 5 0,0-3 0,-1 1-102,-2 3 1,-2 1-1,1 2 1,-2 2-328,-3 2 0,2 2 1,-5 3-1,2-3-126,3 0 1,-3-5 0,-1 4 0,1-4 533,0-1 0,-3 0 0,4-1 0,0-4 192,-1-4 0,2 2 1,-3-2-1,0 0-127,4 2 0,-3-4 1,0 6-1,-1-1-294,1 0 0,1 1 0,3 5 0,-1 0-135,-2 0 1,1 0 0,3 0 0,1 2 68,0 2 1,-1-1-1,1 5 1,0-3 216,-1-2 0,5-1 0,0-2 1,0 0 228,2 0 1,-3 0 0,4-2 0,0-1 35,0-1 0,0-6 0,1 2 0,-2 1-375,0 2 0,-5-1 0,3 2 0,-3 1-98,-1 2 0,4 1 0,0 0 0,-1 0-191,-2 0 1,0 6 0,1 1-1,3 2 262,-3 0 0,5-5 0,2 4 0,2-1 276,2 0 1,-1-4 0,-2 2 0,-2-4 43,2-1 0,0 0 0,0 0 0,-2 0-43,-3 0 0,4 0 1,-4 0-1,1 0-154,-1 0 0,0 0 0,-6 0 0,1 0-354,-1 0 1,6 0 0,-1 2-1,-2 1 115,-1 1 0,4 1 1,-1-5-1,0 0 239,1 0 0,-2 0 0,6 0 0,-1 0 20,-1 0 1,-1-2 0,-5-1 0,1-1 5,3 1 0,-1-3 0,-3 1 0,1 2 52,3 2 1,-1-4 0,-5 1 0,1 1-330,0 2 0,-1 1 0,-1 0 0,-1 0-31,-2 0 0,1 0 0,3 0 0,1 0 179,0 0 1,-1 0-1,1 0 1,0 0 253,-1 0 1,1 0 0,1 0-1,0-2 2,-1-2 0,5 2 1,-6-2-1,0 2-237,4 2 1,-2-4 0,-4-1 0,-2 2 57,2 2 1,1 2-1,1 2 1,1 3-381,0 2 0,-1-4 0,3 4 1,0-3 196,2-2 0,5 3 0,-2-1 1,1-2 440,3-2 1,3-1-1,-5 0 1,2 0 94,2 0 1,-4-4 0,-1-2 0,1 0-321,-2 0 1,3 2 0,-5 2-1,1-1-297,0-1 0,-2-1 0,-5 5 0,1 0-272,0 0 1,-2 5-1,-2-1 1,-2 1-172,-2 1 1,4-4-1,-6 6 1,0-1-372,-2 1 0,-4-4 0,0 5-1571,-2 1 2613,-6 2 0,-9-4 0,-9-2 0</inkml:trace>
  <inkml:trace contextRef="#ctx0" brushRef="#br0">13290 14060 11564,'-7'-6'-624,"-4"6"1,7 0 0,1 8-47,2 3 1,1 3 0,0 1 514,0 2 1,1-2-1,3 1 600,5-5 1,3-5 0,1-8-1,1-1 315,-1-1 1,5-6-1,1 1 1,2-3-252,3-2 0,2 6 0,5 0 0,5 2-228,2 3 0,8-3 0,5 2 0,4 1-269,2 1 1,7 2 0,-2 0 0,3 0 42,2 0 1,0 0 0,-1 0-1,1-1 203,0-3 1,-7 1 0,-2-5 0,-3 1-49,-2-1 0,-5 1 0,-2-3 0,-4 1-47,-2-2 0,3 4 0,-9 0 0,2 1-670,0 3 1,-8-3 0,0 1 0,-6 2-1185,-3 2 1,4 2 1669,-6 4 0,-5 2 1,-6 7-1</inkml:trace>
  <inkml:trace contextRef="#ctx0" brushRef="#br0">1666 4651 8591,'-12'-1'7200,"4"-4"-5002,2 4-1842,6-5 0,1 7 0,2 4 0,1 4-48,-1 3 0,-1 5 1,-2 3-1,0-1-116,0 0 0,0 3 1,0-3-1,0 1-227,0-1 1,0 3-1,-2-4-343,-2-2 28,3-1 1,-5-13 0,6-8 0,0-9 447,0-7 0,0-4 0,0 0 0,1 1 626,4 2 1,-4-2 0,5 4 0,-2 1 38,1 2 1,5 3-1,-1 3-180,3 3 0,1 4 1,1 5-311,-1 0 1,0 0-1,1 1 1,-1 2-415,0 1 1,-4 5 0,-1-3 0,-1 2-779,0 2 1,-4-3 0,3 1-968,0-2 0,2 3-1890,5-5 0,0 0 3776,1-4 0,5-5 0,2-3 0</inkml:trace>
  <inkml:trace contextRef="#ctx0" brushRef="#br0">2040 4438 10746,'-14'0'2457,"7"0"1,1 1-1,6 4 1,0 4-1936,0 3 0,4 1 1,2 2-1,0 1-209,0 2 0,3 5 0,-5 0 0,-1 2-978,-1 2 0,2-2 1,1-2-1,-2-2-673,-2-2 0,-1-5 1,2-7 415,2-1 0,4-9 0,5-10 0,0-8-517,0-4 0,-1-2 0,-3 1 1,-3-1 1388,0 0 0,-4 6 1341,2 4 0,-8 8 0,-4 7 318,1 10 1,-4 8 0,5 15 0,1 5-633,-1 2 1,1 7 0,5 1 0,-1 1-372,-4 3 0,4-4 0,-4-1 0,4-5-2073,1-5 1,4-4 0,2-7 1466,2-2 0,6-12 0,7 2 0</inkml:trace>
  <inkml:trace contextRef="#ctx0" brushRef="#br0">2373 4371 7947,'1'-9'2883,"2"1"-1266,2-3 1,1 4-1,-2-1-500,5 2 1,9 1 0,2 2-1072,1-2 0,-2 1 0,-5 4 0,-1 1 144,0 4 0,1-2-190,-1 5 0,-6-5 0,-1 3 0</inkml:trace>
  <inkml:trace contextRef="#ctx0" brushRef="#br0">2453 4691 13989,'34'6'1199,"-3"-4"0,-7-1 1,-2-7-2374,2-7 1174,7-3 0,3-10 0,6-2 0</inkml:trace>
  <inkml:trace contextRef="#ctx0" brushRef="#br0">4905 15899 8203,'6'-7'235,"-4"-5"0,4 5-347,0-1-89,-5-4 188,5 11 1,-6-4 519,0 10 1,0 2 337,0 7 1,0-5 826,0-1-1109,0-5 1,0 2-283,0-10 0,0 2-626,0-5 1,2 0 346,2-1 2,-2-3 0,3 9 1,-6-4 161,-3 1 0,1 2 245,-6 4 0,4-5-111,-4 1 0,5-1-24,-5 5-228,6 0-51,-3 0 0,6 2 1,0 2-279,0 5 0,0 3 0,0 1 73,0 1 1,2-3 0,2-2 172,5-4 1,3-4 0,1-1 0,0 0-27,1 0 1,-1-6-1,-1-3 1,-2-1 223,-1 1 0,-6-3 0,2 4 38,-4-4 1,-2 3-1,-4 1-266,-4 2 0,-3 2 0,-1 5 0,0 2 54,-1 2 1,-3 4-1,0-3 1,4 0 0,3 0 1,7-1 0,-3-2 1322,0 2-1045,4-1 0,-2-4 0,8 0-298,5 0 1,3 0 0,1 0 0,1 0-106,-1 0 1,0 0 0,-1-1 0,-1-2-94,-2-2 1,-5 0-1,3 0-210,-1-4 0,-3 2 533,-7-2 0,-4 6 0,-5-2 0,0 4 223,-1 1 1,1 0-1,-2 0-280,-2 0 1,3 6 0,1 3-965,7 3 1,7 1 925,8 0 0,18 1 0,14-1 0</inkml:trace>
  <inkml:trace contextRef="#ctx0" brushRef="#br0">1920 5318 6836,'1'-14'0,"3"1"191,5 0 1,8 4 0,2 1 0,0 1-359,0-1 0,1 5 0,-6-2 0,1 0-132,-3 1 684,-7-1 0,-1 1 0,-8-1 0,-5 2 53,-3 2 1,0-1 0,2-1 155,1-1 1,1 1-570,-1 8 1,4 2-1,6 6 34,3 1 1,2 3-1,5 1 1,-4-2 10,-1-1 1,3 0 0,-5 1 0,-1 4 179,-1 0 1,2 3 0,1 3 0,-2 1 95,-2-1 0,-1 1 0,2 0 0,2 1-144,5 3 0,-2-3 0,4 6 0,2 0-199,3 2 1,7 5 0,-4-5 0,0 1 50,0-2 0,4 8 1,-6-1-1,0 4 66,-3 4 0,-5-3 1,-1 4-1,-2 1 30,-3-1 1,-2 6 0,-1-8 0,0 2 73,0 3 0,0-2 0,0-2 1,2-1-96,2 1 1,0 0-1,8 1 1,3-4-97,0-1 0,1 0 0,1-3 0,2 1-4,2-1 1,-4 6 0,4-1 0,-2-4-46,-2 0 1,-3 4 0,0-2-1,-1 0 46,0-1 1,-1 4-1,-1-3 1,-3 2 13,3 2 1,1 0-1,1 1 1,0-2-55,1 1 0,-1 0 0,0 1 0,1-4-201,-1-1 1,5 3-1,0-5 1,-2 1 104,-1 0 0,-2-3 1,0 4-1,-1 0 248,-3 3 1,3-2 0,-3 3 0,1 2 25,-1 0 1,3 4 0,-5-5-1,2 3-216,0 4 0,-4 6 1,3-2-1,1 3-67,-1 2 1,4-1 0,-5 1 0,2-2 24,0-3 0,-2 2 1,4-5-1,-3 1 95,3-1 0,-4-1 1,1-4-1,-1 3 319,0 0 0,-4 3 0,2-4 0,-4 2-77,-1-2 0,5 5 0,1 1 0,0 3-175,-1 2 1,6 2-1,-1 1 1,5-1-366,-6-32 1,0 0-1,9 36 1,-5 1-1,0-3-210,1-6 0,-1 0 0,0-7 0,-1-2 488,-3-1 1,1-3 0,-5-2 0,-2-1 340,-2 2 0,-1-4 0,0 0 0,0-1-69,0-3 1,0-1 0,0-1 0,0 2 62,0 2 1,5 0 0,1 0 0,2 2-580,7 1 0,0 3 0,7-3 1,2 1-177,1 0 1,8-2 0,1 3 0,0-2 96,-3-2 1,-3-2 0,-1-4 0,-2 0 363,-3 0 0,-3 0 0,-5-2 0,-2-1 443,-3-1 1,1-2 0,-6 2 0,-1-4 48,-1 1 1,2-5 0,2 4-1,0 0-368,0-1 1,4 1-1,1-1 1,4 3-49,2 0 0,7 5 1,-2-4-1,3 3-659,2-3 0,0 2 0,-1-4 0,0-1 150,-4 1 1,-1 2 0,-7-2 0,1-1 520,-3 1 1,-3 4 0,1-3 0,-2 2 47,-2-1 0,2-1 1,-3 3-1,-2-3 100,-2-1 1,1 2 0,2-3-1,4-3-315,-1-1 0,5-1 0,-3 0 0,4-1-134,5 1 0,-3 0 0,4-1 1,-1 1 36,0 0 1,1-1-1,-3 1 1,2 0 77,-2-1 0,-1 1 0,-2-1 1,1 1 312,-1 0 1,-4-1-1,-2 1 1,1 0-77,-1-1 1,-4 1-1,3 0 1,-2-1-128,1 1 0,-1-2 0,-2 0 0,1-1-45,1 0 0,2 4 0,-3-7 1,2 1-168,-3 0 0,4-4 1,0 3-1,2-2 191,2-3 1,-3 0 0,2 1 0,0 0-43,-1 0 1,4-2 0,-5-1-1,2 3 303,0 0 1,-5 6 0,4-6-1,-1 1-75,0 1 0,-2-2 0,2 5 1,-1 0-333,-3-1 1,3 4-1,-2-1 1,-1 2-155,-1 1 0,2 3 0,1-8 0,-1 3 163,2 2 1,-4-7-1,4 0 1,-2-3-9,0 1 0,5 1 1,-4-2-1,-1 2 434,2 2 0,0-5 0,3 3 1,-3-1 1,0 0 0,-3 4 0,6-3 1,0 1-570,-2-1 0,5 4 0,-5-2 0,2 1-88,0 1 1,-2-6 0,4 4 0,-4-2 16,-1-2 0,0-3 0,-3 1 293,1 3 0,1-3 0,-5 3 0,0-4 625,0 0 0,0-1-1682,0 0-61,0 1 1,1-2 154,4-4 1,-2-2 0,6-6-835,1 0 1,-4-1 1575,-2-4 0,-4 4 0,-4-3 1,-5 2 262,-3 2 0,-6 0 1,1 0-1,-1 0 12,-1 0 1,2 0-1,-5-1 1,0-2 81,1-2 1,2 1 0,6 2 0,-1-1-13,1-1 1,4-1 0,0 5 475,-1 0 76,4 0 1,0 2-1,7 1-255,4 1 0,2 2 1,7-3-1,0 3 49,4 1 0,3-4 0,7 2 0,5-4-472,7-1 0,7-3 0,12-5 1,6-12-253,5-8 1,-32 11-1,0-3 1,-2-2 0,0 0-1,1-1 1,-1 0 292,0-2 0,0-2 0,3-3 0,-1-1 0,-1 1 0,0 0 0</inkml:trace>
  <inkml:trace contextRef="#ctx0" brushRef="#br0">9584 10875 8197,'-4'-27'0,"-2"2"149,-1 3 1,-1 3 0,-1 5-561,5 1 1,1 6-1007,-2 2 1237,4 4 1,-6 1 0,2 0 544,-4 0 1,2-2 0,-2-1-1,-1-1 135,-2 1 0,-6-3 1,0 1-1,2 3-259,1 0 1,-3 2 0,1 0 0,-1 0-313,-1 0 1,4 0-1,-3 0 1,2 0 91,-2 0 1,3 0 0,-4 0-1,1 0 87,0 0 0,0 0 0,4 0 1,-3 0-53,0 0 0,-1 6 1,4 4-1,3 5 25,2 3 0,-3 4 1,3-3-1,-3 2-163,-1 3 1,0 1 0,-1 3 0,2 2-13,3 1 1,-2 0 0,3-4-1,1-2 143,2-3 0,4 3 0,1-3 0,0 2 63,0-2 1,6 3 0,4-2-1,6 2 11,7 1 0,8 0 1,7-1-1,7-2-127,4 1 0,16 9 1,-3-7-1,5 3-11,1-1 1,-31-15 0,1 0 0,1 1 0,-1-1 0,1 0 0,-1-1-23,2-1 1,-1 0-1,-1 1 1,1 0-1,0-2 1,0-1 0,-1 0-1,0 0-108,34 6 1,-33-7-1,-1-1 1,28-3 0,-1-1 308,0-1 1,2-4 0,-8-4 0,2-7 53,2-8 0,-28 6 1,0-1-1,1-1 0,0-2 1,0 0-1,0-1-148,-2-2 0,0-1 1,4 0-1,1-1 0,-5-2 1,0-2-1,-1 1 0,-1 0-125,0-2 1,-2 0 0,-1 0 0,-1-1 0,-3-2 0,-2 0 0,20-29 49,-6 2 0,-10-2 0,-11 7 0,-5 2-152,-7 0 0,-10 2 1,-9 1-1,-10 4 154,-9 4 1,-15 2 0,-6 4 0,-4 4-28,-4 2 1,-7 10 0,-3 6-1,1 7-6,-1 4 1,35 5 0,-1 2 0,-35 7 0,36-3 0,1 1-217,-1 3 0,0-1 0,-32 7 0,35-6 1,-1 1-1,-30 10-359,3-4 1,6 1 0,6-4 0,4 0-630,1 0 1240,-4 3 0,8 1 0,-4 6 0</inkml:trace>
  <inkml:trace contextRef="#ctx0" brushRef="#br0">9304 11461 7867,'0'-13'762,"-5"0"1,5 5 0,0 4-747,7 2 0,5 7 0,1 1 0,0 0-376,1 0 0,-2 4 1,-2-1 272,-1 3 0,-6 1 0,1 0 414,-2 1 1,-8-1 0,-3 0-1,-3 1-65,-1-1 0,-1 0 0,0 2 0,-3 3-136,0 4 0,-1 3 1,4 2-1,1 0-146,0-1 1,-1 2 0,1 2 0,0 1-97,-1-1 1,-3-2-1,-3-2 1,1 1 149,0 0 1,-5 4 0,1 0 0,-6-1 184,-2-2 0,-4-2 0,2 1 0,-1 0-14,-3-1 0,0 5 0,0 1 0,3-4-109,1-5 1,2 3-1,3-4 1,-2 3-140,-1 2 0,2-1 1,5 1-1,2-2-28,-2-3 1,-1 3-1,-3-2 1,-2 2 93,-1 1 1,-4 1 0,2 0 0,0-1 45,1 1 0,-4 0 0,5-1 0,0 1 14,-2 0 1,5-1 0,-3 1-1,3-2-48,1-3 1,2 4-1,2-4 1,2 2-46,2-2 1,-4 1-1,6-3 1,0 0-57,2 4 1,-2 1-1,-3 2 1,1 0-10,0-1 1,-3 5-1,2 0 1,0-1 126,-4-2 0,-1-1 1,-2-1-1,2 1 157,3 0 1,-3-1 0,2 1 0,0-2-67,0-3 0,0 2 0,4-3 0,-1 3-243,1 4 0,-3 6 1,4-3-1,0-2 62,-1 0 1,4-3 0,-4 1 0,1 0-124,0-1 1,-1 1-1,3 0 1,-3 1 180,-2 3 0,0-3 1,-3 5-1,2-2 125,-2 0 1,-1 0 0,-1-5 0,0 1-49,4 0 1,-3-2 0,4-1-1,1-4 13,2 0 1,-1 2-1,1-3 1,2 0-167,1 1 0,0-1 0,-1-3 0,-2 2-70,2-2 0,-4 3 0,3 1 0,-1 0 30,-2 4 1,1 1-1,-4 2 1,0 0 151,0-1 1,2-1-1,-1-1 1,-1-2 131,3 2 0,-5-3 0,4-1 0,-1 1-58,-1 0 0,7-5 0,-3 2 1,1-3-241,0-2 0,0 5 0,5 0 0,0-1-94,-1 3 0,0-4 0,-3 5 0,-2-1 154,-2 1 1,4 1 0,-6 5 0,0 0 72,-2-1 0,-2 5 0,0-1 0,1-3-18,-1-4 0,2 0 0,1 3 0,3-1 137,2-2 0,-3-3 0,3-3 0,-1 0-152,1 0 1,1-1-1,5 0 1,0 2-60,-1-2 0,1-1 1,0 0-1,-1 1-16,1 2 1,4 0 0,0-3 0,-1 1 58,-2 2 1,-1 4-1,-1-3 1,2 2 30,4 3 1,-4-5 0,3 0 0,-3 0 15,-1 4 1,-1-3 0,1 1 0,0-2-46,-1-2 1,1 0 0,0-2 0,-1-3-41,1 0 1,4-5 0,0 1 0,0-1-183,2 0 0,0-4-1601,2 2 1117,4-4 0,-4-1 0,10 0 0,4-3 730,2-6 0,3-5 0,-1-13 0</inkml:trace>
  <inkml:trace contextRef="#ctx0" brushRef="#br0">5679 15579 7610,'4'-13'-54,"1"0"-214,-1 5 0,-3 2-270,4 6 0,-4 2 538,4 2 0,-4-1 0,-2 5 338,-4-2 1,-2 3-120,-6-5 1,4 5-1,0-5 296,-1-1 1,2-1 0,-1-2-255,-1 0 0,2 1-267,0 4 0,-1 2-46,-5 6 1,1 1 0,1-1 0,2 0 68,1 1 0,0 4 0,-4-1 0,-1 0 147,1-3 1,0 0 0,-1-1 0,1 0 24,0 1 1,-1 3 0,3 1 0,0-1-65,2-3 0,2 0 0,-4-1 0,4 0-17,1 1 1,0-1 0,3 0 0,-1 1-62,1-1 1,3 0-1,3 1 1,3-1 38,1 0 0,2 1 0,3-1 8,-3 0 1,-2-4 0,-2-1-16,4-3 1,-2 4 0,2-4 0,1-4-434,2-4 1,12-6-1,5-10 1,8-8-68,9-7 1,6-10 0,4-3 0,2 1-1334,-2 6 1449,-1 6 1,-7 7 0,-2 0-1</inkml:trace>
  <inkml:trace contextRef="#ctx0" brushRef="#br0">18409 12408 7968,'6'-8'-1224,"3"4"985,-3 2 1042,6 8 1,-12-4 468,0 2 1,-2-2-681,-7-2 1,6-6 0,-1-3-1,2-3 197,2-1 0,0 4 0,0 0-431,0-2 1,0 4 0,-1 0-299,-4 1 1,2 1 0,-5 5 0,-3 0 141,-1 0 1,-1 2 0,-2 1 0,-1 3 22,-2 1 0,-6 0 1,2 4-1,-2-4 41,2-1 1,2 3 0,3-5 0,-1-1 137,2-1 0,-3-2 1,1 0-1,2 0-165,1 0 0,-3 0 0,-1 1 1,0 2 27,-1 2 0,-2 5 0,3-1 1,0 3-194,0 1 0,-5 5 1,2 1-1,-2 2-73,2 3 0,-6 5 0,4 2 0,2-1 26,1-2 0,5-6 1,5-1-1,4-2 330,1-2 1,1-3 0,5 0 378,0-1 1,0 0-388,0 1 1,0-5-1,0 0-235,0 1 1,0 2-1,0 1 1,0 0-288,0 1 0,0-1 0,0 2 0,2 1 117,2 2 0,-1 1 0,6-3 0,2 2 46,0-1 1,4-3 0,2-2 0,2-1 428,2-3 0,-4 0 1,6 1-1,-1-3-332,-2 0 1,6-5-1,-4 3 1,3-2-88,2-2 0,4 0 0,0 1 0,-1 2 0,-2 2 0,3 1 0,0-3 0,-1 3 0,-2 1 0,-2-3 0,2 4 0,1-1 0,-3 1 0,8-5 0,-7 1 0,1-2 0,0-2 0,-3 0 0,1 0 0,-1 0 0,3 0 0,2 0 0,-4-2 0,2-1 0,3-1 0,-1-7 0,4 2 0,0-1 0,0 1 0,-4-3 0,2 5 0,0-2 0,-1 0 0,0 2 0,-6-4 0,-1 4 0,-2 1 0,-6-4 0,2 2 0,-3-1 0,-2 1 0,-4-1 0,0-5 0,0 1 0,-2 0 0,1-7 0,-5-2 0,2-3 0,3-2 0,-4-4 0,4-1 0,-1-1 0,1 1 0,-4-4 0,3 5 0,-1 1 0,-3 2 0,-1 2 0,-2-1 0,0 2 0,0 2 0,-6 0 0,-5 4 0,-5-1-128,-6 1 0,-5 1 0,-5 3 0,-7 1-340,-4 0 1,-19-2-1,-5 9 1,-7-2 14,36 4 1,1 1 0,-34 1 0,7-3 0,3 2 302,2-1 1,1 1 0,3 5 0,1 2-120,0 2 1,-2 6 0,7 1 0,-1 6 41,1 3 0,0 5 0,9 7 1,6 1-1770,4 3 0,5 7 0,4 8 1996,8 9 0,6 1 0,7 11 0</inkml:trace>
  <inkml:trace contextRef="#ctx0" brushRef="#br0">20022 14873 8723,'9'-22'0,"0"-2"0,0 2 942,-2 1 0,3 8-1323,-5 4 51,-1 6 0,-5-3 1,-4 6-1,-4 0 566,-2 0 1,-3 0 0,1 2 487,0 2 0,-1-2 0,1 2 40,0-3 1,4-1 0,0 0-303,-2 0 1,4-4 0,-2-2-290,-1-1 1,2 4 0,-1-3 0,-1 1-266,-2 1 0,-1 0 1,0 4-1,-2 0-69,-3 0 0,3 0 0,-4 0 0,1 0 139,0 0 0,-4 0 1,3 0-1,0 0 212,-1 0 1,3 0-1,2 0 1,-1 0 227,-2 0 0,0 0 1,3 0-1,-1 0-148,-2 0 1,-1 0 0,3 0 0,-2 0-302,2 0 0,-4 0 1,1 0-1,0 0-97,-1 0 1,-3 0 0,2 0 0,-1 0 26,0 0 1,-1 0-1,-3 0 1,-1 1 162,0 3 1,5-2 0,0 2 0,0-2 202,1-2 0,-3 0 1,7 1-1,0 2 86,2 2 0,2-1 0,0-4-134,-1 0 0,1 0 0,0 2-286,-1 2 1,1-2 0,0 3-1,-1 1-215,1 3 0,-5-1 0,-1 1 0,0 1 231,0 2 1,1 1 0,5 0 0,-1 1 206,1-1 0,1-4 1,2 0 33,1 1 1,6 2 302,-2 1 0,-1 1 0,2-1-444,1 0 1,2 1 0,-1-1-1,-1 0-244,-1 1 0,-5 1 0,3 1 0,0 3-49,0 2 0,-3-3 0,3 2 1,0 0 270,0-4 0,2-1 1,4-2-1,0 0 324,0 1 0,0-5 0,1-2 112,4-1 1,2 3 0,7-3 0,-1 0-113,0-1 0,5 4 0,0-4 0,-2-1-339,-1 2 0,3 0 1,1 4-1,0-1-152,0 2 0,4 1 0,-4 1 0,0 0 74,0 1 0,4-1 1,-4-1-1,0-2 24,0-1 1,4-5 0,-3 4 0,3-2 492,0-3 0,10-2 0,-7-1 0,4 0-96,3 0 0,-1-1 1,5-2-1,-3-3-404,-1-2 1,4 5 0,-1-2 0,1 0 15,-2 1 1,-1-1-1,-4 5 1,1 0-214,-1 0 1,-2 2 0,-2 1-1,-1 3 44,-2 1 1,2-3-1,-1 5 1,2 0 404,1-1 1,7-1 0,-7-4 0,1 1 134,0-1 1,3-1 0,2-2 0,-2 0-67,-3 0 0,7 0 0,-5 1 0,3 2-291,-2 2 0,1-1 0,1-2 0,-1 1-233,1 1 1,3 5-1,-4-3 1,1 0-35,-1 0 1,-1 4 0,-4-3 0,1 2 325,3 0 1,2-1-1,4 1 1,-1-5-83,1-3 1,5-1 0,4 0-1,0 0 494,0 0 0,5-1 1,-4-3-1,2-5-269,0-3 1,-2 3 0,4 2 0,-4-1-337,-1 1 0,-2-1 0,-4-2 0,-1 3 57,-4 1 0,4-5 0,-5 2 0,1-1 82,1 1 0,-6-3 0,2 3 1,-1-2 21,0-3 1,0-4 0,-2 1 0,0-1-54,2-1 0,5-2 0,-4-4 1,1 1-253,0 2 1,-2 4 0,-5-3 0,1 2-133,0 3 0,-7 2 1,-2 4-1,-4 1 10,-6-1 1,3 2 0,-7 0 19,-1-3 1,-7-1-1,-7-1 1,-6 0 137,-10-1 1,-1-3 0,-8-3 0,1 1 249,1 0 0,0-5 0,4 2 0,-1-3 186,1-2 0,-2 0 0,-1 1 0,1-1-103,-1 0 0,-3 5 1,4 2-1,-2 0-297,-3 4 1,-11 6-1,-4 2 1,-1 2-663,-3 3 0,-11 3 0,-2 5 0,-5 4 397,35-4 1,1 2-1,-5 1 1,0 1-1,2 1 1,0 0-1,0-1 1,-1 1-148,2-1 1,-1 1 0,-5 0 0,0-1 0,3-1 0,2 1 638,-2-1 0,1 1 0,-1 1 0,0 0 0,0-1 0,0-1 0,-1 2 0,-1 0 0,2-2 0,0 0 0,2-2 0</inkml:trace>
  <inkml:trace contextRef="#ctx0" brushRef="#br0">21448 14193 8307,'8'-26'-568,"3"5"-590,-3 8 2012,-1 7 0,-1 7-91,-6 4 1,0-2-131,0 6 0,6-6 1,2 2 82,-1 1 0,0-4 0,-4 4 0,3-2-426,2 1 1,-5 5 0,3-1-463,-1 3 0,-3-3 0,2 0 400,-2 1 0,-2-3-1676,0 2 1205,0-6 0,0 2 0,0-10 0,1-5 498,4-7 1,2 1 0,7-6 0,-1 0 3,0 1 0,1-3 0,-1 7 0,-1 0-71,-3 2 0,1 2 1,-4 1 241,1 3-506,-4-2 0,2 15 1,-8 0 98,-2 7 1,-4 7 0,5 1-1,1 2-19,2 2 0,1-3 1,0-1-36,0 0 1,5-6 0,4 1 51,3-8 1,1-5 0,1-2 0,-1-5-190,0-8 1,-4 0-1,0-9 1,2 1-216,0 1 0,-2-4 1,-1 4-1,-1 1 570,1 2 1,-5-1-1,2 2 740,1 6-712,-4 3 1,5 13-1,-4 1 1,2 1 151,-2 3 1,3 7 0,-1 0 0,1 0-558,0-3 1,5 1-1,-4 2 1,2 0-541,0 0 1,-5-4 0,5-3 0,2-1 98,0 2 0,3-4 631,-1 2 0,6-6 0,2 3 0</inkml:trace>
  <inkml:trace contextRef="#ctx0" brushRef="#br0">22275 14113 9718,'0'-19'1201,"0"-3"0,0 15 1,0 7-1,0 8-1037,0 6 0,0-1-160,0 0 0,1-1-199,4-3 0,2-3 1,5-7-1,-3-4-266,-5-4 1,2-4-1,0-3 1,0-2 84,0 2 1,-2-4 0,-4 3-1,0 0-25,0 3 1,2 2-1,1 1-343,1 2 1,2 6 0,-1-1 774,3 3 0,10 1 0,3 0 0</inkml:trace>
  <inkml:trace contextRef="#ctx0" brushRef="#br0">22555 13980 10267,'0'-13'437,"-6"5"1,10 4 0,1 7-301,5 1 1,3 7-1,2-1 1,1 5 338,2 3 0,6 0 0,-3-4 1,-1 3-468,-2 0 0,-3 6 0,-3-6 0,-3 0-16,-5-3 1,-2 0-1,-4-2 1,-2-2-10,-5-1 0,-3-6 0,0 3 0,2-2-397,1 1 1,4-1 0,-2-5-2046,1-4 2461,2-8 1,15-2 0,4-4 0</inkml:trace>
  <inkml:trace contextRef="#ctx0" brushRef="#br0">22981 13660 8386,'0'-23'0,"-1"-1"1093,-4 5 1,4 13-1,-4 21 1,4 8-537,1 7 1,0 7 0,0 0 0,0 6-1419,0 6 0,0 1 0,0 2 0,-2-2 861,-2 1 0,-9 3 0,-8-6 0</inkml:trace>
  <inkml:trace contextRef="#ctx0" brushRef="#br0">22968 13874 12123,'17'-41'739,"0"0"1,-1 1 0,1 2 0,9-17 0,-1 21 146,-2 19 0,0 18 0,-5 6-876,-2 3 0,5 1 0,0 0 0</inkml:trace>
  <inkml:trace contextRef="#ctx0" brushRef="#br0">19489 12434 21434,'-12'-6'0,"1"-1"0,3 0-569,-3 2 1,5 5 0,2 5-373,2 3 1,2 0 0,2 1 1313,2 1 1,10-4-1,9-2 1,7-2 592,5-2 0,10 0 0,5 0 0,7 0-557,5 0 0,9-6 0,-32 2 0,0-1 0,3-1 0,1 0-250,1 0 0,1-1 1,7-2-1,2 0 0,-1 0 1,-1-1-1,4 0 0,1 1-194,1-1 0,0 0 0,0 1 0,2 1 0,2 0 0,0 1 0,0-1 0,-1 0 45,1-2 0,-1 2 1,4 1-1,-1 0 0,-4 3 1,-1 0-1,0-1 1,0 1-53,0 0 1,1 0 0,0 1 0,1 0 0,-3 3 0,0 0 0,0 0 0,1 0 208,-2 0 1,1 0-1,2 1 1,0 0 0,-2 0-1,0 1 1,-1 0 0,0 0-101,1 0 0,-1-1 0,0 1 0,-1-1 0,-3 1 0,-1-1 0,-1 1 1,0 1-125,-1-2 0,-1 1 0,1-2 0,0 1 1,-7 0-1,0-1 0,-1 2 0,1-1 53,0 1 1,0 1-1,1 2 1,0 0-1,-3 0 1,-1-1-1,-2 2 1,0 0-136,31 7 0,2 1 1,-11-1-1,-7 2-157,-4 3 1,-6-2 0,-9 5 0,-7-1-134,-8 1 1,-6 0-1,-4 2 1,-5 0-38,-2 0 1,-2-2-1,0 1 1,-2 0 61,-2-1 1,-2 3 0,-3-5 0,3 0 432,0 1 1,5-1-1,-4-3 1,4 2-309,1-2 1,-4-1 0,-1-2 0,1 1 234,-2-1 0,-2 5 0,-5 1 0,0 0-83,-1 1 0,-3 2 0,-3-3 1,0 2-27,-4 2 1,0 1 0,0 0 0,2-3 78,-1-2 0,2 3 0,0-4 0,2-2-201,3-1 1,1-2 0,1-1-612,1-3 0,4 3-475,0-3 0,6-2 151,-1 2 1167,2 0 0,8-2 1,2-1-1</inkml:trace>
  <inkml:trace contextRef="#ctx0" brushRef="#br0">23394 13287 21142,'-13'0'-222,"0"0"0,1 2 0,2 2 0,1 5 33,-2 3 1,4 0 0,-2-2 0,0-1 319,2 1 1,-1 1 0,5-1-84,-1-1 0,5-2 0,10 2 0,5-4-27,6-4 1,11-2 0,8-4-1,8-4-957,3-3 0,13-7 1,-7-2-1,0-1 902,-2 0 0,3-6 0,2-6 0</inkml:trace>
  <inkml:trace contextRef="#ctx0" brushRef="#br0">19702 12194 13926,'-2'-11'-819,"-2"2"0,-3-2 1,-7 8 704,1 5 0,-5 4 0,-1 9 0,0 1-120,-1 2 1,-2-1-1,4-3-248,2-1 1,1-4 1318,2 0 1,1-5 0,3 5-158,5 1 0,-2 2 1,1 2-1,3 0-296,0 4 1,4 3 0,2 6 0,5-1-406,3 1 0,1 0 0,2 1 0,1 0-131,2-2 0,7 4 1,0-9-1,5 0-242,-1-4 1,7-6 0,4-4-1,9-1-531,7-3 0,5-3 961,6-4 1,-29-2 0,2-2 0,1-2 0,0-1 0</inkml:trace>
  <inkml:trace contextRef="#ctx0" brushRef="#br0">23981 11235 8894,'4'-25'0,"1"1"1415,-2 2 0,-2 10-859,-1-1 1,-7 10-1,-3 3-394,-2 7 0,-9 11 1,8 4-1,-1 3 64,4 2 0,0 4 0,5 0 0,2-1-15,2-2 1,1 1 0,0-1 0,0-4-12,0-3 1,1 1 0,4-6 36,3-4 0,0-4 0,1-8 0,1-2-87,2-2 1,-2-5-1,2-10 1,3-7-197,0-3 1,1-13-1,0 2 1,2-1 36,-2-1 1,-1 7 0,-1 1 0,-3 3 136,-2 6 1,2-1 0,-5 9-43,1 0-103,-4 8 1,3 5 0,-6 8 132,0 5 0,0 8 1,0 3-1,0 4-39,0 4 0,0 2 0,0-4 0,0 0-402,0-4 1,0 2 0,0-7-266,0 0 492,0-9 1,0-18-1,1-12-197,4-5 0,-2-7 0,7-1 0,3-4 476,4-1 1,1 2-1,-5 2 1,0 7 407,1 5 1,-1 0 0,0 8-245,1 4 0,-6 5 0,1 7-13,2 0 1,1 6 0,1 2 0,0 6-645,1 4 1,3 1-1,1 4 1,-2 0-838,-1 0 1,-1 1-1,0 1 1,3-1-1176,0 0 1,1 2 2323,-5-8 0,7 0 0,0-5 0</inkml:trace>
  <inkml:trace contextRef="#ctx0" brushRef="#br0">24834 10942 25213,'0'-23'-1657,"0"1"1,0 7-1,0 15 560,0 8 0,0 4 0,0 1 913,0 0 1,0 1 0,0-1 0,0 0 634,0 1 0,0-1 0,-1 0 1,-2 1 259,-2-1 1,1 0-1,4 1-382,0-1 1,0 0-684,0 1 1,6-3 0,1 0 0,2-4-678,0-1 0,0-1 0,4-5 0,0 0 431,1 0 0,-1-6 0,0-2 0,-1-1 299,-3 0 0,-1 1 0,-6-6 0,3 1 1426,-2 0 1,-2-1 939,-1 1 1,-1 1 0,-2 2 1312,-2 1-3018,1 6 0,10 3 0,4 9 0,5 1-145,3-1 0,1 3 0,-3-5 0,4 1-1400,0-4 1,1 2-1,3-2 1,-2-1 441,2-1 0,-5-2 1,0-2-1,-1-2 375,0-5 1,-2-3 0,-5-1 0,-4 0 125,-1-1 1,-2 1 0,-2 1 0,1 2 4165,1 1-2956,1 6 0,-5 4 0,0 13 1,0 8-499,0 7 1,-2 6 0,-1 6-1,-3 3-336,-1 5 0,2-1 1,-3 1-1,-3-1-237,-1 0 0,-5 2 0,-3-7 0,1-6-1352,0-9 1,1-4-1,6-9 1,2-5 870,1-2 1,4-6 0,-2-7 0,1-9 10,3-7 0,8-10 0,5-4 0,5-5 56,3-5 0,4 0 0,-3-6 0,2 5-64,2 5 0,-3-1 1,-1 10-1,-3 1-186,-2 3 0,5 4 813,-10 11 1,11-7-1,-5 0 1</inkml:trace>
  <inkml:trace contextRef="#ctx0" brushRef="#br0">25794 10728 8566,'9'-4'0,"-2"-2"755,-1-1 1,0 4 0,-3 0 0,3 6-273,1 6 0,-4 4 0,3 5 0,-1 2-31,-1 1 0,2 4 0,-3-4 0,1 0-52,-1-4 0,5 3 0,1-2-387,2-2 0,3-7 1,-1-5-1,0-4-176,1-4 0,1-5 0,1-9 1,2-4-123,-2-3 1,-3-3-1,-2-4 1,-2-2 79,1 0 0,-3-3 0,1 6 0,-2 3 170,-3 4 0,-2 1-1122,-1 5 1,2 6-310,2 8 0,3 7 1466,7 1 0,11 12 0,3-1 0</inkml:trace>
  <inkml:trace contextRef="#ctx0" brushRef="#br0">26554 10528 12158,'-6'-20'0,"-3"3"848,-3 7 1,-1 4-1,-1 9 1,1 5-945,0 5 1,-1 8 0,1-4 0,1 0 482,3-3 0,-1 0 0,5-1 0,3 0-296,0 1 1,2-1 0,0 0-120,0 1 0,0-1 1,0 0-1,0 1-221,0-1 1,0 0-1,0 2 1,-1 3-157,-4 4 1,-2 3 0,-8 3 0,-1 4-2661,-2 3 3005,-12 4 1,8 1-1,-11 0 1</inkml:trace>
  <inkml:trace contextRef="#ctx0" brushRef="#br0">25194 12008 8405,'-6'-14'1835,"-1"7"-1465,-7 3 0,5 8 1,1 5-1,-1 3 352,1 1 0,-2 0 0,5 2 0,1 2-242,-2 0 0,5 3 0,-4-4 0,4 2-282,1-2 1,0 3-1,0-1-307,0-2 1,4-5-1,2-4-75,1-1 0,2-3 0,3-8 0,-1-3-280,-3-4 0,0-8 1,2-3-1,-2-5 289,-2-3 1,4-2 0,-3 3-1,2-1 102,0 2 1,-4-2 0,2 2-1,-1 6 855,-3 2 0,-2 8 0,1 5 841,2 2 0,-1 2-1313,6 4 0,-2 6 1,4 4-1,-4 5-267,-1 3 1,3 5 0,-4 0 0,-3 2-191,0 1 1,2 0 0,1-3-558,-2 0 1,-2-7 0,1 0 128,2-6 0,-2-5 1,4-10-1,0-5 230,2-6 0,0-5 0,1-7 0,1-2 441,2-1 0,0 0 0,-2 3 0,-2 0 603,-3 1 0,0-1 0,-5 10 904,0 2-200,0 1-1171,6 8 0,-5 2 0,5 10-480,0 4 1,-3 7 0,5 3-1,-1 2-892,0 3 1,1 2-1,2 4 1,-2 1-944,-3-1 0,6-2 2083,-2-2 0,3 1 0,1 0 0</inkml:trace>
  <inkml:trace contextRef="#ctx0" brushRef="#br0">25807 11941 8516,'0'-21'1882,"0"-5"1,-1 7 0,-2-1-1319,-2 8 0,-4 11-376,5 1 1,0 6-438,4 7 1,1-1-167,3-3 0,-1-3-193,6-6 1,-4-2 0,2-2-1,-1-5 352,-3-3 1,-1-1-1,-2-2 1,0-1 13,0-2 0,0 0-298,0 5 0,1 5 540,3 4 0,4 3 0,5 1 0</inkml:trace>
  <inkml:trace contextRef="#ctx0" brushRef="#br0">26127 11768 17188,'-1'-21'-269,"-4"3"0,5 9 0,-1 7 629,4 4 0,6 1 0,-4 5 1,1-1-58,0 1 0,3 1 0,-3 4 0,0 2-466,0 2 1,3-2 0,-5 3 0,-1-2 17,-1 2 1,-2-3 0,-2 3-42,-2-4 1,-4-2 0,-5-3 169,0-4 1,-1-4-512,1-1 1,1-1 0,3-4 0,5-4-3110,2-3 3578,14-1 0,3-6 1,12-2-1</inkml:trace>
  <inkml:trace contextRef="#ctx0" brushRef="#br0">26380 11488 10445,'5'-25'0,"-1"3"1057,-1 4 1,3 10 0,0 10 0,0 10-835,0 9 1,-2 5 0,-4 5 0,0 8-267,0 8 1,-10 6-1,-3 11 1,-4-2 42,-2 2 0,-8 1 0,-7 2 0</inkml:trace>
  <inkml:trace contextRef="#ctx0" brushRef="#br0">26394 11808 13341,'25'-58'33,"-3"0"0,2 9 1,-5 27-1,2 13 3598,2 11-3635,-3 11 0,5 2 1,-4 4-1</inkml:trace>
  <inkml:trace contextRef="#ctx0" brushRef="#br0">13370 16952 22421,'-34'15'0,"3"1"0,1 3 0,1 2 654,-2 3 1,-6 7 0,1 6 0,-1 6-806,1 6 0,4 9 0,4 7 0,13-30 1,2 2-103,-1 2 0,1 2 0,-2 8 0,2 1 1,4 2-1,2 0 0,-1 3 0,2 0-379,0 1 1,2 0 0,2 3 0,1-1 0,-1-1 0,2-1 0,3-1 0,2-1 442,2-2 1,4-1-1,4-5 1,4-1 0,1-3-1,4-2 1,1-4 0,3-3 188,3 0 0,2-3 0,3-2 0,2-2 0,1-2 0,1-3 0,3-2 0,1-3 0,3-1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11397 5744 13360,'-13'0'-353,"0"-6"1,-1-1 0</inkml:trace>
  <inkml:trace contextRef="#ctx0" brushRef="#br0">11331 5757 13360,'1'-13'-1189,"2"0"1,3-1 1120,1 1 1,-2 0 0,2-1 0,1 1 493,-1 0 1,-4 4 0,3 1-459,0 3 561,1-6-173,7 10 0,-3-4 1,0 10-111,-2 4 0,0 2 0,4 3 130,0-1 1,5-4 0,1-2 0,1 1 31,-1-1 1,4-4 0,-2 2 0,1-4-157,1-1 0,-3 0 0,4 0 0,-3 0-154,-2 0 0,3 0 0,-4 0-158,-2 0 1,-5 0 83,-2 0 1,-9 0 0,-3 0 23,-9 0 0,-15 0 0,-2 0 0,-6 0 91,-2 0 1,-8 0 0,6 0 0,2 0 28,4 0 0,2 0 0,3 0 0,3 0-61,0 0 0,1 0 1,0 0-1,4 0 291,0 0 0,-2 0 0,6-1 0,3-2-575,2-2 1,7 1-1,-4 5 46,2 4 1,2-2-1,5 5 1,4 1-538,4-1 0,10 4 0,6-5 0,6 2-30,3 0 1,-2-2-1,2 4 1,0-4-1680,0-1 2365,1 4 0,5-2 0,0 5 0</inkml:trace>
  <inkml:trace contextRef="#ctx0" brushRef="#br0">18169 5824 21533,'-7'-10'-3727,"2"-4"1987,4-2 1385,1 3 0,-2 5 0,-1 5 220,-1 6 1,-7 5-1,3 5 1,-3 0-100,2 1 1,-1-5-1,4-2 1385,-1-1 723,4 4-1763,-3-8 1,12 4-1,2-6 1,4 0 357,2 0 1,3 0 0,3 0 0,0 1-82,4 4 0,1-4 0,2 3 1,0-2-22,-1-2 0,1 4 0,1 1 0,2-2-121,1-2 0,0 4 0,-3 1 0,2 0 91,1-1 1,1 0 0,-2-4 0,1 2 106,-1 2 1,2-1-1,1-4 1,-1 0-144,1 0 0,3-4 0,-4-1 0,2 2 114,3 2 1,-4-4 0,-1 1-344,1 1 36,-5 2 1,5 1-1,-7 0 1,1 0-160,0 0 0,-1 0 0,1 0 0,0 0 38,-1 0 0,1 0 1,0 0-1,-1 0 211,1 0 0,4 0 0,2 0 0,-1 0-55,1 0 1,2-5 0,-3 1 0,-3-1-30,-1-1 0,3 5 1,1-5-1,-3 2-132,-1-1 1,3 1 0,0 4-1,1 0-135,0 0 0,-4 0 1,5 0-1,-2 0 34,0 0 1,0 4-1,-3 1 1,2-3 331,1 0 1,6-2 0,-3 0 0,2 0 181,-1 0 1,1-2 0,4-2 0,0-3-218,0-1 0,-2-2 0,-1 4 0,-3 0-340,-1 0 0,3 2 1,-4 4-1,1 0-182,-1 0 0,-1 0 1,-4 1-1,0 2 61,-1 2 1,1 3 0,0-3 0,-1-1 167,1 2 1,4-4-1,2 2 1,-1-2 462,1-2 0,2 0 0,-1-2 0,2-1 206,1-1 0,5-5 0,-8 3 1,1 0-555,1 0 0,-7-3 0,4 5 0,-3 1 0,-4 1 0,4 1 0,-8-2 0,2-2 0,-2 2 0,2 2 0,-5 1 0,0 0-271,0 0 1,4 0-1,-4 0 1,2 1 327,2 4 0,-2-4 0,1 4 0,2-4 156,1-1 1,8 0-1,1 0 1,1 0-214,1 0 0,-1-4 0,5-1 0,0 2 0,0 2 0,-4-3 0,-2-1 0,0 2 0,0 2 0,-4 1 0,1 0 0,-4 0-113,-5 0 0,3 0 0,-4 0 0,-1 0 147,-2 0 1,1 0 0,1 0 0,0 0 43,4 0 0,1 0 0,2 0 1,0-2-79,-1-2 0,7-2 0,1-5 0,1 4 0,1 1 0,-2-3 0,2 5 0,-5-1 0,-3-1 0,-1 5 0,-2-3 0,-2 2-189,0 2 1,-7 0 0,2 0-885,-3 0 1,-7 0-306,1 0 0,-4 0 196,4 0 1,-9 2 0,-3 2-1195,-9 5 1,-16 4 2312,-3 5 0,-24 3 0,-7 5 0</inkml:trace>
  <inkml:trace contextRef="#ctx0" brushRef="#br0">5279 6730 9579,'6'-15'0,"1"-1"0,2-3 0,0 0 257,1-1 0,2 3 1,1 5-1,1 1-283,-1 3 0,-4 3 0,0-2-121,1 1 1,-2 1 0,-1 7 0,0 2 175,1 5 0,-4-1 0,5 0 0,2 3 38,0 1 1,7 1 0,1 0 0,1 1 292,-1-1 1,9-4 0,-1-2 0,2 1 43,4-1 1,1-4 0,6 3 0,0-2-125,0 1 0,-5-1 1,1-2-1,1 1-85,2 1 0,-4 2 1,1-3-1,-1 1-43,-1-1 0,5 3 1,-4-1-1,4-2 38,1-2 0,-5 4 0,2-1 0,3-1-13,3-1 1,2-2-1,-7 0 1,-1 0 8,-1 0 0,-2 0 0,3 0 0,-3 0-218,-1 0 1,2 0 0,-2 0-1,-1 0-71,1 0 0,2 4 0,-3 0 0,-3 1 114,-1 1 1,3-3 0,2 4 0,0-1 117,-1-3 1,5 3-1,-1-2 1,2-1 198,2-1 1,6-2-1,3-2 1,1-1-130,-1-1 0,8-2 1,-4 3-1,2-3-249,0-1 1,-4 4 0,1-2 0,0 4-170,3 1 0,0 0 1,-5 0-1,-3 0 45,-1 0 1,3 1 0,-3 2 0,0 3 178,0 2 1,3-4 0,-3 3 0,0-1 209,0-3 1,8-1 0,0-2 0,0-2-76,1-2 0,2 2 0,-1-3 0,-1 0-8,1 1 1,0-1 0,-1 5 0,0 0-267,-2 0 0,2 0 0,-9 0 0,0 0 34,0 0 0,-2 2 0,-4 2 1,0 4 28,0-1 1,0 5 0,2-5-1,0 2 120,3 0 1,1-6 0,-3 1-1,1-2 129,-1-2 0,5 0 1,-1 0-1,2 0-120,0 0 1,-2 0 0,3 0 0,-2 0-10,-2 0 0,3 0 1,-3 0-1,-2 0 8,-3 0 1,7 4-1,-8 1 1,1-1-111,1 2 1,-8-3-1,-2 4 1,1 1-86,3-1 1,-2-2-1,1 2 1,2-1 174,2-3 1,4 0 0,0 0 0,-2 1-57,2-1 1,4-1-1,-2-2 1,-2 1 34,-2 4 0,4-4 0,1 4 1,1-4 58,3-1 0,-2 0 0,-1 0 1,-1 0 66,-3 0 0,3 5 0,0-1 0,-2-1-72,-2-2 1,5 4-1,-7-1 1,2 1-69,-1 1 1,4-5 0,-1 4 0,-1-4-202,-2-1 1,-1 5 0,2-1 0,-1-1 184,-1-2 1,8-1 0,-8 0 0,1 0 94,1 0 1,-2 0 0,0 0-1,0 0 101,0 0 1,0 0-1,0 0 1,0 0-164,0 0 0,0 5 0,1-1 1,4-1-51,3-1 1,0-2 0,1 0 0,1 0 42,2 0 0,1 0 0,1 0 1,-3 0-151,-2 0 1,3-5 0,-3 1 0,3-1 147,1-1 0,0 4 0,1-6 0,-2 2 31,-4 3 0,3 2 1,-5 1-1,0 0-27,0 0 0,2 1 0,-3 2 1,-1 2-73,2-2 0,-4 3 0,4-2 0,-2-1 30,0-2 0,5-1 0,-3 0 0,-1 0 149,-4 0 1,5 0 0,-7 0 0,-1 0-43,1 0 0,5 0 1,-7 0-1,0 0-108,2 0 1,-5 0-1,0 0 1,-2 2-126,-2 2 1,3-2 0,-1 4 0,1-2 122,-1 1 1,4-1 0,-2-2 0,1 1 23,2 1 0,3 0 1,-7-4-1,1 0 155,3 0 0,2 0 0,1 0 1,0 0 49,0 0 1,-2-1 0,-1-2 0,-1-1-51,1 1 0,1 1 0,2 2 0,-1 0-331,-4 0 0,7 0 0,-5 0 0,0 0-30,1 0 1,-4 0-1,2 0-42,1 0 215,-4 0 1,10 0-1,-2 0 1,3 0 112,2 0 0,2-1 0,-5-2 0,-2-2 9,2 2 1,5-3 0,-4 2-1,0-1-64,2-1 1,2 5 0,4-3-1,-2 2 11,-1 2 1,-6 0 0,3 0 0,-2 0-160,1 0 1,5 0-1,-1 0 1,3-1-25,1-4 0,2 4 0,0-4 0,-1 2 159,-2-1 1,-1 1 0,2-5 0,-1 1 99,-3 0 1,2 2 0,-3-2 0,-1-1 48,-2 1 0,-4 4 0,-1-1 0,-1 2-350,-4 2 1,2 0-1,-3 2 1,3 1 39,5 1 0,1 5 0,-2-5 0,2-1 83,2-1 1,3-1 0,-2 2 0,2 2 73,2-2 0,2-2 0,3-1 1,1 0 309,2 0 1,4-4 0,-6-1 0,-2 2-188,-4 2 1,-6 1-1,5 0 1,0 0-186,-1 0 1,3 0 0,-2 0-1,2 0-25,-3 0 0,-2 4 1,-4 1-1,1-2 46,1-2 0,5-1 0,-1 0 0,2 0 88,5 0 0,1 0 1,-1-1-1,1-2 20,2-2 0,6-1 0,-2 3 1,1-1-80,0 1 0,3-3 1,-5 2-1,-5 1-27,-2 1 0,-1 2 0,-7 0 1,0 0-34,0 0 0,0 2 0,-2 1 0,3 2-29,1 3 1,7-5 0,-5 1 0,-1-2 165,-2-2 1,4 4 0,-3 1 0,3-2 182,-2-2 1,3-1 0,-4-1 0,1-2-62,-4-2 0,4 1 0,-9 4 0,0 0-223,-3 0 0,0 0 0,-6 0 0,-3 0-194,-4 0 0,1 0 1,-4 0-1,1 0 57,0 0 1,-6 0 0,3 0 0,-1 1 169,0 4 1,4-4 0,-2 4 0,-1-4 64,0-1 0,3 0 1,-4 0-1,0 0-146,1 0 0,-4 0 1,3 0-879,-4 0 1,0 0-1,-1 0 170,0 0 0,-4 0-2753,0 0 3479,-6 0 0,-3 6 0,-7 1 1</inkml:trace>
  <inkml:trace contextRef="#ctx0" brushRef="#br0">4586 7836 8539,'0'-26'-166,"0"5"0,0 3-276,0 3 0,0 9 315,0 6 0,-5 2 0,1 7 1,1 1-114,1 2 0,1-5 0,-2-1 954,-2 0 1,2-6-265,8 0 1,4-1-1,7-7-10,2 3 0,1 0 0,-1 5 0,4 0-99,3 0 0,6 0 0,2 2 0,1 1-546,3 1 0,7 2 1,7-3-1,4 1 188,2-1 0,11 3 0,-1-1 0,1-2 113,0-2 1,6-2-1,-36-1 1,0-1-1,36-6 2,-36 4 0,0-2 1,2 1-1,0-1 0,-2 0 1,1 1-1,0-1 0,0 0 142,-1 1 1,0-1 0,4 0 0,0 1-1,31-8 1,1 3-222,0 2 1,-5 1 0,-5 5 0,-2-1-245,2 1 1,-5 3 0,-3 3 0,-4 3 59,-3 1 1,-6-4 0,0 2 0,-4-2 35,-4 1 1,-7-2-1,0 2 1,-4-3 152,0-1 1,0 0 0,-2 0 0,-4 2-627,-4 2 1,4-1 0,0 6-1650,-2 2 2251,-7 0 0,-3 3 0,-6-1 0</inkml:trace>
  <inkml:trace contextRef="#ctx0" brushRef="#br0">24701 7756 8230,'0'-34'945,"0"3"-69,0 9-1056,0 3 1,0 5 837,0 1 1,-2 4-1,-2 2-106,-5 1 1,-3-3 0,-1 5 84,-1 1 0,1 1 0,0 2-319,-1 0 1,6 0-1,0 2 1,1 1-130,-1 1 0,5 6 0,-1-1-131,2 3 0,2 1 0,2 1-8,2-1 1,4-4-1,5 0 1,0 0-180,1-2 0,-1 1 1,0-5 163,1 1 0,-5 0 215,0-4 0,-6-1 5,1-3 0,-3 1 1,-1-6 53,0-2 1,-5 1-1,-3 0 1,-1 2 54,0 2 1,5 2-1,-5 4 1,0-2-208,2-2 1,-4 4-295,7 0 1,-1 1 0,5 8 0,0 2 44,0 0 0,2 3 1,2-1-1,5-1-486,3-3 0,6 1 0,1-4 0,0 0 343,1 0 0,-3-2 0,-3-4 0,-1-1 216,0-4 0,-1-2 0,-3-6 0,-4-1 132,-4 1 1,-2-5-1,-4-1 1,-4 0 395,-3 0 0,-5 1 1,-3 4-1,0 1-49,-4 0 0,0 4 1,1 2-1,2 1-5,2 3 1,1 1 0,6 4-824,3 2 0,3 4 0,6 5 39,0 0 1,9 0 0,3 1 0,3-1-1783,5 0 1,3 1 0,2-1 0,0 0-1613,3 1 3723,8-1 0,-2 0 0,6 1 0</inkml:trace>
  <inkml:trace contextRef="#ctx0" brushRef="#br0">25487 7503 8508,'-4'-18'1485,"-1"1"-688,1 5-90,4 6-114,0 6 0,0 6 1,0 4-1,0 6 0,0 7 0,1 3 0,2 7 1,2 5 403,-2 5 0,-2 12 0,-1-2 0,2 2-939,2 0 1,-2-5-1,2-4 1,-2-7-287,-2-5 1,0-5-1,0-6 1,0-6-348,0-2 628,0-7 0,-2-5 0,-1-12 0,-3-11-77,-1-8 0,4-10 0,-2-10 0,4-2-230,1-5 1,0-5 0,0 0 0,1 3 469,4 2 1,2 2-1,7 11 1,-1 5 256,0 3 1,1 4-1,0 8 1,3 4-386,0 4 0,3 6 0,-4 2 1,2 2-143,-2-1 1,3 1 0,-1 5 0,-2 2-4,-1 2 1,-3 5 0,-2-1 0,-1 3 35,2 1 0,-5 5 0,-2 0 0,-2-2 136,-2-1 1,0 3 0,-3-1 0,-5 0-19,-5-2 1,-5-4-1,0 0 1,-4-2-331,-3 1 1,-2-3 0,1 1 0,-1-2-264,0-3 1,1 0 0,0 0-1,3 1-1188,0-1 1,7-2-1,0 1 1684,6 2 0,-2 4 0,4 5 0</inkml:trace>
  <inkml:trace contextRef="#ctx0" brushRef="#br0">24661 8649 8285,'0'-26'0,"0"1"191,0 2 159,0 10 246,0 7 0,0 8 0,-2 2-25,-2 5 1,-5 9-1,-7 4 1,-4 6-97,0 8 0,-7 6 1,-7 19-1,15-26 1,-1 1-335,-2 5 1,-1 1 0,-5 6 0,-1 0-1,-2 5 1,0 0 0,-1 1 0,0 1-180,1 0 0,0 1 0,1 4 0,1-1 0,3-7 0,0-1 0,1-1 0,1 0 20,1-5 1,2 0 0,2-5 0,2 0 0,1-3 0,1-2 0,-12 31-497,5-6 0,-1-8 0,3-8 0,1-4 282,0-4 0,1-8 1,5-7-1,1-2-302,3-3 0,-3-7-727,3-4 1,3-5 1260,2-5 0,8-2 0,4-6 0</inkml:trace>
  <inkml:trace contextRef="#ctx0" brushRef="#br0">25421 8543 8254,'-24'-6'0,"6"-3"0,0 3 0,9 2-133,-2 2 1,-1 4 0,1 2 0,4 5 367,1 3 0,2 3 0,4 2 0,1 4 431,4 0 0,3 8 0,10 0 0,4 3-70,4 5 1,6 2-1,5 2 1,3 2-229,0 1 0,9 7 1,-4-2-1,5 2-113,3 3 0,-26-26 0,0 2 1,0-1-1,0 1 0,1 0 0,1 0-357,-1 2 1,1 0-1,3 0 1,-1 0-1,-3 0 1,0-1-1,-2-1 1,0 0-319,20 25 0,-2-1 1,-2-8-1,-5-1-187,-3-4 0,-5-4 0,-5-9 1,-3 0-816,-2-1 0,-1 1 1,-5-10 1421,0-2 0,7-1 0,0-2 0</inkml:trace>
  <inkml:trace contextRef="#ctx0" brushRef="#br0">23954 11088 9715,'3'-35'1348,"6"-1"1,0 8 0,9 15-1,-2 11-1236,2 14 0,7 10 1,8 21-1,1 5-333,3 5 1,-3 8-1,1-1 1,2 4 176,-17-30 1,-1 0 0,-2 0 0,0 0 0,14 30 0,-3-3-188,-1-2 1,4-3-1,0-7 1,-1-5-515,-2-2 0,-2-8 1,3-3-1,0-4-269,2-5 0,2-4 1014,-2-9 0,15 2 0,9-3 0</inkml:trace>
  <inkml:trace contextRef="#ctx0" brushRef="#br0">26794 10822 8320,'-14'-60'2133,"5"10"1,-1 7-1,-5 21-2342,-6 17 0,-8 28 1,-5 17-1,-5 10-9,-7 9 0,18-23 0,-1 1 1,-4-2-1,-1 1 0,-3 2 0,-2-1 42,-2 1 0,-1 0 0,2 0 0,-1-1 0,-2-1 0,0 0 0,2-2 0,1 1-86,2 0 0,0 0 1,0 1-1,1 0 1,6-5-1,1-1 1,0 1-1,1 0-145,1 0 1,2 0 0,2-1 0,2 1 406,-13 31 0,-2-2 0,6-4 0,1 6 0,2 6 0</inkml:trace>
  <inkml:trace contextRef="#ctx0" brushRef="#br0">24501 6930 7790,'-6'-13'-71,"4"4"0,-2 0 535,2-1 0,2-2 1,2 0 1700,2 3-1214,-2 3 1,2 6-598,-8 0 1,2 6 0,-4 3-1,1 3-96,-4 1 1,3 5 0,0 0 0,1-1-75,1 3 1,0-5 0,4 2 0,0-2-129,0-2 0,-5 1-175,1-1 0,-1-4 78,5 0 1,0-8 0,0-1 0,0-7 107,0-5 0,2-1 0,1-2 1,1-1 216,-1-2 0,3 0 1,0 5-1,1-1 61,4 1 1,-4 0 0,2-1-60,1 1 1,1 4 0,-1 2-188,-1 1 1,0 1 0,4 5-95,0 0 0,1 0 0,-1 0 0,0 0-147,1 0 1,-1 5 0,-1 1 0,-2 0-1079,-1 0 1,0 4-257,4-1 1,1 1 0,-2 1 573,-3-2 0,2-6 0,-2 1 0,3-4-11,1-4 0,-1-8 913,-3-6 0,9-12 0,-3 2 0</inkml:trace>
  <inkml:trace contextRef="#ctx0" brushRef="#br0">24941 6584 7790,'12'-14'0,"-4"1"469,-3 0 0,1 4 0,0 0 2600,1-1-2247,-4 4 1,7 6-1,-5 10 1,-2 6-98,-2 6 1,-1 10 0,0 5 0,-1 4-239,-4 3 0,0 7 0,-6-2 1,2 1-206,-1-1 1,0-3 0,-1-8-1766,2-2 429,6-4 1,-3-6 0,6-4-3519,0-4 4572,6-10 0,2-8 0,5-7 0</inkml:trace>
  <inkml:trace contextRef="#ctx0" brushRef="#br0">25221 6744 8616,'-14'0'2761,"1"0"-1905,0 0 1,5 1-210,4 3 1,4 4-431,4 5 1,-1-1 0,5-2-252,-2-1 1,4-1-389,-1 1 0,3-3 0,1-6 0,0 0-541,1 0 1,-1 0 0,0 0 0,1 0 962,-1 0 0,6 0 0,2 0 0</inkml:trace>
  <inkml:trace contextRef="#ctx0" brushRef="#br0">25167 6983 7812,'-25'6'1267,"4"-3"0,-5 5 0,6-2-927,6-3 1,8-2 0,6-1-210,7 0 0,11 0 0,6 0 0,5-1-210,7-4 0,7 2 0,3-4 0,0-1-1764,0 1 1843,4-2 0,-9-4 0,5-1 0</inkml:trace>
  <inkml:trace contextRef="#ctx0" brushRef="#br0">24861 6464 20247,'13'-17'-1025,"0"4"1,1 9 0,-1-1 474,0 4 1,-4 1 765,0 0 64,-6 0 1,2 0-1,-8-2 98,-2-2 1,-5 1 30,1-6 0,-1 4 1,-1-2-1,4 0 132,1-1 1,-3 4 0,3-4-413,-1 2 1,2-2 64,-4 3 1,5 1-1,-5 4 1,-1 0-322,-2 0 1,-2 0 0,0 0 0,-3 0 331,0 0 1,-3-5-1,4 1 1,-2 1 105,2 1 0,1 2 0,2 0 1,-1 0-37,1 0 0,4 0 1,0 0-1,-1 0-85,-2 0 1,-1 0 0,-1 2 0,0 1-194,-4 1 1,3 10-1,-4-3 1,0 3-149,-4 2 1,0 5 0,-1-2 0,2 0 87,-2 1 0,0-3 1,1-3-1,2-1 101,2 0 1,-4-1-1,6-1 1,0-4 317,3-1 0,-6 3-296,-2-5 1,3 5-1,1-4 1,3-1-89,2 2 1,-2-3 0,-1 6-1,-2 1-323,2 2 1,-4 3 0,1 1-1,0 3 118,0 2 1,-3 0-1,2 2 1,1 0 69,0 0 0,5-3 1,6-1-1,-1-1 63,1-1 0,-2 1 0,4-5 316,-1 1 0,4-5 0,-2 0-317,4 1 1,2-3 0,4 2-1,3 2 17,4 0 0,2 3 0,0-1 0,3 0-92,1 1 0,4 4 0,-3 1 1,2 0 39,2 0 0,-2 5 1,1-2-1,1 2 30,-3-2 1,6 2 0,-4-6-1,1-4 441,0-3 0,2 1 0,-1-5 0,4 0 254,3-2 1,1-4-1,-2-1 1,1 2-169,-1 2 1,2-2 0,-1 4 0,0-2-70,2 0 1,-5 5 0,3-3-1,-3 2-532,-1 2 0,0-3 1,-2 2-1,-1 0 157,-2-1 0,-1-2 0,2-5 0,0 2 504,0 1 0,1 1 0,1-7 1,0-1-97,3-1 1,2-5 0,-3 3-1,1-1-98,3-4 1,-3 0-1,5-1 1,-2 1-239,0 2 1,4 2-1,-3-3 1,-3 2-296,-1 2 1,-1-2 0,0 2 0,-1 0-14,1 0 0,0 0 0,-1 3 1,1-3 182,0-1 1,-2-1-1,-2-2 1,0 1 290,0-1 0,3-2 1,0-3-1,-1-1-90,-2-2 0,2 0 0,-4 5 1,1-1-116,0 1 0,-1 0 0,2-1 0,-2 1-281,-2 0 0,-1-1 0,-5 1 1,1 1 14,-1 3 1,0-2 0,-1 2 0,-1-3-178,-2-2 1,-6 1 0,2 0-1,0-1 88,-1 1 0,1-2 1,-5-1-1,0-3 119,0-2 1,0 0 0,0-1 0,-2 3 120,-2 0 1,2 2 0,-4-3-1,1 0-144,-4 4 1,-3 1 0,-3 2 0,-3 0 34,-4-1 1,-9 2-1,-5 2 1,-4 3 26,-4 1 1,-3 0-1,-8 3 1,0-3 124,2-1 0,-2 2 0,10-2 0,2-1 421,2 1 1,2-2 0,2-4 0,2-1 247,-2 1 1,4-5 0,2 0-1,3 2-170,1 1 1,1 2 0,-1 1 0,0 3-64,1 5 1,-7 2-1,-2 4 1,-4 2-965,-1 5 0,0 5 1,0 3-1,2 4-1167,2 0 1,-1 4 0,7-3 0,5 5 1520,6 4 0,4-3 1,2 5-1</inkml:trace>
  <inkml:trace contextRef="#ctx0" brushRef="#br0">720 6770 8150,'-14'0'171,"1"0"0,4-1 0,2-4 1205,1-4 1,2-7-1,4-2-667,0 2 0,0 1 1,1 3-1,2 2 1703,1 1-1026,7 6 1,-5 0 0,3 11-390,-5 5 0,-3 9 0,-1 2 0,0 5-377,0 7 1,0 3-1,0 0 1,0 0-621,0-3 0,5 5 0,1-5 0,0-4 0,0-2 0,0-5 0,-3-3-894,1-4 0,2-5 0,-3-5 279,1-8 1,1-17-1,-5-12 1,0-8 522,0-9 1,0-5 0,0-2 0,0-2 291,0-2 1,0 8-1,0 0 1,0 6 326,0 3 1,0 6 0,0 3-1,1 4 769,4 5 1,2 3-1297,6 5 0,1 7 0,-1 2 0,0 5 0,1 5 0,-1 8 0,-1 11 0,-2 4 0,-1 3 0,-1 5 0,2-4 0,-3 2 0,-1 3 0,0-4 0,-3-2 0,3-4 0,2-5 0,-5 2 0,2-8 0,1-4 0,-4-8 0,4-13-494,0-8 1,-5-15 0,4-6 0,-2-6 90,1-4 0,-2 1 0,2-2 0,-3 6 637,-1 6 1,0 4 0,2 8 0,1 3 647,1 4 0,2 8 0,-1 2-882,4 2 0,2 8 0,3 8 0,-1 5 0,0 3 0,-1 10 0,0 0 0,-2 5 0,1 4 0,2 1 0,-7 1 0,0-4 0,0-4 0,3 1 0,-5-4 0,1-3-1984,1 0 1,-3-10 0,5-3 1983,3-5 0,1-8 0,1-7 0</inkml:trace>
  <inkml:trace contextRef="#ctx0" brushRef="#br0">1373 6317 7888,'-21'0'2329,"8"2"1,7 1-1,2 2-1133,-1 3 0,1-4 1,4 7-1,0 2-737,0 3 1,0 6-1,0-2 1,0 0-186,0 4 1,4-3 0,2 0 0,1-2-1363,4-3 1,2-3 0,3-4 25,2-4 1,0-5-1,-6-6 1,-2-6 388,-1-4 1,-4-6 0,2 2 0,-1 1 699,-3 0 1,-3 1-1,-3 5 1,-3 1 984,-1 3 1,2-1 0,-4 5 2229,-1 2 1,4 3-1895,1 5 1,4 6 0,1 9 0,1 0-1039,4 4 1,1 0-1,4 0 1,-2-2-311,-2 1 0,4-3 0,-3-3 0,2-2-772,0-1 1,-4-3 0,3-2-212,3-4 0,-1-5 0,1-5 0,-3-5-4453,3-6 5436,-5-5 0,6-6 0,-5 1 0</inkml:trace>
  <inkml:trace contextRef="#ctx0" brushRef="#br0">1613 6344 8427,'7'-6'2457,"-2"6"1,1 1-1,0 8 1,0 2-2343,-1 0 0,6-2 0,-2-1 0,3-1-235,1 0 0,5-4 1,1 0 119,2-6 0,1-10 0,5-8 0</inkml:trace>
  <inkml:trace contextRef="#ctx0" brushRef="#br0">1853 6157 7888,'0'-13'0,"0"4"3652,0 0-2275,0 6 0,0-1 0,0 8 749,0 5 1,0 9 0,1 5 0,4 7-1004,4 6 0,1 7 0,0 5 1,-1 6-1405,2 5 0,-5 6 0,0-6 0,-2-1-247,0-3 1,5 0 0,-3-9 0,0-1 527,0 1 0,-1 5 0,-5-4 0</inkml:trace>
  <inkml:trace contextRef="#ctx0" brushRef="#br0">1386 7557 8763,'-1'-14'0,"-2"1"928,-2 0 1,-3 4 0,2 0 0,-2-2-41,-2 0 1,2-3-1,1 1 1,1 0 216,3-1 1,-4 5 0,-2 0 102,-3-1 0,-1 4 0,-1 2-632,1 2 0,0 13 0,1 3 0,1 6-330,3 3 0,5 4 1,-2 3-1,4 1-322,1-2 0,1 2 0,4-2 0,4-6-253,2-2 1,4-3-1,1-6 1,4-3-1193,0-5 0,-3-8 1,2-7-1,-3-5 967,-2-6 1,0-4 0,-9 0-1,-2-1 604,-2 1 1,-1 5 0,-1 3 0,-2 3 547,-2 2 0,-5 5 1182,1 4 1,-1 4 2791,1 4-4149,3 4 0,6 7 0,1 2 1,2 6-569,2 2 1,5 1 0,-1 1 0,3 0-297,1-1 1,1-5 0,-1-3 0,0-3-205,1-2 0,3-6 1,3-4-1,0-7 645,4-9 0,1-12 0,2-10 0</inkml:trace>
  <inkml:trace contextRef="#ctx0" brushRef="#br0">1586 7330 20503,'14'6'1226,"-1"3"0,0 9 0,-1 4 0,-2 3-793,-1 2 0,-1 1 0,2 1 0,-2 2-796,-3-1 0,4-3 0,-4-4-3795,-2 0 2768,-2-7 0,4-4 0,-1-14 1,-1-11 720,-1-12 1,-2-3 0,0-8 0,0 1 813,0 0 1,0 3 0,0 7 0,0 2 2094,0 6 0,0-3 2603,0 3-4259,0 5 1,6 6 0,2 7-487,4 4 0,0 2 0,-2 8 0,-1 1-808,2 2 1,-4 4-1,2-4 1,1 0-2844,2 1 0,2-6 3553,-1 1 0,6-1 0,2-5 0</inkml:trace>
  <inkml:trace contextRef="#ctx0" brushRef="#br0">1946 7277 7851,'-6'-8'1932,"0"1"1,-4 4 4948,1-2-6296,0 1 1,3 4 0,5 3 0,5 4-47,4 7 1,-1 2 0,3-3 0,-1 1-495,2-1 1,-4 5 0,0-1-262,-1 0 0,0-8 0,-1-5-546,4-2 0,-3-4 0,-2-2 0,-2-5 490,-2-3 0,0-1 0,0-1 0,0 1 1386,0 0 1,0 4 0,-2 1-519,-2 2 0,2 3 348,-2 8 1,2 2-1,4 8 1,2 1-1093,5 2 1,-2 0 0,2-5 0,2-1-1644,1-3 1,1-3 0,2-6-1,1-2-1487,2-2 1,5-15 3277,0-12 0,2-18 0,1-6 0</inkml:trace>
  <inkml:trace contextRef="#ctx0" brushRef="#br0">2133 6610 7851,'-14'0'1662,"3"6"0,2 3 0,4 3-1345,4 1 1,1 7 0,0 3 0,0 5 1188,0 3 1,6 12-1,3 2 1,2 7 224,3 5 0,-2 0 0,-2 3 0,-1-2-2172,1-6 1,-2 0 0,1-8 0,-1-2-1278,0-5 0,4-6 1,-3-9-1,1-4 1718,-1-3 0,9-8 0,-4-1 0</inkml:trace>
  <inkml:trace contextRef="#ctx0" brushRef="#br0">2359 6957 8192,'-5'-8'0,"-4"4"3115,-3 2-3247,4 8 1,2-3 0,8 5-251,2-2 1,-1-2-1,6-4 328,2 0 0,0 0 462,3 0 1538,-7 0 0,-2 0 3928,-10 0-5110,4 0 0,-5 2-815,6 2 1,1 2 0,4 4-1,4-1-75,2 2 0,3-1 1,-1 0-1,0-2-33,1-2 0,-1-2 0,0-4-359,1 0 0,-1-1 0,0-4 0,-1-4-338,-3-3 1,2-1 0,-6 0 0,1-1-1,0 1 0,0-5 1,-3 1-1,2 0-400,-2 2 1,-2 2 571,-1 0 1291,0-1 1,0 9 0,-1 6 0,-4 11 930,-4 9 0,2 10 1,-2 6-1,0 4-53,2 4 1,-8 14 0,4 0-1,1 3-828,-2 3 0,2-11 0,1-4 0,5-5-1276,2-6 0,4-3 0,2-14 0,5-5-5000,3-7 5619,7-10 0,2-25 0,5-11 0</inkml:trace>
  <inkml:trace contextRef="#ctx0" brushRef="#br0">2733 6650 8753,'-21'12'0,"5"3"1142,5 4 0,1 11 0,5-8 1,3-3 243,0-2 0,2-4 1,0 0-1,2 1-957,2-1 0,3-1 0,8-2 0,1-3-317,2-1 1,4 3-1,-4-3-232,-1 2 0,-4 0 1,-4 6 144,-5-1 1,-2 0 0,-2 1 0,-2-1-403,-2 0 1,-8 5 0,-6 0-1,2-2-188,1-1 0,2-6 565,-1 0 0,1-6 0,0 3 0</inkml:trace>
  <inkml:trace contextRef="#ctx0" brushRef="#br0">2919 6544 11766,'-19'9'0,"-2"1"0,2 3 921,6 4 1,5 5 0,7-5 0,-2 1-419,-2 2 1,1 0-1,4 7 1,0 0-1970,0-1 0,1-4 0,5-2 1466,8-6 0,5 3 0,8-10 0</inkml:trace>
  <inkml:trace contextRef="#ctx0" brushRef="#br0">2786 6477 11613,'-30'-13'0,"5"2"1846,9 7 0,7 1 0,9 12-2473,0 1 0,6-2 0,4 0 0,7 3-448,5 1 1,4 0-1,6-4 1,3-3 1074,4-4 0,1-7 0,0-1 0</inkml:trace>
  <inkml:trace contextRef="#ctx0" brushRef="#br0">3119 6557 7795,'-7'13'1697,"-6"1"-262,-8-1 1,6 0 0,2 1-1,1-1-478,0 0 0,5 1 1,2 0-1,4 3 55,1 0 0,0 1 0,0-4 0,1 0-1643,4 4 1,-4-3 0,3 4-1,-2-1-874,-2 0 0,0 4 1505,0-4 0,-6 11 0,-1-1 0</inkml:trace>
  <inkml:trace contextRef="#ctx0" brushRef="#br0">6079 9089 8526,'-6'-13'0,"-2"-1"0</inkml:trace>
  <inkml:trace contextRef="#ctx0" brushRef="#br0">6172 9062 9983,'4'-26'0,"2"1"871,2 2-1480,-5 10 0,3 9 1,-6 8 175,0 5 1,-6 1 0,-3 1 858,-3-2 0,-1-6 0,-1 1 201,1-3 0,1 1 0,2 1 1,1 1 464,-2-1 0,0-1-439,-3-2 1,1 0 0,0 0-197,-1 0 0,1 0 0,0 0-364,-1 0 0,1 0 0,0 1 0,-1 2-70,1 2 1,0-1 0,-2-2 0,-2 1 164,0 1 0,-6 0 0,6-4 0,0 0 94,3 0 0,-4 0 1,0 0-1,2 0 70,1 0 1,6 0 0,0-1 0,-1-2 1,-2-1 1,-1-5-1,-1 4-399,1 2 0,-5 2 0,0 1 0,1 0-198,-3 0 0,4 0 0,-6 1 0,-2 2 26,-1 2 0,0 4 1,1-3-1,3 1 101,2 3 0,1-4 1,5 0-1,0-1 225,-1-1 1,6 2 0,-1-3 292,-2 1 0,-1 2 0,-1-3-309,0 2 1,-1 1 0,1-2 0,0 3-256,-1 1 1,-3 5 0,-3-1 0,1 4-64,0 1 0,1-3 0,3 1 1,-1 1 85,-2 2 1,2 0 0,6-5 0,1 1 170,-2-1 1,4-1-1,0-2 1,1-1 176,3 1 0,0-2 0,0 1-167,-2 1 0,1 2 0,4 1-190,0 1 0,-2 3 1,-1 3-1,-1 0-59,1 4 0,0 6 1,0 2-1,-1 1 28,1-1 1,-3 2 0,1-5 0,2-4 145,2 0 1,2-6 0,2-1 0,3-3 290,2-2 1,-1 0 0,5-1 739,1-3-731,-2 3 0,8-9 0,-4 4 0,1 1-21,2-1 1,5-2 0,0 4-1,0 1-153,0 2 0,2 1 0,-2 0 0,6 1-237,2-1 1,1 0 0,-2 1-1,1-1 130,-1 0 0,2-4 1,-1-1-1,-1-2 316,-2-3 1,3 2 0,2 0 0,-1-2 4,1-2 0,-1-1 1,-2 0-1,1 0-27,-1 0 0,2 0 0,-1 0 0,1 0-297,0 0 1,-4 0 0,5 0 0,-2 0-196,0 0 1,6 2 0,-3 1 0,0 1 145,-3-1 1,2 3-1,0-1 1,-2-2 90,-3-2 1,4 3 0,-6 1 0,-1-2 146,0-2 1,3-1 0,-6 0 0,3 0 64,2 0 1,-2 0 0,-1 0 0,-2 0-227,2 0 0,1 0 0,2 0 1,-2 0-134,-3 0 0,6 0 0,-4 0 0,0 0 81,1 0 1,0 0 0,2 0 0,-1 0-140,1 0 0,0-4 1,-1-1-1,1 2 307,0 2 1,-1 0-1,1-2 1,0-2 108,-1 2 0,-1 0 0,-1 0 0,-2-1-141,2 1 0,1-3 0,2 1 1,-2 2-170,-3 2 1,4 1-1,-4 0 1,3 0-234,2 0 1,-2-1 0,-2-2 0,0-2 225,0 2 0,1 2 0,0 1 1,-2 0 273,2 0 1,-4 0 0,3-2 0,-1-1-39,-1-1 1,4-1 0,-3 5-1,3-1-90,2-4 0,-2 4 0,-1-3 0,-2 2-285,2 2 1,-1-1 0,1-2 0,-2-2 220,2 2 0,-3 0 0,-1 0 0,1-1 166,0 1 0,0-3 1,1 0-1,-3 0 36,0 0 1,-4 0 0,4 3 0,-1-3-188,0-1 0,4 4 0,-4-3 0,0 2-282,1-1 0,-3 1 0,6 2 0,1-1 26,-3-1 1,6-1-1,-4 4 1,2-2 211,-2-1 1,1-2-1,-3 3 1,-1-3 364,0-2 1,-1 5 0,-5-3 0,1 2-69,-1 0 1,0-5 0,1 3-1,-1-2-30,0-2 1,1 3 0,-1-2 0,0 0-446,1 1 1,-1-2 0,0 4 0,1-1-190,-1-4 1,5 4 0,-1-2 314,0-1 0,-2-1 1,-4 1-1,0 1-68,-2-1 1,-6 2 0,1-1 0,-2-1 284,-2-2 0,0-1 1,0-2-1,0-3-177,0-4 0,0 1 1,0-1-1,0 0-158,0 1 1,-5-3-1,1 5 1,-1 0-46,-1 0 0,5 1 0,-5 3 1,0-1 84,-3-2 0,-1 0 0,-1 5 1,2 0 21,-1-1 1,-6 3 0,-2 0 0,2 2 66,1-1 0,0 2 0,-1 0 1,-2-1 26,2 1 1,1-2 0,2 4 0,-1-1 151,1-4 0,0 1 1,-1 0-1,1 1-77,0-2 0,-5 1 0,0 0 0,2 1 124,1-2 1,-4 1 0,-2 0 0,-1 2-43,0 2 1,1 0 0,-3 3 0,3-1-167,2 1 0,-3 1 1,3 2-1,-1 0-349,1 0 0,1 0 1,5 0-1,0 2 348,-1 2 1,5-2 0,1 2 0,-3-2 220,-1-2 0,-1-2 1,0-1-1,-1-3 334,1-1 1,0 3 0,-2-5 0,-1 0-312,-2 1 1,-4-2-1,2 4 1,1 0-533,0 0 0,-5 2 0,2 4 0,-3 0 16,-2 0 1,0 0 0,1 0-1,1 0 161,2 0 1,-2 0 0,4 0-1,-1 0-73,0 0 1,4 0 0,-4 0 1138,-2 0-724,5 0 1,-6 0-1,3 0 1,-2 0 75,2 0 1,-3 0 0,2 0 0,-2 0-174,-1 0 0,0 0 1,1 0-1,2-2-53,-1-2 1,-9 2 0,5-2 0,-3 3-205,-2 1 0,-4 4 0,3 2 0,-1 0-136,-1 0 1,7 3 0,-4-3-1,2-1 288,0 1 0,-5 3 0,5-4 1,0-2 194,-2-2 1,1 4-1,-5-1 1,1-1-74,-1-2 0,3-1 0,-3 0 0,-1 0 28,-1 0 0,-8 0 1,7 2-1,-2 1-218,1 1 0,1 1 0,0-4 0,1 2 2,4 2 1,-2-1 0,6-4 0,1 0 34,2 0 0,1 0 0,1 0 1,-1 0 131,0 0 1,1 0-1,-3 0 1,0 0-144,-2 0 0,0 0 0,2-1 0,0-2-463,-2-2 0,-5 1 1,4 5-1,-1 2-625,0 2 1,-1 9-1,5 1 1,2 5 76,2 3 0,-2 2 1017,9 2 1,-11 0-1,1-1 1</inkml:trace>
  <inkml:trace contextRef="#ctx0" brushRef="#br0">13650 10035 8388,'13'-13'0,"1"0"0</inkml:trace>
  <inkml:trace contextRef="#ctx0" brushRef="#br0">13690 9995 8088,'-1'-13'-359,"-4"0"0,4 4 0,-5 1-241,0 3 0,-2 0 666,-5 5 1,0 5 0,1 0 0,2 1 726,1 0 533,6-1 983,-3-5-1388,6 0 0,0-6 1,1-2-109,4 1 0,2-3-756,6 5 0,1 1 0,-1 4 7,0 0 1,1 0 0,-1 0-1,0 0 119,1 0 1,4 0 0,1 0 0,1 0 41,4 0 1,0 0 0,1 0 0,-1 0 105,-1 0 0,9 0 0,-9 0 1,1 0-265,1 0 0,-1 0 1,0 0-1,-4 0 107,0 0 0,2 4 0,-3 1 0,0-2-343,1-2 0,2-1 0,-3 2 0,0 1 229,0 1 1,1 0-1,-4-4 1,2 0 338,-2 0 0,-1 0 0,0 0-309,2 0 0,3 0 0,2 0 0,-4 0-160,-3 0 1,-2 0-1,0 0 1,1 0 5,-1 0 0,5 0 1,1 2-1,0 1-92,0 1 1,5 1 0,-3-5 0,1 0 166,0 0 1,-4 0-1,3 0 1,-2 0 244,-3 0 1,-1 0 0,-2 0-1,1 0-69,-1 0 0,0 0 0,1 0 0,-1 0-146,0 0 1,2 0-1,2 1 1,0 2-408,0 2 0,2-1 1,-1-4-1,-2 0 166,-1 0 0,3 0 0,1 0 0,0 0 262,0 0 0,1 0 0,-4 0 1,2 0 116,-2 0 1,-1 0 0,0 0 0,-1-1 424,0-4 1,8 4-738,-4-4 1,-1 4 0,1 1 0,-3 0-263,-2 0 0,1 4 1,-1 1-1,-1-1 119,-3 2 0,3-5 0,-4 4 0,4-4 175,2-1 0,3 0 1,1 0-1,-1 0 617,-3 0 0,0 0 1,-1 0-1,0 0-32,1 0 0,-1 0 0,0 0 0,1 0-324,-1 0 1,0 0 0,1 0-319,-1 0 1,0 0-1,1 0-230,-1 0 0,0 0 0,1 0 0,-1 0 249,0 0 0,5 0 0,0 0 0,0 0 375,1 0 1,-4 0-1,4 0 1,-1 0 179,-1 0 0,6-1 1,-6-2-1,0-2-198,-2 3 0,-1 0 0,3 2-826,0 0 0,1 0 0,-4 0 375,-1 0 0,0 4 0,1 1 0,-1-2-159,0-2 0,1 4 1,-1-1-1,0-1 337,0-1 1,1-2 0,-1 0 0,0 0 508,1 0 1,4 0 0,1 0 0,0 0-44,0 0 0,4-5 1,-4 1-1,0 1-446,0 1 1,-1 2-1,-5 0 1,1 0-314,-1 0 0,0 0 0,1 0 0,-1 2 94,0 2 1,1-2-1,-1 2 1,0-1 490,1 2 0,-1-4 0,0 4 0,1-4 152,-1-1 0,0 0 0,1-1 1,-1-2-82,0-2 1,2-4-1,1 5 1,2 1 192,-1 1 0,-3-2 0,0-1-1235,-1 3 0,0 0 0,1 2-11,-1 0 0,0 0 0,1 0 659,-1 0 1,0 4 0,1 1 0,-1-2 164,0-2 0,1-1 1,-1 0-1,0 0 47,1 0 1,3 0 0,1 0 0,0 0 335,1 0 1,-4-4 0,4-1 0,-1 3-603,0 0 0,0 2 0,-5 0 0,0 0-179,1 0 1,-1 0 0,0 0 52,1 0 1,-1 0-1,0 0 361,1 0 0,-1 0 0,0 0 0,1 0 367,-1 0 0,0 0 0,1 0 0,0 0-206,4 0 1,-3-1 0,4-2 0,-1-2-385,0 2 0,4 2 0,-4 1 0,0 0 103,1 0 1,-4 0-1,2 0 1,-2 0-278,-1 0 0,-1 0 0,0 0 0,0 0 343,1 0 1,-1 0 0,0 0 0,1 0 321,-1 0 0,0 0 0,2 0 0,2 0-8,0 0 0,3-5 1,-4 1-1,2 1-338,-2 1 0,3 2 0,0-1 0,1-2-317,-1-1 1,-1-1 0,-3 5-1,1 0 82,2 0 0,-1 0 0,-3 0 244,-1 0 1,0 0 0,1 0-37,-1 0 1,0 0 0,1 0 0,-1 0 351,0 0 0,1 0 0,-1 0 0,0 0-278,1 0 1,3-1 0,1-2 0,-1-2-245,-3 2 1,0 2 0,-1 1 8,0 0 1,1 0 0,-1 0 97,0 0 0,1-2 22,-1-2 0,0 2 1,1-2-752,-1 2 1,-4 2-2948,0 0 2491,0 0 1,-2 6-1,-3 3 1,-5 3-2123,-8 1 3380,-18 7 0,-8 0 0,-11 7 0</inkml:trace>
  <inkml:trace contextRef="#ctx0" brushRef="#br0">5799 11715 21864,'0'-17'-4452,"0"4"3384,0 9 0,1-2 1,4 6 1192,3 0 0,0 4 0,1 0 0,1 1 99,2 1 0,1-3 1,2 4-1,1 1-150,2-1 0,6-3 0,-2 5 1,3 0 318,2-1 0,0 2 0,-1-6 0,1-1-88,0-1 0,-1-2 0,2 0 1,2 0-385,1 0 1,3 0-1,-4 0 1,-2 0 213,2 0 1,-1-5-1,-1 0 1,2-1-38,1 0 1,0 0 0,-4 3 0,-1-2-129,1 2 0,0 2 0,1 2 0,2 2-29,1 2 0,0 4 0,-3-3 1,0 1 23,-1 3 0,7-2 0,-8-1 0,3 1 248,-1-1 1,-2-4 0,2 1 0,2-2 91,1-2 1,0 0-1,-3-2 1,2-1-140,1-1 1,0-2 0,-3 3-1,2-1-117,1 1 0,0 1 0,-4 2 0,0 0-397,-1 0 0,1 0 1,1 0-1,2 0 186,1 0 1,0 0-1,-3 0 1,2 0 403,1 0 0,0 0 0,-3 0 0,2 0 5,1 0 1,0 0 0,-3 0 0,2 0 12,1 0 0,4 0 0,-4-1 1,-1-2-284,-2-2 0,3 1 1,2 2-1,-1-1-234,1-1 0,-2 0 0,-4 4 1,-2 0 1,-3 0 1,3 0 0,-2 1 0,0 2 147,-1 1 1,2 2-1,-5-3 1,2 2 47,3-2 1,-3-2 0,-1-1-1,1 0 647,0 0 0,1 0 0,5-1 1,-1-2-439,1-2 0,0 1 1,-1 2-1,1-1-360,0-1 0,-1 0 0,1 4 0,0-2 36,-1-2 1,-4 2 0,1-2 0,-1 2 43,-1 2 0,-1 0 1,-3 0-1,0 0 303,0 0 0,2 0 0,-1 0 0,-2 0 166,-1 0 0,4 0 1,2 0-1,0 0-207,-4 0 1,4-4 0,0-1 0,0 1-81,-4-2 0,3 4 0,-3-3 0,1 0-187,1 1 1,-4-1 0,3 5-1,-3 0-116,-2 0 0,0 0 1,1 0-1,-1 0 270,0 0 1,5 0-1,1 0 1,1 0 221,-1 0 0,3 0 1,-3 0-1,2 0-133,3 0 1,0 0 0,-1 0 0,-1 0-165,2 0 0,0 0 1,0 0-1,-2-1-100,1-4 0,3 4 0,-1-4 1,-1 4-104,-2 1 0,-1 0 1,2 0-1,-2 0 40,-2 0 0,3 0 0,-4 0 0,-2 0-281,-1 0 1,-1 0 0,-1 0-527,0 0 0,1 0 0,-1 0-824,0 0 1,1 0 1818,-1 0 0,0 0 0,1 0 0</inkml:trace>
  <inkml:trace contextRef="#ctx0" brushRef="#br0">920 14340 8478,'0'-34'-261,"0"3"-225,0 9 1,0 22 528,0 9 1,-5-2 3264,1 2-2091,-6 0 0,8 0-238,-2-1 1,7-3-1,2 4 1,3 1-420,2 2 0,-2 7 1,1 3-1,-1 5-478,0 4 0,4 3 0,-3 8 0,1 1-414,-1 1 1,3-1 0,-3-6 0,1-3-217,-1-1 0,3-7 1,-5-5 119,0-2 0,5-8 532,-3-11 0,2-12 0,-1-10 0,-1-4 234,1 0 0,-2-5 0,-1 1 0,0 3 1056,1 4 0,-4 6-762,5 0 0,-6 9-568,2 8 0,-4 6 1,-1 9-1,0 3-131,0 4 0,0 3 0,0 2 1,0 0-339,0-1 1,0-1-1,0-1 1,0-3-403,0-2 1,0 3 0,0-4 0,0-2-901,0-1 0,2-3 515,2-3 0,8-6 1,7-14 1191,2-11 0,7-15 0,6-10 0</inkml:trace>
  <inkml:trace contextRef="#ctx0" brushRef="#br0">1560 14513 8478,'-20'-17'588,"-3"6"1,-4-8 1022,6 11 0,11 11 0,4 15 1,2 4-1809,-1 4 0,1 0 1,4 2-1,0 2 23,0 1 1,0-4-1,0-7 1,1 0 19,4-4 0,-2-3 1,5-4-39,3-4 1,1-4 0,-1-2 159,-2-4 1,-1-7 0,-5-8 0,1-3 210,-1 0 0,3-10 0,-1 8 0,-3 0-41,0 1 1,-2 8 0,0-2-800,0 3 0,0 6 0,1 2-261,4 1 1,-2 2 0,6 4 7,1 0 0,3-6 0,4-3 914,1-3 0,5-7 0,-2-2 0</inkml:trace>
  <inkml:trace contextRef="#ctx0" brushRef="#br0">1960 13994 8016,'-6'-40'1804,"-2"7"0,-4 6 542,3 8-2836,4 10 1,5 5 651,0 8 1,0 4 0,0 5 0,0 3 144,0 6 1,0 7 0,0 12 0,0 3-324,0 5 1,0 8-1,0 2 1,0 0-630,0 0 0,1-4 1,2-9-1,3-8-153,1-3 0,2-10 0,6-9 0,1-6-913,2-5 1711,6-10 0,-3-8 0,5-8 0</inkml:trace>
  <inkml:trace contextRef="#ctx0" brushRef="#br0">2080 13727 9523,'-21'-12'928,"3"3"1,9 14 0,5 12-1,2 10-1042,2 10 0,0 16 1,0 7-1,0 8-288,0 7 1,1-36-1,0 1 1,0 0-1,1 0 1,0-1-1,2-1 402,3 33 0,2-12 0,4-13 0</inkml:trace>
  <inkml:trace contextRef="#ctx0" brushRef="#br0">2026 14340 10126,'-6'-55'0,"-3"-3"0,-1 5 6386,1 10-6356,3 12 1,12 24 0,3 2 0,3 4-563,1 1 1,1 6-1,0 3 1,3 2-390,0 3 0,6-1 1,-4 0-1,2 1 362,2-1 1,1 0-1,0 1 1,-2-1 214,2 0 0,-7-4 0,-2-1 1757,-4-2-806,-8-2 1,1-4-1,-8 0 2572,-5 0 1,1-4-1040,-1-1-2299,6 1 1,-1 5 0,8 2-1,5 2 142,3-2 1,1 3-1,2-1 1,2 1-323,0 0 1,1-1-1,-5-5-621,1 0 1,-5 0 1342,0 0 0,-7-2 0,3-2 18,-4-5 0,-1-3 1,0-1-1,0-1-66,0 1 0,0 0 0,0-1 1,2 3 224,2 2 0,4-2 0,7 7 0,1 1-524,2 1 0,8 2 0,-1 2 1,2 2-401,3 5 1,4 3 0,-2 1 0,1 1-465,0-1 1,2-1 0,-2-2 0,-1-2-2606,1-2 3433,4-2 0,-3-4 0,6 0 0</inkml:trace>
  <inkml:trace contextRef="#ctx0" brushRef="#br0">1560 15073 8004,'-8'-9'-4,"4"0"361,2-1 1,2 2 106,0 0 0,0-1 0,0-5 180,0 1 0,0 0 0,0-1-100,0 1 1,0 4-1,0 0 158,0-1 0,0 3 362,0-2-740,0 6-238,0-3 0,-1 6 0,-2 1 31,-2 4 1,-5-2 0,1 4 17,-3-1 1,3 4 0,1-1 0,-3 5-53,-1 3 1,-2 3 0,-1 3-1,0-1-50,3 2 1,2 1 0,-2 2 0,3-2-112,4-3 1,4 2 0,1-6 0,0 0-165,0 1 1,1-9 0,2 4 0,3-4-169,2-3 0,1 4-366,4-7 0,0 1-311,1-5 929,-7 0 0,-1-2 638,-6-2-158,0 2-410,0-4 0,0 5 138,0-4 238,0 4 1,1-7 0,2 4 117,2-5 1,-1 2 0,-4-2 0,0-2-223,0 0 1,0-3 0,0 1 125,0 0 0,-1-1 1,-2 1-668,-2 0 1,-3 4-2061,3 0 1491,1 6 894,4-3 1168,0 6-896,0 0 1,6 0-1,2 0 1,4 0-759,2 0 1,0 0 0,3 0-27,1 0 0,-1 0 1,-3-1-1,-1-2-136,0-2 1,1-4 0,-1 3 207,0-1 0,-5 2 1085,-4-3 1,-2-1 733,-2-5 0,-6 7-380,-3 3 0,-3 2 0,0 4-578,3 2 0,3 3 0,6 7 1,0 1-103,0 2 0,0 4 0,0 6 0,0-1-372,0 1 1,5 4 0,1 2 0,1-1-559,3 1 0,2-4 0,3-6 1,1-6-157,2-2 0,1-7 0,-2-4 0,0-4 253,0-4 1,2-5-1,-3-9 1,-2-4 285,-4-3 0,-7-7 0,1 0 1,-2-1 246,-2 1 1,-5-2 0,0 6-1,-3 2 492,-2 1 1,-2 6 0,-1 1 808,-1 3 0,5 6-1155,0 1 0,7 3 0,-1-4-452,6-1 1,8-2 0,9-1 0,2-1-254,6 1 0,-1 0 1,4-2-1,-5 0-25,-3 2 0,0-3 0,-5 8 1084,-2 1 0,-5-1 145,-2 4 1,-6 4-1,1 0 1,-2 7-304,-2 5 1,0 7 0,0 4 0,0 3-279,0 5 0,0-1 1,1 4-1,3-1-908,5-4 0,3-7 0,2-5 0,-1-7 289,0-5 0,5-5 0,0-5 0,-1-5 750,3-7 1,-4-8-1,6-9 1,0-3-296,-1-4 1,4-8-1,-2 1 1,0 0 756,0-1 0,0 6-644,-5-2 0,6 4 0,-4 1 0</inkml:trace>
  <inkml:trace contextRef="#ctx0" brushRef="#br0">1306 13660 7930,'-17'0'711,"-1"0"1,0-4-1,5-2 72,-1-1 1,7 2 0,3-4-1099,2-1 1,12-2 0,4-3 0,2-1 91,3-2 0,-2-4 0,3 1 1,1-1 227,0-2 1,-3-8 0,2 5 0,0-3 79,-4-2 1,-6 4-1,-2-5 1,-2 2 226,-3 0 1,-2 0-1,-1 3 1,-1-2 152,-4-1 0,-2 0 0,-7 4 0,2 1-39,4-1 1,-4 2 0,3 1 0,-2 2-259,3-2 1,-4 5-1,4 0 1,-1 1-204,1 0 0,5 0 0,-3 5 1,1 0-186,1-1 1,-1 1 0,5 0-1,0-1-73,0 1 0,0 0 1,0-2-1,0-1 100,0-2 1,0 0-1,2 3 1,1-1 177,1-2 0,7-5 1,-4-1-1,2-4 85,0-3 0,0-2 0,3 3 1,-2-1 293,-1 2 0,-2-2 0,2 3 0,-4 4 5,-4 3 1,-1-1 0,0 4-734,0 2 1,-6 1-152,-3 2 0,-3 1 1,-1 3 241,0 5 1,5 1-1,4-2 231,2-4 1,2-3 0,0-1-1,0 0 4,0-1 0,0-3 0,0-3 0,2 0 361,2-4 0,-2 3 0,2 1 0,-1-1-231,2 0 0,-4 5 0,4-2 0,-4 2-96,-1-2 1,0 3-1,-1-3 1,-2 4-63,-2 0 0,-1 1 0,3 0 0,-3-1 273,-1 1 0,2-5 0,-2 0 0,1 1 182,3-3 1,-3 1 0,0-5-1,0 2-223,0-2 1,1 5-1,2 0 1,-2 1-1,2 0-449,2 2 1,-4-3 0,1 1 166,1 2 1,1 0 0,2-1 0,0-2-400,0-2 0,-1 4 1,-2-4-1,-3 0 637,-1 0 0,-2 4 0,-5-4 1,1 2 138,0 2 0,-5 2 0,-1 2 1,-2 1-44,-3 3 0,4 2 1,-1 4-1,0-1-346,0 1 1,4-3 0,-4 1 0,2 1-272,2-2 0,2 4 0,4-3 0,0 0 155,2 1 0,6-7 0,-1 2 233,2-2 1,8-4 0,3-3 0,5-4-2,3-3 0,0-7 1,3 1-1,1 0 285,0-1 0,-5 4 1,0-4-1,-4 4-195,-3 2 1,-6 1-1,2 1 1,-4 2-61,-1-2 1,0 5 0,0-1-1,-1 3-24,-4-1 1,2 0 0,-4 5 0,1-1-111,3 1 0,-3 0 1,2-1-701,1 1 0,1 0-852,2-1 0,0 6 1668,0-1 0,-6 6 0,-1-3 0</inkml:trace>
  <inkml:trace contextRef="#ctx0" brushRef="#br0">746 10515 8170,'0'-19'889,"-5"-2"-95,-4-6 0,3 7-745,1 2 1,5 3-401,5 2 0,2 1 0,6 0 0,2 0 410,3-2 0,-3-3 0,4 4 0,-1 0 264,0-1 0,-1 1 0,-3 0 0,-1 1-84,0 3 1,1 3 0,-1 6-1,0 0 30,1 0 0,-1 3 0,0 4 0,1 7 21,-1 0 1,0 6-1,2-1 1,3 2-422,4 2 0,9 1 1,6 0-1,6-4-318,6 0 1,5-3-1,3-3 1,4-2 448,0-3 0,4-4 0,-4-5 0</inkml:trace>
  <inkml:trace contextRef="#ctx0" brushRef="#br0">5612 14900 7970,'0'-14'0,"0"7"0,0 1 0</inkml:trace>
  <inkml:trace contextRef="#ctx0" brushRef="#br0">5559 14940 7970,'-14'6'90,"5"-5"0,1 4 1,-3-4 1694,-1-1 0,3 0-171,1 0 0,0-1-1072,-1-4 1,-1 2 0,5-6-326,3-1 0,0 3 6,2-2 1,4 4 0,2-2 65,2 1 1,1 1 0,4 5-1,0 0 62,1 0 0,3-4 1,3 0-1,0 1-69,4 1 1,1 2 0,3 2-1,2 1-78,1 1 0,2 2 0,-4-3 0,3 3-227,-3 1 1,1-4 0,-1 3 0,2-1-51,-1-1 1,-2 5-1,0-5 1,1 1 96,-3 1 1,7-5 0,-10 4 0,0-4 242,-3-1 0,3 0 0,-6 0 0,0 0 578,-2 0-1416,-2 0 372,0 0 0,-11 0 0,-7 0 0,-5 0-219,-3 0 1,-7 0 0,-2 0-1,-5 0 102,-4 0 0,-1 0 1,-5 0-1,1 0 378,-1 0 1,0 0 0,0 0 0,3 0 258,1 0 1,2-4 0,5-1 0,-1 2 159,0 2 0,5-4 0,1 1 1,2 1-829,3 1 0,5 2-788,3 0 1,5 2-1,0 2-481,6 5 1,10 3 0,11 1 0,5 1 1615,7-1 0,14 6 0,5 2 0</inkml:trace>
  <inkml:trace contextRef="#ctx0" brushRef="#br0">6918 14020 7986,'-13'0'-184,"4"0"0,0 0-243,-1 0 0,2 0 1,1 2 3186,1 2 262,2-2 674,4 4-2951,0-6 0,6-6 0,3-3 0,4-3-85,5-1 0,2-1 0,7-1 0,0-1-381,-1-2 1,5-4-1,2 4 1,0 2-472,-1 1 1,-2-1 0,-6 1 0,-4 3-666,-1 0 1,4 5 0,-6 0-325,0 1 1,-2 1-4011,-2 5 5191,6 0 0,-4-6 0,4-1 0</inkml:trace>
  <inkml:trace contextRef="#ctx0" brushRef="#br0">7851 13487 8100,'8'-6'2269,"-4"-3"1,-2 2-1560,-2-2 0,0 5 0,-2-4-203,-2 2 1,-4 2 0,-5 4-1,0 0-94,-1 0 0,1 6 1,0 3-1,1 2-185,3 3 1,-1 4-1,5 1 1,2 0-33,2 0 1,1 3 0,0-4 0,1-1-154,4-3 0,2 0 0,6-1 1,2-1-1004,3-3 0,-2 1 1,5-5-1,0-2 20,0-2 0,-4-1 0,6-1 0,-1-4 940,-1-4 0,10-9 0,-3-2 0</inkml:trace>
  <inkml:trace contextRef="#ctx0" brushRef="#br0">8238 13367 8145,'-6'-21'444,"5"10"0,-4 11 1211,4 7 0,1 5 0,0 1 0,0 0-818,0 1 1,1 4-1,4 1 1,2 0-541,0 0 1,5 8 0,-3-3-1,2-2-365,-3-1 1,4-4 0,-4-3 0,1-2-169,-1-4 0,-5 0-65,2-4 0,-4-10 0,-2-3 1,-4-10-9,-3-6 1,-4-2 0,-2-1 0,1-1 867,0-2 0,4-1 0,1 6 0,2 1 159,4 2 0,-4 4 105,1 6 0,2 5 0,8 4-912,4 3 0,7 1 0,2 0 0,-2 1-650,-1 3 1,2 4 0,3 5 0,-1 0-754,0 1 0,5-1 1,0 2 1491,5 3 0,-1-3 0,5 4 0</inkml:trace>
  <inkml:trace contextRef="#ctx0" brushRef="#br0">8638 13354 10289,'-12'-33'1769,"3"7"0,9 11 0,8 12-2350,-1 6 1,5-2 0,-5 5 830,1 0 1,4-3 0,-5 6-47,0 1 1,4 2 0,-7 1-334,-1 1 0,-1-1 0,-2 0 446,0 1 1,-2-5 228,-2 0 0,1-6 752,-6 1-2655,6-3 699,-3-1 0,6 2 0,1 1-332,4 1 1,-2 1 203,6-5 0,0 0 0,4 0 361,0 0 0,1-2 0,-1-1 0,0-3 111,1-1 1,-3 3-550,-2-5 2023,-3 6 1,-7-3 459,-4 6 0,2 0 0,-4 1 950,1 4 1,2-2-1884,4 6 1,0-5-1,1 3-810,3-1 0,-1 3 0,5-3 0,-1 0-752,1 0 0,1-2 0,4-4-290,0 0 0,1 0 0,-1 0 0,2 0-97,2 0 0,-2-1 0,3-2 0,-3-3 211,-2-1 0,-4-1 1051,0-1 0,6-8 0,6 2 0</inkml:trace>
  <inkml:trace contextRef="#ctx0" brushRef="#br0">9251 12821 8069,'-1'-27'915,"-4"0"0,4 16 1,-5 9-1,1 14 194,1 7 0,-2 5 0,3 7 0,-3 5-564,-1 2 0,2 8 0,-2 3 0,-1 3-1177,1 1 1,4-1 0,-1-2 0,2-3 249,2-1 1,0-3 0,0-7 0,2-7 381,2-5 0,3 1 0,7-4 0</inkml:trace>
  <inkml:trace contextRef="#ctx0" brushRef="#br0">9211 13340 11302,'-1'-22'0,"-2"-1"0,-2 0 1635,2 3 0,2 6 0,1 5-449,0-1-1188,0 4 1,6 0-1,3 6 1,2 0-863,3 0 1,-1 0 0,2 0 0,3 2-301,4 2 0,-1-2 0,-1 2 0,0-2-77,-4-2 1,-1 0 1373,-2 0 965,-6 0 1,-1-6 0,-7-2 2124,-4 1 0,4-5-1476,-3 3 0,4 3-1552,4 2 0,3 2 0,8 2 0,2 0-216,0 0 0,7 5 0,-2-1 0,3 1-361,2 0 1,0-3 0,1 2 0,1-2-888,3-2 1,0 0-1,-1 1 1,5 2 1268,2 2 0,8 5 0,2-2 0</inkml:trace>
  <inkml:trace contextRef="#ctx0" brushRef="#br0">9478 14740 7894,'-14'0'0,"1"0"0,0 0 0</inkml:trace>
  <inkml:trace contextRef="#ctx0" brushRef="#br0">9318 14766 8520,'-6'-13'666,"3"-3"-749,-6 3 0,6 4 0,-3 13 0,0 5-810,-3 3 0,2 1 0,-1 0 993,3 1 236,0-1 0,7-5 0,2-4 147,5-3 0,3-1 0,1 0 0,0 0 172,1 0 0,-1 0 1,0 2-1,1 1-394,-1 1 0,0 7 0,2-2 0,2 1-315,0-1 0,3 3 0,-4-2 0,3 3-88,2 1 0,0 2 0,4-9 1,0 1 200,3-4 0,3-2 0,0-2 1,3 0 510,0 0 1,3-2 0,-5-1 0,-3-3-243,-1-1 1,3 4 0,1-1-1,-4 2-228,-5 2 1,3 0 0,-4 2 0,1 1-176,0 1 1,2 5-1,-3-3 1,3 0-287,2 0 0,0 3 0,-1-5 0,2-1 360,3-2 1,-1-1-1,4-1 1,0-2-18,0-1 1,0-7-1,5 2 1,-2-3 529,0-1 1,7 0 0,-5-1 0,-1 3-225,1 2 0,2-2 1,-7 5-1,2 0-925,0 1 0,-7 0 1,1 5-1,-5 0 350,-3 0 0,-1 0 1,3 0-1,-4 0 249,0 0 0,-1-1 0,-3-2 0,3-3 87,2-2 0,0-2 1,3-6-1,-4-2 325,0 2 0,2-5 1,-3-1-1,0-2-33,1 2 0,-3-3 0,-3 2 0,-3 0-552,-2 1 1,2-2 0,-5 6 0,0 2-181,0 1 1,-2 2-1,-4-1 1,0 1 85,0 0 0,0-1 0,-2 1 233,-2 0 0,-3-7 1,-7 0 222,1-1 1,4 2 0,0 4-1,0-1 129,2-2 0,-1-6 1,4 3-1,-3 1-20,-1 2 1,-4 3 0,3 2 0,-2 1-358,-3 3 1,-3-1 0,-3 5-1,0 2-279,-4 2 0,-6 1 0,-1 0 0,3 0 200,4 0 1,-1 0 0,4 0 0,1 0 205,2 0 1,-1 0-1,1 0 1,2 0-59,1 0 1,1-2 0,0-1 0,-3-1 256,0 1 0,-3 1 0,3 2 0,-4 0-218,0 0 0,-4 0 1,3 0-1,-4 2-184,0 2 1,-5 4-1,-2 5 1,1 0-7,-1 1 0,3-2 0,7-2 0,0-1 50,0 1 1,3-2 0,1-1 0,1-1 256,1-3 1,-6-2 0,4 1-1,-2 1 55,-2 1 0,2 1 0,-1-5 0,0 0-62,1 0 1,-4 0-1,2 0 1,-2 0-82,-1 0 0,-1 1 1,0 2-1,1 3-431,-1 2 0,2-1 0,1 3 0,3-1 201,2 2 1,-3-4 0,4 0-1,2 1 127,1-1 1,2-4-1,-2 2 1,-1-4 126,-2-1 0,0 0 0,5 0 0,-2 0 114,-3 0 1,-1-1 0,-5-2 0,3-3-68,2-2 1,-5 5 0,4-1-1,-2 2-214,-1 2 1,3 0 0,-4 2-1,2 1-152,-2 1 0,-1 11 0,-3 0 0,-2 3 120,-1 1 0,0 3 0,4-3 1,2 1 273,3-1 1,2 3-1,7-4 1,0-2 76,-1-1 1,7 3 0,3 1 0,2 0-129,2 0 1,2 5 0,2 0 0,5 4-437,3 3 1,7 5 0,3-2 0,3 1-994,2 2 1341,6 5 0,7-8 0,7 6 0</inkml:trace>
  <inkml:trace contextRef="#ctx0" brushRef="#br0">19902 6837 8320,'-13'-19'-94,"-1"5"0,1 8 0,-2 11 1,-1 5-158,-2 6 1,-6-1 0,2 3 0,-2-3 250,2-2 0,-1-4 0,5-2 0,1-1 254,3-3 0,2-3 2863,3-4-2663,3 2 1,12-4 0,4 6 0,7 0-307,5 0 1,4 2-1,4 1 1,3 1-63,1-1 1,6 3 0,4 0 0,1 0-111,0 0 1,3 0-1,7-3 1,1 1 504,2-1 1,0-1 0,-5-2 0,0 0 33,0 0 1,1 0 0,-1 0 0,0 0-370,1 0 1,-1 0-1,2 0 1,0 0-143,-2 0 1,9 0 0,-4 0 0,3 0-73,-4 0 1,10 0 0,-8 0-1,2 0 150,0 0 0,4-2 1,-4-1-1,-5-1 235,-3 1 0,1-3 0,-10 0 0,-1-1 62,-2-4 0,-1-1 0,0-1 0,0 0-324,0-1 1,5 1 0,2 0-1,2 0-373,2-1 0,3 1 0,-5 0 1,2-1 175,-3 1 1,3 0-1,-7-1 1,-1 1 86,-1 0 0,-2-1 0,0 1 1,-2 0 208,-2-1 0,-2-4 1,-5-1-1,2-1 287,-1-4 0,3-1 0,-2-3 0,-2-2-75,0-1 0,-4 0 1,-2 4-1,-2 0 449,-2 1-1121,-1-1 0,-4 0 0,-1 2 15,0 3 0,-5-2 1,-4 5-1,-2 0-109,-2 0 0,0 1 0,-2 4 0,-1 1 208,-1 0 1,-7 1 0,1 2 0,-5 2 192,-3 2 1,1-3 0,2 3 0,-3 1 50,-4-1 1,2-5 0,1 2 0,1-1 66,1 1 1,-10-6 0,3 3 0,1-1 119,-3-3 0,-3 0 0,-4 2 0,1 1-270,-1 0 0,-4 4 1,0 1-1,-4 2-270,-4 3 0,-4-2 0,3 0 0,-1 2 137,-3 2 1,-2 1-1,0 0 1,2 0 109,1 0 0,6 0 0,-2 0 0,5 0 169,5 0 1,-4 0 0,5 0 0,-1 0-68,-1 0 1,5 0 0,-3-2-1,0-1 269,0-1 1,-2-2-1,-4 3 1,-1-2-278,-4 2 0,-2 2 1,-6 1-1,-1 0-489,1 0 0,0 4 1,1 2-1,3 0 306,4 0 1,0 0 0,2-3-1,3 3 331,3 1 1,5-4-1,-2 2 1,2-2-49,2 1 1,2-2-1,1 2 1,1-2 145,-1-2 1,2 1-1,1 2 1,2 1-252,-2-1 0,-1 0 0,-2 0 0,1 3-290,-1 2 1,0-4 0,1 5 0,-1 1-77,0 2 0,2 0 0,2-2 0,2-1 120,2 2 1,-4-1 0,4 0-1,0-1 371,0 2 0,1 1 1,3-1-1,-1 0 221,-2-2 1,0 0-1,3 4 1,-1 0-258,-2 0 1,-4 5 0,4 2 0,1 0-168,-3 4 1,6 1 0,-6 5 0,2 2-388,1 4 1,-1 5 0,5-7 0,-1 2 100,1-1 1,6-5 0,2 1-1,4-4 416,1-5 0,0 2 0,1-7 1,4 0 326,3-2 0,6 2 0,5 1 0,9-2-50,11-1 1,5-1 0,6-1-1,-2 0-424,-2 1 0,3-3 1,-5 0-1,-1-2-386,-2 1 0,4-3 0,1 2 0,0 2-262,0 0 1,-2-2 0,-4 0 0,-1 2-175,-4 0 1,-2-2 0,-8 2-1,-3 2 882,-4 3 0,-9 8 0,-3-3 0</inkml:trace>
  <inkml:trace contextRef="#ctx0" brushRef="#br0">3919 15753 8240,'-7'-8'-937,"1"4"0,6 8 842,0 5 0,0 3 827,0 1-30,0-5 1,-5-4-1,1-8 85,1-5 0,-3 1-124,2 0 0,1 5 0,7-2-701,5 4 0,3 1 1,3 0-1,1 0-47,2 0 0,4 0 1,-3 0-1,2 0 104,3 0 0,-1 0 1,1-2-1,-2-1 115,2-1 0,0-7 0,-1 3 0,-2-4-96,-2-2 1,3 1 0,-2 0 0,-1-1-283,0 1 0,-1 4 0,-5 2 0,1-1-23,-1 1 0,5 4 1,0-1-694,-2 2 1,-1 4-1,-2 1 1,-1 2 959,-3 3 0,-3-5 0,0 15 0,1-4 0</inkml:trace>
  <inkml:trace contextRef="#ctx0" brushRef="#br0">4506 15579 8946,'0'-13'589,"4"-6"1,2-2 0,1 0-133,4 4 0,1 8 0,1 4 0,2 4-576,2 1 0,0 1 0,4 5 0,-2 6-381,-3 4 1,-3 8 0,-4-2 0,-4 3 395,-4 2 1,-1 0-1,-1-1 1,-4 1 238,-4 0 1,-4-1 0,-5 1 0,-2 0-114,-1-1 1,-3 1 0,6 0-1,1-1-177,-3 1 1,6 0 154,-4-1 0,-3 7 0,0 1 0</inkml:trace>
  <inkml:trace contextRef="#ctx0" brushRef="#br0">25114 7370 19161,'13'-10'0,"-1"-4"0,-1 1-6,-3 3 1,1-2 0,5 3 271,-1-3 1,-4 3-1248,0 0 1198,-6 6 1,-3-3 132,-9 6 0,-3 0 536,-1 0 1,4 0 2503,0 0-2723,6 0 1,-4 0-1,2-1-523,-4-4 0,-3 4 0,-1-4 0,-2 4-147,-3 1 1,-1 0 0,-5 0 0,2 0 262,-1 0 1,2 0 0,0 0 0,0 0 372,1 0 1,3 0-1,0 0-32,2 0 1,1 0 0,1 0-523,0 0 1,4 1-1,0 2 1,-3 2-122,-4-2 1,-3 4 0,-5 1 0,2 1-33,-2-1 1,-1 1 0,-3 5 0,-2-1 29,-1 0 1,0 1 0,6-3 0,1 0 181,2-2 0,1-5 0,-1 4 0,4-1-84,3 0 0,-3-4 0,1 2 0,0-4-54,3-1 0,0 2 0,1 1 0,0 1 0,-1 2 0,1-3 0,0 3 0,-1 1 0,-4 2 0,1 5 0,0-1 0,3 0 0,-4 1 0,0-1 0,2 0-62,1 1 0,2-1 0,-1 0 0,1 0 124,0 1 0,4-1 0,0-1 0,0-2-62,2-1 0,-4 0 0,7 4 0,1 1 0,-3-1 0,1 2 0,2 1 0,2 2 0,1 0 0,1-3 0,4 2-25,4 6 0,3-3 0,1 1 1,0-2-50,1-2 0,3 2 0,3-1 0,0-2 172,4-1 1,-3-2 0,1 0 0,0 1-99,-1-1 0,4-1 0,-3-2 0,2-2 0,-2-3 0,6 4 0,-2-3 0,-1 0 0,0 0 0,8-1 0,-5-4 0,3 2 0,1 1 0,1 1 0,0-4 0,4 2 0,1 2 0,9-1 0,-7-2 0,2 1 0,-1 1 0,4 1 0,-1-5 0,-1 0 0,-1 0 0,-2 0 0,0 0 0,-2 0 0,-2 0 0,1-5 0,-5-1 0,1 0 0,0 0 0,2-3 0,-1 4 0,2-3 0,1-2 0,7-1 0,-5 1 0,1 1 0,3-1 0,0-2 0,-3-1 0,0-1 0,0 1 0,2 0 0,0-2 0,-5-1 0,-3-2 0,0 0 0,-6 3 0,-3-1 0,1-2 0,-7-1 0,-1 1 0,-4-3 0,0 1 0,-5-6 0,-2 4 0,-1-3 0,-3-2 0,-2-4 0,-1 0 0,0 2 0,0 1 0,0 1 0,-1 0 0,-3 1-66,-5-1 0,-3 2 0,-2 1 1,0 3-593,-4 2 1,-3 1 0,-7 5 0,-3 0 62,-5-1 1,-1 2 0,-1 2 0,-1 3 163,-2 1 0,-5 1 0,4 5 0,5 0-309,3 0 0,3 0 0,6 2 0,1 1-290,2 1 1,6 11 0,-2 0-1,5 4-2734,4 5 3736,3 7 1,6-3-1,0 5 1</inkml:trace>
  <inkml:trace contextRef="#ctx0" brushRef="#br0">24927 7970 15432,'9'-14'171,"0"1"1,0 1-1,4 2 1,-1 1 313,-3-1 1,3 2-189,-3-1-163,-3 0 0,1 2 84,-2 3 0,-5 2-15,0 2 0,-2 2 274,-7 2 1,5-3-1,-4 5 436,2 0 0,2-3 956,4 6-1804,0-6 0,-1 4 115,-4-2 0,-1 2 0,-4 5 0,2-1-344,2-3 0,-4 0 0,3 2 1,-2-1 96,0 1 1,5 1 0,-4-1 0,1-1 637,-1 1 0,5-2 1,-1 1 154,2 1 0,-2-3-40,0 2 0,-2-4-519,1 4 1,2-5 0,-6 5-112,-1 1 0,3-2 0,-2 1 1,-2 0-214,-1-2 1,1 5 0,0-3 0,2 3 215,-1 1 1,-2 0 0,-1 1 327,-1-1 0,6-4 0,-1 0-39,-2 1 1,4-4-1,-1 0 1,1-2-157,0 1 1,2 1 0,-4-2-140,-1 5 1,0-2-1,-1 1 1,2-1-151,-1 1 0,-2 0 0,-1 6 1,-1-1-61,1 0 0,0 5 1,-1 0-1,1 0 100,0 1 0,1-4 0,2 3 412,1-4 0,1 0 1,-2-2-363,1-4 1,5 4-32,-5-3 0,6-1 1,-3-1-1,0 0 5,-3 1 1,2-1 0,-2 4 0,-2-3-6,0 3 1,-3 1 0,1 1 0,0 0-15,-1 1 0,5 3 1,0 1-1,1-2 14,0-1 0,-2-6 0,5 0 0,1 0-22,-2-2 0,3 5 33,-6-3 0,5-2 1,-4 2-8,2 2 1,-3-4-1,4 2 1,-3 1 21,-2 2 0,2 2 0,-1-1 0,-1 0-14,-2 1 0,-1 3 1,0 3-1,-1-1-6,1 0 0,0 5 0,-1-4 0,2 1 12,4-3 1,0-3 0,5-2-30,-1 0 1,-1 1-17,5-1 1,-1-4 53,-4 0 1,4-5 0,-5 4 0,1-1-4,1 1 1,-5 0 0,3 6 0,0-1-8,0 0 1,-2 2-1,2 1 1,0 2-23,0-1 0,-3 2 0,3 0 7,-1 2 0,4-5 0,-2 2 1,4-3-14,1-2 1,0-4 0,0 0 20,0 1 0,0 2 1,-2 0 15,-2-3 1,1 3 0,-5-4 0,1 4-18,0 2 0,-1 0 0,-2 3 0,1 2-9,-2 2 0,1-4 0,0 4 0,1 0 13,-1 0 0,4-5 0,0 2 0,1-3 4,1-2 0,-1 6 0,4 0 15,-4-2 0,4 0 0,-4-8 0,4 3 5,1 1 1,-1 2 0,-2 2 0,-2 0 1,2 0 0,-3 3 0,2 3 1,-1 2-5,-1 1 1,3 0 0,-4-3 0,1-1-1,3 2 0,2-3 0,1 0 0,0-2 0,0-3 1,0 3-1,0-1 1,0-2-1,0-1 1,0-1 0,0-1 0,0 0 0,0 1 0,0-1 1,0 0-1,0 1 0,0-1 1,4 5 0,1 1 0,-2 0 0,-2 0 0,-1 8 1,0-2-1,0 2-1,0 2 1,1 0 0,2-6 0,2 0 1,-2 0 0,3 1 0,0-2 0,0-3 0,0 1 0,4-6 0,-3 4 0,2-3 0,0-2 0,0 1 0,3-1 0,-2 0 0,-1 1 0,0 0 0,4 4 0,-1 1 0,-3 5 0,-5-3 0,-2-2 0,2 8 0,1-2 0,-1 0 0,2 0 0,-4 6 0,4-7 0,-2-2 0,1-1 0,0-3 0,0-5 0,2 0 0,1 1 0,4-1 0,-5 0 0,2 1 0,0-1 0,-2-4 0,2 0 0,-3 0 0,0-2 0,-3 5 0,4-3 0,-1 3 0,-1 1 0,-5 0 0,0 1 0,0-1 0,1 6 0,2 4 0,3 2 0,1 1 0,-2 1 0,4 0 0,1-1 0,2 1 0,1-2 0,2-1 0,1-3 0,2-2 0,4-1 0,-4-5 0,-2-1 0,-1-3 0,-1 2 0,-1-3 0,0-1 0,1 5 0,-1-3 0,-1 3 0,-2 0 0,-1-2 0,1-1 0,-2 0 0,1 4 0,1 1 0,2-1 0,1 0 0,-1 1-453,-3-1 0,3 0 0,-3 0 131,3 1 0,1-1 1,0-1-72,0-3 0,1 1-625,-1-5 1,-4 4-1,0-4-615,1 3 0,-2-4 0,-1 5 386,-1 2 0,-2 0 0,-4 3 1247,0-1 0,0 0 0,0 1 0</inkml:trace>
  <inkml:trace contextRef="#ctx0" brushRef="#br0">24074 12714 9231,'0'-13'398,"0"-1"1,0 1 42,0 0 0,0 4 1,0 0 1141,0-1 1,0 2 1243,0-1 125,0 6-2002,0-3 1,6 11 0,3-1-640,3-1 1,3-1 0,1-2 0,3 0-616,2 0 1,0 0 0,2 0 0,-2 0-1679,-2 0 1,-1 0-1,-4 0-1208,-1 0 1,0 1 3189,1 4 0,-7 8 0,-1 8 0</inkml:trace>
  <inkml:trace contextRef="#ctx0" brushRef="#br0">23981 12954 8295,'0'-13'1525,"0"5"0,1 2 1,4 6-1537,4 0 0,3 0 0,1 0 0,0 0 437,1 0 0,-1 0 0,0 0 0,1 2-742,-1 2 0,0-2 0,1 2 0,0-2-622,4-2 0,3 0 938,6 0 0,-1 0 0,1 0 0</inkml:trace>
  <inkml:trace contextRef="#ctx0" brushRef="#br0">24527 12647 8461,'-1'-19'1085,"-3"-3"1,2 10 20,-2 8 0,4 8 0,3 9 1,3 1-1056,1-1 1,2 0-1,4 2 1,0 2-226,1 0 0,-1 6 1,0-4-1,1 0-1287,-1 0 1,2 4 0,1-6 1460,2 0 0,6-3 0,-4 0 0</inkml:trace>
  <inkml:trace contextRef="#ctx0" brushRef="#br0">24941 12621 8514,'-6'-25'1225,"-2"10"1,-3-1 0,0 14 799,2 14 0,0 7 0,-4 11 1,-2 4-1498,-3 6 0,-2 10 0,-7 5 0,2 9-913,3 5 1,8-28 0,0 0 0,1-1 0,2 0 0,0 0 0,0 1-1169,0 0 1,1 0-1,1-2 1,0 0 1345,2-1 0,1 0 1,-1 4-1,0 0 0,1-1 1,-1-1-1</inkml:trace>
  <inkml:trace contextRef="#ctx0" brushRef="#br0">5585 13834 8528,'8'-26'152,"-4"4"0,-2 3 1,-1 7-21,4 3 0,-4 2 5,4 2 1,-4 5-289,-1 0 1,-1 5-1,-4 5 509,-4-1 1,2-4 331,-2 3 1,4-3-28,-3 4 0,-1-6 383,-5 1 1,5-2-890,1-2 0,-1 0 0,-5 0 0,1 0-247,0 0 1,-1 6 0,1 2 0,-2 4 100,-3 2 0,2 3 1,-5 1-1,1-2 73,-1-1 1,3-1-1,-3-1 1,2 0 109,3 1 1,-3-6 0,1 1 0,0 0 312,-1-1 1,4 2-1,-3-4 1,2 0-319,-2 0 0,3 4 1,-4-1-1,1 3-317,1 1 1,-3 6 0,4 4 0,-3 2 151,-2 1 0,0 6 1,-2 0-1,2 1-198,2-1 1,1 4 0,5-5 0,-1-1 320,1-2 1,0-3 0,-1-1-1,1-4 117,0 0 1,4 2 0,0-3-1,-2 0-131,0 0 0,2 4 0,0-4 0,0 0-113,1 0 1,-3 4 0,3-4 0,-1 0-218,0 0 1,2 1 0,-3-4 0,2 2-320,2-2 0,0 3 1,3-1-447,-1-2 1,0-5-656,4-2 0,0-5 1617,0 5 0,0-6 0,0 3 0</inkml:trace>
  <inkml:trace contextRef="#ctx0" brushRef="#br0">4945 14513 8393,'-8'-10'-173,"-1"-3"219,6 2 0,-5 10 0,5 7 0,-3 1-141,-1 3 1,3 1 0,-4-1-1,1-1 672,-1 1 1,4-2 0,-3 1-231,1 1 0,-3 2 0,4 1 0,2 1-47,2-1 1,-1 5-1,-1-1 1,-1 1-64,1 1 0,-3-2 1,0 5-1,0 0-220,0-1 0,-4 4 1,1-1-1,-3 5 125,-1 7 1,-5 2-1,-1 4 1,0 2 17,-1 5 1,-2-1 0,4-1 0,1 0-66,-3 1 0,5-1 0,-2 2 1,2-6 79,2-6 0,1 1 0,1-2 1,4 1 68,1-1 0,-3 1 0,5-6 0,1 0-41,1 1 1,2-4 0,2 4 0,2-4-18,5-2 0,3 1 1,3 1-1,3 2-124,4 1 1,-2 4 0,3-4 0,-1-1-288,-1-2 1,4-1 0,-3-2 0,3-1 126,2-2 0,0-6 0,-1 4 0,2-3 203,3 1 1,-2 0 0,2-5 0,-3 0-17,-2 1 0,6-1 1,-1 0-1,-2 1 43,-1-1 1,4-4-1,0 0 1,-1 0-39,-3-2 0,6 5 0,-7-3 0,3 3-151,2 1 1,-4 0 0,5 2 0,-2 1-90,0 2 1,0 0 0,-4-3 0,-2 1 50,-3 2 1,4 0 0,-4-5 0,3 0 57,2 1 1,-1-1 0,2 0-1,2-1 290,1-3 0,5-3 0,-4-5 1,1 2-5,-1 2 0,6-1 1,-4-4-1,1 2-135,1 2 1,-2-2 0,3 4-1,-2 0-115,2 2 1,-3 0 0,2 1 0,-1 1-392,0 2 1,2 0 0,-5-2 0,1-2 218,-1-3 1,8 4 0,-1-3 0,1 0 64,3 0 0,0-1 0,-2-5 0,2 0 345,2 0 1,3-5 0,-2 1 0,0 1 51,0 1 0,3 1 0,-3-2 0,1-2-290,4 2 0,-4 3 0,2 3 0,0 3-232,-2 2 1,4-1 0,-5 3 0,-2-2 2,-3-2 1,7 3-1,-8-5 1,1 1 271,1 0 0,1-3 1,0 2-1,-2-2 255,2-2 0,0 0 0,-1 0 0,1 0-130,1 0 0,5-2 0,-5-1 0,-1-1-164,-1 1 0,4-3 0,2 2 1,3 1 41,-2 1 0,3-2 0,-4-1 1,4 1-359,2-2 0,-3 4 0,1-2 0,0 3 207,3 1 0,1 0 0,-2 0 0,-1 0 62,0 0 1,0 0 0,2-2-1,2-1 96,0-1 1,6-5 0,-4 3 0,2 0 10,2 0 0,1-3 0,1 3 1,-1 0-65,-1 0 1,10 0 0,-6 3-1,1-1-2,0 1 0,2 0 0,-1 0 1,-1-1-33,2 1 1,0 1-1,-2 2 1,1 0-22,2 0 0,3 0 0,-4 0 0,0-1 63,4-4 0,-3 2 1,3-6-1,0 1-35,-37 4 1,1 0-1,3-1 1,0 0-1,-3 2 1,-1 0-1,2 0 1,-1 0-19,0 0 0,0 0 1,3-1-1,-1-1 1,-1 2-1,-1 0 1,1 0-1,-1 0 30,2 1 1,-1-2 0,0 0-1,0 0 1,2 0 0,0 2 0,0-2-1,1 0 76,0-1 1,0 0 0,5 1 0,0 0 0,-2 1-1,0-1 1,0 0 0,-1 1-11,0-1 0,-1 0 0,0 3 0,0-1 0,-3 0 0,-1 0 0,35 0-134,1 2 0,1 0 0,-37 1 1,0 0-1,0 0 0,-1 1-53,1 0 1,-1 0 0,3 1 0,0 0 0,-3-1 0,-1-1 0,2 1 0,-1 1 66,0-2 1,0 1-1,3-2 1,-1 1-1,-1-1 1,-1 0 0,1 0-1,-1 0 111,2 0 1,-1 0-1,-1 0 1,1 0-1,-1 0 1,1 0 0,35 0 154,-1 0 1,2 0 0,-4 0-1,-1 0-46,-2 0 1,6 4 0,-1 2-1,-5 0 178,-2 0 0,-2 5 0,1-3 0,-1 4-504,0 2 1,4-1 0,-6 0 0,2 1-375,-2-1 0,1 0 0,-2-1 0,1-2 488,2-1 0,0-1 1,-8 1-1,2-3 312,-2-1 0,3-2 0,1 5 1,-1-1 6,0 1 0,3-4 1,-2 4-1,-1-1-213,0 0 0,0-2 1,-2 2-1,0 1-98,0-1 0,-3 2 0,0 3 0,-1-2-160,0-1 1,1-2 0,1 4 0,1-2 186,2 1 1,-1-3 0,-3 1 0,-1-1 106,0 1 0,1-5 1,-1 1-1,2-3 154,2-1 0,-2 0 0,3 0 0,-2-1-84,2-3 1,1 1 0,5-5 0,-3 1-139,-2-1 0,5 4 0,-2-3 1,3-1-125,2 1 1,2-1 0,2-2 0,1 1-2,2-1 0,-34 6 1,0 0-1,-3 0 1,1-1-1,1 0 1,1 0-2,0-1 1,0 0 0,0-1-1,0-1 1,0 1 0,0-2-1,0 0 1,0-1 92,0 0 0,-1-1 0,1 0 0,-1 0 0,0-2 0,0-1 0,1 1 0,-1 0 120,2 0 1,-1-1 0,0-1 0,-1-1 0,-2 0-1,0-1 1,0 1 0,-1-2 12,-2 0 1,1-1 0,3-2 0,0-1 0,0-1 0,-1-1 0,1 0 0,0-1 45,2 0 0,0 0 1,1-4-1,-1 0 1,0 3-1,0 0 0,-1 0 1,-1 0-140,-2 0 1,-1 0-1,1-1 1,-1 1 0,-3 3-1,-1 2 1,31-21-156,-4 5 0,2-4 0,-9 2 1,-2 1-159,-2-1 1,-3-2-1,-4 4 1,-1-5 112,-4-2 0,2-6 0,-5 2 0,-3-1 165,-1 0 1,-2-2 0,-3-6 0,-2 3 178,-2-3 0,0 1 0,-2 3 0,1 1-158,-2 3 1,-1-3-1,-3 5 1,-2-1 14,-1 4 1,-6 0 0,1 1 0,-2 1-239,-2-1 1,0 0-1,-3 3 1,-5 2-97,-5 2 0,-8-1 0,0 6 0,-1 1 3,-1 2 1,-12-3 0,4 0-1,-4 2 128,-1 0 0,-2-2 0,1-1 0,-5-1 238,-2 1 1,-2 0-1,3 6 1,-3-2 24,-1-3 0,2 2 0,-5-2 0,-2 3 8,0 2 0,-10-1 0,4 0 1,-5 2-77,-4 3 0,29 12 0,-1 1 0,-2 2 0,0 2 0,-1-1 0,-1 1-127,-3 1 1,1 0 0,0 1-1,0 1 1,-1-1 0,0-1-1,0 0 1,0 0 18,-1 0 0,-1 1 0,-2 1 0,0-1 0,0 0 0,0-1 0,1 0 0,-1 1 93,1-1 1,-1 0 0,-1 2 0,0 0 0,2-2-1,0 0 1,0 1 0,0-1 22,0 0 1,-1 1-1,3 0 1,-1 1-1,-1-2 1,-1-1-1,0 1 1,1-1 15,-2 2 0,0-1 0,-2-2 0,0 0 1,0 2-1,0-1 0,-1 0 0,1 0 5,0 0 0,-1 1 0,-1-2 1,-1 0-1,0 2 0,0 1 0,0-2 1,-1 1-121,1-1 0,0 1 0,-2 2 0,0 0 0,1-2 0,0 0 0,-1 1 0,-1 0 61,-2 1 0,1 1 0,0 0 0,1 1 0,1 0 0,1 0 1,-1 0-1,0 0-2,1 0 1,0 0-1,1-2 1,-1-1 0,4 1-1,0 0 1,0 0-1,-1-1 41,1 0 1,0 0 0,0 2 0,0 0 0,1-4 0,1 1-1,-1-1 1,0 1-7,-2 0 1,0 0 0,2-1 0,0 0 0,-2 2 0,-1 0 0,0 0-1,1 0 16,3 0 1,-1 0-1,-8 0 1,0 0-1,1 2 1,-1-1-1,0 0 1,0 0-66,0 1 0,0-1 0,0-1 0,0 0 0,3 1 0,0 0 0,-1 0 0,-1 1-14,-1 0 0,-1 0 0,-2 1 0,0 0 1,2 0-1,1 0 0,1 0 0,1 0 36,1 0 1,0 0 0,-3-2-1,1 0 1,2-1 0,0 1 0,1 1-1,1-1 43,-1 1 1,1 1-1,1 0 1,0 0-1,0 0 1,1 0-1,0 0 1,1 0 4,0 0 1,0 0 0,-5 0 0,0 0 0,7 0 0,1 0 0,-1 0 0,-1 0 2,1 0 0,0 0 0,-1 0 0,1 0 1,1 0-1,2 0 0,-1 0 0,1 0-38,-1 0 0,-1 0 1,2 0-1,0 0 1,1 0-1,0 0 1,1 0-1,-1 0-74,1 0 1,0 0 0,-2 2 0,-1 0 0,4 1 0,-1-1 0,0-1 0,0 1 7,1-2 0,-1 1 0,-1 0 0,-1 0 0,2 0 1,1 1-1,0 0 0,1 0 42,-2 0 1,1-1 0,1 0 0,0-1 0,3 1 0,1-2 0,1 1 0,-1 0 122,1 0 1,-1 0-1,-1 0 1,-1 0-1,-33 0 1,0 0 63,3 0 0,0 0 0,1 0 0,3 0-144,2 0 0,-6 0 0,6 0 0,0 0-63,0 0 1,-7 5 0,7 1 0,-1 1-96,-4 4 0,0-1 1,4 0-1,-1-1-49,0 2 0,2-4 1,0 0-1,3 1 339,3-1 0,-11-4 0,11 2 1,-2-4 47,0-1 1,-1 5-1,3-1 1,0-1 70,-1-2 0,-2-1 0,4 0 0,2 0-198,1 0 1,-4 0-1,-2 0 1,1 0 33,2 0 0,-1 0 1,-2 2-1,-3 1-344,-4 1 1,-1 5 0,0-3 0,0 0 125,-2 0 0,33-2 0,0 1 0,-34-1 1,-1 1 225,0 1 1,-2-5 0,2 4 0,-1-4-30,36-1 0,-1 0 0,-35 0 1,0 0-1,2 0-11,2 0 1,-3 0 0,1-1 0,1-2-140,3-2 0,-7 1 0,9 4 0,-2 0-340,0 0 1,-4 0 0,1 0 0,3 1-325,5 4 0,-6 4 0,6 8 1,1 4-330,1 0 1,5 5 1056,7 1 0,0 0 0,6 4 0,3 0 0,1 4 0,4 7 0</inkml:trace>
  <inkml:trace contextRef="#ctx0" brushRef="#br0">21688 14380 8104,'9'-7'-862,"0"2"0,-5 4 882,5 1 1,-6-2-1,3-1 929,0-1 0,-3-5 1,4 3-1,1 0 221,-1 0 0,-2-3-549,4 5 1,-1-1 0,6 7 0,-1 2-301,0 5 1,-4 9 0,0 4-1,0 3-192,-1 2 0,2 4 0,-6 2 0,-1-1 22,-1 1 1,-2-2 0,0-4-1,0-2-561,0-3 1,0-3 377,0-5 1,0-9-1,0-5-10,0-7 0,0-8 1,1-7-1,2-11-21,2-8 0,4-6 0,-2-8 0,2-1 280,1-2 0,8 2 1,-8 7-1,1 4 56,1 4 0,-1 11 1,3 5-1,-1 4 14,0 5 0,-4 7 0,0 5-304,2 2 0,0 2 0,3 2 0,-2 2-103,-4 5 1,4 9 0,-3 4 0,2 2 71,-3-2 1,3 7-1,-5-2 1,0 0-42,0-4 0,-2 1 0,-4-6 1,0-2 16,0-1 1,0-6-11,0 0 126,0-6 10,0 3 1,6-2 0,3 1-1,3-2 128,1-2 1,0 5 0,1 3-1,-1 3 145,0 1 1,1 6 0,-2 3 0,-2 4-162,-1 0 0,-6 1 0,1 1 0,-2 2 0,-2 1 1,-6-2-1,-3-5 1,-3-3-451,-1-2 1,-1-1-1,0-6 1,-4-2 60,-4-1 1,-4-5 0,0 4 0,-1-2-784,0-3 0,2-2 0,3-1 0,4 0-1045,3 0 0,4-1 2051,2-4 0,9 4 0,7-5 0</inkml:trace>
  <inkml:trace contextRef="#ctx0" brushRef="#br0">22568 14420 8107,'13'-61'4541,"1"5"-3448,-1 12-992,0 17 0,-4 15 0,-1 14 103,-3 2 0,0 5 1,-5 7-74,0 2 0,0 6 0,0-1 0,0 7 292,0 5 1,-2 5 0,-1 5 0,-2 2-371,-3 1 0,1-4 0,-2-8 0,4-5-118,4-3 1,1-7 0,0-4-28,0-2 0,1-7 0,4-7-145,4-8 0,3-8 0,1-13 1,0-5-197,1-7 0,-1-6 0,2-7 0,1 0 462,2-1 1,0 7 0,-5 3 0,-1 4 686,-3 4 0,1 5 0,-6 9 0,-1 4 579,-1 3 1,2 6-899,1 0 0,-1 8 0,-4 1-560,0 7 0,0 5 1,0 3-1,0 3-205,0 4 1,0 3-1,-1 3 1,-2 2-477,-2 1 1,-4-4-1,4-7 1,-1 0-54,0-4 0,-3-6 1040,4-1 1,2-6 238,8 1 1,2-6 0,7-4 0,0 0 398,4 0 1,1-3 0,5 4-1,-3 2-305,-2 2 0,3 2 0,-2 4 0,-3 4-100,-2 3 1,1 5 0,-8 4 0,-1 3-524,-2 4 0,-4 2 0,-2-2 0,-4 0-247,-4-1 0,-8 1 1,-6-9-1,-2-1-146,-1-4 0,-6 1 0,0-10 0,-1-2 175,1-2 0,-4-1 0,4 0 0,-1 0-184,0 0 1,4-4 0,7-1-1,4 2-149,3 2 1,6 2-1,2 4 1,1 5-779,3 6 1,13 1 1475,8 5 0,12 0 0,4 5 0</inkml:trace>
  <inkml:trace contextRef="#ctx0" brushRef="#br0">23541 14647 9548,'-9'-27'2232,"0"9"0,5 5-1805,-5 8 1,5 5 0,-4 6 0,1 3-346,-1 6 0,4 0 1,-4 7-1,3 0-152,2-1 1,1 4 0,2-3 0,2 2-82,2-2 0,3-3 0,8-7 0,2-3 49,0-4 1,3-4 0,-4-2 0,2-4 130,-2-4 0,-1-7 1,-3-3-1,-4-3 196,-3-7 1,-4 1 0,-1-6 0,-1 2 359,-4 2 0,-2 2 0,-6 3 1,-1 3-233,1 4 1,1 7 0,2 4-641,1 1 0,6 5 1,-1 8-397,2 6 0,8 5 1,4 0-1,5 6-693,3 5 1,6-1 0,-2 3 1375,3-2 0,8-3 0,1 1 0</inkml:trace>
  <inkml:trace contextRef="#ctx0" brushRef="#br0">23968 14740 8193,'7'-6'772,"-3"-4"1117,-2-7 0,-1 4 0,2-2 1156,2 5-2680,-1 7 0,-4 3 1,0 9-1,0 3-317,0 1 0,0 2 0,0 1 0,0 2-731,0-2 1,0-1-1,0-2-829,0 0 1,2-1 1332,2-3 0,4-7 0,3-10 0,0-2 478,-2-5 0,-2-3 0,3 2 0,-2-2 202,-2 2 1,4 1 1214,-1 2 1,-2 5 0,2 4-1642,2 3 1,-4 5-1,2 2 1,0 1-499,-2 4 0,5 5 1,-3 2-1,1-2-337,-1-1 0,3-2 1,-3 0-1,3-1-746,1-3 0,2 2 1506,3-7 0,3-5 0,5-7 0</inkml:trace>
  <inkml:trace contextRef="#ctx0" brushRef="#br0">24554 14313 8707,'-4'-29'1449,"-1"2"1,1 15 0,4 18-1,1 8-983,4 3 1,-4 7 0,5 0 0,-1 4-164,-1 3 0,2 4 0,-3-2 0,3 1-924,1 3 0,-2 0 0,2 0 0,1-3-1753,-1-1 2374,2-2 0,4-4 0,0-1 0</inkml:trace>
  <inkml:trace contextRef="#ctx0" brushRef="#br0">24954 14593 8028,'7'-6'2137,"-2"-3"-892,-4 4 0,-1 0 0,0 10 0,2 5-770,2 6 0,-2 6 1,4 9-1,-2 5-394,1 3 0,-1 5 0,-4 2 1,-1 0-465,-4 0 1,-2 3-1,-7-5 1,1-3-152,0-4 1,-5-5 0,0-10 0,2-4 15,1-4 0,2-6 0,-1-5 579,1-6 0,6-9 0,2-9 0,4-3 195,1-4 1,1-3 0,5 0-1,6-3 979,4 0 1,9 0-1,1 6 1,3 1-1093,1 6 1,2 7-1,0 3 1,-3 4-772,-1 1 0,-2 9 0,-4 12 628,-4 10 0,-10 13 0,-2 10 0</inkml:trace>
  <inkml:trace contextRef="#ctx0" brushRef="#br0">22115 15526 8246,'0'-13'0,"-2"1"354,-2 3 0,-4 5 371,-5 8 1,1 3 0,3 7 0,3-1-162,0 0 0,5 2 0,-3 2 0,2 0-245,2 0 1,-4 2 0,-1-1 0,2-2-47,2-1 0,2-2 0,2 0-1903,2 1 0,5-2-1193,-1-4 0,1-8 2823,-1-8 0,-3-16 0,-6-4 0</inkml:trace>
  <inkml:trace contextRef="#ctx0" brushRef="#br0">22075 15353 9707,'0'-13'2711,"0"-1"-2857,0 7 1,0 2 0,1 10 0,4 2-123,4 1 1,8 3 0,6-3 0,2 1-750,1 0 0,5-6 1017,1 1 0,5-8 0,-3-4 0</inkml:trace>
  <inkml:trace contextRef="#ctx0" brushRef="#br0">22501 15206 10108,'-13'-29'0,"0"4"0,-1 8 1650,1 10 1,6 13 0,2 6-1380,4 4 1,1 2-1,3-4 1,4 4 396,6 4 1,4 4 0,-4 3 0,2 5-561,3 6 0,-4 2 0,4-4 0,-5 1-467,-4 2 0,-1 2 0,-5-4 0,1-2-1014,-1-2 1,-3-7 0,-4 0 0,-5-5 1372,-3-4 0,-1-7 0,-1-6 0</inkml:trace>
  <inkml:trace contextRef="#ctx0" brushRef="#br0">22408 15579 8985,'1'-26'0,"2"1"631,2 2 0,1 6 1,-2 6-1,5 4 27,3 1 1,6 2 0,2 5 0,3 3-1095,0 5 1,10 3 0,-5 1 0,5 1-3696,4-1 4131,-5 0 0,7 1 0,-5-1 0</inkml:trace>
  <inkml:trace contextRef="#ctx0" brushRef="#br0">22808 15606 10002,'-15'-15'0,"-3"-1"0,-2-2 1473,-1 2 1,2 3 0,5 4 0,1 4-683,0 4 0,5 4 0,4 4-531,2 7 0,5 2 0,5-1 0,6 1-6,6 2 1,2-1 0,6-3 0,2-1-1315,1 0 1,0-5-1,-4-4 1,-2-2-229,-3-2 0,-3-2 0,-7-4 920,-3-7 0,-11 0 0,-11-7 0,-8 3 751,-4-1 1,-3 0 0,-2 5-1,-1-1 456,2 1 0,6 6 0,6 1-833,2 0 1,8 6 0,4 0-784,6 7 0,10 5 1,11 1-1,4 1-642,3-1 1,9 0 1418,-5 1 0,13-1 0,-7 0 0</inkml:trace>
  <inkml:trace contextRef="#ctx0" brushRef="#br0">23101 15633 8243,'-13'0'117,"-1"0"1,-3 0 0,-1 0-1,2 0 1538,1 0 1,6 6-810,0 3 0,8-4-207,1 0 0,1-4 0,8-2-619,1-4 0,1-2 0,-1-6 0,-1-1 49,1 1 1,1-5 0,-1 1 0,-1 0-867,1 2 0,-4 2 0,0 0 0,-1-1 797,-1 1 0,6 0 0,-2 0 0</inkml:trace>
  <inkml:trace contextRef="#ctx0" brushRef="#br0">23314 15619 8204,'-5'-19'5155,"-4"6"-4269,3 5-689,0 8 1,6-1-803,0-3 0,1 2 0,4-2-288,4 2 0,2-2 0,3-1 1,-1 2 616,0 2 1,2-5-1,2-2 1,0 0 289,0-1 0,-3 1 0,-2-2 0,-1 3 497,-2 1 1,-7 0 1212,3 1 1,-4 5-1,1 0-986,2 8 1,-2 3 0,2 4 0,-2 2-303,-2 0 1,1 6 0,2-4 0,3 0-594,2 0 0,-4 4 1,5-6-1,1-2-121,2-5 0,-3 1 0,0-7 0,1-1-549,2-1 0,1-2 0,1-2 1,-1-2 116,0-5 1,-4-7-1,-1-4 1,-2 1 665,-3 0 1,-2-3-1,-1 2 1,0 1 1064,0 0 1,0 6-66,0 4 1,6 7-622,3 2 1,-2 6 0,2 7 0,0 1-207,-2-1 0,5 3 0,-3-1 0,3-3-491,1 0 1,1-2 0,-1-1-1,0-4-345,1-4 0,-1-1 0,0 0 0,1-1 220,-1-4 0,0 2 0,-1-6 487,-3-1 0,3-2 0,-5-1 0</inkml:trace>
  <inkml:trace contextRef="#ctx0" brushRef="#br0">24061 15166 8331,'7'-47'2294,"4"4"0,-7 12-1951,-1 9 1,-1 13 0,-2 9-172,0 7 0,0 7 0,-2 3 0,-1 7-47,-1 6 1,-5 4 0,3 7 0,-2 4-34,-2 3 0,3-2 1,-2 0-1,0-1-565,2-1 0,-4 0 1,7-5-1,-1-3-983,-1-5 1,5-5 0,-4-4 1455,4-4 0,-5-9 0,-1-3 0</inkml:trace>
  <inkml:trace contextRef="#ctx0" brushRef="#br0">23914 15420 8678,'0'-14'0,"0"1"762,0 0 0,6 5 0,3 5 0,3 6-801,1 6 0,2 3 0,1 1 0,4 1 40,0-1 1,1 0-1,3 1 1,-2-3-437,2-2 1,1 3 0,2-5 0,-1 1-286,1-4 1,-5-2-1,-1-2 396,-2 0 1,-3-2 1018,-7-2 1,-3 1 0,-7-4 442,-4 1 1,4 0 0,-5 3-562,0-2 0,4 2 0,-2 8 0,3 4-397,1 2 1,0 4 0,0 2-1,1 2-106,3 2 0,-1-4 0,6 4 0,2-2 35,1-2 0,1-7 0,0-1 0,1 0-193,-1-2 0,0-1 1,1-6-1,0-1-7,4-4 0,-3-7 0,3-7 0,-4-2 207,0-2 0,4-3 1,-1 0-1,0 1 440,-3 2 0,4 4 0,0 6 0,-2 1-472,-1 3 0,3 5 0,1 10 0,0 7-566,1 8 1,2 8-1,-3 5 1,0 3-1725,1 5 2206,-3 13 0,-3-7 0,-1 12 0</inkml:trace>
  <inkml:trace contextRef="#ctx0" brushRef="#br0">5652 16766 12760,'-13'0'0</inkml:trace>
  <inkml:trace contextRef="#ctx0" brushRef="#br0">5625 16739 12826,'0'-13'-647,"0"-1"0,0-4-306,0 1 1,-6 5 540,-2 7 1,-4 10 0,-2 2 437,1 1 0,4-2 0,0-6 464,-1 0 0,2 0-160,0 0 0,-1 0 0,-5 0 1,3-2-27,2-2 0,-3 2 0,4-4 0,-1 2-99,1-1 1,-1 1 0,-5 4 0,1 0-157,0 0 0,-1 0 0,0 1 0,-3 4-100,0 4 0,-3-2 0,4 2 1,-2 0 66,2-2 1,-3 4 0,1-7 0,0-1 205,-1-1 1,0 2 0,-5 0 0,3-1-58,2-1 1,-5-2 0,2 0 0,-3 0 10,-2 0 1,5 0 0,0 0-1,-2 0-117,-1 0 0,-2 6 0,-1 3 0,-2 3-188,-1 1 1,-4 6 0,2 2 0,1 1-53,-1 0 0,2-1 0,4 1 0,1-4 178,-1-3 0,0 1 1,2-1-1,1-3 144,2 0 1,4-2 0,-2 0 0,0-1 199,4 2 1,-3 0 0,0 3-1,-1-1-304,1 0 0,-3 5 1,4 1-1,0 2-187,-1 3 0,3 5 0,-5 4 0,2 1 46,2 3 0,-2-3 1,1 2-1,4-1-210,3-1 1,-1-1 0,5-6 0,-2-2 333,0-3 1,6 2-1,-1-7 1,1 0 217,-2-2 0,4 2 1,-3 1-1,2-2-55,2-1 0,0 0 0,0 3 1,0 2-198,0 1 0,0 4 0,0-1 0,2 6-115,2 5 0,-1-1 1,6 2-1,0-1-120,-2-1 1,5-1-1,-3-6 1,3-1 240,1 1 0,0-2 0,2-1 0,1-3 201,2-2 0,6-1 1,-2-5-1,3 0 246,2 1 1,0 3 0,-1 1 0,2-2-242,4-1 1,-4 3 0,4 3 0,-1 1-325,0 2 0,5 4 1,-3-6-1,1 3-14,3 2 0,1-2 0,2-1 1,0-4 205,0 0 1,0-4 0,0-6 0,0-1 246,0 2 1,0-6 0,0 0 0,0-4 15,0-1 1,6 0 0,3 0 0,1 2-131,-1 2 0,3-2 0,-3 2 0,3-1-325,1 2 0,-4 1 1,0 4-1,0-1-157,-2 1 0,5 2 1,-3 1-1,3 1 73,1-1 0,-4 0 0,0-1 1,1-1 329,2-3 1,1-5 0,1 2-1,-1-4 224,0-1 1,0 0 0,1 0 0,-1 0-61,0 0 1,-1 0 0,0 0 0,0 0-105,3 0 1,1 0-1,-3 0 1,1 2-442,-1 2 1,0 4 0,1 5 0,0 0-218,4 1 0,-3-1 0,6 0 0,-1-1 478,3-3 0,3 1 0,-6-5 1,-1-2 238,0-2 0,3-1 0,-2 0 0,0 0-12,4 0 1,1 0-1,2 0 1,-1-1-76,1-4 0,1 4 1,2-4-1,1 4-179,-2 1 0,-30 0 1,0 0-1,-1 0 1,1 0-1,-1 0 1,1 0-176,0 0 1,0 0-1,0 0 1,-1 0 0,2 0-1,0 0 1,0 0-1,0 0 114,1 0 1,-1 0 0,4-2 0,-2-1 0,-4 1-1,0-1 1,1 0 0,0 0 168,1 0 0,0 0 0,2-2 0,-1-1 0,1 3 0,-1-1 0,1 0 0,-1-1 83,3 1 0,0-1 0,-1 1 0,1-1 0,1-1 0,-1-1 0,-2 1 0,0 0-86,0 2 0,-1-1 1,5 0-1,-1 0 0,-5 2 1,0 1-1,0 0 1,1 0-142,0-1 0,0 0 0,2 2 0,1 1 0,-1-3 0,0 1 1,-2 1-1,1 1-34,0 0 1,0 0 0,34 0 0,-36 0 0,1 1-1,-1 0 1,0 1-81,-1 0 0,1 1 0,1-1 0,1 0 0,-4-2 0,1 0 0,1 0 0,0 0 235,-1 0 1,2 0 0,4 0 0,0 0 0,-3 0 0,-1 0 0,0-1-1,1 0 63,0-1 1,0 0 0,2 1 0,0-1 0,-1-1 0,0-1 0,-1 0 0,1 0-9,0 1 0,0-1 0,2 0 0,-1 0 0,-1-1 1,0 0-1,-1 1 0,1 1-127,-3 0 1,1 0 0,4 0 0,0 1 0,-3 2 0,-1 0 0,1 0 0,-1-1-162,1-1 0,1-1 1,-2 3-1,1-1 1,-3-1-1,0-1 1,0 2-1,-1 1 66,38 0 1,-37 2-1,2 0 1,1 1 0,0 0-1,0 0 1,-1 0 46,0 0 0,-1 0 1,2 0-1,-1 0 1,2-1-1,-1-1 0,0 1 1,0 1 111,2-2 0,0 0 0,2 0 1,-1 0-1,-1-1 0,0 0 1,0 0-1,-1 0 123,0 0 0,0 0 1,5-2-1,0 0 1,-4-1-1,0 0 1,1-1-1,0 0-109,1-1 0,0 0 1,3 1-1,0 0 1,-3 1-1,0-1 1,-1 1-1,1 0-118,0 1 1,0 1-1,3 0 1,0-1-1,-4 1 1,0-1-1,0 0 1,-1 0-40,0 0 1,0 1-1,2 0 1,1 0-1,-2 2 1,-1 0 0,-1 0-1,0 1-20,-2 0 0,1 0 0,-2 3 1,0-1-1,1-1 0,1-1 1,0-1-1,1 1 110,2-2 1,-1 1-1,4 1 1,-1 0 0,-2 1-1,-1-1 1,1 0-1,-1-1 88,-2 0 0,0-1 0,3 0 1,1 0-1,-4 0 0,0 0 0,2 0 1,1 0-27,-1 0 1,1 0 0,-3 0 0,0 0 0,-2 1-1,-1 0 1,0 0 0,0 1-36,2 0 1,0 0 0,0 1 0,1 0 0,-2-1 0,0-1 0,0 2-1,0 0-171,0 1 0,0-1 0,0 1 0,0 0 0,-1 1 0,0 0 0,-1 0 1,0-1-90,33 6 0,0 2 0,-2 2 0,0-1 142,0 0 1,1 1 0,-4-1-1,1 0 40,0 1 0,2-3 0,1 0 1,0-2 90,4 1 1,-3 0 0,1 1 0,-1-4 223,0-1 0,-33-3 0,0-1 0,35-1 0,-1 2-63,1 1 1,1 2-1,-5-3 1,-1 3-332,2 2 0,0 1 0,-2 4 0,0-1 18,-1-3 1,2 7 0,-5-3 0,4 1-268,3-4 0,-32-4 0,1 0 0,-2-2 0,-1-1 0,1 1 0,0 1 284,2 0 0,0-1 0,0-2 1,0-1-1,0 1 0,0 0 1,0-1-1,0 0 153,0-1 1,1 0 0,4-3 0,0 0 0,-4-1 0,-2-1 0,2 0 0,0 0 51,0 0 1,-1 1 0,2-3 0,-1-1 0,0 2 0,0 0 0,-2 0 0,0-1 27,1-1 1,-1-1-1,0 1 1,0 0-1,2 1 1,0-1-1,0 0 1,-1 0-155,0-1 0,0 0 0,-1 0 0,-1 1 1,30-4-1,0 1-155,-1 2 0,6 1 1,-8-6-1,0 1-238,0 0 1,6-1 0,-6-1 0,1-2 96,-1-6 0,6 3 0,-9-2 0,-3-2 272,-2-1 1,-4-6 0,0-2 0,1-1 96,-1-3 1,-1-2-1,-3 1 1,-5 1 41,-2 1 0,-2 5 0,-2-3 0,-2 3 76,-5 6 0,-8 0 0,-2 5 0,-2 1-438,-2 0 1,-3-3 0,0 4-1,-2 0-61,-3-1 1,1 0-1,-6-5 1,-1 2 226,-1-2 0,-2-1 0,0-2 0,0-1 29,0-3 0,0 1 0,-2-4 0,-1 0 273,-1 0 0,-5 3 1,3-3-1,0 2 5,0 2 0,-4-3 1,1 2-1,-3 3-226,-1 4 0,-5-1 0,-1 3 0,-2-2-219,-3 2 0,-7 1 1,-4 5-1,-2-2 43,1 2 0,-1 1 1,5 0-1,-3-1 151,-2-2 0,-1-1 1,-2 3-1,0-2 51,0 2 1,0-5 0,0 0 0,0-1 202,0 0 1,0 4 0,0-4 0,0 0-65,0 1 1,-1-3 0,-2 5-1,-3 0-83,-2 0 0,-1-4 1,-4 6-1,-2 0-114,-2 2 1,2 4 0,-6 0-1,0 2-50,-1-1 1,-5 3 0,7-1 0,-3 1 57,0-1 0,-4 4 1,6-5-1,-1 0 13,-1 2 1,-9-5-1,7 3 1,0-3 96,0-1 1,-6 0 0,6-1 0,-2 1 59,-3 0 1,-4-1-1,2-1 1,35 7 0,0 0-95,-2-1 0,1 0 0,-1 0 0,1 1 0,-2 1 0,0 0 0,-1 1 0,0 0-53,-1 2 1,-2 0 0,-4-3 0,0 2 0,2 1 0,0 0 0,0 0 0,-1 1-98,-1 0 0,0 1 0,-4 1 0,0 1 0,1-1 0,0 0 0,0 0 0,0 0 62,-3-2 0,1 1 0,2 0 0,0 0 1,0 1-1,1 2 0,0-1 0,1 0 15,0 0 1,0 0-1,-4 0 1,-1 0-1,6-1 1,0 0-1,-1 0 1,-1-1 12,1 0 1,0 0-1,-3-1 1,0 1-1,1 1 1,-1 1-1,1-1 1,0-1 50,0 0 0,1-1 0,-1-1 0,0 0 0,0 1 0,1 1 0,0 0 0,-1 0-38,2-1 1,-1 0-1,-3 2 1,-1 0-1,5-1 1,1 0-1,-3 1 1,-1 0 2,1 1 0,0 0 0,-3 0 1,0 0-1,2 0 0,0 0 0,1 0 1,-1 0-90,-1 0 0,1 0 0,0 0 1,0 0-1,0 0 0,0 0 1,2 1-1,-1 0 39,2 1 1,-1 0 0,0-1 0,0 0-1,1 1 1,1 0 0,1-1 0,-1 0 83,0-1 1,0 0-1,1 0 1,-1 0 0,2-1-1,1 0 1,-1 0 0,1-1-3,0 0 1,0 0-1,-4-3 1,0 1-1,3 1 1,0 1 0,0 0-1,0 0-10,1-1 0,-1 0 0,-4 2 0,0 1 0,4-3 0,-1 1 0,0 1 0,-1-1-13,1 0 0,-1 0 0,0 1 0,-1 0 0,-1-1 1,-1 0-1,-1 1 0,-1 0-63,-3 1 1,-1 0 0,1 2 0,0 1 0,-1 0 0,0 0 0,0 0 0,1 1-61,1 1 0,0 0 1,-1 1-1,0-1 1,1 0-1,0 0 1,2-1-1,0 0 106,1-1 0,0 0 1,4 0-1,0-1 0,-2 0 1,0-1-1,2 2 0,-1-1 64,0 0 1,0-1-1,-2 0 1,0-1-1,2 0 1,0 0-1,1 0 1,0 0 8,0 1 0,1-2 0,-1-1 0,0 0 0,0-1 0,-1 0 1,2 0-1,0 0-5,-2 0 1,1 0-1,1 0 1,0 0-1,1 2 1,0-1-1,1 0 1,-1 0-96,1 0 0,0 1 0,-2-2 0,1 0 0,3 0 0,0 1 1,0 1-1,0-1-68,0 2 1,0-1 0,-2 1 0,0 0 0,0 0 0,1 0 0,-1 0 0,-1 1-12,2 2 0,0-1 0,-4-1 1,1-1-1,1 3 0,0 0 1,0 0-1,0-1 71,0 0 1,0 0 0,1 1-1,0-1 1,3-2 0,1 0 0,-1 0-1,0 0 40,0 0 0,1 0 1,-1 0-1,1 0 0,-1-1 1,-1 0-1,0 0 0,-1-1 58,0 0 1,0 0 0,0-3 0,0 1 0,1 1 0,1 0 0,1 0-1,-1-1 49,1-1 0,-1-1 1,-6 1-1,0 0 0,4-1 1,-1 1-1,-1 1 0,-1 1-71,0 0 0,-1 0 0,0 1 0,0 0 1,0 1-1,0 2 0,0-1 0,-1 0-38,-1 0 1,0 0-1,-1 0 1,-1 0-1,0 0 1,-1 1 0,2 0-1,0 1-111,1 0 0,1 1 1,-5 1-1,1 2 1,4-2-1,0 1 1,-2 0-1,-1 2 0,-1 0 0,-1-1 0,-3-1 0,0-1 1,0 0-1,0 1 0,1-1 0,1 1 78,-1-2 0,1 1 1,-2 1-1,0 0 1,0-1-1,0-2 1,0 1-1,0 0 96,1 0 1,-1 0 0,-5 2 0,0-1 0,4-1 0,0-1 0,-1 0 0,0 0 13,0 1 0,1 0 0,-2-2 0,1-1 1,3 2-1,1 1 0,2-2 0,-1 1-20,0 0 1,0 0 0,0-1 0,0 1-1,-1 3 1,1 1 0,-2 0 0,0 1-275,1 0 0,-1 2 1,-8 5-1,0 2 233,3-1 0,2 1 0,-4 3 0,1 2 0,3 0 0,0 1 0,-1-1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9891 2372 13400,'4'-19'0,"2"-2"0,0 1-33,0 2 1,-3 9 1502,-7 4 0,-5 10 0,-9 4 0,-3 1-894,1-1 0,-4-3 0,5-6 0,-1 0-368,1 0 1,1-6-1,5-3 1,0-3 115,-1-1 0,3 0 0,0-1 0,2 1-145,-1 0 0,0 4 0,-1 1 0,2 2 78,-1 3 1,-6 2 0,-4 1-1,0 0 400,-4 0 1,-3 4-1,-4 2 1,-4 2-382,-4 2 0,-5 0 1,-2 1-1,1-4-387,4-1 0,-2 3 0,9-4 1,0-3 394,3 0 1,4-2-1,3 0 1,2 1 131,-2 4 1,4-4-1,-3 5 1,0-1-117,-2-1 0,-2 7 0,-1-3 0,-3 4-281,-5 2 0,-2 0 0,-4 4 0,-2 4-110,-5 4 1,1-4-1,0 0 1,-1 2-120,1 1 0,4 0 1,7-1-1,3-2 55,1 2 1,4-4-1,5 1 1,3-2-17,2-2 1,1-3-1,5 0 1,-1-1-148,1 0 1,1 1-1,2-1 1,1 2-129,-1 3 0,-1-2 0,-1 6 0,2 2-91,0 1 0,-5 8 1,6 2-1,-3 2 3,-1-1 1,5 1 0,2-5 0,2 1 19,0-1 1,-1 0-1,5-6 1,0-1 261,0-2 0,6-4 1,3-6-1,3 0 545,1 1 1,0-1 0,2 0 200,3 1-312,-3-1 0,10 0 0,-3 2 0,3 2-17,2 0 0,1 7 0,2-2 0,1 3-36,-1 2 1,2-2-1,1-1 1,-1-2 152,1 2 0,4-1 0,-2 0 0,4-6 248,1-2 1,4-1 0,1-3 0,-1 0 292,2-2 1,0-6-1,4 1 1,-1-1-116,2 2 0,-4-4 0,2 3 1,1-1-650,2 2 0,1-2 0,1 6 1,-1 0-60,0-2 0,4 3 0,-2-4 0,-2 0 0,3 0 0,-3 3 0,5-5 0,-3 1 0,-2 1 0,5-5 0,1 4 0,1-4 0,-1-1 0,0 0 0,-1 0 0,3 0 0,-1 0 0,5 0 0,-1 0 0,4 0 0,3 0 0,-32 0 0,-1 0 0,36 0 0,-35 0 0,-1 0 0,3 0 0,-2 0 0,34-1 0,-33-1 0,0 1 0,0-1 0,0-1 0,1 2 0,1-1 0,-1 2 0,-1-1 0,2 0 0,-1 0 0,-1 0 0,-1-1 0,-1 0 0,-1 0 0,37-2 0,-35 3 0,-1 2 0,37-1 0,-3 0 0,4-2 0,-4-1 0,2-1 0,-35 2 0,-1 1 0,1-1 0,1 1 0,0-1 0,0 1 0,0-1 0,0-1 0,0 2 0,0-1 0,2 0 0,0-2 0,1 2 0,0 0 0,0 0 0,0 1 0,0 0 0,0 1 0,3-2 0,0-1 0,-2 1 0,1 0 0,-2 0 0,-1 1 0,1 0 0,-1 0 0,2 1 0,-1 0 0,-3 0 0,-1 0 0,1 0 0,1 0 0,-2 0 0,1 0 0,2 0 0,0 0 0,-2 0 0,-1 0 0,0 0 0,0 0 0,0 0 0,-1 0 0,36 0 0,-35 0 0,1 0 0,-1 0 0,0-1 0,2-1 0,0-1 0,0 2 0,1-1 0,-2-1 0,0-1 0,-1 0 0,0 1 0,-1-1 0,0 0 0,3 1 0,1-1 0,-2-1 0,0-1 0,0 2 0,1 1 0,0 0 0,-1 0 0,0 0 0,0 2 0,1 0 0,0 2 0,0-1 0,-1 0 0,0 0 0,0 0 0,1 0 0,0 0 0,30 0 0,-1 0 0,-2 0 0,7 0 0,-36 0 0,-1 1 0,1 0 0,-1 1 0,1 0 0,1 0 0,-1 1 0,0-1 0,2-2 0,0 0 0,0 0 0,-1 0 0,0 0 0,0 0 0,4-1 0,0 0 0,-4 0 0,0-1 0,0 0 0,1-1 0,0-1 0,-1 0 0,2 1 0,-1-1 0,1-1 0,-1-1 0,0 2 0,0 0 0,0-2 0,1 1 0,-3 2 0,-1 0 0,34-1 0,-2 2 0,-3 2 0,2 0 0,-8 0 0,0 0 0,-4 0 0,3 0 0,-3 0 0,1 2 0,1 2 0,-1-2 0,6 2 0,-2-2 0,3-2 0,-26 0 0,-1 0 0,32-2 0,2-1 0,0-1 0,0-7 0,1 4 0,-1-2 0,1 0 0,-35 6 0,-1-1 0,35-7 0,-4 4 0,-5 1 0,5 0 0,-5 3 0,-3-1 0,1 1 0,-2-3 0,7 1 0,-1 2 0,3 2 0,1 0 0,0-2 0,0-2 0,2 2 0,0-3 0,-4 0 0,0 0 0,-1 0 0,1-4 0,0 1 0,-1-1 0,1 1 0,-6-3 0,-4 5 0,-2-2 0,-1 0 0,-3 2 0,0-2 0,-4 3 0,-1 0 0,3 4 0,-3-2 0,0 2 0,0 2 0,3-1 0,-5-2 0,-1-1 0,-2 1 0,4 0 0,-2 0 0,-3-3 0,-3-2 0,-2 1 0,4-3 0,-2 1 0,-2-2 0,-3-1 0,2-1 0,0 0 0,0-1 0,-5 3 0,4 0 0,-2 2 0,0-1 0,0 3 0,-4-1 0,0 2 0,-1 3 0,-5-3 0,-2 2 0,-1 0 0,0-2 0,0 3 0,-5-6-232,0-2 1,-1 0-1,-2-4 1,-2-3-337,-2-4 1,-2-2 0,-4-1 0,0 0 99,0-3 1,0-7 0,0 4 0,0 2 55,0 1 1,-1-3 0,-4-2 0,-2 0 68,-1 1 1,-8 2-1,1 7 1,-4 2 55,-5 2 1,-5-2 0,-4 6 0,-1 3 156,-3 0 1,-6 2-1,-1 0 1,1 1 77,1-2 1,-2 4-1,-1 0 1,3-1 416,0 1 0,-2 2 0,-2-4 0,-2-1 386,-2-2 1,-2 0 0,-3 0 0,0 1 19,2-4 1,-8-1-1,7 2 1,-4 1-174,-1 0 1,-5-1 0,2 1 0,-5 0-599,-4-1 0,3 7 0,-6 1 0,0 1 0,36 3 0,0 0 0,-3 0 0,1 0 0,-36 2 0,38 0 0,-1 0 0,-36 0 0,34-1 0,0 0 0,2 0 0,0-1 0,-1 0 0,0 0 0,-2 0 0,1 1 0,1 0 0,1 0 0,-36 0 0,37-1 0,0 1 0,-36-4 0,35 1 0,0-1 0,-35 0 0,0-3 0,2-2 0,34 6 0,-1 0 0,0 0 0,0 0 0,-1-1 0,0 1 0,-1 0 0,-1 0 0,1-1 0,-1 0 0,1 2 0,-1 1 0,-1 0 0,0 0 0,-1-1 0,-1 0 0,-4 2 0,-1 1 0,3-3 0,-1 1 0,0 1 0,0 1 0,1-1 0,-1 2 0,-2 0 0,0 2 0,2 0 0,1 0 0,-2 0 0,0 0 0,-1 0 0,1 0 0,-2 1 0,1 1 0,2-3 0,0 0 0,0 0 0,1 1 0,-1 0 0,0 0 0,-1-3 0,1 1 0,1 1 0,0 0 0,-1-1 0,-1 0 0,1-1 0,-1 0 0,-2 0 0,1 0 0,2 0 0,0 0 0,0 0 0,-1 0 0,-1 0 0,0 0 0,-2-2 0,0 0 0,-1-1 0,-1 1 0,2 0 0,-1 0 0,2-2 0,0 2 0,-4 1 0,-1 0 0,0-1 0,1 0 0,-3 1 0,-1 0 0,-1 1 0,0 0 0,3 0 0,0 0 0,0 1 0,1 0 0,1 0 0,-1 1 0,1-1 0,-1 2 0,0 2 0,1 1 0,2-3 0,1 1 0,0 0 0,2 1-137,1 0 0,0-1 0,0-3 0,0 1 0,1 1 0,1 0 0,1-1 0,0 0 120,0 0 0,1 0 0,0 1 0,1-1 0,-1-2 0,1 0 0,0 0 0,0 0 85,-1 0 1,-1 0-1,-2 0 1,1 0 0,0 0-1,1 0 1,-1 0-1,0 0 17,1 0 1,-1 0-1,-2 0 1,-1 0-1,-1 0 1,-1 0-1,-1 0 1,0 0-86,-3 0 0,1 0 0,1 2 0,0 2 0,-3 0 0,1 1 0,0 0 0,-1 2 0,0-1 0,-1 1 0,-1 1 0,1 2 0,-1-1 0,1 1 0,1 0 0,1-1-137,2 1 0,0-1 0,-3 3 1,0-1-1,4-2 0,0 1 0,-2 0 1,0-1-64,-1 1 0,-1-1 1,4 3-1,-2-1 1,-3-1-1,-2-1 1,-2 1-1,-1-1 132,-3 1 1,-1-1 0,-4 1-1,1 0 1,8-2 0,1 0-1,2 1 1,1 0-8,4-1 1,0 0 0,3-1 0,0 1 0,5-2 0,0 1 0,4 0 0,0 1-205,2 1 0,0 0 0,2-2 0,2 2 0,-26 15 279,4 4 0,-1 1 0,1 8 0,2 0 0,1-1 0</inkml:trace>
  <inkml:trace contextRef="#ctx0" brushRef="#br0">20195 3625 8849,'-13'-6'2587,"0"5"-170,-1-4-2001,7 4 1,2 2 0,10 2 0,4 3 279,3 1 1,7 4 0,3 7 0,3 5 162,2 7 1,2 4 0,1 9 0,-3 6-231,-2 8 0,2 9 0,-8 6 0,-9-33 0,-1-1-374,1 1 0,-1 1 0,1 3 0,-2 1 0,-1-4 0,-1-1 0,1-1 0,0 1-289,6 33 1,0-5-1,2-5 1,3-6-624,4-5 1,-1-11 0,1-11 0,2-5-741,1-6 1,2-5 0,-1-4 0,1-5-1516,0-2 1,-2-13 2911,-3-2 0,3-15 0,-4 0 0</inkml:trace>
  <inkml:trace contextRef="#ctx0" brushRef="#br0">21502 4771 7943,'7'-13'103,"-3"-1"0,-2 6 1259,-2-1 0,0 4-83,0-4 1,0 12 0,0 3 0,0 9-189,0 7 0,-2 9 0,-1 8 0,-3 7-453,-1 7 1,3 9 0,-4 0-1,1 2 160,-1-2 1,1 6 0,-3-5 0,1-4-921,-2-3 1,1-8 0,0-6 0,2-4-641,2-7 0,2-5 0,2-5 0,-1-6-464,-1-5 0,0-8 0,4-2 953,0-8 1,-5-10-1,-1-5 1,-1-4 687,-4 0 1,0-7 0,-3 8 0,1-1 698,0 3 0,-1 5 0,2 6 1,2 1 467,1 3 0,0 3 1,-3 8-1583,4 2 0,2 9 0,6 11 0,0 4-305,0 3 0,0 5 0,0-4 0,1 1-865,4 0 1,2-2-1,8-5 1,3 0-1801,4-4 1,4 0 0,6-9 2969,3-5 0,4-5 0,1-3 0</inkml:trace>
  <inkml:trace contextRef="#ctx0" brushRef="#br0">21608 5597 7930,'-1'-17'1539,"-4"-1"0,-2 2 2093,-1 1 1,1 7-2902,3 4 0,2 4 0,-1 6 0,6 6-174,6 4 1,4 8 0,4-2 0,2 2-476,2-2 0,-1-3 0,3-6 0,-4 1-1034,0-1 0,-4-6 1,3-2 485,-4-4 0,-6-2 0,-4-4 0,-4-3-111,-4-4 0,-5-6 0,-9 0 0,-3 2 606,1 1 0,-4 0 0,6 0 0,2 1 810,1 2 1,2 3-728,0 0 1,7 3-1,6 6 1,7 0-691,5 0 1,6 2-1,1 2 1,3 3 577,6 1 0,5 10 0,7-4 0</inkml:trace>
  <inkml:trace contextRef="#ctx0" brushRef="#br0">22088 5571 7862,'7'-19'1687,"-1"4"770,-6-3 1,6 15-1,2 7 1,1 7-1910,-1 2 1,0 0 0,1 1 0,-3-1-940,0 0 0,-5 1 1,4-1-805,-4 0 0,3-4-716,1 0 0,1-6 1463,-2 2 1,-1-10 0,5-4 0,-2-3 1102,-3-1 1,2 0-1,0-1 1,-2 1 869,-2 0 1,1-1 0,2 3-975,5 2 0,-1 3 0,2 6 0,3 0-933,4 0 0,6 1 0,-1 4 0,2 4-1760,-2 2 0,4 3 1,-4 1 2141,3 2 0,2-2 0,-1 4 0</inkml:trace>
  <inkml:trace contextRef="#ctx0" brushRef="#br0">22568 5651 7862,'-7'-14'3276,"2"7"1,11 3 0,7 2-2788,8 2 1,9 0 0,1 0 0,-3 0-518,-4 0 1,-1 0 0,-5-1-1353,-2-4 1,-10-2 0,-10-5 1035,-12 3 1,-18 5 0,-8 8 0,-2 5 835,-2 3 0,6 1 1,7 0-1,4 2 305,3 3 0,13-2 0,1 5 0,6 0-1022,8-1 0,10 1 0,13 3 0,7-5-1714,8-4 1,17 0 1938,5-11 0,-24-4 0,1-1 0,5-3 0,-1 0 0</inkml:trace>
  <inkml:trace contextRef="#ctx0" brushRef="#br0">24008 5571 7860,'-20'-28'0,"1"8"0,-2 17 0,7 6 1581,3 6 1,2 8 0,-4 3 0,0 2-358,-1 2 1,1 4-1,0-5 1,-1 0-2341,1-1 1,4-2 348,0-7 767,6-6 0,3-7 0,8-7 0</inkml:trace>
  <inkml:trace contextRef="#ctx0" brushRef="#br0">23781 5371 7860,'0'-13'0,"1"1"578,4 3 1,4 4-1,7 10 1,3 4-1143,2 3 0,1 1 564,5 0 0,6 1 0,1-1 0</inkml:trace>
  <inkml:trace contextRef="#ctx0" brushRef="#br0">24101 5491 10768,'-7'13'3157,"4"2"1,4 1-2808,3 2 0,5 0 0,-3-5 1,0 0 205,0 1 0,3-1 0,-3-1-706,1-3 0,2-3-503,5-6 0,-7-6 0,-1-3 1,0-3 1,-5-1 3469,4-1-1681,-4 7 1,1 1 0,2 8 0,4 2-895,-1 5 0,5 3 0,-2 1 1,5 0-868,3 1 0,1-1 0,-3-1 0,2-2-1233,-2-1 1,4-6 0,-1 0 0,2-6-1803,2-6 3659,-3-9 0,11-8 0,-3-8 0</inkml:trace>
  <inkml:trace contextRef="#ctx0" brushRef="#br0">24727 5038 9800,'8'1'3912,"-2"8"0,-2 13-3782,1 17 1,5 8-1,-3 3 1,1-2 511,-4-2 1,-2 1 0,-2-4 0,0-1 499,0 1 0,0-1 0,0-2 1,0-3-1312,0-5 1,-2-1 0,-1-11-1,-1 1-1261,1-3 0,-3-8 0,0-2 0,-1-2 274,-4-3 0,-1-8 1,-1-4-1,-2-4 787,-2-5 1,0-1 0,-4-5-1,2 3 1024,3 2 1,1 1 0,2 7 0,1 0 5432,3 2-5358,-3 6 0,12-1 0,0 8 1,8 5-1401,3 3 0,4 6 1,2 1-1,2 0-135,2 1 0,2 2 0,7-4 0,1-2 805,-1-1 0,4-8 0,0-1 0</inkml:trace>
  <inkml:trace contextRef="#ctx0" brushRef="#br0">24927 5664 10833,'0'-19'2317,"6"20"1,5 4 0,2 7-2735,0 2 0,4-2 1,-10-1-1,2-3 1212,0 3 1,-5-4-1,5 1-1319,2-2 76,-6-2 0,1-10 1,-6-3-1,0-3 302,0-1 1,-4 0-1,-2-1 1,0 1 783,0 0 1,-3 4 0,5 0 2583,1-1-3145,1 4 0,2 1 0,0 10 0,0 4-467,0 2 0,2 7 0,1 1 0,1 2-798,-1 3 1,3-3-1,0-1 1,0 0-1458,0-4 0,4-1 2645,-1-2 0,9-6 0,3-1 0</inkml:trace>
  <inkml:trace contextRef="#ctx0" brushRef="#br0">25381 5637 9482,'9'-6'3605,"-1"-2"1,-3 2-3480,4 1 0,-2 10 1,3 5-1,-2 6 567,-2 7 1,-2 2 0,-4 3-1,0 3-50,0 4 1,0 4 0,-1-1 0,-4-1-486,-4-1 1,2-6 0,-2-1 0,0-4-1159,2-2 0,-3-12-495,5 3 1,1-13-1,4-7 344,0-14 0,6-17 0,4-14 0,5-4 689,2-2 0,1-1 0,-4 5 0,-3 2 864,-2 7 0,-3 2 0,-6 14 0,0 5 3160,0 2-3040,0 9 0,0 8 0,0 8 0,0 6-79,0 7 1,0 3 0,0 7 0,0-2-586,0-3 1,0 7-1,2-7 1,1-1-1651,1-1 1,7-6 1791,-3-1 0,10 0 0,3-5 0</inkml:trace>
  <inkml:trace contextRef="#ctx0" brushRef="#br0">25727 5624 12090,'6'-13'1136,"-6"-1"1,0 8 0,-4 8-1,2 8-1298,2 7 0,2 0 0,1-3 0,3-2 952,1-4 1,-4 4 0,3-3-299,0 3-3030,-5-5 1851,11-1 1,-10-7 0,2-4 1001,-2-3 1,-2-4 0,0-2 1224,0 1 1,0 4 1492,0 0-2448,0 6 1,1 8-1049,3 8 1,-1 3 0,5-2-1,-1-1-1578,1 0 1,-4-4 0,5-1-805,1-2 0,2-2 2845,1-4 0,7 0 0,0 0 0</inkml:trace>
  <inkml:trace contextRef="#ctx0" brushRef="#br0">25900 5677 8659,'0'-13'4322,"0"0"-2793,0-1 0,2 7-994,2 3 1,2 4 0,5 4 52,-2 5 0,-1 9 0,6 1-601,-1-3 0,-5 2 0,-4-9 0,-1 1-856,1-1 0,-2 3-3605,2-3 3553,-2-3 0,-1 0 0,2-8 1,3-2 516,2-5 1,0-3 0,7-3-1,2-1-1063,0-2 1467,7-6 0,-3 4 0,5-7 0</inkml:trace>
  <inkml:trace contextRef="#ctx0" brushRef="#br0">26314 5224 7806,'7'-13'1768,"-1"0"0,-6 7 0,0 7 0,0 10-1145,0 5 0,4 12 0,1 0 0,-2 5 336,-2 4 0,-1 4 0,0 2 0,0-3-655,0-1 0,0 1 1,0-9-1,0-3-328,0-5 0,-4 1 0,-1-6-817,3-2 1,-1-7-444,-2-4 1,4-5 0,-5-5 835,0-4 1,4-3 0,-4 1 0,2 0 930,0 2 1,-7 2-42,2-2 0,-3 3-803,-1 6 0,6 6 0,2 3-1319,4 3 1,5 1 0,4 0 1679,3 1 0,6-1 0,9 0 0</inkml:trace>
  <inkml:trace contextRef="#ctx0" brushRef="#br0">26500 5637 7812,'-7'2'4915,"2"2"0,4-1-4448,1 6 1,1-1 0,4 0-1599,4-3 0,-2-4-1033,2-1 1087,-6 0 1,2 0 0,-8 2-1,-3 1 1267,-2 1 1,-1 1 0,-3-4 0,2 2 1110,1 2 0,5 1-192,-5-2 1,6 3 0,0 5-1627,6-3 1,0-3-1,6-6-36,1 0 0,2 0 553,1 0 0,1 0 0,-1 0 0</inkml:trace>
  <inkml:trace contextRef="#ctx0" brushRef="#br0">26607 5691 7862,'12'-6'4098,"-3"-3"-3406,3 3 0,-9 0 110,5 6 1,-5 6 0,2 3-406,-4 3 1,-2 1 0,-2 0-1,-2 1-178,2-1 1,2-4 0,-1-2-1,0 1-1301,-3-1 34,1-4 0,5 2 0,2-10 1,3-4 202,1-3 1,-2 0 0,2 2 979,-1 1 0,0 2-148,-1-2 0,-5 5 987,0 8 1,0 3-1,-5 7-582,4-1 1,1-4 0,0 0-1251,0 1 0,7-5 0,6-5 858,8-8 0,4-10 0,2-2 0</inkml:trace>
  <inkml:trace contextRef="#ctx0" brushRef="#br0">26914 5278 9321,'-20'11'1827,"6"12"0,-4 18 0,4 9-1765,6 7 1,-3-5 0,5-10 0,0-5 266,0-5 1,2-1 0,4-3-1,-2-4-1094,-2-4 0,3-2 0,-4-5-1361,4 1 2126,1-7 0,-6-1 0,-2-6 0</inkml:trace>
  <inkml:trace contextRef="#ctx0" brushRef="#br0">26807 5424 7877,'0'-13'187,"0"0"1,1 5-1,4 4-206,4 2 0,3 2 0,2 0 0,3 0-1729,0 0 1748,7 0 0,-9-6 0,4-1 0</inkml:trace>
  <inkml:trace contextRef="#ctx0" brushRef="#br0">27060 5251 7877,'0'13'2796,"0"2"0,0 3-2288,0 4 1,2 3 0,1 2 0,1 1-496,-1 3 1,-1 2-1,-2 4 1,0-3 479,0-2 1,0 5 0,-2-3-1,-2 0-670,-5-2 1,-3 0 0,-3-1-1,-1-3-115,-2-4 1,0 0 0,5-6 0,0-2-818,-1-1 1,7-7 172,2 1 0,10-6 0,4 2 0,3-5 994,1-5 1,2-1-1,1-4 1,2 3 735,-2 1 1,-6 0 0,-1 3-448,2-2 0,-5 7 0,-3 7 0,-6 4 875,-6 5 0,-5 4 0,-3 8 0,-4 1-387,0-2 0,-3 4 1,5-2-1,0-1-215,0-2 1,1-6 0,6-1-1,2-3-592,1-7 0,6 3-475,-2-5 0,5-6 0,6-6-36,8-9 0,5-15 1,9 0-1,2-2-1265,1-4 1,4 5-1,-4-2 1748,-1 7 0,-8-2 0,-2 4 0</inkml:trace>
  <inkml:trace contextRef="#ctx0" brushRef="#br0">4586 5904 28740,'-14'-27'-2911,"2"7"1,4 2 0,2 3 969,0 2 1,3-1 1369,-6 1 0,4 6 1,-4 2 1120,-1 4 0,1 7 0,-4 5 1,-5 9-483,-1 6 0,-12 11 0,0 3 0,-6 6 8,-3 2 1,0 8-1,0 0 1,0 6-6,19-28 1,2 0 0,-15 33 0,4-2 0,6 3-358,7 1 1,9-31 0,2 2 0,1 0-1,0 0 1,1 1 0,0-1 185,1 1 0,0 0 1,3-2-1,2 0 0,3 0 1,2-1-1,14 35-38,10-5 0,-12-33 0,2 0 1,2-5-1,1 0 0,2 1 1,1-1-51,0-1 0,1 0 1,6 0-1,2 0 188,-1-3 0,1 1 0,4 1 0,0 0 0,-2-4 0,-1-2 0,2 0 0,1-1 0,0-2 0,0 0 0</inkml:trace>
  <inkml:trace contextRef="#ctx0" brushRef="#br0">10651 6104 8120,'6'-13'84,"-3"4"0,4 0 0,0 0 354,1 1 1,1-3 0,4 2 0,0-3 418,1-1 1,-5 4-1,-2 0-119,-1-2 0,0 5 1,-3 1-66,1-1 0,-5 4 0,-10-1-427,-5 6 0,1 5 0,-2 5 0,2 0-137,1 1 0,1-1 1,1 0-1,3 1 67,5-1 1,2 0 0,2 1-1,0-1-44,0 0 0,6-4 1,5-2-1,4 1 410,2-1 1,7-2 0,-3 2 0,1 1-136,0-1 0,-5-3 1,0 5-1,-2 2-173,-2 0 0,-5 4 0,-4 2 0,-2 2-209,-2 2 1,-8 1-1,-4 4 1,-5 1-448,-4 0 1,3-5 0,-3-1 0,2-4-859,3-5 1,1 0 0,2-6-469,-1 1 1,1-5-1,1-2-1789,3-7 3537,3-5 0,12-8 0,2 0 0</inkml:trace>
  <inkml:trace contextRef="#ctx0" brushRef="#br0">11011 6237 7917,'7'-13'2345,"1"5"1,-4 2-1548,5 1 1,-2 3 0,1-4 0,-1 2-398,0-1 0,2-5 0,5 1-333,-1-3 1,-1-1 0,-3-1-248,-5 1 0,-4 0 0,-4 1-35,-5 3 0,-3 3 0,-1 6 0,-1 0 492,1 0 0,0 6 0,-1 3 0,3 3 674,2 1 0,3 5 0,6 1 0,0 2-563,0 3 0,0 1 0,1 3 0,4 0-496,4-1 1,2 1 0,3-10-1,-1-2-1445,0-1 1,5-8 0,1-2 0,2-5 1551,3-5 0,1-14 0,2-9 0</inkml:trace>
  <inkml:trace contextRef="#ctx0" brushRef="#br0">11357 5864 7999,'5'16'0,"-1"6"1318,-1 10 0,3 0 0,-1 2 0,-3 0 646,0 0 1,-2-3 0,0 5 0,0 1-2115,0 1 1,0-3-1,0-4 1,0-5-1906,0-4 0,0 2 2055,0-6 0,-6-6 0,-1-6 0</inkml:trace>
  <inkml:trace contextRef="#ctx0" brushRef="#br0">11264 6157 7962,'9'0'4767,"0"0"-4903,1 0 1,2 0-1,1 0 1,2 0-318,3 0 0,3 0 1,5 0-1,1 0 453,0 0 0,5 0 0,2 0 0</inkml:trace>
  <inkml:trace contextRef="#ctx0" brushRef="#br0">11771 6077 12762,'1'14'4978,"3"-1"-4346,5 0 0,2-4 0,-1 0 0,-1 1-585,1 2 1,2-3 0,2 0-1,-3 1-281,-2 2 0,-1 0 0,-5-2 0,1-1 24,-1 2 1,-7 0-1,-7 3 1,-4-1 73,-2 0 0,-6 1 1,6-2-1,-1-2-118,-1-1 0,8-5 1,-2 4-1319,1-2 0,8-2 1572,4-4 0,11-12 0,10-3 0</inkml:trace>
  <inkml:trace contextRef="#ctx0" brushRef="#br0">12730 6117 7923,'-6'-12'0,"-3"2"549,-2 1 1,-3 5 0,1-5 0,0 0 338,-1 1 0,5-2 1,2 4-1,0 0-2,-1 0 1,4 2 0,-4 2 205,2-2-1324,2 2 226,4 2 0,0 8 0,1 5-44,4 1 0,2-1 0,7-1 0,-1-2-232,0-1 1,1-5 0,-1 4 0,0-2-125,1-3 0,3-2 0,1-1 485,-2 0 1,-5-6-1,-4-3-6,-1-2 0,-1-3 0,-5 1 1,0 0 52,0-1 1,0 1 0,0-2 0,0-1-69,0-2 1,0-4-1,0 3 1,0-1 44,0 1 1,4 1 0,2 6-1,0 2 308,0 1 1,0 6-1,-3 0-125,1 6 1,1 15-1,-5 12 1,-2 7 272,-2 9 1,-4 10-1,-5 9 1,0 5-142,-1 1 1,8-31 0,-1 0 0,-5 29 0,3 4-953,5-2 0,2-10 1,4-8-1,2-7-545,5-5 0,3-13 0,1-7 0,1-9 657,-1-8 0,-1-5 0,-2-9 1,-2-13 336,-3-9 1,-2-11 0,-7-3 0,-6-1 99,-7-4 1,-3-1 0,-7 1-1,0 5 663,1 10 0,-1 1 1,2 11-1,3 3-469,4 5 0,3 1-710,2 11 0,5 5 0,5 8 0,8 3 278,8 1 223,0 6 0,13-4 0,-6 4 0</inkml:trace>
  <inkml:trace contextRef="#ctx0" brushRef="#br0">13490 6077 9732,'0'-13'0,"-1"1"4113,-4 3-2776,4 3 1,-5 8-871,6 2 1,4 5 0,2 7 0,2 4-278,2 0 1,2 1-1,3 3 1,-1-4-308,0 0 0,6 2 0,-5-4 1,3-4-197,1-3 0,4-5 0,-4-6 0,0-2 127,0-2 1,4-11 0,-7-10 0,-3-5 209,-3 1 1,-7-4 0,2 0 0,-4 2 119,-1 3 0,-6 0 1,-1 9-1,-2 0-225,0-1 1,6 7-1,-1 4-1064,2-1 1,4 5 839,2 5 0,4 2 0,5 7 0,2 1 305,3 2 0,-4 1 0,6 1 0</inkml:trace>
  <inkml:trace contextRef="#ctx0" brushRef="#br0">14050 5971 10050,'-13'-5'0,"-1"1"1849,1 1 1,0 1 2409,-1 2-3336,7 0 0,1 6 1,6 3-510,0 3 0,4 1 1,2 1-1,0-1-266,0 0 0,3-4 0,-3-2 0,1 1-487,4-1 1,5-4 0,2 0 0,-2-4-201,-1-4 1,-2-5 0,1 1 0,-3-3 75,-2-1 1,-3 0-1,-6-1 293,0 1 0,-1 5 648,-4 4 0,2 3 0,-4 2 0,1 3 325,3 5 1,2 3 0,1 2 0,0 0-457,0 4 0,0-3 1,0 3-1,0-3-1985,0-2 0,1 0 0,4-1 0,3-2 381,4-1 1,6-6 1256,0 2 0,6-10 0,-4-2 0</inkml:trace>
  <inkml:trace contextRef="#ctx0" brushRef="#br0">14277 6091 7935,'0'8'4568,"0"1"-4000,0 0 0,1-1 0,4-4 0,3-3-101,4-1 1,-3-5 0,0-4-1,0-3-192,-2-1 1,4-5-1,-7 0 1,-1 2-517,-1 1 0,-1 2 1,2-1-1995,1 1 1,2 1 158,-1 3 1,2 3 2075,7 6 0,-1 0 0,0 0 0</inkml:trace>
  <inkml:trace contextRef="#ctx0" brushRef="#br0">14623 5931 8263,'-6'13'1302,"-3"0"0,-1 1 1,0-1 421,1 0-1476,6 1 0,-3 3 1,6 1-1754,0-2 1,1-2 1504,4-5 0,2-3 0,7-6 0</inkml:trace>
  <inkml:trace contextRef="#ctx0" brushRef="#br0">14597 5904 10575,'-8'6'-320,"2"-3"627,6 6 1,0-5-1,2 5 1,2 0-454,5-2 0,3-1 0,3-6 0,2 0 11,6 0 135,2-6 0,1-1 0,1-6 0</inkml:trace>
  <inkml:trace contextRef="#ctx0" brushRef="#br0">14770 5864 7676,'0'7'2589,"1"4"1,2-5-1751,2 1 1,1 0 0,-3 4 0,1-2 235,-1 1 1,3 2-1147,-2 1 0,2-1 0,-3-2-1026,2-1 1,5-6-913,-1 2 1,3-4 420,1-1 1,-1-6 1197,-3-3 0,-3-2 0,-5-3 270,4 1 0,1-5 120,3 0 0,2-5 0,-3 2 0</inkml:trace>
  <inkml:trace contextRef="#ctx0" brushRef="#br0">15076 5637 8521,'-7'14'0,"3"-1"811,2 0 1,2 1 0,0-1-1,2 0 552,2 1 1,-3 3 0,5 1 0,-1-1-1100,-1-3 0,5 0 0,-3-1 0,0 0-157,0 1 1,-2-1 0,-2-1-1396,2-3-2426,-2 3 2296,4-11 2781,-6 5-644,0-6 1,0 1-1,0 4-107,0 4 0,0-2 0,0 2-419,0 1 0,4-2 1,1 1-1570,-2 1 0,4-4 1,2-2 60,3-2 0,5-12 0,1-5 0,-1-5 1315,-3-3 0,6-8 0,0-3 0</inkml:trace>
  <inkml:trace contextRef="#ctx0" brushRef="#br0">15303 5677 8730,'-1'-11'990,"-4"2"1,4 9 0,-4 9 0,4 4-519,1 5 0,0 2 0,0 8 0,0 2-124,0 1 1,0 5 0,0-5-1,0-2-501,0 0 1,4-4 0,2-3 0,1-4-2197,4-3 1,2-8 2348,5-3 0,-3-8 0,4-3 0</inkml:trace>
  <inkml:trace contextRef="#ctx0" brushRef="#br0">15383 5811 9034,'1'11'959,"2"0"0,3-4-1056,2-1 1,-4 3-1,5-3 1,1 0-281,2 0 0,2 4 1,-1-2-685,0-1 1,1 0 752,-1-2 0,-4-4 917,0 4 0,-8-4 5125,-1-1-4336,6 0 0,-3 0-1197,15 0 1,-2 2 0,5 1-264,-2 1 1,-1 7 0,-6-3 0,-2 4-48,-1 2 1,-6-1 0,1 0 0,-4-1-657,-4-3 1,-8 6 0,-9-5 0,-1 0-521,-1 2 0,-6-6 0,7 0 1285,-3 0 0,4-4 0,2 4 0</inkml:trace>
  <inkml:trace contextRef="#ctx0" brushRef="#br0">16089 5451 9446,'0'13'1252,"0"5"0,-1 1 0,-2 2-250,-1 3 0,-7 11 0,1 7 0,-5 3 36,-3 6 1,-5 5 0,0 2 0,-2-2-1240,-1-1 0,-1-2 0,2 1 1,2-3-623,6-2 0,2-3 1,3-6-1,3-1 177,5-4 0,2-4 646,2-9 0,6 4 0,2-6 0</inkml:trace>
  <inkml:trace contextRef="#ctx0" brushRef="#br0">16356 5837 7968,'0'-13'93,"5"0"0,-1-1 0,0 1 308,2 0 1,-4-1 0,2 1 0,-1 1 2926,2 3-1847,-4-3 1,5 12 0,-6 0-700,0 8 1,0 14-1,-1 8 1,-2 5-535,-2 7 1,1 4-1,4-3 1,0-2-280,0 2 0,0-2 1,0-5-1,0-5-502,0-3 0,6-7 1,4-5-1,5-5-110,3-7 0,4-10 1,-3-9-1,2-10 511,3-9 1,-4-6-1,1-4 1,-3-4 88,-6 1 0,-1-4 1,-6 9-1,-2 2 41,-2 3 0,-1 8 0,0 1-101,0 5 0,-4 6-711,-1 0 0,1 9 0,4 8 0,2 9-1371,2 7 2185,-3-1 0,17 10 0,-3-4 0</inkml:trace>
  <inkml:trace contextRef="#ctx0" brushRef="#br0">16849 5717 8889,'-12'2'709,"4"2"1,0 5 0,5 7 0,-1 4 71,1 0 1,1 3-1,2 3 1,0 1-358,0 0 1,0 2 0,0-1-1,0-2-745,0-1 0,2-6 0,1-1-412,1-3 1,7-10-1,-4-6 394,0-11 1,4-12 0,-5-10 0,1-3-161,3-4 1,1-2-1,-1 3 1,-1 0 630,1 0 0,2 6 0,2 3 0,-3 4 401,-2 5 1,3 3-1,-3 7 1,3 3 231,1 5 0,-4 2 0,0 2-551,1 0 0,1 6 0,-2 3 0,-5 3-188,-2 1 1,-2 0 0,0 2-1,-2 1-78,-2 2 1,-4 0 0,-5-3 0,0 1 2,-1 2 0,-3-2 0,-3-5 0,1-3 42,0 3 1,-5 1 0,3 1 0,1 0 55,2 1 0,3-1 0,3 0 158,3 1 0,3-6 0,8 1 0,2 2 100,5 1 0,3 1 1,3 0-1,1 1-152,2-1 0,4 5 0,-4-1 1,0-2-658,1-4 1,-4 0-1,2-2 1,-2 2-1437,-1-2 1,3-3-1,3-6 1938,0 0 0,3-6 0,3-2 0</inkml:trace>
  <inkml:trace contextRef="#ctx0" brushRef="#br0">17356 5837 7877,'-13'-6'0,"-1"-1"1936,1 0 1,5 15-1,4 12 1,3 0-1833,1 1-974,0 3 247,0-9 1197,0 10 0,0-9 1,0 5-449,0-2 0,0-1 1,0-3-1,0 1-733,0 2 0,-2 1 128,-2-1 0,1-3 1,-5 2-1,1-2-577,-1-2 0,-2-4 0,-8-1 1056,-4-2 0,-3 10 0,-2-1 0</inkml:trace>
  <inkml:trace contextRef="#ctx0" brushRef="#br0">8758 5837 7967,'9'-6'-305,"0"-3"0,-2 2 0,3 0 1,-2-1 304,-2 1 0,3 2 47,-5-3 0,1 3 169,-5-4 1,-2 6 0,-2-1 0,-5 4 268,-3 4 1,-1-1-1,-1 6 1,-1 1 239,-2 2 0,0 3 1,-5 3-1,-2 6-550,-1 5 1,-6 5 0,0 6-1,1 2-343,2 2 0,-1 2 0,1 3 0,2-3-283,1 0 1,7-6 0,4 1-1,5-5-229,3-4 1,3-1 679,7-4 0,4-6 0,5-2 0</inkml:trace>
  <inkml:trace contextRef="#ctx0" brushRef="#br0">8998 6784 7883,'-2'8'473,"-1"3"0,-3 2 314,-1 3 1,-3 13 0,-8 0 0,-4 8-413,-3 9 1,-4 6 0,0 6-1,-4 4-502,-1 3 0,3 2 0,-3-1 1,3-1-1442,6-2 1,-1-4 1315,9-6 1,-7 0 0,3 1 0</inkml:trace>
  <inkml:trace contextRef="#ctx0" brushRef="#br0">8145 8543 12110,'-14'-8'-120,"1"2"1,0 6 0</inkml:trace>
  <inkml:trace contextRef="#ctx0" brushRef="#br0">7851 8676 10592,'-7'-31'0,"3"1"-150,2 5 0,4 10 1,1 12-1,2 5 475,3 2 0,-5 7 1,1-3-1197,-2 4 0,2 2 1584,1-1 0,1-6 107,-2-2 1,3-4 0,7-1-1,-1 2-136,0 2 0,7-1 1,2 5-1,3-2-285,2-3 1,4 2-1,1 1 1,1 0-259,0 0 1,7-1-1,-3-4 1,0 2 74,1 2 1,1-1-1,1-4 1,0 0 49,0 0 1,-2 0-1,-1 0 1,-1 0 93,1 0 0,-3 0 1,0 1-1,0 4-42,0 4 1,0-2 0,3 1 0,-1-1-291,1 0 1,6-2 0,1 2 0,1-1 100,0-3 0,-3-1 0,4-2 0,0 0 1,3 0 0,1-5 1,0-1-1,-2-1 24,-2-4 1,4 4 0,-1 0-1,1-1-82,-1 1 0,1 2 0,-4-2 0,-1 1-146,-4 3 1,7 0 0,-10 0 0,1-1-81,-2 1 1,-2 1 0,5 2 0,-1 0 115,-4 0 1,4 0 0,-5 0 0,1 0 250,1 0 0,3-1 0,3-2 0,-2-2-94,-1 2 0,5-2 0,-7-1 0,0 0-108,2 0 1,-2 1 0,0 5 0,-1 0 5,1 0 1,1 0-1,2 0 1,-1 2-168,-4 2 1,7-2 0,-5 4 0,0-2 159,1 1 1,1-1 0,1-4 0,0 0-6,0 0 1,3 0 0,-2-1-1,-2-2 326,-1-2 1,-1-4 0,0 5 0,-1-1-112,1-1 1,0 5 0,0-4-1,-3 4-619,-2 1 0,4 0 0,-5 0 0,-1 1 121,-2 4 1,3-2-1,0 4 1,0 1 190,2-1 0,-1-4 0,5 3 0,-3-2 64,-1 1 1,3-1 0,-4-4-1,1 0 295,-1 0 0,4 0 0,-5 0 0,0 0-20,2 0 0,-4-4 1,5-1-1,-1 2-310,-3 2 1,2 1-1,-1 1 1,-1 2-189,-2 2 0,-1 4 0,1-3 0,1 1 110,3 3 0,0-2 1,-1-1-1,3-1 203,0-3 1,5 0 0,-4 0 0,4 2 128,1-3 0,3 0 1,0-4-1,-2 0-125,2-3 1,0-1 0,-3 3 0,0-1-29,0 1 0,-1 1 0,-2 2 0,-3 0-136,-2 0 0,-1 0 0,-4 0 0,0 0-163,-1 0 0,1 0 1,0 0-1,1 0 326,3 0 0,-1 0 1,5 0-1,2 0 44,2 0 1,-4-1-1,2-2 1,2-2-131,-1 2 0,10-2 0,-7 0 0,4 2-31,1 2 1,2-4 0,-2 1 0,0 1-24,0 1 1,-3 2 0,-4 0-1,-2 0 20,0 0 1,4 0 0,-5 0 0,1 0-16,-2 0 0,8 0 0,-3 0 1,2 0 18,-1 0 0,-1 0 0,2 0 0,1 0 32,1 0 0,0 0 1,-4 0-1,-1 0 181,-4 0 1,4 0 0,-5 0 0,2 0-28,-1 0 0,-1 0 0,3 0 0,-3 0-96,-1 0 0,2 0 0,-2 0 0,1 2-321,3 2 1,6-2-1,1 2 1,-1-2 247,-1-2 0,2 0 1,2 0-1,2 0 100,2 0 0,-4 0 1,0 0-1,-2 0-24,1 0 1,4 0 0,-3 0 0,-1 1-135,1 4 1,-1-4 0,-4 5 0,2-2-65,2 1 1,4 1 0,-5-3 0,0 1 122,2-1 0,0-1 0,5-2 0,-3 0 204,3 0 0,-1 0 0,1-2 0,-6-1 89,-3-1 1,5-2 0,-8 3 0,-1-2-411,-1 2 1,-7 2-1,1 1 1,-3 0-254,-1 0 1,0 0-1,-1 0 1,-1 0-113,-2 0 0,5 0 0,-5 1 0,1 2-16,1 2 0,-1 4 1,0-5-1,-2 1-251,2 1 1,-4-1 0,1 6 700,-2-2 1,-1 6-1,-5 5 1</inkml:trace>
  <inkml:trace contextRef="#ctx0" brushRef="#br0">22448 13114 8633,'-9'-7'0,"2"-5"0,1-5 670,3 1 595,-5 1 0,7 11 0,-2 10 0,4 15-398,4 11 0,-1 18 0,-4 8 0,0 9-343,0 8 0,-2-29 1,-2 2-1,0 8 1,-2 3-1,-1 5 1,-1 1-342,0 5 0,-2 2 0,3-21 1,0 0-1,-1 1 0,2 1 1,-1-1-1,1 2 0,0 0 1,-1 0-1,1 0-324,-1 1 0,1 0 0,-1 0 0,1 4 0,0 1 0,1-1 0,0-4 0,1-1 0,-1 1 0,1-1 0,-1-1 0,1 1 67,-1 1 1,1 0 0,0-2 0,0 19 0,0-3 0,2-5 0,0-1 0,1-6 0,0-3-116,1-3 1,0-1 0,0-2 0,0-1 0,0-7-1,0-2 1,0 36 0,0-7 0,0-2 0,-1-9 0,-2-5-459,-2-10 1,1-4-1,3-9-408,-4-3 1,5-8-719,0-4 0,12-19 1773,10-16 0,3-3 0,2-8 0</inkml:trace>
  <inkml:trace contextRef="#ctx0" brushRef="#br0">22781 13061 8373,'14'-40'591,"5"7"0,5 6 0,4 8 201,3 4 0,6 6 0,0 2 0,6 1-423,6 3 0,4 3 0,3 3 0,3 2-236,2-2 1,-2 2-1,4 0 1,-4-1-18,2 2 1,4-4-1,-6 2 1,2-2 194,2-2 0,3-2 0,2-1 1,0-3 254,-1-1 1,1 4-1,-8-3 1,3 2-133,0-1 1,8 1-1,-5 5 1,-3 5-338,-2 7 1,4 7-1,-13 8 1,-2 4-179,-4 8 0,-10 11 0,-5 9 1,-4 7 242,-16-29 1,0 1 0,-1 6 0,-1 2 0,-2 6 0,-1 2 0,1 3 0,0 1-59,-1 2 0,1 1 1,2 6-1,0 0 0,0 0 1,1 0-1,0 2 0,1 1-52,1 0 0,0 0 0,-2-1 1,0-1-1,1 2 0,0-1 0,1-3 1,0-1-31,1-2 0,-1 0 0,2 1 0,-1 0 0,0-6 0,1-1 1,-2-1-1,1 0-75,-2-2 0,0 0 0,1 0 1,0 1-1,-3-6 0,0 0 1,-1-1-1,0-1-84,0-2 0,-1 1 0,-3 0 0,-1-1 0,0-3 0,-2 0 0,0-1 0,0 0 24,-1-1 0,0 0 1,0 1-1,-2-1 0,-2 33 1,-6 0-192,-7-3 1,-2-4-1,-6-4 1,0-1-8,-3 2 0,-8-2 1,-1-2-1,-4-9-182,-4-3 1,-13-5-1,-5-8 1,26-19-1,-2-2 235,-1-1 1,-3-2-1,-8-3 1,-1-3-1,-3-3 1,0-1-1,-4-2 1,-2-3 127,-5-1 1,-1-3 0,-4-3 0,-1-3 0,1-4 0,0-1 0,-1-1-1,1-2 325,-1 1 1,0-2-1,19 7 1,-1-1-1,1 1 1,4 1-1,0 0 1,0 1-1,0-1 1,0 1-1,-1 0-66,-23-8 0,1 2 0,3 4 0,2 1 1,3 2-1,2 3 0,3 2 0,1 2-373,3 2 0,0 1 0,4 2 0,2 3 0,5 3 0,2 2 1,3 2-1,1 1-3551,-32 17 3795,12 9 0,6 4 0,4 8 0,-4 4 0</inkml:trace>
  <inkml:trace contextRef="#ctx0" brushRef="#br0">23314 13540 8296,'5'-26'0,"-1"1"492,-1 2 0,-1 12 376,-2 11 1,0 1 0,-2 6-759,-2-1 1,-4 3-1,-5-4 1,0-2 252,-1-2 1,0 4 0,-3 0 0,0 1-53,0 0 0,2 0 0,4-1 0,0 2 418,2 0 0,2 5 1,-2-3-1,3 3-145,0 1 1,5 1 0,-2 1-805,6 2 1,4-2 0,8 1-1,1-5-212,2-7 0,1-2 0,-2-2 1,0 0-178,0 0 0,-3-2 1,0-2 627,-1-5 0,-1-3 0,-3-1 1174,-5-1 1,-2 1 901,-2 0 0,0 4-1847,0 0 1,0 12 0,0 1 0,-2 8-370,-2 6 1,2-2 0,-2 6 0,2 1 244,2-3 0,-4 4 1,0-5-1,1 1-2274,1-1 1,8-3-1,4-7 1,7-5-2643,5-2 4792,9-2 0,3-12 0,6-3 0</inkml:trace>
  <inkml:trace contextRef="#ctx0" brushRef="#br0">23808 13287 9684,'-8'-47'2457,"-4"7"1,11 29-1,-4 19 1,4 11-1914,1 9 0,0 8 0,0 1 0,0 3-76,0 0 1,0 7-1,0-7 1,0 2-633,0-1 1,0-2 0,-1-2-1,-2-5-919,-2-4 1,-4 0-1,3-10-720,-1-2 0,-2-7 0,-6-4 1305,-3-4 1,4-7 0,-4-3 0,3-2 643,2-3 0,-5 1 1,0 0-1,2 1 1965,1 3 0,6-1 2474,0 5-3861,6 1-835,-3 10 1,12 1-1,5 6 1,3 1-659,4-1 0,6 0 0,0 1 1,4-3 621,3-2 0,7 2 147,2-7 0,6-5 0,8-7 0</inkml:trace>
  <inkml:trace contextRef="#ctx0" brushRef="#br0">24274 13287 8568,'0'-32'623,"-1"11"1,-2 5 1434,-2 13 0,1 14 1,2 12-1,-1 2-1295,-1 2 1,0 4-1,2 1 1,-1 2-311,-1 3 0,-2 2 1,3 1-1,-2 0-469,2 0 1,-3-6-1,1-5 1,-1-5-1180,0-6 1,0-5-1,1-4 497,-4-5 0,-2-4 0,-4-5 0,-2-7 432,0-5 0,-6 0 0,4 2 0,0-1 953,0-2 1,-4 4-1,6 7 1,0 1-315,3 3 0,5 2 1,1 2-1,2 5-307,3 7 0,2 7 1,1 9-1,1 7-2402,4 8 1,2 4 2335,7 5 0,-1-9 0,0 8 0</inkml:trace>
  <inkml:trace contextRef="#ctx0" brushRef="#br0">23301 14353 8262,'18'-31'593,"0"2"0,-4 3 292,-3 7 1,-4 10 0,-4 6-709,2 6 1,-1 5-1,-5 5 166,-4 0 0,-4 2 0,-7 1-64,-2 2 0,-5 0 0,-1-5 0,-4 1 106,-3-1 1,4-4-1,6 0 1,2 0 165,3-2 1,1-1-519,1-6 0,9 0 1,5 0-37,7 0 1,9 0 0,4 0 0,0 0 125,4 0 1,-5 4-1,0 2 1,-1 0-31,0 0 0,-2 5 0,-7-1 0,-4 5 43,-4 3 1,-1 1 0,-3-3 0,-4 2-46,-7-2 0,-8 3 0,0-1 0,-3-3-271,-2-5 1,5 2 0,0-4-1,-1-1-173,3-3 1,0 2 0,7-1-1,0-2-2128,0-2 1,7-1-1507,6 0 3987,17 0 0,11-6 0,12-1 0</inkml:trace>
  <inkml:trace contextRef="#ctx0" brushRef="#br0">23461 14487 8262,'7'-6'0,"-2"-3"0,-4-3 2622,-1-1 0,0 4-1209,0 0 1,2 12-1,1 1 1,3 7-1027,1 2 0,2 2 0,6 1 0,1 0-175,2-4 0,4 0 0,-3-8 1,1-1-526,-1-1 1,3-2 0,-4-2-1,0-2-941,1-5 1,-9-7-1,2-3 1,-3-2 485,-2-3 1,-4 0 0,2 1 0,-5 2 349,-5 2 1,2-2 0,-4 6 0,1 3-291,3 1 0,2-1 708,1-2 0,12 1 0,2 0 0</inkml:trace>
  <inkml:trace contextRef="#ctx0" brushRef="#br0">24048 14034 8959,'11'-6'0,"-2"-3"0,-4-3 2085,-4-1 0,5 5 0,2 5-1469,-1 6 1,5 6-1,-3 9 1,3 4-307,1 3 0,-4 2 0,-2-1 0,1 1-103,-1 0 0,-4-1 0,1 1 0,-2-2-154,-2-3 1,0 2-1,0-5 1,0 1-1699,0-1 1,0-1-747,0-5 2232,0-6 0,6-7 1,4-8-1,5-6 154,3-4 1,0 4-1,-4-4 1,1 3 2780,-1 2 0,2 1-2084,-7 3 1,-3 5 0,-2 9-1,-4 7-457,-4 5 1,-7 8-1,-9 0 1,-9 5-191,-3-1 1,-7-1-1,-4-1 1,3-2-1396,2-3 1,-4 2-1,8-6 1,0-2-1074,3-1 1,7-3 0,4-2 2422,0-1 0,3 0 0,3 4 0</inkml:trace>
  <inkml:trace contextRef="#ctx0" brushRef="#br0">23381 14940 8860,'-6'-14'800,"-1"7"0,-5 4 0,2 6-80,1 6 1,0 9 0,-5 4 0,3 3 257,2 2 0,-5 5 0,3 2 0,-6 2-467,1-1 0,1-1 0,2 4 0,-1-3-768,1 2 0,4-4 0,2-2 0,-1-5-682,1-3 0,4 0 0,-1-5 0,4-3-3247,4-5 4186,3 2 0,19-10 0,2 3 0</inkml:trace>
  <inkml:trace contextRef="#ctx0" brushRef="#br0">23541 15193 11475,'-6'-22'0,"-3"1"1250,-3 6 1,4 9 0,0 15 0,2 7-946,3 4 0,-3 5 1,2-3-1,1 2-181,1-2 0,4 6 0,1-4 0,3-2-525,1-1 0,2-3 1,6-5-1368,3 0 1415,-4-5 0,6-2 1,-7-6-1,0 0 48,1 0 1,-7-6 0,-1-5 0,-2-5 479,1-6 0,-2 1 0,-9-1 1,-6 0 181,-4 1 1,-3-3 0,2 6 0,-2 2 281,-2 1 1,5 8 0,0 1 0,4 2-599,3-1 0,6 2-1198,-1 8 1,8-2 0,6 5 0,7 1-12,5-1 0,9 2 1,5-5-1,2-3 1168,2 0 0,12-2 0,3 0 0</inkml:trace>
  <inkml:trace contextRef="#ctx0" brushRef="#br0">23968 15193 8238,'-14'0'1049,"1"-2"-558,0-2 1,-1 3 0,-1-4-1,-1 4 8,-2 1 0,5 0 0,4 0 2767,-1 0-1968,4 0 0,0 1-1227,6 4 1,0-2 0,1 4 0,2 0-556,2 1 1,5-4 0,-1 4 261,3-2 1,1-1 0,1-2-1219,-1 2 1,-4-1 0,-2-5 1620,-1-4 1,-1 2 1855,-5-5 9,0-1-2505,0 1 1,1 2-1,4 6 1,3 0-760,4 0 0,3-4 0,3-2 0,4-1 1218,3-4 0,8-7 0,1-2 0</inkml:trace>
  <inkml:trace contextRef="#ctx0" brushRef="#br0">24261 14966 8238,'1'-13'749,"4"0"0,-4-1 701,4 1 0,-10 7 1,-2 8-921,-1 9 0,3 9 0,5 8 0,0 1 23,0 3 0,0 5 1,0-2-1,1 2-681,3-1 0,-1-4 0,6-7 0,0-2-954,-1-6 0,-1-2 486,-3-1 0,-4-7 1,0-6-1,-7-6 125,-5-9 0,-3-4 0,-1 2 1,-2-2 1099,2 2 0,-3 1 0,1 3 0,2 2-440,1 1 0,6 6 1,0 2-1,0 8-1449,2 11 1,-4 17 1259,7 10 0,-6 5 0,2 4 0</inkml:trace>
  <inkml:trace contextRef="#ctx0" brushRef="#br0">23648 16019 8400,'-6'-20'19,"-6"5"0,-6 7 1,0 2 96,-1 3 0,3 8 1,-6 4-1,-1 3 260,3 1 0,0-1 0,7-2 0,0-1 472,-1 1 0,7 2 0,3 2-229,2-1 0,2-4 0,2-2 0,2 1-105,5-1 0,3 0 0,1 4 0,0-2-454,1 1 0,-1 2 0,0 1 0,-1 1-343,-3-1 1,-3 0 0,-6 2 0,-1 1-241,-4 2 1,-7 4 0,-7-4 0,-2-2 40,-2-1 0,-1-2 0,2-1 0,4-1-360,3-2 0,2-7 0,1 1 842,3-6 0,15-10 0,9-8 0</inkml:trace>
  <inkml:trace contextRef="#ctx0" brushRef="#br0">24008 15819 8113,'-6'-25'1579,"-3"3"0,-3 10 1,0 15-1,3 12-1634,5 10 0,-2 14 0,0-2 0,0 0-370,0 1 0,-3-1 1,3 2-1,0-2-978,0 0 0,0 3 1403,2-9 0,3 6 0,-5-3 0</inkml:trace>
  <inkml:trace contextRef="#ctx0" brushRef="#br0">23888 15966 12087,'-12'-40'1163,"3"0"1,3 13 0,7 23 0,4 11-1552,4 10 0,3-3 1,2 6-1,6-1 388,6 3 0,1 3 0,6 2 0</inkml:trace>
  <inkml:trace contextRef="#ctx0" brushRef="#br0">23448 16459 7877,'-5'-6'1209,"-1"6"0,-1 8-580,-3 3 0,2 3 0,-1 1 0,-1 1 12,-2 2 0,3 5 0,0-1 0,0 4-326,2 0 0,1 1 1,6 0-1,0-2-303,0-3 1,0 2 0,0-7 0,2-2-103,2-4 0,3-4 1,7-4-162,-1 1 1,0-1 0,1-7 0,1-5-60,2-3 0,-2 0 0,1 1 0,-4 0 844,-3 1 1,0-5 172,4 6 0,-5 5 0,-4 4-340,-2 7 0,-7 9 0,-1 5 0,-1 3 65,-3 4 1,-2 2 0,-2-4 0,3-1-437,2-2 1,-3 0 0,4-5 0,0-3-136,-1-5 1,4 1-370,-4-7 1,0 0 0,-4-4-974,0 0 1,1-5 0,3-4-3251,5-3 4731,2-7 0,14-2 0,3-6 0</inkml:trace>
  <inkml:trace contextRef="#ctx0" brushRef="#br0">23928 16886 7840,'-21'-21'2410,"6"3"221,6 9 0,6 2-2395,-1 2 1,4-2 0,4-6 0,5-2-57,3-3 0,3-1 0,3-5 0,4 2-862,3-2 1,2 0-1,-1 2 1,1 4-189,0 4 1,-2 6 0,-2 4-1,0 2-424,0 2 0,3 5 1294,0-1 0,13 12 0,2-1 0</inkml:trace>
  <inkml:trace contextRef="#ctx0" brushRef="#br0">22061 16859 7826,'-7'6'-215,"3"3"1,1 3 275,-2 1 1,-1 0-1,-4 0 1,2 1 110,3-1 0,-6 0 0,4 1 893,-1-1 1,2-4 1611,6 0-425,0-6-1766,0 3 0,0-8 0,0-2-332,0-5 1,5-3 0,-1-1-1,-1-1-106,-1 1 1,-2-5 0,0 1 0,0-1-7,0-1 0,0-1 1,0-3-1,0 0 156,0 0 0,-5-2 0,-1-2 1,0 0 55,1 1 1,-4-1 0,3 0 0,0 1-25,0-1 1,0-4-1,3-2 1,-1 1-145,1-1 0,1 1 0,2 2 0,0-3-70,0-1 1,0 5 0,0-4-1,0 2 92,0 0 1,0 0 0,0 4 0,0 1-40,0-1 0,-4 0 0,-1 1 0,2-1-5,2 0 1,-4 2 0,1 0 0,1 0-101,1-3 1,2-2 0,0 3 0,0 1 69,0-1 1,0 0 0,2-1 0,1 0 24,1 1 1,2-2-1,-3 7 1,2-4 162,-2 0 0,-2 4 0,-1-1 0,0 1-167,0 1 1,0-4 0,0 3 0,-1-3-37,-4-2 1,4 1-1,-5-3 1,1 0-126,1-2 1,-2-2-1,3 4 1,-1-3 32,1 3 1,-3-4 0,1 2 0,2 2 121,2 0 1,1 3 0,-2-1-1,-1 2 62,-1 3 1,-1-8 0,5 3-1,0-1-32,0 0 0,0 1 1,0 1-1,0-1-92,0 1 0,0-1 0,0-1 0,0-2-113,0-1 1,0 0 0,0 4-1,0-1 50,0-3 0,0 3 1,0-5-1,0 2 183,0 0 0,0-4 1,0 4-1,0 1-5,0 2 0,0-3 0,0-2 0,0 1 241,0-1 1,0 2-1,0 3 1,0-3-313,0-5 0,-4 3 0,0 1 0,1 1-237,1 0 0,-2-5 1,-1 5-1,2 1-169,2 2 0,-1-3 0,-1 2 0,-1 2-1,1 3 259,-4 2 1,4 0 0,-5 1-63,2 2 1,0-3 0,3 4 0,-1 2-60,1 1 1,-3 1-1,2 1 1,1 0-1533,1-1 0,4 1 600,2 0 0,-1 5 0,6 4 0,0 4-572,-2 4 1,4 4 1741,-7 5 0,6 0 0,-2 1 0</inkml:trace>
  <inkml:trace contextRef="#ctx0" brushRef="#br0">21582 13514 8376,'-14'-21'358,"7"2"0,2 5 971,4 1 417,1 0-1204,0 5 0,6 2 0,3 5-118,3-3 0,1-4 0,0-7 0,1-2-291,-1-6 0,2-2 0,1-3 0,3-2 38,2-1 1,3-4 0,5 2-166,2-1 1,5 6 0,-5 0-1,0 6 1,0 4 73,0 6 0,5 0 0,-5 8 0,-3 2 139,-4 5 1,0 5 0,-5 6-1,0 4-415,0 4 0,3 4 0,-4 2 1,-1 1-256,-3 2 1,0 1 0,1-6 0,2 1 450,5 0 0,4-1 0,0 1 0</inkml:trace>
  <inkml:trace contextRef="#ctx0" brushRef="#br0">9025 8743 24921,'-6'-8'-2077,"-2"2"0</inkml:trace>
  <inkml:trace contextRef="#ctx0" brushRef="#br0">9025 8729 24847,'0'-20'-1920,"0"-4"0,-2 8 1,-1 2 1722,-1 4 1,-2 7-1,1-2 1,-4 5 124,-2 5 0,-3 2 0,1 5 1,1-1-86,3-3 1,-3-5 0,3 2 432,-2-4 1,-1-2 0,1-2 0,2-2 96,-1 2 0,-2-2 0,-1-1 0,0 0 26,-1 0 0,5 1 0,0 4 0,-1-2-273,-2-2 0,-1 1 0,-2 4 0,-1 0 7,-2 0 0,-6 6 0,2 3 0,-3 3-85,-2 1 1,1 0-1,-1 2 1,0 1-12,1 2 1,-1 4-1,2-4 1,3-2 108,4-1 0,-1-1 0,1-3 0,1 0-27,3-2 0,5-2 0,0 3 136,-1-1 1,-2 0 0,0 5-405,3-1 1,3-4 0,5 0 0,-2 1-161,-2 2 0,1 6 0,2 1 0,-1 0 4,-1 0 0,-1 4 1,5-4-1,0 0 108,0 0 1,0-1-1,2-5 1,1 1 192,1-1 1,7-1 0,-4-2 0,2-2 266,0-2 1,0 3 0,5-5-1,3 0-54,1 2 0,4-3 1,-3 5-1,0-1-220,1 0 1,3 1 0,-1 2-1,4-1-49,0 2 1,5 0 0,1 1 0,-3-1 210,-1-3 0,-1 0 0,1 2 0,2-2 222,1-2 0,4-1 0,-4-2 0,-1 2-12,-2-2 1,3-2-1,2-1 1,-1 0 79,1 0 0,3 2 0,-4 1 0,2 1-291,3-1 1,-4-1-1,-1-1 1,0 2-182,-1 2 0,4 5 0,-4-1 0,-1 3-298,-2 1 0,-1 0 0,-1 1 0,1-3 332,0-2 0,-1 3 1,3-4-1,0-1 212,2-3 1,2 2-1,-2-1 1,3-2-118,0-2 1,5-1-1,-2 0 1,4 0-75,4 0 1,-1 0 0,-4-1-1,-2-2-23,-2-2 1,3 1 0,-5 4 0,1 0-24,1 0 0,-7 0 0,4 1 0,-2 2 28,0 2 0,5 1 0,-4-3 0,1 1 78,-1-1 0,8-1 0,-1-2 0,1 0 20,3 0 0,0 0 0,-2 0 1,2 0-53,2 0 1,4 0 0,-5 0-1,-3 0-45,-4 0 1,2 0-1,-3 0 1,1 0-8,-2 0 0,-4 1 0,-6 2 0,-1 1-67,0-1 0,4 5 0,-6-1 1,2 2 0,-2 0 1,3-6 0,-1 1 0,4-1 68,3 2 1,5-4-1,-4 4 1,1-4-12,-1-1 0,4 0 0,-3 0 1,-1 0-19,1 0 0,2 0 0,-2 0 1,-2 0 7,-3 0 1,5 2 0,-10 1 0,1 3-53,1 1 1,-1-3 0,0 4 0,-2-1 84,2 1 1,1-5-1,1 3 1,1-2 124,0 0 1,4 1 0,0-5 0,-1 0 21,-2 0 1,3 0 0,1 0-1,1 0-115,0 0 0,-1 0 0,-2 0 0,1 0-51,-1 0 0,-2 0 0,-2 0 0,1 0-115,0 0 0,-2 0 0,-1 0 0,-2 1-36,1 4 1,3-4-1,0 4 1,1-4 173,0-1 0,-1 5 0,2-1 0,2-1 97,1-1 0,6-2 1,-1 0-1,2 0 51,2 0 0,-4 0 1,-1-2-1,2-1-42,2-1 0,1-1 1,0 5-1,-2 0-142,-2 0 1,1 0 0,-5 0 0,1 0-162,0 0 1,-2 0-1,-3 0 1,2 0 18,1 0 0,4 0 1,-2 0-1,-1 0 127,1 0 0,4-4 1,-3-2-1,2 0-30,-1 0 0,-4-3 0,3 3 0,0-1 82,0-4 1,-4 1 0,3-2 0,-2 2-28,0-1 1,0-3-1,-4 5 1,-1-3-318,1-1 1,-2-1 0,-1 2 0,-2 2 147,2 1 0,-5 2 1,0-4-1,-1 2-293,0-1 1,0 0 0,-5-1-1,0 3 195,1-3 1,-1-1-1,0-1 1,-1 0 119,-3-1 1,3 1-1,-3-2 1,3-1 92,1-2 0,-4-1 1,-2 3-1,1-2-159,-1 2 0,-4 1 1,1 1-1,-2 1-132,-2 0 1,0-1-1,0 1 1,0 0-151,0-1 0,-6 3 0,-3 0 0,-4 2 314,-5-1 1,3 3 0,-4-1 0,1 1 244,0-1 1,1 1 0,3-3 0,1 2 87,0 2 1,-1-3 0,1 3 0,0-1 45,-1-3 1,1-2 0,-2-1 0,-1-1-36,-2 1 0,-1 0 1,1 1-1,-3 1-160,1 2 0,-10 5 0,0-3 0,-5 1 36,-7 3 1,-1 1 0,3 2 0,0 0 36,0 0 1,5 0 0,-1 0-1,1 0-62,1 0 0,-5 0 0,5 0 0,-1 0 165,-1 0 1,5-4 0,-5-2 0,1 0 204,1 0 0,0-3 0,3 3 0,-5 0-234,-3 0 0,-5 2 0,0 4 1,1 0-147,1 0 0,-2 0 1,-2 0-1,0 0-23,0 0 1,-3 1-1,3 2 1,0 2-220,0-2 1,2-2-1,4 1 1,0 1 216,0 1 1,0 1-1,0-5 1,0 0 148,0 0 0,0 0 0,0-2 0,0-1 1,0-1 0,-4-1 0,-2 5 0,-2 0-71,-2 0 1,-2 0 0,-1 0 0,-1 0-135,1 0 1,0 0-1,-1 0 1,1 0-27,0 0 0,0 5 1,-1-1-1,-1 1 73,-2 0 0,2-3 0,-3 2 1,3-2 6,2-2 0,-2 0 1,-3 0-1,-2 0 152,-1 0 1,-4 0 0,3 0 0,-4 0-30,0 0 1,-7-5 0,36 3-1,-1 0 1,-1 0 0,1 1-109,-38 0 1,35-1-1,-1-1 1,2 1-1,0 0 1,-1 0-1,1 2-67,-1 1 0,0 1 0,1-1 0,0 1 0,0 2 1,-1 1-1,-1 0 0,1 2-149,-1 1 1,-1 0 0,1-1 0,0 1 0,2 1 0,1 0 0,2-2-1,-1 1-410,-33 5 0,3 0 1,3 1-1,2-1-18,6 0 0,3 0 0,4 1 600,1-1 1,0 6 0,-4 2 0</inkml:trace>
  <inkml:trace contextRef="#ctx0" brushRef="#br0">4466 5717 23294,'-9'-17'-7654,"0"-1"6673,6 0 0,-3 17 1459,6 5 0,0 6-799,0 4 0,0-8 0,-2-5 407,-2-4 1,1-6-1,-4 3 1,-1 0 391,1 0 0,-2 2 1,-4 6-275,-1 2 1,1 5 0,-2 9 0,-1 4-412,-2 3 0,0 3 0,5 2 0,0 2 309,-1 2 0,1 0 1,0 2-1,-1-5 22,1-3 1,4 3-1,2 0 1,1 1-201,3 0 1,-3-2 0,1 7 0,4 3 207,4 3 1,4 6 0,8-5 0,4 0-285,8 2 0,1-4 0,9 2 0,2-2-114,-1-2 1,10-5 0,-8-1 0,1 0-106,1 0 0,-4 0 0,-1 6 0,-4 2 289,-5 4 0,-10 1 1,-12-7-1</inkml:trace>
  <inkml:trace contextRef="#ctx0" brushRef="#br0">6665 9729 23891,'0'-13'-8926,"0"-1"8068,0 7 1,0 7 0,0 9 213,0 3 1,-1-1 758,-4-2 0,2-3 0,-6-7 592,-1-4 0,3-1 0,-2-4-283,-2 1 1,-1 2 0,-1-2 0,0 4-149,-1 4 0,1 7 1,-2 3-1,-1 3-530,-2 1 0,-4 6 1,3 3-1,0 2 471,-1-2 1,2-3 0,7-5 0,0-2 140,2-3 0,2-2 0,-3-4 893,1 1 0,4 1-400,-4-5 1,5 0-594,-5 0 1,2 1 0,-4 4-375,2 4 0,5 2 0,-3 3 0,-1 1-455,1 2 1,4-2 0,-2 4-1,4-1 267,1 0 1,0 0-1,0-5 228,0 0 0,0-4 1,1-1-1,4-2 221,4-3 0,-2 2 0,2 0 0,0-1-261,-2 2 0,5 0 0,-3 5 1,1-3-116,-1 3 0,3 1 0,-5 1 0,2 0-203,0 1 0,0 0 0,4 3 0,-1 0 375,-3 0 0,3-2 1,-2-2-1,5-1 399,3-3 0,4 1 0,-4-6 0,0-1 194,1-1 1,-3-2 0,7 0 0,-1 0 86,-2 0 1,6 0 0,-6 0 0,1 1-561,-3 4 0,1-2 0,0 4 0,1 1-187,-1-1 1,0 2-1,-3 4 1,2 1 144,-1-1 0,2 0 0,0-1 0,0-2 209,1-1 0,3-4 0,-2 2 1,1-1 171,0-3 0,1-2 0,3-1 0,1 0 28,0 0 1,-1-1 0,1-2 0,0-1-370,-1 1 0,1 1 1,0 2-1,-1 0-281,1 0 1,0 0 0,-1 0 0,-1 2 16,-2 2 1,2 3-1,-3 5 1,2-1 112,-2-2 0,3-2 0,-3 3 1,4-2 467,0-2 0,5-2 1,2-4-1,-1 0 39,1 0 0,3-1 0,-4-2 1,1-3-284,-1-2 1,4 4 0,-4-4 0,1 3-126,0 2 0,2 1 1,-4 2-1,-1 0-215,-2 0 0,-3 6 0,-1 3 1,-2 3-395,2 1 0,-5-4 1,0 0-1,-1 0 633,0-2 0,6 1 0,-2-5 0,3 1 535,2-1 0,4-3 0,0-3 0,0-3-393,2-1 0,-4-1 0,7-2 0,-1 2-109,-1 3 1,5-1-1,-4 3-343,4-2 72,-5 1 1,3 4 0,-4 0-1,1 0-47,3 0 0,-3 0 1,1 1-1,1 2 278,-2 2 1,4 4 0,-2-5 0,2-1 119,2-2 1,-1-1 0,-2 0-1,-1 0-1,1 0 0,-3 0 0,1 0 1,1 0 36,-2 0 0,-2 0 0,-5 0 0,0 0-284,-1 0 0,4 0 0,0 2 0,-2 1-82,1 1 1,1 5 0,-3-4 0,-1-1 116,1 2 1,6-3-1,2 4 1,2-1 107,-1-3 1,7-1 0,-3-2 0,1 0 54,1 0 0,2-5 1,0 1-1,-1-1 54,-1-1 0,-2 5 0,-2-3 0,-1 2-298,-1 2 1,-2 0 0,3 0 0,-1 0 31,1 0 1,1 0 0,4 0 0,-1 0 42,-1 0 0,7 0 0,-5 0 0,4 0 285,4 0 1,-2-4 0,-1-2 0,-1-2-25,-3-2 1,-2-2-1,-2 0 1,-2 2-222,-2 1 1,-5 2-1,3-4 1,-2 4-177,0 1 0,-5-3 0,-3 3 0,-1 0 68,-1 0 1,-1-3 0,-3 5 0,0 1-144,0 1 1,-2-2 0,-2-2 0,0 0 209,1 0 0,-1-3 0,0 3 1,1-1-10,-1-3 0,0-2 1,1-3-1,-1-1-212,0-2 0,1-4 0,-3 3 1,0-1-11,-2 1 0,-2 0 1,2 2-1,-5 0-315,-2 0 0,-2 3 0,0 0 182,0 1 0,-6 4 0,-3 0 0,-3 0 348,-1 2 0,0-5 0,-1 3 0,1-3 11,0-1 0,1 0 0,1-1 0,2 0 33,-1-4 0,-2 3 0,-1-3 0,0 2 36,-1-2 0,1 3 0,-2-2 0,-1 2 93,-2 1 0,-6 1 1,2 0-1,-5-1 56,-4 1 1,-3 4 0,-7 2-1,-2 1 102,-2 3 0,-3 1 0,2 1 0,1-2-3,4-1 1,-7-1-1,7 5 1,-2-1-124,1-4 0,-5 4 0,6-5 0,-4 0 97,-1-3 0,2 2 0,2-2 0,-1-2 233,-1 0 1,-1-7 0,4 0 0,-2 2-150,-1 1 1,-1 2-1,4 1 1,-2 1-150,-2 2 1,1 6-1,2-1 1,-1 3-279,-1 1 1,-5 1 0,3 2-1,0 1-233,0-1 1,2 3 0,4-1-1,1-2 343,4-2 1,-2-1-1,4 0 1,1 0 137,-1 0 0,1-1 0,0-2 1,-2-3 88,0-2 1,-4 5-1,2-2 1,-2 0-69,-2 1 1,-5-1 0,-1 5 0,1 0-238,-1 0 0,-9 5 0,0 2 0,-3 3-218,-1 5 0,-3 2 1,3-4-1,-1 0 101,1 1 1,3-3-1,5 0 1,3-4 119,-3-1 0,-1-1 0,-1-5 1,0 0 256,-1 0 0,-3 0 0,-3-2 0,1-2 100,0-5 1,-3-3 0,2-1 0,1-1-159,0 1 0,-8 4 0,2 2 1,-2 1-143,-2 3 0,-1 3 1,2 4-1,-2 6-73,-1 7 0,34-8 0,0 1 0,-31 15 0,6 0-390,6 4 0,-4 5 0,10-3 1,1-2 39,2-1 0,4-1 0,7 0 0,7-2 279,5-3 0,-1 3 1,4-4-1</inkml:trace>
  <inkml:trace contextRef="#ctx0" brushRef="#br0">17476 18005 10583,'9'-43'0,"-2"5"0,1 8 413,-1 9 1,6 12 0,5 5-1604,-2 2 0,-1-2 1894,-2 0-102,-5-1 0,-2 11 0,-8 3 0,-1 4-19,-1 5 0,-6 1 0,2 5 0,1-2-101,2 2 0,-1 4 1,2 0-1,1-3-464,1 0 1,2-5 0,0-3 0,0-2-280,0-1 1,2-7 210,2-3 0,-2-4 0,2-5 1,-2-7 13,-2-5 1,4-8 0,2 0 0,0-5 562,0 1 1,3 2 0,-3 3 0,0 4 46,0 0 1,4 4-1,-1 6-487,3 1 1,1 6-1,0-1 1,1 2-613,-1 2 0,-4 6 0,1 1 0,4 2-514,2 0 0,2 4 0,-3 5 0,1-1-328,2-3 1,5 0 1366,0-1 0,2 0 0,1 1 0</inkml:trace>
  <inkml:trace contextRef="#ctx0" brushRef="#br0">18409 17565 8119,'7'-16'786,"-2"-6"0,-4 2 1,-1 12 498,0 11 1,2 13 0,1 6 0,1 3-773,-1 2 1,-3 0 0,-3 2-1,-3 5-239,-1 6 1,2 3 0,-3-1 0,-1 1-43,1 1 1,1 0 0,4-4-1,-2 0-1191,2 0 1,2-1-1,1-2 1,0-5-3369,0-3 4327,6 0 0,1-14 0,7 4 0</inkml:trace>
  <inkml:trace contextRef="#ctx0" brushRef="#br0">18769 17818 7954,'-5'-29'1784,"1"2"0,0 8-542,4 10-891,0 6 1,5 2 0,4 6 0,5 3-557,3 2 1,3 1 0,3-1-1,-2-1-1240,-2 1 0,5 7 1445,-2 0 0,3 7 0,2-3 0</inkml:trace>
  <inkml:trace contextRef="#ctx0" brushRef="#br0">18729 18045 7947,'-13'-18'737,"-1"0"1,8 8-1,6 12 1,8 6-1247,4 4 1,1 5 0,2-9-1,2 4 509,6 2 0,8 5 0,3 2 0</inkml:trace>
  <inkml:trace contextRef="#ctx0" brushRef="#br0">19395 18005 7952,'0'-30'1935,"0"-5"1,0 8-1469,0 14 1,2 11 0,1 16 0,1-1-238,-1 0 0,-1 1 0,-2-1 0,0 2 36,0 3 1,0-2 0,0 6-1,0 0-242,0-1 0,0-2 0,0-5 0,0-1-252,0 0 1,0-4-46,0 0 1,4-12 0,1-1 0,-1-8 170,2-6 1,0-7 0,4-9-1,-1-2 422,2-1 0,-1-7 0,0 7 0,-2 1 327,-2 2 0,2 5 0,-3 6 1,-2 6-280,-2 2 0,4 6-855,-1 0 1,7 8 0,-4 1 0,2 7-798,0 5 0,0 3 0,4 2 0,2 6 1284,3 2 0,8 1 0,8 1 0</inkml:trace>
  <inkml:trace contextRef="#ctx0" brushRef="#br0">19942 17792 7921,'0'-39'0,"1"5"1645,4 8 1,-2 11 0,6 10-1375,1 4 0,-3 5 1,2 1-1,2-1-514,1 2 0,-4 1 0,0 7 0,-1-1 225,1 0 0,-5 5 1,1 0-1,-2 0 6,-2 1 1,0-3 0,-3 7 0,-5-1 356,-5-2 0,-3 0 0,2-7 1,-1 0 242,-2 1 1,6-1-1,-2 0-270,1 1 0,6-1 1,2 0-682,2 1 1,8-1 0,3-1 0,4-2-486,5-1 1,-2-4-1,7 2 1,0 0-2890,3 1 3737,0-5 0,1 3 0,0-6 0</inkml:trace>
  <inkml:trace contextRef="#ctx0" brushRef="#br0">20542 17765 8251,'0'-13'335,"0"-1"0,0 13 1,0 5-1,0 7 39,0 2 0,0 5 0,0 1 0,0 2 446,0 3 1,0 7 0,0 4 0,0 4-893,0 1 0,-5-2 0,1-1 0,1-3-1656,1-1 1,2-4 1727,0-6 0,-5-4 0,-3-6 0</inkml:trace>
  <inkml:trace contextRef="#ctx0" brushRef="#br0">20448 17952 7921,'-1'-27'0,"-2"2"600,-1 3 1,-1 7-1,7 7 285,2 3 1,3 6 0,7 8 0,-1 3-1475,0 1 0,7 2 1,2 1-1,2 3-2451,-2 2 3040,3-5 0,2 4 0,7-7 0</inkml:trace>
  <inkml:trace contextRef="#ctx0" brushRef="#br0">21022 17912 7889,'0'-20'939,"0"12"0,0 6 1,0 15-840,0 2 0,0 0 1,0-2 1388,0 1 0,0-5 1077,0-1-2436,0 1 0,0-3 0,0-6 0,0-7-486,0-5 1,-5-3 0,1-3-1,1-4 79,1-3 1,2-6 0,0 0 0,2 1 365,2 2 0,-1 7 0,6 4 0,1 2-97,2 1 1,-3 3 0,0 2 0,1 4-392,2 4 1,2 1 0,-1 0 0,-1 1-369,-3 4 1,3-2 0,-5 6 766,0 1 0,5 8 0,-4 2 0</inkml:trace>
  <inkml:trace contextRef="#ctx0" brushRef="#br0">21328 17672 7979,'0'-31'733,"0"1"3689,0 5-3903,0 4 1,0 15-370,0 6 0,2 6 0,1 9 0,1 1-352,-1 2 0,3 4 0,0-2 0,1-1 41,4 0 1,-4 3 0,1-4-1,-1-2 91,0-1 0,-2-6 0,2 0 0,1 0 534,-1-2 0,2-1 1,4-6 76,1 0 1,0 5 0,3-1 0,0 0-194,0 2 0,2 2 0,-1 5 0,-2 0-521,-1 1 1,-2 3-1,-1 3 1,-2 0-43,-1 4 0,-7-3 0,-4 1 0,-11 0 42,-12-1 1,-9 4-1,-11-6 1,-2-1-46,-1-4 1,-3-6 0,2 1 0,-3-4-461,-1-4 0,-1-1 678,1 0 0,-6 0 0,-2 0 0</inkml:trace>
  <inkml:trace contextRef="#ctx0" brushRef="#br0">17223 18378 8126,'-14'8'106,"1"-4"1,0-3 0,-1-1 461,1 0 1,4 2 0,0 1 307,-1 1 0,4 2-469,1-1 0,5 1 1,5 4-1,5-3-51,7-1 0,-1 5 0,7-2 1,4 2-40,3 3 1,7-1 0,-2 0 0,4 1 39,1-1 1,-2 0 0,1-1 0,-1-1 70,4-2 0,-4-2 1,-2 2-1,-1-5 13,0-2 1,3-2 0,-4 0-1,0 0-63,-3 0 1,3-6 0,0-2 0,2 0-174,-1-1 0,1-3 0,4-5 0,-1 4-184,-4 1 0,7-5 1,-5 5-1,-2 0-54,-1 0 1,0-3 0,-6 6-1,-2-3 141,-1-1 0,-4 1 0,-1 2 0,-1 1 1,-2-1 1,-2-2-1,-2-1 1,0-1 202,1 1 0,-1-5 1,-1 0-1,-2 1-247,-1-3 1,0 5 0,6-4-836,2 0 558,-2 4 0,5-6 0,-7 5 0,0-2 52,1 2 0,-1 1 0,0 0 0,-1-1 190,-3-2 1,3-4 0,-5 3-1,2 0 169,0-1 1,-6 1-1,3 3 1,-2-3 34,1-2 1,-1 3-1,-4-3 1,0 2-250,0 3 1,5-5 0,-1 0 0,-1-1-345,-1 0 1,-2 0 0,0-3-1,0 1 197,0 2 0,0 1 1,0-3-1,0 2 87,0-2 0,-2 4 0,-1-3 0,-3 1 116,-1 2 0,-1 0 1,-2 5-1,1 1-134,-1 0 1,-1-2 0,1 7-1,1-3-208,-1-1 0,-2 0 0,-1-1 0,1 1 29,3 0 1,-6 4 0,5 0-1,-2-1 64,-5-2 0,4-2 1,-5 1-1,4 1 188,0 3 0,-4-3 0,1 5 0,0-2 79,3 0 0,-1 5 0,-2-4 0,0 3-31,0 2 1,1-3-1,0 1 1,-2 2-207,2 2 1,-3 1-1,-1 0 1,1 0 23,0 0 0,-3 0 0,2 0 1,1 0 79,0 0 0,-3 0 0,2 0 0,1-2 125,0-2 1,-5 2 0,3-2 0,-1 2 96,0 2 0,1-4 0,-3 0 0,4 1-41,1 1 1,-4 1 0,4-2-1,0-2-105,0 2 1,-1 2 0,4 1 0,-3 0-160,-2 0 0,3 4 0,-3 2 0,1 0 42,-1 0 0,-1 4 0,-3-1 1,1 3 109,2 1 1,-1 1 0,-3-1 0,-1 0 25,0 1 0,2-1 0,2 0 1,0 1-3,0-1 1,-1 0-1,0 1 1,4-1 54,0 0 0,-2 2 0,3 1 0,-2 2-157,-3-2 0,4 8 1,-3 0-1,1 1-1,2 5 0,-6-4 0,4 7 0,-2-2 98,2 0 1,-2 0-1,5-4 1,0-1 99,0 1 0,1 0 0,5-1 0,1 0 87,3-4 0,-1 3 0,5-3 0,2 2-37,2-2 1,1 3-1,0-3 1,0 4 2,0 0 0,4 1 0,3 0 0,4-1-12,4 1 1,2 4 0,1 0 0,4-1-73,4-2 0,5 3 1,1 0-1,1-1-97,-1-2 1,4-3-1,-2-1 1,3-4-253,5 0 0,1-4 0,-3-6 0,-2-2-441,-2-2 0,7 3 0,-5-5 0,1-1-736,-2-2 1,-8-1-1,2 0 1,-4 0 1442,-5 0 0,3 0 0,-4 0 0</inkml:trace>
  <inkml:trace contextRef="#ctx0" brushRef="#br0">16983 17512 8101,'-2'9'-230,"-2"0"1,2 0 0,-2 4 49,2 0 1,2-4 0,0 0 1317,0 1-408,0-4 0,-6 0 0,-3-6-262,-2 0 0,-7-1 0,-1-4 352,-2-4 1,-1-2 0,-5-3 0,-1-1 0,-2-1-350,-1-2 0,-4-5 0,2 0 0,0-2-278,1-1 0,1-5 1,3-2-1,-2 0-59,-1 1 0,0-1 0,4 5 1,2 0-210,3 3 1,-6 7 0,2 2 0,1 4-338,0 3 0,-3 6 1,6-1-1,-2 2-30,2 2 1,-2 0-1,6 2 1,2 2-617,1 5 1,3-2-1,2 2 331,1 2 0,8 0 727,1 3 0,5-1 0,9 0 0</inkml:trace>
  <inkml:trace contextRef="#ctx0" brushRef="#br0">15570 16272 8496,'1'-26'153,"4"-1"0,-4 2 1,5 3-396,0 4 1,-5 8 537,4 1 0,-5 7 293,-5 2 0,-2 6 0,-5 8 0,2-1-54,1 0 0,4 2 0,-3 3 0,-1 2-15,1 1 0,1 9 0,4-2 0,-2 5-220,2 4 0,2 1 0,1 4 1,0 0-161,0 3 0,0-2 1,0-5-1,0 1-301,0 2 0,0 1 1,0-7-1,0-4-238,0-2 0,0-4 0,0-3 0,0-4-122,0-4 0,0-5 0,-2-1 453,-2-2 1,-3-3 0,-7-6-1,2-5 516,4-4 1,-7 2-1,4-8 1,1 4 402,-2 0 1,0-2-1,-1 1 1,1 3-34,3 0 0,-3 6 0,4 2-766,-4 3 0,3 2 0,1 3-143,2 5 0,2 3 0,5 2 0,2 0-677,2 4 0,5-3 0,1 3 0,3-4-237,4 0 1,6-2 0,-2-2 0,3-3-340,2-1 0,4 3 0,2-4 1344,1-2 0,1-2 0,5-1 0</inkml:trace>
  <inkml:trace contextRef="#ctx0" brushRef="#br0">15890 16819 8172,'-14'-24'0,"1"-1"596,0 1 1,4 10 130,0 9 0,4 5 1,-2 5-512,1 3 0,-3 0 1,5 1-84,1 1 1,1 2 0,2 1-327,0 1 0,6-1 102,3 0 0,3-1 0,1-3 21,1-5 0,-6-2 0,1-2 0,2 0 166,1 0 0,-4-2 1,0-2-1,-1-3 279,1-1 1,-4-2-1,3 4 1109,-1-2-986,-1 5 1,-5-1 53,0 8 0,0 5-415,0 9 1,0 1-1,-2 4-416,-2-6 1,2-2 0,-2-2-1266,3 1 1,2-2 588,3-3 0,4-4 0,7-5 1,4-1 954,8-3 0,5-16 0,8-8 0</inkml:trace>
  <inkml:trace contextRef="#ctx0" brushRef="#br0">16343 16499 9278,'0'-34'748,"0"3"1,1 10-270,4 8 0,-4 7 1,4 10-1,-4 7-80,-1 5 1,0 5 0,0 7 0,0 3-788,0 4 0,0 10 0,-1 7 0,-2 5-1395,-2 6 1,-5 9 1782,1-5 0,-9 2 0,-3-2 0</inkml:trace>
  <inkml:trace contextRef="#ctx0" brushRef="#br0">16316 16899 8115,'13'-62'0,"4"-5"0,3 0 1152,7 2 0,-2 12 0,-4 23 0,-2 8 906,-2 9 1,6 7-2059,0 10 0,11 16 0,-6 8 0</inkml:trace>
  <inkml:trace contextRef="#ctx0" brushRef="#br0">20209 17419 8309,'0'-14'-398,"1"7"-772,3 2 1170,-2 4 0,4-5 0,-6-1 0</inkml:trace>
  <inkml:trace contextRef="#ctx0" brushRef="#br0">20222 17379 8342,'0'-8'750,"0"1"-51,0 2 0,1-2-62,4-6 1,-4 4-618,4 0 1,-4 4 0,-2-2-104,-4 1 0,2 2 0,-6 2 1,-1-1 205,-2-1 1,-1-1 0,0 5 0,-1 0 72,1 0 1,0-4 0,-1-1-1,1 2 279,0 2 1,-1 1 0,1 0 0,0 0-163,-1 0 0,5 0 0,0 0-679,-1 0 1,-2 0 295,-1 0 0,0 0 0,-1 0 0,1 1-14,0 4 1,-1-4-1,1 4 1,0-4 253,-1-1 1,-1 0 0,-1 0 0,-2 0 183,2 0 0,-3 5 0,1-1 1,2-1-176,1-1 1,-3-2 0,0 1-1,2 2-110,1 2 0,2 0 1,-2-2-1,-1 3-177,-2 2 1,0-1 0,4 4 0,-3-3-85,-1 3 0,-4 1 0,3 2 0,-2 3 270,-2 0 0,-3 1 0,0-4 0,1-1 93,2 0 0,0 1 0,5-3 1,2 0-73,1-2 1,1-2 0,3 3 0,0-2 200,2-2 1,0 4-1,-2-1-440,2 3 0,1 1 0,5 1 1,-1 0-47,1 4 0,-3 1 0,0 5 0,0-2 152,0 2 1,2 6-1,4 1 1,0-2 118,0-1 0,0-2 0,0-3 0,0-1 90,0 2 0,0-3 0,1 0 0,2-1 135,2 1 1,4-5 0,-4 4 0,1-3-208,0 1 1,5 1 0,-4-2 0,2 0-112,0 0 0,0 2 1,4 0-1,0 2 57,1 3 1,1-4 0,1 1 0,3 0-121,2 0 0,0-1 0,2 4 0,1-3 189,4-2 0,3 3 1,8-4-1,1-2 59,6-1 0,4-3 1,6-2-1,4-2-14,2-2 1,9-2 0,-6-4-1,0 0-139,0 0 0,2 0 1,-8 0-1,2 0-122,3 0 0,-7 0 0,0 0 0,-5 0-117,-2 0 1,0 2 0,-7 1-1,2 2 140,-2 3 0,2-4 0,0 4 0,-1-2 91,2-3 1,0-2-1,6-1 1,-2 0 122,1 0 1,8-1 0,-6-4-1,2-4-58,0-3 0,-3-1 0,-3-2 1,-5-1 40,-2-2 0,-4-1 0,-1 3 1,-3-4 32,-1 0 1,2 2-1,-4-4 1,-1-2-72,-2-1 1,-6 0 0,-1-1 0,-2 1 9,-2-3 1,-3-1 0,-2 2-1,-1-1-327,-2-3 0,-6-2 0,1-5 0,-3 1-141,-1 0 0,-5-9 0,-6 4 0,-4-2-82,-2-2 1,-6 1-1,4 5 345,-2 0 171,-1 1 0,-5-1 0,-1 0 1,-1 1 19,-2 4 1,0-3 0,2 6 0,-2-1-65,-4 1 0,-2 2 0,-2 6 0,-1 4-210,-6 0 1,-4 3 0,-5 5-1,-3 3-548,-4 5 0,-2 2 0,-1 2 0,2 2 47,-1 2 0,0 5 1,8 7-1,-2 2 94,2-2 0,6 3 1,2 1-1,4-1 110,5 0 1,1 0 0,7-2 0,2 1 490,6-2 0,-2-1 0,4-2 0</inkml:trace>
  <inkml:trace contextRef="#ctx0" brushRef="#br0">20368 16566 8303,'8'-6'0,"4"4"55,-3-2 1,2 2 103,3 2 363,-1 0 0,-7-4 1,-6-1-216,-7 2 1,-5-2 0,-2 0-1,1 2-199,0 2 0,-1 2 0,1 2 0,0 3-147,-1 1 0,7 2-96,3 5 1,2-1 0,5 0 220,6 1 0,0-5 0,10-2 1,-1 0 110,0 1 1,4-4-1,-4 4-65,-2-2 1,-3 4 0,-4-1 0,-4 3 1,-10-4 0,-4 1 0,-4 2-114,-5 1 0,2-1 0,-5 0 0,2-4-121,3-1 1,1 0 0,1-3 0,1 1-25,0-1-806,5-1 263,2-8 1,17 4 0,4-2 0,2 3 21,3 1 1,8 0 645,-1 0 0,8 0 0,-1 0 0</inkml:trace>
  <inkml:trace contextRef="#ctx0" brushRef="#br0">20702 16739 8303,'0'-13'2045,"0"-1"-445,0 1 0,1 1-1507,4 3 1,-2 3-1,6 6 36,1 0 0,3 0 1,3 0-1,4 2-515,0 2 1,-2-2 0,3 2 0,-2-2-450,-2-2 1,-3 0 0,0 0 1031,-1 0 1,-1-6 0,-2-3 0,-1-2 199,1 3 0,-2-4 0,-1 3 0,1-3 56,-1-1 0,2-1 1,6 1-1,1 1 111,2 3 1,4-1 0,-3 5-1,2 2-1154,3 2 1,1 7 0,2 4-1,-1 5-1661,1 3 1,0 7 2250,-1 2 0,1-1 0,0 7 0</inkml:trace>
  <inkml:trace contextRef="#ctx0" brushRef="#br0">6452 13767 8398,'-12'-6'-198,"3"-3"1,5-3-21,2-1 0,2 4 1,0 0-1,2-1 53,2-2 1,-1 3 0,4 0 0,1 0 43,-1 2 1,-4-5-1,2 3 148,-4-3 1,-7-1 0,-4 1 0,-6 2 707,-7 1 1,-6 6-1,-2 0 1,-1 6-113,0 6 0,-2 10 0,-6 9 0,1 11-454,4 8 0,-4 17 0,21-29 0,1 2 0,-2 4 0,1 1-76,0 4 0,0 2 0,-1 3 0,1 3 1,2 4-1,1 1 0,0 2 0,0 1-134,1 2 1,0 0 0,3 4 0,2-1 0,0 1 0,1-1 0,3-2 0,1 0 44,3-1 0,2 0 0,4-5 0,2-1 0,4-4 0,3 0 1,3-3-1,2 0-173,4-1 1,3-1 0,2-3 0,3-2 0,3-3 0,3-2 0,1-2 0,1-1-349,1-1 1,3-2 0,7-2-1,2-3 517,3 0 0,1-2 0,3-1 0,-1-2 0,0-1 0,0-2 0,4 0 0</inkml:trace>
  <inkml:trace contextRef="#ctx0" brushRef="#br0">10664 14647 18822,'0'-14'-4996,"-4"8"5110,-1 6 1,-1 5-1,3 5 1,-3-1-397,-1 1 1,-2 1 0,-4-1 274,-1-1 0,1-2 0,0 2 918,-1-4 0,6-4-503,-1-1 0,7 0 0,2 0 0,8 0-28,3 0 1,13 0 0,3 0 0,2 0-200,4 0 0,1 0 0,6 0 0,0 0 35,0 0 1,-1 2 0,-1 1 0,2 1-215,6-1 0,0 3 0,3-2 0,0-1 49,-2-1 1,8-2-1,-6-2 1,-3-2-26,-3-5 1,0 2-1,-2-2 1,-2-2 53,-1 0 1,-5-3-1,-4 1 1,-4 1 117,-2 3 1,-11-1-502,1 5 0,-10 1 0,-6 5 0,-12 4-86,-10 4 1,-17 4 0,-1 3 0,-4 2 145,-2-2 1,0-1-1,-4-1 1,0-1-53,-1 0 0,1-4 0,0-2 0,1-1 515,3-3 0,-4-1 0,2-2 0,-1 0 227,5 0 0,4 0 1,5-2-1,2-1-89,5-1 0,4-1 1,5 5-1,4 0-638,3 0 0,8 6 0,3 3 0,2 5-340,2 3 0,13 0 0,11 3 0,13 0 620,11-4 1,15-1 0,5-2 0</inkml:trace>
  <inkml:trace contextRef="#ctx0" brushRef="#br0">10478 15913 7242,'-14'-14'77,"1"7"1,5 2 0,5 8 91,6 2 1,0 4-1,6-3 1,3 0 278,4 0 1,5-2 0,7-4-1,2 0 20,1 0 1,12-2-1,3 0 1,6-4-102,1-2 1,14-1 0,-5-4 0,5 0-217,1-1 1,1 1 0,1 0-1,-2-1-256,2 1 0,-2 0 0,-6-1 1,-4 1-15,-3 0 0,-10 4 1,-5 1-1,-8 2-257,-9 4 0,-6 0-463,-13 2 0,-13 6 0,-20 3 1,-14 3 454,-14 1 0,-8 5 1,-7 1-1,32-9 1,0-1 117,-4 1 1,0 0 0,-1-1 0,0-1 60,1-1 1,-1 0 0,-4 2 0,0 1 0,2 0 0,-1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10704 7650 9205,'-7'13'531,"2"0"0,-1-4 1,0 0 135,-1 2 0,4-4-252,-1 2 1,4-6 142,4 1 1,-1-2 0,6-2 1471,1 0 563,-4 0-432,0 0-1418,-6 0-702,0 0 1,0-6 0,0-3 136,0-3 0,5-3 0,-1-2 0,-1-6 281,-2-2 0,4-2 1,-1 1-1,-1 1 329,-1 2 1,-2 0 0,-2 3 0,-1 1-621,-1 0 1,-5 0 0,3 2 0,0 0-169,0 0 0,2 1 0,4 0 0,0-3 0,0-2 0,0 0 0,0-4 0,0 0 0,0-3 0,0-2 0,1 2 0,2-2 0,2-1 0,4 0 0,-5 4 0,-1 1 0,-2-1 0,-1 5 0,0 1 0,0 0 0,0 1 0,0 3 0,0 0 0,0 0 0,0 0 0,-4 2 0,0-3 0,1 3 0,1 2 0,2 0 0,0-1 0,0 1 0,0 0 0,0-1 0,0 1 0,0 0 0,0-1 0,0 1 0,0-2 0,0-1 0,0-2 0,0 0 0,0 5 0,0 0 0,0-1 0,0 1 0,0 0 0,0-1 0,0 1 0,0 0 0,0-1 0,0 1 0,0 0 0,0-1 0,0 1 0,0 0-155,0-1 0,2 1 0,1 0 0,1-1-46,-1 1 0,-2 0 0,-1-1-30,0 1 0,0 0-874,0-1 1,0 6-4151,0-1 3348,0 6 1,2 7-1,1 9 887,1 2 0,7 0 0,-4-2 1020,1 1 0,9-1 0,-2 0 0</inkml:trace>
  <inkml:trace contextRef="#ctx0" brushRef="#br0">10478 6210 7769,'-18'2'13,"0"1"0,2 1 130,1-1 1,2 3-1,1 0 3013,3 2-2646,3-5 1,7 1 0,4-7 0,4-3-155,3-1 1,5-1 0,3-4 0,0 2 56,4 0 0,0-5 0,-1 6 1,0-3-158,0-1 0,-3 4 0,-1 2 0,-1 1-95,-1 3 1,1-3-1,-5 1 1,1 1-37,-1-2 1,-4 4 0,0-2-1,1 3 61,2 1 1,1-5 0,1 1-121,-1 1 0,0 1 0,1 2 222,-1 0 0,0 0 1,1 2-39,-1 2 0,-1 8 0,-2 7 0,-1 2 112,2 3 0,-4 1 0,2 3 0,0 2-199,-2 1 1,5-2 0,-3-5-1,3-2-801,1 2 0,0-5 1,2-3-1,1-4-2611,2-3 0,4-6 3249,-4 2 0,12-4 0,-2-1 0</inkml:trace>
  <inkml:trace contextRef="#ctx0" brushRef="#br0">17982 4731 9820,'0'-13'822,"0"4"-315,0 0 0,5 5 0,1-5-95,1-2 0,-4 4 0,3 0 730,0 1 0,-5-5 79,4 2 0,-5 3-231,-5 2 1,2 3-697,-5 1 0,-1 0 0,-3 1 0,1 3-162,3 5 0,-1 8 0,-5 2 0,3 2-91,2 2 1,-2 2 0,5 2 0,0-2-260,1-2 1,0 2 0,5-5 0,0 3-175,0-1 0,0-6 0,2 0 0,1-4-202,1-3 1,6-6-1,-1 2 375,3-4 0,1-2 0,1-4 1,-2-4 68,-4-3 0,3-1 0,-5 0 758,1-1 1,-4 1 721,2 0 0,0 4-281,0 0 1,1 7-761,-2 2 1,2 2 0,5 5-281,-3-1 0,1 3 0,5-4-1188,-1-2 1,-4 3 0,0-2-1632,1-1 1,2-2 2809,1-1 0,7-11 0,0-4 0</inkml:trace>
  <inkml:trace contextRef="#ctx0" brushRef="#br0">18369 4598 8121,'-13'3'2457,"-1"6"1,2 0-1,4 8 1,2-2-1699,0-1 1,4 5-1,-2 1 1,2 3-551,2-1 1,0-6 0,0 3-1,0-1-1384,0 0 0,2-2-452,2-7 0,-1-4 1,5-10 845,-2-4 0,-1-7 0,-2-3 0,2-2 728,-2-3 0,-2 1 1,-1-1-1,0 3 484,0 2 0,0 1 0,0 5 0,2 0 1312,2-1 1,-1 5-1,6 0-960,1-1 1,2 4 0,2 2-1,-1 2-440,0 2 0,1 0 1,0-1-1,3-2-329,0-2 0,6-4 1,-4 4-1,2-1-2506,2 0 1,-3-3 0,-1 3 2491,0-2 0,-4-6 0,4-7 0</inkml:trace>
  <inkml:trace contextRef="#ctx0" brushRef="#br0">18329 4758 13492,'6'7'1152,"1"-1"0,7-6 0,0-1-1978,4-4 1,-1 2 0,3-6-1,-1 0 826,-2 2 0,-2-5 0,-2 5 0</inkml:trace>
  <inkml:trace contextRef="#ctx0" brushRef="#br0">18329 4918 11681,'6'7'2189,"-3"3"0,6-5-3107,1-2 0,2-2 0,1-1 0,1 0 918,-1 0 0,6-11 0,2-4 0</inkml:trace>
  <inkml:trace contextRef="#ctx0" brushRef="#br0">18636 4665 8079,'-8'1'2693,"4"3"0,2 4 1,2 5-2735,0 0 0,6 1 1,2-1-1,0 0-362,1 1 0,-4-5 0,2 0 0,1-1-260,-1 0 0,-4-1 1,3-4-27,0 2 0,-3-5 1,4-6-1,-1-2 0,-1-4 145,0-4 0,-2 1 1,5-2 1439,-2 2 0,-2 6 165,-4 0 1,5 8-1,-1 1 1,1 7-262,0 5 0,-2 6 0,6 1 0,2 2-278,1 2 0,1 1 1,2-2-1,1-6-295,2-5 1,5-5 0,0-8 0,2-2-505,1-5 1,0-12 0,-4-4-1,-4-3-306,-4-6 0,-6-2 1,-4-1-1,-2 3-109,-2 2 0,0 1 0,-2 5 0,-2 4 8,-5 4 1,-3 5 0,0 3-475,3 1 1,3 7 1157,6 2 0,0 6 0,0 8 0</inkml:trace>
  <inkml:trace contextRef="#ctx0" brushRef="#br0">19235 4518 11551,'9'0'1326,"0"0"1,3-2-1040,4-2 1,1 1 0,3-4-1,0-1-3962,-4 1 3675,5 4 0,-7-15 0,6 3 0</inkml:trace>
  <inkml:trace contextRef="#ctx0" brushRef="#br0">19129 4771 9313,'19'-7'1327,"-4"1"1,4 6 0,-1-2-1152,0-2 0,8-4 0,-1-6 0,4-3-176,5 0 0,3-13 0,3 2 0</inkml:trace>
  <inkml:trace contextRef="#ctx0" brushRef="#br0">19609 4345 10285,'-8'6'1674,"2"1"0,6 6 0,0 2-1235,0 3 1,0 3 0,0 5 0,0 1-833,0 0 1,0 4-1,0 1 1,0 1 288,0-1 1,5-2 103,-1-8 0,13 3 0,-3-4 0</inkml:trace>
  <inkml:trace contextRef="#ctx0" brushRef="#br0">19795 4345 7980,'-20'0'744,"2"0"0,4 6 0,4 2 0,1 3 1611,-1-2 1,2 3-1901,0-4 1,5 4-1,-2 2-293,4-1 1,1 6 0,1 0-458,4-2 1,2 1 0,6-10-1,1 3-408,-1-2 0,5 1 1,1-4-1,0 0 242,0 0 0,4-2 0,-6-4 0,0 0 0,-2 0-943,-2 0 1404,-6 0 0,11 0 0,-3 0 0</inkml:trace>
  <inkml:trace contextRef="#ctx0" brushRef="#br0">20129 4331 13631,'0'15'2264,"0"1"-1720,0 2 1,-5 6 0,1 0 0,-1 4-364,-1 3 1,0 4-1,-4-4 1,3 1-758,1 0 1,-3-8 0,4 1 0,2-4-424,2-5 0,2-7 1,4-5-1,5-2 198,6-2 0,5-12 0,7-6 1,0-5 800,-1-4 0,9-6 0,-8-1 0</inkml:trace>
  <inkml:trace contextRef="#ctx0" brushRef="#br0">20502 4331 10186,'0'-13'811,"0"0"1,0 4 0,1 1-31,4 2-309,2-4 0,5 10 0,-3 2 1,-5 8-282,-2 6 0,-4 12 1,-2 1-1,-7 3-79,-5 5 0,1 2 0,-2 1 0,0 0-247,0 0 1,6-6-1,-1-5 1,5-5-177,4-6 1,3-4 0,4-2 0,5-3-758,3-4 0,7-11 1,5-8-1,6-8-194,5-7 0,-2-1 1262,-2-6 0,3-5 0,0-6 0</inkml:trace>
  <inkml:trace contextRef="#ctx0" brushRef="#br0">20848 4425 8169,'-6'0'1259,"6"0"1,6 0 0,9-2 0,1-1-888,2-1 1,4-5 0,-2 3-1,-1-1-517,0-4 1,5 4 0,-3-1 0,-1 2-1716,-2 3 0,-7-2 1860,-3 0 0,-5-5 0,3 2 0</inkml:trace>
  <inkml:trace contextRef="#ctx0" brushRef="#br0">20795 4665 7939,'2'-15'376,"2"6"1,5 6-100,3 3 1,5 0 0,1-2-1,-1-1-425,-3-1 0,4-6 1,1-1 147,2-5 0,1-5 0,5-5 0</inkml:trace>
  <inkml:trace contextRef="#ctx0" brushRef="#br0">21395 4425 11515,'-15'-6'0,"-3"-2"1360,-4 1 0,3 17 0,1 12 0,3 4-1917,2-3 0,1-3 0,2-7 0,2 2 767,2 2 1,2-2 0,4 5-1,3-4-368,6-3 0,12 2 0,16-11 0,4-1-605,3-1 1,4-8 0,-7-4 0,-4-5 123,-3-3 1,-8-6 0,-10 2 0,-6-2 429,-5 2 0,-11-3 0,-9 3 0,-9-2-95,-5 2 1,-13 4 303,2 9 0,-15-3 0,1 5 0</inkml:trace>
  <inkml:trace contextRef="#ctx0" brushRef="#br0">16463 7423 21655,'-14'6'-1632,"1"3"0,4-3 1320,0-2 1026,6-2 0,-3-8 1,8-3-1,1-3-284,1-1 0,7 0 0,-2 1-319,2 3 1,-2 1 0,0 5-1,2-1 300,0 1 1,9 3 0,0 3 0,3 3-272,-1 1 1,0-4 0,5 3 0,-1-1-49,1-1 1,4 1 0,0-5 0,-1 0 352,-2 0 1,-1-6 0,-1-2 0,1-1-125,0 0 1,-1 1 0,1-6 0,0 1-96,-1 0 0,1-5 0,1 0 0,2 2 40,1 1 0,-2 3 1,-5 2-1,-3 1-299,-2-1 0,3-5 0,-4 0 1,-2 3-170,-1 0 1,-3 0 0,-2-1 0,-1 0-12,2-1 0,-4-3 0,0-3 0,1 1-82,-1 0 0,-2-5 1,2 2-1,1-2 38,-1 2 1,-3-3-1,4 3 1,-2-2 31,-3 2 0,3-2 1,0 5-1,-1 0-12,1-1 1,-1 3 0,-5 3 0,0 1-94,0 0 1,0-1-1,0 1 1,-2 1 16,-2 3 1,2-7-1,-2 3 1,1-2 162,-1 0 1,2-3 0,-2-1-1,2 0 146,2-1 0,0-6 0,0 1 0,0-2 45,0-3 1,0 1 0,0 2 0,2 0 2,2 1 1,-2-4-1,2 2-421,-2 3 212,-2 1 0,4-1 0,0 1 0,-1 4 48,-1 0 0,-1-2 0,2 3 0,2 0-55,-2-1 0,-2-2 0,-1 3 0,0-2 54,0-3 0,0 1 0,0-1 0,0 2 60,0-2 1,0 0-1,0 1 1,2 1 37,2-2 1,-1 5 0,6-1 96,1 1 0,2 4 1,0-2-1,-2 2-50,-1 1 0,-6 6 1,3 0-1,-1 1 80,-1-1 0,2-1 0,-3-4 52,1 0 0,2 4 0,-1 0 1,4 0 60,2 2 1,3-5 0,-1 4 0,2 0-15,3-1 0,1 1 1,6-2-1,0 3 40,3 1 0,2 1 0,-5 5 0,-1-1 58,-2-4 0,-6 4 0,2-4 0,-3 4-44,-2 1 0,-4 0-28,0 0 0,-4 0-51,4 0 1,-5 0-1,5 0-117,1 0 1,2 0-1,3 0 1,1 0-467,2 0 1,-5 0 0,-4 0-645,2 0 1,-1 1 0,-1 4 78,-5 4 1,-2 2 595,-2 3 1,0-1 0,0 0 0</inkml:trace>
  <inkml:trace contextRef="#ctx0" brushRef="#br0">17942 5371 21906,'-11'-2'0,"0"-2"0,4-5-1126,1-3 0,1 3 1,5 0 970,0-1 0,2 4 0,2 2 0,5 2 816,3 2 0,7 0 1,4 0-1,0 0-150,-1 0 1,4 0 0,-4 0 0,2 0-140,-2 0 0,-3 6 0,-7 3-761,-3 3 0,-3 1 1,-6 1-103,0-1 1,-6 5 0,-3-1 0,-3 0-69,-1-3 0,-1 0 0,2-1 1,2 0 268,1 1 0,5-1 0,-4 0 1,2 1 24,4-1 1,0 0-1,2 1-412,0-1 0,2 0 0,3 1 1,9-1 607,6 0 0,18-5 1,3-2-1</inkml:trace>
  <inkml:trace contextRef="#ctx0" brushRef="#br0">18569 5344 28899,'0'-13'-4916,"0"0"1,-2 4-180,-2 0 5087,2 6 988,-3-3 0,5 4-802,0-2 1,1 2-1,3-2 703,5 3 0,3-1 1,2-1-358,-1-1 0,0-1 0,1 4 0,-1-2-682,0-2 1,5 1 0,0 4 1724,-2 0-812,-7 0 1,-5 1-805,-8 4 0,-3 1 0,-7 4 0,1-2 373,0-3 0,4 4 1,1-3 818,2 2 1,2-4-1427,4 5 1,1-6 0,4 3 0,4-2 312,3 1 1,2 1 0,3-3 0,0 3-112,0 1 1,-4-3 0,-3 4 0,-2-1-842,-2 1 1,-2 1 0,-4 4-58,0 0 1,-6 0-1,-3-1 1115,-2-3 1,-3 2-1,2-5 1,2-1 99,1 1 1,0-1 0,-4-5 368,0 0 0,4 0 0,0 0 311,-2 0 1,0 1-1741,-3 4 0,1 2 0,0 6-141,-1 1 1,5-1-1,2 0 1,1 1 1351,3-1 1,7 0-1,7 1 1,7-2 233,8-4 1,13-2 0,8-6 0</inkml:trace>
  <inkml:trace contextRef="#ctx0" brushRef="#br0">19089 5384 32767,'-14'-19'-7810,"1"-3"6457,6 2 1,-1 13 0,5 11 717,-1 7 1,-1 2 0,5 2-1,0 1-487,0 2 0,0 4 747,0-4 1,0 0 0,0-5 0</inkml:trace>
  <inkml:trace contextRef="#ctx0" brushRef="#br0">19142 5571 27324,'-13'-6'-638,"-1"4"1,0-2-1,-3 4 108,0 4 0,-3 8 1,4 7-37,-2 2 1,0 1 0,5 5 0</inkml:trace>
  <inkml:trace contextRef="#ctx0" brushRef="#br0">12970 7770 8570,'0'-30'5,"0"3"1,6 4-90,3 9 0,-3 9-273,-2 5 0,-4 8 0,-3 7 1,-2-3 478,-3 0 0,5 0 0,-1 1 312,2 0 0,4 1 0,2-2-109,5-4 1,4-2 0,4-6 0,2 0-11,2 0 1,1 0 0,5 0-1,-1 0-235,1 0 1,4 0-1,2 0 1,-1 0-195,1 0 1,2 0 0,-4 2 0,-1 2-34,-2 5 0,-1-1 1,1-1-1,2 0 187,1 1 1,0-5 0,-3 1 0,2-4 126,1-4 1,0-4 0,-5-5 0,1-2 88,0-3 0,-1-1 0,1-4 0,0 0-221,-1 0 1,0-7 0,-3-3-1,-2 1-78,-2-1 1,3-4 0,-4 3 0,-3 0 70,-5 3 0,1 0 0,-7 3 0,-4 4-348,-7 3 0,-4-1 0,-11 4 0,-1 2-80,-3 1 1,-9 2 0,-4 0 0,-1-1 244,-3 1 0,0-5 0,2 0 0,-2 2 137,-1 1 0,-5-2 0,3-1 1,-2 3 67,-2 5 1,-2-1-1,-1 7 1,-2 1 61,-3 1 0,0 4 0,-1 4 0,4 6-18,-1 4 0,3 14 0,-5 2 0,3 10-46,2 6 0,6 10 0,24-27 1,3 0-1,-14 35-155,11 0 0,10 2 1,16-3-1,6-5-77,9-3 1,19-6 0,12-7 0,10-5-33,6-8 0,-22-15 1,3-3-16,2-2 1,2-4 0,3 0 0,0-2 0,1-2-1,-1 0 1</inkml:trace>
  <inkml:trace contextRef="#ctx0" brushRef="#br0">19875 5358 14904,'0'-9'3173,"2"1"-2045,2 2 0,-1 2 0,6 4-824,1 0 1,-2 6 0,-1 4 0,-1 6 100,-3 7 1,3 6 0,-2 2-1,-1 0-20,-1 2 0,-2-5 1,0 3-1,0-4-936,0-5 0,0-3 1,1-7-1,2-1 338,2-3 1,-1-6 0,-4-2-688,0-7 0,5-16 0,-1-5 0,-1-3 228,-1-1 0,2-10 1,0 4-1,1-1 544,1 2 0,-3 4 0,4-1 0,1 6 598,-1 3 0,2-2 0,3 10 359,-3 0 1,2 9 0,-2 3-47,3 4 1,7 7 0,2 4-180,0 6 1,-2 0 0,-5 7-1,-1-1-18,0-1 1,-1 7-1,-2-3 1,-2 0-270,-2 0 1,-2 6 0,-4-7 0,0 0-273,0 1 1,-7 0-1,-5 2 1,-6-2-46,-3-3 0,4 2 0,-6-6 0,1-2-1152,1-1 1,-2-3-1,5-2 1,2-3-1057,1-1 0,2-1 1,-1-5 549,1 0 0,5-2 0,4-2 1658,3-5 0,1-3 0,0-1 0</inkml:trace>
  <inkml:trace contextRef="#ctx0" brushRef="#br0">20382 5504 7954,'-8'2'3420,"4"2"1,2-1-2759,2 6 1,6-5 0,3 4 0,3-2-810,1-3 1,-4-2-1,0-1 1,0-1 32,-1-4 1,2 2 0,-6-6-1,-1-1 136,-1-2 0,-2 3 1,0 0 1337,0-1 1,-6 4-863,-3 2 0,-3 8 0,0 5 0,2 4-55,1 5 0,6-2 0,-1 7 0,2 0-856,2 2 0,0-4 0,0-2 0,0-1-498,0 0 0,6-5 0,3-5 0,4-2-3988,5-3 4899,-3-2 0,10-13 0,-4-3 0</inkml:trace>
  <inkml:trace contextRef="#ctx0" brushRef="#br0">20582 5504 8717,'9'0'2457,"0"0"1,-1 5-1,7 0 1,2 1-1636,0 0 1,3 3-1,-4-3 1,2 0-394,-2 0 1,-1 4-471,-2-1 0,-4 2 1,-2-1-361,-1-1 0,-7-2 0,-8 4 0,-3-4-348,-1-1 0,-1 3 0,0-3 0,-3 0-569,0 0 0,3 2 1,5-3-1001,-1-2 2318,4-2 0,12-12 0,9-4 0</inkml:trace>
  <inkml:trace contextRef="#ctx0" brushRef="#br0">20995 5144 7954,'9'2'1986,"0"2"0,-6-1 1,3 6-570,0 1-949,-5 2 1,9 6-1,-5 3 1,-1 4 398,2 8 1,-4 4 0,2 3 0,-2-2-779,-2-2 0,-5 2 0,-1-4 0,0 0 494,0-3-583,-4-3 0,3-1 0,-7 0 0</inkml:trace>
  <inkml:trace contextRef="#ctx0" brushRef="#br0">20982 5358 8958,'0'-14'6760,"0"1"-6136,6 5 0,1 3 0,6 5 1,1 0-989,-1 0 0,0 0 0,1 0 1,0 0 363,4 0 0,-3 0 0,4 0 0</inkml:trace>
  <inkml:trace contextRef="#ctx0" brushRef="#br0">21368 5171 15206,'5'13'-119,"-1"1"0,1 0 0,-4 3 119,3 0 0,-2 7 0,4-3 0</inkml:trace>
  <inkml:trace contextRef="#ctx0" brushRef="#br0">21368 5504 11989,'-13'0'209,"6"0"0,7 6 1,7 1-1</inkml:trace>
  <inkml:trace contextRef="#ctx0" brushRef="#br0">22341 5224 8113,'0'-9'1849,"0"0"-1437,0-1 1,2 3-1,1-2 228,1-2 1,1 4 565,-5-2 395,0 6-1301,0-3 1,-5 8-1,1 2 1,-1 7 340,-1 5 0,3 6 0,-4 8 0,0 2-118,-1 2 1,4-3-1,-4 3 1,1 1-592,0-1 0,4-5 1,-2 2-1,4-3 270,1-1 0,0-6 0,0-3-1282,0-4 1,1-6-105,4-4 1,-4-8-1,4-7 1,-4-5 1094,-1-6 1,0-3 0,0 0 0,0 2 894,0 6 0,0-3 0,0 3 118,0 0 1,1 4-60,4 4 1,-2 3 0,6 6 0,1 2-172,2 2 1,1-1 0,1 6 0,-1 0-529,0-2 0,5 4 1,0-5-1,-2-1-783,-1 1 1,-2-1-1,1-5 1,-1 0-292,0 0 1,1 0-1,-1 0 908,0 0 0,7-6 0,0-2 0</inkml:trace>
  <inkml:trace contextRef="#ctx0" brushRef="#br0">22728 5184 8018,'1'8'2886,"2"-2"-1999,2 0 1,-1-4-1,-2 6-308,2-2 0,-2 4 0,4-1 0,-2 3 447,0 1 1,1 5 0,-4 1 0,2 2-613,2 3 1,-1-1-1,-4 1 1,0-3-439,0-2 0,0 3 0,0-4 0,0-2-219,0-1 0,-1-3 0,-2-2-1369,-2-1 1,-1-6 640,2 2 1,2-10-1,-2-5 1,3-5 818,1-3 1,0-4 0,0 3 0,0 0 451,0-1 0,0-3 0,1 2 0,3 0-134,5 3 0,-1-1 0,1 1 1435,1 2-1358,2 1 1,-3 2 0,0 1 0,1 2-361,2 1 1,0 4 0,-2-2 0,-1 0-393,1-1 0,-2 4 1,1-4-820,1 2 0,-3-3-1839,2 5 3167,-6 0 0,3-2 0,-6-2 0</inkml:trace>
  <inkml:trace contextRef="#ctx0" brushRef="#br0">22781 5264 8000,'6'12'1980,"3"-3"-1146,3-5 1,1-2 0,1-2 0,-1 0-792,0 0 1,5 0 0,0 0 0,-2 0-631,-1 0 1,-2 0 0,-1 1 344,-3 4 242,-3 2 0,0 7 0,1-1 0</inkml:trace>
  <inkml:trace contextRef="#ctx0" brushRef="#br0">22781 5557 7871,'8'-5'8015,"-4"3"-6310,-8-2-1100,2 2 0,2 2 1,9 0-637,3 0 0,1 0 1,2 0-1,3 0 31,4 0 0,3 0 0,2 0 0</inkml:trace>
  <inkml:trace contextRef="#ctx0" brushRef="#br0">23128 5238 11476,'7'8'1212,"-1"1"1,-1 3-683,-1 4 0,0 1 1,-4 3-1,0 1 223,0 0 1,0-3-1,0 2 1,0 0-980,0-4 0,0-1 1,0-2-2839,0 0 1981,0-5 0,5-8 1,-1-9-1,-1-4 691,-1-5 0,-2 3 0,0-4 0,0 1 1080,0 0 1,0 5 2445,0 4-2184,0 6 1,0 8-1,1 8 1,2 3-251,2 3 1,5 1-1,-1 3 1,3-2-319,1-2 0,2-1 0,3-6 0,4-3-369,3-5 0,3-5 1,2-8-1,1-9-81,-1-6 0,-8-2 0,-4-2 1,-4-3-399,0-5 0,-7-1 1,-4 0-1,-4 3-148,-4 1 1,-5 4 0,1 7 0,-3 4-205,-1 3 0,-1 6 188,1 0 0,4 8 0,2 1 1,1 7-401,3 5 0,1 1 0,2 2 1030,0 3 0,6-3 0,2 4 0</inkml:trace>
  <inkml:trace contextRef="#ctx0" brushRef="#br0">23594 5171 9714,'9'0'2182,"0"0"1,2 0-1566,0 0 0,7 0 0,1 0 0,1 0-604,-1 0 0,5-2 0,-4-1 0,3-2-639,-1-3 0,-6 4 626,2-5 0,3 0 0,-1-4 0</inkml:trace>
  <inkml:trace contextRef="#ctx0" brushRef="#br0">23594 5424 7957,'9'-7'1417,"0"2"1,0 4-1,4-1 1,1-1-1331,-1-1 0,6-6 0,3 2 0,4-1-1858,0 0 1,1 1 1770,0-6 0,-1 1 0,1 0 0</inkml:trace>
  <inkml:trace contextRef="#ctx0" brushRef="#br0">24141 5144 8741,'-5'-9'0,"0"2"529,-3 1 1,4-3-1,-4 3 1,1 0 43,-1 0 1,4 2-184,-5 4 1,0 6 0,-3 3 0,2 4 101,1 5 0,2 3 1,-4 7-1,4 3-122,1 4 0,-3 4 0,5 1 0,1 0-82,1 0 0,4-2 1,4-2-1,6-7-380,4-5 0,12-2 0,0-8 0,5-7-429,4-4 0,1-4 1,1-5-1,-4-8-189,-4-6 0,-4-10 1,-5-4-1,-5-3 266,-7-5 1,-6-5 0,-10 3 0,-5 2 109,-6 5 1,-11 0-1,0 6 1,-3 1 1052,-2 2 0,2 9 1,6 4-1,3 6 29,4 3 0,3 2 0,2 4 1,1 1-515,3 4 1,3 2 0,6 8 0,0 1-2173,0 2 0,8 4 1938,5-4 0,6 0 0,8-5 0</inkml:trace>
  <inkml:trace contextRef="#ctx0" brushRef="#br0">24314 5131 11831,'-19'0'0,"-3"1"0,-3 7 434,-2 10 0,-1 14 0,-3 16 1,-5-1-384,-2-3 1,2-1-1,0 2 1,1 4-1249,1 2 0,3-2 1197,9 0 0,2-6 0,7 3 0</inkml:trace>
  <inkml:trace contextRef="#ctx0" brushRef="#br0">24994 5104 8280,'0'-9'1513,"0"1"-660,0-3 1,0 4-149,0-2 1,2 1-180,2 0 1,-3 3 0,4 10-1,-4 3 97,-1 4 0,0 8 1,0 3-1,-1 5-307,-4 3 0,4 7 0,-3-3 0,2 2-314,2-1 1,0 1 0,0-6 0,0-2-607,0-1 0,0-7 1,0-3-1,0-3-4611,0-2 2743,0-5 2472,0-8 0,6-14 0,1-7 0</inkml:trace>
  <inkml:trace contextRef="#ctx0" brushRef="#br0">25181 5038 14047,'0'13'169,"0"0"0,0 1 0,-2 0 177,-2 4 0,-2 1 0,-5 5 0,1-2 13,-5 2 0,2 0 0,-5-1 0,5-2-185,4-2 0,-6 4 0,5-4 0,1 0-213,1 0 1,4-1 35,4-4 0,2-3 367,2-2 1,3-3 0,7-6 0,-1 0 316,0 0 1,-4 0-1,0 0-722,1 0 0,2 2 0,2 1-1239,-1 1 0,0 5 0,1-3-5212,-1 1 6492,0-4 0,1 3 0,-1-6 0</inkml:trace>
  <inkml:trace contextRef="#ctx0" brushRef="#br0">25354 5078 8052,'-7'1'1297,"2"4"0,4 3-336,1 4 1,0 6 0,0 1 0,0 2-640,0 3 0,0 5 0,-2 2 0,-1 1-149,-1 0 0,-2-2 0,3 4 0,-2-2-139,2-2 0,-2-3 0,0-5 1,2-4-238,2-4 0,1-5-779,0 0 1,6-7 0,2-4-1,6-8 11,4-6 0,2-8 1,7 2-1,0-4 971,-1 0 0,7-7 0,1-1 0</inkml:trace>
  <inkml:trace contextRef="#ctx0" brushRef="#br0">25701 5078 13543,'-8'13'582,"4"0"0,-2 5 0,1 1 0,2 2-275,2 3 1,-4 5 0,1 2-1,0-1-122,-2-2 0,3-1 1,-5 0-1,2-2 54,3-3 0,0 2 0,0-7 0,-1 0-884,1-3 1,2 0-255,1-1 1,1-5-1,3-4 445,5-3 0,2-2 0,-1-2 0,-1-1 382,1 1 1,2 0-1,2 0 129,-1-2 0,0-5 1,1 2-476,-1 1 0,-1 0 0,-2 4 1,-1-2 417,1 2 0,2-10 0,2-2 0</inkml:trace>
  <inkml:trace contextRef="#ctx0" brushRef="#br0">25980 5131 8059,'-13'0'61,"0"-9"1,1-1 225,3-1 1,5 2 0,8 1-97,5 3 0,3 2 0,1 0 1,0-1 865,1 1 0,-5 1 260,0 2 1,-1 2-1202,6 2 1,-5-2 0,-2 4 0,0-2-1003,1 1 0,-5 5 0,3-1 886,0 3 0,1 7 0,6 2 0</inkml:trace>
  <inkml:trace contextRef="#ctx0" brushRef="#br0">25927 5331 8046,'-13'6'4276,"7"-5"-3408,6 4 0,10-4 0,10-1 0,-1 0-1328,0 0 0,5 0 1,-2 2 459,3 2 0,2-2 0,-1 4 0</inkml:trace>
  <inkml:trace contextRef="#ctx0" brushRef="#br0">26527 5344 8333,'-13'0'776,"-1"0"88,1 0 553,6 0 523,-5 0-1495,10 0 1,-2 0-1,8 0-17,5 0 0,-1 2 0,-1 2-111,-1 5 0,3 7 0,-5 2 0,-1-2-87,-1-1 1,-2-2 0,0 1 0,-2-1-342,-2 0-248,2 1 0,-4-8 246,6-6 0,0-6 0,0-9-276,0-3 359,0-3 0,0-4 1,0 0-1,0 1 332,0 1 1,0-4 0,0 9 0,0 2 363,0 1 1,-1 3 0,-2 2 597,-2 1-1834,1 6 1,5-3-1,4 6 1,4 0-185,3 0 1,1 0 0,0 0 0,1 0-1440,-1 0 0,5 0 2193,0 0 0,5 0 0,-2 0 0</inkml:trace>
  <inkml:trace contextRef="#ctx0" brushRef="#br0">26740 5078 9236,'-13'-2'0,"0"-1"772,-1-1 0,7-2-492,2 1 1,5 4-1,5-4 1,4 4-229,3 1 0,1 0 1,0 0-1,1 1 71,-1 4 1,5-2-1,-1 6 1,1 1 20,2 2 1,-6 1 0,6 2-1,-3 1-7,1 2 0,-2 1 0,-5-2 0,-4 2-89,-1 2 1,3 1 0,-5 3-1,-1-1-59,-1-2 0,-2-1 0,-2 1 0,-1-4-183,-1-3 0,-6 2 0,-1 0 1,-4-4-271,-2-3 0,-6-2 1,4 2-1,-2-3 115,-2-1 1,2-1 0,0-5 0,2 0 510,3 0 0,1-6 1,3-4-1,3-5 602,5-3 1,2-6 0,4 2 0,4-3-357,7-2 1,11 1-1,8-1 1,1 0-276,-1 1 0,6-1 0,-4 0 0,0 1-626,-3-1 0,-3 0 0,-3 1 0,-3 0-46,-4 4 1,-9-1-1,-5 5 1,-4 2 150,-4 1 1,-11 3 0,-12 3 0,-8 5 605,-8 2 1,-3 12 0,-4 5 0,4 3 320,4 1 1,5-1 0,12-5 0,4 2-116,8 3 1,7-3-425,11 2 0,14-2 0,9-1 0</inkml:trace>
  <inkml:trace contextRef="#ctx0" brushRef="#br0">20328 6317 7955,'0'-13'-62,"0"-1"0,2 3 1,1 0-1,3 4-447,1 1 1,-2-3 1201,4 5 0,-8-1-298,-1 5 1,-1 0 762,-8 0 1,4 0-421,-4 0 1,5 0 0,-3 2-502,1 2 0,0-2 0,1 3-146,-4 1 0,-3 2 0,-1 5-23,0 0 0,5-4 0,3 0-88,-1 2 1,4-4 0,-1 0 204,6-1 1,5 3-1,5-4 1,0-2 37,0-2 1,5-1 0,0 0 0,-2 0-262,-1 0 1,-2 6 51,1 3 0,-7 3 1,-2 1-1,-4 0 116,-1 1 0,-6-1 0,-4 2 0,-5 1-70,-3 2 0,-5 0 1,0-5-1,0 0 6,0 1 1,0-1 0,5-1 0,2-2-1438,1-1 0,6-6 589,0 1 1,9-2 0,5-4 781,11-2 0,13-9 0,6-8 0</inkml:trace>
  <inkml:trace contextRef="#ctx0" brushRef="#br0">20568 6224 9786,'0'-27'768,"2"14"-867,2 8 0,-1 10 0,5 8 0,-2 0 1048,-3 1 1,-2 1 0,-1 1 0,0 3-401,0 2 0,0 1 1,-1 5-1,-2-2-334,-2-3 0,-4 3 1,3-2-1,0 0-667,1-1 1,-1-2-1,3-7-435,-2 0 0,1-7 401,4-6 1,6-12 0,3-11-1,2-5 142,3-4 1,-1-5 0,0 3-1,-1-1 446,-3-1 0,2 8 0,-6 0 1,1 6 889,0 3 1,-1 1 0,-4 6 1056,4 3-1814,-4 3 0,7 8 0,-5 2-246,1 5 0,0 3 0,-4 1 1,0 0-97,0 1 1,-4-1-1,-2 0 1,0 1-90,0-1 1,-4 0 0,1 1-1,-3-1 117,-1 0 1,-1 1 0,1-1-1,0 0 119,-1 1 0,6-2 1,0-2-1,2-1 67,3 1 1,-3 2 0,3 1 44,5 1 0,-1-5 1,10-2-1,2 0 118,3 1 0,2-5 0,-5 3 1,1-2-142,-1 1 0,0 0 1,1-2-2374,-1 2 1,-4-1 2243,0-4 0,6 0 0,5 0 0</inkml:trace>
  <inkml:trace contextRef="#ctx0" brushRef="#br0">21088 6224 7952,'-6'-22'0,"-3"1"0,-2 6 1598,-3 8 1,7 11 0,2 5-1584,4 3 0,-5-3 0,-3 0 0,-3-1 169,-1 0 0,-5 8 0,-1-1 0,0 3 242,-1 1 1,-2 9-1,4-1 1,2 2-345,1 4 1,8-9-1,3 2 1,2-2-121,2-3 1,6-2 0,4-7 0,5-3 39,3-5 1,10-2-1,-1-2 1,1-2-1115,0-2 1,-1-5 0,-1-9 0,1-3 1111,0 1 0,-1-12 0,1 4 0</inkml:trace>
  <inkml:trace contextRef="#ctx0" brushRef="#br0">21342 6130 8021,'-6'-7'543,"-3"3"0,3 4 0,1 4 0,4 5-141,1 3 1,0 1 0,0 0-968,0 1 0,0 4 0,-2 1 0,-1 0 565,-1 0 0,0 5 0,4-3 0</inkml:trace>
  <inkml:trace contextRef="#ctx0" brushRef="#br0">21262 6490 9927,'-14'0'3888,"2"6"-7794,4 3 3906,2 3 0,6-5 0,0-1 0</inkml:trace>
  <inkml:trace contextRef="#ctx0" brushRef="#br0">25114 6477 8198,'7'-13'103,"-2"-1"1,-2 1 0,0 0 0,1-1 52,-1 1 0,3 4 0,-1 0 1045,-2-1-558,-2 4 1,-1 2 0,0 8 0,0 5 143,0 3 1,-4 1 0,-2 2 0,0 1-174,0 2 1,1 9-1,5-2 1,0 1-259,0 4 1,0 0-1,0-2 1,0 1-530,0 2 0,0-4 1,0-6-1,0-2-1607,0-3 1,5-1-3102,-1-1 4881,1-7 0,-5-19 0,0-10 0</inkml:trace>
  <inkml:trace contextRef="#ctx0" brushRef="#br0">25407 6304 10467,'-15'-12'516,"-2"3"1,8 9 0,0 9-249,6 3 1,3 1 0,0 2 0,0 1-203,0 2 1,-2 6 0,-2-2 0,-5 3-125,-3 2 1,-3-1 0,-1 1-1,-2 0-122,2-1 1,-3 1 0,1-2 0,2-1 137,1-2 1,3-6 227,3 2 0,5-9 0,10-5 0,6-2 507,4-2 0,8 0 1,-1-2-1,5-1-125,4-1 1,-6 0 0,-4 4 0,1 0-685,-3 0 0,0 0 0,-7 0 0,0 0-906,1 0 1,-1 0 0,0 0 0,1-2-1799,-1-2 2820,0 2 0,1-16 0,-1 4 0</inkml:trace>
  <inkml:trace contextRef="#ctx0" brushRef="#br0">25661 6290 9655,'-14'-7'3723,"8"3"-2706,6 8 0,5 3 1,5 8-577,-1 3 1,-6-2 0,1 6 0,-2 2-205,-2 1 0,-2 6 1,-1 2-1,-2 1-295,-3 3 0,-1 0 1,-3 0-1,2-3-366,1-1 0,5-4 0,-4-6 0,2-6-842,3-2 1,2-6 654,1 0 1,6-8 0,3-1 266,3-7 0,5-5 0,1-3 1,0 1-406,1 0 0,0-6 0,5 6 749,-2-1 0,1-5 0,3-1 0</inkml:trace>
  <inkml:trace contextRef="#ctx0" brushRef="#br0">26034 6277 7982,'-14'-13'1776,"1"5"1712,0 4-2779,5 2 0,2 4 1,6 2-1,0 5-252,0 3 0,0 7 0,0 4 0,0 2-74,0 1 0,0 5 0,0 2 0,0 0-223,0-1 0,-4 4 0,-2-4 0,0-1-475,0-2 0,2-1 1,4-11-1,0 0-412,0-2 1,0-7-142,0 1 1,6-7 0,3-1 0,2-5 567,3-4 0,-1 0 1,2-6-1,1 2 11,2 4 0,0-4 1,-5 4-1,0-1-519,1 0 0,4 2 1,-1-3-700,0 1 1507,-3 0 0,6-10 0,0-2 0</inkml:trace>
  <inkml:trace contextRef="#ctx0" brushRef="#br0">26394 6224 8040,'-14'-6'1138,"-5"4"0,-2-2 0,1 2 49,2 2 1,8 2-1,2 2-630,2 5 0,-3 3 0,5 3 0,1 3-256,1 4 0,-2 5 0,0 2 0,1 4-219,1 1 1,2-3-1,0 4 1,-1 1-267,-4-2 1,4 3-1,-4-6 1,4-3-663,1-4 0,0 0 1,0-7-364,0 0 1,7-10-1,5-7 488,4-7 1,4-7 0,-4-3-1,3-6 721,2-2 0,1-13 0,5-4 0</inkml:trace>
  <inkml:trace contextRef="#ctx0" brushRef="#br0">26607 6317 8057,'4'-9'2645,"1"0"0,-1 0-1878,-4-4 0,2 6 0,1 1 0,3 1-569,1 1 0,-2-1 0,3 4 1,3-2-1017,1-1 1,1-1 0,0 5 0,1 0-1011,-1 0 1828,0 0 0,7 12 0,0 3 0</inkml:trace>
  <inkml:trace contextRef="#ctx0" brushRef="#br0">26540 6504 12608,'-6'-5'0,"8"1"296,10 1 0,7 0 0,9 0 0,2-3-767,1-1 1,1 2 0,0-4 0,3 0-1785,4 2 2255,1-5 0,6 5 0,1-7 0</inkml:trace>
  <inkml:trace contextRef="#ctx0" brushRef="#br0">27034 6344 9121,'-6'7'523,"-2"5"0,-4-3 0,2 3 34,1 1 0,2 0 0,-2 1 0,3-1 346,0 0 0,4 1 0,-2-1-788,3 0 1,1 1 0,1-2-869,3-4 0,-1-2 227,6-6 0,-4 0 1,2-3-1,-1-4 254,-3-6 0,3-5 1,-2 2-1,-1-2 318,-1 1 0,-2-2 0,0 1 0,-2 2 498,-2 1 0,2 2 0,-3 0 1164,-1-1-1873,4 1 1,-2 1 0,8 3-1,5 5-330,3 2 1,1 1-1,1-2 1,-1-1-1009,0 1 0,5 0 1503,0-2 0,5-2 0,-2-7 0</inkml:trace>
  <inkml:trace contextRef="#ctx0" brushRef="#br0">27327 6117 8068,'-18'-6'806,"0"-3"-64,0 3 0,13 1-629,5 5 1,1 4 0,8 2 0,1 0 259,2 0 0,3 4 0,1-1 0,2 3-101,-2 1 1,4 5 0,-3 0 0,0-1 70,-3 3 0,0-1 0,-2 5 0,-3-2-443,-5 2 0,-3 1 1,-2 3-1,-3 0-283,-5-1 1,-5 2-1,-3-7 1,-4 2 111,0-2 1,-4-4 0,3-9 0,-2-5-18,2-2 0,2-2 0,7-2 0,1-2 529,3-5 0,4-4 1,5-5-1,1-4 404,3-3 1,8-2 0,8 0 0,-1 2-210,0 3 0,5-2 0,-2 5 0,2 0 154,-2 0 1,3-1-1,-4 4 1,0-2-679,-4 2 1,-3 1 0,-4 2 0,-3-2-206,-1-3 1,3 3-1,-4-4 1,-2 1-49,-2 1 0,-7-6 0,-3 6 0,-3 0 15,-1 3 0,0 2 0,-1 1 0,0 4 171,-4 1 1,3 2-1,-3 4 1,3 0 62,2 0 0,6 1 0,1 3 0,1 7 92,1 5 0,-1 5 0,5 6 0</inkml:trace>
  <inkml:trace contextRef="#ctx0" brushRef="#br0">22275 6530 8020,'7'-6'174,"-2"-2"0,-3-4 1,1-2-1,2 1 530,-2 0 0,-2 4 0,-1 0 131,0-1 0,0 2-208,0-1 0,-6 6-76,-2-1 1,-4 7 0,0 3-34,3 1 1,-3 2 0,5 4-13,-1 1 1,1 0-1,4 3 1,-3 2-197,-1 2 0,2 1 1,-2 5-1,-1-1-484,1 1 1,4 3 0,-1-2-1,2-3-327,2 0 0,0-4 0,0-1 0,2 0-884,2-4 0,-1-6 548,6-1 1,-2-7 763,2-2 0,-3-6 0,-6-7 1,0-1 553,0 1 1,0 0 0,-1 1 97,-4 3 2447,4-3-2427,-5 10 0,6-2 1,1 7-1,4 1-497,4-1 0,2 3 0,3-1 0,-1-2-430,0-2 0,1-1 0,-1 0 0,0 0-674,1 0 0,-5-1 1,-1-2-1,1-3-3479,-1-2 4481,4 0 0,1-18 0,8-2 0</inkml:trace>
  <inkml:trace contextRef="#ctx0" brushRef="#br0">22608 6450 9197,'-13'0'552,"-1"0"1,7 2 0,1 2 0,2 5-430,-1 3 1,1 1 0,4 1 0,0-1 595,0 0 1,0 10 0,0 0 0,0 1-555,0 1 0,0 0 1,0 2-1,0-2-334,0-3 1,0-2 0,0-7-1564,0 0 1208,0-5 0,0-19 0,0-11 123,0-5 0,0-2 1,0-1-1,0-1 227,0 1 0,0 2 0,0 2 1,0 0 686,0 4 0,0 3 0,0 6 1,0-1 1217,0 1 0,1 4-1156,4 0 0,2 6 0,6-1 0,1 2-534,-1 2 1,0-4 0,1-1-1,0 3 14,4 0 0,-3 1 0,3-2 1,-3-2-929,-2 2 0,0-3 0,1 2-1102,-1 1 0,0-3 1975,1 1 0,-1 1 0,0 4 0</inkml:trace>
  <inkml:trace contextRef="#ctx0" brushRef="#br0">22608 6597 7902,'-7'0'5125,"2"4"-5050,10 1 1,2-1 0,6-4-1,2 0 116,3 0 1,-3 0 0,4 0-3570,0 0 3378,-4 0 0,4-6 0,-5-1 0</inkml:trace>
  <inkml:trace contextRef="#ctx0" brushRef="#br0">22541 6770 7902,'-7'14'0,"2"-1"558,4 0 1,2-4 0,4-2-1,2 1 108,1-1 0,4-4 0,-2 2 0,5-4-1309,2-1 1,6-1 0,-4-4 0,0-2 642,0-1 0,5-9 0,-3 2 0</inkml:trace>
  <inkml:trace contextRef="#ctx0" brushRef="#br0">22901 6450 8705,'0'-6'1383,"0"6"1,0 6 0,0 8-1,0 0-1111,0 4 0,0 2 0,0 5 0,-1-2-166,-4 1 0,4 7 0,-4-7 0,4-2-922,1-1 1,0 1 0,0-4-239,0-2 0,1-7 1,2-6 517,2-6 0,5-4 0,-2-8 0,0-2 390,1 0 1,-1-6-1,1 4 1,-3 1 1336,-1 4 1,-3-3 718,2 8 0,-1 4-1383,2 0 0,-2 8 0,4 3 0,1 1-216,-1 4 1,2-1 0,4 0-1,1-2-106,-1-2 1,0-2 0,0-4 0,1-1-130,-1-4 0,0-4 0,1-8 1,-2-6-227,-3-2 0,1 0 1,-6 1-1,-1 2-157,-1-1 0,-2-1 0,0 2 0,0 4-225,0 3 0,-2 2 1,-1-1-2330,-1 1 1419,-1 6 0,5 2 1442,0 10 0,0 2 0,0 6 0</inkml:trace>
  <inkml:trace contextRef="#ctx0" brushRef="#br0">23248 6424 7866,'0'-14'0,"1"7"0,2 1 613,2 0 1,4 3-1,-4-4 1,3 1-607,2 3 0,2-3 0,1 1 1,1 3-1705,-1 0 1697,0 2 0,1 0 0,-1 0 0</inkml:trace>
  <inkml:trace contextRef="#ctx0" brushRef="#br0">23248 6610 10113,'6'-7'1105,"3"2"0,2 8 0,4 2 1,2-2-1786,0-2 0,1-1 680,-5 0 0,7-12 0,0-2 0</inkml:trace>
  <inkml:trace contextRef="#ctx0" brushRef="#br0">23621 6677 8785,'0'-9'1197,"0"0"1,2 6-252,2-1 0,-1 2-531,6 2 1,-5 6 0,4 3-282,-2 3 0,2 1 1,-3 1-1,-2-1 27,-2 0 1,-1 5-1,0 0 1,0-2-602,0-1 1,0-2-51,0 1 1,-1-9 320,-4-5 1,4-7 0,-3-11 0,2-4 22,2-3 1,0-2-1,0 1 1,0-1 375,0 0 0,0 5 1,2 1-1,0 2 547,3 3 1,-1 5 0,-2 4-521,2 1 0,-1 2 1,6 4-847,1 0 1,2 0-1,2 0 1,-1 1 213,0 4 0,1-2 375,-1 5 0,6-5 0,2 3 0</inkml:trace>
  <inkml:trace contextRef="#ctx0" brushRef="#br0">23901 6397 8001,'-13'0'1377,"5"0"0,7 2 0,7 0 0,1 4-974,3 2 1,2 1-1,2 5 1,-3 3-266,-2 1 0,2 5 0,-7 1 0,-1 4-526,-1 3 1,2 2 0,1-4 0,-3 2 428,0-1 0,-2-2-41,0-1 0,0 0 0,0-1 0</inkml:trace>
  <inkml:trace contextRef="#ctx0" brushRef="#br0">24194 6690 8683,'-13'0'1415,"5"0"1,3 2 0,5 2-1107,0 5 1,0 3 0,1 1-1,2 1-330,1-1 0,2 6 0,-3 3 0,2 4-898,-2 0 1,-2-4 0,-1 1 0,0-1 918,0-1 0,6 4 0,2-5 0</inkml:trace>
  <inkml:trace contextRef="#ctx0" brushRef="#br0">24408 6490 8450,'-8'9'946,"4"0"0,2-4 0,2 3 0,2 3-585,2 1 1,2 1-1,3 0 1,-3 2-314,0 3 0,-5 1 0,4 5 0,-4-3 107,-1-2 1,0 3 0,-1-4-868,-4-2 0,2-7 506,-6-5 1,2-10 0,-2-7 0,5-9 153,2-8 0,2-2 1,0-5-1,0 1 28,0-1 1,0 2-1,0 1 1,0 5 209,0 4 0,5 3 1,-1 9-126,-1-1 1,4 7-558,2 3 1,-1 2-1,-1 4 1,1 0-1772,-1 3 2267,2 5 0,4-2 0,0 5 0</inkml:trace>
  <inkml:trace contextRef="#ctx0" brushRef="#br0">24594 6277 9689,'-13'0'1043,"-1"0"0,7-1 0,4-2-521,6-2 1,0-4 0,7 5 0,5 1-390,6 1 0,-2 2 0,-1 0 0,-3 2-144,-2 2 0,-1 4 0,-2 5 0,-2 2-43,-2 3 0,-2-2 1,-5 6-1,-4 2-343,-4 1 0,-3 2 0,-1-1 0,0 0-79,-1-4 0,1 1 0,1-5 0,3-2 129,5-1 1,2-6 0,4-1 772,2-2 0,8-8 0,9-7 0,3-3 109,4-1 0,6 1 0,-3 2 1,-1 2-1394,-2 2 0,-2 2 0,1 5 858,0 4 0,-7 2 0,0 7 0</inkml:trace>
  <inkml:trace contextRef="#ctx0" brushRef="#br0">22955 5997 28683,'-8'0'-546,"-2"-1"0,4-4-122,-2-4 0,1 2 1,-3-2-1,1 0 394,-2 2 0,4-4 0,-2 7 1,0 0 195,2-2 0,-5 4 0,3-2 1,-3 2 102,-1 2 0,-5 5 1,-1 1-1,0 0-68,-1-1 0,-3 4 0,0-3 0,-2 0 198,-1 0 0,0 3 0,1-5 0,2-1 83,-1-1 1,-4-2 0,5 0-1,0 0-161,1 0 1,-4 1 0,6 2 0,-3 2 151,1-2 1,1 4-1,-2 2 1,2 1-222,2-1 1,-5 8-1,2-4 1,-2 2-135,2 0 0,-3 2 1,3 3-1,-2-1-68,2 0 1,-2 3-1,6-4 1,2-2-43,1-1 0,3-2 0,2 1 0,1-1-138,-1 0 1,2 1 0,1-1-1,-1 0-110,1 1 0,3-1 0,-5 0 0,-2 2-5,-1 3 0,-1-2 0,0 5 0,-1 0 154,1-1 0,-5 1 0,1 3 0,0-2 85,2 2 1,4-1 0,0 0 0,4-6-57,1-2 1,1-1 0,5-1 0,0 0 29,0 1 1,0-6 0,0 1-1,2 0 250,2-1 1,-1 3-1,5-2 1,-1 3 8,1 2 1,-5-1 0,2 0 0,0 1-9,-1-1 1,7 6 0,-2 3 0,2 3 5,3 2 0,1 0 0,4-1 0,6 1 172,5 0 0,5-5 0,-1-1 1,2-2 265,1-3 1,7-1-1,-7-2 1,0-1 1181,2-3 1,-2 3-1,0-5 1,-2 2-976,2 0 1,-4 0-1,0 4 1,-2 1-323,0-1 1,1 0 0,-2 2 0,3 1-4,1 2 1,0 0 0,4-5 0,1 1 234,2-1 1,4-1-1,-1-3 1,4-5 161,-1-2 0,9-2 0,-2 0 0,0 0-567,1 0 1,-3 0 0,-2 0 0,-2 0-132,-2 0 0,3 0 0,-5 0 0,-1 1 0,-2 3 0,-1 2 0,0 5 0,0-2 0,0 1 0,5-3 0,-1 1 0,1-2 0,1-3 0,-3-2 0,5-1 0,3 0 0,1 0 0,5-1 0,3-4 0,-1-4 0,0-2 0,8-3 0,-4 2 0,0 2 0,-3 1 0,0 2 0,-6-2 0,1 4 0,-3 4 0,-3 1 0,1 0 0,-2 0 0,-2 0 0,-2 0 0,-4 0 0,-1 0 0,-4 0 0,2 0 0,-4 0 0,-1 0 0,1 0 0,7-6 0,-3-3 0,-2-3 0,-1-1 0,4 0 0,-4 1 0,1 1 0,1 3 0,-2-1 0,3-5 0,-3 1 0,-2 0 0,0 4 0,-6 1 0,-1 1 0,-2 0 0,0 4 0,-3-2 0,-1 4 0,0 1 0,3 0 0,-2-2 0,0-1-91,4-1 0,1-5 1,3 3-1,2 0 181,1 0 1,5-4 0,-4 1 0,1-1-91,-1 1 0,5-3 0,-1 3 0,2-1-58,2 1 0,-4-2 0,-2 7 0,0-1-39,0-1 0,-9 5 1,2-3-1,-3 2 175,-4 2 1,4 0-1,-5 0 1,1-1-3,-1-4 0,5 4 0,-2-5 1,1 1-77,0 1 0,6-5 0,-2 3 0,1-1 0,0-4 0,3 4 0,2-2 0,0 0 0,-1 2 0,-1-4 0,-3 5 0,2 0-77,1 1 1,0-1 0,-6 3-1,-2-2 17,-6 2 0,-2-3 0,-2 2 0,1-1-84,-1 0 1,-4 2-1,1-6 1,4 0-57,2 1 0,2-3 1,-3 0-1,1-4-108,2-2 0,4-1 0,-4 3 1,-1-1-8,3-2 0,-5-1 1,2 2-1,-2 0-43,-2 0 1,-4-2 0,0 1 0,0 2 40,-2 1 0,4 2 0,-7 0 1,1 1-746,1 3 0,-5-3 64,4 3 0,-5-3 0,-3-1 543,-2 0 0,1-1 0,4 1 1,0-2 3,0-3 0,1 2 1,4-6-1,2 0 223,0 1 1,5-4 0,-4 3-1,1-2 147,0 2 1,-5-2-1,3 5 1,-1-1 295,-3 1 0,-3 1-1172,-4 5 0,-4 0 820,-5-1 0,1 1 0,2 0 247,1 0 1,6-1-1,-3 1 1,2 0-32,-1-1 1,-1-4-1,3 1 1,-3 0 308,-1 3 1,3 0-1,-5 1 1,-2 1 161,-1 3 1,-1-1 0,-2 5 0,-2 2-16,-6 2 0,-2 1 1,-3 0-1,-2 1-397,-1 4 0,-4 1 0,4 4 0,2-2 90,6-3 1,-1 4 0,6-4-1,1-2 207,-3-2 1,5-1 0,-2-1 0,2-2 293,2-2 0,-5-4 0,-1 4 0,-1-1-108,1 0 0,-5-3 1,2 4-1,-2 2-111,2 2 0,-3 1 0,1 0 1,-4 1-390,-3 4 1,-2-2 0,4 6 0,-2 0-610,1-2 0,-2 3 0,0-4 0,4 0 401,5 0 0,-6-1 1,6-5-1,-1 0 255,-1 0 1,0 0 0,-2-2-1,0-1 36,1-1 1,-5-5 0,-1 3 0,1 0 34,-1 0 1,4 0 0,-5 3 0,0-1-211,-2 1 0,2 1 0,1 2 0,1 2-280,0 2 0,-6-1 1,1 5-1,-1-1 113,1 0 0,-1 1 0,5 1 0,-1-5 146,1-2 0,1 2 0,4 0 0,0-1 198,1-1 1,-6-2 0,1-2 0,2-1-147,1-1 0,-4-5 0,0 5 0,-1-1-46,1-1 1,-4 5 0,5-5 0,1 1-19,2 1 1,-3 0-1,0 4 1,1 1-338,2 4 1,-7-3 0,-2 7 0,0 0 69,-2-1 1,1 2-1,-2-4 1,1 0 300,4 0 0,-4 0 0,4-3 0,-2 1 45,1-1 1,-5-1 0,4-2 0,0 0-15,-2 0 1,0 0 0,0 0 0,-1 0 95,0 0 0,0 1 0,0 2 0,1 1-270,3-1 0,-6 5 1,2 1-1,-3 3-123,-3 1 1,4 0 0,-2-1 0,4-2 97,4-1 0,-1-4 0,6 2 1,1-1 139,2-3 1,2-2 0,-2-1 0,-2-1 193,-1-3 1,0 1 0,3-6 0,-2-2-96,-1 0 1,-2-3 0,4 2-1,-4 2-67,-1 1 0,4 0 1,-2-3-1,-1 2 56,-2 1 0,1 6 0,-2-1 1,0 2-184,2 2 1,-9 2 0,2 2-1,-3 4-131,-2-1 1,-5 8 0,2-5 0,-2 0 105,-3 2 0,7-1 1,2-1-1,5-3-22,5-1 1,-4 3-1,5-4 1,0-2-289,3-2 443,9 5 1,3-4 0,5 3-1</inkml:trace>
  <inkml:trace contextRef="#ctx0" brushRef="#br0">11024 7303 27597,'-13'0'1160,"-2"2"0,-1 1-1663,-2 1 0,0 1 0,5-5 0,-1 0 846,1 0 0,1-2 0,3-2 1,5-5-851,2-3 1,2 3 0,2 0-1,2 0 624,5 2 1,3-1-1,3 6 1,1-3 409,2 2 1,6 3 0,-2 5 0,2 3-513,-2 4 0,3 3 1,-4 3-1,1 4-499,0 3 1,-4 3 0,3 2 0,-2 0 53,-3-5 0,3 6 1,-1-4-1,0-1 60,1-2 1,-4 1 0,4-3 0,-1 2-348,0-2 0,4 2 0,-4-5 0,-2 0-147,-1 1 0,-2-4 842,1-7 1,5 3 0,2-5 0</inkml:trace>
  <inkml:trace contextRef="#ctx0" brushRef="#br0">11424 7317 31414,'-22'-26'-366,"0"4"1,5 9 0,-2 8 0,0 5 215,-4 5 1,-3 8 0,-7 14 0,-7 10-224,-7 12 1,19-18 0,0 1-1,-1 1 1,0 1 0,1 0-1,1 2-1987,1 0 1,2 2 1846,0 5 1,2 0-1,4-9 1,2 1-1,-1 4 1,1 1 0</inkml:trace>
  <inkml:trace contextRef="#ctx0" brushRef="#br0">17209 6730 30321,'-13'0'-1055,"4"0"0,2 2 0,-1 1 68,1 1 0,2 1 1,-4-5-1,-1 1 989,-2 3 1,-1-2 0,0 2 0,-1-4 223,1-4 0,0-2 0,1-4 0,1 1-460,2-2 1,7 0-1,-3-3 1,4 1 133,1 0 1,0-1-1,1 2 1,4 2 333,3 1 0,4 5 0,3-4 0,3 2-245,4 3 0,8 2 0,1-1 1,-2 0-235,0-3 1,3 1-1,2 4 1,2 0 526,-1 0 1,1 0 0,4 0 0,-2 0-14,-2 0 1,1 0 0,-4 1 0,-1 2-179,1 2 0,-4 5 0,-5 0 1,-2 5 48,2 3 0,-5 1 0,-1-3 0,-3 4 143,-2 0 1,-1-2 0,-2 3 0,-2-2-538,-2-3 1,-2 4 0,-2-3 0,1 0-225,1-3 0,0 0 0,-5-1 0,-2 0 45,-1 1 1,-2-1-1,1 0 1,-2 2-28,-1 3 1,-2-3-1,4 4 1,-1 0-177,-4 4 0,1 2 0,1 1 0,5 0-104,2-4 1,2 1 0,0-3 0,2-1 695,2 0 0,3 3 0,8-4 0,3-2 615,4-1 1,3-3-1,4-2 1,0-2 290,2-2 0,6-2 0,-3-4 1,2 0-13,-1 0 0,1 0 1,4-1-1,0-2-311,0-2 0,-4-1 1,-2 3-1,-2-1-220,-2 1 0,-8 2 0,-4 1 0,-3 0 24,-2 0 0,-6 1-947,-2 4 0,-5-3 0,-5 7 0,-4 0-401,-2-1 1,-7 4 0,0-5-461,2 0 1171,7-1 0,9-6 1,7 0-1</inkml:trace>
  <inkml:trace contextRef="#ctx0" brushRef="#br0">18422 7277 6051,'0'-30'0,"0"5"286,0 4 0,6 5 1,3 7-1,3 4 1480,1 4 0,1 1 1,-1 1-1,0 4-1486,1 4 0,-1 3 1,0 1-1,1 0-218,-1 1 0,0-1 1,1 0-1,-3 1 13,-2-1 1,3 0 0,-4 1 0,-1-1 198,-3 0 0,-2 1 0,-2-1-388,0 0 0,-5 1 0,0-1 0,-3-1 547,-2-3 1,-7 2 0,0-2 0,0 3-534,3 2 1,5-1 0,1 2 0,1 1-1262,-1 2 1,6 4 0,-3-3-1,5-1 1192,5-3 0,8 1 1,8-9-1</inkml:trace>
  <inkml:trace contextRef="#ctx0" brushRef="#br0">19022 7183 8736,'0'-20'0,"0"2"0,0 3-682,0 2 1271,0 5 681,0 2 0,6 11 0,3-1 1,3-1-449,1-1 0,0-2 0,1 0 0,-1 1-341,0 4 0,1-4 1,-2 5-1,-2-2-252,-1 1 1,-6 1 0,3-2-360,0 5 0,-6 3 0,0 1 0,-8 1 214,-4-1 0,-7 0 1,-3 2-1,-3 1 271,-2 2 0,2 0 0,1-5 1,4 1-6,0-1 0,2 5 0,5-1 1,1 0-645,3-2 0,3 2 1,6 1-1,0-2-342,0-1 1,2 3-1,2 0 191,5-2 0,-1-1 0,1-2 182,1 1 0,2-3 1,1-2-1,0-4 494,1-4 1,-1-1 0,2 0 0,3 0-415,4 0 0,3-1 0,2-2 0,-1-3 246,1-2 0,6-6 0,1-7 0</inkml:trace>
  <inkml:trace contextRef="#ctx0" brushRef="#br0">19489 7237 32062,'-9'-15'-3923,"1"-3"1,1 2 2634,0 4 1,2 6 0,-2 7 977,1 4 1,-5 2 0,4 7 0,-2-1-52,0 0 0,6 1 0,-1-1 0,2 0-91,2 1 1,0-1-1,0 0 1</inkml:trace>
  <inkml:trace contextRef="#ctx0" brushRef="#br0">19409 7517 24640,'-14'5'0,"1"3"0,-2 1 0,0 0-672,2 1 0,-3 2 0,8 3 0,1 2-4020,3 6 4140,2 2 1,-4 1 0,-1 1 0</inkml:trace>
  <inkml:trace contextRef="#ctx0" brushRef="#br0">19995 7623 7955,'9'-13'0,"-1"-1"10,-3 1 1,4 0 0,-3 1 299,2 3 1,-5 2 807,1 2-481,-2 4 0,-7-4 1,1 10-277,1 4 1,1 3 0,2 1 0,0 0-13,0 0 1,0 5 0,0 2 0,0-1-88,0 0 0,0-1 0,0-3 0,0 1-222,0 2 1,2-2 0,1-6 0,1-1-522,-1 2 295,-1-6 0,-2 0 0,1-10 0,2-5-169,1-6 0,5-5 0,-3-7 1,0-2 186,0-1 0,0 0 0,-3 4 1,1 1 246,-1-1 1,3 6 0,-1 4 0,-1 2 323,2 2 0,-3 4 0,6 1-253,1 2 1,2 3 0,2 6-1,-1 3 211,0 2 0,1 5 0,-1 5 0,0 0 205,1 1 1,-6 0 0,1 5 0,0-2-331,-1 2 1,-3-1 0,-5 1-1,0-3-262,0-2 1,0 3 0,-1-4 0,-3-2-360,-5-1 0,-8-2 1,0-1-1,-1-1-103,-1-3 0,2 0 0,-3 1 0,0-5-330,4-2 1,1-2-1,2 0-187,0 0 1,5-2 0,7-1 0,7-3 1004,7-1 0,15-8 0,0-6 0</inkml:trace>
  <inkml:trace contextRef="#ctx0" brushRef="#br0">20435 7756 10254,'13'2'3762,"1"1"-4501,-1 1 0,0 2 1,1-1 688,-1 4 1,0-4 91,1 0 1,-1-4-561,0-1 1,-5-1 302,-4-4 0,-4 0 831,-4-4 1,-4 3-203,-5 6 1,4 1 0,2 4-115,1 4 1,1 2 0,5 3-732,0-1 0,0 0 0,0 1-596,0-1 0,0-4 1027,0 0 0,6 0 0,2 4 0</inkml:trace>
  <inkml:trace contextRef="#ctx0" brushRef="#br0">20768 7796 7916,'-4'-4'797,"-1"7"420,3 9 0,0 8 1,4-2-1,0-1-941,3-3 0,-1 0 0,-4-1 51,0 0 1,0 1-456,0-1 1,-1-1-1,-4-3 1,-3-3-505,-4 0 1,-2-5 0,1 3-344,0-2 1,-1-2 371,1 0 1,6-2 0,2-2 93,4-5 0,7-3 0,4-2 0,5-3 509,3-1 0,5-5 0,-2 2 0,6-6 0</inkml:trace>
  <inkml:trace contextRef="#ctx0" brushRef="#br0">21035 7517 8554,'0'13'583,"0"0"0,0 2 0,0 4-329,0 8 1,0 0 0,0 7 0,-1 1-595,-4 5 1,-4 2 0,-9-5 0,-2-3 339,-1-2 0,-10 5 0,3-3 0</inkml:trace>
  <inkml:trace contextRef="#ctx0" brushRef="#br0">20928 7810 7913,'8'-27'2924,"-2"-3"1,-5 5-2162,4 9 0,2 7 1,6 9-3384,1 0 1,-1 2 1812,0 2 1,1-2 806,-1 2 0,0-3 0,1-1 0</inkml:trace>
  <inkml:trace contextRef="#ctx0" brushRef="#br0">21302 7636 12577,'-5'0'-452,"1"9"1,-1 14 0,4 9 0,-4-1-2718,-4-3 3169,-2 2 0,-3-9 0,1 5 0</inkml:trace>
  <inkml:trace contextRef="#ctx0" brushRef="#br0">21275 7970 9534,'-2'-12'0,"-2"4"0,-5 8 0,3 18 0,0 10 0</inkml:trace>
  <inkml:trace contextRef="#ctx0" brushRef="#br0">22075 7770 7940,'0'-18'317,"0"0"1084,0 2-1977,0 7 0,0 2 1212,0 2 1,0 2 1235,0-6-1513,-6 6 1,3 8 0,-5 10 0,1 2 100,0 3 0,-1 8 1,-2-2-1,1 4-213,-1 3 1,2-5 0,1 4 0,-1-1-603,1 1 1,4-3-1,-1-5 1,2-3 124,2-2 1,0-6 0,2-5-526,2-3 1,-3-2 691,4-7 0,-4-3 1,-1-7-1,-1 1 329,-4 0 0,4-1 1,-3 1-1,2 0 502,2-1 0,0 1-13,0 0 1,2 5-451,2 4 0,3 2 1,7 4-114,-1 2 1,0-2-1,1 4-314,-1 0 1,0-5 0,-1 5 0,-1-2-260,-2 1 0,-1-1 1,4-2-5182,-3 2 5562,3-2 0,1 4 0,8-6 0</inkml:trace>
  <inkml:trace contextRef="#ctx0" brushRef="#br0">22368 7850 7944,'-6'-8'1526,"5"8"0,-4 11 0,4 3-1721,1 4 0,0 0 0,0-5 1,0 1 616,0-1 0,-2 5 0,-1 0 0,-3-2-244,-1-1 1,2 2 0,-2 1 0,1-2-631,3-1 0,0-3 0,0-2-107,-1-1 1,-1-7 0,5-2 165,0-8 1,0-9-1,2-6 1,1-2 451,1-1 1,2-1 0,-3 0 0,2 2 508,-2 3 1,-1-2 0,1 6 0,2 2 441,-2 1 1,0 2 0,1 0-395,5-1 1,-1 7 0,0 3-488,3 2 0,1-2 0,2-1 0,3 2-117,1 2 1,4-4-1,-3-1 1,0 0-456,1 1 1,2 0 0,-4 5 0,-2-1-437,-1-4 1,-7 4-155,1-4 0,-6 5 0,0 5 1033,-6 4 0,-10 8 0,-8 4 0</inkml:trace>
  <inkml:trace contextRef="#ctx0" brushRef="#br0">22341 7956 10069,'-13'-13'1490,"7"10"1,6 5-1,9 2-2372,7 2 0,-1-2 1,4-4-1,-1 0 464,0 0 0,6 0 0,-4-1 0,1-2-1389,-3-2 1807,-3 1 0,-2 4 0,0 0 0</inkml:trace>
  <inkml:trace contextRef="#ctx0" brushRef="#br0">22235 8130 10570,'7'-6'1380,"6"10"0,1 1 1,6 5-2273,6 3 0,0-5 0,1-4 0,0-1-582,-1 1 1474,-5-2 0,10-2 0,-3-7 0</inkml:trace>
  <inkml:trace contextRef="#ctx0" brushRef="#br0">22635 7916 7932,'7'-25'175,"-3"3"0,2 15 0,0 11 0,0 6 172,0 4 1,-1-1-1,-5 0 1,0 1 68,0-1 0,0 0 0,-2 1 0,-1-1-208,-1 0 0,-1 1 0,4-1-1744,-4 0 468,4 1-75,-5-7 2224,6-7-363,0-7 0,0 7 1,0 7-275,0 8 1,1 3 0,2-5 0,3 0 0,2 1 1,1-3-1,7-2 1,3-4-65,3-4 1,11-2-1,-6-5 1,1-6-235,0-4 1,-6-8 0,-1 2 0,-2-3-434,-3-2 1,-7 0 0,-4 1 0,-4-1-340,-1 0 1,0 2 0,0 1-1,-1 4-168,-4 0 0,-2 3-454,-6 3 1,1 8 326,3 6 0,3 2 920,6 7 0,6 6 0,1 5 0</inkml:trace>
  <inkml:trace contextRef="#ctx0" brushRef="#br0">23168 7796 8079,'0'-13'4104,"1"6"-3699,4 2 1,-2 4 0,6 1-323,1 0 1,2 0 0,1 0 0,0 0-691,1 0 1,-2 1 0,-2 2 606,-1 2 0,0 5 0,4-3 0</inkml:trace>
  <inkml:trace contextRef="#ctx0" brushRef="#br0">23114 8023 12056,'0'-13'3423,"12"10"-3423,6 3 0,6 3 0,2-3 0</inkml:trace>
  <inkml:trace contextRef="#ctx0" brushRef="#br0">11917 8183 32767,'9'-18'-2458,"0"0"0,-2-8 1,4 2-1,-2 0 328,1-1 0,-4 0 0,-2-2 1,-2 2 1471,-2 3 0,0-6 0,-2 4 1,-2 0 195,-5-1 1,-3 2 0,-1-1 360,-1 2 1,1-1-1,0-3 1</inkml:trace>
  <inkml:trace contextRef="#ctx0" brushRef="#br0">23701 8076 8113,'-7'-1'-457,"2"-4"0,5 2 0,5-6 559,3-1 0,3-2 1,-1-1 295,-1 0 1,-6-1-1,3 1 117,0 0 1,-5-1-1,5 2 1,-1 2 1753,-1 1-1216,1 6 0,-5-1-522,0 8 0,0 4 0,0 6 1,0 3-7,0 1 0,0 4 0,1-4 0,2-1-318,2 3 0,-1-6 0,-3 4-619,4-3 331,-4-2 0,7 1-348,-4-1 1,-2-4 119,2 0 0,-2-8 0,-2-1-26,0-7 0,-5-5 0,1-3 0,1-1 628,1-2 0,2-4 0,0 4 0,0 2 80,0 1 1,5 2 0,1-1-1,1 2-260,3 4 1,-2-3 0,1 7 0,0-1-146,-2-1 1,5 5 0,-3-4-626,3 4 1,1 1 0,0 0 0,1 1-897,-1 4 0,0-2 0,2 4 1553,3-1 0,3-1 0,5-5 0</inkml:trace>
  <inkml:trace contextRef="#ctx0" brushRef="#br0">24234 7650 8022,'-4'-14'0,"-1"1"5506,2 0-4662,2 5 0,7 2 0,1 8-196,1 2 1,2 5 0,-6 11 0,-1 6-272,-1 8 1,-2 6-1,0 5 1,-2 4-631,-2 2 1,-2 3 0,-3-3 0,3 0-908,0-2 0,5-12 0,-4-2 1,4-7-3214,1-5 4373,0-4 0,6-12 0,1-1 0</inkml:trace>
  <inkml:trace contextRef="#ctx0" brushRef="#br0">15476 7676 12542,'0'-13'-601,"0"6"1,-6 7 0,-1 7 0</inkml:trace>
  <inkml:trace contextRef="#ctx0" brushRef="#br0">15383 7716 13129,'-13'0'1253,"5"0"0,8 0-987,9 0 0,3 0 1,1 0-356,1 0 0,-1 2 0,0 2 0,1 5-152,-1 3 1,2 1 0,1 1 0,2-1 383,-2 0 0,3-4 0,1-1 1,-1-1 159,0 0 1,5-4 0,-3 2-1,1-4-28,0-1 0,-4 0 1,4 0-1,0 0 25,-1 0 1,3 0 0,-7 0 0,0 0-342,-2 0 1,2 0 0,1 2 0,-2 1-101,-1 1 0,-3 2 0,-2-3 0,-1 2 8,2-2 0,-4 2 1,2 0 215,1-2 1,2-2-1,2-1 305,-1 0 0,0-6 1,1-2-1,-1-4-201,0-2 1,5 1 0,1 0-1,0-1-173,1 1 0,2-5 0,-4 1 0,-2 0 44,-1 2 0,-2 2 1,-1 0-1,-2-1-348,-1 1 0,-6 0 0,2-1-17,-4 1 0,-1 4 0,0 0 202,0-1 1,0-2 0,0-1 0,-1 0 6,-4-1 0,4 1 0,-4-2 0,4-3 72,1-4 1,1-3 0,2-2 0,3 1 90,2-1 0,-1-3 1,3 2-1,-2 4-157,-2 4 1,0 2 0,-3 5-422,1-1 1,-1 2 368,-7 4 0,-4-3 1,-5 7-1,-1 1-138,1 1 0,4 2 0,0-1 494,-1-4 0,-2 4 1,0-5-60,3 0 0,-1-1 0,4-5 0,0 1 366,0 3 1,0 3 18,2-4-596,-4 0 0,0 2 1,-1 1-289,-2 0 1,-5 5 0,-2-2-1,2 4 221,1 4 0,2 3 0,0-3 0,-1-1-276,1 2 1,0-4 596,-1 2 0,1 2 399,0-1 1,-1-1-355,1-4 0,0 0 1,-1 0-262,1 0 1,-2 0 0,-1 0-96,-2 0 1,0 4-1,3 2 1,-1 2-43,-2 2 1,-4-2-1,4-1 1,2 0 299,1 1 0,2-5 0,0 1-121,-1-2 1,1-2 0,0 0 379,-1 0 0,5 0 1,0 0-302,-1 0 0,-2 1 0,-1 2-434,0 2 0,-1 5 0,-1-1 1,-1 3 20,-2 1 0,-4 0 0,4 1 1,2-1 164,1 0 1,2 1 541,0-1 50,-1-6 1,2 1 20,4-4 1,2-1-801,6 6 1,-2 0 0,-1 4 0,-1 1-105,1-1 0,1 5 0,1 1 1,-2 0 169,-2 0 0,1 4 0,4-6 0,0 0 304,0-2 0,0-2 0,1-1 1,2-2 265,2-1 0,5-5 0,-1 4 0,3-1 44,1 1 0,1-4 0,-1 3 0,0 1-331,1-1 0,3 1 0,1 2 1,-2-1-22,-1 1 0,-1 2 0,-1 1 1,0 1-348,1-1 1,3 0 0,3 1 0,-1-2 56,0-4 1,3 4 0,-2-4-1,0-1 106,4-2 1,1-4 0,3-1 0,2 0-152,1 0 1,-1-1-1,-5-2 1,-1-3-519,-1-2 1,4 5 869,-9-1 0,5-9 0,-2-2 1</inkml:trace>
  <inkml:trace contextRef="#ctx0" brushRef="#br0">15556 7370 28597,'8'-6'-1620,"-4"6"1,-8 6 0,-5 6-258,-3-3 0,3-2 1784,0-3 1,6-4 920,-1 0 1,2-1-1346,2-8 1,0 0-307,0-4 252,0 0 0,0 4-2305,0 0 780,0 6 1533,0-3 471,0 0 1,0-1-268,0-7 0,0 1 399,0 0 0,0 4-18,0 0-606,0 6 0,0-5 539,0 4 0,-1 3 0,-2-5 519,-2 0 1,1 3 109,4-6 0,0 4-391,0-3 0,0 3-585,0-4 82,0 6 0,-2-3 611,-2 6 1,3-1 131,-4-4 0,4 2-21,1-5 1,0-1 0,0-5-421,0 1 1,0 4 0,0 0-10,0-1 0,0 2 30,0 0 1,0 3-803,0-4 429,0 6 1,-2-3 363,-2 6 1,2-6 4,-2-2 1,2 0 188,2-1 1,0 5-318,0-5-512,0 6 529,0-3 8,0 6 1,0-1 404,0-4 0,0-2-97,0-7 1,0 1-316,0 0 0,0 4 344,0 0-827,0 6 0,0-1-598,0 8 1,-1-2 808,-4 2 1,4-1-571,-4 1 1009,4-2 0,1 10 1,0-5-1</inkml:trace>
  <inkml:trace contextRef="#ctx0" brushRef="#br0">15356 7023 8561,'5'-13'0,"-1"0"0,1 1 55,1 3 57,-5 3 0,4 6 0,-10 2-43,-4 2 0,-1-1 0,-1 4-749,3-1 1916,5-1-734,-3-5 0,6-2-289,0-2 1,1-4-81,4-5 1,1 4 0,4 2-1,-1 1-26,1 3 1,-2 1 0,0 2-163,3 0 0,1 0 0,1 0 25,0 0 0,-4 0 0,0 0 117,1 0 1,-2 0-1,1 2-65,1 2 1,2-1-319,1 6 0,1 0 0,-3 4 0,0 1-174,-2-1 0,-5 6 431,5 4 0,-6 2 1,3 1-1</inkml:trace>
  <inkml:trace contextRef="#ctx0" brushRef="#br0">25287 7823 8132,'-12'-6'0,"4"-3"0,2 2-26,6-2 0,0 0 1318,0-4 1,0 4 77,0 0 0,-2 6-642,-2-1 1,-2 8 0,-5 6 0,4 7-245,1 5 1,-3 5 0,3 2 0,0 4-356,0 1 0,2 0 1,4 3-1,0-2-364,0 2 0,0-4 0,0 0 1,0-4-997,0-2 0,0-2 1,1-9-1343,4 2 1,-2-6 2572,6-8 0,6-8 0,5-3 0</inkml:trace>
  <inkml:trace contextRef="#ctx0" brushRef="#br0">25474 7796 8075,'-19'-13'1146,"-4"0"-185,4 5 0,1 4-500,10 8 1,0 8 0,5 7-1,-3 1-379,-1-1 1,2 5-1,-3-1 1,-1 5-67,1 4 0,-4-1 0,5-3 0,-2 0 28,0-1 1,6 1-1,-1-11 1,2 0-25,2-2 1,2-8 0,2-3 157,5-2 0,7-2 0,2-2 0,-2-1-309,-1-1 0,3-5 1,0 5-1,-2-1-395,-1-1 1,-6 5 0,0-4-1632,1 4 2157,-4 1 0,0-6 0,-6-1 0</inkml:trace>
  <inkml:trace contextRef="#ctx0" brushRef="#br0">25727 7663 9322,'-13'-4'0,"-2"-1"525,-3 2 1,3 3-1,-2 5 94,2 4 1,3 7 0,2 3-1,2 2 6,2 3 1,2 1-1,4 3 1,0 1-535,0 3 0,0-1 0,0-3 0,0 1-280,0 3 0,0-1 0,0-5 1,0-1-268,0-2 1,0 0 0,0-5-623,0-2 0,1-7 0,4-4 0,2-5 513,1-5 0,8-4 0,-1-8 0,3-7 565,1-6 0,10-4 0,0-6 0</inkml:trace>
  <inkml:trace contextRef="#ctx0" brushRef="#br0">25980 7703 8125,'-25'-7'0,"2"2"364,0 4 1,7 2-1,-3 4 1,1 4 994,0 2 1,1 4 0,3 3 0,2 3-943,3-1 0,-1 6 1,6-3-1,1 5-466,1 4 1,2-1-1,0-5 1,2 1 125,2 0 0,-1-7 1,7-2-1,4-3-1174,2-2 1,3-5 0,-1-4 0,4-4-905,3-4 1,2-10 2000,0-8 0,5-9 0,2-3 0</inkml:trace>
  <inkml:trace contextRef="#ctx0" brushRef="#br0">26220 7703 9621,'-19'-16'0,"-2"2"4850,1 7-4460,6 4 1,10-1 0,10-1-312,7 2 0,5 2 0,6 1 0,-2 0-2522,2 0 0,1 1 2443,1 4 0,1 2 0,0 6 0</inkml:trace>
  <inkml:trace contextRef="#ctx0" brushRef="#br0">26234 7970 10421,'-20'-21'1503,"7"3"0,7 9 1,11 5-1,5 2-1608,6 2 0,1 0 1,6-1-1,4-2 105,3-2 0,7-5 0,-3 3 0</inkml:trace>
  <inkml:trace contextRef="#ctx0" brushRef="#br0">26727 7823 8795,'-13'0'0,"-1"0"767,1 0 1,4 0 0,0 0-140,-1 0 0,2 0 0,1 2-82,1 2 1,2 3 0,4 7-71,0-1 0,0-4 1,0 0 130,0 1 1,0-2-91,0 0-451,0-5-239,0 3 1,0-7 0,0-4 150,0-3 1,0-4-1,0-3 1,1-1 102,4-2 1,-4-4 0,3 4 0,-1 0 289,2-1 0,-4 4 0,5-1 0,-1 4-575,-1 3 0,2 2-525,-1-2 1,2-2 0,6 7-431,1 1 1,-1 1 0,0 2 583,1 0 1,-5 5 0,-1-1-448,3-1 0,-4-1 1,1-1 1021,-3 4 0,6-4 0,-4 5 0</inkml:trace>
  <inkml:trace contextRef="#ctx0" brushRef="#br0">26860 7676 8267,'8'-13'0,"-1"0"266,-2-1 0,-4 1 0,5 1 622,0 3 0,1-1 0,7 6-277,-1 1 1,-4-3 0,0 1 73,1 2 0,0 3 0,-1 5-235,-4 4 0,-4 2 1,-1 3-1,-1-1-181,-4 0 0,-2 5 0,-6 0 0,-1 0-249,1 1 1,0-3 0,-1 5-1,1-2-330,0-2 0,-1-3 0,2 0 1,4-1-530,3 0 0,-1-4 552,2 0 0,1-6 1,7 0-1,5-6 193,3-6 0,6-3 0,1-1 0,2 1-555,2 3 0,3-3 1,-1 5-1,-2 0 649,0 2 0,-1-2 0,5-1 0</inkml:trace>
  <inkml:trace contextRef="#ctx0" brushRef="#br0">27194 7783 9057,'-18'0'0,"1"2"0,6 2 1860,5 5 0,4 3-1400,2 1 0,0 0 1,2 1-1,1-1-564,1 0 1,5 1 0,-5-1-1,1 0-1955,1 1 1,-5-1 2058,4 0 0,-4 1 0,-1-1 0</inkml:trace>
  <inkml:trace contextRef="#ctx0" brushRef="#br0">27407 7676 8166,'-6'-7'794,"-3"3"0,2 2 0,-2 2-76,-2 0 0,5 6 1,2 3-371,2 3 1,2 1-1,0 0 1,0 1-200,0-1 0,0 0 1,0 2-1,0 2 91,0 0 1,0 1 0,0-5-235,0 1 1,0-5-622,0-1 0,0-8 1,0-2 213,0-10 1,0-9 0,0 0 0,0-2 302,0-6 0,0 0 0,0 2 0,0 0 420,0 1 0,2 4 0,1 1 1,1 2 101,-1 2 0,-1 7 1,-2 1 207,0-1 1,6 4-718,3 1 1,-3 5 0,-1 3 0,0 3-432,-1 2 1,5-4 0,-3 3 0,2-1-158,2-3 1,2 0-1,1 0 1,0 2 672,1-2 0,5-8 0,2-2 0</inkml:trace>
  <inkml:trace contextRef="#ctx0" brushRef="#br0">27567 7490 8641,'-14'0'1116,"1"0"1,-5 4-95,1 1 0,0 1-775,8-2 0,8-1 0,7 6 0,1 0-278,4-2 1,0 4-1,3-5 1,-1-1 156,0 1 0,1 5 1,-1-4-1,0 2 18,1 0 1,-5 0 0,-2 4-1,-1 0-159,-3 1 0,-2 4 0,-2 1 1,-4 0-156,-3 0 0,-4-1 0,-2-5 0,1 1-190,0-1 1,-1-1 0,1-3-263,0-5 0,1-4 473,3-4 1,3-8 0,8-6 0,2 0 326,5-1 0,3 4 0,1-2 0,0 2 85,1 1 0,-5 1 1,0 0-1,-1-1 50,0 1 1,2 0 0,-5-1-64,-2 1 0,-2 0 0,-1 0 0,0-1-48,0 1 0,0 0 0,0-1-353,0 1 0,2 0 0,1-1-695,1 1 0,0 4-911,-4 0 0,-1 8 1757,-4 1 0,-2 0 0,-6 6 0</inkml:trace>
  <inkml:trace contextRef="#ctx0" brushRef="#br0">20089 8476 19845,'13'0'-1505,"0"0"1796,1 0 1,-7-1-207,-3-4 0,2-2-38,-1-7 1,-1 6 0,-2 0 483,2 2 0,-2 0-648,2 2 1,-4 2 0,-4-2 0,-4 4 283,1 4 1,-11-1 0,2 5-126,-4-2 0,1 3 0,6-5 1,0-1 44,-1-2 0,1 4 0,0-1-11,-1-1 0,7 0-214,2 2 0,4 2 1,2 6-1,5 1 262,8-1 0,-1 0 0,6 1 0,-1-1 74,0 0 0,4 1 1,-6-1-1,-2 0-259,-4 1 0,-7-1 1,0-1-6,-6-3 1,-4 1-1,-8-4 1,-2 0 344,0 0 0,-7-2 0,3-4 0,0 0-133,4 0 0,2 0 0,2 0-816,-1 0 1,5-1 119,0-4 0,8 4 0,1-4 710,7 4 1,11 7 0,3 1 0</inkml:trace>
  <inkml:trace contextRef="#ctx0" brushRef="#br0">20555 8489 9993,'21'-35'0,"-5"2"1129,-6 5 1,1 12-1282,-7 16 0,1 7 0,-5 11 0,-2 3-192,-2-1 1,-4 10 0,-5-3 0,0 1 483,-1 0 0,1-3 0,0-1 0,1-3 474,3-2 1,-1 3-1,4-4 1,0-2-292,0-1 1,0-2 0,3 1-216,-1-1 0,-1-7-185,5-6 0,-4-6 1,-1-9-1,1-1-100,-2-2 1,3-10 0,-5 1 0,3-2-111,2-4 0,0 5 0,0-2 0,-2 5 391,2 3 1,2 6 0,1-2 127,0 3 1,1 8 7,4 2 1,1 10 0,4 4-19,-1 2 1,-6 3-1,1-1 1,-2 0-165,-2 1 1,-5 3 0,-1 1 0,-1-1-118,-3-3 0,-7-2 1,0-1-1,0-3 59,2 3 0,2-4 0,0 1 0,-1-2-57,1-3 1,0 2 86,-1 0 1,3 5-125,2-1 1,9 3 0,10 1 0,5 1-119,3-1 1,2 5 0,-3 1-1,-2 0-314,1 0 0,5-1 1,-2-4-1,2-3-207,2-2 1,4 2-1,4-7 785,5-1 0,2-7 0,2-4 0</inkml:trace>
  <inkml:trace contextRef="#ctx0" brushRef="#br0">21075 8529 11905,'-21'-17'99,"3"-1"1,-1 0 0,1 6-1,2 3 424,1 5 1,-4 2 0,-3 4 0,-2 2-609,2 5 0,-3 3 0,3 3 0,-2 1 247,2 2 1,2 0 0,9-3 0,0 1-75,2 2 0,6 1 0,-1-3 0,4 3-104,4 2 1,5-5 0,9 4-1,4-3-374,3 1 0,6 0 0,1-5 0,-1 1-2153,1-1 2571,-4 0 0,11-5 1,-5-2-1</inkml:trace>
  <inkml:trace contextRef="#ctx0" brushRef="#br0">21395 8516 10521,'-13'-6'421,"-1"0"-119,1-3 0,0 9 0,1 9 0,1 3-915,2 1 0,5 5 0,-3 3 0,1 3 546,3 4 0,1 1 0,2-2 0</inkml:trace>
  <inkml:trace contextRef="#ctx0" brushRef="#br0">21328 8969 22669,'-1'-24'-1102,"-4"-2"1,-1 13 989,-2 17 0,-4 9 0,4 20 0</inkml:trace>
  <inkml:trace contextRef="#ctx0" brushRef="#br0">21928 8729 29169,'13'-1'-564,"1"-4"0,-1-1 0,0-4 0,1 3 999,-1 1 0,-4 1 0,-2 4 41,-1-4-1175,5 4 1,-16-5 0,1 6 0,-7 0 1289,-2 0 0,0 1 0,-2 2 0,-1 3 81,-2 2 1,-3 1-1,5 4 1,1 0-246,-1 1 1,-5 3 0,3 3 0,2 0-683,1 4 1,6 1 0,2 2-1,1 0-89,3-1 1,1-1-1,2-1 1,0-2-250,0 2 0,0 0 0,2-2 0,2-6 181,5-5 0,3-1 1,3-6-1,1-1 287,2-1 0,4-8 0,-3-3 0,1-4-874,-1-5 0,-1-3 1,-6-4-1,-2 1 398,-1 2 0,-6 4 0,1-2 0,-2 0 709,-2 4 1,0 1-4,0 2 514,0 5 0,0 4 1,0 8-409,0 5 1,0-1 0,1 1 0,4 0-357,4-2 1,1 5 0,0-5 0,-1 2-416,2 0 0,0-5 0,3 4 0,-1-2-301,0-3 1,1-2-1,1-1 1,1 0 1408,2 0 0,11-6 0,-1-1 0</inkml:trace>
  <inkml:trace contextRef="#ctx0" brushRef="#br0">22248 8863 28681,'-7'-6'-506,"1"3"-350,6-6 1,1 6 0,4-2 1734,4 4 0,-2 2 0,2 2-164,1 2 0,1 5 0,-1-1 0,-3 3-917,-1 1 1,-1 5-1,-5 1 1,0 0-486,0 1 1,0 2 0,-2-3 0,-2-1 391,-5-3 0,-3 1 1,-1-9-1,-1 1-1173,1-4 1,4-2-1,2-5 842,1-6 0,1-1 1,5-13-1,0 0 384,0-2 0,2-2 0,2-1 0,5-2-30,3-1 0,1 0 1,1 4-1,-1 2 519,0 3 0,-1 3 0,-1 5 0,-3 2 604,3 4 0,-4 0 0,2 5-436,1-1 0,2-1 0,2 5 1,0 0-328,4 0 0,-1 0 0,3 0 1,1 0-735,0 0 1,1 0 0,3 2-1,-3 1 355,-4 1 0,0 7 0,-3-4 723,-3 0 0,-8 5 1,2-4-1</inkml:trace>
  <inkml:trace contextRef="#ctx0" brushRef="#br0">22381 8903 27234,'-7'0'1546,"2"0"0,10-2 0,4-1-2584,3-1 0,2-1 0,3 5 0,2 0-1676,2 0 2722,1 0 1,-1 0 0,-2 0 0</inkml:trace>
  <inkml:trace contextRef="#ctx0" brushRef="#br0">22248 9116 27206,'-13'0'1949,"5"-6"1,2 7-4408,6 4 0,2 2 1,2 11-1,7-3 2162,5-2 0,11 6 1,7 2-1</inkml:trace>
  <inkml:trace contextRef="#ctx0" brushRef="#br0">22688 8903 28089,'0'-18'-9831,"0"0"8386,0 2 1,0 5 1429,0 2 1,-2 8 0,-1 1 45,-1 7 1,0 5 0,2 2 0,-1 0 468,-1 4 0,-1-2 0,4 8 0,-2 3-329,-2 2 1,-4 8 0,5-1 0,0 2-222,-2 2 1,4-6 0,-2-4-1,2-6-1814,2-6 1,2-5 2722,2-4 0,4-9 1,3-11-1,0-3-1359,-2-4 0,-2-10 0,3 1 0,-1-1 405,2 0 0,-1-3 0,-1 1 0,-3 3 700,0 4 0,-5 5 0,4-3-22,-4 2 0,-1 9 383,0 10 0,5 6 0,1 8 0,1 4-122,3 4 0,-1-1 0,3 1 1,4 0-304,4-1 0,-3-2 0,6-7 0,0-3-502,3-4 1,0-4 0,1-2 0,0-5 69,-1-8 1,-5 0-1,-2-9 1,-3 0-1043,-2-3 1,-2 0-1,-9-2 1,1 0 325,-1 1 1,-3-6-1,-4 10 1,-5 0 647,-3 3 1,-2 2 0,1 6 0,0 3-423,0 5 0,-1 2 0,1 2 0,0 2-700,-1 2 1067,7 4 1,-5-1-1,5-1 1</inkml:trace>
  <inkml:trace contextRef="#ctx0" brushRef="#br0">23261 8849 8093,'0'-34'0,"2"5"1885,2 9 1,-1 16-1,4 13 1,-1 3-1100,-3 1 0,3 5 0,-1-1 0,-2 1-3244,-2 1 0,1-4 1,1 3-1,1-3 2318,-1-2 1,-2 1 0,-1-1 0</inkml:trace>
  <inkml:trace contextRef="#ctx0" brushRef="#br0">23141 9196 12961,'6'-27'0,"3"2"961,3 3 0,1 8 0,0 11 1,1 6-108,-1 6-744,6 9 0,-4 3 1,4 5-1</inkml:trace>
  <inkml:trace contextRef="#ctx0" brushRef="#br0">23714 9076 28904,'14'-21'-5983,"-5"3"5684,-1 9 1,-5 5 0,2 8 0,-4 5-703,-1 3 0,0 3 1,-1 1-1,-2 2 638,-2-2 0,-3-1 0,2-2 0,0 1 283,0-1 1,0-1-1,3-2 1,-3-2 536,-1-2 118,4-2 0,-5-5 0,5-4 0,-1-5-928,1-7 0,1 1 1,4-6-1,1-2 488,1-1 0,5-2 0,-3 2 0,0 2 2,0 0 0,3 7 0,-3-2 105,1 4 0,2 2 1,4 3-644,1 4 1,-5 4-1,-1 1 411,3 0 0,-1 1 1,1 2-1,-4 3-541,-1 2 0,4 1 1,-1 4-1,3-1 480,1-3 0,7 2 1,0-3-1</inkml:trace>
  <inkml:trace contextRef="#ctx0" brushRef="#br0">24288 8916 28607,'8'-27'-8826,"0"1"9545,-2 3 1,3 13 0,-5 13-1,-1 12-1812,-1 10 0,-4 9 0,-4 0 0,-7 5-387,-8 6 1,-10 12-1,-8 6 1499,16-28 1,-1 0 0,0-4 0,-1 0 0,-4 2-1,-1-1 1</inkml:trace>
  <inkml:trace contextRef="#ctx0" brushRef="#br0">25367 8849 20169,'0'9'-611,"0"0"1,-1-5 1176,-4 5 0,2-6 0,-4 3 0,0 0-178,-1 3 0,1 3 0,-4 1 0,3 1-81,-3-1 0,-1 2 1,0 1-1,2 3-224,1 2 1,2-5-1,-2 3 1,3-1-387,0 0 0,5 1 1,-4-2-1,4 0-543,1 0 1,0-3 0,1 0-253,4-1 0,2-1 0,6-3-809,1-5 1,-1-2 1956,0-2 0,1-6 0,-1-2 1</inkml:trace>
  <inkml:trace contextRef="#ctx0" brushRef="#br0">25567 8889 22918,'0'-4'-1625,"0"5"1,2-14 1690,2 1 1,-2 0-160,2-1 0,-4 6 1,-4 2 313,-5 4 1,-3 7 0,-3 2 0,-1 6 129,-2 3 0,-1 0 0,2 5 1,-2 2-122,-2 1 0,5 0 0,-2 0 0,5-1-128,4 0 1,-3 4 0,5-8 0,0 3-894,2-1 1,4-6-1,1 2-637,0-3 1248,0-8 0,1-1 1,2-7 1211,2-4 1,0 2-911,0-6 1,2 2 0,7-2-155,-1 5 0,-4 4 0,0 3 1,1 2-636,2 3 0,1-4 0,-1 5 0,-2 0-282,-1-2 0,3 1 0,5-5 0,-3 1-1100,3-1 2275,-1-1 1,3-14 0,2-3-1</inkml:trace>
  <inkml:trace contextRef="#ctx0" brushRef="#br0">25727 8876 15779,'8'0'1364,"-2"1"1,-6 4-1008,0 4 1,-6 3 0,-2 2 0,-1 3-132,0 0 0,1 7 0,-6 0 0,1 4-97,0 3 1,-1 5 0,1-4 0,1 1-182,3-1 0,-1-5 1,5-6-1,2-2-1968,2-3 0,2-2 350,4-6 0,4-5 1738,8-11 0,10-7 0,7-12 1</inkml:trace>
  <inkml:trace contextRef="#ctx0" brushRef="#br0">25994 8836 16747,'-14'0'0,"1"0"620,0 0 1,4 4 0,0 2 0,-1 2-562,-2 2 1,3 2 0,2 3 0,-1 1-117,1 2 1,4 5-1,-3 0 1,1 2-74,1 1 1,-2 1 0,3 1 0,-3 2 8,-1 1 1,2 0 0,-4-4 0,1-2-38,0-3 0,2-3 0,6-5-397,0-1 1,2-6 0,2-2 384,5-4 1,4-11 0,5-5 0,4-3-1293,3-1 1,2-5 1495,0 2 0,5-3 0,2-2 1</inkml:trace>
  <inkml:trace contextRef="#ctx0" brushRef="#br0">26167 8916 16106,'-13'0'763,"1"-6"223,3-3-817,3 3 1,6 2-1,0 8 1,0 5-66,0 3 1,0 3 0,0 2-1,0 6-58,0 2 1,0 1 0,-1 1 0,-4 0 40,-4-1 1,-1 6 0,0-3-1,2-2-747,2-3 0,-3-8-1079,5 2 1,10-11 0,10-7 1816,8-7 1,5-11-1,11-3 1</inkml:trace>
  <inkml:trace contextRef="#ctx0" brushRef="#br0">26474 8863 23039,'-14'0'-732,"1"0"3000,0 0 0,-1 0-1565,1 0 1,6 1-1396,2 3 0,5 2 0,5 5 1,4-4-950,2-1 0,3 4 0,1-1 1424,2 3 1,-2 2-1,4-1 1</inkml:trace>
  <inkml:trace contextRef="#ctx0" brushRef="#br0">26420 9116 20890,'-26'7'0,"-1"-2"1935,0-4 0,2-1-1723,3 0 0,13 0 0,18-1-94,16-4 0,17 2-126,7-6 1,2 0 0,3-4 0</inkml:trace>
  <inkml:trace contextRef="#ctx0" brushRef="#br0">26807 9049 14263,'-13'-1'601,"-1"-2"349,1-2 0,4 1 0,0 2 1418,-1-2-2197,4 2 0,0 2 1,6 9-83,0 3 1,0 1-1,0 1 1,0-1 156,0 0 1,0 1 0,0-1-1,-2-1 189,-2-3 1,3 3-709,-4-3 0,2 1 175,-1-1 1,2-5 0,-2-8 0,2-7-107,2-5 0,0-3 0,0-5 0,0 2 231,0-2 1,0 5 0,2 0-1,1 1 480,1 0 0,1 1-57,-5 3 1,4 5-909,1 0 1,5 6-73,-1-1 0,-2 3 0,2 2-221,1 3 0,-2-2 0,1 2-327,1-2 0,2-2 0,3 0 0,1-2-161,2-2 0,0 1 1368,-5-6 1,0-6 0,1-5-1</inkml:trace>
  <inkml:trace contextRef="#ctx0" brushRef="#br0">27020 8823 14263,'-6'7'4008,"-1"-1"-418,-6-6-3196,5 0 0,4 0 0,8 0-425,5 0 1,3 0 0,1 0 9,1 0 1,-6 1 0,0 4-1,-2 4-388,-3 3 0,-2 1 1,-2 0-1,-4 2-69,-4 3 1,-7-2 0,-2 5 0,1-2 550,-3-3 0,5-1 0,-1-2 0,4-1 763,3-3 0,5 2-346,-5-7 0,8 0 0,1-4 0,7 0-235,5 0 0,1-4 1,1-2-1,0 0-1184,4 0 0,-3 2 0,3 4 0,-3-2-753,-2-2 1,5 2 0,-1-2 1830,0 2 0,-2 2 1,-2 0-1</inkml:trace>
  <inkml:trace contextRef="#ctx0" brushRef="#br0">27247 9022 15520,'-15'2'0,"-1"2"1421,-2 5 1,0 3 0,6 1-1,2 1-1715,1-1 1,6 0 0,-1 1 0,2 1-682,2 2 0,0-2 0,0 4 0,0-1-972,0 0 0,5-5 1796,-1-4 0,1 0 0,-5 4 0</inkml:trace>
  <inkml:trace contextRef="#ctx0" brushRef="#br0">27287 8996 14263,'-14'-2'969,"1"-2"-254,6 2 1,1-2 0,7 7 0,2 3-773,2 1 0,4-2 1,-3 4-1,-1 1-144,1 2 1,0-3 0,-3 0 305,2 1 0,-1-3-1027,-4 2 0,-6-6 0,-1 0 519,-1-6 1,2-4 0,6-8-1,0-1 352,0-2 0,0-6 1,0 4-1,0-3 711,0 1 1,5 6-1,1-2 76,1 3 0,-2 3 0,4 3-308,1 5 0,2 3 1,1 1-1027,0 0 1,1 1-195,-1 3 0,-1-1 0,-2 5-1252,-1-2 1,-4-2 2202,4-4 0,-1-6 0,6-1 0</inkml:trace>
  <inkml:trace contextRef="#ctx0" brushRef="#br0">27527 8769 14263,'-21'0'95,"-3"5"0,8 1 0,3 0-389,2-1 0,4 1 889,-2-1 0,5-2 1,8 4-1,5-1 61,3-3 1,6 3 0,1 0 0,0 0-649,0 0 0,1 4 1,-4-1-1,2 3-164,-2 1 1,-3 1 0,-2 0 0,-4 3-71,-1 0 0,-2 6 1,-5-4-1,-4 2-118,-3 2 1,-9-2-1,-2 0 1,0-2 223,0-3 0,-4-5 0,6-4 3,0-1 1,4-3 0,4-7 0,5-5-45,2-3 1,4-7-1,2-4 1,5 0 384,3 0 0,7-6 0,2 2 0,0 0 8,-4 4 0,3 2 0,-3 5 0,0-2-19,-3 2 1,-5 2 0,-1 4 0,-2 1-7,-3-1 0,-3-2 1,-5-1-151,-4-1 1,-3 1 0,-1 0 460,0-1 1,-1 5 0,1 2-34,0 1 1,4 2-1,0 4-414,-1 0 0,2 1 0,1 4 0,-1 3-730,1 4 1,3 2-1,-4-1 1,1 0 627,-1 1 0,-1 5 1,-4 2-1</inkml:trace>
  <inkml:trace contextRef="#ctx0" brushRef="#br0">22621 8556 17403,'6'-7'-2566,"-4"2"1,2 10 1795,-2 4 1,-8-2 0,-3 0 954,-3-1 0,-1-1 1,-1-7 278,1-2 0,1-4 0,2-5 0,2 0-81,2-1 1,0 5-1,2 1-244,-5-3 1,-3 5 0,-1 2 0,0 2-14,-1 2 1,1 0 0,0 0 0,-1 0-177,1 0 0,-5 0 0,0 0 1,1 0 173,-3 0 0,6-1 0,-6-2 0,3-3 288,-1-1 1,-1-4-1,2-5 1,-1-2-184,2 2 1,3 0 0,2-1 0,3 0-113,-3 0 0,1 2 0,-2 2 0,0 1 100,-3 3 0,-2-1 1,-1 6-1,-4 1-580,-4 1 0,-5 4 1,-1 1-1,-2 3 63,-3 1 1,-2-3-1,1 4 1,1-2 250,1-3 0,2-2 1,-2-1-1,4 0 96,-1 0 0,5-1 1,-3-4-1,3-4 122,1-3 1,2 1 0,1 0-1,4 2 178,0-1 1,-2 0-1,3-1 1,-2 4-237,-3 1 1,-1 2 0,-1 4 0,-1 0-208,0 0 0,-4 4 1,0 2-1,3 1-166,4 4 1,-1-1 0,4 0 0,1-2 31,2-2 0,-1 3 1,1-5 535,1-1 1,3-2 93,0-1 1,1 0-113,0 0 0,5 2-648,4 2-439,2-2 0,2 5 255,0-2 0,0-2 244,0 6 64,0-6 29,6 2 1,-4-3-101,2 2 1,-2-1 0,-1 6-25,4 2 0,2-4 0,6 2 0,1 0-401,-1-2 0,2 5 837,3-3 1,2 3 0,7 1 0</inkml:trace>
  <inkml:trace contextRef="#ctx0" brushRef="#br0">21608 8409 9997,'0'-38'0,"0"2"0,0 5 0,0 5-691,0 3 1,0 4 571,0 6 0,0 4 1,-1 2 624,-4 1 1,-4 1 0,-7 5 236,-2 0 0,1 0 0,3 0 0,1 0-226,0 0 0,-5 2 0,0 2 0,2 4-159,1-1 0,2 5 0,-2-3 0,0 3-304,2 1 1,-8 5 0,8 1 0,-2 0 160,0 0 0,2 5 1,-1 0-1,-1 4-343,-2 3 1,2 5 0,-4-2 0,1 1 125,0 2 0,-4 9 1,4-6-657,2 1 313,1 1 0,3-2 0,3-2 0,5-2 42,2-5 0,2-4 0,0-4 1,2-2 366,2-2 1,5 1 0,7-4 0,2 2 88,-2-2 1,4-1 0,-1 0 0,0 1-117,0 2 0,4 1 1,-4-1-1,2 2-48,2 1 1,-2 4 0,1-2 0,1 2 17,-3 1 0,4 4 0,-5-2 0,2-3 254,3 0 1,1-4-1,3 0 1,2-2 362,1-3 0,6-2 0,-2-4 0,4-2-17,1-3 0,6 0 1,3-4-1,4 2-242,5 2 1,-2 1-1,5-3 1,-2 3-322,-3 1 0,3-3 0,-1 4 1,0-1-45,1 1 1,-4 1-1,3 2 1,-3 0 152,-2-2 0,5-5 0,1 3 1,0-1 154,0-3 0,4-1 0,-4-2 0,0 0 36,0 0 1,-1 0 0,-3 0 0,3 0-265,4 0 1,-3 0-1,0 1 1,-1 2-270,0 2 0,0 4 0,-5-3 0,0 1 69,1 3 0,-1-2 0,0 1 0,1 0 95,-1-2 0,5 0 0,1-4 0,0 2 161,0-2 1,4-2 0,-4-1 0,0 0 0,0 0 122,-2 0 1,-1 0 0,2-1-332,4-4 0,-3 4 0,0-4 0,-1 4-194,0 1 1,-2 0-1,-5 0 1,-3 1 105,3 4 1,-5-4 0,0 5 0,-2-1 87,1-1 1,3 0-1,-2-4 1,0 0 194,0 0 0,3 0 1,-2-1-1,2-2-88,2-1 1,3-5-1,-3 3 1,2-2 233,0-2 1,4 0 0,-8-1 0,1 4-380,-1 1 1,1-3-1,-5 3 1,-2-1-143,-2-4 0,-2 4 1,-1 0-1,-1-1 17,0 1 1,0-1-1,-6-2 1,3 3 160,0 1 1,9-5 0,-1 4 0,2-2 31,2 0 0,3 5 0,-3-4 0,0 1-15,0-1 0,3 6 0,-3-4 1,-2 1 42,-3 1 0,5-1 1,-10 4-1,-3-2 17,-4-2 0,-4 1 1,-2 2-1,-6-1-6,-2-1 0,-2 0 1,1 4-1,-1 0 47,0 0 1,-4 0-1,0-2 1,2-1-71,0-1 1,3-2-1,-1 3 1,0-3-153,1-1 0,1-2 1,1-5-1,2 1 1,-2 0 0,-1-1 1,-2 1-1,-1-2 37,-3-3 0,1 4 0,-4-4 0,0 3-61,0 2 1,3-1 0,-5 1 0,-1 0-252,-1-1 0,-2 1 1,0 0-135,0-1 1,0-3 0,0-1-1,1 0 128,4-1 0,-2 3 0,6-7 0,1 0 198,2-3 1,-3 0 0,-1-1 0,3 2 128,1 3 1,0-3-1,-2 4 1,-3 0 183,-1 3 1,-1-1 0,-5 1 0,-2 4-41,-2 3 0,-5 1 0,-7 4 0,-4 0 76,0 0 1,3 2-1,-2 2 1,1-1 154,1-1 1,0-2 0,7 3 0,2-3-190,3-1 1,-6-1 0,4-2 0,-2 1 385,0-1 0,5-1 0,-4 1 0,1 1 86,-1-1 1,-1 2 0,-5 1 0,-4 1-107,-4 3 0,-4 0 1,-2 0-1,-1-2-123,-2 3 1,-11 0 0,1 2 0,-2 0-432,1 0 0,-4 4 0,9 1 0,2-2-1,1-2 0,-2-1 1,4-1-1,-3-2 204,-2-2 1,3-3 0,-1 2 0,-2 0 251,-2 0 0,-1-3 1,0 3-1,-1 0-75,-4 0 0,2 0 0,-5 3 0,-1-1-213,1 1 0,-4 1 1,4 2-1,-3 0-191,2 0 1,-5 0 0,3 0 0,2 0 92,2 0 1,2 0 0,5 0 0,0 0 23,1 0 1,-1-1 0,-2-2 0,-1-3 217,-1-1 1,-1 2 0,4-4 0,-2 0 84,-2 2 0,-4-3 0,4 5 0,-1 2-211,0 2 1,-3 1 0,3 0 0,0 0-280,0 0 0,-7 4 0,2 2 1,1 2 80,-2 2 1,0 0 0,1 1-1,0-4-114,2-1 0,5-2 1,-4-2-1,1 1 298,0 1 1,2 1-1,-4-5 1,-1 0 123,-2 0 1,3 0 0,0-2 0,-1-1-81,-2-1 1,-1-1 0,0 5 0,-1 0-115,1 0 0,1 0 1,0 0-1,0 2-206,-2 2 1,2 2 0,3 5 0,-1-3 44,-2 3 0,-6-1 0,0 1 0,2-4 193,1-1 0,2 3 0,-1-5 1,1-1-11,0-1 0,0-2 0,-1 0 1,1 0 209,0 0-61,-1 0 1,-4-5 0,1-1-178,0-1 0,3 2 0,0-2 1,2 1-253,4 3 0,-3 2 1,7 1 329,1 0 0,-5 0 1,1 0-1</inkml:trace>
  <inkml:trace contextRef="#ctx0" brushRef="#br0">19235 9049 23647,'8'-13'-2914,"-1"1"1,-4 2 1756,2 1 0,1 6 1,-3-3 1308,1 0 0,2 4 0,-3-3 226,1-1 1,2 0-1,-3-5 1023,2 2-1236,-1 6 1,-4-1 0,-1 8 38,-4 5 0,-2 9 1,-7 4-1,1 3-277,0 2 0,-1 0 1,0 1-1,-3 2 110,0 1 0,-1 1 1,3-2-1,0 1 13,2-1 0,-3 2 0,7-2 0,-3-4-188,-2-2 1,7-3-1,1 1 1,2-4-949,-1-3 0,1-2 0,4 0-142,0 1 0,6-7 1547,3-3 0,14-8 0,5-3 1</inkml:trace>
  <inkml:trace contextRef="#ctx0" brushRef="#br0">19769 8983 24022,'0'-21'-7160,"0"4"6932,0 13 0,-2 6 1,-2 9-1,-5 0 272,-3-2 1,0 0-1,2 2 1,1 0 648,-2-2 0,0-1 0,-1 6-665,3-1 1,-1 0 0,5 1 0,1 1-95,-2 2 1,0 4-38,-3 6 1,-9 5-1,3 2 1</inkml:trace>
  <inkml:trace contextRef="#ctx0" brushRef="#br0">19595 9516 26599,'2'-42'-3086,"2"-2"0,-1 10 1317,6 16 1,-6 21 1373,2 15 1,-10 5-1,-2 4 1</inkml:trace>
  <inkml:trace contextRef="#ctx0" brushRef="#br0">11251 6530 29889,'0'-19'-9831,"4"4"3856,1-3 5340,5 10 1,-15 3 0,1 8 0,-6 3 1099,-4 1 1,1-4 0,0 3 0,-2-1 112,-3-1 0,3 2 1,-3-1-1,4 3 369,0 4 1,-3 8-1,-1 2 1,2 4-565,1 6 1,1 2 0,1 6-1,1 0-1423,3 0 0,-1 0 1,4-2-1,0-2 513,0-5 0,-3-3 0,5-3 1,-1-3 1701,-1-4-1163,5-3 1,-5-11-493,6-8 1,0-10-1,0-12 1</inkml:trace>
  <inkml:trace contextRef="#ctx0" brushRef="#br0">10957 6810 30057,'8'-26'-2274,"-4"-1"1,-2 0-1,-2 1 1,-2 0 1900,-2 4 1,1 7 0,-6 8 1154,-1 1 0,-2 12 0,-2 9 0,1 4-1233,0 5 1,7 1 0,6 2 0,10-1 436,11 1 0,9-2 0,17-1-41,11-2 0,2-4 0,-24-7 1,1 0-1,33 13 239,-4 1 1,4 1 0,-9 1 0</inkml:trace>
  <inkml:trace contextRef="#ctx0" brushRef="#br0">20622 9516 23329,'13'-5'0,"0"1"-2743,1 1 2599,-7 1 78,5 2 0,-5-6 0,7-1 1</inkml:trace>
  <inkml:trace contextRef="#ctx0" brushRef="#br0">20742 9462 29296,'0'-7'-8302,"0"2"7294,0 10 0,-2 1 1,-1 4-1,-3-1 1158,-1 1 0,-2 2 1,-4 2-1,-1-1 329,1 0 1,0 1-1,-1-1 1,1 0-157,0 1 0,1 0 1,2 3-1,2 0-372,2 0 0,2-2 0,4-2 1,1 0 82,4 1 1,2-3-1,8 0 1,1-2-358,2 1 0,0-4 1,-5-2-1,0-2 1180,1-2 1,-1 0 1494,0 0-1844,1 0 1,-7-6 0,-4-2-848,-6 1 0,0-5 1291,-6 3 902,0-2-1762,2 3 1,3 2 0,8 6 0,5 0 91,3 0 1,1 5 0,0 1 0,1-1-695,-1 1 0,0 3 0,1-3-610,-1 2 1,0-1-1,1 2-448,-1-5 0,0 2 2372,1-1-221,-1-1 1,6-4 0,2 0-1</inkml:trace>
  <inkml:trace contextRef="#ctx0" brushRef="#br0">21275 9582 28280,'7'-23'-1847,"-2"-4"1,-4 15-1,-1 14 1,-3 11 1026,-6 9 1,1 2-1,-12-1 1,2 0 319,1 0 0,-5 3 0,4 0 0,1 1 763,3-1 1,-3 0-1,3-3 1,2-2-101,0-2 1,6-1-150,1-5 0,5-7 99,5-6 1,-2-7 0,6-11 0,0-4-1182,-2-3 1,5-6-1,-3-2 1,3 1 1056,1-1 0,0-1 0,-1 6 0,-1 4 271,-3 3 1,-3 4-1,2 3 1,1 2-156,-1 4 0,2 2 0,6 6 744,3 0 0,-4 0 0,6 0 0,-3 0-171,1 0 0,4 0 0,-4 1 0,0 4-1005,1 3 0,-4 0 0,1 1 1,-4 1-995,-3 2 0,-6 6 1352,1-1 0,-2 1 0,-2-4 0</inkml:trace>
  <inkml:trace contextRef="#ctx0" brushRef="#br0">21128 9729 28101,'0'-13'-3272,"0"-1"1,6 7 0,2 4 3813,-1 6 1,5 0 0,-2 4 0,5 1-723,3-1 1,6-3 0,-2 4 0,1-2 1355,0-3-961,2 4 1,-10-5 0,4 3 0</inkml:trace>
  <inkml:trace contextRef="#ctx0" brushRef="#br0">21008 9862 22677,'-13'-7'-562,"0"2"1,5 14 0,5 4 0,6 1-527,6-4 0,3 1 1,4-6 2188,7 3-802,-7-5 0,19 3 0,-8-6 1,3 0-133,2 0 0,-4 0-78,3 0 0,4 6 0,-1 1 0</inkml:trace>
  <inkml:trace contextRef="#ctx0" brushRef="#br0">21608 9729 27734,'0'-13'-4690,"0"7"1,0 6 4121,0 7 0,-6 9 0,-3 4 0,-2 0 1460,-3 4 0,-4 1 0,1 2 0,-1-2-853,-1-3 0,4 3 0,-3-4 1,3 0-100,2-3 0,4-5 0,2-3-52,1-1 0,1-7 0,7-2-14,2-8 0,4-8 0,6-3 0,3-2-369,0-3 1,1 1-1,-4-1 1,-1 3 892,0 2 0,-1 1 1,-2 6 145,-1 3 0,-6 5-531,2 8 1,-4 8 0,-1 7 0,0 2-19,0 3 0,0 1 0,0 0 0,0-1-7,0-2 0,6-6 1,3 1-1,3-7 413,1-5 0,2-4 0,3-2 1,3-4 91,-1-4 0,5-9 1,-4-4-1,0-3-527,-3-2 0,-4-4 1,0-1-1,-2-1-157,-3 1 1,-2 2 0,-4 5 0,1 1-425,-1 0 1,-1 2-778,-2 9-283,0 5 1,0 8-1,0 11 1686,0 5 1,6-1 0,1 4 0</inkml:trace>
  <inkml:trace contextRef="#ctx0" brushRef="#br0">21968 9822 19180,'0'-27'-431,"0"1"0,2 11 0,2 8 1251,5 8 0,3 5 0,3 4 0,1-2-1792,2-2 1,5 4-1,0-1 1,2 3 993,1 1 1,1 6 0,0 2 0</inkml:trace>
  <inkml:trace contextRef="#ctx0" brushRef="#br0">21955 10009 15081,'0'-33'-1276,"1"12"1097,4 4 0,-2 12 0,6 11 0,-1 2-633,0 2 0,4-3 0,-2 1 0,5-1 921,3 0 1,5 2 0,-2 5 0</inkml:trace>
  <inkml:trace contextRef="#ctx0" brushRef="#br0">22595 9849 14064,'-9'-14'-522,"0"1"1,0 1 790,-4 3 1,-1 2 0,1 4-1,0-1 110,-1 1 1,1 1 0,-2 4-1,-1 2-302,-2 5 0,-10 9 0,0 5 0,-3 9-212,-2 7 1,-1 7-1,6 8 1,6-1-210,5 0 0,7-2 1,12-5-1,3-9 301,9-8 1,7-2 0,11-14 0,7-5 6,4-5 1,5-9 0,-2-6 0,0-7-43,0-8 1,-3-7 0,-9 0 0,-6-3-395,-4-5 0,-9-7 1,0 1-1,-6-3 229,-4 2 1,-2 0 0,-7 8 0,-5 3 321,-3-1 1,-7 8-1,-3 4 1,-2 9-20,2 8 0,-3 4 0,2 6 1,0 3-115,1 6 0,-2 6 0,5 14 4,-2 7 1,-1 5-1,-5 13 1</inkml:trace>
  <inkml:trace contextRef="#ctx0" brushRef="#br0">22688 9849 11546,'-15'-48'0,"-3"8"876,-4 12 0,-5 12 0,-5 23 0,-8 11-1004,-8 12 0,16-7 0,-2 3 1,-5 3-1,-2 1 0,-5 3 0,-1 1 126,-3 1 1,0 1-1,0 2 1,1 1-1,2-2 1,1 0-1</inkml:trace>
  <inkml:trace contextRef="#ctx0" brushRef="#br0">22875 9782 28579,'7'-13'-9831,"5"5"9594,-3 4 0,-2 7 1664,2 1 297,-6 1-1658,3-5 1,-12 1-1,-4 4 1,-7 4 400,-5 2 1,-8 4 0,-2 3 0,-2 3-328,-3 0 0,-3 8 0,-3-2 1,-2 2-534,2 4 0,0 0 0,1 2 0,-3-4 538,2-3 0,-1-1 0,2-2 1,5-3-218,3-4 0,3-3 0,4-2 1,2-1-99,3-3 1,3 1 0,7-4 0,2 0-1979,1 0 2002,6 4 0,9-2 1,8 5-1</inkml:trace>
  <inkml:trace contextRef="#ctx0" brushRef="#br0">23754 10155 28572,'-7'-20'-8808,"-3"5"8741,5 6 1,-5 6-1,2-3 1</inkml:trace>
  <inkml:trace contextRef="#ctx0" brushRef="#br0">23488 10022 27646,'7'-19'-1894,"-2"-3"1,1 2 0,-1 4-1,3 4 1795,2 3 0,2 6 547,1-1 0,-5 4 0,-2 4 0,-2 5-735,1 3 1,-1 6 0,-4 1 0,0 3 233,0 6 1,0-1-1,0 6 1,0-2 27,0 0 0,0 4 0,0-2 0,-1 0 30,-4-1 1,4-1 0,-4-6-1,2-1-1082,-1-2 1,2-4 0,-2 3-427,2-2 1,4-3 1516,2-7 0,4-3 0,5-6 1</inkml:trace>
  <inkml:trace contextRef="#ctx0" brushRef="#br0">23928 10022 25836,'-9'-19'-934,"0"5"0,6 13 0,-3 10 0,0 3 106,-3 1 1,-3-1 0,-1-2 0,0-1 975,-1 1 0,0 4 0,-3 2 0,-2 2 89,-2-2 1,0 3 0,-2 1 0,2-1-56,2 0 1,1-1 0,6-5-243,3 1 1,5-3 0,8-2 169,5-4 0,7-4 0,5-1 0,3 0-187,4 0 1,3-4-1,-1-1 1,1 2 182,-2 2 0,-5-4 1,-3 1-1,-2 1-76,-3 2 0,-5 1 0,-4 1-518,-1 4 0,-1-3 0,-4 7 472,4 2 1,2-5 0,6 0 0</inkml:trace>
  <inkml:trace contextRef="#ctx0" brushRef="#br0">24261 10022 23588,'-8'-27'-2530,"3"7"0,3 3 2350,-2 7 1,2 10 0,-4 9 0,2 3-1,-1 1 0,-4 5 0,4 1 0,-1 0 171,0 1 1,-3 8 0,3 1 0,0 7-112,0 5 0,-3 7 0,3-2 0,0-2-106,0-3 0,2 1 0,4-11 0,0-3 112,0-4 0,6-11 1,4-8-1,5-4-68,3-1 1,1-1 0,-3-5 0,2-6 271,-2-4 0,4-2 0,-1 3 0,0-1-899,0-2 1,4-4 931,-6 4 1,7-6-1,-3 4 1</inkml:trace>
  <inkml:trace contextRef="#ctx0" brushRef="#br0">24674 10035 26707,'0'-13'-8986,"-1"6"9560,-4 2 0,-2 10 0,-7 5 0,1 5-382,0 3 1,-6 5-1,-2-1 1,-1 4 22,-1 0 1,3 5 0,-3 0 0,7-1-370,6-2 0,-1 2 0,7-2 1,1-4-164,2-4 0,8-2 1,6-6-1,8-3 270,4-5 0,12-2 1,3-4-1,2-2-564,-1-5 1,-2-3 0,-2-3 0,-3-1 894,-2-2 1,-1-11-1,-4 1 1</inkml:trace>
  <inkml:trace contextRef="#ctx0" brushRef="#br0">25127 9982 22564,'2'-12'-2370,"2"3"0,4 3 2807,5 6 1,-6 6-1,-1 5 1,-1 3-879,-1 4 1,1 6 0,-5-3 0</inkml:trace>
  <inkml:trace contextRef="#ctx0" brushRef="#br0">25021 10315 14235,'7'-32'0,"3"-1"611,2 3 0,5 11 1,-7 16-1,5 6 313,3 6 1,-1 3 0,-3 1 0</inkml:trace>
  <inkml:trace contextRef="#ctx0" brushRef="#br0">25754 10262 9186,'0'-7'1687,"0"1"0,-5 12 0,1 2-1398,1 4 0,2 2 1,1-1-1,0 0-26,0 1 1,0-1 0,0 0-299,0 1 1,0-1 0,0 0-242,0 1 0,1-6-283,3 1 1,-2-7 307,2-2 0,-2-8 0,-2-8 0,1-3 264,4-2 1,-2-1 0,4-5-1,1 2 424,-1 3 0,-3 3 0,4 5 28,-2 1 1,0 1-343,-2 3-698,-2-3 1,5 11 0,-4-2-338,1 6 1,2 0-1,-1 4 1,2 1-239,1-1 1,3-4 1149,-2 1 0,3-8 0,1-3 0</inkml:trace>
  <inkml:trace contextRef="#ctx0" brushRef="#br0">26100 10075 8198,'-11'-1'1847,"2"-4"1,4 4-1698,10-4 0,2 4 1,6 1-352,1 0 0,-1 0 0,-1 1 197,-3 4 0,-3-2 0,-6 7 0,0 4-31,0 2 1,-2 8 0,-2-2-1,-5 3-126,-3 2 1,-1 2 0,-1-1 0,3-2-492,2-1 0,3-5 0,6 1 652,0-2 0,12-7 0,2-6 0</inkml:trace>
  <inkml:trace contextRef="#ctx0" brushRef="#br0">26367 10302 8869,'-6'7'809,"0"1"0,-3-4-546,5 5 1,2-2-1,2 2 1,0 3 72,0 4 1,-4-1 0,-1 5-1,3-3-259,0 1 1,1 1-1,-2-2 1,-2 0-1395,2 0 1,2-7 1316,1-1 0,6 0 0,1 4 0</inkml:trace>
  <inkml:trace contextRef="#ctx0" brushRef="#br0">26554 10182 7345,'-6'7'3027,"4"-1"-2659,-4-6 1,6 6-1,0 3-16,0 3 1,0 1-1,0 2 1,0 1-131,0 2 1,0 0 0,0-3 0,0 1-203,0 2 1,0 0 0,-1-5-586,-4 0 0,4-4-37,-4 0 1,4-13 0,1-4 297,0-7 1,1-8 0,2-1 0,3-4 196,2-3 1,1-5-1,3 5 1,-2 3 265,-1 4 0,-5 1 0,4 5 0,-2 1 771,-3 3 1,2 5-199,0 0 1,5 6-698,-1-2 0,-1 4 0,-1 2-180,-1 4 0,4-2-578,-1 6 1,3-6-1,1 1 1,1-2 722,-1-2 0,6 0 0,2 0 0</inkml:trace>
  <inkml:trace contextRef="#ctx0" brushRef="#br0">26874 10062 8191,'-20'-6'2160,"6"5"-1319,-4-4-442,9 4 0,9 1 1,9 0-471,3 0 1,1 1-138,0 4 1,-1 8 0,-3 8 77,-5-1 1,-4 1 0,-3-5-1,-2 2 218,-3-2 1,-1 4-1,-3-3 1,2-2-102,1-4 0,5-1 1,-4-4 2070,2 1-1775,2-4 1,10 2 0,4-8-804,7-2 1,-3-4 0,6 5-1,-3 1-593,1 2 0,6-1 1,-3-1 1112,-1-1 0,5-7 0,-4 4 0</inkml:trace>
  <inkml:trace contextRef="#ctx0" brushRef="#br0">27180 10155 8191,'-21'0'205,"-2"0"1,5 2 676,2 2 0,2 4 0,5 5-794,5 0 1,3 1-1,-1-1 1,-1 0-372,-1 1 0,-1 0 0,5 3 0,0 0-1436,0 0 1719,6-2 0,2-8 0,5-1 0</inkml:trace>
  <inkml:trace contextRef="#ctx0" brushRef="#br0">27380 9995 8191,'-13'0'685,"-1"0"0,6 6 1,0 3-1,2 3-216,3 1 0,2 1 0,1 0 0,0 3-265,0 1 1,-5 1 0,1-3-1,1 2-202,1-2 1,2-1 0,0-2-1288,0 1 1,0-6 675,0 1 1,0-12 0,-1-1 415,-3-6 1,2-8-1,-2-1 1,1-2 451,-2-3 1,4 3-1,-4 1 1,4-1 159,1 0 0,-5 5 0,1-2 0,1 3 1249,1 2 1,2 4-1491,0 0 1,2 2-1,2-2 1,5 5-434,3 2 1,1 2 0,1 0 0,-1 0-79,0 0 0,1 0 0,1 0-378,2 0 0,3 0 1,2 0-909,-4 0 0,-4 0 1619,0 0 0,-1 0 0,0 0 0</inkml:trace>
  <inkml:trace contextRef="#ctx0" brushRef="#br0">27580 9889 8602,'-18'-5'710,"1"1"1,3-1 0,5 4-126,-1-3 1,6 2-534,4-2 0,4 4 1,8 3-1,0 2-63,2 3 1,3-4 0,-4 5-1,0 2 25,1 0 0,-2 4 0,-2 2 0,-3 0 54,-1 0 1,3 2-1,-4 0 1,-2 0-14,-2 1 0,-2-1 0,-4-3 0,-4 2-140,-3-2 1,1-5-1,-1-3-70,-2 3 0,4-5 0,-8-2-53,3-2 1,7-8 0,0-3 0,2-5 210,3-3 0,6 0 1,3-3-1,2-1 223,2 0 1,3 5 0,4-2 0,0 3-130,0 2 0,-3 0 0,0 1-289,-1 3 1,-6-3 198,-2 3 1,-5 3 0,-3 0 0,-3 2 153,-1 0 0,-2-5 0,-5 3 0,1 0 210,0 0 0,-1-4 0,1 1 561,0-3-473,5 4 1,-3-3-153,2 2-1086,3 3 0,0 1 0,6 10-1957,0 4 2736,0 8 0,6 10 0,1 7 0</inkml:trace>
  <inkml:trace contextRef="#ctx0" brushRef="#br0">19982 9222 9298,'1'-20'0,"2"2"256,2 3 0,-1 9-484,-4 6 1,-6 6 0,-3 6-1,-2-2 552,-3-1 1,1 0-1,0 3 58,-1-3 1,5 1 0,0-4 0,1 1 204,0 4 0,-4 1 1,5 1-1,-2 0-141,0 1 0,5 5 1,-4 3-1,2 3-296,3 2 0,-3 0 0,2 1 0,1 0-389,2-1 1,1 1-1,0-11 1,0 0-131,0-2 1,6-8 0,2-3 518,4-2 1,-3-4 0,0-4-1,1-7-285,2-8 1,0-5 0,-2-4-1,-2-1-93,-2 1 0,3-4 0,-3 0 1,0 0 272,-1 3 0,0 7 0,-5 4-128,0 0 168,6 3 0,-5 11 0,5 6 0,-1 7 159,-1 5 1,5 6-1,-3 1 1,0 2-12,0 2 1,3-2-1,-3 1 1,0 2-360,-1 1 0,0-2 1,-5-3-1,0 1 52,0 0 1,-2-5 0,-2 2 0,-5-3-35,-3-2 0,-1 0 0,0-1 22,-1-3 0,1-3 1,0-6 175,-1 0 0,1 0 1,0 0-254,-1 0 0,1 0 0,0 0 0,1 1-689,3 4 905,-3 8 0,5 8 0,-7 6 1</inkml:trace>
  <inkml:trace contextRef="#ctx0" brushRef="#br0">20595 10369 18990,'7'-15'-1293,"-2"-3"0,-2 9 489,1 0 0,-2 8 861,2 5 1,-4-1 0,-4 6-265,-5 1 0,-1-2 0,-1 1 0,2 0 409,-1-2 1,-2 5 0,-1-5 0,1 2 96,3 0 0,-3-5 0,3 4 0,-3-1 302,-1 1 1,4-5-1,2 2-420,1 1 1,-3-3-210,5 6 0,1 0 0,7 3-156,5-3 0,1 3 0,1-3 0,-2 2-18,1 3 0,2-5 0,1 0 0,0 1 97,1 2 0,-7 1 0,-2 0 237,-4 1 1,-1-5-1,-3 0 1,-4-1 48,-7 0 1,-3 2 0,0-4 0,-2 0-131,-2 0 1,5 0-1,-2-3 1,3 1-79,2-1 0,0 0 1,-1 0-1443,1 2 810,6-1 1,7-4 0,9 0 0,4 0 286,5 0 0,2-4 454,7-1 1,6-11-1,1 1 1</inkml:trace>
  <inkml:trace contextRef="#ctx0" brushRef="#br0">20875 10409 10191,'-4'-20'66,"-1"-2"1,-5 9 0,2 5-325,1 10 0,-3 5 1,4 8-1,-2 1 172,-2 2 0,2 0 0,1-5 0,1 0-293,3 1 1,-3-1-1,2 0 1,1 1 173,1-1 1,2 0-1,0 1 1,0 1 158,0 2 1,0-2 34,0 3 1,-6-3-1,-1-2 1</inkml:trace>
  <inkml:trace contextRef="#ctx0" brushRef="#br0">20742 10662 10191,'-6'7'-189,"-2"-1"0,-5-6 309,0 0 0,4 4 0,1 2-547,3 2 0,0 1-470,5 4 0,2-1 902,2-3 0,3-9 0,7-8 0</inkml:trace>
  <inkml:trace contextRef="#ctx0" brushRef="#br0">21248 10768 10145,'5'-17'0,"-1"-1"0,-1 2 1958,-1 1-1901,-2 7 0,-6 2 1,-3 8-1,-3 2 199,-1 5 0,-2 3 1,-1 3-1,-4 3-42,0 4 1,3 2-1,-2-1 1,1-1-48,0 2 0,2 1 0,6 2 1,2 0-23,2-1 1,1-5 0,2-2 0,-2-1-70,2 0 1,6 0 0,3-5 0,1 0 170,4 1 0,1-6 0,1 1 1,0 0-698,1-1 0,-1 2 0,0-6-177,1-1 1,-5 3 555,-1-1 1,-5-2 0,0-6 0,-4-3 70,-4-2 1,-3 4 0,2-5-1,0-1 135,0-2 0,1-1 1,5-1 675,0 1 1,0 0-1,2-1-396,2 1 1,10 0 0,6 1-602,1 3 1,-2 3 0,-5 6-197,-1 0 1,0 1 0,1 2 0,-3 3-449,-2 2 0,2 1 0,-5 4 0,1 0 778,3 1 1,8-1 0,3 0 0</inkml:trace>
  <inkml:trace contextRef="#ctx0" brushRef="#br0">21701 10875 25052,'-11'-21'-2212,"2"3"0,-2 11 2845,7 7 0,-6 2 0,1 6-837,-3 3 1,3 1-1,2 1 1,-1 0 65,1 1 0,4-1 0,-3 2 1,1 1-42,1 2 1,-5 4 0,5-3 0,-1 1-409,-1-1 1,5-1 0,-4-5-1182,4 0 964,1 1 1,4-9 0,1-5 0,-2-7 555,-2-5 0,4-3 0,-1-1 0,-1-2-45,-1 2 1,-2-3-1,0 0 1,-2-1 795,-2 1 1,2-3 0,-4 4-1,2 2-210,-1 1 0,1 2 1,4-1-1,1 2-202,4 4 0,-2-4 0,6 3 0,1-2 179,2 3 0,1-3 1,1 5-1,-1 0-218,0 0 1,1 2 0,-1 4-1,0 0 292,0 0 1,1 2-1,-1 2-359,0 5 1,1 1-1,-1 1 1,0-3-5,1 3 0,-1 1 0,2 0 0,1-2-773,2-1 1033,0 0 0,1-2 0,2-1 0</inkml:trace>
  <inkml:trace contextRef="#ctx0" brushRef="#br0">21728 10928 20667,'-21'-6'0,"4"-1"0,3 1-254,5 6 1,4 6-1355,5 7 0,1-1 0,3-2 1853,5-1 1,8-6-1,2 2 1,2-4-154,2-1 0,-2 5 0,0 1 0,-2 0-129,-3-1 1,-1 12 0,-2-2 0</inkml:trace>
  <inkml:trace contextRef="#ctx0" brushRef="#br0">21595 11128 22790,'-21'0'208,"-3"0"1,8 2 24,4 2 0,5-1 0,8 4-617,4-1 0,4 0 0,8-3 0,4 2-29,0-2 0,4-2 0,-3-1 0,4 0 438,0 0 0,7 6 1,1 1-1</inkml:trace>
  <inkml:trace contextRef="#ctx0" brushRef="#br0">22048 10982 8975,'0'-14'0,"0"1"0,0 0 55,0-1 1,-1 7 460,-4 2 0,2 4 0,-6 2 60,-1 4 0,3 4 1,-1 7-1,1 3-478,-1 2 0,4 1 1,-4 5-1,3 0-71,2-1 0,-3 5 1,1 0-1,2-1-329,2-2 0,1-7 1,1-3-1,2-4 47,2 0 1,5-7-1,-1-2 1,3-4 355,1-1 0,0-6 0,1-3 0,-1-4-103,0-5 1,-5 3-1,-4-4 1,-2 1 190,-2 1 0,0-1 1,0 5 635,0-1 0,-2 7 853,-2 2-1330,2 4 0,-2 1 0,8 0 0,5 0 162,3 0 1,6 0 0,1 0-1,0-2-822,1-2 1,2-3 0,-4-7 0,-2-1-86,-1-2 0,-2 0 1,0-3-1,-1-1 49,-3 0 1,-3 3 0,-5-2 0,2 0 61,2 4 1,-1 1 0,-4 2-409,0 0-15,0-1-175,0 7 0,0 7 580,0 9 1,0 3 0,0 1-1</inkml:trace>
  <inkml:trace contextRef="#ctx0" brushRef="#br0">22635 10902 23831,'-14'-5'-3370,"1"1"3185,0-1 1,-1-1-1,1-1 1</inkml:trace>
  <inkml:trace contextRef="#ctx0" brushRef="#br0">22488 11008 25030,'-4'-20'-1717,"-1"2"0,1 7 567,4 2-475,0 7 1,4-3 1489,1 10 0,0 0 1,0 6-1,4-2-280,3 1 0,1-3 0,0 2 0,1 0 545,-1-1 1,6-2 0,2-6-1</inkml:trace>
  <inkml:trace contextRef="#ctx0" brushRef="#br0">22435 11102 20017,'-14'0'858,"8"0"-357,6 0 1,8 0-1,10 0 1,4 1-935,3 3 1,5-1-1,-2 5 1,-3-1-1004,0 1 1394,0-5 0,2 8 1,0-3-1</inkml:trace>
  <inkml:trace contextRef="#ctx0" brushRef="#br0">22301 11541 8570,'2'-13'238,"2"1"1,7 3-239,5 5 0,11 8 0,7 4 0</inkml:trace>
  <inkml:trace contextRef="#ctx0" brushRef="#br0">23061 11261 11036,'6'-13'-883,"-4"4"1012,2 0 184,-3 6 0,-2-3 394,-3 6 0,1 0-255,-6 0 1,6 2 0,-2 2 0,4 5 23,1 3 1,0-3-1,0 0 1,0 3-73,0 4 0,0-1 0,0 3 0,0-4-353,0 0 1,0-1 0,0 0 0,0 1 115,0-1 0,0-4-461,0 0 109,0-6-1,0-8 1,0-9 119,0-6 1,0-2 0,0-5 0,0 2 46,0 3 1,0-3 0,0 4 0,0 0 205,0 4 1,0 2 0,0 1 493,0 1 0,0 0-496,0 0 0,1 5 1,4 4-1,4 2-131,2 2 1,4 0 0,2 0 0,2 0-96,2 0 0,1-4 0,3-1 0,-1 2-62,-2 2 0,-6 1 0,2 0 0,-3 0-1119,-2 0 1,-4-2-506,0-2 1,-5 2 1785,5-2 1,0 3-1,4 1 1</inkml:trace>
  <inkml:trace contextRef="#ctx0" brushRef="#br0">23501 11075 21391,'-6'-25'-1356,"-3"2"0,3 12 1062,2 11 0,2 1-369,2 8 1,6-2 0,3 2-1,3-4 1762,1-4 1,1 4-1,-1 1 1,0 1-583,1 3 0,-5-2 0,-2 1 0,0 1-490,1 2 0,-5 3 0,1 1 0,-4 2-125,-4-2 1,-4 2-1,-6-2 1,-4-1-178,-4 1 1,-2 5 0,0-3 0,3-2 274,2-1 1,6-3 0,5-2 453,3-1 0,2-6 1,8 1 395,9-2 0,4-2 0,7 0 0,0 0-594,3 0 1,2 0 0,-4 0 0,1 0-1379,0 0 1,-5-2-1,-1-1-547,-2-1 1,-1-1 1862,-5 5 0,0 6 0,1 2 0</inkml:trace>
  <inkml:trace contextRef="#ctx0" brushRef="#br0">24448 11168 12837,'13'-13'0</inkml:trace>
  <inkml:trace contextRef="#ctx0" brushRef="#br0">24421 11142 11796,'9'-14'0,"-2"1"1182,-1 0 1,3 4-246,-5 0 0,5 7-573,-4 2 1,-1 8 0,-4 9-1,0 6-12,0 2 1,-4 6 0,-2 2-1,-2 1-69,-2 3 0,3 4 0,-1 2 0,2-2-624,3 2 1,2-6-1,1-5 1,0-4-554,0-2 0,1-5 0,4-5 0,4-5 258,3-7 1,7-2 0,3-5 0,3-5 616,2-5 0,-1-15 0,1 0 1</inkml:trace>
  <inkml:trace contextRef="#ctx0" brushRef="#br0">24701 11128 15044,'0'-19'852,"0"4"1,0 3 0,0 12-1357,0 8 1,0 4 0,-2 1 0,-1 0 576,-1 1 0,-6-1 0,1 0 0,-3 2-128,-2 3 1,1-2 0,-2 6-1,-1 2 35,-2 1 0,-4 2 0,4-1 0,3 1 8,5 0 0,0-5 0,5-1 1,2-2 126,2-3 1,1-1 0,1-3-1,4-3-97,4-5 1,8-2 0,6-2 0,0 0 7,0 0 1,0-2 0,-4-1 0,1-1-583,-1 1 0,-1-3 0,-5 1-929,0 2 1,-1 3-1377,-3 5 2824,3 2 0,-5 1 0,7-2 0</inkml:trace>
  <inkml:trace contextRef="#ctx0" brushRef="#br0">25007 11155 13566,'-6'-19'489,"-2"5"0,0 8 0,1 11 1,-1 5-478,1 6 1,2 4 0,-3 5 0,-1-1 133,1-1 1,-4 10 0,4-7 0,-3 4 18,2 3 1,-3-5-1,5 4 1,0-1-365,2 1 1,4-6 0,2-5 0,4-2 47,4-3 0,7-7 0,5-4 0,2-4-394,5-1 0,2-1 0,-3-4 0,-1-4-233,1-2 1,-6-3 0,-3 1 0,-4 0-369,0-1 0,-5 2 1108,-1 4 0,1-10 1,5 3-1</inkml:trace>
  <inkml:trace contextRef="#ctx0" brushRef="#br0">25314 11221 9819,'0'-13'1093,"0"0"1,-6 1-894,-3 3 0,2 9 0,-2 10 1,-2 5-1,0 6-314,-3 4 1,1 0 0,0 9 261,-1-1 1,1 4 0,0-3 0,-1 2-67,1-1 0,6-2 0,2-1 0,4-5-201,1-2 1,3-6 0,6-2-154,8-7 0,7-6 1,4-9-1,3-7-1043,5-5 0,-4-6 1315,-1 0 0,4-8 0,-1-3 0</inkml:trace>
  <inkml:trace contextRef="#ctx0" brushRef="#br0">25447 11288 8366,'0'-13'-1415,"0"-1"995,0 7 0,2 1 1294,2 6 1,-1 0-1,6 0-135,1 0 1,2 0 0,2 0 0,0 0-218,4 0 1,-3 0 0,4 2-1,-1 1-869,0 1 1,0 5-1,-5-3 347,0 1 0,1 8 0,-1 6 0</inkml:trace>
  <inkml:trace contextRef="#ctx0" brushRef="#br0">25554 11581 8433,'12'-43'1056,"-3"3"1,2 15 0,0 16 0,5 6-1063,6 3 1,-1 5 0,0 1 5,-2 1 0,5-4 0,-3 3 0</inkml:trace>
  <inkml:trace contextRef="#ctx0" brushRef="#br0">26220 11381 8548,'2'-11'421,"2"2"0,4-2 1,5 7 233,0 1 0,-4 1 0,-1 4-370,-2 2 0,-2 4 0,-4 5 1,0 2-113,0 3 1,-1-4-1,-2 6 1,-3-3-94,-2 1 1,5 4-1,-3-4 1,2-1-304,0-3 0,-1 0 64,5-1-69,0-6 1,0-2 0,0-10-1,0-5 288,0-6 1,0-1-1,0-3 1,0-1 299,0 0 0,0-1 0,0-5 0,0 2 11,0 3 1,0-2 0,0 7 0,0 0-425,0 2 0,6 2 0,1 0 0,2 1-162,0 3 0,-4 2 0,4 4 1,1-2-285,2 2 0,-3 2 40,-1 1 0,0 1 0,2 2 0,-2 3-434,-2 2 0,0 5 0,-4 5 893,3-2 0,5 5 0,-2-1 0</inkml:trace>
  <inkml:trace contextRef="#ctx0" brushRef="#br0">26687 11128 12163,'-9'-19'0,"-1"-2"915,-1 0 1,7 10-853,-1 11 0,4 6 0,1 7 0,0 0 52,0 1 1,0 0-1,0 4 1,1 4-505,4 3 0,-4 7 0,4 0 0,-4 1-202,-1-1 0,0-1 0,0-4 0,2 0 590,2-1 1,4-5 0,5-2 0</inkml:trace>
  <inkml:trace contextRef="#ctx0" brushRef="#br0">26900 11461 8298,'-22'-9'462,"1"1"0,2 3 756,3 7 1,7 7 0,4 7-1891,4 2 0,1 4 0,-2-4 272,-2-2 1,3-1 0,-4-1-1,4 3-1100,1 1 1500,0-1 0,6-3 0,1-1 0</inkml:trace>
  <inkml:trace contextRef="#ctx0" brushRef="#br0">27154 11275 11723,'-14'1'0,"2"5"244,3 8 1,-2 3 0,3 7-1,-1-3-37,0-2 0,6 3 0,-2-4 0,0-2-218,1-1-866,-1-2 1,5-7 298,0-6 1,2-10 0,1-11-1,1-3 153,-1-4 0,3-1 1,-2 1-1,-1-2 932,-1-1 1,-7-5 0,1 5-1,0 3 411,-2 4 0,3 1 0,-5 5 2242,2 2-2946,2 1 0,5 7 1,4 4-1,4 3-358,3 1 0,2 0 1,3 0-1,2 0-595,2 0 1,-1 4 0,3 2 0,-4 0-762,0 0 0,-4 3 0,3-3 1500,-4 1 0,6-4 0,0 3 0</inkml:trace>
  <inkml:trace contextRef="#ctx0" brushRef="#br0">27353 11075 8408,'-11'-12'0,"0"-4"2343,2-4 0,8 7-1964,1 9 1,6 2 0,7 2 0,2 0-159,3 0 1,-2 5 0,6 1 0,2 1-188,1 3 1,0 7-1,-2 3 1,-4 4-36,0 4 0,-9 6 1,2 0-1,-4 2-229,-5 1 1,-3 4-1,-5-5 1,-4 1-202,-3-2 0,-5 1 1,-1-8-1,2-4-48,1-3 1,3-8 0,2-6-1,1-1 466,-2-3 1,4-7-1,-1-7 1,3-5-15,2-6 0,1-9 0,2-6 0,2-5 235,2-2 0,5-5 0,7 5 0,1 2 846,-6 5 0,3 0 0,-7 7 0,2 4-483,0 2 1,-6 6 0,3-2-627,0 0 0,-5 3 1,4 3-1,-4 1 63,-1 0 1,0-1 0,-1 1 0,-4 1-814,-4 3 0,0-1 1,-2 4-1,-6 0 244,-2 0 1,-3 2 0,-6 4-1,-3 0-365,-5 0 0,-1 10 0,-2 5 926,-1 4 0,9 3 0,-7 5 0</inkml:trace>
  <inkml:trace contextRef="#ctx0" brushRef="#br0">22421 10502 8199,'2'-14'0,"1"1"-329,1 0 0,2 5-289,-1 4-94,-4 2 894,5 8 1,-8-6 251,-2 0 1,-3-6 0,-8-7 0,-1 0 16,-2 0 1,-4-1 0,2 2 0,0 2-363,-4 1 1,-1 5-1,-2-4 1,-1 2-235,-3 3 0,-3 8 1,-6 2-1,1 2 167,4 0 1,-4 0 0,4 4 0,-4-1-126,-1-3 1,0 3 0,0-5 0,0 1 275,0-4 0,0 2 0,0-2 0,0-1 55,0-1 1,2 2-1,1 1 1,1-2-63,-1-2 1,4 5-1,1 1 1,1 2-212,0 0 1,-5 0-1,4 6 1,-1 1-64,0 2 1,2 6 0,5-2 0,-1 2 72,0-2 0,7 3 0,2-3 0,3 3 77,2 2 0,-1-5 0,2-1 0,2 0-27,1-1 1,2-2 0,-4 3 0,4-2 23,1-3 1,0-1-1,3 0 1,-1 1-2,1 2 0,0 0 1,0-3-1,-2 1-42,3 2 1,0 5-1,2-2 1,0 1-19,0 1 1,0-6 0,2 6 0,2-1 115,5-1 1,-2 2 0,4-4 0,2 1 0,3-1 0,6 3 1,-2-4-1,2-2 33,6-1 1,0 3 0,8 0-1,1-2-82,1-1 1,7-2 0,-1 0 0,-1-1-87,-1-3 1,2 7-1,0-2 1,-1 1 54,-1-1 0,2 1 0,2 1 1,0 4 21,0 0 1,0-2 0,-3 3 0,3-2 58,1-3 0,1-1 0,2-1 0,-1-3-1,1-2 1,2 2 0,3-5 0,1 0-106,2-1 1,4 1 0,-4-3 0,-2 3-41,-1 2 0,1-4 0,-1 5 1,-5 1-39,-2 2 0,-5 2 0,-5-1 0,-1 0 24,0 1 1,9-1 0,-6-1 0,2-2 153,-1-1 1,8-6 0,1 1 0,1-2 99,1-2 0,-5 0 1,3 0-1,2 0-152,0 0 0,6-2 0,-8-1 0,3-1-130,-1 1 1,-3 1 0,2 2-1,-4 0 6,-1 0 0,-2 0 0,-5 0 1,-2 2 8,-2 2 0,-4-1 0,5 5 0,0-2 204,-2-3 0,7-2 0,-2-1 0,1 0 20,3 0 0,4 0 0,-3 0 0,-1 0-88,-1 0 1,2 0 0,2 0 0,0-1-201,0-4 0,1 4 0,-5-4 0,-4 4-40,1 1 1,-1 0 0,1 0 0,-4 0 77,-3 0 1,0 0-1,-1 1 1,-1 2 154,-2 2 0,0-1 0,2-4 0,2 0 169,2 0 0,2 0 0,5 0 1,2 0-174,2 0 0,1 0 0,-3-1 1,1-2-121,-1-2 0,3 1 0,-2 2 0,1-1-26,1-1 1,-9-1-1,3 5 1,-2 0 36,1 0 0,-5 0 0,-2 0 0,0 0 44,-1 0 1,0 0-1,-3 0 1,3 0 175,5 0 0,2 0 1,2 0-1,-1 0-148,-4 0 0,8 0 0,-1 0 0,2 0-137,2 0 0,1-1 0,-4-2 0,-1-1 2,1 1 1,-2 1 0,-4 2-1,-4 0 130,-5 0 1,4 0 0,-8 0 0,-2 0 182,-1 0 0,1 0 1,-2 0-1,-1-1-46,0-4 0,9 4 1,-1-4-1,1 4-229,0 1 0,8 0 1,1 0-1,-2-2 14,-1-2 1,2 1 0,-5-4 0,-1 1-126,-2 3 1,-6-3 0,-1 1 0,-1 1 298,1-2 0,-6 3 1,0-4-1,-5-1 231,1 1 0,0 2 0,3-2 37,-1 1 0,0 0-598,1 2 1,-1 1 0,0-5 0,1 2 47,-1 3 0,0-4 1,-1-2-1,-1-3 94,-2-1 1,-1 4 0,6-1 0,-2-4 218,-4-2 0,4-2 0,-3 5 1,3 0-34,1-1 0,-1 1 1,-1 0-1,-3-1-102,3 1 0,-1 0 1,1-1-1,-4 1-180,-1 0 1,3-1 0,-3 1 0,0 0 65,0-1 0,2 1 1,-2-2-1,0-1-46,0-2 1,0-1 0,-3 3 0,2-2 212,-2 2 0,2-1 0,0 1 0,-2-2 136,-2 2 1,-1-3 0,0 1 0,0 2-241,0 1 1,0-3 0,-1 0 0,-2 2-25,-2 1 0,1 6 0,4 0 0,0-1 21,0-2 1,0-1 0,0 0 0,0-1-130,0 1 0,-1 0 0,-2-1 0,-3 1 221,-2 0 1,4-1 0,-5-1 0,-1-1 18,-2-2 0,-6 1 0,0 5 1,0 1-8,-1 3 1,4 0-1,-4-2 1,1 2-139,1 2 1,-1-2-1,4 2 1,1 0-81,0 0 1,4-3 0,0 3 0,-1 0 157,-2 0 0,-2-3 0,1 3 0,0 0 61,-1 0 0,-3-2 0,-3 3 0,1 1-38,0-2 1,-5 3-1,2-5 1,-3 2 8,-2 4 1,-4-4 0,0 1-1,0 2-73,-2 2 1,4 1-1,-7 0 1,1 0-22,0 0 0,-2 0 0,6 0 0,2 0 41,1 0 0,-2 0 0,2 0 0,3 0 105,-1 0 1,1-5-1,-1 1 1,-1-1 101,0-1 1,1 5 0,-3-3 0,0 2-118,-2 2 0,-5-4 0,4-1 0,-2 2-57,-3 2 1,2 1 0,0 0 0,-1 0 17,2 0 0,-3 1 1,5 2-1,-1 2-166,1-2 1,-3-2 0,6-1 0,1 0 138,-2 0 0,0 0 1,4 0-1,1 0 107,2 0 1,-2-1-1,3-2 1,-3-3 62,-2-2 0,-1 5 1,-2-3-1,-2 2-113,-2 0 0,3-1 0,-5 5 1,-1 0-77,-1 0 1,-2 0-1,-2 0 1,1 2-109,1 2 0,-6-1 0,9 4 0,0 1 78,-2-1 1,2-4 0,0 2 0,3-4 13,1-1 0,-2 0 1,2 0-1,1 0 338,-1 0 1,2-4-1,3-1 1,-2 1-202,-1-2 0,-4 4 0,2-4 0,0 2-77,1 0 0,-5-1 0,1 4 0,-2-2-101,-2-2 1,1 1 0,1 4 0,-1 0 21,-2 0 1,-2 1 0,3 2 0,0 2-33,0-2 1,0-2 0,1-1 0,2 0 84,2 0 1,1 0-1,-3 0 1,3 0 133,1 0 1,-3 0-1,5-1 1,2-2-38,1-2 0,-3 1 0,-2 2 0,0-1-124,1-1 0,-4-1 0,4 5 0,-2 0-11,-3 0 1,-2 0 0,-1 2 0,0 1-7,0 1 0,0 2 0,0-3 1,0 3-56,0 2 0,0-6 0,2 3 0,2-4 128,5-1 0,-2 0 0,1 0 0,-1 0 97,1 0 1,-4 0 0,5-1 0,0-2-49,-2-1 1,5-5 0,-4 3 0,0 0-58,1 0 1,-6 1 0,2 5-1,-4 0-47,-1 0 1,0 0 0,0 0-1,0 2-109,0 2 1,-3-2 0,0 4-1,3-2 134,2 1 0,-7-1 1,8-4-1,0 0 57,-1 0 0,-1 0 0,-1 0 0,0 0 61,0 0 1,2-1-1,-1-4 1,2-2-67,0-1 0,2-2 0,7 6 0,-2-1-77,-1-1 0,0 5 0,4-4 0,1 4-289,-1 1 1,0 0-1,1 1 1,-1 4-508,0 4 1,-1 8 0,-2 6 831,-1 2 0,0 7 0,5 2 0</inkml:trace>
  <inkml:trace contextRef="#ctx0" brushRef="#br0">21848 12101 8581,'-1'-12'-119,"-4"3"0,2 3 1,-6 6-492,-1 0 0,3-1 0,-1-4 1015,2-3 0,2 0 0,4-1 283,0-1 0,1 0 0,2-1 0,3 4 658,2 1 1,-4 1-967,5 5 1,-6 2 0,1 4-1,-2 6-139,-2 4 1,-2 8-1,-1-1 1,-1 7-192,1 6 0,-3-4 1,2-1-1,1-3-502,1-1 1,2-6-1,0-4 1,0-2-161,0-1 1,0-8-1,0-6 425,0-8 0,5-10 0,1-4 0,-1-3 13,1-2 1,5-10 0,-4-3 0,2-1 374,0-1 0,0 2 0,3 2 0,-2 2 414,-1 5 0,-2 5 0,2 2 0,-3 5-350,0 4 1,1-1 0,7 7-1,-1-2-282,0 2 1,5 2-1,1 4 1,2-3 41,3-1 1,1 4-1,2-2 1,-2 4-37,-3 1 0,3 0 0,-4 1-1286,0 4 209,4 2 1,-12 7 0,2-1 0,-6 0 1087,-3 1 0,4-7 0,-2-1 0</inkml:trace>
  <inkml:trace contextRef="#ctx0" brushRef="#br0">21995 12141 8515,'0'-40'515,"1"15"1,2 12-360,2 14 1,1 9-563,-2 4 0,3-7 1,7-1-1,-1-1 63,0-1 0,2 5 343,3-5 0,-3 7 0,4-4 0</inkml:trace>
  <inkml:trace contextRef="#ctx0" brushRef="#br0">22221 12141 9776,'-9'-16'0,"2"4"-124,1 9 1,2 9 0,4 10 0,0 3-124,0 2 1,0-5-1,0 4 1,0-3-8,0 1 1,6 0 0,3-5 0,2-1-440,3-3 693,-1 3 0,6-5 0,2 7 0</inkml:trace>
  <inkml:trace contextRef="#ctx0" brushRef="#br0">22475 12141 8543,'-18'-13'582,"0"-1"0,0 3 1,5 2-340,0 4 1,-1 10 0,1 2-127,0 0 0,1 5 0,1-3 0,4 3-170,1 1 1,-3 1 0,3-1 0,0 0-450,0 1 0,2-1 502,4 0 0,0 1 0,0-1 0</inkml:trace>
  <inkml:trace contextRef="#ctx0" brushRef="#br0">22475 11994 8436,'-5'-13'0,"1"3"-564,1 5 0,1 7 0,2 13 500,0 2 0,0-2 47,0 3 1,0-9 0,0-3 0</inkml:trace>
  <inkml:trace contextRef="#ctx0" brushRef="#br0">22541 12061 9914,'0'-13'608,"0"5"0,-1 8 1,-2 9-1,-2 3-69,2 1 0,-2 7 0,-1 2 0,-2 3-230,-2 2 1,-2-1 0,-1 2 0,-1 1-354,1-3 1,4 4 0,2-9 0,1-1-209,3-2 1,3-5-152,4-4 1,4-9-1,5-10 1,0-6-424,1-7 1,-1-2 0,0-3 0,-1-1 612,-3-3 1,3 1 0,-5 6 0,2 1 739,0 2 1,-6 6 0,1-2-116,-2 3 1,-1 9 241,4 6 1,-4 6 0,5 9 0,-1 2-234,-1 0 1,5 5-1,-3-2 1,1-1-600,4 0 0,-4 3 0,2-4 1,1-1-657,2-3 1,2-2 0,0-1 0,3-4-46,0-1 0,1-2 1,-4-4 405,-1 0 0,-1-6 1,-3-3-1,-5-2 482,-2-3 0,-2 1 0,0 0 0,-2 1 629,-2 3 0,1-3 0,-6 3 914,-2-3 0,5 3 1038,2 1-2346,3 5 1,6-3 0,3 7 0,1 2-288,0 2 0,0 3 1,2-2-1,0 0-332,-2 0 1,-2 5 0,3-3 81,-1 4 1,-6 2 0,3-2 511,0-4 1,-4 4-1,2-3 181,-2 3 0,3 1 0,4-1-205,3-3 1,3-3 0,1-6-1,4 0-247,0 0 0,4-3 0,6-4 1,1-8-402,-2-4 0,-5-4 1,-2-5-1,0-3-112,-1-4 1,-7-7-1,-10 1 1,-3 2 235,-1 1 0,-2 1 1,-6 3-1,-7 7 663,-4 8 0,-3 5 1,-6 5-1,-2 5 45,-1 3 1,0 8 0,4 6-1,2 9 259,3 8 0,3 4 0,7 8 0,3 1-835,4 1 0,10 2 0,5-3 1,6 0 136,7-5 0,12 1 0,7-8 1,4-3 70,4-4 0,8-11 1,2-7-1</inkml:trace>
  <inkml:trace contextRef="#ctx0" brushRef="#br0">24021 11981 8822,'-2'-15'0,"-1"-1"747,-1-2 1,-5 5-1,3 6-393,-1 1 1,-2 1-1,-4 5 1,-1 2-82,1 2 0,-5 3 0,-1 8 0,0 3 45,-1 4 1,-2 3-1,3 4 1,0 2-107,-1 4 0,3 4 0,3 2 0,1 1-255,0-2 0,5 1 1,4-8-1,2-2-244,2-3 1,2 0 0,2-10 0,7-3-17,5-5 1,0-4-1,5-6 1,0 0 66,-1 0 0,-3-6 1,0-3-1,-3-4-16,-5-5 0,1-1 0,-5-5 1,-3 2 408,0-2 0,-2 3 1,0 1-1,-2-1 676,-2 0 1,1 9-1,-4-1 408,1 1 0,0 2-1055,1 1 1,5 3 0,0 6 0,8 2-98,4 2 0,1-1 0,2 4 0,1 1-792,2-1 0,6 1 0,-4 2 0,2-3-316,1-1 0,-3 3 1,4-4-1,-3-2 381,-2-2 1,0-1 0,-1 0 0,3-1 637,0-4 0,4-8 0,-4-8 0</inkml:trace>
  <inkml:trace contextRef="#ctx0" brushRef="#br0">24341 12048 8564,'0'-14'1801,"0"1"-1038,0 6 0,0 19 0,0 13-214,0 6 1,0 6 0,0-3-354,0 4 0,0-4 0,-2 8 0,-1-2 1,-1-5-169,1-1 1,-3-2 0,2-7 0,1-3-174,1-4 0,1-9-481,-4-5 0,4-8 0,-4-7 0,4-5 209,1-6 0,-2-8 1,-1-2-1,-1-1 320,1 0 1,2-2-1,1 4 1,0 1 467,0 2 0,0 7 0,0 4 1,0 2 606,0 1 0,1 3 1,2 0-72,1 2 1,2 6-830,-1-1 0,2 2 1,7 4-1,-1 1-67,0 1 1,1 1-1,-1-4 1,0 2-263,1 2 1,3-1 0,1-4 0,-2 0-287,-1 0 0,-2 0 0,1 0 58,-1 0 0,0 0 0,1 0 175,-1 0 0,2 0 0,1 0 0,2 0-460,-2 0 0,4-1 0,-3-2 764,0-2 0,3-5 0,1 2 0</inkml:trace>
  <inkml:trace contextRef="#ctx0" brushRef="#br0">24314 12288 8664,'2'-8'288,"2"4"1,4 2-1,5 2-138,0 0 0,1 0 1,-1 0-1,0 2-448,1 2 0,-1-2 0,0 4 1,1-2-1375,-1 1 1672,0 5 0,6 3 0,2 8 0</inkml:trace>
  <inkml:trace contextRef="#ctx0" brushRef="#br0">24288 12488 8793,'-14'0'-188,"7"1"151,2 3 1,10-1-1,5 5 1,5-1-41,3 1 0,5-1 0,-2 2 0,1-3-76,1 0 153,-7-5 0,9 5 0,-4-6 0</inkml:trace>
  <inkml:trace contextRef="#ctx0" brushRef="#br0">24807 12154 8407,'-1'-26'0,"-4"2"750,-3 6 0,-4 9 1,0 18-131,3 9 1,-3 6 0,3 4 0,-3 1-904,-1 3 1,0 5 0,-1-2 0,3 2 10,2-1 1,-3 1 0,4-6 0,1-2-168,3 0 0,2-9 0,2-2 0,2-5 81,2-4 0,-1-3 0,6-7 0,1-5 266,2-8 1,1-5 0,-1-9 0,-1 0 270,-2 1 1,-6-7-1,2 8 1,0-1 696,-1 3 0,1 1 0,-5 5 988,0 1 0,1 4-1615,4 4 0,-2 3 0,6 6-171,1 0 0,2 5 0,3 1 0,1 0 16,2 0 0,4-2 1,-4-4-1,-2 0-1052,-1 0 1,-2 0 0,0-1-1,-1-4 247,-3-4 1,-3-3-1,-6-1 1,0 0 43,0-1 1,0 1-1,0 0-239,0-1 906,0 1 0,0 0 0,0-1 0</inkml:trace>
  <inkml:trace contextRef="#ctx0" brushRef="#br0">25287 11781 18096,'0'-6'-2034,"0"9"0,0 12 1504,0 10 1,-6 11-1,-3 1 1,-4 6 431,-5 6 0,-4 8 1,-7 6-1,-4 2 275,-1 1 1,16-28 0,0 0-1,-1-1 1,-2 0 0,2-3 0,0 0-439,-17 27 0,5-12 1,10-8-1,8-7-1791,7-7 1997,5-9 0,7 1 1,1-6-1</inkml:trace>
  <inkml:trace contextRef="#ctx0" brushRef="#br0">25594 11941 8771,'0'-13'815,"-2"1"1,-2 3 0,-3 8-1192,-1 8 1,-4 14 0,2 14 0,-5 4 189,-3 1 1,-5 4 0,-1 2 0,-4 0 288,-3 0 0,1-3 1,6-6-1,4-3-69,0-2 1,7-5 0,6-6 0,1-2-232,3-3 1,3-7 0,4-4 0,7-4-111,5-1 0,9-1 0,8-5 0,1-6 301,3-4 1,7-14-1,4 2 1</inkml:trace>
  <inkml:trace contextRef="#ctx0" brushRef="#br0">25794 12008 8569,'7'-6'214,"-1"4"1,-7 7 0,-5 11 0,-6 6 238,-4 6 0,-8 8 0,2 0 1,-3 4-109,-2 4 0,0-3 0,1 4 1,0-4-267,4-1 0,4-7 0,8-7 0,3-6-200,1-5 0,3-8 0,7-3 1,7-2-32,5-2 1,5-6 0,5-3-1511,1-3 1101,5-1 0,-2-2 0,6-1 0,-1-2 561,-1 2 0,5-5 0,-5 0 0</inkml:trace>
  <inkml:trace contextRef="#ctx0" brushRef="#br0">26127 12141 8673,'0'-25'0,"0"3"527,0 4 1,0 10-1,0 8 1,0 8-697,0 4 1,0 7 0,-1 3 0,-4 5-21,-4 4 1,-3-1 0,-2 5 0,-3 2 226,0 2 1,-6 5 0,6-1 0,2-5-125,4-5 0,5-6 0,8-5 0,2-4 113,5-3 1,13-8 0,8-3-1,6-4 117,5-4 0,8-3 0,0-7 0,3 1-144,1 0 0,6-7 0,2 0 0</inkml:trace>
  <inkml:trace contextRef="#ctx0" brushRef="#br0">2213 5464 7690,'0'-13'-130,"0"4"258,0 0 1111,0 6 5503,0-3-5842,0 6 0,-5-1 0,-1-2-558,-1-2 1,3 1 0,-5 4 0,-2 1 60,-1 4 0,-5 4 0,-1 8 0,0 6-163,-1 2 1,4 6-1,-3 1 1,4 3-169,0 2 1,1 1-1,1 2 1,3 0-232,5 0 1,2-6-1,2-3 1,2-3-86,2-1 0,9-8 0,10-5 0,2-9-209,2-3 0,-1-8 0,1-3 0,-2-4-65,-3-5 0,2-3 0,-8-5 0,-2-1 238,-4 0 0,-7 1 0,1-1 1,-2 2 616,-2 3 1,-2-1 0,-1 9 0,-3 2 518,-1 0 0,-2 6 1,-4 2 536,-1 2 1,7 4-606,3 2 0,2-1 0,2 6 0,2 1-404,2 2 1,3-3 0,7-2-1,-1 1-771,0-1 0,7-4 0,2 2 0,2-4 425,-2-1 1,2-4 0,-7-2 0,0-2-2005,-3-2 0,0-2 1,-1 0-1,-1 2-3608,-3 1 5574,3 0 0,-5-4 0,6-1 0</inkml:trace>
  <inkml:trace contextRef="#ctx0" brushRef="#br0">2613 5424 7898,'-6'-7'3508,"4"-1"1327,-2 4-4144,2 2 0,4-2 0,1 8-126,1 5 0,5 3 0,-4 3 0,-1 3-271,2 4 0,-5 5 0,4 2 0,-4 2-340,-1-1 0,-6 4 0,-2 0 0,-3 0-537,2-3 0,-1-4 1,4-5-1,0-4-717,0-3 1,-3-6-1,5-4 717,1-3 1,1-5-1,2-13 1,0-7 307,0-8 0,0-4 0,0-4 0,0 1 704,0-4 1,5 5 0,1 6 0,0 3 827,0 1 0,2 7 0,-2 2 1,2 3 185,2 2 0,2 4 0,1 2-1066,1 1 0,-1 1 0,0 5 0,1 0-426,-1 0 0,5 0 0,1 0 0,0 0-489,1 0 0,-3 0 1,-2 0-1,1-1-1034,2-4 1,0 4 0,-5-5 0,1 1-680,-1 1 1,-1-2 2250,-3 2 0,-3 2 0,-6-4 0</inkml:trace>
  <inkml:trace contextRef="#ctx0" brushRef="#br0">2586 5597 9250,'-12'9'1386,"3"0"1,3 0-647,6 4 0,6-5 0,5-4 0,3-2 368,4-2 1,6 0 0,-2 0-1,2 0-1706,-2 0 1,6 0 0,-6 0 0,-1 0 597,0 0 0,-6 6 0,4 1 0</inkml:trace>
  <inkml:trace contextRef="#ctx0" brushRef="#br0">2613 5797 13891,'6'-7'1150,"-3"1"1,5 7 0,3 2-979,1 2 1,7-1 0,3-4-1,3 0 1,3 0-2978,4 0 1,-4 0 2804,3 0 0,3-6 0,0-1 0</inkml:trace>
  <inkml:trace contextRef="#ctx0" brushRef="#br0">3039 5517 7820,'0'-13'0,"0"0"927,0-1 1,2 3 0,2 2 1343,5 4 1,-2 4 0,2 2-1508,2 4 0,-5 8 1,-2 11-1,-2 4-683,-2 3 0,-2 6 0,-1-1 0,-3 1-570,-1-2 1,2 2 0,-2-7 0,1-4-1133,3-2 1,2-8 368,1 2 0,0-10 1,0-8 449,0-8 784,0-10 1,0-4-1,1-7 1,2-3 498,1 3 0,2 5 1,-3 3 923,2 2 0,1 7 0,-2 8-727,5 2 1,1 8 0,1 5 0,-2 3-72,1 4 1,2 4-1,3-4 1,1-3-351,2-5 1,5-4-1,0-6 1,2-3-250,2-6 1,-2-2 0,-2-16 0,-3-4-232,-6-2 1,3-5 0,-10 2-1,1-2-85,-4-2 1,-4 1-1,-4 4 1,-4 5-669,1 6 1,-4 1-1,5 5-701,-1 2 741,-2 1 1,2 13 0,2 7-1538,4 5 2473,7 9 0,7-4 0,8 5 0</inkml:trace>
  <inkml:trace contextRef="#ctx0" brushRef="#br0">3466 5398 9560,'-21'0'1784,"3"0"1,9 5 0,5 4-1082,3 3 0,6-3 1,7-2-1,8 1-332,6-1 1,4-4 0,-2 3 0,2-1-3854,1-1 3482,0 0 0,-5 2 0,1 2 0</inkml:trace>
  <inkml:trace contextRef="#ctx0" brushRef="#br0">3453 5624 7883,'0'7'1559,"10"-1"1,5-6 0,2 0-1148,3 0 1,8 0 0,0 0-1,5 0-1039,4 0 627,1-6 0,2 5 0,0-5 0</inkml:trace>
  <inkml:trace contextRef="#ctx0" brushRef="#br0">2253 6544 7858,'0'-14'2420,"-2"7"1,-1 4-1257,-1 6 0,-1 12 1,5 11-1,0 7-496,0 1 0,0 9 0,0-2 0,0 4-578,0 1 1,-4 4 0,0-3 0,1 1-1441,1-4 1,4-4 0,1-4 0,3-7-1423,1-5 2772,-4-5 0,15-11 0,-4-2 0</inkml:trace>
  <inkml:trace contextRef="#ctx0" brushRef="#br0">2519 6450 7801,'-8'0'6204,"0"2"-5439,2 2 0,-4 4 0,1 6 0,-3 4-115,-1 4 1,-5 4 0,-1 2 0,-1 3-479,1 4 0,-3-1 0,4 1 0,2-3-228,1-2 1,6-2 0,2-3 0,1-3-1133,3-4 1,3-3 744,4-2 1,4-5 0,5-4 0,0-3 619,1-1 1,1 0 0,1 0 0,3 0 99,2 0 0,0 0 0,1 0 0,-4 0-318,-4 0 0,0 0 0,-1 0 1,0 0-826,1 0 1,-1 6 0,0 2 0,1 1 865,-1 0 0,0-6 0,1 2 0</inkml:trace>
  <inkml:trace contextRef="#ctx0" brushRef="#br0">2853 6464 7781,'-8'-6'1130,"2"6"0,6 0 207,0 7 0,0 5 1,0 3-1,0 3-377,0 4 0,0 7 0,0 5 0,-1 2-299,-4 1 0,-1 7 0,-4-7 1,3-1-892,1-2 1,-3 2 0,4-7 0,2-2-1874,2-3 1,1-8-151,0 2 1,6-9 2252,3-5 0,9-14 0,2-5 0</inkml:trace>
  <inkml:trace contextRef="#ctx0" brushRef="#br0">3146 6437 8770,'-13'0'1463,"1"2"1,1 2-128,2 5 1,5 3 0,-3 1-1,1 2-345,3 3 0,1 1 1,2 5-1,0-2-863,0 1 0,0 3 0,0-1 1,0-3-277,0-4 0,0 1 1,0-1-1,0-2-296,0-1 0,5-6 1,1-2-1,1-1-73,3-3 0,2-1 0,2-4 1,-1-1 240,0-1 0,1-7 0,0 2 0,3-2 29,0-3 0,6 1 0,-4 0 0,0 1-271,0 3 1,-1-3-1,-4 3 1,-1-1 517,0 1 0,6-9 0,2 3 0</inkml:trace>
  <inkml:trace contextRef="#ctx0" brushRef="#br0">3546 6357 8013,'-6'-13'4706,"4"7"-4259,-2 6 1,2 7 0,1 11-1,-2 4 286,-1 3 1,-5 2-1,3 1 1,0 2-258,0 1 1,-3 0 0,5-4-1,-1-1-609,-1 1 0,5-5 0,-4-1 0,4-2-555,1-3 0,6-5 0,3-4 481,3-1 1,5-1 0,1-5 0,-2-2-536,-1-2 1,0-4 0,1-5 0,2 0-71,-2-1 0,-1-4 1,-2 1-1,1-1 812,-1-1 0,6-2 0,2-6 0</inkml:trace>
  <inkml:trace contextRef="#ctx0" brushRef="#br0">3879 6304 7768,'-6'-14'1315,"5"7"0,-5 0-757,6 2 0,6 4-277,3-4 0,-2 4 91,2 1 0,-5 4 34,5 1-1029,-6-1-153,3-4 1,-6 2-1431,0 2 2206,0-3 0,0 11 0,0-4 0</inkml:trace>
  <inkml:trace contextRef="#ctx0" brushRef="#br0">3852 6370 7760,'-6'-13'1367,"-2"0"0,0 5 239,-1 4 0,5-2 470,-5 2-1343,6-1 1,-1 11-586,8 3 0,2-2 1,4 1-1,-1-2-253,2-3 1,0-2 0,4-1 0,2 0-847,0 0 0,3-1 1,-4-2-1,2-3-2328,-2-2 3279,-1 5 0,-2-3 0,0 6 0</inkml:trace>
  <inkml:trace contextRef="#ctx0" brushRef="#br0">3852 6544 14192,'14'0'0,"-1"0"448,0 0 0,7 0 1,3-2-1,7-2-3379,6-5 2931,2-3 0,8-1 0,1-1 0</inkml:trace>
  <inkml:trace contextRef="#ctx0" brushRef="#br0">4732 6384 8108,'-1'-6'1974,"-4"6"1,4 1-1,-4 8-1136,4 2 1,1-4 0,0 2 732,0 1 0,0 2-1106,0 1 0,0 1 1,1-1-661,4 0 1,-4 1 0,4-1 466,-4 0 0,-1-4-943,0 0 1,-1-6-1,-2 0 367,-2-6 1,-4-4 0,5-8 0,1-3 581,2-4 1,1-3 0,1-3 0,2-1 284,1 3 1,5-2 0,-4 10 0,-1 2-161,2 1 0,0 1 0,4 3 0,-2 0-378,-2 2 1,4 6 0,-1-3-406,3 1 1,1 3 0,1-2-395,-1 2 1,-4 7 0,-2 0 18,-1 3 0,-1 1 1,-4 3-613,3-4 1,-2 4 1366,2-3 0,4 3 0,-1 1 0</inkml:trace>
  <inkml:trace contextRef="#ctx0" brushRef="#br0">5092 6117 16317,'9'13'379,"0"1"0,-6 4 0,1 1 0,-2 2-260,-2 2 1,0 1 0,0 1 0,0-1-930,0 0 0,-5 7 1,-1-8-1,0 0 810,1-3 0,0-2 0,5-5 0</inkml:trace>
  <inkml:trace contextRef="#ctx0" brushRef="#br0">5319 6370 13066,'0'14'864,"0"-5"1,0-1-355,0 3 1,0 1-1,0 1 1,0 0-1193,0 1 1,-5-1 0,-1 0 0,0 1 681,1-1 0,0 0 0,5 1 0</inkml:trace>
  <inkml:trace contextRef="#ctx0" brushRef="#br0">5612 6184 15765,'7'13'565,"-2"0"0,-4 5 0,-1 0 0,0-2-742,0-1 0,0-6 0,0 0-605,0 1 0,0-5 324,0-5 0,0-6 0,0-9 0,0-3-170,0-4 1,0-3 0,0-2-1,0 0 766,0 1 1,0-1 0,2 2 0,1 3 909,1 4 0,7-1 0,-3 2-135,4 6 1,-3-1 0,0 7 0,1 2-680,2 2 0,0 7 0,-1 3 1,-3 3-667,3 1 1,1 0 0,1 1 0,-1-1-4795,-3 0 5226,3-5 0,-5 3 0,6-3 0</inkml:trace>
  <inkml:trace contextRef="#ctx0" brushRef="#br0">6039 6024 8045,'-6'-8'663,"4"-3"0,-4 2 700,0-3 0,5 3-372,-4 0 0,4 0-329,1-4 1,0 4 0,1 2 0,4 1-314,4 3 1,1 0 0,0 0 0,-1-2 5,2 2 0,1 2 0,1 1 0,0 0-239,1 0 0,-7 6 0,-1 1 0,-2 2-130,1 0 1,-1 0 0,-4 6 0,0 1-56,0 2 0,-6 4 0,-3-3 0,-2 0 213,-3 1 0,1-2 0,0-4 0,1 3 205,3 0 1,-2 1 0,7-5 32,1 1 1,2-5 0,2-2 59,3-1 0,4 3 0,7-5 0,1 1-158,2 1 1,0-5-1,-5 4 1,0-2-642,1 1 1,-6-2-1,1 2-1120,2-3 0,-4-1-56,2 0 0,-6 2 0,3 1 1533,0 1 0,1 7 0,7-4 0</inkml:trace>
  <inkml:trace contextRef="#ctx0" brushRef="#br0">6385 6210 8918,'-7'6'1028,"2"3"0,4 8 0,-1 0 0,-1 0-46,-1-3 1,-1 6 0,5 0-1,-1 3-640,-3-1 0,2-4 0,-4 2 1,2 1-1073,-1 0 1,-4-5 729,5 2 0,-6-3 0,2-2 0</inkml:trace>
  <inkml:trace contextRef="#ctx0" brushRef="#br0">6852 6051 8757,'0'-8'2436,"0"4"0,0 8-1710,0 5 0,0 7 1,0 4-1,-2-1 51,-2 0 0,2 5 1,-2-4-1,2 3-472,2-1 0,0-6 1,0 2-1,-1-5-1080,-4-4 467,4-3 0,-5-7 0,6-5 0,0-6-37,0-4 0,0-13 1,0 1-1,2-4-48,2-5 0,-3 4 0,5 2 0,-1 3 896,-1 1 0,1 6 0,-5 4 0,0 2 1378,0 2 1,4 4-1240,1 0 0,5 6 0,-1-2-947,3 4 1,-3 5 0,-1 2-773,3 2 0,-1 1 0,1 2 1,-3 0-3997,3-2 5073,1-6 0,1 8 0,0-3 0</inkml:trace>
  <inkml:trace contextRef="#ctx0" brushRef="#br0">7292 5784 8032,'0'-13'755,"0"-1"159,0 1 0,0 4 0,0 0-29,0-1 1,-2 4-694,-2 2 0,2 4 1,-4 4-60,0 5 1,5 3 0,-4 1 0,4 0 97,1 1 0,0-1 1,1 2-1,4 1 135,4 2 1,3 4-1,1-3 1,0 2 103,1 3 1,-3-1 0,0 3 0,-4-1-229,-1 3 1,-1 2 0,-5-4-1,0 1-315,0-1 0,-6 1 0,-3-2 0,-3-1-386,-1-2 1,-1-5 0,1-1 0,0-6-322,-1-5 0,1-4 1,0-1-1,1-1 194,3-4 0,-3-4 0,5-8 1,-2-6 539,0-2 1,6-2-1,-2-1 1,5-1 347,5-2 1,2 0 0,7 5 0,-1 4 407,0 4 1,5-1 0,0 3 0,-2 3-161,-1 2 0,3 4 1,-1-4-1,0 2-474,-2-1 1,-4 3-1,0-2 1,-2 0-253,1 2 0,-4-5 0,-2 3 0,-2-3 78,-2-1 1,0-1 0,-2 1 0,-1 0 81,-1-1 1,-8 1-1,0 1 1,-5 2-149,-4 1 0,0 6 0,-4-1 0,1 2-961,0 2 1,-4 4 0,8 2 0,-3 2 1124,1 2 0,0 8 0,-5 3 0</inkml:trace>
  <inkml:trace contextRef="#ctx0" brushRef="#br0">2133 7357 8454,'0'-14'858,"0"1"0,0 0-243,0-1 0,0 5 1,0 1 385,0-3 1,0 4-361,0-2 1,-2 6 0,-1 0-275,-1 6 0,-6 6 0,1 9 1,-3 4-139,-1 3 0,-2 6 0,-2 2 0,0-1-159,0 1 1,4 4-1,3-2 1,1 2-65,-2-1 1,4 2 0,0-2 0,1 1-89,3-2 0,0-2 0,0-8 0,-2-3-37,2-4 1,2-3 0,1-2-487,0 1 443,0-7-626,0-1-2758,0-6 3546,0 0 0,0-6 0,0-1 0</inkml:trace>
  <inkml:trace contextRef="#ctx0" brushRef="#br0">1826 7250 8212,'14'0'587,"-1"1"0,0 2 83,1 2 1,-1 1 0,2-3 0,1 3-176,2 1 0,1 0 0,-3 4 0,2-2 137,-2 1 1,4 0 0,-3 1-1,1-2-357,1 1 0,-4 0 0,3 1 0,-3-2-592,-2 1 0,0 0 1,1 1-1,-1-4-624,0-1 1,1 3 0,-2-3-1,-2 1-87,-1 4 0,-6 1 0,3 2 1028,0 4 0,-5 3 0,5 6 0</inkml:trace>
  <inkml:trace contextRef="#ctx0" brushRef="#br0">2466 7930 7846,'0'-14'2243,"0"7"1,0 7 0,0 10 0,0 5-1900,0 3 1,0 10 0,0-1 0,0 1-172,0 0 0,0-6 0,0-1 1,2-2-307,2-3 1,3-7 0,7-4-1,-1-5-33,0-5 0,5-5 0,0-11 0,-2-5-63,-1-3 0,-2-3 0,-1 1 0,-3 1 53,-4 2 1,-2 3 0,-1 3 0,3 4-457,-2 3 0,-2 2-1109,-1-1 1,2 7 215,2 3 0,4 2 1525,5 2 0,0 6 0,1 1 0</inkml:trace>
  <inkml:trace contextRef="#ctx0" brushRef="#br0">2879 7783 8448,'-9'0'2068,"1"2"-1513,-3 2 1,5 0-1,0 8 1,2 3 196,-1 0 1,1 6 0,4-1-1,0 3-137,0-1 1,0 0 0,0 3 0,0-3-745,0-4 1,0-3-1,0-2-703,0 1 1,1-8 0,4-6 357,4-8 0,3-13 0,1-4 0,0-3-163,1-6 0,-1 4 0,-1 1 0,-2 4 1022,-1 1 0,-6 2 0,1 8 326,-2 1 1,-2 4 0,1 2 178,4 1 1,-4 7-1,4 8 1,-2 3-517,1 1 0,-2 5 1,4 3-1,-2 1-522,1 2 1,-1 2-1,-4-6 1,1-1 290,4 0 1,-4 3 0,4-4-4460,-4-2 4316,-1-7 0,6-3 0,2-6 0</inkml:trace>
  <inkml:trace contextRef="#ctx0" brushRef="#br0">3213 7850 7804,'-8'1'1180,"2"4"0,2 4-60,-1 2 1,-1 7 0,3 0 0,-1 0-1597,1 1 0,2-4 0,1 2-1486,0-2 1962,0-7 0,11-8 0,4-8 0</inkml:trace>
  <inkml:trace contextRef="#ctx0" brushRef="#br0">3213 7756 9346,'-14'0'1492,"7"6"1,2 3-1784,4 3 1,2 0 0,4-2-1,4-2 291,3-2 0,7 4 0,2-3 0</inkml:trace>
  <inkml:trace contextRef="#ctx0" brushRef="#br0">3346 7810 9788,'-6'9'1103,"-3"-1"0,2-3 1,-1 4-652,2 1 1,2 2 0,5 1-173,4 1 0,2-1 0,7-1 1,-1-3-669,0-5 1,5-2 0,0-2 0,-2-2-87,-1-2 1,-3-4 0,-2-6 0,-3-3 157,-1-1 1,-1 1 0,-7 3 0,-2 1 611,-5 0 0,-3-1 1,-1 3-1,0 2 237,-1 4 0,5-1 0,0 2-353,-1 1 1,6 1-625,4 2 0,6 0 0,7 0 0,2 0-1312,2 0 0,0 0 1756,5 0 0,0-6 0,5-1 0</inkml:trace>
  <inkml:trace contextRef="#ctx0" brushRef="#br0">3626 7716 10782,'-9'12'761,"0"-3"1,5 3-1,-4-3 1,2 3-57,3 1 0,2 0 1,1 1-645,0-1 1,1-1-1,4-3-341,4-5 1,2-2 0,3-4-988,-1-2 1,0-4 0,1-5 0,-2-2 792,-3-3 0,1 4 1,-4-4-1,0 3 1303,0 2 0,0 4 1619,-2 0 1,-1 2-1480,6-2 1,0 9 0,4 7-630,0 1 0,1 6 0,-1-3 0,2-1-895,3 2 1,-4-2 0,6 1 0,-2-4-731,-1-1 1,6-2 0,-4-4 0,0 0 1284,0 0 0,5-11 0,-3-4 0</inkml:trace>
  <inkml:trace contextRef="#ctx0" brushRef="#br0">4279 7636 10159,'7'-13'1815,"-2"0"0,-5-1-1236,-5 1 1,-2 6-427,-6 2 1,1 5 0,3 5-161,4 4 1,4 2-1,1 3 1,0-1-373,0 0 1,1-4 0,4 0 0,4 0 13,3-1 1,2-3 0,3-5 0,1 0 226,-2 0 0,-1-5 0,-2-3 0,-1-1 178,-3 0 0,-3 0 0,-6-4 0,0 0 374,0-1 0,0 6 1,-2-1 154,-2-2 1,1 5 0,-6 2 1117,-2 3-1477,6-5 0,2 4-346,11-2 1,7-4 0,10-1 0,-1-1-54,-2 1 0,-5-3 0,2 5 0,-3-2 43,-2 0 0,2 6 408,-7-1 0,-5 8 0,-4 8 1,-9 10 325,-7 14 0,-5 8 0,-5 11 1,-3 3-183,-2 4 1,8 5 0,-3 2 0,6 1-251,3-5 1,4 0 0,4-7 0,5-3-1079,2-5 0,4-12 1,4-9-1,7-9-7,8-5 1,5-6 0,4-16-1,1-10 295,-1-8 1,-2-16 0,-3-2 0,-3-5 349,-4-1 1,-9 4-1,-8-3 1,-8 7 509,-11 2 0,-5 5 0,-4 10 0,2 4 404,3 0 1,-2 9 0,8 5 0,2 1-502,4 1 0,7 1 0,-2 7-330,4 5 0,4 3 1,6 1 200,9 1 0,5-7 0,4-1 0</inkml:trace>
  <inkml:trace contextRef="#ctx0" brushRef="#br0">4945 7343 9656,'0'8'8530,"0"4"-7685,0-4 0,0 9 1,-1 2-1,-2 0-731,-1 0 1,-5 8-1,3-2 1,0 2-398,0 3 0,0-5 0,3-3 0,-1 0-213,1-1 0,1-2 0,2-6 0,2-1-46,2-3 1,-1-3 0,6-6-116,1 0 385,2 0 1,1 0 0,1 0-493,-1 0 0,0-1 0,1-2-241,-1-2 1,0-5 0,1 1 1004,-1-3 0,6-7 0,2-2 0</inkml:trace>
  <inkml:trace contextRef="#ctx0" brushRef="#br0">5359 7250 7848,'0'-13'4245,"0"-1"-3201,0 7 1,0 2 0,0 10-577,0 4 1,0 9 0,0 4-1,0 3-246,0 2 0,0 5 1,0 2-1,-2 2-127,-2-1 0,-2-1 1,-4 2-1,1-5-1054,-2-3 0,4-1 0,-1-2 0,3-3-3923,2-4 4882,1-9 0,14-15 0,3-9 0</inkml:trace>
  <inkml:trace contextRef="#ctx0" brushRef="#br0">5665 7010 7848,'-13'2'0,"0"3"0,1 9 1064,3 7 0,-3 5 0,3 5 0,-3 5-63,-1 2 1,0 7-1,-1-1 1,1-1-1053,0-1 1,1 1 0,1-2 0,4-4 0,0-3 50,-1-4 0,-1 4 0,-4 0 0</inkml:trace>
  <inkml:trace contextRef="#ctx0" brushRef="#br0">5385 7423 7867,'-13'-12'951,"7"11"0,6-5-468,8 7 1,-1 4 0,2-5 0,1-2-1839,2-2 0,3 2 1355,3-2 0,2-9 0,7-2 0</inkml:trace>
  <inkml:trace contextRef="#ctx0" brushRef="#br0">5812 7157 7781,'-10'-6'0,"-2"-2"670,-3 1 1,3 1 462,3 6 0,0 0 0,-3 2 1,2 2-783,1 5 0,6 3 1,-3 1-1,2 0-274,-1 1 1,1-1 0,4 2-1,0 1-25,0 2 0,4 0 1,2-5-1,2-1-643,2-3 1,2 1 0,1-6 0,-1 1 394,-3 1 1,3-5 598,-3 4 0,-3 2 0,-3 2-141,-6 3 0,-5 0 0,-7 0 0,-1-1-277,-2 4 1,-1 2 0,3-4 0,0 0-758,4 1 1,-2-3-1,7 0-2309,0-2 3081,1-6 0,12 3 0,1-6 0</inkml:trace>
  <inkml:trace contextRef="#ctx0" brushRef="#br0">6119 7437 7857,'-8'5'535,"1"-3"-101,2 2 0,-2-2 0,-6-1 1,-1 2 1056,1 2 1,-5 4 0,0-3 0,2-1-703,1 1 1,2 5 0,0-2-1418,-1 3 1,2 1 0,4 0-59,3 1 0,5-7 1,5-3-1,3-2-147,4-2 0,2 0 0,-1 0 241,0 0 579,-5 0 0,-4 4 0,-10 2 1,-6 2-2042,-4 2 2054,-8 2 0,-2 7 0,-8 2 0</inkml:trace>
  <inkml:trace contextRef="#ctx0" brushRef="#br0">1706 5571 7959,'0'-21'732,"0"3"0,2 8 0,2 2-674,5 3 0,1-1 0,1 3 556,-2-2 0,-5 2-141,5 8 1,-6-2-1,1 6 1,-2 1-16,-2 2 1,0 6 0,-2 1 0,-1 0-213,-1 0 1,-2-1-1,3-5 1,-1 1-109,1-1 0,1-4 186,2 0 1,-1-5-461,-4 5 0,2-6 0,-6 2-183,-1-4 1,-2-1 0,-1 0 0,0 0-269,-1 0 1,1 0-1,0 2 1,-1 0-1272,1 3 1,0 5 108,-1-1 1749,7-3 0,13 0 0,9-6 0</inkml:trace>
  <inkml:trace contextRef="#ctx0" brushRef="#br0">1786 5624 7965,'-19'-4'726,"-3"-1"1,4 7 0,3 7 0,6 2-720,3 3 0,-3-5 0,4-2 0,-3-1 114,-2-3 0,-2-2 0,-3-1 1,-1-1 265,-2-4 0,-4-2 0,3-6 1,-1-2-321,1-3 1,-3-3 0,3-7-1,-1-1 176,1-2 1,-3-5 0,3 3 0,-1-1 161,1-3 1,-3 3 0,3 0 0,-1 2-43,1 2 1,-3 3-1,3 4 1,-1 2-201,1 2 1,1 5 0,5 7 0,0 0-583,-1-1 1,6 5-613,-1-1 0,6 1 0,0-2-115,6-4 1,6-2 0,10-6 1145,7-5 0,13-6 0,8-12 0</inkml:trace>
  <inkml:trace contextRef="#ctx0" brushRef="#br0">1213 4465 8383,'7'-6'-789,"-2"3"1,-10-5 1194,-3 2 0,-4 2 0,0 2-11,3-2 1,2 3-1,4-5 1060,-2 0 1,1 3-898,4-6 0,6 6 0,1 0-273,0 6 1,1 4 0,-5 8 0,1 3 13,-1 4 0,3 3 0,-1 2 0,-2 0-141,-2-1 1,3-1-1,2-2 1,0-6-343,0-2 1,5-3 136,-2-3 1,2-3-1,3-8 1,-1-4-238,0-7 0,1-5 1,0-7-1,1 0-262,-1-3 1,0-2 0,-9 4-1,-2-1-680,-2 0 0,-1 7 580,0 2 1,-1 9 0,-4 6 23,-3 6 0,2 4 1,1 7 169,4-1 1,11-6 451,3-2 0,16-4 0,-1-1 0</inkml:trace>
  <inkml:trace contextRef="#ctx0" brushRef="#br0">1613 4305 8775,'1'6'1426,"4"1"0,-10 6 1,4 1-1121,1-1 1,4 5-1,1 1 1,-2 0-25,-2 1 1,4 2-1,-1-5 1,-1 0-16,-1-2 1,-2-2 0,0 0-430,0 1 1,0-6-351,0 1 180,0-6 1,0 2 0,1-11-32,4-8 0,2-3 0,6-8 1,1 1 225,-1 0 1,0-4 0,-1 7-1,-2 1 1622,-1 2-592,-6 3 0,3 9-510,-6 6 1,0 7 0,0 11-1,-1 4 17,-4 4 0,4 5 1,-4 0-1,4-2-415,1 0 1,0-3-1,0-1 1,0-1-1243,0-2 0,1-5 0,4-1-1512,4-6 1,9-5 2768,4-10 0,3-14 0,2-9 0</inkml:trace>
  <inkml:trace contextRef="#ctx0" brushRef="#br0">1906 4398 8222,'0'-13'1207,"-4"2"1,-1 7 147,2 8 0,6 11 0,3 3 0,0-2-1981,0-1 0,0-3 0,-3-2-2719,1-1 3345,1-6 0,-11-3 0,-1-7 0</inkml:trace>
  <inkml:trace contextRef="#ctx0" brushRef="#br0">1906 4265 9106,'-6'-17'0,"-1"7"180,-1 12 0,3 8 0,6 14 0,3-4-1920,5 0 1740,-3-3 0,6-3 0,-4-1 0</inkml:trace>
  <inkml:trace contextRef="#ctx0" brushRef="#br0">2119 4438 9166,'-20'-19'0,"2"7"1759,3 10 1,8 14 0,2 9 0,5 0-2427,5-4 0,-2 1 0,4-3 0,1-5-106,-1-2 0,-3 1 0,5-5 651,2-1 1,0-9 0,3-4-257,-1-2 1,-5-4 0,-3 7 266,1-3 1,-4-1 0,1 1 0,-6 3 370,-6 4 1,2 0-1,-2 0 1010,-2 2-915,5-4 1,2 5 0,8-2 0,5 2-527,3 2 0,1 0 0,1 0 0,-1 0-851,0 0 0,1 0 1,-2 2-1,-3 2 359,-5 5 1,-3 3 0,-1 1 957,0 1 1,-5-3 0,-3 0 1202,1-2 1,-1-6-822,4 1 1,2-4 0,-2-4-304,2-5 0,4-3 1,2-1-1,5-2-63,3-3 0,1 2 0,1-5-240,-1 2 1,0 5 0,1 7-446,-1 1 1,-4 8 0,-2 6 0,-1 4-71,-3 2 1,-1 5 0,-2 3 0,0 2-4,0-2 1,0 2 0,0-5 446,0 2 0,12-5 0,2 3 0</inkml:trace>
  <inkml:trace contextRef="#ctx0" brushRef="#br0">2613 4398 9394,'-6'7'3760,"4"-1"-2128,-10-6-1544,11 0 1,-3 0-1,6-1-592,3-4 0,5 4 1,-1-4-1,3 4-221,1 1 0,1-2 592,-1-2 1,-4 3-67,0-4 1,-8 2 1944,-1-1 0,-6 2 744,-7-2-2246,0 2 1,5 4 0,4 2-176,2 5 1,8-1 0,3-1-270,3-1 0,6-2 1,0-5-1,-2-4-306,-1-4 0,-2-2 1,-1-3-1,-2 1-98,-1 0 1,-6 4 599,2 0 0,-10 7 0,-5 2 1,-5 9 50,-3 8 1,-4 5 0,4 9 0,0 4 331,-1 4 0,6 4 1,-2-2-1,6-2-314,3-1 0,2-1 0,4-3 0,1-7-36,4-8 1,2-5 0,8-5 0,1-5-3,2-3 1,1-11 0,-3-5 0,1-4-372,-5-5 1,-1-5 0,-6-2-1,-2 1 8,-2 2 1,-7 1-1,-4 2 1,-5 3 225,-3 4 0,1 3 0,3 3-92,1 4 0,0 2-105,-1 6 1,8 0 0,6 1-1439,8 4 0,11-5 1745,8 0 0,11-12 0,10-9 0</inkml:trace>
  <inkml:trace contextRef="#ctx0" brushRef="#br0">3053 4211 7986,'13'0'0</inkml:trace>
  <inkml:trace contextRef="#ctx0" brushRef="#br0">3159 4105 8235,'8'-14'557,"-4"1"0,-2 4 379,-2 0 0,0 8 0,0 1 1,0 7-206,0 5 0,0 9 0,0 4 0,0 6-453,0 3 1,-6 5 0,-3 4 0,-2-2-381,3 2 0,-4 0 1,3-5-1,-2-2-1025,3-5 1,-3-3 0,5-3 1126,-1-2 0,4-10 0,-3-7 0</inkml:trace>
  <inkml:trace contextRef="#ctx0" brushRef="#br0">3053 4331 7630,'0'-13'3361,"1"6"0,4 2-3522,3 4 0,9 2 0,0 2 0,0 2-113,-2-2 0,2-2 1,3-1-1,-1 0-592,0 0 0,3 0 0,-4 0 0,-2-1-2280,-1-4 3146,-7 4 0,-4-10 590,-8 7 1,-4-1-128,-5 5 0,1 2 0,3 2 924,5 5 1,2-1 0,2 0 0,0 3-1035,0 1 0,2 0 0,1-2 0,3-1-375,1 1 0,-3 2 1,5 1-228,2 1 0,1-3 1,1-2-52,0-4 1,-4-4 435,0-1 0,-6-1-111,1-4 0,-2-2 1,-1-6 60,4-1 1,-4 1 0,4 0 614,-4-1 0,1 7-57,2 2 1,-2 5-559,2 5 0,-1 2 0,0 8 0,1 3-266,-1 4 1,-1 2 0,-2-1 0,0-2-2006,0-2 0,4 1 2185,1-3 0,5-8 0,-2 3 0</inkml:trace>
  <inkml:trace contextRef="#ctx0" brushRef="#br0">3759 4251 11401,'-1'-17'992,"-4"-1"0,4 7 0,-4 11-1740,4 8 0,1-1 0,0 2 1029,0 2 1,0 5 0,0 2 0,0-1 366,0 3 1,0 0 0,0 8 0,0 2-256,0 1 1,-5 6 0,-1-1 0,-1 1-757,-3-2 1,-1-4 0,1-8 333,1-6 1,6-5-769,-1-7 1,4-13-1,4-14 1,5-5 44,3-4 0,6-3 0,-1-6 0,0 0 704,-3 0 1,-2 6-1,-1 3 1,-2 4 596,1 5 1,-3 3 0,1 6 0,-2-1 1608,-3 1 0,0 6-283,1 2-2240,-3-2 95,5 5 0,-4 2 103,2 9 0,-2 3 0,2 1 1,-2 1 134,-2-1 1,0 0 0,0 2 0,0 1 81,0 2 1,-5 0-1,1-5 163,1 1 0,-3-1 0,2 0-463,1 1 1,3-3 0,3 0 0,2-2-285,3 1 1,1-3-1,4 1 1,0-1-489,1 1 1,-5-5 0,-2 3 96,-1 0 0,3-4-113,-5 7 1038,1-6 0,7-9 0,2-8 0</inkml:trace>
  <inkml:trace contextRef="#ctx0" brushRef="#br0">4252 4091 7959,'-7'-19'1555,"-5"10"1,11 3 0,-4 15-1789,4 3 0,2 3 0,2 1 0,2 3 973,-2 2 0,-3 1 0,-3 5 0,-3 1-648,-2 3 1,1 3 0,-4 6 0,3-1-773,-3-4 1,1-2 0,1-8 0,3-4 474,0-8 205,5 1 0,7-25 0,8 2 0</inkml:trace>
  <inkml:trace contextRef="#ctx0" brushRef="#br0">4439 3918 7959,'-12'8'3434,"3"5"-3454,5 8 1,2 4 0,1 3 0,-2 3 277,-2 5 0,-1 2 1,2 4-1,-3-1-314,-1-1 0,-4 7 0,3-7 1,-2 2-1019,-3-1 1,-5-2 1073,-3-4 0,-3-2 0,-2-6 0</inkml:trace>
  <inkml:trace contextRef="#ctx0" brushRef="#br0">4199 4251 12062,'7'-10'0,"-4"-2"0,-4 0 946,-4 2 1,1 8-1,5 1-1152,4 4 0,2 7-1156,7-1 0,-1-1 0,0-1 1,1-1 1361,-1-3 0,0 4 0,1 1 0</inkml:trace>
  <inkml:trace contextRef="#ctx0" brushRef="#br0">4639 4051 7931,'-6'-13'2362,"-1"1"1,-7 3-2394,1 5 1,5 8 0,3 5-754,-1 3 1,0 1 0,-5 1 0,2-1 952,-1 0 1,-2 1-1,-1 1 1,0 1 114,-1 2 1,7-1 0,2-3-1,4-1-65,1 0 0,6 1 0,3-2 0,3-2 14,1-1 0,5-5 0,-1 4 0,0-1-445,-2 0 1,-2-2-1,-1 4 105,-3 1 0,1 2 0,-7 1 0,-5 1 74,-5-1 0,-6 0 0,-5 1 0,-3-1 6,1 0 0,-6 1 0,6-3 0,-1 0-25,3-2 1,3-6 0,2 1 22,0-2 29,5-2 0,2-6 0,6-2 0</inkml:trace>
  <inkml:trace contextRef="#ctx0" brushRef="#br0">4945 4398 8835,'-7'6'0,"3"4"-271,2 7 1,2-7 273,0 3-105,0-8 1,-1 2-1,-4-4 1,-4 1 413,-3-1 0,-1-1 1,-2-1-1,-1 2 113,-2 2 1,1 1 0,3-3 0,1 1-471,0-1 1,4 0-989,0 2 645,6-4 1,1 6 0,8-4 66,2 2 0,-5 5 0,1-1-321,-2 3 642,-14 1 0,-3 1 0,-12-1 0</inkml:trace>
  <inkml:trace contextRef="#ctx0" brushRef="#br0">4466 5411 8215,'0'-9'3869,"0"0"-1659,0 0-1658,0 2 1,0 2-1,0 10-335,0 4 0,0 8 0,0 4 0,-2 1-191,-2 1 1,2-6 0,-2 4 127,2-2 1,2-1-681,0-5 0,0-7 0,0-6 0,0-7 457,0-5 0,2-7 1,1-5-1,1-2 363,-1-1 0,0-3 0,0 10 0,1-1 166,-1 3 1,0 0 0,0 3 0,2 4-255,-2-1 1,4 4 0,2 1-762,3 1 1,-3 2-1,0 4 1,1 0-869,2 0 0,1 0 0,1 0 1423,-1 0 0,6 0 0,2 0 0</inkml:trace>
  <inkml:trace contextRef="#ctx0" brushRef="#br0">4812 5038 7983,'8'6'1543,"-4"2"1,-7 0 0,-1 2 0,1 4-887,1 2 1,2 8 0,0-1 0,0 5-147,0 3 1,0 5 0,-1-3-1,-2-1-702,-2 1 0,1-2 1,4-4-1,0-2-1843,0-3 0,0-3 2034,0-6 0,0 1 0,0-1 0</inkml:trace>
  <inkml:trace contextRef="#ctx0" brushRef="#br0">5105 5318 8049,'-14'1'-2,"-4"3"1,5 10 0,-2 7 0,4 1 1387,1 0 1,-2-6-1,0 2 1,2-3-358,1-2 1,6 0 0,-1 1-2335,2-1 0,2-4 1305,0 0 0,6-6 0,1 3 0</inkml:trace>
  <inkml:trace contextRef="#ctx0" brushRef="#br0">5319 5158 8004,'0'7'1015,"1"3"1,2-4-241,2 2 0,-1 1 1,-4 4-80,0 0 0,0 5 0,0 0 0,0-2-269,0-1 0,-4 3 0,-2-1 0,0 0-464,0-2-350,-5-2 1,10-7 0,-3-6-335,2-8 1,4-9 0,2-7 0,3-4 333,1-3 0,7-5 0,-5 5 1,0 1 839,2 2 1,-4 3-1,-1 1 1,0 4 240,1 0 0,-4 3 0,4 3-221,-2 1 0,4 4 0,-1 2-969,3 1 1,1 1 0,0 5-1420,1 0 1,-1 0 1914,0 0 0,7-6 0,0-1 0</inkml:trace>
  <inkml:trace contextRef="#ctx0" brushRef="#br0">5732 4918 7899,'-6'-14'0,"-3"1"2656,-3 0-610,5 5 1,4-2 0,10 4-1625,7-1 1,3 4-1,0-2 1,2 4-367,2 1 0,-3 0 0,2 1 0,-1 2-265,-2 2 1,-8 5-1,-5-1 1,-2 3-173,-2 1 0,-2 6 0,-4 2 0,-6 1 357,-4 0 1,-6-1 0,3 3-1,-1-3 187,1-2 1,1 3 0,5-4 0,1 0 103,3 1 1,3-4-1,6 2 347,0-2 0,6-3 1,5-2-1,5-2-166,6-2 1,8 3 0,2-5-1,2-1-732,3-1 0,-3-2 0,1 0 0,-1 0-658,0 0 0,-5-2 1,2-1 941,-2-1 0,-3-7 0,1 4 0</inkml:trace>
  <inkml:trace contextRef="#ctx0" brushRef="#br0">4492 5864 29958,'0'-21'-4100,"0"3"1,0 8-965,0 1 4068,0 6 1,0-1 0,-1 7 1534,-4 1-1,4 2-537,-4-1 1,8-2 0,3 4 0,2-1 1114,2-3 0,2-2 0,3-1 1,3 0-150,4 0 1,1 0-1,1-1 1,-3-2-975,-2-2 1,-1 1-1,-5 4 1,1-2 2383,-1-2-2156,-6 3 0,-2-5 0,-10 6 0,-4 0 98,-2 0 0,-12 0 0,-2 0 0,-2 0 227,-2 0 1,-1 0-1,4 0 1,-1 0 188,0 0 1,5 0-1,0 0 1,0 0-736,1 0 0,2 0 0,5 0 0,1 0 0,6 0 0,7 0 0,10 0 0,5 0-13,3 0 1,10-5 0,-2 1 0,2 1-501,1 1 1,-3 2 0,1 0 0,0 0 512,-1 0 0,7 0 0,1 0 0</inkml:trace>
  <inkml:trace contextRef="#ctx0" brushRef="#br0">4679 6757 23349,'0'-13'-2219,"0"-1"1,-2 2 0,-2 5 2168,-5 7 0,-3 1 0,-1 8-84,0 2 0,1 1 144,3 1 1,4-6 0,10-2 506,4-4 1,3-1-1,2-1 1,3-2-126,0-2 0,6-1 0,-4 3 1,2-1-186,2 1 0,-2 2 1,0 1-1,-2 0-418,-3 0 1,-1 0-1,-3 1 1,-3 3 36,-5 5 0,2-1 1,-1 1-474,-2 1 0,-3-4 0,-5-2 1042,-4-2 1,-2-2 0,-3 0 83,1 0 1,0 0 0,-1-2-1,1-1-332,0-1 1,-2 0-1,-3 2 1,-3-1-87,0-1 0,-2-1 1,5 5-1,0 0-76,-1 0 1,4 0 0,-3 2 3,4 2 0,2-1 1,1 4-16,2-1 1,7 0-1,-1-3 152,6 2 1,8-1-1,9-4 1,0 0-397,4 0 1,1 0-1,3 0 1,2 0-574,1 0 0,0 0 870,-4 0 1,5 6 0,3 2 0</inkml:trace>
  <inkml:trace contextRef="#ctx0" brushRef="#br0">10784 7623 23296,'-7'0'-1077,"1"2"1,7 1 517,4 1 1,-4-1 1331,4-7 1,-4 1-1430,-1-6 1,-1 1 220,-4-1 0,4-2 343,-4 2 0,4-3 0,1-1 79,0-1 1,0 1-1,0 0 1,1-1-98,4 1 0,-4-5 0,5-1 0,-1-2 62,-1-3 1,5 1 0,-5-1 0,-1 2 15,-1-2 0,-2 0 1,0 1-1,0 1-528,0-2 0,0 3 0,-2-1 1,-1 0 447,-1 1 1,-6 0 0,2 5 0,1-3 38,2-2 0,-1 3 0,2-4 1,1 0 258,1 1 0,2-9 0,0 4 0,0-2 171,0-1 1,5-2-1,-1-1 1,1-1-188,1 1 1,-5 1 0,4 4 0,-4 0-594,-1 1 0,0 5 1,0 2 147,0-1 0,0 6 1,0-4 245,0 3-379,0 8 0,-1-5 0,-2 3 0,-2-3 65,2-1 0,2-1 1,1 1-2152,0 0-701,0 5 3598,-6 2 0,-2 12 0,-5 2 0</inkml:trace>
  <inkml:trace contextRef="#ctx0" brushRef="#br0">10664 6570 14570,'9'-60'0,"1"2"0,1 10 1462,1 13 1,-6 13 0,-2 19-3062,-3 12 0,-2 14 1,-3 13-1,-7 4 1908,-5 4 1,-11-2 0,-7 4-1</inkml:trace>
  <inkml:trace contextRef="#ctx0" brushRef="#br0">14223 7823 8858,'6'-13'0,"2"-1"0,0 3 782,1 2 0,-4-2-894,4 7 0,-5 1 0,4 7-549,-3 5 1,0 3 0,-5 1 0,0 1 660,0-1 1,1-1-1,2-2 1,3-1 253,2 2 0,1-4 0,4 0 1,0-1 42,1-3 0,3-1 1,3-2-1,-1 0 50,0 0 0,3-5 1,-2-1-1,0-1-101,4-3 0,0-1 0,-1 1 0,-2 2-428,-2 2 1,5-2 0,-2 2-1,2 0-63,-2 0 1,-1 0 0,-5 3 0,2-1 119,-2 1 1,1-3 0,-3 0-1,1 0 195,-3 0 1,-3-5 0,1 3-1,-1-3 46,2 2 1,-4-2 0,0 2 0,1-3 18,-1-2 1,1 1 0,2 0-290,-1-1 0,-2 1 1,4 1-1,-4 2-331,-1 1 1,3 5 187,-5-5 0,1 0 260,-5-4 0,0 4 0,-2 1 0,-1 1 113,-1-1 0,-5 0 1,3-6 454,-1 1-418,4 0 1,-8-2 0,5-2 0,0 0-14,1 0 0,-4 3 1,4 0-1,1 2-133,-2 4 0,3-4 0,-6 4 0,0-1-158,2 0 1,-4 5 0,5-3 214,-1 1 1,-2-3 0,-4 3 0,-1 0 100,1 0 0,0-3 0,-1 3 0,1 0 53,0 0 1,-1-2-1,1 2-154,0-2 0,0 5 0,-1-1 0,2 1-220,3-2 0,-2 4 1,2-4 23,-3 4 0,-1 1 0,-1 0 189,1 0 1,0 0-1,-1 0 198,1 0 1,0 0-1,-1 0 91,1 0 0,4 0 0,0 0-210,-1 0 1,-2 0 0,-1 0-244,-1 0 0,1 0 0,1 1 0,2 2 6,1 2 0,0 4 1,-3-3-1,2 1 214,1 3 1,1 2-1,-2 2 103,1-1 0,2 0 1,-4 1-1,4-1-37,1 0 0,-3 1 0,3-1 0,0 2-102,0 2 1,-3 0 0,4 5 0,-3 2-121,-2 1 0,-1 2 0,1-2 0,3-2-40,1 0 0,-3-6 1,4 4-1,2-2 66,2-2 1,1-3 0,1-2 0,4-1 390,4-2 0,4-5 0,5 3 1,3 1-75,-1-1 0,6-2 0,-4 2 1,3 0-561,2 1 1,-1-4 0,2 5 0,2 0-326,1-2 1,2 10 0,-4-4 0,2 2-1372,-1 0 1996,4-2 0,0 0 0,6 1 0</inkml:trace>
  <inkml:trace contextRef="#ctx0" brushRef="#br0">15143 7077 13040,'0'-14'-2621,"-1"8"2114,-4 8 0,-2 8-4,-7-1 590,7-3 1,3 0 0,8-6-1,5 0 475,3 0 0,1-4 1,0-1-1,1 2-296,-1 2 1,6 1-1,4 0 1,0 0-179,-1 0 0,4 1 0,-4 2 0,3 3-174,2 1 0,-2-4 0,-1 2 1,-2-4 185,1-1 1,3 0-1,-1 0 1,-1 0 109,-2 0 0,-2-6 0,4-2 1,-2-4 2,2-2 0,-5 1 0,1 0 0,-3-1-81,1 1 1,0 0 0,-5-1 0,1 1-51,-1 0 0,-4-1 1,-2 1-1,1 0-387,-1-1 0,-4 1 0,3-2 0,-2-1 112,1-2 1,-1 1 0,-4 3 0,0 1 35,0 0 0,0-5 1,0 0-1,0 2 2,0 1 1,0-3-1,0 0 1,0 2 71,0 1 1,0 2 0,0 0-14,0-1 0,0 1 42,0 0 0,-6-1 0,-3 2 163,-2 4 1,-7 2-1,0 6 1,2-2 49,1-2 0,-3 2 1,0-2-1,1 1 47,-3-2 1,6 2 0,-6-4 0,2 1 18,1 3 0,-1-3 0,3 2 0,-1 1 4,-2 1 1,-1 2 0,3 0 0,-4 0-27,0 0 1,2 5 0,-4 1 0,-2 1-35,-1 3 1,-1 2 0,3 2-1,2-1 17,2 0 1,-3 1 0,4-1 0,0 0-95,-1 1 1,4-1 0,-3 0 0,3 1-159,2-1 0,1 5 0,2-1 0,2 1-49,3 1 1,0 2 0,7 6 0,2-2-227,5-3 0,13 3 0,8-2 0,7 2-101,9 1 1,14-3 0,9-3 0,3 1 446,-34-10 1,1-1 0,6 1 0,0 0 0,3 2 0,-1 1 0</inkml:trace>
  <inkml:trace contextRef="#ctx0" brushRef="#br0">12304 6157 30392,'-14'0'-1289,"1"0"1,4 2 901,0 2 1,0-2 0,-4 3-1</inkml:trace>
  <inkml:trace contextRef="#ctx0" brushRef="#br0">12224 6184 29500,'-8'-14'-2849,"2"1"1,6 7 2043,0 6 0,2 6 0,2 7 0,5 1 578,3-1 1,1 0-1,1 1 1,1-2 525,2-3 1,0 2 0,5-3 0,2-1 81,1-2 1,0-4-1,-1-1 1,-2 0 326,2 0 0,1 0 0,1 0 1,0 0-267,-4 0 0,7 0 0,-2 0 0,1 0-520,0 0 0,-1 2 0,1 1 0,2 1 391,1-1 0,0-2 0,-4-1 0,-1 0 9,1 0 0,3-4 0,-2-3 0,-3-4-300,0-4 0,-1-2 0,-1-1 0,-2-4-84,-2-4 0,1-5 1,-4-1-1,0-1-503,-4 1 0,1-10 1,-5 1-1,1-4-135,0-1 0,-6 2 0,0 4 1,-5 1 33,-2 4 1,-13 2-1,-2 8 1,-9 3 396,-8 4 0,-8 9 1,-6 5-1,-7 2 176,-5 2 1,-3 0 0,-2 2 0,1 2 216,-1 5 1,3 3 0,5 3 0,7 1 276,5 2 1,-1 1 0,7-3 0,5 4-63,7 0 0,1 3 0,10 3 0,3 2-505,5 4 1,4 0 0,10 5 0,10-1 95,12 1 0,28 1 0,-22-18 0,4-1 0,3-1 0,3-1 295,4-1 1,1-1-1,5 2 1,2 0-1,3 0 1,0 0-1</inkml:trace>
  <inkml:trace contextRef="#ctx0" brushRef="#br0">4732 6117 28732,'0'-13'-9663,"0"4"7724,0 0 0,0 5 441,0-5 0,2 6 1702,2-2 507,-2 4 1495,4 1-437,-6 0 0,-2 0-271,-2 0-329,2 0 0,-5 0-514,2 0 0,2 0 1,-6 0-140,-1 0 0,0 1 0,-1 2 1,1 3-276,-5 2 1,2-4-1,-5 3 1,3 1 21,2-1 0,0 1 0,-1 1 1,1-4 306,0 1 1,-1-3 0,1 5-727,0-2 0,4 3 1,1-3-27,2 1 1,-3-3 0,4 4 0,-1-1-146,0 1 0,-5 0 0,4 6 142,0-1 1,-5-4 0,3 0 82,-3 1 1,-1 2 0,-1 1 42,1 1 1,4-2-1,2-2-99,1-1 0,-3 0 0,4 4-603,2 0 1,2 1 523,1-1 1,0 0 0,0 1-1,0-1-59,0 0 1,0 2-1,0 1 6,0 2 1,0 0 0,0-5-1,0 2 41,0 3 0,0-3 0,0 4 0,0-1-252,0-1 0,0 1 1,1-4 455,4-1 1,2 0 383,7 1 1,-5-3 0,-2 0 183,-1-2 0,3-5 0,-5 5-366,-1 1 1,5 2-1,-1 2-166,0-1 1,5-4 0,-3-2 0,3 1 357,1-1 0,1-3 0,-1 4 52,0-2 1,1 3 0,-1-5 0,0-1 292,1-2 0,-6 4 0,1-1-20,2-1 1,-4-1 0,2-1-477,1 4 0,2-2 0,2 4 0,-1-1-313,0-3 1,1 3 0,-1-2 0,-1 1 107,-3 1 0,7-5 0,-3 5 1,2-1 57,0-1 1,-2 0 0,1-4 0,-1 0 240,0 0 0,1 0 0,-1 0 0,0-1 114,1-3 0,-1 1 0,0-5 0,0 1-406,1-1 0,-1 1 0,0-3 0,1 2 0,-1 2 0,0 0 0,1 3 0,-1-1-201,0 1 1,1-3 0,-1 0 37,0-1 0,1 4 0,-2-3 1,-2 1 89,-1 1 0,0-6 264,4 1 1,0-3 0,1 0 0,-2 2-170,-3 1 0,2 0 0,-3-4-540,-1-1 0,5 5-8,-3 0 0,3 1 102,1-6 0,-4 7 0,-2 1 137,-1 0 1,0 0 0,-3-4 149,2 1 1,-1 0 0,-4-4 9,0-1 0,0 1 0,0-2 0,0-1-34,0-2 1,0 0 0,0 5 0,0 0-436,0-1 0,0-5 310,0-3 1,0 3-1,0 1-564,0 3 1,0 2 156,0-1 0,-1 1 332,-4 0 1,4-1-1,-4 1 418,4 0 1,1-1 0,0 1 0,0 0 0,0-1 0,0 1 0,0 0 0,0-1 35,0 1 1,0 0-1,0-1 1,0 1-182,0 0 0,0 4 0,0 0-312,0-1 0,-5 2 390,1-1 0,-5 5 312,5-5 1,-7 5 157,2-5 0,2 4-240,-2-4 1,2 5 0,-4-3 0,4-1 77,1 1 1,-3 2 0,3-4-89,-1-1 0,2 4 0,-2 0 1,-1 2-7,1-1 1,0-1 0,-4 3-1,2-1 92,-1 1 1,3 2 0,-2 1 28,-2 0 1,-1-5-1,-1 1-105,0 1 1,-1-3 0,1 0-110,0-2 1,4 6-1,0-3 1,-1 4 8,-2 1 0,-3 0-115,-3 0 1,-1 0 0,-3 0-1,4 1 60,3 4 0,0-3 0,-1 6 1,-2-2-81,2-3 0,0 3 0,-1-2 0,0-1 15,0-1 0,3 2 0,0 0-329,1-1 0,0-1 1,1-1-676,3 4 0,3-2 0,6 7-3256,0 5 3905,0-2 1,6 12 0,1-4 0</inkml:trace>
  <inkml:trace contextRef="#ctx0" brushRef="#br0">4772 5051 26812,'14'-13'-2751,"-1"-1"0</inkml:trace>
  <inkml:trace contextRef="#ctx0" brushRef="#br0">4852 4998 26844,'0'-14'-9727,"0"1"7286,0 0 557,0-1 1456,0 7 0,6 0 1101,3 2 1,-2 4 0,1-5 387,-2 0 1,3 3 1919,-5-6-3421,0 0 754,-4 2 0,-5 1 0,-3 7 0,-1 2 0,0 3-315,-1 2 0,-2 0 1,-1 6-1,1-1 363,3 0 0,-3 1 0,3-1 0,-2 0 258,-3 1 1,-4-1 0,-1 2 0,1 1-322,4 2 0,-7 1 0,8-1 0,-4 3-55,-2-1 0,4 6 1,-4-3-1,1 5-385,0 3 1,-4 1 0,3-4 0,0 1-93,-1 2 0,-2 6 1,4-3-1,2-1-479,1-6 1,3-1-1,2-5 106,1 0 0,6-2 1,-3-7-638,0-3 0,5-5 182,-4-8 0,4-4 1,2-6-1,4-3 966,4 0 1,9-13 0,2 2 0</inkml:trace>
  <inkml:trace contextRef="#ctx0" brushRef="#br0">4372 4971 13650,'-12'-13'0,"4"-1"0,2 1-503,0 0 315,4-1 1,-5 7 677,2 3 1,4 8-1,-4 5-247,4 3 1,7 1-1,4 0 1,5 1 453,3-1 0,6 5 1,-2 1-1,3 2-242,2 2 1,-1 7 0,2 3 0,2-1-411,1 1 1,5 2 0,-5-2 0,-2 0-460,0-1 0,2-1 0,0-4 1,-3 0 89,-4-1 1,-1 1 0,-5-1 0,-2 0-669,-1-4 1,-3 3-1,-3-1 810,-5 5 0,4-1 0,-1 5 0</inkml:trace>
  <inkml:trace contextRef="#ctx0" brushRef="#br0">26274 11715 21918,'0'-14'-4657,"-2"7"3261,-2 2 1,1 5-510,-6 5 2058,6-4 575,-3 5 1,5-6 682,-4 0 0,4-1-635,-4-4 0,5-1-1098,5-2 1,2 2 0,6 6 0,1 0 403,-1 0 0,6-5 0,4 1 0,2 1-30,1 1 0,-3-2 0,-1-1 0,0 1-60,-1-2 0,-2 3 0,-4-4 323,3 1 0,-4-5-400,4 2 1,-10 2-222,-8-2 0,-11 6 0,-7-1 1,1 2 269,-3 2 1,0 0 0,-7 0 0,2 0 176,3 0 1,-4 0-1,6 0 1,-3 0-4,1 0 0,6 0 0,-2 0 0,3 0 1485,2 0-1703,0 0 0,7 5 1,6 1-106,7 1 0,10-4 0,3 3 0,4-2 94,4 1 1,8-1-1,-1-4 1,4 0 99,1 0 0,-6 0 0,-3 0 0,-4 0 97,-5 0 0,-3 0-264,-6 0 0,-7 0 0,-7 0 0,-11 0-13,-9 0 1,-5 0 0,-7 0-1,-4 0 82,-2 0 0,-5 0 1,7 0-1,-2 0 37,5 0 1,6 0 0,5 0-1,2 0-27,2 0 0,5 0 1,7 2-1,1 2-865,3 5 0,1 3 798,2 1 1,6 7-1,2 0 1</inkml:trace>
  <inkml:trace contextRef="#ctx0" brushRef="#br0">15463 7836 13416,'0'8'404,"0"-2"1,6-6 512,3 0 1,3 0-333,1 0 0,0 0-544,1 0 0,-1 6 1,0 1 129,1 0 1,0 5 0,3-4 99,0-1 0,1 0 0,-3-4 0,1 2-120,2-2 0,4-2 1,-4-1-1,0 2-29,1 2 1,-4-2 0,4 2-1,-1-2 34,0-2 1,1 0 0,-3 0 0,2 0-179,-2 0 0,4 0 1,-3 0-1,0 0 252,-2 0 0,4-2 1,2-1-115,-1-1 0,-2-7 0,-8 3 1,-1-4-92,2-2 1,0-3-1,3 0 1,-1 4-186,0 3 0,1 1 0,-1-5 1,0 3-280,1 2 0,-1-3 0,0 4 205,1 1 0,-2-5 1,-2 5-1,-1-2 220,1 0 1,-2 5 0,-1-5-102,-1-2 0,3-1 0,-5-1 1,1 0 229,1-1 1,-5-3 0,5-3 0,-1 1-168,-1 0 0,0 1 0,-4 5 0,0 0-222,0-1 0,0 1 1,0 0-263,0-1 1,0 1 368,0 0 0,-4 4 0,-2 1 1,0 1 117,0-1 0,-3 4 0,3-5 1,-1 0 159,-3 2 1,2-5 0,-1 5 0,0-2 21,2 0 0,-5 0 0,5-4-206,-1-1 0,-2 5 0,4 2 86,-1 1 0,2-3 0,-4 5 1,-1 1-1,0 0-28,1-2 1,-3 4 0,3-4 0,-3 4 121,-1 1 0,-1 0 1,1 0 186,0 0 1,0-4 0,-1-1 107,1 2 0,4-3 0,0 0-329,-1-1 0,2 4 0,1-3 0,-1 2-209,1-1 0,-2 1 0,-4 4 83,0 0 0,4 0 1,0 0-1,-2 0 76,0 0 1,-3 0 0,1 0 0,1 1-108,3 4 1,-3-4 0,3 4 254,-2-4 0,-1 0 0,1 2-185,2 2-145,1-1 1,-1-4 128,0 0 1,0 0 0,-4 0 28,-1 0 0,1 0 0,0 0 0,-1 0 52,1 0 1,0 2 0,-1 1-35,1 1 0,0 2 0,-1-3 39,1 2 0,0 3 1,-1-2-137,1 2 1,4-4-1,0 4 1,0-1 2,2 0 1,-1-2 0,4 2-1,-3 1-16,-1-1 0,1-3 0,2 5 35,-4 2 1,-2 1 0,-1 1 44,3 0 1,-1-4-1,5 0 1,1 0 38,-2-2 0,4 5 1,-4-3-1,2 3-158,-1 1 1,0 1 0,2-1 0,-2 0-58,2 1 0,2-1 0,1 0 224,0 1 0,0-1 1,0 0-3,0 0 0,0 1 1,0-1-40,0 0 1,0 1 0,0-1 4,0 0 0,0-4 1,0 0-1,0 2-109,0 0 1,1 1 0,2-1-1,3-2 77,1 1 1,-2-3 0,4 2 189,1 2 1,2-4-1,1 0 1,-1 1 118,-3-1 0,3-2 0,-3 2 1,3-1 63,1-3 1,0 3 0,2 0 0,1 0-172,2 0 1,0 0 0,-3-4 0,1 4-124,2 2 0,6-5 0,-2 3 1,1-2 54,0 1 1,5 3 0,-3-3 0,2-2-193,2-2 0,1-1 0,-3 0 0,-1 0 138,1 0 0,-2 0 0,-1 0 0,-4 0-2,0 0 1,-2 0 0,-5-1-44,0-4 1,-4-1-980,0-2 0,-6 0-1602,1 4 0,-1 2-116,2-2 2690,2 2 1,12 2 0,2 0 0</inkml:trace>
  <inkml:trace contextRef="#ctx0" brushRef="#br0">12170 6997 10118,'-7'-11'0,"3"-2"89,2-2 1,2 5 236,0 1 0,-4 5 0,-2-4-548,-2 2 1,4 2 0,-4 5 270,3 4 0,0-2 191,5 6 0,0-5 369,0 5 0,2-6 244,2 1 1,-1-2-223,6-2 1,-5 0-596,5 0 0,-1 1 0,2 2 0,-3 3-86,-1 2 1,5 0 0,-2 4 0,2-1 242,3-2 0,1-1 0,1 4 102,2-3 0,-1 2 1,-2-7-1,2-1 101,0-2 0,5-1 0,-2 0 0,-1 0 13,0 0 0,5-4 0,-2 0 0,2-1-285,-2-1 0,2 3 0,-5-4 1,0 1-229,1 3 1,-3 0-1,-3 0 1,-1-1-11,0 1 0,1 1 0,-1 2 167,0 0 0,-4-4 0,0-1 66,1 2 1,2-4 0,2-1 0,-1 0 34,0-1 0,1 0 0,-1-5 0,0 1-184,1 0 1,-1-1 0,0 0 0,1-3-64,-1 0 0,0-1 1,-1 5-1,-3-1-119,-5 1 1,2 0 0,-1-1-231,-2 1 1,-2 0-1,-2-1 161,-4 1 1,-2 0 0,-5-1 0,2 1 165,1 0 1,1-2 0,-2-2 0,3 0 41,1 0 1,-3-2-1,4 1 1,1 2 168,-2 1 0,3-2 1,-4-1-1,-1 0 92,1-1 0,2 4 1,-3-3-1,-3 3-376,-1 2 1,-5 1 0,-3 2 0,1 2-51,0 2 1,-5 1 0,3 2 0,1-2 89,2 2 1,-1 2 0,1 1 220,1 0 1,3-5 0,0 1 0,2-1 247,4-1 1,-4 4 0,3-6-111,-3 2 0,3 2 0,0 2 0,-1-1-175,-2-1 0,-3-1 0,-1 5 19,-2 0 1,-1 2 0,3 2 0,-4 5-341,0 3 1,3-3-1,-2 0 1,3 1 41,2 2 1,-2-5-1,7-1 559,-3 0 1,-1-3 383,0 6 1,4-6-297,0 2 0,0-4 0,-4 1-394,-1 2 0,6 3 0,-1 7 0,-2-1-501,-1 0 0,-1 10 1,-2 2-1,-1 3 42,-2 6 0,2-3 0,6 2 1,2-4 275,2-2 0,2 1 0,5-9 0,4 1 333,4-1 1,8-1-1,7-5 1,6-1 43,5-3 0,2 2 1,2-3-1,-1 1-650,4 0 0,1 1 0,-3 8 0,-2 4 416,-2 3 1,2 8 0,-4 1 0</inkml:trace>
  <inkml:trace contextRef="#ctx0" brushRef="#br0">15476 6210 17615,'0'-26'-1500,"-6"5"1,0 9 0,-4 12 0,1 6 1436,-1 2 0,-2 2 0,0-4 300,3 1 0,2-4 1706,2 2-1010,4-4 65,-5-1 1,10 2-309,1 2 0,5-2-916,-1 2 1,3 2 0,1-2 425,1-1 1,-1 3 0,0-1 0,2-1 39,3 2 0,-2-4 0,6 2 1,1-3 138,-3-1 1,6 0 0,-6 0 0,2 0-78,1 0 1,-3 0 0,4 0-1,-2 0-95,2 0 0,-3 0 0,0 0 1,-1 0-293,1 0 0,-3 0 1,3 0-1,-2 0 98,-3 0 0,3 0 0,-1 0 0,-2 0 23,-1 0 1,-1 0-1,-1 0 1,0-1 196,1-3 1,-6 1 0,1-5 0,0 1-119,-1-1 0,3 1 0,-3-3 0,1 1-125,0-2 0,-5 4 0,3-2 0,1-1-276,-1-2 0,-2 3 1,2 0-1,1-1-286,-1-2 1,-3 0 0,4 2-1,-2 1 189,-3-2 0,3 0 1,-2-3-1,-1 1 98,-2 0 0,-1-1 0,0-1 0,0-1 114,0-2 1,-5 1 0,-3 3 0,-1 1 82,0 0 0,0-1 1,-4 2-1,1 2-97,3 1 1,-2 0 0,2-3 0,-3 2 128,-2 1 1,1 2 0,0-4-1,-2 3 115,-3-3 0,3 1 1,-2-1-1,2 3-28,2-3 0,-1-1 1,1-1-1,0 1 194,-1 3 1,1-1 0,0 4 0,-1 0-13,1 0 1,0 2 0,-1 2 0,1-1-199,0-1 0,-1-1 0,1 5 0,0 0 95,-1 0 1,-1 0 0,-1 0 0,-2 0 39,2 0 1,1 0 0,0 0 0,-1 0-77,-2 0 0,1 0 0,3 0 1,1 0 284,0 0 0,-1 0 0,1 0-158,0 0 0,-1 5 1,1-1-196,0-1 0,-1 5 1,1-1-1,0 2-177,-1 0 0,0 4 0,-3 5 1,-1 0-48,2 1 1,1 0 0,2 5 0,0-2-8,-1 2 1,5-3 0,2 1 0,1 0 74,3-1 0,2 2 0,1-3 1,0-1-41,0 0 0,6-1 1,1-3-1,2 1-170,0 2 0,1 0 0,6-5 0,4 0-54,0 0 0,3 1 0,5 1 0,1 1-70,3 2 1,5 1 525,-2-1 0,4 8 0,1 8 1</inkml:trace>
  <inkml:trace contextRef="#ctx0" brushRef="#br0">5545 4678 29493,'0'-6'-1378,"0"6"0,-6 6 0,-1 7 0</inkml:trace>
  <inkml:trace contextRef="#ctx0" brushRef="#br0">5505 4718 29345,'0'-14'-4916,"0"1"1,0 0-1364,0 0 2901,0 5 3263,0 2 1,-6 8 0,-2 1 936,-4 1 1,-2 1 0,1-5 399,0 0 1,-1-2-212,1-2 0,6 1 0,1-5-1215,0 2 0,3-3 943,-6 5 0,4 0 1,-3 5-428,-3 3 1,-1 4 0,-1 5-1,0 1-249,-1-1 1,1 0-1,0 0 335,-1 1 0,6-5 0,-1-2-39,-2-1 1,4-2-56,-2-4 1,6 2-343,-1 2 1,-2 4 0,0 5-366,-2 0 0,5 1 0,-3 1 0,2 1-40,0 2 1,-5 1 0,3-3 0,0 2 128,0-2 0,-3-1 0,5-2 0,-1-1-42,-1-3 1,5 3 463,-4-3 1,-1-2 91,2 2-711,-1-6 0,5 9 0,0-3 99,0 3 1,-4 1 0,0 0 0,1 1 144,1-1 0,-2 5 1,-1 1-1,1 0 112,-2 0 1,4-1-1,-2-4 1,2-1 223,2 0 0,0 1 0,0-1 85,0 0 0,2-4 1,1 0 75,1 1 1,5 2-1,-4 2 1,-2-1-547,-2 0 1,4 1 0,0-1 0,1 2 333,0 2 1,5-2-1,-2 3 1,2-3 168,3-2 0,-1-4 0,2-2 0,3-1 525,4-3 0,-1 3 0,-1-1 0,1-2 1105,0-2 0,0-1 0,2 0 0,-2 0-951,-2 0 1,3 0 0,-1 0 0,1 0-59,2 0 0,4 0 0,-6 0 1,4 0-539,0 0 0,5 0 0,1 0 0,-3 0-172,-1 0 0,2 0 0,0 0 0,-2 0-98,1 0 0,-1-6 0,-4-3 0,-2-3 0,2-1 0,0 0 0,-1-2 0,0-1 0,0-2 0,-2-4 0,0 2 0,0 1 0,-1 0 0,-3-3 0,2 3 0,-1-1 0,-1 1 0,0 1 0,-7 3 0,-1-1-269,1-2 1,-2 1 0,-1 3 0,-1 1-534,-3 0 1,-1-1-1,-2-1 1,0-1 84,0-2 1,-6-4 0,-3 3 0,-3-2 185,-1-2 0,-1-3 0,1-2 0,0-1 342,-1-2 0,1-1 0,1 7 1,2 2 65,1 0 1,0 4 0,-6-2 0,-1 7 38,-2 2 0,-7-2 1,-2 10-1,-7 1-129,-4 2 1,-4 2 0,-2 3 0,-5 5 325,-3 3 1,0 1 0,3 1 0,6-2-30,6-3 1,5 1-1,7-4 1,2 1 49,6 4 0,3-4-308,5 2 0,15 0 0,9 4 1</inkml:trace>
  <inkml:trace contextRef="#ctx0" brushRef="#br0">5665 5917 29865,'0'-13'-4916,"0"0"1,0-1 1042,0 1 0,-6 1 4053,-2 3 1027,2-3-1519,0 11 904,0-5 0,6 10-476,0 1 1,1 4-1,8-5 1,1 1-137,2 1 0,-3-3 0,0 4 1,1 0 596,2 1 1,2 2-1,-1 6 1,0 2-81,1-2 0,3 4 0,3-1 0,0 2-207,4 2 0,1 3 1,2-1-1,0-2-135,-1 0 0,7-3 0,2 4 0,4-3 322,1-2 0,-2 3 0,1-4 0,-2-2-484,0-1 0,-1-2 0,-10 1 1,-1-1 377,-2 0 0,0-4 1,-5-1 3657,-2-2-4264,-7-2 1,-4-4-444,-10 0 0,-2-6-878,-7-3 1363,1-3 1,6-7-1,1-2 1</inkml:trace>
  <inkml:trace contextRef="#ctx0" brushRef="#br0">6225 5664 28024,'-9'-4'-1213,"0"-1"0,5 1 0,-5 4 1888,-1 0 0,2 0 1,-1 0-1,-1 0-274,-2 0 1,-1 6-1,-2 3 1,-1 4-599,-2 5 1,-6 4 0,1 9-1,-6 6 88,-2 6 0,-6 3 1,3 4-1,0-1-73,3 1 0,3-2 0,3-1 0,1-2-349,2-7 0,10 1 1,-1-7-1,2 1-478,4-1 1,-3-2 0,5-6-1,2-4 604,2 0 0,7 3 1,1-2-1</inkml:trace>
  <inkml:trace contextRef="#ctx0" brushRef="#br0">6758 6597 28649,'0'-25'-9831,"0"3"7502,0 8 1,2 8 2763,2 6 0,-1 5 0,6-1-105,2-1 1,0-1 0,3-2 0,-1 0 23,0 0 0,10-5 0,0 1 0,1 1 357,1 1 0,5-2 0,2-1 0,1 2-442,0 2 0,2 1 0,-2 0 0,-1 0-579,1 0 1,-2 0 0,-4 0 0,-2 0 578,-3 0 0,2-4 0,-7-1 1,0 2 997,-2 2-1334,-2 1 1,-13 0-1,-9 0 1,-10 0 86,-6 0 1,-11 1 0,-2 2 0,-2 3-119,-3 1 1,4-2 0,4 2 0,-1 1-35,2-1 1,3-2 0,7 2-1,3-1-682,2-3 364,1-2 1,12-1 411,6 0 0,12 0 1,9 0-1</inkml:trace>
  <inkml:trace contextRef="#ctx0" brushRef="#br0">1706 10982 10111,'0'-8'5791,"0"2"-5228,0 6 0,0-1 1270,0-4-1607,0 4 0,-4-4 0,-1 10 0,1 4 208,-2 3 0,-1 8 0,-7 5 0,1 7 29,0 2 1,-1-3 0,1 4-1,0 1-338,-1-2 1,7 3 0,2-7 0,4-4-178,1-2 0,0-8 1,1 0-1,4-4-411,4-3 0,3-6 1,2 2-1,3-4-317,0-1 1,0-6 0,-7-3 0,-1-3 523,1-1 1,-4 0-1,-1-1 1,-4 1 1035,-1 0 1,0-1 0,-1 1 79,-4 0 1,2 5 3905,-6 4-4039,1 2 0,8 2 0,7 0-727,8 0 0,4 5 0,-3-1 0,2 1-164,-2 1 1,4-5 0,-3 5 0,0-1-649,-2-1 0,-7 0 1,0-2-1,-1 1-8626,1 1 9438,-5 1 0,8-5 0,-3 0 0</inkml:trace>
  <inkml:trace contextRef="#ctx0" brushRef="#br0">2080 11008 9222,'-14'2'2215,"1"2"1,5 4-1,4 5 1,3 0-904,1 1 0,1-1 0,2 0-955,1 1 0,7-1 0,-4 0 0,2 1-499,0-1 0,-6 5 0,1-1 1,-2 0-1150,-2-3 0,0 0 0,0-1-268,0 0 1,-2-5 861,-2-4 0,1-8 0,-4-7 0,1-5 516,3-6 1,1-2-1,2 1 1,0 0 914,0 0 1,2-2-1,1-1 1,3 4 508,1 4 0,-3 4 1,4 0-1,-1 2 119,1 4 0,-4-3 1,5 7-1118,1 1 0,2 1 0,1 2 0,1 0-426,-1 0 1,0 0 0,1 0-1,-1-1-928,0-4 1,1 4-1,1-4 1,1 2-575,2-1 0,1 1 0,-3-6 1,2-1-644,-2-2 1,-1 0 2325,-2 3 0,1-9 0,-1 4 0</inkml:trace>
  <inkml:trace contextRef="#ctx0" brushRef="#br0">2173 11035 7958,'-21'13'386,"5"2"0,4 1 1,5 2 2778,1-2 0,1-1-1631,5-1 0,8-7 1,3-3-1383,6-2 0,5-2 1,-3-2-1,0-1-1082,1-1 0,2-5 0,-4 3 1,-2 0 929,-1 0 0,-2 2 0,0 4 0</inkml:trace>
  <inkml:trace contextRef="#ctx0" brushRef="#br0">2146 11275 8972,'-7'1'2457,"2"4"1,10 1-1,4 3 1,4-4-1818,5 1 0,1-4 0,5 4 0,-4-2-3370,0 1 0,3-1 2730,0-4 0,2 6 0,1 1 0</inkml:trace>
  <inkml:trace contextRef="#ctx0" brushRef="#br0">2559 11022 7958,'0'-14'4097,"0"5"-1127,0 0 0,0 8-2296,0 1 1,0 10 0,0 10-208,0 0 1,0 7 0,0 4 0,0-1-227,0-2 1,0-3-1,2-1 1,1-4-1416,1 0 1,2 0-1,-3-5-248,2-3 0,5-9 0,-3-3 757,1-7 1,2-11 0,-5-4 0,-1-4 377,2 0 0,-5 1 0,4 2 0,-4 6 1472,-1 2 1,2 3-58,2 3 1,-1 5-1,5 8 1,-1 6-183,0 7 1,1 2-1,2 5 1,-1-4-319,2 0 0,5-3 1,2-5-1,-1-3-376,3-4 0,-6-4 0,6-4 0,-3-6-419,1-8 0,0-9 0,-6-5-343,-3-4 0,1-4 0,-5-1 0,-3 0 0,0 2-943,-2 2 1,-4 1 0,-2 7 602,-2 2 0,1 9 0,-4 0-552,3 7 1,5 5-451,-2 10 0,4 2 1852,1 7 0,12-1 0,2 0 0</inkml:trace>
  <inkml:trace contextRef="#ctx0" brushRef="#br0">3039 10888 7913,'14'9'2162,"-1"-1"1,0-2-983,1-4 0,-1 0 0,2-2 0,3-2-1609,4-2 1,1 3-1,1-5 1,-3 1 428,-2 1 0,-1-1 0,-5 5 0</inkml:trace>
  <inkml:trace contextRef="#ctx0" brushRef="#br0">3053 11048 7913,'-8'14'802,"5"-1"1,6-1 433,6-3 0,4-3 0,5-6 0,4 0-374,4 0-862,0 0 0,7-12 0,1-3 0</inkml:trace>
  <inkml:trace contextRef="#ctx0" brushRef="#br0">1800 12194 7784,'-8'2'1336,"2"2"0,2 5 106,-1 3 0,1 7 0,4 3 0,0 5-677,0 4 0,0 2 0,0 4 0,0-2-758,0 2 1,0 0 0,0-1-1,0-5-783,0-3 1,1-3-1,2-2 1,3-6 775,2-2 0,1-2 0,4 1 0</inkml:trace>
  <inkml:trace contextRef="#ctx0" brushRef="#br0">2053 12061 13499,'-5'-6'705,"1"6"0,-2 6 0,3 7 0,-3 1 0,0 1 85,0 2 1,-4 3-1,1 3 1,-1-1-649,1 2 0,-3 0 0,3 0 0,-1-4-369,1 0 1,-2 2-1,6-4 1,-1-2-1052,0-1 0,1-7 709,5 1 0,2-6 0,2 2 604,5-4 0,3-1 0,3 0 0,1 0 469,2 0 1,4 0-1,-3 0 1,2 0-36,3 0 0,-5 5 1,0 1-1,-1 0-788,0-1 0,1 4 0,-3-4 0,2-2-2068,-2-2 1,4-1 2386,-3 0 0,13-12 0,-2-2 0</inkml:trace>
  <inkml:trace contextRef="#ctx0" brushRef="#br0">2453 12008 14123,'-5'9'0,"1"0"1128,1 1 1,0 3 0,0 4-1,-3 3 1,0 4-35,0 4 0,0 2 0,3-4 0,-1 1-1074,1 0 1,-3-2-1,2-1 1,1-2-671,1 1 1,2-3 0,2-3 0,1-2-2117,1-1 0,6-7 1793,-1-3 0,-1-2 1,-1-4 638,-1-2 0,4-5 0,-1-7 1,3-2-939,1 2 1,1 1 1271,-1 2 0,6-1 0,2 1 0</inkml:trace>
  <inkml:trace contextRef="#ctx0" brushRef="#br0">2786 11941 8145,'0'13'1835,"0"1"0,0-1-892,0 0 0,0 5 0,0 1 1,0 2-261,0 3 0,-1 1 0,-2 2 1,-3-1 336,-2 1 0,5 3 0,-3-1 0,2-2-623,-1-2 0,1 2 0,4-9 0,1-4-1297,4-3 1,-2-1 0,6-4-395,1 1 0,6-4 1,2 2 805,-1-4 0,-3-5 1,0-2-1,-1-2 278,0-2 1,-1 3 0,-1-1 0,-3 1-610,3 0 0,1-2 0,1-5 819,0 1 0,7 0 0,0-1 0</inkml:trace>
  <inkml:trace contextRef="#ctx0" brushRef="#br0">3239 11888 7744,'-6'-8'1076,"-3"4"0,3 4 0,2 4-821,3 5 1,1 8 0,0 3 0,0 4 1244,0 4 1,-5 6 0,-1-1 0,-1 1-1109,-4 3 0,4 0 0,0-2 0,1-5-600,3-6 0,-3-1 0,1-5 0,2-2-1041,2-1 0,2-7-154,4-4 1,2-2 0,7-4 31,-1-2 983,6-10 388,2 0 0,0-12 0,-2 6 0</inkml:trace>
  <inkml:trace contextRef="#ctx0" brushRef="#br0">3519 11928 7744,'0'-8'2891,"0"2"0,2 6 0,2 0-2231,5 0 1,3 2 0,1 1-1125,0 1 0,1 5 0,-1-3 0,0 0-1546,1 0 0,-1 3 2010,0-5 0,1 7 0,-1-4 0</inkml:trace>
  <inkml:trace contextRef="#ctx0" brushRef="#br0">3493 12114 15345,'5'14'579,"7"-2"1,8-4-441,0-3-139,2 2 0,11-5 0,1 4 0</inkml:trace>
  <inkml:trace contextRef="#ctx0" brushRef="#br0">3946 10902 31215,'4'-9'-1465,"1"0"0,5 1 0,-1 0 701,3 3 1183,-5-2 1,-1 11 0,-6 2 0,-1 7-989,-4 5 0,2 6 0,-4-3 0,-1 1 293,1 0 1,4-4 0,-3 3-1,2-2 64,-1-3 0,1-6 352,4-1 1,0-7-589,0-2 1,0-6-1,0-9 1,0-3 360,0-4 1,0-2-1,0 1 1,0 2-775,0 2 0,0-3 0,0 4 89,0 1 0,0 3 0,1 2 1146,4 3 0,-2-3-157,5 3 1,-3 3 0,4 0-1,1 2 70,2-1 0,1 1 0,1 4-273,-1 0 1,0 0 0,1 0-715,-1 0 0,0 0 1,1 0 1153,-1 0-16,0 6 0,7-5 1,0 5-1</inkml:trace>
  <inkml:trace contextRef="#ctx0" brushRef="#br0">4506 10635 13203,'-8'-21'334,"-4"4"1,3 9-21,-2 8 1,2 12-1,0 10 1,0 2-656,2-2 1,-1 2 0,5-6 0,-1-1 140,1 3 0,1-1 1,2 5-1,0-2-572,0 1 1,0 3-1,0-1 714,0-3 0,0 3 1,0-4-1</inkml:trace>
  <inkml:trace contextRef="#ctx0" brushRef="#br0">4666 10955 27180,'-6'-12'-2657,"-2"5"2427,1 7 0,-5 10 1,3 9-1,-3 1-331,-1-1 1,0 3 0,-1-4 0,2 0 385,4 1 1,-4 0-1,4 5-86,1-2 1,1-6 0,6 3 0</inkml:trace>
  <inkml:trace contextRef="#ctx0" brushRef="#br0">4945 10822 9682,'0'9'148,"0"-1"1,0 4 412,0 5 1,0 2 0,0 5 0,-1-2-361,-3 1 0,2-2 0,-2 0 0,2-2-35,2-3 1,-4-1-396,-1-1 1,-1-7 195,2-3 0,1-8 0,-4-6 0,-1-5-194,1-3 0,4-10 0,-2 0 0,4-3 78,1-2 0,0 2 0,0 3 0,0-2 385,0-1 0,6 0 1,1 6-1,2 1 892,0 2-942,0 6 1,-2 1 0,-1 7-6,0 3 0,-3-1 0,6 3 0,1-2-81,2 2 0,1 2 0,2 1 1,2 0-448,0 0 1,6 4 0,-6 1 0,1-2-396,1-2 0,-4 1 0,4 1 0,-1 1-1609,0-1 2374,6 4 1,-4 1-1,7 5 1</inkml:trace>
  <inkml:trace contextRef="#ctx0" brushRef="#br0">5399 10662 8493,'-6'-20'1217,"3"6"419,-6-4-639,6 9-1555,-3 3 384,6 6 37,0 0 1,4 6-1,2 3 126,2 3 0,-5-3 1,1 0-219,-2 1 0,-2 2 1,0 1-29,0 0 0,-2-4 294,-2 0 0,-2-4 134,-3 3 1,3 1-1,6 5-66,0-1 0,2-4 1,2 0-1,5 0 110,3-2 0,0 5 0,-2-5 1,-3 2 196,-1 0 1,3 0-248,-4 4 0,-2 1 0,-8-3 0,-4 0-26,-3-2 1,-1-2-1,0 4 1,-1-4-20,1-1 0,0 3 0,-1-5-360,1-1 0,6 0 0,1 0-389,0 1 1,3 1 28,-6-5 0,5 4 0,-5 2 63,-2 2 0,-1 1 0,-1 4 0,0 0 38,-1 1 1,3-1 0,2 0 498,4 1 0,4-1 0,1 0 0</inkml:trace>
  <inkml:trace contextRef="#ctx0" brushRef="#br0">5772 10888 21615,'0'-13'-3289,"0"0"1,1 5 2721,4 4 0,-4 4 1,4 4 85,-4 5 1,-1 3 0,0 1 1225,0 1 1,-1 3 0,-4 3 0,-2 0-223,0 4 1,-5 1-1,3 3 1,-3 1-781,-1-3 1,1 4-1,1-9 1,4-1-509,1-2 0,2-3-776,4-2 1626,6 0 1,1-5-1,6-2 1</inkml:trace>
  <inkml:trace contextRef="#ctx0" brushRef="#br0">6039 10888 17718,'5'-13'-1665,"-3"6"1,4-1 1441,-6 4 0,0 4 423,0 0 0,0 6 1,0 7-1,0 0 114,0 1 0,-6 3 0,-1 3 0,-2-1 147,0 0 0,0-1 0,-4-5 0,1 1 105,3-1 0,-2-4-1134,7 0 45,0-6 1,4-3-1,0-11 1,1-5 190,4-6 0,6-8 0,7-2 0,0-2-234,1-4 0,-4 1 1,3 2-1,-3 4 370,-2 3 601,0 1 0,-4 6 986,0 4-1118,-6 2 0,3 9 1,-6 6-1,0 7-636,0 5 0,0 6 0,0 1 0,0 2-823,0 2 0,0-2 0,0 1 1186,0 2 1,12 1 0,3 2 0</inkml:trace>
  <inkml:trace contextRef="#ctx0" brushRef="#br0">6545 10782 8511,'-4'-34'-486,"-1"3"155,1 14 0,5 11 58,4 15 0,-2-1 1,6 0-1,1 3 915,2 1 0,1 2 0,-1 3 0,-2 2-387,-1 2 0,-6 1 0,2 5 1,-4-1 37,-1 1 0,-1 3 0,-5-1 0,-6-1-762,-4 2 1,-7-2-1,4-4 1,-2-4 468,-2 0 0,-3-2 0,0-5 0</inkml:trace>
  <inkml:trace contextRef="#ctx0" brushRef="#br0">6492 10782 8498,'22'-49'0,"0"4"1123,2 8 1,1 14 0,2 18 0,-1 4-1045,1 1 1,-2 6-1,-1 4 1,-2 5-3911,2 3 3831,1 5 0,2-2 0,-1 6 0</inkml:trace>
  <inkml:trace contextRef="#ctx0" brushRef="#br0">4186 12208 8542,'0'-9'407,"1"1"-378,4 2 0,-2 4 3,5 6 1,-5 3-1,2 7 1,-4-1 246,-1 0 1,-1 5 0,-2 1-1,-3 1-119,-1-1 1,2 0 0,-2-3 0,1 2 62,3-2 1,-3-5 0,0-4 44,-1-1 1,4-3-1,-2-7-153,4-5 0,-1-3 0,-1-3 0,-1-3-156,1-4 1,1-3 0,2-2 0,0 1 150,0-1 1,0 2-1,0 3 1,0 4-128,0 3 0,5 2 1,1-1-9,1 1 1,-2 6 87,3 2 1,-3 4-1,4 1-67,1 0 0,-2 0 0,0 0 1,3 0-313,1 0 0,1 0 1,0 1-490,1 4 1,-1-2 0,0 4-1,2 0 805,3 1 0,3 1 0,5 4 0</inkml:trace>
  <inkml:trace contextRef="#ctx0" brushRef="#br0">4719 11968 9157,'7'-24'0,"-2"-1"1325,-4 1-1385,-1 9 0,-1 11 1,-2 8-1,-3 5 39,-2 3 1,5 6 0,-2 3 0,-1 2 268,-3 5 1,-2 8-1,0 1 1,0 5-308,1 2 0,-5 0 0,8-5 1,-1-4-246,4-4 0,2-2 0,2-4 0,0-3-562,0-4 0,11-9 866,2-5 0,9-8 0,-1-4 0</inkml:trace>
  <inkml:trace contextRef="#ctx0" brushRef="#br0">5065 12274 8469,'0'-13'450,"0"12"0,0 5 0,-1 6-585,-3 4 1,-2 3 0,-5 3 0,2 0 75,-1 4 0,-6 6 1,-2 1-1,3-2 10,5 0 1,-2-3 0,4-1-1,1-2-735,3-6 1,4-2 783,4-2 0,9-5 0,8-2 0</inkml:trace>
  <inkml:trace contextRef="#ctx0" brushRef="#br0">5412 12168 8072,'7'6'545,"-1"1"1,-7 8 0,-2 1 69,-2 2 0,0 6 0,2-2 0,-3 3-326,-2 2 1,4-1 0,-4-1 0,2-1-174,4-2 0,-4-5-211,1 0 0,1-9-264,4-8 1,0-8 0,0-9 0,1-7-20,4-6 0,-2-4 1,5-7-1,1-2 251,-1-2 1,2 1 0,-4 4 0,0 0 487,0 0 1,-2 6-1,-2 4 1,1 7 463,1 5 1,1 3-86,-5 2 1,1 4-1048,4 0 1,2 8-1,6-1-418,1 5 0,1 6 0,1-3 0,2 0-665,-2 0 1,5 4 1389,1-1 0,3 3 0,2 1 0</inkml:trace>
  <inkml:trace contextRef="#ctx0" brushRef="#br0">5745 12074 8367,'0'-19'0,"0"-2"1791,0 1-1532,0 6 0,5 7 0,1 4 0,1-1-141,3 1 0,-2 1 1,1 1-1,1-2-109,2-2 0,-3 1 1,-2 5-1,1 4 70,-1 4 0,-4 2 0,1 4-326,-2 3 0,-4-5 1,-2 2-1,-5-4 91,-3-1 1,3 2 0,1 0-23,-3-4 58,-1 4 217,5-10 0,2 4 0,10-5 0,4 2 25,3 2 1,1 3 0,0-2 0,1 0-5,-1 0 0,-4 5 0,-2-2 0,-1 2-12,-3 3 1,-1-1-1,-2 0 1,-2 1 38,-2-1 1,-4 0 0,-5 1-79,0-1 0,-1-6 0,1-1 0,0-1-442,-1-1 0,1 1-964,0-5 979,5 6 1,2-3 0,8 5 359,2 3 0,4-5 0,5 0 0</inkml:trace>
  <inkml:trace contextRef="#ctx0" brushRef="#br0">6145 12288 9826,'8'-20'0,"-4"0"865,-2-1 1,-1 8 0,2 10-873,1 6 1,1 8-1,-7 9 1,-1-1 43,-1 0 0,-6 5 1,2-2-1,-1 2-552,0-2 1,2 2 0,-2-5 0,5 0-693,2 0 1,4-1 1206,2-4 0,9-13 0,8-2 0</inkml:trace>
  <inkml:trace contextRef="#ctx0" brushRef="#br0">6505 12221 8370,'0'-18'722,"0"0"0,2 7-730,2 6 1,-2 5 0,2 5-1,-3 4 48,-1 2 1,-4 4 0,-2 1 0,-1 4 138,-4 0 1,4-3 0,-1 2 427,3 0 0,-1-4-329,1 3 1,4-12-1,-4-9-77,4-9 1,5-6 0,1 0 0,-1-4-398,2-3 0,-3-6 0,4-2 1,1 1 184,-1-1 1,-2 2-1,2 4 0,-1 1 204,-3-1 0,0 6 1,0 4-1,1 2-72,-1 1 0,-1 6 0,-1 0-126,4 2 1,-2 2-1,6 4-111,1 0 1,0 1 0,1 2 0,-2 3-318,1 2 1,5-4 0,1 3 0,-1 1-247,1-1 1,0 1-1,-2 2 1,-2-1 678,-4 1 0,10 2 0,-3 1 0</inkml:trace>
  <inkml:trace contextRef="#ctx0" brushRef="#br0">6985 11861 9021,'-1'-19'0,"-2"-2"0,-2 0 1890,2 4-1592,2 8 0,2 3 1,4 6-1,3 0 1,9 1 0,1 2 156,-2 2-400,-1 5 1,2-2 0,1 5 0,-3 0-95,-5 1 1,1 0 0,-7 3 0,-1 0 57,-1 0 0,-2 2 1,-2-1-1,-2-2 365,-5-1 1,-3 3 0,-1-2 0,-1-3 49,1-2 1,0-3 0,-1 6-1,1-1-272,0 0 1,-1 1 0,1 1-1,0 2-1846,-1 6 1,1 3 1636,0 5 1,-7-3 0,0 5 0</inkml:trace>
  <inkml:trace contextRef="#ctx0" brushRef="#br0">5919 11395 10435,'-8'-9'578,"4"0"0,2 5-380,2-5 0,6 0 0,3-3-143,3 3 0,1 2 0,2 4 0,1-2-23,2 2 1,6 2 0,-2 1 0,3 0 150,2 0 0,0 0 0,-1 0 0,1 0 61,0 0 0,-1 0 0,1 0 0,-2 0-110,-3 0 1,2 0-1,-5 0 1,0 0-763,1 0 0,-3-5 0,-3 1 0,-1 1-479,0 1 1,2 1 1152,3-3 0,3 2 0,5-4 0</inkml:trace>
  <inkml:trace contextRef="#ctx0" brushRef="#br0">6358 12541 30072,'-13'12'-4957,"0"-3"4206,5 2 1,14-9 0,12 1 0,7-6 1613,6-6 0,9-4 0,9-4 0,2-2-489,-2-2 1,7 4 0,-3-4 0,2 2-595,0 2 0,-3 4 0,-4 4 0,-3 5-1452,-4 2 1793,-7 2 0,-1-6 0,-6-1 0</inkml:trace>
  <inkml:trace contextRef="#ctx0" brushRef="#br0">10944 12714 8361,'-7'-6'1074,"1"3"-1065,6-6 0,0 0 407,0-4 0,0 4-161,0 0 1,-2 6 462,-2-1 0,-4 8-71,-5 5 1,0 3 0,-1 1 194,1 1 0,1-5 379,3 0-914,3-6 0,9 2 0,5-5-103,5 0 1,5 0 0,0-1 0,2-2 12,1-1 1,4-1 0,-2 5 0,2 0-121,1 0 0,-3 0 1,-1 0-1,0 0-251,-1 0 1,-2 0 0,-4 0 0,1 0-157,2 0 1,0 0 0,-5 0 38,0 0 0,1 0 1,-3-1 174,-2-4 0,-3 2 50,-6-6 1,-6 6 0,-4-3 0,-6 2 82,-6 0 1,-4-1 0,-2 5 0,-1 0 10,-3 0 0,-3 5 1,4 0-1,1 1 34,2 0 1,3 3 0,1-3 0,3 0-44,2 0 0,3 0 0,6-3 766,1 1-429,6 1 0,3-5 0,10 0-231,6 0 0,-1-2 1,4-1-1,1-1-164,2 1 1,3-3 0,2 2 0,-2-1-114,-3-1 0,6 5 1,-4-4-1,0 4-7,1 1 0,-1 0 0,-2-2 1,-4-1-1609,-4-1 1134,0-1 0,-8 5 0,-6-1 72,-8-3 1,-10 2-1,-4-2 1,-3 1-132,-2-2 1,1 4 0,-1-4 0,0 5 671,1 5 0,-1 2 0,0 6 0</inkml:trace>
  <inkml:trace contextRef="#ctx0" brushRef="#br0">10957 12354 8903,'0'-13'0</inkml:trace>
  <inkml:trace contextRef="#ctx0" brushRef="#br0">9464 11941 14527,'-13'6'-215,"0"-4"0,-1 3 0</inkml:trace>
  <inkml:trace contextRef="#ctx0" brushRef="#br0">9398 11994 14539,'0'-13'-720,"0"0"0,0 4 783,0 0 0,0 5-888,0-5 762,0 6 0,1-3 0,4 6 408,4 0 0,-2 1 0,2 2 0,1 2 163,2-2 0,6-2 0,1-1 0,2 0-6,3 0 1,1 0 0,3 0 0,1-1-286,3-4 1,3 2 0,-4-4 0,-1 1-64,-2 3 0,-1-3 1,-2 2-1,-1 1-301,-2 1 1,-6 2-240,2 0 406,-9 0 0,-5 0 1,-8 0-1,-5 0 127,-3 0 0,-3 0 0,-3 0 0,-2 0 118,-1 0 0,-4 0 1,3 0-1,-4 0 77,0 0 1,-1-4 0,0-1-1,2 1 40,3-2 0,-2 4 0,5-2 0,0 3-340,0 1 1,1 0 0,4 0-795,1 0 1,1 1 252,3 3 0,5-2 0,10 4-249,7 0 1,2-5 0,9 4 0,4-2-3376,6 1 4114,4-2 0,2 3 0,0-5 0</inkml:trace>
  <inkml:trace contextRef="#ctx0" brushRef="#br0">5385 12674 8839,'-1'-13'0,"-2"-1"520,-2 1 1,-5 6-1031,1 2 1,-3 8 0,-1 3 0,0 0 339,-1 0 0,6 3 1,-1-3 833,-2 1 1,4-2 308,-2 4 1,7-6-74,2 1 0,6-3 0,9-1-483,3 0 0,-2-4 0,7 0 0,-1 1-407,-2 1 0,9-2 1,-4-1-1,0 2-123,0 2 1,6 5-1,-7 1 1,0-1 36,1 2 0,-4 0 1,-1 4-1,0-2 29,-4-2 1,-6 3 0,-2-4 43,-2 3 85,-2-5 0,-10 3 0,-3-6-58,-3 0 1,-1-2 0,0-2 0,-2-4-1,-3 1 0,2-3 1,-6 4-1,-2 0-82,-1 0 0,-2 1 1,0 5-1,1 0 37,-1 0 1,2 0-1,1 2 1,2 1 82,-2 1 0,5 5 0,1-3 556,3 2-462,8-5 0,7 2 0,10-5 0,5 0-54,3 0 0,12 0 1,1-1-1,4-2-183,1-1 0,5-5 0,-4 3 0,0 0-144,2 0 0,-7 1 0,0 5 0,-4 0-255,-2 0 0,-5 0 0,-3 0-155,-3 0 1,-9 6 394,-6 3 1,-11-3 0,-8-1-1,0-2 9,-1 1 0,-3-2 1,1 2-1,-2-3-281,2-1 1,2-4 0,7-2 0,0-1 511,-1-4 0,1-1 0,0-1 0</inkml:trace>
  <inkml:trace contextRef="#ctx0" brushRef="#br0">5385 10488 8283,'0'-13'0,"2"4"-1428,2 0 325,-2 6 1500,4-3 1,-5 5-16,4-3 0,-4 1 251,4-6-131,2 0 1,-7 1 0,0 4-1,-6 4-417,-1 4 1,-10 4 0,4 5 0,-2 2-74,0 3 1,-2 2 0,-3 9-1,0 0 125,-4 2 0,3 6 0,-1-1 0,-2 2-55,-1 2 0,3-4 0,1-2 0,0 0 230,1 0 1,3-4 0,0 1 0,2-5-267,1-3 1,6 0 0,0-5 0,1-2-520,-1-1 1,5-6 0,-1 0 164,2 1 1,4-5 307,2-5 0,10-12 0,6-9 0</inkml:trace>
  <inkml:trace contextRef="#ctx0" brushRef="#br0">4892 10369 8466,'-7'1'553,"2"3"-102,4 5 0,7 5 0,4 3 0,6 7-119,7 6 1,3 4-1,5 6 1,3 0-191,1 0 0,3 4 1,-2 2-1,2 0-255,2 0 0,-6-2 0,-1-4 0,-4-1-342,-2-4 0,1-1 1,-10-4-1,-3 1-612,-5-1 0,0-2 1067,-5-1 0,-1 5 0,-4 2 0</inkml:trace>
  <inkml:trace contextRef="#ctx0" brushRef="#br0">12104 11275 8182,'4'-9'-1454,"1"0"757,-1 6 697,-4-3 0,0 6 0,0 0 0</inkml:trace>
  <inkml:trace contextRef="#ctx0" brushRef="#br0">12090 11315 8182,'9'-14'0,"0"1"83,2 0 0,-4 5-511,2 4 146,-6 2 1,1 2-1,-8 2 469,-5 2 0,2-2 0,-2 4 330,-2 0 1,-1-5-78,-1 4 1,6-5 88,2-5 0,4 2 1,1-6-367,0-1 0,0 3-677,0-2 460,0 6 0,-2-3 1,-2 6 108,-5 0 0,2 0 0,-2 0 0,-2 0 296,-1 0 1,4 0 0,-1 0 167,-2 0 1,4 0-278,-2 0 0,6-2-217,-1-2-90,2 2 0,-4-4-208,-3 6 0,-3 2 0,-1 2 286,0 5 0,1-1 0,2-1 119,1-1 1,0 3 0,-3-3 255,3 1 1,-3-2-268,3 4 0,3-5 1,1 3-1,0 1-103,1-1 1,-5 2 0,3 4-79,-2 1 1,4-1-1,-5 2 1,0 1 49,2 2 1,-5 0 0,5-5 0,-2 0 149,0 1 1,1-1 0,-2 0 297,1 1 0,0-1-180,-4 0 0,4-1 0,2-1-107,1-3 0,-3-3 0,4 4-175,2 1 0,2 3 0,1 4-60,0 0 0,-5 1 1,1-4-1,1-1 61,2 0 0,1 1 0,1-3 0,2 0 89,1-2 0,2-2 0,-1 3 0,2-1 145,1 2 0,3-4 0,-2 0 0,2 1-77,-2-1 0,2-2 0,-2 2 0,3 1-116,2-1 0,-1-3 0,0 4 0,1-1-34,-1 1 0,0 1 0,1 4 0,-1 0-37,0 0 0,5-4 0,1 0 1,0 2 41,1 0 1,2-3-1,-3-2 1,0-2 109,1 1 0,3-1 1,0-4-1,0 0-25,0 0 0,2 0 0,-5 0 0,1 0-35,-3 0 0,1-4 0,0-1 1,1 2-149,-1 2 0,-1 1 1,-5 0-1,0 0-79,1 0 0,-1 0 0,0 0 0,1 0 149,-1 0 1,0 0 0,1 0 0,1 0 150,2 0 0,0-6 0,5-3 0,0-3 6,-1-1 1,4-5 0,-3 0 0,2 1-90,-2-3 0,2 4 0,-5-6 0,0 0-46,1 1 1,-3-3 0,-5 5 0,-1-2 34,-3-3 1,-5 4 0,2-1 0,-4 2-33,-1 2 1,-1-2-1,-4 0 1,-4-2-107,-2-2 1,-4-3-1,-1 0 1,-4-1-134,0 0 1,2-1 0,-4-1 0,-1-2 114,3 1 1,-6 3 0,4 5 0,-3 4-74,-2 3 0,-1 4 1,-1 2-1,-3 4-520,3 4 0,-5 1 0,-2 1 1,-2 4 33,-2 4 0,1 10 0,2 6 697,2 5 0,-1 7 0,-4-3 0</inkml:trace>
  <inkml:trace contextRef="#ctx0" brushRef="#br0">9664 10528 8130,'2'-13'55,"2"0"1,-2 4-127,2 0 0,2 0 75,-1-4 232,-1 5 1,-4 1 480,0 3 235,0 2 135,-6-4-897,-1 6 1,-2 0-1,0 0-192,-1 0 0,2 0 0,-1 0 69,-1 0 1,-2 2-1,-1 1-140,-1 1 1,1 2 0,0-3-1,-1 3 257,1 1 1,0-4 0,-1 2 158,1-4 1,0-1-267,-1 0 0,6 0 0,-1 0 25,-2 0 0,4 0-253,-2 0 0,0 6 102,-4 3 0,-1 3 0,3 1 0,0 0 184,2 1 0,2-5 1,-3 0 114,1 1 0,0 2-58,-5 1 1,3-4-1,0-2 86,2-1 1,5-1 0,-4-4-305,3 4 1,-1-4-1,3 5-237,-2 0 1,-1-3 0,3 6 181,-1 1 0,-2 2 0,3 1 0,-1 2 49,1 3 1,1-8-1,2 4 1,0-3 118,0 1 0,0-3 0,0 0 304,0 1 1,0-2-250,0 1 0,0-5 1,2 4-145,2-2 0,-2 4 0,2-1-87,-3 3 0,1 1 1,1 0 93,1 1 0,1-1 1,-4 0-1,2 1 87,2-1 0,-1-4 0,-2-2 0,1 1 247,1-1 0,6-3-218,-1 5 0,3-1 0,1 1-36,1-5 0,-1 2 0,0 0-275,1 1 1,-1 2-1,-1 5 79,-3-1 0,3-4 1,-5 0-1,2 0 107,0-2 1,-2 5 0,4-5 0,-2 1 74,1-4 1,2 2 0,1-2 85,0-1 0,1-1 0,-1-2 1,0 0 111,1 0 0,-1 0 1,2 0-304,3 0 0,-4 0 0,4 0 1,-3 0-139,-2 0 1,1 0 0,-1 0 32,0 0 0,1 1 163,-1 4 1,0-4 0,1 4 246,-1-4 0,0-1 0,1-1 0,-1-2-161,0-2 1,1-4 0,-1 3 0,0 1-198,1-1 0,-1-3 0,0 3-60,1-2 0,-3 4 0,0-3-63,-2 1 1,0 1 80,4 5 250,-6-6 0,4-1 1,-5-6-76,1-1 0,-2 1 1,3 0-1,1-2-20,-1-3 0,4 2 1,-5-5-1,2 2 55,0 2 0,-5-2 0,5 1 0,0 2-53,-2 1 0,1 2-275,-4 0 1,-2-1-41,2 1 1,-2 0 0,-4 1 39,-2 3 0,1-1 0,-5 4 0,2-2 87,3-2 0,-3-2 0,2-1 1,0-1 109,-2 1 0,4 0 0,-2-1 0,1 3 145,-2 2 1,2-3 0,-4 3 0,0-1-72,-1 1 1,-1-2-1,-4 7 1,-2 1-157,-3 1 1,-2 2 0,-7 0 0,0 0-283,1 0 0,-5 2 0,-1 1 0,4 1 163,5-1 0,-3-1 0,6-2 0,-1 0 82,3 0 1,-1 0 0,3-2 0,2-1 61,4-1 0,5-6 0,-2 1 0,1-3-322,3-2 0,2 6 0,1-1-1497,0-2 1926,0 5 0,6 0 0,1 6 0</inkml:trace>
  <inkml:trace contextRef="#ctx0" brushRef="#br0">10771 10955 16071,'-14'-13'0</inkml:trace>
  <inkml:trace contextRef="#ctx0" brushRef="#br0">10637 10982 20910,'0'-8'-3919,"2"2"0,1 8 3515,1 2 0,2 4 187,-1 5 0,-2-1 1,6-2-1,-1-1 526,0 1 1,4 1 0,-3-1 0,2-2 450,3-3 1,-1 4 0,0-4 0,2-1-350,3 2 0,-3-4 0,4 4 1,-1-2-156,0 0 1,4 2-1,-3-3 1,2 2-316,3-2 1,-4-2 0,1-1 0,0 0-225,-1 0 0,1 0 0,3 0 0,-3 0 357,-2 0 1,3-6-1,-4-3 1,-2-1 258,-1 1 1,0-4 0,1 1 0,2-4-155,-2-1 1,-1-3 0,-2-3-1,1 0-248,-1 1 1,0-4 0,2 6 0,1-3-325,2 1 0,0 4 1,-5-2-1,1 0-94,-1 4 0,0-5 220,1-1 1,-7 3 0,-3 1 0,-2 3-52,-2 2 1,0-2 0,-2 0 459,-2 2 0,1-8 1,-4 8-1,-1-2-102,1 0 1,-1-2 0,-2-1 0,3 2-282,1 1 1,-3 6 0,3 0 0,-1 0 29,-4 2 0,-1-1 0,-3 5 0,-1-1 202,-2 1 1,-5 1-1,0 2 1,-2 0 148,-1 0 1,-7 6 0,-1 2-1,0 1 86,3 0 0,-2-5 0,2 3 0,2 1 29,0-1 1,7-4 0,0 3 0,0-1-104,1-1 0,-3 2 0,7-3 0,0 1-33,2-1 1,-2-1 0,-1-1-1,2 2 43,1 2 0,1 4 0,0-4 1,-3 3-77,0 2 0,-6 8 0,4 6 0,0 4-154,0 3 0,1 10 0,4 2 0,3 8-365,2 8 0,3-1 0,7-2 0,5-6 65,8-5 1,11-5-1,12-6 1,6-8-1502,6-6 1875,8-6 1,4-6 0,6-2 0</inkml:trace>
  <inkml:trace contextRef="#ctx0" brushRef="#br0">10797 11048 28831,'-7'-21'-3443,"1"2"1,6 10 883,0 0 1,2 7 2521,2-3 0,-1 4 1,6 2 312,1 4 1,-2-4 0,1 3 0,1-2 157,2-2 0,1 0 0,0 0 0,1 0-1,-1 0 0,5 0 0,1 0 1,0 0-382,1 0 1,2 0-1,-3 0 1,2 0-376,3 0 1,-4 0 0,1 0-1,-2 0 412,-2 0 1,2 1 0,-1 2 310,-2 2 0,-6-1-1,-1-4 1,-7 0-1,-2 2-248,-8 2 0,-8-2 0,-3 2 1,-2-2-114,-3-2 0,-1 4 0,-3 0 0,-2-1 5,-1-1 0,0-2 0,4 0 0,2 0-19,3 0 1,-3 0-1,4 0 1,-1 0 95,0 0 0,5 0 0,-2 0 0,1 0-142,1 0 1,-1 4 0,6 2-119,3 2 1,3-4 0,6 5-150,0 1 1,2-2 0,4-1-1,7-1-203,8-3 1,14-1-1,5-2 1,3 0-1251,3 0 1735,1 0 0,7-6 0,-1-2 0</inkml:trace>
  <inkml:trace contextRef="#ctx0" brushRef="#br0">3986 11381 8305,'0'-13'795,"0"0"13,0-1 0,0 1 0,1 1-147,4 3 0,-4 2-423,4 3 0,-2 2-75,1-2 1,-1 2 0,6 2-1,1 0 72,2 0 0,3 2 0,3 1 0,2 1 26,1-1 0,4-2 1,-1-1-1,3 0-142,-1 0 1,7 0-1,-9 0 1,-1 0-8,2 0 1,-1 0 0,-2 0 0,-4 0 195,-3 0 1,-2 0-161,1 0-360,-7 0 1,-3 0-1,-8 0 1,-5 0-73,-3 0 1,-7 0 0,-3 0-1,-3 0 83,-2 0 0,0 0 1,-1 0-1,-3 0 308,-4 0 0,2 0 0,0 0 0,2 0 246,0 0 1,0 0 0,6 0 0,3 0 270,4 0 0,3 0 0,3 2-449,3 2 1,5-1-533,8 6 1,4-6-1,7 2 1,2-4 53,6-1 1,3 0-1,5 0 1,3 0-137,0 0 1,5 0-1,-5 0 1,2 0-883,-1 0 1,-4 0 0,3 0 1320,-1 0 0,-2 6 0,-4 1 0</inkml:trace>
  <inkml:trace contextRef="#ctx0" brushRef="#br0">4786 11835 8494,'11'-14'-594,"-2"1"1,3 0 0,-3-1 593,3 1 0,0 4-7,-3 0 0,-3 5 1,-8-4 660,-2 2 1,1-4 402,-6 1 1,4 3-690,-4 2 0,1 4 0,-6 6-166,1 7 0,0 2 1,-1 7-1,1 0 45,0-1 0,-7 9 0,-2-2 1,-3 3-81,-2 1 1,1 8 0,-3-1 0,0 1-74,-2 3 0,0 4 0,2-2 0,1-2-144,2-2 0,-4-3 0,9-2 0,1-5 34,2-3 1,3-3 0,2-1 0,1-3-1236,3-2 1,-1-6 370,5-4 0,1-7 0,4-2 880,0-8 0,0-15 0,0-5 0</inkml:trace>
  <inkml:trace contextRef="#ctx0" brushRef="#br0">4319 11888 8448,'-6'-27'643,"-1"1"0,-2 0 0,1 4 793,2 4-1574,-4 4 1,9 12-1,-2 8 1,4 9 289,4 7 0,5 9 1,-1 5-1,4 4 301,5 4 0,-2 3 0,6 8 1,2 2-95,1 0 1,8 1-1,2-5 1,2-1-879,-1-3 1,7 1-1,-5-4 1,1-1-1565,-2-4 2083,-7 2 0,2-15 0,-5 5 0</inkml:trace>
  <inkml:trace contextRef="#ctx0" brushRef="#br0">20488 12061 7076,'6'-7'-382,"-4"1"1,4 6-1</inkml:trace>
  <inkml:trace contextRef="#ctx0" brushRef="#br0">20462 12034 7991,'-8'-5'-404,"4"-4"460,2-3 1,2 3 0,0 0-52,0-1 0,5 2 0,-1-1 105,-1-1-395,-1 4 1,-8 0 392,-3 6 0,-3 0 434,-1 0 1,4 0 586,0 0-334,0 0 0,0 0 417,0 0-985,6 0 1,-1 0 0,8 0-12,5 0 1,8 0 0,2 0-1,2 2-155,2 2 0,4 2 0,4 4 0,5-1 36,2 2 0,2 0 1,2 3-1,2-1 16,5 0 1,-2 1 0,2-1 0,0-1-39,-2-3 1,8 3 0,-4-3 0,-3 2 7,0 3 0,1-1 1,-3 0-1,1 1-129,3-1 1,-2 5-1,-1 0 1,-1-2-31,-3-1 0,3-2 0,0 0 0,0 1 90,0-1 1,-2 0-1,-4 1 1,0-1 34,0 0 0,5 5 0,0 0 1,1-2-25,0-1 0,3-2 1,-4 1-1,-2-1 62,-2 0 0,3 1 0,2-1 0,0-1 19,0-3 1,5 2 0,-3-2 0,3 3-21,-2 2 1,5-1 0,-3 0 0,-1 2-6,2 3 0,0-3 0,1 2 0,1-2-139,-1-2 1,0 1-1,0-1 1,-1 0 123,-3 1 1,6-1 0,-3 0 0,1-1 100,3-3 0,1 3 0,-2-3 0,-1 3-68,0 1 1,2-4 0,-7 0 0,1 1 13,-1 2 1,1 1 0,-4 1 0,0-1-288,0 0 0,3 1 0,-2-1 0,1-1 134,-2-3 0,7 3 1,-9-5-1,5 2 145,0 0 1,6-5-1,-5 4 1,1-2 119,1-4 0,-1 4 0,3-1 0,-2-1-16,-4 2 1,9-4-1,-5 4 1,-1 0-113,0 2 0,-4 0 0,4 1 1,-3 1-247,3 2 0,1 0 0,1-2 1,-1-1 71,-3 1 0,7 1 0,-3-1 0,2-2 80,0-3 0,-2 4 0,2-4 1,3-2 487,4-2 0,-1 4 1,-1-1-1,0-1-80,-4-1 0,3-2 0,-1 0 0,0 0-320,1 0 1,-6 0-1,2 1 1,-6 2-180,-3 1 0,1 5 0,-4-3 0,-3 2-226,-1 2 1,2-3 0,-7 1 0,2-1-71,-1 1 1,-5-1 0,3 3 0,-1-2 347,4-2 1,1 0 0,0-3-1,-3 1 124,-2-1 1,4-2 0,-3-1 0,-1 2-151,1 2 0,-2-2 0,-5 2 0,1-1-920,0 2 0,-5-4 1,-1 5-1,-2 0 233,-3 3 0,4 4 0,-1 4 1,0 0 124,0 0 0,4 2 1,-6 0-1,0 2-196,-3 3 1,-2-4 0,-3 2 819,-4 2 0,-4 7 0,-1 3 0</inkml:trace>
  <inkml:trace contextRef="#ctx0" brushRef="#br0">20968 13460 8174,'0'-13'24,"0"4"0,2 2-253,2 1 0,4 0-51,5 2 1,0-2 0,-1-5 777,-3 2 1,-2 6-1,-4-3 1851,2 1 906,-1 3-2314,-4-4 1,-6 6-1,-2 2-673,-4 2 1,-2 5 0,1 7 0,0 3-209,-1 2 0,1 1 0,0 5 0,-1 0 51,1-1 1,6 5 0,1 1 0,1-3-45,1-1 1,-1 2 0,5 0-1,0-4-61,0-1 1,0-1-1,2-8 1,1 2-214,1-2 0,7-5 1,-3-4-146,4-1 1,2-1 0,-1-5 89,0 0 1,-4-6-1,-1-3 1,-1-3 102,0-1 0,-4-5 0,2-1 1,-4-1 384,-1 1 0,0 1 1,0 5-1,0 0 1008,0-1 0,-4 5-27,-1 1-1267,1-1 0,5 1 1,4 4-233,4 2 1,1 4 0,1 1-1,-3 3-415,3 1 1,1-2-1,-1 3 1,0 1-108,-2-1 0,0 4 0,4-4 0,0 3-1911,1-2 2725,-1 3 0,6-11 0,2 5 0</inkml:trace>
  <inkml:trace contextRef="#ctx0" brushRef="#br0">21502 13540 7978,'0'-17'1888,"0"-1"0,0 3-1336,0 11 1,-5 11-1,1 14-97,1-1 0,-3 1 0,1-3 0,1 4-238,-2 3 0,4 2 0,-3 1 0,0 2-466,1 1 1,-1-2 0,5-5 0,0-3-626,0-2 1,0-6 465,0-4 0,-4-7 1,-1-2-1,2-9 28,2-7 1,1-5-1,0-6 1,0-1 288,0-3 1,6-3-1,1-5 1,2 4 628,0 4 0,-2 0 0,4 3 0,-2 4 336,1 3 1,-3 0-1,1 7 1,-1 2-402,1 0 1,1 5-1,4-1 1,0 2-350,1 3 0,3 2 1,3 1-1,-1 0-212,0 0 1,5 0 0,-2 1 0,2 2-881,-2 2 1,3 4-1,-3-4 1,2 1-609,-2 0 1,-3 0 0,-5-1 1575,-1 4 0,0 2 0,1 3 0</inkml:trace>
  <inkml:trace contextRef="#ctx0" brushRef="#br0">21408 13687 7978,'-13'0'0,"7"0"0,6 0 524,7 0 1,5 0-1,3 1 1,3 2-262,4 2 0,3-1 1,3-2-1,2 1-1614,1 1 0,-1 1 1351,-8-5 0,9 6 0,-3 1 0</inkml:trace>
  <inkml:trace contextRef="#ctx0" brushRef="#br0">21462 13860 8093,'-27'-12'741,"8"8"-492,5 0 1,7 5-1,8 17 1,4-5-319,4-4 1,8 3 0,6-3 0,2 1-260,2-1 0,-1 3 1,1-5-1,-2 2 328,-3 0 0,9 0 0,-2 4 0</inkml:trace>
  <inkml:trace contextRef="#ctx0" brushRef="#br0">22035 13620 8012,'1'-13'96,"4"0"1,2 1 285,6 3 0,-4 5 0,0 8 732,2 5 0,-6 3 0,0 3 0,-4 2-693,-1 5 1,0 4 0,0 0 0,0 1-370,0 0 0,0-1 1,0 1-1,-1-2-326,-4-3 0,4-2 0,-5-7-1435,0 0 1158,5-5 1,-5-5 0,6-12 0,1-8 209,4-2 1,-2-6 0,6 3 0,-1-3 541,0-2 0,2 6 0,-4 3 0,0 4 586,0 0 1,0 5 504,-2 1 1,-1 6 0,5 2 0,-2 9-715,-3 7 1,4 1 0,3 5 0,5 1-508,3 3 0,6-4 0,-2-1 0,3-2-48,2-3 1,2-7 0,-1-5 0,-2-2-805,-1-2 1,-4-3 0,-2-6 0,-3-7 36,-4-3 0,-8-11 1,1 2-1,-4-5 559,-1-4 1,-4-1 0,-4-1 0,-2 2 558,-5 2 1,-1 6 0,3 3 0,-1 7 29,1 4 0,4 6-477,0 0 1,6 8-1,-1 1 1,2 7-612,2 5 1,6 1 0,3 2 0,4 1-2314,5 2 2997,-3 6 0,16-10 0,-3 6 0</inkml:trace>
  <inkml:trace contextRef="#ctx0" brushRef="#br0">22795 13607 8437,'-14'-16'1249,"1"2"0,5 10 0,4 13-1373,3 3 0,6 0 0,3-2 1,2-3 92,4-1 1,-4 3 0,9-3 0,-1 1 30,0 4 0,5 7 0,-2 2 0</inkml:trace>
  <inkml:trace contextRef="#ctx0" brushRef="#br0">22675 13887 8060,'-8'-34'218,"10"9"0,11 11 0,9 10 524,8 7 0,-2 4 1,3 7-1,-1-3-1850,1-2 1108,-3-3 0,10 0 0,-3 2 0</inkml:trace>
  <inkml:trace contextRef="#ctx0" brushRef="#br0">23514 13807 9832,'2'-13'1009,"2"-1"0,-1 7 0,6 2 114,2 4 1,-4 1-694,2 0 1,-6 6 0,1 4 0,-2 5 110,-2 3 0,-5 4 0,-1-3 0,0 1-296,0-1 0,-2-1 1,2-5-1,0 0-120,0 1 0,0-3 0,3 0-799,-1-2 1,-1-8-133,5-1 1,0-6 0,0-7 0,2-2 699,2-3 0,-3-2 1,5-6-1,-1 3 1021,-1 0 0,1 7 0,-5-3-157,0 0 1,0 4-29,0-3 0,6 5 0,3 4-983,2 4 0,3 4 0,1 1 0,1 0-485,2 0 1,-1 0 0,-2 0 0,1 0-819,2 0 1,1 0 0,-2 0 0,1 1 1555,-2 4 0,5-4 0,-1 5 0</inkml:trace>
  <inkml:trace contextRef="#ctx0" brushRef="#br0">24061 13700 8164,'0'-25'1057,"0"16"0,0 0 492,0 14 0,4 2 1,1 2-1181,-2 1 1,-2 2-1,1 2 1,1 0-272,1 4 0,1 3 1,-7 7-1,-2 2-798,-5 1 1,-3 0-1,-1-4 1,-1-1 15,1 1 1,1-5-1,3-1 1,5-2 683,2-3 0,-4-1 0,-1-2 0</inkml:trace>
  <inkml:trace contextRef="#ctx0" brushRef="#br0">24354 14020 8273,'-1'-7'630,"-2"4"0,-2 6-173,2 6 1,-3 3 0,0 1-1,1 0 14,-1 0 0,-5 5 0,2 2 0,-2 0-714,-3 4 0,2-3 1,2-1-1,3 0-1207,1-4 0,1-1 1450,5-2 0,6 0 0,2 1 0</inkml:trace>
  <inkml:trace contextRef="#ctx0" brushRef="#br0">24661 13967 8603,'0'13'1094,"0"1"1,0-1 0,0 0-461,0 1 0,0-1 0,0 0 0,0 0-115,0 1 0,-5 4 1,1-1-1,-1 0-739,0-3 0,3-5 130,-2 0 0,-2-7 0,1-2-185,2-8 0,3-9 0,5-7 0,4-4-269,2-3 1,3-6 0,1 0 0,2-5 542,6-2 0,0 1 0,0 6 1,-6 4 486,-2 5 1,-2 0-1,-1 10 1,-1 2-68,-2 1 1,-5 8-301,5 2 0,-5 5 0,4 5 0,-2 3-788,-3 4 1,3 8 0,-1 2 0,3 1 668,2 0 0,2 8 0,1-3 0</inkml:trace>
  <inkml:trace contextRef="#ctx0" brushRef="#br0">25074 13780 8967,'0'-25'4527,"0"3"-3189,0 9 1,1 11 0,2 8-842,2 1 1,5 2-1,-2 5-794,-1-1 1,-1 2 0,-5 1 0,2 2-26,2-2 0,-1 0 0,-5 1 0,-2 2 155,-2 2 0,-5-5 1,3 2-1,-2-2-98,0 2 1,6-3-1,-2 2 604,4-2 0,2-1 0,5-1 0,6 0 517,5 0 1,6-4-1,1 0 1,4 2-986,3 0 0,0 1 0,-4-1 0,0-2-464,-1 1 0,-5-3 1,-3 2-1,-3 2 593,-2 0 0,0 3 0,1-1 0</inkml:trace>
  <inkml:trace contextRef="#ctx0" brushRef="#br0">20982 14633 8728,'0'-18'0,"0"4"993,0 6 0,-5 8 0,1 15 0,-1 1-555,-1 2 0,3 6 1,-5-2-1,-1 3-61,1 2 1,-4 4 0,5 0 0,-2 0-213,0 2 0,6-5 0,-3 3 0,2-3-1108,-1-1 0,1-7 0,4-2 943,0-3 0,12-2 0,3 1 0</inkml:trace>
  <inkml:trace contextRef="#ctx0" brushRef="#br0">21262 14540 8048,'-6'-21'1315,"4"8"1,-8 17 0,4 11-1369,-2 4 1,4 2 0,-5 3 0,-1-3 330,-2-2 1,-1 3-1,-2-3 1,-1 2-194,-2 3 0,-4 1 1,2 0-1,1-1-247,0-2 0,1-6 0,5 2 0,-1-3 97,1-2 0,1 0 0,2 1-577,1-1 953,6 0 0,-2-1 1,10-3-1,4-3 171,3 0 0,1-5 0,0 4 0,1-2-233,-1 1 0,5-1 1,0 5-1,-2-2-272,-1-3 1,-2 0 0,2-1 0,3 3-643,4-2 0,3-2 665,2-1 0,5-6 0,2-1 0</inkml:trace>
  <inkml:trace contextRef="#ctx0" brushRef="#br0">21648 14687 8186,'-9'-12'0,"0"-6"1752,1 6 1,0 2-84,4 14 1,1 4-1,0 5-1247,-2 0 0,-4 1 0,3-1 0,-1 0-221,-3 1 1,2 5-1,-1 3 1,-1 2-339,-2-2 0,5 2 0,1-5 1,1 0-414,1 0 0,0 4 1,4-6-1,0 0 179,0-3 0,0 0 1,1-2-1,3-4-602,5-3 1,5-4 0,3-1-1,6 0 437,2 0 0,2-4 0,-1-2 1,1-1-966,-1-4 1501,1-1 0,0-1 0,-1 0 0</inkml:trace>
  <inkml:trace contextRef="#ctx0" brushRef="#br0">22008 14700 8167,'0'-13'1415,"0"5"0,-1 2 0,-2 8 1,-3 2-700,-2 5 1,-1 4 0,-4 5 0,0 4-93,-1 3 1,-3 2 0,-1 1 0,2 2-400,1 1 0,1 0 0,1-4 0,1-2-433,3-3 0,3-3 0,6-5 0,0-1-402,0 0 1,6-5-1,6-4 1,7-2-643,8-2 1,3-6 0,-2-3 0,2-3 449,1-1 0,4-5 0,-4-1 0,-3 1 352,-4 3 0,0-4 1,-5 8-1,0 1-44,1-2 0,-7 6 494,-4 2 0,0-3 0,4-1 0</inkml:trace>
  <inkml:trace contextRef="#ctx0" brushRef="#br0">21435 14567 9389,'-13'13'341,"-1"0"1,5 1-1,0 0 1,-1 4 88,-2 4 0,-6 8 0,1 3 0,-1-1-144,-1 1 0,4-2 0,-3-5 0,5 0-75,4-4 0,-2 3 0,7-4 0,1-1-818,2-2 0,1-3 0,1-3 0,4-3 607,3-5 0,16-2 0,4-2 0</inkml:trace>
  <inkml:trace contextRef="#ctx0" brushRef="#br0">22648 14740 8806,'-6'0'1391,"6"0"0,6 4 0,7 2-2092,1 2 0,-1-1 701,0 2 0,1 9 0,-1-4 0</inkml:trace>
  <inkml:trace contextRef="#ctx0" brushRef="#br0">22541 15046 7961,'14'-29'0,"-3"2"0,-2 6 1292,9 11 0,-2 6 0,14 7-448,1 1 1,5 0-1,-2-4-4368,4 0 3524,-1 0 0,9-6 0,-6-1 0</inkml:trace>
  <inkml:trace contextRef="#ctx0" brushRef="#br0">23594 15033 8292,'0'7'0,"0"5"0,0-4 0</inkml:trace>
  <inkml:trace contextRef="#ctx0" brushRef="#br0">23594 15060 8292,'8'0'-950,"-14"0"950,3 0 0,-15 0 0,11 0 0</inkml:trace>
  <inkml:trace contextRef="#ctx0" brushRef="#br0">23581 15046 8545,'7'-13'865,"-2"0"1,-4 4-1,1 1 151,2 2 0,-1 2-567,6 4 0,-4 6 0,2 3-184,-1 3 1,-2 5 0,-4 1 0,0-1 0,0-3 71,0 0 1,0-1 0,-1 0-124,-4 1 0,2-2-689,-5-4 1,5-5 359,-2-12 1,4-1 0,2-14 0,2-2 224,2-4 1,5-11 0,-1 1-1,3-2 225,1 1 1,0 7 0,1 4-1,-2 5 53,-4 3 1,3 5-1,-5 1 1,1 6-534,3 5 0,-2 2 1,1 0-383,1-1 1,2 5-1,1 8 1,-1 3-459,-3 1 1,3 5-1,-3 0 1,1 0 61,-1 1 0,3-4 923,-3 3 0,9 2 0,2 1 0</inkml:trace>
  <inkml:trace contextRef="#ctx0" brushRef="#br0">24048 14833 8288,'0'-19'1332,"1"10"0,4 0 1,3 6-735,4 3 0,2 0 0,0 0 1,3 0-345,0 0 0,7 0 1,-3 0-1,1 0-382,0 0 0,-5 0 0,-1 2 0,-4 1-76,-3 1 1,-6 6 0,1 1 0,-4 4-136,-4 2 0,-8 6 0,-7-4 0,-2 0 132,-3 0 1,0-1 0,2-5-1,4 1 372,4-1 1,5 0 0,1 1 132,2-1 0,3-4 1,8-2-1,4-1-158,3-3 0,5-1 0,1-2 0,0 0-596,1 0 1,-4 1-1,4 2 1,-1 2 455,0-2 0,0 4 0,-5 0 0</inkml:trace>
  <inkml:trace contextRef="#ctx0" brushRef="#br0">24594 15086 8084,'-13'-7'991,"-3"7"1,-1 10-1,2 5-519,-1 3 0,-2 0 1,2-4-1,-2 3-315,2 1 1,-3 4 0,2-4 0,4-1 249,3 3 1,7-6-408,-2 4 0,16-9 0,4-3 0</inkml:trace>
  <inkml:trace contextRef="#ctx0" brushRef="#br0">24807 15020 8068,'-1'-24'657,"-4"6"0,4 8 0,-3 14-561,2 5 0,2-1 0,0 0 654,0 3 0,0 1 1,0 1-1,0 0-206,0 1 1,0-1 0,0 0-660,0 1 1,0-5 89,0-1 1,0-6 0,-1-2 0,-2-7-313,-2-5 0,1-3 0,4-3 0,0-4-190,0-3 1,6-6-1,3 0 807,2 1 1,4 2-1,2 1 1,0 2-1,0 3 78,-3 4 1,4 8 0,0 2 0,-2 2-318,-1 3 1,-2 2 0,1 2-67,-1 4 1,0 4 0,-1 7 0,-1 2-1709,-3-2 0,-3 5 1733,4 1 0,0 3 0,4 2 0</inkml:trace>
  <inkml:trace contextRef="#ctx0" brushRef="#br0">25221 14886 8068,'0'-20'1482,"0"0"-1269,0 7 1,0 4 710,0 0 0,6 6 0,1-3-444,0 1 0,11 3 1,-2-2-186,4 2 1,-1 2 0,-6 2 0,1 1-385,-1 1 0,0 6 0,-1-1-174,-3 3 0,-2 1 0,-4 1 0,2-1-86,-2 0 0,-8 1 1,-4-1-129,-2 0 1,2 1-1,0-1 357,-2 0 0,6-4 0,-1-1 0,1-1 596,1 0 0,-1-2 1,7 2-133,2-1 1,4 3-1,6-3 1,3 0-85,0 0 1,1 3-1,-3-3 1,1 0-109,2 0 1,0 2-1,-5-2 1,-1 2-117,-3 2 0,-3-2 1,-6 0 138,0 3 1,0 1 0,-3 0 0,-4-2 99,-7-1 1,-4-5-1,2 4 1,-2-1-551,2 0 1,-3-2 0,1 2-1,0 1 72,-1-1 1,4-2-1,-3 2 1,4-1-1698,0-3 1,-3 3-1,-1-2 1900,1-1 0,3-1 0,0-2 0</inkml:trace>
  <inkml:trace contextRef="#ctx0" brushRef="#br0">25767 15220 8156,'6'-14'1658,"-4"11"-1632,-5 14 1,-8 2-1,4 5 1,-2-3 510,0-2 1,0 0-1,-6 2 1,-1 1-496,-2 2 1,1 0 0,3-5-1,1 1-897,0-1 0,1 0 855,3 1 0,3-1 0,6 0 0</inkml:trace>
  <inkml:trace contextRef="#ctx0" brushRef="#br0">26114 15166 8309,'0'14'-293,"0"-1"790,0 0 1,0 1 0,0-1 617,0 0 1,-2-1-1,-1-2-320,-1-1 0,-6-6-538,1 2 1,3-5 0,0-5 0,1-5-483,1-6 0,-1-1 0,5-5 1,0-2-99,0-1 1,0-1-1,0-2 1,2-2 14,2-1 1,-1 0-1,6 6 1,2 1-167,0 2 0,3 5 0,-2 0 175,-3 2 1,-2 7 243,-3 4 1,-1 2 0,5 4-452,-2 2 1,4 4-1,-1 5 506,3 0 0,7 1 0,2-1 0</inkml:trace>
  <inkml:trace contextRef="#ctx0" brushRef="#br0">26434 14886 8335,'1'-7'1196,"4"3"0,2 7 0,8 1 0,3 0-484,4 2 1,3-4 0,3 2 0,2-2-628,1-2 0,0 1 1,-4 2-1,-2 2-391,-3-2 0,-3-2 0,-5 1 66,-1 2 1,-6 3-1,-2 7 1,-4-1 96,-1 0 0,-10 5 0,-5 1 0,-4 2 245,-5 3 1,3 1-1,1 2 1,0-1-770,4 1 0,-3 0 1,1 1-1,3 1 667,5 2 0,-8 7 0,3-4 0</inkml:trace>
  <inkml:trace contextRef="#ctx0" brushRef="#br0">24861 15659 8305,'-9'-7'2816,"0"3"-2247,6-4 0,3 2 1,10-3-1,5 3-478,3 1 1,6 3 0,-4-2 0,3 2-324,-1 2 0,0 0 0,3 0 0,-1 0-76,-2 0 0,-1 5 0,3 0 0,-4 1 21,0 0 1,2 0 0,-3-1 0,0 2-420,1 0 0,2 5 1,-4-4 705,-2-1 0,-1 5 0,-2-5 0</inkml:trace>
  <inkml:trace contextRef="#ctx0" brushRef="#br0">26127 15833 8739,'-7'-2'1801,"4"-1"-1167,6-1 1,10-1-1,9 5 1,3 0-420,2 0 0,4 0 0,2 0 0,2 0-971,7 0 0,-7 0 1,5 0-1,-1 0 756,-1 0 0,2 6 0,0 2 0</inkml:trace>
  <inkml:trace contextRef="#ctx0" brushRef="#br0">23488 14260 8115,'0'-15'0,"0"-1"-55,0-2 1,1 2 0,2 6-200,2 1 1,-1 4 0,-2-2 440,2 1 0,-3 0 273,4 2 1,-5 2-127,-5-2 1,0 4 0,-4 4-39,4 5 0,4-2 0,1 2-76,0 2 0,6-4 0,4 0-90,6-1 0,-1-1 1,4-5-1,1 0-67,2 0 0,2 0 1,-1 0-1,-1 0-69,2 0 1,-3 0 0,0 0 0,-2 0 73,-3 0 1,-1 0-584,-2 0 1,-7 1 395,-6 4 1,-6-4 0,-7 4-1,-2-4 114,-3-1 1,-2 0 0,-7 0-1,0 0 147,1 0 1,-1-4 0,0-1-1,2 1 5,3-2 0,-6 4 0,6-2 0,1 2 19,0 2 0,6 0 0,-2 0-179,2 0 0,6 0 0,1 2-41,3 2 1,0 4-1,7 4 1,2-2 5,5-1 0,7-6 1,5 3-1,3-2-94,4 1 1,6-1 0,-2-4 0,1 0-182,0 0 1,2 0 0,-2 0-1,-1 0 323,1 0 0,4 0 0,-3 0 0</inkml:trace>
  <inkml:trace contextRef="#ctx0" brushRef="#br0">19275 11395 8226,'5'-14'-404,"-1"1"1,5 4-810,-4 0 1195,5 6 609,-9-3 847,5 6 129,-6 0-65,-6 0-1151,5 0-723,-5-6 1,6 4 424,0-7 1,-1 6-38,-4-2 0,-2 4 0,-7 1 576,1 0 0,4 0 0,0 0 34,-1 0 1,-2 0-625,-1 0 24,5 0 1,-4 0 0,5 1 0,-2 2-58,0 2 1,0 4 0,-4-4 0,1 3 123,3 2 0,-5-2 0,2-1 0,0 0 85,0 1 1,-3-1-1,6 4 1,-3-4 142,-1-1 1,0 4 0,-1-2-1,1 1-28,0-1 1,-1 1-253,1 5 1,1-1 0,2-1 0,3-2 87,1-1 0,1 0 0,4 4-140,-4 1 1,2-1-1,-4 0 1,1 2 113,3 3 0,-3-3 1,2 2-1,-1 0 1,-1 1 1,5-4 0,-4 6 0,4-3-52,1 1 0,0 4 1,0-4-1,0-2 2,0-1 1,0-1 0,1 0 102,4 4 1,2 3 0,6 3 3,1-7 1,-1 1-1,0-9 1,1 3-152,-1 1 1,0 0 0,1 1 0,-1-1-99,0 0 1,2-4 0,2-1 0,2-1 22,2 1 0,-1-6 0,5 4 0,1-1-139,2-1 0,1 1 0,0-5 0,0 0 205,2 0 0,0-5 1,-4 1-1,0-1 175,-1-1 0,1 5 1,0-5-1,-2 2-142,-3-1 0,3-1 1,-3 3-1,2-3 25,-2-1 0,2 3 0,-5-5 0,1 0-258,-1 1 1,-1-3 0,-5 0 0,0-4-52,1-2 0,-1-3 0,0 4 0,1-3 135,-1-2 0,0-1 0,1-5 0,-3 1 159,-2-1 1,3 0 0,-4-1 0,0-2 214,1-1 0,-4 0 1,2 5-1,-1-1-102,-3 0 0,3 2 0,-2 1 0,-1 4-172,-1 0 1,-7 3 0,0 2 0,-3-1-200,-2-2 0,-7 0 1,-3 5-1,-4 1-348,-4 3 0,-6-1 1,0 4-1,-3 0-160,-5 0 1,-5 1 0,2 5-1,2 0 206,2 0 0,1 2 0,2 2 0,2 5-1488,5 3 2003,3 7 0,1 2 0,0 6 0</inkml:trace>
  <inkml:trace contextRef="#ctx0" brushRef="#br0">17396 11102 8567,'0'-14'-430,"0"1"1,-2 5 0,-2 4 429,-5 3 0,-3 1 0,-1 1 0,0 3-95,-1 5 1,2-1 0,2 1 309,1 1 0,2 2 2233,-2 1-1138,3-5 0,12-2 0,3-8-854,3-2 1,1 2 0,0-4 0,1 2-244,-1-1 1,5 1 0,-1 4 0,0-2-99,-2-2 0,2 2 1,1-2-1,-2 4 51,-1 4 1,3-2-1,0 4 1,-1-2-165,3 1 1,-5-1 0,4-4 0,-1 0-33,-1 0 1,3 0 0,-4 0-1,2 0 4,-2 0 1,-1-1 0,-2-2-1,0-2-30,1 2 0,-5-3-331,0 2 1,-8 0-1,-1 4 62,-7 0 1,-10 1 0,-2 2 0,-2 3-102,-2 1 0,-6-2 0,1 2 1,3-1-34,0-3 0,1-1 1,1-2-1,2 0-322,2 0 1,1 0 780,5 0 0,-1 5 0,1 3 0</inkml:trace>
  <inkml:trace contextRef="#ctx0" brushRef="#br0">23608 15393 7798,'-8'0'-1550,"-4"-2"2211,4-2 1,0 2-222,-1-2 1,5 1 2562,-5-1-1353,6 2-1228,-3-4-255,6 6 0,2 0 0,2 0 0,5 0 120,3 0 0,1 0 1,2 0-1,3 0-32,4 0 0,-1 0 0,1 0 0,1 0 110,3 0 1,-4 2-1,0 1 1,2 1-457,1-1 0,0 3 0,-3-2 1,-2-1-109,-1-1 0,-3 2 1,5 1-1,-2-2-90,-3-2 0,-1-1 0,-1 0-160,-1 0 763,0 0-169,-5 0 1,-4 0-1,-8 0-232,-5 0 1,-3 0 0,-3 0-1,-3 0-23,-4 0 1,-7 5-1,-4-1 1,0 1 76,1 0 1,-5-2-1,1 5 1,-1-1 88,2 1 1,2-5 0,8 1 0,3-1 87,4 1 0,3-2 321,2 2 1,7-2-292,6-2 0,6 0 1,10 0-1,3 0-71,3 0 1,13 0 0,-4 0-1,4-2-221,1-2 1,7 2-1,-3-3 1,1 0-128,1 1 1,-7-5-1,-2 4 1,-4 2-538,-3 2 1,-4 1 169,0 0 0,-10-2 1,-12-1 276,-8-1 0,-9 0 1,-7 4-1,-4 0 89,-3 0 0,-2 1 1,4 2-1,-1 1 246,5-1 0,-2 5 0,6-1 0</inkml:trace>
  <inkml:trace contextRef="#ctx0" brushRef="#br0">25247 13620 7872,'0'-13'1257,"0"0"-1345,0-1 1,-1 7 0,-4 3 279,-4 2 1,-2 4-1,-3 2 38,1 5 1,0 1 0,-2 2 0,-1 0 130,-2 3 0,-1 5 0,2-2 0,-1 0 62,2 1 1,-3-2-1,0 5 1,-1 0-107,1-1 0,0 4 0,1-3 0,-3 3-118,1 2 0,-4-2 0,5-1 0,-1-2-145,1 2 0,-3 1 0,4 2 0,2-2-211,1-3 0,2-1 1,-1-5-1,3 2-514,2-2 0,3-6 0,4-2-502,-2-2 0,4-2 599,0-4 1,4-6-1,7-4 574,-2-6 0,5-5 0,7-6 0</inkml:trace>
  <inkml:trace contextRef="#ctx0" brushRef="#br0">24661 13634 8837,'13'1'853,"0"4"1,2 3-1,3 9 1,3 2-190,0 2 1,8 1 0,-1 5 0,3-1-229,2 1 0,3 3 0,-5-1 0,-2-1-283,-1 2 1,-1-2 0,0-4-1,-2-2-514,-3 2 0,-3-1 1,-5 1-1,-2-3-1352,-4-2 1,3 5 1712,-7-2 0,-5 9 0,-7 3 0</inkml:trace>
  <inkml:trace contextRef="#ctx0" brushRef="#br0">6105 15819 7802,'8'-17'-81,"-4"-1"0,2 4 1,0 7 183,1 1 262,-4 2 0,-3 4 0,-9 0 259,-2 0 0,-3 0 0,1 0 646,0 0 1,-1 1-866,1 4 1,4-2-1,2 5 1,1 3-278,3 1 1,-3 7 0,0 3 0,0 3 42,0 2 1,0 6 0,3 2 0,-3 4-229,-1 1 1,4 0 0,-2 0-1,4-2-192,1-2 0,0-4 0,0-7 0,1-1-80,4-2 0,-2-10 0,6 0 176,1-5 1,2-4 0,0-7 38,-3-5 0,1-9 0,-6-4 1,1-2 298,1 2 1,-5-2-1,4 5 1,-4 0 926,-1 0 0,0 1 299,0 5-1168,0-1 0,6 7 1,3 2-1,3 4-93,1 1 0,1 0 1,0 0-1,4 0 1,4 0 1,-2 0 0,-1 0-1,-1 0-565,-1 0 0,6 0 0,-6 0 0,0 0-667,-3 0 0,0 0 1,-1 0-1,0-2 102,1-2 1,4 2 0,-1-2 0,1 1-901,1-1 1879,-4 2 0,10-16 0,-4 4 0</inkml:trace>
  <inkml:trace contextRef="#ctx0" brushRef="#br0">6638 15939 7803,'-7'0'3215,"1"6"-2594,6 3 0,2 3 0,1 1-111,1 1 0,5-1 1,-3 0-301,1 1 0,1-1 0,0 0-740,-3 1 0,1-1-691,-2 0 1040,1-5 0,-10-8 0,1-11 0,-1-4 0,1-4-10,0-2 0,-1 4 0,5-6 351,0 0 0,5-1 0,0 0 1270,3 2-957,1 6 0,0-3 1,-2 5-1,0 1 304,1 0 0,-4 1 0,5 1-695,2 3 0,-4 5 1,2-2-1,0 2 62,-2-1 0,6 2 1,-1-2-1465,5 2 982,6 2 1,-3-1-1,3-2 1,-1-2-327,2 3 1,0 0-1,0 2 1,-4 0-722,0 0 1,-3 2 1384,-3 2 0,-1 3 0,0 7 0</inkml:trace>
  <inkml:trace contextRef="#ctx0" brushRef="#br0">6692 16019 7832,'-12'-6'424,"3"-3"0,5 4 0,8 0 0,5 4 264,3 1 1,3 0 0,2 0-1,4 0-762,0 0 1,7 0-1,-3 1 1,0 2-455,0 1 1,-1 5 527,-6-4 0,-3 5 0,4-2 0</inkml:trace>
  <inkml:trace contextRef="#ctx0" brushRef="#br0">6745 16166 7770,'2'-21'119,"2"3"0,3 9 1,8 7-1,1 3 598,2 3 1,0 5 0,-3-3-1,1 2-1000,2 2 1,1 2-1,-3 1 1,2 2 282,-1 3 0,3-3 0,1 4 0</inkml:trace>
  <inkml:trace contextRef="#ctx0" brushRef="#br0">7278 15953 7989,'-1'-12'1135,"-4"3"-513,4-3 1,-7 11 177,4-4 0,3 15 1,-4 8-452,4 6 0,1 1 1,0-1-1,1-2-298,4 2 1,0 1-1,6 0 1,-2-3-424,1-4 0,2-3 1,1-3-1,1-3 1,-1-5-1,0-4-1276,1-4 1447,-7-4 0,3-10 0,-5-2 0,-2-3 26,-2 0 1,-1-8 0,0 7-1,0 2 1003,0 1 1,0 3-1,0 5 10,0 0 1,0 7-1,0 6-427,0 7 0,0 9 1,0 4-1,2-1-120,2 0 1,4 3 0,6-2 0,3-1-89,0 0 1,12-3-1,-1-7 1,3-4-340,1-4 1,0-2 0,-6-5 0,-1-8-477,-2-6 0,-4-5 1,-6-2-1,0 0 9,1 1 0,-7-1 0,-1 0 0,-1 2-170,-1 3 0,0-2-969,-4 6 1127,0 7 0,0 11 615,0 8 0,0 10 0,0 3 0</inkml:trace>
  <inkml:trace contextRef="#ctx0" brushRef="#br0">7971 15859 7770,'-8'-17'2155,"-1"-1"-1791,6 6 1,-2 6 0,8 7-1,3 4-527,2 4 1,-4-2 0,5 1-1,0-1 323,-2 0 1,5-2 0,-3 4 0,3 1-199,1 2 1,-1 1 37,-3 1 0,3-1 0,-5 0 0</inkml:trace>
  <inkml:trace contextRef="#ctx0" brushRef="#br0">7905 16099 8262,'10'-19'0,"2"6"731,3 7 1,13 10 0,3 5 0,5 3-2615,-1 1 1883,-2 1 0,-7-1 0,1 0 0</inkml:trace>
  <inkml:trace contextRef="#ctx0" brushRef="#br0">6052 16872 7921,'1'-7'1255,"4"2"1,1 14-1,3 6 1,-5 4-757,-2 5 1,2 3-1,0 4 1,-1 3-515,-1 0 1,-2 0 0,1-4 0,2 1-972,2-2 0,4 2 1,-3-4-1,0-6 394,-1-5 592,6-3 0,2-5 0,8-2 0</inkml:trace>
  <inkml:trace contextRef="#ctx0" brushRef="#br0">6412 16672 8265,'0'-13'1332,"0"6"1,0 2-1,0 10-912,0 3 0,0 6 0,-2 4 0,-1 4-238,-1 3 1,-6 2-1,2 1 1,-1 0-213,0-2 1,5 4 0,-3-9 0,-1 1-241,1 0 1,4-5 0,-3 0 0,1-2-195,1-2 1,-1-4 71,5 0 1,0-4 613,0 4 1,2-6-1,2 1 1,7-3 157,5-1 1,0 0-1,5 0 1,0 0-243,0 0 0,-1 0 0,4 0 0,-3 0-189,-2 0 0,-1 0 0,-5 0 1,0 0-775,1 0 1,-7 2-1,-1 1-1676,0 1 2501,1 7 0,1-10 0,-2 5 0</inkml:trace>
  <inkml:trace contextRef="#ctx0" brushRef="#br0">6838 16766 9090,'0'-14'1867,"0"8"1,0 6-1463,0 8 1,-4-1-1,-1 3 1,1 5 30,-2 6 1,3 4 0,-4 3 0,-1 2-432,1 1 0,2 9 1,-2-3-1,1 0-281,3 2 1,2-7-1,1-2 1,1-7 49,4-5 0,2-3 0,6-3 0,1-3 103,-1-5 0,0-2 0,2-4 0,1-1-14,2-1 1,0-7 0,-5 3 0,1-4-116,-1-2 1,0 1 0,1 1 0,-1 3-1171,0 5 1,1-2 1421,-1 2 0,6 5 0,2 6 0</inkml:trace>
  <inkml:trace contextRef="#ctx0" brushRef="#br0">7398 16752 8529,'0'-18'1447,"0"1"0,-1 0-1554,-4 9 0,2 3 1,-4 10-1,0 2-103,-1 0 0,-1 11 0,-6 0 1,-1 6 824,-2 2 1,-1 10-1,3 2 1,-2 1-203,2-1 1,1 4-1,3-8 1,3 0-128,5-3 1,2-4 0,2-4-1,2-2-310,2-2 0,4-1 0,5-6 0,2-2-557,3-1 1,2-6 0,7 2-1,0-4-5,-1-1 1,-1-1 0,-1-2 0,-2-3-1069,2-2 0,0 4 1654,-2-5 0,3 0 0,-4-4 0</inkml:trace>
  <inkml:trace contextRef="#ctx0" brushRef="#br0">7851 16766 7862,'-4'8'131,"0"1"0,-5 0 1,3 6-1,0 1 841,0 2 1,-4 10 0,1-1 0,-3 1-552,-2 0 1,6 3 0,0 2-1,2-1-622,3 1 0,2-6 0,2-7 1,5 0-84,8-4 0,6-3 0,11-4 0,5-4-377,2-4 0,2-2 0,2-4 1,1-4 437,1-3 1,-5-1 0,-8 0-1,-3-1-134,-1 1 1,-7 4 356,-2 0 0,-3 0 0,-2-4 0</inkml:trace>
  <inkml:trace contextRef="#ctx0" brushRef="#br0">8345 16872 7830,'0'-13'2172,"-2"1"369,-2 3-2201,2 3 1,-2 6-552,8 0 0,8 2 1,6 2-1,-2 4-837,-1-1 0,3 5 0,0-3 1048,-2 3 0,-1 7 0,-2 1 0</inkml:trace>
  <inkml:trace contextRef="#ctx0" brushRef="#br0">8305 17085 9976,'-8'-6'1612,"4"1"1,10-4 0,7 6-704,8 6-909,10 4 0,-3 6 0,5 1 0</inkml:trace>
  <inkml:trace contextRef="#ctx0" brushRef="#br0">8585 15899 8561,'1'-12'942,"4"4"1,-2-3 1053,5 7-1328,-5-7 1,3 17 0,-6 2-235,0 7 0,-1 2 0,-2-2 0,-2 1-50,2 2 0,-2 4 1,0-4-1,2-2-160,2-1 0,1-1-390,0-1 1,1-7-1,2-6-3,2-8 1,0-8 0,-2-3 0,2-2 35,-2-3 1,-2-1-1,-1-1 1,0 0 273,0 4 0,0-1 1,0 5 414,0 1 1,0 7-306,0 1 1,0 8-618,0 1 0,6 1 0,3 7 0,3-1-649,1 0 0,1-4 0,0 2 0,3-4-571,0-1 1586,1 0 0,2 0 0,0 0 0</inkml:trace>
  <inkml:trace contextRef="#ctx0" brushRef="#br0">8918 15766 8166,'6'-13'1169,"1"5"1,7 4 1578,-1 2-2238,0 2 0,1 0 0,-1 0 70,0 0 0,-1 2 0,-2 2 0,-2 5-528,-2 3 1,-2 1-1,-4 2 1,0 1-296,0 2 0,-1 1 0,-2-2 0,-3 2-386,-2 2 0,1-1 0,-3 4 0,2-2-2913,2 2 3542,2-5 0,-2 1 0,-1-7 0</inkml:trace>
  <inkml:trace contextRef="#ctx0" brushRef="#br0">9238 16006 8704,'0'-13'2131,"0"-1"-1972,0 7 1,0 2 0,1 10-450,4 4 0,-4 7 1,4 2-1,-4-2 112,-1-1 0,5-2 1,-1 2 226,-1 3 0,-2-3 0,1 1 0,1-4-230,1-3 1,1-5 46,-5 5 134,0-6 0,0 3 0</inkml:trace>
  <inkml:trace contextRef="#ctx0" brushRef="#br0">9491 15953 8919,'0'-9'3057,"-1"0"-2059,-4-2 1,4 4 0,-4-2-109,4-1 1,1 2-1,0 0-978,0-3 0,0 4 0,0-2 0,0-1-393,0-2 0,6-2 0,3 1 0,2 0 115,3-1 0,-1 1 0,-1 0 0,-2-1 71,-1 1 0,0 0 803,4-1 1,-4 7-478,0 3 1,-4 4-480,3 4 0,-3 3 1,2 7-1,1-1-319,-1 0 1,-2 1-1,3-2 1,1-2 766,-1-1 0,4 0 0,-5 4 0</inkml:trace>
  <inkml:trace contextRef="#ctx0" brushRef="#br0">9838 15633 7977,'-14'-14'45,"1"7"1191,0 3-619,5 2 1,2 1-1,9-2 1,5-2-249,5 2 1,5 2 0,-2 1 0,2 0-50,-2 0 0,3 0 1,-1 1-386,-2 4 0,-2 2 0,-5 6-45,-5 1 0,-4 4 0,-6 1 0,-6 0-1,-4 0 0,-11 3 1,4-4-1,1 0 134,1 1 1,-1-4-1,4 3 1,3-3 476,5-2 0,4-4 0,6 0-430,0 1 1,6-4 0,4-2-1,5-2-160,3-2 1,4 0 0,-3 0 0,0 0-336,1 0 0,-3 1 0,-3 4 425,-1 4 0,-6 3 0,-1 1 0</inkml:trace>
  <inkml:trace contextRef="#ctx0" brushRef="#br0">10078 15913 8052,'0'-14'1662,"-6"7"-822,-3 2 0,1 10 1,-1 4-618,-1 3 0,0 1 0,-1 2 0,4 1 85,1 2 0,-3 0 1,5-5-1,1 0-1874,1 1 1,2-1 1565,0 0 0,6-5 0,2-2 0</inkml:trace>
  <inkml:trace contextRef="#ctx0" brushRef="#br0">10238 15859 7978,'-8'-6'3308,"4"6"-2656,2 8 1,2 4-243,0 1 1,0 0 0,0 1 123,0-1 1,-1 0 0,-2 1-367,-2-1 1,-1-6-1445,2-2 1,-2-7 0,-3-5 758,5-6 1,2-10 0,2 1 0,2-3 209,2-2 0,-1 1 0,6-1 1126,1 0-376,-4 7 1,6-4 0,-4 6-1,0 2 16,1 1 1,0 3 0,5 3-1245,-1 5 0,0 4 0,-1 4 785,-3 5 0,3 9 0,-5 3 0</inkml:trace>
  <inkml:trace contextRef="#ctx0" brushRef="#br0">10504 15646 7948,'0'-13'0,"-1"1"1303,-4 3-1308,4 3-363,-5 6 1363,6 0-111,0 0 1,6 0-1,3 0-714,2 0 0,7 5 0,0-1 0,-2-1-221,-1-2 1,4 4-1,1 1-83,-4 1 1,0 2-1,-11 4 62,-2 1 1,-2-5 0,-1 0 0,-1-1 286,-4 0 0,2 4 0,-6-5 0,-1 2 134,-2 0 1,3-6 0,2 3-426,1 0 0,1-3-68,5 5 1,6-3-1,5 2 1,4-1 51,2-3 0,1 0 1,-5 0-1,1 2 139,-1-2 0,-1-1 0,-2 1 571,-1 2 0,-6 5 0,2-1-178,-4 3 1,-2-3 0,-4 0 0,-4 1-209,-3 2 1,1-3 0,0 0 0,2 0-937,-1-2 0,3 3 1,-2-4-166,-2 2 1,-1-1 0,-1 3-1,0-2 144,-1-2 0,3 4 0,0-2 1,2 0 724,-1 1 0,-2 0 0,-1 5 0</inkml:trace>
  <inkml:trace contextRef="#ctx0" brushRef="#br0">10877 15939 8087,'0'-19'3708,"-1"1"-3291,-4 0 0,4 8 0,-3 15-316,2 3 0,2 4 1,0 2-1,0-1-341,0 0 0,-4 2 0,-2 1 0,0 4 16,0 0 1,-3-3-1,3 0 1,0-2-3892,0-1 4115,2-1 0,10-12 0,1-2 0</inkml:trace>
  <inkml:trace contextRef="#ctx0" brushRef="#br0">11144 15846 8024,'-9'1'-32,"2"4"385,1 4 1,-5 3 545,3 1 1,0-1-1,1-2 812,1-1-1251,1-6 0,5 1-430,0-8 0,0-3 0,0-8 1,2-1-381,2-2 1,-2-6 0,4 2 0,-2-2 112,1 2 1,0-6 0,-2 4 0,2 2 461,-2 1 1,3-1-1,-2 4-135,-1 2 0,3 6 1,0 2 393,1 2 1,-2 2 0,4 4-379,1 0 0,2 0 1,1 0-1,1 0-196,-1 0 1,0 4 0,1 1-761,-1-2 0,0 3 0,1-1-331,-1 3 0,-4-1 1181,0 2 0,-6 9 0,3-3 0</inkml:trace>
  <inkml:trace contextRef="#ctx0" brushRef="#br0">11437 15553 7931,'0'-14'787,"0"1"25,0 6 70,0 1 0,2 6-467,2 0 0,5 0 0,7 0 0,2 0-221,-2 0 0,4 0 1,-1 0-1,0 0-153,0 0 1,-1 0 0,-4 0-124,-1 0 0,-1 1 56,-3 4 1,-5 2 0,-10 6 0,-6 1 360,-4-1 1,-6 5 0,3 1 0,-1 0 108,1 1 1,1 2 0,5-3 0,0 0-163,-1 1 0,2 3 0,2-2 0,3 0-1320,1-3 0,1 1 0,5-1 0,0-2 1038,0-1 0,6-2 0,2 0 0</inkml:trace>
  <inkml:trace contextRef="#ctx0" brushRef="#br0">11611 15926 10351,'7'1'2771,"-3"4"-2434,-2 4 0,-7 3 0,0 1 0,-3 0-552,-2 1 1,-2 5 0,-1 0-644,-1-3 0,5 2 858,0-9 0,1 3 0,-6 1 0</inkml:trace>
  <inkml:trace contextRef="#ctx0" brushRef="#br0">11771 15913 7954,'-12'1'81,"3"4"0,1-2-192,4 5 1,2-3 1379,-2 4 1,1-6-900,-1 1 0,2-4 0,-2-4 0,2-5-197,2-3 1,0-3 0,0-3 0,2-2 450,2-1-592,4-10 1,5 9 0,0-9-63,1 2 1,3 4 0,1 3 0,-2 4-331,-1 3 0,-1 4 0,-3 0 0,0 4 8,-2 1 0,-5 1 126,5 5 0,-6 2 0,1 2 0,-2 5-127,-2 3 1,0 3 0,0 1 352,0 2 0,6 0 0,1-5 0</inkml:trace>
  <inkml:trace contextRef="#ctx0" brushRef="#br0">12010 15659 7855,'8'-13'0,"-4"0"1125,-2 5-1091,-2 2 0,1 17 0,2 2 139,2 2 1,5 4 0,-3 0 0,2 1 352,0-1 1,-4 3 0,2-3-1,-1 2-374,-3 3 0,-2-3 0,-2-1 0,-3 0 24,-5-4 0,-3-1 0,-3-2 1,-1 0-300,-2 1 0,-6-7 0,3-1 0,-1-2-194,0 1 1,1-1 0,-1-4-1,4 0 70,4 0 1,2-6-1,3-3 1,4-2 174,4-3 0,8 1 0,7 0 0,5-1 11,2 1 1,4 0 0,-3-1 0,2 2 661,-2 4 0,2-4 1,-7 3-1,0-2-46,-3 3 1,0-4 0,-1 3 0,-1-3-256,-3-1 0,-2-1 0,-4 1 0,2 0-200,-2-1 1,-2-3 0,1-3-1,1 1-139,1 0 1,2-3-1,-3 4 1,1 2-266,-1 1 0,3 6 0,-1 0 23,-2-1-443,-2 4 1,-2 6 0,-5 10 0,-6 5-454,-4 3 1177,-8 5 0,-3-2 0,-7 6 0</inkml:trace>
  <inkml:trace contextRef="#ctx0" brushRef="#br0">9171 17045 8047,'9'-4'-931,"0"0"0,-6-2 1984,1 1-639,-2 4 1,-2-7 0,-2 5 1086,-2-1 0,2-2-491,-2 2 1,2 4-728,2 0 1,2 1 0,1 8 0,1 1-92,-1 2 1,-1 1 0,-2 1 0,0-1-38,0 0 0,0 1 1,1-1-276,4 0 0,-4 1-851,4-1 795,-4-6 0,-1-2 1,0-10 221,0-3 0,0-4 0,0-3 1,0-1-44,0-2 1,0 0 0,0 5 0,0-1 363,0 1 0,0 0 1,0-1-256,0 1 1,2 0-1,2-1-214,5 1 0,3 4 1,1 2 5,0 1 1,1-3 0,-1 5 12,0 1 1,1 1-257,-1 2 1,-5 2-1,-4 2 1,-3 5-706,-1 3 1,0 1 0,0 2-1,0 1 1044,0 2 0,0 6 0,0-4 0</inkml:trace>
  <inkml:trace contextRef="#ctx0" brushRef="#br0">9651 16766 8175,'0'-6'1046,"0"6"0,2 7 0,0 9-554,3 2 0,4 0 1,-3-5-1,0 2-189,0 3 1,2-3 0,-3 4 0,-2-1-463,-2-1 1,-1 1 0,2-3 0,1 1-349,1 2 0,1 0 0,-5-5 0,0 0 507,0 1 0,6-1 0,1 0 0</inkml:trace>
  <inkml:trace contextRef="#ctx0" brushRef="#br0">9931 17005 8795,'0'-13'1668,"1"6"-1617,4 2 1,-4 5 0,4 5 462,-4 4 0,-1 2 0,-1 4 1,-2 2-279,-2 0 1,-3 1 0,2-3-1,-2 1-590,-2 2 1,4 4 0,0-4 0,2 0-717,-1 1 0,1-4 1070,4 3 0,0-4 0,0 0 0</inkml:trace>
  <inkml:trace contextRef="#ctx0" brushRef="#br0">10224 17032 12037,'-7'13'426,"2"1"0,4-1 0,1 0-338,0 1 0,1-2 0,2-2-451,2-1 0,1-6 1,-3 0-110,1-6 1,5-5 0,-5-6 0,-1-4 242,-1-4 1,2-5-1,1-4 1,-2-3 263,-2 0 0,-1-8 1,0 5-1,0 3 151,0 5 1,0 0 0,0 12 1235,0 0-1578,0 9 0,0 3 1,0 10-29,0 3 1,6 4-1,3 2 1,1-1-414,-1 0 0,3-1 0,-3-2 0,3-1 597,1 2 0,6-5 0,2 0 0</inkml:trace>
  <inkml:trace contextRef="#ctx0" brushRef="#br0">10677 16646 8197,'0'-14'653,"0"5"1,0 1 193,0-3 0,2 4 0,2-2 0,5 0-523,3 2 1,1 1 0,1 6-222,-1 0 0,-4 0 1,0 0-1,1 0 49,2 0 0,1 0 0,1 1-408,-1 4 1,-4-2-1,-2 5-38,-1 3 0,-3-1 1,-6 1 444,-1-3-60,-7 1 1,4 0 0,-6-1 0,-1-1 190,1 0 1,0-4 0,1 3-76,3 0 0,5-3-133,8 6 0,5-6 0,7 1 0,3-2-67,2-2 0,1 0 1,5 1-1,-2 2-42,-3 2 0,4 1 0,-4-3 1,2 3 144,-2 1 1,-3-3 0,-6 5 0,1 0 4,-1-1 1,-1 3-1,-2-2 177,-1 3 0,-6 2 0,2-1 0,-4 0-73,-1 1 0,-1-1 1,-4 2-1,-4 1-90,-3 2 1,-5-1 0,-3-3 0,0-1-30,-4 0 1,0 1 0,0-2 0,2-3-28,-1-5 1,-1 2-1,0-2 1,3-1-62,2-1 0,-3-2 0,3 0 1,-1 0-1243,1 0 0,1 0 0,5 0 0,0 1-3454,-1 4 4684,1-4 0,-6 11 0,-2-5 0</inkml:trace>
  <inkml:trace contextRef="#ctx0" brushRef="#br0">9518 16379 8170,'-2'-7'298,"-2"2"0,1 4 1,-5-1-1,1-1 956,0-1-793,4-1 1,-3 4 0,7-2-98,4-1 1,2-1 0,8 5 0,3 0-198,4 0 1,2 0 0,-1 0 0,-1 0-215,2 0 0,0 0 1,0 0-1,-4 0-262,0 0 0,2 0 0,-4 0 1,-2 0-43,-1 0 1,-2-4 0,0-1-1,2 2-2551,3 2 2902,-3-5 0,10-2 0,-4-5 0</inkml:trace>
  <inkml:trace contextRef="#ctx0" brushRef="#br0">11171 16339 8297,'-14'-6'-277,"1"5"0,0-4 125,-1 4 1,1 1 0,0 0 223,-1 0 1,7-2 2184,3-2-1662,2 2 1,8-4-1,3 6-224,3 0 0,5 0 0,1-1 0,-1-2 118,-3-1 0,4-1 1,0 5-1,0 0-719,1 0 0,-4 0 1,4 0-1,-1 0 288,0 0 1,4 5 0,-4-1-1,-2 0-2592,-1 2 1,2-4 2533,1 2 0,12 4 0,-2-1 0</inkml:trace>
  <inkml:trace contextRef="#ctx0" brushRef="#br0">11704 16326 8192,'0'-18'0,"0"0"0,1 6 0,4 8 858,4 2 1,3 2 0,2 0 0,3 0-578,0 0 0,1 0 0,-3 2 0,1 1-401,2 1 0,4 1 1,-4-5-1,-2 0-212,-1 0 0,-2 1 1,1 2-1,-1 2 332,0-2 0,1 4 0,-1 0 0</inkml:trace>
  <inkml:trace contextRef="#ctx0" brushRef="#br0">9038 15846 7648,'0'-13'-764,"0"5"1,-2 2 827,-2 6 1,1 0 265,-6 0 0,5 0 1041,-5 0-579,0 0 1,1-6-552,4-2 1,7-4-1,3 0 44,1 3 1,-4 2 82,2 2 1,-4 2-131,-1-6 0,-1 6 0,-4-1-35,-4 2 0,2 2 0,0-1-83,1-4 0,1 2-84,5-5 0,2 5 1,1-3-1,3 1 254,1 1 0,-3-1 62,5 5 1,-6 2-52,2 2 0,-4 4 0,-1 5 0,-1 2-130,-4 3 1,-1 2-1,-4 7 1,1-2-157,-1-3 1,2 4 0,1-6 0,1 3 60,3-1 1,2-6 0,1 2-662,0-3 1,0-2-132,0 0 637,5-5 0,-3-4-68,2-8 0,-2 1 0,-2-6 60,0-2 1,0 4 0,0-2 0,0-1 16,0-2 0,0-1 0,0-1 0,0-1 37,0-2 0,0 0 0,0-5 0,0 0 140,0 1 0,4-2 1,1 3-1,-2 1 94,-2 0 0,4 1 0,-1 5-4,-1-1 1,-1 6-118,-2-1 1,0 7-11,0 2 1,-5 8-1,-1 8 136,-1 2 1,4 1 0,-3-1 0,1 2-47,1 1 1,-2 4-1,3-4 1,-1 1 37,1 0 0,1 1 1,2 3-1,0-1-220,0-2 1,0-4-1,0-6 1,0 1-847,0-1 0,2-4 384,2 0 1,-2-8 0,2-1 161,-2-7 1,-2-5 0,0-3-12,0-3 241,0-2 1,0-7-1,1 0 1,2 1 38,1-1 1,1 5 0,-5 1-1,1 2 346,4 2 0,-4 3-109,4 0 1,-2 7-55,1 3 0,-2 4 1,2 5-1,-2 7-12,-2 5 0,-2 5 0,-1-3 0,-1 0-76,1 1 1,-3 2 0,1-3 0,1 0-522,-2 0 0,3 4 0,-4-6 0,1 1-628,3 1 0,1-4 1,2 5 1106,0-1 0,0-4 0,0 4 0</inkml:trace>
  <inkml:trace contextRef="#ctx0" brushRef="#br0">15050 16965 7951,'-8'-1'234,"4"-3"-349,2 2 0,4-4 248,2 6-54,-2 0 0,2 0 0,-8 0 0,-4 2 95,1 2 1,-5-2-1,5 3 537,-1 1 0,1-4 507,2 2-1185,4-2-387,-5-2 387,6 0 1,-1 0 0,-2 1 0,-3 2 90,-2 2 0,-1 4 0,-4-4-50,0 3 1,-1-1 0,3 4 0,0-4 463,2-1 0,6 0-32,-1-2-328,-3-2 0,5 5-210,-2-2 0,1 2 1,0 6 54,-2 1 0,-5-1 1,2 2-1,0 1 72,-1 2 1,0 0 0,-5-3 0,3 1 16,2 2 0,-2-1 0,5-3 1,1-1 10,-1 0 0,1-4 0,5 0-37,0 1 1,2 1-1,1-1 1,3-1-97,1 1 1,-4-2 0,3-1 0,-2 1 87,1-1 0,-1 2 0,-4 4 0,0 1-23,0-1 0,0 5 0,0-1 0,0 0-30,0-2 0,0 2 1,0 1-1,0-2-22,0-1 0,0-1 1,2-3-1,2 0 50,5-2 0,3-2 0,1 3 1,0-2 107,1-2 0,-1 0 1,2-3 23,3 1 1,1 5 0,3-3-76,-4 1 0,-8-4 1,-2 3-1,-1-1-164,1-1 1,-4 5 0,3-3 0,1 0-149,-1 0 0,4 4 1,5-3 101,2 1 0,1-2 0,-1-6 0,2 0 33,1 0 1,7 0 0,-3-2 0,1-1 148,-1-1 0,1-5 1,-6 5-1,-1 1 445,0 1 1,-1-2-404,-5-1 0,1 1 0,-2 2-130,-4-2 1,0 2 0,-4-4-69,5 1 1,2 2 0,-1-6-1,-1 0 12,1 1 0,2-3 1,1 2-1,2-3-96,3-1 1,-3-5 0,2 0 261,-2 2 1,-3 1-1,-1 2 1,-4-1 175,-1 1 0,-2 0 0,-4-1-344,0 1 1,5 4-1,-1 0 11,-1-1 0,-1 2 1,-1-1-277,4-1 1,-3 0 0,6-1-1,-1 3 158,1-3 0,-4-1 1,4-1-1,-1 0 249,0-1 1,-4 1 0,3 0 189,0-1 0,-4 1 1,2 0-180,-2-1 0,-2 1 0,0 0-213,0-1 1,-2 7 0,-1 1 0,-1 0-285,1-3 0,1 2 0,2-2 206,0-1 1,0-2-1,-1-2 471,-4 1 0,4 0-200,-4-1 1,-2 1 56,-2 0 0,-1 4 0,-1 1 0,2 3-280,-1 2 0,-2 1 0,-1 2 0,0 0-152,-1 0 0,1 0 0,0 0 237,-1 0 1,1-4 0,0-1-1,-1 1 138,1-2 0,0 3 0,-1-6 0,1 0-25,0 2 0,-5-1 0,0 5 0,2-1-190,1 1 0,-3-3 0,0 2 0,2 1-611,1 1 1,2 2 0,-2 0 0,0 2-280,2 2 1,-3-1 0,7 6 1035,-3 1 0,-1 8 0,-1 3 0</inkml:trace>
  <inkml:trace contextRef="#ctx0" brushRef="#br0">3239 19964 7778,'-7'-13'541,"-4"4"-49,7 0 1,-2 2-195,2-2-207,2-3 286,-4 10 0,6-2 0,2 7 71,2 1 0,-1 1 0,6-5 0,1 0-122,2 0 1,2-5 0,-1-1-1,0 0-116,1 1 0,3-1 0,1 3 0,0-3-340,1-2 0,-4 5 1,3-1-1,-3 2-399,-2 2 0,0 0 0,1 0-316,-1 0 1,-1 2 0,-3 2 247,-5 5 1,-2-1 0,-2 1 0,0 1-128,0 2 0,-5 1 724,1 0 0,-7 7 0,4 0 0</inkml:trace>
  <inkml:trace contextRef="#ctx0" brushRef="#br0">3146 20137 8060,'-13'0'103,"4"-4"0,1-2 217,2-1 0,8-1 1,7-2-1,3 2 138,1 2 1,0-2-1,2 3 1,1 2-424,2 2 0,0 1 0,-3 0 1,1 0-188,2 0 1,-5 4-1,-4 2 1,0 1 96,-2 4 0,1-4 0,-5 2 0,3 0-626,1-2 0,-3 4 0,5-5 0,2 0 681,1 0 0,7-2 0,2-4 0</inkml:trace>
  <inkml:trace contextRef="#ctx0" brushRef="#br0">4012 19778 7653,'-1'-8'-407,"-4"4"181,-3 2 0,0 2 0,1 2 0,-1 1 354,1 1 0,2 1 111,-3-5 0,5 1 1,-3 2 734,0 1 691,4 1-834,-4-5 1,8 0-664,2 0 1,-2 6 0,4 3-31,0 2 1,-5 3 0,5-1 0,-2 0-76,1 1 0,1-1 0,-3 0 0,3 1 170,1-1 0,-2 0 0,3 1 1,1-1 81,-1 0 0,2 1 0,-4-1 0,1-1-206,4-3 1,-1 3 0,1-3-1,-3 1 18,3-1 0,1 3 0,0-3-119,-4 2 0,3-2 1,-5-1-1,0-1-418,0 0 0,2-2 0,-2 2 32,2-1 0,-4 5 46,5-3 0,-4-2 0,2 0-191,-1 0 1,4-4-204,-1 2 0,-1-2 212,0-2 0,0-6 0,1-3 0,-3-2-67,0 3 1,-3-4 0,5 3 580,3-3 0,7-7 0,2-2 0</inkml:trace>
  <inkml:trace contextRef="#ctx0" brushRef="#br0">4412 19937 7918,'-9'-13'52,"1"0"0,5-1 0,-2 1-160,4 0 1,1 4-1,1 0-247,4-1 1,2-1 0,6 1 139,1 1 0,-1 2 230,0-2 0,-5 1 527,-4 4 0,-8 2 319,-5-2 1,-3 1-476,-1-1 0,-1 2 1,1-2-183,0 2 0,4 4 1,0 2-1,-2 4-57,0-1 1,-7 5-1,0-3 1,2 1 3,1-1 0,-3 6 0,-1-5 0,0 0 77,-1 2 0,-2 5 1,3 0-1,0 0 60,-1-3 1,-2 0 0,4 1 0,2 1-64,1 2 1,-2-1-1,-1-3 1,0 1-259,-1 2 0,4-2 0,-4 4 1,1-1-70,0 0 1,-4 1-1,4-3 1,0 2-135,-1-2 1,4 4 0,-1-2-1,4-2-598,3-1 0,6-2 0,-1 0 246,2 1 0,4-6 1,2 0 587,5-2 0,9-2 0,3-4 0</inkml:trace>
  <inkml:trace contextRef="#ctx0" brushRef="#br0">3572 19578 7918,'-8'-2'1362,"-1"-2"0,6 1-1166,-2-6 0,4 4 0,2-2-85,4 1 0,-2-3 0,4 3 1,1 0-199,-1 0 1,-3-2 0,4 2-312,-2-2 1,-2 4 477,-4-5 1,0 4-1,0-3 239,0-3 1,0-1-1,-1-2 1,-2-3-106,-2-1 0,-4-1 0,3 1 0,1-4-55,-1-3 0,-5 0 1,2 1-1,-1 3-68,1 2 1,-3 0 0,3 3-1,-1-2-81,1 2 1,-3 1-1,5 1 1,-2 3-231,0 2 1,2-3 0,-4 3 67,2-3 1,2-1-1,-2 0 267,5-1 0,2 1 0,2 0 1,0-1-36,0 1 1,6 0 0,3-1 0,4-1-91,5-2 1,-3 2 0,3-4 0,-2 1-250,2 0 0,-3 0 0,1 5 0,-4 0 209,-3-1 0,-5 5 1,3 1-1,-1-3 89,-3-1 1,-1-1 0,-4 0-1,-1-1 111,-1 1 0,-6 0 0,1-1 1,-3 1 12,-2 0 0,1-1 0,0 1 1,0 1-162,-1 3 0,1-1 0,0 4-93,-1-1 0,5 4 29,0-2 0,5 4 47,-5 1 0,6-2 69,-1-2 1,4 1 0,3-6-82,1-1 0,6-2 1,-2-2-1,1 0-33,0-4 0,-5 3 1,3-3-1,-1 3 37,-3 2 1,-1-5 0,-2 1-1,0 0 99,0 3 0,0 0 0,0 1 0,-2 1 65,-2 3 1,-2-3 0,-4 3-1,1-2-30,-2-3 1,0 2 0,-1 2 0,1 1-81,2-1 1,1-1 0,-4 1 0,1 3 16,2 1 1,2-5-294,-2 2 1,-1 2 0,5-2 65,2-1 0,8-2 0,4-1 51,3-1 1,1 1-1,0 1 1,1 2 8,-1 1 0,-1 0 0,-2-4 118,-1-1 0,-2 1 1,2 0 74,-4-1 1,-4 1 0,-1 0-113,0-1 1,-4 1-1,-2 0 1,0-1 47,0 1 0,-4 0 0,1-1-5,-3 1 0,3 0 0,2-1 1,-1 1 307,1 0 1,4 4 0,-3 0 183,0-1-682,4-2 0,-2 0-101,8 3 0,4 3 0,5 6 85,1 0 1,-6-4-1,1-1 1,0 1 56,-1-2 0,-1 3 0,-4-6 0,1-1 313,-1-2 0,3-2 0,-1 1 0,-2-2 179,-2-2 0,-1 2 0,-1-4 0,-2 1-125,-2 0 1,-4 0-1,3 5 1,1 0-230,-1-1 1,-3 1-1,3 1 1,0 2-36,0 1 0,-3 4 0,3-2 0,0 0-410,0-1 0,2 4 1,4-5 239,0-2 1,0 4-1,0-2 109,0-1 0,0-2 1,0-1-178,0-1 1,0 5-1,1 2-649,4 1 1,-2 2-1088,6 4 2015,-6 6 0,8 1 0,-3 6 0</inkml:trace>
  <inkml:trace contextRef="#ctx0" brushRef="#br0">3013 17245 8086,'1'-9'74,"4"1"180,3-3 1,4 4-1,2-1 1,-1 1-2,0 0 1,1-1-1,0-2 1,1 1-86,-1-1 1,2 4 0,-7 0-141,3 0 0,1 4 33,0-2 1,1 2 0,-1 4-186,0 2 0,1 4 0,-1 5 0,0 0 146,1 1 1,0-1-1,4 0 1,3 1-86,0-1 0,4 2 0,-3 1 0,5 2-444,4-2 0,-3-1 1,4 0 506,1 3 0,1-4 0,6 6 0</inkml:trace>
  <inkml:trace contextRef="#ctx0" brushRef="#br0">3986 19471 8299,'0'0'0</inkml:trace>
  <inkml:trace contextRef="#ctx0" brushRef="#br0">3946 19524 8296,'7'-13'0,"-1"0"0</inkml:trace>
  <inkml:trace contextRef="#ctx0" brushRef="#br0">3919 19551 8300,'0'-21'559,"0"6"-452,0 7 575,0 5 171,0-3-459,0 6 0,2-2 0,2-2-19,5-5 1,3-2 0,1 1 0,0 1-85,1-1 0,-1-2 0,0-1 0,1-1-130,-1 1 1,5 0 0,0-1 0,-1 3-278,3 2 1,-6-3-1,4 4 1,-3 1-39,-2 3 0,2-2 0,1 0 0,2 0-35,-1 0 1,-3-5 0,0 4 132,-1 0 1,0-4 0,-1 5 0,-1 0 149,-3 1 1,-5-6 0,2 2 219,-4-3 0,-1-1 0,0 0-163,0-1 1,-4 1 0,-2 1 0,0 2-158,0 1 0,-3 5 0,3-4-2,-1 2 1,4 0 94,-2 2 1,10 1 0,4-4 0,4-1-12,5 1 0,-2-1 0,6-2 0,1 1-118,-3-1 0,4-1 0,-5 1 0,2 1-152,3-1 1,-4-2 0,1-1 0,-2-1-8,-2 1 1,2 0 0,-1-1 0,-3 1 80,-5 0 0,0-1 1,-4 1 427,2 0-111,-5-1 0,3 1 0,-6 0 135,0-1 1,0 1-1,0 0 4,0-1 1,-5 1-158,1 0 0,-1-1 1,5 1-245,0 0 1,6-1 0,3 3 0,3 0-170,1 2 0,6 0 0,4-4 0,0 0 89,0-1 0,-3 1 0,-3 0-4,0-1 1,1 6-5,-4-1 0,-3 0 29,-2-5 0,-3 1 155,-6 0 1,-4-1-1,-1 1 1,2 0 147,2-1 1,1 1 0,0 0 76,0-1 1,1 1 0,4 0 0,2 0-54,1-1 1,6 5 0,-2 2-1,2 1-426,2 3 1,0 0 0,-3 0 0,1-1-70,-1 1 1,0 1-1,1 2 1,-1 0 109,0 0 0,1-1 0,-1-2 0,0-3 83,1-2 0,-2 4 0,-2-5 0,-1-1 112,1-2 0,1-6 0,-1 0 1,-3 2 73,-1 1 0,3 2 0,-3 0 0,0-1 453,0 1 0,0 0-743,-2-1 1,-2 5 0,4 2-535,0 1 1,-3 0-514,6 2 0,-5 2-732,5-2 1982,-6 2 0,9 2 0,-5 0 0</inkml:trace>
  <inkml:trace contextRef="#ctx0" brushRef="#br0">5172 17792 8185,'2'-15'-260,"2"6"1,3 8 443,7 5 1,-1 2-1,-1 4 1,-2-2 244,-1-2 1,0 3-1,4-4 1,2 3-212,3 2 1,-3 2 0,3 1 0,-4 1-192,0-1 1,-1 0-1,0 1 1,1-1-111,-1 0 1,0 1 0,1-1 0,-2 0-263,-4 1 1,0 3 0,-5 3-1,1-1 345,-1 0 0,-7 11 0,-4-2 0</inkml:trace>
  <inkml:trace contextRef="#ctx0" brushRef="#br0">2093 16672 7851,'6'-7'-1179,"1"-3"1111,6 5 600,-5-5 0,-4 4 0,-8-3 69,-5 4 1,2 2 0,-2 1 1420,-2-3-329,5 1-1235,1 4 1,5 1-1,1 2 82,3 2 1,2 0-1,5-2 2,-2 2 1,-5 5-209,5-1 1,-6 3 0,3 1 0,-2 1-139,1-1 1,-1 0 0,-4 1-1,2-1-55,2 0 1,-1 1 0,4-1 0,1 0-181,-1 1 1,-2-1 0,2 0-1,1 1-118,-1-1 0,-4-4 1,3 0-325,0 1 1,-5 2-681,4 1 1,-4-4-869,-1 0 1,2 0 875,2 4 0,1-5 0,6-4 1153,4-3 0,7-12 0,-1-4 0</inkml:trace>
  <inkml:trace contextRef="#ctx0" brushRef="#br0">2346 16606 7904,'-13'0'805,"-1"1"410,1 4 1,4-4-695,0 3 1,2-1-1,-3 0-322,1 2 0,0 1 0,-5-3 0,3 3 20,2 1 0,-3-2 0,3 3 0,-3 3 63,-1 1 0,-1 1 0,1 0 1,0 1 16,-1-1 0,1 0 0,0 1 0,0-1-69,-1 0 1,5 1-1,0 0 1,1 3-534,0 0 0,-2 1 0,4-4-372,-2-1 0,5 0 0,-2 0-614,-1 1 0,3-1-2689,-6 0 3978,6-5 0,9-2 0,9-6 0</inkml:trace>
  <inkml:trace contextRef="#ctx0" brushRef="#br0">2519 16619 8380,'0'-9'2294,"0"0"1,0 5-1,2-4-2226,2 2 1,-1 2 0,6 4 0,2 0-161,0 0 1,3 0-1,-1 0 1,0 0-584,1 0 0,1 1 1,-1 4-1,1 2-1002,-3 1 1,-3 9-1,0 0 1677,-5 2 0,-2 0 0,-2-5 0</inkml:trace>
  <inkml:trace contextRef="#ctx0" brushRef="#br0">2546 16752 7915,'-6'0'1305,"6"2"-928,8 2 0,3-1 1,6 6-1,2 1-903,3 2 0,11 2 526,-7-1 0,10 0 0,-2 1 0</inkml:trace>
  <inkml:trace contextRef="#ctx0" brushRef="#br0">3306 19644 7833,'-2'-13'-378,"-1"0"-197,-1-1 0,1 5 55,7 0 658,-2 1 0,-2 0 0,-9 4 0,-3 2 53,-1 2 0,0 0 0,-2 0 0,-2 0 144,0 0 0,-3 0 0,4 0 0,-2 2 191,2 2 1,-3-2 0,1 2-293,2-2 0,1 2 0,2 0 0,-1-1-274,1-1 1,4 2-1,0 1 1,-1-1 9,-2 2 0,0-3 0,2 6 0,1 0 158,-2-2 1,0 5 0,-3-3 0,1 3 14,0 1 1,1 1 0,1-1 0,4 0-31,1 1 0,0 3 1,3 3-1,-1-1-131,1 0 0,1 3 0,2-2 0,0-1-14,0 0 0,0-1 0,0-5 1,0 0-30,0 1 0,0 4 0,2-1 1,1 0 129,1-3 0,1 0 0,-5 1 0,0 1 230,0 2 1,4-1 0,2-2-1,0 1-201,0 2 1,7 0 0,-1-5-1,1 2-202,4 3 0,3-3 0,0 2 0,0-2 56,4-1 1,-3-6 0,1 1-1,0 2 20,-1 1 0,4-4 0,-3 1 0,2 2 300,-2 1 1,-1-4 0,-5 1 0,2 0 56,-2-1 1,-1 2 0,-1-4 0,-1 1-135,0 4 1,5-4-1,3 1 1,2-1-277,6 0 1,0-2-1,1 2 1,2 1-185,4-1 1,5-4 0,-7 1 0,2-2 141,0-2 1,-7 0 0,2 0 0,-3 0 259,-1 0 0,-6 0 0,-2 0 1,-1 0 39,0 0 1,4 0 0,-4 0 0,-1 0 49,3 0 0,0 0 1,7 0-1,1 0-423,3 0 1,-1 0 0,5 0-1,2 0 97,2 0 1,4 0 0,-2 1 0,-4 2-280,-2 2 0,0-1 0,-4-4 0,-3 0 228,-4 0 1,-5 0 0,-5 0 0,-1 0 1265,0 0 1,-4 0-1,0-1-631,1-4 1,2 2 0,2-6 0,0 1-442,4 0 1,-2-4 0,7 3 0,0-1-295,3 1 1,5-3 0,0 3-1,-2-2-244,0-3 1,-4-2-1,-3 1 1,-4 3 402,-4 0 0,-2 1 0,-1-1 0,-4 1 247,-1 2 0,-2 1 0,-4-6 0,0-1 17,0-2 1,0 0 0,0-5 0,0-1-38,0-3 1,0 0 0,0-1 0,0 0-308,0 1 1,0-1 0,0 2-1,0 1-122,0 2 0,0 1 1,0-2-1,0 2 70,0 2 1,0-4-1,-1 6 1,-3 0 158,-5 3 0,-3 0 0,-2 1 0,1 0 268,0-1 0,0 1 0,-2 1 1,0 2-126,2 1 0,-8 0 1,7-3-1,0 2-302,-1 1 1,0 0-1,-1-4 116,-2-1 0,0 5 0,5 2 0,-2 0 33,-3-1 1,2 1 0,-6-4 0,0 4 191,1 1 0,-4 2 0,2 2 0,-2-1-51,-1-1 1,-6-1 0,1 5 0,2 0-100,1 0 1,1 0 0,0-1-1,1-2-44,-1-2 1,0 1 0,1 4 0,-1 0-9,0 0 1,-4 0-1,-1 0 1,-1 0 94,0 0 1,-2-4 0,2-1 0,-1 1 116,-3-2 1,0 4 0,-1-4 0,-1 2-67,-2-1 1,-2 1 0,3 4-1,0 0-55,0 0 0,0 0 1,-2 1-1,-1 4-776,-1 4 1,-5 3 0,5 1 0,1 0-92,1 1 1,4-1 0,2 2 0,5 0 181,3-2 0,3 3 678,3-7 0,2 3 0,7 1 0</inkml:trace>
  <inkml:trace contextRef="#ctx0" brushRef="#br0">5545 19791 7833,'0'-13'-78,"5"7"0,-1 6 0,-1 7-297,-1 5 1,-2-3 0,0 0-1,0 1 546,0 2 1,0-3 0,0 0 812,0 1 1,0-3-483,0 2 0,-2-6 1,-1 3-99,-1 0 0,-2-4 1,3 3-1,-3 0-249,-1-1 0,-2 7 0,-5-2 0,1 1-224,0-1 1,-1 3 0,1-3-1,0 1 10,-1-1 0,5 1 764,1-5-537,5-1 1,3-4 0,9 0 237,2 0 0,3 0-576,-1 0 1,-1 2 4,-3 2 0,-3 3 0,-6 7 93,0-1 1,-2 0 0,-1 1 0,-3-1 99,-1 0 1,-2 1 0,-4-1 0,-1-1 216,1-3 1,4 3 0,0-5-589,-1 0 1,0 1-1640,1-4 848,3-2 1,12 4 0,4-6-134,6 0 1267,5 0 0,6-12 0,-1-3 0</inkml:trace>
  <inkml:trace contextRef="#ctx0" brushRef="#br0">5865 19684 7833,'-4'-13'798,"-1"0"1,1 7-933,4 6 1,0 6 0,0 7 0,0 2 340,0 2 0,-5 3 1,0 5-1,-3 2 89,-2 5 0,-1 4 1,1 2-1,3-1-634,1 0 1,1 5-1,5-8 1,0-2-155,0-5 0,2-2 0,2-9 492,5-4 0,3-4 0,1-8 0</inkml:trace>
  <inkml:trace contextRef="#ctx0" brushRef="#br0">5825 20017 7833,'-6'-11'817,"-3"2"0,4 1-887,0 4 1,4 8 0,2-1-1,4 5-187,3 1 1,4-2-1,2 3 1,-1-2-138,0-2 0,5 2 1,0-3-1,0-2 394,1-2 0,-4-1 0,10 6 0,-4 2 0</inkml:trace>
  <inkml:trace contextRef="#ctx0" brushRef="#br0">6025 20057 7833,'-6'-7'1912,"-3"3"1,2 2-1322,-2 2 0,6 6-319,-1 3 1,4 1-1,4-1-367,5-4 0,3-4-206,1-1 0,1 0-13,-1 0 0,-4 0 193,0 0 0,-6-1 194,1-4 65,-2 4 1,-2-7-507,0 4 0,1 2-14,3-2 1,4-2 0,5 0 0,1 0-1,-1 0-2471,0 3 2853,1 2 0,-1-5 0,0-2 0</inkml:trace>
  <inkml:trace contextRef="#ctx0" brushRef="#br0">6398 19804 7833,'8'-6'2878,"-4"-3"-2616,-2 3 1,-4 2 0,-1 8-157,-1 5 0,-5 8 0,3 2 0,-1 2-344,-4 2 1,4 7-1,0 1 1,1-1-53,3-2 0,1 1 0,2-1 0,-1-4-2034,-4-3 2324,4-3 0,-11-11 0,4-1 0</inkml:trace>
  <inkml:trace contextRef="#ctx0" brushRef="#br0">6265 20044 9457,'-12'-27'0,"2"2"0,3 3 1041,1 4 1,0 5 0,3 3-1078,-2 1 1,7 6 0,8 0-901,6 6 0,4 3 1,5 4 935,2-1 0,-4 6 0,10 5 0</inkml:trace>
  <inkml:trace contextRef="#ctx0" brushRef="#br0">6638 19937 10444,'-10'-23'0,"-2"-2"1768,2 1 1,4 11-1972,10 13 1,4 5-1,7 9 1,1-1-358,2 0 0,4 1 0,-4 1 1,-2 1 105,-1 2 0,-6 4 1,-2-4-1,-1-1-105,-3 3 0,-8-4 0,-5 5 0,-8-2 559,-8-3 0,-7-1 0,-7-2 0,0 1 0</inkml:trace>
  <inkml:trace contextRef="#ctx0" brushRef="#br0">3706 19524 7833,'-6'-7'-506,"4"2"0,-4 10 0,1 4 506,-4 3 0,1-1 0,-1 0 0,-1-2-21,-2 1 1,3 0 294,0-1 3,6-3 1,-3-7-1,6-4 191,0-4 0,2-2 0,1-3 63,1 1 0,1 0-399,-5-1 1,0 1-353,0 0 1,-6 4 201,-3 0 0,-1 0 0,1-4 104,4-1 1,-1 5 0,2 1 0,1-3 265,1-1 0,2-5 0,-1-1 0,-2 0-82,-1-1 1,-1 4-1,5-4 1,0 1-106,0 0 0,0 0 0,0 5-41,0 0 1,0-1 0,0 1-536,0 0 0,-4-1 0,-1 1 35,2 0 1,-3-1-1,2 1 1,1 0 440,1-1 1,2 0-1,0-3 1,0 0 30,0 0 0,0 3 0,0-1 1,0-2-46,0 0 0,0-1 0,0 5 0,0-1-179,0 1 1,0 0-1,-1 1 1,-2 1 25,-1 2 1,-5 1 0,3-6 0,-2 2 71,-2 4 0,0-4 1,-1 3-1,2-3 38,-1-1 1,0-1 0,-1 0 0,4-3 133,1-1 0,-3-4 0,5 3 0,1 0 115,1-1 1,-2-3 0,-1 2 0,2-1-248,2 0 0,1 1 0,0-1 0,0 2-82,0 1 1,0 4-1,-2-4 1,-1 1 22,-1 1 0,-2-1 0,2 5 0,-4-1 12,1 1 1,-1 0 0,5-1-1,-2 1 51,-3 0 0,5-1 1,-1-1-1,1-1 34,-2-2 0,4-4 0,-4 3 0,4 0-15,1-1 0,0 1 1,0 3-1,0-2-61,0 2 0,0-3 0,0 1 0,-2 1-61,-2 3 0,1 0 0,-4 1 78,1 0 1,0 4-1,3 0 53,-2-1 0,-4-2 0,5-2-18,1 1 0,2-2 0,1-1 0,0-2 33,0 2 0,0 1 0,0 0 0,0-1-20,0-2 0,0 0 0,0 4 1,0-3-9,0 0 1,-5-1 0,1 4 0,-1 3-98,-1 2 1,5-3-1,-5 3-51,0-3 1,0-1-1,-4 0 83,1-1 1,4 1-1,-2 0 1,1-1 27,3 1 0,2 0 0,-1-2 1,-1-2 25,-1 0 1,-1-1-1,5 3 1,0-1 8,0-2 0,0 0 1,-1 5-1,-2 0 111,-2-1 0,1 1 0,2 0-98,-2-1 1,-2 1 0,-3 0-36,5-1 1,-2 1 0,1 0-35,2-1 0,0 1 0,0 0 12,-1-1 0,0 1 0,4 0 1,0-1 13,0 1 0,0 0 0,0-1 1,0 1 6,0 0 1,-2-1 0,-1 1-47,-1 0 0,-1-1-674,5 1-149,-6 0 0,-1 5 0,-5 5 865,3 6 0,-3 11 0,5 6 0</inkml:trace>
  <inkml:trace contextRef="#ctx0" brushRef="#br0">3253 16766 8116,'-6'7'0,"-2"-1"0,-5-6 0</inkml:trace>
  <inkml:trace contextRef="#ctx0" brushRef="#br0">3039 16286 8305,'-9'-18'-107,"1"0"0,-1 6-254,-5 8 0,5 2 0,2 4 0,0 1 452,-1 1 0,4 2-16,-5-1 1505,6-4 0,-3 4-803,6-10 1,10-2 0,5-7 0,3 1-412,1 0 1,5 1 0,-2 2 0,3 2-356,2 2 1,0 2 0,-1 4 0,1 0 45,0 0 0,-1 0 1,1 0-1,-2 1-456,-3 4 0,2-2 0,-6 4 0,0 1 226,1-1 1,-4-3-1,2 4 393,-2-2-154,-7-2 0,-4-4 0,-8 0 0,-5 0-83,-3 0 1,-7-1 0,-5-2 0,-4-2-10,-3 2 1,-8 0 0,1 0 0,-7-1 93,-2 1 1,-1 2 0,-2 1-1,3 1 25,1 3 1,-3-1 0,4 5 0,4-2 18,4-3 1,1-2 0,8-1 621,3 0 0,7 0 240,1 0-969,8 0 1,9 0 0,9 0 0,2 0-69,3 0 1,5 0-1,3 0 1,5 0-27,4 0 1,3 0 0,9 0-1,3 0-102,3 0 0,6 0 0,-7 0 0,3 0 270,-2 0 0,1 0 0,-6 0 0,-2-1-25,-5-4 0,-4 4 0,-8-4 0,-3 2-65,-4-1 0,-8 2-428,-1-2 0,-8 3 1,-1 1-1,-7 0 168,-5 0 0,-7 0 0,-5 0 1,-4 0 176,-3 0 0,-6 0 0,1 0 0,-2 0 296,-2 0 0,0 0 0,-2 1 0,1 2-110,1 1 0,-6 2 0,9-3 0,1 3 151,2 2 1,0-5 0,6 1 0,6-1-32,6 1 0,-1-2-518,9 2 1,3-2 0,7-1-1,9 2-1090,10 2 1,10 4 1395,5-5 0,14 12 0,5-1 0</inkml:trace>
  <inkml:trace contextRef="#ctx0" brushRef="#br0">4106 19138 8362,'0'-14'0,"0"1"176,0 0 0,0 7-565,0 6 0,0 6 309,0 7 1,0-4 0,1-2-1,4-1 542,3-3 0,6-1 1,4-2-1,4-2 22,3-2 0,2 1 1,1-6-1,1 0-5,3 2 0,-1-5 0,-5 3 0,1-3-115,0-1 1,-1 0 0,1-1 0,-2 1-339,-3 0 1,2-1 0,-6 1-1,-2 0-292,-1-1 0,-2 5 1,1 0-1,-1-1 85,0-2 1,-4-1-1,-1 0 1,-1-1 199,0 1 0,-4 0 1,2-1-1,-4 1 115,-1 0 1,0-1 0,0 1 418,0 0 0,-4-1 0,-2 1 0,0 0 86,0-1 0,-3 5-210,5 1 1,-1-1-772,5-5 0,8 5 0,3 1 0,7-3 233,3-1 1,1-2-1,6-3 1,2-2 85,1-2 1,0 4 0,-4-4 0,-1 0 6,1 0 0,-2 1 1,-1-4-1,-5 3 40,-4 2 1,1-3 0,-7 2 0,2 1 37,-2 0 1,-2 1 0,-4 5 0,1-2-16,-1-3 0,-1 8 0,-2-3 0,0 1-33,0 0 1,0-1-1,0-1 135,0 1 1,0 0-1,0-1-118,0 1 0,6 4 0,4 0 0,5-1-133,3-2 1,5 0 0,0 2 0,2 1 70,1-2 1,-3 4-1,-3-2 1,0 0-209,-4 2 0,-1-3 0,-2 4 170,0-2 1,-4-1-1,-1-4 123,-2 0 1,-2-1-1,-5 1 1,-4 0 164,-4-1 1,2-3-1,-2-1 1,0 0-29,2-1 1,-4 4-1,5-3 1,0 3 57,1 2 1,-1 0-1014,1-1 283,4 1 1,-7 6-1,5 1-466,-1 0 733,-1 4 1,4-5 608,-4 3-226,4-4 1,-5-5-1,6-1 1,0 1 131,0 0 0,0-2 0,0-1 0,0-4-67,0 0 0,0-1 0,0-3 0,0 2-283,0-2 1,0 5 0,0 0 0,0 1-89,0 0 1,0 1 0,0 2 0,0-1-127,0-2 0,0-4 0,-1 4 0,-2 0 187,-2-1 0,-1 0 0,3-5 1,-3 3-10,-1 2 1,3 0 0,-5 2 0,0-2 380,1-2 0,-2 5 1,4-3-1,-1 1-236,-4 0 1,5 0-1,0 5-150,1 0 1,3-1 0,-4 3-1,2 0-173,-1 2 1,1 5 0,4-5 226,0-1 1,0-2 0,0-1 83,0-1 1,4 1 0,1 0 0,-1-2-17,2-3 0,-4 3 0,2-4 1,-3 0 29,-1-4 1,0 4 0,0 0 0,0 1-35,0 0 1,0-4-1,0 4 1,0 2-18,0 1 0,-4 2 0,0 0 0,-1 1-33,-1 3 1,5-3 0,-5 3 21,0-3 0,4-1 1,-2 0-3,2-1 1,4 1 0,1 0-1,3-1-7,1 1 1,1 0-1,2-1 1,-1 1-72,1 0 0,-2-5 0,-1 0 0,0 3-73,1 5 0,-5-2 0,1 3 87,-2-3 1,-2-1 0,0 0 29,0-1 1,-5 1 0,-1 1 0,0 2 12,1 1 0,-4 0 1,3-4-1,0 0 177,0-1 0,0 1 0,3 0 0,-1-1-85,1 1 0,1 0 0,2-1 0,0 1-17,0 0 0,2 1 1,1 1-1,2 2-37,3-1 1,-4 3 0,4-2-456,-2-2 1,4 4-1,-1-2 244,3-1 0,-5-2 1,-1-1 236,0-1 0,-5 1 0,4 0 0,-2-2 69,1-3 1,-2 3 0,2-3 0,-2 4-24,-2 0 1,0 1-1,-2 0-111,-2-1 0,2 5 0,-4 2 0,2 0-59,0-1 1,-1 4-1,4-4-311,-4 3 1,4-1 90,-4 1 0,8 2 0,3-4 0,0-1 220,0 1 1,0-2-1,-3-4 209,1-1 1,-1 1 0,-6 0-1,-3-1-35,-1 1 1,-6 1-1,-5 2 1,0 1-23,-1-1 1,3 4-1,-5 0 1,2 1-28,2 1 0,-2-2 1,1 3-239,2-1 1,3-2 58,4 1 1,3 2 0,7-6-71,4-1 0,2 3 0,6-2 0,1 0-158,-1 1 0,0-3 1,1 3-457,-1 1 1,-4 1 820,0 6 0,0-6 0,4-1 0</inkml:trace>
  <inkml:trace contextRef="#ctx0" brushRef="#br0">4932 14633 8571,'0'-19'116,"0"9"1,0-4-182,0 2-89,0 7 1,0 0-1,2 8 141,2 1 0,3 5 0,7-3 0,-1 2 557,0 2 1,5 0-1,0 1 1,0-2-268,1 1 1,-4 3 0,3 4 0,-4 0-213,0 0 0,-1-1 0,-1 0 1,-2 2-140,-1-2 1,-4 5-575,4 1 1,-6-2 0,1-3-405,-3-2 1,1-7-407,2-4 1458,4-3 0,5-12 0,0-4 0</inkml:trace>
  <inkml:trace contextRef="#ctx0" brushRef="#br0">5305 14607 8523,'-13'-2'41,"0"-2"1,-1 2-1,1-2 1,0 4-17,-1 4 0,1 1 0,-2 6 0,-1 4 143,-2 0 1,-4 4 0,4-1 0,0 0 225,-1 1 0,4-4 1,-2 4-1,2-1-289,1 0 0,1 5 1,0-2-1,-1 1-8,1 1 0,4-6 0,2 4 0,1-2-1407,3-2 0,1-3 1310,2 0 0,6-1 0,2 0 0</inkml:trace>
  <inkml:trace contextRef="#ctx0" brushRef="#br0">5479 14593 8511,'-6'8'1450,"4"-2"-1237,-4-6 0,12 0 0,5 0 1,3 0-359,4 0 0,0 4 0,-5 2 0,1 0-1329,-1 0 1474,-6 4 0,5-2 0,-4 5 0</inkml:trace>
  <inkml:trace contextRef="#ctx0" brushRef="#br0">5465 14833 11826,'2'-12'27,"2"3"1,4 3-1,5 8 1,0 2-2664,1 5 2636,-1 9 0,6 3 0,2 5 0</inkml:trace>
  <inkml:trace contextRef="#ctx0" brushRef="#br0">4506 19458 9621,'0'-30'0,"0"3"-47,0 7-2924,0 9 3003,0 5 1,0 8 0,-2 1 1795,-2 1-1527,2 1 0,-2-1 0,8 1 0,5-2 25,3-2 1,1-1 0,2 0 0,3 0-160,4 0 1,3 0-1,2 0 1,0-1-218,-1-4 1,1 4-1,1-5 1,0 1-3,-1 1 0,2-7 0,-6 3 0,2-3 225,1 2 1,0-3-1,-4 5 1,-3-2-78,0 0 1,-2 0 0,3-2-1,1 0-9,0 2 1,-5 2 0,3-3 0,-1 2-88,0 2 1,0-3-1,-5 5 1,0-1 19,1 0 0,-1 3 0,0-2 73,1 2 1,-1-2-1,0-1 1,1 2 76,-1 2 0,0-4 0,2-1 0,3 0-29,4 1 1,5-4 0,4 3 0,3-2-229,0-2 1,9 0-1,-1-1 1,2 2-145,2-1 0,1-2 0,-4-1 0,-1 0 127,1-1 0,-6 2 1,-8 2-1,-4 1 89,-2-1 0,-7 2 0,2 1 383,-3 1 0,-8-4 0,-1 2 153,0 1 0,-5-5 1,4 3-235,-4-3 0,-1-1 0,0 0-311,0-1 0,2 1 0,2 0 1,4-1 15,-1 1 1,5 4 0,-3 0-1,3-1-29,1-2 1,5 3-1,-1 0 1,0 0 27,-2 2 0,2-5 1,1 3-1,0-1-80,1 1 0,-3-3 0,5 3 0,0-3-22,0-1 1,-1 0 0,4-2-1,-2-1 86,2-2 1,-3-1 0,-1 1 0,1-3 142,0 0 0,-5 1 0,2 3 0,-3 0 324,-2 0 0,0-2 0,-1 1-146,-3 2 0,-3 6 1,-4 2-794,2 2 0,-2 0 319,2 2 0,-1 2 1,1-2-735,5 3 0,-1 1 0,1-2-675,1-2 1176,2 2 1,1-4 0,0 5 0,1-2-372,-1-2 0,0-4 1,1 3 781,-1-1 0,0-2 0,1-4 0</inkml:trace>
  <inkml:trace contextRef="#ctx0" brushRef="#br0">6545 18258 14154,'0'-32'-399,"0"5"0,2 2 1058,2 10 0,3 15 0,8 12 1,3 4-1443,4 0 0,-1 4 0,0-3 0,-1 1 186,1 1 0,0-4 0,3 5 0,-4-3 299,0 1 1,-3 4 0,-3-2-1,-1 0-10,0 4 1,-5 0 0,-4 1 237,-2 1 0,-2-2 0,0 9 0</inkml:trace>
  <inkml:trace contextRef="#ctx0" brushRef="#br0">15063 17525 8407,'-13'0'0</inkml:trace>
  <inkml:trace contextRef="#ctx0" brushRef="#br0">15010 17565 8355,'-6'8'668,"4"-1"935,-2-3-610,2-2-519,2 4 0,6-6-440,3 0 1,-1 4-1,1 1 1,1-2 187,2-2 1,1-1-1,0 0 1,2 0 38,3 0 1,-2-1 0,6-2 0,1-2-31,-3 2 0,6 2 0,-4 1 0,2 0-152,-2 0 1,1 0 0,-5 0 0,0 0-332,1 0 1,-4 0 0,3 0-100,-3 0 1,-2 0-101,0 0 459,-5 0 1,-4 4-1,-8 1 1,-5-2 17,-3-2 1,-7-1 0,-3 0-1,-4 2 82,0 2 1,3-2 0,1 4 0,-1-2-40,-3 0 0,0 1 1,1-5-1,1 0 163,2 0 0,1 0 0,-1 0 1,4 0 349,3 0 1,2 4 259,-1 1-830,7-1 1,3-4 0,8 0-46,5 0 1,4 0 0,5 0 0,3 0-35,-1 0 1,6 0 0,-4 0-1,3 0 8,2 0 0,-2 0 0,-1 0 0,-4 0-62,0 0 0,-3 0 1,-3 0-1,-1 0-575,0 0 0,-4 0-1114,0 0 0,-7 0 338,-2 0 1,-5 2 1471,-4 2 0,-9-2 0,4 3 0</inkml:trace>
  <inkml:trace contextRef="#ctx0" brushRef="#br0">13717 16752 8109,'-14'-7'-170,"6"2"1,-1 10-256,-2 4 1,-1-2-1,1 2 1,0 0 456,2-2 1,2 1 0,-3-5 1002,1 1-124,6 1-283,-3-5 0,7 0 61,4 0 0,2-5 0,6 1-555,1 1 1,4 1 0,-1 2 0,1 0-166,1 0 1,2 0 0,6 2 0,-1 1 98,1 1 1,3 2-1,-2-3 1,-3 3 48,0 1 0,-6-4 1,-1 2-1,-3-2 142,-2 1 1,-5-1 35,-4 6 1,-4-6-1,-4 3-92,-5 0 1,-9-5 0,-4 4 0,-3-4-625,-2-1 0,-4 0 0,-2 0 0,-1 0-142,-3 0 0,0 0 0,0 0 1,2 0 482,-2 0 0,4-1 0,0-2 1,4-2 454,2 2 0,-1 0 0,10 0-286,2-1 1,7 1-1058,5 7 0,10-1 968,7 6 0,6 0 0,8 5 0</inkml:trace>
  <inkml:trace contextRef="#ctx0" brushRef="#br0">9371 17352 8023,'-6'-13'-1033,"-1"5"1,-7 2 1132,1 6 0,1 2 1,2 1-1,1 1 264,-1-1 0,2-1 791,-1-2 1,5 0 2250,-5 0-2941,6 0 0,-1 0-156,8 0 1,5 0-217,9 0 0,1 0 1,3 0-1,-3 0-138,1 0 1,-4 0 0,6 0 0,2 0 88,1 0 0,-4 0 1,-2 0-1,-1 0-55,0 0 1,4 0 0,-4 0-196,-2 0 0,-1 0-141,-2 0 0,-4 0 185,0 0 1,-12 0 0,-2 0 0,-5 0 200,-3 0 0,-5 0 0,-3 0 1,-2 0 113,-6 0 1,0 4 0,1 1-1,-2-1-74,-1 2 0,-5-5 0,5 5 0,3-1-71,4-1 0,-4 5 0,6-4 0,3-1 98,2 2 1,4-5 43,0 4 1,7-4 0,6-1-84,7 0 1,11 0 0,4 0 0,5 0-21,4 0 0,8-6 0,5-3 0,-1-1-298,-2 1 0,4-3 0,-1 3 0,-1-1-301,-1 1 1,-4-1-1,-2 4 1,-5 0-1995,-3 0 2546,-7 2 0,-2-2 0,-6-2 0</inkml:trace>
  <inkml:trace contextRef="#ctx0" brushRef="#br0">8918 15553 7754,'0'-19'-36,"0"-4"1,0 4-90,0 1 0,0 8-112,0 1 976,0 6-488,0-3 0,0 8 1,0 2 122,0 5 1,0 3-1,-2 1 1,-1 2 14,-1 3 0,-6-2 1,1 6-1,-3 2-112,-1 1 1,-5 6 0,-1 2 0,-2 1-123,-3 3 0,-1 6 1,-2 1-1,1-1 4,-1-1 1,-4 2 0,0 0-1,3-1-206,4-1 1,0-4 0,6-2 0,2-6-130,1-7 0,3 1 0,4-6 0,2-3-980,0-5 457,4-4 1,2-9 0,9-5 0,3-6 698,1-6 0,7-14 0,0-7 0</inkml:trace>
  <inkml:trace contextRef="#ctx0" brushRef="#br0">8451 15566 8129,'9'6'585,"0"3"0,6 9 0,7 5 0,5 7-19,4 6 1,7 2 0,8 4 0,0-1-264,0-1 0,2 1 0,-7-8 0,-4 0-369,-3-1 0,-1-2 0,-4-7 0,1-2-147,-5-2 0,2-1 0,-6-4 1,-1-1-188,-2 0 400,-3 1 0,-2 5 0,0 2 0</inkml:trace>
  <inkml:trace contextRef="#ctx0" brushRef="#br0">13783 17619 8195,'0'-8'830,"0"-4"0,0 9 0,-1-4-239,-4 1-295,4 2 0,-6 4 770,2 0-398,4 0 0,-5 1-169,6 3 0,1-2-406,4 2 1,2-2 0,6-2-1,1 0-128,-1 0 0,5 0 0,0 0 1,-2 0 84,-1 0 0,4 0 23,3 0 0,-3 0 0,-1 0 148,-3 0 1,-2-2-93,1-2 1,-1 2-286,0-2 1,1-2 81,-1 2 0,-4-1 1,-2 4-135,-1-4 256,5 4 1,-11-5-36,0 6 0,-6 0 0,-8 0 0,0 0-4,-4 0 1,1 1 0,-3 2 0,-1 2 2,0-2 0,3-2 1,-2-1-1,0 2 35,4 2 1,-3-2 0,1 2 0,2-2 107,1-2 1,2 0 0,-1 0-1,1 0 237,0 0 0,-1 0-448,1 0 0,1 1-255,3 3 298,3-2 1,8 5-1,4-4-109,7 2 1,2-1-1,7-4 1,2 0 163,1 0 0,2-4 0,-1-2 0,0 0-25,-4 0 1,3 2 0,-4 2-1,-1-1-155,-2-1 1,-3-1-767,-2 5 695,1 0 1,-8 0 0,-6 0 0,-8 2-179,-4 2 1,-1-2 0,0 2-447,-1-2 0,1-2-16,0 0 849,5 0 0,-4 0 0,5 0 0</inkml:trace>
  <inkml:trace contextRef="#ctx0" brushRef="#br0">13743 15939 8332,'-1'-6'-400,"-4"6"0,3 5 1,-7 5-1,-2-2 310,-1-3 1,4 4 91,-1-4 691,6-1 0,-3-10-146,6-3 1,4 2 0,2 0-27,2 1 0,-6 0 1,4 3-367,0-2 1,-3 1-1,6 4-297,2 0 1,0 0-1,3 0 1,1 0 186,2 0 1,3 0-1,3 0 1,-1 0 117,2 0 0,1-4 0,1-2 1,-3 0 54,-1 0 0,-1-3 1,1 3-93,-4-1 1,-4 2 0,-4-2-85,-1 1 1,-8 1 0,-1 5-137,-7 0 0,-9 2 1,-4 1-1,0 3 40,-4 1 0,-6-2 1,-1 2-1,2 0 137,0 1 1,-2-5-1,0 1 1,2-2 31,0-2 1,0 4 0,1 1-1,4-3 384,3 0 0,-1-2 0,4 0 266,2 0-1032,7 0 0,5 0 1,8 0-1,5 0-359,3 0 1,7 0-1,5 0 1,4 0-599,3 0 0,10 1 1224,-1 4 0,9-4 0,-1 5 0</inkml:trace>
  <inkml:trace contextRef="#ctx0" brushRef="#br0">14690 15939 8383,'-2'-7'-642,"-2"2"1,2 5 1737,-2 5-483,2-4 1,2 7-281,0-4 1,2-2 292,2 2 1,-1-1 0,6 0-429,2 1 1,-4 2 0,2-1-1,1 2-225,2 1 0,0 4 0,-2-4 0,-1 4-34,2 2 0,0-3 0,3 0 0,-1-2 169,0 1 1,1-4-1,-1 0 1,0-2 138,1 1 0,4-1 0,-1-4 0,0 0 133,-3 0 1,0 0-1,-1-1 1,0-2-194,1-2 1,4-1 0,-1 3-1,0-2-284,-3-3 0,4 5 0,1-3 0,1 2 108,-1-1 0,0-4 0,-3 4 1,2-1-231,-1 0 0,2-5 1,-1 4-1,-2-2 259,-1 0 1,-2 2-1,0-4 1,1 2 111,-1-1 0,-4-2 1,0-1-1,0 0-23,-2-1 0,5 1 1,-3-2-1,1-1 14,-1-2 0,3-1 1,-5 3-1,2-2-161,0 2 0,-2-4 1,4 2-1,-2 2-166,1 1 0,-4 7 0,0-1 0,-2-2 3,1-1 0,-1-1 0,-4 0 111,0-1 0,0 1 0,0 0 1,0-1 27,0 1 1,0-5 0,0 1-1,0-1 283,0-1 0,-1 2 0,-2-5 0,-2 0 14,2 1 1,2-3-1,1 5 1,0 0-270,0 0 1,-4-4 0,-2 6 0,0 0 16,0 3 1,-5 0-1,2 2 1,-2 2-286,-3 1 1,1 6 0,-2-3 0,-1 2-12,-2-1 1,0 1 0,4 4 0,-3 0 260,-1 0 1,1 0 0,3 0 0,1 0 87,0 0 0,-5 0 1,0 0-1,0 0-5,-1 0 0,3 0 0,-6 0 1,-1 0-14,3 0 0,-6 0 0,4 0 0,-3 0-35,-2 0 1,1 6-1,-2 3 1,-2 3-72,-1 1 1,0 2 0,3 3-1,0 4 48,1 3 1,-7 6-1,9 0 1,-1-1 63,3-2 1,6 3 0,0 0-1,2-1-24,2-2 0,1-2 1,3 1-1,4 0-21,4-1 1,1-3-1,0-3 1,0 1-197,0 0 0,10-5 0,4 2 1,2-5-496,3-4 0,2 3 0,7-3 1,2 3-1927,1 1 2618,12 0 0,-8 1 0,11-1 0</inkml:trace>
  <inkml:trace contextRef="#ctx0" brushRef="#br0">10291 16286 7895,'0'-14'91,"0"1"0,0 4 612,0 0 0,0 5-462,0-5 0,-2 6-188,-2-1 1,1 2-1,-6 2 135,-1 0 0,4 2 175,1 2 0,5 2 0,3 4 94,2-1 0,10-6 1,-1 2-1,4-4-234,1-1 0,5 0 0,0 0 0,4 0-112,3 0 1,0 0 0,-6-1-1,-1-2-2,-2-2 0,-1 1 0,1 2 0,-4-1-530,-3-1 1,-2-1 0,0 5-286,1 0 626,-7 0 1,-2 0 0,-10 0 22,-4 0 0,-4 0 1,-5 0-1,-4 0-9,-3 0 1,-2 0 0,-1 0 0,-2 0 186,-1 0 1,0 0 0,3 0 0,-2 0 143,-1 0 1,0 0 0,5 2 0,0 1-118,4 1 0,-2 5 0,7-3 1,0 0 12,3 0 0,5 3 0,1-3-276,2 1 1,3 1-1,8 2 1,4-3-79,3-1 1,7-1-1,5-5 1,4 0-302,3 0 0,6-5 0,-2-1 0,2 0-612,-1 1 0,2 0 1106,-2 5 0,2-6 0,2-1 0</inkml:trace>
  <inkml:trace contextRef="#ctx0" brushRef="#br0">10904 16632 7675,'-9'0'-214,"2"-1"654,1-4 1,1 2 346,5-5 1,0 3-388,0-4 1,0 5-286,0-5 0,0 7 1,-1 2 46,-4 8 0,-2 8 1,-8 3-1,-1 2 39,-2 3 0,-5 2 1,0 4-1,-2 3 155,-2 1 0,5-5 0,0 2 0,-2-2-151,-1-3 1,-2 2 0,2 0 0,2 1-209,0-4 1,3-2-1,-4 3 1,2-3-179,-2 0 1,0-3 0,1 2-1,2-4-174,2-3 1,1-2 0,5-1-1107,-1-3 688,1 3 1,5-12-1,6 0 114,4-7 0,7-10 1,8-2 658,0-2 0,1-7 0,-4-6 0</inkml:trace>
  <inkml:trace contextRef="#ctx0" brushRef="#br0">10358 16592 7880,'-9'-13'-229,"0"0"186,0-1 684,1 7 0,3 8 1,6 11-72,3 5 1,-1 6 0,8 1-1,2 6-82,3 5 1,8 4 0,0 1 0,4 0-240,3 0 0,5-5 0,-4-1 0,1-1-352,-1-4 0,1-2 0,-3-3 1,1-4-665,-2 0 1,-2-3 0,-3-2 0,-4 2-2244,0 0 3010,-3 1 0,3 1 0,0 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6025 5517 7546,'-9'-5'-427,"0"-4"982,6 3-513,-2 0 288,5 6 1,1 0 0,3-2-52,5-2 0,3 2 1,2-2-1,-1 2-61,0 2 0,2 0 1,3 0-1,3 2-129,-1 2 1,5 4 0,-2 5 0,2 0 26,2 1 0,2-5 1,1 0-1,-2-1 44,2 0 1,5 2-1,-1-5 1,2-2 168,-1-2 1,4-1-1,4 0 1,-2 0 129,2 0 1,0-4 0,-3-1 0,-1 2-385,-4 2 0,4 1 1,-5 0-1,0 0-267,-3 0 0,1 1 0,0 4 0,-3 2 119,-1 0 0,-1 5 0,1-4 1,2 1-32,1 0 1,1-2 0,-2 2 0,3-3 387,1 0 1,0-5 0,3 4 0,-2-4 110,2-1 1,0-1 0,0-2 0,-3-2-261,-1 2 0,6 0 0,-5 0 0,-3-1-256,0 1 1,3 1 0,-3 2 0,-1 2-28,-2 2 0,-2-2 0,1 4 0,0-2 123,-1 1 1,1 1-1,0-4 1,-1 3 181,1-2 0,0-2 1,1-1-1,1 0 108,3 0 0,-1 0 1,-3 0-1,1 0-145,3 0 1,-1 0 0,-3 0 0,1 0-85,3 0 1,-1 0 0,-5 0 0,1 0-246,0 0 1,4 0 0,0 0 0,-2 0 256,0 0 1,2 0 0,0 0 0,0 0 124,1 0 1,-3-1 0,5-2 0,0-3-48,1-1 0,1 2 1,-8-2-1,2-1-133,1 1 0,0 3 1,-5-4-1,1 1-51,0-1 1,-1 5-1,1-3 1,-2 2 38,-2 0 0,2-5 0,-3 4 0,3 1 47,2-2 0,-1 0 1,1-4-1,0 1 42,-1-2-79,1-1 1,0-1 0,-2 0 10,-3-1 1,2 1 0,-6 0 0,-2-2-85,-1-3 0,-2 3 1,0-4-1,1 1-60,-1 1 1,-1-1-1,-2 3 1,-2-1-121,-2-2 0,-2-4 1,-3 4-1,2 0-393,2-1 531,-1 4 0,-4-9 0,0 5 45,0-1 0,-4 3 0,-2-2 1,0 1 15,0 0 1,-4 1-1,2 3 1,-1 0-4,1-4 1,-1 3 0,-5-3 0,3 3 80,2 2 0,-3 0 1,3-1-1,-3 1 41,-1 0 1,-1-1 0,1 1 0,0 0-42,-1-1 1,-3 1 0,-3 0 0,0-1-47,-4 1 1,-1 0 0,-2 1 0,0 2 59,1 1 0,-1 4 1,0-2-1,1 1 160,-1 3 1,6-3-1,2 2 1,1 1 65,1 1 1,-7-2 0,3-1-1,-1 1-36,0-2 1,4 4 0,-4-3 0,-2 0 209,-1 1 1,-2-1 0,1 4 0,-1-2-329,0-2 1,-4 1 0,-1 4-1,-1 0-15,0 0 1,2-5 0,5 1-1,0 1 82,4 2 1,-2-1 0,5-1-1,-1-1-52,-4 1 0,3-3 1,-1 1-1,0 1 54,1-2 0,-4 4 0,3-3 0,-4 0-94,0 1 0,-5-1 0,-2 5 0,0 0-208,1 0 1,-5 0-1,3 0 1,0 2 22,3 2 0,-1-2 0,4 2 0,3-2 54,0-2 0,0 4 1,-2 0-1,2-1 228,3-1 1,-2-2 0,5 0-1,-2-2 68,-3-2 0,1 1 0,-1-4 0,2 1-82,-2 3 0,-1-3 0,-2 1 1,1 2-208,-1 2 0,-4-4 0,0 1 1,1 1-29,2 2 1,6 1-1,-1 1 1,0 2-162,-2 1 0,2 5 1,3-4-1,-1-1 214,0 2 1,3-4 0,-2 4 0,-1-2 186,0 0 0,0 1 0,-2-5 0,1 0-42,-2 0 1,-1 0-1,-2 0 1,0 0-137,1 0 0,-5 1 0,-1 2 0,3 2-64,1-2 0,1-2 0,0 1 0,2 1-107,3 1 0,-3 2 0,4-3 0,0 1 163,4-1 1,-3 3 0,1-1 0,-2-2 263,-2-2 0,2 1 0,-1 1 0,-2 1-38,-1-1 1,-2-1 0,0-2-1,1 0-60,-1 0 1,0 0 0,1 0-1,-1 1-343,0 3 1,1-2-1,1 4 1,1-2-74,2 1 1,4 4-1,-3-5 1,2 0 193,3 2 0,-4-3 0,3 5 0,0-2 132,3-3 1,-4 3-1,0 0 1,0-1 132,-1 1 0,3-1 0,-5-4 0,0 2-113,0 2 0,1 4 0,-4-4 1,3 1-269,2 0 0,-3 5 0,3-2 0,-1 2-119,1 3 0,1-1 1,5 2-1,0 1 31,-1 2 0,5 4 0,2-3 0,0 2 17,-1 3 0,5-3 0,-1 1 0,2 1 181,2 3 0,2-1 0,2-1 0,5-2 222,3 1 1,1 1 0,1 0 0,0-3-130,4-2 0,-1-1 0,3-4 0,1 3 22,0 0 1,2 1 0,7-4 0,1-1-88,-1 0 0,7 3 0,0 1 1,0-4-221,1-1 0,1 6 0,2-8 0,2 0-213,2 2 1,5 0-1,0 1 1,4 2-770,-1 3 1522,9 3 0,-7 5 1,12 1-1</inkml:trace>
  <inkml:trace contextRef="#ctx0" brushRef="#br0">4106 17445 8145,'-12'-13'3176,"3"0"-1848,3 5-901,12 2 0,3 2 0,10-2 1,5-1 108,1-4 0,11 4 1,-5-2-1,6-2-277,3 0 0,-2-3 1,-1 1-1,-1-2-170,1-3 1,-5 4-1,-1-4 1,-2 3-456,-3 2 0,-4 4 0,-1 0 0,0-1-779,0-2 0,-5 4 0,3 2 0,-1 2-2706,0 0 3851,5-1 0,-2 5 0,6 0 0</inkml:trace>
  <inkml:trace contextRef="#ctx0" brushRef="#br0">5265 17272 8039,'-1'-22'271,"-4"0"0,3 7 1605,-7 1 1,4 7-1412,-4 7 1,5 0 0,-5 0 0,0 2 86,2 2 1,-4 3 0,7 8 0,-1 1-323,0 2 0,3 6 0,-2-3 0,2-1-103,2-2 0,6 1 1,3-1-1,3-2-212,1-1 1,2-3-1,3-3 1,2-5-74,1-2 0,0-2 0,-5 0 0,2 0-270,-2 0 1,-1-6 0,-2-3 177,1-3 0,-7 3 1272,-2 1-683,-4 5 1,-5-2 0,-1 10 0,2 3 193,2 4 0,1 2 1,0-1-224,0 0 0,0 1 0,1-1 0,4-1-245,4-3 1,2 1 0,3-6 0,-1-1-400,0-1 0,1-2 1,-1 0-1,0 0-64,1 0 0,-2-2 1,-2-2-1,-1-5-18,1-3 1,-2-1 0,-1 0 55,-1-1 0,-2 5 0,-4 0-1058,0-1 757,0 4 0,0 2 0,0 8 0,0 5-493,0 3 1,2 1 1153,2 1 0,4-1 0,5 0 0</inkml:trace>
  <inkml:trace contextRef="#ctx0" brushRef="#br0">6012 17165 8603,'-6'-26'1099,"-3"-1"1,3 18-1,2 11 1,2 10-1096,2 5 0,0 6 0,0-4 1,0 1 181,0 4 1,-4 1-1,-2 2 1,0 1 92,0 3 1,-3-3 0,5 5 0,1-2-341,1 0 0,2-6 0,0-5-739,0-1 1,2-6 536,2 0 0,4-7 1,3-10-1,0-5 455,-2-3 1,-2-3-1,3-1 1,-2-3 546,-2-2 0,-2 5 0,-4-2 263,0 3 1,0 6-724,0 1 1,0 6 0,0 2-340,0 7 0,0 5 1,2 2-1,1 0-601,1 4 0,2-3 0,-2 3 0,4-3-335,-1-2 1,5 0 0,-3-1 0,3-3 28,1-5 0,2-2 0,3-4 0,3-2 669,-1-5 1,4-4 0,-6-5 0,-2-3 350,-1 1 0,-2-4 1,-1 5-1,-3-1 412,-5 1 0,-2 1 0,-2 3 750,0-2 0,0 2 0,-2-1 141,-2 5 0,1 5-336,-6 6-1111,6 0 1,-3 6 0,6 3 0,2 3-593,2 1 1,4-4 0,5-1 0,0-2-1391,0-4 0,2 0 2073,3-2 0,3-6 0,5-1 0</inkml:trace>
  <inkml:trace contextRef="#ctx0" brushRef="#br0">6478 17165 8314,'0'-26'0,"-1"1"0,-2 2 1062,-1 6 1,-2 2 0,1 3-238,-4 3 1,3 5-690,2 8 0,2 8 1,2 6-1,0-2-69,0-1 0,2 3 0,2 1 0,4 2-560,-1 2 0,5-4 0,-2 1 0,5-4-292,3-3 0,1 4 0,-2-10 0,2 0-50,2-2 1,-5-4 0,2-1 1244,-4 0 43,0 0 0,-8 0 0,-6 0 705,-8 0 1,-4 0 0,-1 0 0,1 2-451,3 2 1,-1 4-1,6 5 1,1 2-515,1 3 0,10-4 0,5 6 1,8-3-392,4 1 0,6-5 0,3-5 0,1-1-205,2 1 1,5-5-1,-8 0 1,0-5-463,-3-2 1,0-7 0,-3 2 0,-4-2-221,-3-3 0,-3-1 1084,-5-2 0,6-4 0,2-6 0</inkml:trace>
  <inkml:trace contextRef="#ctx0" brushRef="#br0">3239 6770 29601,'-18'0'-61,"1"0"1,-1 0-493,-1 0 0,4-4 0,-4-1 0,1 2 523,0 2 0,0 1 0,3 0 0,-1 0-78,-2 0 0,1-5 1,3 0-1,1-1 44,0 0 1,-5-3 0,-1 4-1,-2 2 219,-3 2 1,-1 1 0,-2 0 0,1 1-8,-1 4 0,-4 2 1,0 7-1,1-1-278,2 0 0,1 1 0,1-1 1,1 0-59,2 1 0,0-1 0,5 0 0,0-1 238,-1-3 1,4 3-1,-3-3 1,3 2-230,2 3 0,0-1 1,1 0-1,2 2-175,1 3 0,6 3 0,-3 7 0,1 2-206,1 1 1,-1 4-1,5-2 1,0-1-87,0 1 1,0 4 0,0-3 0,0 1-1,0 1 1,0-6 0,2 2 0,1-1 214,1 0 1,5 1-1,-3-4 1,2 1 241,2 2 0,-3 6 0,2-1 0,0 2-120,-2 2 0,4 0 1,-7 2-1,1 2-41,1 5 0,-5 7 1,4 5-1,-4 1 174,-1 2 1,0 10 0,0-4-1,0 2 139,0-1 0,0-1 0,0-5 0,0-4 13,0 1 0,0-4 1,0-1-1,0-2 263,0-1 1,6-1 0,3 0-1,3 2 174,1 3 0,0-4 1,1 4-1,-1-2-139,0 2 1,5 3 0,0 7 0,-2 2-222,-1 1 0,-9-32 0,0 0 0,-1 1 0,0 0 0,-1 3 0,0 0-301,-1 1 0,0-1 1,-1 1-1,0-2 1,-1-2-1,0 0 1,0 0-1,0 0 103,2 0 1,-1 0 0,1 0 0,0-1 0,-2-1 0,1-1-1,4 34 275,1-3 1,-2 2 0,2-3 0,0-5 40,1-1 1,1-1-1,4 7 1,0 0-112,1-1 0,-1 2 0,-1 3 0,-2 3-118,-1 0 1,-5-35-1,0-1 1,4 35-1,-3 1-64,-4-35 0,-1-1 0,0 36 1,0-36-1,0 1 0,0 0 0,-1 1 114,-1-1 0,-1 0 0,2 5 0,-1-1 0,-2-3 0,0-1 0,-1 0 0,1-1 130,-4 34 0,-4 1 0,5-2 0,-2-3-35,0-4 1,6 3 0,-1-5-1,2-3 5,2-1 0,0 4 0,0-12 0,0 1 20,0 0 0,0 0 0,0 1 0,0-1-51,0 4 0,0 1 0,0-1 0,0 2-140,0 0 0,-1 10 1,-2-5-1,-3-3 31,-1-2 1,-2-1-1,-3-1 1,1-3 111,3-1 1,-1-5 0,-5 0-1,3-3 142,2-3 0,-2 3 0,5-9 1,0 0 39,0-3 1,-2 2 0,3-1 0,2 1-70,2 0 1,-1-2-1,-1-3 1,-3 1 48,-1 2 1,4 7-1,-3-3 1,0 2-377,-3-1 0,2 5 0,-1-4 0,1 0-13,0 2 1,2-5 0,-4 1-1,0 1 237,2-2 0,-3 0 0,4-5 0,0 3 127,0-3 1,0-1 0,3 0 0,-1 2-75,1 1 1,-3 0 0,1-3 0,2 2-236,2 1 0,-1 6 0,-1-3 0,-1 2-108,1-1 1,1 4 0,2 4-1,-1-2 66,-4 2 1,3 0 0,-6-1 0,2-1 155,3-1 1,-3 3 0,0-8 0,0 2 218,1-1 0,-4 1 0,3-6 0,0 0-131,0 2 0,1-5 0,4 5 1,-2-2-43,-1 0 1,-1 4-1,5-2 1,0 1-252,0 3 1,0-3 0,0 2 0,0 1-106,0 1 1,0 2 0,0-1 0,0-2 95,0-2 0,-4-1 0,-1 3 0,2-3 130,2-1 0,1-2 1,-2-3-1,-1 0 213,-1-1 1,-1 5 0,5-6 0,0-1 9,0 0 1,5 3 0,-1-6-1,1 3-154,1 2 1,-3 0 0,4-1 0,0 1 43,1 0 1,-1-1 0,4 2 0,-4 2-247,-1 1 0,3 0 0,-3-4 0,0 0 0,1-1-182,1 1 0,-4-5 0,5-1 574,1-2 1,2-1-1,3-5 1,1-1 797,2-3 0,6 1 0,-2-4 0,3 0-68,2 0 0,-1 0 0,3-3 1,0 1-154,2-1 0,5 5 0,-4-1 0,1 2-956,0 0 0,1 4 1,-5 7-1,-1-1-862,2 0 0,0 5 1,-4-2-1,-1 3-196,-2 2 1,2-1-1,-1 0 1627,5-4 1,5-3 0,6-6 0</inkml:trace>
  <inkml:trace contextRef="#ctx0" brushRef="#br0">4306 8836 23382,'-8'-6'-3450,"1"-1"2727,2-7 1,2 2 0,-4 2 0,1 1 249,3-1 1,-3 2 0,0 1 381,-1 1 1,-2-3-1,-4 5 1,-1-1 367,1-1 0,0 5 0,-1-4 0,1 2 228,0-1 0,-5 3 0,-1-4 0,-1 4-150,1 1 1,-5 4-1,2 2 1,-1 1-308,0 4 0,-2 1 1,3 1-1,-3 0 162,-2 1 0,0-6 1,1 1-1,-1 2 177,0 1 1,5-1 0,1 0 0,2-2 34,3 1 1,0-3 0,-1 1 0,1-1-270,4 1 0,-1 1 1,4 4-1,-1 0-205,1 1 0,-3 3 0,3 3 0,-1 0-95,1 4 0,-2 3 0,5 2 0,1 4-191,-1 1 0,1-3 1,5 3-1,0-1 111,0-4 1,0 4 0,0-1 0,0 1 59,0 0 0,0 2 0,2-1 0,1 2-98,1 1 0,5 9 0,-3-5 0,0 3-76,0 2 1,3 9-1,-3 0-721,1 4 804,-4 3 1,4 5-1,-2 0 1,2-1 56,1 1 1,3-6-1,-2-4 1,3-2 201,1-2 1,1 1 0,-1-2 0,0-4 119,1-3 1,-1-1 0,0-2 0,1-4 99,-1 1 0,0-2 0,1 1 0,-1-1-27,0 0 0,-1 5 0,-1-7 1,-4 4-186,-1 1 0,-2 4 0,-4 2 0,0 2-96,0 2 0,-4 2 0,-2 1 0,0 0-37,0 1 0,-3-3 0,5 0 0,1-5 89,1-5 1,-2 1-1,0-10 1,1 1 169,1-1 0,2-2 0,0-6 0,0-2 52,0 2 1,0-1 0,0 1-1,0-2-97,0 2 1,0 1-1,0 2 1,0 1-41,0 3 1,0-1 0,-1 5-1,-4 1-145,-4-2 0,-1 9 1,0-5-1,2 1-94,2-2 1,-3-8 0,3 4 0,0-4 307,1-2 1,-4 1 0,4-8 0,2-1 33,2 0 1,1 3-1,0-3 1,0 1-58,0-1 1,0 5-1,0-2 1,0 3-44,0 2 1,0-1 0,0 1 0,0 0-108,0-1 0,-5 1 0,1 0 0,1-2 134,1-3 0,2 6 0,0-4 0,0 0 733,0 1 1,0-2 0,0 3 0,0-1-974,0 3 0,0 3 1,0-1-1,0 2 535,0 2 1,5 0 0,-1 3-1,-1-1-274,-1 1 0,-2-3 0,0 6 1,0 7 336,0 10 1,-5 3 0,-1-5 0,0 1-1091,1 2 0,-4-5 1,3-5-1,0-2 363,0-3 0,1-2 1,5-2-1,0-2 214,0-2 1,0-5 0,0 1 0,2-4 45,2-5 1,-2 3-1,4-3 1,-2 3-142,1 2 0,-1 0 0,-2-1 0,1 1-23,1 0 0,0 5 1,-4 4-1,0 2-62,0 2 0,0 2 0,0 2 0,-1 5 13,-3 3 0,2 0 0,-2-2 0,2-3 163,2-1 1,0-6 0,0-6 0,0-1 293,0-4 1,0 0 0,0-3 0,0 1 4,0 0 0,0 4 1,2 1-1,1 2-242,1 3 0,5 6 0,-5 3 1,1 3-127,1 6 0,-3 4 0,4 12 0,-4-33 0,0 1 16,-2 3 1,1 1 0,1-2-1,0-1 1,3 30 0,0-8-104,0-9 0,3-6 1,-4-8-1,1-5 530,0-7 0,0-2 0,-3-7 141,2-2 0,1-3 1,-3-2-288,1-3 1,6-5-1,-1 2 1,3-4-537,1-1 0,7 0 0,2-1 0,3-2-612,2-2 0,7-3 1,7 3-1,11 2 301,9 2 1,8 1-1,7 0 1,-36 0-1,0 0 698,2-1 0,2 2 0,8 1 0,1 2 0,-2-1 0,0 1 0</inkml:trace>
  <inkml:trace contextRef="#ctx0" brushRef="#br0">4945 9969 8365,'0'-21'0,"-1"3"293,-3 3 0,2 7 1,-4 0 244,0 2 1,3 2 0,-6 4-1,-1-2-392,-2-2 1,-1 2 0,0-2 0,-1 2-170,1 2 0,4-1 0,0-2 0,-1-1 126,-2 1 0,3 1 1,0 1-1,-1-2 315,-2-2 1,-1 1 0,-1 2 0,1-1 303,0-1 0,-5-1 0,0 5 0,2-1-480,1-3 0,0 2 1,-1-2-1,-2 2-200,2 2 1,-4 5 0,1 0-1,-2 3 132,-2 2 1,-1-2 0,0 1 0,4 1-231,0 2 1,1-3-1,3 0 1,-2 1 298,2 2 1,1-3-1,2-2 1,-1 0 66,1 1 1,4-4 0,2 5-1,-1 0-28,1-2 0,4 5 0,-3-3 0,2 3-309,-1 1 0,1 5 1,4 1-1,0 1-297,0-1 1,-2 3-1,-1-3 1,-1 2 290,1 3 1,1-5 0,2 0 0,0-1 44,0 0 0,-4 0 0,-1-5 1,2 0 441,2 1 1,1-6 0,0 1 147,0 2 0,1-1 0,4 0-437,4-1 0,3 0 0,1 3 0,2-2-214,3-1 1,-2 0 0,5 4 0,-1 1-34,1-1 1,1 0-1,5 1 1,0-1 45,-1 0 0,1 1 1,0-1-1,-1-1 227,1-3 0,0 1 1,1-4-1,1 0 117,2 0 0,5-2 0,-3-2 0,-1 1-66,1 1 0,2 1 0,-4-5 0,-1 0-60,-2 0 0,2 0 0,-1 0 0,0 1-350,0 4 0,1-2 0,-4 4 0,1-1 0,0-3 1,4 3-1,0 0 1,-1 0 186,-2 0 1,3-2-1,0-4 1,0 0 162,2 0 1,-1 0 0,5 0 0,-3 0-33,-1 0 0,2-4 0,-3-1 0,-3 1-107,-1-2 0,3 4 0,1-2 0,-4 2-262,-5 2 1,7 0 0,-3 0 0,1 0-27,0 0 0,-1 0 0,-1-1 1,1-2 166,0-1 0,-1-1 1,2 5-1,2 0 212,1 0 0,-1 0 0,-5-1 0,-1-2 54,-1-2 1,5-4 0,-4 3 0,4 0 6,3 1 0,0-4 0,-2 3 0,0-2-268,2-2 0,5 3 1,-5-1-1,0 1-120,2-1 0,-5 4 0,3-4 1,-4 1 51,-5 0 0,3 2 1,-4-2-1,1-1 165,0 1 0,-4 0 1,3-4-1,-2 2 131,-3-1 1,3-2 0,-1-1-1,-1 0-52,-3-1 1,4-4-1,1 1 1,1 0-265,-1 3 0,-1-1 0,-5-2 0,0 0-52,1 0 0,-1 3 0,-1-1 0,-2 0 132,-1 2 1,-6-8 0,1 8 0,-2-2 38,-2 0 1,0 2 0,0-1-1,0 0-2,0-4 0,-2 1 1,-2-5-1,-5 0-80,-3 1 0,-1-4 0,-2 3 0,-1-2 73,-2 2 1,-4-2 0,3 5 0,-2 0-219,-3 0 0,-2 1 0,-4 4 0,-1 1 93,1 0 1,-4-1 0,-3 3 0,-4 0 172,-4 2 1,-4 6 0,2-1 0,-3 3-78,-5 1 0,-3 0 1,0 0-1,-2 0 10,-1 0 0,0 4 0,5 0 0,-2-1 29,2-1 0,-4-2 0,1 0 0,0 0 35,0 0 0,-3 0 0,1 0 0,-1 0 117,-2 0 0,-9-5 0,7-1 0,-2 1-183,-1-1 0,4 0 0,2 3 1,3-2-756,6 2 1,-3 8 0,10 4 0,1 3 169,6 1 0,1 6 1,7 5-1,-1 4-1388,1 3 0,5 6 0,6-1 2045,2 2 0,1-4 0,5-1 0</inkml:trace>
  <inkml:trace contextRef="#ctx0" brushRef="#br0">4599 11541 8498,'4'-9'-52,"1"1"1,1 5-19,-2-2 308,4 4-84,5 1 0,-1 1 1,-2 2-1,-2 3 28,-3 1 0,6-4 1,-4 3-1,2-1 209,0-1 0,0 1 1,4-5-1,1 0 43,-1 0 1,5 0-1,-1 0 1,1 0-135,1 0 0,-2 0 0,3 0 0,1 0-186,0 0 0,-5 0 0,3 0 1,-1 0-153,0 0 1,0 0 0,-3 0-1,1 0-7,2 0 1,-1 4 0,-3 1 0,-1-3 284,0 0 0,1 2 0,-1 1 0,0-2-95,1-2 0,-1 1 0,2 1 0,1 1 205,2-1 1,0-1 0,-3-2 0,1 0-357,2 0 1,1 1 0,-3 2 0,2 2-107,-2-3 1,3 1 0,1 0-1,-1 2 132,0-2 0,3-2 0,-2-1 0,-1 0 152,0 0 1,3 0-1,-4 0 1,0 0 32,1 0 0,-4 0 1,3 0-1,-3 0-9,-2 0 0,5 0 1,0 0-1,-2 0-258,-1 0 0,-2 0 1,2 2-1,1 1-41,2 1 1,1 1 0,-3-5 0,2 0 80,-2 0 0,4 1 0,-1 2 0,0 1 228,0-1 1,4-1 0,-4-2 0,0 0 89,0 0 0,1 0 0,-4 0 1,2 0-203,-2 0 0,3-5 0,-1 1 1,0 1-329,1 2 0,-4 1 0,4 0 1,-1 1 121,0 4 1,0-4-1,-4 5 1,3-2-59,0 1 1,6-1-1,-4-4 1,0 0 324,0 0 0,4 0 0,-3 0 0,3 0 191,0 0 0,5-4 0,-7-2 1,1 0-91,1 0 1,-3-3-1,3 3 1,-6 0-458,-2 0 1,3-2-1,0 3 1,-2 2-253,-1 2 1,-6 1 0,0 0-1003,1 0 0,2 0-677,1 0 1,-6 1 684,-2 4 1,-8 2 1446,-1 6 0,-13 7 0,2 0 0</inkml:trace>
  <inkml:trace contextRef="#ctx0" brushRef="#br0">23834 13340 8272,'12'-23'0,"-3"-4"0,-3 2 0,-5 4 0,2 2-162,2 3 1,1-4 0,-3 1 0,1 0 248,-1 0 0,0 1 0,0 3 1053,2-3 0,-1 4-514,-4-4 1,6 4 0,3 6 0,3 5 8,1 6 1,0 5 0,1 12 0,-3 8 140,-2 10 1,-3 10 0,-6 9 0,0 7-237,0 6 0,-1 4 1,-1-34-1,-1 1 1,-1 1-1,-1-1-376,0 1 1,-1 1-1,-1 1 1,0 0-1,1-1 1,-1-1-1,0-1 1,1-1-406,-1-1 0,0-1 1,-2 33-1,2-8 1,0-7-479,-1-6 0,5-4 0,-1-7 1,4-5 157,4-8 1,-1-1-1,6-8 1,1-5-1755,2-7 1,3-5 2314,3-4 0,3-9 0,5-8 0</inkml:trace>
  <inkml:trace contextRef="#ctx0" brushRef="#br0">24048 13167 8557,'-6'-37'0,"-3"-1"284,-3 1 1,-1 14 588,-1 15 0,5 3 0,2 1-372,1-5 0,3-2 0,8 1 0,3 3 475,4 1 1,8-3 0,3 3 0,7 0-631,5 0 0,8 0 0,3 2 0,2-5-123,2-3 0,2-1 0,0-1 0,-2 1-62,-1 0 0,-6-5 1,1-1-1,-4-1-546,-4 1 0,1 1 0,-6 5 0,-1 1 98,-2 3 0,-6-1 1,-1 6-1,-2 2 317,-3 5 0,5 6 0,0 12 1,1 8 1129,0 10 0,-1 20 0,3 11 0,-14-30 0,0 3-756,0 3 1,0 2 0,1 9 0,0 0-1,-1-3 1,-1-1 0,1 4 0,-1 0-295,1 0 0,0 1 0,-1 5 1,-1-1-1,-1-3 0,0 0 1,-1-2-1,0-1-249,-2-2 0,0 0 0,4-4 0,-1-1 1,-1-5-1,0 0 0,0-4 0,0-1-592,6 36 0,3-9 0,-8-17 0,0-8-272,-2-8 0,-4-3 0,-2-14 0,-5-4 705,-7-6 1,-13-6 0,-12-8 0,-8-8 98,-7-9 1,18 6 0,-1-2 0,-1 0 0,0 0 0,-2-1 0,-1 0 150,-1-1 0,-1 0 0,1 1 0,1 0 0,1 2 0,1 1 1,1 1-1,1 1 429,-32-14 0,4 4 0,11 6 0,1 8-1176,3 7 0,9 4 0,11 5 0,5 6-3436,6 9 4231,9 12 0,-1 1 0,5 9 0,1 3 0</inkml:trace>
  <inkml:trace contextRef="#ctx0" brushRef="#br0">24061 14433 8516,'0'-9'1733,"0"1"1,4 3-582,1-4 0,4 8-593,-5 1 0,1 1 1,-5 10-1,0 3 315,0 7 1,-6 9 0,-5 4 0,-5 3 31,-6 4 0,-3 4 1,-2-2-1,0 3-148,1 1 0,-5 0 0,-1 5 0,1 0-394,-1 3 0,4-3 0,-4-5 0,4 0-231,2 1 1,1-5 0,1 1 0,2-4-134,-2-4 0,3 1 0,0-6 0,2-3-327,3-4 1,1-4 0,2-3-1338,-1 0 1,1 0-1171,0-8 1,7-4-4038,6-5 6871,6 0 0,13-5 0,2-3 0</inkml:trace>
  <inkml:trace contextRef="#ctx0" brushRef="#br0">22728 15846 7752,'0'-13'363,"-2"-1"1021,-2 1 1,3 4-1,-5 2-740,0 1 0,4 9 0,-2 10 1,2 9 152,2 8 0,-1 5 1,-2 11-1,-3 6-95,-2 4 1,0 11 0,-6-3 0,2-1-629,4 3 1,-4-1 0,4 1 0,1 0-763,2-4 0,4-5 0,1-5 0,0-3-671,0-3 0,1 4 0,2-13 1,3-2 100,2-6 1,1-5 0,4-12 1257,0-3 0,1-15 0,-1-9 0</inkml:trace>
  <inkml:trace contextRef="#ctx0" brushRef="#br0">22808 15713 10130,'0'-30'0,"0"3"1042,0 7 0,0 8 0,1 4-426,4 3 1,2 0 0,8 7 0,3 2-77,4 5 1,3 3 0,5 3 0,4 2-289,6 6 0,3 2 0,0 3 0,1 1-160,1 3 0,8-1 0,-10-5 0,3 1-35,-2 0 1,-4 1 0,-3 1 0,-4 4 94,-5 1 0,0 0 0,-12 5 0,-4-1-47,-6 4 0,-4 6 1,-4 1-1,-2 3 6,-5 1 1,-9-1-1,-7 0 1,-6-2-102,-5 1 1,-13 4-1,2-8 1,-8 0 5,-1-2 1,-3-5 0,1-5 0,2-4-148,1-3 0,3-7 0,3-3 0,5-3-186,2-2 1,8-5 0,5-4-1,5-3-248,6-1 1,8 0 0,2-3 564,2-5 0,20-7 0,8-12 0</inkml:trace>
  <inkml:trace contextRef="#ctx0" brushRef="#br0">25527 15633 8094,'0'-14'534,"0"1"0,-4 0 0,-2 1 670,-2 3 0,1 6-947,-2 12 0,-1 6 0,5 13 0,2 3 1342,2 5 1,1 14 0,0 9-1,0 8-928,0 4 0,0 4 0,0-4 0,0-1-240,0-2 1,1 2 0,4-2 0,4-4-788,3-4 0,1-3 0,2-7 0,1-3-1266,2-1 0,-2-3 0,-6-7 0,-2-5-2841,-2-3 4463,4-7 0,-2-8 0,5-7 0</inkml:trace>
  <inkml:trace contextRef="#ctx0" brushRef="#br0">25527 15633 9243,'0'-31'0,"0"1"0,2 5 877,2 6 0,-2 8 1,4 4-1,0-1-578,2 1 1,6-2 0,3-6 0,6-1 267,2-2 0,7 1 0,4 3 1,3 2-25,1 3 0,4 4 0,0 5 0,-1 0-231,-1 0 1,2 10 0,2 5 0,0 4-195,0 5 0,-2 2 0,-4 7 0,-1 5 288,-4 5 0,2 14 0,-5 0 0,-3 7-232,-1 3 0,-17-30 0,-1 1 0,-1 1 0,0-1 0,-2 0 0,-1 0 69,3 36 0,-3 0 0,-6-5 0,-1-3-253,-4-6 1,-2 10-1,-8-14 1,-3-3-691,-4-5 1,-8-4 0,-2-4 0,-2-6-215,-3-4 0,-6-9 1,-5-5-1,-1-6-272,-1-5 1,-14-7 0,5-8 0,-2-12 1185,1-11 0,27 9 0,2-2 0,1-2 0,-1 1 0</inkml:trace>
  <inkml:trace contextRef="#ctx0" brushRef="#br0">24834 14660 9249,'-13'-16'0,"-1"-5"0,1 0 311,0 6 1,5 2-86,4 4 0,2 2 1,4-1-1,4 2 227,7 3 1,2 2 0,7 2 0,3 5 717,5 8 0,4 6 0,6 11 1,0 7-425,0 4 0,4 7 1,1 9-1,-23-27 1,0 0-437,1 2 0,0-1 0,-2 1 1,0 0-1,1-1 0,2 1 0,-2-1 1,0-1-181,0 1 0,0 0 1,1 1-1,-1-1 1,18 23-1,0-5-203,0-2 1,0-1 0,-2-5-1,-1-5-2494,-1-3 1,-2-3 0,3-5 2565,-1 1 0,-7 0 0,4-1 0</inkml:trace>
  <inkml:trace contextRef="#ctx0" brushRef="#br0">22501 14127 8365,'0'-14'3436,"0"7"-3373,0-5 0,0 9 231,0-6 0,-1 6 378,-4-1 1,2 2 491,-5 2 1,3 0-421,-4 0 0,5 0 0,-5 0-296,-2 0 0,4 5 0,-2 1 0,-1 1-39,-2 4 1,0 0 0,2 3 0,1 1 31,-1 2 0,-1-2 0,1 4 0,2 1 55,2 2 1,-2 2 0,3-1 0,2-1-117,2 2 1,1-3 0,1 1 0,2 0-326,2-1 1,5 3 0,-1-6 0,4-2-144,5-1 0,-2-4 0,5 0 0,-2-4-358,-3-1 1,4-1 0,-1-5 0,0 0 50,1 0 0,-4-6 0,-6-3 0,-1-3-122,1-1 0,-4-7 0,-1-2 1,-4-2 272,-1 2 1,-1-3 0,-4 3 0,-4-3 463,-2-2 0,-3 2 0,1 3 0,0 2-27,-1 1 0,1 9 1,0-4-1,-1 4 438,1 3 0,0-4 1,-1 7-563,1 1 0,4 1-1042,0 2 1,6 6 0,-1 3-647,2 3 1,2 1-1,2-1 1,4-1-2473,7-2 4091,0-1 0,18 6 0,-2-1 0</inkml:trace>
  <inkml:trace contextRef="#ctx0" brushRef="#br0">22901 14167 8834,'0'-18'3280,"0"0"-3228,0 6 1,-1 6 194,-4 6 1,4 6 0,-4 3 0,4 3 458,1 1 0,0 7 1,-2 2-1,-1 3 132,-1 2 0,0 4 0,5 0 0,3-1-255,5-2 0,3-3 0,2-3 0,-1-3-418,0 1 1,5-10 0,1 2 0,0-5-214,1-4 1,2-1 0,-4-2 0,-2 0 35,-1 0 1,-2-11-1,0-2 1,-1-3-676,-3-4 0,2 4 0,-5-6 0,-1-2 360,1-1 0,0 3 1,-3 0-1,2-1 219,-2 3 1,-2-4 0,-1 6 109,0 2 0,0 1-2246,0 2 954,0 5 1,2 2 0,2 6 0,5 0 1289,3 0 0,7 6 0,2 2 0</inkml:trace>
  <inkml:trace contextRef="#ctx0" brushRef="#br0">23408 14087 9706,'1'-19'1470,"4"5"0,-2 7 0,4 8-640,-1 4 1,3-2-1,-3 6 1,0 2 19,0 6 1,-2 3 0,-4 7 0,0 1-552,0 3 1,-1-1-1,-4 4 1,-2-1-662,-1-4 1,-2-1 0,4-2-1,0-3-45,0-1 1,-4-5 0,2 0 406,1-2 0,-5-7 0,5-2 0</inkml:trace>
  <inkml:trace contextRef="#ctx0" brushRef="#br0">23248 14127 11883,'4'-37'0,"2"-2"0,0 4 1931,0 7 1,4 13-1,-1 10 1,3 2-1438,1-1 1,5 2 0,1-2 0,1 3-427,-1 1 1,5 0 0,-2 1-1,3 3 225,2 5 0,-2 3-293,-3 2 0,3-1 0,-4 0 0</inkml:trace>
  <inkml:trace contextRef="#ctx0" brushRef="#br0">21395 15726 7973,'0'-13'-317,"-2"1"1,-1 2 950,-1 1 0,-2 1 1,3-2-1,-1 1 555,1-1 1,-3-2-152,1-2 0,1 1-241,4 0 0,0 7-278,0 6 1,0 10 0,0 11 0,0 3 140,0 4 0,-2 6 0,-1-2 0,-1 2-392,1 3 1,-3-4 0,2-2 0,1-3-506,1-1 0,2 0 1,0-2-1,0-3-216,0-4 1,0-3 0,2-2-3160,2 0 1,4-5 3611,5-4 0,0-14 0,1-5 0</inkml:trace>
  <inkml:trace contextRef="#ctx0" brushRef="#br0">21195 15739 8184,'-13'-26'429,"-7"11"0,6-1 1302,-4 11 0,9 2-1771,4 8 0,5-4 590,5 4 0,7-4 0,7-1 0,0 0-434,1 0 1,8 0 0,-2 0 0,2 0-1,1 0 1,-3 0 0,1 0 0,0 0-1411,-1 0 1,-4 0 0,-1 0 1293,-2 0 0,-1 6 0,-4 1 0</inkml:trace>
  <inkml:trace contextRef="#ctx0" brushRef="#br0">21262 15966 10409,'-14'-13'1553,"7"5"0,-4 4-1681,7 8 0,1-1 0,8 5-509,3-3 1,6 1 0,4-3-1,4 2-80,3-2 717,2-2 0,5-1 0,2 0 0</inkml:trace>
  <inkml:trace contextRef="#ctx0" brushRef="#br0">21755 15739 8225,'-6'-19'1945,"3"0"871,-6-3-1870,6 8-423,-3 8 0,8 12 0,1 3 1,1 3-3,-1 1 1,3 2-1,-2 3 1,-1 4-327,-1 3 1,-2 1 0,0-3-1,0-1-561,0 2 0,0 1 0,0 0 181,0-2-245,0-4 0,0-6-876,0 1 1,1-8 0,2-6 1083,2-8 1,-1-8 0,-2-3 0,1-2 467,1-3 1,0 5 0,-2 1 0,1 3 748,1 2 0,1 0-167,-5-1 1,1 7 0,2 4-1,3 6 192,2 6 1,-1 3 0,5 2 0,0 3-803,2 1 0,10-1 0,1-5 0,6-3-324,4-5 0,5-2 0,4-4 0,-1-2 55,-2-5 1,-2-7-1,-4-5 1,-3-1-1471,-4-2 1,-9-8 0,-6 4-1,-7-4 652,-4 0 1,-5 1 0,-5 6 0,-7 2 327,-4 6 1,1 3 0,-2 5 0,-1 5 120,0 2 0,5 4 0,0 2 420,5 5 0,-1 9 0,5 3 0</inkml:trace>
  <inkml:trace contextRef="#ctx0" brushRef="#br0">24634 15619 8157,'0'-19'843,"0"-3"0,0 3 490,0 1 0,0 11-765,0 7 0,-1 5 1,-2 10-1,-3 3-219,-2 4 1,4 8-1,-5 2 1,0 1-296,2 0 0,-1 2 0,5-2 1,-1-1-687,1 1 0,1-6 1,2-7-1,2 1-2337,2 0 2969,4-5 0,11 3 0,2-5 0</inkml:trace>
  <inkml:trace contextRef="#ctx0" brushRef="#br0">24487 15646 8186,'-5'-18'399,"-4"1"1,-2 6-1,2 11 510,5 8 0,3-1 0,2 0-490,3-1 1,8-1 0,8-5 0,0 0-814,4 0 1,1 0-1,3 0 1,3 0-2735,5 0 3128,-3 0 0,5 12 0,-4 2 0</inkml:trace>
  <inkml:trace contextRef="#ctx0" brushRef="#br0">24421 15939 8222,'-2'-12'4710,"-1"5"-4018,-1 7 0,1 4 1,7 7-1,5-4-1177,3-1 0,3-1 1,3-5-1,4 0-983,3 0 1,6 0 1467,0 0 0,12-12 0,-1-3 0</inkml:trace>
  <inkml:trace contextRef="#ctx0" brushRef="#br0">24914 15633 8158,'0'-19'109,"0"10"0,2-3 1,1 10 309,1-2 0,2 2 329,-2-2 1,-2 4-1,4 4-323,0 5 0,-5 8 0,4 0 0,-4 1-11,-1 1 1,-1-2-1,-2 5 1,-3 0-469,-2-1 1,5 0 0,-3-5 0,2 2-894,0-2 1,-5-1-8,4-2 0,1-7 545,4-6 1,0-7 0,0-10 0,0-1 573,0 2 1,0-3-1,0 1 1,0 2 500,0 1 1,0 6-1,1 2 875,4 1 0,-2 1-768,6 5 0,-2 8 0,3 4 0,-1 4-394,2 0 1,2 3-1,3-1 1,3-1-339,2-3 1,0 0 0,3-2 0,-2-4-436,1-3 0,-2-4 0,0-2 0,-2-4-80,-2-3 0,-3-10 0,0-6 0,-3-4 46,-2-3 1,-3 0-1,-6 4 1,0 0 314,0 1 1,-6-1 0,-3 2-1,-2 3-67,-3 4 0,1 3 1,1 2-1,2 1-2275,1 3 2455,6-3 0,-3 5 0,6-6 0</inkml:trace>
  <inkml:trace contextRef="#ctx0" brushRef="#br0">22781 15206 8567,'-6'-7'-629,"3"1"1268,-6 6 1,5 0 308,-5 0 407,6 0 1,-3 1-605,6 4 0,6-4 1,3 4-404,3-4 0,3-1 0,1-1 1,3-2-384,2-2 1,-3-1-1,4 4 1,0-3 107,-1 2 1,4-3-1,-4 0 1,1 0 204,0 0 0,-5 2 0,0 3 233,-2-4 1,-2 4 0,1-4-18,-1 4 1,2-4 0,1 1-415,2 1 0,6 0 0,-2 0 0,3-2 44,2 2 1,1-2 0,2 0 0,2 1-389,2-2 0,-4 4 0,1-4 0,-3 2 321,-1-1 0,-5 1 1,0 3-1,0-2 0,1-2 357,-1 2 1,-1 0 0,2 0-279,-1-1 0,-1-1 0,3 4 0,-2-2 26,2-2 0,1 1 0,3 3 0,2-2-384,1-2 1,4-4 0,-2 5 0,0-1-38,-1-1 0,-1 3 0,-3-4 0,1 1 134,-3 3 0,2-3 0,-8 0 0,-1 0 340,0 1 0,-1-4 1,-5 4-1,1 1 113,-1-2 1,0 4 0,2-2 0,1 2-181,2 2 1,4 0 0,-2 0 0,0 0-216,4 0 1,-3 0-1,2 0 1,3 0-41,-1 0 1,4 0 0,-8 0 0,1 0 128,1 0 0,-3 0 1,3 0-1,-4 0 205,0 0 0,-4 0 1,3 0-1,-4 0-115,0 0 0,4-4 0,1 0 0,0 1-143,0 1 1,5 2 0,-2 0-1,3 0 6,2 0 0,0 0 0,-1 0 1,1 0-106,0 0 0,2 0 0,1 0 0,-3 0 227,-2 0 1,3 0 0,-6 0 0,2 0 113,-2 0 1,2 0 0,-5 0 0,2 0 161,2 0 1,3 0 0,0 0 0,1 0-257,0 0 1,4 0 0,0 0 0,0 0-179,2 0 0,-4 5 0,5-1 1,-1 0 197,-4 2 0,2-4 1,-2 4-1,-4-2 54,0 1 0,-6 4 0,-1-4 0,-3 1 73,-2 0 0,-4 3 0,-2-3-152,-1 1 0,0-2-546,-1 4 1,2 0-518,6 4 1,1-4 0,-1-2-118,0-1 1,1-1 0,-1-5-1530,0 0 1,-4 0 2596,0 0 0,-6-6 0,3-2 0</inkml:trace>
  <inkml:trace contextRef="#ctx0" brushRef="#br0">4812 11515 7986,'5'-18'0,"-1"0"0,1 5 735,-5 4 1,4 7 0,2 1-96,1 4 0,-4 3 1,3-2-1,0 4-296,3-1 1,1 5 0,2-5 0,0 2 6,3 0 1,6-1-1,-1 2 1,4-3 140,4-1 1,3-1 0,0-4 0,3 2-31,1 2 1,3-1-1,-2-4 1,2 0-243,2 0 1,0 0 0,0 0-1,0 0-110,0 0 1,0 0 0,0 0 0,0 0-137,0 0 0,0 0 0,1 0 1,2 0 30,2 0 1,-1 0 0,-2 0-1,1 0 160,1 0 1,-4 0-1,-4 0 1,1 0-60,1 0 0,2 1 1,0 2-1,-1 2-172,-4-2 1,2 3 0,-4 0 0,-1 1-96,1 3 0,3-4 0,-4 0 1,2-1 179,3-1 1,2 1-1,1-5 1,0 0 293,0 0 0,0 0 0,0-2 0,0-1 59,0-1 1,-5-7 0,1 4 0,-1-2-191,-1 0 1,0 2-1,-4-2 1,1 3-221,-1 0 0,-2 3 0,-1-4 1,-1-1-228,1 1 0,-6 2 0,-2-2 0,-1 0 194,-1-1 0,6 1 0,-6-4 1,1 3 213,1-3 0,-4-1 0,5-1 0,-3 0 21,1-1 0,0 1 0,-5-2 0,-1-1 83,-3-2 1,1 0 0,-4 4 0,0-4-120,0-4 1,-1 2 0,-5 1-1,0 0-223,0-3 0,0 1 0,-2 0 0,-1 0-31,-1 1 1,-7-1 0,2-3 0,-1 4 109,1 0 1,-3-2 0,3 3 0,-2 0 151,-3-1 1,1 3 0,0 2 0,-1-1-80,1-2 1,0 4 0,-1 6-1,-1-3-159,-2-1 0,2 0 0,-4 2 1,-1 1 54,-2-1 1,-3 2 0,-2 1 0,1 0-317,-1-1 1,0 4 0,1-4 0,-1 2 234,0 4 0,1-4 1,-1 0-1,2 0 183,3 0 1,-4-3-1,6 4 1,-3 1 70,1-2 1,0 3 0,-5-4 0,2 1-157,3 3 0,-8 1 0,4 2 1,-4 0-54,-3 0 1,5 0 0,-4 0 0,1 0-90,0 0 0,-5 0 0,5 0 0,1 0 51,2 0 0,-1 0 0,-1 0 1,3 0 100,2 0 0,-3-4 0,6-1 1,-3 3-20,-2 0 0,0 2 0,1 0 0,-1 0 117,0 0 1,1 0 0,-1 0 0,-1 0-65,-3 0 0,1 0 1,-6 0-1,1 0-222,1 0 0,-8 2 1,5 0-1,2 3 80,1-2 0,-2 3 0,4 0 0,-1 0 90,0 0 0,2-2 0,3-2 1,0 0 2,1 3 0,-7 1 0,8-3 1,-2 1 102,-1-1 0,-2-1 0,-1-1 1,-1 2 15,1 2 0,-5 3 0,2-2 1,0 2-158,-1 2 0,2 1 0,-3 0 0,2 1 29,-2 3 0,0 1 1,0-1-1,3 1 70,1 2 1,-3 6 0,4-3 0,1 1 127,3 0 0,-5-1 1,9 2-1,2 0 8,1 0 1,4-2 0,5 1-1,1 1-251,2-3 0,7 5 0,-3-2 0,4 0-36,1 0 1,6 2-1,2-5 1,6 3 60,4-1 0,1-6 0,6 2 1,0-3-375,3-2 1,8 0 0,-1-1 0,4-3-467,1-4 1,0 0-1,0 0 1,0-2-35,0-2 1,0 1 0,-2 1 0,-1 1-546,-1-1 1,-1 3 1482,5-1 0,6-1 0,2-4 0</inkml:trace>
  <inkml:trace contextRef="#ctx0" brushRef="#br0">25207 15406 7759,'0'-13'-786,"-6"5"0,-2 3 845,-4-1 1,3 3 0,0-5 0,-1 1 133,-2-1 1,-2 1 0,1-3 0,0 2 741,-1 2 0,-3-4 0,-1 3-273,2-1 0,1-2 0,1 5-742,1 2 0,0 2 0,-1 1 0,1 0-180,0 0 0,-1 0 0,0-2 1,-3-1 155,0-1 1,-7-2 0,2 3 0,-2-3 343,2-1 0,-8-1 1,3-2-1,-2 1 44,-4-1 0,4 2 0,-7 1 1,0 0-143,2-1 1,-7 5 0,2-1 0,-1 2-62,-3 2 1,1 0 0,0 0 0,-1 0-267,-1 0 1,-5 0 0,3 0-1,0 0-67,0 0 0,-7-1 0,2-2 0,1-2 385,-2 2 0,5-2 1,-2-1-1,-1-2 30,-2-2 1,0 2 0,2 0 0,2-1-39,2 1 0,-3-2 1,3 4-1,0 0-242,1 0 0,2 2 0,4 4 1,1 0 28,-4 0 1,-1 0 0,2 0 0,-2 0 77,-2 0 1,-8 4 0,1 2-1,-1 0 102,-3 0 1,-5 0 0,2-3-1,-1 1 187,1-1 1,-5 0 0,4 0 0,-1 2-259,3-2 1,0-2 0,4 0-1,3 2-244,4 2 1,-2 4 0,5-5-1,1-1 22,1-1 0,-2 2 0,-1 2 1,2 0 107,2 0 0,-4 0 0,-2-3 0,-3 3 514,-5 1 1,0-2-1,2 3 1,-1 3-193,0 1 1,-6 2 0,11 3-1,-1 2-350,1 2 1,3 1 0,6 5-1,2-1-164,2 1 0,-1 1 0,5 2 0,-1 1 132,1-2 0,0 1 0,7 0 0,3 1 366,4-2 1,-1 4 0,1-2 0,3-1 189,5-2 0,3 4 0,4 2 0,-2 0-146,2-3 0,9 8 1,8 1-1,8 1-258,7 1 0,10-2 0,8 0 0,5 0 4,7 0 0,-23-22 0,1-1 1,2 1-1,2-2 0,0 1 1,1-1-111,1-1 0,1 0 0,5-1 0,1-2 0,-1 0 0,0-2 0,3 0 1,1-2 95,3 0 1,-1-1-1,-1-1 1,1 0-1,1-1 1,2 0-1,-1-1 1,1 0 115,2-1 0,0 0 0,-1-1 0,1 0 0,-2-2 0,1 0 0,0 0 0,0 0-183,0 0 1,1 0 0,5 2 0,0 0 0,-3 1 0,-1 0 0,0 1 0,1 0-127,0 1 0,0 0 1,1 0-1,0 1 0,-1-1 1,1 0-1,-2-1 1,0 1-17,1 0 0,-1 0 0,3 0 0,-2 1 0,-4-2 0,0 0 0,0 0 0,1-2 244,-1 2 1,-1-2-1,2-1 1,-1 0 0,-2 1-1,-2-1 1,-1-2-1,-1-1 305,-2-2 1,-1-1 0,0-1 0,0 0 0,-1-1 0,0-1 0,-1 0 0,-2-2-3,-1 0 0,0-2 0,2 0 0,-1-1 0,-5 0 1,-1-1-1,0 1 0,-1-2-202,-1 0 1,-1-1-1,-1 0 1,1 0 0,-1-3-1,-1 1 1,0 0 0,0 2-364,1-1 1,0 1 0,30-20 0,-3 2 0,1-1-615,-3-2 1,-5-5-1,-9 8 1,-5 0 546,-6 3 0,-6-1 0,-5-1 0,-6-1 450,-9-3 1,-8-2 0,-8-2 0,-10-1-219,-8 2 1,-18-7 0,-6 7 0,-11-1 169,26 19 1,-2 2-1,-5 0 1,-2 2 0,-5-1-1,-1 2 1,-2 1 0,-1 1-441,-4 0 0,-1 2 0,-4 0 0,-1 1 0,-3 0 0,-2 2 0,-1 0 0,0 2-29,0 0 0,-2 1 0,20 1 1,-1 0-1,1 0 0,-21-3 1,1 0-1,1 2 0,-1 0-66,5 1 0,0 1 0,-4 0 0,2 0 438,7 2 0,0 1 0,-7-1 0,2-1 0,9 0 0,1-1 0,-2-2 0</inkml:trace>
  <inkml:trace contextRef="#ctx0" brushRef="#br0">17876 15566 8426,'-2'-25'1839,"-2"3"-1821,2 8 1,-5 13 0,4 7 0,-1 1-224,1 4 0,-3 0 1,0 3-1,0 1 954,0 2 1,1 0-1,5 5 1,0 2-191,0 1 1,6 1-1,3 1 1,5-2-300,3-3 1,0 2 0,5-6 0,3-3-120,5-5 1,-2-4 0,4-6 0,-1 0-235,1 0 0,-3-10 0,-4-5 1,-1-3-192,0-1 1,-1-6 0,-6-1 0,-1-3 83,-4-1 1,0 2 0,-8 1-1,-1 2 64,-1 3 1,-2 3 0,-2 7-1,-1 2-107,-1 1 1,-7 6 0,2-2-134,-2 4 0,2 7 0,1 3 0,2 4-400,3 5 0,5-2 0,5 5 776,7-2 0,8 5 0,-1-4 0</inkml:trace>
  <inkml:trace contextRef="#ctx0" brushRef="#br0">18836 15606 8079,'-6'-27'1178,"4"7"0,-4 17 0,5 12 0,-2 4-766,-2 2 0,-4-2 0,5 2 0,0 1-84,-2 2 0,4 1 0,-2-2 1,2 0-584,2 0 1,0 2-1,0-1-1948,0-2 1717,0-1 1,2-9-1,1-8 1,1-8 171,-1-7 1,0-6-1,0 1 1,1-4 915,-1 0 1,3 4 0,-1 1 0,-1 0 1281,2 0 0,-4 9-824,2-1 0,-1 9-1283,1-1 1,2 10-1,5 4 1,-2 2-61,1 3 0,2-1 0,1 2 0,0 0-732,1-2 1,5 6 0,3-8 0,2-2 214,-2-2 1,2-3 0,-5-4-1,0 0 561,1 0 0,-3-1 0,-5-4 741,-3-3 1,-3-4 0,-6-2-85,0 1 1,0 4 0,-1 2 0,-4-1 4882,-4 1-4735,3 4 0,0-1 0,6 8-450,0 5 0,6 3 1,3 1-1,5 0-477,3 1 0,0-5 1,5-2-1,0-1 29,-1-3 0,7-2 0,-4-1 1,-2 0-110,-1 0 0,1-1 0,-4-4 0,-2-3 429,-1-4 0,-2-2 0,0 1 604,1 0 0,-2-1 0,-2 3 0,-3 0 57,-1 2 0,0 6 1,-1-1-604,3 2 0,6 8 1,4 3-1,2 3-420,1 1 0,7 2 1,-4 2-1,0 2-3994,1 2 4368,-6 1 0,6 4 0,-4 1 0</inkml:trace>
  <inkml:trace contextRef="#ctx0" brushRef="#br0">18076 15593 8414,'0'-14'174,"0"23"1,0 8-74,0 3 1,-6 0 0,-3-10 0,-3-1 409,-1 1 1,-2-2 0,-3-1 0,-4-1-142,-3-3 0,-2-3 1,0-3-1,1-3-285,-1-1 0,0-7 0,-1-6 1,-1-4 104,-2-4 1,-1-12 0,6 0 0,1-3-370,2-3 1,0-6 0,5-6 0,2 1 129,1-3 0,3 7 1,3-2-1,5 6 210,2 3 0,2 2 0,2 6 1,2 2 41,5 5 0,4 3 0,7 1 0,6 0-171,8 1 0,11 1 0,5 1 0,6 2-70,7-2 1,-26 11 0,1 1-1,3-1 1,0 1 0,1 0-1,0 0-9,1 1 0,0 0 0,4 2 0,1 0 0,-2-1 0,1-1 0,0 1 0,1 1-62,-1 1 1,1 0-1,1-2 1,1 1-1,0-1 1,1 2 0,0-1-1,0 1 97,0 1 0,0 0 1,0 0-1,0 0 0,2 1 1,1-1-1,-1 0 0,0 1 76,1-1 0,-1 0 0,0 1 0,-1 1 0,0-1 1,0 1-1,-2 1 0,1 1-6,-2 0 0,1 0 0,-1-2 0,0 1 0,-3 1 1,-1 1-1,-1 1 0,0 0 52,-4 0 0,0 0 0,-1 1 0,0 0 0,34 0 1,-2 0-38,-3 0 0,5 0 0,-8 0 0,0-1-43,0-4 0,3 4 1,-5-5-1,-1 1 26,-5 1 0,10-5 0,-9 5 0,1-1-82,2-1 0,-8 5 0,2-4 0,-6 2-78,-3-1 0,-3 2 0,-8-2 0,-5 2-6,-6 2 0,-1 0 0,-5 0-932,-2 0 1,-5 5-3,-2-1 1,-8 5 636,-1-4 1,-6 4 0,-7-5 0,0-1 406,-1-2 0,1 5 0,0 2 0</inkml:trace>
  <inkml:trace contextRef="#ctx0" brushRef="#br0">21408 14207 8882,'2'-24'767,"2"-3"1,4 4 0,5 6 0,2 7-800,2 6 0,4 8 0,6 5 0,0 3-90,-1 1 0,5 0 0,0 1 1,-1-1 145,-2 0 0,-1-1 1,-1 0-1,0 0 81,-4 3 0,-4 3 0,-9-2 0,-6 3-530,-6 2 1,-12 5-1,-13 7 1,-11 1 424,-8 3 0,-17 2 0,30-19 0,0 0 0</inkml:trace>
  <inkml:trace contextRef="#ctx0" brushRef="#br0">21981 11315 8554,'8'-14'312,"-4"1"1,-1 1 890,2 3 0,2 3 0,6 5 0,1-2-560,-1-1 0,2-2 1,3 3-1,2-2-411,1 2 1,3-3 0,-5 2-1,0-1-306,1 0 0,2 3 0,-4-2 1,-2 1-1150,-1-2 0,-2 4 1,0-4 1222,1 4 0,-1-5 0,0-2 0</inkml:trace>
  <inkml:trace contextRef="#ctx0" brushRef="#br0">22955 11128 12506,'-5'-13'-1413,"-1"1"2501,-1 3 0,2-1 1709,-4 5-2090,6 1 1,-2 10 0,5 3 0,0 4-29,0 5 1,4-2-1,0 5 1,1 0-357,1-1 0,-5 1 0,4 3 0,-2-2-567,1 2 1,-2-5 0,2 0-563,-2 0 0,-2-4 385,0 3 0,-2-9 0,-1-6 0,-1-6-111,1-6 0,1-9 0,2-6 0,0-5 188,0-7 0,6-2 0,4-2 0,5 1 816,3 4 1,0-2 0,-5 4 0,1 2-303,-1 3 0,0 4 0,-1 11 0,-2 0 1151,-1-1 0,-4 7 0,4 2-684,1 4 1,2 11 0,1 5-1,0 3-223,1 1 1,-2 9 0,-2 0 0,-1 4-363,1 0 0,-2 4 0,-1-5 0,0-2-327,1-1 1,-5-2-1,3-3-758,0 0 1,-3-9 387,6 0 0,-6-8 0,2-11 0,0-5-259,-1-6 0,5-5 0,-3-7 0,0-3 573,0-5 0,4 2 0,-1 0 0,2 1 1062,-2 4 0,1 6 0,-6 6 435,-1 2 0,5 8-191,1 2 1,-2 14 0,2 6 0,1 3-343,2 1 0,0 4 0,-2 1 0,-1 4-917,2 3 0,2-1 0,3-6 0,2-2-285,-2 2 0,1-4 0,-1 1 1,2-2-1122,-2-2 1,5-3 1733,1 0 0,3-1 0,2 0 0</inkml:trace>
  <inkml:trace contextRef="#ctx0" brushRef="#br0">23861 11208 10089,'0'-13'131,"1"5"0,4 5 0,4 5 346,3 2 1,1 5 0,0-3 0,1 0 654,-1 0 1,6-2 0,3-4-1,5 0-16,4 0 0,-3 0 0,3 0 0,-4 0-797,-5 0 1,-2-1 0,-7-3 0,-1-5-1262,-3-3 1,-3-2 0,-8 0 0,-4-3 282,-7 0 0,-6-6 0,-10 6 0,0 0 878,-2 3 1,-2 2 0,3 3-1,-1 4 221,2 4 0,2 1 0,5 1 0,4 2 669,3 2 1,3 10 0,4-2 0,3 2-772,4 0 1,7 4-1,4 2 1,5 1-1064,3 0 1,10-1 0,0 2 0,4-2-3257,5-2 0,2-2 4027,1-8 0,6 8 0,1-2 0</inkml:trace>
  <inkml:trace contextRef="#ctx0" brushRef="#br0">24288 11195 8564,'0'-14'1117,"1"9"0,2 5 1,3 7-60,1 5 0,2 0 0,5-2 0,-1-3-669,0-1 0,2 3 1,3-4-1,3-2-759,-1-2 1,4-1 0,-6 0-1,-2-1 170,-1-4 0,-6-2 1,-2-7-1,-1 1-679,-3 0 0,-7-5 0,-7 0 0,-4 2 837,-2 1 0,-7 6 1,3 2-1,-1 1 743,0 3 1,4 2 0,-3 2 0,0 3 256,1 5 0,3 8 1,0 2-1,3 2-196,5 2 1,4 1 0,5 0-1,0-2-528,0 2 0,1-1 0,5 1 0,6-3-802,4-2 0,8-1 0,-1-6 0,7-2-1410,6-1 1,2-6-1,4 1 1978,2-2 0,3-14 0,7-3 0</inkml:trace>
  <inkml:trace contextRef="#ctx0" brushRef="#br0">24914 10822 8419,'0'-21'1758,"2"8"1,1 10-989,1 6 1,2 4 0,-3 6 0,3 1 25,1-1 1,-2 5-1,3 1 1,3 3-425,1 6 0,0 3 0,-2 6 0,-1-2-1008,1-3 0,-4 5 0,-1-3 0,-2 0-1103,1-3 0,-3-3 1,2-1 1738,-6 0 0,-4-1 0,-6 1 0</inkml:trace>
  <inkml:trace contextRef="#ctx0" brushRef="#br0">24741 11208 8400,'-8'-29'1986,"4"2"0,8 5 1,7 13-1,4 4-1583,2 4 1,3 1 0,-3 0 0,6 0-985,2 0 0,6 1 0,3 2 1,1 3 580,2 2 0,5 1 0,-8 4 0</inkml:trace>
  <inkml:trace contextRef="#ctx0" brushRef="#br0">23434 11755 10937,'-8'-2'-489,"-1"-1"1,-2-1 471,-1 1 0,-1-5 635,0-1 1,1-2 0,3-3 556,5 1 0,-2 0 2269,1-1-3093,-5 7 0,4 7 1,-4 10-1,2 7-209,2 5 1,-3 7-1,2 5 1,-2 2-171,-1 1 0,-5 4 0,6-5 0,-1 1-690,1-1 0,3-4 0,6-5 0,0-2-821,0-3 1,0 2 0,0-6 1538,0-2 0,6-7 0,1-3 0</inkml:trace>
  <inkml:trace contextRef="#ctx0" brushRef="#br0">23128 12008 8438,'0'-22'1178,"0"-1"1,6 9-1,3 0 1,2 8-698,3 5 0,1-4 1,2 1-1,6 1-670,2 1 1,1 8-1,3 2 1,0 1-741,2 0 0,5-1 929,-5 6 0,6 5 0,-3 2 0</inkml:trace>
  <inkml:trace contextRef="#ctx0" brushRef="#br0">23634 11994 8438,'-9'-13'0,"1"1"1763,-3 3 0,4-1-387,-2 6 1,7 1-1,2 7-833,8 5 0,10-2 1,4 2-1,2 0-107,-2-1 1,6 3 0,-4-3-1,-2-1-791,-1-2 1,1 1-1,-4-2-201,-2-1 0,-3-3 1,-4-4-334,-5-5 0,-2-3 0,-2-2 1,-2 1 245,-2 0 0,3-1 0,-4 1 0,4 0 1,1-1 1,0 1-1,0 0-87,0 0 0,6 5 1,2 2 728,4 0 0,2 5 0,-1-5 0</inkml:trace>
  <inkml:trace contextRef="#ctx0" brushRef="#br0">24061 11861 8438,'9'-1'0,"0"-2"1337,1-2 0,2 1 530,1 4 1,1 1-1,-3 4-1002,-2 4 0,-1 3 0,-5 1 1,1 0-714,-1 0 0,-1 5 0,-2 0 0,0-2-694,0-1 1,-2-2-1,-1 1-14,-1-1-647,-1-5 1,5-10 0,0-11 0,0-7 680,0 0 1,0-5 0,0 2 0,0 0 677,0 0 0,2 0 1,1 5-1,1 2 374,-1 1 0,-1 6 0,-1 2 406,3 1 1,-1 1 0,5 7 0,-1 1-460,1 1 1,-1 11 0,3-2-1,-1 4-1031,2 2 1,1-4 0,2 4-1,3-1-810,0-1 0,7 1 1,-2-5-1,4-1 1364,0-3 0,7 3 0,1-5 0</inkml:trace>
  <inkml:trace contextRef="#ctx0" brushRef="#br0">24661 11821 8438,'-14'-6'0,"3"-3"906,2-2 0,-3 3 1,3 4 1003,-3 2 0,3 2-936,0 0 1,2 6 0,-2 3-709,5 3 1,2 1 0,2 1-1,0-1-172,0 0 0,2 5 0,2 0 0,5-2-1295,3-1 1,1-3 0,2-2 0,1-3 152,2-1 0,9-1 1,-2-5-1,2 0 1048,2 0 0,7-18 0,-2-4 0</inkml:trace>
  <inkml:trace contextRef="#ctx0" brushRef="#br0">24954 11421 8438,'0'-13'508,"-1"1"412,-4 3 0,4 9 0,-5 11 1,1 5-307,1 6 1,-2 8-1,3 4 1,-3 3-491,-1 4 0,4 8 0,-3 2 0,0 3-614,-3 4 1,-6 3-1,0-8 1,3-5-880,1-6 1369,5-7 0,-6-3 0,4-5 0</inkml:trace>
  <inkml:trace contextRef="#ctx0" brushRef="#br0">24821 11875 8390,'4'-27'452,"1"0"1,-1 2 2585,2 3 1,-3 4-2746,6 9 1,0 3-1,4 6-1012,0 0 0,1 11 1,1 2-1,1 3-2722,2 3 3441,-1 2 0,3 0 0,0-2 0</inkml:trace>
  <inkml:trace contextRef="#ctx0" brushRef="#br0">25207 11808 8505,'-1'-24'0,"-2"-1"454,-2 1 0,1 11 945,4 13 1,-1 6 0,-2 7 0,-2 1-1644,2-1 0,-3 5 1,2 2-1,1 4-2330,1 4 2574,-4 2 0,5-4 0,-5 1 0</inkml:trace>
  <inkml:trace contextRef="#ctx0" brushRef="#br0">25194 11701 9003,'0'-35'0,"0"1"0,0 6 1448,0 7 0,1 12-2413,4 4 405,2 4 0,5 7 1,-1 4 559,-3 7 0,1-3 0,5 6 0</inkml:trace>
  <inkml:trace contextRef="#ctx0" brushRef="#br0">25594 11781 8458,'-15'-19'414,"-1"7"274,-2 11 0,0 7 1,5 7-1,0 0-426,-1 1 1,2 3 0,4 1 0,3-2-411,4-1 0,1 0 0,1 1 1,5 2-404,7-2 0,2-5 1,6-4-1,-2-1 84,-3-3 0,-1-3 1,-1-4-1,-3-5 156,-2-3 1,-3-7 0,-6-4-1,-1-2 1547,-4-1 1,-1 0-1,-4 3 1,1 0-206,-1 0 1,-2 3 0,-1 3 0,1 2 2442,3 2-3686,-3 5 1,11 8-1,-2 9 1,6 4-714,5 5 1,6 3 0,4 6 0,4-1-779,3 1 0,-3 0 1,0-1 1702,2 1 0,-5-6 0,1-2 0</inkml:trace>
  <inkml:trace contextRef="#ctx0" brushRef="#br0">25741 11941 8404,'0'-19'0,"0"-2"0,0 0 1656,0 4 1,4 2 0,2 3 0,1 2-931,4 1 0,2 6 1,3-2-1,4 4-621,0 1 0,7 10 1,7 4-1,2 2-901,1 3 0,4 0 0,-5 7 1,1-3 795,-2 1 0,10 10 0,-4-6 0</inkml:trace>
  <inkml:trace contextRef="#ctx0" brushRef="#br0">21955 15553 7863,'4'-14'0,"2"1"-360,2 0 0,-4 5 1,5 2 359,1 1 0,2-3 0,1-5 0</inkml:trace>
  <inkml:trace contextRef="#ctx0" brushRef="#br0">22021 15460 8464,'-8'-5'498,"-1"1"0,6-2-59,-2 1 0,2 2-274,-1-6 1,1 6 0,-6-1 0,-1 1-167,-2-1 0,-6 2 0,-3-2 0,-4 2 190,-8 2 0,-4 0 1,-4 0-1,-2 0 60,-1 0 0,-7 5 0,2 1 1,-1-1-156,1 1 1,-3 5 0,5-1-1,0 5-7,2 3 0,-4 4 0,2-3 0,2 2-114,1 3 0,2 1 0,5 3 1,3 0 134,2-1 0,1 8 1,5-4-1,4 6 42,5 3 1,3 5 0,5 2 0,5 3-110,2 5 0,10 2 0,8-4 0,14-1-68,13-3 1,17-5 0,-25-25-1,1-2 1,4-2 0,0-1 28,5-1 0,1-2 0,3-1 0,1-2 1,0-3-1,1-2 0,1 0 0,1-3-115,3 0 1,0-3-1,0 0 1,0-2 0,-1-4-1,-1-2 1,-2 0-1,-2-3 105,-2 0 0,-2-1 0,-3-3 0,0-1 1,-6 1-1,0 0 0,-3-1 0,-2 0-331,28-21 1,-19-9 0,-10-2 0,-12-1 136,-8-4 1,-19 3 0,-15-5 0,-14 3 148,-11 2 0,16 26 0,-2 2 1,-3 0-1,-1 1 0,0 2 1,-2 1 130,-1 2 1,-1 1-1,-3 2 1,-2 1-1,1 3 1,0 2 0,1 1-1,-1 2-161,0 1 1,0 1-1,-1 2 1,0 2-1,5 2 1,1 2 0,3 1-1,1 1-1050,-27 7 0,8 6 1133,16 0 0,-2 5 0,11 0 0,0 2 0</inkml:trace>
  <inkml:trace contextRef="#ctx0" brushRef="#br0">23674 15060 8130,'14'-20'-736,"-1"6"736,0-4 0,1 9 0,-1 3 0</inkml:trace>
  <inkml:trace contextRef="#ctx0" brushRef="#br0">23808 14913 8304,'-8'-15'-207,"2"-1"0,2-2 254,-1 2 0,1-3 1,4 1 105,0 2 0,1 2 1,2 4-234,2 1 52,5 6 360,-2-3 0,-7 12 0,-5 3 18,-7 3 1,-2-3-1,0 0 1,-2 1 63,-3 2 0,3 1 1,-4 2-1,1 3 25,0 4 1,-4 8 0,3 4 0,-2 4 44,-2 8 1,-3 9-1,-2 6 1,-3 4-405,13-29 0,1 0 1,0 0-1,0-1 1,-1 2-1,0-1 1,0-1-1,-1-1-104,0 0 1,-1-1-1,1 2 1,-2-2-1,-19 25 1,2-3-172,2-5 0,-1-5 0,6-10 1,2-4 110,1-3 1,7-8-1,3-6 34,3-3 0,6-8 0,2 0-253,1-6 0,6-9 0,7-7 0,4-1-525,4 1 0,5-5 0,1 2 1,3-2 827,4 2 0,1-3 0,-2 4 0</inkml:trace>
  <inkml:trace contextRef="#ctx0" brushRef="#br0">24714 14487 8283,'0'-9'-43,"2"1"127,2 2 1,-1 0 575,6 2 0,0 1-291,4-6 1,0 6-150,1-1 0,-5 4 0,-2 4 0,0 7 102,1 5 1,-1 0-1,4 8 1,-2 3 254,1 2 0,6 7 0,3-4 1,2 2-265,3 3 0,3 6 0,4 2 0,4-2 122,4-2 1,5-1 0,2 0-1,0 0-221,0 0 0,0 0 1,-3-1-1,0-4-417,-5-4 0,2 2 1,-6-1-1,0 1-431,-3-1 1,-4 0 0,-5-6-1,-4 1-294,-3 0 0,-3 4 1,-3 0-1,-5-2-1098,-2-1 2026,-2 5 0,-6 1 0,-2 6 0</inkml:trace>
  <inkml:trace contextRef="#ctx0" brushRef="#br0">24501 14087 7695,'9'4'10,"0"2"-405,1 2 1,-3-5-1,2 2 605,2 1 0,-4-4 468,2 2 1,-5-2 161,5-2 0,-4 0-192,4 0 0,-5 0-341,5 0 1,-5-5 336,5 1-433,-6-1 0,2 1 0,-10 0 9,-4 1 1,-3 0 0,-1 0 0,0-2 55,-1 2 0,1-3 0,0 2 1,-1-1 37,1 0 0,0 2 1,-1-5-408,1 2 0,4 2 1,0 4-44,-1 0 0,-2 0 1,-1 0 181,0 0 1,-5 0 0,0 0 0,2 1 129,1 4 1,-3-4 0,-1 5 0,0-1 41,-1-1 0,3 5 0,2-5 0,-2-1-124,0-1 0,-1 2 0,5 1 0,-1-2-91,1-2 0,0-1 0,-1 0-55,1 0 0,0 0 0,-1 0 0,1 0 171,0 0 1,-5 0 0,0 2 0,2 1 34,1 1 0,-3 0 0,-1-2 0,0 1-51,-1 1 0,1 2 1,3-3-1,-2 3-134,2 2 0,2-4 0,4 3 0,1-1 27,-1-3 1,2 3 0,0 0 107,-3 2 1,4-4 0,-2 5 9,-1 1 0,2-4 0,1 0 0,-1 0 36,1 3 0,4-2 0,-3 2 1,2 2-155,-1 0 1,1 3 0,2-1 0,-1 0-88,-1 1 1,-1 3-1,5 1 1,0-1 49,0-3 1,5 4-1,1 0 1,1-2-12,3-1 1,2 3-1,2 0 1,-1-2 238,0-1 0,1-4 0,0 0 1,3-2 47,1 1 1,4-3-1,-3 1 1,2-1-97,2 1 1,3-4 0,2 4-1,1-1-132,2 0 1,2-2 0,-2 4 0,5 0-71,2-2 1,7 3-1,-1-4 1,-1 0-52,-1 0 1,0 3-1,1-5 1,-3-1 159,-1-1 0,7-2 1,-5 0-1,4 0 73,1 0 1,-2 0 0,-2 0 0,1-2 29,1-2 1,0 2 0,-2-3 0,1 0-175,1 1 0,7-5 0,-3 3 0,3 0-35,-2 0 0,0 0 1,-6 3-1,-2-3-288,2-1 0,-2 2 0,-4-2 1,-2 0 310,-3-1 0,-2 4 0,-7-4 0,-2 1 77,-2-1 1,-1 1-1,-4-3 1,-1 1-93,0-2 0,-4 0 0,0-4 0,0-1 16,-2-2 0,1-4 0,-5 2 0,1 0-109,-1-4 1,-1 3 0,-4-1 0,-2 0 15,-5 1 0,-9-3 0,-4 7 0,-3 0-165,-2 2 0,-12 2 0,-7 1 0,-7 2-22,-5 1 0,-10 6 0,0-1 0,-4 2 139,33 2 0,1 0 1,-2 0-1,1 0 1,0 0-1,0 0 1,-36 0-148,9 0 1,-5 0-1,6 0 1,1 0-220,5 0 1,4 0 0,1 2 0,3 1-2745,2 1 3287,3 6 0,6-2 0,0 5 0</inkml:trace>
  <inkml:trace contextRef="#ctx0" brushRef="#br0">8798 11501 8222,'-2'-13'649,"-2"0"0,1 5 463,-6 4-458,0 2 0,-3 4-22,4 2 0,2-1-108,6 6 1,6-6 0,2 3-145,4 0 0,6-5 1,3 4-1,2-4-88,6-1 1,5 0 0,0 0-1,3 0-47,4 0 1,7 0 0,-2 0 0,1 0 28,3 0 0,1 0 1,-1 0-1,-1 0-123,1 0 1,-2 5 0,1 1 0,-1 0-231,0 0 0,-2 2 0,-6-3 0,-2-2-123,-2-2 1,-4-1 0,-6 0 0,-4 0 104,-4 0 0,-4 0 0,0 0 1159,-1 0-978,-6 0 1,-2 0 0,-11 0 0,-7 0-105,-8 0 1,-10 0 0,-6 0 0,-6 2-164,-6 2 0,-12-1 0,-3 5 0,1-1-271,-2 0 1,5-4 0,3 2 0,2-4 357,1-1 1,7 0-1,4 0 1,6 0 156,6 0 0,4-4 0,5-1 0,4 1-315,4-2-2,0 5 0,7-4 0,4 10 1,7 5 255,10 6 0,5-1 0,8 4 0</inkml:trace>
  <inkml:trace contextRef="#ctx0" brushRef="#br0">22368 14127 9145,'0'-8'3465,"0"2"-3098,0 6 1,-6 2-51,-3 2 1,2-2-1,-2 2 108,-1-2 0,-1-4 1,1-1-1,2-3 117,2-1 0,-2-2 0,2-4-284,-2-1 1,5 1-1,-3 0-253,0 0 0,5 4 0,-5 1 0,2 1 36,-1-1 1,-5 1-1,1-3 134,-3 1 0,-4 0 0,-1-4 0,3-1-53,-3 1 0,1 0 0,3-2 0,1-2 251,3 0 1,-1-1 0,4 3 0,0-1-312,0-2 0,1 0 0,5 3 1,0-1-255,0-2 1,0-4 0,0 3 0,0-2 85,0-2 0,0-1 0,0 0 0,0 3 187,0 2 0,0-3 1,-1 4-1,-2 2 127,-1 1 0,-5 2 0,3-1-61,-2 1 1,5 0 0,-1-1 0,2 1-134,2 0 0,2-2 0,2-1-52,5-2 1,3 0-1,1 3 1,1-1 51,-1-2 0,0-4 0,1 3 0,-1 0 242,0-1 0,1 1 0,-1 3 229,0-2-352,-5-6 0,4 8 0,-3-5 1,2 2-99,3 3 1,-1-3 0,0 1-1,1 1-244,-1 3 1,6-4 0,2 0 0,1 2 75,0 1 0,-1 2 0,3-1 1,-2 1 150,2 0 0,-3-1 0,-1 1 0,1 1 123,0 3 0,-5-1 1,2 4-1,-3 0-94,-2 0 0,-1 0 0,-2 3 1,-1-1-188,1 1 1,-2 1 0,1 2 55,1 0 0,2 0 0,1 0 0,1 0-772,-1 0 1,0 5 0,1-1-97,-1-1 1,-4 0-1,0 0-152,1 2 0,-4 5 0,-2-1-380,-2 3 1,2 1 0,2 0 1483,2 1 0,1-1 0,4 0 0</inkml:trace>
  <inkml:trace contextRef="#ctx0" brushRef="#br0">22741 12674 8521,'-12'-27'0,"4"2"0,2 3 886,0 4 0,4 8-303,-2 1 0,4 2 0,4-2 103,5 4 1,7 4 0,2 1 0,0 1-41,1 4 0,-3 2 1,7 7-1,-1-1-53,-1 0 1,2 0 0,-3 1 0,-1 1-311,0 2 0,-1-2 0,-3 4 1,-1-1-411,0 0 0,1 0 0,-9-3 0,-1 1-463,1 2 1,-1 4-1,-7-3 1,-2 0-467,-5 1 0,-7 2 0,-4-3 0,1 0 301,0 1 0,-3 2 1,2-4-1,1-2 327,0-1 1,1-4 427,5-2 0,0 3 0,-1-4 0</inkml:trace>
  <inkml:trace contextRef="#ctx0" brushRef="#br0">19142 11875 8289,'9'-5'211,"0"1"0,-6-7 345,1 2 1,-2 2-1,-2-2 291,0-1 0,0 2 1513,0-1-1541,0 6 1,0-1 0,0 8-311,0 5 1,-6 8 0,-2 2 0,0 2-14,-1 2 1,0 5 0,-5 2-1,1-2-191,0 2 0,1 4 0,2-2 1,2 1-402,2 0 0,2-2 0,4-5 0,1 0-300,4-4 0,-2-2 1,6-3-1,-1 1-1163,0-2 0,4-1-580,-3-2 0,1-4 547,-1 0 0,-3-8 0,-6-1 1592,0-7 0,-12-11 0,-3-3 0</inkml:trace>
  <inkml:trace contextRef="#ctx0" brushRef="#br0">19049 12261 8226,'-9'-10'0,"1"-4"0,3-1 114,2 1 1,1 0 0,2 1 0,2 0 1012,2-1 1,3 1-1,7 1-818,-1 3 0,0-1 0,1 6 0,-1 1-266,0 1 1,1 4 0,-1 3 9,0 9 0,-4 1 0,-1 7-53,-2 2 0,4-5 0,-3 0 0</inkml:trace>
  <inkml:trace contextRef="#ctx0" brushRef="#br0">19329 12221 8635,'0'-25'0,"0"3"4138,0 4-3098,0 9 0,0 5 1,0 8-670,0 5 0,4 7 0,2 2 0,0 0-278,0 1 1,3-4 0,-5 3-680,-1-4-94,-1 0 0,-2-8 1,-2-5 360,-2-4 1,2-12-1,-2 2 1,2-3 420,2-4 1,0 4 0,2-6 0,2 0 31,5 1 0,-1 2 0,-1 5 1,0 3 924,1 2 0,-4-2 0,5 7-1085,2 1 0,-4 1 0,2 4 0,0 2-683,-2 5 0,5 5 1,-5 2-1,2 3-1413,0 2 0,0 1 2122,4 5 0,7-1 0,0 1 0</inkml:trace>
  <inkml:trace contextRef="#ctx0" brushRef="#br0">19675 12274 8226,'0'-19'212,"0"-2"0,0-4 1,0 3 857,0 4 0,0 3 0,0 2 0,2 0-602,2-1 1,-1 6 0,6 0-1,1 2 0,2 2-404,2 4 0,-3 6 1,-2 3-1,-4 2 8,-4 3 1,-1 3-1,0 1 1,0-1 23,0-3 1,0 0 0,0-1 0,0 0 165,0 1 1,0-5-950,0-1 0,6-5 262,3 2 0,-1-10 0,-1-3 727,-1-4 0,-2-2 928,-4 1-526,0 6-418,0 1 0,0 16-844,0 3 0,2-1 1,2-3-575,5 1 0,-2-4 1,1 0-1,-1-1-505,1-1 0,1 1 816,4-5 0,-1-6 469,-3-3 382,-3 3 1,-6-6 628,0 3 1,0-3 505,0-1 1,-2 6 164,-2 2 0,4-1-558,0 2 1,6-1 0,7 5-205,0 0 1,-1 6-1,-2 2-259,-1-1 0,-6 5 0,2-3-720,-4 3 1,-2 1-1171,-4 0 0,2-1 862,-6-3 1,7-5-1,-1-8-153,6-5 0,-1-3 0,7-2 0,0-3 517,-1-1 1,-1 1-1,-4 3 591,1 1-67,7 6 0,-10 2-28,4 10-141,2 2 0,1 6 0,5 1 0</inkml:trace>
  <inkml:trace contextRef="#ctx0" brushRef="#br0">20315 12141 8045,'-13'-21'-8,"-1"4"1,1 8 117,0 4 0,0 4 994,-1 1 1,2 1-701,3 4 0,4-2 0,5 6-287,0 1 1,0 2 465,0 1 0,0 0-149,0 1 0,5-5-234,4-1 1,3-3-361,2 4 1,-3 0 34,-2 4 1,-3 0 0,-7-1 0,-4-1 35,-4-3 1,-2-3 0,-4 2 0,-2 1-299,0-1 0,-1-2 1,5 2-425,-1-1 0,7-3-33,2-8 1,7-2 0,7-8 0,8-1 843,7-2 0,9-12 0,1 2 0</inkml:trace>
  <inkml:trace contextRef="#ctx0" brushRef="#br0">20528 11914 8136,'0'-25'0,"0"3"1186,0 4-276,0 9 0,2 4 1,1 6-479,1 3 1,5 4-1,-4 7 1,-2 1-169,-2 2 1,-1 5 0,0 1 0,-1 6-393,-4 5 0,2 2 1,-4 0-1,-1-1-392,1 1 1,3-5-1,-5 0 1,0-6-3216,1-4 3735,-3 4 0,3-12 0,-5 6 0</inkml:trace>
  <inkml:trace contextRef="#ctx0" brushRef="#br0">20395 12194 8136,'9'-19'324,"0"-3"0,-5-2 1,5 3-1,2 7 493,0 3 1,3 4 0,-1-2-1,0 5-560,1 2 1,-1 2 0,0 0 0,1 0-585,-1 0 1,0 6-1,1 1 1,-1 2-658,0 0 1,-1-4-1,-1 2-196,-2-1 0,-1 3 761,6-5 1,-7-1 1152,-2-7 1,-4 1 537,-1-6 1,-4 5-1,-2-4-611,-2 2 1,5 3-1,-3 8 1,2 4 7,0 2 0,-1 3 0,5-1-58,0 0 0,2 1 0,2-1-588,5 0 1,3-5-1,3-4 1,1-2-359,2-2 0,-1-2 0,-2-2 1,0-5-12,-2-3 1,4-1 0,-8-1 0,1 1 281,-1 0 1,3-1-1,-3 3 1,2 2 105,3 4 0,-1 4 0,2 1 1,3 1-1463,4 4 1420,9 8 0,3 8 0,6 5 0</inkml:trace>
  <inkml:trace contextRef="#ctx0" brushRef="#br0">23394 12701 7974,'8'-18'-147,"-4"0"1,2 5-1,-1 4 1,-1 0-560,2 2 1,-5-5 2217,4 3 1418,-4 3-1582,-1 0 1,0 8-618,0 2 0,0-1 0,2 6-505,2 1 0,-1 2 0,5 3 1,-1 1-639,1 2 1,-4 1-1,3-1 1,-1 3-600,-3-1 0,3 4 0,-1-6 1011,-2-2 0,4 5 0,0 0 0</inkml:trace>
  <inkml:trace contextRef="#ctx0" brushRef="#br0">23394 12767 10922,'-1'-38'0,"-2"4"0,0 9 1084,4 10 1,5 7-1,8 8-1328,-1 0 1,0 0 0,1 0 0,1 0-120,2 0 0,-2 2 0,4 2 0,-2 5 363,-4 3 0,9 13 0,-7 3 0</inkml:trace>
  <inkml:trace contextRef="#ctx0" brushRef="#br0">23501 12887 10106,'-21'-19'0,"4"0"582,2 3 1,7 5 0,5 14-1158,6 2 0,9 3 0,7-3 1,2-1 574,3 2 0,7 2 0,3 5 0</inkml:trace>
  <inkml:trace contextRef="#ctx0" brushRef="#br0">23914 12714 7992,'-20'-27'1391,"0"2"0,7 5-353,0 6 0,4 7-383,0 7 1,6 1-452,-2 4-243,4 2 0,2 6 0,5 2 1,6 2-160,5 0 1,0 6 0,-2-4 0,1 0 18,2 0 0,4 4 0,-2-6 0,-1 0-96,0-3 1,3-2 0,-2-1 0,-1-4 469,0-1 1,-6-2-1,-4-5 1,0-4 504,-1-3 0,2-9 0,-4-2 0,0-2-352,0-2 1,0-3 0,-3 0 0,3-1-602,1 0 0,-3 2 1,5 3-1,0 3-1610,-1 0 1,3 5 1862,-2 1 0,9-6 0,3 4 0</inkml:trace>
  <inkml:trace contextRef="#ctx0" brushRef="#br0">11997 12661 8188,'0'-8'-382,"-6"2"1,-3 6 27,-3 0 1,4 0 0,-1 0 0,-2 2 508,-1 2 1,-5-2 0,-1 4 939,2 0 1,1-5 2014,2 4 491,-1-4-1649,7-1-1042,1 0 1,7 0-1,4-1-623,4-4 0,3 4 0,2-4 0,4 4-12,4 1 1,3 0-1,4 0 1,2 0 76,4 0 1,4 1-1,4 2 1,1 2-79,1-2 0,12 3 0,-8-2 0,5-1 85,0-2 1,4-1-1,1 0 1,1 0-212,-1 0 1,2 0 0,-5 0 0,-1 0-69,1 0 1,0-4-1,-2 0 1,-1-1-148,0-1 1,3 5 0,-1-4 0,-3 4-9,0 1 1,-2 0 0,-1 0 0,-4 0 37,-4 0 1,-2 0 0,-4 0-1,-4 0 4,-3 0 1,-2 0-1,-4 0 1,-4 0 354,-4 0 1,4 0-1,0 0-194,-2 0 1,3 0-732,-1 0 1,0 0 15,-5 0 508,-5 0 0,-4-2 0,-8-1 0,-5-1 13,-3 1 0,-7 1 0,-5 2 0,-6 0 108,-5 0 1,-4 0 0,-1 0 0,0 0-19,0 0 1,-4 0 0,-2 0-1,0 0 22,0 0 0,-3 0 0,3 0 0,1 0 106,-1 0 1,0 0 0,3 0 0,-2 0-76,2 0 1,-3 0 0,1 0 0,-1 0-101,0 0 0,-2 0 1,5 0-1,3 0-37,2 0 0,-2 5 1,10-1-1,4-1-12,2-1 1,8-1-59,-2 4 285,9-4 1,15 5 0,13-6-1,9 0 104,8 0 0,8 0 0,7 0 1,5 0 2,6 0 1,8 0 0,2 0 0,2 0-263,-35 0 0,-1 0 0,2 0 0,-1 0 0,0 0 0,0 0 0,37 0 0,-5 0 0,2 0 0,-1 0 0,-1 0-4,-3 0 1,1 0 0,-10 0-1,-1 0-399,-4 0 1,1 0 0,-10 0-1,-4 0 361,-4 0 0,-1 0 0,-8 0 1,-5 0-158,-2 0 1,-3 0 516,-5 0-1430,-5 0 1,-20 0-1,-13 2-45,-6 2 0,-8-2 0,3 2 0,-2-3-287,-2-1 1,1 0-1,2 0 1,2 0 1443,-2 0 0,-8-5 0,-2-3 0</inkml:trace>
  <inkml:trace contextRef="#ctx0" brushRef="#br0">15690 12687 8807,'-5'-13'0,"-1"-2"939,-1-2 0,-2 6-787,-4-2 0,-1 8 0,1 1 144,0 2 1,-1 2 0,1 2 1191,0 2-608,5-2 0,4 8 1,10-5-1,7-1-283,8 2 1,10-4 0,4 2 0,5-3-266,5-1 0,8 0 1,9 0-1,4-1 70,0-3 1,5 1 0,3-5-1,0 2-226,-1 3 0,1-3 0,-12 2 0,2 1-13,-2 1 0,2 2 1,-6 0-1,-1 2-16,3 2 0,-6-2 0,4 4 0,-3-2 16,-2 1 0,-1 4 0,-2-5 0,-2 0-26,-2 2 1,-2-4 0,-4 2 0,-1-1-335,-4 2 1,-2-4-1,-5 4 1,2-4 220,1-1 1,0 0-1,-5 0 1,0 0-13,-4 0 1,2 0 0,-7 0 0,0 0 76,-3 0-51,0 0 1,-10 0 0,-7 0-316,-9 0 1,-14 0 0,-4 0-1,-7 0-117,-9 0 0,-6 0 0,-5 2 0,-6 1 31,-2 1 0,-7 2 0,-2-3 0,1 1 117,6-1 0,-1 0 1,6 0-1,1 2 528,-1-2 1,-3 3 0,7-2 0,3-1 102,5-2 1,0 4-1,7-1 1,4-1-43,7-1 0,5-2 0,5 0 0,4 0 20,3 0 1,8 1-449,2 4 0,22-4 0,12 4 0,17-4-69,16-1 0,-24 0 0,3 0 0,6 0 0,2 0 0,3 0 0,1-1 58,1-1 0,2-1 0,6 0 0,0-1 0,-4-2 0,-2 0 0,2 1 0,0 0 5,-2 0 0,0 1 0,2 0 0,0 0 0,-1-1 0,-2 0 0,-1 1 0,-2 0-19,-3 1 0,-1 1 0,0-1 0,-2 1 0,-5 2 0,-1 0 1,36 0-1115,-7 0 1,-8 5 0,-17 2 0,-9 3-143,-10 5 1,-12 7 1365,-8 1 0,-4-4 0,-1 0 0</inkml:trace>
  <inkml:trace contextRef="#ctx0" brushRef="#br0">7865 12687 8160,'-14'-4'-3,"1"0"1602,6-1-1233,1 5 0,16 0 0,3 0-133,2 0 1,6 0-1,1 0 1,2 0 50,-2 0 0,8 0 0,-2 0 0,3 0 60,2 0 0,7 0 0,0 0 0,3 0-89,4 0 1,6 2-1,-4 1 1,3 2-97,1 3 1,10-4 0,2 4 0,0-2-125,0-3 1,8 3 0,-7-2 0,1 0 34,-3 2 1,4-4-1,-6 4 1,-4-2-16,-6 1 1,-2-1-1,-6-4 1,-2 0 31,-5 0 0,-2 0 0,-6 0 1,-6 0-86,-2 0 0,1 0 0,-4 0-561,-2 0 250,-7-6 1,-15 0 0,-12-3 0,-7 5 104,-6 2 1,-7 2 0,-8 0 0,-2 2 30,-2 2 0,-6 2 0,-2 5 1,0-2 397,-1 1 0,4 0 0,-3 1 1,4-4 46,0-1 1,7 3 0,2-5-1,4-1-40,1-1 0,1-2 1,4 0-1,4 0-147,3 0 0,5 0 0,3 0 28,0 0-259,3 0 0,15-2 0,10-1 0,12-3-60,16-1 1,14-2 0,17-4 0,-29 6 0,1 0 53,5 1 1,1-1 0,5-2 0,0 0 0,1 0 0,-1 1 0,1 0 0,-1 1-184,-1 1 0,0 1 0,0 0 0,-1 0 1,1 2-1,-1 2 0,-2-1 0,0 2 152,-3 1 1,1 1-1,3 4 1,-1 1-1,-5 4 1,0-1-1</inkml:trace>
  <inkml:trace contextRef="#ctx0" brushRef="#br0">6185 12967 8732,'-13'-31'0,"0"0"216,-1 2 0,2 6 0,2 6 1,1 3-337,-1 5 1,-7 2 0,-2 4 0,-3-1-299,-6 1 1,0 6 0,-9 1 0,-2 0 285,1 2 0,-8-4 0,7 4 0,-1-2 269,-3 1 0,2 5 0,2-1 0,2 3 114,0 1 1,-4 5 0,5 1 0,-1 2-12,2 2 0,2 6 1,5 0-1,0 1-83,1 4 0,-1 3 0,9 3 0,1 0-169,3 0 0,5 0 1,10 0-1,3 0 23,6 0 0,7 3 1,16 0-1,10-2-57,10 2 1,-21-21-1,3-2 1,5-1-1,2-1 1,3-1 0,1-2 76,3 0 0,2-2 0,9 2 1,2-3-1,-2-4 0,2-1 1,1-1-1,1 0-108,4 0 1,0-1 0,3-1 0,0-2 0,0 1 0,-2-1 0,-2-1 0,0-1 125,-1 0 0,0 0 0,3 0 0,1 0 0,-3 0 0,1 0 0,0 0 1,1 0-26,0 0 1,0 0-1,3 2 1,0 1-1,-5-1 1,-2 0 0,0 0-1,0 1-60,-3 0 1,1 0 0,3-2-1,0 0 1,-2 3 0,0 0-1,1-1 1,-1 0-7,2-1 0,-1-1 1,3 0-1,-2-1 1,-6 0-1,-1 0 1,0 0-1,1 0-38,1 0 1,0 0-1,5 0 1,-1-1-1,-4 0 1,-2-1-1,1-1 1,-1 0 107,-1-1 0,-1 0 0,2 3 0,0 0 1,-2-2-1,0 1 0,-2 1 0,0-1-66,0 0 0,-1 0 0,-3 1 1,-1 0-1,1-1 0,-1 0 1,-1 0-1,-1 1-30,-2-1 0,-1-1 1,3 0-1,-1-1 1,-6-2-1,-1-1 1,0 0-1,0-1-82,0-1 1,-1 0-1,30-12 1,1-7-1,-7-3 228,-3-4 0,-3-8 1,-7-5-1,-4-2 189,-4-5 1,-1-7-1,-1 0 1,-5-3-139,-8-2 0,-1 0 0,-8 1 0,-5-1 51,-6 0 1,-12 2 0,-11 3 0,-12 6-204,-14 5 0,11 25 0,-4 2 1,-5 1-1,-1 3 0,-6 0 1,-2 3-273,-4 2 1,-3 2 0,-8 1 0,-3 3 0,-6 2-1,-2 2 1,22 2 0,0 0 0,-1 0 45,-2 1 0,-1 1 1,-2 0-1,-5 2 1,-2 1-1,1 1 1,2 1-1,0 0 1,1 1-1,-3 2 1,0 0-1,1 0 172,-1 1 0,1 0 0,-1 1 0,-5 1 0,0 1 0,-1 1 0,1-1 0,0 1 0,0 0 1,-1 1-1,0 0 0,0 1-530,0 1 1,-1-1 0,2 2 606,1-1 0,1 1 0,0 0 0,0 1 0,0 1 0,0 0 0</inkml:trace>
  <inkml:trace contextRef="#ctx0" brushRef="#br0">11984 18871 8427,'-2'-19'2754,"-2"-3"-521,2 8-1911,-4 3 1,6 9 0,-1-2-108,-3-5 0,2-3 0,-2-1 1,2-2-65,2-3 0,0-4 1,0-9-1,0-6 213,0-6 1,5-3 0,-1-7 0,-1-4-38,-2-6 1,1-11 0,-1 36-1,1 0 1,0-1 0,0 0-147,0-1 1,-1 0 0,0-2 0,0-1 0,-1 0 0,0 0 0,0 0 0,0 0-34,0 0 0,0 1 0,0 0 1,0 1-1,0 2 0,0 1 1,0-36-51,0 1 0,0-1 0,0 4 0,0 4-250,0 1 1,0-6 0,0 7-1,0 0 44,0-1 0,0 1 0,0 1 1,0 2 197,0 2 0,0 1 0,0 6 0,0 5-55,0 7 1,0 1 0,0 10 0,0 4-762,0 5 1,1 5 0,2 2-348,2 0 1,5 5 0,-1 4 0,3 2-151,1 2 0,5 6 0,1 3 0,0 5-1072,1 3 2295,3 4 0,-2 12 0,6 1 0</inkml:trace>
  <inkml:trace contextRef="#ctx0" brushRef="#br0">11704 16446 8136,'-19'-27'727,"5"0"0,-1 2 0,7 2-337,2 0 1,1 7 0,5-2 0,0 3 96,0 2 0,6 0 0,5-1 0,3 1-134,4 0 1,10-3-1,0 1 1,5 3-104,4 0 1,0 6-1,2 2 1,-2 2-108,0 2 0,4 6 1,-7 4-1,2 7-144,-1 5 0,-4 8 0,3 2 0,-1 2-249,-3 3-1,-2 2 1,-3 2 0,-1 2-388,-2 2 0,-6-1 1,0-4-1,-4 0-327,-3 0 1,-4-2 0,2-1 0,-1-1 964,-3 1 0,-8-4 0,-2-1 0</inkml:trace>
  <inkml:trace contextRef="#ctx0" brushRef="#br0">8891 17339 9350,'8'-20'617,"-4"-2"0,-4 9 1,-3 7-1,-1 12-476,1 12 0,-3 11 0,0 8 1,-2 5-13,-2 2 0,0 5 0,-1-5 0,2-1-43,-1-1 1,4-8-1,2-3 1,2-4-146,2-5 0,6-3 0,3-7 1,3-3 57,1-5 0,5-4 1,1-4-1,1-5 100,-1-3 1,4-12 0,-2-2 0,1-2-50,1-1 1,-7 4 0,0 2 0,-4 3 436,-3 6 0,-6-3-392,1 8 0,-2 9 0,-4 6 0,-2 8 56,-5 3 1,-3 12 0,-1-1 0,0 3-112,-1 1 0,2-1 0,2-5 1,1-3-236,-1 0 1,2-7 0,1 2-477,1-4 1,-4-2-580,1-3 1,1 1 0,1-4 1249,1 2 0,7-5 0,7 3 0</inkml:trace>
  <inkml:trace contextRef="#ctx0" brushRef="#br0">9398 17725 8136,'-6'-32'1195,"0"5"1,-4 2-594,1 10 0,1 13 0,-2 11 0,2 3-408,3 1 0,-4 1 0,3 1 0,0 1-265,0 2 1,-3 1 0,5-3 0,1 2-384,1-2 1,2-1 17,0-2 440,6-5 0,-4-4 0,2-8 0,-3-5 211,-1-3 0,0-1 0,-1-2 0,-3-1-37,-5-2 0,1 0 1,-1 5-315,-1-1-623,4 7 0,2 1 1,8 6 268,5 0 1,3 0-1,3 2 1,4 1-514,8 1 1,4-1 1002,4-7 0,10-10 0,-4-7 0</inkml:trace>
  <inkml:trace contextRef="#ctx0" brushRef="#br0">10038 17205 8036,'-14'-25'0,"1"3"1490,0 4 1,5 11-1,2 7-1010,0 7 1,5 11 0,-5 4 0,2 5-291,-1 4 1,-4 3 0,3 7 0,-1 4-387,-4 4 1,1 7-1,0 3 1,2 0-753,2 1 1,2-4 0,4-7 0,1-6-2036,4-6 2983,8-5 0,8-11 0,6-2 0</inkml:trace>
  <inkml:trace contextRef="#ctx0" brushRef="#br0">10211 17072 7994,'-21'-32'951,"3"5"0,8 8 0,3 13-403,1 10 1,1 9 0,4 17 0,-2 4-432,-2 6 0,-1 10 0,3 4 0,-1 5-467,1 2 1,2 7-1,1-3 1,0 0-511,0 0 1,0-4-1,0-12 860,0-5 0,0-2 0,0-2 0</inkml:trace>
  <inkml:trace contextRef="#ctx0" brushRef="#br0">10064 17552 10361,'-6'-31'0,"-1"0"0,0 3 0,2 4 1969,4 6-2309,1 9 0,4 14 0,3 9 0,4 4 29,4 1 0,7 4 1,0-4-1,3 2-250,2 2 0,0-3 1,-1-3-1,1-2 184,0-1 0,-1-3 1,-1-2-1,-2-4 493,-6-4 1,-3-2 0,-5-4-171,-5-4 1,-4-2-1,-4-3 1,-5 1 1192,-3 0 0,-1 4 1,-1 0-1,1 0 2542,0 1-3054,-1 3 1,8 5-688,6 0 0,6 5 0,9 4 0,3 5-81,4 3 1,3-2 0,0 5 0,-1-3-187,-2 1 1,-5 0-1,0-5 1,-2-1-1515,-2-3 1892,1 3 1,-2-12 0,-3 0 0,-4-8 404,1-4 1,-3-1 0,5-2-1,-1-1-126,1-2 1,0 1 0,7 3 0,2 2-256,0 3 1,1 4-1,-3 5 1,1 1-358,2 3 1,-2 10-1,-7 9 1,-6 9 281,-6 8 0,-10 11 0,-8 10 0</inkml:trace>
  <inkml:trace contextRef="#ctx0" brushRef="#br0">9544 18658 7995,'-26'0'0</inkml:trace>
  <inkml:trace contextRef="#ctx0" brushRef="#br0">9558 18578 7995,'0'-19'373,"0"-3"1,0 2-1,0 1-17,0 0 1,-6 1 0,-3-1 0,-3 7 220,-1 5 0,-1-2 0,1 4 0,-2 2-379,-3 2 0,2 2 1,-5 4-1,1 4 2,-1 2 0,5 7 1,-1 3-1,7 1 9,6 2 1,2 4 0,2-6 0,3 2-300,6-2 1,6 2-1,13-6 1,2-4-270,1-3 0,6-5 0,-3-6 1,0-2-24,-3-2 0,-3-5 1,-3-9-1,-3-3 34,-4 1 0,-4-1 0,-6 5 1,-3-4-128,-4 0 1,-1 3-1,-1 0-278,-4 2 1,-2 3-635,-6 3 1387,5 3 0,2 6 0,6 0 0</inkml:trace>
  <inkml:trace contextRef="#ctx0" brushRef="#br0">9478 18325 8183,'-14'-13'0,"1"1"-53,0 3 1,4 3 0,1 7 0,1 4-282,0 4 0,-2 1 0,-3 0 0,2-1 225,1 2 0,4 1 0,-2 1 109,1 0 0,1 6 0,5 2 0</inkml:trace>
  <inkml:trace contextRef="#ctx0" brushRef="#br0">8851 18391 8114,'0'-26'101,"0"5"1,-1 5 311,-4 5 1,2 11-1,-4 11 1,0 5-253,-1 6 1,4 9 0,-4 5-1,2 2 194,3 2 0,2-1 1,2-2-1,5-3-193,8-1 1,0 2 0,9-5-1,0-5 9,3-6 1,5-10 0,1-5 0,2-5-10,3-8 0,-3-6 1,0-13-1,-2-1-275,-7-3 1,0-5 0,-6 3-1,-1-1-110,-3-1 0,0 7 0,-10-2 0,1 4 47,0 5 0,-1 2 0,-5 7 0,0 0-95,0 0 1,0 4-212,0 0 1,1 7-1,4 2 1,4 8 481,2 4 0,9 7 0,0 1 0</inkml:trace>
  <inkml:trace contextRef="#ctx0" brushRef="#br0">9864 18325 8095,'0'-13'-468,"0"-1"0,2 7 660,2 2 1,-1 10 221,6 4 1,-6-2 0,3 3 0,-2 4 909,1 2 1,-1 12-1,-4 2 1,0 7-812,0 9 0,0 4 0,0 5 1,0 0-674,0-2 1,-4 2-1,-1-12 1,2-5-475,2-5 0,1-7 213,0-3 0,4-12 1,2-12 35,2-11 1,-5-9 0,3-11 0,-2-7 57,1-4 1,-1-14-1,-4-1 1,0-1 551,0-4 0,0-2 0,0 9 0,0 4 466,0 6 0,-4 11 0,-1 5 0,2 6 1992,2 7-2460,1 8 0,1 13 0,4 13 0,2 5-144,0 6 1,5 3-1,-3 0 1,3 5-505,1 2 1,-4 1 0,-1-4 0,-2-5-124,-4-7 1,0 1 0,-4-6 0,-2-3 171,-5-5 0,-7 0 0,-5-5 0,-3-2-267,-4-2 0,-6-1 1,2 0-1,-2 0 643,-3 0 0,-8 6 0,-2 2 0</inkml:trace>
  <inkml:trace contextRef="#ctx0" brushRef="#br0">24101 12901 8383,'-6'-8'663,"-1"2"112,-7 6 0,2 2 0,2 1 373,1 1 1,6 7-310,-1-2 0,2 2 0,4 3-268,2-1 0,-1-1 0,5 0 1,-1 0-40,0 2 0,-4 4 0,2 0 0,-2 4-71,1 3 0,-2 2 0,2 1 0,-2 2 50,-2 1 1,-2 4-1,-1-2 1,-3-1-33,-1 1 1,-1 4-1,-2-3 1,1 0-170,-1-3 0,2 0 1,1-2-1,1-4-54,3 0 0,2 0 0,1 0 0,0-1-256,0-2 0,0-1 0,0 3 0,0-2 0,0 1 0,0 3 0,0 0 0,0 1 0,0 0 0,0 4 0,0 0 0,0-2 0,0 0 0,0-3 0,-2 1 0,-1-1 0,-1 1 0,-2 4 0,3 0 0,-3-3 0,-1-4 0,2 4 0,-2-4 0,1-2 0,3-1 0,-3 1 0,1-4 0,2-2 0,2-1 0,-3-2 0,-1 1 0,2-1 0,2-4 0,2-2 0,4 1 0,3-1 0,0-4 0,1 3 0,1-2 0,2 1 0,6 4 0,1-3 0,2 0 0,2 0 0,1 2 0,1-2 0,0 0 0,4 0 0,5 3 0,-2-5 0,2-1 0,3-1 0,0-2 0,2 0 0,-1 0 0,4 0 0,1 0 0,-3 0 0,0 1 0,0 4 0,-2-4 0,-1 4 0,-1-4 0,1-1 0,0 5 0,0-1 0,-3-1 0,-1-1 0,2-2 0,-4 0 0,-1 0 0,-2 0 0,2-5 0,-2-1 0,-3-1 0,0-4 0,-4 4 0,1-2 0,0 0 0,-1 2 0,-2-3 0,-4 4 0,1 0 0,2 0 0,-2 0 0,-5 3 0,-2-2 0,0-1 0,4 2 0,-6 3 0,-1-7 0,-6 4 0,0-5 0,5-3 0,-1-3 0,1-1 0,1-2 0,-3-6 0,4 1 0,0-5 0,1-3 0,-4-11 0,4 1 0,-3-4 0,-2-1 0,3-3 0,-1 2 0,-2-2 0,-2-1 0,-1-8 0,0 8 0,2-1 0,2 0 0,-2 2 0,2 1 0,-2 5 0,-2 0 0,0 6 0,1 5 0,2 2 0,1 4 0,1-4 0,-5 9 0,0-1 0,0 0 0,0 1 0,-2-3 0,-1 4 0,-1 0 0,-2-2 0,3 3 0,-1-2-80,1-3 1,0 4 0,0-1 0,-2 2-352,2 2 1,0-2-1,0 1 1,-1 2 51,1 1 1,2 2 827,1 0 0,0-1 585,0 1-924,0 6 1,0-1 0,-2 5-461,-2-1 1,1-1 230,-6 5 0,4 0 1,-3-1 176,-3-4 1,1 2 0,-1-4 0,3 0-4,-3-1 1,-1 4-1,-1-4 1,-2 1-8,-3 0 0,2 4 0,-6-3 0,-2 1 19,-1 1 0,-2-1 1,-1 5-1,-3 0-55,-4 0 0,-4 0 1,-2 0-1,-2 0 103,-2 0 0,-5 5 0,-1-1 0,-2 1-75,0 1 0,-8-5 0,8 4 0,1-4-40,6-1 0,-3 0 0,9 0 0,0 0 0,3 0 0,5-4 0,3-1 0,1 1 0,2-2 0,-7 4 0,9-2 0,2 2 0,1 2 0,2 0 0,3 0 0,0 2-18,4 2 0,-2 2 1,5 5-1,-1-3-334,1 3 1,-3 1-1,5 1-203,0 0 1,1-4-797,6 0 1180,0-6 0,0 2 0,1-8-26,4-2 0,-4-5 1,3 1-1,-1-1-933,2 1 1,-4 1-1921,4 4 1,2 8 3049,2 1 0,9 11 0,3 5 0</inkml:trace>
  <inkml:trace contextRef="#ctx0" brushRef="#br0">24194 12874 8351,'0'-13'579,"0"-1"1,0 1-5,0 0 0,0-1 0,-1 1-139,-4 0 0,-1 4 1,-4 1 301,1 3 0,0-4-157,-4 4 1,0 1 0,1 5 62,3 4 1,-2 2 0,7 8-1,1 1 130,2 2 0,1 12 1,0 2-1,0 8-64,0 5 1,0 5 0,0 0 0,0 5-241,0 3 0,0 4 1,0-3-1,0 0-162,0 1 1,0 2 0,0-3-1,0-1-251,0-3 1,-5 5 0,-1-6 0,-1-1 24,-4-3 0,0 1 0,-3-7 0,-1-2 53,-2-5 0,3-5 0,-2-5 0,4-1-92,2 1 1,-3-6-1,7-3 1,0-4-44,0 0 0,1-1 0,5 0 0,0 1 0,0-1 0,2 0 0,1 1 0,1-1 0,7-1 0,-3-2 0,3-1 0,-2 2 0,3 0 0,-5 3 0,2-2 0,0-4 0,-5 7 0,4-4 0,-1-1 0,0 2 0,-2 0 0,2 1 0,1-1 0,-1-3 0,2 1 0,4-5 0,2-1 0,3 2 0,3-5 0,5 4 0,2-5 0,3-5 0,8-1 0,5-4 0,-1 3 0,-1 1 0,1-3 0,0 4 0,-3 1 0,-2-2 0,2 5 0,-7-4 0,-2 5 0,-3 5 0,2-2 0,-8 4 0,3 0 0,2 1 0,-5-4 0,-1 5 0,-1 0 0,1-2 0,-3 4 0,4-7 0,2 1 0,1 1 0,2-5 0,-1 3 0,1-2 0,0-2 0,-1-2 0,1-1 0,0-2 0,-1-3 0,1-1 0,0-3 0,-2 2 0,-3 1 0,-1 0 0,-5-4 0,2 0 0,-2-1 0,-1 1 0,-3-2 0,-2 0 0,-1 2 0,-4-8 0,2 8 0,0-3 0,1-4 0,-5 4 0,3-5 0,-2 1 0,0-1 0,1-1 0,-4-5 0,2 0 0,2 1 0,5-7 0,-2-2 0,0-4 0,1-1 0,0-4 0,3-2 0,-2-2 0,-1-2 0,0 0 0,3-2 0,-2 2-504,-1-1 1,-6 2 0,2 9 0,-4 2 68,-1 2 1,0-1-1,0 5 1,-1-1 138,-4 1 1,-4 2-1,-7 6 1,-2 4 44,2 0 0,1-3 0,2 2 0,0 0 56,-1 3 1,1-1-1,1 0 1,2 0 130,1-1 0,6-2 0,-2 3 0,4 0-59,1-1 0,0-3 0,0 2 1,0 0 279,0 4 0,0 2 0,0 1-157,0 1 1,0 4 0,-2 2-73,-2 1 1,1 1-275,-6 5 1,5 0-492,-5 0 831,6 0 333,-3 0 1,0 0-1,-1-1-61,-1-4 0,-5 3 0,1-7 0,-4 0-197,-1 1 1,-8-2 0,-1 4-1,-4 0-95,-3 0 0,-5 2 0,-8 4 0,-1 0-31,-4 0 0,-2 1 0,-3 2 1,-1 3 125,6 2 0,-7 0 1,4 6-1,1-1-68,3 0 0,-1-1 0,7-1 0,1-3-233,2 3 0,2-4 1,2 1-1,4-1-362,5 0 1,-1-4 0,8 2-1,0-4-1370,3-1 0,8 0-2378,1 0 4342,6-6 0,3 5 0,8-5 0</inkml:trace>
  <inkml:trace contextRef="#ctx0" brushRef="#br0">25594 13594 8676,'-13'-2'0,"-1"-1"859,1-1 0,0-1 20,-1 5 0,7-6-409,2-2 0,10 0 0,5 1 1,7-1-102,5 1 1,7 3-1,4-4 1,1 2-44,3 3 1,6 2 0,3 1 0,1 0-142,4 0 0,3 0 0,3 1 0,-1 4 40,5 4 1,-1 2-1,0 3 1,-7 1-82,-1 2 1,-2 0 0,1 5 0,-6 0 31,-3-1 0,-1 4 1,-9-3-1,-3 3-19,-1 2 0,-1 4 0,0 2 0,-2-1-62,-3 1 0,2 7 0,-5-3 1,0 0 8,0 1 1,-2 1-1,-7 2 1,-1 2 143,1 2 1,1-1 0,-1-2 0,-2 0-9,-3 3 0,0 10 1,-5-2-1,0 2 17,0 0 1,0-2-1,0 3 1,0 3-226,0 4 1,-2 9 0,-2-5 0,-5 1-117,-3 0 0,6-30 0,-1 1 0,0 0 0,1 0 0,-2 1 1,1-1 56,-2 0 0,0-1 1,-6 36-1,6-36 1,-1 1-1,1-1 1,0 0 14,0 0 0,0 1 0,0 0 1,-1 0-1,2 0 0,0 0 1,-1 0-1,0-2 94,-7 34 0,6-33 0,1 1 1,-1 0-1,0-1 0,0 0 0,0 0-17,-2-1 1,0 0 0,-2 3 0,-2 0-1,0-1 1,0 0 0,-1 1 0,1 0-197,0 1 0,-1 1 0,-3 2 1,-1-1-1,0 0 0,1 0 1,-2 0-1,-1 0 32,1 0 1,-2 0-1,-2 2 1,-1-1-1,1-1 1,0 0-1,0 0 1,-1 0 157,-1 0 1,-1 0-1,-1 1 1,0 0 0,0-1-1,0 0 1,1 0-1,-1-1 35,1-2 0,-1 1 0,-2 3 0,0-1 0,1-2 0,0-2 0,-1 2 0,-1-2 100,0 0 0,-1-1 0,0 3 0,-1-2 0,0-1 0,0-2 0,1 0 0,0-1-76,-1 1 0,0 0 0,0-2 0,1 0 1,0-2-1,0-1 0,0-1 0,-1 0-162,2-3 1,0 0 0,-4 3 0,0 0 0,4-5 0,1 0-1,0-1 1,0-1-572,-27 20 1,4-3 0,1-12 0,3-2-254,2-1 0,7-7 0,8-4 1,2-5-495,2-3 1,8-1 0,4-5-1,3 0 1362,2 0 0,5 0 0,3 0 0</inkml:trace>
  <inkml:trace contextRef="#ctx0" brushRef="#br0">23208 19684 8019,'0'-47'0,"-2"4"0,-1 10 393,-1 11 1,-2 13 1576,2 5 0,1 2 1,-5 4-1137,2 2 0,2 10 0,4 8 0,0 4-348,0 6 1,0 6 0,0 6 0,0-1-277,0-1 0,0-2 0,0 0 1,0-3-229,0-6 1,0 3 0,0-12-1,0-3-1173,0-2 921,0-10 1,4-7 0,2-12 0,2-8-73,2-12 0,2-9 1,1-6-1,2-4 83,3-4 0,-2-1 0,5 3 0,-2 3 653,-3 5 0,4-2 1,-3 11-1,0 5 272,-3 6 1,-2 6 0,-1 5 99,-2 1 0,-2 7-501,2 6 0,-3 12 1,-6 10-1,0 3-242,0 2 0,-11 4 1,-2 0-1,-2-1-130,0-2 1,4-6 0,0-1-1,4-2-156,1-3 1,-3-5-1,5-2-112,1 1 1,3-4 190,4-2 1,3-4 0,7-3 0,-1-2 38,0-3 1,7 5 0,0-1 0,3 2 195,-1 2 0,-4 0 1,2 0-1,0 2 369,-4 2 1,-3 8 0,-4 7 0,-3 2 262,0 3 1,-5 1 0,2 3 0,-7 2-225,-9 1 0,-1 0 0,-5-5 1,0 0-484,-3-4 0,1-3 0,0-7 1,0-3 191,1-5 1,2-2-1,-3-2 1,2 0-2973,3 0 0,1 0 1,3-2-3743,3-2 6546,3-4 0,18-11 0,3-2 0</inkml:trace>
  <inkml:trace contextRef="#ctx0" brushRef="#br0">24088 19431 8019,'0'-22'0,"-2"1"0,-1 8 785,-1 10 0,-1 9 1,5 7-1,0 0-192,0 1 1,0-1 0,0 2 0,0 1 518,0 2 1,0 6 0,0-1-1,0 5-619,0 3 1,0 4 0,0-6 0,0-1-545,0 2 0,0-5 0,0-4 0,0-2-188,0-3 0,2-2 1,1-4-265,1-1 1,2-6-1,-3-2 1,1-7-19,-1-7 0,0-14 0,0-1 0,2-3 186,-2-1 0,3-10 0,0 1 1,0-4 176,-1-1 0,6-1 1,-2 6-1,3 4 1083,1 2 1,-6 1 0,-1 8 0,-1 5 576,-1 5 0,2 4-1042,-2 3 0,-2 6 0,2 10-423,-2 7 1,-2 4 0,0-1 0,0 6-6,0 2 0,-6 1 0,-1 0 1,-2-3-85,0-1 1,4-5 0,-2 1 0,0-4-92,-1 0 0,4-3 1,-4 0-1470,2-2 1144,2-6 0,5 3 1,5-6-1,6 0 327,4 0 0,8 0 0,-3 0 0,1 0 78,0 0 0,-1 1 1,1 4-1,-4 3 248,-3 4 0,-3 2 0,-3 0 0,-5 3 1149,-2 0 1,-2 6 0,-2-4-1,-4 2-774,-7 2 1,-6-2-1,-8 0 1,0-2-922,1-3 1,-1-1-1,0-2 1,2-1 206,3-3 0,-2 2 0,6-7 0,2-1-5389,1-2 5543,2-1 0,6 0 0,1 0 0</inkml:trace>
  <inkml:trace contextRef="#ctx0" brushRef="#br0">25034 19604 8298,'0'-13'576,"-4"4"1,-2 2 0,-2 1 66,-2 3 1,-2-3-1,-1 1 1,-1 2 221,1 2 1,0-3 0,-1-1 975,1 2-1610,0 2 0,7 5 1,4 2-1,8 0-315,6 0 0,0 3 0,9-5 1,-1 1-40,1 1 1,0-5 0,1 3 0,-4-2-301,-3-2 1,-2 0-1,0-2 117,1-2 1,-7-3 1432,-2-7 1,-5 2 333,-5 4 1,2-3-1205,-6 7 1,8-1 0,-1 7-229,5 2 1,12-2 0,0 2 0,4-2-37,5-2 1,1-2 0,2-2 0,-1-5-624,1-3 1,0-6 0,-1-1 0,-1-2 339,-2-2 0,-4-1 0,-6 0 0,-1 2 468,-3-2 1,-3 5 284,-6 1 0,-6 9 0,-4 8 0,-7 10-29,-5 13 0,-3 15 0,-3 12 0,-2 6-26,-1 7 0,0 0 1,6 9-1,4-4-368,8-5 1,5 6 0,8-6-1,0-4-311,0-6 0,11-3 1,4-8-1,2-5-333,3-7 0,-1-5 0,-3-12 0,2-3 437,-2-5 1,-5-10 0,-4-9-1,-1-10 666,-3-9 1,-3-9 0,-5-4 0,-4-3 72,-2-5 0,-3 3 0,1 5 0,0 2-976,-1 7 1,1 5-1,0 11 1,-1 6-976,1 5 1,4 1-1,0 7 1,-1 6-4875,-2 9 6253,-1 7 0,-1 13 0,1 3 0</inkml:trace>
  <inkml:trace contextRef="#ctx0" brushRef="#br0">23914 20564 8101,'0'-14'1106,"-1"9"676,-4 5 1,4 5-1,-5 9 1,2-1-1210,-1 0 1,1 2 0,4 2 0,0 0-141,0 0 1,0 2-1,0-1 1,0-2-3393,0-1 1,0-6 2958,0 0 0,6-7 0,1 4 0</inkml:trace>
  <inkml:trace contextRef="#ctx0" brushRef="#br0">23794 20257 8101,'-6'-22'0,"-2"1"1574,-4 7 0,4 6 0,4 13-1408,2 3 0,8 3 1,3 1-1,4 0-349,5 2 0,7 4 0,8-2 183,1 2 0,8 0 0,5-5 0</inkml:trace>
  <inkml:trace contextRef="#ctx0" brushRef="#br0">24368 20364 8444,'-12'6'1157,"3"3"1,3 7 0,6 2-1,0-2-112,0-1 1,0-2-1,0 1 1,0-1-189,0 0 0,0 6 1,0 2-1,0 1-841,0 1 1,0-7 0,0 3 0,1-1-866,4 0 1,2-1-1,7-5-413,-1-3 1,0-3-1,1-6 1,-3-1 741,-2-4 1,-1-7 0,-5-7 0,1 0 969,-1 0 1,-1-8 0,-2 3 0,0 1 130,0-3 0,0 7 1,0 1-1,0 4 1408,0 0 0,0 5-1679,0 0 0,4 8 1,2 1-1,1 7-317,4 5 1,-1 2-1,0-1 1,1 0-278,4 1 1,-2 0-1,5 3 1,-2-1-1058,2-4 1,-2 0-1,5-8 1,-1-1 1340,1-2 0,1-6 0,5-3 0</inkml:trace>
  <inkml:trace contextRef="#ctx0" brushRef="#br0">24807 20204 8518,'0'-18'3112,"0"0"-2168,0 1 0,0 17 0,0 9 0,0 10-226,0 6 1,0 3 0,0 3 0,0 5-34,0 2 1,0 2 0,0 0 0,0 0-1252,0 0 0,0 0 1,0 0-1,0-1-662,0-4 0,5-2 0,-1-8 0,-1-3-4073,-1-4 5301,-2-3 0,-6-8 0,-2-1 0</inkml:trace>
  <inkml:trace contextRef="#ctx0" brushRef="#br0">24794 20697 8101,'-9'-40'0,"2"0"624,1 0 0,-3 6 1,5 4-1,1 7 1,0 5 886,-2 3 1,5 8-1273,0 2 0,6 4 0,7 2 0,2 4 142,3 4 1,-3 3-1,4 1 1,-1-1-143,0-3 1,4 7 0,-3-4 0,2 0-475,3-2 1,-5-3-1,-1 2 1,-4-4 30,0-4 1,-1-1 0,0 0 91,1 0 1,-2-1 0,-4-4 587,-3-4 1,-2-3 419,1-1-262,-2 6 0,4 2-158,-6 10 0,4 2 1,1 6-1,-1 1-28,2-1 1,-3-1 0,6-2-1,0-1-39,-2 2 1,5-5-1,-3-2 1,4-1-956,5 1 0,1-2 0,6 2 0,1-2-571,2-2 1,1-5-1,-2-1 1,-2 0 292,-3 1 0,4-4 0,-6 3 898,1-2 1,-2 1 3778,-5-2-2488,-7-3 1,0 11-1312,-2-4 0,2-2 0,7-1-604,-1 1 1,0-5 0,1 2-1,0-5-702,4-3 1,-3-1-1,4 1 1,0-4-217,4-3 0,-3-3 0,1-2 1,-2-1 821,-2 1 1,-2 7 0,-4 2 980,-2 2-60,-3 1 0,-12 12 0,-3 6 0,-1 9 15,1 7 1,-3 3-1,5 7 1,-2-1-466,0 3 0,5 2 0,-4-2 1,2 0 174,3-2 0,-10 4 0,-2-9 0</inkml:trace>
  <inkml:trace contextRef="#ctx0" brushRef="#br0">25501 20471 8101,'-15'-29'0,"0"0"0,0-1 2457,3 5 1,8-2-1,-1 7 1,4-1-932,1 3 0,12 9 0,6 5 0,7 2-2790,6 2 0,7 0 1,8 3-1,2 5 1264,2 5 0,2 3 0,1-2 0</inkml:trace>
  <inkml:trace contextRef="#ctx0" brushRef="#br0">4839 11715 15924,'-2'-20'-3564,"-1"0"3598,-1-1 0,0 6 0,2 8-422,-2 1 1,1 1 0,-5 4 1949,2-4 40,2 4-826,4-5 1,0 7 5,0 4 1,1-2-368,4 6 0,-2-6 0,6 3 0,1-2-15,2 0 0,1 2 0,1-3 0,-1 2-97,0-2 0,5 3 1,1 0-1,0 0-34,1-1 0,3 4 1,0-4-1,2-1-13,1 2 0,1-4 0,0 2 0,-1-2 146,1-2 1,4 1 0,2 2 0,-1 1 90,1-1 1,3-1 0,-4-2-1,1 0-506,-1 0 1,4 0-1,-4 0 1,2 0-205,3 0 1,-4-5 0,0 1 0,-2 1 19,0 2 0,0 1 0,-4-2 1,-1-1-91,1-1 0,0-1 0,-1 5 0,1 0 219,0 0 1,-2 0-1,-2 0 1,0 0-13,0 0 0,1 0 1,0 0-1,-2 0-274,2 0 0,1 0 1,2 2-1,-1 1 60,1 1 1,0 1 0,-1-5 0,1 0 151,-1 0 0,6 0 1,-1 0-1,-2 0 352,-1 0 1,-1 0 0,1 0 0,2 0 105,1 0 1,0 0-1,-4 0 1,-1 0-169,1 0 1,0 0 0,-1-2 0,1-1-297,0-1 1,-1-1 0,1 5 0,0 0-46,-1 0 0,1 0 1,0 0-1,-1 0-46,1 0 0,-5 0 1,-1 0-1,0 0 371,-1 0 0,-5-1 0,0-2 0,-5-2 346,1 2 1,-4 2 0,1-1-177,-2-2 1,-2 1 0,-6-6-253,-2-1 0,-3 2 0,-8-1 0,-3 1-249,-4 0 1,1-4-1,-1 5 1,-2 0 117,-1 2 0,-6-1 0,0 0 1,1 0 30,2 0 1,-3 2 0,-2 2-1,1 0 176,-1-3 0,1-4 0,0 5 0,-2-1 123,0-1 1,-3 5 0,3-5-1,-1 2-458,-2-1 1,-9-1-1,6 3 1,-3-1-271,-3 1 0,0 1 0,-4 4 0,2 1 80,2 1 0,-3 5 0,4-3 0,-1 1 365,0 4 0,1-1 1,4 1-1,-1-3 76,2 3 0,-1-4 0,8 2 1,1 0 234,-1-2 0,3 1 1,7-5-1,1 1-60,-2-1 1,3 0 0,0 0-1,2 1-286,3-1 1,-3-1 0,-1-2 0,1 0-316,0 0 1,-3 0-1,2 0 1,0 0 95,-4 0 0,3 4 1,0 1-1,1-1 153,-1 2 1,5-4 0,-4 2 0,3-2-78,-1-2 0,0 4 0,5 0 1042,-1-1 1,1-1-281,0-2-701,5 0 1,4 0-294,8 0 0,4 4 0,5 1 0,0-1 323,1 2 1,9-3 0,6 5 0,5-1 359,7 0 1,1-4-1,9 2 1,6-2-40,3 1 1,9-2 0,-6 2 0,5-2-80,4-2 0,3 0 1,-2 0-1,-1 0-100,1 0 1,1 0 0,-5 0 0,-2-2-114,-2-2 1,2 2-1,-8-2 1,-1 2 107,-3 2 0,4-1 1,-9-2-1,-1-2 153,-1 2 1,-5 2 0,-6 1 0,-3 0-9,-2 0 0,-5-2 1,-6-1-1,-2-1-176,-3 1 0,-1 2 1,-2 1-699,1 0 439,-7 0 0,-2 0 0,-10 0-75,-4 0 0,-3 0 0,-2 0 0,-4-2 99,-4-2 1,-8 2 0,-4-2 0,-3 2-599,-5 2 1,-7 0 0,1 0 0,-4 0-77,-2 0 1,1 0 0,-2 0 0,-1 2-1226,-2 2 2149,-5 4 0,2 5 0,-6 0 0</inkml:trace>
  <inkml:trace contextRef="#ctx0" brushRef="#br0">24394 14260 7779,'8'-13'-791,"3"5"-77,-2 4 1338,-3 2 441,0 2-29,-18 0 1,3 0 349,-8 0-728,8 0 1,3-6-103,6-2 1,0 0-208,0-1 1,0 5 21,0-5 0,-6 6 0,-3-1 0,-3 2 14,-1 2 0,0 0 0,-1 0 1,1 0-71,0 0 1,1 2 0,1 1 0,2 1 172,-1-1 1,3-2-364,-2-1 0,6-1 190,-2-3 0,-2 1 2,-2-6 1,-3 4 0,-1-2 0,-2 1-54,-3 3 1,4 1 0,-6 2 0,2 0-31,1 0 1,-6 5 0,4 1 0,0 1-43,0 4 1,1-4 0,6 2 0,2 0-32,1-2 0,4 1 214,-3-4 0,-1 3-111,-5 7 0,5-5 1,1-2-107,-3-1 1,4 3 0,-1-3 0,1 1 16,0 4 1,-2-4 0,-3 2 0,1 1-14,3 2 0,0 1 0,-2 1 84,1-1 1,6 0 0,-2 1 290,4-1 1,1-4-228,0 0 0,0 0 0,1 2-78,4-2 0,-2 2 0,4-5 0,1 0-127,-1 0 0,2 4 1,4-1 13,1 3 1,-5-1-1,-1 0 1,3-2 74,1 1 1,1 0 0,0 1-1,1-4 121,-1-1 0,6 3 1,3-3-1,2 0 1,-2 0 0,4-2 0,-4-2 1,3 1-60,2 1 1,-1 1-1,1-4 1,0 2-169,-1 1 1,1 5-1,0-4 1,-1-1-78,1 2 1,4-3-1,0 4 1,-1 1 116,-2-1 0,-2-4 1,3 3-1,0-1 156,2-1 0,0 1 1,-2-5-1,0 0 1,2 0 1,2 1-1,-2 2 1,2 1-158,-4-1 0,7-1 0,-8-2 0,3 0-152,2 0 1,-4 0 0,-5 0 0,-2 0 80,2 0 1,0 1-1,-1 2 1,-1 2 22,2-2 1,-3-2 0,0-1 0,-1 0 286,1 0 0,-3 0 0,3 0 1,-1 0 5,1 0 1,0 0-1,3-1 1,-2-2-186,1-2 0,3-4 0,0 3 0,1 1-161,0-1 0,-2-5 0,-2 4 1,0-2 40,0 0 1,-3 2-1,-3-4 1,-2 2-4,-1-1 1,-3-2-1,0-1 123,-2 0 1,-6-1-1,1 1 1,-2 0-121,-2-1 0,0 1 0,0 0 0,0-1-166,0 1 0,-5 0 0,-1-2 0,0-1 4,0-2 0,-3 0 0,4 3 0,-3-1 122,-2-2 0,-2-1 0,-3 3 0,-3-2 96,-4 2 1,-3-4 0,-3 4 0,-3 3 76,-5 2 1,-2 4 0,-4-2 0,-1 3-228,-1 0 1,-2 5-1,3-4 1,-3 4-3,-1 1 0,-1 0 1,-2 0-1,2 0-331,3 0 0,0 4 0,5 1 0,0-2-127,0-2 1,0-1-1,2 0 0,2 0-749,5 0 0,0-4 1388,4-1 0,-8 1 0,6 4 0</inkml:trace>
  <inkml:trace contextRef="#ctx0" brushRef="#br0">6585 5597 29594,'-4'-8'-4658,"-1"-1"1,-1 6 4388,2-2 1,2 2 0,-4 0 294,1-1 0,2-5 0,-5 3 0,2-1 5,3-4 1,2 4-700,1-2 758,0 6 1,6-1-1,4 8 1,5 3 218,3 1 0,5 4 0,1-5 0,6 2-343,5 0 1,8-6 0,5 1 2444,3-2-1837,0-2 1,17-2 0,-1-2 0,2-5-161,5-3 0,-34 6 0,0-1 0,-2 0 0,0 0 0,0 1 0,1 1 93,-1 0 0,-1 1 0,2-2 0,-1 1 0,33 1 0,-1-1-96,-2 0 1,2 3-1,-2-1 1,-4 6-412,-4 6 0,3 7 0,-6 2 0,0 0-167,-3 1 1,-2-4-1,-1 3 1,-6-4 182,-3 0 0,4-7 0,-9-2 1,0-4 133,1-1 0,-4 0 0,1 0 1,-3-1-151,-2-4 0,-4-2 0,-2-5 0,-3 2 0,-2 1 0,-1 6-40,-5-2-380,1 4 0,-9 1 1,-6 0-1,-11 0 169,-9 0 0,-10 4 0,-7 1 0,-8-2 293,-7-2 1,-10-1-1,0 0 1,-7 0 90,-5 0 0,31-2 1,-1 0-1,-3-1 0,1 1 1,-1 1-1,0-1-126,0 1 1,1 1-1,-4 0 1,1 1 0,2 0-1,0 1 1,-2 1 0,1 0 10,-1 1 0,0 0 0,-2-2 0,-1 0 0,6 2 0,1 1 1,-1-1-1,1 1 158,0-2 1,1 1 0,0 2 0,0 0-1,2-2 1,1-1 0,2 2 0,0-1-177,-32 5 0,4-6 0,14 2 0,7-4 0,4-1 0,9 0 0,4 0 0,7 0 0,5 0 0,5-1 0,4-4 0,3 2 0,6-6 0,10 6 0,6-3 0,8 2 0,9 0 0,7-1 0,9 5 0,10 2-22,9 2 1,-30-1 0,1 0 0,4 2 0,0 0 0,1-1 0,1 0 17,2-1 1,2 0 0,3 1 0,1 0 0,-2-1 0,0-1 0,1 0 0,0-1 24,-1 0 1,0-1-1,-1 0 1,-1-1 0,-2 0-1,0-1 1,-1-1 0,1 0-22,0-1 0,-1 1 0,-2 1 0,-2-1 0,0-1 0,-1-1 0,-2 1 0,-1-1 0,35-2 0,-34 2 0,0 0 0,28-1 0,0 0 0,-4 0 0,0 1 0,-9 5 0,-3 0 0,-4 0 0,-2 2 0,-5 1 0,-2 3 0,-2 1 0,-4-4 0,-5 3 0,0-1 0,-1-1 0,-5 0 0,-2-4 0,0 0 0,-4 0 0,3 0 0,-9-6 0,-6-1 0,-6 0 0,-10-4 0,-13 5 0,-6-1-1,-8-3 0,-8 2 0,1 1 0,-3 1-431,-5 3 0,-6 1 0,2 2 1,0 0 77,-1 0 1,-8 0-1,2 0 1,-4 2 222,-3 2 1,5-2-1,-4 2 1,2-2 19,3-2 1,4 0-1,11 0 1,3 0 122,5 0 0,8 1 1,5 2-1,4 3-605,5 2 0,3-4 1,7 6-1,3 5 149,5 6 0,8 4 0,3 2 0</inkml:trace>
  <inkml:trace contextRef="#ctx0" brushRef="#br0">24048 14247 8170,'11'-14'-137,"0"3"1,-2 2-750,1 4 1,2 4 878,1 1 1,-4-5 398,0 1 517,-6-1 0,1 4-160,-8-3 0,3 1 207,-4-6 0,4 0-315,1-5-665,0 7 1,-2-3 11,-2 5 0,-4 1 0,-4 2 142,4-2 1,-4 2-1,3-2 1,-3 2 48,-1 2 1,4 0 0,0 0 21,-2 0 1,0 0-147,-3 0 1,5 5 0,2 1-1,0 0-166,-1 0 1,4 4-1,-4-1 1,1 1 30,0-1 1,-2 3 0,-5-5 0,1 2 323,0 0 0,1-4 0,1 2 1,3 0 0,-3 1 1,4-1 0,-1 4 0,1-4-99,0-1 1,4 4 0,-2-1-373,4 3 1,1-3-1,0 0 166,0 1 0,0 2 174,0 1 0,0 1 50,0-1 1,0-4 0,0 0-36,0 1 0,0-2 1,1 0-1,4 1-128,3-1 0,0 2 0,2-4 0,4 1-14,2 4 1,3-4 0,-3 2 0,4 0 15,0-2 0,-2 4 0,3-5 0,0 0 56,-1-1 1,1 4 0,3-3 0,-3 0 191,-2 0 0,3 3 0,-3-3 0,1 0-153,-1 0 0,4 0 0,0-3 0,0 3-95,0 1 0,2-4 0,-3 3 0,3-2-80,2 1 0,0-1 0,-1-2 1,1 1-37,-1 1 1,1 1-1,0-5 1,-1 0 114,1 0 0,-5 0 1,1 0-1,-1 0 204,-1 0 1,2 0-1,-4-2 1,2-1-7,3-1 1,0-1 0,-1 4 0,0-2-59,0-2 1,2 1 0,2 4-835,0 0 546,-1-6 0,1 4 0,0-2 0,-2 3-6,-3 1 1,2 0 0,-5 0 0,0 0 154,1 0 0,2 0 1,-4-2-1,-2-1 102,-1-1 0,-2-2 0,2 3 1,1-3 122,2-2 0,0 4 0,-4-3 0,3-1-143,1 1 1,-1 2 0,-3-4 0,-1 1-170,0 0 1,1-2 0,-1 4 0,0 0-302,1 0 0,-6 0 72,1 2 0,-6-4 75,2-5 0,-5 1 1,-5 2-1,-2 1 155,0-1 1,-10-1 0,4-1 0,-2 2 81,0 0 1,-2-5 0,-3 6 0,0-3 25,-4-1 1,-6-1 0,-2 1 0,-2 0-219,-3-1 0,-6 3 1,-5 0-1,-1 4-46,-1 1 0,-3 0 0,7 3 0,0-1-385,0 1 1,-2 1 0,7 2 0,4 0-2,3 0 1,4 0 0,8 0 0,4 0 623,3 0 0,-4 6 0,-2 1 0</inkml:trace>
  <inkml:trace contextRef="#ctx0" brushRef="#br0">21208 14327 10504,'-6'-14'17,"5"7"1,-4 5 0,10 8-1,4 0 129,3 0 0,7-1 1,5-5-1,4 0 116,3 0 1,6 0-1,-2 0 1,4 0-94,1 0 0,0 0 0,0 0 0,0 1-73,0 4 0,-2-4 0,-1 5 0,-3-2-77,-1 1 0,-2 1 1,-4-3-1,-2 1-91,-3-1 1,-3 3 0,-5-1-317,-1-2 439,0 4-56,-5-6 1,-8 1 0,-9-8 0,-3-1 0,-1-4 0,-1 4 0,0-1 0,-3 1-20,0 0 0,-6 4 0,4-3 0,0 1-22,0 1 0,-4-1 1,4 5-1,0 0 28,0 0 0,-4 0 1,6 0-1,0 0-15,3 0 1,0 5 0,1-1 53,5 1-104,3-5 0,15 0 1,3 0 71,2 0 0,0-5 0,-2 1 0,2 1 40,3 1 0,-2-2 0,6-1 0,2 3 80,1 0 0,2 2 0,-1 0 0,1 0-36,0 0 1,-6 0 0,-2 0-147,0 0 1,-4 0 0,1 2-188,-6 2 1,-5-1 206,-10 6 0,-2-6 0,-8 1 0,-1-2 128,-2-2 1,-8 0 0,2 0 0,0-2-18,-1-2 1,1 2 0,1-4 0,2 2-313,2-1 0,1 1 0,4 6 237,1 2 1,0 3-1,0 7 1</inkml:trace>
  <inkml:trace contextRef="#ctx0" brushRef="#br0">2626 11181 28157,'-7'-5'-6043,"-5"-3"5002,3-5 1,3 4 137,2 0 715,2 6 0,8-3 0,3 8 0,4 1 726,5 1 1,3 1-1,5-5 1,1 0 49,0 0 0,1 4 1,1 0-1,4-1-233,1-1 1,0 2-1,3 1 1,-1-2-306,1-2 1,0 4-1,0-1 1,-2-1 317,2-2 0,2-1 0,1 0 1,0 0-98,0 0 1,-5 0-1,-1 0 1,1 0 161,-1 0 1,-5 0 0,4 0 0,-2 0-62,0 0 1,-4 0-1,-5 0 1,0 0-1078,-1 0 0,-2 0 0,-7 2-151,-3 2 0,1-1 0,-5 6 271,-2 2 0,-2-5 0,-1-1 1</inkml:trace>
  <inkml:trace contextRef="#ctx0" brushRef="#br0">3652 11062 29987,'-7'-15'-4727,"3"-3"0,4-1 4666,4 10 1,8 7 0,7 8-1,3 2 254,7 2 1,-1-3-1,6 1 1,0-1 356,0 1 0,0-4 1,1 5-1,-3 0 33,-4-2 1,-6 5 0,-1-3-1,-2 3-729,-3 1 0,-7 1 1,-4 0-1,-7 4-161,-7 4 0,-10 5 0,-15 3 0,-3 1-501,-5-2 1,-7 4 0,1-1 0,-4 1 623,-2 0 1,-2 2-1,1-4 212,4-1 1,6-2-1,-1-1 1</inkml:trace>
  <inkml:trace contextRef="#ctx0" brushRef="#br0">2719 12154 28904,'0'-1'-2458,"0"5"0,0 11 1,0 3-1,-1-2 952,-4-1 0,4-2 1,-5-1 2073,0-3 66,5-3 0,-4-6 893,10 0 0,-2-1-802,5-4 1,1 4 0,5-2-575,-1 6 0,2 0 1,1 5-1,3 1-403,2-1 0,1 2 0,6-4 0,2 0 733,1 0 0,5-2 1,-4-4-1,1 0 220,-1 0 0,6-4 0,-4-2 1,1 0 101,1 0 0,-5-3 0,3 3 0,-2 0-228,-2 0 0,-2-2 0,-1 3 1,-2 2-674,-3 2 1,3 1-1,-4 0 1,0 0-39,-3 0 0,2 0 1,1 0-1,1 0 151,1 0 1,-6 0 0,4-2 0,-2-1 172,-2-1 1,2-5 0,0 3 0,0 0 0,1-1 78,-4-1 1,0 4-1,1-4-592,0 2 1,-3-2 0,-5 3-826,1 2 1,2 2 694,1 1 355,0 0 1,7 6 0,0 1 0</inkml:trace>
  <inkml:trace contextRef="#ctx0" brushRef="#br0">3946 11914 7872,'0'-25'0,"1"5"1377,4 6 0,4 7 1,7 8-1,2 4-1167,-2 4 1,-1 3 0,-2 1 0,0 2-52,1 2 0,-1-2 0,0 4 0,1 1-101,-1 2 0,0-1 0,-1 1 0,-1 0-174,-3-1 1,0 7 0,1-4 0,-5-1-162,-2 3 1,-2-3 0,0 1-1,0-3 126,0-2 0,-6-1 0,-3-4 0,-2 3 367,3 1 1,-9-1-1,4-3 1,-2-1-478,0 0 0,-2 5 0,-3 1 226,0 2 0,-9 7 1,-5 6-1</inkml:trace>
  <inkml:trace contextRef="#ctx0" brushRef="#br0">12424 11795 11386,'9'-15'-735,"-1"-3"0,-3 3 1,4 11-112,1 2 0,-2 2 920,0 0 1048,-5 0 0,2-1-776,-10-4 1,-2-1 0,-5-4 636,3 1 0,-1 5 0,4-4 1,0 1-70,0-1 0,-4 4-887,1-5 0,-3 5 1,-1-4-1,-1 2-44,1 3 0,-2 2 1,-3 1-1,-2 0 59,-1 0 0,-4 1 1,1 2-1,-4 3 134,-3 2 0,-5-4 0,5 5 0,0 1-1,-1 2 0,3 0 0,-3-2 0,1-1-130,0 2 1,-1 1-1,7 1 1,2-1 79,0-3 1,3 2 0,-4-3-1,3-1-161,2-2 0,1 1 1,3 0-1,-1-1 63,-2 1 0,1 5 1,3-4-1,1 2-46,0 0 1,-1 4 0,-1 5 0,-1 0-104,-2 1 1,1 0 0,3 5 0,1-2 38,0 2 0,-1-3 1,2-1-1,2 0 5,1-4 0,6 3 0,-1-1 1,2-2 285,2-1 0,0-2 0,0 1 0,0-1-55,0 0 1,0 2-1,2 1 1,1 2-120,1-2 0,7 1 0,-1-1 0,5 3-61,2 2 0,1-3 0,-4 3 0,-1-1 51,0 1 0,5 0 0,1 2 0,2-2 22,3-2 1,1 4 0,3-6 0,2-2 173,1-4 0,9-1 1,-2-4-1,2 0 61,3 0 0,11 0 1,-1-3-1,2 1-194,-1-1 1,-2-2 0,0 1-1,-2 1-25,1 1 1,2 5 0,-7-3-1,0 0-22,0 0 1,3 4 0,-5 1 0,-1 2-123,-1 0 0,2 8 0,1-8 0,-1 2-26,2 0 1,0-3 0,6-2 0,-2-2 80,0-2 1,5 0 0,-6-4-1,1 3 17,-1-2 1,6-2 0,-5-1 0,1 0-11,1 0 0,-2 0 1,0-1-1,-2-2-60,-2-2 0,3 1 1,-4 3-1,1-2-126,0-2 1,2 1 0,-5 2-1,-2-1 10,2-1 1,0-2-1,-2 1 1,1-2 203,-2 0 1,7-5 0,-7 3 0,0-4-47,-3-5 0,5 2 0,-5-7 0,0 1 457,1 1 1,-5-4-1,-2 3 1,-4-3 27,-5-2 1,3 1-1,-4-1 1,0 0-414,-4 1 0,-2 3 0,-3 3 0,-2-1-345,-1 0 0,-6 5 1,2-3-1,-4 1 28,-1 0 1,0-4-1,-3 4 1,-4 0-184,-7-1 0,-3 4 1,-1-4-1,-6 0 275,-5-3 1,-4 1 0,-4 0 0,1 0 225,-1 1 1,-7-1 0,-3-3 0,-2 3 136,0 2 1,-6 1 0,-7 5 0,-5 0-225,-4-1 1,34 10 0,-1 1 0,-4 0-1,-1 2 1,-1 0 0,1 0-115,-1 1 0,0 0 0,-4 0 0,0 0 0,1 1 1,1 0-1,-2 0 0,-1 2-157,0 1 0,-1 1 1,3 1-1,-1 0 0,-1 0 1,1 1-1,1 0 0,0-1-152,3 1 1,-1 0 0,3-1 0,0 1 0,4 0-1,1-1 1,-33 8-877,6-1 1,6 0 1350,10 1 0,0 1 0,7-1 0,1 0 0,3-4 0</inkml:trace>
  <inkml:trace contextRef="#ctx0" brushRef="#br0">5412 11488 8449,'0'-34'189,"0"7"0,2 11 0,2 6 201,5 5 1,9 4 0,5 2-1,5 4-375,4 4 0,9 4 1,1 3-1,3 0 20,6-4 1,5 2 0,5-7-1,2 2 205,6 0 0,-32-7 0,1 0 1,36 7-1,-36-4 0,0-1-44,-1 0 0,1-1 0,3 3 0,1 0 0,3-1 1,-1-1-1,0 2 0,-1 0-100,2 1 0,-1-1 0,2 1 0,-1 0 0,-3-1 0,0-1 0,0 1 0,-1-1-83,0 0 1,1-1 0,3-3-1,0 1 1,-5 0 0,-1 0-1,0-1 1,-1 0-65,34-1 0,-2-6 0,-5-5 0,-6-5 121,-1-6 0,-7-8 1,-7-4-1,-5-3-67,-8-4 0,-2-8 1,-12-2-1,-6-5 34,-5-6 1,-7-6 0,-10-3-1,-11 0-117,7 34 1,-2 0 0,-5-3-1,-2 1 1,-3 2 0,-1 2 0,-3-1-1,-2 1-110,0 0 1,-3 1 0,-5 2 0,-3 2 0,1 5 0,-1 3 0,-4 1 0,0 3 109,-2 3 1,-1 2 0,-3 2 0,-2 3 0,-2 3 0,-1 3 0,1 1-1,-1 3 2,0 3 0,-2 2 0,-3 4 1,-1 3-1,3 4 0,0 3 1,-2 1-1,-1 1 68,0 3 0,0 2 0,17-7 0,0 2 0,2 1 1,-18 10-1,2 1 0,0 2 0,1-1 6,4-1 1,1 1 0,3 1 0,3 2 0,4-2 0,3 0 0,4-3 0,2 1-208,5-2 1,2 1 0,3-1-1,4-1 1,-10 24 0,11-2-462,11-3 0,13 3 0,13-10 0,16-2-708,13-5 1380,20-5 0,3-5 0,-26-13 0,2-1 0,2 0 0,0 0 0</inkml:trace>
  <inkml:trace contextRef="#ctx0" brushRef="#br0">7252 11315 8450,'17'-31'78,"1"0"1,4 1 0,-1 9 0,3 8 316,4 7 1,2 4-1,-2 2 1,3 2-643,4 2 0,4 8 0,2 8 0,2-1 121,2 0 0,5 3 0,0-4 0,5 0 156,3 1 0,7-4 1,2 3-1,5-4 129,2 0 1,-31-6 0,0 0-1,0 0 1,-1 0 0,1 0-1,0-1 59,1 1 1,1 0 0,1 1 0,-1-1 0,-1-1-1,0-1 1,0 1 0,1-1-121,0 1 0,0 0 0,4 1 0,0 1 0,-4 1 0,0 0 0,-1-1 0,-1 1-88,-1 0 1,-1-1 0,5 1 0,-1-1-1,-4 0 1,-1-1 0,0 1 0,0 1 14,0 1 1,0-1-1,-1-2 1,-1 0 0,2 2-1,-1-1 1,-1 0-1,-1 0-116,36 9 1,-34-7-1,0 0 1,28 8-1,1 0 141,0 1 1,2-2-1,-1-5 1,0 0 141,0 1 0,4-1 1,-4-1-1,-2-2 70,-2-1 1,3-6 0,-7 3 0,0-2-239,-3 1 1,-1 4 0,-3-3-1,-7 1-214,-4 3 0,-3-2 0,-1 1 1,-2 1-258,-2 2 0,-7-3 1,0-2-1,-5 0 29,-4 1 0,-1-5 0,-5 1 0,0-2-382,1-2 0,-6 0-585,1 0 1385,-6 6 0,9 1 0,-4 6 0</inkml:trace>
  <inkml:trace contextRef="#ctx0" brushRef="#br0">11477 11968 8379,'-12'-61'1832,"4"-6"0,2 5 1,7 18-1674,4 16 1,-4 23 0,5 16-1,-2 11-1809,1 7 0,-1 13 0,-4-2 0,0 1 1233,0 1 0,0-4 0,0-2 0,0-7 377,0-5 0,-4 0 0,-2-6 0,-2-2 32,-2-1 1,-6 0-1,-5 1 1,-4 3 7,-8 2 0,-16 7 0,-5 6 0,20-14 0,1 0 0</inkml:trace>
  <inkml:trace contextRef="#ctx0" brushRef="#br0">13210 13221 20005,'0'-14'-6205,"0"5"5452,0 0 0,0 8 0,0 1 0,0 7 331,0 5 0,0 2 0,0-1 327,0 0 1,0 1 0,2-3 343,2-2 0,-1-4 1,4-10 27,-1-4 0,5-1 0,-4 0 0,2 1-14,0-2 0,-5 4 1,5 0-502,2 1 1,-5 3 0,-1 6 181,1 1 1,-4 6-1,2-1 65,-2 3 0,-2 2 181,0-1 42,0-6 0,0-7 0,0-9 1,1-2-66,4-3 0,-4 1 0,4 0 0,-4-1-443,-1 1 0,0 4-586,0 0 368,0 6 0,0-1 1,0 8-81,0 5 1,0-2-1,0 2 478,0 2 562,-6-5 1,3 0 588,-6-6 238,6-6-1672,-3-2 320,6 1 0,-1 5 0,-2 8 191,-1 2 0,-1-4 0,4 4 412,-4-3-90,4 0 0,-10-7-82,7-2 1,-2-2 0,3-4-364,-1 1 1,-1 4-1399,5-4 986,0 6 1,0-1 0,-1 7 384,-4 1 1,4 2 69,-4-1 0,4-5 303,1 0 1,0-2 0,0-7-217,0-1 0,4-2-369,1-1 0,1 0 16,-2-1-136,-2 7 0,5 1 0,-4 7 400,1 4 0,1-2-142,-5 6 1,1-6 423,4 1 1,-4-4 0,5-3 198,0-1 1,-4-7-272,2 2 1,-1 2-472,1-2-833,-2 6 896,4-3 1,-8 6 315,-2 0 651,2 0 0,-4-1-647,6-4 1,2-1-1,1-4-222,1 1 1,1 5 234,-5-5-676,0 0 0,-2 2 333,-2 2 0,2 5 0,-4 3 0,1 2 4,3 5 0,-5-9 488,2 4 0,4-5-74,-4-5 0,2-1 0,0-4-143,-1 1-174,0 6 0,2-3-1017,-2 6 1416,2 0 1,-5 5-390,2-1 362,4 1 0,-10-7 0,5-2-187,-1-5 0,4 1 0,-3 0-326,0-3 1,5 4-547,-4-2-158,4 6 670,1-3-217,0 6 1,0-6 279,0-3 1,0 2-294,0-2 0,6 2 466,3-2 1,-2 3 0,2 6 1016,1 0-826,2 6 1,2 1-1,-1 6 1</inkml:trace>
  <inkml:trace contextRef="#ctx0" brushRef="#br0">15876 12901 9308,'0'-25'0,"0"-5"0,0-1-1780,0 4 1645,0 6 1,0 20-1,0 7 1,-1 9 30,-4 7 1,2 6 0,-7 2 0,-3-4 223,-4-1 0,0 2 0,3-9 140,1-2 0,0-7 491,-1-4 0,2-5 0,2-5-199,1-4 1,5-3-1,-4-1-318,2 0 0,-3-1 0,5 1-388,1 0 1,0-1-80,-1 1-357,2 6 513,-10 1 0,9 6 395,-6 0 1,7-6 0,-3-3-335,4-3 0,1-1 0,1-1-112,4 1 0,0 0 0,6 1-284,-2 3 278,-6 3 0,3 8 1,-6 2-26,0 5 1,0-2 0,-2 1 216,-2-2 1,1-2-4,-6-4 0,4 0 374,-4 0 1,5 0 0,-3-1 620,1-4-932,1 4 0,5-4-416,0 10 0,0-2 0,0 6-98,0 1 1,0-3 363,0 2-53,0-6 1,0 2 267,0-10 1,0-2 0,2-5-438,2 3 0,-2 2-980,2 2 820,-2 4 0,-2-4 266,0 10 0,-2-2 248,-2 6 0,1-7 416,-6 3 1,6-5-94,-2-5 0,4 3 1,-1-7-115,-2-2 1,3-1-312,-4-1-12,-2 6 0,-1 1 192,-5 6 0,6 1 0,1 2 156,0 2 0,3 4-222,-6-5 212,6 0 1,-3-5-106,6-4 0,0-2-341,0-6 1,0-1-403,0 1-690,0 6 410,0 1 1,0 7 51,0 4 977,0-4-398,0 5 1,1-6 838,4 0 415,-4 0-661,5 0 1,-6 2-497,0 2 1,0-1 198,0 6-74,0-6 0,2 3 286,2-6 0,-1 0 0,6 0 0,1 0 11,2 0 0,2 6 0,-1 1 1</inkml:trace>
  <inkml:trace contextRef="#ctx0" brushRef="#br0">4172 12448 28940,'2'-8'-1062,"2"4"0,-1 4 0,5 4 0,-1 5-76,0 3 0,2 3 0,5 1 0,-1 2 778,0-2 1,1-6-1,0-1 1,3 0 688,1-1 1,4-1 0,-2-4-1,3 3 99,0 1 1,10-2 0,-6 4-1,2-1-190,4 0 1,-1 4 0,5-3 0,-1 1-149,1-1 1,6 3-1,3-5 1,0 2-205,0 0 0,0-5 0,-3 4 0,3-2 1288,1-3 1,2-2 0,4-1-1,0 0-624,1 0 0,-1 0 0,0 0 0,1-1-58,-1-4 0,-1 2 0,-2-6 0,-2 0-227,-2 2 1,2-3-1,-2 4 1,0 0-205,0 0 0,5-3 0,-3 5 0,3 1-103,-2 1 0,1-2 0,-4-1 0,0 2 84,0 2 0,1-4 0,-4 1 0,-1-1-133,1 0 0,-5 2 1,-4-6-1,-1-2 93,-4 0 1,-1-7 0,-1-2-1,0 1 67,-1 0 0,-3-8 0,-3 2 0,0-1-292,-4-4 0,-1-4 0,-2 1 1,0 1-189,1-1 0,-7 2 0,-2 6 0,-4 1-506,-1 2 0,0 6 0,-3-2 1,-4 3 92,-7 2 0,-2-1 0,1 3 0,-3 0 335,-4 2 0,-3 0 0,-2-4 0,1 0 328,-1-1 1,0 0-1,1-3 1,-1-2 258,0-2 1,1 4 0,-1-6-1,-1 1 115,-3 1 0,1-2 0,-5 3 0,-2 1 63,-2 0 1,-5 7-1,-2 6 1,0 2 27,0-1 0,-9 2 0,0 6 0,-2 3 159,-3 2 0,-6 1 1,2 4-1,2 0-267,1 1 0,3-6 0,5 1 0,0 2 6,-1 1 1,1-4 0,0 1 0,-1 0 325,1-1 1,-3 2 0,0-6-1,1 1-53,-2 1 0,1-3 1,1 6-1,-1 1-306,-2 2 1,-8 1-1,2 2 1,3 1-118,5 2 0,-3 6 0,10-4 0,4 3-588,7-1 0,1 0 0,6 6 0,1 2 125,2 1 0,3 0 1,3-4-1,4-1-99,3 1 0,8 4 0,2 0 0,4 0-127,1 2 1,12-4 0,7 6 0,7-1-258,6 0 0,15 0 0,5 1 771,10-4 1,-25-16 0,2-2 0,4 1 0,1-1 0</inkml:trace>
  <inkml:trace contextRef="#ctx0" brushRef="#br0">3319 6570 30344,'0'-13'-9831,"-6"4"8654,-3 0 0,-2 6 0,-3 0 1477,1 6 0,-6 5 0,-5 5 1,-4 0-125,-3 1 0,-6-3 0,0 0 0,-5-4 144,-2-1 0,-4 3 1,5-5-1,2-1 320,-2-1 1,-3-2 0,3 0 0,3 0-143,2 0 0,-8 1 0,7 2 0,1 3-377,1 2 1,1 5-1,-4 6 1,0 3 298,0 7 0,0-3 1,-1 8-1,-1 0-710,2 2 1,-1 5-1,8-5 1,1 4-121,-1 4 0,2-2 0,4 2 0,1-2 59,-1-2 0,6 0 0,2 0 0,1-2-134,0-2 1,1 7 0,5-2 0,1 5 32,2 4 0,1 2 0,-4 4 0,1 4-177,2 2 0,5 10 0,-5-3 0,-1 2 335,-2 1 0,5-31 0,1 0 1,-1-1-1,0 1 0,1 2 0,-1 0 92,0 2 1,1 0-1,-1 0 1,0-1-1,1 0 1,-1-1-1,0 0 1,1-1 80,-1 1 0,0 1 0,-1 0 1,-1 0-1,-1-1 0,2 1 0,0-3 1,1-1 55,2 0 0,0-1 0,-2 4 0,2 0 0,1-3 0,0 0 0,0 0 0,1 1-53,0 0 0,1 0 0,1 33 0,1 0 1,0 1 83,0-35 1,0 0 0,0 2 0,1-1 0,1-1 0,1 0 0,0 0 0,1 0 39,0 0 0,0 0 0,2 1 0,0-1 0,-2 2 0,0 1 0,2 0 0,-1 1-70,-1 0 1,1 0 0,0 3-1,0 2 1,-2-1 0,-1 0-1,-1 2 1,0 1-29,1 0 1,-2 1 0,-2 3 0,0-1 0,-1-3 0,0 0-1,0 1 1,0-1 199,0 0 1,0 1-1,-2 2 1,-1 1 0,2-2-1,1-1 1,-1 0 0,1-2-161,0-2 0,1-1 0,1-1 0,1 0 0,0-3 0,0 0 0,0-1 0,0 0 37,0-1 1,0 0 0,0 3 0,0 1 0,0-4 0,0-1 0,0 2 0,0-1-5,0-1 0,0 0 1,0 0-1,0 0 1,0 2-1,0 0 0,0 0 1,0 1 3,0 0 1,0 1-1,0 5 1,0 0-1,0-2 1,0 1-1,0-1 1,0 0-23,0-2 0,0 1 0,0 5 0,0 0 1,0-6-1,0 0 0,0 0 0,0 1 22,0-2 1,0 0 0,0 2 0,0 0 0,0-3 0,0 0 0,0-2 0,0 0 9,0-1 1,0-1 0,0 0 0,0-1-1,1 38 48,4-5 1,-2-6 0,4-1 0,-1 3 0,-2-2 49,2 0 0,-3 1 0,5-5 0,-2 1-96,-4 2 1,1 7-1,0-6 1,2 2 35,-2 3 1,-2 4 0,-1-3 0,0-2-257,0-1 0,2-2 0,1-4 1,1-5 236,-1-2 1,0-3 0,0-2 0,3-2 126,1-2 1,-2 3 0,4-4 0,1 1-67,2 0 1,-3-1-1,0-4 1,1 2-17,2 2 0,0 5 1,-2 0-1,-2 4-205,-3-1 1,4 12 0,-4-6 0,-2 3 68,-2 4 1,4-3 0,-1 1 0,-1-3 986,-1-2 1,3-3 0,3-5-1,1-6-797,0-3 0,0-1 0,5-10 0,3-1 128,0-2 1,1-3 0,-3-1-1,3-3 217,4-2 0,3 0 0,3-1 0,3 4-227,5 3 1,4 2-781,4 0 0,4 5 655,5 4 0,0 8 0,1 4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16849 14740 8375,'0'-13'866,"0"-1"-523,0 1 1,0 4-1,2 2 485,2 1 0,-1-3-65,6 4 0,-6-1 1,3 3 1542,0-1-1101,-5 0 1,5 5-750,-6 3 1,0 8-1,0 6 1,-1 0-196,-4 1 1,2 0-1,-4 5 1,0-2-317,-1 2 1,5 1 0,-1 0-1,1-1-440,-2-2 0,4-6 0,-4 2 0,4-3-1846,1-2 1791,0 1 1,0-5-2575,0-1 3124,0-5 0,6 3 0,1-6 0</inkml:trace>
  <inkml:trace contextRef="#ctx0" brushRef="#br0">16649 14673 8460,'-9'-15'952,"1"-2"1,0-4 558,-1 8 1,5 4 0,8 1-922,5 2 1,5 0-1,3 3 1,6-1-213,2 1 0,1 2 0,1 1 0,0 0-897,-1 0 1,1 4-1,-2 2 1,-3 1-970,-4 4 0,1 1 0,-2 2 0,-4 3 1488,-3 0 0,-7 7 0,3-3 0</inkml:trace>
  <inkml:trace contextRef="#ctx0" brushRef="#br0">16716 14873 9667,'1'-7'1660,"4"2"0,4 4-1390,3 1 1,2 0 0,4 1-1,3 2-871,0 2 0,4 4 0,-3-4 1,3 1 600,2 0 0,0 11 0,-1-3 0</inkml:trace>
  <inkml:trace contextRef="#ctx0" brushRef="#br0">17236 14700 8349,'7'-6'0,"-2"-3"1480,-4-3 1,1 5-896,2 2 1,-1 4 0,6 2 0,0 4 116,-2 4 1,4 3-1,-5 2 1,0 3-248,-1 0 1,4 6 0,-4-3 0,-2 3 965,-2 0-1349,-1 5 1,0-7-1,0 4 87,0-3 38,0 4-774,0-12 0,0 6-923,0-7 500,0 0 0,0-7 1,0-6 438,0-7 0,2-11 1,1-4-1,3-2 693,1 2 1,-3-6-1,4 4 1,-1 2 330,1 1 0,-4-1 0,5 4 777,1 2 0,-2 7 0,1 5-576,1 2 1,2 8 0,1 3 0,1 4-47,-1 5 0,2 1 0,1 5 0,3-2-527,2 2 1,1-5 0,5-1-1,-1-5-118,1-4 0,-5-3 0,-1-6 0,-2 0-502,-2 0 0,-4-7 0,-4-7 0,-5-6-157,-2-6 0,-2 0 1,0-2-1,-2-2 197,-2-1 1,1 0 0,-5 4-1,1 1 521,0-1 0,4 5 0,-2 1 0,4 2-50,1 2 1,1 7 0,4 3 0,4 1-216,2 3 0,3 1 1,1 4-1,1 2-3892,2 5 4125,5 3 0,-2 1 0,6 1 0</inkml:trace>
  <inkml:trace contextRef="#ctx0" brushRef="#br0">18036 14620 8290,'0'-27'2875,"0"12"0,1 4 0,4 11-2237,4 0 0,4 6 0,3 1-1049,2 0 0,0 5 1,-5-4-1,2 0-562,3 1 0,-4 0 1,6 5-1,-3-1 973,1 0 0,0 6 0,-5 2 0</inkml:trace>
  <inkml:trace contextRef="#ctx0" brushRef="#br0">17982 14926 8802,'0'-22'1476,"0"0"0,6 12 0,3 13 0,3 4-1497,1 2 0,1-2 0,1 4 1,2-2-710,5 1 0,2-4 1,0 0 729,-2 0 0,0 1 0,5 6 0</inkml:trace>
  <inkml:trace contextRef="#ctx0" brushRef="#br0">18556 14727 9137,'-2'-18'2259,"-2"0"0,-4 6-1100,-5 8 0,0 2-682,-1 2 0,2 2 1,2 2-1,3 5 145,1 3 1,1 7 0,5 3 0,0 5-688,0 4 1,8 2 0,5 4 0,8-3-531,4-2 0,6-1 0,3-5 1,2-4-53,1-4 1,7-10 0,-7-3 0,-1-4 119,-2-1 0,-5-6 1,-8-4-1,-8-8 409,-7-8 1,-4-2 0,-5-8 0,-6-1 383,-9-2 0,-11 1 0,-7 1 0,-1 1 22,1-1 1,-1 5 0,6 1 0,3 4-899,4 5 1,10 4-1,6 8 610,2 1 0,2 0 0,4-4 0</inkml:trace>
  <inkml:trace contextRef="#ctx0" brushRef="#br0">16783 18138 8188,'0'-20'837,"0"2"-480,0 3 0,0 6 0,0 0-19,0-1 1,4 2-145,1 0 1,0 5 43,0-2 163,-4 4 1,4 5-1,-8 2 15,-2 1 1,0-2 0,0 2 0,-2 1 29,-1-1 1,-4-2-1,4 3-257,-4 3 0,3-4 0,1 2 0,1 0-118,0-2 0,4 5 0,-2-3 0,4 3-94,1 1 0,0 5 1,1 0-1,4-2-59,3-1 1,4-2-1,2-1 1,-1-2-11,0-1 0,5-6 1,0 2-1,-2-4 61,-1-1 1,-2 0-1,1 0 1,-3-1-20,-2-4 0,2-2 0,-7-6 1,-1-1 39,-1 1 1,-2-5-1,0 0 1,0 1 63,0-3 1,-6 6-1,-2-4 1,-1 4-55,1 6 1,-1-3 0,-3 5-163,3-1 1,2 4-477,2-2 1,4 5 0,-2 5-252,6 4 0,4 3 0,8 1 0,3 2-1789,4 3 2678,9-4 0,3 6 0,6-7 0</inkml:trace>
  <inkml:trace contextRef="#ctx0" brushRef="#br0">17436 18125 8779,'-13'0'757,"-1"0"0,1 0 0,0 0-204,-1 0 1,1 0-43,0 0 1,5 1 0,4 4 0,2 4-183,2 3 0,0 1 0,2 0 1,1 1-154,1-1 1,6 0-1,-1 1 1,3-1-16,2 0 1,-1-4 0,0-1 0,1-3-85,-1-2 1,0-1 0,2-2 0,1 0-274,2 0 0,0-3 0,-5-5 0,-1-5-28,-3-2 0,3-4 0,-5 0 0,1 0-13,-4-1 0,2-2 0,-2 4 0,-1 2-251,-1 1 1,-2 6 188,0 1 1,-2 0-409,-2-1 1,2 5 0,-1 7 199,6 1 1,5 7 0,7-3-1,2 3-634,6-2 1,2 1 1140,1-6 0,13 1 0,2-5 0</inkml:trace>
  <inkml:trace contextRef="#ctx0" brushRef="#br0">18129 18058 11391,'-1'-12'395,"-4"4"0,4 3 0,-4 10 1,4 3-102,1 4 0,0 8 1,0 2-1,0 3 76,0 2 0,0 5 1,0 4-1,0 2-747,0 2 0,0-1 1,0-2-1,0-5-743,0-4 1,-2 2-1,-1-9 1120,-1 0 0,-7-2 0,4-6 0</inkml:trace>
  <inkml:trace contextRef="#ctx0" brushRef="#br0">18022 18072 8796,'0'-37'0,"2"-2"0,1 4 1903,1 6 0,13 15 0,-1 9-2472,3 4 1,0 7 0,-4 3-1,3 4-351,4 5 920,3-4 0,8 18 0,1-4 0</inkml:trace>
  <inkml:trace contextRef="#ctx0" brushRef="#br0">19862 13141 8703,'-19'6'278,"4"-1"0,-3 6 0,3-4 44,2-1 0,0 4 0,-1-2-66,1-1 0,4 4 0,2-5 0,-1 0 24,1-1 1,4 6 0,-2-2 0,4 3-58,1 1 1,0 0 0,0 2-1,0 1-94,0 2 0,6 4 1,3-2-1,3-1-415,1 0 0,0-1 0,1-5 0,-1-1 105,0-3 1,5-3-1,0-6 1,-2 0-11,-1 0 0,-3-8 0,-2-3 0,-2-7 79,-3-3 1,0-1-1,-5-5 1,0 0 469,0 1 0,-5 1 0,0 2 0,-3 6 196,-2 2 0,-1 2 0,1 1-446,1 3 0,6 0-507,-1 9 1,4-2 0,6 13 0,6 2 191,4 3 0,6 4 1,-1-4 206,4 2 0,-1 5 0,8-2 0</inkml:trace>
  <inkml:trace contextRef="#ctx0" brushRef="#br0">20462 13261 8236,'-15'-27'1579,"-6"2"1,11 4-1670,0 8 1,4 5 0,-3 8-37,-2 0 0,4 2 0,0 2 189,1 5 0,1 3 1,5 3 313,0 2 0,2-2 0,2 5 0,5-3-217,3 1 0,1 4 0,2-4 0,1-2-78,2-1 0,6-3 1,-2-2-1,2-2-145,-2-2 0,2-2 0,-5-5 0,0-2 74,0-2 0,-2-5 0,-7 0-160,-1-7 0,-6-2 0,1-3-39,-2 4 1,-7 3 0,-1 2 9,-1 0 1,4 4 0,-1 0-138,2-2 1,2 4-775,0-2 1,6 5 1088,3-5 0,9 6 0,2-3 0</inkml:trace>
  <inkml:trace contextRef="#ctx0" brushRef="#br0">21008 13074 8213,'0'-6'969,"0"6"0,0 7 0,0 10 117,0 0-847,0 7 0,-1-5 0,-2 7 0,-2-1-173,2 3 0,-4 6 0,-2-1 1,-3-1-529,-1 1 0,0-1 0,-1-2 0,1 0-1751,0-5 2213,-1 1 0,-5-11 0,-2 4 0</inkml:trace>
  <inkml:trace contextRef="#ctx0" brushRef="#br0">20755 13194 9105,'13'-33'844,"1"1"0,-1-4 0,0 7-683,1 5 0,3 6 0,1 9 0,0 5-751,1 2 1,-2 2 0,5 2 0,0 1 589,-1 1 0,10 7 0,-3-4 0</inkml:trace>
  <inkml:trace contextRef="#ctx0" brushRef="#br0">20142 9716 8185,'6'-14'179,"-5"1"916,5 5-383,-6 3 0,0 6-440,0 3 0,-4 4 0,-2 7 0,-2 1-105,-2 2 0,0 8 0,-1 0 0,2 0-333,-1 4 0,3-1 0,-1-2 1,2 0-536,3-1 1,2-5-1,1-3 1,0-3-1277,0-2 1977,0-6 0,12 5 0,3-4 0</inkml:trace>
  <inkml:trace contextRef="#ctx0" brushRef="#br0">19875 9822 8122,'0'-27'893,"6"2"0,3 5 0,3 6-806,1 8 0,1 11 0,-1 2 0,0 2-987,1 0 1,-1-5-1,0 4 1,1-1 444,-1 1 0,5-4 1,1 5 454,2 1 0,1 2 0,5 1 0</inkml:trace>
  <inkml:trace contextRef="#ctx0" brushRef="#br0">19862 10102 8091,'1'-34'1000,"5"6"1,6 9-1127,4 10 1,8 6 0,-3 4 0,0 4-446,-4 4 1,4-2-1,1 0 1,4-1 570,0-3 0,7 5 0,1-1 0</inkml:trace>
  <inkml:trace contextRef="#ctx0" brushRef="#br0">20568 9742 8162,'0'-15'673,"0"-2"1,0 11-1,0 6-857,0 14 0,-4 10 0,-2 3 0,-1-1 197,-4 1 1,4 4 0,-2 2 0,0-1 55,2 1 1,-4-2-1,7-6 1,1-1-204,1-2 1,2-6-106,0 2 1,2-10-50,2-8 0,-2-11 0,2-8 1,-1-2 210,2-2 1,-4-3 0,4 0 0,-4 1 657,-1 2 0,0 4 0,0 6-362,0-1 0,2 7 0,1 4 0,1 6 277,-1 6 0,0 4 0,1 5 0,5 4-227,3 3 1,6 2 0,1 0 0,2-2-568,3-3 0,1-4 0,1-9 0,0-5-5,-4-2 0,3-2 1,-4-2-1,-1-2 61,-2-5 1,-4-12-1,-4-3 1,-3 1 16,-1-2 1,3-5 0,-4-1 0,-2 1 79,-2 2 1,3 6 0,1 1-1,-2 2 163,-2 3 1,1 1 0,2 3-1358,5 3 1339,3-3 0,1 11 0,1-5 0</inkml:trace>
  <inkml:trace contextRef="#ctx0" brushRef="#br0">21222 9662 8249,'-8'-25'-26,"4"3"0,4 14 0,3 13-432,1 5 0,7-1 0,-3-2 1,6-1 457,4-3 0,-2 3 0,6 0 0,2 0 0,1 0 0,2 4 0,-1-2 0</inkml:trace>
  <inkml:trace contextRef="#ctx0" brushRef="#br0">21102 9942 8031,'0'-21'993,"1"8"1,5 9-1,6 4-1053,4 4 0,2 2 0,-5 4 0,2-2-1257,3-2 0,1 0 0,6-3 1317,2 1 0,-3 0 0,8-4 0</inkml:trace>
  <inkml:trace contextRef="#ctx0" brushRef="#br0">21715 9795 8059,'-15'-26'0,"-1"1"35,-2 2 0,0 6 1,3 8-1,-1 4 240,-2 4 1,-4 5-1,3 2 1,0 2-66,-1 2 0,3 6 0,3 4 0,1 0 182,0 4 1,5 6 0,5 1 0,8 0-212,8 1 0,8 1 0,11 2 1,7-5-118,4-6 1,12-2 0,-1-7 0,4-5-530,1-2 1,-4-4 0,-7-7-1,-7-4-55,-2-7 1,-4-8 0,-11 0 0,-5-3 68,-6-2 1,-10-4-1,-6 0 1,-13 0 249,-14-2 0,-11 5 0,-5-2 1,-3 5 373,-6 3 0,7 6 0,-4-2 1,6 5-58,7 4 1,2 3 0,9 6-117,3 0 0,7 6 0,-1 1 0</inkml:trace>
  <inkml:trace contextRef="#ctx0" brushRef="#br0">22115 9516 8292,'-2'-15'-14,"-2"-3"0,-4 5-269,-5-1 1,4 7 0,0 7 48,-1 0 0,3 6 0,-2 3 434,-2 3 0,5 2 0,0 4 0,2 3-200,0 0 0,-7 4 0,4-4 0</inkml:trace>
  <inkml:trace contextRef="#ctx0" brushRef="#br0">4252 9316 8099,'-1'-8'48,"-4"4"0,-1 8 1,-4 5-1,3 3 254,1 1 1,-3 1-1,4-1 1,2 0 31,2 1 0,1 3 0,-1 3 0,-2-1-223,-2 0 1,1 3 0,4-2-1,0-1-315,0 0 0,0 0 1,0-2-1,0 0-472,0 0 0,0-7 1,0-1 675,0 1 0,-6-4 0,-2 0 0</inkml:trace>
  <inkml:trace contextRef="#ctx0" brushRef="#br0">3906 9396 8280,'-9'-11'0,"1"-2"0,3-2 67,2 0 1,3 8-1,4 2 1,5 4 40,3 1 0,1 6 1,2 1-1,1 2-292,2 0 0,4 0 0,-3 4 0,2 1 5,3-1 1,1-4 0,2 0 0,-2 3-199,-3 4 0,2-1 377,-6 2 0,-1-2 0,-3-1 0</inkml:trace>
  <inkml:trace contextRef="#ctx0" brushRef="#br0">3946 9716 8827,'1'-20'0,"4"5"48,4 5 0,7 7 0,3-1 0,0 4-404,1 4 1,3-2-1,0 4 1,2-2 355,1 0 0,1 7 0,0-4 0</inkml:trace>
  <inkml:trace contextRef="#ctx0" brushRef="#br0">4506 9382 8987,'-14'-19'1029,"7"13"-1289,2 6 1,4 8-1,1 12 1,0 1-79,0 0 0,0 1 0,0 5 0,0-2 413,0-3 0,4 2 1,2-7-1,0 1-25,0 1 1,3-4 0,-3 3-183,1-3 0,-2-8 19,4-2 0,-6-5 0,1-5 0,-1-4 97,2-2 1,-4-4-1,3-2 1,-2-2 257,-2-2 1,0 5-1,0-2 898,0 4-806,0 0 0,4 13 1,1 7-1,-1 7-46,2 5 0,-3 4 0,6-3 0,1 1-131,2-1 1,2-1 0,-1-5 0,0-1-182,1-3 0,3-3 0,1-6 1,-2 0 23,-1 0 0,-3-2 0,-2-2 1,-1-7-440,2-5 0,-5-5 0,-2-7 0,-2-2 256,-2-1 0,0-4 0,0 2 0,0 2 239,0 3 1,-5-5 0,1 10-1,-1 1 434,-1 1 1,5 3-1038,-4 5 0,4 2 547,1 7 0,12 5 0,3 13 0</inkml:trace>
  <inkml:trace contextRef="#ctx0" brushRef="#br0">5052 9342 8109,'-12'-35'0,"3"1"0,6 7 118,6 11 1,5 8-1,5 10 1,0 1-386,1 1 0,-5 7 1,0-2-1,1 1-96,2-1 0,3 3 0,1-5 205,2 0 1,-1 5 0,-3-3 157,-1 3 0,0 1 0,1 1 0</inkml:trace>
  <inkml:trace contextRef="#ctx0" brushRef="#br0">5079 9489 8291,'-14'-6'1995,"3"-3"-1608,2-9 1,4 9-1,10 2-1020,4 9 1,1 1 0,2 5 0,0 1 258,2-1 0,3 2 1,-2-6-1,1-1 57,2-1 1,4 2 0,-3 1 316,2-2 0,7-2 0,6-1 0</inkml:trace>
  <inkml:trace contextRef="#ctx0" brushRef="#br0">5612 9369 8091,'-22'-18'0,"3"0"0,2 4 740,5 3 1,6 5 0,-2 6-807,-3 0 1,-1 11-1,-1 2 1,1 2-103,3 0 1,-1 7 0,5 3 0,3 2 159,0 2 1,8 1 0,4-3-1,7-1-51,5 1 0,3-5 1,2-1-1,-1-2-20,1-3 0,0-7 0,-2-4 1,-3-4 94,-4-1 0,-3-1 1,-4-4-1,-2-4 59,-4-2 1,-10-9 0,-4-3 0,-4-6-91,-5-2 1,-2-4 0,-8 2 0,-2 1 305,-1-1 1,0 2-1,3 4 1,-1 2-130,3 3 0,-4 4 0,9 9 0,1 5-162,2 2 0,-3 8 0,0 2 0</inkml:trace>
  <inkml:trace contextRef="#ctx0" brushRef="#br0">4546 13261 7511,'8'-5'0,"0"-1"419,-2-1 0,0 4 790,-2-2 956,-2-2-1889,4 5 0,-8-3 0,-1 6 0,-3 3-152,-1 5 0,4 8 1,-2 2-1,4 2-94,1 2 0,0 1 1,0 1-1,0-1-129,0 0 1,1 2-1,4-8 1,4-2 64,3-1 1,5-3-1,3-2 1,-1-2 43,0-2 1,-1-3 0,-3-6 0,1-3-48,2-2 0,-2-5 0,-6-6 1,-2-2 28,-2-3 1,-2-1 0,-4-2 0,0 1 193,0-1 0,-4 2 0,-2 1 0,-2 4 85,-2 0 0,0 3 1,-1 5 204,2 3-279,6-3-612,-8 10 0,9-2 0,-2 8-347,2 5 1,8 3 0,3 2 0,3-1 107,1 0 1,5 1 0,1-1-1,2 0-147,3 1 0,1-6 801,2 1 0,5-6 0,2 3 0</inkml:trace>
  <inkml:trace contextRef="#ctx0" brushRef="#br0">5105 13274 8389,'-5'-8'445,"2"-2"0,-6 6 0,-2 1 209,-1 1 0,-1 4 0,0 2-429,-1 5 0,6 4 0,0 4 0,2 2-66,3 2 1,3-4 0,3 4 0,3 0-6,2 0 1,5-5-1,6 2 1,0-5-22,1-4 0,-3 1 0,-2-5 1,2-2 19,0-2 1,1-2 0,-6-4-1,-2-4-135,-1-3 0,-1-1 0,0-2 1,-3-1-232,-4-2 0,-1-1 0,0 3 0,0-4 78,0 0 0,-1 3 1,-2 0-1,-1 2 175,1 2 0,-3-1-259,1 1 0,1 0-705,4-1 1,1 7 485,4 2 1,2 4-1,8 1 1,3 1 437,4 4 0,3-4 0,2 5 0</inkml:trace>
  <inkml:trace contextRef="#ctx0" brushRef="#br0">5705 13154 9678,'-13'-7'1019,"6"11"0,2 11 1,4 4-821,1 5 1,0 2-1,0 4 1,0 3-128,0 1 1,0 0-1,0 1 1,0-4-858,0-3 0,0-2 0,0-4 0,0-4-2791,0-4 3576,0 0 0,-6-7 0,-2-1 0</inkml:trace>
  <inkml:trace contextRef="#ctx0" brushRef="#br0">5479 13194 8267,'1'-37'502,"4"-3"1,2-2 0,8 7-1,3 5 382,4 7 1,3 0 0,3 10 0,3 6-1242,5 4 1,2 9 0,2 2-1,0 4 357,0 2 0,6-1 0,2 0 0</inkml:trace>
  <inkml:trace contextRef="#ctx0" brushRef="#br0">16889 8250 17345,'-13'0'-912,"4"0"917,0 0 1,5 0 0,-4-2 375,2-2 0,2 1 0,5-5-152,4 2 1,-2-3-107,6 5-308,-6-6 1,3 10-1,-8 0 151,-2 7 1,1 5 0,-5 3-1,1 1-200,0 2 1,4 4 0,-2-3 0,4 0 41,1 1 0,1 2 1,5-3-1,6 0 43,4 1 1,3-3-1,-2-5 1,2-3 114,2-4 0,-5-4 0,3-1 159,1 0 0,-6-10 0,3-5 0,-7-3-165,-6-1 1,-2-5 0,-2 2 0,-2-3-25,-2-2 0,-3 5 0,-7 1 0,1 2 228,0 3 1,-1 1 0,1 3-1,1 2-240,3 1-205,-3 6 0,11-2 0,-4 10-47,4 4 1,8 3 0,5 1 0,6 0-428,3 1 0,5-1 0,8 0 759,5 0 1,-2 1 0,9-1 0</inkml:trace>
  <inkml:trace contextRef="#ctx0" brushRef="#br0">17409 8316 15816,'-12'-9'-794,"2"0"1099,1-1 0,6 3 0,-3-1-307,0 2 1,5 3-1,-4 8-54,4 4 0,1-2 1,1 2-1,2 1 175,2 2 1,5 1 0,-1 1 0,4 1-155,5 2 0,-2-2 0,7 1 0,0-4-38,2-3 1,7-6 0,-1 2 0,-3-4-165,-4-1 1,-1-6-1,-4-4 1,-1-5 58,-3-3 0,0-4 1,-9 1-1,0-1-114,0-2 0,-3-4 1,-8 8-1,-2-1 383,-1 3 0,-3 0 1,2 3-1,-3 5 169,-2 3 0,6-2 0,-1 4-210,-2 2 1,5 3 0,2 5-354,2 4 1,8-2 0,5 1 0,5-1 301,6 0 0,9-4 0,3 3 0</inkml:trace>
  <inkml:trace contextRef="#ctx0" brushRef="#br0">18102 8103 16241,'-9'-5'67,"1"1"0,5 1 0,-2 9-482,4 7 1,1 7 0,0 8 0,1 3 66,4 4 1,-4-1 0,4 0 0,-3-1-236,3-3 1,-4 2 0,4-1-1,-4-1-236,-1-2 1,-4-3 794,-1-3 1,-11 4 0,1-6 0</inkml:trace>
  <inkml:trace contextRef="#ctx0" brushRef="#br0">17902 8156 18037,'2'-43'-1373,"2"-4"1,5 1 1760,3 9 0,6 12 0,1 16 0,0 4-911,1 4 1,3 1 0,0 1-1,3 2 629,5 2 0,3 5 0,6-2 1</inkml:trace>
  <inkml:trace contextRef="#ctx0" brushRef="#br0">16769 4998 8116,'-6'-8'42,"3"-2"74,-5 5 1,5 7-1,-3 7-58,0 3 1,4 1-1,-2 0 1,2 1 62,2-1 1,0 5 0,0 0 0,0-1-130,0 3 1,0-4 0,0 5 0,0-1-141,0 1 0,0-5 1,0 2-1,0-3-15,0-2 163,0-5 0,0-2 0,0-6 0</inkml:trace>
  <inkml:trace contextRef="#ctx0" brushRef="#br0">16596 4958 8527,'2'-8'-28,"2"4"1,5 2 8,3 2 0,3 0 0,2 2 0,4 1-5,0 1 0,2 2 0,-3-3 0,-1 3-212,0 1 1,3 2 0,-4 5 0,-1-2-706,-3-4 941,0 10 0,-1-9 0,0 10 0</inkml:trace>
  <inkml:trace contextRef="#ctx0" brushRef="#br0">16529 5264 14503,'-7'-6'-313,"4"5"0,10-4-113,7 4 1,8 2 0,0 4 0,3 4 94,2 3 0,0-1 0,-1 0 0,1-4 360,0-1 1,5-1 0,2-5 0</inkml:trace>
  <inkml:trace contextRef="#ctx0" brushRef="#br0">17023 5038 8545,'-6'-21'0,"-2"3"0,1 6-243,2 8 0,4 10 1,-1 13-1,0 2-43,-3 2 1,-5 3 0,2 0-1,1 1 449,2 0 0,4-1 1,1 1-1,0-2-26,0-3 1,0 2 0,0-6 0,1-2-188,4-1 1,-2-3 0,4-2 0,1-3-33,-1-1 0,2-3 1,4-7-1,-1-5 20,-3-3 0,3-7 0,-5-3 1,2-2 68,0 2 1,-5-2 0,4 5-1,-2 0 173,-3-1 0,-2 7 1,-1 4 1616,0-1-1410,0 4 0,0 6 0,0 9 0,0 3-282,0 1 0,5 0 0,1 1 0,3-1-83,5 0 0,1-1 0,6-2 0,0-2-72,-1-2 0,-3-2 1,0-4-1,-2-1-354,-1-4 1,-1-2 0,-1-8 0,-3-1 322,-5-2 0,-2-4 1,-2 3-1,0-1 43,0 1 1,0-3-1,0 4 1,0 2 42,0 1 0,0 6 0,0 0 0,1 0-368,3 2 0,-1-5 0,6 5 363,2-1 0,1-4 0,1 5 0</inkml:trace>
  <inkml:trace contextRef="#ctx0" brushRef="#br0">17516 5011 8525,'-2'-25'642,"-2"3"1,2 11-1,-1 14-728,6 9 0,-1 9 0,4-3 0,-2-2-1064,1-1 1,5-2 722,-1 0 1,3-1-1,0-1 427,-3-3 0,2-5 0,-3 3 0</inkml:trace>
  <inkml:trace contextRef="#ctx0" brushRef="#br0">17463 5264 18342,'-8'-18'-483,"4"1"0,4 5 0,4 9 0,6 6 134,7 6 0,-2 1 0,4 0 1,-1-2-326,-1-2 0,6 3 1,-4-5-1,0-1 729,0-1 0,11-8 1,-2-2-1</inkml:trace>
  <inkml:trace contextRef="#ctx0" brushRef="#br0">18036 4998 9783,'0'-14'-778,"-2"3"325,-2 2 1,1 3 0,-5 7 205,2 4 0,-4 2 0,1 6 0,-3 1 317,-1-1 1,0-4 0,-1 0 309,1 1 0,4-4 1,0 0 351,-1 0-581,-2 1 1,0 2-1,2-1-21,1-2 0,6 4 0,-1-1 0,1 1-162,-2-1 0,4 3 0,-4-2 1,4 5-35,1 3 1,0 6-1,0-2 1,0 1-64,0 0 1,4 2-1,2-4 1,0-1 61,0-2 1,4 1-1,-1-2 1,3-4 52,1-3 0,1-7 0,-1 2 23,0-4 0,-4-11 0,-1-5 0,-2-4-62,-3-5 1,2-1 0,0-3 0,-2-2 72,-2-1 0,-1-5 0,-1 5 0,-2 2 12,-2 1 1,0 5-1,2 3 1,-3 0 233,-2 4 0,4 1 0,-5 3 0,-1 4-265,-2 3 1,-2 4 0,1 1 0,0 0-305,-1 0 0,1 1 0,0 4-890,-1 3 1181,7 4 1,-5 2 0,5-1 0</inkml:trace>
  <inkml:trace contextRef="#ctx0" brushRef="#br0">1933 18258 9738,'-9'-12'0,"2"2"1478,1 1-778,1 6 1,5-1-733,0 8 599,0-2 0,0 2 0,0-8 74,0-5 1,0 1-1,0-1 1,0-1-275,0-2 0,0-6 0,0-1 0,2 0 22,2 0 1,-1-8 0,6 2-1,1-2-165,2-2 1,-3-2 0,0 1 0,0-1-165,-2 1 1,5-2 0,-4 1 0,0 1-23,1 2 0,-6 1 0,2 0 0,-4 1 219,-1-1 0,0 1 1,0-1-1,0 0-72,0 1 0,-4-6 0,-1 0 0,2-1-100,2 1 1,-4-4-1,1 4 1,1-2 98,2-3 0,2 0 1,2-2-1,1 2-359,-1 0 1,3-5 0,0 8 0,0-1 33,0-1 0,-1 2 0,-4-3 0,2 2 268,1-2 0,1 3 0,-5-2 0,-2 1-54,-2 1 1,2-5-1,-3 2 1,0-4 30,1-4 1,-1-4-1,5 3 1,0-1-115,0-3 1,0-1-1,0-1 1,0 2-6,0 0 1,5-8 0,1 8-1,-1 1 29,1 1 1,3 1 0,-4 4 0,-1 2 135,2-2 0,-4 4 1,2 5-1,-2 2-149,-2 2 0,0-4 0,0 0 0,0-2-243,0 1 0,-5 4 1,1-6-1,-1-3 235,-1-3 1,5-6-1,-4 3 1,4 0 42,1 0 0,0-7 0,0 2 0,0 3 21,0 0 0,0 5 0,0 6 1,0 3 77,0 2 0,0 5 1,-2 6-1,-1 2-825,-1 3 0,-2 1-571,2 2 1,1-1-2057,-6 1 2486,6 5 1,-2 3 0,10 5-1621,4 0 1,7 4 2470,2 0 0,5 7 0,-2-4 1</inkml:trace>
  <inkml:trace contextRef="#ctx0" brushRef="#br0">1760 14873 11350,'-26'-13'0,"3"-1"322,0 1 0,7 6 1,-2 2-1,4 5-323,0 5 1,5-2 0,2 6 0,0-1-430,-1 0 1,5-1 2388,-1-2-1275,2-4 0,2-1 0,2-9 20,2-3 1,4-5-1,6-1 1,3 0-252,0-1 0,3 0 0,-2-5 0,2 3-326,1 2 0,3-5 0,-5 4 0,0-1-24,0 3 0,-1 0 0,-3 3 0,0 4 128,-2-1 0,9 6 0,-5 1-67,2 4 1,5 1-1,-5 0 1,2 1 10,2 4 1,3 1 0,0 4-1,1-1-311,-1 1 0,1 2 1,0 2-1,-1-1-440,1 0 1,0 1-1,-1 0 1,1 3-797,0 0 0,-2 7 1,-1-2-1,-4 5 463,0 4 0,3 3 0,-2 8 0,0 1-1217,-3 1 2017,-4 12 1,6-7-1,0 10 1</inkml:trace>
  <inkml:trace contextRef="#ctx0" brushRef="#br0">13810 18072 9556,'-6'-14'0,"-1"1"1716,-1 0 0,1 5 531,2 4-1411,4 2 0,-5 4-354,6 2 0,-4 4 1,-1 6-1,1 3-85,-2 1 1,0 5 0,-4-1 0,2 4-491,2 0 0,-3 2 0,3 3 0,0 2 77,1-3 1,0 2 0,5-8 0,0 3-1618,0-2 0,0-3 0,0 0 0,0-4-595,0-3 0,6-6 2228,3 0 0,3-6 0,1 2 0</inkml:trace>
  <inkml:trace contextRef="#ctx0" brushRef="#br0">13343 18738 8066,'-1'-12'3510,"-3"3"-2164,2 3 0,-2 12 1,8 3-834,5 3 0,3 0 1,3-2-1,1-2-487,2-2 0,1 2 1,-3-2-1,2 0-167,-2 0 0,4-1 0,-3-5 0,-2-2 0,-4-2 0,-1-4 1,-6-5-1,-1-2-190,-1-3 0,-2-1 0,-2-6 0,-2 1 165,-5 1 1,-4-6 0,-4 9-1,-2-1 339,-2 3 0,4 8 0,-4 2 0,0 3 626,0 2 0,1 6 0,-3 4 1,6 3-79,2 5 0,3 10 1,3 0-1,5 2-417,2 3 0,2 4 1,2-2-1,4 1-524,7 0 0,2-2 1,7-5-1,2-1-12,1-2 0,1-6 1,3-6-1,0-4-1688,2-1 1,6-1 0,-3-7-1,0-2 1920,-2-5 0,8-9 0,1-3 0</inkml:trace>
  <inkml:trace contextRef="#ctx0" brushRef="#br0">13663 18751 8045,'8'-32'739,"-2"-2"0,-5 11 0,4 12 237,4 11 0,2 1 0,3 4 1,-1-2-571,0 1 1,5 2 0,0 6-1,0 0-293,1 2 1,-4 4 0,3-2 0,-4 2-38,0-2 0,2-1 1,-1-1-1,-3-1-566,-1 0 1,-3-1-1,-1-2 1,1-2-1627,-1-2 1,-2-2 1289,3-4 0,0-6 1,1-3-1,-5-2 526,-2-3 1,-2 1 0,0-2 0,-2-1 386,-2-2 0,-4-1 1,-5 3-1,0-1 671,-1 5 0,1 1 0,0 5 1,-2 0 251,-3 0 1,3 1 0,-2 7 0,2 2-309,1 5 1,1 4-1,1 4 1,2 1-317,1-2 1,6 3 0,-1 0-1,2 1-741,2-1 1,2-1-1,2-5 1,5 0-2084,3 1 0,5-6 2438,1 1 0,12-6 0,-2 3 0</inkml:trace>
  <inkml:trace contextRef="#ctx0" brushRef="#br0">14170 18698 8006,'-13'0'671,"-1"1"0,1 5-115,0 8 1,-1-1 0,2 5-1,2-3 328,1-2 0,6 0-567,-1 1 1,4-7 0,4-3-1283,5-2 1,7-2 0,4-2 0,-1-3 964,0-9 0,5-5 0,-3-8 0</inkml:trace>
  <inkml:trace contextRef="#ctx0" brushRef="#br0">14183 18511 8006,'-13'0'0,"0"0"709,-1 0 0,7 6 1,2 3-1,5 3-505,5 1 1,2-1 0,8-3 0,1-4-4590,2-4 4385,12-1 0,-2-12 0,12-3 0</inkml:trace>
  <inkml:trace contextRef="#ctx0" brushRef="#br0">14623 18285 8052,'-13'19'0,"-2"3"363,-3 4 1,3 6 0,-2 4 0,2 1 441,2-2 1,-1 4 0,1-5 0,1 1-1011,3 1 0,-1-7 0,5 3 0,2-4-3285,2-2 3490,1-5 0,-6 4 0,-1-4 0</inkml:trace>
  <inkml:trace contextRef="#ctx0" brushRef="#br0">14370 18618 10281,'-2'-28'0,"-2"1"4214,-5 5-4517,3 0 0,2 22 0,10-2 77,7 5 1,2 3 0,7-3 0,2 3-32,1 2 257,7 0 0,8 6 0,8-1 0</inkml:trace>
  <inkml:trace contextRef="#ctx0" brushRef="#br0">14796 18325 8953,'-17'-9'0,"-3"0"0,1 5 498,0 5 0,1 8 0,5 7 0,0 4-451,-1 0 0,5-2 0,2 4 0,1 3 463,3 5 1,2 3 0,2 4 0,3-3-771,5-2 1,9 4 0,6-4 0,4 1-1403,3 0 0,6-10 1662,-1-9 0,8-1 0,3-6 0</inkml:trace>
  <inkml:trace contextRef="#ctx0" brushRef="#br0">15143 18245 8000,'-13'0'0,"-1"0"0,1 1 0,1 5 395,3 8 1,3 0-1,6 9 1,0-1-187,0-1 1,6 7 0,3-3-1,3 2 1103,1 2 0,-1 2 1,-1-1-1,-4 2-726,-1 3 0,0-1 0,-3 1 1,1-4-940,-1-3 0,-1-2 0,-2-3 0,0-2-1689,0-2 1,-2-1 0,-2-5 2041,-5 1 0,-15-7 0,-4-1 0</inkml:trace>
  <inkml:trace contextRef="#ctx0" brushRef="#br0">13917 18805 8244,'-6'-31'0,"-3"-9"0,-1-6 1230,1 1 1,-2 13-1,8 14-1291,5 3 0,5 8 0,11 2 1,6 4-7,5 1 1,5 0 0,8 0 0,1-2 56,1-2 0,11 2 0,-2-2 0,2 2 425,0 2 1,3 5 0,-1 1-1,-2 1-316,-4 4 0,-7-4 0,-8 0 0,-5-1-234,-3-3 1,-12 3 1,-3-1 1,-16-1-1,-7-4 1,-15 0 182,-14 0 0,-12-4 0,-15-2 0,-5 0 73,34 3 0,-1 0 0,-8-2 0,0 1 0,1 1 0,0 0 1,-2 0-1,0 0 66,2 0 1,0 0-1,-4-1 1,0-1-1,7 3 1,0 0-1,0 0 1,-1 1 132,2 0 0,-1 0 0,-32 1 0,5 2 1,7 2-93,8 5 1,10 3 0,13 0 0,8-2-497,7-1 1,10 0-1,8 4 1,11 2 155,12 3 1,11-3 0,13 3 0,8-5-43,7-4 0,-24-6 1,2 0-1,1-3 1,1 0-1,2 0 1,0 0 110,2 0 1,0 0 0,-1-5 0,-1-1 0,-2 0 0,0-3 0,-3 0 0,-1-1 49,0-1 0,-1-1 0,-2 1 0,0 1 0,23-11 0,-6 2-150,-8 3 0,-12 1 0,-8 3 80,-6 3 0,-14-1 0,-12 5 1,-15 2 211,-12 2 1,-18 7 0,-10 4-1,-9 5 28,34-7 1,-2 2-1,-4 3 1,0 2-1,-3-2 1,-1 0-1,2 1 1,1 1 55,1-1 0,1 0 0,1-1 0,2 0 0,-28 14 1,9-2-17,3-3 0,8 2 0,14-6 0,8-2-161,8-1 1,5-2 0,16-1-1,10-3-318,16-5 1,24-2 0,19-5 0,-32 0 0,3-1-77,6-2 1,0-2-1,2-2 1,1-2 0,3 0-1,0 0 1,-1-1 0,1-2-394,-3 0 1,1-1 0,2 1 0,0 0-1,-3 4 1,-1 0 728,-6 2 0,1 0 0,-1 3 0,0 1 0,-2-2 0,-1 0 0,1-1 0,-1 0 0</inkml:trace>
  <inkml:trace contextRef="#ctx0" brushRef="#br0">11664 18671 8123,'-6'-31'0,"-3"3"1378,-3 7 1,3 8-1288,0 13 1,2 2 0,-2 2 0,5 5 191,2 3 0,2 7 1,0 5-1,0 5 30,0 7 1,0 2 0,2 2 0,1 0-117,1 0 0,1 0 0,-4-1 0,2-4-107,1-4 0,1-4 1,-5-5-1,0-4-566,0-3 1,1-8 411,4-2 0,-4-16 0,4-6 0,-4-9-7,-1-5 0,5-3 0,-1-6 0,1 2 419,0 2 0,-3-2 1,2 4-1,-2 1 19,-2 6 0,1 2 0,2 7 1,2 2 262,-2 1 1,-2 6-850,-1 1 1,2 5 0,1 0-1,3 4-669,1 4 0,6 5 1,7 0-1,-1 5-2715,0 3 3603,5 6 0,2-4 0,9 7 0</inkml:trace>
  <inkml:trace contextRef="#ctx0" brushRef="#br0">11984 18778 8140,'-2'-25'188,"-2"3"0,2 16 1,-2 13-1,2 8 1460,2 1 0,6-1 0,3-2-1485,3 1 1,1-5-1,1-2 1,-1-1-675,0-3 0,1-2 0,-1-1-1442,0 0 1679,-5 0 1,-10-4 0,-9-1 636,-6 2 1,-2 2 0,3 1-1,-4 0 285,0 0 0,3 0 0,1 1 0,4 2-330,3 2 0,6 5 0,-1-1 0,2 3-607,2 1 0,11-4 0,4 0 0,4 0-117,5-2 1,1-1 0,1-6 0,3-1 405,2-4 0,3-8 0,6-8 0</inkml:trace>
  <inkml:trace contextRef="#ctx0" brushRef="#br0">12197 18551 8140,'-13'-7'1416,"-1"1"0,3 9 1,2 4-911,4 7 1,4 12 0,1 3 0,0 2-371,0 1 0,0 4 1,1-5-1,2-2-713,2 0 0,5 0 0,0-1 0,5-4-340,3-3 0,0-5 0,-3-6 0,1-2 917,2-2 0,-1-8 0,-3-5 0</inkml:trace>
  <inkml:trace contextRef="#ctx0" brushRef="#br0">12224 18765 8140,'-14'0'386,"1"0"1,6 6-1,5 2-313,10 4 0,2-3 0,12-1 1,0-2-140,-1-4 1,4 0 0,-2-2 0,2 0-397,1 0 0,0 0 0,-3-2 0,-2 0-199,-2-3 0,-2-1 661,-9 2 0,4-4 0,-4-5 0</inkml:trace>
  <inkml:trace contextRef="#ctx0" brushRef="#br0">12410 18818 8140,'-13'7'1723,"6"5"-960,2-3 0,5-2 0,5 1 0,4-1-295,2 1 1,3-5 0,-1 1 0,0-2-418,1-2 1,-1 0 0,2-2 0,1-1-1222,2-1 1,0-7 442,-5 2 1,-1-2 0,-3-3 331,-5 1 0,-2 4 0,-4 2 0,-1-1 735,-1 1 0,-7 4 1316,3-2 1,-4 4-1082,-2 1 1,7 1 0,2 4-279,4 4 0,1 3 0,1 1 0,4 0-179,4 1 0,3-3 1,1-2-1,0-4-238,1-4 1,3-1 0,1 0-1,-1 0-111,-3 0 0,0-4 1,-3-2-1,0-2 132,-2-2 0,-2 3 0,2-2 0,-3 0 136,0 2 0,-5-5 567,4 3 0,2 3-377,2 1 0,-1 10 0,0 5 1,3 5-255,1 3 0,2 1 0,4-3 0,3 2-454,0-2 1,4 4-1,-3-3 1,3-2-1381,2-4 0,0-1 1861,-1-6 0,7 1 0,1-5 0</inkml:trace>
  <inkml:trace contextRef="#ctx0" brushRef="#br0">18569 18178 8524,'0'-13'1074,"0"0"1,0 7-436,0 6 0,1 6 0,2 7-440,2 0 1,5-4 0,-1-1 0,4-1-520,5 0 0,-3 1 1,4 2-1,-1-2-2390,0-3 2710,5 6 0,-8-10 0,5 5 0</inkml:trace>
  <inkml:trace contextRef="#ctx0" brushRef="#br0">18422 18471 8249,'-1'-22'2549,"-4"0"1,5 7-2694,0 15 1,8 2 0,8 5 0,3-1-477,2-3 0,-3-2 0,4 1 0,2 1-592,1 1 0,2 5 1212,-1-4 0,1 5 0,0-3 0</inkml:trace>
  <inkml:trace contextRef="#ctx0" brushRef="#br0">19289 18312 8632,'0'-20'0,"0"0"599,0-1 1,0 6-1,-2 8-342,-2 1 1,1-3 0,-8 4-1,-2 2 65,-3 2 0,-8 2 0,2 5 0,-3 6 223,-2 4 1,2 7 0,1-4 0,3 2-181,2 2 0,7 3 0,8-1 1,2-2-240,2 0 0,8-7 1,5 2-1,8-4-152,4 0 0,6-7 0,2-2 1,1-4 43,3-1 1,-5-6-1,0-3 1,-4-3-650,-2-1 1,-5-5 0,-3 1-290,-3 0 763,-8-3 0,-1 0 1,-7-3-1,-4 2 142,-4 2 1,-7-2-1,-5 6 1,-3 3 223,-4 0 0,-1 6 0,2 1 1,2 0-220,3 1 1,-4-1 0,6 7 0,-1 1-449,3 1 0,5 6 0,4-1-1395,5 3 0,4 2 1853,4-1 0,15 0 0,9 1 0</inkml:trace>
  <inkml:trace contextRef="#ctx0" brushRef="#br0">19702 18005 8380,'-13'-13'0,"-5"-1"0,0 2 0,2 4 921,1 3 1,-4 5-1,-3 5 1,-2 5-285,2 6 0,-8 9 0,2 8 0,-5 1-266,-4 3 1,-7 8-1,-7 3 1,-2 4-474,0 2 0,23-26 0,1 1 0,3 0 0,1 0 0,-22 27-395,4-1 0,6-9 0,12-5 0,1-5 497,2-3 0,5-2 0,-2-5 0</inkml:trace>
  <inkml:trace contextRef="#ctx0" brushRef="#br0">17196 17752 16023,'0'-19'-1510,"0"4"1,0-3 1159,0 3 1,1 6 0,2 0-249,2-1 0,-1 3 449,-4-2 1,-1 6 583,-4-2 1,2 4 0,-6 1 216,-1 0 0,3 0 1,-2 0 328,-2 0 1,4 0-491,-2 0 0,5 0-154,-5 0 0,0 0 1,-4 0-1,-1 0-229,1 0 0,-5 0 0,-1 0 1,-2 1 34,-3 4 0,-1 1 1,-1 4-1,0-1 33,4 1 1,-3-2 0,3 1-1,-2-1 76,2 0 0,3-1 0,5-4 0,1 2 80,0-2 0,4-2 0,0-1-100,-1 0 0,-2 0-428,-2 0 1,1 5-1,-2-1 1,-1 0-33,-2 2 1,-4 0 0,3 5 0,-2-2 113,-3 1 0,1 2 1,-1 1-1,2 0 137,-2 1 0,5-1 1,1 0-1,3-1 265,2-3 1,-1 3 0,1-3 96,0 3 0,4-3 0,1-1-471,3 3 1,0 1 0,4 1 0,-2 0-115,-2 1 1,1-1-1,2 2 1,-1 1-51,-1 2 1,-5 9 0,3-2 0,0 0-296,0 0 0,2 2 1,4-8-1,0 0 444,0 0 0,0-1 0,1-4 1,4-1 301,4 0 1,2 1-1,1-1 1,-1-1-10,-2-3 1,4 2-1,5-3 1,-2 1 135,-1 0 0,0-1 0,1 6 0,2-2-313,-2-3 1,-1 5 0,-2-2 0,2 2-82,3 2 1,-4 0 0,4-3 0,-3 1 128,-2-1 0,2 0 1,1 1-1,2-1 36,-1 0 0,2-4 0,0-1 1,2-1 422,2 0 1,1-4 0,0 2-1,-2-4-278,2-1 0,1 0 0,2 0 0,-1 0-279,1 0 1,4 2-1,0 1 1,-1 3-95,-2 1 1,-6-2-1,0 2 1,1 0-46,-3 1 1,4-4-1,-5 5 1,2 0 284,3-2 0,-1 4 0,1-7 0,-2 1 177,2 1 0,1-5 0,2 4 0,0-4-144,-1-1 0,1 0 1,1 0-1,2 1-68,1 4 1,4-4 0,-2 4 0,-1-2-591,1 1 0,-2-1 0,-4 5 1,-1-1 15,1 0 1,-2-2-1,-1 2 1,-3 1 457,-2-1 0,0-2 0,-2 2 0,0 0 217,0 1 0,2-5 1,0 1-1,0-1 224,1 2 1,3-4 0,1 3 0,4-2-403,3-2 1,0 0 0,-3 0-1,2 0-261,1 0 0,5 0 0,-4 0 0,1 0 140,0 0 1,2 0-1,-4 0 1,-1 0 21,-2 0 0,-3 0 1,-1 0-1,-2 0 640,2 0 0,-4 0 0,3 0 0,0 0-329,3 0 1,0 4 0,2 1-1,2-2-358,1-2 1,5-1-1,-4 0 1,1 0-301,-1 0 0,4 0 0,-3 0 0,-1 0 558,1 0 0,-2 0 0,-3 0 0,2-1 400,1-4 0,-2 4 1,-5-5-1,-2 1-277,2 1 1,1-2 0,2 3 0,-2-1-243,-3 1 1,3 0-1,-2 0 1,2-3 33,1-1 1,5 2 0,2-4-1,0 0-504,-1 2 0,-1-5 0,-3 3 0,1-3 462,-3-1 1,4 1 0,-8 0-1,2 2 204,-2 0 1,2-10 0,-7 7-1,0-2-67,-2 0 1,-1 1 0,3-3 0,0 0-34,0 0 1,-7 2 0,-1 2 0,1 0-430,2-1 1,0 1 0,-2 0-1,-1-1-121,2 1 1,1 0-1,-1-1 187,-2 1 1,3 0 0,-4-1 205,-1 1 1,0 0 0,-4 0-1,2-1 309,-2 1 1,-2 0-1,-1-1 1,0 1-124,0 0 1,0-1 0,0 1 0,-1 0-322,-4-1 1,2 2-1,-4 2 1,1 1-420,3-1 0,-4-2 397,-2-1 1,-2-1 0,1 2 0,1 2 152,-1 1 0,2 5 0,-1-4 0,1 1 202,0 0 0,-4 2 1,3-4-1,-2 0 129,-3 2 0,1-5 0,0 5 0,1-2-125,3 0 1,-3 4-1,2-3 1,-5-1-269,-3 1 0,0-2 1,3 5-1,-1 1-146,-2-2 1,-4 5 0,3-5 0,0 1 97,-1 1 1,1-2 0,3 3 0,-2-2 231,2 3 1,-3-4-1,1 1 1,1 1-40,3-2 0,-4 3 1,0-5-1,2 1 255,1 0 0,2 2 0,-2-4 1,-1 0-104,-2 2 0,0-3 0,5 4 0,-2 0-365,-3 0 0,2 0 0,-5 3 0,0-1-91,1 1 1,2 1 0,-3 2 0,0 0 209,1 0 0,2 0 1,-3 0-1,0-1 33,1-4 0,3 4 0,-2-4 0,1 4 156,1 1 0,-7 0 0,3-2 0,-1-1 17,0-1 0,1-1 0,-3 4 0,4-2-125,0-1 0,-2-2 1,3 3-1,-2-3-177,-3-2 1,1 5 0,-1-1 0,2 2 15,-2 2 1,-1-1-1,-2-2 1,1-1 115,-1 1 0,0 1 0,-1 2 0,0-1 55,1-4 1,-7 4 0,8-4 0,-3 4 50,1 1 0,2 0 0,-1 0 0,0 0-11,1 0 1,-1 0-1,0 0 1,1 0 9,-1 0 0,0-5 0,-1 1 0,-3 1 22,-4 1 0,2 1 0,0-2 0,2-1-44,0 1 1,-4 0 0,4 0-1,1-2-39,2 2 1,-3-3-1,0 2 1,1 1-1,2 1 0,1 2 0,0 0 0,1 0 12,-1 0 0,0 0 0,-1 0 1,0 0-104,2 0 1,-4 5-1,8-1 1,-3-1 72,-2-1 1,5 2 0,1 1 0,2-2 29,2-2 0,-2-1 0,1 0 0,2 0 19,1 0 0,-3 0 1,1 0-1,0 0 0,3 0 1,0-4 0,-1-1-1,-1 1-108,-2-2 1,1 4 0,3-2-1,1 2-153,0 2 1,-1 0 0,1 0 0,0 0-193,-1 0 0,1 0 0,0 0-1911,-1 0 1626,7 0 0,2 0 712,10 0 1,2 0-1,7 0 1</inkml:trace>
  <inkml:trace contextRef="#ctx0" brushRef="#br0">8731 17232 8349,'-9'-4'-703,"0"-1"703,7 1 0,-10 10 0,4 1 0</inkml:trace>
  <inkml:trace contextRef="#ctx0" brushRef="#br0">8678 17232 8349,'-7'0'0,"-5"0"1172,3 0 19,3 0-838,0 0 1,7 0-1,4 0-80,4 0 1,7 0 0,2-1 0,0-2-82,1-2 1,-3-1 0,6 3 0,1-1-32,-3 1 1,4 1 0,-6 1 0,-2-2-269,-1-2 1,-2 1-1,1 4-185,-1 0 1,0 0-554,1 0 671,-7 0 1,0 0 66,-2 0 1,-5 0 331,0 0 1,-6 0-1,-7 0 1,-1 0-129,1 0 0,-5 0 0,0 0 0,1 0-78,-3 0 1,5 0-1,-2 0 1,0 0-17,0 0 1,2 0 0,-1 2 0,4 0-840,3 3 0,1 1 0,0-2-1691,3 5 2527,4-3 0,1 6 0,0-5 0</inkml:trace>
  <inkml:trace contextRef="#ctx0" brushRef="#br0">19422 14873 8254,'-13'-9'0,"-1"2"1095,1 1 1,4-3 251,0 5 1,5-5-798,-5 4 1,7-4 0,2 5-71,8 1 1,-1-3 0,2 2-1,2 1 109,0 1 1,-2 2-1,2 0 1,2 0-88,3 0 1,2 0-1,-3 0 1,1 0-255,2 0 1,4 0 0,-3 0 0,2 2-152,3 2 0,0-2 1,-1 2-1,-1-3-563,2-1 1,-5 2 0,-1 1 0,-3 1-531,-2-1 0,-4-1 0,0-2-314,1 0 0,-2 0 0,-1-2-385,-1-2 0,5 2 0,-3-4 1695,4 1 0,2-3 0,-1-5 0</inkml:trace>
  <inkml:trace contextRef="#ctx0" brushRef="#br0">19769 14673 8767,'-12'-6'1008,"3"-3"0,-1 2-438,5-2 1,2 6 0,8-1-65,3 2 1,6 7 0,2 1 0,2 1 169,-2 3 0,8 2 0,0 2 1,-1-1-345,2 0 0,-1 1 1,0-1-1,-3 0-55,-2 0 1,-1 1 0,-5-1-415,0 0 0,-5 1 1,-4-1-114,-2 0 0,-8-1 1,-5-1-1,-4-2-72,-2 1 0,-7 2 1,2 1-1,-3 0-354,-2 1 1,2-1 0,3 0 0,4 1 94,3-1 1,2 0 0,1 1-1,3-1 581,4 0 0,4 7 0,1 0 0</inkml:trace>
  <inkml:trace contextRef="#ctx0" brushRef="#br0">20968 14966 9078,'-6'-13'741,"-2"0"0,0 5 0,1 2 949,1 0-1052,-5 5 0,5-3 0,-2 8-441,3 5 0,4 3 0,1 3 0,0 1-17,0 2 0,0-1 1,0-3-92,0-1-123,0 0 0,0-7-179,0-6 0,0-6 0,0-8 1,0-4 321,0-4 1,1 1 0,2-1 0,2-1 354,-2 3 1,-2-4-1,0 6 1,2 2-19,2 1 0,-1 6 1,-2 2-316,2 1 1,4 1 0,5 5-520,0 0 1,1 0 0,-1 0 0,0 0-570,1 0 1,-1 5 0,0 1 0,1 1-341,-1 4 1,0-4-1,2 0 1,1 1-1474,2-1 2770,0-4 0,-5-3 0,1-7 0</inkml:trace>
  <inkml:trace contextRef="#ctx0" brushRef="#br0">21222 14780 9301,'0'-9'3197,"1"0"-2804,4-1 1,2 2 0,8 1 0,3-1 280,4 1 0,3 4 0,2-3 1,-1 2-558,1-1 1,-2 1 0,-1 4-1,-3 0-142,-2 0 1,-1 4 0,-7 2-1,-2 2-72,-4 2 0,-4 2 0,-1 1 1,0 2-99,0 3 1,-10-2 0,-5 5 0,-3-1 99,-1 1 0,-3-4 1,4 0-1,0-2 120,-1-2 0,6 1 0,-2-1 33,4 0 1,9 1-73,-3-1 1,10-6 0,3-2 0,4-4-269,2-1 0,0 0 1,3 2-1,0 1-1129,0 1 0,-4 2 0,-3-3 1411,-1 2 0,6 5 0,6-3 0</inkml:trace>
  <inkml:trace contextRef="#ctx0" brushRef="#br0">21675 15046 8150,'0'-7'3013,"-2"3"0,-1 8-2713,-1 5 1,-5 3 0,3 3 0,0 1-715,0 2 0,0 1 1,3-3-1,-1 2-195,1-2 0,2-1 0,2-2 609,3 1 0,10-7 0,7-1 0</inkml:trace>
  <inkml:trace contextRef="#ctx0" brushRef="#br0">21955 15006 9112,'0'-20'3509,"6"6"1,-3 14-3110,6 9 0,-7 3 0,3 1-236,-4 1 0,-1-1 0,0 0 0,0 1-801,0-1 0,0-4 0,-1-2-698,-4-1 1,4-3 867,-3-7 0,2-4 0,2-6 0,0-4 762,0-4 0,2-8 0,2-1 1,3 1 233,1 2 0,2-2 1,-4 2-1,2 5 369,2 2 0,0 3 0,1 6 0,-2 2-791,1 1 0,2 6 1,1-1-1,0 2-933,1 2 1,-1 0 0,0 2 0,1 2-471,-1 5 0,-1-2 1,-2 2 1295,-1 2 0,6 0 0,6 3 0</inkml:trace>
  <inkml:trace contextRef="#ctx0" brushRef="#br0">22341 14740 8352,'12'-6'282,"-3"-3"0,-2-1 0,-4-1 0,3 4 79,2 1 0,1 2 0,3 2 0,-2-1 980,-1-1 0,0-1 0,4 5-814,0 0 0,1 5 0,-1 1-467,0 1 0,-5-3 0,-4 5 69,-2 2 0,-2-4 1,-2 2-361,-2 1 0,-2-2 0,-5-1 0,3-1-118,-3-3 1,4 3 0,-1 0 0,1 0 212,0 0 1,4 4 139,-2-1 0,8-2 0,3 2 0,1 0 106,4-1 1,1 2 0,1-4 846,0 1 1,1 1-1,-1 2 338,0-1 1,-5-5-575,-4 5 0,-4 0-508,-4 4 1,-4-5 0,-5-2-1,0-2-396,-1 1 0,1 4 1,0-5-1,-1-1-916,1-2 0,0 4 1,-1 1-1,1 0-230,0 0 1,1 4-1,1-3 1,4 2-545,1 0 1,2-4 1872,4 3 0,0 1 0,0 5 0</inkml:trace>
  <inkml:trace contextRef="#ctx0" brushRef="#br0">22648 15060 9105,'13'-5'0,"-1"-1"0,-2 0 1033,-1 0 0,-4 2-181,4 4 0,-6 2-465,1 2 1,-2 3-1,-4 7 1,-2 1-370,-5 2 1,-3-2-1,0 3 1,2-3-1536,1-2 1,1 0 1516,0 1 0,2-1 0,6 0 0</inkml:trace>
  <inkml:trace contextRef="#ctx0" brushRef="#br0">23221 14940 8104,'0'-14'1038,"-6"1"0,5 12-751,-4 5 1,4 2 0,1 3 405,0 1 0,-5 2 0,-1 1-100,-1 1 0,3-5-191,-5-1 1,0-5-497,-5 2 0,7-5 1,3-5-1,2-3 130,2-4 1,2-6 0,2-1 0,5-2-480,3-3 0,6-4 0,-1 0 0,0 3 211,-3 0 1,0 5 0,-2 3 0,-2 2 478,-1 2 1,-6 4-1,3 1-256,0 2 1,-3 2-312,6 4 1,-5 0 0,3 1-1,1 2-580,-1 2 1,2 4 899,4-5 0,7 6 0,0-2 0</inkml:trace>
  <inkml:trace contextRef="#ctx0" brushRef="#br0">23554 14660 9677,'0'-13'3856,"2"5"-3549,2 4 0,4 2 1,5 4-1,0 1 74,1 1 0,3 1 1,3-4-1,-1 2-395,0 1 1,3 5-1,-4-3 1,-1 0-179,-3 0 0,-5 3 1,-1-3-83,-2 1 1,-2 2 0,-4 5-1,0-1-121,0 0 0,-6 0 0,-3 1 0,-3 1 25,-1 2 1,0-2 0,1 4 0,1-1-172,3 0 0,0 4 0,-2-3 0,2 2 541,2 3 0,-4 1 0,3 2 0</inkml:trace>
  <inkml:trace contextRef="#ctx0" brushRef="#br0">24061 14993 8768,'0'-13'1564,"-2"7"1,-1 6-1499,-1 7 1,-2 5 0,2 0 0,-4-2-395,1-1 0,-5 0 0,5 6 0,-2 1-669,0 2 1,0 0 996,-4-5 0,5 6 0,2 2 0</inkml:trace>
  <inkml:trace contextRef="#ctx0" brushRef="#br0">24381 14926 8127,'0'-17'3364,"0"-1"1,1 6-2932,4 8 0,1 8 0,4 5 0,-3 3-421,-1 1 1,0 2 0,-3 1 0,2 2-551,-2-2 0,-3-1 0,-5 0 0,-4 0-80,-2-2 1,-3 3-1,1-8 68,0-1 0,-1-1 0,2-7 269,3-4 0,4-7 0,6-7 1,3-2 406,5-2 0,5-7 1,3-1-1,4 1 447,0 2 1,3 3 0,-7 1-1,0 4 444,-3 0 0,-5 2 0,0 7 568,2 2-1045,-5-3-1516,-1 10 1,-5 2-1,0 9-1607,0 3 1,0-3 2582,0 0 0,6 0 0,2 4 0</inkml:trace>
  <inkml:trace contextRef="#ctx0" brushRef="#br0">24714 14687 8291,'-7'1'721,"2"3"0,5 5-132,5 3 1,-2 0-1,6-2 1,1 1-58,2 4 0,6-2 0,-1 5 0,1-2 13,1 2 0,-4-2 1,3 6-1,-3 0-195,-2-1 1,-1 4 0,-2-2 0,-2 2-548,-2 1 0,-2-3 1,-5-1-1,-4 0-64,-4-1 1,-3 2 0,-1-5 0,0-1-87,-1-3 1,-3-5 0,-3-1 0,1-2-471,0-4 0,-5 0 0,2-2 0,-2 0 527,2 0 1,-3-6 0,4-3 0,0-3 449,4-1 0,8-5 0,4-1 1,4-2-31,1-2 1,6 3 0,4 1 0,6 1 43,7 0 0,2-4 1,3 3-1,2 0 394,1 0 0,9-4 0,-3 6 0,-2 0-183,-1 2 0,2 2 0,-7 1 1,-3 2-403,-7 1 0,-4 0 0,-3-4 0,-4-1-102,-3 1 1,-4-5-1,-4 1 1,-4 0-113,-6 3 1,-10-4 0,0 0 0,-5 3-145,-3 5 1,-5-1-1,3 7 1,-1 3-1428,-3 3 1802,-1 6 0,-2 11 0,0 2 0</inkml:trace>
  <inkml:trace contextRef="#ctx0" brushRef="#br0">5945 13394 13026,'0'-14'641,"2"7"-542,2 3 0,4-2 0,5 1 654,0 2 0,1 2 0,-1 1-441,0 0 1,1 0-1,-1 1-365,0 4 0,1-2 0,-3 6 0,0-1-568,-2 0 0,-2 4 0,3-3 0,-2 2 585,-2 3 1,4-1 0,-2 0 0</inkml:trace>
  <inkml:trace contextRef="#ctx0" brushRef="#br0">6025 13607 8465,'8'-25'0,"-2"4"0,-1 8 308,4 7 1,8 4 0,0 2 0,0 0-376,-2 0 1,2 0-1,1 0 1,-2 2 66,-1 2 0,-1 4 0,-1 5 0</inkml:trace>
  <inkml:trace contextRef="#ctx0" brushRef="#br0">6478 13634 8457,'0'0'0</inkml:trace>
  <inkml:trace contextRef="#ctx0" brushRef="#br0">6505 13634 9244,'8'-14'788,"3"7"-340,-2 3 1,-1 2-104,1 2 0,-6 2 1,2 2-1,0 5 138,-1 3 0,1 1 1,-5 0-1,0 1-79,0-1 0,0 0 1,0 2-1,0 1 16,0 2 0,0 0 0,0-5 26,0 1 1,0-6-391,0 1 0,0-7-208,0-2 1,0-6-1,0-7 1,0-1 17,0 1 1,0-5 0,0-1 0,0 0 273,0-1 1,4 3 0,1 3 0,-2 1-54,-2 0 0,4 4 0,0 1 25,3 2 0,-4-2-72,5 3 0,-4 1-483,4 4 0,-1 0 216,6 0 1,-1 0 0,0 0 0,1 0-795,-1 0 1,2-2-1,3-1 1,2-1 1020,1 1 0,4-5 0,-4 1 0</inkml:trace>
  <inkml:trace contextRef="#ctx0" brushRef="#br0">6945 13540 8371,'0'-13'679,"1"1"0,4 3-263,4 5 0,3 1 0,1 0-273,0-1 0,1-2 0,-1 3 0,0-2 704,1 2 0,-1 2 1,0 1-706,1 0 1,-7 7-1,-3 5 29,-2 4 1,-2 2 0,-2-3 0,-2 1-285,-5 2 0,2 1 1,-2-3-1,0 2-156,2-1 1,-5-3-1,4 0 186,1-1 0,-3 0 142,5 1 0,2-7 0,6-1 0,3-2 91,1 1 0,2-1 1,5-4-392,-1 0 0,0 0 0,1 0 1,-1 0-1727,0 0 1,1 5 1966,-1-1 0,6 1 0,2-5 0</inkml:trace>
  <inkml:trace contextRef="#ctx0" brushRef="#br0">7372 13740 8525,'-6'-20'487,"0"8"0,-3 12 1,4 7 1139,4 5 1,1 7-1785,0 3 0,0 2 0,-2-2 0,-1-2-428,-1-1 0,-2-3 1,3 5-1,-1-2 585,1-3 0,1 5 0,2 0 0</inkml:trace>
  <inkml:trace contextRef="#ctx0" brushRef="#br0">7545 13727 10304,'7'-6'2642,"-1"5"1,-6 1-2166,0 8 1,0 4 0,0 2-207,0-1 0,0 0-1095,0 1 182,0-7-18,0 5 1,0-12 446,0 0 0,0-6 0,0-7 1,0-2 46,0-3 1,2 3 0,1-4 0,3 1 610,1 0 1,-4 1 0,3 3 0,-2 1 546,1 0 1,1 4-953,-2 0 1,-1 6-590,6-1 1,-5 2-1,5 2-71,2 0 1,-4 4 0,2 2 0,0 2-1357,-2 2 1,5-4 1975,-3-1 0,9 2 0,2 0 0</inkml:trace>
  <inkml:trace contextRef="#ctx0" brushRef="#br0">7825 13567 8438,'0'-13'1496,"-5"4"362,1 0 0,-1 7-1424,5 2 1,6 2-1,3 7-252,3 1 1,0-2-1,-2-1 1,-2 0-46,-2 1 0,3 1-486,-5 4 1,0 0-403,-4 1 285,0-7 0,0 0 225,0-2 0,2-2 217,2 6 0,4-5 0,5 4 1,0-1 137,1 0 0,-1-2 1,0 4-1,-1 1 233,-3 2 1,2 1 0,-7 1 0,-1-1 334,-2 0 0,-1 1 0,-1-1-276,-4 0 1,-2-1-1,-6-2 1,-1-2-228,1-2 1,4 3 0,0-5-1232,-1-1 0,3-1 1,-1-1-4115,2 3 5166,-4-2 0,14 4 0,-2-6 0</inkml:trace>
  <inkml:trace contextRef="#ctx0" brushRef="#br0">8251 13847 9165,'9'-6'0,"-1"-3"478,-2-3 0,-2 6 0,-4 6-479,0 8 0,-1 4 0,-2 1 0,-3 0 381,-2 1 0,4-1 0,-5 2 0,-1 1-493,-2 2 1,0 1 0,1-3 0,4 2-1539,1-2 1,2-1 1650,4-1 0,0-1 0,0 0 0</inkml:trace>
  <inkml:trace contextRef="#ctx0" brushRef="#br0">8331 13887 8429,'0'-6'5008,"0"6"-2140,0 6-2930,0 1 1,0-7-1,0-9-905,0-2 1,2-1 0,1 0 421,1-1 1,1 2-1,-5-7 1,0 4 165,0 0 1,4 1 0,1 0 0,-1-1 857,2 1 0,-3 0 0,6 1 0,0 1 253,-2 3 1,5 3 0,-3-2 168,3 1 1,-3-3-1394,-1 4 1,0 7 0,1 7-1190,-5 3 1,2 1 1680,-1 0 0,5 1 0,-3-1 0</inkml:trace>
  <inkml:trace contextRef="#ctx0" brushRef="#br0">8638 13607 8246,'0'-18'0,"0"0"0,1 7 0,4 6 703,4 4 1,-2 1-30,2 0 1,-2 6 0,4 3 0,-2 1 16,1-1 1,-3 7-1,1-3 1,-2 4-223,-3 2 1,3-4 0,-2 4 0,-1-1-343,-1 0 1,-2-1 0,0-3 0,0-1-180,0 0 1,0 1 0,-2-1 0,-1 0-975,-1 1 0,-5 3 1,1 1-1,-2-2-129,-5-1 1,0 3 0,5 0-1,1-2 1155,-1-1 0,4-2 0,0 1 0</inkml:trace>
  <inkml:trace contextRef="#ctx0" brushRef="#br0">8971 13914 10772,'0'13'1119,"0"-4"0,0 0-583,0 1 1,-1-3 0,-2 2 0,-2 2-480,2 1 1,-3 1 0,0 0-1579,-1 1 0,3-1 0,-4 0 1521,2 0 0,2 1 0,4-1 0</inkml:trace>
  <inkml:trace contextRef="#ctx0" brushRef="#br0">9198 13887 8886,'0'-15'2952,"0"5"0,1 14-2945,4 5 0,-4 3 0,4 1 1,-4 1 1,-1-1 0,0 0 1,0 1-1,-1-3-858,-4-2 275,4 3 1,-10-13-1,7-2 360,1-9 1,1-10 0,4-2-1,2-3 145,5 1 0,-1-8 0,1 5 0,-1 0 89,0 1 1,2-5-1,-4 11 1,2 3 1331,2 2 1,-4 4-271,-2 0-1302,4 5 0,-7 8 1,4 9-1,-4 3-117,-1 1 0,0 1 1,0 0-1,0 3-318,0 1 1,2-1 654,2-3 0,3-1 0,7 0 0</inkml:trace>
  <inkml:trace contextRef="#ctx0" brushRef="#br0">9478 13674 8726,'-8'6'503,"2"1"0,6 6 0,0 1-395,0-1 1,5 0-1,1 1 1,3-1 546,5 0 1,0 5-1,5 1 1,-1 1-173,0-1 1,-1 4 0,-3-2 0,-2 1-293,-4 1 1,3-3 0,-7 3-1,-1-6-50,-1-2 1,-4-1 0,-2-1-1,-5 0-389,-3 0 0,-7-4 1,-3-1-1,-4-2-522,0-3 0,-1 3 1,0-2-1,2-1-97,3-2 0,-2-6 1,8-4 522,4-3 0,6-6 0,11-1 0,5 0 200,6-1 0,5-2 1,6 3-1,-1 0 460,1-1 0,-2 3 0,-3 2 0,-2-2 336,-1 0 0,-4-1 0,1 5 0,-6-1 318,-5 1 0,1-5 0,-2 0-735,-1 2 1,-3 0 0,-3 0 0,-3-2 0,0 1-102,0 3 1,-4-1 0,3-1 0,-2-2-712,0 2 1,6 5 0,-1 2-2030,2-1 2606,-4 4 0,5 6 0,-5 7 0</inkml:trace>
  <inkml:trace contextRef="#ctx0" brushRef="#br0">21448 13114 11389,'6'7'731,"2"-1"0,5-6 0,2 0-471,2 0 1,0 0 0,3 0 0,1 0-956,0 0 1,0 0 694,1 0 0,3 0 0,-4 0 0</inkml:trace>
  <inkml:trace contextRef="#ctx0" brushRef="#br0">21475 13367 8511,'6'-21'1689,"-3"4"1,7 8-1352,5 4 0,-2 8 0,7 2 0,-3-2-2028,1-2 1,6-1 1689,-2 0 0,3-6 0,2-1 0</inkml:trace>
  <inkml:trace contextRef="#ctx0" brushRef="#br0">22355 13154 12238,'-2'-6'-1175,"-1"6"1563,-1 7 0,-2 5 1,3 2-1,-2-1 115,2 0 1,2 5 0,1 1 0,0 0-81,0 1 0,0-2 0,0-5 0,0 0 79,0 0 1,0 1-556,0-1 0,0-7-184,0-6 0,0-6 0,0-9 0,1-2-136,4-6 1,-4-2 0,4-3 0,-2-2-1,0-1 162,1 2 0,2 1 1,-3 1 582,2 0 0,-1 7 0,-4 2 529,0 3 0,0 6 1,1 2-608,4 1 1,4 3-1,7 6-790,2 1 0,1 5 0,-3-3 0,4 1-1021,0 4 0,1-4 1,3 1 1516,-2-2 0,6 4 0,6-3 0</inkml:trace>
  <inkml:trace contextRef="#ctx0" brushRef="#br0">22781 13007 8407,'-1'-17'1065,"-4"-1"1,5 6-664,0 7 0,12 4 1,9 0 301,0-4 0,2 4 0,-3-4 0,-1 4-490,0 1 1,-1 6 0,-5 2 0,1 4-112,-1 2 1,-1-1 0,-3 2 0,-5 1-225,-2 2 1,-2 6 0,-2-4 0,-2 2 15,-5 1 1,-8-7 0,-2 3-1,0-1 283,0 0 0,1-2 0,5-6 93,-1-1 18,7 0 0,2-1 0,11-4 0,6-2-197,4-2 1,7 0-1,-4-2 1,0-1-919,0-1 1,4-1 0,-4 5 0,0 0-920,0 0 0,4 0 1745,-6 0 0,13 0 0,-2 0 0</inkml:trace>
  <inkml:trace contextRef="#ctx0" brushRef="#br0">23234 13287 8483,'0'-21'0,"-1"5"1364,-3 6 1,2 10-1,-2 9 1,2 3-727,2 1 1,0 0-1,0 1 1,0-1-689,0 0 1,-1 5-1,-2 0 1,-2-2-945,2-1 0,2-2 0,1 0-2324,0 1 3318,0-1 0,6 0 0,1 1 0</inkml:trace>
  <inkml:trace contextRef="#ctx0" brushRef="#br0">23554 13181 9297,'0'-20'1740,"2"11"1,1 2-1335,1 9 1,2 3-1,-3 6 1,2-2 217,-2 1 0,0-3 0,-1 2 0,3 2-388,-2 1 1,-2 5-1,1 1 1,1-2-332,1-1 0,1-1 1,-5-1-1,0 0-500,0 0 1,-5-4 0,-1-1-51,-1-2 0,2-2 0,-2-7 1,1-4 126,3-7 0,-3-3 1,2-1-1,1-4 445,1-3 1,2-7 0,2 1 0,1 2 47,1 1 1,5 4 0,-3 0 2394,1 1-1900,-4 0 0,8 6 0,-5-1 0,1 3 266,4 5 0,-4-1 0,2 7 1,1 1-692,2 1 1,-3 2 0,0 0 0,1 0-18,2 0 1,1 0-1,1 2 1,-1 1-1263,0 1 0,5 2 1,0-3-1,-2 3 1234,-1 1 0,4 2 0,2 5 0</inkml:trace>
  <inkml:trace contextRef="#ctx0" brushRef="#br0">23941 12981 8283,'-6'-21'2093,"6"8"-1161,0 8 1,6 4-1,7 1-459,1 0 1,-1 1 0,0 2 0,1 2-209,-1-2 1,-4 2-1,-2 1 1,-1 2-362,-3 2 0,-1 2 0,-2 1 1,-2-1-114,-2-3 0,-4 3 0,-5-3 0,1 3-124,3 1 1,-3 0 0,3 1-251,-2-1 1,3-4 338,4 0 1,4-2 0,4 2 0,5-5 208,3-2 1,1 2-1,1 1 1,-1-1 330,0 2 1,1 0 0,-3 4 0,-2-1 248,-4 2 0,1 1 1,-2 1-1,-1 0 72,-1 1 0,-7-1 0,-2 0 0,-4 1-262,-3-1 1,-3 0-1,2-1 1,-1-2-448,-2-1 1,-1-1-1,3 2 1,-2-3-737,2-1 1,1-1 0,2-4-4036,-1 4 4863,7-4 0,7 5 0,7-6 0</inkml:trace>
  <inkml:trace contextRef="#ctx0" brushRef="#br0">24234 13340 8402,'8'-11'1675,"3"-1"-513,-2-6 1,2 8 0,-1 13 0,-2 3-912,-3 1 0,0-3 0,-5 5 0,0 2-329,0 0 1,-6 1-1,-3 0 1,-3 0-707,-1 3 0,0 1 0,1-3 0,1 1-56,2-1 1,5 0 0,-3 1 839,1-1 0,1-6 0,5-1 0</inkml:trace>
  <inkml:trace contextRef="#ctx0" brushRef="#br0">24487 13234 9087,'-5'7'1406,"3"5"-860,-2-3 1,-2 3 0,1 1 640,2 1 0,2-1-697,1 0 0,0-4 0,-2-2 492,-2-1-877,2-1 0,-8-7 1,6-2-980,1-5 0,1-4 0,4-4 0,2-2 226,5-2 1,-2-1 0,2-4 0,2-1 320,0 0 1,-2 1 0,0-1 0,0 2 159,-1 3 0,3-2 0,-3 6 0,1 3 1323,0 5 343,-6-2 1,8 11-672,-2-4 1,-1 4 0,1 1-695,1 0 1,-3 4 0,1 2-1,-1 0-303,1 0 1,-1 4 0,3-1-604,-1 3 1,-4-3-1,4-2 772,1-1 0,8-1 0,2-5 0</inkml:trace>
  <inkml:trace contextRef="#ctx0" brushRef="#br0">24847 12941 9632,'6'-11'1217,"3"7"0,3 5-836,1 5 1,1-4 0,-1 4-1,0 0 177,1 2 1,-1 0-1,0 1 1,-1 1-403,-3 2 1,-3 1-1,-6 1 1,0-1-292,0 0 1,-10 5-1,-5 1 1,-3 2-61,-1 3 1,-3-1-1,2 1 1,1-3-981,0-2 0,6 3 0,5-4-1998,2-2 3173,2-1 0,4-1 0,0-1 0</inkml:trace>
  <inkml:trace contextRef="#ctx0" brushRef="#br0">25114 13340 8305,'0'-25'646,"0"3"0,1 13 0,2 11 0,2 4 339,-2 4 0,-2 2 0,-1 1-1794,0 0 1,-4 1 0,-4 1-1,-2 1 82,-5 2 1,-1 1 0,3-3 0,1 2 341,3-2 1,-1-5 0,5-2 233,2 1 1,3-6 125,5-4 1,2-4-1,6-6 1,1 1 192,-1-2 1,0 4 0,1-2-1,-1 0 872,0 2 1,-4-4 2132,0 7-2039,-6-1 0,2 5 1,-10 2-1006,-4 2 1,2-2-1,-1 4 1,1-2-269,0 1 780,4 5-641,-3-8 0,12 3 0,1-5 0</inkml:trace>
  <inkml:trace contextRef="#ctx0" brushRef="#br0">25474 13261 9399,'-13'0'1139,"1"1"0,1 3-943,2 5 1,5 2 0,-5-2 77,-1-5 1,2-2-374,0-2 1,5-2-1,-2-2-143,4-5 1,2-3-1,2-3 1,3-1-3,1-2 1,2-9 0,5 4 0,-1-1 39,0-1 1,1 1 0,-1 2 0,-1 4 511,-3 3 1,1 2 0,-4 1 311,1 3 0,2 3-591,5 6 0,-7 2 0,-1 2-486,0 5 0,-3 3 0,6 3 457,1 3 0,2-4 0,1 6 0</inkml:trace>
  <inkml:trace contextRef="#ctx0" brushRef="#br0">25767 12994 8198,'0'-13'13,"0"-1"1,2 8 0,2 6 326,5 8 0,-2-1 0,2 2 0,2 1 239,1 2 1,5 8 0,1 2 0,-2 3-102,-1 2 1,-3-1 0,-2 1 0,-1 0-136,2-1 1,-5 1 0,-2-2-1,-3-1-80,-1-2 1,0-4 0,-1 2 0,-3 0-80,-5-4 1,-5-1 0,-2-2 0,-3-1-941,-2-3 1,3 1 0,-2-5 0,-1-2-139,0-2 0,5-1 1,-2-1-1,3-4 467,2-4 1,5-3 0,4-1 0,3 0 375,1-1 0,10 1 0,6 0 0,5-1 65,3 1 1,4 0-1,-6 1 1,2 2 400,-2 1 1,-3 0 0,-6-4 0,1-1 297,-1 1 0,-5-2 1,-4-3-1,-3-4-380,-1-3 1,-4-2-1,-2 1 1,-1-1-317,-4 0 0,-1 2 1,-1 1-1,-2 2 78,-2-1 1,6 3-1,-2 3 1,1 3-459,0 5 1,0 2-1,2 4-302,1-2 1,6 8 664,-1 11 0,-4 5 0,1 8 0</inkml:trace>
  <inkml:trace contextRef="#ctx0" brushRef="#br0">20768 14340 8523,'0'-13'0,"2"1"-482,2 3 1,-1 5-739,6 8 953,-6-3 0,3 4 1908,-6-10 1,0 2-109,0-5 0,-1 0-1002,-4-1 0,-2 3 1,-7 6-472,1 0 0,0 6 1,-1 5-1,0 3 3,-4 4 1,-1 4 0,-5-2 0,2 0-23,-2 4 1,0-3-1,1 0 1,2-1 150,2 1 0,1-5 0,6 4 0,2-1-81,1 3 1,6-3 0,-2 1-1,4-3-270,1 1 0,6 4 0,3-4 0,2-2-260,3-1 1,-5 0-1,-2 1 1,0 2 212,1-2 1,-5-1 0,1-2 0,-2 1 239,-2-1 0,-5 0 0,-2 1 1,-3-1 372,-5 0 0,-7 2 0,-1 2 0,-2 0 57,-2 0 0,2 2 1,2 0-1,0 0-123,0 1 1,3-3 0,3-2-1,3 1-68,5 2 0,4 0 0,6-5 0,3 1-342,5-1 0,9 0 0,4 2 0,5 1-395,4 2 1,2 0-1,2-3 1,-4 1-103,-3 2 1,-7 4-1,-3-3 1,-3 1-82,-2-1 0,-1 4 0,0-2 0,0 0-216,2-3 1,10 1 0,6-1 862,13-2 0,10-7 0,14-3 0</inkml:trace>
  <inkml:trace contextRef="#ctx0" brushRef="#br0">25354 14380 8509,'-13'-13'498,"-1"-1"1,7 13 0,4 4-523,6 3 1,4 4 0,8-5 0,1-1 56,2 2 1,4-5 0,-2 5-1,-1 0 193,0 3 0,5 2 0,-3-1 0,-1-1-191,-2 1 0,-3 0 0,-2 1 0,-1-2-57,-3 1 0,-3 2 1,-8 1-1,-2 1 92,-5-1 1,-7 0-1,-3 1 1,-2-1 73,-3 0 1,-1-4 0,0 0-1,1 0 133,2-2 0,6 5 0,-2-4 0,4 0-42,6 1 0,2-4 0,6 4 0,0 1-50,0 2 0,7 1 1,5 1-1,6-1-197,2 0 1,3 5 0,5 1-1,0 0-71,-1 1 1,1 3 0,-9 0 0,-1 0 15,-3-1 0,1 4 1,-9-6-1,1 3 234,-4-1 1,-1-4 0,0 2 0,1 1-76,-1 0 0,-3 0 0,-4 2 0,-3-2-36,-1-2 0,-4 3 0,2-2 0,-5 0-256,-3 4 0,-5-3 0,0 1 1,-2 0-453,-1-1 1,-7 4 0,-3-4 0,-4 1-59,-4 0 0,-3-4 1,-5 3-1,0-2-110,-1-3 0,2 4 820,-6-3 0,2 1 0,1-5 0</inkml:trace>
  <inkml:trace contextRef="#ctx0" brushRef="#br0">22288 12621 27349,'-13'-5'-846,"-1"1"0,1 1 841,0 1 1,-1 2 0,0 2 0,-3 2 39,-1 5 1,-1-1 0,3 1-1,-2 1 193,2 2 1,1 0 0,2-1-1,1 1-200,3 3 1,-3 1 0,5-2-1,-1-1-202,4 0 0,2 5 0,2 0 0,0-2 183,0-1 1,6-6-1,3 0 1,3 1-734,1 2 0,1-3 1,-2 0-1,-2 0-72,-1-2 0,-2 5 186,2-3 1,-3 3 0,-7 1 0,-5 0 649,-8 1 1,-3-1 0,-9 2 0,3 1 496,-1 2 0,-7 4 1,7-3-1,2 1 62,1-1 1,0 3-1,7-3 1,3 1-531,4-1 0,2 3 1,5-3-1,0 0-341,0 1 0,11-2 0,4-4 0,2 3-39,3 0 1,2 6 0,-4-4 0,-2 0-172,-1 0 0,-2 4 0,-1-4 0,-2 0 75,-1 0 1,-4 4-1,4-4 1,2 0-179,6 0 0,3 1 1,10-6-1,6 1-693,8-3 0,14-3 1277,8 0 1,-27-6 0,1 0-1,4-3 1,-1 0 0</inkml:trace>
  <inkml:trace contextRef="#ctx0" brushRef="#br0">26394 12568 27276,'-21'7'-1701,"2"-1"1,4-6 1943,-3 0 1,3 6-1,-1 3-531,6 2 1,4-2 0,9 0-1,4 0 680,6-1 1,10-1 0,-1-4-1,3 1-204,2-1 1,-1 3-1,3 0 1,-1 0-134,-2 0 0,2 4 0,-8-1 0,-3 3-169,-2 1 0,0 2 0,-10 2 0,-2 0-686,-2 0 0,-11 2 0,-5 0 1,-4 0 722,-5 1 0,-6-3 1,-1-2-1,2 0 169,0-2 0,7 4 0,1-9 0,2 4 169,3 2 1,7-5 0,5-1-356,2 3 0,8 1 0,4 1 1,7 0 79,5 1 0,5 0 1,2 4-1,2 3-224,-1 0 1,2 8-1,0-2 1,-4 3-146,-5 2 0,-5-2 1,-9 5-1,-5 2 15,-2 2 0,-8-4 1,-3 1-1,-4-1-213,-5-1 1,-3 3 0,-7-5 0,-1-3-1555,-3-1 2087,-5 5 0,3-5 0,-6 5 0</inkml:trace>
  <inkml:trace contextRef="#ctx0" brushRef="#br0">5865 9369 29549,'14'0'645,"-1"0"1,0 0 0,1 0-445,-1 0 1,5 0-1,1 0 1,0 0-211,0 0 0,5 0 1,-2 0-1,2 0-286,-2 0 0,-1 0 1,-5 0-1,2 0-37,-2 0 0,-5-4 0,-2-1-1470,1 2 1,-4-4 1332,-2-2 0,4-3 1,-1-1-1</inkml:trace>
  <inkml:trace contextRef="#ctx0" brushRef="#br0">6199 9209 29271,'5'-7'-1824,"4"2"1,3 4 2124,2 1 1,0 6 0,3 3-1,0 2-453,0 3 0,2-5 1,-1-1-1,-2 3-189,-1 1 1,-3 1-1,-3 0 1,-4 2-359,1 3 1,-4-3-1,1 3 1,-6-2-43,-6 2 1,-3-4 0,-1 4-1,-1-3 277,1-2 0,1 1 0,2-3-4,1-2 0,6 3 0,-3-4 0</inkml:trace>
  <inkml:trace contextRef="#ctx0" brushRef="#br0">6772 8956 29500,'7'-13'-9831,"-2"-1"7888,-4 7 1,-2-4 1558,-4 7 0,2 0 1,-4 5 1535,1 3 0,1-1-1011,5 6 0,-1-4-14,-4 4 0,3-5 0,-7 5 174,-2 1 0,-1 1 0,-1-1 0,0-1-591,-1 1 0,-2 2 0,1 1 0,3 1 108,1-1 1,5 0 0,1 1 77,4-1 1,1 0 0,1 1 0,4-1 260,4 0 0,4-1 0,3-1 0,2-4-171,-2-1 1,-1 3 0,-2-3 616,1 1 1,-7-2-871,-2 4 1,-10-1 0,-4 4 0,-3-1 441,-1-3 0,0 1 0,-1 5 0,1-2 54,0-4 0,-1 4 0,1-3 62,0 3 1,5-3 0,4 0-149,2 1 1,2 2-1,2 1-471,2 1 0,-1-1 0,5 0 0,-1 1-247,1-1 1,-4 2 0,3 1 0,-1 2-255,-3-2 0,3-1 0,0-2 812,2 1 0,0-3 0,6-2-97,-1-4 1,5-4 0,0-1 0,-1-1 172,3-4 0,0-14 0,7-9 0</inkml:trace>
  <inkml:trace contextRef="#ctx0" brushRef="#br0">7038 9182 23044,'-6'-7'-944,"-2"3"1,0 2 0,-1 2 0,-1 0 1052,-2 0 1,3 5 0,2 0-693,1 3 0,-3-4 604,4 5 0,1 0 0,5 3 0,2-2 66,2-1 0,1 0 0,-3 4-98,1 1 1,5-1 110,-4 0 0,3-4-508,-3 0 0,-1-7 0,-5-1 277,-4-4 0,-2-7 1,-5 1-215,3-3 0,-3-6 0,5 0 0,0 2 186,2 1 1,4 1 0,1-3 0,0 0 137,0 0 0,1 7 1,4 1 187,3-1 1,4 2 0,2 1 0,-1 1 99,0 3 0,5 0 0,0 0 0,-2-1-211,-1 1 0,-2 1 0,1 2-295,-1 0 0,-4 0-41,0 0 1,-2 2 373,2 2 0,3 3 0,-5 7 0</inkml:trace>
  <inkml:trace contextRef="#ctx0" brushRef="#br0">7398 9196 22349,'14'-21'-1205,"-6"8"0,3 10 0,2 6 1395,3 6 1,1 7 0,-7 3 0,-2 0-1045,-3 1 0,0-1 1,-5-1-1,0 2 492,0 1 1,-6 3 0,-3-5 0,-3 0 245,-1 1 0,-5-3 0,-1-2 0,0 1 204,-1 2 1,-3-6 0,2-6-1</inkml:trace>
  <inkml:trace contextRef="#ctx0" brushRef="#br0">7278 9076 30052,'6'-8'-3277,"-4"2"0,2 6 0,-8 0 4246,-5 0 0,-3 0 206,-1 0-399,5 0 1,4 0-444,8 0 1,4 0 0,3-1-218,-2-3 0,3 2 0,-4-4-702,-1 0-33,-1 5 1,-12-4 0,-3 8 921,-3 2 0,-1 4 1,0-5-1,-1 0-348,1 2-230,0-4 307,-1 4 1,8-6 0,6 1-273,8 4 1,4-2 0,-1 6-86,-2 1 0,2 2 0,-7 1 0,-1 0-56,-1 1 1,-2 4 0,-2 1 0,-1 0 319,-1 0 0,-7 3 0,4-2 1,-2-1-290,0 0 0,5 3 0,-4-4 1,2-1-768,3-3 1,2 0 129,1-1 0,0-4 1,1-2-82,4-1 1,-2-1 1195,6-5 1,6-6-1,5-2 1</inkml:trace>
  <inkml:trace contextRef="#ctx0" brushRef="#br0">7771 9169 23342,'0'-7'-2916,"0"2"0,0 10 1903,0 4 0,-4 2 0,-2 3 849,-1-1 0,4-4 0,-3-2 552,0-1 1,4 0-105,-2-1 1,2-5-412,2 0 0,0-6 1,0-8-1,2 1 94,2 0 0,-1-5 0,5-1 1,-1-1-237,1 1 0,-1 1 0,2 5 0,-3 0 550,0-1 1,-3 1-199,6 0 1,-5 5-1,3 2 1,1 2 129,-1 0 0,-2-1 0,4 5-30,1 0 0,2 0 0,1 0 1,0 0 66,1 0 1,4 0 0,1 0-1,0-1 14,0-4 0,-1 4 1,-3-4-1,1 2-216,2-1 1,-5 2 723,-4-2-578,-6 8 1,3-2 0,-6 4 0</inkml:trace>
  <inkml:trace contextRef="#ctx0" brushRef="#br0">8185 8849 29437,'1'-12'-9831,"2"2"8489,2 1 1,1 5 0,-2-4 1478,5 2 1,-2 0 503,2 2 1,0 3 0,4-4 146,1 4 0,1 5 0,1 2-370,2 1 1,-1-4 0,-3 3 0,-1-1-135,0-1 1,1 1 0,-2-4 0,-2 2-507,-1 1 1,-6 7 207,1-2 1,-8 3-1,-5 1 1,-4 0 315,-5 1 1,-3-1 0,-6 2 0,2 1-155,3 2 1,-2 0 0,6-5 0,4 0-392,3 0 1,1 1 0,5-1-1,4-1-73,4-3 0,9 1 1,9-4-1,2 0 390,5 0 0,6-2 0,-1-4 1,0 0-150,-1 0 1,-1 0-1,-3 0 1,1 0 240,-3 0 0,4 0 0,-9 0 0</inkml:trace>
  <inkml:trace contextRef="#ctx0" brushRef="#br0">8825 9049 31464,'0'-13'-9831,"0"7"10518,0 6 0,0 6 0,0 7-1595,0 0 0,0 2 1,0 2-1,0 0 546,0 0 0,0-3 0,-2 0 0,-1-1 368,-1 0 1,-7 1 0,2-2 0,-1-2-22,1-1 1,-3-2 0,5 4 0,-2-4-609,0-1 282,6-2 0,3-10 0,8-1 0</inkml:trace>
  <inkml:trace contextRef="#ctx0" brushRef="#br0">9224 8903 29568,'8'-6'-1051,"-2"7"-41,-6 4 0,-6 2 0,-3 12 0,-3-1 556,-1 0 1,-1 0 0,1-5 0,0 0 624,-1 0 0,1 1 0,1-1 0,2-1 487,1-3 0,0-3 16,-4-6 1,5-3-1,5-5-1014,6-5 1,0-9-1,6 0 1,3-5-153,4-4 1,-1 3 0,3-3 0,-3 3 227,-2 1 1,0 2 0,-1 3-1,-1 4 408,-2 3 1,-5 8-55,5 2 1,-5 4 0,4 2 20,-2 4 0,-2-2 0,-2 4 0,1 0-54,1 1 1,6-4-1,-1 4 1,3-3-280,1-2 0,1 0 1,1 0-1,1 3 747,2 2 1,5-5-1,-2 3 1</inkml:trace>
  <inkml:trace contextRef="#ctx0" brushRef="#br0">9744 8729 32767,'-6'-26'-9831,"5"12"8091,-4 10 0,3 4 0,-1 9 1038,-2 1 0,1-2 561,4 0 1,0 1 0,0 5 407,0-1 1,6 0-1,2 2 1,3 1 10,-2 2 1,3 1 0,-5-1 0,2 3-277,0 0 0,-6 2 0,1-5 1,-2 0-853,-2 1 1,0-4-1,0 3 1,-2-4 144,-2 0 1,-4-1-1,-6-1 939,-4-3 0,-3 3 0,-6-5 1</inkml:trace>
  <inkml:trace contextRef="#ctx0" brushRef="#br0">9731 8716 21775,'13'-15'0,"1"-1"948,-1-2 0,2 6 0,3 8 0,2 2-490,1 2 0,-2 2 0,-4 1 0,1 3-1462,2 1 1141,0-4 1,-5 3 0,1-6 0</inkml:trace>
  <inkml:trace contextRef="#ctx0" brushRef="#br0">10238 9009 28073,'-14'0'-916,"2"6"1,2 4-1,3 5-138,1 3 1,-5 4-1,2-4 1,-2 0-584,-3 1 1,1-3 1487,0 7 1,-7-7 0,0 3-1</inkml:trace>
  <inkml:trace contextRef="#ctx0" brushRef="#br0">10438 8876 29018,'-14'0'-1735,"2"6"1,2 3-1,1 3 773,-1 1 1,2 0 0,1 1 696,1-1 0,2-4-121,4 0 280,0 0-131,0-2 1,0-3-1,1-8 1,2-6-118,1-7 0,2 1 1,-3-6-1,2-2-338,-2-1 1,3-2-1,0 2 1,-1 1 407,1 2 0,3 6 0,-4-2 163,-2 3 1,0 3-82,1 4 104,-2 2 0,5 6 0,-3 1 134,5 4 0,3 0 0,2 6 0,-1-2-248,0 1 1,2-2 567,3 0 1,2-5-1,7 3 1</inkml:trace>
  <inkml:trace contextRef="#ctx0" brushRef="#br0">10717 8703 23514,'-5'-8'-2254,"3"4"1,-2 8 977,2 5 0,7 3 0,0 1 0,4 1 1533,6-1 1,-1 0-1,5 1 1,0-1 490,3 0 0,-1 1 0,0-1 0,-2 0-569,-3 1 0,-1 3 1,-3 3-1,-3 0-343,-5 4 1,-2-3 0,-4 1 0,-2 0-129,-5-1 1,-7 3-1,-4-7 1,1 0-196,0-3 0,-5-5 0,2-1 0,-2-2 517,2-3 1,1-3-1,6-5 1,1-4 77,2-3 0,7-2 1,1-4-1,2-3-288,2 0 1,6-4 0,3 3 0,5-2 400,3 2 0,0-3 0,3 4 1,0-1-52,-4 0 0,3 6 0,-1-4 0,-3 2-41,-5 1 1,2 0-1,-5 7 1,1 1-452,-4-1 0,-2 2 1,-2 0-210,0-3 1,-3 4 0,-5-1 347,-5 2 1,-5 1-1,2 2 1,-2-2 358,2 2 1,1 2 0,2-1 0,-1-1 227,1-1-190,6-1 1,1 11 0,6 2 0</inkml:trace>
  <inkml:trace contextRef="#ctx0" brushRef="#br0">11171 8396 15024,'13'-18'-1329,"0"1"1,2 5 1191,3 7 1,-3 8 0,2 3 52,-2 2 0,-3 0 1,-1 4 20,-3-3 1,-5 3-1,2-3 1,-4 3 123,-1 1 1,0 0-1,-1 1 1,-2-1 32,-2 0 0,-3 1 0,3-1 0,1-1-17,-2-3 0,4 3 0,-4-3-183,0 2 0,5-2 81,-4 0 1,4-4 0,2 2-77,4-1 1,-2 3-1,4-3 1,1 0 63,-1 0 1,-2 4 0,2-1-104,-1 3 0,-2 1 1,-4 0 434,0 1 0,0-1-146,0 0 0,0-4 0,0 0 6,0 1 0,0 2 1,2 0-162,2-3 0,-2 3 0,4-3 1,0 3 98,2 1 1,0 5-1,-1 1 1,-1 0-387,-3 0 1,3 5 0,-1-2 0,-3 4 1,0 0 1,-8 1 0,-4-1 0,-5 0 355,-3-4 1,-1-1-1,1-5 1,-3 2 137,1-2 0,-4-1 0,5-3 0,-1-2-158,1-1 0,1-2 1,5 2-1,0-3-1139,-1 0 1170,7 1 1,-5 1 0,5-2-1</inkml:trace>
  <inkml:trace contextRef="#ctx0" brushRef="#br0">7292 8983 21016,'1'-12'-1039,"4"3"1,2-3 0,6 5 0</inkml:trace>
  <inkml:trace contextRef="#ctx0" brushRef="#br0">7118 9022 29346,'2'-11'-9831,"2"2"10529,5 4 1,3 4 399,1 1 1,1 0 281,-1 0 1,-6 1-1771,-2 4 1,-10-4 0,-2 5 0,-2-1 793,0-1 0,0 5 1,-3-3 77,4 1 1,-4-2-921,3 4 1,3-5 546,1 5 0,4 0 0,1 4-333,0 0 0,1 1 1,2 1-1,2 1-231,-2 2 0,-2 1 0,-1-3 0,0 3-141,0 2 0,0-3 1,0 3-1,0-1 809,0 1 0,0-5 1,0 2-1,0-3-753,0-2 0,0 1 1,2-1-741,2 0 428,-2-5 1512,10-2 0,-11-14 1,3-4-804,-2-4 0,-2-3 1,1 1-1,2-3-125,2 1 1,-1-9 0,-4 4-1,0 0 169,0 0 0,0-3 0,0 6 0,0-2 32,0 2 1,0-2-1,0 6 1,0 2 171,0 1 0,0 6-55,0 0-221,0 0 1,2 4-5,2 5 0,-1 5 0,5 9 0,-2-1 326,-4 0 0,4 1 0,-1 1 0,-2 1 9,-2 2 0,-1 5 0,0 0 0,0 0-33,0-1 1,0 4 0,0-4 0,0 2 51,0-2 1,0 1-1,0-5 1,0-1 1,0-3 0,0-5 0,2 0-378,2 1 649,-2-4 1,4-6 0,-6-9 0,-2-2-878,-2-3 1,1-3 0,-5-3 0,1 1 91,0 0 1,2-9-1,-2 1 1,1-1 79,3 0 0,1 1 0,2 0 1,0 1 350,0-1 1,0 2 0,0 3 0,0 4 185,0 3 0,0 2 20,0 0-245,0-1 1,5 8 0,-1 6-395,-1 8 1,-1 4 0,-2 2-1,0 4 453,0 4 1,0 8 0,0 2-1,0 1-16,0 0 0,0 4 0,0-2 1,0 2-75,0-1 0,0-4 0,0-5 0,0-2-192,0-3 1,4 4-1,2-6 1,0 1-304,0-3 0,0-5 0,-3-3 0,3-2-181,1-2 0,-3-2-839,5-4 1607,0-6 1,-1-7 0,-2-8 0</inkml:trace>
  <inkml:trace contextRef="#ctx0" brushRef="#br0">6972 9089 23875,'-14'8'0,"0"-4"1299,-4-3 0,3 5-1285,-3 3 1,9-1 0,8-1 0,7-1 355,7-3 0,9-2 0,2-2 0,6-2-7,5-1 0,-1-5 0,2 3 1,1 0-286,1 0 1,-4-3 0,-3 5 0,-4-1-839,-5-1 1,-2 5 497,-7-4 1,-7 4 0,-8 1 0,-9 0 429,-10 0 1,-6 0 0,-4 0 0,-5 1-286,-2 4 1,-1 1 0,2 4 0,3-1 558,2 1 1,-2 1-1,6-1 1,4-1 126,3 1 0,5-2 1,7 1-1027,5 1 0,4 2 1,5 0-1,9-4 248,7-3 1,5-4-1,7-1 1,4 0-284,1 0 0,5 0 1,-7-1-1,1-2 473,-2-1 0,10-13 1,-4 2-1</inkml:trace>
  <inkml:trace contextRef="#ctx0" brushRef="#br0">7038 8489 19658,'0'-13'-2781,"0"7"1,0 6 1997,0 8 0,-4 3 0,-1 4 0,2 1 635,2 2 1,-3 0 0,-1-5-1,1 1 451,-2-1 0,3 0 1,-5 1-1,2-1 110,3 0 0,-2 1-16,0-1-230,1-6 1,4-2 0,0-10-486,0-3 1,-5-6-1,1-2 1,1-3 219,1-2 0,2 3 0,0-4 1,0 0 63,0 1 0,2 2 0,1 5 321,1 1-187,7 0 1,-8 1 0,4 2 0,0 2 84,1 2 1,-4 0-1,5 3 82,1-1 0,2-1 0,2 5-183,-1 0 1,0 0 0,1 0 0,-1 2-211,0 2 1,5-1-1,0 5 1,-2-1-220,-1 1 0,-2-4 0,1 3 571,-1-1 0,6 5 0,2-4 0</inkml:trace>
  <inkml:trace contextRef="#ctx0" brushRef="#br0">7465 8289 25441,'-13'-4'0,"1"1"-968,3 5 0,3 8 0,4 9 0,-1 3-554,-1 7 1,0-1 0,4 7 0,0 2 964,0 2 1,0-4 0,0-1 0,0-1 1413,0-3 0,0 2 0,1 1-1060,3 1 0,-2-11 1,4 3-1</inkml:trace>
  <inkml:trace contextRef="#ctx0" brushRef="#br0">22595 9875 24038,'-5'-13'-1521,"1"0"1,-1-1 1287,5 1 0,0 4 1,2 0 530,2-1 1,4 4-1,5 2 1,0 2 262,1 2 0,-1 0 0,2 0 0,1 0-93,2 0 1,4 5 0,-3 1 0,1-1-68,-1 1 1,7-1-1,0-5 1,-1 0-143,0 0 1,3 0 0,-6 0 0,4 0-633,0 0 0,-4 0 0,1 0 0,-1-2-457,-1-2 1,2 2 0,-5-4 0,-2 2-1070,-1 0 2041,-2-1 0,1-1 0,-1-1 0</inkml:trace>
  <inkml:trace contextRef="#ctx0" brushRef="#br0">23168 9702 23914,'-14'-6'-421,"1"-1"1,0-5 0,1 2 1395,3 1-549,-3 6 1,12-2-76,0 10 0,8-2 0,8 6 1,2 0-166,-2-2 1,2 5 0,-3-3-1,-4 3-394,1 1 1,-6 5 0,-1-1 0,-4 0-8,-1-3 0,0 1 1,-1 2-1,-4 0-666,-4 0 1,-3-3 0,-1 0 0,0-2-1208,-1-4 1,7 4 1853,3-3 0,2 3 1,2 1-1</inkml:trace>
  <inkml:trace contextRef="#ctx0" brushRef="#br0">23968 9316 17829,'7'-14'-441,"-1"7"636,-6 1 0,-6 6 0,-3 2 1,-3 2 39,-1 5 0,0 1 0,1 1 0,1-3-271,3 3 1,0 1 0,-1 1 0,3 0-95,0 1 1,5-1-1,-4 0 1,5 2 0,5 3 1,-2-3 0,4 2-1,1-2 50,-1-1 0,-4-1 1,1 0-405,-2 1 0,-2-1 0,-2 0 582,-2 1 1,-3-3-1,-7 0 1,1-4 263,0-1 0,-1 4 1,1-1-1,0 2-8,-1-2 1,2 2 0,4-2-285,3 3 0,4 2 0,2-1 0,4 0-18,3 0 1,6-4 0,4 0 0,2 2-232,1 0 1,3 3 0,-6-1 0,-2-1-252,-1-3 1,-4 3 0,-2-3 117,-4 2 0,-5 3 0,-5-1 510,-4 0 1,-4-1-1,-3-1 1,-2-2 318,2 1 0,1 0 0,2 1 0,1-3-729,3 3 0,3-4 0,6 2 0,0 2-488,0 0 0,1-2 0,5-1 0,6-1 800,5 0 0,12-4 0,-1 3 0</inkml:trace>
  <inkml:trace contextRef="#ctx0" brushRef="#br0">24314 9609 29739,'0'-6'-7885,"2"6"8130,2 7 1,2 1 0,4 2 0,-2 3-93,-2 4 0,3 2 0,-3-3 0,-1 4 124,1 0 0,-1-2 0,-5 3 0,0-2-370,0-3 1,0-1-1,-2-2 177,-2 1 1,-3-2 0,-7-3-323,1-5 0,4-4 0,2-4 1,-1-5-432,1-3 1,4-6 0,-2-1-1,4-2 131,1-3 0,0-5 0,0-2 1,1 1-38,4 2 0,-2 1 0,6 2 1,0 3 985,-2 4 1,0 5 0,-4 2-28,2 2 203,5 7 0,-7-4 0,6 6-374,1 0 1,2 6 0,2 1-1013,-1 0 1,5 5 0,-1-4-1,1 0-1781,1 1 2967,2 0 1,6-1-1,-1-2 1</inkml:trace>
  <inkml:trace contextRef="#ctx0" brushRef="#br0">24794 9649 12576,'0'22'0,"0"0"-17,0 2 1,-4 0 0,-2-1 0,-2 0 245,-2 0 0,0 1 0,-1 0 0,2-4-422,-1 0 0,3 2 0,-1-4 1,2-1-1872,3 3 2042,2-6 1,-5 6-1,-2-7 1</inkml:trace>
  <inkml:trace contextRef="#ctx0" brushRef="#br0">25354 9702 12098,'1'-13'1077,"4"0"-289,-4-1 0,5 8 14,-6 6 1,0 8 0,0 8-696,0 2 0,0 1 1,0-3-1,0 2-129,0-2 1,-4 4 0,-1-3-900,2 0 1,2-7 455,1-1 0,0-8 0,0-1 0,0-7-173,0-5 0,0-7 0,0-3 0,0-4 458,0 0 1,0-5-1,1 0 1,2 1 264,2 2 1,-1 3 0,-4 1 572,0 2 0,2 6 0,1-2 153,1 3 1,2 8-921,-1 2 1,0 5-1,6 3 1,-2 3-186,1 1 0,3-2 1,4 2-1,2 1 279,2-1 114,1 2 1,11-2 0,1-1 0</inkml:trace>
  <inkml:trace contextRef="#ctx0" brushRef="#br0">25754 9409 21288,'13'4'0,"1"2"27,-1 2 1,6 5 0,3 6-1,2 1 119,-2-1 1,3 3 0,-4-3 0,1 2 78,1 3 1,-7 1 0,0 2-1,-5-2-268,-7-3 0,-3 3 1,-1-3-1,0 2-497,0-2 0,-10 2 1,-5-5-1,-4-1 264,-5-3 1,-1 0-1,-2-11 1,1-1 232,-1-2 0,2-1 0,3-1 0,5-3-177,7-5 0,0-8 0,5-2 1,4 0-62,4 0 0,6-5 0,8 2 0,6-2 353,2 2 1,6-2 0,0 5 0,-1 0 55,-2-1 0,-3-2 0,-1 4 1,-4 2-156,0 1 0,-4 2 0,-6 0 0,-2-1-145,-2 1 0,-3-6 0,-8-2-11,-4 0 0,-8 2 0,-6 6 1,0-1 123,0 1 1,-2 0 0,3-1 0,-2 1 55,2 0 0,1 1 0,5 3 0,-2 5-58,2 2 1,3 4 0,2 2-1,4 5-43,1 3 1,-4 7-1,2 2 1</inkml:trace>
  <inkml:trace contextRef="#ctx0" brushRef="#br0">24621 9476 26689,'0'-9'-8841,"1"1"5885,4 2 2556,2 2 1144,6 4 286,-5 0 0,-2 1 1,-8 4-842,-2 4 0,1-2 1,-6 2-1,0 1 353,2 2 1,-5 2-1,3 0 1,-3 3-553,-1 0 1,4 3 0,2-3 0,1 4 83,3 0 0,-3 0 0,1-4 1,2 4-521,2 0 1,1 3 0,0-5-1,0 0 154,0 0 1,1-1 0,4-3-975,4 3 1,2-3 0,4 1 1071,3-6 0,3 2 0,5-5 0</inkml:trace>
  <inkml:trace contextRef="#ctx0" brushRef="#br0">26474 8876 28972,'-14'0'2819,"1"0"-2781,0 0-698,5 6 1,8 0-1,9 3 1,3-3 569,1-1 1,1-2-1,-1 5 1,2-1-147,3 1 0,-5-4 0,2 5-17,-5 1 0,-2 2 0,0 2 0,-3-1-631,-4 0 0,-2 0 0,-4 1 439,-3-1 1,-6 0-1,-4 1 1,-2-2 551,-1-3 0,-3 2 0,5-2 0,0 2-47,-1-2 0,7 1 0,4-4 0,0 1 189,2 4 1,1-4 0,6 2-1,2 0-574,2-2 1,3 9 0,8-2 0,1 1-33,2-1 0,6 4 0,-3 1 0,-1 2 95,-2 3 1,1 0 0,-1 1 0,-1-2 422,-3 1 1,-5 7 0,-1-6-1,-2 1-184,-3-1 0,-1 3 0,1-6 0,2 2-202,-2-2 1,-6 3 0,-3-4 0,0 0 167,0-4 0,-4 3 1,2-3-1,-1 0-320,1-3 1,-1 4 0,-3 1 0,1 1-603,3-1 1,-6 3 0,-4-3 0,1 2-139,-3 3 1,4 5 0,-6 4 1034,-2 1 1,-1-4 0,-2 2 0</inkml:trace>
  <inkml:trace contextRef="#ctx0" brushRef="#br0">18636 8063 29232,'-6'-7'-3110,"-2"1"3138,1 6 1,7 0-1,9 0 1,3 0 729,1 0 0,0 0 0,1 0 0,0 0-409,4 0 1,-3 0 0,3 0 0,-3 0-475,-2 0 1,0 0-1,1 0-550,-1 0 0,0 6 453,1 2 0,-7 4 0,-1 2 0</inkml:trace>
  <inkml:trace contextRef="#ctx0" brushRef="#br0">18662 8316 13756,'8'-18'0,"-2"2"685,-1 4 0,3 6 1,5 9-208,1 2 1,-1 5-1,0-1-227,1 3 0,5 1 0,2 0 0</inkml:trace>
  <inkml:trace contextRef="#ctx0" brushRef="#br0">19622 8143 9662,'0'-9'2999,"0"0"-433,0 6-1531,0-3 0,4 17-222,1 2 0,-1 3 0,-4-2 1,0 0-374,0 4 1,0-3 0,0 3 0,0-3-325,0-2 1,0 0 0,0 0-1309,0 1 574,0-7 0,0-2 0,0-10 371,0-4 0,0-4 0,0-3 0,0-2 279,0 2 0,0-4 0,0 3 0,0 0 463,0 3 1,0 0 0,2 2-1,1 2 646,1 1 0,2 6 1,-1-1-817,3 2 1,0 2 0,1 0-796,1 0 1,2 0 0,1 0-1201,1 0 0,-5 2 1,-1 1 506,3 1 1,1 1 1162,1-5 0,6 0 0,2 0 0</inkml:trace>
  <inkml:trace contextRef="#ctx0" brushRef="#br0">20062 7916 8008,'7'6'2723,"-2"3"1,-4 3 0,-1 1-1900,0 1 1,0 0 0,0 3 0,0 2-178,0 2 1,0-4 0,0 6 0,0-1-1092,0-1 0,0 2 1,0-5-1,0-2-1089,0-1 0,0-1 1,0-1 1532,0 0 0,0-5 0,0-2 0</inkml:trace>
  <inkml:trace contextRef="#ctx0" brushRef="#br0">20315 8210 9829,'0'13'0,"0"0"1450,0 1 0,0-1 1,-1 0-1,-2 0-867,-2 1 0,-4-1 1,3 0-1,-1 1-45,-3-1 0,2 5 0,-1 0 0,1-2-2361,0-1 0,2-2 1823,6 0 0,-6 7 0,-1 0 0</inkml:trace>
  <inkml:trace contextRef="#ctx0" brushRef="#br0">20662 8116 10027,'0'14'2286,"0"-1"1,0 0-1174,0 1 1,0-1 0,1 0 0,2 2-57,2 3 1,-1-3 0,-4 2-1430,0-2 1,0-2-807,0 1 0,0-8 856,0-6 1,2-11 0,1-8-1,1-2-164,-1-2 0,-2-2 0,-1-1 0,0 3 842,0 0 0,0 3 1,2-2 1195,2 4 1,-2 3-1011,2 2 0,4 5 1,1 4-428,2 2 0,3 2 0,-1 0-983,0 0 0,5 0 1,1 0-1,1 0 868,-1 0 0,5 0 0,-4 0 0</inkml:trace>
  <inkml:trace contextRef="#ctx0" brushRef="#br0">21008 7943 7907,'2'-7'2121,"2"2"159,5 4 0,3-4 0,1 1-1730,1 1 1,3 1-1,1 2 1,-2 0-646,-1 0 0,-1 0 0,-1 2 204,0 2 0,-5-1 0,-4 6 1,-2 1-816,-2 2 1,-2 2 0,-1-1 0,-3 0 257,-1 1 1,-1-1 0,-2 2 0,1 0 532,-1-2 0,4 3 1,0-7 592,0 3 0,5 1 94,-4 1 1,10-3-678,3-2 0,4-3 0,2-6 0,-1 0-1093,0 0 1,1 0 0,-1 0 0,0-1-3101,1-4 4098,-1 4 0,0-11 0,1 5 0</inkml:trace>
  <inkml:trace contextRef="#ctx0" brushRef="#br0">21475 8090 7907,'4'8'945,"1"1"0,-1 0 0,-4 5 449,0-1 0,-1 0 0,-2 1 0,-2-1-786,2 0 0,-3 2 0,2 1 0,1 2-1074,2-2 1,-4-1 0,-1 0-1685,-1 3 0,4-3 2150,-2 2 0,-2-2 0,0-2 0</inkml:trace>
  <inkml:trace contextRef="#ctx0" brushRef="#br0">21688 8063 8427,'0'13'5367,"0"1"-3701,0-1 0,0 0 1,2 1-1,1-1-486,1 0 1,0 1 0,-4-1-1124,0 0 1,0 1-3947,0-1 2725,0-6 0,0-2 1,0-10-1,0-4 253,0-2 1,0-7 0,0-1-1,0-1 988,0 1 1,0-3 0,0 4 0,0 2 142,0 1 0,2 2 0,1-1 0,3 2 474,1 4 1,-2 0-1,4 5-916,1-1 0,2-1 0,1 5-822,0 0 1,1 0 0,1 0 0,1 0-2847,2 0 3890,-1-6 0,3-7 0,0-8 0</inkml:trace>
  <inkml:trace contextRef="#ctx0" brushRef="#br0">22061 7876 7842,'8'-6'496,"-1"5"1123,-2-3 0,-2 2 0,6 4-464,1 2 0,-3 5 1,2 7-1,2 3-616,0 2 0,-3 1 0,-4 5 0,-2 0-615,-2-1 0,0 1 0,0 0 0,-2-2-292,-2-3 0,1 2 0,-6-7 0,-1-2-1157,-2-4 1,-2-1 0,1-6 0,1-2-2579,3-5 4103,-3-10 0,5-14 0,-6-7 0</inkml:trace>
  <inkml:trace contextRef="#ctx0" brushRef="#br0">22061 7836 7842,'6'-13'395,"-3"6"0,6 2 1,2 4 323,0 1 0,3 0 1,-1 1-1,0 2-200,1 2 1,-1 3 0,2-2 0,3 0-278,4 0 1,-1-1 0,1-5-1,1 0 205,3 0-447,6 0 0,-4 6 0,5 1 0</inkml:trace>
  <inkml:trace contextRef="#ctx0" brushRef="#br0">22581 8103 7901,'-13'7'1829,"0"10"0,1 11 133,3 10 0,-1 4 0,4-8 0,-2-8-2617,-2-6 0,2-6 0,1 0-5725,1-1 6380,2-5 0,4-3 0,0-5 0</inkml:trace>
  <inkml:trace contextRef="#ctx0" brushRef="#br0">22808 7850 7806,'0'-14'-20,"6"7"762,3 3 0,-3 4 281,-2 4 1,-1-1 0,0 6 0,1 1-351,-1 2 0,-1 1 1,-2 1-1,0-1-305,0 0 0,4 5 0,1 0 0,-2 0 214,-2 1 1,4-4-1,-1 2 1,-1-2-665,-1-1 0,-2-1 0,0 0-744,0 1 0,-2-7-442,-2-3 0,-4-4 865,-5-4 0,5-5 0,4-9 0,3-4 337,1-3 0,1-2 0,2 1 0,3-1 291,1 0 0,1 2 0,2 3 0,-1 4-89,1 3 0,1 2 1,-1 1-101,-1 3 1,0-1 0,4 6-295,1 1 0,-6 1 1,1 4-1512,2 2 0,1-3 1769,1 4 0,6 2 0,2 1 0</inkml:trace>
  <inkml:trace contextRef="#ctx0" brushRef="#br0">23221 7703 7806,'-6'-13'1485,"5"5"0,-4 8-1116,10 9 0,-2 3 0,6 3 0,1 1 489,2 2 1,6 6 0,-1-2 0,1 5-386,1 4 0,-4-3 0,1 3 1,-4-3-286,-3-1 1,-6-5-1,2 0 1,-4 0-97,-1-1 0,-1-2 1,-2-5-1,-3-3-667,-2-2 1,-1-3 0,-4-6 0,0 0-292,-1 0 0,6 0 1,0-1-1,1-4 388,-1-4 1,5-2 0,-3-3 0,2 1 219,0 0 1,-1-2-1,7-1 1,2-2 309,5 1 0,-2 1 0,2 0 0,2-2 738,0 2 0,3 0 1,-1-1-1,0-2-300,1-2 0,-1 5 0,0-3 1,2-1-310,3-2 1,-3 2 0,1-1 0,-4 2-41,-3 2 0,-6-2 0,1 1 0,-4 2-282,-4 1 0,-10 3 1,-9 2-1,-5 3-91,-3 1 0,-2 1 0,3 5 1,1 0-570,4 0 0,-5 2 1,8 2-1,2 3 801,4 1 0,-3 10 0,-2-4 0</inkml:trace>
  <inkml:trace contextRef="#ctx0" brushRef="#br0">19409 7690 7942,'-14'-8'2201,"1"4"-1940,0 2 1,-1 2-1,1 2 106,0 2 1,-1-1-1,3 6 1,0 2-57,2 0 0,5 3 1,-4-1-1,3 2-160,2 3 0,1 1 0,2 5 0,2-4-271,2 0 1,3 2 0,7-3 0,1 0-242,2 1 1,3-3 0,2-3 0,-3-1-294,0 0 1,-4-1 0,3-1-145,-3-3 1,-8 1 918,-2 5 1,-10-1-1,-4-1 1,-3-2 579,-1-1 1,-5 4 0,0 5 0,2 0-88,1 1 1,2 2 0,1 6 0,3-1-236,5 1 1,2-1-1,4 1 1,2 0-199,5-1 1,7 1 0,2 0 0,0 1-491,1 3 0,-4-3 1,3 5-1,-5-2-349,-4 0 0,1 0 0,-5-4 0,-2-1-166,-2 1 1,-1-2 0,0-1-1,0-3-312,0-2 1,6-1 1135,3-5 0,9 0 0,3 1 0</inkml:trace>
  <inkml:trace contextRef="#ctx0" brushRef="#br0">24008 7183 7924,'-15'-1'-30,"-3"-4"0,-3 4 0,-7-4 0,-3 4-208,-5 1 0,4 1 1,-1 2-1,2 3 238,0 2 0,1 1 0,7 4 0,2 0-68,2 1 1,1-5 0,5-1-1,1 3 641,3 1 1,3 1 0,6 0-305,0 1 1,6-3 0,3 0 0,4-4 383,5-1 0,-2-1 1,6-5-1,1 0-454,-3 0 0,9 4 1,-6 0-1,1-1-327,1-1 0,-4-1 0,-2 4 0,-3 2 109,-4 1 0,-6 3 1,2-2-1,-2 3-30,-4 2 0,-6-1 0,-5 2 1,-3 1 335,-1 2 0,0 0 0,-1-4 1,1 3 247,0 0 1,1 1 0,3-5-1,4 1-113,4-1 1,1 0 0,0 1 0,1-1-409,4 0 0,2-1 0,8-1 1,1-4-70,2-1 1,4 4 0,-4-1-1,-3 3-392,-5 1 1,1 1 0,-7-1 0,-1 2 571,-1 3 0,-4 1 0,-2 5 0,-5-2 484,-3 1 0,-1 3 0,-2 0 0,-1 1-164,-2 0 0,0-1 0,6 1 0,2 0-422,1-1 0,1-1 0,0-2 0,2-4-374,0 0 1,4-4 0,-4 3 0,0-5-428,-2-4 0,-4 3 0,-3-3 0,-3 1-256,-4-1 0,-15 6 1,-9-3-1,-10 1 1034,-11 3 0,31-5 0,-1 0 0,-3 0 0,0-1 0</inkml:trace>
  <inkml:trace contextRef="#ctx0" brushRef="#br0">18102 5517 7912,'-13'0'971,"4"0"484,0 0 544,0 0-1222,2 0 1,3 0 436,8 0 1,3 5-634,7-1 1,-2 7 0,-2-2-243,-1 2 0,-6 7 0,1 1 0,-2 2 18,-2 3 1,0 3 0,-2 4-1,-1 3 92,-1 0 0,-5 9 0,3-2 0,0 4-158,0 0 1,0 6 0,3-2 0,-1 1-132,1-1 1,1-3 0,4-6-1,2 0 59,5 0 0,7-2 0,4-1 1,0-3-133,4-1 0,-3-2 0,1-6 0,2-1 22,1-2 0,2-6 0,-1 2 0,2-5-4,4-4 0,0 2 1,5-7-1,-1-1-75,1-1 0,4-2 0,2-2 0,-1-1 190,1-1 0,-2-5-705,-5 4 1,1 1 160,-6 4 0,0-4 0,-6-1 0,-1 2-185,-2 2 1,-6 1 0,2 0 422,-3 0 0,-6 0-1053,0 0-963,-1 0 0,1 0 386,0 0 0,-6 6 1716,2 2 0,-10-2 0,-2 0 0</inkml:trace>
  <inkml:trace contextRef="#ctx0" brushRef="#br0">18889 6490 7870,'-6'2'1121,"7"2"1,10 4-348,5-1 0,6 0 0,-4-4 0,-2 2-52,-1-2 1,3 3 0,1-2 0,0 1-265,1 1 1,-1-3 0,-3 4-1,1 0-325,-6 1 1,1 1 71,-7 4 1,-1 0 0,-4 1-354,0-1 0,-6 0 0,-3 1 1,-3-1-1331,-1 0 1,1-4 0,2 0-1152,1 1 2629,6 2 0,-3 2 0,6-1 0</inkml:trace>
  <inkml:trace contextRef="#ctx0" brushRef="#br0">19395 6530 7843,'0'9'1315,"0"0"0,2 0-302,2-2 1,-1 5-1,5-3 1,-1 3-93,0 1 0,1 1 0,2-1 1,-2 0 305,-2 1 0,2-1 0,-3 0-559,-2 1-1832,-2-7 1,-1-3 0,0-8 329,0-5 0,0-4 1,0-5-1,0-4 322,0-3 0,0-2 1,0 0-1,0 2 245,0 3 0,2 1 1,1 5-1,3 0 761,1 4 1,-4-2 0,3 7-1,0 0 371,3 2 0,-2-1 0,2 2-870,1 1 1,2 1 0,2 2-298,-1 0 1,-4 0-1,0 0 1,1 0-438,2 0 1,1 0 0,1 0-1,-1 0 739,0 0 0,1-6 0,-1-1 0</inkml:trace>
  <inkml:trace contextRef="#ctx0" brushRef="#br0">19769 6410 11948,'13'-7'1095,"0"0"1,1 4 0,-1-2-534,0 2 1,1 2 0,0-1-1,3-1-11,0-1 0,1-1 1,-4 5-305,-1 0 0,-1 6-66,-3 3 1,-3 3 0,-8 1-1,-2 1-142,-5-1 1,-3 0-1,-3 2 1,-1 1 20,-2 2 1,0 1 0,5-2-1,1 1-5,3-2 0,3-1 0,6-2 0,0 0-201,0 1 0,2-6 1,2 0-1,5-2-395,3-3 0,3-2 1,1-1-1,2 0-166,-2 0 0,-1-4 1,0-2-1,1-2-672,2-2 0,0 0 0,-7-1 0,0 3 1379,-2-3 0,0-7 0,4-2 0</inkml:trace>
  <inkml:trace contextRef="#ctx0" brushRef="#br0">20249 6717 11201,'5'-8'1371,"-2"3"0,6 5-467,2 0 0,-4 1 0,0 3-739,-1 5 0,-1 3 0,-5 2 0,0-1-94,0 0 1,0 5 0,-2 1 0,-1 0-141,-1 1 0,-6 2 1,2-4-1,-1-2-3218,0-1 0,6-2 3287,-1 0 0,3-5 0,1-2 0</inkml:trace>
  <inkml:trace contextRef="#ctx0" brushRef="#br0">20528 6570 14652,'-4'9'2219,"0"0"-1918,1 1 0,1 2 0,2 2 290,0-1-1377,0-6 1,0-2 331,0-10 1,0-2 0,2-8-1,1-1 210,1-2 0,0-4 0,-2 4 0,1 2 317,1 1 1,1 2 735,-5-1 1,1 2 82,4 4 1,-4 3 0,5 8-584,0 2 0,-3 5-1359,6-1 1,0 1-1342,4-1 0,-4-2-1287,0-2 3678,-6-4 0,9 5 0,-5-6 0</inkml:trace>
  <inkml:trace contextRef="#ctx0" brushRef="#br0">20942 6424 8920,'0'-8'1531,"0"2"1,1 8-1,2 2 1,2 5-1241,-2 3 0,2 1 1,1 1-1,0 0 55,0 4 0,3-1 0,-3 3 0,1 1-33,4 0 0,-4-3 1,2 2-1,0-1-138,-2-2 0,1-2 0,-5-2-553,1 0 0,1-4 0,-7-1 72,-2-3 0,-4 0 1,-6-5-1,-3 0-2505,-1 0 0,-8 0 2811,4 0 0,-13-6 0,7-1 0</inkml:trace>
  <inkml:trace contextRef="#ctx0" brushRef="#br0">20915 6464 7899,'18'-14'824,"0"1"0,-1 4 0,-3 2 0,-1-1 115,0 1 1,5 2 0,1-3 0,2-1-907,3 1 0,-1-2 0,3 4 0,-3 0-1453,1 0 0,10-3 1,-4 3 1419,2-1 0,7-2 0,-5-4 0</inkml:trace>
  <inkml:trace contextRef="#ctx0" brushRef="#br0">19195 6144 29491,'-7'-14'-7071,"3"7"4898,8 3 0,-1 2 4943,6 2-1731,-6 0 1,1 0 0,-7 2-1025,-1 2 1,-5 3 0,3 7 0,0-1-126,0 0 0,-3 1 1,3-1-1,0 0-43,1 1 1,0-1 0,5 0-639,0 1 0,0-1 1,0 0 535,0 1 1,0-5-1,2 0 311,2 1 0,-1-3 1,4 2-527,-1 2 1,-1 0 0,-5 3 0,0-1-254,0 0 0,0 1 0,-2-1 0,-2 0 662,-5 1 1,2-1-1,-1 0 1,1 1 507,-1-1 1,5-4-1,-1 0-293,2 1 0,2 2 0,3 0 0,5-2 322,5-1 0,3 0 0,-2 3 0,-1-2-450,0-1 0,4 4 0,-2 7 0,-4 0-360,1 4 1,-6 0 0,-1 1 0,-4 0-52,-1 3 0,0 0 1,0-4-1,-1-3 307,-4-2 0,4-1 0,-4-5 0,4 0 279,1 1 0,6-7 0,3-2 0,4-4 121,5-1 0,-2 0 0,6 0 1,0 0 60,-1 0 1,4 0-141,-2 0 0,8 0 0,3 0 1</inkml:trace>
  <inkml:trace contextRef="#ctx0" brushRef="#br0">21168 6170 9090,'-1'-16'0,"-2"1"1355,-2 4-1405,1 6 1,10-1 0,3 6 0,3 0 1218,1 0 1,6 2 0,3 1 0,4 1-247,0-1 0,2 0 0,2 0 0,1 3-467,-1 1 1,-2 2 0,-1 4-1,-2 2-388,-3 3 1,-3-3-1,-5 3 1,-1-4-242,0 0 1,-5-1 0,-4 0 0,-1-1 472,1-3 1,-2 3 0,1-5 150,-6 1 1,0-1 596,-6-2 1,6-2-1601,-1 5 0,2 1 0,5 5 0,5-1 317,5 0 1,8 2-1,-2 1 1,0 4-136,0 0 1,4 1-1,-6 3 1,0-2-56,-3 2 1,-6 1 0,-4 0 0,-2-1-86,-2-2 1,-8-1-1,-5 1 1,-8-4 722,-4-3 0,-7-7 0,-4 0 0,-4-1-7,-4 1 0,-4-4 0,-4 3 0,2 1 71,1-1 1,-12 8 0,-7 6 0</inkml:trace>
  <inkml:trace contextRef="#ctx0" brushRef="#br0">19755 5931 29612,'-12'-2'-1853,"2"-1"1521,1-1 0,2-7-204,-2 2 0,-1-2 0,5-3 79,2 1 0,-4 4 0,-2 2 430,-3 1 1,3 1 0,0 5-1,-1 0 246,-2 0 0,-6 0 1,-1 0-1,0 0-9,-1 0 1,1 5-1,3-1 1,-2-1-138,2-1 0,0-1 1,-1 2-1,-1 2 55,2-3 0,1 0 1,1-2-1,-3 0 941,-1 0-504,1 0 0,2 4 0,-1 1-52,-2-2 0,-4-2 0,4 1 0,0 1-482,-1 1 0,3 5 1,-7-3-1,0 1-191,-3 4 0,1 1 1,2 1-1,0-1-146,0-3 1,-3 2 0,0-2 41,-1 3 164,6 2 0,-2-3 0,3 0 1,1-2 55,0 1 1,-3-3-1,2 1 1,1-1 98,0 1 0,0-4 1,2 3-1,0 1-51,0-1 1,-2 1-1,1 2 1,2-1-180,1 1 0,-3 2 1,1 1-1,0 1-58,3-1 0,-1 2 1,-2 1-1,0 2 11,0-2 0,3-1 0,0-2 1,1 1 39,0-1 0,-1 0 0,1 1 1,1-1 53,3 0 1,-3 1 0,3-1 0,-2 2-101,-3 3 0,2-4 1,2 6-1,1-3-128,-1 1 1,-1 6-1,1-2 1,1 3-103,-1 2 1,2 0 0,1-1-1,1 1 37,3 0 0,-3-1 1,2 1-1,1 0 132,1-1 1,2-1-1,0-1 1,2-3 169,2-2 0,4 3 1,3-3-1,0 1 186,-2-1 0,1 3 0,6-3 0,2 1 1113,-2-1 1,1 0-1,-1-3 1,3 4-1062,2 0 1,-3-2 0,4 3 0,0 0 195,-1-1 0,7-3 0,-3 2 0,2-1 99,3 0 1,1 4 0,-2-5-1,2 0 217,-1-2 1,4-2 0,2 0 0,2-1 160,2-3 0,-1 1 0,-1-4 0,1 0-645,2 0 1,2 3-1,-3-3 1,0 0-148,0 0 0,5 4 0,-3-2 0,-2 0 0,-3 1 0,-1-4 0,4 2 0,0 1 0,0-1 0,-1-4 0,-2 3 0,-2-2 0,2 1 0,2-1 0,-1-4 0,-1 0 0,-1 0 0,-1 0 0,7 0 0,-1 0 0,-1 0 0,8-4 0,-8-1 0,0 1 0,-3-2 0,6 3 0,-3-4 0,1 1 0,0 3 0,2-3 0,-1 1 0,-4 1 0,1-2 0,-1 4 0,1-3 0,-2 0 0,-1 1 0,-2-5 0,1 4 0,-2 1 0,-1-2 0,-4 3 0,5-4 0,-2-1 0,0 1 0,5-1 0,-4-2 0,1 1 0,0-1 0,2 2 0,-2-1 0,-1 1 0,1 0 0,-1-2 0,-2 4 0,1-2 0,-1-2 0,2 3 0,-1-1 0,-1 1 0,-2 0 0,3 2 0,0-4 0,-1 0 0,-2 2 0,-1-5 0,0 3 0,-1-3 0,1-1 0,0 0 0,-1-1 0,1 1 0,-1 0 0,4-1 0,0 3 0,-2 0 0,2 2 0,-1 0 0,-2-2 0,-1 0 0,1 2 0,0 2 0,-1-3 0,1 2 0,0 2 0,-1-4 0,1 1 0,0-1 0,-1 1 0,0-3 0,-3 3 0,-2-3 0,-2-1 0,5-1 0,-2 1 0,3-2 0,2-2 0,-2 2 0,-1-5 0,-2 3 0,2-1 0,-1-4 0,1 2 0,-3 1 0,-2 0 0,-1-3 0,-5 4 0,1 0 0,-1-1 0,-4 4 0,0-4 0,0 1 0,-2 0 0,5 1 0,-11 2 0,4-1-787,-4-2 1,4 0 0,-1 3 361,-1-3 1,-1 4 0,-2-6 0,0 3 0,0-3-49,0 0 0,0 2 0,-2-3 0,-1 0 204,-1 1 0,-5-1 0,3-3 1,0 2 176,0-2 1,-4 4 0,1-1-1,-3 0 121,-1 0 0,-1 5 0,-1-2 1,-1 4-177,-2 0 0,-4 1 1,3 0-1,-2-1 169,-2 1 1,-3 1 0,0 2 0,-1 2 268,0 2 1,1-3 0,-1 4 0,0-1 18,1 0 0,-1-3 0,0 3 0,1 0 88,-1 0 0,0-3 0,1 3 0,-1 0 233,0 0 0,1-3 0,-1 5 0,-1 0-214,-3-2 0,-2 4 0,-4-4 1,2 2-418,-2-1 0,-2 1 0,-4 2 0,-3 0 0,-3-3 0,-4 1 0,7 4 0,0 0 0,0 0 0,-3 0 0,5 0 0,1-2 0,2-2 0,-5 2 0,-3-2 0,-2 2 0,3 2 0,-3 0 0,5 0 0,-1 0 0,-3 0 0,-5 0 0,-2 0 0,1 0 0,-5 0 0,-1 0 0,-1 0 0,2 0 0,2 0 0,1 0 0,5 2 0,-1 1 0,1 1 0,1 1 0,3-4 0,5 2 0,2 2 0,4 0 0,1-2 0,4 2-267,5-2 0,0 0 0,10 0 1,2 3-1060,1 1 0,8-3 780,2 5 1,4 6-1,1 6 1</inkml:trace>
  <inkml:trace contextRef="#ctx0" brushRef="#br0">18129 6970 7853,'0'-13'-54,"0"-1"1,-1 3 0,-2 0-575,-2 2 1228,1 6-511,4-3 1,-2 11-1,-2-1 1,-4 1 74,1 1 0,-9-3 1,1 4-1,-3-1 69,-1-3 0,-9 3 0,0-2 0,-5-1-67,-4-1 1,-8-2-1,-3 0 1,-4 0 144,-2 0 0,-3-5 0,-4-2 0,-1-2-35,-2-1 0,-7-10 1,6 7-1,-2-2-183,-2 0 0,32 7 0,-1 0 0,-34-8 0,34 8 0,0 1-174,-2-1 1,-1 0 0,1-1-1,0 2 1,-3 0 0,-1 0-1,-1 1 1,1-1 36,-3 0 0,0 1 0,-3-3 0,0 0 0,0 0 0,0 0 1,1 1-1,-1 0-21,1 0 1,-1 1-1,-5-2 1,-1 0 0,1 0-1,0 0 1,0 1 0,-1-1-23,-1-1 0,-1 0 0,-1 1 0,-1-1 0,-1-2 0,1 0 0,0 1 0,1 0 175,0-1 1,-2 1 0,-5-2 0,-1 0 0,4 0 0,0-2 0,0 1 0,0-1-22,2-1 0,-1 0 0,-3-1 0,0-1 0,3 2 0,-1-1 0,1 1 0,-1-2-151,-2 0 1,1-1 0,-2 1 0,0-1-1,1 0 1,1 0 0,-1 0 0,0-1 66,0 0 1,-1-1 0,-3-1 0,-1 1 0,8 1 0,0 0 0,-2 0 0,0 0-14,-2 0 1,-1 0 0,-3 0-1,-1 0 1,2 0 0,1 0 0,0 0-1,1 0 16,-3 0 0,1 0 0,-1 2 0,0 0 0,-1 1 1,-1-1-1,1 0 0,1-1 15,0 0 1,-1-1-1,20 7 1,-1 0-1,1-1 1,-20-6 0,0 0-1,-1 1 1,-1 0 3,1 1 1,0 0 0,22 4-1,-1 0 1,1-1 0,-23-4-1,1-2 1,1 0 0,0 0 35,-1-2 1,0 0 0,2 1 0,-1 1 0,0-3 0,0-1 0,3 0 0,0 1-17,2 0 1,0 1 0,-4-3 0,-1 0-1,8 1 1,1 1 0,-2-2 0,0 0-37,1 0 1,-1-1-1,-1-1 1,-1-1 0,3 1-1,1 0 1,1 1-1,0-1-7,0 1 1,1-2-1,-2-1 1,1-1-1,3 2 1,2-1-1,-2 1 1,0-1 22,0 0 0,-1 1 0,-1-1 0,0 0 1,3 2-1,0-1 0,0-1 0,0-1 17,1 1 0,-1-1 1,-3 0-1,-1 0 0,5 2 1,1 0-1,-1 1 1,-1-1 33,0-1 0,-1-1 0,-1-2 0,1 1 1,4 2-1,1 1 0,2-1 0,1 0-17,2 1 1,0-1 0,-1-2 0,0 0 0,1 2 0,0 0 0,2-1 0,0-1-77,3 1 1,0 0 0,4 1 0,0 0-1,2-2 1,0 0 0,2 1 0,0 0-33,0-1 0,1 0 0,-1 0 0,2 0 1,1 1-1,1-1 0,2 1 0,1 1-12,0 1 1,1-1-1,0-2 1,0 0 0,1 2-1,1-1 1,-1 0 0,1 0 82,1 0 0,-1 0 1,-18-25-1,-1-4 1,4 4 260,4 3 1,-1-6 0,6 8 0,2 1-53,1-2 0,5 0 0,4 0 1,3 2 72,4 1 0,7 2 0,3-3 0,4 2-283,7 2 1,5 2 0,3 4 0,7 0-35,6 0 1,4 4-1,6 2 1,0 2-257,0 2 1,4 2-1,2 1 1,2 2 315,2 3 0,0 3 1,1 5-1,-4 1 115,-1 0-163,4-1 1,-7 2 0,5 2 2,-2 1 1,0 2 0,-2-4 565,5 3-477,-3 5 0,0-8 0,-5 7 0,2 1-88,2 1 0,-1 2 0,-6 0 0,-1 0-271,-1 0 0,-6 0 1,-1 0-1,-5 0-360,-6 0 0,-3 0 0,-2 0-474,0 0 1,-5-1 1121,-4-4 0,3-2 0,1-6 0</inkml:trace>
  <inkml:trace contextRef="#ctx0" brushRef="#br0">7718 1119 11649,'-1'-19'1207,"-4"6"0,4 13 1,-2 12-1,7 4-2334,10 0 0,0 5 1,9 1-1,0 3 253,2 2 1,1 0 0,-3 1 0,-2 2 357,-2 1 1,-2 4 0,-8-2 0,-5-1 345,-3 1 0,-6-1 0,-6-2 0,-5 1 170,-6-1 0,-9-2 0,-4-1 0</inkml:trace>
  <inkml:trace contextRef="#ctx0" brushRef="#br0">8971 933 8018,'8'-18'0,"-2"0"506,-1 2 1,-3 1 0,4 3 2577,0 4-1957,-5-4 0,5 12 1,-4 0-671,2 7 1,-2 15 0,2 6 0,-2 5 42,-2 4 1,0 2 0,0 2-1,0 2-319,0 1 0,-2 5 0,-1-3 0,-1-1-893,1-4 1,1 5 0,2-11 0,0-2-1182,0-3 1,0-10 0,0-2 1892,0-3 0,6-8 0,2-1 0</inkml:trace>
  <inkml:trace contextRef="#ctx0" brushRef="#br0">8905 1293 9347,'0'-14'920,"1"7"1,3 3-370,5 2 0,3 2 0,3 0 0,3 0-876,4 0 1,3 0 0,2 0 0,0 0 324,-1 0 0,1 0 0,-1 0 0</inkml:trace>
  <inkml:trace contextRef="#ctx0" brushRef="#br0">9224 1293 8737,'-5'9'0,"-3"0"0,-1-1 196,0 0 1,6 4 0,-1-3 0,2 4 856,2 5 1,0-4 0,2 6 0,2-3 42,5 1 0,3-1 0,1-7 1,1-3-742,-1-1 1,0-1 0,1-7-395,-1-2 1,-5-8-1,-4-7 1,-3-2-74,-1-3 0,-1 1 0,-3-1 0,-5 3-302,-3 2 0,-2 3 0,1 5-1557,0 2 1259,-1 0 0,7 3 0,4 5 0,5 5-72,2 4 0,11-1 0,0 2 0,4-4-814,5-4 1598,1-1 0,1 6 0,1 1 0</inkml:trace>
  <inkml:trace contextRef="#ctx0" brushRef="#br0">9491 1266 9174,'7'2'1683,"-2"2"1,-4 3-1,-1 8 1,0 3-837,0 4 1,0 3 0,0 2-1,0 0-621,0-1 0,0 1 1,2 0-1,1-2-359,1-3 0,1 2 1,-5-7-2563,0 0 1546,6-8 0,0-11 0,2-11 0,-2-8 839,0-4 1,-4-6-1,4-3 1,-2-2 409,1-1 1,1 0 0,-4 9 0,4 0-38,2 3 0,-4 7 1,4 0-1,-1 3 1270,0 2 0,1 4 1,2 2-1,-1 1 61,2 3 1,0 1-1112,3 2 0,-2 2 0,-4 2-585,-3 5 1,-4 3 0,-1 1 0,0 1-811,0-1 0,-1 0 0,-2 1-518,-2-1 0,0 0 0,2 1 1630,-2-1 0,1-6 0,4-1 0</inkml:trace>
  <inkml:trace contextRef="#ctx0" brushRef="#br0">10091 1000 8872,'0'-14'1480,"0"1"-636,0 0 0,6 5 14,3 4 0,1 10 0,-1 5 0,-3 7 33,0 3 1,-5 6 0,4 5 0,-4 2-335,-1 3 1,0 2 0,-1 1 0,-2-2-699,-2-2 0,1-5 0,4-7 0,0-4-701,0 0 1,0-7 190,0-4 1,1-12-1,2-3 1,3-10-147,2-11 1,-4-4 0,4-8 0,-1 1 438,0-4 1,1-1-1,2 3 1,-2 3 616,-3 6 1,1 0 0,-3 11 0,2-1 1185,-2 3 1,4 5-628,2 4 1,3 3 0,1 6-329,1 0 0,-1 4 1,0 2-1,-1 2-238,-3 2 0,3 2 0,-5 1-236,1 1 0,-1-1 0,-4 0-19,1 1 1,-1-1-1,-7 0 1,-3 1-302,-1-1 0,-4 0 0,3-1 0,-1-2-1089,1-1 1,-1-4-550,5 4 1831,1-6 0,5 2 0,4-5 0,4-1 329,3-3 0,2 2 0,3-2 0,0 2-43,0 2 0,-7 0 0,-1 0 1,1 0 357,2 0 1,-4 6 0,-2 3 0,-2 3 532,0 1 0,1 0 0,-7 2 0,-2 2-809,-5 0 1,-4 6 0,-4-6-1,0 0-172,0-3 1,3 0 0,-1-1 0,-2 0-1286,0 1 1,0-5 0,7-2 0,1-1-5479,-1-3 6678,4-2 0,0-12 0,6-4 0</inkml:trace>
  <inkml:trace contextRef="#ctx0" brushRef="#br0">10637 946 14884,'0'15'992,"0"3"1,0-2-1,0 6 1,2 2-516,2 1 1,-2 2 0,2-1-1,-2 1-453,-2 0 0,0-2 0,0-3 1,0-4-2010,0-3 751,0-2 1,0-7 0,0-6 517,0-7 0,0-11 0,1-6 1,4-4 351,4-3 1,-2-5 0,2 4 0,0 1 457,-2 3 0,5-1 1,-5 10-1,2 1 685,0 4 0,-4-3 0,4 10 82,1-1 1,0 1 0,1 4 0,-2-1-172,1 1 0,-3 1 0,1 4 0,-1 2-527,1 5 1,-6-2 0,3 2 0,-2 0-74,1-1 1,-2 3-1,2-2 1,-2 3-208,-2 2 0,-2-1 0,-1 0 1,-3-1-708,-1-3 0,4 3 0,-1-3-1370,2 3 1852,2 1 0,2-6 0,2-2 0,5-4 419,3-1 0,3 0 0,1 0 0,2 0 456,-2 0 1,-1 0-1,-2 0 1,0 0 443,1 0 1,-2 6-1,-4 3 1,-2 3-339,0 1 0,-4 2 0,1 1 0,-6 3-297,-6 2 0,-7-3 0,-4 3 0,0-2-280,-4-3 1,0 4 0,1-3 0,0-2-1685,0-5 1,3 1 0,3-5-4796,2 1 6417,1-4 0,7 3 0,1-6 0</inkml:trace>
  <inkml:trace contextRef="#ctx0" brushRef="#br0">11637 1093 10732,'8'-6'1388,"-1"0"1,-4-4-422,1 1 1,1 0-477,-5-4 1,-6 1 0,-3 3-238,-3 4 1,-1 4 0,0 1-6,-1 0 1,7 6 0,2 3-674,4 3 1,2 1-1,4-1 1,4-2 178,3-1 0,5-2 0,3 4 0,-1-4 449,0-1 1,3 4-1,-4-1 1,-2 2 221,-1-2 0,-6 2 0,-2-2 1,-1 3-6,-3 1 1,-3 2 0,-4 2 0,-6 0-135,-7 0 0,1-3 0,-5 0 0,1-1-1225,-1 0 0,4-1 0,0-1-1454,2-3 1,5-6-1,5-2 2392,10-7 0,17-23 0,6-6 0</inkml:trace>
  <inkml:trace contextRef="#ctx0" brushRef="#br0">12050 680 8898,'0'19'750,"0"2"1,0 5 0,0 1 348,0 0 1,0 5 0,0 5 0,0 5 34,0 2 1,2 1 0,1-5 0,1 0-1108,-1-1 0,-1-1 1,-2-6-1,0-5-872,0-2 0,0-6 0,0-1 362,0-3 0,1-9 1,2-6-652,2-8 0,4-10 0,-4-5 1,1-5 1000,0-3 0,3 1 1,-4 6-1,-2 4 701,-2 0 0,-1 3 0,2 5 655,2 3 1,-1 3-864,6 6 0,0 1 0,3 4 0,-2 4-442,-1 3 0,0 1 0,3 0 1,-2 0-900,-1 1 0,-2 1 0,4 1 0,-2 2-597,1-2 1,0-6 0,1-2 1577,-2-2 0,-1 4 0,6-3 0</inkml:trace>
  <inkml:trace contextRef="#ctx0" brushRef="#br0">12330 1186 8656,'0'-7'2654,"0"2"0,2 10-1266,2 4 1,-1 2-1,6 3-980,2-1 0,-4-1 0,2-3-623,1-5 0,2-4 1,0-4-206,-3-5 1,1-3 0,-4-3 0,0-1-46,0-2 0,-2 0 0,-4 5 0,-1 0-70,-4-1 0,-2 1-77,-6 0 11,5 5 0,4 4 0,8 7-173,5 1 1,7 5 0,4-3-1,-1 0-1394,0 0 2168,5-2 0,3-4 0,7 0 0</inkml:trace>
  <inkml:trace contextRef="#ctx0" brushRef="#br0">12637 1106 8242,'-6'8'1260,"0"3"1,-4-2-584,1 3 0,6-3 0,-2 0 0,4 1-21,1 2 0,6-3 1,3 0-1,3 0-307,1-2 0,0 1 0,2-5 0,1 1-407,2-1 0,0-6 0,-5-4 0,1-4-655,-1-4 0,0-1 0,-1 1 0,-3-2-50,-5-6 0,-2 3 0,-2-3 0,0 1-305,0 1 1,0-4-1,0 5 1,0-3 1067,0 1 0,6-6 0,1-6 0</inkml:trace>
  <inkml:trace contextRef="#ctx0" brushRef="#br0">13024 1706 7641,'-8'-13'1049,"-1"1"-184,9 3 0,-1 3 0,10 6-747,1 0 1,2 1 0,0 4-40,-3 4 0,-3 3 1,-6 1-1,-2 2 282,-2 2 1,-4 4-1,-5 6 1,-2-1-64,-3 1 1,3 4 0,-2 2 0,2-1-96,2 1 0,1 4 0,1-1 1,4 2-446,1 2 0,2-4 0,4-2 0,0 0-283,0 0 0,0-6 0,1 0 0,2-6-85,1-3 0,7-1 0,-4-4 0,2-3-202,0-2 0,0-3 0,4-9 812,1-6 0,11-11 0,3-14 0</inkml:trace>
  <inkml:trace contextRef="#ctx0" brushRef="#br0">13503 1759 10464,'2'-6'415,"-4"-1"0,-5 1 0,3 6 1,4 7-1,3 5-935,1 2 1,6 0 0,-2 3 0,1 2 122,0 2 1,-6 1-1,1 4 1,-4 1 542,-4 0 0,-5-1 0,-8 3 1,0 0 177,0 2 1,-2-1 0,0-6 0,1-2-147,3 1 1,-6-3-1,10-2 1,-1-4-46,1 0 0,2-5 1,-4-2-148,0-1 1,-1-2-1,1-4 1,0 0 71,0 0 1,-5 0 0,0 0-1,2 0 225,1 0 0,2 0 0,-1-1 344,1-4 0,5 5-453,4 0 0,4 5 0,3 5 0,4-1-389,5 1 0,-1 2 0,8 2 0,-1-1-246,-1 0 1,10-4 0,-3-1 0,-1-3 70,3-2 1,-3-1 0,1-2 0,-3-2-2209,-2-2 2598,5-3 0,-9-7 0,4 1 0</inkml:trace>
  <inkml:trace contextRef="#ctx0" brushRef="#br0">14197 1719 7644,'-14'0'133,"7"6"107,2 3 1,4 3-1,1 1 1,0 2-3,0 3 1,0-3 0,0 5 0,0 3 187,0 3 0,0 5 1,0-1-1,0 2-119,0 3 0,0-1 0,0 3 1,0-3-64,0-2 1,0-1-1,0-4 1,0-2-757,0-3 1,0-2 0,0-7-647,0 0 1001,0-5 1,4-5-1,4-11 1,1-5 78,1-2 1,9-6 0,-5 1-1,0-1 397,1 3 0,-1-1 0,-3 1 0,0 3-22,-2 5 1,0 0-1,4 5-20,0 2 0,1 2 0,-1 1 50,0 0 1,-4 6-1,0 2 1,1 4-425,2 2 1,2 3 0,-3 3 0,0-1-619,-2 0 0,0-1 0,2-5 0,0 1-256,-2-1 0,-6 0 0,1 1-432,-2-1 1403,-2-6 0,0-1 0,0-6 0</inkml:trace>
  <inkml:trace contextRef="#ctx0" brushRef="#br0">14543 2146 7644,'-1'-14'3976,"-4"1"-3636,4 6-229,-5 1 1,12 6-1,3 0-37,3 0 1,-4 6 0,1 2 0,2 3-32,1-2 1,-4 3 0,1-4-563,2 4 0,-1 2 0,0-2 123,-1-4 1,-6 0 990,2-4-59,-4-2 1,1 2-214,2-8 0,-1 2 0,4-4-149,-1 0 0,0 5-329,-1-4 1,-2 5 0,4 5-604,-1 4 1,4-2-23,-1 2 1,3-6 0,1 1-13,1-2 0,1-2 0,1 0 792,2 0 0,5-12 0,-2-3 0</inkml:trace>
  <inkml:trace contextRef="#ctx0" brushRef="#br0">15116 2172 7644,'2'8'474,"2"-4"0,8 2 0,9-1 0,3-2-792,4-2 0,1-1 0,-2 0 1,-2 0 140,-3 0 0,2 0 0,-6 0-62,-2 0 470,-1 0 1,-9 0 0,-6 0-1,-9-1 72,-7-4 1,-5 2 0,-6-4 0,1-1 149,-1 1 0,0 4 0,1-3 0,-1 2 31,0-1 1,7 1 0,2 4 0,5 1-328,4 4 1,3 2-1,6 6 1,1 1-132,4-1 0,7 0 1,8 1-1,4-1-1170,4 0 1,8-5-1,-1-4 1144,4-2 0,7-2 0,1 0 0</inkml:trace>
  <inkml:trace contextRef="#ctx0" brushRef="#br0">16116 1972 7602,'-13'-11'312,"-1"2"1,3 1 0,0 5 0,2-1-279,-1 1 0,3 1 1,-2 2-1,-2 0-227,0 0 1,2 0-1,0 0 1,-3 2 414,-4 2 0,1 4 0,-4 7 0,1 2-25,0 6 1,0 3 0,6 5-1,2 5 208,1 2 1,8-2 0,1-1 0,9 1-276,7-2 0,5-1 1,7-8-1,1-4-154,2-8 1,6-1 0,-2-8 0,0-2-82,1-5 1,-2-6 0,3-9 0,-3-4-84,-2-3 0,-2-8 0,-8-3 1,-4-1 133,-3 2 0,-6-4 0,-2 4 1,-1-2 1,-3 1 0,-7 4 1,-5 5-1,-3 2 108,-2 3 0,-3 2 0,-3 7 0,1 1-73,0 3 1,-3 2-1,4 4 1,2-1-551,1 1 1,1 6 0,3 3-289,2 1 0,3 2 855,6 4 0,0-5 0,0-3 0</inkml:trace>
  <inkml:trace contextRef="#ctx0" brushRef="#br0">16529 1586 7642,'-19'0'253,"-6"-5"0,-6 4 0,1 8 689,2 14 1,7 10-1,2 12 1,1 5-1,-1 8-1259,-2 8 0,-1 1 1,9-29-1,-1 2-81,1-2 0,0 0 1,-2-1-1,-1 0 0,-17 29 1,-1-5 128,-3-4 0,-4-1 0,-2-9 0,3-4 230,1-4 0,-1-6 1,9-7-1,1-5-331,2-4 1,3 0-1,3-11 370,4-1 0,9-13 0,3-5 0</inkml:trace>
  <inkml:trace contextRef="#ctx0" brushRef="#br0">16996 1906 7611,'1'-14'467,"4"1"1,2 1 0,7 3 0,-1 5-325,0 2 1,-4 2 0,0 0 5,1 0 0,-4 2 0,-1 2 136,-4 5 0,-2 8 1,-4 3-1,-4 4-1,-2 4 0,-3 3 1,2-1-1,2 2-126,1 2 1,0 1-1,-3 0 1,4-4-135,3-3 1,4-1 0,1-2 0,0-1-90,0-2 0,1-6 0,4 2 0,2-3 16,0-2 0,5-4 1,-3-1-1,3-1-349,1 0 1,7-4 0,0 2 20,1-4 1,-2-1-1,-5 0 1,0 0-4,4 0 0,-2-1 0,5-2 1,0-3-129,0-2 0,-4 0 1,4-6-1,0 1 508,0 0 0,-5-7 0,3 0 0</inkml:trace>
  <inkml:trace contextRef="#ctx0" brushRef="#br0">17569 2132 9235,'6'6'1358,"-4"5"0,-5 3-1758,0 4 0,-3 6 0,1-2 0,2 3-8,2 2 1,1 0 0,-2-2-1,-1-3-167,-1-4 0,-5-3 1,3-4 247,-1-2 0,4-4 0,-2-11 327,4-8 0,1-5 0,0-7 0</inkml:trace>
  <inkml:trace contextRef="#ctx0" brushRef="#br0">17556 2039 7611,'0'-13'2362,"0"7"-2520,0 6 1,6 4 0,3 5 0,2-4-1563,3-4 1720,-1-1 0,6 0 0,2 0 0</inkml:trace>
  <inkml:trace contextRef="#ctx0" brushRef="#br0">17876 2106 8965,'-2'13'0,"-1"0"822,-1 1 0,-5-1 1,5 0-1,1 1-1169,1-1 1,2 0-1,3 1 1,4-3-43,7-2 1,7 2 0,-2-7 0,0-1 19,0-1 0,1-4 1,-4-1-1,2-3 327,-2-1 1,-1-1-1,-3-2 1,-2 1-104,-1-1 1,-5-2-277,5-1 0,-6 4 421,2 0 0,-10 6 0,-2-3 0</inkml:trace>
  <inkml:trace contextRef="#ctx0" brushRef="#br0">18116 2106 9301,'-8'6'-309,"8"1"1,9 6 0,3 1 43,1-1 0,7 0 1,0 1-1,1-1 335,-3 0 1,1-4 0,-1-1 1059,-2-2-1006,-1 4 1,-8-10 0,-2 0 79,-4-8 0,-2-3 0,-2-3 0,-3 1-303,-1 0 0,-2-1 1,-5 2-1,2 2 278,4 1 1,-4 6 132,3-1 1,-2 8-1,3 5 1,2 3-146,0 1 0,4 7 1,-1 2-1,5 1-332,2 0 1,11 0-1,0-3 1,6-1-1092,7 0 0,0-7 1256,7-8 0,1-2 0,4-2 0</inkml:trace>
  <inkml:trace contextRef="#ctx0" brushRef="#br0">19142 1826 7602,'-1'-12'519,"-4"3"-330,4-3 0,-4 17 1,8-1-1,2 8-139,-2 6 0,3 4 0,-2 9 0,-1 5 348,-2 2 0,-1 7 1,0 2-1,0 2-238,0 1 1,0 3 0,0-10 0,0-4-683,0-7 1,0-3 0,0-4-1,0-3-545,0-4 0,-1-9 1067,-3-5 0,-4-14 0,-5-5 0</inkml:trace>
  <inkml:trace contextRef="#ctx0" brushRef="#br0">18809 1932 7602,'-6'-4'1732,"6"0"0,12 5 1,11 6-1,7 2-2779,6 0 0,8-6 0,5 2 0,0-4 495,-5-1 1,-1-4-1,-12-2 1,-1 0-1375,-2 0 1926,-7-4 0,-2 2 0,-6-5 0</inkml:trace>
  <inkml:trace contextRef="#ctx0" brushRef="#br0">18955 2346 7628,'8'-21'285,"5"3"1,12 5-1,12 2 1,6 3-286,6-3 0,15-13 0,4-4 0</inkml:trace>
  <inkml:trace contextRef="#ctx0" brushRef="#br0">19582 1866 8492,'-13'-9'0,"-1"2"850,1 1 0,6 13 0,4 12 0,6 8-1829,5 4 0,0 5 1,1-5-1,0-2 500,-2-1 0,-1 2 0,-6-2 1,0-4 478,0-3 0,0-4 0,0-3 0,0-1 1397,0 0-988,0-5 0,1-4 0,4-8-381,4-5 0,6-7 1,-1-4-1,-2 1 32,0 0 1,0 1-1,1 5 1,-1-1 328,-3 1 1,3 1 0,-3 3-60,3 5 1,-3 2 0,-2 5-1,0 5 124,1 5 1,1 8 0,4 0 0,0 2-254,1 5 1,5 5-1,3-3 1,3-2-139,2 1 1,6-5 0,2-8 0,2-4-76,-1-3 1,1-7-1,-6-2 1,-2-9 32,0-8 0,0-8 1,-1-9-1,-4-3 60,-3-4 1,-4-4 0,-5 2 0,-3 0 59,-4 5 1,-4-2 0,-2 6 0,-2 1-168,-2 7 0,-5 0 0,1 9-3798,-3 0 3824,-1 2 0,0 8 0,-1 1 0</inkml:trace>
  <inkml:trace contextRef="#ctx0" brushRef="#br0">14810 5691 11086,'4'-21'-1344,"2"5"-414,2 5 1809,0 5 1,6 6 0,-1 0 0</inkml:trace>
  <inkml:trace contextRef="#ctx0" brushRef="#br0">14863 5637 11086,'-1'3'-48,"-4"-3"1,4-9 0,-5 2 0,1-2 426,1 0 0,-5 0 0,5-4 58,1 0 1,-3-1-252,1 1 0,-1 4 213,2 0-205,2 6 1,-4-1-25,6 8 1,-1 2 0,-2 5 114,-1-2 126,-1-6 1,4 2 90,-4-5 1,2 0-397,-6 0 1,0 2-1,-4 1 1,0 1-168,-1-1 0,1 5 1,0-1-1,0 2 158,-1 0 1,1-5-1,0 4 151,-1-2 1,1 0 0,0-3 366,-1 1 0,5 0 427,0-4-893,6 0 0,-7 2 0,4 1-275,-1 1 1,2 7-1,-4-2 1,-1 2-69,-2 3 1,-1-1 0,0 0 0,-1 1 213,1-1 1,0 0 0,-1 1 143,1-1 1,5-4-1,4 0 160,3 1 0,1-2-201,0 0 0,0-3 0,0 4-316,0 1 0,0 2 0,0 1 28,0 1 1,0 3 0,0 1 0,1-2 95,3-1 1,-2 3-1,4 0 1,-2-2 46,1-1 1,1-2 0,-3 1 0,3-3 508,1-2 0,-3 3 134,5-3 0,0-2-483,5 2 1,-6-6-1,0 3 1,-2 0-35,-3 3 0,3-2 1,-2 2-1,1 2-380,0 0 0,-2 7 1,6 0-1,0-2 134,-1-1 0,3-2 1,-2 1-1,2-1 326,-2 0 0,5 1 0,-2-2 0,2-4 288,2-3 1,0 1 0,-3-2-143,1-1 0,-1-1 1,0-1-139,1 4 1,-1-4 0,0 5-312,1 0 0,-1-5 0,0 4 1,1-4 97,-1-1 1,0 0 0,2 0-1,2 0 59,0 0 1,6 0-1,-4 0 1,0 0 0,0 0 1,-1 0 0,-3-1-1,1-2 180,2-2 0,0-3 1,-5 3-1,0 1-110,1-2 0,-1 4 1,0-2-1,1 1-218,-1-2 0,0 3 88,1-7 1,-1 6-1,-1-3 1,-2 1-133,-1 1 0,-4-7 1,2 3 42,-1-4 0,0-2 0,-3 1 0,1 0 171,-1-1 0,0 0 0,0-3 0,2 0-77,-2 0 1,-2 2 0,-1 1 0,0-3-52,0 0 1,0-1 0,0 5 0,0-1 20,0 1 0,0 0 0,0-1 1,0 1-13,0 0 0,0-1 0,0 1 0,0 0-18,0-1 0,-4 1 0,-2 0 1,0-1 8,0 1 1,-3 4-1,3 0 1,0-1 23,0-2 1,-4-1 0,2-1 23,1 1 1,-3 0 0,4-1-1,0 1 98,0 0 1,-3 4 0,3 0-1,-1 0-40,-4 2 0,4-4 1,-4 5-1,-2-1-181,-3-3 1,-8 4 0,2 0-1,-5 1-201,-4 1 0,3-1 0,-5 5 165,1 0 1,-1 0 0,-4 0 0,5 0 0,2 0-645,5 0 1,3 0 0,-1 0 0,6 0-80,2 0 0,-3 5 1,2 1-1,2 1-1760,4 4 2653,1 0 0,2 3 0,1-1 0</inkml:trace>
  <inkml:trace contextRef="#ctx0" brushRef="#br0">10131 11181 8447,'0'-13'-1045,"0"6"1625,0 1 7,0 6 2020,0 0-2323,-6 0 336,5 0-345,-11 0 0,9 0 0,-6 0 497,-2 0 0,4 0-435,-2 0 0,0 0-389,-4 0 1,4 0 0,0 1 21,-1 4 0,-2 1 0,-1 3 0,1-4 99,3 1 0,-3-4 0,5 4 0,-2-2 122,0 1 1,1 1 0,-2-3-1,1 1 95,-1-1 0,2-2 0,0 1-208,-3 2 1,-1-1 0,-1 6-172,0 2 0,-1-4 0,1 2 32,0 1 1,-1-2 0,1 1 0,0-1 139,-1 0 0,1 2 0,0-4 0,-1 0 191,1 0 1,0 3 0,-1-5 0,1 1-50,0 1 1,4-5 0,1 5 0,1-1-172,0-1 1,2 6 67,-4-1 0,6-1 0,-1 0-341,2 3 1,2 5 0,-1 2 0,-2-2 99,-2-1 1,1-2-1,4 1 1,0-1 179,0 0 0,0 1 0,0-1 261,0 0 0,-4 1 0,-1-1 38,2 0 0,2 1-234,1-1 0,0 0 0,1-1 0,2-2-126,2-1 0,5 0 1,-3 5-40,1-1 1,4-1 0,-5-2 0,2-1 187,0 1 1,0 2 0,4 2 181,0-1 0,1-4 1,-1-2-117,0-1 1,1 3 0,-1-5 0,0 1-82,1 1 1,-5-5-1,-1 5 1,3-1-232,1-1 0,1 5 0,0-5 0,1-1 84,-1-1 0,0 2 1,2 1-1,1-2 19,2-2 1,4 4 0,-4-1-1,-2-1 284,-1-2 0,0-1 0,1 0 0,2 0 30,-2 0 0,-1 0 0,-1 0 1,-1 0-250,0 0 0,5 0 0,0-1 0,-2-2-182,-1-1 1,3-2 0,-1 3-1,1-2 39,1 2 1,-4 0 0,5 0 0,-3-1 69,1 1 0,0-3 0,-5 2 0,1 1 179,-1 1 0,0-2 0,1-1 32,-1 2 0,0-4 1,1 0-167,-1-1 1,0-4 0,1 5 0,-1-2-44,0 0 1,0 0 0,1-4 0,-1 0 29,0-1 0,4 1 0,-2 0 1,-4-1 118,1 1 0,-1-5 0,-1 0 1,-3 2-35,-1 1 0,0 2 0,-3 0 0,2-1-81,-2 1 0,-2 0 1,-1-2-1,0-1-96,0-2 0,0 0 1,-1 5-1,-2-1-85,-2 1 1,-1 0-1,3-1 1,-3 1-181,-1 0 1,3-1-1,-5 1 1,0 0 71,1-1 0,-3 6 0,2-1 233,-3-2 0,-2 1 1,0 0-1,-3 2-147,0 2 0,-3 2 1,4 4-1,-3 0 21,-2 0 1,0 0-1,-4 0 1,0 0-222,-3 0 0,-2 0 1,4 0-1,0 0 98,4 0 0,-6 4 1,3 1-1,0-2-118,-1-2 1,-2 4 0,6-1-1,-2 0-317,2 2 1,-3-3 0,4 5 0,-1-1-999,0 1 1,4 5 1707,-4 5 0,0 11 0,-5-1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17982 9302 11490,'6'-20'-1034,"0"0"1,5 9 0,-3 0 998,3 2 0,-5 5 0,0-4-12,0 3 1,-5-6 194,4 2 1,0 2 0,0-2 0,-1 0 463,2 2 1,-3-5 0,5 3 411,-2-3 0,2-1-88,-3-1-783,-1 7 0,-5 1 1,-4 6 286,-3 0 0,-4 6 1,-2 3-106,1 3 0,0 1 0,-1 0 0,1 2-22,0 3 1,1-2-1,1 5 1,4 0-227,1-1 1,2 1-1,4 3 1,0-3-130,0-2 0,0 3 0,1-3 0,4 1 23,4-1 0,2 0 1,3-3-1,-2 2-27,-4-2 1,3-5 0,-5-4 0,1-1-82,4-3 1,-4-1 277,2-2 1,-5-2-1,5-4 1,1-6-40,2-4 0,-3-2 1,0 5-1,1-2 89,2-3 0,-3 4 0,0-4 0,1 3 195,2 2 0,2-1-418,-1 1 1,-1 4 0,-2 2-591,-1 1 0,-4 1-575,3 5 1,-5 6 518,2 3 1,-2 2 0,1-1 0,5-3-1226,3-1 1,7 3 1941,3-4 0,10-1 0,2-4 0</inkml:trace>
  <inkml:trace contextRef="#ctx0" brushRef="#br0">18689 9142 8537,'0'-13'-486,"0"0"1121,0-1 1,1 7-59,4 3 1,-4 4-372,4 4 0,-4 5 0,-2 7 5,-4 2 0,2 1 0,-4-2 0,1 2 26,3 2 1,0-4-1,0 4 1,-1 0-112,1-1 1,1-3-1,2 1 1,0-4-131,0 0 1,2-2 0,1-2-127,1-1 1,2-8-168,-2-1 1,-2-6 0,4-8-1,-2-4-512,1-4 1,-1-4-1,-4 0 1,2-1 320,2 0 0,-2 1 0,2 1 0,-1 2 408,1 6 1,-2-3-1,2 3 247,-2 0 0,-2 2 0,1 4-98,4 2 0,-4-3 0,5 4 1,0 0 509,3-1 1,7 1 0,2-2 0,0 1-158,1-1 0,0-1 1,5 1-1,-2 3-268,2 1 1,1 1 0,2 4-1,-1-2-340,1-2 0,-6 1 0,-2 5 0,-3 4-237,-2 4 0,1 3 1,-11 2-1,-1 3-1405,-2 0 1828,-1 7 0,0-3 0,0 5 0</inkml:trace>
  <inkml:trace contextRef="#ctx0" brushRef="#br0">18809 9276 9174,'-5'-31'0,"1"1"0,1 5 0,3 7 380,4 8 0,2 5 0,5 10 0,-2 2-827,1 0 0,-3 5 1,2-4-1,3 1 40,4 0 1,1-2 0,3 3 0,1-2 191,0-2 1,4-2 0,5-2 214,-1 2 0,-3 3 0,6 7 0</inkml:trace>
  <inkml:trace contextRef="#ctx0" brushRef="#br0">18716 9436 16891,'-5'-23'-761,"1"1"0,5 6 1,7 13-1,0 6 255,1 6 1,0 3 0,5 2 0,0 3 184,4 1 1,3-1 0,7-3-1,2-3-166,1-2 1,6 3 556,-2-3 1,4-3 0,1 0-1</inkml:trace>
  <inkml:trace contextRef="#ctx0" brushRef="#br0">19355 9182 8368,'0'-20'41,"2"-4"1,1 6 599,1 2 227,7 1 1,-10 11-543,4 8 0,-4 9 0,-2 14 0,-2 1-71,-2 3 1,-4 2-1,3 4 1,0-3-92,0-1 0,2 2 1,4-4-1,0-3-382,0-4 0,4-5 0,2-5 1,2-3-132,2-2 1,2-4-1,1-11 113,1-7 1,-2-2 0,-2-9 0,-3-3 94,-1-2 0,3-8 1,-4 3-1,-1 0 318,2 3 0,-5-1 1,5 4 1267,0 3 1,-3 9-1227,6 3 1,-4 7 0,3 9 0,3 4-71,1 5 1,1-2 0,2 8 0,1-3 37,2-2 0,6 0 0,-2-1 0,3-1-441,2-3 0,2-5 1,-1 2-1,-4-4 63,-3-1 0,1-1 1,-4-4-1,-2-3-21,-1-4 1,-8-3 0,-1-1-1,-1-4-143,-1 0 1,1 2-1,-5-3 1,0 2 63,0 3 1,0 1 0,0 1-831,0 1 582,0 6 0,1-4 0,2 5-397,1-1 1,2 4 935,-1-1 0,2-4 0,7 1 0</inkml:trace>
  <inkml:trace contextRef="#ctx0" brushRef="#br0">20115 9022 20701,'0'-13'-2673,"3"1"1,5 3 3369,5 5 0,3 8 1,-2 4-1,-1 1-858,0 0 1,1-2 0,0 3 0,3-1-35,0 2 1,1 0-1,-5 3 1,1-1-601,-1 0 1,-5 2 575,-4 3 0,-3 3 1,-1 5-1</inkml:trace>
  <inkml:trace contextRef="#ctx0" brushRef="#br0">20049 9342 14484,'26'-7'0,"1"2"833,0 4 1,5 7 0,2 3-1,0 3-2323,-3 1 1428,3 6 0,-5-4 0,3 4 0</inkml:trace>
  <inkml:trace contextRef="#ctx0" brushRef="#br0">18116 9902 8479,'1'-13'741,"4"-1"1,1 13 0,2 7 0,-3 9-544,-4 7 0,-1 9 0,0 6 0,0 4-419,0 4 1,-6 5 0,-1-1 0,0 1-166,2-1 0,4-3 0,1-6 0,1-1-220,4-4 1,6-4 0,9-8-1,0-7 606,4-6 0,1-4 0,2-6 0</inkml:trace>
  <inkml:trace contextRef="#ctx0" brushRef="#br0">18569 9862 8463,'0'-22'489,"0"0"0,-2 5-387,-2 13 1,1 13 0,-6 6 0,-1 2-84,-2 3 1,-6 3 0,0 0-1,1 0 200,-3-1 1,6 4-1,-4-6 1,3 3-229,2-1 0,-1-4 0,1 2 1,1 0-138,3-4 1,3-1 0,6-2-1,0 0 10,0 1 1,2-3-1,2-2 1,7-3 135,5 0 0,0-3 0,6 5 0,2-3 115,1-2 1,2 3 0,0 0 0,-2 0-131,-3 0 0,3 3 0,-3-3 0,4 1-494,0 4 0,1-1 0,0 0 509,-1-1 0,1 0 0,0 5 0</inkml:trace>
  <inkml:trace contextRef="#ctx0" brushRef="#br0">19142 9889 10422,'-13'-17'379,"-1"4"0,6 6 1,0 16-1,1 8-216,-1 7 1,-1 3 0,-4-1-1,0 3 146,-1 2 0,-2-2 0,1 5 1,4-1-378,-1-4 0,6 0 0,1-3 0,5-1-23,5-2 1,2-3 0,8-5 0,1 0-52,2-3 1,6-6-1,-2 1 1,3-1-750,2-3 0,-1-1 0,3-4 0,0-1-936,2-1 1827,6-7 0,-9-2 0,5-8 0</inkml:trace>
  <inkml:trace contextRef="#ctx0" brushRef="#br0">19795 9889 8502,'-6'-19'0,"-3"-1"152,-2 4 0,2 7 1,-2 16-1,-2 8-15,-3 5 1,-8 2 0,3 4 0,-1 3 258,0 2 0,6 1 1,-2 5-1,3-1-210,2 1 0,5-5 0,4 1 0,2-3-223,2-4 0,11 2 0,4-10 0,5-2 16,8-1 1,3-6-1,7-1 1,-3-3-1224,2-2 1,2-7 1243,1-5 0,6-9 0,1-2 0</inkml:trace>
  <inkml:trace contextRef="#ctx0" brushRef="#br0">18849 9862 8390,'-13'0'-254,"4"0"0,0 0 378,-2 0 0,4 0 624,-2 0 1,6 2-276,-1 2 1,2 3-1,2 7 1,0 1-72,0 2 0,-1 6 0,-2 8 1,-3 3-276,-2 0 1,0 4-1,-6-1 1,1 3-326,0 0 1,4 3-1,0-7 1,-2 1-363,0-2 0,-3 2 1,1-6-1,0-1-816,-1-2 0,5-6 1376,0 1 0,1-1 0,-6 4 0</inkml:trace>
  <inkml:trace contextRef="#ctx0" brushRef="#br0">20195 9995 8249,'0'-20'-16,"2"2"1,2 9 736,5 5 0,-2 2 0,2 2-761,2 0 0,1 2 0,1 2 0,0 3-364,0 1 0,-4 4 1,-1-2-1,-2 5 404,-3 3 0,4 5 0,0-2 0</inkml:trace>
  <inkml:trace contextRef="#ctx0" brushRef="#br0">20222 10302 9602,'0'-33'49,"6"4"0,4 2 1,6 17 1740,7 14 1,-3 11-1804,3 12 0,-7-7 1,3 0-1</inkml:trace>
  <inkml:trace contextRef="#ctx0" brushRef="#br0">21582 9169 8273,'0'-13'192,"-5"4"1,-1 1 249,-1 3 1,2-4-258,-4 4 1,5 1-1,-3 5 233,1 4 1,1-2 0,4 4 0,-2 0 44,-2 1 0,1 1 1,4 4-1,1 0-148,4 1 1,-4 4 0,5-1-1,-1 0-117,-1-3 0,5 0 1,-5-1-1,-1 0 108,-1 1 1,-2-1-513,0 0 0,-2-5 0,-2-4 18,-5-2 1,2-8-1,-2-5 1,0-5 87,1-6 1,-2-3 0,4-2 0,0 2 358,0 3 0,2-4 0,4 6 0,0-1-26,0 3 0,0 3 0,0 2 1,0 0 351,0-1 1,4 1-110,1 0 0,4 4-673,-5 0 0,6 6-624,-1-1 0,3 2 0,2 2 1,-1 0 19,0 0 1,1 0 0,0 0 0,3 0 90,0 0 0,6 0 0,-4 0 0,0 0-1533,0 0 2243,5 0 0,-3 6 0,5 1 0</inkml:trace>
  <inkml:trace contextRef="#ctx0" brushRef="#br0">22008 8916 9005,'12'-6'0,"-2"-1"1324,-1-1 0,0 2-961,4 6 1,-1 3-255,-3 6 0,2 4 0,-7 10 1,-1-4-18,-2 0 1,-1-3 0,-1 5 0,-2 0-508,-1 0 1,-1-1 0,4 4 0,-2-3-887,-2-2 1,1 3 1300,4-4 0,0 6 0,0-4 0</inkml:trace>
  <inkml:trace contextRef="#ctx0" brushRef="#br0">22541 9196 8234,'0'-14'0,"0"4"722,0 6 0,0 10 1,0 13-1,-1 2-458,-4 2 0,-2 1 0,-6 1 0,-1-1-275,1-1 1,0 6-1,-1-7 1,1 1-1009,0 0 1,5 0 0,4-5 1018,2-2 0,8-7 0,2-3 0</inkml:trace>
  <inkml:trace contextRef="#ctx0" brushRef="#br0">22901 9129 8465,'0'-13'739,"0"7"-309,0 6 0,0 6 0,0 7 0,-1 2-139,-4 3 0,4 1 0,-5 5 0,1-2-32,1 2 0,0-1 0,4 1 0,0-3-274,0-2 1,1-3-1,2-5-20,1-3 1,5-6-1,-3-2 60,2-7 1,-5-11 0,1-6-1,-2-4-154,-2-3 0,0-6 0,0 1 1,0-2 189,0-2 1,0 4-1,0 2 1,0 2 379,0 2 1,0 6 0,0 4-185,0 0 0,5 3 1,4 5-160,3 3 1,-3 3-1,0 6 1,3 1-616,4 4 1,0-2-1,5 6 1,0 0-554,0-2 1,1 5 0,4-5-1,3 2 1070,2 0 0,3-6 0,6 3 0</inkml:trace>
  <inkml:trace contextRef="#ctx0" brushRef="#br0">23434 8876 9114,'0'-13'487,"0"-1"0,6 7 0,3 2-312,3 4 0,1 5 0,1 2 0,-1 2 261,0 2 1,1-3 0,-2 2-1,-2 2-207,-1 1 1,-2 1-1,2 2 1,-4 1-266,-4 2 1,-2 5 0,-5 0 0,-8 0 146,-6 0 1,-6 2 0,0-5-1,-1 1-262,0-3 0,5-3 0,3-2 0,3 0 238,4 1 1,7-1-1,1 0 1,4 1 399,4-1 0,10-1 0,9-2 0,7-1-36,6 2 1,2-1 0,2-1 0,-1-5 0,-2-1-1504,-2 2 1,-5-4 0,-1 4-1528,-5-4 0,-5-1 2579,-5 0 0,-1 6 0,0 1 0</inkml:trace>
  <inkml:trace contextRef="#ctx0" brushRef="#br0">21688 10115 8267,'-1'-7'-157,"-2"4"210,-2 6 0,1 0 1,4 6 501,0 1 0,0 2 0,0 1 104,0 1 0,0-1 1,0 0-37,0 1 0,4-1 1,1 0-1,-1 1-325,2-1 0,-4 0 1,2 1-1,-3-1-243,-1 0 0,0-4 44,0 0 0,0-8-207,0-1 0,0-7 0,0-11 1,0-4-165,0-3 1,0-2 0,0 1 0,0-1 734,0 0 1,2 2 0,1 1-126,1 2 1,1 6 0,-4-2-483,4 3-25,-4 8 1,11 1 0,-3 6-100,3 0 0,1 0 0,0 0 0,2 0-197,3 0 0,-3 2 0,4 0 1,-1 3-332,0-2 1,-5 0-1,-4 0 1,1 1-1054,2-1 1849,1-1 0,7 4 0,0 1 0</inkml:trace>
  <inkml:trace contextRef="#ctx0" brushRef="#br0">22381 9835 9844,'0'-25'1326,"0"3"1,5 10-1,1 12-1505,1 8 0,-4 3 0,2 4 0,-4 3 308,-1 4 1,0 2 0,0 0-1,-1-2-12,-4 2 1,4-1 0,-5 2-1,1-1-107,1 0 0,-1 7 0,5-7 0,0-1-1327,0 2 1,0-1 0,0-2 1316,0-4 0,12-3 0,3-2 0</inkml:trace>
  <inkml:trace contextRef="#ctx0" brushRef="#br0">22808 10289 8529,'7'-12'2049,"1"10"1,-5-2-1992,1 10 0,-1 10 0,-6 3 0,-3 1-545,-1-1 1,-2 0 0,-3-3 0,2 2 70,1-2 1,1-1 0,-1-2 0,5 1 415,3-1 0,1 0 0,0 1 0</inkml:trace>
  <inkml:trace contextRef="#ctx0" brushRef="#br0">23314 10102 8416,'8'-6'1008,"-2"6"1,-8 0-456,-2 7 1,1 10 0,-6 2 0,-1 2-13,-2 2 0,0 3 0,2 0 0,2-1-144,2-2 1,-3 0-1,5-5 1,1-2-539,1-1 0,4-3-120,2-3 0,-1-3 1,5-8-1,-1-4-163,1-7 1,-5-2-1,1-8 1,-3-4 94,-1-3 1,5-2-1,-1 2 1,-1-1 235,-1 1 1,-2-1 0,0 3 0,0 3 708,0 0 1,4 6-1,1 1 1,-2 3-347,-2 2 1,4 4 0,0 1-1,3 3-226,2 2 0,2 1 0,3 2 0,1 0-268,2 0 0,0 0 0,-3 0 0,1 2-1236,2 2 0,4-1 0,-4 6 1460,-2 1 0,5 2 0,-1 1 0</inkml:trace>
  <inkml:trace contextRef="#ctx0" brushRef="#br0">23754 9915 8278,'0'-22'0,"2"1"534,2 2 1,4 7 0,5 8-1,2 2 112,3 2 0,-2 0 0,6 0 1,2 0-544,1 0 1,3 0 0,2 0 0,1 2-49,-2 2 1,4-1 0,-2 6-1,-3 0 27,-4-1 0,-5 3 1,-7 0-1,-3 4-370,-5 2 0,-2 3 1,-4-4-1,-2 3 680,-5 2 0,-9 0 1,-4 2-1,-3-2 88,-2-2 0,1 3 1,-3-2-1,0 0-257,-2 4 1,4 1 0,6 2 0,2 0-878,3-1 0,1 1 654,2 0 0,-1 5 0,1 2 0</inkml:trace>
  <inkml:trace contextRef="#ctx0" brushRef="#br0">14490 10515 8244,'0'-7'-281,"-6"7"0,4 3 1140,-2 6 1516,3-6-1794,1 2 1,1-5 0,3 0-328,5 0 0,3 0 1,2 0-1,-1 0-13,0 0 1,1 0 0,-1 0 0,0 0-23,1 0 1,0 2-1,3 1 1,0 1-17,0-1 0,-3-1 1,1-2-1,2 0 14,0 0 0,1 0 0,-3 0 1,1 0 1,2 0 0,0 0 0,-3 0 1,1 0-2,2 0 0,1-5 0,-3 1 0,2-1-150,-2 0 1,-1 3 0,-2-2 0,1 2 63,-1 2 0,0 0 1,1 0-103,-1 0 0,-4 0 0,0 0 72,1 0 229,-4 0 1,5-1 0,-6-2-176,3-2 1,-4-4-1,4 3 1,-1 1-45,1-1 0,-4-5 0,5 4 0,1-2-77,2 0 1,-3 2-1,-2-4 1,1 4 34,-1 1 0,-2-4-514,3 1 320,-5 3 0,3-2 0,-4 4 83,2-5 1,-2 2 0,2-2 0,-2-2 10,-2 0 1,0-3-1,0 1 1,0 0 3,0-1 0,0 1 0,0 0 1,0-1 136,0 1 1,0-5-1,0 0-124,0 2 1,0 1 0,0 2-110,0 0 0,-2 4 0,-1 0 3,-1-1 1,-7-2 69,3-2 0,-3 1 0,1 0 226,1-1 1,4 5 0,-2 1 82,1-3 0,-4-1-162,1-1 1,2 0-1,-1-1-80,2 1 1,-4 4-281,1 0 0,-3 5-48,-1-5 0,-1 6 0,1-1 251,0 2 1,-1 2 0,1 0 59,0 0 0,-1 0 0,1 0-12,0 0 1,1 2-1,2 1 129,1 1 1,0 0 0,-5-4-133,1 0 1,4 0-1,0 0 5,-1 0 1,-2 0 0,-1 0-1,-1 0-1,1 0 0,0 5 1,-2-1-1,-1-1 47,-2-1 0,0 2 0,5 1 0,0-2 233,-1-2 1,1 4-1,0-1-125,-1-1 1,1 3 0,0-2-142,-1-1 1,5 3 0,0-1 0,1-1-16,0 2 0,-4-3 0,3 6 1,-2 0-8,-3-2 0,-4 5 0,1-3 0,-1 3 55,-1 1 0,4 0 1,-4 1-1,1-1 88,0 0 1,0 1-1,5-1 49,0 0 0,1 1 1,1-1-1,4 0-67,1 1 1,2-1 0,4 0 0,0 1-59,0-1 0,0 0 1,0 2-1,0 1-14,0 2 1,1 6 0,2-2 0,3 2-96,1-2 1,1 2 0,2-5 0,-1 0 49,1 0 1,-2-1 0,2-3 0,4 0 161,2-2 1,3 3 0,-1-8-1,4 1-73,3 0 1,2-7 0,0 3-1,1-4-88,3-1 1,-3 0 0,5 0 0,-2-1-435,0-4 0,-2 4 0,-5-3 0,-3 2-783,-2 2 1,3 0 0,-4 0-434,-2 0 0,-2 6 0,-5 4 0,-5 5 1659,-3 3 0,5 6 0,2-4 0</inkml:trace>
  <inkml:trace contextRef="#ctx0" brushRef="#br0">13277 9782 8432,'0'-13'-910,"-2"5"426,-2 4 1,-3 2 555,-7 2 268,1 0 730,5 0-759,3 0 1,6 0-1,2-1 641,1-3 1,2 2-470,-1-2 0,-2 2-305,6 2 1,-5 0 16,5 0 0,0 0 1,4 0 22,0 0 0,-4 0 0,0 0 0,2 0 34,0 0 0,-2 0 0,0 0 1,2 0-38,0 0 0,3 0 1,-1 2-1,0 1-76,1 1 1,-1 0 0,0-4-1,1 2-127,-1 2 1,-4-2-1,0 4 1,1-2 5,2 1 0,-3 4 0,0-5 0,0 0 158,-2 2 0,5-3 0,-3 5-24,3-2 1,1-2-1,0-4 183,1 0 0,-1 0 0,0 0 0,1 0-209,-1 0 0,0 0 0,1-1 0,-1-2-159,0-2 0,1 1 0,-1 2 1,0-1-65,1-1 1,-1-1 0,0 5 0,1 0 56,-1 0 0,0 0 0,1 0 47,-1 0 0,-4 0 1,0-1 148,1-3 0,-2 1 1,-1-6-102,-1-2 0,4-1 0,-1-1-78,3 0 1,-3 0 0,-2-1 0,1 1-62,-1 0 1,-2-1 0,2 1-1,0 1-13,1 3 1,-5-3-1,1 3 6,-2-2 1,-2 2-1,0 0 42,0-2 0,0 0 0,0-3 31,0 1 1,0 4-1,0 0 1,0-1 33,0-2 1,0-1 0,0-1-1,0 1-6,0 0 0,0 4 1,0 0-1,-2-2 2,-2 0 0,2 2 1,-4 0-1,2-1-15,-1-2 0,-5 3 1,1 0-86,-3-1 0,-1 2 0,-2-1 0,-1 0 62,-2 2 0,0-3 1,5 4-1,0-2 66,-1-2 1,1-2 0,0-1 122,-1-1 1,1 3-1,0 0 1,-1 4-198,1 1 1,0-3 0,-1 5 0,3-1-150,2-1 1,-3 5 0,3-4-1,-3 4 51,-1 1 0,-1 0 0,1 0 0,0 0 34,-1 0 0,1 4 0,0 1 0,-1-2 94,1-2 0,0 4 0,-1-1 119,1-1 0,0 0 0,-1 0-93,1 1 1,4 1 0,0-5-1,-1 0-62,-2 0 0,-1 4 1,-1 1-1,1-1-85,0 2 1,-1-3 0,0 6 0,-1 1 24,2 2 0,-8 1 0,9 1 0,0-1-1,2 0 1,5 5-1,-2 1 1,1 1 81,3-1 1,2 0-1,1-3 1,0 4-47,0 0 1,0-2-1,1 3 1,2-2 6,1-3 1,7 4 0,-2-3 0,4 0-89,5-2 1,-2-7 0,6 0 0,0-1-304,-1 1 0,7-5 0,-2 3 0,-1-2-366,0 0 0,3 2 1,-6-3-1,2 3 815,-2 2 0,3 1 0,-4 4 0</inkml:trace>
  <inkml:trace contextRef="#ctx0" brushRef="#br0">13983 9702 14954,'-7'-6'-1012,"0"5"2101,2-4-1161,-2-2 570,-1 0-189,2-7-355,6 7 1,2 2 474,2 10 1,-2 2-500,2 7 0,2-6 447,-1 1 0,5-4 0,-1 2-63,3-1 1,1-1-1,0-5 1,1 1-150,-1 3 1,0-1-1,1 6-300,-1 2 0,0 0 0,1 1 99,-1-3 0,-4 3 0,0-5 0,0 2 87,-2 0 0,3-4 0,-4 2 0,2-1-127,2-3 1,-2 3-1,0-2 91,3-1 0,-4 3 0,1 0-470,-3 2 0,4-4-290,-4 5 0,1-5-570,-2 5 1,-2 0 221,2 4 1,-1-1 269,2-3 1,2-1 838,6-4 0,1-3 1,-1 5-1</inkml:trace>
  <inkml:trace contextRef="#ctx0" brushRef="#br0">14303 9889 8397,'0'-14'-343,"2"6"155,2-1 0,2 4 1,4-2 440,-1 1 0,0-3 1707,5 5-1438,-1-1 1,-6 11-249,-2 3 0,1 3 1,-2 1 166,-1 0 1,-1 1-492,-2-1 1,0 0-1,-2-1-202,-2-3 1,1 2 0,-6-6 151,-2 3 1,0-1-1,-3 4 1,1-4-290,0-1 1,-5 4 0,0-2 0,3 1-542,5-1 1,-2 0 929,3 1 0,-3 3 0,-1-5 0</inkml:trace>
  <inkml:trace contextRef="#ctx0" brushRef="#br0">14956 9222 8155,'9'-4'-1858,"0"0"1858,-6-1 0,3-1 0,-6-1 0</inkml:trace>
  <inkml:trace contextRef="#ctx0" brushRef="#br0">14970 9196 8141,'0'-9'128,"0"0"1,1 6 342,4-1-363,-4-4 13,5 7 1,-7-5 178,-4 6 0,-2 0 0,-7 0 213,1 0 1,0-2-185,-1-2 0,1 1-311,0-6 0,4 6 1,0-1-134,-1 2 1,-2 2 0,-2 0-54,1 0 1,0 6 0,-1 1 244,1 1 1,0 2 0,-1-5-1,1-1 171,0 2 1,-1-5 0,1 5-66,0 0 1,4-4 0,0 2-60,-1-2 0,2-2-138,-1 0 1,2 1 0,-3 2-43,1 2 1,6 1 0,-3-3 0,1 2 9,1 3 1,-2-1-1,3 4 101,-1-3 1,-5 1 0,4 5 91,2-1 1,2-4 0,1 0-72,0 1 0,0-2 0,0 0-69,0 3 0,0 1 0,0 1 33,0 0 1,0-4 0,0 0 0,0 1-70,0 2 0,0-3 0,0 0 0,0 1 129,0 2 1,0-3 0,0 0 184,0 1 0,1-2-170,4 1 1,1 0 0,4 2-159,-1-2 0,-2-1 0,4-4 44,-2 5 1,0 3 0,4 1 0,-1 1-162,-3-1 0,2-4 0,-2 0 7,3 1 245,-4 2 1,3 1 193,-2 1 1,3-1 0,1-1-29,1-3 0,-5-2 0,0-3-209,1 5 0,-3-1 1,2-1-1,0 1-185,-1-1 1,2-3 0,-4 5 0,1 0 42,4-1 0,0 3 0,3-2 150,-1 3 0,0-3 1,1-2-1,-1-1 148,0-3 0,1 3 0,-1-1 1,0-1-30,1 2 0,-1-4 0,2 2 0,1-3-141,2-1 1,4 0 0,-3 0-170,2 0 99,-5 0 0,5 0 0,-5 0 1,2 0 17,-1 0 0,2-4 0,-1 0 155,-2 1 1,-1-3 0,-2 0 45,0-2 1,1-1 0,-2-4 0,-2 0-137,-1-1 1,-2 1-1,4-2 1,-3-1-70,3-2 0,-5-5 0,0 0 0,-2-2-83,1-1 1,3-1 0,-3 0 0,-1 1 57,2-1 1,-4 5 0,2 1 0,-2 0-8,-2 1 1,0 3-1,0-2 1,0 1-53,0 0 1,-2 1-1,-2 2 1,-5-1 32,-3-2 1,-1 0-1,-2 3 1,-1-1-77,-2-2 1,-6 0-1,2 7 1,-3 0-244,-2 2 1,-6 6 0,-1-1 0,-1 2-77,-1 2 0,2 0 0,-3 3 0,2 5-187,-2 5 1,0 8-1,0-2 1,2 2-2031,3 3 2684,1 1 0,-2 1 0,-1 1 0</inkml:trace>
  <inkml:trace contextRef="#ctx0" brushRef="#br0">11557 10435 11056,'-12'-6'711,"4"-3"-571,2 3 1,6 2-352,0 8 1,0-1-1,0 6 563,0 2 1,1-5 1675,4-2-1143,-4-3 1,6-1-476,-2 0 0,-4-1 1,4-3-1,-4-5-102,-1-3 1,0-3 0,0-3-1,0-4-19,0-3 0,5-2 0,-1-1 0,-1-2 65,-1-1 0,-2-6 0,0 2 0,0-4 10,0-1 0,0 2 0,0 1 1,0 3-156,0 1 0,-2-2 1,-1 2-1,-1 0-252,1 1 0,-3-1 0,1 4 0,2-2-104,2 1 1,1-3 0,0 1 0,0-1 258,0 1 1,0 1 0,0 4 0,0 0 14,0 1 1,4-1-1,1 2 1,-2 1-101,-2 2 1,-1 6 0,0-2 0,0 3-663,0 2 1,0-1-652,0 1 1,0 4-192,0 0 1,0 8 745,0 1 1,2 6 0,1 7 0,3 0-545,1 1 0,0-1 1,4 0 1274,-2 1 0,0-1 0,4 0 0</inkml:trace>
  <inkml:trace contextRef="#ctx0" brushRef="#br0">11197 9396 8581,'-13'-21'1225,"6"6"561,2 6-1375,4 6 0,1-1 1,1 7 59,4 1 1,2 1 0,8-7 0,1-2-82,2-5 1,4-3-1,-3-3 1,1-1-116,-1-2 0,-1-6 0,-4 2 0,3-3-87,1-2 0,-1 1 1,-3-1-1,-3 2-257,-2 3 1,3-2 0,-3 6 0,1 2-168,-1 1 1,3 6 0,-3 2-2,3 1 1,6 3-1,-1 7 1,0 5 136,-2 3 0,2 3 0,3 3 0,-1 4-237,0 3 1,5 2-1,-2 1 1,3 2-1156,2 1 1,0 4 1491,-1-4 0,7 6 0,1-3 0</inkml:trace>
  <inkml:trace contextRef="#ctx0" brushRef="#br0">14956 9742 8349,'0'-7'-462,"-1"1"0,-2 7 0,-3 2 462,-1 2 0,2-1-125,-4-4 1,0 0 0,-4 0 367,0 0 0,-1 0 1,1 0 545,0 0 0,4 0 1,0 0-260,-1 0 1,2 0 0,-1 0-43,-1 0 131,-2 0-330,5 0 0,2 0 0,10 0-13,4 0 0,7 0 0,3 0 0,2 0-92,3 0 0,1 0 0,3 2 0,2 1-172,1 1 0,1 0 1,-2-4-1,1 2 4,-1 2 0,1-2 0,-2 2 1,-2-2-102,-2-2 0,3 0 1,-7 0-1,0 0 10,-3 0 1,-4 0 248,0 0 1,-8 0-193,-6 0 1,-6-2 0,-9-1 0,-3-1-25,-4 1 0,-8 1 0,-2 2 0,-2 0 32,-3 0 0,3 0 0,-1 0 0,1 2 41,0 2 1,5-2 0,-1 2 0,5-2 150,3-2 1,5 1 0,0 2-210,2 2-294,1-1 0,7-2-2,3 2 0,8-2 0,5 3 0,3 0-23,1-1 0,5 1 0,1-5 0,0 0-166,1 0 0,3 1 1,-2 2-1,1 3 512,1 2 0,-1 0 0,4 6 0</inkml:trace>
  <inkml:trace contextRef="#ctx0" brushRef="#br0">21608 9569 28197,'-9'-5'-3421,"2"0"2236,1-3 212,-4-1 1019,2 2 1,2 1-1,6 6 294,8 0 1,4 0 0,2 0-1,4 0-17,4 0 0,8-2 1,1-1-1,-1-1 35,-2 1 0,3 2 0,0 1 0,-1-2-288,-2-2 0,-2 2 1,0-2-1,-3 2-342,0 2 1,-7 0 0,2 0-192,-4 0 0,-2-1 1156,-3-4-742,-3 4 1,-16-5 0,-5 6 0,-4 0 48,-5 0 0,-3 0 1,-4 1-1,-4 2-55,-4 2 1,-1 5 0,0-1 0,2 1 51,2-1 0,1 2 0,6-7 0,4-1 116,0-1 1,10 2-1,2 0-156,1-1 0,8-3-397,4-4 1,11 2-1,13-3 1,4 0-975,3 1 1,12-1 0,2 4 1562,5-4 0,9 4 1,2-5-1</inkml:trace>
  <inkml:trace contextRef="#ctx0" brushRef="#br0">22395 9849 14846,'9'-14'-549,"-1"1"0,1 1 0,3 2 1,-1 3 469,-3 1 1,0-5 0,2 4 0,-2-2 502,-2 0 0,-2 5 0,-4-5 236,0-2 1,-2 5-193,-2 2 1,-3 3 0,-8 2 0,-3 5-147,-4 7 1,-3 5 0,-2 7 0,0 0-53,1 3 0,-5 2 1,-1-2-1,1 3-112,-1 5 1,-1-4-1,-4 1 1,3-3 2,2-4 0,-4 7 1,3-9-1,1-1-179,-1 2 1,-2-1 0,2 1 0,0-1-154,1 0 0,1 2 0,4-8 1,2-2-624,3-1 1,3-1 0,5-1-2403,1 0 2510,5-5 0,4-2 1,10-6-1,6-2 718,4-2 0,8-10 1,-4-6-1</inkml:trace>
  <inkml:trace contextRef="#ctx0" brushRef="#br0">21768 9889 8452,'-13'-21'1431,"4"-4"-872,0 3-384,6 8 0,-3 4 270,6 14 0,6 5 1,3 9-1,4 4-25,5 3 0,7 8 0,8 3 0,1 2-31,3 2 1,1 0-1,4 0 1,1 0-419,1 0 0,1 0 1,-5-2-1,0-2-480,0-5 1,-2-3 0,-2-1 0,-5-2-284,-3-3 0,-1 3 792,-1-2 0,1 2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FAFD4-BDD6-4B0B-8ED4-3AA64856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399EA76-98CA-44C3-AAB1-056CB7CF164D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7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0FD84B8F-6BBE-4303-AB83-CA710304649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customXml" Target="../ink/ink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5</a:t>
            </a:r>
            <a:br>
              <a:rPr lang="en-US" altLang="en-US" sz="4800" dirty="0"/>
            </a:br>
            <a:r>
              <a:rPr lang="en-US" altLang="en-US" sz="4800" dirty="0">
                <a:solidFill>
                  <a:schemeClr val="accent1"/>
                </a:solidFill>
              </a:rPr>
              <a:t>Dataflow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13, 2023 (Moved from Friday Sept 15)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5D0FC7-C481-04B0-1401-CF5221E09732}"/>
                  </a:ext>
                </a:extLst>
              </p14:cNvPr>
              <p14:cNvContentPartPr/>
              <p14:nvPr/>
            </p14:nvContentPartPr>
            <p14:xfrm>
              <a:off x="7083000" y="4630320"/>
              <a:ext cx="590760" cy="421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5D0FC7-C481-04B0-1401-CF5221E0973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73640" y="4620960"/>
                <a:ext cx="609480" cy="440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Liveness Class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64D916-F47C-C35A-7842-F7A3F8635716}"/>
                  </a:ext>
                </a:extLst>
              </p14:cNvPr>
              <p14:cNvContentPartPr/>
              <p14:nvPr/>
            </p14:nvContentPartPr>
            <p14:xfrm>
              <a:off x="4021560" y="3180960"/>
              <a:ext cx="4683960" cy="667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64D916-F47C-C35A-7842-F7A3F86357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12200" y="3171600"/>
                <a:ext cx="4702680" cy="68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252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Liveness Class Problem - continued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E0E964-736A-A5FD-54D9-C047EA6A6DB8}"/>
                  </a:ext>
                </a:extLst>
              </p14:cNvPr>
              <p14:cNvContentPartPr/>
              <p14:nvPr/>
            </p14:nvContentPartPr>
            <p14:xfrm>
              <a:off x="2725920" y="2494800"/>
              <a:ext cx="6848280" cy="4270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E0E964-736A-A5FD-54D9-C047EA6A6D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6560" y="2485440"/>
                <a:ext cx="6867000" cy="428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8944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Liveness Class Problem 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p:sp>
        <p:nvSpPr>
          <p:cNvPr id="8220" name="TextBox 2"/>
          <p:cNvSpPr txBox="1">
            <a:spLocks noChangeArrowheads="1"/>
          </p:cNvSpPr>
          <p:nvPr/>
        </p:nvSpPr>
        <p:spPr bwMode="auto">
          <a:xfrm>
            <a:off x="5821363" y="6554788"/>
            <a:ext cx="10715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NULL</a:t>
            </a:r>
          </a:p>
        </p:txBody>
      </p:sp>
      <p:sp>
        <p:nvSpPr>
          <p:cNvPr id="8221" name="TextBox 30"/>
          <p:cNvSpPr txBox="1">
            <a:spLocks noChangeArrowheads="1"/>
          </p:cNvSpPr>
          <p:nvPr/>
        </p:nvSpPr>
        <p:spPr bwMode="auto">
          <a:xfrm>
            <a:off x="5867400" y="5913438"/>
            <a:ext cx="842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r7, r8</a:t>
            </a:r>
          </a:p>
        </p:txBody>
      </p:sp>
      <p:sp>
        <p:nvSpPr>
          <p:cNvPr id="8222" name="TextBox 31"/>
          <p:cNvSpPr txBox="1">
            <a:spLocks noChangeArrowheads="1"/>
          </p:cNvSpPr>
          <p:nvPr/>
        </p:nvSpPr>
        <p:spPr bwMode="auto">
          <a:xfrm>
            <a:off x="5867400" y="5591175"/>
            <a:ext cx="2890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r7, r8 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r7, r8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2"/>
          <p:cNvSpPr txBox="1">
            <a:spLocks noChangeArrowheads="1"/>
          </p:cNvSpPr>
          <p:nvPr/>
        </p:nvSpPr>
        <p:spPr bwMode="auto">
          <a:xfrm>
            <a:off x="6705600" y="4810125"/>
            <a:ext cx="2443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3"/>
          <p:cNvSpPr txBox="1">
            <a:spLocks noChangeArrowheads="1"/>
          </p:cNvSpPr>
          <p:nvPr/>
        </p:nvSpPr>
        <p:spPr bwMode="auto">
          <a:xfrm>
            <a:off x="5632450" y="3871913"/>
            <a:ext cx="3059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r2, r3,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5" name="TextBox 34"/>
          <p:cNvSpPr txBox="1">
            <a:spLocks noChangeArrowheads="1"/>
          </p:cNvSpPr>
          <p:nvPr/>
        </p:nvSpPr>
        <p:spPr bwMode="auto">
          <a:xfrm>
            <a:off x="5619750" y="2695575"/>
            <a:ext cx="1406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r1, r2, r3, r4</a:t>
            </a:r>
          </a:p>
        </p:txBody>
      </p:sp>
      <p:sp>
        <p:nvSpPr>
          <p:cNvPr id="8226" name="TextBox 35"/>
          <p:cNvSpPr txBox="1">
            <a:spLocks noChangeArrowheads="1"/>
          </p:cNvSpPr>
          <p:nvPr/>
        </p:nvSpPr>
        <p:spPr bwMode="auto">
          <a:xfrm>
            <a:off x="1828800" y="4818063"/>
            <a:ext cx="2443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7" name="TextBox 36"/>
          <p:cNvSpPr txBox="1">
            <a:spLocks noChangeArrowheads="1"/>
          </p:cNvSpPr>
          <p:nvPr/>
        </p:nvSpPr>
        <p:spPr bwMode="auto">
          <a:xfrm>
            <a:off x="5862638" y="4995863"/>
            <a:ext cx="2139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8" name="TextBox 37"/>
          <p:cNvSpPr txBox="1">
            <a:spLocks noChangeArrowheads="1"/>
          </p:cNvSpPr>
          <p:nvPr/>
        </p:nvSpPr>
        <p:spPr bwMode="auto">
          <a:xfrm>
            <a:off x="6757988" y="4143375"/>
            <a:ext cx="2344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r2, r3,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8"/>
          <p:cNvSpPr txBox="1">
            <a:spLocks noChangeArrowheads="1"/>
          </p:cNvSpPr>
          <p:nvPr/>
        </p:nvSpPr>
        <p:spPr bwMode="auto">
          <a:xfrm>
            <a:off x="5673725" y="2971800"/>
            <a:ext cx="306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r1, r2, r3, r4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 (same!)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0" name="TextBox 39"/>
          <p:cNvSpPr txBox="1">
            <a:spLocks noChangeArrowheads="1"/>
          </p:cNvSpPr>
          <p:nvPr/>
        </p:nvSpPr>
        <p:spPr bwMode="auto">
          <a:xfrm>
            <a:off x="5715000" y="1573213"/>
            <a:ext cx="842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r3, r4</a:t>
            </a:r>
          </a:p>
        </p:txBody>
      </p:sp>
      <p:sp>
        <p:nvSpPr>
          <p:cNvPr id="8231" name="TextBox 40"/>
          <p:cNvSpPr txBox="1">
            <a:spLocks noChangeArrowheads="1"/>
          </p:cNvSpPr>
          <p:nvPr/>
        </p:nvSpPr>
        <p:spPr bwMode="auto">
          <a:xfrm>
            <a:off x="1846263" y="4108450"/>
            <a:ext cx="2344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2" name="TextBox 3"/>
          <p:cNvSpPr txBox="1">
            <a:spLocks noChangeArrowheads="1"/>
          </p:cNvSpPr>
          <p:nvPr/>
        </p:nvSpPr>
        <p:spPr bwMode="auto">
          <a:xfrm>
            <a:off x="265738" y="2208387"/>
            <a:ext cx="4006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Blue sets are the first iteration IN/OUT,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Red sets are the second iteration IN/OUT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A92D713-8C36-EC24-B2DD-5ADE144D9250}"/>
                  </a:ext>
                </a:extLst>
              </p14:cNvPr>
              <p14:cNvContentPartPr/>
              <p14:nvPr/>
            </p14:nvContentPartPr>
            <p14:xfrm>
              <a:off x="3076200" y="1535040"/>
              <a:ext cx="5782320" cy="528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A92D713-8C36-EC24-B2DD-5ADE144D92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66840" y="1525680"/>
                <a:ext cx="5801040" cy="530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836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Definition Analysis (rdefs)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u="sng"/>
              <a:t>definition</a:t>
            </a:r>
            <a:r>
              <a:rPr lang="en-US" altLang="en-US"/>
              <a:t> of a variable x is an </a:t>
            </a:r>
            <a:r>
              <a:rPr lang="en-US" altLang="en-US" u="sng"/>
              <a:t>operation</a:t>
            </a:r>
            <a:r>
              <a:rPr lang="en-US" altLang="en-US"/>
              <a:t> that assigns, or may assign, a value to x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definition d </a:t>
            </a:r>
            <a:r>
              <a:rPr lang="en-US" altLang="en-US" u="sng"/>
              <a:t>reaches</a:t>
            </a:r>
            <a:r>
              <a:rPr lang="en-US" altLang="en-US"/>
              <a:t> a point p if there is a path from the point immediately following d to p such that d is not “killed” along that path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definition of a variable is </a:t>
            </a:r>
            <a:r>
              <a:rPr lang="en-US" altLang="en-US" u="sng"/>
              <a:t>killed</a:t>
            </a:r>
            <a:r>
              <a:rPr lang="en-US" altLang="en-US"/>
              <a:t> between 2 points when there is another definition of that variable along the path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r1 = r2 + r3 kills previous definitions of r1</a:t>
            </a:r>
          </a:p>
          <a:p>
            <a:pPr>
              <a:lnSpc>
                <a:spcPct val="90000"/>
              </a:lnSpc>
            </a:pPr>
            <a:r>
              <a:rPr lang="en-US" altLang="en-US"/>
              <a:t>Liveness vs Reaching defs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Liveness </a:t>
            </a:r>
            <a:r>
              <a:rPr lang="en-US" altLang="en-US">
                <a:sym typeface="Wingdings" panose="05000000000000000000" pitchFamily="2" charset="2"/>
              </a:rPr>
              <a:t> variables (e.g., virtual registers), don’t care about specific users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Reaching defs  operations, each def is different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dataflow analysis as propagation occurs from defs downwards (liveness was backward analysis)</a:t>
            </a: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710DDB-18A5-6CEC-79FD-D6AC85E3CEBF}"/>
                  </a:ext>
                </a:extLst>
              </p14:cNvPr>
              <p14:cNvContentPartPr/>
              <p14:nvPr/>
            </p14:nvContentPartPr>
            <p14:xfrm>
              <a:off x="1689120" y="2610000"/>
              <a:ext cx="8048160" cy="440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710DDB-18A5-6CEC-79FD-D6AC85E3CE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9760" y="2600640"/>
                <a:ext cx="8066880" cy="442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9244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/>
              <a:t>Compute Rdef GEN/KILL Sets for each BB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55022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 dirty="0">
                <a:solidFill>
                  <a:schemeClr val="tx1"/>
                </a:solidFill>
              </a:rPr>
              <a:t>for </a:t>
            </a:r>
            <a:r>
              <a:rPr lang="en-US" altLang="en-US" sz="2000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sz="2000" dirty="0" err="1">
                <a:solidFill>
                  <a:schemeClr val="tx1"/>
                </a:solidFill>
              </a:rPr>
              <a:t>dest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 </a:t>
            </a:r>
            <a:r>
              <a:rPr lang="en-US" altLang="en-US" sz="2000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sz="2000" dirty="0" err="1">
                <a:solidFill>
                  <a:srgbClr val="FF0000"/>
                </a:solidFill>
              </a:rPr>
              <a:t>dest</a:t>
            </a:r>
            <a:r>
              <a:rPr lang="en-US" altLang="en-US" sz="2000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5803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GEN = set of definitions created by an operation</a:t>
            </a:r>
          </a:p>
          <a:p>
            <a:r>
              <a:rPr lang="en-US" altLang="en-US"/>
              <a:t>KILL = set of definitions destroyed by an operation</a:t>
            </a:r>
          </a:p>
          <a:p>
            <a:r>
              <a:rPr lang="en-US" altLang="en-US"/>
              <a:t>- Assume each operation only has 1 destination for simplicity</a:t>
            </a:r>
          </a:p>
          <a:p>
            <a:r>
              <a:rPr lang="en-US" altLang="en-US"/>
              <a:t>  so just keep track of “ops”..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503B89-AEA0-DEA6-A325-CC915D9CC858}"/>
                  </a:ext>
                </a:extLst>
              </p14:cNvPr>
              <p14:cNvContentPartPr/>
              <p14:nvPr/>
            </p14:nvContentPartPr>
            <p14:xfrm>
              <a:off x="1684440" y="1612080"/>
              <a:ext cx="7865280" cy="477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503B89-AEA0-DEA6-A325-CC915D9CC8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5080" y="1602720"/>
                <a:ext cx="7884000" cy="479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0142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GEN/KILL Rdef Calculation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-76200" y="1417609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 = {all ops which define </a:t>
            </a:r>
            <a:r>
              <a:rPr lang="en-US" altLang="en-US" sz="1400" dirty="0" err="1">
                <a:solidFill>
                  <a:schemeClr val="tx1"/>
                </a:solidFill>
              </a:rPr>
              <a:t>dest</a:t>
            </a:r>
            <a:r>
              <a:rPr lang="en-US" altLang="en-US" sz="1400" dirty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GEN(X) = G + (GEN(X) – K)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KILL(X) = K + (KILL(X) – 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1493809"/>
            <a:ext cx="2667000" cy="87790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D4CDD59-4B5A-18C6-7F5C-A8E5F53A4149}"/>
                  </a:ext>
                </a:extLst>
              </p14:cNvPr>
              <p14:cNvContentPartPr/>
              <p14:nvPr/>
            </p14:nvContentPartPr>
            <p14:xfrm>
              <a:off x="2917800" y="1515960"/>
              <a:ext cx="6889320" cy="2500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D4CDD59-4B5A-18C6-7F5C-A8E5F53A41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08440" y="1506600"/>
                <a:ext cx="6908040" cy="251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5018DBE-B800-FA71-CF28-8C8682A1004E}"/>
                  </a:ext>
                </a:extLst>
              </p14:cNvPr>
              <p14:cNvContentPartPr/>
              <p14:nvPr/>
            </p14:nvContentPartPr>
            <p14:xfrm>
              <a:off x="182520" y="1765440"/>
              <a:ext cx="9875880" cy="5618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5018DBE-B800-FA71-CF28-8C8682A100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3160" y="1756080"/>
                <a:ext cx="9894600" cy="563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6379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/>
              <a:t>Compute Rdef IN/OUT Sets for all BBs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5000" y="2362200"/>
            <a:ext cx="606583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initialize IN(X) = 0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initialize OUT(X) = GEN(X)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000" u="sng" dirty="0">
                <a:solidFill>
                  <a:schemeClr val="tx1"/>
                </a:solidFill>
              </a:rPr>
              <a:t>while</a:t>
            </a:r>
            <a:r>
              <a:rPr lang="en-US" altLang="en-US" sz="2000" dirty="0">
                <a:solidFill>
                  <a:schemeClr val="tx1"/>
                </a:solidFill>
              </a:rPr>
              <a:t> (change)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>
                <a:solidFill>
                  <a:srgbClr val="FF0000"/>
                </a:solidFill>
              </a:rPr>
              <a:t>IN(X) = Union(OUT(Y)) for all predecessors Y of X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if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!= OUT(X)) </a:t>
            </a:r>
            <a:r>
              <a:rPr lang="en-US" altLang="en-US" sz="2000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endif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27125" y="1638300"/>
            <a:ext cx="4522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= set of definitions reaching the entry of BB</a:t>
            </a:r>
          </a:p>
          <a:p>
            <a:r>
              <a:rPr lang="en-US" altLang="en-US"/>
              <a:t>OUT = set of definitions leaving BB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F26940-7248-E05D-689E-67F19D2350EE}"/>
                  </a:ext>
                </a:extLst>
              </p14:cNvPr>
              <p14:cNvContentPartPr/>
              <p14:nvPr/>
            </p14:nvContentPartPr>
            <p14:xfrm>
              <a:off x="1079640" y="2350800"/>
              <a:ext cx="8484840" cy="435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F26940-7248-E05D-689E-67F19D2350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0280" y="2341440"/>
                <a:ext cx="8503560" cy="437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1059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In/Out </a:t>
            </a:r>
            <a:r>
              <a:rPr lang="en-US" altLang="en-US" dirty="0" err="1"/>
              <a:t>Rdef</a:t>
            </a:r>
            <a:r>
              <a:rPr lang="en-US" altLang="en-US" dirty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OUT = GEN + (IN – KILL</a:t>
            </a:r>
            <a:r>
              <a:rPr lang="en-US" altLang="en-US" sz="16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723107" y="3921919"/>
            <a:ext cx="1611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4,5,6</a:t>
            </a:r>
          </a:p>
          <a:p>
            <a:r>
              <a:rPr lang="en-US" altLang="en-US" sz="1200" dirty="0"/>
              <a:t>KILL = 1,8,9,10,11,12 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923148" y="2169467"/>
            <a:ext cx="11110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1,2,3</a:t>
            </a:r>
          </a:p>
          <a:p>
            <a:r>
              <a:rPr lang="en-US" altLang="en-US" sz="1200" dirty="0"/>
              <a:t>KILL = 4,7,11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34158" y="3937685"/>
            <a:ext cx="1424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7,8,9</a:t>
            </a:r>
          </a:p>
          <a:p>
            <a:r>
              <a:rPr lang="en-US" altLang="en-US" sz="1200" dirty="0"/>
              <a:t>KILL = 2,5,6,10,12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32261" y="5743753"/>
            <a:ext cx="1347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11,12</a:t>
            </a:r>
          </a:p>
          <a:p>
            <a:r>
              <a:rPr lang="en-US" altLang="en-US" sz="1200" dirty="0"/>
              <a:t>KILL = 1,4,5,9,10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348BA9-9DBC-4A00-82CB-FDFCE5B07FB9}"/>
                  </a:ext>
                </a:extLst>
              </p14:cNvPr>
              <p14:cNvContentPartPr/>
              <p14:nvPr/>
            </p14:nvContentPartPr>
            <p14:xfrm>
              <a:off x="698400" y="1568880"/>
              <a:ext cx="9158760" cy="542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348BA9-9DBC-4A00-82CB-FDFCE5B07F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9040" y="1559520"/>
                <a:ext cx="9177480" cy="544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5598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Rdefs</a:t>
            </a:r>
            <a:r>
              <a:rPr lang="en-US" altLang="en-US" dirty="0"/>
              <a:t> Homework Problem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19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05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148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38100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7244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25908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5908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908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6200" y="1454150"/>
            <a:ext cx="2821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Compute reaching </a:t>
            </a:r>
            <a:r>
              <a:rPr lang="en-US" altLang="en-US" sz="1400" dirty="0" err="1"/>
              <a:t>defs</a:t>
            </a:r>
            <a:endParaRPr lang="en-US" altLang="en-US" sz="1400" dirty="0"/>
          </a:p>
          <a:p>
            <a:r>
              <a:rPr lang="en-US" altLang="en-US" sz="1400" dirty="0"/>
              <a:t>    Calculate GEN/KILL for each BB</a:t>
            </a:r>
          </a:p>
          <a:p>
            <a:r>
              <a:rPr lang="en-US" altLang="en-US" sz="1400" dirty="0"/>
              <a:t>    Calculate IN/OUT for each BB</a:t>
            </a:r>
          </a:p>
        </p:txBody>
      </p:sp>
    </p:spTree>
    <p:extLst>
      <p:ext uri="{BB962C8B-B14F-4D97-AF65-F5344CB8AC3E}">
        <p14:creationId xmlns:p14="http://schemas.microsoft.com/office/powerpoint/2010/main" val="1678588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610600" cy="615950"/>
          </a:xfrm>
        </p:spPr>
        <p:txBody>
          <a:bodyPr/>
          <a:lstStyle/>
          <a:p>
            <a:r>
              <a:rPr lang="en-US" altLang="en-US" dirty="0" err="1"/>
              <a:t>Rdefs</a:t>
            </a:r>
            <a:r>
              <a:rPr lang="en-US" altLang="en-US" dirty="0"/>
              <a:t> Homework Problem –</a:t>
            </a:r>
            <a:r>
              <a:rPr lang="en-US" altLang="en-US" b="1" dirty="0">
                <a:solidFill>
                  <a:srgbClr val="FF0000"/>
                </a:solidFill>
              </a:rPr>
              <a:t>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143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429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384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384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0480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21336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0480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1336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2766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1242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908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9144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9144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9144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4384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19838" y="1487488"/>
            <a:ext cx="3687762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Compute reaching defs</a:t>
            </a:r>
          </a:p>
          <a:p>
            <a:r>
              <a:rPr lang="en-US" altLang="en-US"/>
              <a:t>    Calculate GEN/KILL for each BB</a:t>
            </a:r>
          </a:p>
          <a:p>
            <a:r>
              <a:rPr lang="en-US" altLang="en-US"/>
              <a:t>    Calculate IN/OUT for each BB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For solution IN/OUT sets specified as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  C, A = initial state of sets,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C = after second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- = empty set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213" name="TextBox 1"/>
          <p:cNvSpPr txBox="1">
            <a:spLocks noChangeArrowheads="1"/>
          </p:cNvSpPr>
          <p:nvPr/>
        </p:nvSpPr>
        <p:spPr bwMode="auto">
          <a:xfrm>
            <a:off x="3751263" y="1989138"/>
            <a:ext cx="104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</a:t>
            </a:r>
          </a:p>
        </p:txBody>
      </p:sp>
      <p:sp>
        <p:nvSpPr>
          <p:cNvPr id="8214" name="TextBox 21"/>
          <p:cNvSpPr txBox="1">
            <a:spLocks noChangeArrowheads="1"/>
          </p:cNvSpPr>
          <p:nvPr/>
        </p:nvSpPr>
        <p:spPr bwMode="auto">
          <a:xfrm>
            <a:off x="3827463" y="3313113"/>
            <a:ext cx="857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4,5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1</a:t>
            </a:r>
          </a:p>
        </p:txBody>
      </p:sp>
      <p:sp>
        <p:nvSpPr>
          <p:cNvPr id="8215" name="TextBox 22"/>
          <p:cNvSpPr txBox="1">
            <a:spLocks noChangeArrowheads="1"/>
          </p:cNvSpPr>
          <p:nvPr/>
        </p:nvSpPr>
        <p:spPr bwMode="auto">
          <a:xfrm>
            <a:off x="4953000" y="441325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6</a:t>
            </a:r>
          </a:p>
        </p:txBody>
      </p:sp>
      <p:sp>
        <p:nvSpPr>
          <p:cNvPr id="8216" name="TextBox 23"/>
          <p:cNvSpPr txBox="1">
            <a:spLocks noChangeArrowheads="1"/>
          </p:cNvSpPr>
          <p:nvPr/>
        </p:nvSpPr>
        <p:spPr bwMode="auto">
          <a:xfrm>
            <a:off x="3954463" y="5218113"/>
            <a:ext cx="739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7" name="TextBox 24"/>
          <p:cNvSpPr txBox="1">
            <a:spLocks noChangeArrowheads="1"/>
          </p:cNvSpPr>
          <p:nvPr/>
        </p:nvSpPr>
        <p:spPr bwMode="auto">
          <a:xfrm>
            <a:off x="4003675" y="6107113"/>
            <a:ext cx="741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8" name="TextBox 25"/>
          <p:cNvSpPr txBox="1">
            <a:spLocks noChangeArrowheads="1"/>
          </p:cNvSpPr>
          <p:nvPr/>
        </p:nvSpPr>
        <p:spPr bwMode="auto">
          <a:xfrm>
            <a:off x="0" y="4411663"/>
            <a:ext cx="76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7</a:t>
            </a:r>
          </a:p>
        </p:txBody>
      </p:sp>
      <p:sp>
        <p:nvSpPr>
          <p:cNvPr id="8219" name="TextBox 26"/>
          <p:cNvSpPr txBox="1">
            <a:spLocks noChangeArrowheads="1"/>
          </p:cNvSpPr>
          <p:nvPr/>
        </p:nvSpPr>
        <p:spPr bwMode="auto">
          <a:xfrm>
            <a:off x="3827463" y="1549400"/>
            <a:ext cx="1150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  -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0" name="TextBox 27"/>
          <p:cNvSpPr txBox="1">
            <a:spLocks noChangeArrowheads="1"/>
          </p:cNvSpPr>
          <p:nvPr/>
        </p:nvSpPr>
        <p:spPr bwMode="auto">
          <a:xfrm>
            <a:off x="3773488" y="2717800"/>
            <a:ext cx="2079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  1,2,3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1" name="TextBox 28"/>
          <p:cNvSpPr txBox="1">
            <a:spLocks noChangeArrowheads="1"/>
          </p:cNvSpPr>
          <p:nvPr/>
        </p:nvSpPr>
        <p:spPr bwMode="auto">
          <a:xfrm>
            <a:off x="3886200" y="3067050"/>
            <a:ext cx="2363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1,2,3,8  1,2,3,4,5,6,7,8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2" name="TextBox 29"/>
          <p:cNvSpPr txBox="1">
            <a:spLocks noChangeArrowheads="1"/>
          </p:cNvSpPr>
          <p:nvPr/>
        </p:nvSpPr>
        <p:spPr bwMode="auto">
          <a:xfrm>
            <a:off x="4933950" y="4133850"/>
            <a:ext cx="2324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0"/>
          <p:cNvSpPr txBox="1">
            <a:spLocks noChangeArrowheads="1"/>
          </p:cNvSpPr>
          <p:nvPr/>
        </p:nvSpPr>
        <p:spPr bwMode="auto">
          <a:xfrm>
            <a:off x="3954463" y="5021263"/>
            <a:ext cx="2593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r>
              <a:rPr lang="en-US" altLang="en-US" sz="1200">
                <a:solidFill>
                  <a:srgbClr val="FF0000"/>
                </a:solidFill>
              </a:rPr>
              <a:t>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1"/>
          <p:cNvSpPr txBox="1">
            <a:spLocks noChangeArrowheads="1"/>
          </p:cNvSpPr>
          <p:nvPr/>
        </p:nvSpPr>
        <p:spPr bwMode="auto">
          <a:xfrm>
            <a:off x="3911600" y="5908675"/>
            <a:ext cx="25939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5" name="TextBox 32"/>
          <p:cNvSpPr txBox="1">
            <a:spLocks noChangeArrowheads="1"/>
          </p:cNvSpPr>
          <p:nvPr/>
        </p:nvSpPr>
        <p:spPr bwMode="auto">
          <a:xfrm>
            <a:off x="-76200" y="4164013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6" name="TextBox 33"/>
          <p:cNvSpPr txBox="1">
            <a:spLocks noChangeArrowheads="1"/>
          </p:cNvSpPr>
          <p:nvPr/>
        </p:nvSpPr>
        <p:spPr bwMode="auto">
          <a:xfrm>
            <a:off x="3736975" y="3840163"/>
            <a:ext cx="2655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4,5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7" name="TextBox 34"/>
          <p:cNvSpPr txBox="1">
            <a:spLocks noChangeArrowheads="1"/>
          </p:cNvSpPr>
          <p:nvPr/>
        </p:nvSpPr>
        <p:spPr bwMode="auto">
          <a:xfrm>
            <a:off x="4953000" y="4883150"/>
            <a:ext cx="250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2,3,4,5,7,8  2,3,4,5,7,8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8228" name="TextBox 35"/>
          <p:cNvSpPr txBox="1">
            <a:spLocks noChangeArrowheads="1"/>
          </p:cNvSpPr>
          <p:nvPr/>
        </p:nvSpPr>
        <p:spPr bwMode="auto">
          <a:xfrm>
            <a:off x="3944938" y="5595938"/>
            <a:ext cx="2733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8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6"/>
          <p:cNvSpPr txBox="1">
            <a:spLocks noChangeArrowheads="1"/>
          </p:cNvSpPr>
          <p:nvPr/>
        </p:nvSpPr>
        <p:spPr bwMode="auto">
          <a:xfrm>
            <a:off x="3868738" y="6561138"/>
            <a:ext cx="3001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9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2,3,4,5,6,7,8,9  2,3,4,5,6,7,8,9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0" name="TextBox 37"/>
          <p:cNvSpPr txBox="1">
            <a:spLocks noChangeArrowheads="1"/>
          </p:cNvSpPr>
          <p:nvPr/>
        </p:nvSpPr>
        <p:spPr bwMode="auto">
          <a:xfrm>
            <a:off x="-76200" y="4829175"/>
            <a:ext cx="2540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6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2,3,4,5,6,8  2,3,4,5,6,8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1" name="Rectangle 2"/>
          <p:cNvSpPr>
            <a:spLocks noChangeArrowheads="1"/>
          </p:cNvSpPr>
          <p:nvPr/>
        </p:nvSpPr>
        <p:spPr bwMode="auto">
          <a:xfrm>
            <a:off x="6300788" y="2590800"/>
            <a:ext cx="3605212" cy="157321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E922FE-D5D8-9BE4-C5DD-6C191EFF1FEA}"/>
                  </a:ext>
                </a:extLst>
              </p14:cNvPr>
              <p14:cNvContentPartPr/>
              <p14:nvPr/>
            </p14:nvContentPartPr>
            <p14:xfrm>
              <a:off x="4515840" y="2060280"/>
              <a:ext cx="1660680" cy="631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E922FE-D5D8-9BE4-C5DD-6C191EFF1F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06480" y="2050920"/>
                <a:ext cx="1679400" cy="64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807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Material + 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534400" cy="5216525"/>
          </a:xfrm>
        </p:spPr>
        <p:txBody>
          <a:bodyPr/>
          <a:lstStyle/>
          <a:p>
            <a:r>
              <a:rPr lang="en-US" altLang="en-US" dirty="0"/>
              <a:t>Reminder – HW 1 due Monday Sept 18, midnight</a:t>
            </a:r>
          </a:p>
          <a:p>
            <a:pPr lvl="1"/>
            <a:r>
              <a:rPr lang="en-US" altLang="en-US" dirty="0"/>
              <a:t>Submit uniquename_hw1.tgz file to:</a:t>
            </a:r>
          </a:p>
          <a:p>
            <a:pPr lvl="2"/>
            <a:r>
              <a:rPr lang="en-US" altLang="en-US" dirty="0"/>
              <a:t>eecs583a.eecs.umich.edu:/hw1_submissions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Before asking questions: 1) Read all threads on piazza, 2) Think a bit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Then, post question or talk to Aditya/</a:t>
            </a:r>
            <a:r>
              <a:rPr lang="en-US" altLang="en-US" dirty="0" err="1">
                <a:solidFill>
                  <a:srgbClr val="FF0000"/>
                </a:solidFill>
              </a:rPr>
              <a:t>Tarun</a:t>
            </a:r>
            <a:r>
              <a:rPr lang="en-US" altLang="en-US" dirty="0">
                <a:solidFill>
                  <a:srgbClr val="FF0000"/>
                </a:solidFill>
              </a:rPr>
              <a:t> if you are stuck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(Chapters: 10.5, 10.6 Edition 1; Chapters 9.2 Edition 2)</a:t>
            </a:r>
            <a:endParaRPr lang="en-US" altLang="en-US" dirty="0"/>
          </a:p>
          <a:p>
            <a:r>
              <a:rPr lang="en-US" altLang="en-US" dirty="0"/>
              <a:t>Material for next Monday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(Chapters: 10.5, 10.6, 10.9, 10.10 Edition 1; Chapters 9.2, 9.3 Edition 2)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DU/UD Chains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Convenient way to access/use reaching defs info</a:t>
            </a:r>
          </a:p>
          <a:p>
            <a:r>
              <a:rPr lang="en-US" altLang="en-US" sz="2800"/>
              <a:t>Def-Use chains</a:t>
            </a:r>
          </a:p>
          <a:p>
            <a:pPr lvl="1"/>
            <a:r>
              <a:rPr lang="en-US" altLang="en-US" sz="2400"/>
              <a:t>Given a def, what are all the possible consumers of the operand produced</a:t>
            </a:r>
          </a:p>
          <a:p>
            <a:pPr lvl="1"/>
            <a:r>
              <a:rPr lang="en-US" altLang="en-US" sz="2400"/>
              <a:t>Maybe consumer</a:t>
            </a:r>
          </a:p>
          <a:p>
            <a:r>
              <a:rPr lang="en-US" altLang="en-US" sz="2800"/>
              <a:t>Use-Def chains</a:t>
            </a:r>
          </a:p>
          <a:p>
            <a:pPr lvl="1"/>
            <a:r>
              <a:rPr lang="en-US" altLang="en-US" sz="2400"/>
              <a:t>Given a use, what are all the possible producers of the operand consumed</a:t>
            </a:r>
          </a:p>
          <a:p>
            <a:pPr lvl="1"/>
            <a:r>
              <a:rPr lang="en-US" altLang="en-US" sz="2400"/>
              <a:t>Maybe producer</a:t>
            </a:r>
          </a:p>
        </p:txBody>
      </p:sp>
    </p:spTree>
    <p:extLst>
      <p:ext uri="{BB962C8B-B14F-4D97-AF65-F5344CB8AC3E}">
        <p14:creationId xmlns:p14="http://schemas.microsoft.com/office/powerpoint/2010/main" val="595562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DU/UD Chains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14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3</a:t>
            </a:r>
          </a:p>
          <a:p>
            <a:r>
              <a:rPr lang="en-US" altLang="en-US" b="1" dirty="0"/>
              <a:t>2. r2 = r3</a:t>
            </a:r>
          </a:p>
          <a:p>
            <a:r>
              <a:rPr lang="en-US" altLang="en-US" b="1" dirty="0"/>
              <a:t>3. r3 = r4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+ 1</a:t>
            </a:r>
          </a:p>
          <a:p>
            <a:r>
              <a:rPr lang="en-US" altLang="en-US" b="1"/>
              <a:t>5. r7 = r1 * r2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6. r4 = r4 + 1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57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r4 = r3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8. r8 = 8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67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9. r9 = r7 + r8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76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962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62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105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953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419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743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2743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0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 = GEN + (IN – KILL)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= GEN + (OUT – KILL)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if any changes </a:t>
            </a:r>
            <a:r>
              <a:rPr lang="en-US" altLang="en-US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282208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 to this point</a:t>
            </a:r>
          </a:p>
          <a:p>
            <a:pPr lvl="1"/>
            <a:r>
              <a:rPr lang="en-US" altLang="en-US"/>
              <a:t>Any path problems (maybe relations)</a:t>
            </a:r>
          </a:p>
          <a:p>
            <a:pPr lvl="2"/>
            <a:r>
              <a:rPr lang="en-US" altLang="en-US"/>
              <a:t>Definition reaches along some path</a:t>
            </a:r>
          </a:p>
          <a:p>
            <a:pPr lvl="2"/>
            <a:r>
              <a:rPr lang="en-US" altLang="en-US"/>
              <a:t>Some sequence of branches in which def reaches</a:t>
            </a:r>
          </a:p>
          <a:p>
            <a:pPr lvl="2"/>
            <a:r>
              <a:rPr lang="en-US" altLang="en-US"/>
              <a:t>Lots of defs of the same variable may reach a point</a:t>
            </a:r>
          </a:p>
          <a:p>
            <a:pPr lvl="1"/>
            <a:r>
              <a:rPr lang="en-US" altLang="en-US"/>
              <a:t>Use of </a:t>
            </a:r>
            <a:r>
              <a:rPr lang="en-US" altLang="en-US" u="sng"/>
              <a:t>Union operator</a:t>
            </a:r>
            <a:r>
              <a:rPr lang="en-US" altLang="en-US"/>
              <a:t> in meet function</a:t>
            </a:r>
          </a:p>
          <a:p>
            <a:r>
              <a:rPr lang="en-US" altLang="en-US"/>
              <a:t>All-path: Definition guaranteed to reach</a:t>
            </a:r>
          </a:p>
          <a:p>
            <a:pPr lvl="1"/>
            <a:r>
              <a:rPr lang="en-US" altLang="en-US"/>
              <a:t>Regardless of sequence of branches taken, def reaches</a:t>
            </a:r>
          </a:p>
          <a:p>
            <a:pPr lvl="1"/>
            <a:r>
              <a:rPr lang="en-US" altLang="en-US"/>
              <a:t>Can always count on this</a:t>
            </a:r>
          </a:p>
          <a:p>
            <a:pPr lvl="1"/>
            <a:r>
              <a:rPr lang="en-US" altLang="en-US"/>
              <a:t>Only 1 def can be guaranteed to reach</a:t>
            </a:r>
          </a:p>
          <a:p>
            <a:pPr lvl="1"/>
            <a:r>
              <a:rPr lang="en-US" altLang="en-US"/>
              <a:t>Availability (as opposed to reaching)</a:t>
            </a:r>
          </a:p>
          <a:p>
            <a:pPr lvl="2"/>
            <a:r>
              <a:rPr lang="en-US" altLang="en-US"/>
              <a:t>Available definitions</a:t>
            </a:r>
          </a:p>
          <a:p>
            <a:pPr lvl="2"/>
            <a:r>
              <a:rPr lang="en-US" altLang="en-US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574017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15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Continued …</a:t>
            </a:r>
          </a:p>
        </p:txBody>
      </p:sp>
    </p:spTree>
    <p:extLst>
      <p:ext uri="{BB962C8B-B14F-4D97-AF65-F5344CB8AC3E}">
        <p14:creationId xmlns:p14="http://schemas.microsoft.com/office/powerpoint/2010/main" val="80534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Looking Inside the Basic Blocks:</a:t>
            </a:r>
            <a:br>
              <a:rPr lang="en-US" altLang="en-US" sz="2800"/>
            </a:br>
            <a:r>
              <a:rPr lang="en-US" altLang="en-US" sz="2800"/>
              <a:t>Dataflow Analysis +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Control flow analysis</a:t>
            </a:r>
          </a:p>
          <a:p>
            <a:pPr lvl="1"/>
            <a:r>
              <a:rPr lang="en-US" altLang="en-US" sz="1800"/>
              <a:t>Treat BB as black box</a:t>
            </a:r>
          </a:p>
          <a:p>
            <a:pPr lvl="1"/>
            <a:r>
              <a:rPr lang="en-US" altLang="en-US" sz="1800"/>
              <a:t>Just care about branches</a:t>
            </a:r>
          </a:p>
          <a:p>
            <a:r>
              <a:rPr lang="en-US" altLang="en-US" sz="2000"/>
              <a:t>Now</a:t>
            </a:r>
          </a:p>
          <a:p>
            <a:pPr lvl="1"/>
            <a:r>
              <a:rPr lang="en-US" altLang="en-US" sz="1800"/>
              <a:t>Start looking at ops in BBs</a:t>
            </a:r>
          </a:p>
          <a:p>
            <a:pPr lvl="1"/>
            <a:r>
              <a:rPr lang="en-US" altLang="en-US" sz="1800"/>
              <a:t>What’s computed and where</a:t>
            </a:r>
          </a:p>
          <a:p>
            <a:r>
              <a:rPr lang="en-US" altLang="en-US" sz="2000"/>
              <a:t>Classical optimizations</a:t>
            </a:r>
          </a:p>
          <a:p>
            <a:pPr lvl="1"/>
            <a:r>
              <a:rPr lang="en-US" altLang="en-US" sz="1800"/>
              <a:t>Want to make the computation more efficient</a:t>
            </a:r>
          </a:p>
          <a:p>
            <a:r>
              <a:rPr lang="en-US" altLang="en-US" sz="2000"/>
              <a:t>Ex: Common Subexpression Elimination (CSE)</a:t>
            </a:r>
          </a:p>
          <a:p>
            <a:pPr lvl="1"/>
            <a:r>
              <a:rPr lang="en-US" altLang="en-US" sz="1800"/>
              <a:t>Is r2 + r3 redundant?</a:t>
            </a:r>
          </a:p>
          <a:p>
            <a:pPr lvl="1"/>
            <a:r>
              <a:rPr lang="en-US" altLang="en-US" sz="1800"/>
              <a:t>Is r4 – r5 redundant?</a:t>
            </a:r>
          </a:p>
          <a:p>
            <a:pPr lvl="1"/>
            <a:r>
              <a:rPr lang="en-US" altLang="en-US" sz="1800"/>
              <a:t>What if there were 1000 BB’s</a:t>
            </a:r>
          </a:p>
          <a:p>
            <a:pPr lvl="1"/>
            <a:r>
              <a:rPr lang="en-US" altLang="en-US" sz="1800"/>
              <a:t>Dataflow analysis !!</a:t>
            </a:r>
          </a:p>
          <a:p>
            <a:pPr lvl="1"/>
            <a:endParaRPr lang="en-US" altLang="en-US" sz="18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B75AED-C5D1-D006-F9EC-65D681043DF5}"/>
                  </a:ext>
                </a:extLst>
              </p14:cNvPr>
              <p14:cNvContentPartPr/>
              <p14:nvPr/>
            </p14:nvContentPartPr>
            <p14:xfrm>
              <a:off x="393480" y="1626840"/>
              <a:ext cx="9420120" cy="4984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B75AED-C5D1-D006-F9EC-65D681043D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4120" y="1617480"/>
                <a:ext cx="9438840" cy="500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Dataflow Analysis Introduction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48200" y="3349625"/>
            <a:ext cx="35179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Which VRs contain useful </a:t>
            </a:r>
          </a:p>
          <a:p>
            <a:r>
              <a:rPr lang="en-US" altLang="en-US">
                <a:solidFill>
                  <a:schemeClr val="tx1"/>
                </a:solidFill>
              </a:rPr>
              <a:t>data values? (liveness or upward</a:t>
            </a:r>
          </a:p>
          <a:p>
            <a:r>
              <a:rPr lang="en-US" altLang="en-US">
                <a:solidFill>
                  <a:schemeClr val="tx1"/>
                </a:solidFill>
              </a:rPr>
              <a:t>exposed uses)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may reach</a:t>
            </a:r>
          </a:p>
          <a:p>
            <a:r>
              <a:rPr lang="en-US" altLang="en-US">
                <a:solidFill>
                  <a:schemeClr val="tx1"/>
                </a:solidFill>
              </a:rPr>
              <a:t>this point? (reaching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are guaranteed</a:t>
            </a:r>
          </a:p>
          <a:p>
            <a:r>
              <a:rPr lang="en-US" altLang="en-US">
                <a:solidFill>
                  <a:schemeClr val="tx1"/>
                </a:solidFill>
              </a:rPr>
              <a:t>to reach this point? (available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uses below are exposed?</a:t>
            </a:r>
          </a:p>
          <a:p>
            <a:r>
              <a:rPr lang="en-US" altLang="en-US">
                <a:solidFill>
                  <a:schemeClr val="tx1"/>
                </a:solidFill>
              </a:rPr>
              <a:t>(downward exposed uses)</a:t>
            </a: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2968625"/>
            <a:ext cx="363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Pick an arbitrary point in the program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05200" y="1520825"/>
            <a:ext cx="439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Dataflow analysis</a:t>
            </a:r>
            <a:r>
              <a:rPr lang="en-US" altLang="en-US"/>
              <a:t> – Collection of information</a:t>
            </a:r>
          </a:p>
          <a:p>
            <a:r>
              <a:rPr lang="en-US" altLang="en-US"/>
              <a:t>that summarizes the creation/destruction of</a:t>
            </a:r>
          </a:p>
          <a:p>
            <a:r>
              <a:rPr lang="en-US" altLang="en-US"/>
              <a:t>values in a program.  Used to identify legal </a:t>
            </a:r>
          </a:p>
          <a:p>
            <a:r>
              <a:rPr lang="en-US" altLang="en-US"/>
              <a:t>optimization opportunities.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648200" y="2971800"/>
            <a:ext cx="42672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D1D1D8-E778-8A07-338D-A9A694F86BD3}"/>
                  </a:ext>
                </a:extLst>
              </p14:cNvPr>
              <p14:cNvContentPartPr/>
              <p14:nvPr/>
            </p14:nvContentPartPr>
            <p14:xfrm>
              <a:off x="590400" y="1549800"/>
              <a:ext cx="8983800" cy="522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D1D1D8-E778-8A07-338D-A9A694F86B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040" y="1540440"/>
                <a:ext cx="9002520" cy="524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Live Variable (Liveness)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Defn</a:t>
            </a:r>
            <a:r>
              <a:rPr lang="en-US" altLang="en-US" dirty="0"/>
              <a:t>: For each point p in a program and each variable y, determine whether y can be used before being redefined starting at p</a:t>
            </a:r>
          </a:p>
          <a:p>
            <a:r>
              <a:rPr lang="en-US" altLang="en-US" dirty="0"/>
              <a:t>Algorithm sketch</a:t>
            </a:r>
          </a:p>
          <a:p>
            <a:pPr lvl="1"/>
            <a:r>
              <a:rPr lang="en-US" altLang="en-US" dirty="0"/>
              <a:t>For each BB, y is live if it is used before defined in the BB or it is live leaving the block</a:t>
            </a:r>
          </a:p>
          <a:p>
            <a:pPr lvl="1"/>
            <a:r>
              <a:rPr lang="en-US" altLang="en-US" dirty="0"/>
              <a:t>Backward dataflow analysis as propagation occurs from uses upwards to </a:t>
            </a:r>
            <a:r>
              <a:rPr lang="en-US" altLang="en-US" dirty="0" err="1"/>
              <a:t>defs</a:t>
            </a:r>
            <a:endParaRPr lang="en-US" altLang="en-US" dirty="0"/>
          </a:p>
          <a:p>
            <a:r>
              <a:rPr lang="en-US" altLang="en-US" dirty="0"/>
              <a:t>4 sets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GEN</a:t>
            </a:r>
            <a:r>
              <a:rPr lang="en-US" altLang="en-US" dirty="0"/>
              <a:t> = set of external variables consumed in the BB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KILL</a:t>
            </a:r>
            <a:r>
              <a:rPr lang="en-US" altLang="en-US" dirty="0"/>
              <a:t> = set of external variable uses killed by the BB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/>
              <a:t>equivalent to set of variables defined by the BB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IN</a:t>
            </a:r>
            <a:r>
              <a:rPr lang="en-US" altLang="en-US" dirty="0"/>
              <a:t> = set of variables that are live at the entry point of a BB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OUT</a:t>
            </a:r>
            <a:r>
              <a:rPr lang="en-US" altLang="en-US" dirty="0"/>
              <a:t> = set of variables that are live at the exit point of a BB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5BA970-19CE-DA9C-48E4-E5A5DB120BA3}"/>
                  </a:ext>
                </a:extLst>
              </p14:cNvPr>
              <p14:cNvContentPartPr/>
              <p14:nvPr/>
            </p14:nvContentPartPr>
            <p14:xfrm>
              <a:off x="240120" y="2020320"/>
              <a:ext cx="9406080" cy="488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5BA970-19CE-DA9C-48E4-E5A5DB120B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760" y="2010960"/>
                <a:ext cx="9424800" cy="490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GEN/KILL Sets For Each BB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759618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>
                <a:solidFill>
                  <a:schemeClr val="tx1"/>
                </a:solidFill>
              </a:rPr>
              <a:t>for </a:t>
            </a:r>
            <a:r>
              <a:rPr lang="en-US" altLang="en-US" sz="240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operation in </a:t>
            </a:r>
            <a:r>
              <a:rPr lang="en-US" altLang="en-US" sz="2400" u="sng">
                <a:solidFill>
                  <a:schemeClr val="tx1"/>
                </a:solidFill>
              </a:rPr>
              <a:t>reverse</a:t>
            </a:r>
            <a:r>
              <a:rPr lang="en-US" altLang="en-US" sz="2400">
                <a:solidFill>
                  <a:schemeClr val="tx1"/>
                </a:solidFill>
              </a:rPr>
              <a:t> sequential order in X, op,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destination operand of op, dest,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-= dest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 += dest</a:t>
            </a:r>
            <a:endParaRPr lang="en-US" altLang="en-US" sz="2400" u="sng">
              <a:solidFill>
                <a:srgbClr val="FF0000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source operand of op, src,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+= src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-= src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81BAA3-EC9E-D62D-3073-64FD2CF0BA3E}"/>
                  </a:ext>
                </a:extLst>
              </p14:cNvPr>
              <p14:cNvContentPartPr/>
              <p14:nvPr/>
            </p14:nvContentPartPr>
            <p14:xfrm>
              <a:off x="1441080" y="791640"/>
              <a:ext cx="8320320" cy="590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81BAA3-EC9E-D62D-3073-64FD2CF0BA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1720" y="782280"/>
                <a:ext cx="8339040" cy="592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GEN/KILL Liveness Computation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1148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895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4864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3434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38862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51054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H="1">
            <a:off x="54102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38100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35052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2270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4937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37338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D3FECE-CCBD-2994-87B2-F11AFDAC94B9}"/>
                  </a:ext>
                </a:extLst>
              </p14:cNvPr>
              <p14:cNvContentPartPr/>
              <p14:nvPr/>
            </p14:nvContentPartPr>
            <p14:xfrm>
              <a:off x="404280" y="1410480"/>
              <a:ext cx="9644760" cy="5968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D3FECE-CCBD-2994-87B2-F11AFDAC94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4920" y="1401120"/>
                <a:ext cx="9663480" cy="598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696200" cy="615950"/>
          </a:xfrm>
        </p:spPr>
        <p:txBody>
          <a:bodyPr/>
          <a:lstStyle/>
          <a:p>
            <a:r>
              <a:rPr lang="en-US" altLang="en-US"/>
              <a:t>Compute IN/OUT Sets for all BBs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0231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initialize IN(X) to 0 for all basic blocks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400" u="sng">
                <a:solidFill>
                  <a:schemeClr val="tx1"/>
                </a:solidFill>
              </a:rPr>
              <a:t>while</a:t>
            </a:r>
            <a:r>
              <a:rPr lang="en-US" altLang="en-US" sz="2400">
                <a:solidFill>
                  <a:schemeClr val="tx1"/>
                </a:solidFill>
              </a:rPr>
              <a:t> (change)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old_IN = IN(X)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>
                <a:solidFill>
                  <a:srgbClr val="FF0000"/>
                </a:solidFill>
              </a:rPr>
              <a:t>OUT(X) = Union(IN(Y)) for all successors Y of X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IN(X) = GEN(X) + (OUT(X) – KILL(X))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if </a:t>
            </a:r>
            <a:r>
              <a:rPr lang="en-US" altLang="en-US" sz="2400">
                <a:solidFill>
                  <a:schemeClr val="tx1"/>
                </a:solidFill>
              </a:rPr>
              <a:t>(old_IN != IN(X)) </a:t>
            </a:r>
            <a:r>
              <a:rPr lang="en-US" altLang="en-US" sz="2400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043151-90E6-C8AD-A3D7-81803929CD9A}"/>
                  </a:ext>
                </a:extLst>
              </p14:cNvPr>
              <p14:cNvContentPartPr/>
              <p14:nvPr/>
            </p14:nvContentPartPr>
            <p14:xfrm>
              <a:off x="551880" y="1636200"/>
              <a:ext cx="9142200" cy="584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043151-90E6-C8AD-A3D7-81803929CD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520" y="1626840"/>
                <a:ext cx="9160920" cy="586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Liveness Computation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781800" y="15240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15240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89" name="TextBox 2"/>
          <p:cNvSpPr txBox="1">
            <a:spLocks noChangeArrowheads="1"/>
          </p:cNvSpPr>
          <p:nvPr/>
        </p:nvSpPr>
        <p:spPr bwMode="auto">
          <a:xfrm>
            <a:off x="2755900" y="21939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</a:t>
            </a:r>
          </a:p>
          <a:p>
            <a:r>
              <a:rPr lang="en-US" altLang="en-US" sz="1200"/>
              <a:t>KILL = r1,r8 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1563688" y="3973513"/>
            <a:ext cx="1027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r1,r5</a:t>
            </a:r>
          </a:p>
          <a:p>
            <a:r>
              <a:rPr lang="en-US" altLang="en-US" sz="1200"/>
              <a:t>KILL = r3,r7 </a:t>
            </a:r>
          </a:p>
        </p:txBody>
      </p:sp>
      <p:sp>
        <p:nvSpPr>
          <p:cNvPr id="28691" name="TextBox 19"/>
          <p:cNvSpPr txBox="1">
            <a:spLocks noChangeArrowheads="1"/>
          </p:cNvSpPr>
          <p:nvPr/>
        </p:nvSpPr>
        <p:spPr bwMode="auto">
          <a:xfrm>
            <a:off x="2568575" y="5768975"/>
            <a:ext cx="1292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r2,r3,r7,r8</a:t>
            </a:r>
          </a:p>
          <a:p>
            <a:r>
              <a:rPr lang="en-US" altLang="en-US" sz="1200"/>
              <a:t>KILL = r1 </a:t>
            </a:r>
          </a:p>
        </p:txBody>
      </p:sp>
      <p:sp>
        <p:nvSpPr>
          <p:cNvPr id="28692" name="TextBox 20"/>
          <p:cNvSpPr txBox="1">
            <a:spLocks noChangeArrowheads="1"/>
          </p:cNvSpPr>
          <p:nvPr/>
        </p:nvSpPr>
        <p:spPr bwMode="auto">
          <a:xfrm>
            <a:off x="7046913" y="3887788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</a:t>
            </a:r>
          </a:p>
          <a:p>
            <a:r>
              <a:rPr lang="en-US" altLang="en-US" sz="1200"/>
              <a:t>KILL = r2,r3,r7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5B3A06-B6B0-8EB4-9C06-9CAC28EAF1C1}"/>
                  </a:ext>
                </a:extLst>
              </p14:cNvPr>
              <p14:cNvContentPartPr/>
              <p14:nvPr/>
            </p14:nvContentPartPr>
            <p14:xfrm>
              <a:off x="570960" y="244800"/>
              <a:ext cx="9022320" cy="6635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5B3A06-B6B0-8EB4-9C06-9CAC28EAF1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600" y="235440"/>
                <a:ext cx="9041040" cy="665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8701</TotalTime>
  <Words>2570</Words>
  <Application>Microsoft Office PowerPoint</Application>
  <PresentationFormat>Custom</PresentationFormat>
  <Paragraphs>429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hp new</vt:lpstr>
      <vt:lpstr>EECS 583 – Class 5 Dataflow Analysis</vt:lpstr>
      <vt:lpstr>Reading Material + Announcements</vt:lpstr>
      <vt:lpstr>Looking Inside the Basic Blocks: Dataflow Analysis + Optimization</vt:lpstr>
      <vt:lpstr>Dataflow Analysis Introduction</vt:lpstr>
      <vt:lpstr>Live Variable (Liveness) Analysis</vt:lpstr>
      <vt:lpstr>Computing GEN/KILL Sets For Each BB</vt:lpstr>
      <vt:lpstr>Example – GEN/KILL Liveness Computation</vt:lpstr>
      <vt:lpstr>Compute IN/OUT Sets for all BBs</vt:lpstr>
      <vt:lpstr>Example – Liveness Computation</vt:lpstr>
      <vt:lpstr>Liveness Class Problem</vt:lpstr>
      <vt:lpstr>Liveness Class Problem - continued</vt:lpstr>
      <vt:lpstr>Liveness Class Problem Answer</vt:lpstr>
      <vt:lpstr>Reaching Definition Analysis (rdefs)</vt:lpstr>
      <vt:lpstr>Compute Rdef GEN/KILL Sets for each BB</vt:lpstr>
      <vt:lpstr>Example GEN/KILL Rdef Calculation</vt:lpstr>
      <vt:lpstr>Compute Rdef IN/OUT Sets for all BBs</vt:lpstr>
      <vt:lpstr>Example In/Out Rdef Calculation</vt:lpstr>
      <vt:lpstr>Rdefs Homework Problem</vt:lpstr>
      <vt:lpstr>Rdefs Homework Problem –Answer</vt:lpstr>
      <vt:lpstr>DU/UD Chains</vt:lpstr>
      <vt:lpstr>Example – DU/UD Chains</vt:lpstr>
      <vt:lpstr>Generalizing Dataflow Analysis</vt:lpstr>
      <vt:lpstr>What About All Path Problems?</vt:lpstr>
      <vt:lpstr>Reaching vs Available Definitions</vt:lpstr>
      <vt:lpstr>To Be Continued …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214</cp:revision>
  <cp:lastPrinted>2001-10-18T06:50:13Z</cp:lastPrinted>
  <dcterms:created xsi:type="dcterms:W3CDTF">1999-01-24T07:45:10Z</dcterms:created>
  <dcterms:modified xsi:type="dcterms:W3CDTF">2023-09-13T16:13:40Z</dcterms:modified>
</cp:coreProperties>
</file>