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408" r:id="rId3"/>
    <p:sldId id="481" r:id="rId4"/>
    <p:sldId id="475" r:id="rId5"/>
    <p:sldId id="476" r:id="rId6"/>
    <p:sldId id="477" r:id="rId7"/>
    <p:sldId id="478" r:id="rId8"/>
    <p:sldId id="479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452" r:id="rId27"/>
    <p:sldId id="453" r:id="rId28"/>
    <p:sldId id="454" r:id="rId29"/>
    <p:sldId id="455" r:id="rId30"/>
    <p:sldId id="456" r:id="rId31"/>
    <p:sldId id="457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8.xml"/><Relationship Id="rId1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371A57D-C228-48AD-A957-E593F4A6C2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51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19182 13887 7605,'-31'19'0,"-10"-14"0,-10-17 0,-2-8 0,14 1 0,17 6 0,4 0 0,1-1 0,-6 1 0,-2 0 202,-1-1 0,3 7 0,1 2 0,-2 4 0,-1 1 0,-3 1 0,-2 7 0,-2 10-131,-2 11 0,-2 20 0,-4 10 0,20-25 0,2 2 0,0 3 0,2 2 1,1 2-1,3 1 0,2 2 0,2 0 0,2 1 0,2 1 0,1 0 1,1 0-1,2 2 0,0-1 0,2 0 0,1-1 0,2-1 0,2 0 1,2-2-1,2-1 0,4 0 0,3 0 0,2-4 0,2-1 0,2-1 1,3-3-1,1-3 0,2-2 5,0-2 0,2-2 1,7-2-1,1-3 0,-2-2 1,2-3-1,4-3 0,1-1 1,4-4-1,1-1 0,1-4 1,1-2-1,1-3 0,2-2 1,0-4-1,1-3 1,4-5-1,0-4 0,1-5 1,1-3-1,2-5 0,-1-4 1,-20 11-1,-2-3 0,1 0 1,0-2-1,0-1 0,-2-1 1,1-2-1,-1-1 0,-1 0 511,0-2 0,0 0 0,-1 0-750,16-15 0,-1-1 0,-8 2 0,-3 1 0,-5 7 1,-1 2-1,-5 3 0,-2 1 0,-4 4 0,-2 1-22,15-27 0,-11 14 0,-11 10 1,-6 8-1,-7 7 0,-7 8 0,-12 7 1,-14 9 432,-13 10 1,-15 23-1,24-5 1,0 4 0,-3 6-1,-1 1 1,-3 8-1,2 1 1,1 2 0,2 2-1,2 2 1,2 0-1,6-2 1,2 0-90,3-3 1,2 1-1,3 0 1,3 0 0,2-3-1,4-2 1,2-2-1,2-1 1,3-3 0,3 0-1,3-3 1,3-1-222,16 33 0,-7-33 0,3-2 0,3-4 0,4-2 0,0 0 0,3-2 0,3-2 0,1-2 0,3-2 0,2-4 0,3-1 0,2-4 0,3-2 0,1-3-26,1-2 0,2-3 1,5-4-1,0-2 0,-1-4 1,0-1-1,4-3 0,0-3 1,4-4-1,0-3 1,-1-1-1,0-3 0,0-3 1,0 0-185,-2-1 0,-1 0 240,-8 2 0,0 0 1,3-3-1,-1-2 1,-8 5-1,-3-1 1,-2 3-1,0 0 1,-4 2-1,-2 0 1,26-15-1,-11 7 311,-10 7 1,-12 6 0,-11 11-1,-10 8 127,-11 11 0,-10 24 1,-14 18-1,-1 15 1,13-30-1,2 2 1,1-2-1,2 0-243,-4 35 0,10-1 0,13-1 1,3-35-1,4-1 0,7 1 1,5 0-1,7-1 0,4-1-194,5 0 1,4-2-1,11 1 1,4-3 0,7-4-1,2-4 1,-22-8-1,1-2 1,2-1 0,3 0-1,1-2 1,0-2-1,1-1 1,1-3 0,0 0-1011,2-1 1,0-2 0,1-2-1,7-4 1,2-3 0,-1-3 0,0-2-1,0-2 1,-1-1 1040,2-3 0,0-3 0,-1 0 0,0 0 0,-1-1 0,1-1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22568 17179 7832,'-15'-5'0,"-3"1"0,8-1 0,-2 4 10,5-4 0,2-2 1,7-6-1,2 1 1,5 2-1,3 1 1,1-2-1,1-1 1,-1-2-1,0-3 1,-1 0-1,-3 0 2358,-5 2-1623,-2 8 1,-4-3-1,-2 5 1,-5 2-1,-3 3 265,-1 5 1,1 4-1,2 8 1,2 6-1,1 2 1,1 1-1,0 3-455,3 2 1,2-2 0,1 5 0,0 0 0,0 0 0,0 3 0,0 0-294,0-1 0,0 7 0,0-2 0,0 4 1,0 2-1,0-1-243,0 0 1,0 3 0,0-5 0,0 1 0,0-1 0,-2-1 57,-2-4 1,2 1-1,-4-6 1,2-2-1,-1-4 1,2-5-1,2-4 126,1-3 0,1-1 0,4-3 0,4-2 0,4-1 0,5 0 0,4-2-203,3-2 0,8 1 0,4-2 0,6-1 0,7-1 0,4-2 0,-1 0 0,9-6 0,-4-3 0,4-2 0,3 1 0,-1 3 0,0 1 0,2-5 0,-7 4 0,-1-2 0,0 2 0,-5-1 0,1 2 0,-4 0 0,0 2 0,2 4 0,0 0 0,-2 0 0,2 0 0,-1 0 0,-5 0 0,1 0 0,0 0 0,-1 1 0,0 2 0,-3 3 0,-1 2 0,-7-4 0,-1 4 0,-3-1 0,-4-1 0,-5 0 0,-3-3 0,4 3 0,-6-2 0,0-1 0,-3-1 0,0-2 0,-5 0 0,0-2 0,1-2 0,2-5 0,1-3 0,0-1 0,-5-7 0,-2-2 0,-2-5 0,1-4 0,-2-4 0,-2-4 0,-1-1 0,0-6 0,0-2 0,0-6 0,0-2 0,0-5 0,0-2 0,0-5 0,6-1 0,1 6 0,2 2 0,-1 3 0,-2 6-208,-3 7 1,-2 9 0,-1 5-1,0 4 1,-1 5 0,-4 4 274,-4 3 1,-3 2-1,-2 1 1,-3 3-1,0 5 1,-1 2-1,0 2 43,0 0 0,-1 0 0,3 0 1,-2 0-1,2 0 0,1 2 1,2 1-111,-1 1 0,-5 5 0,-3-3 0,-3 0 0,-4 0 0,-2-2 0,-4 2 0,-10-4 0,-4 2 0,-2-2 0,-6-2 0,-2 0 0,-3 0 0,-6 0 0,4 0 0,-4 0 0,-3-2 0,1-1 0,1-1 0,-3 1 0,3 1 0,-7 2 0,1 0 0,1 2 0,1 2 0,1 5 0,35 0 0,0 0 0,-1-1 0,0 0 0,1 3 0,0 1 0,1-1 0,-1 1 0,-34 13 0,2 2 0,2 0 0,5 2 0,14-1 0,8-4 0,9-2 0,8-2-1102,5-1 0,9-1 0,9-5 0,12 0 1102,14 1 0,28-1 0,8 0 0</inkml:trace>
  <inkml:trace contextRef="#ctx0" brushRef="#br0">23781 18205 8062,'-16'0'457,"2"0"1,11-5 0,3 1-1,6 3 1,2 3 0,-5 7 297,-6 3 0,-3 6 0,-3 0 0,4 0 0,4-1 0,1 3 0,0-1-235,0 0 1,6 3 0,3-2 0,4-1 0,5 2-1,4-2-152,3 0 0,2 0 1,1-2-1,2 0 0,1 0 1,0-4-97,2-4 1,-1 3 0,5-5 0,-1 0 0,-1-2 0,1-4 0,-1-1-57,2 0 1,2 0 0,2 0-1,1 0 1,1-1 0,-3-2-276,-2-1 1,4-5-1,-8 3 1,0 0-1,-2-2 1,-2 1 227,-3-3 1,2-2-1,-6-2 1,0 1-1,1 0 1,-3-2 357,-2-3 0,3 2 0,-3-6 0,1-2 0,0-1 0,1-2-498,3 1 0,1-3 1,2 0-1,-2-2 1,-1 0-1,-4-1 1,1 0-30,0-2 0,-5 3 0,2-3 0,-3 0 0,-2 0 0,-1-2 0,-3 0 0,-5 1 0,2-1 0,-1-4 0,-3 2 0,0-1 0,-2 1 0,0-4 0,1 0 0,4-1 0,4-2 0,3-2 0,2 1 0,4-3 0,1-1 0,5-4 0,-3 1 0,0 0 0,-1-1 0,4 1 0,-5 1 0,-1 0 0,-5 2 0,-2-2 0,-4 2 0,-1-2 0,-3 0 0,-1-1 0,-2 0 0,0-1 0,0 0 0,0-3 0,0 0 0,0-1 0,-2 4 0,-1 0 0,-1-3 0,1-2 0,1-2 0,2-2 0,0-1 0,0-1 0,0 1 0,0-1 0,0 1-39,0-1 0,0 2 0,0-1 0,0 3 0,0 1 0,0 0 38,0 1 1,0-2 0,0 5 0,0 1 0,0-1 0,0 1-12,0 0 0,0 4 0,0-1 1,0 0-1,2-4 0,2-2 0,5-3-78,3 1 1,3-3 0,1-5 0,3-1-1,2-2 1,4 1 0,3 2-257,3 1 1,1 1-1,-7-1 1,-2 2 0,-2 3-1,-3 4 241,-6 3 0,-5 2 0,-7-1 0,0 1 1,0 0-1,0-1 235,0 1 1,-6 0 0,-1-2 0,-2-1 0,2-3 0,-1-1 37,1 1 0,4-5 1,-2 2-1,4-3 1,1-3-1,0 0 1,0-2-158,0 1 1,0 6 0,0-5-1,0 0 1,0 3 0,0-3-1,-2 3 20,-2 0 1,1-3 0,-6 5-1,0 0 1,0-2 0,2-1-111,1-2 0,2-3 1,4 2-1,0-3 0,0 1 1,1 0-94,3 0 1,-2 33 0,-1 1 0,7-34 0,-1 0 0,-1-3 0,-3 35-1,0 1 1,-1-3 0,-1 0-131,0-1 1,0 1 0,-1 3 0,0-1 0,0 0-1,0 0 1,-2-34 0,-1 5 0,-3-3 536,-1 0 1,-2 4 0,-4-5 0,-2-1-1,0-1 1,7 36 0,1 1-235,1-1 0,0 0 0,1 0 0,0-1 1,-1-1-1,0-1 0,1-2 0,1 1 1,1 1-1,2-1 0,0-1 0,0 0 1,1 2-1,0-1-70,0 0 0,0 0 0,3 0 0,0 1 0,1 0 1,1 1-1,0-2 0,0 1 0,1-1 0,-1-1 1,-1 2-1,1-1 44,0 2 1,0-1 0,0 2 0,0-1 0,0 1 0,-1 0 0,-1 1 0,-1-1 0,-1 0 0,-1 0 0,0-37 0,0 0-67,0 2 1,-6 3-1,-3-1 1,-2 1-1,-3 4 1,-1-1-38,-2 0 1,6 6 0,-2-8 0,3-1 0,2 0-1,2-2-154,0 4 0,5 1 0,-4 2 0,4 1 0,1 2 0,0-3 0,0 4 485,0 2 0,0-7 1,0 2-1,0 0 1,0-3-1,0 2-130,0 1 1,0 2 0,0 6 0,0 0 0,0 0 0,0 2 0,-2 2-169,-2 0 0,1-2 0,-6-1 0,-3-2 0,-3 2-8,-2 1 99,-1 8 0,0-5 1,-1 3-1,0-1 1,-2-1-1,2 2-16,-1-1 0,-2 4 0,4 2 1,1 1-1,-1 0 0,0-3 0,2 0-142,1 0 0,2 0 1,-2 3-1,-1-1 1,-4-1-1,1 1 6,0 0 1,-5-5 0,2 4 0,-3 2 0,-3 0 0,-2 2 54,-1 1 1,-2-3-1,2 9 1,-3 0 0,-1 1-1,0 4 379,3 2-231,-5-3 1,7 10 0,-4-6-1,0 4 1,2 3 0,-3 1-97,1 0 1,-1-1 0,-5 3 0,0-2 0,0 2 0,-2 0 0,-1-1 80,-1 0 1,0-1-1,2 4 1,-1 1-1,-3 0-9,-1-1 0,2 1 0,-2 0 0,0 1 0,1 2 1,0 2-1,3 1-55,1-1 1,-2 5 0,-2-3 0,-1 2-1,-4 0 1,1 1-520,1 1 404,-9 2 1,14 0 0,-10 0 0,3 0-1,0 0 1,1 0 0,3 0 34,1 0 0,-2 0 1,5 0-1,3 2 1,0 1-1,3 3 75,-1 1 0,4-3 1,-2 4-1,1-1 0,-2 1 1,0 0-16,0 0 0,-9 2 0,4-4 0,-2 2 0,-2 2 0,1 0 27,-1-1 1,3 3-1,-4-3 1,1 3 0,2 1-1,-1 0 1,1 1-4,1-1 0,1 0 0,4 1 1,1-1-1,1 0 0,1 1-11,1-1 21,-5 0 0,10 1 1,-7 0-1,-1 3 1,-1 2-1,-1 0 32,3 1 0,-1-3 1,5-3-1,-2-1 0,-2 0 1,2 2 17,3 3 0,-2-3 0,2 2 0,2-2 0,1-1 0,-1-1-31,-2 0 0,3 2 0,-4 1 0,1 2 0,-1-2 0,1-1 222,-1-1-190,4-7 1,-9 5-1,5-5 1,1 2-1,0-2 1,0-1 0,2-1 20,0 1 0,3-5 1,1 4-1,1-4 0,2-1 1,-1 2-33,3 2 0,-8-2 1,4 2-1,0-3 1,-1-1-1,0 2 12,-2 2 0,0-2 0,-1 4 0,-1-2 1,-2 2-1,1 2 0,2 0-114,1 0 1,1 4 0,-3-2-1,0 5 1,-2 3 0,1-1 37,2 3 0,1-4 0,1 5 0,-1-2 0,0-3 0,1 1 0,0-1 22,4 2 1,-2-1 0,7-3 0,0-1 0,1 2-1,1 1 120,2 2 0,-8 1 1,8-3-1,-2 2 1,0 0-1,2 0 41,0-1 1,-5 7 0,0-3 0,2 0 0,1-4 0,2-2 0,-1-1-143,1-1 1,4-6 0,2-1-416,1 0 1,1-6 0,7 0-1,4-7 1,6-5 0,5-1 0,4-2-4445,3-3 4860,1-9 0,2-7 0,-1-6 0</inkml:trace>
  <inkml:trace contextRef="#ctx0" brushRef="#br0">19569 4958 7448,'-21'1'-64,"3"4"0,5 6 0,2 7 0,4 0 0,0 0 51,-1 0 0,4 1 0,-4-3 0,2 3 0,2 2 0,0 3 0,-1 1 1210,2 2-685,2 5 0,1-2 1,1 4-1,2 0 1,3-2-1,1 0 344,4-7 1,1-3-1,2-7-560,4-2 1,7-3 0,8-10-226,1 0 1,6-1-1,5-3 1,-3-7-1,1-4 1,-1-2-1,-1-1 1,-4 0-1169,-3 0 1,3-4 0,-2 4 0,0 1 1096,1-3 0,-1 0 0,5-7 0</inkml:trace>
  <inkml:trace contextRef="#ctx0" brushRef="#br0">24154 18045 8202,'-19'7'0,"3"-1"0,-5-6 0,2 0 0,2 0 418,3 0 1,5 0-1,1-1 1,4-4 0,5-4-1,8-2 1,6-1 0,6 1-1,4 4 1,8 1 985,4 3 0,4 8 0,2 5 1,3 6-1,1 8 0,4 6 1,-1 5-875,-1 4 1,-5 5-1,-7 2 1,-3 0-1,-2 1 1,-6-2-1046,-2-4 0,-8 6 0,3-7 0,-1 2 1,0-2-1,0-3-718,1-2 0,-3-5 0,7 3 0,-1-4 0,1-1 0,3-2 1233,2-1 0,7-6 0,-1 0 0</inkml:trace>
  <inkml:trace contextRef="#ctx0" brushRef="#br0">25394 19031 8257,'0'-13'1217,"1"5"0,2 5-799,2 6 0,4 5 1,-3 5-1,1 2 1,3 1 355,2 2 1,3 6 0,1-4 0,2 4 0,-2 1 0,-1 3 0,-1-1-172,-1-3 1,0 1-1,-1-3 1,-2 2-1,-2 0 1,-2-2-1,-3 2-1275,-2 1 0,-2-3 0,-4 0 0,-5 2 0,-6 1 0,-7 0 1,-2-1-2646,-1-2 1,0-3 3316,4-1 0,3 0 0,6-11 0</inkml:trace>
  <inkml:trace contextRef="#ctx0" brushRef="#br0">25621 18805 8252,'-2'-29'2168,"-2"-2"1,-4 3-1307,-5 10 0,7 10 1,6 6-1,7 8 0,7 9-3060,3 4 1,4 6 2197,6 2 0,5 8 0,3-6 0</inkml:trace>
  <inkml:trace contextRef="#ctx0" brushRef="#br0">25980 18885 8286,'-13'0'0,"0"0"0,1 3 880,3 5 1,3 3 0,6 10 0,0-2-142,0-3 0,2-1 0,2 0 1,6 1-1,5 3 0,5 0 1,2 2-1,4-2-754,4 1 0,1-4 1,-4-7-1,-1-5 1,0-2-1,-4-4-102,-4-2 1,-4-4 0,-2-6 0,-3-3-1,-4-2 1,-4-2-949,-1-2 0,-1 3 0,-2 3 1,-2 2-1,2 2-2840,2-1 3905,1 1 0,12 0 0,2-1 0</inkml:trace>
  <inkml:trace contextRef="#ctx0" brushRef="#br0">26500 18831 8221,'-6'-12'607,"-2"4"1,0 2 796,-1 6 0,6 1 0,-1 4 1,4 5-1,3 6 0,3 6 1,1 4-1107,3 0 1,-2-4 0,1 1 0,0-1 0,0 0 0,-2-1-921,-1-2 0,0-1 0,-3-5-385,1 0 1,1-7 0,-7-6 0,-1-7 0,-1-5 1441,1-1 0,0-6 0,0-2 0,-2-1 0,2 1 0,2 2 0,2 2 482,4 3 0,-4 0 1,5 2-1,0 2-144,3 1 1,-1 6-1,0-1 1,1 4-1,0 3 52,0 1 0,-6 2 0,3-3 1,0 3-1538,3 1 1,3-4 0,-1 3 0,0-1 0,-2 1-885,1 1 0,2 2 0,1 3 0,1-2 0,-1-2-978,0-3 0,1 0 0,-1-5 2328,0 0 1,-1-2 0,-3-2-1,-5-5 1226,-2-3 0,-1 5 0,4 2 1,4 4 37,3 1 0,1 1 0,0 2 0,1 3 0,-1 2 0,0 4-404,1 4 0,-1-1 1,-1 2-1,-2-2 1,-2-1-1,-1-1-256,0 0-534,-4 0 1,2-5 0,-8-5 0,-2-8-1,4-8 1,2-8-162,4-4 1,5 1 0,-1 1-1,3-1 1,0 5 0,-2 3-1,-2 2 1060,-3 1 0,0 4 0,-4 2-218,4 1 0,-5 3 0,1 7 0,-5 5 0,-5 3-431,-6 1 1,0 1 0,-5-1 0,-1 0 0,0 1 0,-3-3-3566,-1-2 0,-1 3 3491,-1-3 0,-6 3 0,-1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4199 5517 8586,'0'-7'-83,"1"1"0,4 5 0,4-2 0,3-3 0,2-2 0,3-1 0,1 1 417,-2-1 1,3 6-1,0-2 1,1 4-1,0 1 1,1 0-1,1 1 1,0 4 0,1 4-204,0 2 1,3 4-1,0 2 1,1 0-1,0 0 1,-1-3-1,2 0 1,2-2 14,1-4 0,0 3 0,-4-7 0,0-1 1,1-1-1,1-2 147,2 0 1,9 0 0,-3 0 0,0-2 0,0-1 0,-1-1-1,1 1-149,5 1 0,-5 2 0,5 0 0,1 0 1,-1 0-1,-1 2-108,-1 2 0,2-1 0,1 5 1,0-2-1,-3-2 0,-3 1 0,0-1 26,1-1 1,1-2 0,-2-1-1,-2 0 1,1 0 0,-2 0 177,-3 0 0,3 0 0,0 0 0,2 0 0,-2 0 0,0 0 0,-1 0 0,1 0-103,0 0 0,1 0 0,4 2 0,-2 1 1,-3 1-1,0-1-310,0-1 1,-3 2-1,3 1 1,0-2 0,0-2-1,3-1 1,0 0 326,-1 0 1,2 0-1,-4 0 1,3 0-1,2-1 1,2-2-1,1-2 226,-1 2 1,-2-3 0,-2 0-1,0 0 1,1 1 0,2 0-343,-1-1 1,-6 5-1,2-4 1,1 4 0,-2 1-1,-3 0-103,-3 0 1,3 0 0,0 0 0,-1 0 0,-1 0 0,1 0 0,3 1 143,1 4 1,-2-4 0,7 4 0,4-4 0,1-1 0,2-1 0,-3-2 341,-2-2 1,4-4 0,-1 5 0,-1-1-1,-1 1 1,-4-2-200,-2-1 0,5 4 0,-5-2 0,-4 4 0,-2-1 0,-5-1-418,-3-1 0,4-1 1,-6 5-1,1 0 0,-2 0 1,-1 0-1,0 0 11,-2 0 0,3 0 0,1 0 0,0-1 1,3-2-1,0-1 50,4 1 1,-8-3 0,8 1 0,-2 1 0,-1-1 0,-1 1 0,-2 1-678,-2 1 1,4-2 0,-6 0-1,0 1 1,-2 1 0,-2 2-447,0 0 1,-4 0 0,0 0 0,0 2-762,-2 2 2209,5-2 1,-12 3 0,0-5 546,-7 0 1,-5 0-1,-1-1 1,-1-2-1,-1-1 1,-1 1-1,-3 0-601,-2-2 1,-1 4-1,-5-4 1,1 4-1,-3 1 1,0 0-1,-4 0-100,-1 0 1,0 0 0,-1 0 0,2 0-1,0 0 1,-1 0 232,0 0 0,0 0 0,5-2 0,-4-1 0,0-1 0,-2 1 0,-2 0-49,-5-1 1,-7 2-1,-2-2 1,-10 1-1,-12 0 1,34 0-1,-2 1 1,-2 1-1,-1-1-379,-2 1 0,0 1 1,5 0-1,1 0 1,-5 0-1,1 0 1,1 0-1,0 0 1,2 0-1,0 0 1,-34 0-123,5 0 1,8 4 0,1 2-1,2 0 1,3 0 0,3-2 0,4 1 535,4-1 0,4 5 0,1-4 0,1-2 0,4 0 0,4 0-182,2 1 0,3 2 1,-1-3-1,0 3 0,-1 0 1,-1 1-772,-2 1 0,-2-1 0,3 3 0,1-1 0,2 0 0,5 0 0,1 0-1576,0 1 1,5 2 2290,-2 1 0,4 1 1,0-1-1</inkml:trace>
  <inkml:trace contextRef="#ctx0" brushRef="#br0">9624 7756 10522,'0'-13'-930,"0"0"775,0-1 0,2 7 355,2 3 0,4 2 0,5 2 0,0 0 0,2 0 0,1 0 0,2 0 0,-1 0 0,-1 0 0,0 0 0,2 0 0,0 0 0,-1 2 0,3 1 427,0 1 0,1 0 0,3-4 0,-2 2 1,3 1-1,3 3 0,5 0-386,1 0 1,-1 4 0,5-3-1,4 2 1,-1 0 0,2 0 0,0 0-1,3 0-109,1 1 0,1-4 0,2 0 1,-3-2-1,1 2 0,-2 0-43,0 0 0,0-1 0,-2-5 0,5 0 0,1 0 0,1 0 0,-2 0 55,1 0 1,2 0 0,2 0-1,1 1 1,2 2 0,-3 3-1,4 0-204,1 0 0,-1 3 1,1-3-1,-2 0 1,-5 1-1,-1-1 87,1 0 1,3 3 0,0-3 0,0 0 0,-4 0 0,1-3-1,0-2 231,1-1 0,-4 0 0,2 0 0,2 0 0,3 0 0,1 0-64,-3 0 0,0-1 0,-1-2 0,2-2 0,1 2 0,2 0 255,-2-1-439,-1 2 0,-2-4 0,1 6 1,-1 0-1,-1 0 0,-2-1-67,-1-4 1,-5 4 0,4-4-1,-2 4 1,-3 1 0,0 0-1,0 0 260,1 0 1,6 0 0,-1 0 0,3 0 0,1 0 0,1 0-90,-1 0 0,5 0 0,1 0 0,2 0 0,1 0 0,-1 0 0,-2 0-665,0 0 463,-4 0 0,3 0 0,-8 0 0,-2 0 0,-1 0 0,-1 0 159,0 0 0,-6 0 0,-5 0 0,2 0 1,2 0-1,1 0 689,0 0-644,6 6 1,-3-5 0,6 4 0,1-4 0,0-1 0,1 0-74,-2 0 0,4 5 0,5-1 0,-1-1 0,1 0 0,1 0 0,2 2-238,3-2 1,-2-2 0,0 0 0,-3 2 0,2 2 0,-3-2 168,-2-2 1,-5-1 0,-4 0 0,-4 0 0,0 0 0,-2 0 0,2 0 942,2 0-884,-10 0 0,14-1 1,-7-2-1,2-2 1,2 2-1,-2 2-75,2 1 0,-4 0 0,4 0 0,0 0 1,1 0-1,2 0 32,0 0 0,-6 0 0,3 0 0,-2 0 0,1-1 1,-3-2-1,0-2 130,-2 2 1,0 0-1,-2 0 1,-1-1-1,-2 1 1,-1 1-99,0 2 1,1 0 0,5 0 0,-1 0 0,-2 0 0,0 0 0,3 0-65,3 0 1,6 0 0,-5 0 0,0 0 0,1 0 0,-1 0 0,1 0 35,1 0 0,-3 2 1,3 1-1,-2 1 1,-4-1-1,1-1 0,-1-2 92,3 0 1,0 0 0,-1 0 0,-1 0 0,2 0 0,-1 0 24,1 0 0,0 0 0,-2 0 1,1 0-1,0 0 0,-2 0-130,-1 0 1,7 0 0,-6 0 0,1 0 0,2 0 0,0 0 0,3 0-77,2 0 1,-4 0 0,5 0 0,3 0 0,3 0 0,2 0 0,-3 0 171,-8 0 0,-2-2 1,-8-1-1,2-1 0,2-1 1,0 1-57,0-1 0,0 0 0,1 2 0,2-2 0,3 2 0,0 2 0,2-1-12,-1-2 1,-3 2-1,5-2 1,2 2-1,-1 2 1,0 0-1,-2-1 47,-2-4 1,-2 4 0,-2-5-1,1 2 1,1-1 0,-1 1 70,-2-2 1,4 3 0,1-5 0,1 2-1,4 4 1,0-1 30,3-2-182,-1 4 1,0-5 0,1 6 0,-1 0-1,-1 0 1,-2 1 0,-1 2-48,1 2 0,2 3 0,0-3 0,-2-1 0,-1 1 0,0-1 183,-1-1 0,3-1 1,-3-2-1,-1 0 1,-1 0-1,-1 0-35,-1 0 0,5-2 0,-5-1 0,-1-3 1,0 0-1,-1-1 0,-1 1-209,-2 0 1,-8-3 0,0 3 0,-3 0 0,-3 1 0,-3 2-976,-4 1 1,-3 2 0,-2 2-1,1 2 1,-1 3 0,0 4 0,-1 1-1083,-3 2 1,1 4 2309,-5 0 1,5 3 0,-2 5 0</inkml:trace>
  <inkml:trace contextRef="#ctx0" brushRef="#br0">6372 9449 8487,'0'-13'202,"1"1"129,4 3 0,2 4 1,5 10-1,-2 4 144,-1 3 1,-4-1 0,4 0 0,-1-2 0,1 0 0,0-1 0,2 0 161,0-2 1,4 0 0,2-3 0,2 1 0,0-1-1,2-1-352,0-2 1,1 0-1,3 0 1,-1 0-1,-2 0 1,0 0-1,0 0-113,1 0 1,-3 0 0,4 0-1,-3 0 1,-2 0 0,-1-2-217,1-2 1,-4 1 0,3-5 0,-4 1 0,0 1 0,-1-1 167,0-1 0,1-1 0,-1-3 1,0 2-1,1 1 0,-1-1 1,0-2 31,1-1 0,-1-1 0,-1 1 1,-2 0-1,-1-1 0,0 1-156,-2 0 1,4-1 0,-7 1-1,-1 0 1,-1-1 0,-2 1-131,0 0 0,0-1 1,-2 1-1,-1 0 0,-3-1 1,-1 1-1,-2 0 120,2-1 1,-4 1-1,5 0 1,0-1-1,-1 1 1,1 0 19,0-1 1,0-3 62,2-1 1,-4 0 0,-4 5 0,2 0 0,1-1-33,-1 1 1,-6 1 0,-2 2 0,1 1 0,1 0 0,-2 0-110,-4 0 0,1 5 1,1-4-1,0 1 0,3 1 1,-1 0-1,-1 2 60,-2-2 1,5 4 0,-2-2 0,2 2 0,-1 2 0,0 0 266,0 0 0,2 0 0,1 0 0,-3 0 0,0 0 0,-1 2-207,-1 2 0,-1 2 0,-3 4 0,0-1 0,0 2 0,-3 1 0,0 1-105,-1 0 1,0 1-1,2-1 1,2 0-1,2 1 1,2-3 122,2-2 0,3 3 0,0-3 0,1 3 0,0 1 0,1 0 105,3 1 0,-2-1 0,7 0 0,1 1 0,2-1 0,1 0-87,0 1 1,0-1 0,0 0 0,1 1 0,3-1 0,5 0 0,3 2-49,2 3 1,5-3 0,2 3-1,1-4 1,0 0 0,2-1-253,1 0 1,1-1 0,0-1-1,-3-4 1,-2 0 0,0-1 0,0 0-659,2-3 1,-2 3-1,0-1 1,-2-1-1,-1 0 1,0 1 0,1-2-1113,2-2 0,-4 1 1982,6 2 0,-1 4 0,4 5 0</inkml:trace>
  <inkml:trace contextRef="#ctx0" brushRef="#br0">6865 9556 9896,'4'-14'0,"2"2"88,2 4 0,-4-3 1,4 5-1,-2-1 1,-3-4-1,-2 0-166,-1-3 1,-1 7 0,-4 2 595,-4 4 0,3 7 1,3 3-1,6 1 3,6-1 0,9 1 1,4-5-1,3-2 0,1 0 1,-3 0-1,-1 1-131,2-1 0,-3-1 0,0-1 0,-2 2 0,-3 3 0,-1 0-447,-2 0 1,-4 4 0,0-1 0,1 1 0,1 1 0,-1-2 197,-1 1 1,4 2 0,5 1 0,-2-1 0,1-2 0,-1-1 0,3 0 136,2-1 0,0 2 0,2-4 0,-2 0 0,0 1 0,-2-1 0,0 0-520,-2-3 1,-2 0-391,-2 1 1,-6-1 0,-4 5 0,-4-1 0,-5 1-838,-2 2 1,5 2 0,-1 1 0,4 0 0,4 1 1460,5-1 1,9 0 0,3 1 0</inkml:trace>
  <inkml:trace contextRef="#ctx0" brushRef="#br0">7518 9689 8189,'0'-13'-316,"0"-1"1,2 7 817,2 2 1,4 4 0,5 1 0,0 0 0,1 1-1,-1 2 227,0 2 0,-1 5 0,-2-2 0,-2 0 0,-2 1 0,-2 2-600,2 1 1,-4 1 0,2 0-1,-2 0 1,-2 1 0,-2-1-1,-2 0-393,-5 1 1,-3-1 0,-1 0 0,-1 1 0,1-2-2006,0-3 664,-1 2 0,7-3 1605,2 5 0,16 0 0,4 1 0</inkml:trace>
  <inkml:trace contextRef="#ctx0" brushRef="#br0">7878 9889 8228,'-13'-8'13,"4"-2"1,0 6 332,-1 1 0,-2 1 0,-2 2-629,1 0 0,0 0 1,-1 0-1,1 0 507,0 0 0,4 0 0,0 0 1,-1 0-1,-1 2 0,1 1 175,1 1 0,0 0 0,-4-4 0,0 2 0,-1 1 0,-1 1 1,-1 1-183,-2 1 1,1-3 0,2 6 0,-2 1 0,0 0 0,-1 1 0,0-2-226,0 1 0,1 2 0,3 1 0,1 0 0,0 2 0,-1 1 0,2 2 395,3-1 0,-1-1 1,6 0-1,-1 3 1,1 2-1,-1 3-187,2 1 0,2 3 0,1 2 0,1 1 0,2-2 1,3 0-1,2-3-334,2 1 1,2 0 0,3-1 0,2-1-1,6-1 1,2-3 164,2-2 0,1-1 1,3-5-1,3 0 0,1-1 1,-1-3-1,1-4 98,-1-4 0,-3-1 1,3 0-1,-2-1 0,-1-5 1,2-6-1,1-6-84,0-3 1,2-1 0,-8-6-1,-3-2 1,0-2 0,-1-1-54,-2 1 1,-3-8 0,-5 3 0,-1 1 0,-1 1 0,-3 2 0,-5 0-440,-2 4 1,-4 1 0,-2 2-1,-7 4 1,-5 5 0,-8 2-1,-5 1 9,-7 1 1,-2 1 0,-4 3-1,1 5 1,-2 2 0,3 2 137,1 0 1,1 0 0,10 0 0,4 2 0,5 2 299,7 5 0,-1 3 0,5 1 0</inkml:trace>
  <inkml:trace contextRef="#ctx0" brushRef="#br0">9304 10568 8291,'0'-13'0,"0"-6"0,6 4 0,3-1 0,3 5 234,1 7 1,1-2 0,1 0 0,2 0 0,4-1 0,1-1 0,1-2 0,0-2 0,1-1 0,0 0 0,-2 1 0,2 1 0,-1 2 0,1-2 113,-2-6 1,-6 2 0,2-4 0,-3 0 0,-2-3 0,1-3 0,-2-2 0,-2 0 0,-1-1 37,1-3 1,-2-3 0,0-6 0,3 0-1,-1-1 1,1-2 0,-3-3-211,3-2 0,1 8 0,0-1 0,-2 1 0,-1 4 0,0 1 1,-2 2-22,-3 1 1,2-4 0,-1 4-304,-2-3 0,0 4 0,0-3 153,1 2 1,1 1 0,-5 4 0,1 0 0,2 1 0,3-1 0,0 0 0,1 1 23,1-1 1,-1 0 0,4 1 0,-4-1 0,0 0 0,-1 2-93,0 3 0,3-2 0,-4 5 0,-3 0 0,1 0 0,0 2-78,2 3 1,-1 0 0,-2 1 0,1 0-1,1-1 1,-1-1 0,-1-1-249,-2-2 1,0 1 0,0 3-1,1 1 1,2 0-887,1-1 0,2 5 0,-1 2 0,4 1 1275,3 3 0,1 2 0,0 1 0</inkml:trace>
  <inkml:trace contextRef="#ctx0" brushRef="#br0">9718 8876 9841,'0'-42'0,"0"8"469,0 9 0,0 6 0,0 6 264,0-1 0,6 1 1,2 0-1,6-1 0,5 1 1,8 0-1,7-1 1,4 1-63,2 0 1,-4 4 0,-1 1 0,1 2 0,-2 3 0,-3 3-491,-3 5 1,2 4 0,-2 9 0,-4 4 0,-4 3 0,-3 2 0,-1 1-395,2 3 0,-3-3 0,4 5 0,-1-2 0,1 1 0,2 1-1012,2-1 1,3 0-1,2-6 1,3 1 1276,4-1 0,4 1 0,1 0 1</inkml:trace>
  <inkml:trace contextRef="#ctx0" brushRef="#br0">12650 9102 7868,'0'-13'0,"0"0"0,0-1 0,2 3 0,1 0 661,1 2 0,2 6 0,-3-3 0,3 2 0,1 0 0,4 2 0,-1 5 0,1 6 0,-4 4 0,0 5 4254,1 4 0,-5 9-4188,1 5 0,-2 8 0,-2 5 0,-2 3 0,-2 3 1,-4 0-728,1-2 0,-5 2 0,5-11 0,-2-1 0,0-3 0,-2-4 0,0-7 0,-3-4-298,1-2 0,0-9 1,-2 1-1,-3-6 0,-4-3 1,-3-3 3,-2-2 0,2-1 1,1 0-1,2-1 1,-2-3-1,1-4 915,0 1 0,4-5 0,6 4 0,1 0-444,3-1 0,3 12 1,8 1-1,2 8 0,5 6 1,3 4-178,1 3 0,0 2 0,1-1 0,-1 1 0,0 0 0,1-1-1768,-1 1 0,5-6 0,1-3 1768,2-4 0,7 0 0,6-1 0</inkml:trace>
  <inkml:trace contextRef="#ctx0" brushRef="#br0">12904 9782 7857,'0'-13'499,"0"-1"1,-2 3 0,-1 0 1957,-1 2 1,1 6-1,7-1 1,5 3-1369,3 1 1,1 5 0,-1 4 0,-2 3 0,-1 1 0,0 1-910,-1-1 1,2-4 0,-4-2 0,0 1-2444,0-1 2612,-2-4 0,-10 3 0,-3-4 1,-1 2 91,1 5 0,3 3 0,6 1 1,0 0-1,2 1 0,2 1 1,5 1-606,3 2 0,3-5 0,2-6 0,6-1 0,5-4 0,6-5 164,6-6 0,3-15 0,-3-4 0</inkml:trace>
  <inkml:trace contextRef="#ctx0" brushRef="#br0">13397 9422 7857,'0'-26'1563,"-5"0"3475,1 4-4057,-1 9 1,5 8 0,0 11 0,2 8-1,1 8 1,1 6 0,-1 6 4181,-1 5-5542,-2-8 0,0 13 0,0-8 0,0 1 0,0-2 0,0-4-4403,0-2 1,0-9 4781,0-2 0,0-9 0,0-3 0</inkml:trace>
  <inkml:trace contextRef="#ctx0" brushRef="#br0">13330 9689 7842,'-6'-9'3370,"-3"0"-3022,3 6 1,6 2-1,11 7 1,5-1 0,6 1-1,3-3 1,4-1-1,0-2-975,2 0 1,6-6 0,-1-3-1,2-3 627,2-1 0,-6-6 0,-1-2 0</inkml:trace>
  <inkml:trace contextRef="#ctx0" brushRef="#br0">13770 9556 7842,'-21'-8'766,"1"2"0,3 8 0,0 2 0,0 5 0,2 3 75,2 1 0,1 1 0,2-1 0,2 0 0,3 1 0,3-3 0,5 0 0,6-2 487,3 1 1,3 2 0,1 0 0,2-2-1,-1-3 1,1 1-1466,0-1 0,0-4 0,-5 2 0,-1-2-807,-3 1 0,-3-1 1,-6 6-1,0 1 0,0 4 1,0 2 354,0 2 1,1 1 0,2-3 0,5 2 0,2-2 0,6-1 0,5-3-4185,7-3 4773,5 3 0,13-11 0,1 5 0</inkml:trace>
  <inkml:trace contextRef="#ctx0" brushRef="#br0">15036 8796 8018,'-13'-27'-3,"4"11"405,0 3 1,5 8 0,-4 2-1,3 9 1,2 12 0,3 13 689,4 11 0,-3 6 0,4 10 0,-4 7 1,-1 8-1,1-34 0,-2 2 0,1 0 1,-1 1-252,-1 1 0,-1 0 0,0-3 0,-1 1 0,-2 1 0,0-1 0,1-2 0,0-1 0,-3 32 0,3-8-854,2-9 0,1-7 1,2-10-1,0-7 1,0-5-1627,0-6 1,0-12-1,0-9 1,0-12 0,-1-9-1,-5-9 1673,-8-4 0,-5 2 0,-8-1 0,1 1 0,1 2 1,1 5-1,2 6 2018,-2 3 1,5 5 0,1 7 0,5 2-1847,4 7 0,3 4 0,6 9 1,1 2-1,4 6 0,4 2 1,4 3-3009,5 3 1,4-7-1,8 2 2802,1 0 0,12-7 0,-2 0 0</inkml:trace>
  <inkml:trace contextRef="#ctx0" brushRef="#br0">15130 9689 14459,'9'4'-92,"-1"1"0,1-1 0,5-4 0,-1 0 891,0 0 1,5-1-1,1-2 1,1-3-1,-1-2 1,-3 0-1,-1-1 484,-2 0-1199,1 0 1,-2-4 0,-4-1 0,-3 1 0,-5 0 0,-5 1 282,-3 3 0,-6 3 0,-4 7 0,-2 4 0,-3 5 0,3 5-371,0 3 1,3 10 0,3-1 0,3 1 0,2 1 0,4 1 0,5 3-1468,5 1 0,9-6 0,12-2 0,6-6 0,7-7 0,7-4 1471,4-5 0,3-8 0,1-4 0</inkml:trace>
  <inkml:trace contextRef="#ctx0" brushRef="#br0">15596 9676 7869,'0'-21'1435,"-6"3"-230,-3 9 1,4 5 0,2 8 0,6 6 0,5 7 0,4 5-108,2 3 1,-6 2-1,1 1 1,0 2 0,-1 1-1,-2-2 42,0-1-1425,-5-1 1,6-5-1,-4-1 1,3-2-565,2-2 1,-5-10 0,1-7 0,-2-9 0,-2-7 0,1-6 362,4-4 1,-3 0-1,7-1 1,0 0 0,-1 1-1,-2 1 1201,0 2 1,-5 0 0,3 5 0,-2 2 572,-2 1 0,-6 9 1,-3 6-1,-3 7 1,0 7-1798,4 3 0,-3-2 0,7 3 0,1-3 0,3-3 1,4-2 508,5-1 0,9 0 0,3 4 0</inkml:trace>
  <inkml:trace contextRef="#ctx0" brushRef="#br0">16023 9542 11456,'-12'2'648,"3"2"0,3 4 0,6 5-203,0 0 0,0 1 0,3-1 0,5 0 1,6-1-1,4-2 0,3-2 0,-2-2-134,0-3 0,4-2 1,-6-1-1,0 0 1,-3 0-1,-2-1-361,-3-4 1,-3-2 0,-7-6 0,-4-1-1,-5 2-317,-6 3 0,-1 4 0,-3 5 0,0 1 0,4 3 0,3 7 0,2 4 292,2 2 1,8 6 0,1-4 0,7 0-1,8 0 1,6-2-1585,6-3 0,8-2 1,2-3 1658,6-4 0,-1-10 0,3-2 0</inkml:trace>
  <inkml:trace contextRef="#ctx0" brushRef="#br0">16423 9609 7841,'-15'0'2948,"-3"0"1,3 1-2518,-2 4 0,9 2 0,8 7 0,9-1 0,6-1 0,4-2 0,2-3 11,3-1 0,-4 3 0,1-4 0,-2-1 0,-2 1 0,-3-1-1053,0-1 0,-1-1 1,-1-4-727,-3-2 0,-3 1 0,-8-5 1,-1 1 1099,-1-1 0,-1 4 0,5-5 0,2 0 0,2 0 257,5 0 1,9 1 0,4-7 0,3-2 0,2-2 0,0 0 0,-1-2-608,1 0 1,0-1 0,-2-4 0,-1 0 0,-4 4 0,0 3 0,-6 1 2588,-3 0-1176,-5 1 1,-11 11-1,-1 6 1,-1 7-1,-2 6 1,0 5-1,2 4 153,1 4 0,1 0 1,5-1-1,0 1 1,0-3-1,0 2 0,2-1-748,2 1 0,2-5 1,6-1-1,0-3 1,3-1-1,1-5-630,3-2 1,-2-4-1,3-4 1,0 0-1,-6-1 1,-2-4-1,-4-4-351,-3-2 1,0 2-1,-7 0 1,-3-2 0,-7 1-1,-5 1 1830,1 5 1,1 2-1,2 2 1,1 2 0,2 2-1,2 5-434,2 3 1,2 1-1,4 2 1,3 1-1,4 4 1,8-1-854,4 0 1,5-1 0,7-6 0,5-3-1,4-5 1,4-3 0,7-2 206,5-3 0,-1-10 0,4-7 0</inkml:trace>
  <inkml:trace contextRef="#ctx0" brushRef="#br0">17996 9822 7832,'-14'-13'0,"13"5"0,5 4 0,7 2 0,2 2 0,2 0 0,1 0 0,2 0 0,0 0 0,-1 2 0,1 1 0,-3 3 0,-5 1 0,2 1 0,-3 2 0,3-1 0,7 0 0,2 4 0</inkml:trace>
  <inkml:trace contextRef="#ctx0" brushRef="#br0">18782 9582 13139,'14'0'1528,"-1"0"0,0 8 0,1 5 0,-1 8-926,0 4 1,0 7-1,-1 5 1,-1 5-1,-4 4 1,-1 0 0,-3 1-1,-2-2-504,-1-4 0,-4 0 0,-2-9 0,0-4 0,-1-5 1,1-5-1210,0-3 1,1-9-1,5-8 1,0-8-1,2-9 596,2-6 1,4-6 0,4-12 0,-2-3 0,-1 1 0,1 1 0,1 4 1482,-2 1 0,1-1 1,-4 11-1,0 2 0,1 5 191,1 3 0,-4 2 1,3 7-1,1 3 1,-1 1-1036,4 3 1,-1 3 0,0 3-1,-1 3 1,3 1 0,3 2-125,3-2 0,5 5 0,-2-4 0</inkml:trace>
  <inkml:trace contextRef="#ctx0" brushRef="#br0">19369 9649 7729,'-6'7'531,"-3"-2"0,3 4 0,2 2 517,2 6 1,4-4 0,0-4 0,4 1-1,2 1 1,4-1 0,2-3 0,4-1-399,-1-3 1,-1-1 0,0-2-1,2 0 1,0-2 0,-2-2-1244,-3-5 1,4-3 0,-10-1 0,0 0 0,-2-1-1,-4 1 1,-1 0 22,0-1 0,-12 7 1,-4 2-1,-5 5 0,1 5 1085,0 4 0,3 4 1,3 3-1,3 4 0,2-1 1,3 2-1,1-1-263,1 4 1,1-3-1,7-1 1,7 0-1,5-4 1,6-1-1,5-2-252,4 0 0,9-5 0,7-2 0</inkml:trace>
  <inkml:trace contextRef="#ctx0" brushRef="#br0">19915 9702 7871,'-6'8'360,"-3"-4"0,2-2 2527,-2-2 0,6 1 0,-1 3-1754,2 5 1,7 3 0,1 3 0,0 1 0,-1 4 0,0 0-751,1 4 1,-5 1 0,4 3 0,-5 2 0,-3 2 0,-3 1 0,-3 1-551,-6 0 0,0-4 0,-5 1 0,0-5 0,3-2 0,-1-3-4249,0-2 0,5-6 4416,4-4 0,12-18 0,-2 1 0</inkml:trace>
  <inkml:trace contextRef="#ctx0" brushRef="#br0">20129 9596 11176,'0'13'974,"0"0"1,-2 1 0,-1 0 0,-1 3-586,1 0 0,-3 7 1,0-3-1,0 1 0,-1-1 1,1-2-1,-2-3-744,1-1 355,4-7 0,-3-3 0,6-5 0</inkml:trace>
  <inkml:trace contextRef="#ctx0" brushRef="#br0">20115 9516 10984,'6'7'0,"4"-3"8,7-2 1,-1-2 0,6 0-1,2 0-2271,1 0 2263,2-6 0,-1-7 0,1-8 0</inkml:trace>
  <inkml:trace contextRef="#ctx0" brushRef="#br0">20422 9502 10114,'-8'11'0,"-3"0"0,-4 4 0,1 0 0,6 0 0,0-2 947,1 1 0,4-1 0,-2 2 0,4 1 0,1 3 0,0 0 0,0 2 0,0-2-377,0 1 0,0-1 0,0-3 1,0 2-1,0 0 0,0 0 1,-2-1-1266,-2 0 0,1-3 1,-6-2-1,-1-1-2311,-2-2 0,4-12 0,4-3 3006,2-9 0,8-12 0,2-7 0</inkml:trace>
  <inkml:trace contextRef="#ctx0" brushRef="#br0">20622 9102 7832,'1'-17'1723,"4"-1"1,-4 9-1,4 12-918,-4 9 0,1 14 1,1 3-1,1 3 0,-1 7 1,-2 4-1,-2 6 0,-4 2-919,-3 3 0,-4-3 0,0-2 1,2-4-1,2-5 0,2-5 0,3-4 114,2-2 0,1-3 0,0 1 0</inkml:trace>
  <inkml:trace contextRef="#ctx0" brushRef="#br0">20648 9582 15922,'14'5'563,"-1"-1"0,0 5 0,1-3 0,-1 0-390,0 0 1,5-2 0,0-4-1,-2 0 1,1 0 0,-1 0 0,2 0-1,-2 0-1697,-1 0 1,-2-1 1874,0-4 0,-7 4 1327,-6-4 1,0 5 0,-4 5-1317,2 4 0,8-2 0,3 0 0,3-1 1,1-1-1,1-1-197,-1 1 1,5 5 0,0-2-1,-2 0 1,-1 1 0,-2 2-1562,0 1 0,-4-1 1,0 0-1,3-4 1,3-1-1,4-3 1396,2-2 0,1-12 0,5-4 0</inkml:trace>
  <inkml:trace contextRef="#ctx0" brushRef="#br0">21995 8943 7788,'-2'-9'1380,"-2"0"0,1 6 0,-6-2-54,-1 4 0,2 7 1,-1 4-1,0 5 1,1 4-884,-1 2 0,0 7 0,-3 8 1,2 4-1,1 4 0,0 5 1,1 1-1060,4-1 0,-2 1 0,2-5 0,1-4 1,1-4-1,2-6 0,0-2-818,0-3 0,-1-7 0,-2-4 0,-3-6 0,-2-3 0,-4-4 1033,-4-5 1,0-3 0,-5-5 0,2 2-1,3-1 1,1-2 0,3-1 1117,3 0 0,-1-1 0,5 1 1,2 0-1,3 1-36,5 3 0,2-1 0,8 4 0,3 0 0,4-2 0,3 2 0,3-1-1041,3 0 0,2-7 1,4-5-1,-1 0 0,2-2 1,2 0 359,0-2 0,3-3 0,-9 0 0</inkml:trace>
  <inkml:trace contextRef="#ctx0" brushRef="#br0">22421 8929 7788,'0'9'762,"0"0"0,0 3 0,0 4-28,0 6 0,0 1 1,0 2-1,0 4 0,-1 4 1,-5 5-1,-6 4-14,-4 2 0,-3 1 0,2-5 0,-1 0 0,2 0 0,1-3 0,2-5-2156,0-5 0,5-5 0,4 0 1,4-5-1,6-7 1436,7-6 0,6-14 0,8-5 0</inkml:trace>
  <inkml:trace contextRef="#ctx0" brushRef="#br0">22448 9422 7788,'-12'-1'4811,"2"-2"-3852,1-2 1,6 2-1,-2 8 1,5 4-1,5 1-1057,4-1 0,7-3 0,2-6 0,-2 0 0,-1-2 0,-2 0-448,1-3 1,-1-5-1,-1 1 1,-3-3 0,-5-1 554,-2-1 1,-4 2-1,-2 4 1,-5 3 0,-3 4-1,-1 1 151,-1 0 0,2 1 0,4 4 0,3 3-915,4 4 0,11-4 0,6-4 0,7-2 1,6-2-1,2-2 755,2-2 0,4-4 0,-3-5 0</inkml:trace>
  <inkml:trace contextRef="#ctx0" brushRef="#br0">22835 9289 7788,'-14'0'2064,"7"6"1,2 3 0,4 3 0,2 1-1888,4 0 1,2 1-1,7-1 1,-1 0-81,0 1 1,1-3-1,-1-2 1,0-4-1,1-4 1,-1-1-518,0 0 1,1-1 0,-3-4 0,0-2 0,-4-2 0,1 0 551,-1-1 0,-4 2 646,1 0 0,-2 6 0,-2 2 0,0 7 0,1 5-115,4 2 1,-2 0-1,4 3 1,1 1-1,-3-2 1,3-1-193,-1-2-433,2 0 0,4-1 0,1-3 0,-1-5 0,2-2 1,3-2-31,4 0 0,-1-6 0,-1-3 0,0-3 0,-4-1 0,-3 0 0,-2-1-81,-2 1 0,-6 0 0,1-1 0,-1 2 0,0 2 0,3 3-262,1 1 0,2 0 0,6 3 0,1-2 0,5 2 0,3 1 335,4-3 0,7-2 0,-1-7 0</inkml:trace>
  <inkml:trace contextRef="#ctx0" brushRef="#br0">7292 13380 8342,'0'-13'0,"0"0"0,0-1 236,0 1 0,-2 6 0,-2 2 0,-5 4 0,-3 1 0,-1 0 0,-1 0 0,1 0 0,0 0 0,-1 0 348,1 0 0,-2 0 0,-1 0 0,-2 0 0,2 0 1417,1 0-1853,2 0 0,-5 0 0,0 0 0,2 1 1,0 2-1,-1 2 0,-2-1-14,-2 2 1,3-3-1,-4 6 1,-1 1 0,-3 1-1,0-1 1,-1-1-101,0 1 0,1 2 0,-1 1 1,2 1-1,1-1 0,2 0 371,-2 1 1,1-1 0,-1-1 0,2-2 0,-1-1-1,1 2-140,0 0 1,4 3 0,-3-2 0,2-2 0,1-1 0,-1 1 0,-2 2-298,1 1 0,-5-1 0,4-1 1,-1-3-1,-1 3 0,0 1 1,-1 1 125,2 0 1,-2-1-1,6-1 1,2-3-1,0 3 1,1 1 75,2 1 0,-4 5 1,8-1-1,-1 1 0,0 0 1,2 1-53,2 2 1,2-3 0,4 3 0,0-2-1,1-1 1,4-1 167,4 1 0,3 1 0,2-2 0,4 0 0,4 0 0,4-3 0,2-2 16,3-3 0,-2 3 0,5-3 0,-1 1 0,-3 1 0,-1-2 0,1 1-240,1 2 0,0 0 1,-3-2-1,2-1 0,1 1 1,-1 4-63,-2 3 0,3-2 0,0 3 0,0-3 0,2-2 0,1-1 0,0-3 0,7 3 0,-2-5 0,1 0 0,3-2 0,-2-2 0,1 0 0,-2 1 0,0 1 0,0-5 0,0-2 0,-2-1 0,1-1 0,1 1 0,-8 0 0,7 0 0,-4-2 0,-1 3 0,3-1 0,0 0 0,-1-2 0,7 1 0,-3 2 0,1-1 0,-1-1 0,-3 1 0,-1 1 0,2 2 0,5-1 0,-1-2 0,1-2 0,-2 1 0,1 0 0,-2-1 0,0-4 0,0 5 0,0-1 0,0 1 0,0 0 0,0 1 0,1-3 0,2 1 0,2 1 0,-3-1 0,1 1 0,0 1 0,2 1 0,4 2 0,-5 0 0,-1 0 0,0 0 0,0-1 0,1-4 0,1 4 0,-5-3 0,-2 2 0,-1 1 0,-1-2 0,1-2 0,0-1 0,0 3 0,-3-1 0,0 1 0,0 0 0,3-1 0,-3 2 0,2-2 0,-1 2 0,1 2 0,0 0 0,1 2 0,1 2 0,2-2 0,0 2 0,0-1 0,0 0 0,-1 1 0,-2-1 0,-2-1 0,-1 2 0,3 1 0,-3-2 0,0-2 0,-1-2 0,-1-4 0,0 2 0,-4-4 0,1-1 0,4 1 0,1-2 0,3 2 0,-3-5 0,3 4 0,3 0 0,3-1 0,0-2 0,-2-1 0,-6 4 0,-4 0 0,-3 1 0,-3-1 0,-1-2 0,-4 0 0,0 1 0,-3-8 0,-3 3 0,-1-6 0,0-2 0,1-2 0,-1-2 0,-6 1 0,-2-9 0,-4 1 0,-1 3 0,0 2 0,0 3 0,0 3 0,-1-2 0,-3 6 0,-5 1 0,-2-1 0,1 0 0,1 2 0,-4 3 0,-7 2 0,0 2 0,-4 0 0,-1 0-4,-2 1 0,0 5 1,-1-2-1,-3 2 1,-3 0-1,-1-1 1,-2 1-53,-5 1 1,2 2 0,-4 0 0,1 0 0,0 0 0,-2 0 0,2-1-29,2-4 0,1 4 0,0-3 0,1 2 0,2 2 0,3-1 135,2-4 0,-4 4 0,4-4 0,-1 2 0,-1 0 0,0-1-74,-3 1 1,-6 1 0,-3 1-1,-1-2 1,-4-1 0,-1 1-1,-2 1-496,-4 2 1,2 0 0,-5 2 0,0 1-1,2 1 1,-2-1 265,0-2 1,5 1-1,-3 1 1,1 1-1,2-1 1,3-1 283,2-2 0,2 0 0,-3-2 0,2-1 0,3-1 0,-1-1 0,2 1 599,0 0 0,-2-1 0,2 5 0,-2 0 0,-2 0 0,-2 2-1057,-1 2 1,-6 3-1,-4 7 1,-2-1 0,-3 2-1,-2 3 1,-2 2-546,34-10 1,2 1-1,-29 13 1,-1-6-1,4-2 1,4 0-1,2-1 302,4-2 1,14 4 0,2-10 0,7 2-1,2 0 670,0 1 0,1 8 0,-1 3 0</inkml:trace>
  <inkml:trace contextRef="#ctx0" brushRef="#br0">5585 14153 7857,'-1'-7'0,"-2"1"989,-2 0 0,0 5 1,2-5-1,-2 0 698,2-3 1,2 5 0,2 2 0,2 7-1,2 2-1013,-2 3 1,-2 2 0,-1 1 0,0 1 0,0-1 0,0 0 176,0 1 0,0-1 0,1 0 0,2 1 0,2-1-832,-2 0 0,0 1 0,0-1 0,1 0 0,1 1 1,-1-1-20,1 0 0,-1 1 0,-4-1 0,0 0 0,0 1 0,0-1 0,0 0 0,0 1 0,0-1 0,0 0 0,0 1 0,0-1 0,0 0 0,0 1 0,1-7-900,4-3-2377,2-2 0,2-2 0,0 0 2686,1 0 0,2-6 0,2-1 1</inkml:trace>
  <inkml:trace contextRef="#ctx0" brushRef="#br0">5412 14447 7726,'-6'7'-20,"-3"-3"0,2-1 0,-1 2 610,2 4 0,4-3 0,6-2 0,5-2 0,4-2 0,3 0 937,2 0 1,0-5-1,-5-1 1,1 0-1,-1 0 720,0 3 0,1 2-1806,-1 1 0,-6 1 0,-2 4 1,-4 4-1,-1 3 0,0 2 0,0 3-67,0 0 0,0 6 1,0-6-1,0 1 0,2 0 1,2 0-375,5-2 0,3-3 0,1-2 0,1-4 0,-1-1 0,2-3 0,1-1 0,2-2 0,1-6 0,-3-5 0,4-5 0,-1-5 0,2-2 0,-1-4 0,-3 3 0,0-7 0,0 4 0,-1 4 0,3 2 0,2 0-385,3 1 0,-1 3 0,1-1 0,-3 4 0,-2 0 0,-1 3 0,0 0-1619,-1 2 0,1 6 0,-4-1 2004,-1 2 0,6 2 0,2 0 0</inkml:trace>
  <inkml:trace contextRef="#ctx0" brushRef="#br0">5479 15033 7870,'-9'4'455,"0"1"1,4 4 0,-3-5 0,-3 1 0,-1-1 0,-1 2 0,0 0 0,-2 1 0,-1-1 0,-2 2 0,0-2 0,0 1 331,1 0 1,-3-2-1,2 2 1,-2-1 0,-2-3-1,1-1 1,2-2-1,1 0-341,-1 0 0,2 0 1,-5 0-1,-2 0 1,-1-2-1,-2-2 0,1-5 1,-1-3-126,0-1 1,1-1 0,-2 0 0,0-3-1,-1-2 1,6 0-170,2-1 0,-1-2 0,4 3 0,2-2 0,1-2 1,2-1-1,1 0 213,3 2 0,-2 0 0,7-5 0,1 0 0,2 1 0,1-2-326,0-3 0,0-3 0,0-5 0,0 2 0,0 1 0,0-2 1,0-2-40,0 0 0,0-7 0,1 7 0,3-2 0,4 1 0,1 2 0,0 4 0,0-7 0,4 4 0,0-2 0,1-3 0,-1 3 0,0 3 0,-1-5 0,-2 4 0,-1-1 0,2-1 0,-1 3 0,0-1 0,-1-1 0,-4 4 0,2 1 0,-1 0 0,-1 1 0,-1 1 0,0 2 0,1 2 0,-4 1 0,2 0 0,2 2 0,-2 2 0,-2 0 0,-1 3 0,0-3 0,0 6 0,0 2 0,0-3 0,0 0 0,0 1 0,0 3 0,0 1-4013,0 0 2899,0 5 1,-4 4-1,-1 10 1,1 7-2132,-2 8 1,4 2 3244,-2 0 0,8 8 0,4-3 0</inkml:trace>
  <inkml:trace contextRef="#ctx0" brushRef="#br0">4506 13407 9636,'-20'-27'2096,"11"11"-1844,1 3 0,6-2 0,8-3 1,7 1-1,8-3 0,6-2 1,4-3-1,4-2 726,4 1 1,5-3 0,2 0 0,0-1 0,2 4 0,-4 3-785,-3 4 1,1 1 0,-9 6 0,-1 2 0,-1 3-1,-4 1-312,-3 3 1,-8 1-1,0 4 1,-4 2-1,-3 5 1,0 3-1,0 1 150,0 1 1,-1 5-1,6 2 1,1 2-1,1 1 1,3 1-1,0-1 127,1 1 0,3 0 0,1 2 1,4 0-1,5-1 0,-1-1-985,1-2 0,7-3 0,-2-3 826,4 0 0,-4 1 0,8-5 0</inkml:trace>
  <inkml:trace contextRef="#ctx0" brushRef="#br0">13184 11022 8486,'-29'-54'0,"13"10"0,22 8 0,15 14 0,14 10 0,13 9 225,9 6 0,13 3 1,-31-1-1,1-1 1,3-1-1,2-2 0,8 1 1,1-2-1,7 0 1,2 0-1,10-1 1,3-1-1,-23 0 0,2 0 1,1-1-1,5-1 1,2-1-1,0 0 0,2 0 1,2 0-1,1 0 1,3 0-1,2 0 1,0 1-1,1-1 0,-1 1 1,1-1-4,-1 1 0,0-1 0,0 1 0,-15 1 0,0-1 0,0 1 0,-1 0 0,17-2 0,-2 1 0,0-1 0,-3 1 0,0 0 0,-1 0 0,-1 1 0,-1-1 0,-1 1 0,-3 0 0,-2 1 0,1 0 0,-2-1 0,1 1 0,-2-1 0,-2 1 0,-2 0 0,1 0-412,-3 0 1,-1 0-1,1 0 1,1 1-1,0 0 1,-2 1-1,15 1 1,-3 2-1,-4 1 1,-1 1-1,-5 1 1,-1 1 189,-4 1 0,-2 2 0,-4 2 0,0 1 0,0 2 0,0 1 0,-1 0 0,0-1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5399 6797 23742,'0'-34'-2283,"1"9"0,2 10 1,3 6 2437,1 3 0,-2 2 1,4 4-1,1 0 1,2 0-1,1-2 0,1-1 1,-1-1-1,0 1 144,1 1 1,-1 2-1,-1 2 580,-3 2 1,3-1-1,-4 5 1,4-1-1,2-1 1,-1 1-1,2-1 1,1 2 0,3-2-424,2-1 0,-3 1 1,3-3-1,-1 2 0,0-2 1,0-2-139,1-1 1,-3 0 0,3 0 0,-1 0 0,0 0 0,0 0 0,0 0-221,-1 0 1,0 0 0,-3 0-1,2 0 1,0 0 0,1 0 0,3 0-99,4 0 0,2 0 0,1 0 0,2 0 0,1 0 0,0 0 0,2 0 0,0 0 0,3 0 0,-4 0 0,-1 0 0,3 2 0,-3 1 0,1 1 0,2 2 0,-4-3 0,-1 1 0,-2-1 0,-1 0 0,-1 0 0,1 2 0,0-1 0,-2-4 0,-1 0 0,-2 0 0,2 0 0,1-1 0,1-4 0,0 4 0,-1-5 0,-2 1 0,3 1 0,-3 1 0,2 2 0,5-4 0,1 1 0,-1 1 0,-1 1 0,1 2 0,1 0 0,-1 0 0,-2 0 0,-1 0 0,-1 0 0,1 0 0,0 0 0,-2 0 0,-3 0 0,-1 0 0,-5 0 0,3 0 0,2 0 0,1 0 0,0 0 0,1 0 0,-1 0 0,5-1 0,1-2 0,1-2 0,2 1 0,-1-2 0,-2 4 0,-1-2 0,-1 3 0,1 1 0,0 0 0,-2 0 0,-3 0 0,3 0 0,-2 0 0,0 0 0,1 0 0,-2 0 0,2 0 0,1 0 0,0 0 0,-1 0 0,-2 0 0,2 0 0,1 0 0,2 0 0,-1-5 0,1 1 0,0 1 0,-1 0 0,1 0 0,0-2 0,-1 2 0,1 2 0,0-1 0,-1-1 0,1-1 0,-2 1 0,-3 2 0,4 1 0,-4 0 0,3 0 0,0-2 0,-1-1 0,-2-1 0,2 1 0,-4 1 0,1 2 0,0-1 0,-2-2 0,0-2 0,-2 1 0,-2-2 0,-2 3 0,0-4 0,-1-1 0,-2 2 0,-2-1 0,-1 1-128,1 0 1,-4 0 0,5 3-35,1-1 0,2-7 0,2 4 0</inkml:trace>
  <inkml:trace contextRef="#ctx0" brushRef="#br0">5479 8836 26161,'6'-13'-571,"-3"-1"1,5 1 0,1 0 0,0-1 0,0 2 0,1 2 814,2 1 0,-3 2 0,0-4 0,1 4 0,2 1 0,2 2 0,-1-1 121,0 1 0,7-1 0,0 7 0,1 1 0,-2 1-176,1-1 1,-1 3 0,6 0-1,0 0 1,3 1 0,2-1 195,3 0 1,1-1 0,7-5-1,1 0 1,0 0 0,0 0 0,1 0-7,-2 0 0,2 0 1,-1 0-1,-1 0 1,-2 0-1,-1 0 1,-1 0-380,-1 0 0,1 0 0,-5 0 0,1 0 0,0 1 0,-4 2 0,-1 3-110,-1 1 1,1-2 0,2 2-1,1-1 1,0-1 0,2-1-1,1 0 237,0-1 1,9-1 0,-2-2-1,4 0 1,1 0 0,-2 0-128,2 0 0,-5 0 0,5-2 0,-1-1 0,-1-1 0,-1 1 0,-1 2 0,-2 1 0,-2 0 0,-1 0 0,-3 0 0,-1 0 0,-2 0 0,0 0 0,0 0 0,0 4 0,-3 0 0,2 1 0,1-1 0,-1 1 0,-2-2 0,-2-2 0,3-1 0,2 0 0,4 0 0,4 0 0,-1 0 0,-2 0 0,2-1 0,-2-2 0,2-3 0,2 0 0,-1-1 0,-2 1 0,-2 0 0,0 0 0,2 3 0,-3-2 0,-2 2 0,-2 2 0,-2 1 0,3 0 0,0 0 0,-1 0 0,-2 0 0,-1 0 0,1 0 0,3 0 0,-3 0 0,3 0 0,-1 0 0,-1 0 0,4 0 0,-1 0 0,1 0 0,3-2 0,-4 0 0,2-3 0,2 1 0,-2-1 0,-3 1 0,2-2 0,-1 3 0,1-2 0,-1 2 0,-2 2 0,-2-1 0,-1-2 0,-1 3 0,1-4 0,0 4 0,-2 1 0,0 0 0,-1 0 0,-1 0 0,9 0 0,-7 0 0,1 0 0,4 0 0,-2 0 0,2 0 0,1 0 0,-3 0 0,2 0 0,-4 0 0,-2 0 0,1 0 0,-1 0 0,1 0 0,0 0 0,2 0 0,-2 0 0,-1 0 0,-2 0 0,2 0 0,1 0 0,-1 0 0,1 0 0,3 0 0,0 0 0,0 0 0,-1 0 0,0 0 0,4 0 0,0 0 0,-2 0 0,0 0 0,-3 0 0,1 0 0,-1 0 0,1 0 0,0 0 0,-1 0 0,0 0 0,-3 0 0,0 0 0,0 0 0,2-5 0,2 1 0,0 1 0,-1 1 0,1 2 0,0 0 0,2 0 0,1 0 0,-2 0 0,2 0 0,-4 0 0,1 0 0,0 0 0,-8 0 0,8 0 0,-2 0 0,0 0 0,2-1 0,-1-4 0,1 4 0,0-4 0,1 4 0,1 1 0,3 0 0,-3-1 0,-1-4 0,0 4 0,2-4 0,1 4 0,0 1 0,0 0 0,0-2 0,-1-2 0,0 2 0,-2-2 0,0 2 0,-3 2 0,0 0 0,1-1 0,0-4 0,-1 4 0,-1-5 0,-2 2 0,2-2 0,0 0 0,-2 0 0,3 0 0,-3 3 0,2-2 0,0 1 0,-2 0 0,0-2 0,-1-2 0,0 5 0,-5-1 0,3 1 0,0 0 0,2-2 0,0 3 0,-5 0 0,3-2 0,-4-1 0,2 2 0,0 2 0,0 1-159,-3 0 0,0 0 1,1 0-1,1 0 1,2 0-1,-2 0-2008,-1 0 0,-6-2 1,-5-1-1910,-7-1 4097,-7 5 1,-17 1-1,0 4 1</inkml:trace>
  <inkml:trace contextRef="#ctx0" brushRef="#br0">10704 6730 28629,'0'-13'-9831,"-4"4"9390,-1 0 1,1 5 0,2-4 0,-2 2 0,-5 3 0,-3 2 1524,-1 1 1,-1 0-1,1 0 1,0 0 0,-1 0 4542,1 0-3400,6 0-2100,1 0 1,7 0 0,4 0 86,4 0 1,2 0 0,3 0 0,-1 0 0,2 0-6,3 0 1,2-2 0,7-1 0,1-1 0,2 1 0,2 2 0,3 1-143,2 0 1,-3 0 0,1 0 0,1 0 0,-2 0 0,-3 0-68,-3 0 0,-1 0 0,-1 1 0,0 2 0,-3 1 0,-2-1 0,-2-1 0,-1-2 0,-5 0 0,1 0 0,-1 0 0,0 0 0,-4 0 0,-1-2 0,-2-2 0,-2 1 0,-6-4 0,-3 1 0,-9 3 0,-2 1 0,-9 2 0,-6 0 0,-5 0 0,-5 2-45,-1 2 0,-1-2 1,0 4-1,-1-2 1,1 0-1,3-1 1,4-1 96,5-2 0,3 0 0,3 0 0,3 0 0,4 0 0,3 0-52,2 0 0,4 0 0,0 0 0,22 0 0,5 0 0,9 0 0,5 0 0,4 1 0,2 4 0,-1-4 0,2 4 0,2-4 0,-1-1 0,-1 0 0,-5 0-415,-1 0 0,2 2 0,-4 1 0,-1 1 0,-3-1 1,-4 0-601,-1 1 1,1 2 0,2 5 875,-3-2 0,3 0 0,-4 4 0</inkml:trace>
  <inkml:trace contextRef="#ctx0" brushRef="#br0">18022 6997 17747,'0'-14'-3995,"0"1"1781,0 0 1712,0 5 1,-1 2 0,-4 6 987,-3 0 1,3-5-1,5-3 1,9-1-1,6 0 1,4-1 270,2-2 0,3 3 1,5 2-1,4-1 1,-1 3-1,2-3-380,0 1 0,2 4 0,4-2 0,-2 4 0,0 1 0,-3 0-204,2 0 0,0 0 1,0 0-1,-1 0 0,-1 0 1,1 0-155,-1 0 1,-1 0 0,3 1 0,-1 2 0,1 2 0,0-2 0,0-2 200,-1-1-1,-1 5 1,4-1 0,-4-1 0,-5-2 0,-5-1 119,-3 0 1,-5 0 0,0 0-261,-2 0 0,-8-1 1,-4-3-1,-6-5 0,-5-2-56,-4 2 1,-7-2 0,-5 2-1,-6-3 1,-4-1 0,-1 1-1,-1 1-135,-1 2 1,-2 5 0,1-3 0,1 1 0,3 1 0,1 1 0,4-1-270,1 2 1,5 2 0,3 1-1,0 1 1,4 2-364,1 2 1,6 4 0,2-2-1,1 5 1,3 6 502,2 1 0,6 12 0,3-3 0</inkml:trace>
  <inkml:trace contextRef="#ctx0" brushRef="#br0">24234 1773 7885,'-18'-20'482,"5"10"1,-11-2 349,10 5 0,8 1 0,-2 4 0,4 2 0,4 6 0,3 5 0,1 3 0,1 6 3079,-1 6-3430,1 1 0,-5 16 0,0-2 0,0 5 0,0 6 0,0 4 1,-2 6-1,-1 2-15,-1-2 1,-5 2 0,4-5-1,2 1 1,2-1 0,1-3-411,0-1 0,-2-8 0,-1-2 1,-1-4-1,1-2 0,2-4-184,1-4 1,0-3 0,0-2 0,0-4 0,1-5 0,4-3-1,3-4 327,4-1 1,3-6-1,4 1 1,8-2-1,6-2 41,1 0 0,14 0 0,4 0 0,11 0 1,11 0-1,-35-1 0,0 0 0,2 0 1,1 0-241,0-2 0,-1 1 0,-3 0 0,0 0 0,2 1 0,0 2 0,35-1 0,-8 0 0,-4 0 0,-2 0 0,-11 0 0,-1 0 0,-6-2 0,-3-2 0,0-7 0,-3-3 0,-6-4 0,3-6 0,-10 0 0,-2-5 0,-1-10 0,-5-5 0,-1-5 0,-3-16 0,-2 1 0,-2-5 0,-5 30 0,0 1 0,-1-2 0,-1 1 0,0-1 0,-1-1 0,0-2 0,0 1 0,0-29 0,0 3 0,0 4 0,0 7 0,0 2 0,0 1 0,0 9 0,0 5 0,0 6 0,0 4 0,0 2 0,0 3 0,-4 7 0,-4 0 0,-2 3 0,-6 2 0,-5 1 0,-7 3 0,-6 5 0,-6 2 0,-6 4 0,-4 1 0,-7 4 0,-1 4-411,-2 3 1,-1 3 0,8-4 0,-1 0 0,1 2 0,0 3-215,-1 4 1,7-1 0,3 1 0,4 0 0,3 0 0,2-1-218,3-2 0,2 2 0,8-5 0,4-2 0,3-1 0,4-3-6612,2 2 7454,3 0 0,12 1 0,1 1 0</inkml:trace>
  <inkml:trace contextRef="#ctx0" brushRef="#br0">24861 2199 8893,'-21'-7'3591,"3"2"-3115,9-2 1,5 4-1,8-5 1,5 2 0,5 3-1,2 3 1,3 5 170,2 4 0,-5 3 0,2 2 1,-3 4-1,-2 3 0,0 1-5,1 0 1,-2 2 0,-2 6 0,-1 2 0,0 1 0,0-1-761,-1-2 1,-3-2-1,2-1 1,1-1 0,-1 0-1,2-4 1,0-4-1592,0-4 1,0-2 0,4-3-1,2-6 1,3-7-5380,4-10 7088,-3-5 0,6-19 0,-4-4 0</inkml:trace>
  <inkml:trace contextRef="#ctx0" brushRef="#br0">25247 2319 10623,'-19'-25'0,"-3"3"0,-3 4 0,-2 4 0,0 6 0,1 3 0,1 4 0,2 1 0,6 0 1379,2 0 0,3 10 0,1 5 0,4 4 1,0 6-1,1 5 0,-2 5-1469,1 4 1,2 2 0,-2 2 0,0 3-1,1 2 90,0 2 0,-10 2 0,1 1 0</inkml:trace>
  <inkml:trace contextRef="#ctx0" brushRef="#br0">24874 5051 8649,'-25'0'0,"3"0"665,4 0 1,5 1-1,2 2 1,4 3 11,1 2 0,1 1 0,7 4 1,2 2-1,4 1 0,1 5 1,0 2-22,1 6 1,0 8 0,1 3-1,-4 7 1,-1 8 0,-3 7-312,-2 9 1,-1-31-1,-1 0 1,-1 1 0,-1-1-1,0 0 1,-2-1 0,-1 0-1,0 0 1,-1 1-1,0-1-697,0 1 0,1 0 0,-3 31 0,2-7 0,1-13 1,3-5-1,1-6 0,2-3-571,0-8 1,2-4 0,2-11 0,5-3 0,5-5 922,3-8 0,4-21 0,6-13 0</inkml:trace>
  <inkml:trace contextRef="#ctx0" brushRef="#br0">25047 4758 7812,'-10'-21'349,"-3"3"0,-2 3 0,6 2 0,5 0 387,2 0 0,8-1 0,3 1 1,3 0-1,3 1 0,2 3 1,7 3-1,4 1-145,3 1 0,12 0 0,0 4 0,5 0 0,2 1 0,2 3-330,0 5 1,4 5-1,-9 3 1,1 6-1,-2 5 1,-3 4-167,-4 4 1,9 17 0,-10-1 0,1 9-1,-4 4 1,-2 3 0,-18-33 0,0 1-13,-1 2 1,0 1 0,-1-2 0,-1 0 0,0 4 0,0 1 0,-2-3 0,0 1 0,1-2 0,-1 1 0,0-2 0,-1 0 47,1 0 1,0 0 0,3 25 0,-4 0-1,0-6 1,-2-5 0,-2-4 0,-4-4-122,-1 0 1,-7-5 0,-7-4 0,-8-1 0,-7-3 0,-9-4-102,-4-3 0,-10 0 1,-8-4-1,1-1 1,-3-1-1,0-6 0,-3 1-142,1 0 0,6-3 0,0-2 1,5-1-1,6-3 0,5-1-462,5-2 0,8 0 1,-1 0-1,6 0 1,6 0-1,4 0 1,2-2-1042,3-2 1,3-4 0,6-6 1735,0-4 0,12-9 0,3-7 0</inkml:trace>
  <inkml:trace contextRef="#ctx0" brushRef="#br0">25434 5304 7780,'-19'0'0,"-4"-1"5056,-2-4-4326,5 4 1,6-4-1,11 10 1,6 4-1,5 3 1,1 2 0,1 3-485,5 0 0,-6 3 0,4-4 0,-1 2 0,-2-1 0,0 1-892,-1 0 1,-4 0-1,4-5 1,0 0 0,-1 1 645,1-1 0,6-5 0,6-3 0</inkml:trace>
  <inkml:trace contextRef="#ctx0" brushRef="#br0">25781 5264 8508,'-48'0'0,"4"2"0,8 2 1772,9 5 1,10 4-1,6 4 1,4 2-1054,1 2 0,2 1 0,4 6 0,0 3 0,0 3 1,0 2-1,0-1 0,0 2-984,0 2 0,0-1 0,-2-2 0,-1-4 1,-3-1-1,-1 1-2820,-4-3 1,0-1 3084,-3-1 0,-5-6 0,-2-2 0</inkml:trace>
  <inkml:trace contextRef="#ctx0" brushRef="#br0">25674 8196 7743,'-13'-7'0,"-1"1"980,1 0-483,0-1 1,-1-5-1,1 1 1,0 2-1,-1-1 1,-1 0 0,-1 1-1,-2 3 11,2 0 1,-5 5 0,1-4 0,-4 4 0,-1 1 0,-3 0-1,-2 0-149,-3 0 1,5 0-1,-4 1 1,1 4 0,-1 3-1,3 3 1,1-1 0,2 0 8,4 5 0,-3-1 0,3 5 1,-2-1-1,2-1 0,4 1-245,3 1 0,-2 1 0,-1 3 0,2 0 0,1 0 0,3 1 0,2 0 98,1-2 1,1-4 0,-1 4-1,3 0 1,2 0 0,0 0 0,1 1-1,1-1-46,2 0 1,0 0 0,2 4 0,2-3 0,5-2 0,3 0-281,1-1 0,2 1 0,3 3 0,4-3 0,5-2 0,4-3 0,4-1 93,4-2 0,7-1 0,4-2 0,5-2 0,4-1 0,2-1-57,2 0 0,1 0 1,-2-3-1,-4 1 1,-2-1-1,1-1-44,0-2 0,1 0 0,-5 0 1,1 0-1,-1-2 0,0-2 0,1-5-759,-1-3 834,0-1 1,-4-5-1,0-1 1,2-2-1,-1-3 1,0-2-73,-1-5 1,-6 3-1,2-5 1,-4 2-1,-1-2 1,-2 1-6,-2-1 1,1-2 0,-4 2 0,-1 0 0,1-1 0,-4 0-1,0-3-89,-3-1 1,-4 4 0,-1 1 0,-2 2-1,-2 0 1,-4 1 0,-4 2 328,-5 2 0,-2-1 0,-4 0 1,-4 1-1,-7 0 0,-9 3 67,-8 1 0,-8 5 1,-10 1-1,-3 4 1,-9 5-1,-3 1 1,-6 3 6,-2 1 0,2 2 0,-7 0 0,1 2 0,1 1 1,1 3-55,1 1 0,8-2 1,-1 3-1,4 3 1,6-1-1,5 1-492,5-3 0,5 1 0,5 5 0,2 0 1,4 3-1,0 1 0,6-1-2372,2 3 1,-1-6 2718,4 4 0,0 3 0,5 0 0</inkml:trace>
  <inkml:trace contextRef="#ctx0" brushRef="#br0">25487 8463 7721,'-31'0'281,"0"0"1,6 6 829,7 3 1,5-2 0,5 2 0,10 0-440,10-2 1,1 1 0,5-6 0,-3 3-1,-1-2 1,3-2-392,0-1 0,-3-1 0,-5-2 0,0-3 11,-2-1 1,-1-2 0,-6-5 0,0 1-199,0 0 1,-5-1-1,0 3 1,-3 0 0,-2 4 262,-2 1 1,-1-3-1,-1 5 1,1 1-41,0 1 0,5 8 1,2 3-1,2 3 1,-1 3-1,2 1-108,2 2 0,1 1 1,0-1-1,0 2 1,1 3-1,2-1-1134,2 1 0,5-3 0,-1-2 0,3-2 1,3-1-1,3-1 0,4-3-7134,3-4 8059,8-2 0,-5-11 0,4-2 0</inkml:trace>
  <inkml:trace contextRef="#ctx0" brushRef="#br0">25794 8476 9453,'-11'-12'5272,"-2"3"-5190,-3 3 1,11 6 0,8 0 0,11 2 0,5 2 0,3 4 0,-1 1 0,-3-2-1207,-4-1 0,0 3 0,-1-5 0,-1 1 631,-3 1 0,-11-5 1,-9 4-1,-7-2 1,-3-1 671,-3 3 1,-1 4 0,0-3 0,1 1 0,2 4 0,0-1-1,1 0 822,3-1 1,8 0 0,3 4 0,-1 2 0,2 1 0,0 2 0,3-1-1531,2-3 0,1 0 1,1-1-1,4 0 1,5-1 528,6-3 0,5-9 0,6-7 0</inkml:trace>
  <inkml:trace contextRef="#ctx0" brushRef="#br0">26060 8449 8755,'-1'-11'1570,"-3"2"1,-4 1 0,-5 5-1035,-1-1 1,3 1 0,2 7 0,4 5 0,4 3-708,1 1 0,1 1 0,4-1 1,4-1-1,2-3-3175,3-5 3346,5-2 0,8-14 0,7-3 0</inkml:trace>
  <inkml:trace contextRef="#ctx0" brushRef="#br0">26380 8036 9596,'-13'0'1167,"0"0"1,5 11 0,2 3-1,2 6-946,-1 3 1,1 8-1,3 7 1,-2 3 0,-3 6-1,0 2 1,-2 3-1,2-2-221,1 2 0,-12 0 0,2 1 0</inkml:trace>
  <inkml:trace contextRef="#ctx0" brushRef="#br0">25967 8529 7692,'-6'-7'303,"5"-5"1,-2 3 0,9-1 882,11 1 1,10-7-1,15 1 1,2-3 0,9-4-1187,13-3 0,3 1 0,-26 8 0,0-1 0</inkml:trace>
  <inkml:trace contextRef="#ctx0" brushRef="#br0">6265 7663 12781,'0'-32'-464,"2"9"0,1 1 0,1 6 1,-1 3 185,-1-1 0,-2 1 418,0 0 1,-2 4 0,-2 0-1,-5 0 1,-3 0 0,-3 2 0,-4 1-1,-8 3 1,-8 3 0,-8 6 0,-9 7-1,-7 8-92,-8 4 0,27-9 0,-2 2 0,0 1 0,0 0 0,-3 3 1,0 1-1,-3 1 0,1 1 0,-1 1 0,0 1 0,-1 1 0,0 2 171,0 0 0,2 0 1,2 1-1,2 1 0,3 0 1,2 2-1,3 0 0,3 0 1,4 0-1,3 1 0,4-2 1,3 2-1,-6 28 0,17 0 465,13-3-674,15-4 1,-1-24 0,6-1 0,3-3 0,4-2-1,4 1 1,3-3 0,7 0 0,4-1 0,4 0-1,2-1 20,4 1 1,3 0 0,-16-8 0,1-1 0,0 1 0,0 1-1,0 1 1,0-1 0,1 0 0,1-1 0,0 1 0,2 1 0,0 0-1,0 1 1,-1 0 0,-1 0 0,0 1-31,-1 0 0,-1 1 0,0 0 0,-2-1 0,0 0 0,0 1 0,20 12 0,-1 2 0</inkml:trace>
  <inkml:trace contextRef="#ctx0" brushRef="#br0">24781 7023 7767,'-27'-13'0,"6"6"550,4 2 1,2 5 0,1 6 0,1 6 0,-2 7-1,-1 6 1,-3 8 0,-2 4 0,-1 3 0,0 0 0,1 1-1,2 1-234,2-2 1,2 1 0,2-8-1,1 0 1,3-2 0,5-5-1,3-4-2584,1-2 1,5-8 0,6-9 2267,5-6 0,-1-11 0,4-6 0</inkml:trace>
  <inkml:trace contextRef="#ctx0" brushRef="#br0">24634 7130 10121,'8'-27'0,"-6"2"0,-3 2 1719,-3 0 0,-1 7-1256,5-2 0,6 9 0,4 5 1,7 4-1,6 4 0,6 5-195,2 3 0,9 6 0,-3 1 0,0 2 0,1 3 0,-1 1 1,-1 3-538,-5 3 1,-7-1 0,-4 4 0,-2-2 0,-5-1 0,-4 0-992,-3 0 1150,-7 1 1,-11-3 0,-7-1-1,-2-3 1,-4-1 0,-3-2 101,-4 1 1,1-9-1,5 1 1,1-6-1,2-3-2033,6-3 1,8-9 2040,4-7 0,16-12 0,3-9 0</inkml:trace>
  <inkml:trace contextRef="#ctx0" brushRef="#br0">25887 6824 7787,'-13'-17'0,"-8"2"0,-6 5 1520,2 3 1,10 4 0,11 7-1,3 5-1090,1 3 1,4 7-1,0 3 1,1 5 0,1 6-1,3 5 1,4 6 0,3 1-1022,2-4 0,4 5 0,-2-10 1,-1-4-1,2-2 0,-4-5 591,-2-3 0,7-2 0,-7-7 0</inkml:trace>
  <inkml:trace contextRef="#ctx0" brushRef="#br0">25967 6943 7787,'-6'-34'0,"-3"5"325,-3 5 0,5 5 0,3 6 491,2-1 1,4 7-1,2 2 1,5 5 0,4 6-1,4 6 1,0 6 0,0 3-821,-3 2 0,0 2 1,-2 2-1,-2 0 1,-3-1-1,-1 1-825,-3 0 1,-1 5 828,-2 4 0,-6 2 0,-2 2 0</inkml:trace>
  <inkml:trace contextRef="#ctx0" brushRef="#br0">25514 7783 7718,'-33'-25'0,"1"4"0,2 8 436,11 0 0,14 11 0,10-2 1,4 2-1,3 5 0,2 4 0,4 8-5,4 5 0,-1 2 0,1 4 1,2 1-1,1 0-431,2-1 0,0 7 0,-1 1 0</inkml:trace>
  <inkml:trace contextRef="#ctx0" brushRef="#br0">25767 7623 7748,'-22'-25'0,"-6"3"2381,-6 4-1523,10 3 1,12 6 0,14 2 0,2 1 0,7 3 0,6 2-1204,10 1 1,1 0-1,6 1 1,0 3-1,-1 4 1,-1 1-573,-2 0 0,-8 0 0,-4 4 1,-5 2-1,-4 1 0,-6 3 939,-6 2 1,-16 1-1,-12 3 1,-8-1-1,-5-3 1,-5-2-1,-1-3 826,1-1 0,3 1 0,7-1 1,4-3-1,5-2 899,7-2-1747,9-2 0,14-12 0,8-2 0</inkml:trace>
  <inkml:trace contextRef="#ctx0" brushRef="#br0">24727 3625 7958,'0'-33'0,"-4"5"0,-2-4 0,-1 1 0,-4 0 978,-1 1 0,4 2-543,-1 1 0,4 2 0,-2 1 0,1 4 0,3 0 0,1 4 0,4 3 0,1 2 0,4 4 0,4 1 0,5 4-37,3 5 0,-2 6 0,0 11 0,-2 6 0,-2 8 0,-1 6 0,-3 5-616,-4 4 1,-2 2 0,0 3-1,1-1 1,-1-1 0,-2-3-4307,-1-5 4524,0-2 0,6-8 0,2-2 0</inkml:trace>
  <inkml:trace contextRef="#ctx0" brushRef="#br0">24861 3345 9194,'-12'-34'1610,"7"7"1,-6 10-1533,3 2 1,8 6 0,6 2 0,2 1 0,2 1 0,3 1 0,5-1 340,4 2 0,3 2 1,4 1-1,0 1 1,2 4-1,0 4 1,0 3-701,1 1 0,-3 6 1,-7 5-1,-4 4 0,-4 4 1,-6 1-1,-3 0 1,-5 2 0,-8-2-1,-8 1 1,-11 3 0,-4 0 296,-1-2 1,-4 2 0,5-7 0,3-5 0,3-4-1192,3-2 1175,5-4 0,-2-8 0,6-8 0</inkml:trace>
  <inkml:trace contextRef="#ctx0" brushRef="#br0">25567 3159 8017,'-28'-14'1109,"-3"1"0,15 11 1,2 8-1,11 9-766,8 7 0,2 4 1,8 2-1,1 3 1,4 6-1,0 4 0,4 5 1,1 2-809,2 2 1,0-4 0,1-2 0,3-4 464,4-4 0,-2-4 0,0-5 0</inkml:trace>
  <inkml:trace contextRef="#ctx0" brushRef="#br0">25847 3159 7995,'-22'-24'0,"0"6"1118,2 9 1,12 6 0,8 5 0,8 2-644,9 5 1,4 7-1,7 4 1,4-1 0,7 2-1,5-1 1,4 4-670,2 1 0,-4 2 1,-2-2-1,-4-1 0,-4-2 1,-7 2-1,-5 1-474,-6 1 1,-9 1-1,-6 1 1,-8 3-1,-9 5 1,-12 2 391,-8 2 1,-12 2 0,-5 1-1,-7 1 1,-3 1 0,0-1-1336,5 0 1611,24-18 0,0-1 0,-17 16 0,-10 5 0</inkml:trace>
  <inkml:trace contextRef="#ctx0" brushRef="#br0">25501 3918 7973,'-32'6'480,"1"3"1,6 6 0,7 7 0,5 9-127,4 6 0,-3 3 0,5 2 0,0 2 0,2 5 1,4 3-1,1 1 0,1 0-1449,4 1 1,2-7 1094,6-3 0,7-2 0,0-2 0</inkml:trace>
  <inkml:trace contextRef="#ctx0" brushRef="#br0">25341 4131 7878,'-27'-45'0,"3"6"752,6 11 1,8 9 0,15 10 0,5 3-257,6 0 0,5 3 0,9-4 0,4 1 0,6 3 0,3 1 0,3 2 0,2 2-649,4 2 0,-3 2 1,-2 4-1,-1-1 1,-4 2-1,-5 0-250,-6 3 0,-10 5 0,-8 6 0,-11 8 0,-16 10 0,-18 6 1,8-21-1,-3 1-739,-4 3 0,-3 0 1142,-1 2 0,-2 2 0,-11 9 0,-2 1 0,-1 2 0,0-1 0</inkml:trace>
  <inkml:trace contextRef="#ctx0" brushRef="#br0">5599 6504 29252,'13'-45'-2309,"0"8"1,1-12 0,-2 6-1,-4 5 2301,-3 2 1,-4 4-1,-1 5 1,-3-1-1,-7-2 1,-12-1-1,-12 0 1,-9 0-1,-6 0 1,-6 0-1,-6 0 1,-4 1-1,-1 4 119,-3 2 1,1 8-1,31 7 1,-1 0-1,-33-6 1,2 3-1,1 3 1,-3 5 0,-3 2-1,36 3 1,1 1 181,-1 2 0,0 1 0,-1 1 1,0 3-1,-3 5 0,-1 2 0,0 1 1,0 1-1,-2 4 0,0 2 1,-1 3-1,2 2-326,-2 3 0,1 3 0,2 5 1,0 3-1,0 4 0,0 2 1,3 3-1,2 1 0,0 5 0,2 1 1,1 4-1,3 2-55,1 2 1,3 2-1,2 0 1,3 1-1,6 2 1,5 0-1,1-3 1,4 1-1,3-1 1,5 0-1,3-3 1,4-1-412,3-1 1,4 0 431,4 3 0,4-1 0,1-12 0,2-1 0,3 3 0,1 0 0,2-2 0,2-1 590,-1-3 0,2-1 1,-1-3-1,3-2-409,2-1 0,2-1 0,-3-2 1,1 0-1,0-2 0,0-1 0,2-1 1,1-1-1,0-1 0,1-1 1,0-2-1,1 0 0,-1-2 0,0 0-182,0-2 0,0 1 0,-1 0 0,-1 1 0,-2 0 0,0 0 0,0-1 1,-1-1-1,1-1 0,1 0 0,-2-2 0,-1-1-251,0 0 0,0 0 0,-1-1 0,-1 0 0,-2-1 0,0-2 0,29 20 1,-4-2 318,-4-2 0,0 0 0,-4 3 0,-5 2 0,-7 3 0</inkml:trace>
  <inkml:trace contextRef="#ctx0" brushRef="#br0">12064 10848 8193,'-6'-14'0,"-3"-4"0,3 7 0,0-2 352,0 1 0,3 5 0,-6-1 0,0 1 0,1 1 0,-1 0 0,-2 3 0,-1 2 0,-1 1 0,1 1 375,3 4 0,-1-2 0,6 5 0,2 3 0,4 1 0,5 0-217,5-4 1,0 3 0,10-7 0,3-1 0,3 0 0,5 0 100,1 2 1,1-1-1,5-4 1,2 0-1,2 0 1,5 0-1,2 0-294,-3 0 0,-2 0 0,-6 1 0,-1 2 0,-4 2 0,-3-2-222,-4-2 0,-3-1 1,-3 0-146,-4 0 1,-12 0-1,-11-1 1,-10-2-1,-7-3 273,-4-1 0,-1 4 0,-10-3 0,-3 1 0,0 1 0,-4 1 0,-1 1 7,-1 2 1,-3 0 0,5 0-1,1 0 1,0 0 0,0 2-179,-1 2 0,-4-1 0,5 6 1,3 0-1,2 0 0,5-2 1,5 1-53,6-1 0,4-2 0,14 3 0,11 1-62,14-1 1,19-1-1,7-4 1,9 2 0,11-3-1,1 0-266,2-2 1,-30-1 0,1 0 0,32-1 0,1-3 0,0 1 0,-7-1 0,-8 1-1557,-10 1 1,-12-3-1,-8 1 1,-5 2 1883,-6 2 0,-15 1 0,-5 0 0</inkml:trace>
  <inkml:trace contextRef="#ctx0" brushRef="#br0">22021 10995 9069,'-17'-7'0,"-3"-4"0,1-2 525,0 1 1,1 8 0,5-1 0,-1 4 101,1 1 1,7 0 0,9 0 0,13 0 0,16 0 0,9 1 187,8 4 0,13-4 0,6 5 1,3-2-1,3 1 0,0-2-292,-35-2 0,-1-1 0,2 0 0,-1 0 0,1 0 0,0 0 0,-1 0 0,0 0 0,37 0 0,-6 0-183,-7 0 1,-6-1 0,-13-2 0,-8-2 0,-7 1 0,-4-1-158,-2 1 0,-6-2 0,-8 2 0,-6-4-299,-6 1 1,-6 1-1,-10 6 1,-8 0 0,-7 0-1,-7 0 73,-8 0 0,-1 0 0,-11 0 0,-1 0 0,1 1 1,-1 2-65,3 2 0,5 1 1,-2-3-1,4 1 0,6-1 1,5-1-1,7-2 569,4 0 1,9 0 0,4 0-273,2 0 1,15 0-1,12 0 1,14 0-1,17 0 1,12 0-191,13 0 0,3 0 0,-32 0 0,1 0 0,0 0 0,1 0 0,3 0 0,0 1 0,-1 0 0,1 1-973,0 0 0,1 0 0,-2 3 1,-2-1-1,32 2 0,-10 2 1,-6 1-1,-11-1 0,-9 1-5704,-11 2 6677,-5-5 0,-13 0 0,-3-6 0</inkml:trace>
  <inkml:trace contextRef="#ctx0" brushRef="#br0">24941 11568 7836,'0'-33'0,"0"7"0,0-1 804,6 6 0,-5 8 1,4 0-1,-2 1 1,-1 1-1,4 6 0,0 3 1,2 9 599,-1 8 0,2 9 0,4 10 1,1 9-1,-2 7 0,-4 11 1,-3 6-990,-4 4 0,-1-33 1,0 1-1,0 36 1,0-36-1,-1-1 1,-1 1-1,-1-1 1,-5 35-1,-4-2 1,-2-4-703,1-2 1,0-3 0,1-9 0,1-2 0,4-7 0,1-8-2991,3-7 0,2-8 0,1-6 2345,0-9 1,6-20-1,1-14 1</inkml:trace>
  <inkml:trace contextRef="#ctx0" brushRef="#br0">25314 11235 7783,'7'-42'994,"-1"5"1,-4 17 0,4 6 43,7 8 1,8 11 0,8 2-1,4 2 1,1 1 0,5 5-1,4 6 1,5 6-275,4 4 1,7 3 0,-26-13 0,0 1 0,3 2 0,0 1 0,3 2 0,1 2-685,-2 0 0,1 1 1,1 3-1,0-1 0,-4-1 1,0-1-1,0 1 0,-1 2 1,-1-1-1,-2 1 0,-2 0 1,-1 0-1,-3-1 1,-2 0-540,18 27 1,-14-1-1,-10-2 1,-5-1-1,-6 1 1,-8-2 400,-11-4 0,-15 0-1,-14-4 1,-11-1 0,21-23 0,-2-1 0,-2-2 0,-2-1 338,-3 0 0,0-2 0,-6-2 0,0-2 0,-1-1 0,1-1 0,-2 0 1,1-1-1,-2 0 0,2-1 0,2-1 0,2 0-178,2 0 0,2 0 1,-26 2-1,10-2 0,8-1 1,5-3-1,10 0-138,7 1 0,11-1 36,10 6 0,2 0 0,2 4 0</inkml:trace>
  <inkml:trace contextRef="#ctx0" brushRef="#br0">23261 14620 7882,'-13'-12'0,"-5"5"0,0-7 0,2 8 0,1 5 0,3 13 702,3 6 0,2 11 0,4 10 0,-1 8 0,1 12 0,0 11 1,1-31-1,1 2 0,-2 2 0,1 1 0,1 3 0,-1 1 0,1 1 1,1 0-487,0 0 1,0-1 0,0 2 0,0 0 0,0-8 0,0 0 0,0 0 0,1-1 0,1 0-1,1 1 1,1-1 0,1-1 0,1 1 0,1 0-2109,2-1 1,0-2 0,7 27-1,5-4 1,-2-9 1891,-3-8 0,-1-14 0,-2-5 0</inkml:trace>
  <inkml:trace contextRef="#ctx0" brushRef="#br0">23341 14593 11009,'-10'-41'2001,"-4"5"1,4 7-1785,6 15 1,8 7-1,5 2 1,6 4-1,5 1 1,9 1 61,3 4 0,10 2 0,8 8 0,6 1 0,7 4 0,5 0 0,-32-8 0,2 0-194,1 1 0,2-1 0,2 2 1,1-1-1,-1 0 0,-2 1 0,0-1 1,0 2-1,-1 0 0,0 1 1,-1 1-1,-1 1-97,1 1 1,-1 1 0,-3 0 0,-2 1 0,22 24 0,-8 5 0,-4 8 0,-7 8 0,-20-28 0,-1 1 220,-2 4 1,-1 2 0,-2 2 0,-2 1 0,1 4-1,0 1 1,-2-1 0,-1 1 0,-1-2 0,-1 0 0,-1-1-1,-2-1-381,1-3 1,-2-1-1,-3-6 1,-2 0-1,-8 31 1,-11-5 0,-8-7-1,-13-5 1,-9-7 104,21-23 0,-3-2 0,-2-1 0,-2-3 0,-2-1 0,-1-2 0,2-1 0,-2-2 0,-2-2 0,0-2 0,0-1 1,-1-2-194,0-1 1,1-1 0,0-4 0,2-2 0,3-2 0,2-2 0,0-1 0,0-2 0,1-2 0,2-2 0,-28-20 259,10-5 0,29 9 0,2-4 0,2 0 0,0 0 0</inkml:trace>
  <inkml:trace contextRef="#ctx0" brushRef="#br0">25514 11821 8451,'-27'-4'1045,"1"-1"0,6-2-442,7 7 0,6 3 1,8 10-1,5 1 0,7-1 1,8 2-1,7 1 35,8 2 0,-1 5 0,11-2 0,-1 1 0,-1-1 0,1-2-1547,0-2 0,-5-4 0,0-3 0,-6-2 909,-1-2 0,-5-2 0,5-4 0</inkml:trace>
  <inkml:trace contextRef="#ctx0" brushRef="#br0">25767 11848 7866,'-34'0'936,"-3"0"1,5 1-1,0 5 99,4 8 1,-4 14-1,8 10 1,2 4 0,1 5-1,5 5 1,1 6-903,2 4-77,-1 3 1,8 3-409,6 3 0,6-3 1,8 5-1</inkml:trace>
  <inkml:trace contextRef="#ctx0" brushRef="#br0">23674 15060 7759,'0'-9'1484,"-1"1"-611,-4 2 1,4 4 0,-3 6 0,4 6 0,4 7-401,5 5 0,4 4 0,3 6 0,4 5 0,2 6 0,5 4 0,2 2 0,2 0-3100,2 1 0,-3-3 2627,5 2 0,7 0 0,5 4 0</inkml:trace>
  <inkml:trace contextRef="#ctx0" brushRef="#br0">24168 15220 7762,'-20'-14'3867,"-3"2"-2848,-4 4 0,9 12 0,12 11 1,2 4-1,-2 6 0,0 6 0,-1 11 1,1 8-3296,0 6 0,3 13 2276,7-3 0,-1-28 0,2 0 0,8 36 0</inkml:trace>
  <inkml:trace contextRef="#ctx0" brushRef="#br0">25287 13007 7810,'-20'-28'300,"3"6"1,10 6-145,11 2 0,5 1 1,13 0-1,1-1 0,-3 1 1,-2 0-1,-3 1 1,-2 1 600,1 3 1,-8 5 0,-6-2 0,-6 5-1,-5 5 1,-1 4 224,-2 2 0,-7 7 0,2 1 0,-1 4 0,0 3 0,0 4-410,1 0 1,-5 4 0,4 3 0,-3 6 0,0 5 0,-2 3 0,-4 1 26,0 1 1,2-1 0,-7 7 0,1-3 0,4-4 0,-1 0-440,-1 0 0,7-3 1,-2-2-1,1 0 0,1-1 1,0 0-161,2-3 0,4 0 0,-3-2 0,1 2 0,-1-1 0,-3 1 0,1-2 0,0 1 0,0-2 0,3 0 0,0-2 0,-3-1 0,1-1 0,2-1-173,0-1 1,-2 3 0,4-6-1,1-1 1,-1-2 0,0-3-753,2-2 1,1-4 0,2-6-1,1 1 1,1-3 0,4 0-4652,1-2 4109,2-6 1,-1 4-1,-1-4 1,-1 1 336,-4-1 0,1-7 1130,1-5 0,-3-9 0,5-2 0</inkml:trace>
  <inkml:trace contextRef="#ctx0" brushRef="#br0">24341 14367 9040,'-19'-5'1884,"-4"1"1,6 1 0,3 7-1544,8 5 1,5 3-1,1 1 1,0 1 0,-2-1-1,-1 2 1,-1 3 2383,1 4-2560,2-3 0,-4 11 0,1-4 1,1 2-1,1-1 0,4-3-79,2-2 0,5-4 0,9 1 0,4-3 1,5-5-1,4-4-234,4-4 0,4-7 1,4-7-1,3-5 0,3-6 1,-3-3-1,-4-2-250,-2 0 1,-4 5-1,-3 1 1,-4 1-1,-4 0 1,1 1-3076,-1 3 3473,-5 1 0,12-4 0,-4-2 0</inkml:trace>
  <inkml:trace contextRef="#ctx0" brushRef="#br0">24448 13527 7697,'5'-21'0,"-2"2"0,6 6 0,2-1 154,0 1 1,3-5 0,-2 1-155,-3 0 0,2-3 0,-3-1 0</inkml:trace>
  <inkml:trace contextRef="#ctx0" brushRef="#br0">24527 13301 7697,'-13'-9'72,"0"0"1,1-2 0,2 0 0,2-3 0,2-1 400,3-2 1,3 2 0,5-3 0,4 3 0,2 3 0,4 2 0,2 3-1,0 1 91,0 3 0,-1 1 0,0 5 0,2 5 0,-3 6 0,-5 7 0,-5 7 0,-5 8 664,-5 7 1,-4-2 0,-7 5 0,-2-1-1,0 0 1,1 3 0,-3 2 0,1 2-920,0 1 1,1-5 0,6-2 0,2-2-1,3-1 1,1-3 0,3-4 0,1-4-475,2-2 0,2-4 1,1-2-1,3-3 1,-1-2-1,3-4 1,-1-3-1,2-3 355,-1 1 1,2-3 0,-4 1 0,3-1-1,6 1 1,5 2-167,5 2 1,10 6 0,5 1-1,7 0 1,8 2 0,4-2 0,5 2-25,-1-1 0,-3-2 0,0 3 0,0-2 0,-7-2 0,-4-4 0,-5-4 0,-7 1 0,5-5 0,-7-2 0,-2-2 0,-4-1 0,0 0 0,-3-7 0,1-7 0,0-8 0,-1-6 0,2-6 0,3-5 0,-2 2 0,2-7 0,-3 1 0,-1 0 0,-1-1-225,1 1 1,-5 1-1,-1 4 1,-2-1-1,-4 2 1,-5-1-1,-4 2 151,0 2 0,-4-1 1,2 2-1,-3 0 1,-2-1-1,-2 2 372,-1-1 0,-7 2 0,2 4 0,-2 1 0,-3-1 0,-1 0-261,-2 1 1,-3-1 0,-5 0-1,0 2 1,-6 2 0,-3 2-38,-3 2 0,-11 1 0,2 5 0,-7 1 0,-8 1 0,-2 4 0,-5 1 0,30 3 0,0 2 0,-37 1 0,36 0 0,0 1 0,1 0 0,-1 1 0,-35 4-213,2 1 0,-2-2 0,7 2 0,8-1 0,9-1 0,10-1 1,8 0-2446,9-1 1,9 0 0,11 0 2657,6 2 0,29-1 0,10-4 0</inkml:trace>
  <inkml:trace contextRef="#ctx0" brushRef="#br0">25127 13834 7768,'-9'0'2805,"1"0"-1380,5 0 1,11-2 0,10-1 0,2-1-709,0 1 0,1-3 0,6 1 1,-1 1-1,1-1 0,0 1 1,-1 1-1,-1 2-124,-2 1 1,0 0 0,-5 0 0,-2 1-316,-1 4 0,-7 2 0,-4 6 0,-2 1 0,-4-1-84,-2 0 0,-4 1 1,-5-1-1,0 2 0,-1 1 1,1 2-36,0-2 1,-5 3 0,0-1 0,0-2 0,1 1 0,-1-1-33,1 2 1,3-2 0,0-6 0,2-1 0,2 2 0,3 0-128,1 3 0,3-2 0,7-2 0,5-3 0,6-1 0,6-3 0,5-1 0,4-2 0,-2 0 0,2 0 0,1-2 0,-2-1-772,0-1 0,-9-2 0,0 3 1,-3-1-1,1-1 0,-2 1-1325,-1-1 0,0 1 1,1 4 2096,2 0 0,6 6 0,-3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9003 4818 7974,'-2'-18'0,"-2"0"0,-4 1 0,-5 3 0,0 1 741,0 6 1,0-4 0,1 6 0,1-1 419,3 0 1,3 1 0,-4 5 0,-1 2-696,-2 2 1,-1 8 0,1 9 0,2 2-1,1 8 1,-1 6 0,-2 7 0,-1 4 93,0 5 0,1-3 0,2 9 0,2-1 0,2-1 0,3-3 0,2-2-1412,1-4 1,0-5 0,1 0 0,4-7 0,4-5 851,2-3 0,9-7 0,0-2 0</inkml:trace>
  <inkml:trace contextRef="#ctx0" brushRef="#br0">8804 5188 9836,'0'-13'1172,"2"6"0,2 2 1,5 4-1,4 2-940,5 4 1,-2 2-1,6 6 1,3 0 0,3 1-1,3-1 1,-2 0-1,1-1-3014,1-3 0,-2-3 2782,6-6 0,-5 0 0,2 0 0</inkml:trace>
  <inkml:trace contextRef="#ctx0" brushRef="#br0">9347 5135 8066,'-19'0'714,"3"5"1,-6 0 0,-2 1 0,-1 2 209,-1-1 0,5 2 0,3 4 0,4 2 1,0 3-1,3 2 0,2 2-332,4 0 0,4-1 0,1 2 1,1-1-1,4 0 0,4-1-819,2-3 1,8-4-1,4-2 1,2-3-1,1-5 1,-1-4 0,-1-4-1,-4-5 1,-2-4-516,-6-5 1,-1 4 0,-6-6-1,-2 3 1,-3-1 0,-5 2 0,-4 3 734,-2 4 1,-3-1 0,1 5 0,0 2 1228,0 2 1,2 1-1,7 1 1,10 2-972,9 2 0,2 3 0,8-3 0,3-2 0,2-2 0,4-1-2145,5 0 1,-2-6 0,4-4 1893,-3-6 0,10-5 0,-7-5 0</inkml:trace>
  <inkml:trace contextRef="#ctx0" brushRef="#br0">9718 5135 8033,'-19'0'0,"-4"0"0,-2 2 0,-1 2 1101,-1 5 0,1 3 0,1 1 0,3 2 1,6 1-262,5 1 1,6 7 0,6-3 0,3-1 0,7-2 0,5-3 0,7-2-768,7 0 0,-1-6 0,5-2 0,-1-5 1,-4-6-1,-3-7 0,-4-8-165,-4-4 1,-9-1-1,-8-1 1,-9 1-1,-14-1 1,-12 2-574,-9 3 1,-4 9 0,-3 8 0,4 4 0,10 1-1,5 0 1,7 0-205,4 0 0,8 6 869,7 3 0,22 2 0,5 3 0</inkml:trace>
  <inkml:trace contextRef="#ctx0" brushRef="#br0">10155 4778 8939,'-15'-18'0,"-1"1"0,-2 0 881,2 3 1,1 6-1,0 4 1,-1 2 0,-1 2-286,0 0 0,3 9 0,0 7 1,1 11-1,1 5 0,2 6 1,3 5-296,1 6 1,1 2 0,5 2 0,0 0 0,2 0 0,4-2-1536,7-2 0,6-5 0,9-10 0,3-8 1234,4-6 0,4-6 0,0-1 0</inkml:trace>
  <inkml:trace contextRef="#ctx0" brushRef="#br0">10433 4712 11405,'1'-17'0,"3"4"0,5 6 1070,3 4 0,6 3 0,1 1 0,0 4 0,2 5-373,-1 6 0,2 6 1,3 9-1,-4 6 1,-6 6-1,-7 7 1,-2 3-1,-4 4-994,-5 3 1,-5-8 0,-5 7 0,0-9 0,0-5 0,-1-2-3190,1-2 1,1-7 3485,4-3 0,-4-3 0,4-2 0</inkml:trace>
  <inkml:trace contextRef="#ctx0" brushRef="#br0">11359 4473 10417,'-13'0'0,"0"0"834,0 0 1,-5 2 0,0 1-1,1 3 1,-1 1-96,0 3 0,-4 8 0,5 3 1,0 2-1,3 2 0,2 3 0,3 0-719,5 0 0,2-2 1,4 2-1,2 0 0,6 0 1,7-3-588,5 0 0,3-6 0,0-1 0,-2-5 0,-4-2 0,-2-4 0,-6-1 96,1-3 0,-8 3 0,-4-1 0,-8 1 0,-7 2 0,-4-1 1361,-2 3 0,1 2 0,-2 3 0,4 1 0,3 3 0,2 2 171,0 2 1,5 7-1,4 2 1,2 2-1,4 1 1,2 0-1044,5 1 0,7-2 1,4 2-1,0-2 1,2-1-1,0-6 1,-1-2-967,-2-2 1,-1-7-1,-5 1 1,-1-2-1,-4-2 1,-3 1 0,-4-1-4153,-1 0 5100,0 0 0,0 0 0,0 1 0</inkml:trace>
  <inkml:trace contextRef="#ctx0" brushRef="#br0">9572 16585 8326,'-22'-21'0,"1"5"0,2 6 905,3 5 1,1 4-1,2 1 1,0 0-1,0 1 1,1 4 0,3 3-413,5 4 1,8 1-1,6 1 1,5-1-1,4 0 1,2-1 0,2-2-1,2-1-316,2 1 1,-1-2-1,1-1 1,-2 0 0,-3-1-1,-5 2-733,-2-1 1,-6-3 0,-2 5 0,-1 1 0,-4 2 868,-5 1 1,-5-4 0,-6 0 0,-2 1 0,-2 1 0,3-1 362,5-1 0,3-2 0,4 3 1,-2-1-1,4 2 0,4 0-826,5 3 1,9-6 0,2 1 0,1 1 0,4 2 0,-1 0 0,1-2-279,-2-1 0,-1 0 0,1 4 0,-5 0 0,-2 1 5,-2-1 406,-5 0 1,-2 2 0,-6 1 0,-2 3 0,-2 0 0,-7 2 567,-5-1 1,0-2 0,-5 4 0,1 0-1,1 0 1,-2-1 0,0-1-545,-2 1 0,-2 1 0,-2 5 0,1 1 0,-1 2 0,0 6-2230,-4 2 1,-3 2 0,-4 1 2222,2 3 0,-2-3 0,4 5 0</inkml:trace>
  <inkml:trace contextRef="#ctx0" brushRef="#br0">17833 7346 26895,'9'-6'-1546,"0"-3"0,-6-3 0,3-1 0</inkml:trace>
  <inkml:trace contextRef="#ctx0" brushRef="#br0">17873 7293 22382,'6'-8'-229,"3"4"1,-2 2-1,2 2 1,1 0 1096,2 0 1,-3 0 538,0 0 1,-2-1-1,3-2 1,-1-1-1367,1 1 0,-5 1 0,-5 2 0,-9 0 0,-6 0 0,-2 0 696,0 0 0,-2-1 0,2-2 0,1-2 1,1 2-738,2 2 0,-1 2 0,3 4 0,0 4 0,4 4 0,1 5 0,0-4 0,3 4 0,-3-2 0,-1 0 0,-2 3 0,2 2 0,-5-3 0,3 2 0,-3 1 0,1-2 0,0 2 0,4-1 0,1 4 0,-3-4 0,5 2 0,2 0 0,5 0 0,8 1 0,5 0 0,4-2 0,7-1 0,1-1 0,3-1 0,3-2 0,1-1 0,0-3 0,-4-8 0,3 0 0,-2-2 0,-2-2 0,-1-2 0,-1-2 0,-1-5 0,0-4 0,-9-5 0,-3-5 0,-5-5 0,-4-4-71,0-2 1,-5-5 0,2-3 0,-6 2 0,-5 0 0,-6 4 0,-2-1-209,-2 3 0,-5 2 0,2 7 1,-1 3-1,0 4 0,0 3 1,2 3-76,2 4 1,3-3 0,2 5-633,0-1 717,5 4 1,2-1-1,8 7 1,2 3-889,5 1 1,4 2 0,5 4-1,3 0 1,1 0 1033,0 1 1,6 5-1,6 1 1</inkml:trace>
  <inkml:trace contextRef="#ctx0" brushRef="#br0">18575 7240 10530,'0'-21'0,"0"4"0,0 2-91,0 2 0,0 4 791,0 0 1,-2 6 0,-2-1 388,-5 2 1,2 2-1,-2 3 1,-3 4-1,-4 7 1,-6 3-185,-3 7 1,-6-1 0,-3 14 0,-3 3 0,-5 4 0,-5 3 1591,-8 3-2370,2-4 1,23-21-1,0 1 1,-25 21-1,1 0 1,4-3 0,1-2-1,5-4-39,3-3 1,-4 0 0,8-7 0,1-3 0,1-1 0,4-4-1343,3-2 0,-4-5 1,10-4-1,3-4 0,3-4 1,2-1 1525,1 0 0,0-12 1,0-2-1</inkml:trace>
  <inkml:trace contextRef="#ctx0" brushRef="#br0">17992 11965 8036,'-12'-13'0,"5"0"0,-8 1 0,5 3 0,0 5 0,-2-2 556,-1 1 1,-2 1 0,-1 2-1,-3 0 1,0-3 0,-1 2-1,4 2 1,2 1 0,0 1-1,3 4 1,0 3 0,2 6 92,-1 3 0,3 4 1,-1 5-1,3 2 1,2 3-1,1 3 1,2 1-1,0 1-381,0 0 0,2 3 0,2 0 1,5 0-1,3-3 0,2-2 0,4-3 1,4-4-1,3-7-217,2-5 0,3 0 0,1-11 0,-1-4 0,-2-6 0,-2-10-297,1-8 0,-2-5 0,-2-12 0,-4-2 0,-2-3 0,-7-1 0,-3-3-62,-4-1 1,-3 2 0,-4 2-1,-7 2 1,-3 4 0,-4 2 225,2 4 0,-5 10 0,1 0 0,-2 4 0,1 5 0,2 3 0,3 4 198,1 5 1,3-1-915,3 5 0,9 3 0,11 11 1,5-1-1,7 0 0,5 0 798,3 1 0,12-7 0,-2-1 0</inkml:trace>
  <inkml:trace contextRef="#ctx0" brushRef="#br0">18429 11700 8384,'0'-29'0,"0"3"290,0 5 1,0 12 0,-1 9 0,-4 7 783,-4 5 1,-13 3-1,-7 3 1,-8 5-1,-10 7 1,-7 6 0,23-14-1,0 0-937,-1 4 1,-1 1 0,-1 1-1,-1 0 1,0 4 0,-1-1 0,1 1-1,0 0 1,2-2 0,1 0 0,2-1-1,1 1 1,3-1 0,1 1-1382,-18 30 1,3-1 0,11 1 0,4-4 0,6 0 0,4-2 1243,2 1 0,0-8 0,-1-2 0</inkml:trace>
  <inkml:trace contextRef="#ctx0" brushRef="#br0">8341 6247 7983,'-13'0'0,"-1"0"2064,1 0-15,6 0-1535,1 0 1,7 0 0,4 0 0,4-1 0,2-2 0,3-2 495,-1 2 1,0 2 0,0 2 0,-1 4 0,-2 4-376,-1 2 1,-4 4 0,3 1 0,3 2 0,0-1 0,3 1 0,-1 0-412,0-2 1,2 0-1,1-1 1,2 0-1,-2-4 1,0 1-1,0-2-879,2-1 0,0 1 1,-5-5-1,0-2 1,0-2-2623,1-1 0,-1 0 0,0 0-2122,0 0 5399,-5 0 0,3-11 0,-3-4 0</inkml:trace>
  <inkml:trace contextRef="#ctx0" brushRef="#br0">8698 6194 7954,'-6'-13'813,"5"4"-195,-4 0 1,4 5-1,0-4 1,-4 3-1,-2 3-91,-1 5 1,-3 4 0,3 7 0,-1-1 0,1 0 0,-3 2-111,0 2 0,-7 3 0,0 5 0,1 0 0,-3 4 0,0 2 1,-2 3 11,0 0 0,4-4 0,-2 4 0,0-1 0,3-3 0,-1 1 0,0-1-453,2-5 1,6 0 0,1-6 0,0 0-1,0 0-1671,1-3 1,5-8-1,0-8 1,6-9 1694,6-7 0,2-5 0,3-5 0</inkml:trace>
  <inkml:trace contextRef="#ctx0" brushRef="#br0">5706 8074 28708,'-7'-14'-774,"-3"6"1,5-1 0,4 0 1018,4 2 1,4 7 0,6 8-1,0 6 1,1 2 0,-1 3-1,0 2 1,0 2 0,-1 2 283,-3 2 1,-2-2 0,-4-2 0,2-1 0,-2 0 0,-2 0 0,-1-1-969,0-2 0,0 3 1,0-4-1,0-2 1,0 0-1,0 0-888,0 2 1,-1-2 0,-2-6 0,-2-1-347,2 1 0,3-4 0,5-3 0,5-6 1602,6-5 0,5-10 1,5-3-1</inkml:trace>
  <inkml:trace contextRef="#ctx0" brushRef="#br0">6064 8206 17731,'0'-21'-1583,"0"4"1,0 2 0,1 3 1658,4 3 1,-3 4-1,6 6 337,-2 3 1,-2 5 0,-5 7 0,-4 4 0,-4 0 248,-2 4 1,-7 1 0,-1 1 0,0 2 0,-2 3 0,1 3 0,-4 1-493,-1 0 0,-3 2 0,0 4 0,0 2 0,3-2 0,0 2 0,2-3-488,1-4 0,-2 3 0,6-6 1,2 3-1,1-2 0,4-2-557,2-3 0,1-1 0,6-1 0,-3-1 0,2-1 0,3-1 625,5-2 1,2 0 0,6 4 0</inkml:trace>
  <inkml:trace contextRef="#ctx0" brushRef="#br0">10022 16174 7766,'8'-64'0,"-7"16"0,-5 4 570,1 18 1,3 11-1,4 6 1,5 5 0,3 2-1,1 2 1,0 3 0,0 8-1,-1 11 1,-2 12 0,-2 8-1,-2 5 325,-3 0 1,-2 3-1,-1-4 1,0 0-1,0-1 1,0-4 0,-1-1-1,-2-3 1,-2 0-1,2-5-4071,2-3 2913,1-2 0,0-2 263,0-3 0,6 3 0,1-5 0</inkml:trace>
  <inkml:trace contextRef="#ctx0" brushRef="#br0">10115 16876 7947,'-8'10'756,"4"3"1,3 2-310,1 0 0,4-2 1,0 0-1,-2-1 1,-5-5 448,-6-7 0,-4-1 0,-5-8 0,-4 0 0,-4 0 0,-5 2-437,-5 1 1,-6 2-1,-5 7 1,-3 5-1,-6 12 1,-2 9-1,28-9 1,-1 3-356,-2 4 1,1 2-1,-2 3 1,0 2-1,-3 5 1,-1 3 0,2-1-1,2 1 1,0 2-1,1 1 1,2 1-1,1 0 6,0 3 1,2-1 0,6-1 0,2 1-1,2-1 1,2 1 0,3-3 0,2-2 0,4-2-1,4-2 1,9 33 0,19-6 55,16-4 0,-9-30 1,4-2-1,4-3 1,4-1-1,4-2 1,4-3-1,6 0 1,3-4-1,4-1 1,2-4-209,6-1 0,1-3 1,-20-3-1,0-1 1,2-2-1,1-3 1,0-2-1,1-1 1,0 0-1,1-1 1,0-2-1,3-1 1,0-2-1,1-1 0,1-1 1,0-2-1,1 0-88,1-1 1,1-2-1,0-1 1,-2-1-1,-1-1 1,-1-1 0,-1 0-1,0 0 1,-2 0-1,-2-1 1,-1 0-1,-1-1 1,-2 0 0,-1 0-1,-1-1 1,-5 1-1,-2-1 1,0 0-748,15-11 1,-3-3 648,-6-4 0,-6-2 0,-12 9 0,-4-2 0,-5-2 0,-6-3 0,-5 1 0,-5-1 1,-6 0-1,-5 0 0,-8-4 0,-6 1 64,-8-2 0,-5 2 0,-6 4 1,-6 1-1,-13-2 0,-6 4 1,-4 3-1,-4 6 0,20 13 1,-1 2-1,-1 2 0,-4 2 0,-2 2 1,0 2-1,-1 3 0,0 1 1,-1 3 105,-2 1 0,0 1 0,0 2 1,3 1-1,0 1 0,1 2 0,3 2 1,1 1-1,1 2 0,1 0 0,1 1 1,1 1-1,1 1 0,0 0 0,1 1 1,-17 7-1,2 1-65,4 0 0,4 0 0,9-4 1,3 1-1,6 0 0,3 2 0,-21 22 1,15 3-1,17 1 123,16 5 0,12-3 0,12 4 0,3-2 0</inkml:trace>
  <inkml:trace contextRef="#ctx0" brushRef="#br0">9850 17921 7749,'-12'-5'1402,"3"5"0,14 5 1,10 7-1,4-1 1,4-4-897,2-1 1,3 3 0,3-5 0,6 0-511,6 2 1,-1-4 0,4 2 0,-5-2 0,-7-2 0,-6-2-313,-6-2 0,-9-5 0,-11-7 1,-11-2-1,-15 0 0,-11 1 0,-11-2 1008,-5-2 1,1 6 0,-6 1 0,6 5 0,7 3-1,5 3 1,6 2-21,4 1 0,4 1 0,12 3 0,3 5 1,7 4-1,4 5-1115,7 4 0,10 8 1,9 1-1,9-4 0,10-2 1,6-4-1,9-2-5632,4-3 6075,-7-1 0,12-2 0,-11 1 0</inkml:trace>
  <inkml:trace contextRef="#ctx0" brushRef="#br0">10327 17961 10500,'6'-34'0,"-5"3"1837,-4 8 0,10 13 1,13 8-1,6 7-2073,5 2 1,4 0-1,-2 4 1,0-1 0,6 5-1,2 4 1,3 4 0,-1 2 235,-2 3 0,-7 2 0,-2-4 0</inkml:trace>
  <inkml:trace contextRef="#ctx0" brushRef="#br0">10512 18319 7748,'-53'0'667,"2"-2"1,2-1 0,5-3 0,6 0 0,7 0 0,9 4 812,6 0 1,13 1-1,11-4 1,19-2-1481,13-1 0,24-15 0,-26 12 0,-1 0 0</inkml:trace>
  <inkml:trace contextRef="#ctx0" brushRef="#br0">10764 18027 9054,'-37'-26'7607,"6"8"-7559,12 9 0,19 14 0,10 1 0,5 1 0,4 3 0,3 2 0,4 1-1534,4 1 1,5-1 1485,-4 0 0,6 0 0,-3 1 0</inkml:trace>
  <inkml:trace contextRef="#ctx0" brushRef="#br0">10869 18014 7738,'-26'-40'0,"1"2"0,3 3 0,7 3 0,8 4 0,1-2 701,3-1 1,9-1 0,7 2 0,8-2-702,4-2 0,7-1 0,2-5 0</inkml:trace>
  <inkml:trace contextRef="#ctx0" brushRef="#br0">11121 17366 7760,'-26'-2'0,"1"-1"1356,2-1 0,10 11 1,9 12-1,2 8-844,2 4 0,6 4 1,3-3-1,3 1 0,3 2 1,2 2-1,5 5-417,3 4 1,6-4 0,0 3 0,0-4-1,-2-1 1,-1-1-6212,-3 1 6116,-13-6 0,0 4 0,-12-4 0</inkml:trace>
  <inkml:trace contextRef="#ctx0" brushRef="#br0">10830 18133 7760,'0'-17'1284,"0"-1"1,7 0 0,8 2 0,10-3-995,9-3 0,13-10 1,4 4-1,1-3 0,4-2 1,-2 4-291,2 1 0,-21 15 0,1 0 0,25-14 0</inkml:trace>
  <inkml:trace contextRef="#ctx0" brushRef="#br0">10869 17736 11725,'-5'-12'959,"-4"4"0,7 8 0,4 10 0,4 3-1165,4 0 0,0 9 0,1-5 0,-4 2 1,-1-2-1,-2-1-1825,2 2 1,-3-3 2030,6 3 0,-6 2 0,3 1 0</inkml:trace>
  <inkml:trace contextRef="#ctx0" brushRef="#br0">10764 17591 8498,'-14'-31'2364,"1"0"1,1 6-3076,3 7 1,9 8 0,12 2 0,7 1 710,8 0 0,14-8 0,0-6 0</inkml:trace>
  <inkml:trace contextRef="#ctx0" brushRef="#br0">10817 17604 7737,'8'-5'1283,"4"1"1,6 0-482,7-2 0,19-6 1,4-9-1,10-2 0,-24 8 1,2 0-1,3-1 1,0 0-1,4-2 0,0 1-153,0 0 0,0 0 0,-1 0 0,0 2-649,2 1 0,1 1 0,-1 0 0,0 0 0,2-1 0,1 1 0</inkml:trace>
  <inkml:trace contextRef="#ctx0" brushRef="#br0">12140 6472 8281,'0'-13'-6,"0"4"176,0 0 0,0 0 1,0-4-1,2 1 0,1 2 1,1 1 5836,-1-1-5026,-1 4 1,-2 2 0,0 8-1,0 5 1,0 4 0,0 3 0,0 2-55,0-2 1,4 5 0,1 1 0,-3 3 0,0 3 0,-2 1 0,0 2-928,0-2 0,0 4 0,0-2 0,0-2 0,0-1 0,-2-1 0,-2-1 0,3-5 0,-5-2 0,6-6 0,0 0-7916,0 0 7916,0-5 0,6 4 0,1-5 0</inkml:trace>
  <inkml:trace contextRef="#ctx0" brushRef="#br0">12035 6578 8215,'-6'0'4915,"6"-2"0,8-2-3687,9-5 1,2 3 0,4 0 0,-1 1-1,3-4 1,3-2 0,3 1 0,-1 1-1097,-2-1 1,-2-2 0,-1-1-1,-1 0 1,-4 1 0,-1 2-133,-2 1 0,-3 0 0,5-10 0,2-2 0</inkml:trace>
  <inkml:trace contextRef="#ctx0" brushRef="#br0">12591 6115 8215,'7'-2'1831,"-3"-2"0,-2 8 0,-1 1 0,2 6-603,2 7 1,5 4 0,-1 9 0,1 6-1,0 4 1,-2 5 0,-1 1 0,-1 1-569,0-1 0,3 3 1,-5-4-1,-1-1 1,-2 1-661,-1-3 0,0-8 0,0-3 0</inkml:trace>
  <inkml:trace contextRef="#ctx0" brushRef="#br0">7282 7279 7994,'-14'0'-113,"3"2"0,0 1-97,3 1 3006,-1 1 0,-5-5 0,1 0-1568,0 0 1,13-2 0,7-1 0,9-3-1,5-1 1,3-2 0,1 0 0,3 1-901,2-3 1,-2 1 0,2 0 0,-5 2 0,-5 1-1201,0 0 1,-3 2 653,-4-4 1,-7 6 0,-6-1 0,-7 3 0,-5 2 0,-1 2 107,0 1 0,-5 5 0,-1-4 0,0-1 0,-2 0 0,2 2 565,0 2-315,1-5 0,5 3 0,0-5 0,0 2 0,-1 1 0,3 1 578,2 1 0,-1-3 0,7 4-697,4-1 0,5-2 0,7-2 1,0 1-1,1 1-2006,-1-1 0,2 0 0,1 0 0,3 1 1985,1-1 0,3-1 0,3-2 0</inkml:trace>
  <inkml:trace contextRef="#ctx0" brushRef="#br0">7692 6896 7999,'7'-14'1145,"-2"1"1,-2 4 1330,1 1 0,-2 6 0,2 4-1173,-2 9 1,-2 8 0,1 8 0,2 1 0,1 4-1,-1 5-856,-1 1 0,-2 11 0,1-7 1,2 5-1,2 0 0,-2-2 1,-2-6-448,-1-2 0,4-9 0,2 0 0,2-6-8912,2-3 8912,2-7 0,1-18 0,0-9 0</inkml:trace>
  <inkml:trace contextRef="#ctx0" brushRef="#br0">17621 8431 8409,'-4'-9'812,"0"0"1,-1 5-201,5-5 0,0 8 0,-1-1 0,-2 7 1,-3 1-79,-1-1 1,5 4 0,4-4 0,9-2-7,10-2 1,1-1 0,2 0-1,1 0 1,-2 0 0,1 0-1,-2 0 47,0 0 1,-6 0-785,2 0 0,-17 0 0,-8 0 0,-9 0 0,-5 0 0,-3 0 0,-1 0 210,-1 0 0,-3 0 0,1 0 0,4 0 0,3 0 0,5 0 1102,2 0-1145,0-6 1,7 6-1,4-1 1,4 5-1,5 2-565,2 0 1,-5 0-1,3-3 1,-2 3-75,0 1 0,7-4 0,-3 1 0,6-2 681,3-2 0,10 6 0,7 1 0</inkml:trace>
  <inkml:trace contextRef="#ctx0" brushRef="#br0">18509 8246 16242,'0'-14'-1130,"0"1"0,-2 4 2252,-2 1 1,2 6 0,-2 2-1,2 7 1,2 5-547,0 1 0,0 2 0,0 1 1,0 2-1,0 0 0,0-1 0,0 1-32,0-2 0,0 3 1,0 0-1,-1 1 0,-4-1 1,-3-2-1,-4 1 97,-1 0 1,-1 4 0,1-3 0,0 0 0,1 0 0,2-3-852,1-1 0,2-2 1,-2 0-1,3 1 0,1-1-9621,1 0 3641,-6-6 6193,8-7 1,8-13 0,9-7-1</inkml:trace>
  <inkml:trace contextRef="#ctx0" brushRef="#br0">17436 9053 8448,'0'-13'0,"2"1"448,2 3 1,-3 5 0,4 8-1,-4 5 1,-1 3 0,0 1-1,-1 0 1,-2 1 0,-1-1-1,1 0 4073,1 0-4251,2 1 1,0-1 0,0 0 0,0 0 0,0 1 0,0-1-1,0 0-875,0 0 0,0 0 0,0 1 0,0-1 0,-1 0 605,-4 0 0,-2-5 0,-6-2 0</inkml:trace>
  <inkml:trace contextRef="#ctx0" brushRef="#br0">17330 9199 8448,'0'-27'366,"0"7"0,2 1 1,2 7-1,5 1 1,3 4-1,1 1 116,0 3 1,2 2 0,1 1 0,2 1 0,-2 4 0,0 4 0,0 1 64,2-1 0,0 2 0,-5-2 0,0 3 0,0 0 0,1-2-1418,-1-1 1,0-5-1,0 4 1,0-2 870,1-3 0,5-2 0,1-1 0</inkml:trace>
  <inkml:trace contextRef="#ctx0" brushRef="#br0">18005 9040 9219,'9'-13'0,"0"1"1045,1 3 1,-4 2-1,0 4 125,0-2 0,-5 2 0,4 9 1,-4 6-289,-1 4 0,-4 8 0,-2-2 0,0 3 0,-1 1 0,1 1-1402,0-1 1,-3 5 0,3 0-1,0-2 1,-1 1 0,0-2-2094,-4-2 2014,6 10 599,-7-20 0,4 15 0,-5-11 0</inkml:trace>
  <inkml:trace contextRef="#ctx0" brushRef="#br0">17383 9940 8331,'0'-13'0,"0"4"749,0 0 0,0 0 0,-1-3 1,-2 2-1,-2 1 0,1 1 1,0-1-1,1 1-193,4 2 1,5 2-1,9 6 1,1 0-1,3 3 1,2-1-1,1 1 1,0-1 0,-2-1-1,-1-1 1,-2-2-868,-3 0 0,0 0 0,-1 0 0,0-2-3456,0-2 0,-4 2 3767,0-2 0,6 8 0,5 4 0</inkml:trace>
  <inkml:trace contextRef="#ctx0" brushRef="#br0">17873 9794 8413,'-1'-11'0,"-4"2"954,4-3 1,-4 11-1,11-4 1,6 4-1,4 1 1,0 0-188,-1 0 1,3 4 0,1 2-1,0 0 1,0 1 0,-3-1-455,-1 0 0,-6 3 0,-2-3 0,-1 1 0,-3 3 0,-3 2-89,-5 1 0,-2 1 0,-8-1 1,-1-1-1,-1-2 0,-1-1 0,0 1-112,1 2 0,-1 1 1,5 0-1,1 0 67,3 1 1,3-1 0,8-1 0,2-2-1,6-1 1,7 0 0,5-1 210,3 1 0,1-4 0,1 2 1,-1-1-1,1-3 0,-1 0-369,1 1 0,-2-2 1,-2 2-1,-2-2 1,-2-2-1,-3 0 1,-1 0-1127,-2 0 0,-4 0 0,0-2 0,1-1-8563,2-1 9668,1-1 0,0-1 0,0-1 0</inkml:trace>
  <inkml:trace contextRef="#ctx0" brushRef="#br0">17423 10456 8154,'-7'-13'0,"1"0"743,6-1 1,0 9 0,0 5 0,0 7 0,0 5 0,0 1-1,0 2 1,0 1 0,0 1-269,0 0 1,0-3 0,0 0-1,0-1 1,0 0 0,0 0 0,0 1-979,0-1 1,0 0 0,0 0-1,0 0 503,0 1 0,0-1 0,0 0 0</inkml:trace>
  <inkml:trace contextRef="#ctx0" brushRef="#br0">17383 10562 8154,'0'-18'0,"-1"1"57,-4 1 219,4 7 1,-5 4 0,7 8 0,4 3-1,4 2-294,2 2 1,3-3 0,-1 1 0,0-3 0,0-2 0,1-1 17,-1-2 0,6 0 0,2 0 0</inkml:trace>
  <inkml:trace contextRef="#ctx0" brushRef="#br0">17820 10430 9539,'2'7'2016,"2"-3"-1469,5-2 1,3-2 0,2 0 0,4 0 0,4 1 0,2 2 0,-1 2-47,-1-2 1,-4 3 0,2-1 0,-1 3 0,-4 2 0,-5 2-289,-5 1 0,-5 0 0,-6 1 0,-7-1 0,-8 2 1,-5-1-189,-5-1 0,3 7 0,-4-10 0,1 0 0,1 2 0,5-2 34,6-1 1,9 1 0,2-4 0,4 0 0,5 0 0,8-2 243,7 2 0,2-3 0,7 5 0,3-2 0,2-2 0,2 2 488,3 3-879,3-3 1,-4 4 0,-1-4-1,-4 0 1,-1-1 0,-4 0-1122,-4 1 0,2-5 0,-4 5 1,-2-1 1208,-1-1 0,-2 0 0,0-4 0</inkml:trace>
  <inkml:trace contextRef="#ctx0" brushRef="#br0">9360 7200 8124,'13'0'179,"5"0"0,0 0 0,-1 0 1,1-1-1,1-2 0,0-2 1,0 1-1,-1-1 0,0 0 1,-1-1-1,0 0 981,-3 3 0,-6-2 0,-5 4-892,-6 2 0,-5 4 1,-5-2-1,0 3 1,0 0-1,-2-1 1,-3 0-1,-4-1 695,-3 1 1,-7 5-740,-4-1 0,-2 3 0,-3 1 1,-3 0-1,-5 2 0,-2 1-2,-2 2 0,4 4 0,1-3 0,-2 1 1,-2 2-1,1 0 0,1-1 62,1-2 1,10-1 0,-3-5-1,3 0 1,2-1 0,-1-2 0,1-1 77,2 1 0,-2-2 1,6-1-1,3-1 1,3-2-1,4 1-318,2-1 0,6 2 0,6-1-247,1 3 1,13-2 0,12-1 0,11-4-1,9-2 1,11-4 0,9-4 202,7-2 0,-28 2 0,-1 0 0,1 0 0,-1-1 0,2 0 0,-1-1 0,1 0 0,0-1 0,-1 0 0,0 0 309,1 1 0,-1 0 0,0-1 1,-1-1-1,28-7 0,-4-2 1,-5 1-1,-6 2 0,-7 1-151,-6-1 1,-5 4 0,-7-2 0,-1 2 0,-5 2-1,-3 0-441,-4-1 1,-6 3 0,1 0 0,-1 2 0,-5 1 322,-4 0 1,-11 2 0,-14 6 0,-11 2-1,-11 4 1,-10 7 0,-12 8 73,32-9 1,-1 1 0,1 0 0,1 1 0,-3 1 0,0 0 0,-2 1 0,1 0 0,0 1 0,1 0 0,-2 1 0,-1-1 0,4 0 0,0 0-65,2-1 0,0-1 1,1 1-1,1 0 1,-29 15-1,7-3 1,9-3-1,12-4-108,10-2 0,9-6 1,10-4-1,7 0 1,11-2-1,15-2-57,13-4 0,5-7 1,13-4-1,9-6 0,-27 5 1,0 0-1,4-2 1,0-1-1,1 0 0,0-1-26,1-1 0,1 1 0,2-1 0,-1 1 0,-3 1 0,-1 0 0,-3 0 1,0 0-1,-2-1 0,-1 1 0,28-13 52,-4 2 0,-6 3 0,-18 9 0,-6 0 0,-5-1 362,-6 1 0,-11 6 1,-8 2-1,-11 4 0,-12 2 1,-10 4-121,-10 4 1,-12 7-1,-5 3 1,-6 2 0,32-10-1,-2 1 1,-2 1-1,-1-1-86,-3 1 0,-1 1 1,-1-1-1,-1 0 0,0 0 1,1 1-1,1-1 1,1 0-1,3 0 0,0-1 1,-30 12-1,8-4-453,9-1 0,12-1 0,11-5 0,8 0 1,11-1-1,11-2-927,11-1 1,14-6 0,12 3 0,7-1 0,9-1 0,8 0-2256,3 2 0,3-4 3568,-1 2 0,0 3 0,0 1 0</inkml:trace>
  <inkml:trace contextRef="#ctx0" brushRef="#br0">7652 12587 8178,'-11'-51'0,"-4"14"0,-10 0 0,1 15 0,4 13 237,1 6 1,-5 5 0,1 2 0,-7 5 0,-7 3 0,-5 1-1,-7 0 1,-2 1 0,-2-1 0,1 0 0,2 0 0,3 1-210,1-1 1,7 1-1,3 3 1,1 2 0,1 1-1,3 4 1,3 2-1,3 4 390,3 1 0,-1 11 0,7 4 1,4 10-1,6 10-417,5 7 0,2-34 0,2-1 0,2 2 0,3-1 0,5 3 0,4-1 0,4-1 0,5-2 0,4 0 0,4-3 0,4-2 0,2-3-52,2-1 1,2-3 0,5-4-1,3-3 1,4-3 0,0-3-1,1 0 1,1-3 0,3-3-1,1-1 67,2-2 1,-1-2-1,-3-2 1,0-2-1,5-1 1,0-3-1,-1-2 1,0-3-1,-4-2 1,-1-2-1,0-2 1,0-2 0,-5-2-1,-1-3-74,-2-1 1,-2-3 0,-1 2 0,-2-2 0,-5-3 0,-2-1 0,-3-1 0,-2 0 0,-2-2 0,-3-1 0,-5 0 0,-3 0 59,-3 0 1,-2 0-1,-2-2 1,-4-1-1,-5 1 1,-3-2-1,-2-1 1,-3 0-1,-4-2 1,-4 1-1,-4 1 1,-5 1 16,-3-1 1,-4 3-1,-6 3 1,-5 3-1,-5 0 1,-3 3-1,-5 1 1,-3 3-1,-5 2 1,-2 3-1,-1 3 1,-1 3-1,-1 4 1,0 2-334,0 4 0,1 3 0,3 4 1,0 4-1,-4 6 0,1 5 314,-3 2 0,1 2 0,0 6 0,1 2 0,-1 2 0,2 2 0</inkml:trace>
  <inkml:trace contextRef="#ctx0" brushRef="#br0">17423 11303 8011,'0'-26'0,"6"5"0,3 4 0,4 3 0,4 6 0,0 0 0,3 5 707,-1-1 0,3-6 0,-2 2 0,0 1 0,2 2 0,-1 4 0,-4 1 1,-2 0-1,-2 0 0,-1 1 0,-1 4 0,-4 4 0,0 1-675,1-1 1,-4 3 0,3-4 0,1 4 0,-1 0 0,2-2-1,0-2 1,0-3-1198,1-2 0,2-1 1,2-2-1,2 0 0,4-2 1165,0-2 0,2-3 0,5-7 0</inkml:trace>
  <inkml:trace contextRef="#ctx0" brushRef="#br0">18072 11118 8011,'7'-13'814,"-3"0"0,4 1 1,1 3-1,1 3-188,-1 0 0,2 5 1,-2-4-1,2 5 0,-1 5 1,-3 5-1,-1 6 296,-3 6 0,-1 5 0,-4 4 0,-1 4 1,-4 5-1,-4 2-724,-3 2 0,-4 5 1,2-4-1,-2 1 1,2 0-1,3-4 1,3 0-820,1-3 1,7-3 0,1-3 620,4 0 0,19-2 0,0-5 0</inkml:trace>
  <inkml:trace contextRef="#ctx0" brushRef="#br0">19131 8299 8364,'-9'-12'0,"0"3"0,-1 5 0,2 7 270,0 1 1,0 6 0,-2-1-1,1 3 1,0 1 0,0 0 0,1 1-1,-3-1 1,-2 0 0,-3 0 0,-2 2 4117,2 3-4286,-4-4 1,5 6 0,-3-6 0,3 2 0,4 2-1,2-2 1,4-1 0,4-2 0,2 0-35,4 1 1,5-6-1,12 0 1,11-2 0,8-3-1,9-2 1,6-1-48,5 0 1,-2 0 0,0 0 0,-1-1 0,-3-2 0,-5-2-511,-8 2 1,-6 2-1,-8 1 1,-4 0-1,-4 1-5240,-3 4 5729,-3 2 0,-6 0 0,-2-1 0</inkml:trace>
  <inkml:trace contextRef="#ctx0" brushRef="#br0">19382 8365 8269,'-7'-40'172,"4"18"1,12 10 300,8 12 0,8 3 0,6 5 0,5-1 0,3-1 0,4 1 0,4 1 69,5 2 1,-2 6 0,7 3-1,-1 2 1,-2 2 0,2 2 0,-1 0-450,1-3 1,2 3 0,-2-1 0,-3 2 0,-1 4 0,-7-2-99,-2 1 0,-5-1 0,-2-3 0,-6-1 1,-2 1-1,-3-2 0,-3 2 180,-4 0 0,1 3 0,-1 1 0,0 2 0,-1 0 0,1 0 0,0 0 72,1-2 0,-5 5 0,5 2 0,-1 2 0,0 2 0,-1-2-195,3-3 1,-6 6 0,5-4 0,-1 0 0,0 1 0,-2 0-1,-3 2-14,-4 0 1,-3-5 0,-6-1-1,0 0 1,0-2 0,-2 0 0,-2-2 167,-5-2 1,-3 4-1,-2 3 1,-4 4-1,-4 0 1,-5 1-1,-3 1-179,-6 3 1,2-1 0,-1 5 0,0 1-1,-1-2 1,3-3 0,0-3-420,4-1 1,-3-2 0,1-1 0,1-3 0,1-2 0,-1-2 702,-1-2 0,-4-2 1,3 1-1,-1-2 1,0-2-1,0-1 0,-1 0 93,1-1 0,2 4 1,-3-5-1,0 2 0,2 1 1,-2 0-543,0 2 1,3 2-1,-1-1 1,1 0 0,3 1-1,-2-2 1,3-3-50,-1-4 0,1-4 1,1 0-1,-1-1 1,1 0-1,-1-1 1,1-2 398,-1-1 1,1-6 0,-1 3-1,1-2 1,-1 1 0,1-2-1,1-2-206,3-1 1,-2 4 0,7 1 0,0-1 0,3 1 0,-1 1-862,-3 1 0,4-3 0,-4 5 0,3 0 0,2 0 0,0-2-632,0-1 1,1 4 0,1-1 0,3 3 0,-1 1 1486,1 0 0,-3-5 0,3-2 0</inkml:trace>
  <inkml:trace contextRef="#ctx0" brushRef="#br0">19078 11184 8137,'0'-34'862,"0"3"1,-2 5-247,-2 17 1,-3 3 0,-7 6 0,1 0 0,-2 2-1,-1 2 1,-3 5 0,-2 4-415,-2 5 0,-2 7 0,-2 7 0,1 2 0,1 1 0,3-1-248,4-3 0,5 1 1,4-2-1,5-4 0,2-4 1,2-3-1,3-2-114,6-3 1,1-2 0,11-3-1,1-5 1,2-2 0,6-2-1,6-2-394,5-2 0,7 1 1,1-6-1,3-1 554,0-2 0,1-7 0,0-2 0</inkml:trace>
  <inkml:trace contextRef="#ctx0" brushRef="#br0">21805 9622 8153,'7'-6'0,"-2"-2"1147,-4-4 0,-1-1-432,0-1 1,0 1-1,2 0 1,1 0-63,1-1 0,-1 7 0,-7 3 0,-7 4 1,-3 4-400,-4 5 0,-6 9 0,2 5 0,-3 5 0,-1 4 0,1 1-173,3-1 1,3 3 0,7-2-1,3-1 1,5 0 0,2-2-929,2-2 0,2-2 1,2 1-1,6-1 1,7-1-1,3-3 1,4-4-3266,2-3 4112,4-2 0,9-6 0,1-1 0</inkml:trace>
  <inkml:trace contextRef="#ctx0" brushRef="#br0">22163 9794 8153,'0'-23'0,"0"-4"0,0 4 1630,0 5 0,-2 5 0,-2 4-1195,-5 5 0,1 4 0,0 4 1,-3 6-1,1 5 0,1 4 1,3 0-370,0 0 0,5 5 0,-2-2 0,6 3 0,6 0 0,4-1-144,5-2 1,1-8-1,3 1 1,-4-6-1,-2-3 1,0-3-54,2-2 1,-7-7 0,-6-2 0,-5-6 0,-5-2-1,-3-3 11,-4-2 0,-1 5 0,-1-1 0,1 2 0,1 2-236,3-1 1,5 7 0,11 3-1,10 2 1,9 2 0,6 0-1692,5 0 0,10 0 2047,2 0 0,5-6 0,-7-1 0</inkml:trace>
  <inkml:trace contextRef="#ctx0" brushRef="#br0">22639 9728 8153,'-9'-4'280,"1"-1"0,5-2 0,-2 7 0,4 6 0,1 4 848,0 3 0,0 2 0,0 1 0,0 3 0,0 1 0,0-1 1,0-3-1340,0-1 1,0-2 0,1-1-1,4-4-193,3-3 1,-2-10-1,0-5 1,-1-5-1,0-4 1,1-1 541,0-4 0,5 5 1,-4 1-1,2 4 0,0 0 285,1 1 0,2 1 1,1 4-1,0 3 1,0 4-11,1 1 1,-1 6 0,-1 2 0,-2 4-1,-1 1 1,1 1 0,2-1-1140,1 0 1,2-6 0,2-2 0,5-4-1,5-1 1,2-1-2762,2-4 1,0-3 3486,-4-10 0,5-8 0,2-8 0</inkml:trace>
  <inkml:trace contextRef="#ctx0" brushRef="#br0">23314 9331 8153,'8'-26'222,"3"7"0,-3 7 0,-1 12 0,-4 12 0,-6 8 531,-6 5 1,-7 6 0,-3 1 0,0 2-1,0 3 1,3 1 0,-1 2 0,3-2-1689,1-3 0,-2-2 0,10-8 0,2-3 0,2-5 935,1-2 0,-6-2 0,-1 1 0</inkml:trace>
  <inkml:trace contextRef="#ctx0" brushRef="#br0">23142 9728 8466,'0'-26'0,"2"1"0,2 1 687,5 2 1,3 7 0,1 1 0,2 5-1,2 3 1,4 3-1503,0 2 0,4 6 1,-3 4-1,3 3 815,1 1 0,6 1 0,2-1 0</inkml:trace>
  <inkml:trace contextRef="#ctx0" brushRef="#br0">23473 9794 11040,'0'-25'0,"2"2"0,2 2 0,3 2 880,1 3 1,4 1-1,-4 2 1,4 1-959,1 3 1,1 2 0,0 4-1,3-1 1,0 1 0,-1 1-1,1 2-307,0 0 0,-6 6 1,2 2-1,-3 0 0,-3 1 1,-2 1-1,-4 2-355,-1 1 0,-6 1 0,-2-3 0,-4 0 0,-1-4 6364,-1-1-4769,1 4 0,6-7 0,4 5 0,6-1 0,6-1-776,2 0 1,4 4 0,1-1-1,3 3 1,2 1 0,2 0 0,1 0-242,-2 1 0,6 2 0,-4-2 1,-1-2-1,2-2 0,0-2 68,2-4 1,-1-2-1,2-5 1,1-6-1,4-9 1,-1-5 110,1-4 1,3-7-1,-2-4 1,0-6-1,-3-4 1,-5-7-1,-4-7 1,-4-4-58,-3 0 1,-8-2-1,-2 13 1,-5 5-1,-6 8 1,-8 11 67,-6 8 0,-15 10 0,-8 13 1,-4 10-1,-8 16 0,-1 11-248,26-15 0,0 2 1,-3 10-1,0 2 1,2 1-1,2 1 1,-2 5-1,1 1 220,1 1 0,1 3 0,-2 9 0,0 2 0,-1 2 0,1 0 0</inkml:trace>
  <inkml:trace contextRef="#ctx0" brushRef="#br0">21937 11078 8376,'-19'0'0,"-3"3"0,-1 6-203,1 9 1,-2 10 0,7 3 0,0-4 521,3-3 0,6 0 0,4-7 0,4 1 1,6-1-1,5 1 0,9-3 385,5-5 1,-2-4 0,8-6 0,-3-1-1,-3-4 1,-3-5-616,-4-6 0,-5-5 1,-4-5-1,-5-2 1,-4-2-1,-4-1 1,-7 0-16,-5-1 0,-4 9 0,-7-2 0,1 4 0,-1 6 0,1 5 261,-1 6 0,5 2 1,2 4-1,2 2 1,5 5-1,4 4 0,3 5-590,3 4 1,3-2 0,5 2-1,5 2 1,7 1 0,10 1-1999,7 1 1,4-2 2252,2-3 0,11 3 0,4-4 0</inkml:trace>
  <inkml:trace contextRef="#ctx0" brushRef="#br0">22374 11131 8282,'-1'-20'929,"-4"2"1,4 5 0,-3 17-740,2 5 0,1 3 0,-2 1 0,-2 0 1,4 0-115,4 1 0,6-5 0,8-1 0,4 1 0,1-1 0,0-4-458,2-3 1,-1-1 0,-1 0 0,-4 0 0,-4 0 0,-2-1 387,-3-3 0,-3-4 1,-6-5-1,0-2 0,-2 1 574,-2 0 0,1-2 0,-6 7 0,-1-2 1,-2-1-1,-1 1 0,0 4 20,0 1 0,-1-3 0,1 5 0,0 1 1,0 2-1,-2 1 0,-1 1-620,-2 3 1,0 4 0,5 5 0,0 2 0,1 1 0,2 2-571,1-2 1,6 4 0,-1 2 0,4 2 0,4-1-1,6 0-493,7 0 0,3-4 0,8 0 1083,3 0 0,3-4 0,6 4 0</inkml:trace>
  <inkml:trace contextRef="#ctx0" brushRef="#br0">22825 11224 8112,'0'-32'232,"1"8"0,2-1 387,1 4 0,5 4 0,-4 4 0,-2-1 1,-2 1-1,0 1 0,2 2 294,2 1 1,-2 6 0,-6 0-599,-2 6 0,-5 6 1,1 7-1,-2 3 0,-3 2 1,1 2-1,0 2-116,0 2 1,-1 4 0,1 0 0,0 0 0,0 1 0,-2 2-346,-3 0 1,2 8 0,-6-2 0,0 3 0,0 2 0,1 2-200,2 0 0,6 3 0,6-7 0,1-3 1,3-5-1,3-3 146,4-2 0,2-8 1,4-5-1,-1-3 1,1-5-1,2-5 1,1-3 226,1-1 1,-1-7 0,0-8-1,2-10 1,1-8 0,3-7-66,2-4 0,-4 1 0,4-5 0,-2-2 1,-1-2-1,-1-2 0,1-1 24,-2 2 1,-1 5 0,-3 11-1,-3 3 1,-5 3 0,-1 6-471,1 6 1,-2 4 0,2 2 482,-2 0 0,4 11 0,1 4 0</inkml:trace>
  <inkml:trace contextRef="#ctx0" brushRef="#br0">22719 11118 8584,'0'-13'1495,"-2"4"-1011,-2 0 1,-4 5 0,-5-5-1,0 0 1,0 2 0,-1 1-65,1 0 1,-6 4 0,-2-2 0,1 3 0,1 1-286,0 0 0,2 5 0,-5 6 1,0 3-1,2 6 0,2 0 2,3 4 1,2 1 0,1 1 0,3 1 0,5-1 0,3 1-237,1-1 0,5-5 0,4-2 0,5-3 1,3-3-1,5-5-161,3-6 1,2-2 0,-1-1-1,-1-3 1,-1-7 0,-2-5-1,1-6 151,2-3 1,-4-3 0,-3-1 0,-5-2-1,-3 1 1,-2 1 0,-3 1 869,-2 2 0,-1-2 1,-2 10-236,0 2 1,-2 7-1,-2 8 1,-5 8 0,-6 12-1,-5 9-237,-7 7 1,-4 14 0,2 5 0,-3 5 0,-1 6 0,1 2 0,17-31 0,1 0-276,-1 1 1,2 0 0,-8 32 0,2 2 0,3-4-1,1-2 1,5-3-375,2-5 1,4-10 0,5-7 0,4-8-1,4-5 1,2-5 0,3-6-40,-1-6 0,0-4 0,-1-9 0,-2-6 0,-1-10 0,1-9 222,2-7 0,0-3 1,-2-5-1,-1-1 1,1-3-1,2 1 135,1-2 0,-4 2 0,-2-1 0,1 3 0,-2 6 0,0 6 0,-4 4-841,0 1 1,2 6 0,1 4 882,-2 2 0,4 14 0,0 2 0</inkml:trace>
  <inkml:trace contextRef="#ctx0" brushRef="#br0">23195 11144 8225,'0'-26'974,"-6"11"0,0 9 1,-4 15-1,3 4-383,1 5 0,-4 3 1,1 7-1,-3 1 1,0 5-1,3 3-774,5 4 0,3 1 0,1-3 1,1-4-1,3-6 0,7-4 13,5-3 1,3-11 0,5-2 0,-4-6 0,-1-5-1,-1-2 1,-2-8 313,-3-9 0,2-1 0,-9-10 1,0 0-1,0-4 0,-3-1 1,-2 2-6,-1 4 0,5 0 0,0 3 0,3 5 0,4 2 0,2 5-320,4 1 1,4 4 0,-3 0 0,2 4 0,2 1 0,2 3 180,2 2 0,5 1 0,2 0 0</inkml:trace>
  <inkml:trace contextRef="#ctx0" brushRef="#br0">23764 11317 10351,'-7'0'4588,"0"4"-4941,2 0 0,2 5-854,-5-4 1,5 0 0,-3-2 1206,0 2 0,-1-1 0,-7-4 0</inkml:trace>
  <inkml:trace contextRef="#ctx0" brushRef="#br0">23725 11065 9208,'1'-41'0,"2"0"577,2 1 0,3 0 1,-3 12-1,-2 5 1,0 2-1,0 5-550,1 1 1,0 2 0,-2 0 0,2 1-1,5 3-27,3 5 0,1 8 0,0 4 0</inkml:trace>
  <inkml:trace contextRef="#ctx0" brushRef="#br0">24188 10774 8213,'6'-40'334,"-4"8"-126,2 5 0,-1 13-19,1 9 1,2 5 0,3 5 0,-5 3 0,-2 4 0,-2 3-1172,0 3 0,0-2 982,0 6 0,0 0 0,0 4 0</inkml:trace>
  <inkml:trace contextRef="#ctx0" brushRef="#br0">24082 11118 8940,'0'-18'921,"0"1"1,0 3 0,2 7-580,2 1 1,-2 3 0,2 8 0,-3 4 0,-1 2-1,2 4 50,2 3 1,-2 4 0,2 7 0,-2 3 0,-1 1 0,2-1-402,2-2 1,0-2 0,-2-3-1,3-3 1,0-5 0,1-4-118,1-4 0,-4 2 0,5-8 0,1-6 0,2-9 0,1-9-87,1-4 0,3-7 0,2-3 0,1-4 0,-1-2 0,-2 0-152,2 1 1,-2-1 0,3 10 0,-1 2-1,-2 2 1,-3 4-442,-1 1 0,1 6 0,-1-2 1,0 3 805,0 2 0,7-6 0,0-2 0</inkml:trace>
  <inkml:trace contextRef="#ctx0" brushRef="#br0">24824 10721 8279,'0'-10'0,"0"5"0,-6 18 0,-2 15 0</inkml:trace>
  <inkml:trace contextRef="#ctx0" brushRef="#br0">24797 11237 8108,'-4'-25'238,"-1"3"0,-1 9 654,2 8 0,3-2 0,-5 0 0,1-2 0,-1 2 224,-1 1 1,0 0-1265,-2 1 1,3 5-1,6 0 1,1 6-1,4 3-804,4 0 1,-2-5 0,2 4 2743,1-2-1103,-4-2 1,-6-3-1,-9 4 1,-3 4-583,-1 2 1,6 4 0,2 1 0,5 2-1,3-2 1,5-3-754,3-4 0,1 1 0,9-5 0,1-2 0,0-2 0,3-1 0,-1-1-1723,1-4 2369,0-8 0,1-7 0,1-7 0</inkml:trace>
  <inkml:trace contextRef="#ctx0" brushRef="#br0">25247 10721 8108,'0'-13'476,"0"2"0,-1 5 43,-4 6 0,-2 15 0,-6 3 0,0 5 0,-1 5 0,0 2 1,-3 4-1,0 2-203,1 6 1,-5 9 0,-1 0 0,-2 2 0,1 3-1,2-3-5828,2-3 5512,7 2 0,1-11 0,3 4 0</inkml:trace>
  <inkml:trace contextRef="#ctx0" brushRef="#br0">25261 11317 10838,'0'-55'724,"4"11"1,2 19-867,1 10 1,1 6 0,2 7 0,-3-4 0,1-2-240,-1-2 0,2 4 1,4 2 469,0 2 0,-5 4 0,-4 2 0,-3 5-28,-1 3 0,-5 1 1,-4 0-1,-3 0 0,0 1 1,2-1 648,1 0 1,0 2 0,-3 1 0,2 2 0,3-2-1131,1-1 0,-3 4 0,5 1 420,1 1 0,7 4 0,4-5 0</inkml:trace>
  <inkml:trace contextRef="#ctx0" brushRef="#br0">25525 11317 8058,'0'-55'2683,"6"11"0,3 19-2327,3 10 1,-3 8 0,-1 7-1,3 0 1,1 0 0,1 0-448,0 0 0,-3 6 0,2 3 0,3 2 0,-1 3 0,1-1-791,-2 0 1,-4 0 0,-1 1 0,-3-1 315,-2 0 1,-3-1 0,-4-3 0,-5-5 2180,-3-2 0,4-2-759,-1 0 0,6 1 1,-2 3-1,5 4-972,5-1 1,2 3 0,8-5 0,1-1 0,2 1 0,-2-1-235,-1-1 0,2-2 1,1-1-1,-3-1 0,-4-2 1,-2-3-1,0-1 412,-2-3 1,-1 2 0,-6-1 0,0-1 0,0-2 2240,0-1 1,0 4-2095,0 0 0,6 8 0,3 1 0,4 6 0,3 4 0,4 0 0,0 2-514,4-2 0,-5 1 0,-2 1 0,-2-2 0,-2-3-734,1-1 1,-7-3 709,-3-7 0,-8 2 1,-6-2-1,-5 2 0,-3 5 329,2 6 0,1 12 0,2 12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17729 11968 10841,'12'-2'450,"-2"-1"1,-1-1 0,2 1 0,0 1 0,3 2 0,-1 0 0,0 0 0,2 0 0,2 0 0,2 0-30,2 0 1,-5 0 0,2 0 0,-4 0 0,0 0 0,-1 0 0,0 0-1346,1 0 1,-5 0-1840,-1 0 0,3 0 2763,7 0 0,2 0 0,7 0 0</inkml:trace>
  <inkml:trace contextRef="#ctx0" brushRef="#br0">18476 11728 8430,'0'-13'1000,"6"5"1,-4 2 0,7 6-619,2 0 1,-5 2-1,-2 2 1,-2 5-1,-2 3 112,0 1 1,0 2-1,0 1 1,-2 4 0,-1-1-1,-1 0 199,1-3 1,0 4-1,0-1 1,-2 0-1,1 2 1,-1-2-1,1 0 1,1-2-436,2-3 0,1 1 1,0 2-1,0 0 0,0 0 1,0-3-1,0 0-2225,0-1 1,0-3 0,0 2 0,0 3 0,0 0-2303,0 0 4269,0-2 0,6 0 0,1 1 0</inkml:trace>
  <inkml:trace contextRef="#ctx0" brushRef="#br0">18049 12794 8108,'-6'-13'269,"-1"-1"0,-2 7 0,1 4 0,1 6 229,0 6 1,4 3-1,-2 1 1,4 2-1,1 1 1,0 2-1,0 0 1,0-1-217,0 1 1,0 0-1,0-3 1,0 1-1,0 2 1,0-2-1,0 0-801,0 2 0,0-3 1,0 3-1,0-3 1,0-2 518,0 0 0,0 1 0,0-1 0</inkml:trace>
  <inkml:trace contextRef="#ctx0" brushRef="#br0">17929 12954 8549,'0'-30'0,"2"5"0,3 9 1040,9 9 0,-1 4 1,5 0-813,-3-2 0,-2-4 0,2 3 0,1 0 0,2 0 0,0 4 0,-1 0-396,1 2 1,4 0-1,-2 2 1,-1 0-1,2 3 168,-1-2 0,3 4 0,3 1 0</inkml:trace>
  <inkml:trace contextRef="#ctx0" brushRef="#br0">18556 12767 8217,'0'-13'485,"0"0"0,-5 7 1,-1 7-1,-1 11 161,-4 9 1,0 4-1,-3 2 1,1-2-1,1 0 1,2 0 0,2 3-1,2 1-537,3-1 0,3 3 1,3 0-1,3-2-109,2 0 0,7-9 0,5 0 0</inkml:trace>
  <inkml:trace contextRef="#ctx0" brushRef="#br0">18356 10968 11284,'1'-12'-844,"4"4"0,-4 0 0,5 4 2205,0-5 1,-5 1-971,4 0 1,-4 3-1,-2-2 1,-4 1 0,-4 3-260,-2 1 1,0 2-1,-1 0 1,-2 0-1,-1 2 1,-2 1 17,0 1 0,0 7 0,-5-3 0,-1 4 0,-1 2 0,0 0 140,2 4 1,6 3 0,-2 4 0,3 0 0,3-1 0,3 3 0,5-1-233,2 4 1,8-1 0,5-3-1,6-3 1,10 0 0,7-1-138,5-1 0,5-2 1,1-7-1,-3-2 0,-2-3 1,-2-1-39,-3-3 0,-5-1 1,1-4-1,-3-2 1,-3-5-1,-3-3-25,-4-1 0,-5-6 0,-2-4 0,-4-2 0,-1-3 0,-3-3 0,-1-5-28,-2-2 0,-2 2 0,-2 1 0,-5-1 0,-5 2 0,-2 3 0,-3 3 123,-2 1 0,-1 7 0,-3 2 0,1 4 0,2 6 0,0 2-77,1 0 1,2 4 0,7-1-1,3 6-565,4 6 1,4 7-1,2 4 1,4-1 688,4 0 0,14 5 0,6-3 0</inkml:trace>
  <inkml:trace contextRef="#ctx0" brushRef="#br0">18822 10768 8525,'-13'-32'474,"-2"18"1,-1 9-17,-2 13 0,-10 13 0,0-2 0,-3 2 0,-5 3 0,-2 1 0,-7 2 0,-1-1 24,2 1 0,-8 10 1,-1 3-1,-2 1 1,0 1-1,2-4-500,-1-2 0,2 2 1,4-4-1,3 2 0,4 0 1,2-1-172,4-1 1,4 0 0,7-4-1,3 1 1,3-1 0,5-2-1,4-2-711,3 1 1,2 0 0,4-1 0,0-1-1,1-2 900,4-6 0,2-8 0,6-3 0</inkml:trace>
  <inkml:trace contextRef="#ctx0" brushRef="#br0">18489 17872 8171,'0'-20'0,"1"10"0,4-3 0,-2 8 67,6 1 1,-5 2-1,5 1 1,0-4-1,-2-3 1,-2-4 3919,-4-2-3594,-1 1 1,-4-2-1,-2-1 1,0-2 0,-1 3-1,-1 5 120,-2 6 0,-2 2 0,-3 4 0,-1 2 0,-3 5 0,-1 3-303,1 1 1,-3 2 0,4 1-1,0 3 1,1 2 0,0 4-1,4 4 237,3 2 1,7 6 0,-2-2 0,5 2 0,5 0 0,3-3-163,4-1 1,6 2 0,1-5 0,1-3-1,0-7 1,0-5-470,-1-7 0,3-1 1,-3-3-1,1-2 1,-1-7-1,-3-6-134,-1-6 1,-2-8 0,-1-1 0,-3-9 0,-5-3 0,-2-2 0,-2 1-172,0 4 1,-2-2 0,-2 6 0,-6 3 0,-5 4 0,-4 6 130,-2 3 0,0 8 0,-3 3 1,4 2-1,0 2 0,4 0-179,1 0 0,6 5 0,2 0 0,3 3 0,5 2 537,6 2 0,17-5 0,4-1 0</inkml:trace>
  <inkml:trace contextRef="#ctx0" brushRef="#br0">18915 17592 9820,'-1'-12'589,"-3"3"1,-1 9 0,-7 10-1,-4 5-247,-3 3 1,-5 6 0,-7-2 0,-3 3 0,-3 3 0,-2 2 0,-5 4 4096,-6 4-4620,5 5 0,-11 5 0,10-1 1,1-1-1,3 1 0,3-2-119,0-1 1,7-1 0,1-3-1,3-1 1,1-2 0,-1-2-1921,-3 2 0,1-3 2220,-5 2 0,5 5 0,-3 7 0</inkml:trace>
  <inkml:trace contextRef="#ctx0" brushRef="#br0">4092 9556 29225,'-32'13'-819,"2"2"1,-5 1 0,-2 2 0,-2 0 639,-1 1 1,-4 2 0,-1 5 0,2 1 0,0 1 0,0 2 0,0 2 0,5 2 0,7 5 0,7 1 0,8 1 0,5-2 0,10-2 0,8-3 324,11-3 0,19-9 0,14-4 0,14-3 0,-27-9 1,2-1-1,4 0 0,1-1 0,3-1 0,0-1 0,3-1 1,1-1-1,1 0 0,2-1-23,2-1 0,1-1 0,0 0 1,1-1-1,4-2 0,0-1 1,-1 0-1,-1 0 0,-2 1 1,-1 0-1,0 1 0,0 0 1,-2 1-1,0-1 0,0 1 1,-1-1-299,-2 2 1,-1-1 0,-1-2 0,-2 0 0,-5 2-1,-1-1 1,-3 0 0,-2-2 0,29-7 0,-12-4-297,-9-4 1,-11-4 0,-5 0 0,-8-4 0,-8-2 0,-10-7 301,-7-2 1,-16 1 0,-14-8 0,-8 1 0,-10-1 0,23 23 0,-1 0 0,-3 0 0,-2 0 152,0 0 1,-1 1 0,-5 1-1,0 1 1,1 4 0,-1 1-1,0 1 1,-1 1 0,-2 1 0,-2 3-1,1 1 1,0 2-87,-1 3 0,1 1 0,-4 2 1,-1 1-1,2 1 0,0 1 1,-1 1-1,-1 1 0,1 1 1,0 1-1,3 1 0,0 1-155,1 2 1,0 0-1,3-1 1,-1 0-1,4 3 1,1 0 0,-31 13-1,6 4 86,4 8 1,12-1 0,-6 11 0</inkml:trace>
  <inkml:trace contextRef="#ctx0" brushRef="#br0">17676 13674 7995,'0'-6'907,"0"6"0,0 7-278,0 5 0,1-3 0,4-2 1,4-1-1,2-3 0,3 0 1,1 0-1,1 2 0,3-3 1,0 0-382,1-2 1,2 0 0,-4 0 0,-2 0 0,0 0 0,1 0-1,0 0-2660,0 0 0,-3-2 0,-2-2 2412,-3-5 0,9-3 0,-3-1 0</inkml:trace>
  <inkml:trace contextRef="#ctx0" brushRef="#br0">18222 13540 8545,'0'-13'1060,"2"6"1,2 2-708,5 4 0,3 1 0,1 0 0,1 0 1,0 0-1,3 0 0,1 0 0,-2 0 261,-1 0 1,-1 1 0,3 2 0,1 2-1,-1-1 1,1 1 0,0 0-409,-2 3 0,-6-4 0,-2 5 0,-1 0 1,-1 0-1,0 0 0,-4 1-189,-5 2 0,-9 1 0,-9 1 0,-3-1 0,-5 0 0,-1 1-14,2-1 1,-2 0 0,8 1 0,-2-3 0,2 0 0,6-2 284,6 1 1,5 2 0,10 0 0,8-2 0,11-2-1,13-1 1,7-1 109,6 0 0,7-2 0,2-4 1,-1 0-1,-2 0 0,-4 0 1,-2 0-726,-2 0 1,-8 0 0,-9 0 0,-5 0 0,-3 0-1298,-6 0 0,-9 2 0,-8 1 0,-8 3 1624,-4 1 0,-7-4 0,-2 3 0</inkml:trace>
  <inkml:trace contextRef="#ctx0" brushRef="#br0">4546 10542 7867,'0'-19'0,"0"8"0,1-2 139,4 1 0,-3 5 0,6 1 0,-2 4 0,-5 7 607,-4 1 0,0 4 0,-4-4 0,1 1 55,3 4 1,3-5-1,5-2 1,3-3 65,4-1 0,2 0 0,-1 2-506,0 2 0,-5-1 0,-4 6 1,-2 3-1,-2 3 0,-2 3 1055,-2-2-1131,2-1 0,-4 3 1,6-1-1,0 1 1,0 0-1,0 1 167,0 2 1,2-3-1,1 2 1,3 1 0,0 0-1,1 2 1,0 3-256,4 0 0,-4 1 1,1-2-1,-1-1 1,-1-2-1,0 2-333,-3 1 1,-2 2 0,-1-2 0,-1-2 0,-2-2-1,-3 0 1,0-2-2059,0 0 0,-3-1 901,5-5 1,1-11 0,6-6 0,3-8 0,0-5 0,1 0-1618,0 0 0,-4 3 2910,2 0 0,2 1 0,1 0 0</inkml:trace>
  <inkml:trace contextRef="#ctx0" brushRef="#br0">4532 11088 7867,'-12'2'0,"2"2"474,1 5 0,5-2 0,-4 2 148,2 2 0,2 1 1,4 1-1,0 0 1,0 0-1,1 1 1,4-1 337,4 0 1,3-4 0,1-1-1,0-1 1,2-1 0,3 0-647,4-3 0,3-2 0,2-1 0,1 0 0,2-1 0,1-3 0,-2-5-342,0-3 1,-4-2 0,-2 1 0,-2 0 0,-2-1-1,-2 1-505,-3 0 0,0 0 1,-2-1-1,-2 1 0,-1 0-1726,1-1 1,2 7 2258,1 2 0,7 10 0,0 2 0</inkml:trace>
  <inkml:trace contextRef="#ctx0" brushRef="#br0">17476 14740 8081,'0'-27'0,"1"8"0,4 6 0,4 7 0,2 4 442,3 2 0,-1-4 1,2-2-1,1 0 0,4-1 1,-1 1-1,2 0 0,-1 3 1,4 1-1,0 1 1,-1-2-1,-2-2-1,-2 2 1,-1 2-1,-5 1 1,1 0 0,-1 0-1,0-2-1976,1-2 0,-1 2 1,2-2 1534,3 3 0,2-5 0,7-2 0</inkml:trace>
  <inkml:trace contextRef="#ctx0" brushRef="#br0">18329 14393 7949,'0'-13'5068,"0"6"-4202,0 1 1,-4 12 0,-2 2-522,-2 4 1,5 2 0,-3-1-1,2 0 1,-1 1 0,2-1-462,2 0 1,7 1 0,1-1 0,4-1 0,1-2 0,2-2 0,1-3-654,0-2 0,3 3 0,1-1 1,2-2-1,1-3 0,0-3 769,0-2 0,1-11 0,3 1 0</inkml:trace>
  <inkml:trace contextRef="#ctx0" brushRef="#br0">18662 14367 7949,'-1'-17'679,"-4"3"0,-4 3 0,-2 5 0,-3 8 1,1 8-1,0 9 267,-1 8 1,1 9-1,-2 1 1,-1 4-1,0 5 1,2 1-1,4 4-733,-1 1 0,6 1 1,0 0-1,4 0 0,1 1-213,0-1 0,0 0 0,0 1 0</inkml:trace>
  <inkml:trace contextRef="#ctx0" brushRef="#br0">8011 11208 8473,'5'-13'-891,"1"1"-55,1 3 1521,-4 3 1,5 6-924,-4 0 348,-3 0 0,5 0 0,-6 0 0</inkml:trace>
  <inkml:trace contextRef="#ctx0" brushRef="#br0">8025 11395 8473,'9'-11'0,"0"0"-303,1 0 0,0 2 0,1 6 303,-2-1 0,-1-1 0,6 5 0</inkml:trace>
  <inkml:trace contextRef="#ctx0" brushRef="#br0">8118 11341 8473,'6'-13'0,"1"0"420,1-1 0,-2 6 0,-8 0-41,-2 2 0,1 2 0,-6 4 0,0 1 0,0 2 0,0 2-199,-1-2 0,-3 3 1,-4-2-1,0-1 1,-1-2-1,-2-1 1,-2 0-68,-3 0 1,-2 0-1,1 0 1,-1 0-1,-1 0 1,-2 0-1,-2 2 1,-1 1 151,1 1 0,-5 7 0,3-2 0,-1 2 0,3 4 0,1 3-160,0 4 1,0 3 0,4 5-1,0 4 1,1 8 0,0 5-149,4 8 7,-3 4 1,12 9 0,-1 2-1,8 2 1,6 2 0,3-36-1,0 0 69,11 36 1,-3-37-1,3-2 1,21 31-1,7-4 1,7-6-1,-21-30 1,2-2-1,1-1 1,1-3 226,1-1 1,1-1 0,2-1-1,0-1 1,3-3 0,1-1 0,2 0-1,0-2 1,4-1 0,0-1 0,1-3-1,-1 0-196,2-2 1,1-2 0,0 0-1,0 0 1,-2-2 0,0 0 0,-1 0-1,-1-2 1,1-2 0,1 0 0,-3-2-1,-1-1-339,1 0 0,-2-2 0,-2-3 1,-1-1-1,23-12 0,-6-4 1,-5-6-1,-8-1 0,-6-5-139,-6-6 1,-9-7-1,-6-5 1,-5-8-1,-7-7 1,-3 35-1,-2-1 1,-1-2 0,0-1 361,-2-2 1,-1 0-1,-5-2 1,-3 1-1,0 1 1,-3 2-1,-2 2 1,-1 2-1,-3 2 1,-2 2 0,-1 4-1,0 1 82,-1 2 0,-2 3 0,-5 2 1,-2 3-1,-1 4 0,-2 3 1,-1 3-1,-2 2 0,-3 1 1,-1 4-1,-1 1 0,-1 3-576,-2 0 0,0 3 0,-4 5 0,1 3 274,3 3 0,0 3 1,-10 6-1,0 3 1,4 1-1,0 1 0</inkml:trace>
  <inkml:trace contextRef="#ctx0" brushRef="#br0">17769 15393 14829,'6'-12'1025,"3"3"1,-2 2-1,2 4 1,0 0-1,-2 6-762,-2 9 0,-4 5 1,-1 7-1,0-3 0,0-2 1,0-1-1,-1 0 1,-2 1-1,-1 0-1038,1 0 0,1 1 0,2-4 0,0 2 0,0-2 0,0-1-6259,0-2 7034,0-6 0,6 5 0,1-4 0</inkml:trace>
  <inkml:trace contextRef="#ctx0" brushRef="#br0">17756 15499 8236,'7'-13'865,"-1"7"284,-6 6 1,6 0-1,3 5 1,3-4 0,1 1-1,2 1-1029,3 1 1,-4 0 0,6-4 0,-2 0 0,-1 0 0,1 0 0,0 0-3002,0 0 1,1 0 2880,-1 0 0,2 6 0,7 2 0</inkml:trace>
  <inkml:trace contextRef="#ctx0" brushRef="#br0">18329 15313 8236,'7'-13'2414,"-1"5"1,-6 4 0,0 8-1847,0 5 0,0 4 0,0 4 0,2 0 0,1 1-870,1 1 1,7-4 0,-1 3 0,5-5 0,4-2 0,2-4 0,2 1-484,3-1 1,-4-4 0,-1 1-1,-2-2 1,-3-4 0,-1-2-1,-2-5 81,1-3 0,-6-1 0,1-2 0,0-1 1,0-2-1,-1 2 933,-3 1 1,6-3-1,-2-1 1,3 0 0,1-1 1119,0 4 0,1 3 0,-1 4 0,-1 6 0,-2 7 6,-1 10 0,-6 6 0,0 10 0,-5 3 0,-4 1 0,-1 3-477,-3 1 1,-2-2-1,-1-1 1,-1 1-1,1-1 1,1-1 0,2-1-955,1-3 0,6 1 1,-2-3-1,4-3 0,1 0 1,0-1-7483,0-2 7558,0 3 0,6-10 0,1 4 0</inkml:trace>
  <inkml:trace contextRef="#ctx0" brushRef="#br0">19102 15739 7780,'0'-13'0,"0"0"0,2 1 394,2 3 0,-1 3 0,6 6 0,1 0 0,2 0 0,1 0 0,1 0 0,-1 2 0,0 2 0,-1 5 0,-3 4 0,-4 3 0,-4 5 2746,-1 4-2632,0-7 1,-6 18-1,-4-10 1,-5 2 0,-3 2-1,0 0 1,1 1-1,-1-3-1299,2-4 1,1-1 0,3-5-1,3-2 791,5-1 0,14-13 0,5-4 0</inkml:trace>
  <inkml:trace contextRef="#ctx0" brushRef="#br0">19689 15340 7859,'0'-34'896,"0"7"0,1 11 1,4 7 136,3 9 0,4 6 1,2 5-1,-3 0 1,-2-2-1,-3 1 1,-1 2-447,-1 1 1,1 6 0,-5 5 0,0 4 0,0 5 0,0-1 0,-2 3-1040,-2-1 0,2-5 0,-4 2 0,2-3 0,-1-1 1,2 0-1,2-2-8216,1-3 8668,-6-3 0,-1-5 0,-7-1 0</inkml:trace>
  <inkml:trace contextRef="#ctx0" brushRef="#br0">19635 15659 7832,'0'-19'1066,"0"-2"-174,0 1 0,5 5 1,1 6-1,1-1-372,3-2 1,2 0 0,2 2 0,0 1 0,4 0 0,4 0 0,4 2 0,0 1-3023,1 3 2502,6 1 0,-5-4 0,4-1 0</inkml:trace>
  <inkml:trace contextRef="#ctx0" brushRef="#br0">20195 15300 10401,'0'-26'832,"0"4"1,8 9-1,3 8 1,7 2-274,3-1 0,6 1 1,5-4-1,2 1 0,3 3 1,0 1-1,0 2 0,-3 2-118,-1 2 1,-3-1-1,-8 8 1,-6 2-1,-6 5 1,-5 2-1,-7 4-273,-6 1 0,-9 3 0,-15 2 0,-7 3 0,-4-1 0,0 1-30,2-4 1,7-2 0,3-3 0,4-4 0,5 0 0,5-4 124,7-1 1,6-2 0,10 0-1,8 1 1,13-1 0,12-1 0,6-2 124,3-1 1,8-4-1,-3 2 1,1-1-1,-4-2 1,-5 1 0,-5-1-1405,-5-1 0,-4 0 0,-9 0 0,-4 2 0,-4-1-992,-6 2 0,-2 3 2008,-6 9 0,0 2 0,0 7 0</inkml:trace>
  <inkml:trace contextRef="#ctx0" brushRef="#br0">6598 13887 11380,'-7'-19'-353,"-3"-2"1,5-4 0,2 3 0,2 4 348,1 3 1,-2 2-1,-1-1 1,-3 2-1,-1 2 1,-5 3-1,-4 1 1,-6 1-1,-5 1 1,-4-1-1,-3 2 1,-3 2 355,-3 1-300,3 0 0,-15 6 0,3 1 0,-1 2 1,-1 0-1,4 1 0,1 4 0,2 2 0,-1 5 345,1 4 0,-1 0 1,7 11-1,2 2 1,5 4-1,4 4 0,7 2-324,6 7 0,8 9 0,14 10 0,-1-36 0,4-1 0,3 4 0,4-2 0,4 2 0,2-2 0,5 3 0,3-1-30,3 1 0,2-2 0,3-3 0,2-3 1,6-2-1,3-2 0,4-2 0,1-4 0,1-4 1,2-3-1,2-2 0,1-3 0,-2-3 1,1-2-26,0-1 0,1-2 0,5-2 1,1-4-1,-6-2 0,-1-2 1,-1-1-1,0-2 0,-3-3 0,-2-2 1,-3 0-1,-3-3 0,-4-1 1,-1-2 64,-4 0 1,-3-2 0,-5 0 0,-2-2 0,20-32-1,-14-6 1,-17-5 0,-15 29 0,-5-1-241,-3-3 0,-4 0 0,-5-2 0,-5-1 0,-8-6 0,-5 0 0,-4-1 0,-3 2 0,-3 1 0,-4 3 0,-3 0 0,-3 3-107,-2 3 1,-2 3 0,1 6 0,-2 4-1,-1 5 1,-1 3 0,-1 4 0,1 5 0,-1 4-1,1 4 264,-1 4 0,2 2 0,2 1 0,2 4 0,1 5 0,2 3 0,-1 1 0,0 1 0</inkml:trace>
  <inkml:trace contextRef="#ctx0" brushRef="#br0">17609 16419 8033,'-12'2'0,"3"2"590,3-3 0,14 5 0,4-9 1,6-2-1,2-6 0,4 1 1,1-2-1,2 0 0,-1-1 1,1 1-1,0 2 0,-2 2 521,-3 2 1,2-3 0,-6 5 0,-2 1 0,-1 1 0,-2 2-1570,0 0 1,-1 6 0,-1 2-1,-4 1 1,-1 0 0,-2-1 0,2 1-1931,3 0 0,3-6 0,3 2 2388,3-4 0,8-1 0,8 0 0</inkml:trace>
  <inkml:trace contextRef="#ctx0" brushRef="#br0">18369 16193 8150,'4'-20'0,"1"-2"0,1 4 0,-2 5 1629,5 7 1,-1 0 0,0 2 0,3 1 0,1 3-568,1 4 0,-6 9 0,-2 11 1,-4 4-1,-2 6 0,-4 3 1,-4 6-646,-2 3 1,-3-3-1,2 2 1,2-4-1,1-1 1,0 0-351,2 0 1,1-4-1,6-4 1,0-2 0,0-5-1,0-1 1,0-4-1249,0-2 0,1-5 1,4-4-1,4-4 1,3-4-4943,1-1 6123,0-12 0,1-8 0,-1-14 0</inkml:trace>
  <inkml:trace contextRef="#ctx0" brushRef="#br0">8771 16019 8358,'-26'-26'-2,"5"-6"1,2 3 0,2 4 158,4 5 1,-8 3 0,6 2 0,-2 5-1,-4 2 1,0 4 0,-4-1 0,-3 1-1,-3 1 1,0 1 0,-2 2 0,-1 0 33,0 0 1,-9 2 0,2 2 0,-4 5 0,-4 3 0,0 1 0,-4 2 618,-2 3-608,3 3 1,-7 11 0,4 5 0,-1 5 0,-2 5 0,30-22 0,0 2 0,1 2 0,2 3-25,2 1 1,2 2 0,-1 0 0,2 1 0,6 1 0,2 1 0,1 0 0,2 0 0,-1 34 0,13 1-160,13-5 1,15-3-1,20-14 1,-21-27-1,3-3 1,4-1-1,2-2 1,6-2-1,2-1 1,2-3-1,2-2 127,2-1 0,1-2 0,3-1 0,2-2 1,0-3-1,2-3 0,0 0 0,1-2 1,2-2-1,0-1 0,0-3 0,0-2-100,-1-2 1,1-2 0,5-2 0,0-3 0,-1-2 0,-1-2 0,-2-1 0,0-2 0,-3-2 0,-3-2 0,-6 0 0,-3-1 0,-8-1 0,-3-2-232,-7 3 1,-3-2 0,-7 2 0,-3-2 0,6-32 0,-13 1-1,-16-1 1,-20 2-82,-17 3 1,14 31 0,-4 3 0,-8 0 0,-4 2 0,-5 0 0,-4 2 0,-7 0-1,-2 3 1,-6 4 0,-1 2-605,-1 3 1,-1 3 717,0 1 1,1 4 0,0 9 0,0 5 0,0 2 0,2 4 0,0 6 0,2 5 151,1 5 0,2 4 0,-1 3 0,1 4 0,22-12 0,0 2 0,0 0 0</inkml:trace>
  <inkml:trace contextRef="#ctx0" brushRef="#br0">17702 17405 9740,'-11'2'0,"3"1"0,7 3 0,5 0 0,5-1 1449,6-2 0,-2-1 1,5-2-1,-2 0 0,1 0-1068,0 0-529,1 0 0,-5 0 1,1 0-1,-1 0 1,0 0 147,1 0 0,5-6 0,2-1 0</inkml:trace>
  <inkml:trace contextRef="#ctx0" brushRef="#br0">18142 17299 8151,'-7'-2'-8,"2"-2"1,5 2 1291,5-2 0,-2 2-846,6 2 1,1-6 0,6-1 0,5-2 0,1 0 0,4 0 0,-4 0-1,0 2 336,-1 1 0,-5 2 0,2 4-479,-3 0 1,-2 0 0,-1 1-1,-3 4-72,-5 4 0,-2 7 0,-4 2 1,-1-2-1,-3-1 0,-1-2-11,-4 0 0,4 4 0,0-3 0,1-2 0,3 0-102,1 0 0,4-5 1,4-1-1,6-1 1,5 1-1,4 0 104,3-1 1,-1 4-1,1-3 1,-2 2-1,1 2 1,-3 2 153,-2 1 1,-5 1 0,-2 0-148,-2 4 1,-6-3 0,-2 3 0,-8-3 185,-11-2-293,-6 6 0,-4-4 0,-2 3 1,-2-5-1,-1-3 0,1-1-275,2 2 0,-1-4 0,3 0 1,4-1-1,3-3-1144,5-1 1,9 4 0,8 3 1304,11 2 0,1 9 0,7 0 0</inkml:trace>
  <inkml:trace contextRef="#ctx0" brushRef="#br0">19035 17392 7825,'6'-27'0,"-3"8"0,5 7 0,-2 11 369,4 13 1,-8 2 0,2 4 0,-3-3-1,-2 0 1,-3 3 0,-5 4 0,-3 4-1,-3 5 1,-1 4 0,-4 0 0,1-1-291,0-1 0,1-4 0,5-5 1,-1-3-80,1-2 0,6-7 0,1-6 0</inkml:trace>
  <inkml:trace contextRef="#ctx0" brushRef="#br0">19369 17272 8808,'0'-21'1702,"0"4"0,1 8 0,4 4-1342,4 4 0,2 1 0,3 0 1,-1 0-1,2 0 0,3 0 0,5 0 1,5 0-327,4 0 0,0 0 1,-2 0-1,-1 0 0,0 0 1,-4 0-1476,-2 0 0,4 0 0,-9 0 1,-2 0 1440,-1 0 0,4 0 0,2 0 0</inkml:trace>
  <inkml:trace contextRef="#ctx0" brushRef="#br0">20089 16952 11241,'0'-22'4577,"0"0"-4165,0 5 0,0 19 0,0 10-1,0 4 1,0 14 0,0 2 0,-2 10 0,-1 7 0,-3 2-1,0 3 588,0-1-2143,2 0 0,4 2 0,0 0 1,0 0-1,0-3 1144,0-1 0,6 1 0,1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6678 5664 19039,'-13'-9'-376,"0"0"1,-1 6 0,1-1 481,0 2 0,-1 2-180,1 0 1,3 0-1,-2 0 1,-3 0-1,0 0 1,-1 0-1,0 0 1,-4 0-1,0 0 1,-4 0-1,0 0 605,2 0 0,-2 0 0,7 0 0,0 0 0,2 2-301,2 2 0,6-1 0,4 5 0,6-2 0,9-3 0,8-2 0,11-1 202,6 0 0,11 0 1,5 0-1,9 0 0,9 0 1,-32 0-1,0 0 1,2 0-1,2-1-234,3-2 0,0 1 1,-2 1-1,1 1 0,7-2 1,2-1-1,-1 2 0,-1-1 1,0 1-1,0-1 0,1 0 1,-1 0-1,0 0 0,0-1 55,0 0 1,0 0 0,1 3 0,-1-1 0,-5-1 0,-1 0 0,-3 1 0,0 0 0,-3 1 0,0 0 0,33 0 0,-5-1 0,-9-2-146,-7-2 0,-8 1 0,-7 4 1,-3 0-1,-1 0 0,-5 0-381,-4 0 1,-5 0 0,-6 0-1,1 0 1,-1 0 0,0 0-3131,1 0 0,-5 0 3387,-1 0 0,-5 0 0,3 0 0</inkml:trace>
  <inkml:trace contextRef="#ctx0" brushRef="#br0">7052 6450 16713,'-14'-6'73,"1"-2"0,0 0 0,-1 1 0,2-1 1,7 2 432,9 0 0,21-2 0,23 3 0,11 2 0,15 2 0,-31 1 0,1 0 0,7 0 0,0 0-203,5 0 0,1 0 0,1 0 0,1 0 0,1 0 0,1 0 0,4 0 0,-1 0 0,1 0 0,1 0 0,1 0 0,0 1-138,1 1 0,-1 1 0,-4-3 1,-1 1-1,2 1 0,1 1 0,-2-2 1,-1-1-1,-2 0 0,-1-1 0,-1-1 1,-1 1-191,-1-1 1,-2-1 0,-2 0-1,-2 0 1,-1 2 0,-1-1 0,-2-1-1,-1 0 1,0 0 0,-1 0 0,0 0-1,0-1 1,-3 1 0,-1 0-717,31-3 1,-10 2 0,-12 4-1,-6 1 1,-5 4 0,-5 2 0,-4 3-2039,-3 4 1,-9-2 2679,1 10 0,3 0 0,0 5 0</inkml:trace>
  <inkml:trace contextRef="#ctx0" brushRef="#br0">24274 5078 8013,'-6'-20'0,"-6"0"0,-4-6 0,4 4 142,6 5 0,0 2 0,2 1 0,1 1 0,2 0 0,2 1 0,2 4 0,3 8 0,1 11 0,2 10 677,-1 10 0,-2 18 0,-6 8 0,0 8 0,0-27 1,0 1-1,-1 4 0,0 2 0,-1 5 0,0 1 0,-2 0 1,-1 1-36,-1 2 0,0 0 0,-3 2 0,0-1 0,0 2 0,-1-1 0,0 0 0,-1 0 0,0 4 0,0-1 0,0-1 0,0-1-811,-1 2 1,1-1 0,3-4-1,0-3 1,-1-5 0,0-3 0,2-4-1,1-2 1,-4 28 0,2-9-458,2-5 1,2-7 0,4-8 0,0-7 0,1-5 370,4-6 0,7-5 0,8-6 1,4-7-1,9-8 0,7-10 0,12-7 341,5-5 0,8-4 0,-27 17 0,0 1 0,4-2 0,2 1 0,3 0 0,1 1 0,2 1 1,2 1-149,0 0 0,1 1 0,2-1 0,1 1 0,1 0 0,0 1 0,4 0 0,0 0 0,-1 2 0,0 0 0,1-1 0,-1 1-310,-2 0 0,-2-1 0,-1 0 1,0 0-1,-5-1 0,-1-1 1,-3 0-1,-2 1 0,-4 0 1,-1-2-1,-4 0 0,-1-3 0,26-17-304,-8-3 1,-10-13 0,-10 1 0,-12-7 0,-8-12 0,-9 30-1,-3-1 722,0-6 0,-3-1 0,-2-5 0,-3-1 0,-3-7 0,0-1 0,-2-2 0,-1 0 0,-1-3 1,-1 0-1,-1 0 0,-2 1-27,0 0 0,0 0 0,0 3 0,-1 1 1,2 3-1,-1 1 0,2 4 0,0 1 0,1 3 1,0 1-1,0 5 0,1 3 0,-1 2 1,-1 2 132,-19-28 1,1 12 0,-4 4 0,-5 9 0,-5 8 0,-9 6-485,-5 6 0,2 10 0,-9 3 0,-1 5 0,0 6 0,-3 7-257,37-3 1,0 1 0,1 1 0,-1 1-1,-1 1 1,-1 0 0,1 1 0,-1 0 0,3 0-1,1 1 1,-30 14 0,10-4-1132,9-3 1,5 6 0,14-1 0,8 3 1577,7 2 0,6 7 0,6-1 0,0 2 0,0 3 0</inkml:trace>
  <inkml:trace contextRef="#ctx0" brushRef="#br0">24807 5398 9272,'-10'-17'2172,"-3"4"1,2 5 0,8 16-1344,6 5 1,11 9 0,9 1-1,6 2 1,3 3 0,2 3 0,5 6-95,4 6 1,-2 0 0,4 4 0,-4-1-1,-2-3-1419,-4-1 0,1-4 0,-7-1 0,-2-4 0,-2-4 0,-6-3 0,-2-3-907,-4-2 0,0-8 0,-1-10 0,-1-7 0,-4-12 1591,-1-14 0,-2-10 0,-4-13 0</inkml:trace>
  <inkml:trace contextRef="#ctx0" brushRef="#br0">25394 5797 7973,'-15'-62'169,"-3"3"0,-4 3 0,-2 5 0,1 5 0,2 8 871,2 5 0,1 7 1,5 5-1,1 6 1,1 6-1,4 5 1,0 5-1,1 10 0,-2 9-90,1 11 1,-3 14-1,-7 10 1,-2 8-1,0 7 1,-1 0-1,3-2-2904,-3-2 0,6 4 0,-4-1 1954,3 1 0,-4 1 0,8-31 0,1 0 0</inkml:trace>
  <inkml:trace contextRef="#ctx0" brushRef="#br0">24927 6970 8380,'8'-22'0,"-5"-2"0,-6 2 1407,-6 1 1,-1 3 0,-2 5-1,-2 1-530,-5 3 0,-5 2 1,-4 4-1,-3 0 1,-6 6-1,-4 9-312,-4 9 1,-5 11 0,1 8 0,-1 9 0,24-21 0,1 2 0,1 2-1,-1 2 1,0 4 0,0 0-255,-1 3 1,0 1-1,0-2 1,-1 0-1,0 2 1,1 2 0,-1 1-1,0 0 1,1 0-1,-1 0 1,0 2 0,-1 0-312,-1-2 0,0 0 0,2 0 0,0-1 0,-2 0 0,1-1 0,3-2 0,0-2 0,2-2 0,1-1 0,2-3 0,-1 0-778,-19 30 1,6-10 0,3-10 0,3-6 0,4-8 0,5-5 0,5-6-6258,3-3 7035,-1-8 0,4-7 0,2-7 0</inkml:trace>
  <inkml:trace contextRef="#ctx0" brushRef="#br0">23448 8050 7896,'-34'0'2281,"0"1"0,10 5 0,9 7-2041,6 8 1,5 4 0,4 2 0,0 1 0,0 3 0,0 5-1,1 2 3547,4 2-3856,2-6 1,8 3 0,3-6 0,4-3 0,5-4-1,4-8-647,4-5 1,10-11-1,4-11 1,1-6-1,2-10 1,-3-6-1790,-3-1 1,1 0 2504,-12 3 0,-2 3 0,0-4 0</inkml:trace>
  <inkml:trace contextRef="#ctx0" brushRef="#br0">22661 9142 7827,'0'-20'0,"-6"2"0,-3 9 1050,-2 5 0,-1 5 0,1 8 0,4 10 0,0 11 0,1 11 1,-2 11 2467,1 9-3079,4 4 1,-3 8 0,4 1 0,0-2 0,-3-4-355,2-4 0,-3-8 0,0 0 0,0-5 1,-1-8-1,1-5 0,0-5-2408,3-5 1,-4 0 0,-2-12 1874,-3-4 1,-1-16-1,-1-15 1,2-11-1,4-10 1,3-7 0,4-7 131,1-3 0,1 5 1,5-5-1,7 0 1,8-1-1,4-3 0,2 2 316,0 0 0,-11 24 0,0 0 0,1 1 0,0 0 0</inkml:trace>
  <inkml:trace contextRef="#ctx0" brushRef="#br0">22888 8676 9292,'6'-9'0,"3"2"1358,3 1 0,13 1 0,6 5 0,6 0-643,3 0 1,9 2 0,1 2 0,0 5 0,2 3-1,-1 1 1,0 1 0,0-1-311,-1 0 0,-1 1 0,-10-1 0,-4 0 0,-2-1 0,-4-2-338,-2-1 1,1-1 0,-10 2 0,-2-1 0,-1 1-1,-2 2 1,2 2 343,3-1 1,-2 2 0,6 2 0,2 7-1,3 6 1,4 7 0,4 4-108,4 4 0,1 11 1,0 2-1,0 5 0,-20-29 1,0 0-1,-1 1 1,0 0-305,0 0 0,-2 1 0,0 0 0,-1-1 0,9 32 0,-3-2 0,-6-3 0,-5-3-300,-7 1 1,-10-6-1,-9 4 1,-10-4 0,-12-4-1,-10-1 1,-11-2-69,27-25 0,-2-1 1,-3 2-1,-2-3 0,0-4 1,-1-2-1,-2-1 1,-1-1-1,0-2 0,0-1 1,-2-1-1,-1-1 0,1-1 1,1 0 212,-1-1 0,0-1 0,2-1 0,0 0 0,2-3 1,0 0-1,1 0 0,1 0 0,-33 0 0,8 0 0,9 0-125,5 0 1,9-5 0,9-1 0,4 0 0,5-1 0,6-1-1235,5-2 1,5-2 0,8-3 1513,2-2 0,9-16 0,8-8 0</inkml:trace>
  <inkml:trace contextRef="#ctx0" brushRef="#br0">23128 9222 7813,'-14'-6'560,"1"-2"1,7 2 0,8 3 464,10 6 1,2 0 0,7 7 0,0 3 0,1 7 0,3 2 0,3 4-1463,2 3 0,-5-3 1,6 8-1,-3-1 1,-2-4-1,-3-2 437,0-5 0,-1-2 0,4-7 0</inkml:trace>
  <inkml:trace contextRef="#ctx0" brushRef="#br0">23634 9196 11247,'-11'-21'1443,"-7"3"0,1 6 0,4 8-428,7 8 0,5 17 0,1 9 0,1 7 0,2 10 1,2 8-1,-5 9-826,-8 5 0,4-31 1,-2 1-1,-4 2 1,-2 0-1,0-3 0,0 1 1,0-2-1,0 0 1,-11 34-1,2-2 11,2-2-862,1-3 1,4-5-1,1 2 1</inkml:trace>
  <inkml:trace contextRef="#ctx0" brushRef="#br0">5892 7970 15494,'0'-14'-46,"0"1"1,0-2-1,0-1 1,0-2-1,0 2 1,0 1-1,0 2 1,-2 1-1,-1 1 1,-1 3-1,0-1 1,-2 1-1,-3 4 1,-3 2 266,-1 2 0,-5 0 0,-1 0 0,-2 0 0,-3 2 0,-1 1 0,-2 1 1,1 1-1,-1-1 112,0 1 0,4-1 0,-1-4 0,-1 2 0,1 0 0,0 3 0,2-2 0,0 0 42,-2 1 0,3-1 1,-1 6-1,-1 2 1,-3 0-1,1 3 1,2-1-531,0 0 1,3 5 0,-4 1 0,3 2-1,0 1 1,2 1 0,0-3 197,3-1 0,1 4 1,3-6-1,2 0 0,2-2 1,1-2 233,-1 0 1,5 1 0,-1-1 0,4 0 0,3 1-191,1-1 0,7 2 0,-1 1 1,5 2-1,4-1 0,2 1 1,3 2-11,1 0 1,1 1 0,3 1 0,2-3 0,3 1 0,3 0 0,0 1-48,0-3 1,4 1 0,-5-1 0,2-2 0,2-1 0,0-2 101,0 1 1,0 2-1,0-1 1,0-3 0,2-1-1,1 1 1,1 2 15,-1-1 0,3-1 1,0-2-1,1-1 1,2 1-1,0 2 1,-2 2-131,-1-1 1,8-1-1,-4-2 1,0-1 0,2 0-1,0 0 1,1-2 207,1-1 1,-1-1-1,0-4 1,1 2 0,-2 1-1,-2-1 1,-1-1-11,1-2 1,1 0 0,-1 0 0,-3 0-1,1 0 1,-1 0-254,3 0 1,1 0 0,-2 0 0,-3 0-1,-1 1 1,3 2-79,-1 2 0,4-1 1,-5-2-1,-1 1 1,4 1-1,0-1 1,3-1-1,-2-2 252,2 0 1,0 0 0,3 0 0,0-2 0,-1-1 0,-2-1 162,0 1 0,-1-3 1,-1 0-1,-4 0 0,-2 0 1,-2 2-1,1-1 0,-3 1-253,-3 1 0,4 0 0,-4 0 0,0-2 0,2 2 0,-2 0-200,-2-1 1,8 3-1,-3-5 1,2 1 0,1-1-1,0 0 1,1-1 311,-1 0 0,0-2 0,0-3 0,1 1 1,-1 3-1,0-3 798,2-1-880,-4-1 0,5 1 1,-6 2-1,0 1 1,0-1-1,-1-2-212,-4-2 1,-2 2-1,-7 2 1,0 1-1,-3-1 1,-2-2-1,-2-1-102,-3-1 0,-5 1 0,-4-2 0,-1-1 1,-1-3-1,-1-1 0,1 0 10,-3-1 1,0-1-1,-4-5 1,0 2-1,-3 1 1,1 2 234,-2-2 0,3-1 0,-6-1 0,-2 0 0,0 3 0,-4 0 0,-3 1 0,-4 0-187,-3 0 1,-2 6 0,-1-2 0,-3 3-1,-5 2 1,-1-1-154,2 1 0,-4 4 0,4 2 0,-4-1 0,1 2 1,1 0-1,1 2 356,-1-2 0,3 3 1,-2-4-1,1-1 0,-1 2 1,1-1-1,-1 1 336,2 0 0,-9-3 0,2 5 0,-4 1 0,-2 1 0,1 2-320,0 0 1,-4 0-1,1 0 1,-2 0 0,1 0-1,1 0 1,-1 2-159,-2 2 1,0-2 0,2 2 0,1-1 0,0 0 0,0 2 0,0-2 319,-1-2 0,-2-2 1,-1-2-1,-1-2 1,1 1-1,0-2 275,-1-3 0,-3 1 1,-1 1-1,2 1 0,-2 2 1,-1-1-1,-5 1-272,0 1-165,1 1 0,-3 2 0,1 0 0,0 0 0,-5 0 0,-1 0-310,-1 0 0,1 0 1,1 0-1,-1 0 0,-3 0 1,3 0-1,-2 0 144,1 0 1,-1 2 0,35-1 0,-1 1-1,0 0 1,0 0 0,1 0 0,0 1 0,-36 1-1,4 2-523,2 1 0,5 2 0,2 6 0,5 3 0,-1 4 0,4 3-1439,3 2 0,-1 4 1,8 3 1975,5 5 1,-2-2 0,6 9 0</inkml:trace>
  <inkml:trace contextRef="#ctx0" brushRef="#br0">24861 12181 7767,'-21'-21'832,"2"4"-740,5 8 0,1 7 1,0 7-1,1-1 0,2 2 1,1 1-1,0 2 0,0 0 1,0 3-707,-1 4 614,4-1 0,-6 10 0,4-4 0</inkml:trace>
  <inkml:trace contextRef="#ctx0" brushRef="#br0">24487 12607 7824,'-22'-8'54,"0"-1"0,1 3 0,14 15 1,7 8-63,7 7 0,10-3 1,2-3-1,0-4 0,2 0 8,0-1 0,1 6 0,4 2 0</inkml:trace>
  <inkml:trace contextRef="#ctx0" brushRef="#br0">24887 13047 7765,'-17'-6'0,"-1"-1"106,2 0 0,10 2 0,10 10 1,11 3 168,4 4 0,11-4 0,-2-4 0,4-2 0,7-2 1,4 0-1,7 0-275,7 0 0,3 0 0,7 0 0</inkml:trace>
  <inkml:trace contextRef="#ctx0" brushRef="#br0">25860 12914 7737,'-5'-40'1343,"-1"6"1,-2 4-1,8 8-1386,8 9 0,14-1 0,6 6 0,3-4 0,3-3 0,2-1 0,4-2 1,3 2-909,0 1 1,4 1 0,2 3 950,3 2 0,1-9 0,0 3 0</inkml:trace>
  <inkml:trace contextRef="#ctx0" brushRef="#br0">26700 12354 7737,'-26'-26'928,"0"-1"0,3 2 0,2 1-493,2 2 1,-3 1 0,4-1 0,1 3 0,4 1 0,4 0-1,3 2-902,0 1 0,5 2 1,-4-1-1,5 3 0,3 0 1,3 4 466,2 1 0,1-4 0,4 2 0</inkml:trace>
  <inkml:trace contextRef="#ctx0" brushRef="#br0">25927 12048 10936,'-35'-15'0,"-1"0"0,-34-10 0,7 9 396,8 8 0,8 13 0,7 2 1,0 1-857,0-4 1,0-1 0,-2 0 0,-1 3 0,-1 0 0,1 1 0,1 1 0,2 2 459,0 2 0,-6 7 0,-1 2 0</inkml:trace>
  <inkml:trace contextRef="#ctx0" brushRef="#br0">24861 12141 7749,'-40'0'18,"1"0"0,2 0 0,2 0 0,-2 0 0,-2 2 1,1 2-1,2 3 945,5 1 1,4 8 0,4-1-964,0 4 0,1 3 0,-4 5 0</inkml:trace>
  <inkml:trace contextRef="#ctx0" brushRef="#br0">24887 12274 7791,'0'-13'1633,"2"1"1,2 3-707,5 5 0,3 2 0,1 2 0,-1 2 0,-1 2 0,-3 5 0,1 4 0,-1 5-301,-4 4 1,-2 10 0,-4 3 0,-2 4-1,-5 2 1,-3 2-435,-1 1 1,-5 1 0,0-5 0,3 0 0,4 0 0,2-2-573,-2-2 1,5-4 0,2-5 0,2 0 0,2-2 0,0-3-1,0-4-1560,0-3 0,6-3 0,3-4 1940,3-3 0,13-10 0,3-2 0</inkml:trace>
  <inkml:trace contextRef="#ctx0" brushRef="#br0">25274 12541 7777,'-13'0'1436,"-1"6"0,2 3-892,4 3 1,-3 1 0,7 2 0,1 1 0,1 3 0,4 0 0,1 1 0,3-3-202,1 3 1,3-5 0,7 2 0,2-2-1,0-2 1,2-1-343,0-3 0,-1 2 0,6-7 0,-3-1 1,1-3-1,-3-3 0,-3-3-172,-5-1 1,2-2 0,-9-5 0,0 0 0,-1-3-1,-2-2-20,-1-2 1,-2 4-1,1-6 1,2 1-1,3 0 1,2 1-820,2 2 1,8 1 0,4 5 0,3-2 1009,2-3 0,5 3 0,3-4 0</inkml:trace>
  <inkml:trace contextRef="#ctx0" brushRef="#br0">25967 12168 7733,'-13'-12'333,"-1"3"0,7 5 320,3 8 1,2 3-1,4 8 1,2 3-1,5 3 1,3 1 0,0 0-298,-3 2 0,2 2 0,-3 4 0,1 1 1,-2-1-1,-1-2-286,-3-1 1,4-1-1,1 1 1,1-2-1,-2-3 1,-1-4-740,-3-3 1,3-2-1,0-1 631,1-3 1,-2-14 0,2-9 0,0-4 0,1-3 0,2 0 0,2-2 422,1-2 1,1 4 0,-1 3 0,2 3 0,1 2 0,2 1-1,-2 3 144,-1 5 0,0 2 1,1 2-1,2 3 1,-3 5-1,-3 5-249,-4 2 0,-3 5 0,2 1 0,-1 1 0,-3 1 1,-1-1-381,-2-1 1,-6 2 0,-5-5 0,-5-2 0,-6-1 0,-3-2 0,-2-1-652,0-3 0,-5-3 0,-5-6 1,-3 0-1,-2-1 0,4-2 0,1-3 67,3-2 1,3 1 0,8-3 683,6 1 0,2 0 0,1-5 0</inkml:trace>
  <inkml:trace contextRef="#ctx0" brushRef="#br0">21995 9689 8444,'9'0'0,"0"0"0,-1 6 0,6 1 0</inkml:trace>
  <inkml:trace contextRef="#ctx0" brushRef="#br0">21448 9542 9396,'-6'-23'0,"-1"-3"0,-2 4 1884,0 7 1,6 6-1307,-1 5 1,5 3 0,8-4-1,7 4 1,7 1 0,3 0 54,7 0 0,8 0 0,5 0 0,0 0 0,3 0 0,0 0 0,3 0-107,-2 0 0,-5-2 0,-1-1 0,-4-3 1,-5 0-1,-3 0-436,-4 3 1,-6 2 0,-1 1-1464,-2 0 1,-9 0 0,-10 0 0,-9 1 0,-5 4 1372,-4 4 0,-6 3 0,3 1 0</inkml:trace>
  <inkml:trace contextRef="#ctx0" brushRef="#br0">22101 9089 8271,'0'-34'1261,"0"3"-700,0 3 0,0 22 0,2 6 0,4 7 1262,7 5-1379,0-4 0,14 5 0,-2-1 0,5 6 0,1 1 0,0 0 39,0-3 0,5 4 0,-5-1 0,-3 2 0,-4 1 0,-7 0 29,-2 0 1,-7-1 0,-4 3 0,-4-2 0,-6 1 0,-7 1-324,-8-2 1,-10 7 0,-6-6 0,-4 1 0,-5 0 0,1-2 471,4 0-1980,-2-6 1,10 8 0,-2-5 0,4 1-1,4-1 1,5-1-1617,4 1 1,8-4 2934,1 2 0,6-2 0,-3-1 0</inkml:trace>
  <inkml:trace contextRef="#ctx0" brushRef="#br0">20169 9009 9514,'13'-18'0,"0"1"0,1 0 933,-1 3 0,0 0 0,1 1 0,-3 0-274,-2-1 0,-1 5 0,-5 0 0,0 1 0,-6 0-108,-9 4 0,-3 10 0,-7 7 0,-2 8 1,-1 4-1,-2 3 139,1 3 1,3 5 0,3 7 0,0 1 0,4 0 0,1 1-231,2-1 0,1 2 0,3-4 0,3 1 0,2 0 0,-1 2-351,2 1 0,3 2 0,3-7 1,3 2-1,2-3 0,2 0 1,2-3-964,1 2 1,1-7-1,-1-1 1,-1-4-1,-2-3 1,-2-4-1614,-3 0 1,1-4 0,-4-7 2466,-2-5 0,-3-14 0,-10-5 0</inkml:trace>
  <inkml:trace contextRef="#ctx0" brushRef="#br0">19795 9556 8942,'-13'-23'0,"1"0"0,3 0 1386,5 3 1,-2 2-1,1 5-734,2-1 0,9 5 0,11 2 0,11 0 0,13-1 0,8-2 0,7-1 0,2 3-143,1 3 0,7 4 0,-6 1 0,-2 0 0,0 1 0,-3 4-2683,-1 3 1,-8 4 2173,-6 2 0,0 5 0,-6 2 0</inkml:trace>
  <inkml:trace contextRef="#ctx0" brushRef="#br0">23834 11062 7793,'-9'-32'0,"1"1"0,5 6 555,-2 7 0,5 10 0,5 6 0,2 9 0,0 11 1,-2 9-1,-4 8 0,-1 10 0,0 7 0,0 4 1,0 2-38,0-2 0,5 5 1,-1-1-1,-1 1 1,0-5-1,2-4 1,2-4-1,2-4 1,1-6-1204,5-5 0,-2-6 0,5-7 0,-2-6 0,1-10 685,1-7 0,5-22 0,-2-10 0</inkml:trace>
  <inkml:trace contextRef="#ctx0" brushRef="#br0">24048 10875 7793,'13'-33'1467,"0"10"1,2-2-1,3 5-1028,4 8 1,9 1 0,6 6 0,5 2 0,4 2 0,-1 2 0,4 5 1945,3 7-2232,-1 7 1,9 14-1,-3 6 1,0 7-1,-28-21 1,0 1-1,0 2 1,-2 0-14,0 2 0,0 0 0,1 2 0,-1 1 0,-5 1 0,-2 1 0,0 1 0,-1 0 0,-2 1 0,-3 1 0,-2-1 1,-2 1-145,-2-1 0,-2 1 0,-2 1 0,-2 0 0,-10 31 0,-8-4 0,-14-8 0,-10-10 111,-10-6 1,-15-6 0,30-20 0,0-2-1,-1-1 1,-2-2 0,-2-2 0,-1-1-1,-1-2 1,1-1 0,-4-1 0,-1-1 261,-1-1 0,1 0 1,4-1-1,0-1 1,-1-2-1,1-2 1,4-1-1,1-1 1,-32-7-1,6-2 1,8 1-1806,6 0 1,11 1-1,8 2 1,6 2 1435,6 2 0,4 2 0,0 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7638 6344 7824,'-9'1'8797,"0"4"-8258,6-4 0,-1 5 1,7-4-1,0 0-45,-5 3 1,1 1 0,-8-3-1,0 3 1,0 1 0,0 2 0,-1 0 423,-2 0 1,-1-5-1,0 5 1,-1 0-1,1 0 1,0 0 0,-1 0-919,1-2 0,0 5 0,-1-3 0,1 1 0,0 1 0,-1-3 0,1 3 0,-5-4 0,0 2 0,2 1 0,0 2 0,-2 2 0,-4-1 0,-3 0 0,-2 5 0,-1 1 0,-2 1 0,-1 0 0,0 0 0,0 0 0,0 1 0,-2-3 0,4 4 0,-3 0 0,4 0 0,3-1 0,3-2 0,1-1 0,-1-3 0,4 1 0,3 2 0,2-3 0,0-3 0,-1-3 0,1-1 0,0 4 0,1-1 0,3-2 0,-3-7-2354,3 3 1,3-5 440,2-5 1,4 3 0,4-6 0,5 1 0,2-1 1912,-3-2 0,10-2 0,-3-1 0</inkml:trace>
  <inkml:trace contextRef="#ctx0" brushRef="#br0">6812 6557 8249,'-6'7'1961,"-2"-1"1,-5-4-1133,0 2 1,4 2-1,0 5 1,-1-3 0,-2 4-1,-2 3 1,1 4 0,0 2 578,-1 3 1,1 1 0,0 2-1,-1-1 1,1 2 0,1 2-1208,3 1 0,-1 0 1,6-4-1,1-1 1,1 0-1,2-4 1,0-4-202,0-4 0,6-2 0,4-3 0,8-4 0,7-4 0,6-4 0,4-4 0,2-7 0,5-6 0,4 0 0,0 1 0,0-2 0,-3 2 0,-1 0 0,-4 6 0,-2 5 0,-5 1 0,-3 1 0,-3 0 0,-3 3-845,-4 1 0,-3 4 0,-2 2 0,1 5 0,-1 2 0,2-1 0,1-1 845,2 1 0,6 2 0,-4 1 0</inkml:trace>
  <inkml:trace contextRef="#ctx0" brushRef="#br0">9078 5264 8062,'0'-9'567,"1"0"1,4 1 0,4-1 0,2 1 0,3 1 0,-1-1 0,0 0 0,1-1 0,-1 1-355,0 2 0,1-3 0,-1 4 0,0-1 0,1 0-213,-1 3 0,0-5 0,1 1 0</inkml:trace>
  <inkml:trace contextRef="#ctx0" brushRef="#br0">9158 5318 8032,'-6'11'0,"-3"0"2900,-3-2-2571,5 0 0,2-2 1,10-3-1,5-2 0,5-4 1,4-2-1,2-3-329,3-1 0,7-10 0,3 4 0</inkml:trace>
  <inkml:trace contextRef="#ctx0" brushRef="#br0">9611 5038 7965,'-13'-6'2776,"-1"4"1,7-2-262,3 8-2529,8 4 1,5 1 0,7-1 0,3 3 0,2 1-91,3 1 0,5 0 0,4 1 0,0-3 0,1-2 104,0-4 0,1-4 0,5-1 0</inkml:trace>
  <inkml:trace contextRef="#ctx0" brushRef="#br0">10038 5011 6592,'-20'-9'0,"-2"2"1348,-3 1 0,-2 1 0,1 7 0,-1 2-797,0 5 0,-4 9 0,0 6 0,0 5 1,0 7-1,0 2 0,1 5 0,2 2-1147,1-1 0,7 6 596,2-14 0,3 5 0,2-7 0</inkml:trace>
  <inkml:trace contextRef="#ctx0" brushRef="#br0">5039 7370 8291,'1'-7'649,"4"4"1,4 6-1,2 5 1,1 6 0,-1 3-1,-2 6 1,1 2 0,0 2-245,-1-1 0,2-1 0,-6-1 0,1-2 0,2 0 0,-2-1 0,1-3-405,1-3 0,6-2 0,7 0 0</inkml:trace>
  <inkml:trace contextRef="#ctx0" brushRef="#br0">5385 7237 11431,'-13'0'577,"0"0"0,5 6 0,2 4 0,2 6-189,0 6 0,-1 8 1,5 4-1,0 5 1,0 7-1,-1 2 1,-2 4-110,-2 2 1,-5-4 0,2 8 0,0-4-1,0-2 1,2-1-6479,3-3 6199,2-11 0,-5 8 0,-2-11 0</inkml:trace>
  <inkml:trace contextRef="#ctx0" brushRef="#br0">18622 8423 7857,'0'-14'0,"6"1"0,2 0 0</inkml:trace>
  <inkml:trace contextRef="#ctx0" brushRef="#br0">23088 7623 8211,'0'-13'0,"1"1"0,4 5 342,4 7 1,-3 5 0,-2 10-1,-4 2 1,-4 0 0,-5 1 0,-3 1-1,-3 4 1,-1 2 0,-2 3 0,2 2-1,1 2 1,3 1 0,3 1 674,5 0 1,2 1 0,4 4 0,2-2 0,6-5 0,10-2 0,11-8-616,12-5 1,15-7 0,10-13 0,-30-1-1,1-2 1,4-5 0,1-4 0,3-3-1,1-4 1,4-3 0,1-3-219,2-1 1,1-1-1,4-2 1,2 0-1,1-2 1,1-1 0,0-1-1,1 1 1,-2 0-1,0 0 1,-1 0-1,-1 0 1,-3 1 0,-1 0-321,-2 1 1,0 0 0,-1-2-1,-2 1 1,-4 5 0,-1 1-1,-1 0 1,-1 1 0,-2 2 0,-1 1-1,-3 4 1,-2 2 0,28-11-1832,-10 10 1,-11 10 0,-1 6 0,-6 6 0,-6 6 1135,-2 3 1,3 1-1,2 1 1</inkml:trace>
  <inkml:trace contextRef="#ctx0" brushRef="#br0">18596 8276 9126,'0'-18'0,"0"1"0,0 0 343,0 3 1,-2 5 0,-2 1 0,-5 2 0,-3 3 0,-1 2 0,-1 1 0,1 0 0,0 0 219,-1 0 0,1 0 1,0 0-1,-2 0 1,-2 0-1,0 0 0,-1 0 1,0 0-3,0 0 0,-1 0 0,3 0 1,-2 0-1,2 0 0,-1 0 1,1 0-230,-2 0 0,-5 0 0,1 0 0,-4 0 0,-2 0 0,-1 1-218,-3 4 0,-3-2 1,4 6-1,1 0 1,1-1 314,-3 1-312,4 0 1,-4 5-1,5-1 1,0-1 0,2-2-1,2-1 1,2 1 219,2 2 0,1 0 0,4-2 1,1-1-1,0 2 0,-1 0-336,1 3 1,0-4 0,-1 2 0,0 3 0,-3 0 0,0 1 0,0 0-109,2 2 0,2 4 0,-2-3 0,1 2 0,-1 1 0,3 1 0,2-3-50,2 0 0,2 2 1,6-4-1,0-1 1,0 1-1,2 1 211,2 2 0,4-8 0,5 4 1,0-1-1,2-1 0,1 0 1,2-2 15,-2 0 1,4 1 0,-3-1-1,1 0 1,0 1 0,1-1-1,2 0-82,3 1 1,-4-1 0,3 0-1,2 1 1,3-1 0,3-1 131,-1-3 0,4 1 0,1-4 1,4 0-1,1 0 0,1-2 0,2 1 104,2-1 1,3 0-1,-2-2 1,-1 1-1,-2 1 1,-5-1-163,1-1 1,-1 2 0,2 1 0,-1-1-1,-4 1 1,-4 0 0,-1 1-24,1 0 1,-1 0-1,4-3 1,-2 2-1,0-2 1,0-2-1,2-1 261,0 0 0,8 0 0,-4 0 0,4 0 0,5 0 0,2 0-67,0 0 1,6-1-1,-6-2 1,-4-2 0,-2 2-1,-3 2 1,0 1-234,0 0 1,0 0 0,-1 0-1,-4 0 1,-3 0 0,-3 1-12,2 4 0,-6-4 1,4 4-1,-3-4 1,-1-1-1,4 0 1,2 0 123,3 0 0,0 0 0,3 0 0,-2 0 0,4 0 0,2 0-81,4 0 1,-1-4-1,-4-1 1,0 1-1,0-1 1,0-1-33,0-1 0,-1 3 0,-2-4 0,-3 1 0,-2 1 0,-4-2 0,-2 1-98,-4-3 0,0 2 0,3-1 0,-1-2 1,-3-4-1,-2-5 0,-1 1-111,1 0 0,0-5 0,5 2 0,-3-3 0,-1-2 0,0 1 0,0-1 205,1 0 0,-5 2 1,2 1-1,-3 4 1,-2 0-1,1 3-305,-1-3 0,-6 6 0,-2-4 0,-4 3 0,-1 2 0,0-1 0,0 1-178,0 0 0,-1 1 0,-2 1 0,-3 3 0,-1-3 0,-4-1 337,-1-1 1,-2 0 0,-3-1-1,-1 1 1,1 0 0,-3-1 186,-2 1 0,0 0 1,-3-1-1,-5 1 1,-2 0-1,-7-1 1,-2 1 65,-4 0 0,-8 4 1,3 0-1,1 0 1,0 0-1,3 2 0,-2-1-260,1 1 0,3 4 0,-5-3 0,-2 2 0,1-1 0,-2 2 186,-1 2 0,7-4 0,-7 1 1,1 1-1,0 2 0,-4 1 1,-4 0 38,-2 0 0,-12 0 0,5 1 0,-4 2 0,0 4 0,4 4 0,1 4-461,2-1 1,10 1 0,3-2 0,5 2 0,6 2 0,0 0 0,4 0-528,-1-3 0,6 1 0,2 2 0,5 0 874,3 0 0,-8 3 0,3 1 0</inkml:trace>
  <inkml:trace contextRef="#ctx0" brushRef="#br0">15983 8623 9196,'-19'-14'-34,"4"-5"0,-2-2 1,7 1-1,6 2 463,2 3 0,2-3 0,0 1 0,2 2 0,4 3 0,7 3 0,9 0 0,8 2 0,7 2 0,7 4 0,8 1 0,4 0 0,1 0 0,-1 0 17,2 0 1,-4 6 0,3 1 0,-5 2 0,-5-2 0,-1 1 0,-3-2 0,-3 1 0,-5-1 0,-3 0-896,-4-3 0,-6 3 0,-1-2 0,-2-1 0,-3-1 0,-1-2 0,-2 0 0,1 0-2528,-1 0 0,5-5 2974,0 1 0,5-7 1,-2 4-1</inkml:trace>
  <inkml:trace contextRef="#ctx0" brushRef="#br0">16929 8196 26504,'0'-26'-584,"6"5"1,5 5 0,5 5 0,6 8 1261,3 6 0,3 5 0,2 5 0,3 0 0,-2 1 1,0-1-153,-2 0 0,-3 2 0,5 3 0,-5 4 1,-3 2-1,-7-1 0,-4 0-891,-3 0 0,-6 2 0,-2 2 0,-7-2 0,-10-1 0,-6-3 0,-8-2-368,-3-3 0,-7 3 0,-5 1 1,-3 0-1,-1 4 0,0 1 1,1 3 706,-3 4 0,-1 2 0,-1 6 0</inkml:trace>
  <inkml:trace contextRef="#ctx0" brushRef="#br0">13423 16059 8550,'0'-38'-200,"0"2"0,0 14 0,0 9 0,-1 2 1,-3 2-344,-5 1 857,3-1 1,-6-3 0,2 1-1,-5 4 1,-3 0 0,2 1 0,1-2-1,1 2 302,1 0 0,-5-4 1,-1 3-1,0-1 0,-2 2 1,0 2-173,-2-1 0,-8 2 1,-5 9-1,-4 6 1,-6 6-1,-7 3-377,-8 2 0,-6 3 1,32-13-1,-2 2 0,-2 0 1,-1 1-1,-2 1 0,-2 1 1,0 2-1,-2 0 106,-1 3 0,-1-1 0,2-2 0,1 1 0,0 2 0,1 0 0,-1 0 0,1 0 1,0 2-1,0 0 0,2 3 0,0 1 54,1 1 1,0 2-1,2 1 1,0 1-1,1 1 1,0 2 0,3 2-1,1 1 1,2 2-1,2 1 1,2 3 0,4 0-1,2 3 1,2 1-146,2 2 0,4 0 1,4 3-1,3 1 1,2 0-1,3-1 0,3 1 1,4 1-1,4 0 1,4 0-1,6 1 1,4-1-1,3-1 0,4-2-145,2-3 0,3-1 0,5-4 0,4-2 1,1-5-1,2-3 0,3 0 0,2-2 0,6-2 1,3-2 128,1-2 1,1-2 0,3-4-1,2-3 1,4-3 0,2-4-1,-23-4 1,0-2 0,0-1-1,2 0 1,0-3 0,1 0-1,3-1 1,1-1 0,0-2-1,1-1 1,0-2 0,1-1-48,0-1 1,1-2-1,0-1 1,3-1-1,1-2 1,0 0-1,-1-2 1,-1 0 0,0-1-1,-1-1 1,0-1-1,0 0 1,0-2-1,-1-2 1,-1 0 0,-4-1-1,0-1 1,-1-2-398,-2 1 1,-1-2-1,-2-1 1,-1 1-1,-2-1 1,-2-1-1,17-14 1,-4-1-1,-4-3 1,-4-3-1,-4-3 1,-5-3-1,-4-3 1,-6-4 0,-3-3-1,-5-2-29,-5-3 1,-4-1 0,-4 0-1,-4-1 1,-4-1 0,-4-1-1,0 23 1,-2 1 0,-3 0 0,-1 0-1,-3 1 1,-2 1 0,-11-21-1,-6 2 1,-4 7 0,-4 3 371,-4 3 0,-4 6 1,-7 6-1,-5 7 0,1 8 1,-3 6-40,-1 5 0,-2 4 0,1 6 0,-1 4 0,1 7 0,0 5-185,3 3 0,1 3 143,-7 4 0,3 4 1,15-1-1,3 1 1,-3 2-1,2 1 1,8-3-1,3 1 116,-20 22 0,6 4 0,8-2 0</inkml:trace>
  <inkml:trace contextRef="#ctx0" brushRef="#br0">14956 15033 11856,'9'-55'706,"0"6"0,-6 12-863,2 20 0,1 9 0,-2 8 1,-1 9 4940,-2 7-4129,-7 5 0,1 18 1,-7 6-1,0 10 1,-3 9-1,-1 6-316,6-33 0,1 1 0,-5 35 0,-1-2 0,5-3 0,0-2 0,-1 1-1549,2 0 1,3-7 0,6-2 0,0-4 0,2-7 0,1-6 0,3-7 1200,1-5 0,2 0 0,4-8 0</inkml:trace>
  <inkml:trace contextRef="#ctx0" brushRef="#br0">15090 15766 8909,'0'-21'3652,"0"2"-2948,0 6 0,1 7 1,2 6-1,3 9 1,2 7-1,2 5 0,3 1-335,5 0 1,-2-4 0,5 3-1,0-2 1,-1-3 0,4-1-1,1-3-615,2-3 0,0-3 0,-1-6 0,0 0 1,-4-2-1,-3-2-388,0-5 0,-4-13 0,3-7 0,-5-3 0,-2-7 0,-3-2 404,3-3 0,-5-1 0,-2 5 1,-2 2-1,-2 2 0,0 6 1,0 5-214,0 3 1,0 10 0,0-1-1,1 1 1,4 2 432,3 1 0,10-9 0,3 3 1</inkml:trace>
  <inkml:trace contextRef="#ctx0" brushRef="#br0">16050 14886 8475,'-6'-19'653,"-3"6"1,1 13 0,1 16 0,1 14 152,3 13 1,2 14 0,1 9 0,0 5 0,1 1 0,5 1 0,6-4 0,6-2-817,2-5 1,1 2 0,3-5 0,-4-1-1,1-2 1,0-7-570,3-6 0,-4-10 0,1-14 0,-2-4 0,-2-11 590,-3-10 1,0-4 0,-2-12 0,-2-2 0,-3 0 0,-1 2 0,-1 4 1502,1 3 1,-5 2 0,2 1 0,-6 6-948,-6 11 1,-4 4 0,-3 13 0,-4 2 0,1 1 0,-2 1 0,1 2-736,-4 4 1,0-6 0,1 2 0,0-4-1,0-2 1,-4-1-1013,-4-3 1,3-5 0,-5-3-1,2-2 1,0-2 0,1-3-1738,2-2 0,3-1 2917,3 0 0,-3-6 0,4-1 0</inkml:trace>
  <inkml:trace contextRef="#ctx0" brushRef="#br0">3559 6943 11693,'-12'-13'-415,"3"0"1,3-2 173,1-3 1,3 3 246,-2-2 1,2-3-1,2 1 1,0 0-1,0 0 1,0 1 0,2 0-1,1 0 1,1 2-1,0 3 1161,2 4 0,0 6 0,3 12 0,-6 9 0,-7 7 62,-10 6-1064,1 3 1,-11 12 0,5 3 0,-2 2 0,-2 4 0,-1 0 85,2-2 1,1 4 0,6-10-83,2 0 1,3 4-1,10-7-70,0-1 1,1-1 0,3-4 0,5-2 0,3-4 0,2-2 0,0-1-871,4 1 0,-3-9 0,4 4 0,-1-4 0,0-5 0,-2-1 0,-1-3-1489,-2-4 1,-1-3 2223,-3-10 0,3-8 0,-5-8 0</inkml:trace>
  <inkml:trace contextRef="#ctx0" brushRef="#br0">3119 7397 13154,'-40'-6'150,"8"-6"1,5-7 0,9-1 0,8 1 197,5 3 0,4 1 1,4 2-1,6 1 0,10 1 1,9 4-1,9 1 0,6 3 125,6 2 1,9-4 0,3 1 0,-1 1 0,0 1 0,-4 4-1429,-3 2 0,2 4 0,-11 5 0,-1 0 0,-1 1 961,-2-1 1,6 0 0,1 1 0</inkml:trace>
  <inkml:trace contextRef="#ctx0" brushRef="#br0">4159 7263 10140,'1'-23'0,"2"-4"0,3 2 1169,2 6 1,1 7-576,4 12 0,0 0 1,2 0-1,3 0 1,4 0-1,3 0 1,3 0-1,4 1-823,3 4 1,2 2 0,0 8 308,-1 3 1,-7 2 0,4 7 0</inkml:trace>
  <inkml:trace contextRef="#ctx0" brushRef="#br0">4039 7690 10903,'7'-33'-36,"7"7"0,7 6 0,10 11 0,4 5 383,4 2 1,5 1-1,3-2 1,2-1 0,5 1-1,0 1-324,7 2 0,-3 0 0,1 0 0</inkml:trace>
  <inkml:trace contextRef="#ctx0" brushRef="#br0">22901 11155 17933,'8'-19'-1943,"-2"4"0,-5-2 2895,3 7 0,-1 4 1,6 6-1,2 2 1,-1 2-1,0 5 0,-1 4 1,0 5-1,-1 4 1,-4 5 1947,-2 4 0,-2-3 0,0 5-2893,0-1 1,0-4 0,0 5 0,0-3-1,0-2 1,0-4 0,0-4-111,0-3 1,0-12-1,0-8 0,0-10 1,0-6 10,0-5 0,0-5 1,1-4-1,3 0 1,4-1-1,1 2 1,0-1-1,1 4-421,2 0 1,1 3 0,0 1 0,1 1 0,-1 3 466,0 2 0,1 3 0,-1 7 0,0 4 1240,1 4 1,-5 2-1250,0 4 1,-1 2-1,4 7 1,-3-1 0,-3 0-1,-1 2 1,-1 1 46,-1 2 1,-2 0 0,-1-5 0,-1 2-1,-3 0 1,-4 0 37,1-4 1,-4 0-1,5 2 1,1 0 9,-1 1 1,7-7 0,8-2 0,3-4 0,1-1-1,0 0 90,1 0 1,-5 0 0,-2 2-85,-1 2 0,-7 3 0,-8 7 0,-3-1 0,-3 0 0,-3 1-24,-4-1 0,-3 2 0,-2 1 0,0 2 1,1-2-1,-1-1 0,2-2-1237,3 1 1,7-1 0,8 0 0,4-1 0,9-3-1,10-4-8616,8-4 9584,2-7 0,13-7 0,2-8 0</inkml:trace>
  <inkml:trace contextRef="#ctx0" brushRef="#br0">23474 11142 9409,'18'-18'1627,"0"0"1,0 6-1,-5 8-728,0 2 0,-4 2 0,-1 2 0,-2 4 0,-2 5 1,0 6-1,1 1 122,-2 1 1,-2 1 0,-1 7 0,-1 0 0,-2-1 0,-2 1-630,3 0 1,0-5 0,2-1 0,0-2 0,2-3 0,2-2-1066,5-6 1,3-2-1,1-6 1,-1-3 0,-2-5-1767,-1-10 1847,-6 0 0,3-12 1,-6 4-1,0-2 0,0-2 1,0 0 307,0-1 1,0 5-1,2 5 1,0 0-1,4 2 1,2 0 1338,2 2 1,2 8-1,3 5 1,1 3-1,3 1 1,2 0-393,3 0 1,1 0-1,0 1 1,-1 3-1,-3 4 1,-2 1-1,-4 0-657,-5 1 0,0 2 0,-5 1 0,-2 1 1,-2-1-1,-1 0-6,0 0 0,0 1 0,-1-2 0,-2-2 0,-3-1 1,-1 0-1,-2 0-965,1 0 1,-4-6-1,3 1 620,-2-3 1,-3-1-1,1 0 1,0 0-1,-1 0 1,1 0 0,0 0 601,-1 0 0,1 2 1,-2 2-1,-1 4 0,0 1 1,1 0-1,3 1-226,2 2 0,-5 1 0,6 0 1,-1 1-1,-1-1 0,4 0-1539,1 1 0,1-1 1,7-1-1,4-2 1,9-2-1,8-2 1505,7-3 1,13-8 0,-2-2-1</inkml:trace>
  <inkml:trace contextRef="#ctx0" brushRef="#br0">24208 11075 8481,'17'-22'1094,"1"-1"0,1 7 0,-2 13 1,2 6 309,2 6 0,-1 1 0,4 1 1,-2-4-1,1-1 0,-3-1 1,-2-1-861,-3 0 1,-3 7 0,-3-2 0,-5 3 0,-3 2 0,-3 3 0,-7 2-833,-9 2 1,-6-4-1,-2 6 1,0-1-1,3 0 1,3-1-215,6-2 1,-1 0 0,12-2 0,4 0-1,8 0 1,7-3 0,8 0 446,6-1 1,2-4-1,5-2 1,-3-1 0,1-1-1,-3-1 1,2 1-4343,0-2 0,-3 2 4397,5 0 0,-1-1 0,5-4 0</inkml:trace>
  <inkml:trace contextRef="#ctx0" brushRef="#br0">25381 11221 9856,'11'6'1212,"-2"5"1,-4 4 0,-4 2-495,-1 0 0,0 2 0,-1-1 0,-2-2 0,-3-1 0,-1-2 0,-2 0-1566,1 1 0,-2-1 828,5 0 0,7-5 0,5-2 0</inkml:trace>
  <inkml:trace contextRef="#ctx0" brushRef="#br0">25407 11102 9085,'0'-35'463,"0"6"1,2 5 0,2 8 0,5 6 0,3 5-1,1 4 1,2 1-580,3 0 0,1 6 0,6 2 0,0 4 0,5 3 126,3 3 1,8-3-1,7 4 1</inkml:trace>
  <inkml:trace contextRef="#ctx0" brushRef="#br0">25874 11168 9085,'-8'-6'-25,"-3"0"1471,2-3 0,1 4 0,2 7 0,3 6 0,6 7-920,3 4 0,5 3 0,5 5 0,3-1 1,-1 1-1,-2 0 0,-5-1-1148,-4 1 0,-3-5 0,-5-1 1,-5-2-1,-7-2 0,-8-3-59,-4 0 1,-8-1-1,-4 0 1,-4 1 0,-4-1 674,2 0 0,-4 7 1,0 0-1</inkml:trace>
  <inkml:trace contextRef="#ctx0" brushRef="#br0">22901 12421 14420,'14'-13'-870,"-1"-1"0,-1 1 1176,-3 0 0,2 4 1,-2 0-1,3-2 1,2 0-1,-1-3 1,0 2 1111,1 4 1,-9-3-1,-6 8-710,-11 5 0,-7 5 0,-8 11 1,-1 6-1,-2 4 0,-1 4 0,3 2 151,4 3 1,7 0 0,8 0-1,4-1 1,5-1 0,6 0-1788,8-4 0,11 1 0,10-2 0,5-4 0,5-3 1,5-6 910,6-5 0,5-4 0,6-8 0</inkml:trace>
  <inkml:trace contextRef="#ctx0" brushRef="#br0">23554 12261 8447,'6'-19'1284,"3"5"0,-1 8 0,0 11 1,3 4-589,1 3 1,-3 1 0,-2 2 0,0 1 0,1 3 0,1 2 0,-2 3 0,-1 1 145,0 2 1,-5-1 0,4 1-1,-4-2 1,-1-1 0,0-4-2096,0 0 0,-4-2 1,-1-5-1,3 0 289,0 0 0,2-13 1,0-8-1,0-12 1,2-6-1,2-7 1021,5-7 1,-2 3-1,2-4 1,1 2 0,4 7-1,2 2 1,3 5-1,2 3 924,3 4 184,1 9 1,2 3-1,-1 6 1,1 3 0,0 4-1,-2 8-627,-3 4 1,-3 5 0,-7 7 0,-3 3 0,-5 3 0,-2 0 0,-4 2-1171,-2-2 0,-3-6 1,-7 0-1,-1-3 0,-1-3 1,-5-1-478,-4-2 1,0-1-1,-9 1 1,1-3-1,4-2 1,1-2 1108,1-4 0,6 0 0,2 2 0</inkml:trace>
  <inkml:trace contextRef="#ctx0" brushRef="#br0">24714 12634 10247,'0'-22'0,"0"0"2586,0 2 0,-1 10-2427,-4 6 1,-2 2 0,-7 4 0,1 1-1,0 3 1,-1 1 205,1 3 0,4 7 1,0 2-1,0 0 0,2 2 1,3-2-612,2 0 1,2 1 0,2-4 0,2 2 0,3-2 0,2-3-99,0-4 0,0-3 0,3-7 0,-3-4 1,-5-4 360,-2-3 0,-2-7 0,0-3 1,0-2-1,-2 1 0,-1 2 270,-1 2 1,-5-4 0,5 6 0,1 0-638,1 3 1,4 6-1,2 4 1,6 2 0,5 4-1,4 2-4742,2 5 5092,-4 3 0,14 1 0,-3 0 0</inkml:trace>
  <inkml:trace contextRef="#ctx0" brushRef="#br0">24954 12568 8790,'12'-6'0,"-3"-3"0,-3-2 1052,0 2 1,1 4 0,6 6 288,1 3 1,-2 4-1,-2 7 1,-3 1 0,1 2-1,-2-1 1,0 3 416,-3 2-2131,-2-3 0,-1 0 0,0-5 0,0-1-812,0 0 1,1-5 0,2-5 673,2-6 1,5-6 0,-1-7 0,3-4 0,3 0-1,0-3 962,-2 3 1,8 0 0,-8 7 0,2 1 0,0 3 0,-1 5 0,3 3 147,1 1 1,-1 0-1,-2 1 1,1 3-1,2 5 1,-2 3-958,-1 1 0,-1 1 0,-1 1 1,0 1-1,1 2 358,-1-2 0,6-1 0,2-2 0</inkml:trace>
  <inkml:trace contextRef="#ctx0" brushRef="#br0">26020 12314 14370,'0'-20'1036,"0"2"0,0 10 0,0 8 1,0 9 199,0 8-1066,0 3 0,2 8 1,1 4-1,1 2 1,1 1 501,1 1 1,-5-5 0,4 3-1,-4-2 1,1-3 0,1-4-1078,1-3 1,2-7 0,-3 0 0,1-5-253,-1 0 0,-1-5 1,-2-5-1,0-9 1,0-7-1,-2-8 0,-1-6 97,-1-5 1,-1-1 0,7-4 0,1-4 0,3-4 0,1 2-1,4 4 797,0 3 1,3 8 0,-2 0 0,-2 4-1,-1 6 1,0 7 0,0 3 565,0 1 0,-5 4 1,5 2-1,1 2 0,2 4-387,1 2 0,-1-1 0,-1 6 1,-2 1-1,1 2 0,0 1 0,1 1-828,-2-1 0,-2 0 0,2 1 1,-5-1-1,-2 0-1549,-2 1 0,0-5-192,0-1 2316,0-5 0,0 2 0,0-10-1157,0-4 0,0 2-1387,0-2 2381,0 6 0,-6-3 0,-2 6 0</inkml:trace>
  <inkml:trace contextRef="#ctx0" brushRef="#br0">25581 12528 12499,'7'-14'1100,"5"2"0,-3 2 0,3 3-438,1 1 1,5-3-1,1 4 1,0 1 0,0-1-1,-2 1-263,-2 1 0,-7 2 0,0 2 0,-2 3-2457,-3 5 2028,-2-3 0,5 6 0,2-4 1</inkml:trace>
  <inkml:trace contextRef="#ctx0" brushRef="#br0">16209 13327 14826,'-19'0'-19,"4"0"0,-4 2 0,0 1 159,-3 1 1,1 0-1,0-2 1,2 1-1,3 1 1,1-1-1,4-1 1,7-4 3945,8-2-3932,7 2 0,7-4 0,2 5 0,3-2 0,3-1 0,1 1 1,3 1-1,-2 2 0,1 0 47,2 0 0,-2 0 1,2 0-1,-3 0 0,-2 0 1,1 0-1,0-1-417,-1-4 1,-3 2 0,-3-6 0,1 1-1,-2 0 1,1 2-23,-4 0 1,3 3 0,0-4 0,2 1 0,3 3 217,1 2 1,8-5 0,1-2-1</inkml:trace>
  <inkml:trace contextRef="#ctx0" brushRef="#br0">16969 12941 12488,'0'-14'-710,"-4"11"0,-1 11 899,2 13 0,-2 2 0,0-2 1,4-2-1,4-4 0,7-3 1,6-5 656,6-1 1,5 5 0,3-3 0,2 4-1,2 0 1,3-2-455,2-1 1,-1-1-1,1 2 1,-2-1-1,0 1 1,-6 2-383,-6 2 1,-7 3-1,-9 3 1,-6 0 0,-9 4-1,-15 1 1,-19 3-148,-19 3 0,-3-2 0,27-14 1,-1 1-1,-1-2 0,0 0 1,0-1-1,1 0 0,0 1 1,1-1-1,-27 12-1011,4-3 0,5-2 0,16-5 0,6 1 1086,8 2 1,7 5 0,3-2 0</inkml:trace>
  <inkml:trace contextRef="#ctx0" brushRef="#br0">3826 14327 7964,'-27'-28'0,"-3"4"0,2 18 0,5 9 0,0 9 536,3 3 0,-1-2 0,-3-3 0,4-2 0,0-2 1,7-3-1,8-2 0,17 1 245,16 2 0,14-3 1,16 4-1,5-4 0,8-1 1,-32 0-1,1 0 0,1 0 1,1 0-1,-1 0 0,1 0 88,-1 0 0,-1 0 1,0 0-1,-1-1 0,-1 0 1,1-1-1,35-3 0,-3 3 1,-6 0-870,-6 2 0,-5-4 0,-5-2 0,-8 0 0,-7-2 0,-7 2-1109,-2 0 0,-10-4 0,-2 1 0,-2-3-3489,-4-1 1,-1 4 4597,-6 0 0,0 12 0,0-1 0</inkml:trace>
  <inkml:trace contextRef="#ctx0" brushRef="#br0">4892 14100 8030,'13'-50'832,"1"-4"1,11 7 0,8 13 0,7 13 294,4 9 1,0 8-1,-2-5 1,1 0-1,3 0 1,0 2-1,1 0 1,-2 1-261,-4 0 1,0 7-1,-9 8 1,-4 3-1,-5 4 1,-6 5-610,-7 6 1,-4 7 0,-10 0 0,-10 4 0,-12 8 0,-11 4-261,-8 4 0,-2-2 0,-7-2 0,3-3 0,2-1 0,3-3-878,0-1 0,6-8 0,0-3 1,7-3-1,5-1 0,3-1 0,3 2 880,4 3 0,-3 4 0,0 5 0</inkml:trace>
  <inkml:trace contextRef="#ctx0" brushRef="#br0">2733 13954 7888,'6'-14'0,"-3"1"0,4 0 0,-1-1 0,-2 1 114,2 0 153,-4-7 1,5 4-1,-2-6 1,3-2 0,4-1-1,2-2 1,0-1 0,4-1-1,4-4 1,4 0 0,0-1 1116,1 0 0,0 6 0,-2 0 1,-1 6-1,-4 3 0,-1 4-893,-2 4 0,-8 7 0,-8 10 0,-8 7-265,-11 8 1,-13 17 0,-9 11 0,-6 9 0,21-26 0,0 1 0,-1 0 0,0 1 0,-1 1 0,0-1 192,2 0 1,0-1-1,1-2 1,1-1-1,-16 29 1,5-1-1,7-3-488,8 1 0,10 0 1,5-3-1,2-1 0,5-3 1,5-4-1,7-4-2389,4-1 0,3-5 1,3 0-1,-1-3 2452,-2-2 0,-6-2 0,4-1 0</inkml:trace>
  <inkml:trace contextRef="#ctx0" brushRef="#br0">2439 14260 9204,'9'-52'0,"0"6"2142,2 11 0,12 10 0,10 16 0,7 3-2116,4 0 1,1 4 0,-4-2-1,1 2 1,1 4 0,0 2 0,2 7-27,1 5 0,0 11 0,-6 7 0</inkml:trace>
  <inkml:trace contextRef="#ctx0" brushRef="#br0">18809 13647 8124,'-13'-12'0,"-2"5"0,-2-7 0,0 9 0,0 5 52,3 4 1,-4 2-1,0 3 1,2-5-1,-1-2 1,1-2-1,-2 0 1,2 0 0,1 0-1,2 0 1,0 0 414,-1 0 1,-4 0-1,-1-2 1,0-1 0,-2-1-1,0 1 1,-2 1 0,-2 2-153,-2 0 0,-6 6 1,-2 5-1,-4 3 0,-2 6 1,-2 2-1,-2 5-209,2 2 1,2 7 0,1-5 0,0 0 0,2 0 0,2 0 423,5-1-255,3-2 1,7-3 0,3-3 0,3-4 0,4-3 0,2-2 68,4 0 1,4 1-1,1-1 1,0 0-1,3 1 1,4-1 0,8 0-104,4 1 1,5 1-1,7 2 1,5 4-1,4 1 1,2 1-160,3 0 0,7 2 0,-2 1 1,5-3-1,0-2 0,2-2 1,1-2 130,2-3 0,2-2 0,-3-1 1,2-4-1,2-1 0,3-3 0,0-2 110,1-1 0,-1 0 1,1 0-1,1 0 0,2 0 1,4 0-347,-35 0 0,0 0 1,30 0-1,6 0 1,1 0-1,-1 0 1,-36 0-1,1 0 1,-2 0-1,1 0-83,-1 0 0,1 0 1,4 0-1,0 0 1,-3 0-1,0 0 0,0 0 1,1 0-1,1 0 1,-1 0-1,0 0 1,-1 0 198,0 0 1,0 0 0,4 0 0,0-1 0,-5 0 0,0-1 0,0-1 0,-1 0 0,0 0 0,0 0 0,34-4 0,3 1 90,-3 0 1,-11 1 0,1 5 0,-4 0-1,-3 0 1,1 0-477,0 0 0,-5 2 0,3 1 0,-3 1 0,-1-1 0,2-1 0,1-2-188,1 0 1,-4 0 0,0-2-1,2-2 1,-2-5 0,1-3 647,-4-1 0,4-2 0,-7-1 0,-1-4 0,0 0 0,0-4 0,1-1 109,-1-2 1,-1-4-1,-4 0 1,-1 1-1,-3 2 1,-1 1-145,-3 1 0,-4-1 0,-4 2 0,-4 1 0,-5 2 0,-4-2 1,-4-1-375,-4-1 0,-8-6 1,-8 0-1,-10-1 1,-11 1-1,-7 2 65,-5 2 1,-4 1-1,-5 1 1,-2-1-1,-5 2 1,-1 3-1,-3 2 158,-1 1 1,-5 4 0,37 7-1,-1 0 1,-2 1 0,-1 2-1,-1 1 1,0 1 0,-2 0 0,0 0 18,1 1 1,-1 1 0,-1 0 0,-1 0-1,-1 1 1,-2 0 0,0 0 0,-1 0-1,0 0 1,-1 0 0,-1 1 0,-1 0-1,-1 0 1,0 1-53,-1 0 0,-1 0 0,-3 3 0,1-1 0,1-1 0,0 0 1,0 0-1,0 0 0,1 0 0,1 0 0,1-1 0,1 0 23,2 2 1,0-2-1,-1-1 1,2 0-1,3 2 1,0 0-1,3-1 1,-1 0-1,3 0 1,0 1-1,1-1 1,1 0-1,0 1 1,1 0-280,0 1 1,0 1 0,-31 2 0,2 2 0,4 2 0,8 2 0,4 5-5181,2 4 5487,10-3 0,-6 6 0,9-3 0,-2 4 0,2 0 0</inkml:trace>
  <inkml:trace contextRef="#ctx0" brushRef="#br0">3706 15939 8166,'13'-44'0,"-4"14"0,-2-5 0,-1 15 706,-3 15 1,3 9 0,-1 17 0,-2 8 0,-3 8 0,-5 9 0,-4 6 0,-3 4 0,-1 2 0,0 0 0,-1 1 0,3 3 0,0 2-41,2-2 0,6 5 1,0-5-1,6-1 1,8 2-1,5-2 1,6-2-1,3-7 1,2-6-3125,0-5 0,2-2 1,0-5-1,-6-7 2445,-2-8 0,3 2 0,-4-1 0</inkml:trace>
  <inkml:trace contextRef="#ctx0" brushRef="#br0">3586 16526 9080,'-12'-36'1319,"3"1"0,5 11 0,11 15 0,9 8-971,10 5 0,11-3 0,3 4 0,5-4 0,6-1 0,-1 0 0,5 0 0,1 0-367,5 0 1,3 6 0,-8 3 18,0 3 0,-4 7 0,7 2 0</inkml:trace>
  <inkml:trace contextRef="#ctx0" brushRef="#br0">4772 16566 7936,'0'-27'891,"3"3"0,6 7 0,9 8 263,6 6 0,13-2 1,4-1-1,3-1 1,5-3-1,2-1 1,6 1-1,6 2-814,5 3 1,0 0-1,-6 5 1,-6 0 0,-5 2-1,-8 2-897,-6 5 0,-5-2 0,-6 2 0,-4 2 0,-4 0 557,-4 3 0,0 5 0,-1 2 0</inkml:trace>
  <inkml:trace contextRef="#ctx0" brushRef="#br0">5412 16366 7929,'0'-36'0,"0"1"0,3 5 0,7 14 0,13 5 1228,9 7 1,11 2 0,5 2 0,3 2-1,9 2 1,3 4 0,4 2 0,-2 4-450,-3 5 0,-8 4 0,-11 4 0,-6 1 0,-9 3 0,-9 3-806,-10 0 0,-15 9 0,-12-3 1,-13 2-1,-13 1 0,-11 0 1,24-21-1,0 0-457,-1 0 0,0-1 1,-27 21-1,-1-2 0,3 1 1,5 3 483,4 5 0,21-18 0,1 2 0,5 1 0,1 0 0</inkml:trace>
  <inkml:trace contextRef="#ctx0" brushRef="#br0">20782 15886 8143,'7'-28'157,"1"4"1,-6 17 458,3 7-475,-1 6 1,-10 7-1,-2-1 1,-6-3-1,-2-3 1,-3-2-1,-1 1 1,0-3-1,-1 0 1,-3-1-1,-1 2 1,-3 2 315,-3-2 0,3-2 1,-3-1-1,2-1 0,3-2 1,-2-2-1,-2 2 1,-3 2-1,-1 1-340,-3 0 0,-6 0 0,-1 0 0,0 0 0,-2 0 1,-2 0-1,-1 1-135,0 4 1,5-4 0,-5 4 0,0-4-1,2-1 1,1-1 231,0-4 1,9 2 0,-3-5 0,2-3 0,-1-1 0,-1-1 0,0 1-47,0 3 1,4-1 0,1 5-1,-2 2 1,-3 2 0,-5 1-177,-3 0 1,0 0-1,-1 1 1,-1 4 0,-2 2-1,-3 2-30,-2 0 0,2 0 1,-3 4-1,3 1 1,0-1-1,-1 2 1,-2 1 345,2 2 1,1 4 0,3-3 0,2 2 0,3 3 0,1 1-143,3 2 0,1-5 0,2 0 1,2 0-1,1 0 0,3 1-193,1 0 1,2-2-1,6 0 1,3 0 0,4-1-1,3 4 159,2 1 0,5 3 1,5 2-1,8 2 0,10 1 1,11 3-1,14 1-28,12 4 1,-20-19-1,1-1 1,6 0-1,2-2 1,2 1-1,2-2 1,4 1 0,1-1-1,1 0 1,2-1-94,1-1 0,3 0 0,3-2 0,1-3 0,0-1 0,0-2 0,1-1 0,1-1 1,5-1-1,-1-1 0,0-1 0,0-1 29,-1-1 0,1-1 1,2 0-1,0-1 1,-2-1-1,0-1 1,1-1-1,1-1 1,1-1-1,0-1 1,-3-1-1,0 0-19,-1-1 0,-1 0 1,1-3-1,-1 0 1,-3 1-1,-1 0 1,-2-1-1,0-1 1,-1 0-1,0-1 1,-5 1-1,-1 0 0,-2-1 1,-1-1-251,-2 0 0,-2-1 0,-5 1 0,0-1 0,0-2 0,-2-1 0,0 0 0,-1-2 0,-2 2 1,-1-2-1,0 0 0,-1-2-115,-2 0 1,0 0 0,25-21 0,-5-4 0,-1-1 0,-6 0 0,-7-1 161,-10 4 0,-8 3 0,-10 5 0,-4 1 0,-7 4 0,-10 4 0,-14 5-235,-16 3 1,-26 5 0,28 11-1,-1 1 1,-6 1 0,-1 1-1,-6 1 1,0 1 0,-3 0 0,0 1 56,0 1 0,0 1 1,-12 4-1,0 4 0,5 2 1,1 2-1,-1 0 1,2 1 359,0 0 0,1 0 0,2 1 0,2 1 0,3-1 0,2 1 0,-2 3 0</inkml:trace>
  <inkml:trace contextRef="#ctx0" brushRef="#br0">10624 17432 8162,'13'-47'0,"1"2"0,5 11 0,3 21 0,2 7 325,-2 4 1,3 2 0,-2 0 0,2 0 0,4 0-1,4-1 1,5-2 0,2-3 0,3 0 0,-1 0 0,-1 3-1,-1 2 1,-1 2 0,-4 4 902,-3 3 1,-4 6 0,-3 2 0,-3 3-1,-6 4 1,-4 3 0,-4 4 0,-2 1-1454,-4 2 0,0-1 0,-4 5 0,0-4 0,-4-4 0,0-4 0,0-1 0,3-3-4305,1-3 0,2-4 4530,0 0 0,6-13 0,2-2 0</inkml:trace>
  <inkml:trace contextRef="#ctx0" brushRef="#br0">11237 17552 8162,'-19'-12'1689,"-3"-6"1,1-4 0,-1 0 0,-2 6-1253,-1 5 0,-9 7 1,-6 10-1,-10 6 1,-11 5-1,-10 4 0,31-9 1,0 0-1,-4 1 1,-1 0-64,-3 3 0,-2-1 0,-2 2 0,-1 1 0,-3 1 0,-2 1 0,-2 1 0,-1-2 0,-4 2 0,-1 0 0,0 0 0,-1 1-384,-1 0 1,0 0 0,0-2 0,1-1 0,1-3 0,1-1-1,2-1 1,1 0 0,-1-1 0,1-1 0,2 0 0,0-2-1,0 0 1,0 0-223,1 0 0,1-1 0,2-4 1,1 0-1,0 2 0,1 0 1,1-2-1,0 1 0,3 1 1,0 0-1,0 1 0,0 0-108,2 1 1,0 0 0,0 0-1,0 1 1,1-1 0,1 0 0,-1 1-1,2 2 1,1 0 0,2 1 0,0 0-1,1 1 1,2-1 0,1 1-65,1-1 1,1 0 0,-26 12-1,4-1 1,6-3 0,8-2 0,9-3-439,5-1 1,5 3-1,2 1 1,6 0 841,2 1 0,3 0 0,3-6 0,3-4 0</inkml:trace>
  <inkml:trace contextRef="#ctx0" brushRef="#br0">7572 18178 9849,'-20'-40'1343,"5"-4"0,-2 1 0,3 6-490,5 9 0,2 8 1,3 10-1,-5 4-213,-3 5 0,-1 5 1,-1 17-1,1 9 1,-2 11-1,-1 8-489,-2 6 1,0 7 0,5 2 0,1 4 0,2 4 0,2 2 0,5-36-1,0 0-2427,0 36 1,3 1 0,3-4 2267,2 0 1,11-2 0,-1-16-1</inkml:trace>
  <inkml:trace contextRef="#ctx0" brushRef="#br0">7105 18965 8445,'-34'-54'819,"4"-5"1,13-2-1,8 1 1,9 5 73,9 9 1,8 3-1,19 12 1,11 3 0,12 4-1,-22 15 1,1 2 0,2 1-1,2 1 1,4 3 0,0 1-1192,2 2 1,-1 1-1,2 6 1,0 4 0,4 3-1,0 2 298,1 3 0,-1 2 0,1 3 0,-1 3 0,0 2 0,0 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9691 8449 7935,'6'-13'0,"-3"-3"0,4 1 0,1 5 0,-1 2 322,-4 4 1,3 2-1,-7-1 1,-2 0-80,-2 5 1,-1-2 0,3 6-1,-1 0 658,1 3 0,3-3 0,4-1-528,5 1 0,-1-4 0,0 2 0,3-2 0,1-2 3,1 0 1,-6 6 0,-2 3 0,-4 2 0,-2 3-2,-4-1 0,-2 0 0,-6 1 1,-1-1-1,2 0 0,2 1-74,1-1 0,6 0 0,-1 2 1,2 1-1,2 2 0,0 0 1,0 1 39,0 3 0,0 4 1,2 0-1,1 1 1,1 0-1,1-1 8,1 1 0,-5 4 1,4 2-1,-4-1 0,-1 2 1,-1-1-1,-2 1-17,-2 0 1,-5 0 0,2 3 0,-1-1 0,1-1 0,-1 1-166,1-1 0,-2 1 0,5 2 0,3 1 0,0-1 0,2 5 1,0 2-168,0 0 0,-4 0 0,-1-4 0,1 4 0,-1 2 0,-1 1 0,-1-3 0,-3 1 0,2-3 0,-1 5 0,0-1 0,0-1 0,2 1 0,1 1 0,-3-5 0,5 1 0,-1-1 0,1 0 0,0 3 0,1 0 0,1 0 0,2 0 0,-1-3 0,-2 2 0,-2 3 0,2 1 0,2-2 0,-4 2 0,-1-6 0,0-2 0,-1 2 0,1-1 0,0-1 0,-3-1 0,3 0 0,0-1 0,-1-2 0,1-2 0,-1 2 0,-1 2 0,5-2 0,-3 1 0,2 4 0,0-1 0,1 1 0,1-2 0,2 1 0,-1 2 0,-2 1 0,-2-1 0,2 0 0,2 0 0,1 2 0,-2 4 0,-1-5 0,-1-1 0,1-2 0,0-1 0,-1 0 0,2 5 0,-2-1 0,2-1 0,2 0 0,0 0 0,0 2 0,0-3 0,0 1 0,0 0 0,0 3 0,0 0 0,0 0 0,0-3 0,0 3 0,0-2 0,0 1 0,0-1 0,-1 2 0,-4 1 0,2-7 0,-4 3 0,-1 2 0,1-1 0,-2 2 0,0-3 0,0-1 0,5 2 0,-4 0 0,1-1 0,1 0 0,0 0 0,3 2 0,2-2 0,1 2 0,0 0 0,0-1 0,0 1 0,0 1 0,0 1 0,0-3 0,0 4 0,0-2 0,0-3 0,-2-2 0,-1-1 0,-1 0 0,-2-1 0,3-2 0,-3-2 0,-1 1 0,-2-1 0,1 1 0,-2-2 0,6 3 0,-1-3 0,1 0 0,-1 0 0,2 3 0,2 2 0,1 2 0,0 2 0,-2 3 0,-1 0 0,-1 0 0,1-3 0,0 1 0,0 2 0,-3 4 0,-1-1 0,-4 0 0,1-3 0,1 0 0,-3-2 0,5-4 0,-2-1 0,0-2 0,0-2 0,2 2 0,1-3 0,6 2 0,0 1 0,0 0 0,0 0 0,1-3 0,4-1 0,2 2 0,6-4 0,1 0 0,-2 0 0,-2 1 0,-3-3 0,-1-1 0,-1-3 0,-4-1 0,2-3 0,2-2 0,-2-3 0,-2-1 0,-1-1 0,0-1 0,0-7 0,0-6 0,2-8 0,2-3-629,5-3 0,-2 1 1,1 0-1,-1-1 1,1 1-1,2 0-871,2-1 1,-3-3 0,0-1 0,1 1 0,2 1 0,0-2 1499,-3-4 0,8-9 0,-2-3 0</inkml:trace>
  <inkml:trace contextRef="#ctx0" brushRef="#br0">8891 15366 7702,'-32'6'0,"3"-3"0,1 6 0,8 1 861,6 2 1,10-3 0,1 0-1,4 1 1,5 2 112,2 2 0,2 0 0,6 3 0,4 2 0,-1 2 0,2 2 0,-1 2-74,4 2 1,0 0 0,-1-1 0,-2 1 0,0 0 0,-2-2-320,0-3 0,-1-3 0,-3-4 1,1 0-1,4-2 0,-1-5 0,2-5-529,-1-3 1,2-9 0,5-8 0,0-12 0,1-10 0,3-9 0,3-6-525,0-7 0,5-2 0,-5-4 1,1 2-1,1 1 0,-1 4 1,-1 0-280,-2 4 1,-4 7 0,-2 5-1,0 4 1,-4 4 0,-4 7-3657,-4 5 3411,0-1 0,0 9 996,4-7 0,-3 1 0,4-5 0</inkml:trace>
  <inkml:trace contextRef="#ctx0" brushRef="#br0">11584 7157 8201,'-8'-14'0,"-3"5"0,2 2 0,-3 1 52,-1 3 1,-1 2 0,1 1 0,1 1 0,5 2 0,8 2 0,10-2 1210,5-2 1,8 5 0,-2 3-1,1 3 1,1 2 0,-2 3-611,2 1 1,1 5-1,0 1 1,-1 4 0,-3 5-1,-2-1-257,-3 1 0,4 2 1,-3-4-1,1 1 0,0-1 1,1 0-1,2-3-224,3-4 1,-4 1 0,3-5 0,-1 1 0,0-3 0,-1-3-1,-2-3-719,-3-3 1,-5 1-1700,-2-6 0,-6-1 1,2-7-1,1-5 2246,3-3 0,15-7 0,4-2 0</inkml:trace>
  <inkml:trace contextRef="#ctx0" brushRef="#br0">12517 7063 9246,'-18'-48'0,"2"0"0,3 8 543,2 11 0,2 9 0,-4 11 0,-2 3-335,-3 1 1,-7 3 0,-9-2 0,-3 4-1,-6 4 1,-1 5 0,-4 4 549,1 5 1,1 0 0,-6 8 0,-3 7 0,2 4 0,1 5 0,5 0-30,1 3 1,-1 5 0,5-1 0,5 3 0,3 1 0,4 1 0,2-1-673,2 0 0,0-4 0,4-2 0,4 1 1,4-4-1,0 1-565,1-2 1,6-9-1,2 4 1,4-4 0,1-4-1,0-3 1,0-5-6290,0-5 6797,6-2 0,7-1 0,8-1 0</inkml:trace>
  <inkml:trace contextRef="#ctx0" brushRef="#br0">5665 16179 8176,'-6'-19'0,"0"0"0,-4-4 597,1 6 0,6 2 0,-1 2 0,4-1 0,4 2 0,5 3 1,3 5 146,1 3 1,1 1 0,-1 0 0,0 3 0,2 4 0,1 6 0,4 2 0,-1 1-282,0 2 1,3 1 0,-2 5 0,-1-2-1,0 2 1,-3 1-524,-1 2 0,-1-2 0,-1-1 1,0-2-1,-1 2 0,-3-1-398,-5-1 1,2 2 0,-1-6-1,-1-2 1,1 1 0,-1-1-620,-1 2 1,4-1-1,2-5 1,3-1 0,3-4 1076,3-1 0,3-2 0,5-4 0</inkml:trace>
  <inkml:trace contextRef="#ctx0" brushRef="#br0">6425 15833 7704,'12'-14'0,"-2"2"-278,-1 4 1,-1 0 0,2 5 717,-1-1 1,-6-2-1,0 3 1,-6-2-1,-6 4 792,-3 4 0,-3 4 0,-1 8 0,-3 4 0,0 7 0,-2 6-397,0 7 0,0-1 1,-1 11-1,3 3 1,1 3-1,0 4 0,2 0-470,1 0 1,3 4 0,2-6-1,3 0 1,1-3 0,3-2-806,1-3 1,2-3 0,0-6 0,0-2 0,0-1 0,0-2 0,-1-3-311,-4-2 1,2-4-1,-6-2 1,1-2 0,-1 0-1,1-1 1,1-3-387,-1-3 0,4-2 0,-3 0 0,1 1 1136,3-1 0,1 0 0,2 1 0</inkml:trace>
  <inkml:trace contextRef="#ctx0" brushRef="#br0">14303 17205 8442,'12'-13'0,"-2"1"0,-2 2 0,-1 2 170,1 3 1,-5-6 0,0 4 0,-5-2 0,-4 1 0,-1 3 0,-2 3 9659,2 5-8924,1 4 1,1 7 0,1 1-1,1 1 1,1 3 0,2 2-1,-1 1 1,-2 0-664,-2 0 1,1 1 0,2 2 0,-1-1-1,-1-4 1,0 1 0,-1-2 0,1 0-244,1-2 0,1-2 0,4-2 0,2-1 0,5-3 0,4-5 0,5-2 0,0-2 0,7 0 0,5 0 0,1-2 0,3-1 0,-1-3-755,-1-1 0,4 2 0,-4-2 0,1 1 0,-1 2 0,-3-1 1,-4 1 754,-3 1 0,0-5 0,5 1 0</inkml:trace>
  <inkml:trace contextRef="#ctx0" brushRef="#br0">14450 17445 8442,'-13'-13'2165,"2"0"0,7-1-937,8 1 1,12 0 0,10-1 0,6 1-1,8 0 1,2-1 0,1 1 0,-2 0-218,-1-1 1,8 2-1,-10 2 1,-1 3-1,-3 1 1,-4 3-1144,-4 1 1,4 2 0,-8 0 0,2 0 0,0 0 131,-2 0 0,0 6 0,5 2 0</inkml:trace>
  <inkml:trace contextRef="#ctx0" brushRef="#br0">15463 16806 8318,'0'-20'1655,"0"-2"0,0 10 0,0 9 0,0 14 0,0 9-251,0 6 0,0 0 0,0 2 1,0 3-1,0 6 0,0 6 1,0 6-1031,0 3 1,-2 1 0,0 1-1,-4 1 1,0 1 0,0 2-1377,3-2 0,0-6 0,0-2 1,-2-3-1,2-2 0,2-3 1,2-6 1001,4-7 0,-4 0 0,5-7 0</inkml:trace>
  <inkml:trace contextRef="#ctx0" brushRef="#br0">15823 17299 11455,'-2'-17'0,"-2"4"0,-3 7 2457,-1 8 1,1 5-1,4 6 1,-2 2-1649,2 3 0,2-2 0,1 6 1,0 4-1,1 3 0,2 5 0,5 2-563,4-1 0,-1-9 0,12-1 0,0-5 0,1-3 0,1-4 0,-1-4-743,0-5 1,-1-2 0,-6-5 0,0-5 0,0-6 0,-4-6-150,-4-3 1,-2-2 0,-4-2 0,2 0 0,-1 1 0,1-1 0,1 0-333,1 1 0,2 3 0,4 3 0,0 0 0,1 4 0,-1 1 978,0 2 0,7 0 0,0-1 0</inkml:trace>
  <inkml:trace contextRef="#ctx0" brushRef="#br0">16689 16792 9649,'8'-13'996,"-2"7"1,-6 9 0,0 12 231,0 10 1,4 10 0,2 1 0,0 1-1,0 2 1,-3-1 0,-2 6 0,-1 5-506,0 6 1,2 1-1,1-2 1,3-2 0,1-2-1,3-3-1448,2-1 1,2-7 0,-2-10-1,-2-5 1,-3-6 0,1-5-146,-1-4 1,1-5 0,2-8 0,-3-8-1,2-7 1,2-9 1315,3-5 1,4-2 0,0-2 0,4 4 0,5 6 0,2 4 0,4 3 960,1 7 0,0 7 1,3 12-1,-1 7 1,-1 8-1,-1 6-1426,-3 4 1,-13 7 0,-6 8 0,-6 0-1,-9 3 1,-10 0 0,-11 3 15,-6-2 0,-8-5 0,-1-3 0,-5-5 0,-2-5 0,0-4 0,5-3 3,4-3 0,4-4 0,8-9 0,3-3 0,4-2 0,3 1 0,8-1 0,1-4 0</inkml:trace>
  <inkml:trace contextRef="#ctx0" brushRef="#br0">23874 15593 8529,'0'-21'354,"2"8"1,2 8 0,7 4 0,5 1-1,5 0 1,2-2 0,3-1 0,2-3-1,1-1 1,2-2 0,0 0 773,-1 0 1,1 6-1,-3-3 1,-2 2-1,-3 0 1,-1-1-2569,1-1 1,-7 3-1550,2-6 1,-9 12 2988,-5 2 0,-2-1 0,-2 2 0</inkml:trace>
  <inkml:trace contextRef="#ctx0" brushRef="#br0">24714 15353 12916,'-1'-25'-294,"-4"3"1192,4 8 0,1 8 0,9 6 0,2 0 1,4 2-1,2 2 0,0 7 2784,0 5-3309,3-1 0,-6 10 1,0-3-1,-5 3 1,-3 2-1,-1-2 59,1-3 0,-5 3 0,4-1 1,-4 3-1,-2 1 0,-2-3-1057,-2 0 1,1-6 0,4-1-1,1-4-540,4-6 1,1-8 0,4-10 0,-3-6 0,1-6 0,-2-4 787,0 0 1,3-7 0,-5-2-1,-1-2 1,-2 0 0,-1 3 0,0 1 645,0 3 1,5 4 0,-1 4 0,1 4 0,-1 3 0,2 3 784,1 3 1,-2 3 0,4 6 0,1 0 0,2 0 0,1 2-439,1 2 1,-1 10 0,2 6 0,1 2 0,2 1 0,-3 0 0,-3 3-554,-4 0 0,-3 1 0,2 0 0,-1-1 1,-3 1-1,-1 1-1213,-2 3 0,0-3 0,0 3 0,0-4 0,1-3 0,4-4 1142,3 0 0,16-3 1,4-3-1</inkml:trace>
  <inkml:trace contextRef="#ctx0" brushRef="#br0">25461 15460 8595,'-6'-33'2582,"-2"12"1,-4 5-1933,4 13 1,-3 9 0,5 7 0,0 1 0,0-1 0,3 0 0,2 1 0,1 0-248,0 4 1,1 1 0,5 5-1,8-2 1,6 0 0,6-1-917,0-3 1,1-5 0,1-2 0,0-4-1,-1-1 1,-6-3 0,-5-3-99,-3-5 0,-5 3 0,-4-7 1,-4-3-1,-6-3 0,-7-4 693,-8-2 1,-4 3 0,-2-2 0,1-1 0,0 2 0,4-1 0,4 4 960,4 1 1,2 2 0,4 1-1634,8 3 1,8 3-1,8 6 1,3 0 0,2 2-1,4 2 1,3 5 589,3 3 0,6-5 0,-2-1 0</inkml:trace>
  <inkml:trace contextRef="#ctx0" brushRef="#br0">25914 15353 13213,'0'-25'-1088,"0"11"2275,0 1 0,4 12 1,2 15-1,2 3 1,0 0-1,1 0 1,0-2-1,0-1-612,-1 4 1,3-2 0,-3 5 0,1 0 0,-2-2 0,1 0-1323,-1-2 0,-3-7 0,4-1-428,-2 1 1,-2-5-1,-4-5 1,0-9-1,-1-6 1,-2-4 1051,-2-2 0,1-1 1,4-3-1,0 1 0,0 3 1,0 1-1,1 0 754,4 1 1,2 3 0,6 7 0,1 4 0,1 2 0,1 0-73,2-1 0,4 0 0,-3 4 0,0 1 0,2 4 0,-2 3 0,1 6-1057,-4 3 0,-3 0 0,-2 5 0,-2 2 0,1 1 0,0 2-1043,-1-1 0,3-4 0,-3-1 1539,3-2 1,13 5 0,3-3 0</inkml:trace>
  <inkml:trace contextRef="#ctx0" brushRef="#br0">26514 15486 8520,'6'-26'340,"-5"0"0,4 4 1,-3 4 729,3 4 0,-2 2 0,6 3 0,3 4 0,4 4 0,6 1 1,3-2-448,2-2 0,6 2 0,1-2 0,0 3 0,-3 1 0,-5-2-803,-3-2 0,-4 1 0,-7-6 0,-6-2 0,-12 1 1,-16 0-377,-15 1 1,-5 6-1,-7-2 1,-1 4 0,-1 4-1,3 4 889,3 7 1,11 8-1,7 0 1,10 5 0,8 4-1,10 4 1,13 5 289,11 5 1,10-4 0,16 4 0,11-4 0,-27-21 0,1-1 0,1-1-1,2-1-5395,-2-1 1,1-1 4771,0-1 0,0 0 0,1 2 0,2 1 0,-1 0 0,0 0 0</inkml:trace>
  <inkml:trace contextRef="#ctx0" brushRef="#br0">8158 6277 8518,'7'-27'-12,"5"7"1,-10 5 0,2 6-1,-4 0 1,-3 0 0,-3 0-1,0-1 1,-1-2 0,1-1-1,-1 1 1000,-1 3 0,5 5 0,-3 7 1,2 4-1,0 3 0,1 5-488,1 0 0,2 0 1,0-2-1,2 2 1,1 1-1,2 2 1,1-2-28,0-1 1,0-6-1,0 0 1,6 0 0,6-2-1,2-1 80,4 0 0,7-3 1,5 6-1,4 1 1,6 4-1,4 2 1,3 3 132,-1 2 1,-1-3 0,0 4-1,0 1 1,-4 1 0,-1 0-687,-3-2 0,-1 0 0,-4 3 0,-2-1 0,-5-3 0,-3 0 0,-1-2 0,-1 0 0,-4-1 0,-1-5 0,0-1 0,-2-2 0,0-2 0,-2-2 0,-4 0 0,-3-3 0,-1 1 0,2-1-2026,0-1 1,-3-1 58,-4 3 1,-2 4 0,-1 5 0,4 1 0,5-3 1453,6-2 0,-1 3 1,4-5-1</inkml:trace>
  <inkml:trace contextRef="#ctx0" brushRef="#br0">9384 6530 16054,'-26'-6'409,"7"-1"0,4-5 0,6 2 245,3 1 0,-3 4 0,5-3 0,1-3 0,3 1 0,3-1 0,2 4 326,3 1 1,1 2 0,4 5 0,0 5 0,1 6 0,-1 6-582,0 2 1,5 4 0,0 6 0,0 2 0,0 2 0,-1 2-1,0-1-82,-3 1 1,0-5 0,-1 3 0,0-1 0,1-4 0,-2-1 0,-4-1-318,-3 0 0,-2-1 0,0 0 0,1-3 0,-2-2 0,-4-2 0,-2-2 0,-11-3 0,0 0 0,-4-1 0,-5-1 0,-2-3 0,-6-3-90,-3 0 1,-1-5 0,-2 4 0,-2-4 0,1-1 0,2 0 0,2 0-399,1 0 1,1 0 0,6 2 0,2 0-1,2 3-1313,0-2 1,7 4 0,0 2 0,4 4 1570,3 5 0,6 9 0,-3 7 0</inkml:trace>
  <inkml:trace contextRef="#ctx0" brushRef="#br0">9438 5051 7954,'0'-13'1638,"0"5"0,1 2 1,4 6-1,4 0 0,2 2 1,3 4-547,-1 7 0,2 2 0,1 6 0,3-1 1,1 1-1,0 3 0,1 1 0,1 2 1,1-1-917,-1 1 0,-1 0 0,2-2 0,-2-3 0,-2-3 1,-1-1-177,1 0 0,-4 0 0,1-5 0,-4 0 0,-3-1-1023,1-3 1,-2-3 0,1-8-1,1-2 1023,2-5 0,1-15 0,1-4 0</inkml:trace>
  <inkml:trace contextRef="#ctx0" brushRef="#br0">9971 4958 7952,'-2'-14'0,"-2"1"1361,-5 0 1,-3 4-1,-1 1 1,0 3-1,-1 3 277,1 5 0,-2 9 1,-1 9-1,-3 2 0,-1 8 1,-2 6-959,-3 9 0,1 3 1,-7 1-1,3-2 0,0-1 1,-2-1-681,-1 0 0,2 1 0,5-5 0,3-5 0,2-3 0,4-4 0,5-4-249,5-4 0,4-2 1,2-8-1,4-4 249,4-3 0,14-10 0,5-2 0</inkml:trace>
  <inkml:trace contextRef="#ctx0" brushRef="#br0">11944 7330 7832,'-33'-16'3882,"-1"2"-2545,0 7 0,7 0 0,10 1 1,0-2-1,0-1 0,-4 2 1,-3 2-677,-2 4 1,-4 2 0,-10 4 0,0 5 0,0 7 0,1 5 0,2 3-169,2 2 1,7 5 0,0 5 0,7 3 0,5 3 0,5-1-494,4 1 0,2 2 0,8-3 0,5-5 0,8-3 0,9-6 0,12-6-163,9-8 0,12-8 1,4-12-1,3-9 0,0-10 1,-2-11-620,-6-7 0,-14 5 0,-7-7 0,-9-1 0,-8-1 1,-9 0-1,-7 1 1235,-9 3 0,-16 3 1,-9 4-1,-8 7 0,-5 6 1,-5 10 78,-3 7 1,0 6 0,2 6-1,4 6 1,6 7 0,9 5 0,9 5-533,7 4 0,0-2 0,12 3 0,6 0 0,9-1 0,12-1 0,8-3 0,8-6 0,20-9 0,2-10 0,4-4 0,5-7 0,1-10-64,-1-8 1,-5-4-1,-18 0 1,-8 0 0,-11-4-1,-8 1 1,-9-1-76,-5 3 0,-14 2 0,-12 3 1,-11 3-1,-8 6 0,-8 5 0,-5 7 375,-4 2 0,5 4 0,6 4 0,4 6 0,6 5 0,7 4-236,8 3 0,10 1 0,4 0 0,7-1 0,8-2 0,12 0 0,12-3 0,9-5 0,2-2 0,7-8 0,3-1 0,-1-3 0,0-4-942,-5-5 1,-14-3 0,-11-1 0,-8-1 0,-9 1 0,-7 0 0,-8 1 1375,-10 3 0,-21 3 0,-7 6 0,-4 1 0,-5 4 0,0 5 0,2 6 73,3 7 0,17-4 0,5-1 0,9-2 0,8 0 0,5 4 1,9 0-2775,9 4 1,9-5 0,13-1 2266,11-3 0,8-2 0,13 0 0</inkml:trace>
  <inkml:trace contextRef="#ctx0" brushRef="#br0">12797 7210 7782,'0'-13'0,"0"-2"0,-2 0 2934,-2 2 0,3-4-2027,-4 9 1,4 0-1,2 1 1,4 4-1,3 7 1,6 10 460,4 5 0,-2 3 0,6 5 0,2 1 0,1 1 0,2 4 0,-2 0-1368,-3-1 0,-3 4 0,-5-4 0,-1-1 0,-1 0 0,-2-4-502,-1-2 1,-5 2-1,5-9 1,2-3-1,1-5-2775,1-6 0,0-2 0,2-5 2901,3-6 1,8-12-1,9-13 1</inkml:trace>
  <inkml:trace contextRef="#ctx0" brushRef="#br0">13477 7037 7753,'7'-20'0,"1"6"0,-4-3 0,3 6 1125,1 2 1,4 6 0,-5 0 0,2 6 0,-2 7 278,-1 6 0,-1 7 0,-7 8 1,-2 7-1,-5 10 0,-4 11 1,-5 7-909,-4 5 0,7-31 0,0-1 1,-1 0-1,-1-1 0,1 0 0,0 1 1,-1 2-1,1 1 0,1-1 1,1-1-497,-1 3 0,1-1 0,2-4 0,-1-1 0,-9 31 0,4-5 0,4-4 0,0-4-1284,1-5 1,4-4 0,2-8-1,1-4 1,3-7 0,1-8 1283,2-4 0,0-7 0,0-3 0</inkml:trace>
  <inkml:trace contextRef="#ctx0" brushRef="#br0">8371 6597 7984,'0'-13'0,"2"-2"0,2-1 178,5-2 1,3 0 0,1 3 0,-1-1 0,-1-2 0,-4 2 0,-1 1 0,-3 2 0,-2-1 0,-1 1 0,-1 1 0,-2 2 0,-5 1 301,-3-1 1,0 2 0,-7-1 0,2 0-1,0 1 1,-2-1 0,2 0 0,1 0 0,2 1-1,-1 1 1293,1 0 1,4 2 0,0-2-1110,-1 1 0,4 7 1,2 8-1,2 3 1,2 1-1,0 1-739,0-1 0,2 0 0,0 1 0,4-1 0,2 0 0,4 1 0,4 1 756,6 2 1,11-2 0,8 3-1,8-3 1,7-1 0,4 3 3830,5 1-4479,3 5 0,3-1 0,-35-7 1,-1 0-1,1 1 0,1 1 0,0-1 1,1 0-34,2 1 0,0-1 0,-2 0 0,0 0 0,28 14 0,-8 1 0,-7 0 0,-9-1 0,-4-2 0,-7-3 0,-3 0 0,-8-5 0,-2-3 0,-4-2 0,-6-2 0,-3 1 0,-5-7 0,-5-4 0,-5-6 0,-6-6 0,-3-4 0,-7-5 0,3-4 0,-2-3 0,-1-2 0,-2-1 0,-3-2 0,-3-1 0,-2 0 0,-4 3 0,0-2 0,0-1 0,1 2 0,-1 1 0,1 2 0,2 3 0,3 2 0,1 0 0,4 2 0,1 0 0,7 1 0,3 5 0,5-1 0,2 1 0,2 0 0,9 1 0,3 3 0,11 5 0,5 2 0,9 5 0,6 4 0,0 7 0,5 8 0,-4 0 0,2 3 0,0 2 0,-3 0-346,-1-1 0,-6 1 1,-7 1-1,0 2 1,-5 1-1,-5-2-1171,-6 0 0,-2 2 0,-4 1 0,-2 1 0,-6 2 0,-7 1 1249,-5 1 1,-15 4 0,-4-7 0</inkml:trace>
  <inkml:trace contextRef="#ctx0" brushRef="#br0">22528 14713 7800,'-12'-13'0,"2"1"565,1 3 1,6 2-1,-2 2 1,4-4 0,2-1-1,4 1 1,5 5 159,7 2 0,-3 13 0,3 5 0,-5 6 0,-5 8 0,-3 4 0,-5 7 0,-8 7 0,-7 6-284,-7 9 1,-3 0 0,11-25 0,0 0 0,-2 2 0,0 0 0,-1 2 0,-1 0 0,-2 4-1,-1 0-41,-1 1 1,0 1 0,1 0 0,0 1 0,-2 4 0,0 0 0,1-1 0,-1-1 0,1-2 0,0 0 0,0-2 0,0-1 0,2-3 0,-1-1-362,1-2 1,1 0-1,2-1 1,0 0-1,1-4 1,0-2-1,-14 29 1,4-4 0,5-7-40,3-4 0,1-9 0,5-5 0,-1-3 0,1-2 0,1-5-1787,3-2 1,2-3 0,4-5-1484,-1 1 1,1-8 3269,7-6 0,3-12 0,7-9 0</inkml:trace>
  <inkml:trace contextRef="#ctx0" brushRef="#br0">20888 18312 7689,'-3'-12'626,"3"3"0,-3 1 0,8 4 1,-5-3-1,-5-1 0,-3 2 1,-4 2 369,-2-1 1,1 1 0,0 4 0,-1 0 0,1 1 0,0 5 0,-1 6-418,1 4 0,4 8 0,2-2 0,1 5 0,3 3 0,1 1 0,2-2-437,0-1 1,0-1-1,2 0 1,2-2-1,5-3 1,2-3-614,-3 1 1,4-7-1,-3 2 1,3-6-1,3-3 1,3-3-5206,4-2 5179,3-7 1,8-4-1,2-10 497,4-2 0,7-18 0,1 5 0</inkml:trace>
  <inkml:trace contextRef="#ctx0" brushRef="#br0">21435 18005 7677,'7'-27'2096,"-7"7"1,0 8 0,0 12 0,6 7-1293,2 5 1,2 7-1,-4 5 1,0 4-482,0 3 0,0 12 0,-3 0 0,1 4 0,1 1 1,-1-2-1,2-3 37,1-2 0,-2-5 0,2-2 0,-1-2 0,-1-2 0,-1-3-857,0-5 1,1 2 0,-5-7-44,0 0 0,-5-10 1,-1-7-1,-1-7 1,-5-5-1,-3-2 801,-2 1 0,-3 0 0,4-1 1,-2 3-1,2 2 513,1 4 1,2 4 0,1 2-1,3 4 1,5 4 0,2 2-385,2 3 0,0-1 0,2 2 0,2 1 0,5 0-168,3-4-760,1 2 1,2-7 0,1 5 0,4-3 0,-1-5 0,2-2-1592,-1-2 0,3 0 1,5 0-1,3-2 2129,4-2 0,4-4 0,1-5 0</inkml:trace>
  <inkml:trace contextRef="#ctx0" brushRef="#br0">22328 17658 8998,'-19'-11'0,"-2"2"0,-1 4 1433,0 4 1,-1 8-1,-3 7 1,-1 8-547,0 7 1,1 5 0,-1 9 0,0 5 0,2 7 0,3 1 0,4 3 224,3 2 0,8-5 0,3 12 1,2-1-1,4-5 0,2-1-1134,5-5 1,4-7-1,4-5 1,0-4 0,0-4-1,-1-4-934,2 1 0,-4-9 1,4 1-1,-3-4 1,-3-5-1,-2-1-742,-1-2 1,0-6 0,4-2 0,1-4 0,-1-1 168,0 0 1,1-6 1528,-1-3 0,0-2 0,1-3 0</inkml:trace>
  <inkml:trace contextRef="#ctx0" brushRef="#br0">22515 18138 7711,'-14'8'0,"4"-2"0,-2-6 0,-3 0 569,0 0 410,7 0 0,-4 0 1,4 1-1,2 2-452,6 1 1,11 1-1,8-5 1,2 0-1,2 0 1,1 0-1,1 0-362,2 0 0,-8 0 0,8 0 0,-2 0 1,-1 0-1,-2 0 0,-4 0 0,-3 1 305,-2 4 0,-4-2 1,-2 6-203,-1 1 1,3 2-1,-5 1 1,-1 1 0,-1-1-1,-4 0 15,-2 1 1,2-6 0,-2 1 0,3 2 0,1 1-686,0 1 0,0-4 1,1-2-1,2 1 1,3-1 223,1 3 1,2 2 0,5 1-1,-3 1 1,0-2 481,-2-3 0,-5 2 0,4-2 1,-3 3-1,-2 1 0,-1 1 404,-2-1 1,0-4-1,-2 0 1,-2 1 0,-5 2-667,-3 1 0,3-4 0,0-1 0,-1-1 1,-2 1-1,-1 0-224,0 0 1,-1-1-1,1-4 1,-2 3 0,-1 0-1,-2 0-1212,2-3 0,-1-2 0,3 1 0,-1 1 0,3 1 357,0-1 0,9-3 0,8-6 1037,11-7 0,14-6 0,4-8 0</inkml:trace>
  <inkml:trace contextRef="#ctx0" brushRef="#br0">23035 17872 7667,'-17'-9'218,"4"0"1,3 7 0,11 1 481,3 4 1,10 7 0,9-1 0,6 3-1,5 3 1,3 3 0,6 5 0,1 5 386,2 4 1,3 5 0,-6-2 0,-5 4 0,-5 1 0,-6-2-774,-5-2 0,-3 2 0,-7-1 0,-3 3 0,-6 2 0,-6-4-424,-6 1 0,-7-1 0,-4 1 0,0-4 0,-6-2 0,-2-2-694,-3 0 1,0-1-1,4-7 1,2-2-1,3-3 1,4-5-1938,3-3 2741,8-7 0,1 3 0,6-6 0</inkml:trace>
  <inkml:trace contextRef="#ctx0" brushRef="#br0">24101 17898 7663,'-6'-13'4196,"-3"0"-3205,3 5 1,0 8-1,6 9 1,2 5-1,2 3 1,5 6-644,3 2 1,0 10-1,-2 2 1,-2 0 0,-1 0-1,-1-3-722,0-3 0,0 2 0,-3-2 0,1-1 1,-1-2-1,-1-3 0,-2-1-2245,0-2 0,1-1 2619,3 1 0,-2 3 0,4-4 0</inkml:trace>
  <inkml:trace contextRef="#ctx0" brushRef="#br0">23994 18165 7694,'-17'-25'6565,"-1"3"-6112,0 2 0,11 11 0,4 2 0,6 1 0,5 3 0,4 2 0,3 1-298,3 0 0,1 0 1,6 1-1,0 2 1,4 2-1,-3-1-1972,-2 2 1,6-5-1,-4 4 1817,2-4 0,1 5 0,-3 2 0</inkml:trace>
  <inkml:trace contextRef="#ctx0" brushRef="#br0">24474 18178 7688,'-18'0'2078,"1"0"1,3 0 0,8 0-1649,5 0 0,4 5 0,12 1 0,2 0 0,6-1 0,3 0 0,5-1-439,5 1 0,2 4 1,1-5-1,-3 1 1,-5 0-1,-3 3 0,-3 1 9,-3 0 0,-3 0 0,-5 4 0</inkml:trace>
  <inkml:trace contextRef="#ctx0" brushRef="#br0">24514 18511 7688,'-21'-1'1467,"4"-3"1,8 1-1,9-5 1,12 1 0,14-1-1161,10-2 0,11 1 0,4-1 0,3-2 0,1 2 0,3-1-307,1 4 0,3-5 0,5 4 0</inkml:trace>
  <inkml:trace contextRef="#ctx0" brushRef="#br0">25661 18045 7738,'-6'-7'2942,"-3"2"-2486,-3 4 0,4 2 0,4 4 0,3 5 0,1 5 0,1 4 0,3 2 0,4 2 0,1 3 0,-2-1-212,-1-3 0,4 3 1,-2-3-1,1 2 0,-2 0 1,1-2-1,-1 0-669,3-1 1,1 3 0,-1-7 0,-1 1 424,1 1 0,2-4 0,2 4 0</inkml:trace>
  <inkml:trace contextRef="#ctx0" brushRef="#br0">25501 18431 9284,'-14'-28'0,"2"6"777,4 6 1,3 7 0,11 0-1,7-1-785,8-2 0,9-1 0,2 1 0,2 1 0,5 2 0,2 1 0,5 0 0,2 4 8,2 2 0,2-4 0,1-1 0</inkml:trace>
  <inkml:trace contextRef="#ctx0" brushRef="#br0">26287 17805 11650,'-18'-28'1782,"1"6"0,5 7 0,7 21-1437,4 7 1,5 2 0,1 9-1,-2 5 1,0 11 0,0 11 0,2 9-467,3 10 1,-4-8 0,5 11 0,3-4 0,1-5 0,4 1-1,-3-6-6938,3-1 7059,-1 1 0,3-11 0,2 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18516 6184 7991,'-33'-14'0,"-1"-2"0,-8 1 115,-2 4 1,-5 2 0,-6-2-1,-2 2 1,-1 1 0,-3-3-1,5-1 1,2-3 0,9-1-1,0-3 1,5-2 0,0-1-1,5 0 1,-1-2 0,3 0 88,1 2 0,-7-1 0,-1 5 0,-6 1 0,-5 3 1,-4 2-1,-6 1 0,-3 4 0,-5 1-198,-5 3 0,36 2 1,-1 1-1,-2 0 0,-1 1 1,-3 1-1,-1 1 0,0 1 1,-1 2-1,-1 1 1,0 1-1,1 0 0,1 2 1,-1-2-1,2 1 133,0 1 0,2 0 0,-26 4 0,-2 6 0,5-1 0,6 3 1,0 3 50,1 2 1,3 1 0,-6 2 0,0 2-1,-1 1 1,0 2 0,-3 2-72,34-17 1,-1 2 0,-4 3-1,0 2 1,3-2 0,0 1-1,-1 1 1,-1 1 0,-2 3 0,-1 0-1,0 2 1,0 1-147,-2 1 1,0 1 0,-4 3 0,0 1 0,4-1 0,0 2 0,0 1 0,-1 2-1,-1 0 1,0 2 0,2-1 0,-1 0-65,1 0 1,-1 0 0,-1 5 0,1 0 0,4-4-1,2 1 1,-2 1 0,1 0 0,2 1 0,-1 0-1,3 0 1,0 0 0,1-1 0,0 1 132,1 1 1,0 0 0,2-1-1,2 1 1,-3 2 0,0 0-1,1-1 1,1 1 0,-1 0-1,1 1 1,0 2 0,0 1 25,-2 3 1,1 1 0,4-3 0,1 1 0,-6 8 0,-1 2 0,2-3 0,0 1 0,2 0 0,0 0 0,-1 1 0,1 1-107,0 0 0,0 2 0,10-23 1,-1 1-1,0 0 0,0 2 1,0-1-1,1 0 0,-1 0 1,1-1-1,0 0 0,0 0 1,1 0-1,0 0 0,1 0 0,0 1 1,1-1-1,0 1 0,0 1 1,0-1-4,0 2 1,1 0-1,0 0 1,1-1-1,1 0 1,0-1 0,-4 23-1,1-1 1,1-1-1,2 2 1,1 0-1,2 1 1,3-23 0,0 0-1,0 1 24,0 2 0,1 1 1,0 0-1,1-1 0,0-1 1,1 0-1,1 0 0,1 0 1,0 0-1,2 22 0,2 0 1,3-1-1,2-1 0,2 0 1,0 1 45,3 1 1,1 0 0,-4-24 0,1 1 0,0-1 0,0 1 0,0-1 0,1 0 0,0 1-1,1 1 1,1-1 0,0 1 0,1 0 0,0 0 0,1-1 0,1 1 0,0-1 0,2-1-1,1 1 1,1-1 36,-1-1 0,2-1 0,1 0 0,1-2 0,1-1 0,0 0 0,11 19 0,1-1 0,2 1 0,0-2 0,1 1 0,1-1 0,1-1 0,0 1-95,1-2 0,-1 0 0,-13-19 0,0 0 0,1-1 0,16 17 0,2-1 1,1 1-1,1-1 0,-16-20 0,0 1 0,1-1 0,3 1 0,0 0 1,0 0-1,2 0 0,1-1 0,0 1-43,0-1 1,0 0 0,1 0 0,3 1 0,0 1 0,1-2 0,0-2 0,0 0 0,0-1 0,1 0 0,1-1 0,1 0 0,2 1 0,2-1 0,0 0 0,-1-2 0,1 0 0,0 0 37,0-1 0,1 0 1,1-1-1,3-1 1,1-1-1,0-1 0,-3 0 1,0-1-1,1-2 1,-1 0-1,1-1 1,0-1-1,1-1 0,-1-1 1,1-1-1,-1 0 1,-1 0-1,0-2 1,1 0-1,0-1 0,-1 0 107,0-1 1,0 0 0,0-2 0,-3-1 0,0-2 0,1-1-1,-1-1 1,0-2 0,0 0 0,2-2 0,-1 0 0,0 0 0,0-2-1,0 0 1,0-2 0,3 0 0,0-2 0,1 0 0,-2-2 0,0-1-1,0-1 27,0 0 0,-2-1 0,2-2 1,5-3-1,1-2 0,-1 0 1,-5 0-1,0 0 0,-1-1 0,3-1 1,-1 0-1,1-2 0,3-2 1,0-1-1,0 0 0,-1-2 0,1 0 1,0-1-1,2-2 0,1-2 1,0-1-186,-14 7 1,0 0 0,1-2 0,-2 1 0,13-8 0,-1 0 0,1-2 0,-12 8 0,1-2 0,1 1 0,-1-2 0,-1 1 0,1-1 0,-1 0 0,0-1-1,0 1 1,-1 0 0,1-1 0,-1 0 0,0-2 0,1 1 0,-1-2 0,0 1 56,1-2 0,1 0 1,-2 0-1,0-1 1,-3 2-1,-2 1 1,0-1-1,0-1 1,3-3-1,-1-1 1,0 0-1,0-1 1,-3 2-1,0 0 1,0-1-1,-2 0 1,13-11-1,-2-2 1,-1 0-1,0 0 0,-1-2 1,-1 0-1,-2 0 1,-1-1-1,0 0 96,-1 0 0,-2 0 0,1-2 0,-10 10 0,0 0 0,-1-1 0,0 0 0,7-12 0,-2-1 0,0 0 0,1-2 0,0-1 0,-1 0 0,-10 15 0,0-1 0,-1 0 0,0 1 0,7-16 0,-1-1 0,-1 1-75,-2 1 1,0 0 0,-1-2 0,-5 14 0,-1-1 0,1 0 0,-1 1-1,5-12 1,-2 1 0,1-1 0,0-1 0,1-1 0,-1 0 0,0-2-1,0 0 1,0 0 0,-1 0 0,1 0 0,-1 1-76,-1 0 1,1 0-1,0-1 1,-7 12 0,1-1-1,-1 0 1,0 1-1,4-13 1,-2 2 0,0-2-1,-1-1 1,0 0 0,-2-1-1,-1-2 1,-2 1-1,0-1 1,-1 2 0,-1 0-1,-1 0 1,-1-2-1,-1 1 1,0-1 10,-1 1 0,-1 0 0,-2 0 0,0 2 1,-3 0-1,0 0 0,-1-4 0,-2 0 1,0 0-1,-1 2 0,-1 0 0,-1 1 1,-1 1-1,-1 0 0,-1 1 0,-2-1 1,-2 1-1,0-1 78,-2 2 0,-1 0 0,-1 0 0,-1 1 0,0 0 1,-2-1-1,-3 0 0,-1-1 0,-1 1 0,0 0 1,-2 1-1,-1 0 0,0 2 0,-2 1 0,-1 1 1,0-1-1,-1 2 0,-1 0 0,0 3 0,0 1 1,-1 0-13,1 1 1,-1 1 0,-1 0 0,-1 1 0,-2 0-1,-1 1 1,0 0 0,0 1 0,-1 1 0,0 2-1,0 1 1,0 0 0,-2 1 0,-1 0 0,0 1-1,0 1 1,0 1 0,-1 1-86,-2-1 1,-1 0-1,-1 0 1,-5-1 0,-2 1-1,-2 1 1,0 3-1,-1 2 1,-2 1 0,-1 0-1,-1 2 1,0 0-1,-1 2 1,0 1 0,-1 1-1,1 1 1,0 1-1,0 1 114,0 0 0,0 0 1,-1 2-1,-3 1 1,0 2-1,-1 0 1,1 1-1,0 2 1,0 0-1,-2 2 0,1 2 1,-1 1-1,-1 2 1,0 2-1,-1 1 1,-1 2-1,0 2 1,0 1-1,-2 1 0,0 1 1,-1 1-109,1 1 1,0 1 0,0 0-1,-1 1 1,0 0 0,0 1-1,2 2 1,1 0 0,-1 2-1,-1 1 1,-1 3 0,0 1-1,-1 2 1,0 2 0,0 1 0,15-1-1,0 0 1,-1 2 0,0 0-289,-1 1 1,0 1 0,0 0 0,1 1 0,2 0 0,2 0 0,-1 1 0,1 1 371,-2 1 0,0 1 0,1 1 0,-1 0 0,3-1 0,-1-1 0,1 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9998 13620 8137,'-12'-17'0,"1"-1"173,3 2 0,3 7 0,-2 3 1,-1 1-1,1-1 0,-4-1 1,0-2-1,-3 2 141,1 2 0,0-1 1,-1 2-1,0 1 1,-4 1-1,-3 4 1,-1 1-1,0 3 1,-4 1 496,-3 4 0,1-4 1,-3 2-1,1 1 1,0 2-1,-1 0 1,2-2-362,0-1 1,3-1 0,-1 2-1,2-1 1,1 1 0,2 2 0,-2 1-147,-1 1 1,3 3 0,0 3 0,-2 0-1,0 4 1,1 3 0,0 2 46,0 2 0,-1 2 0,0-3 1,4 1-1,-1-2 0,2 0 1,-1-3 1,4 1 1,-3-1-1,1 0 1,2-3 0,1 0-1,2 0-243,-1 2 0,2-2 0,2-1 0,3 2 0,1-1 0,3 1 0,1-2-110,2 2 0,0 0 0,2-1 0,1-2 0,4 0 0,3-2 0,5 0 0,2 3 0,-3-2 0,3-1 0,2 0 0,0-3 0,2-1 0,0-1 0,1-1 0,3 0 0,0 1 0,-1-1 0,1 0 0,-1 1 0,-1-1 0,4-4 0,0 0 0,-1 1 0,3 2 0,0 0 0,2-3 0,0 2 0,-4-2 0,-2 2 0,-1-1 0,-2-3 0,2-1 0,1 0 0,2-3 0,-1 2 0,1-1 0,0 1 0,-1-1 0,1-1 0,1-2 0,3-1 0,3 0 0,2 0 0,-1-1 0,2-3 0,-2-4 0,-1-5 0,0-1 0,0 1 0,1 0 0,1-1 0,-1 1 0,-5-5 0,3 1 0,-1-1 0,2 0 0,2 0 0,-1 2 0,-1-3 0,3 0 0,-1-1 0,-1 1 0,1 3 0,-2-1 0,-1 0 0,-2 2 0,-5-3 0,0 3 0,-3 2 0,-2 0 0,-2-1 0,-2 1 0,-4-2 0,-3-1 0,-1-3 0,0-2 0,-2-3 0,-1-1 0,0-2 0,-3 1 0,5-1 0,-2 0 0,-3 1 0,-2-1 0,-1 0 0,0 1 0,0-1 0,-1 1 0,-4 0 0,-4 3 0,-3 0 0,-1 0 0,0-2 0,-2-1 0,-3 3 0,-4 2 0,-3 2 0,-2 2 0,0 3 0,-5 0 0,-4 1 0,-2 1 0,-4 2 0,-2 2 0,-5 2 0,-3 2 0,0 4 0,2 0 0,1 1 0,0 4 0,0 4 0,0 3 0,7 1 0,-4 0 0,1 1 0,1 0 0,2 4-713,5 4 0,3-1 0,5 1 1,-1 2-1,3 1 0,5 2 1,3 1-5243,3 3 5955,1-3 0,7 17 0,2-4 0</inkml:trace>
  <inkml:trace contextRef="#ctx0" brushRef="#br0">17089 17832 7833,'0'-25'0,"0"2"0,0 6 443,0 2 0,0 1 0,0 0 1,0-3-1,0-2 0,0 0 0,0 0 1,0 2-1,2 4 0,1 3 2627,1 1-2940,1 6 1,-7-3 0,-2 6-1,-5 0 1,-6 0 0,-6 1-1,-5 2 1,-3 3 354,1 2 0,-4-1 0,-2 3 0,-2-1 0,2 0 0,1 0 0,4 0 1,1 1 55,1 2 0,0 1 1,1 1-1,1-1 1,1 0-1,3 1-331,2-1 1,-5 5 0,2 1 0,-3 2 0,-2 3-1,0 1 1,1 1 107,-1 1 0,0 0 0,1-1 0,-1 1 0,0 1 0,1 2-64,-1 1 0,5 0 0,1-4 0,2-1 0,3 1 0,1 0 1,3-1-255,3 1 0,3 0 0,6-1 0,0 2 0,3 2 0,5 3 0,5 1 0,14 0 0,1 3 0,6-2 0,7 4 0,5 1 0,2 0 0,6 1 0,-2-8 0,0-2 0,1-2 0,-2-3 0,1-1 0,-2-6 0,0-3 0,-2-5 0,-1-7 0,0-2 0,4-2 0,-4-6 0,2-6 0,-2-7 0,-1-8 0,-3-4 0,2-6 0,1-8 0,-3-4 0,1-4 0,-2-5 0,-4 1 0,-2-6 0,-5 0 0,-3 1 0,-3 2 0,-4 3 0,-8 3 0,-7 1 0,-5 4 0,-1 2 0,-7 4 0,-6 6 0,-8 3 0,-7 1 0,-6 5-146,-6 4 1,-8 7 0,1 8 0,-3 4-1,-5 4 1,0 1-929,0 0 0,-5 4 0,0 2 0,7 2 0,4 0 0,6 0 1,2-2-1648,1 0 1,4-5 2720,1 4 0,5 2 0,-3 0 0</inkml:trace>
  <inkml:trace contextRef="#ctx0" brushRef="#br0">16223 18325 8600,'0'-21'3797,"-2"8"-2396,-2 8 0,2 5-518,-2 5 1,1 2-1,0 7 1,-3-1 0,-1 0-1,-4-1-6,-1-3 1,-1 6 0,-2-5-1,-1 2 1,-3 3 0,0 1-498,-1 0 1,-3-1-1,0 0 1,0 1 0,-1 3-1,2 1 1,-2 0-347,-1 1 0,-2-3 1,2 3-1,1-2 1,2-3-1,-2-1 1,-1-3-35,-1-3 0,-1 3 0,0-5 0,1 2 0,-3-2 0,0-1 0,-2-3 0,0-1 0,4-2 0,0 0 0,1 0 0,-1 0 0,0 0 0,2-5 0,1-1 0,2 0 0,-1-1 0,-1 1 0,2 0 0,-8 0 0,3 3 0,-2-1 0,-4-1 0,-1 1 0,0-1 0,-3-3 0,4 2 0,1 0 0,-2-2 0,1 2 0,1-1 0,2 0 0,-3-1 0,2-2 0,2 1 0,0 0 0,3 0 0,-1 0 0,1 6 0,-1-7 0,2 6 0,1 1 0,2 1 0,0 1 0,1-4 0,-4 4 0,2-4 0,0 4 0,-2 1 0,1 0 0,0 0 0,-7 0 0,6 0 0,-2 0 0,-2-2 0,0-1 0,1-1 0,2 1 0,3-3 0,1 0 0,0-1 0,0-2 0,1 0 0,2 1 0,2 3 0,3-4 0,-1 3 0,-1 0 0,-2 0 0,1 1 0,3 0 0,-4 3 0,-1-4 0,-1 2 0,0-2 0,-1 0 0,-3 0 0,-1-4 0,-2 1 0,2-3 0,2-1 0,0-1 0,0 1 0,-3-6 0,6 2 0,0-3 0,3-1 0,-1 0 0,2-3 0,1-1 0,1 5 0,1 0 0,0 2 0,-2 1 0,-1 0 0,-2 1 0,2-2 0,-1 4 0,1-4 0,-3 3 0,0 0 0,-2-1 0,0-2 0,5 0 0,-2 4 0,3-3 0,2-1 0,1 2 0,2 1 0,1 2 0,6 0 0,-2-1 0,4 1 0,1 0-970,0 5 0,0 8 0,0 11 0,0 5 0,1 6 1,4 5-2308,4 4 0,3-1 0,1 4 3075,0-2 0,6-7 0,2-5 0</inkml:trace>
  <inkml:trace contextRef="#ctx0" brushRef="#br0">12944 18098 8072,'-20'-12'689,"6"5"0,-3-8 0,5 6 91,3 3 0,7 0 0,-4 4 0,1-4 228,1-2 1,1 5-1,7 0-414,5 6 1,3 3 0,3 5 0,1-4 0,3-1 0,2-3 96,3-2 0,1-1 0,2-1 0,-2-4 0,-2-4 0,-2-2 0,0-4-381,0-3 0,-10-3 1,3-5-1,-4-1 1,-1 0-1,-2-1-541,-1-3 1,-1 7 0,-5-1 0,0 5 0,0 3 0,1 4 0,2 3 81,2 1 0,7 6 1,-1-2-1,7 5 0,3 5-171,3 4 1,7 7 0,4 3 0,4 2 0,2 4 0,2 5-4757,2 5 5076,5 4 0,-3-5 0,7-2 0</inkml:trace>
  <inkml:trace contextRef="#ctx0" brushRef="#br0">14637 16672 7956,'-2'-13'-2,"-1"0"574,-1-1 0,-5 5 0,3 2 0,-2 0 0,-2 1 0,-2 1 0,-1 7-4,0 5 1,-5 5 0,-1 3 0,-1 3 0,0 4 0,-1 3 0,-1 2-17,1-1 0,-4 2 0,2 2 0,0 3 0,-1 1 0,2 4-307,-2 5 1,3 0 0,1 7 0,0 5-1,4 4 1,1 4-56,2-1 1,1 0-1,3 3 1,5 0 0,2 0-1,4 4 104,2-1 1,10 0 0,9-2 0,7 0 0,7-4-1,6-4 1,6-7-237,3-6 0,7-4 1,3-14-1,3-6 0,2-7 1,-2-6-1,0-10-209,2-10 1,-12-8-1,4-14 1,-4-11-1,-8-11 1,-24 24-1,-1-3 18,-2-2 0,-2-1 1,-2-1-1,-1-1 1,1-5-1,-2-3 1,-2 0-1,-2-2 1,-2 0-1,-3 0 1,-1-2-1,-2 0 15,0-2 0,-2 0 0,-3 3 1,0 0-1,-2-1 0,-1 0 0,0 3 1,-2 2-1,-1 4 0,-2 1 0,1 4 1,-2 1-1,-15-27-71,-2 8 1,-4 9 0,1 14-1,-7 9 1,-5 8 0,-2 9-641,0 4 0,-4 10 0,1 9 1,-3 14 828,-2 13 0,27-13 0,1 2 0,0 2 0,-1 0 0</inkml:trace>
  <inkml:trace contextRef="#ctx0" brushRef="#br0">9784 14820 7883,'2'-39'-145,"2"13"0,-2 23 0,2 20 0,-4 7 0,-4 1 1,-7-4-1,-5-6 0,-6-5 407,-3 1 0,-8-4 0,-2 2 0,-7 4 0,-5 6 0,-8 8 0,-4 3 0,-5 1 898,-1 0 0,-2 4 0,3-3 1,5-3-1,7 1 0,6 1 1,9 6-645,9 6 1,13 9-1,12 8 1,8 6 0,2-30-1,2 2 1,5 1 0,3 0-343,5 2 1,4-2-1,6 2 1,4-3-1,5-6 1,2-2 0,4-3-1,1-2 1,5-3-1,1-3 1,0-3 0,1-2-1,1-4 1,-1-3-269,2-2 1,-1-2-1,-8-3 1,-1-2-1,3-1 1,0-3 0,-4-2-1,-1-3 1,-4-2-1,-2-2 1,-1-3 0,-2-4-232,-1-3 1,-3-2 0,18-29 0,-27 19 0,-3-3 0,-4-2 0,-4-2 0,-3-1 0,-3 0 0,-3-3 0,-3-1 0,-3 2 0,-2 0 91,-2-1 0,-3 1 0,-7 1 0,-2 0 0,-2 1 0,-2 1 0,-2 3 0,-2 1 0,-1 3 0,-1 3 0,1 5 0,-1 3-230,-28-13 1,-6 19 0,-1 20 0,2 12 462,1 14 0,29-1 0,0 4 0,2 2 0,0 0 0</inkml:trace>
  <inkml:trace contextRef="#ctx0" brushRef="#br0">10264 15286 8394,'-13'-25'-12,"0"9"1,-1-5 435,1 9 1,0 6-1,-1 6 1,-1 0-1,-1 2 1,-2 2-1,1 7 1,-1 5-1,0 6 1,2 5-1,-1 5 1,1 7 395,-2 4 0,-5 17 0,0 3 0,-2 5 0,11-31 1,0 0-1,0 0 0,-1 1 0,-2 2 0,1 0-465,-1 2 1,0-1 0,-1-5 0,0-1 0,-1 7-1,-2-1 1,1-2 0,0-1 0,1-2 0,-2-1 0,1 0-1,-1 0-217,-1-2 0,-1-1 0,0 0 1,-1 0-1,-2 0 0,-1 1 1,0-2-1,0 0 0,1-2 1,-1 0-1,0-1 0,1-1 1,-26 23-168,3-6 0,-3 1 1,5-11-1,1-2 1,4-3-1,7-7-443,2-3 1,2-3 0,6-7 0,3-3 0,4-1-453,3-1 0,8-5 1,5-8-1,8-3 1,8 0-644,0 3 1,7-1 0,0 5-1,1 2 1,-1 2 1566,-2 1 0,5 0 0,-3 0 0</inkml:trace>
  <inkml:trace contextRef="#ctx0" brushRef="#br0">9038 16619 8848,'-27'-22'964,"1"0"0,5 5 0,2 14 0,1 8-534,0 8 0,-4 6 0,3 9 0,-1 2 0,1 1 1,3-1-1,2-1 2257,5 2-2396,4-2 1,12 3 0,8-5 0,8 0-1,10-1 1,6-1-399,6-2 1,6-9 0,4-6-1,-1-2 1,3-5-595,-1-4 507,2-4 0,-3-9 1,-5-1-1,-6 2 0,-4-1 1,-7 1-6470,-8 1 6663,0 6 0,-10 2 0,4 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7305 10249 8226,'-12'1'-26,"2"-4"16,1-3 0,4-4 601,-4 5 1,7-5-1,-3 1 1,2-3-1,0-1 1,-3 1-1,-1 3 1,-4 5-1,0 2-253,-3 2 0,-1 2 0,-1 1 0,-3 1 0,-2-1 0,-3-1 0,-1-2 0,0 0 0,1 0 0,4 0 0,-1 0 0,2 0 0,-2 0 0,2 0 0,-2 0 6,0 0 1,5 0-1,-3 0 1,1 0 0,-1 0-1,-2 0 1,-3 0-1,-1 1 1,-2 4 0,-1 3-1,-1 4 1,-2 2-137,1-1 1,-4 2-1,0 1 1,0 2 0,3-2-1,1-1 1,2-2 0,0 2 200,3 3 1,2-6 0,0 2 0,2 0 0,0-4 0,0 3 0,-1 2-250,1 3 1,-2 0 0,3-5 0,1 0 0,-1 2 0,-1 2 0,-1 0-310,1 0 0,0 2 0,5-1 0,-2-1 0,2 3 0,1 0 347,2 1 1,4-2 0,1-5 0,2-1 0,3 0 0,2 1-199,1-1 0,-5 0 0,1 1 0,1-1 0,2 0 0,1 2 0,0 3 0,4-3 0,2 4 0,1-1 0,4 1 0,1 0 0,2 2 0,4 0 0,0-4 0,6 6 0,2-1 0,1 0 0,4-1 0,0-2 0,2-3 0,2 4 0,-2-3 0,1 0 0,1-3 0,1 0 0,0-1 0,-2-4 0,3 0 0,-2 0 0,1 0 0,-1-2 0,1-1 0,-2 3 0,3-3 0,-1 0 0,1 0 0,0-2 0,0 1 0,-2-1 0,-4 2 0,3-3 0,0 1 0,-1-1 0,1-1 0,-1-2 0,-1 0 0,1 0 0,-4 0 0,4 0 0,1 0 0,2 0 0,-2 0 0,7 0 0,-4 0 0,0 0 0,2 0 0,-1 0 0,2 0 0,-1-2 0,-4-2 0,-1 2 0,-4-4 0,1 2 0,-1 0 0,-2-1 0,-2-1 0,1 5 0,0-5 0,-1 1 0,1 1 0,0-1 0,-1 1 0,1 0 0,0-2 0,-2 3 0,-1-2 0,-2 1 0,2-1 0,1-1 0,1-1 0,1 0 0,0-4 0,-1 2 0,1-1 0,-2-2 0,-3-1 0,4 4 0,-4 0 0,2 0 0,-1 0 0,-2 0 0,-2-1 0,-1 4 0,-3-4 0,1 4 0,2-2 0,-2-2 0,-1 0 0,-2 1 0,1-3 0,-1 3 0,0-1 0,1-2 0,-1-1 0,5-2 0,1-9 0,0 3 0,2 1 0,-2 0 0,0 1 0,-1 1 0,-3 4 0,0-3 0,0-1 0,-3 2 0,-2 1 0,-3 2 0,4 0 0,-7-2 0,-1-1 0,-1-2 0,-2 2 0,0 1 0,-2 1 0,-1 1 0,-1 0 0,-1-1 0,1 1 0,-2 0 0,-2-1 0,4 1 0,-3 0 0,1-1 0,1 1 0,1 0 0,-1-1 0,-5 1 0,3 0 0,-2-1 0,-2 0 0,-2-1 0,-3 2 0,-4-8 0,3 7 0,-4 1 0,-1 1 0,1 3 0,0-1 0,1-2 0,2 3 0,-3 0 0,0 1 0,2-1 0,0 0 0,2-2 0,-2 4 0,1-2 0,1 0 0,-1 0 0,-1 2 0,-1 0 0,1-1 0,-3 4 0,3-5 0,-2 0 0,-3 2 0,-1 1 0,-2 0 0,1 4 0,-1-2 0,0 1 0,-1 0 0,-1-2-122,-2 2 0,-5 2 0,5 1 0,1 0 0,1 0 0,-1 0 0,-1 0 58,1 0 0,-2 0 0,1 0 0,-1 0 1,1-2-1,-1 0 0,-2-3 159,-3 2 0,-2-3 0,-2 2 0,-2 1 1,-3 1-1,-2 2-122,-2 0 0,-6 0 0,-3 0 1,-1 2-1,0 2 0,-1 5-507,-3 3 1,5 1 0,3 1 0,5-1 0,7 0 0,4-1 0,4-2-1996,5-1 0,9-4 1,4 2 2528,3-1 0,20-19 0,4-9 0</inkml:trace>
  <inkml:trace contextRef="#ctx0" brushRef="#br0">6438 11448 8294,'14'-25'730,"-2"4"1,-2-6 0,-1 10 0,1 5-1,2 3-524,1-1 1,1-2-1,-1 0 1,-1 2-1,-3 1 1,-5-2-1,-4-1 1,-4 1-1,-5 2 1,-4 4 574,-5 4 0,-3 1 0,-7 0 0,-3 1 1,-5 4-1,-4 4 0,-4 4 21,-5 5 0,-7-2 1,-4 5-1,1-1 1,-3 1-1,-3 3-506,29-12 0,-1 1 1,1 0-1,0 1 1,-1-1-1,0 0 0,0 1 1,0-1-1,0 1 1,0 0-1,-2 1 1,1 0-1,-2 0 0,1 1-277,-1-1 0,0-1 0,3 1 0,0-1 0,1-1 0,1 0 0,-33 14 0,1-2 0,2-1 0,3-3 0,5-4 0,7-3-310,6-4 1,4-3-1,4 2 1,7-4-1,5-4-2167,6-1 0,11 0 1,7 0-1,10 0 2219,11 0 1,1 0-1,11 0 1</inkml:trace>
  <inkml:trace contextRef="#ctx0" brushRef="#br0">3759 12514 8352,'-1'-18'59,"-4"1"1,-4 0 357,-3 3 1,1 5-1,0 1 1,4 1 0,-1-1-1,2-2 3333,1-2 0,0 6-2498,5 6 1,6 11 0,1 8 0,2 3-1,0 5 1,0 4 0,0 4-1273,0 7 1,-5-7-1,4 5 1,-2-1 0,-3-1-1,-2 2 1,-1 0-1948,0 0 1,0 0 0,-1-1 0,-2-4 0,-3-3 1699,-2-4 0,-6-2 0,-7 1 1</inkml:trace>
  <inkml:trace contextRef="#ctx0" brushRef="#br0">3466 12834 10724,'12'-41'0,"-3"5"0,-3 12 1337,-1 11 0,9 3 0,8 5 0,3 2 0,2 2-1549,-1 1 0,3 0 1,2 0-1,3 0 1,0 0-1,-2 0 1,0 0-1727,-1 0 1,4 4 0,-4 2 1937,-1 2 0,-8-5 0,-3 2 0</inkml:trace>
  <inkml:trace contextRef="#ctx0" brushRef="#br0">4199 12408 12296,'0'-29'1371,"0"-2"0,1 11 0,5 17 0,6 12-667,5 7 0,5 8 1,-4-4-1,-2 2 0,0 2 1,-1 3-1,0 5 0,-3 5-210,-1 5 1,-3 1 0,-1-2-1,-1 1 1,-3 1 0,-1-3 0,-2 0-1,0-3-1484,0 1 0,-5-5 0,1-2 0,1-4 1,1-5-1,2-5 0,-1-3-166,-4-5 0,4-5 1,-4-10-1,4-6 0,1-5 1,0-3-1,0 0 1,0 0 1300,0 1 0,4 1 1,1 5-1,-1 1 1,2 3 728,3 5 1,7 2-1,2 2 1,-2 2-1,1 2 1,-1 5-1,2 3-911,-2 1 1,3 1 0,1-2 0,0-2 0,3-1 0,0 0-1,1 0-5979,0-1 6016,4-5 0,-7 3 0,5-6 0</inkml:trace>
  <inkml:trace contextRef="#ctx0" brushRef="#br0">4772 12901 10232,'0'-20'2858,"0"13"-2229,0 3 0,6 12 1,3 10-1,3-1 1,1-1-1,2 0 1,1 2 18,2-2 1,4-1-1,-4-3 1,-3-2-1,-3-2 1,-3-2-1336,1-4 1,-6-2-1,-2-4-1026,-5-5 0,-7-3 1,2-1-1,1 0 0,2-1 1897,4 1 1,1 4 0,1 2-1,4 1 1,4 3 566,2 1 1,7 7 0,0 2 0,-2 4 0,-1 3 0,-2 1-1,-1 0-493,-3-2 1,3 5 0,-3 0 0,1-2-1,1-3-1208,-2-4 1,-6-4-1,1-10 1,-3-4-1,1-4 1,1-5 0,1-4-1,1-3 1008,1-2 1,1-4 0,6 0-1,1 2 1,-1 2 0,0 3-1,1 5 1211,-1 4 1,2 0 0,1 11 0,2 2 0,0 7 0,1 10 239,3 10 1,0 4 0,2 10 0,1 2 0,-1 1-1,1-1-570,0-1-3087,2-6 1,-5 3 2147,0-6 0,1-5 0,3-7 0</inkml:trace>
  <inkml:trace contextRef="#ctx0" brushRef="#br0">7931 11301 8417,'21'-26'0,"-3"1"855,-3 2 0,-2 10 0,0 9 0,1 4-366,-1 4 1,5 3 0,0 7 0,-1 2 0,1 5 0,0 7 0,-2 6 336,-1 7 1,-6-1 0,0 6-1,3-1 1,2-1 0,4 1-732,-1 1 1,2-11 0,0 1 0,2-7 0,2-4 0,3-1 0,0-5-946,1-4 1,0 0-1,1-11 1,1-1 849,3-1 0,5-14 0,-3-3 0</inkml:trace>
  <inkml:trace contextRef="#ctx0" brushRef="#br0">8811 11741 9979,'5'-21'861,"-1"4"1,2 9 0,-2 7 0,5 4-796,3 0 1,-3-2 0,0-1 0,1 0 0,4 0 0,2 2 0,3 2 0,0 4 560,1-1 0,2 3 0,-3-4 0,0 0 0,1 0-403,-4-3 0,-9-3 0,-7-3 1,-8-3-541,-9-1 0,1-1 1,-5-1-1,0 4 1,2 0-1,0 1 0,3 1 906,1 1 0,6 4 0,2 2 0,1 5 0,3 4 0,1 4-137,2 0 1,0 6-1,2-4 1,2 0-1,5 2 1,4-2-1,4 0-446,0-2 0,7-3 0,-2-2 0,4-3 1,0-4-8,1-4 0,5 5 0,2 1 0</inkml:trace>
  <inkml:trace contextRef="#ctx0" brushRef="#br0">9478 11355 10613,'-9'-21'0,"0"6"1659,-1 14 0,-1 16 0,1 16 0,1-2-1327,-1-1 1,-1 3-1,1 1 1,2-1-1,1 3 1,1 4-1,0 5 1,3 0-530,2-1 1,1-2 0,0 0 0,0-2 0,1-2-1,4-5-2611,4-3 2808,8-2 0,10-5 0,7-2 0</inkml:trace>
  <inkml:trace contextRef="#ctx0" brushRef="#br0">9691 11715 8432,'0'-3'3541,"0"10"-3036,0 14 1,0 2 0,0-2 0,0-2 0,-1-2-1,-2-2 1,-3-1 0,0 3-281,0 0 0,0 6 0,3-4 1,-3 0-1,0 0 0,-1-2 442,-1-3-667,5 0 0,-9 5 0,5 2 0</inkml:trace>
  <inkml:trace contextRef="#ctx0" brushRef="#br0">9758 11888 11649,'6'-22'558,"2"8"0,9 10 1,2 17-1,0-1-26,1-3 0,2-2 1,-2-4-1,3 2 0,0-2 1,-3-2-1,-4-1 0,-3 0-389,1 0 1,-8 0 0,-6-1 0,-9-2-530,-8-2 1,-3 1 0,-7 5 0,0 2 0,1 5-1,2 2 1,5 6 856,5 4 0,5-3 0,1 6 1,5 2-1,6 3 0,8 4 0,10 3-778,10 2 307,12-5 0,5 1 0,5-7 0</inkml:trace>
  <inkml:trace contextRef="#ctx0" brushRef="#br0">9664 10262 22374,'-4'-13'-5311,"1"2"4390,4 7 1,-1 1 0,3 10-1,-6-1 1363,-5-3 0,-4-1 0,-2-2 1,1-2-1,0-1 0,-2-3 1,-1-1-1,-2-2 0,2 0 81,1 0 1,1 6 0,1-1-1,0 1 1,-1 0 0,1-2-672,0 2 137,-1 2 1,0 2-1,-3 2 1,-2 3-1,0 2 1,0 1 180,2-2 0,-2 5 1,0-5-1,-1 2 1,1 0-1,3 0 118,1-2 0,-3 4 1,1-5-1,0 1 0,4 3 1,3 1-232,1-2 1,1 2-1,-2 0 1,1 4-1,-1 4 1,-1 0 0,1 2-51,1 0 0,0-4 0,-4 6 1,0 0-1,-1 1 0,-1 0 1,1-4 92,0 0 0,-7 2 0,8-3 1,0 0-1,1 1 0,3-4 113,-1-1 0,4-2 0,0 2 0,1 1 0,1 2 0,1-2-222,2-1 0,6 0 0,4 1 0,3 2 0,3-2 0,1-1 0,4-2 35,0 1 1,3-1-1,2 0 1,-2 1 0,0-1-1,0 0 1,2 1 194,2-1 1,-5-1-1,1-2 1,-1-2 0,0-1-1,0-1-23,2 0 0,1 3 1,3-3-1,2 0 1,2-1-1,3 0 0,2-1-195,1 1 0,4 1 0,-1-3 1,2 1-1,-2 1 0,1-1 0,-5 0 47,-4-1 0,-1 0 0,-1 0 0,-1 2 0,-4-2 1,-2-2 190,-2-1 1,-4 0 0,3 0 0,0 0 0,-1 0 0,3 0 0,0 0 1,4 0 1,-3-4 0,8-2 0,1 0 0,2-2 0,2 3-230,-1-1 1,1-5 0,-4 4 0,-1-2 0,1 2 0,-5-1 0,-3 2 123,-3 0 0,-5 0 0,0 3 0,-2-1 0,-3 0 0,-2-1 1,-1 1-139,2 1 0,-4 0 0,2 0 0,1-2 0,2 2 0,1 0-244,1-1 1,-1 3 0,0-5 0,2 1 0,2 1-1,2-1 1,2 1 262,2-1 0,-3-4 0,-3 4 0,0-1 1,-1-2-1,2 1 121,-2-4 1,-6 1 0,-1 0-1,2 1 1,-1-2 0,0 0 0,-1-1-352,2 3 1,-4-3 0,2 3 0,0-3 0,0-1-384,-1 0 0,-5-1 0,2 1 0,-4-2 1,-1-1 507,0-2 1,-1 0-1,-2 4 1,-3-3 0,0-2-1,0 0 1,2-2 91,-2 0 1,4 4-1,-2-6 1,1 1-1,0 0 1,-3 0-95,-1-2 1,2 5 0,-4 1 0,-1 3 0,-2 2-1,-1 0 1,-1 1-202,1 3 0,-5-3 0,-1 5 0,-2-2 0,-2 1 0,-3 2 1,0 3 78,-1 2 0,-1-4 0,-2 1 0,-2 1 0,-1 0 0,-1 0 361,0-1 1,-1-2 0,-5 3 0,0-2 0,1 2 0,2 2 0,1-1-121,-1-2 1,0 3 0,0-4 0,2 4-1,-2 1 1,0 0-261,1 0 0,-2 0 0,2 1 0,-2 2 0,-1 3 0,4 0 0,5 1-836,6 1 1,1-1 0,5 3 0,1-2 1161,3-2 0,6 4 1,2-2-1</inkml:trace>
  <inkml:trace contextRef="#ctx0" brushRef="#br0">11877 10608 8421,'-13'-6'0,"-2"1"0,-1-4 143,-2 4 1,3 2-1,11 0 1,8-4-1,8-3 1,7-7-1,5-1 1,4-4-1,2 0 1,2-3 349,1 1 0,1 1 0,-4-3 0,2 3 0,2 0 0,3 1 0,0 1 0,0 2-201,-1 0 1,-4 4 0,7-4-1,2 1 1,2 0 0,5 1-1,4-1-121,4 0 1,14-6 0,-35 13-1,2 0 1,3-1 0,0-1 0,3-1-1,1 0 1,1-1 0,1 0 23,1 0 1,1-1-1,3 0 1,1 0 0,1 1-1,-1 0 1,4-1-1,0 1 1,0-1 0,0 1-1,-1 0 1,0 0 0,-3 0-1,-1 1-11,0-2 0,-2 2 0,-8 3 0,-1 1 0,1-2 0,0-1 0,-4 2 0,0 0 0,28-8 1,-3-1-109,-7 4 1,-5 6 0,-1 1 0,-5 0 0,-4 1 0,-4 3 0,-5 0-513,-3 1 1,2-1 0,-2 5-1,-4 0 1,-4 0 0,-3 0-937,-2 0 1,-2 0 0,0 0 0,0 0-1173,1 0 1,-5-1 2543,0-4 0,5-2 0,7-6 0</inkml:trace>
  <inkml:trace contextRef="#ctx0" brushRef="#br0">14583 9222 8461,'-9'-25'248,"0"3"1,6 10-1,-1 12 1,4 8-20,4 3 0,-1 3 0,8-1 1,2 0-1,6 1 0,5-2 1,6-2 2164,2-1-2116,-2 0 0,7 4 1,-4 0-1,-2 1 0,-2-1 1,-4-1-11,1-3 0,-9 3 0,-3-2 0,-8 5 1,-5 3-1,-1-1-322,0 3 1,-10-1 0,-5 6-1,-4-1 1,-5 1 0,-1-1-1,-2 1-682,0 0 0,1-3 0,1 0 1,2 1-1,6-1 0,3-2 736,5 0 0,9-3 0,8-3 0</inkml:trace>
  <inkml:trace contextRef="#ctx0" brushRef="#br0">15863 9249 7521,'0'-13'1479,"0"4"-1061,0 0 0,1 5 1,4-4-1,4 2 1,3 3-1,-1 0 354,-2-1 0,3 2 1,-4-1-1,-1 6-562,-3 6 1,-4 3-1,-4 1 1,-6 2-1,-5 3 1,-4 4-1,-2 2 86,-3-2 0,-1 3 0,-2-3 0,1 4 0,-1 0 0,0 1-226,1 0 1,3-5 0,3-1 0,0-1 0,6 0 0,3-1 1,7-3 1,2-6 0,5-1-1,5 0 1,6-1 216,6-4 1,2-2-1,5-2 1,-1 0-1,1 0 1,0 0-58,-1 0 0,1 0 1,-2 0-1,-1 0 1,-3 0-1,-2 0 0,-1 0-905,1 0 1,-6 1 0,2 2 0,-5 1 0,1-1 0,1-1-38,1-2 0,2 0 0,2 0 719,6 0 1,8-6-1,3-1 1</inkml:trace>
  <inkml:trace contextRef="#ctx0" brushRef="#br0">16489 9596 16697,'21'-40'-1000,"-6"17"1,-6 13 0,1 14 1253,2 14 0,1 0 0,-1 1 0,-3-1 0,-4 0 0,-4-2 0,-2-1 0,-5-2-57,-8 1 0,-5 5 1,-9 3-1,-3 3 0,-5 2 1,-1-1-505,2 1 0,2-6 0,8-2 0,3-1 237,4 0 0,3-1 1,2-3-1</inkml:trace>
  <inkml:trace contextRef="#ctx0" brushRef="#br0">16929 9222 8001,'-6'-7'1385,"5"1"0,-4 8-1102,10 2 0,2-1 0,8 4 0,1 1 1,4-1-1,0 2-58,4-2 0,1 5 1,0-4-1,-1 1 0,-3-2 1,-2 0-241,-3 1 1,-2 1 0,-5 4-1,-5 0 1,-2 1 86,-2-1 0,-2 0 0,-2-1 0,-5-1 0,-3-3 0,-1 3 21,-1 1 1,5 1 0,0 0 0,-1 1 0,-2-3 0,0 0 0,2-2-293,1 1 1,6 2-1,-3 0 1,2-2-1,-1-1-710,2 1 0,3 1 0,5-2 0,5-5 909,7-2 0,3-2 0,7 0 0</inkml:trace>
  <inkml:trace contextRef="#ctx0" brushRef="#br0">17516 9369 8480,'-6'-13'1429,"3"5"-505,-6 4 1,3 2-291,2 2 0,5-4 1,12-1-1,2 2 1,2 2-1,0 1-1461,0 0 1,-3 1 0,0 2-1,-1 3 827,0 2 0,1 1 0,-1 4 0</inkml:trace>
  <inkml:trace contextRef="#ctx0" brushRef="#br0">17542 9502 14146,'27'-40'269,"-5"14"1,1 8 0,0 10 202,2 7 0,2 5 1,-2 1-1,-2-2 1,-6-2-1,-2-1 1,-2 0-1,1 0-427,-1 0 0,0 0 0,1 0 1</inkml:trace>
  <inkml:trace contextRef="#ctx0" brushRef="#br0">18222 9716 13192,'-7'-6'-21,"-5"4"0,2-1 1,-4 6-1,0 6 0,0 1-292,-2-1 1,3 3 225,-5-3 1,3-2-1,3 2 1,2 0 0,1 0-1,-1 0 1,-1 1 0,1 2-1,2 1 1,1 1 617,0-1 1,-1 0 0,-2 2 0,1 2 0,-1 2 0,-2 0 0,-2 0-2235,1-2 1,4-1 1634,0 2 1,0-4 0,-4 6 0</inkml:trace>
  <inkml:trace contextRef="#ctx0" brushRef="#br0">18849 9276 8523,'0'-20'576,"0"-2"1,0 10-1,0 9-544,0 14 0,0-1 1,0 6-1,0 2 1,0 0-1,0 3 1,0-2-1,0 2 1,0-1-752,0 4 0,0 3 719,0 4 0,-6-3 0,-1 5 0</inkml:trace>
  <inkml:trace contextRef="#ctx0" brushRef="#br0">18689 9835 8245,'12'-37'0,"-2"8"-732,-1 11 732,0 15 0,10 5 0,2 3 0</inkml:trace>
  <inkml:trace contextRef="#ctx0" brushRef="#br0">19195 9382 11269,'12'9'0,"-1"0"-261,-2 1 0,-1-2 1,6-1 93,-1-1 1,-4 3-1,-2-3 1,1 0 0,-2 1-1,0 1 1,-2 1 166,2-2 0,-5 5 0,5-5 0</inkml:trace>
  <inkml:trace contextRef="#ctx0" brushRef="#br0">19169 9636 13648,'19'-18'222,"-4"13"0,4-8 0,0 9 14,4 4 1,0 0 0,-1 0 0,-4 0 0,-3 0 0,-2 0 0,1 0 0,-1 0-2519,0 0 2259,1 0 0,5 0 0,2 0 0</inkml:trace>
  <inkml:trace contextRef="#ctx0" brushRef="#br0">18902 9302 8343,'0'-13'-714,"0"0"1,-1 1 1893,-4 3-745,4-3 0,-5 12 1,6 0-1,0 8-55,0 3 1,4 3 0,1-1 0,-2 2 0,-2 1 0,-1 2 0,-1-2 22,-4-1 1,-1-2 0,-4 1 0,1 0 0,0 3-1,0 1-484,0-2 1,2-1 0,-2-2-1,5 0 1,2 1-1019,2-1 1,0 0 0,2-1 0,2-2 1098,5-1 0,9-6 0,2 3 0</inkml:trace>
  <inkml:trace contextRef="#ctx0" brushRef="#br0">13477 10275 17248,'0'-26'-1358,"0"5"0,0 3 0,0 3 1279,0 2 0,0 4 0,-2 2 0,-2 1 0,-5 3 0,-3 3 499,-1 4 1,-1-2-1,1 4 1,0-2 0,-1 1-1,0-3 1,-3 0-1,0-2 174,0 0 0,-2 0 0,1 0 1,1-2-1,-1 0 0,0-3 1,0 2-450,-1 2 1,4 1 0,-4 1-1,1 2 1,0 3 0,1 1-142,-3 4 1,4-4 0,-5 2 0,1 1-1,-1 2 1,-3 0 289,-1-3 0,3 3 0,-1-5 0,0 2 0,-2-1 0,-2-3-7,0-2 0,2 3 1,1-1-1,4-2 1,0 0-1,3 0 1,-1 1-302,0-1 1,0 3 0,4 0-1,-3 0 1,-1 1 0,1-1 92,-3 0 0,6 4 0,-6-1 1,3 3-1,-1 0 0,2-2 151,1-1 1,-3 0 0,0 3-1,2-2 1,3-1 0,2 0 0,2 0-51,-1 0 0,2 0 0,1 4 0,1 0 1,3 1-1,2-1-338,1 0 1,0 1-1,0-1 1,0 0-1,0 2 1,0 2 175,0 0 1,0 1 0,0-3-1,0 1 1,1 3 0,2 1 133,2-1 1,3-1 0,-2-5 0,2 2-1,4 1 1,2 2 7,4-2 0,2-3 1,-3-1-1,4-1 0,1 1 1,0-2-1,2 2 1,0 0-91,-2 1 0,3 0 0,-3 1 1,2-1-1,0 2 0,-3 1-181,-2 2 1,5 0 0,-4-5 0,3 0 0,-3 1 0,1-3 240,0-2 1,-1 3 0,4-4 0,-2 0 0,4 0 0,2-2-1,3-3-93,-2-2 0,4-1 0,0 2 0,1 1 0,3 1 0,1-1 0,2-2 21,0-1 1,-6 0-1,-1 0 1,-2 0-1,0 2 1,0 1 0,2 1 0,-5 1 0,3-5 1,-3 0-1,-1 0 0,-1 0-22,1 0 1,0 1 0,1 2 0,2 2 0,1-2 0,-2-2-1,1-1-21,1 0 1,-1 0 0,4 0-1,0 0 1,-2 0 0,1 0-6,-3 0 0,2 0 0,-1 0 1,-1 0-1,-2 0 0,0 0 0,0 0 9,-1 0 0,5 2 0,-6 1 0,-1 1 0,2-1 0,-4-2-13,2-1 0,-4 0 0,1 0 0,1 0 0,-1 0 0,0-1-18,2-3 1,1 2 0,2-4 0,-1 2-1,1-2 1,-1-2 0,3-1-6,2 2 1,-3-5 0,3 5 0,-1-2 0,-1 0-1,2-1-2,-1-2 0,-2 3 1,-3 0-1,-1 0 0,-3 0 1,-2 0-1,-3-1-14,-1-2 0,-2 3 1,1 0-1,-1-1 1,0 0-1,-1-1-5,-3 2 0,3 1 0,-3-6 0,1 1 0,1 0 1,-3-1 3,3 1 1,1 0 0,1-1 0,0 1 0,-1 0 0,-1-1 0,-4 1-24,-1 0 1,-2-1-1,-2 1 1,1 0 0,1-1-1,-1 1 26,-1 0 1,-8-2 0,-3-1 0,-3-2-1,-1 2 1,-1 1 0,1 1-65,0 1 1,-1 0-1,1-1 1,-2 1 0,-1 0-1,-2-1 167,2 1 1,1-5 0,2 1 0,1 0-1,2 2 1,1 2-88,-2 0 1,4-5 0,-1 0-1,1 2 1,1 1 0,-1 3-1,-1 2 27,-2 1 1,-2 2 0,-1-4 0,-1 4 0,0 0 0,-4 1 11,-4 0 0,1-3 0,-1 4 0,-2 1 0,-1-1 1,-2 0-1,0-1-50,1 0 0,4-3 1,1 4-1,0 1 0,2-1 1,0 1 149,2 1 1,3-3 0,0 2 0,1-1-1,0 1 1,-1-1-96,1 2 1,-5-3 0,0 2 0,1 0 0,-3-1-1,0 1 1,-3 1-14,1 1 1,-2 2-1,-5 0 1,-2 0-1,1 0 1,2 0-2,1 0 1,1 0-1,-1 0 1,0 0 0,2 0-1,1 0 1,2 0 12,-1 0 1,-1 0 0,0 0 0,2 0-1,-2 0 1,-1 0-16,-2 0 1,1-4 0,-2-1-1,-2 2 1,-3 0 0,1 1-18,-1-3 1,-4 1 0,2 4-1,-2 0 1,-2 0 0,-1 1 0,-6 2-7,-4 2 0,-1 3 1,1-3-1,0-1 1,4 1-1,3-1-18,3-1 0,0 3 0,1-2 0,2 1 0,3-1 1,2 1-1,2-1-361,2 2 0,3-4 0,3 4 0,4-2 0,3 2 1,2 0-949,-1 0 1,1 4 0,1-1 0,2 3 0,1 1 0,-2 1-844,0-1 1,-1 0 0,1 1 2123,3-1 0,-1 0 0,-5 1 0</inkml:trace>
  <inkml:trace contextRef="#ctx0" brushRef="#br0">15356 11235 8338,'-13'-19'-6,"1"4"0,3-3 580,5 3 0,4 5 0,3 5 0,1 10 0,-1 7 0,0 4 0,0 3 147,2 2 1,5-3-1,0 4 1,7 2-1,6 1 1,5 0 506,4-3 1,10 6 0,4-4-1,9 0 1,9-1-697,6-2 0,-35-9 0,2 0 1,4-3-1,1 0 0,3-1 0,0 0 1,2-1-1,0-1 0,1-1 1,0-1-533,1-1 0,0-2 0,-3 1 0,0-2 0,0 0 0,1 0 0,-2 0 0,-1-2 0,-4 1 0,0-2 0,-2-1 0,-1-2 0,33-11 0,-8-6 0,-4-11 0,-3-6 0,-4-2 0,-2-1 0,-6 0 0,-6-1 0,-4-9 0,-8 4 0,-3 3 0,-4 4 0,-3 7-1324,-2 4 0,-5 9 0,-2 4 0,-2 3-1772,0 2 0,1 7 0,-5 7 3096,0 11 0,6 7 0,1 8 0</inkml:trace>
  <inkml:trace contextRef="#ctx0" brushRef="#br0">16916 11595 9991,'-3'-12'345,"3"3"1,3 3 0,12 6-1,1 0 1,5 1 0,3 4 237,4 4 0,6 3 0,-2-1 0,1 1 0,-1 0 0,-2 3 0,0 0 225,1 0 1,-6-2 0,3 0 0,-1 1 0,-4-1 0,1 0-650,-3 1 1,3-6 0,-7 0 0,0-2-1,-1-2 1,0 1 0,4-1-5529,0-1 5369,2-1 0,11-8 0,1-2 0</inkml:trace>
  <inkml:trace contextRef="#ctx0" brushRef="#br0">18276 11661 8187,'7'-19'7857,"-1"-2"-7280,-6 6 0,-2 4 0,-2 11 0,-5 0 1,-3 0-1,-3 1-341,-2 4 0,-3 3 0,-3 9 0,1 2 1,-1 2-1,3 1 0,3 0-300,7 0 0,0-4 0,5 4 0,4 1 1,2-3-1,5 0-64,1-1 0,2-4 0,5 1 1,-1-4-1,-1-3 0,-2-1 410,-1 0 0,-7 4 1,-2-5 104,-8 1 1,-10-1-1,-4-4 1,-1 1-1,-1 1 1,3-1-1347,2 1 1,-3 1-1,4-3 1,2 1-77,1-1 0,10-2 0,8-1 0,12 0 0,7 0 0,9 0 1035,6 0 0,0-5 0,9-3 0</inkml:trace>
  <inkml:trace contextRef="#ctx0" brushRef="#br0">18542 11901 8145,'0'-18'0,"2"1"6934,2 0-6003,-2 3 1,5 8 0,-4 6 0,1 7 0,-1 6 0,-1 4 0,-1 2-729,4 2 0,-2-4 0,6 4 1,1-2-1,2-2 0,1-3-582,1 0 1,-1-7 0,0-2-1,-1-5 1,-3-5 0,-5-5-392,-2-6 1,-2-5 0,-2-4 0,-2 1-1,-3 2 1,-2 0 1022,0 1 0,4 0 1,-2 5-1,1-2 1,3 2 130,2 1 0,6 7 0,4 4 1,3 3-1,2 2-3084,-1 3 0,5 8 2700,-1 6 0,13 0 0,-2-5 0</inkml:trace>
  <inkml:trace contextRef="#ctx0" brushRef="#br0">18995 11954 8026,'8'-10'0,"-2"-2"0,0 2 1047,3 4 1,2 15 0,1 4 0,-1 1-261,-2-4 1,-1-3 0,6-4-1,-1 2 1,0-1 0,1 1-1,1-1-926,2-1 1,-2-3-1,3-4 1,-5-5-1,-4-5 1,-4-2-543,-4-2 1,-1-4 0,0 4 0,0 2-1,0 0 1,0-1-2224,0 0 2904,6 5 0,1 0 0,7 5 0</inkml:trace>
  <inkml:trace contextRef="#ctx0" brushRef="#br0">19609 11901 8069,'0'-25'2639,"0"3"1,0 3-1738,0 5 1,0 1-1,1 1 1,2 2-506,2 1 0,0 6 0,-2 0 1,2 6-1,-2 7-975,-2 6 1,-1 1-1,-1 3 1,-2 1-1,-2 0 1,2 1-186,2-1 0,5-2 0,2-6 1,2-1-1,2-3 0,2-4 323,1-4 1,1-1 0,-1-1 0,0-4 0,1-4 0,-1-3 684,0-1 1,-5 4 0,-2 2 0,-2-1 0,2 3 1721,1-1 1,2 1 0,5 7 0,-1 2-1494,0 5 0,-4-2 0,0 2 0,1 2 0,2 0 1,2 1-1,-3-1-393,-2-2 1,3-6-883,-3 1 1,-3-8-1,-2-5 1,-4-3-1,-4-3 1,-5 0-1,-1 0 1190,1 4 1,-3 2-181,3 0 0,3 4 1,2 10-1,4 4 1,4 4-1,7 3 0,5 4-209,6 0 0,9 2 0,3 5 0</inkml:trace>
  <inkml:trace contextRef="#ctx0" brushRef="#br0">21048 12088 8020,'0'-22'0,"-1"1"2125,-4 2 0,4 1-1376,-4 4 0,3 3 0,-1 0 0,-3 4 0,-2 1 0,-2 3-189,-2 1 0,-3 2 0,-1 2 0,-2 1 0,2 3-432,1 1 0,2 2 1,1 6-1,3 1 1,5 3-1,4 1 1,5 0-644,9 1 0,5-5 1,8 2-1,1-3 0,0-2 1,0-1-144,-3-3 1,-7-3-1,0-6 1,-5-1-1,-4-4 1,-5-4 615,-2-3 0,-9-1 0,-5-2 0,-6-1 0,-3-2 1,-1 2 998,1 1 0,2 3 0,6 2-1822,-1 1 1,14 6 0,9-1-1,13 2 865,13 2 0,6 12 0,12 3 0</inkml:trace>
  <inkml:trace contextRef="#ctx0" brushRef="#br0">21355 12034 8020,'0'-20'1788,"4"8"1,2 12-914,2 7 0,-4 7 0,4 2 0,-1 3 1,-1 2-1,0 1 0,-3 0 0,-2-1-370,-1-2 0,-1 3 0,-4-4 0,-4-1 0,-1-3 0,0-2-1246,1-3 0,0 1 0,-3-7-311,3-4 0,9-5 0,9-7 0,3-2 0,3-3 0,1-4 0,3-3 893,2-2 0,-5 0 0,2 1 1,-3-1-1,-3 2 0,-2 1 1487,-1 2 1,-6 10 0,1-1-1,-1 1 599,2 0-1313,-4 5 1,7 1 0,-4 6 0,5 1 0,4 2-728,5 2 1,3 5 0,6-1 0,-1 1 0,2 1 0,2-4 0,1 0-1207,-1 1 0,-7-5 0,-2 3 0,-2-2 0,-2 1 358,-3-2 0,0-2 4080,-1-1-2073,-5 0 1,3 0 0,-2 0 0,5 0 0,2 2-885,2 2 1,4-2 0,-3 3-1,2 0 1,1-1 0,0-1 0,-1 0-1209,-2 2 1,-1-4 0,-5 4 0,1-4 0,-1-1-248,0 0 1,1 0 0,-1 0 0,0 0 1001,1 0 0,-1 5 0,0-1 0,1-1 0,-1-2 1,2-1 72,3 0 0,-4 0 0,4 0 0,-3 0 0,-2-1 474,1-4 0,-2 3 0,-4-7 411,-3-2 0,-10 5 0,-3 2 1,-4 2-1,-2 2 366,1 0 1,6 6-1,2 3 1,4 3-1,2 1-466,4 1 1,2-1 0,8-1 0,1-2-1,5-2 1,3-1-731,4 0 1,1-4 0,-2 2 0,0-4 0,-1-1-1,-1-1 1,-2-4-820,-6-3 0,-2 0 0,-1-1 0,-1-1 1,-1-2-1,-2-1 950,-1-1 1,-5 0 0,5-3-1,2 0 1,-1 0 0,0 2-1,1 2 484,4 0 0,-2-1 1,6 1-1,-1-2 1,3-1-1,1-2 0,3 2-770,-1 1 1,0 5-1,2-2 1,1-3-1,-2 0 1,-3 1-1845,-4 0 1,-5 1 0,-2 1 2479,-2 3 1,-14 11-1,-2 9 1,-10 9 0,-3 3-1,-5 9 1,-2 2 700,0 3 1,-5 9-1,8-5 1,2 5-1,1 4-1019,5 2 0,7 1 0,3 1 0</inkml:trace>
  <inkml:trace contextRef="#ctx0" brushRef="#br0">18422 10462 8059,'0'-40'0,"0"7"0,0 7 0,0 6 380,0 6 1,2 2 0,1 1-1,0 4 1,-5 1 0,-5 3 0,-5 3-1,-4 4 1,-5 4 0,-7 2 139,-5 4 1,2-3-1,-4 10 1,-4 1-1,-1 2 1,-1 6-1,4 1-83,2 1 0,6 10 0,7 1 0,5 4 0,8 6 0,9 1 0,9 4-578,8 1 0,6-3 0,11 0 0,8-4 0,4-6 1,6-5-115,4-6 0,-3-12 0,5-5 0,0-5 0,-6-4 0,-4-7 17,-5-10 0,-3-5 0,-4-15 1,-5-8-1,-4-5 0,-4-11 165,0-7 1,-9 0 0,0-4 0,-8-5-1,-5 2 1,-1-1 945,0 8-822,-6 2 1,-1 12-1,-6 5 1,-1 7 0,1 6-1,0 7-303,-1 6 1,5 7-1,0 8 1,1 4 251,0 4 0,-4 14 0,5 6 0</inkml:trace>
  <inkml:trace contextRef="#ctx0" brushRef="#br0">18942 10555 8060,'-12'-31'661,"3"0"0,6 7 1,14 14-1,11 11-106,11 11 0,10 4 0,5-4 1,7-1-1,9-4 0,4-1 0,-31-4 1,2-1 126,3 0 0,0-1 0,0 0 1,0-1-586,7-1 1,0 0 0,-3 0 0,0 1 0,2-3 0,0 0-1,-1 0 1,0-1 0,-3 0 0,0 0-443,-1-2 0,0-1 0,4-2 0,-2-1 0,-5 2 0,-1-1 0,-1 1 0,-1-1 0,33-12 0,-8-1 345,-3 0 0,5-17 0,-3 4 0</inkml:trace>
  <inkml:trace contextRef="#ctx0" brushRef="#br0">21502 10395 9005,'0'-13'1128,"0"0"1,0-1 0,-2 2-802,-2 3 0,1-2 0,-6 2 0,-2-3 0,0-1 1,-3 1-1,1 1 0,-2 2 350,-3-1 1,2 4-1,-6 2 1,-2 2-1,-1 4 1,-2 2-380,1 5 0,0 4 0,4 5 0,4 4 0,5 4 1,4 0-1,5 2-295,2 3 1,8-7 0,5 3 0,5-4-1,5-2 1,2-3-250,4-3 0,-5-3 0,6-3 0,-4-5 0,-2-3 1,-1-1-1,-3 0 120,-3 0 0,-7 0 0,-2 0 1,-4 0 1195,-8 0 0,-10 6 0,-7 3 0,-2 5 0,-1 3 0,-1 6-866,0 2 1,1 1 0,0 0 0,3-3 0,2-2 0,2 0-1188,2-1 1,4-3 0,4 1 0,6-5 0,8-4 0,8-5 982,8-2 0,10-8 0,3-2 0</inkml:trace>
  <inkml:trace contextRef="#ctx0" brushRef="#br0">21741 10542 10190,'0'-46'2797,"0"7"0,0 7-2513,0 17 1,5 9-1,1 13 1,1 2-1,4 2 107,0 4 0,9 2 0,2 1 0,3 4 0,3 2 1,2-2-877,1-4 1,0-3 0,-4-3 0,-2-4 0,-3-3 0,-4-4 0,-3-2-48,-2-4 1,-1-3-1,-3-9 1,-5-3 0,-2-3-1,-2-2-76,0 2 0,0 5 1,0 0-1,1 5 608,4 4 0,8 9 0,8 7 0</inkml:trace>
  <inkml:trace contextRef="#ctx0" brushRef="#br0">22488 10462 8156,'-12'-33'2747,"8"7"1,-10 0-142,2 12 1,7 8-2245,0 10 0,8 8 1,3 7-1,1 0 1,4 2-1,-1-2-663,-1 1 0,3-3 0,-3-5 0,1-1 0,1-4-585,-3-1 0,-5-3 0,2-7 1,-4-5-1,-1-3 0,0-2 771,0 1 0,0 0 0,0-1 0,0 1 0,0 0 0,2 0 2134,2-1 1,-1 7 0,6 1-1,1 1-1776,2 1 0,-3 0 1,-1 5-1,-1 2 1,0 3-1,4 1-741,1 4 1,1 1 0,0 1 0,-1 0 0,-2 0 0,-1-1 110,2-3 0,1 2 1,1-5-1,0-1 0,1 1 1,-1-3-1,0-1 253,1-2 0,3 0 0,3-2 0,0-2 0,4-5 0,0-3-145,-2-1 1,3-1 0,-3 0 0,2-3-1,0-2 1,-2-2 0,0-2-379,-1-2 0,4-7 1,-4 0-1,1-2 1,-1-2-1,-2 1 0,-3 1 282,-1 1 1,-3 6-1,-2 7 1,-2 0 0,-2 4 926,-3 1 0,-3 8 0,-5 3 1,-5 4-1,-5 5 0,-4 9 660,-2 7 1,0 1 0,-2 3-1,2 5 1,2 2 0,4 5 0,4 0-1306,7-1 1,2 5 0,4-4 0,2-1 0,7-2 0,4-6 0,4-3-1211,2-3 1,-10-7-1,3-2 1,-4-8 0,-4-8 1008,-6-6 1,-6-7 0,-9-4 0,-1 1 0,-3 0 0,0 3 1504,-1 1 0,2 2 1,8 2-1469,6 7 1,7 10-1,14 13 1,7 3-1,6 5 257,5 2 0,10 8 0,2-3 0</inkml:trace>
  <inkml:trace contextRef="#ctx0" brushRef="#br0">23674 10435 8252,'9'-29'0,"0"3"0,1 12 690,2 11 1,2 11 0,-1 7-141,0-3 1,1-1 0,-2 2 0,-2 0 0,-3 0 0,-1 1-1354,-3-1 0,-3-1 0,-3-2 1,-3-2 683,-1-2 0,4-3 0,0-6 0,6-3 423,6-2 1,7 1-1,2-3 1,-2 1-1,-1 0 1,-3 0 1387,-3 0 1,1 5 0,-4-4-1242,1 2 1,-2 2 0,4 5 0,1 4 0,2 2-735,1 1 0,1-1 0,-1-4 0,0 3 0,1 0-456,-1 0 1,0-2-1,-2-2 1017,-7 2 0,-2 3 1,-14 7-1,-5 1 0,-2 1 1,-5 5-1,-1 2 69,-1 5 1,6 2-1,6-3 1,5-2-1,3-3 1,3-4-743,1-3 0,13-3 0,2-4 0,3-3 0,4-5 1,2-5-1,1-5-753,0-6 0,2-6 0,-6-8 0,-1-3 0,-5-1 0,-2-3 1148,-4-1 0,-1-8 0,-6-2 0</inkml:trace>
  <inkml:trace contextRef="#ctx0" brushRef="#br0">24901 10342 7981,'7'1'-1073,"-2"4"2095,-4 4 1,4 8 0,-1 6 0,0 2 0,1 3 0,1 3-1,1 6 117,4 6 0,-4-4 0,0 2 0,-1 0 0,-1-2 0,-1-1-1350,1-5 0,-1-5 0,-4-6 0,0-4 0,-1-5 553,-4-4-1122,-2-3 1,-7-9 0,3-6 0,0-8 0,4-7 253,1-3 1,1-8 0,5-4 0,2-1 0,2-3 0,5 2 1212,3-1-337,7 2 1,-4 6 0,3 5 0,-3 5 0,-2 6 0,0 4 1137,1 0 1,-2 5 0,-2 2-845,-1 1 1,-6 0 0,0 3 0,-6-1-1426,-6 1 1,-3 6-1,0 3 1,2 1-1,2 3 1,2 2-410,4 2 1,0-1-1,5 0 1,4 2-1,8 1 1190,4 2 0,4 0 0,3-5 0</inkml:trace>
  <inkml:trace contextRef="#ctx0" brushRef="#br0">25421 10662 8129,'8'-31'0,"1"2"1236,2 9 1,1 1 0,-1 10-486,-2-3 1,2-2-1,-5 1 1,0 0-1,1-1 1,0 1-2661,4 0 1,-4 5 802,2 4 0,-7 8 1,-3 5-1,-6 3-785,-5 1 2009,-1-5 0,0 2 0,-1-5 0,1-2 2670,0-2 1,4-1-2346,0 0 0,12 0 1,1 0-1,7 0 1,2 0-1,0 0 0,1 2-1125,-1 2 1,6-1 0,3 6 0,4 0 0,0 0 681,1 0 0,5-1 0,3 6 0</inkml:trace>
  <inkml:trace contextRef="#ctx0" brushRef="#br0">26060 10395 8129,'12'-26'0,"-3"-1"0,3 6 0,-5 3 0,2 5 1091,0 4 0,-7 0 0,-2 9 0,-8 6-400,-4 5 0,-2 2 1,-3 2-1,0 1 1,-1 3-1,0 2-539,0 3 0,0 1 1,7 1-1,0 0 1,2-1-1,0 0-152,2 3 0,-11 14 0,3-1 0</inkml:trace>
  <inkml:trace contextRef="#ctx0" brushRef="#br0">19369 14860 9543,'6'-34'-222,"-3"12"0,4 11 193,-1 8 0,-2 2 1,-4 10-1,-1-1 1,-4 1-1,-3-1 1,-4-2-1,-2-3 0,1-2 507,0-1 0,1-6 0,2-4 0,2-5 1,1-3-1,-1 2 0,-2 3-218,-2 4 0,-1 3 1,-1 6-1,0 0 0,-4 0 1,-3 1-1,-1 4 0,0 2-584,-2 1 0,-3 2 1,-2-6-1,-2 1 1,-1-1-1,1 1 1,0-2 326,2-2 0,-5-1 0,1 0 0,0-1 1,2-4-1,-1-2 0,-2-2 326,-2 0 0,2 2 0,-3-2 0,1 3 0,-1 1 0,0 1-364,2 1 0,-7 2 1,5 1-1,0 0 0,-1 0 1,-1 0-24,-1 0 1,5 0-1,1 0 1,0 0-1,1-2 1,0-1 109,4-1 0,1-7 0,1 2 0,0-2 0,1-3 1,-1 1-1,0 0 0,1-1 257,-1 1 1,0 1 0,1 2 0,-1 2 0,-1 1 0,-2 1-517,-1 0 0,-4 2 1,2 4-1,-1 0 1,-2 0-1,2 0 110,3 0 0,-7 0 0,-2 0 0,-3 0 1,-3 0-1,-1 0 0,-4 1 35,-2 4 0,3-4 1,-10 3-1,1-2 1,-2-2-1,-2 0 86,-4 0 1,6 0-1,-8 0 1,-1 0 0,2 0-1,-2 0 1,-1 0-54,-4 0 0,1 0 0,0-2 0,1-1 1,3-2-1,2-1 53,2 0 0,-1-3 0,0 4 0,2 2 0,1 0 0,4 0-92,0-1 0,-3 0 0,1 4 0,-4 0 0,-2 0 0,0 0 1,-2 0-1,1 0 1,2 0 0,-7 0-1,-1 0 1,-1 0 0,37 0 0,0 0 63,0 0 1,1 0-1,-1-2 1,1-1 0,-2 1-1,0 0 1,-1-1 0,0 1-1,0 0 1,1 0 0,-1-1-1,0 0 524,2-1 0,0 1-506,0 1 0,1 1 0,-2-5 0,1 1 0,0 3 0,0 0 1,0 0-1,1 1 0,-2 0 0,1 0 0,-36 0-114,1-4 1,-2 4 0,2-4 0,0 4 0,35 1 0,1 0 0,-38 1 63,36 2 0,0-1 0,0-1 0,0-1 0,0 3 0,0 0 0,1 0 0,-2-1 0,-1 0 0,0 0 0,1 0 0,-1-1 0,-1 0 0,0 0 74,0-1 1,0 0 0,0 0 0,0 0 0,-2 0 0,0 0 0,-2 0 0,1 0 0,0-1 0,0 0 0,-1 0 0,-1-1 42,0 0 1,1 0 0,5-1-1,0 0 1,-3 1 0,-1 1 0,1-1-1,0-1 1,1 2 0,1-1 0,-1 1-1,0-1 1,3 1 0,1 0-98,1-2 1,1 1-1,-3 0 1,0 0-1,3 1 1,-1 2-1,1-1 1,-1 0-1,0 0 1,0 0 0,0 0-1,1 0-109,-38 0 1,36 0-1,0 0 1,-34 0 0,2 0-1,-2 0 1,1 0 104,2 0 1,33 2 0,-1 0-1,0 0 1,1 1 0,-1-2 0,1 0-1,-1 0 1,-1 0 0,2-1 0,-1 0 22,-36 0 1,36 0 0,1 0 0,-35 0 0,1 0 0,-1 0 0,4 0 0,-1 0 89,-1 0 0,6-6 1,-3-3-1,-1-3 1,4-1-1,-1 1 1,2 2-27,-1 1 1,-2 6 0,-3-2-1,-2 4 1,-2 1 0,-2 1-122,2 4 0,33-2 0,-1 1 0,2 3 0,-1 0 0,-1-1 0,-1 1 0,0 0 1,-1-1-1,1 1 0,0-2-21,0 0 1,0-1 0,-1 2 0,-1 0 0,3-2 0,0 1-1,1 0 1,0 0 0,2 0 0,0 1 0,-35 1 231,1-1 0,35-2 1,-1 1-1,-35-1 1,36-2-1,1 1 1,-37 1-1,1 0 1,3-1-22,2-1 1,2-2 0,-1 0 0,-1 1 0,1 2 0,1 2 265,0-2-571,12 4 1,-16-5-1,12 4 1,2-2-1,1 2 1,2 0 98,0 0 1,1 0-1,3-3 1,4 1-1,2-1 1,2-1 204,1-2 1,-2 0 0,10 0 0,-1 0 0,1 0 0,2 0-54,2 0 0,6 0 0,1 1 0,2 2 1,2 3-1,3 1 0,2 4-353,3 1 1,-1 1-1,5 2 1,2 2 0,2 6-1,1 3 1,0 5 338,0 5 0,0 7 0,1 4 1,2 2-1,3 4 0,1 1 104,4 2 1,1 0 0,1-1-1,-1 0 1,-2 0 0,-2-3-65,-2-1 1,2 0-1,-2-2 1,0-5 0,2-3-1,-2-1 1,1 0-24,0 0 0,1-6 0,2-2 0,-1-4 1,0-2-1,0 1 15,0 0 1,-2-7 0,3 0 0,-1-3 0,0 1 0,0-2-1,-1 1-153,-3 0 1,4-2-1,-3 3 1,0-3 0,2 0-1,-1 1-70,3 2 0,1 0 1,1-5-1,-1 0 0,6 1 1,1-1 170,1 0 0,4-4 1,1-2-1,6-1 0,5-3 1,4-1-1,2-2 69,4 0 0,-2-2 0,6-2 1,2-5-1,6-3 0,5-1 1,3 0 15,2-1 0,4-4 1,1-1-1,1 0 0,-36 9 1,0 1-1,0 0 0,0 1-143,1 1 1,1 0-1,3-2 1,1 1-1,1 1 1,0-1-1,2 2 1,-1 1-1,0-1 1,0 0-1,0 0 1,-1 1 6,1 1 1,0 0 0,4-2 0,0 0 0,2 1 0,0 1 0,2-2 0,-1 0 0,1-1 0,0 1 0,-2-1 0,0 2 51,-2 0 1,0 1 0,0-2 0,1 0 0,-1 2 0,1 1 0,0-1 0,-1 0 0,2 1 0,-1 0 0,-1 1 0,0 0 0,0 0 0,-1-1 0,-1 2 0,0-1-95,-1 1 1,0 1 0,0 0 0,1 1 0,-4 1 0,0-1 0,-1 2 0,0 0 0,1 0 0,-1 0 0,-2 1 0,1 0-11,1 0 1,-1-1 0,-1-1 0,-1 1 0,-2 0 0,1 1 0,0-1 0,0 0 0,36 0 0,-2 0 33,1 1 0,-5-2 0,5 4 0,-2-2 0,1 2 1,1 1 54,-1 4 1,-34-7 0,0-1 0,33 6 0,0 1 0,2 4-1,-36-6 1,1 0-85,1 1 0,1 0 0,-2 0 0,-1 0 0,1-3 0,0 1 0,0 0 0,-1-1 0,2 1 0,-1 0 0,0-1 0,0-1 0,0 1 0,-1-1 99,36 4 0,-2-6 1,-33-1-1,0 2 0,36 0 1,0 0-1,-36-1 1,1-1 50,-1 1 0,1 0 0,2-2 1,1-1-1,1 3 0,0 0 0,0-1 1,1 1-1,-2-1 0,0 0 1,3 0-1,-1 1 0,1-1 0,1 0-145,2 0 1,1 0-1,3 3 1,0-1-1,-2-1 1,-1-1 0,0 0-1,-1 0 1,0 0-1,0 1 1,-2-1 0,1 0-87,2 0 0,0-1 1,2 0-1,0-1 1,-2 1-1,0 0 1,-1 0-1,0 1 1,2 0-1,-1 0 0,1 0 1,0-1 186,3 0 0,0 0 0,0-2 0,-1 0 1,5 0-1,1-1 0,-2 0 0,0 0 1,0 0-1,1 1 0,-2 0 0,-1 0 1,1 1-1,0-1-26,-1-1 0,1 0 1,5 1-1,0 0 0,0-1 1,0 0-1,3 1 1,0 0-1,-1 1 0,1 0 1,0 0-1,0 0-158,0 0 1,-1 0 0,-3 1 0,-1 0 0,2 0 0,-1 1-1,0 0 1,0 0 0,-1 0 0,-1-1 0,0 0 0,1-1-1,-2 1 1,1-2 57,-2 1 1,1 0 0,1 0-1,1 0 1,-1 0 0,-1 0 0,-2 0-1,0 0 1,-1 0 0,1 0 0,-3 0-1,0 0 311,-2 0 0,0 0 0,3 0 1,1 0-1,-5 1 0,0 0 1,-1 0-1,1 1 0,0 1 1,0 0-1,-3 0 0,0 1-321,-1 1 0,0 1 0,5-1 1,1 0-1,-5 1 0,-1 0 1,1 0-1,0 0 0,3 1 1,-1 0-1,-1 0 0,0 0 0,-1-1 1,0 0-88,-2-2 1,-1 1 0,-1-2 0,1 1-1,-1 1 1,0 0 0,2-1 0,-1 0-1,-1-1 1,1 0 0,-1-2 0,-1 1 265,0-1 1,0-1-1,0 0 1,0 0-1,0 0 1,0 0 0,0 0-1,0-1 1,0-1-1,0 1 1,0-2 0,-1 0-1,-1 0 1,-1 0 259,34-3 1,0-3 0,-1 5 0,-3-1 0,-2 1-1,-6-1 1,-1 1-588,0-2 1,-5 4 0,0-4 0,-7 2 0,-4-2-113,-2-1 268,-6-2 0,3 0 0,-6 0 1,-2-1-1,-2-2 0,-3-2 729,-2 1-616,-6 0 1,4 0-1,-6-2 1,3-3-1,0-4 1,0-3 294,-2-2 0,-2-4 1,0-3-1,1-3 1,-1-6-1,0-3-236,1-4 0,-6-1 1,0 1-1,-2 1 1,-3-1-1,-2-1-452,-1 2 1,0-2-1,0 2 1,0-3 0,0-3-1,2-1-956,2-2 1238,4 0 0,0 5 0,1 1 1,2 2-1,1 4 0,-1 3 264,-2 4 0,3 8 0,-4 2 0,0 4 1,0 4-1,-2 2-482,-3 2 0,-2 3 0,-2 2 0,-4 3-327,-4 4 1,-4 5 0,-3 6-1,-3 11 1,-4 14 615,-5 16 1,-4 17 0,12-27-1,0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4026 5797 29866,'-14'0'0,"1"0"-129,0 0 1,-1 2-1,1 1-365,0 1 0,-1 7 1,1-3-1,0 4 1,-1 2-1,1-1 0,1 0 1,3 1-1,5 0 1,2 3-1,4 2 0,4 0 1,7 0 429,8-2 436,10-2 0,5-2 0,9 0 0,7 1 0,8-3 0,3-2 0,7-4 0,1-4-47,2-1 1,-34 0-1,1 0 1,-1 0-1,0 0 1,-1 0-1,1 0 1,-1 0-1,1 0 1,35 0-1,-3 0 1,-5 0-243,-3 0 0,-10-10 1,-9-4-1,-4-2 1,-4-5-1,-7-5-377,-5-8 1,-6-11 0,-9-5 0,-5-6 0,-5-8 0,-8-4 0,0 31 0,-1 0 131,-3-3 0,-2 1 0,-2 3 0,-2 0 0,-2-3 0,-2 1 1,-2 1-1,-1 1 0,-1 3 0,-1 1 0,-1 1 0,-2 1 1,-1 5-1,-2 2-105,-1 1 1,-2 4-1,0 3 1,-2 4-1,0 4 1,0 1-1,1 2 1,0 2-1,-37 2 1,4 6 171,0 7 0,1 8 1,3 12-1,4 7 1,5 7-1,9 8 1,8 6 17,5 5 1,24-29 0,3 0 0,3 1 0,3 0 0,3 3 0,2 1 0,3-1-1,5 1 1,4 0 0,6-1-791,5-2 0,3-1 718,1 0 1,3-2 0,12-3 0,4-3 0,-2 0 0,1-2 0,2-3 0,3-1 0,2-2 0,1-1 0,1-1 0,-1-2-1028,1 0 1,-1 0 1175,-3 2 0,-1-2 0,2-3 0,0-2 0,-4 3 0,0 0 0,-2-2 0,1 0 0</inkml:trace>
  <inkml:trace contextRef="#ctx0" brushRef="#br0">3879 5104 30092,'13'-13'-1088,"7"4"1,2 0-1,5 0 1508,4 2 0,4 1 1,10 6-1,3 0 0,7 0 1,6 0-1,7 0 0,5 0-306,-35 0 0,1 0 0,0 0 0,0 0 0,1 0 1,0 0-1,-1 0 0,-1 0 0,33 0 0,-8 0-205,-7 0 0,-13-4 1,-6-2-1,-6 0 0,-7-2-28,-4 1 1,-9 2-1,-13-2 1,-11 1-1,-14 3 1,-13 2-1,-12 1 1,-8 1 79,-5 4 1,25-2 0,-2 2-1,-1 3 1,-1 1 0,-1 0-1,-1 0 1,0-1 0,-1 0-1,2-1 1,1 1-134,0-2 1,1 1-1,1 1 1,1 0 0,3 0-1,0-1 1,-31 5-1,6-2 1,10-2 159,7-4 1,12-2-1,7-2 1,13 0 0,14 0 1403,17 0-1438,19 6 1,29 1 0,-27 0 0,0-1 0</inkml:trace>
  <inkml:trace contextRef="#ctx0" brushRef="#br0">18622 6357 27775,'-4'-6'-510,"-2"5"0,0 5 1,-1 2-319,-1 0 0,5-3 0,-1-8 1014,2-3-1001,2 2 1,2-5 0,2 7 958,5 1 0,-2 1 1,1 4-1,-1 1 1,1 3-1,1 1 0,-1 2-368,1-2 1,2 4 0,4-5 0,1 0 0,-1 0 660,1-3 1,-4-2-1,-6-1 1,-6 0-308,-11 0 1,-5-4-1,-9-2 1,0 0 0,-3-2-1,-1 2 1,1-1-75,2 0 0,0 2 0,4-2 1,4 1-99,4 3 0,9 1 1,8 4-1,10 4 139,7 7 1,14 6 0,7 8 0</inkml:trace>
  <inkml:trace contextRef="#ctx0" brushRef="#br0">10464 5038 31653,'-13'0'-1181,"5"-2"1,4-2 0,4-4 180,4 1 0,-1-3 0,6 4 0,3 0 1203,4 0 0,1 1 0,5 5 1,2 0-1,-1 0 0,1 0 0,-2 0 1,0 2-108,-1 2 1,3-1-1,-5 5 1,0-1-1,1-1 1,-3 1-11,3 1 0,-4-1 0,6 2 0,2-3 0,0-2 0,-1 1 0,0-2 170,0-2 0,2 4 0,4-1 0,0-1 0,4-1-47,1-2 0,-3-5 0,4 1 0,2-1 1,2 1-1,-1-2 0,-2 0-227,-5 0 1,-3-4-1,-3 2 1,-1-1 0,-3 1-1,-2-3-223,-3-1 0,2-2 0,-3-3 0,-3-2 1,-2-2-1,-1-1 0,-1-2 69,-3-2 0,0 5 0,-5-9 0,0 1 1,0 1-1,0-1 0,0 3-265,0-1 0,-2 1 0,-1-3 0,-1 1 0,0-1 0,-1 2 72,1 2 0,-7-2 1,2 8-1,-2 0 1,-4-1-1,-2 4 235,0 1 1,-7 2 0,0 0-1,-4 1 1,-4 1 0,-1 3-1,-1-1 91,0 1 1,3-2-1,-3 4 1,0 0 0,1-1-1,-1 1 1,1 0 177,1 3 1,1 1-1,4 2 1,0 2-1,1 2 1,-1 7-265,0 5 0,1 5 1,-1 7-1,2 1 1,1 4-1,3 1-136,2 3 1,6 2 0,5 1-1,3 0 1,3 0 0,7-2 0,9-1 362,12-1 0,3-7 0,10 2 0,5-3 0,5-1 1,7 0 1230,3-1-1101,4 1 1,-27-11-1,0 1 1,1 0-1,0 0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7318 8943 10527,'-26'0'-222,"3"0"1,1-2-1,0-1 1,0-3 883,0-1 1,5 2 0,-1-2 0,8 1 0,12 3 0,18 3 0,19 4-1,17 4 1,11 1 0,-28-5 0,2 1 0,1-1 0,0 1-26,1-2 1,0 1-1,5 2 1,0 0-1,-5-2 1,-1 1-1,0 0 1,0 0-1,0 0 1,-1 0-1,-1 0 1,-1-1-1,-1 1 1,-1 1 1269,34 5-1919,-14 3 0,-1-5 1,-13-2-1,-5 1 0,-5-3 1,-6 1-89,-5-3 0,-7-1 0,-8-4-975,-1-2 1,-3-4-1,-6-5 1,-3 0 1015,-1-1 0,4 1 0,-3 0 0</inkml:trace>
  <inkml:trace contextRef="#ctx0" brushRef="#br0">8531 8516 8229,'-20'-38'1145,"2"2"0,3 6-287,2 7 0,4 5 0,0 9 0,0 3 0,3 0-636,6-3 0,15-3 1,17-2-1,16-4 1,19-6-1,-28 10 1,3 0-1,8-2 1,2-1-1,5 0 0,2 0 96,7-1 0,2-1 0,-17 5 1,0 0-1,2-1 0,2 0 1,1 0-1,1 0 0,3-1 0,0 1 1,1 0-1,6-1 0,2 0 1,1 0-1,2 1 0,2-1 0,1 1-216,-16 4 1,1-1 0,2 1 0,0-1 0,5 0 0,1 0 0,1-1 0,-1 2 0,-1-1-1,1 2 1,-1-1 0,1 1 0,-1 0 0,1 0 0,0 0 0,0 1 0,1 0 0,1 1 0,0 0-1,-1 1 1,-1-1 0,-1 2 0,1-1 0,-1 1-235,-1 0 0,0 0 0,0 1 0,-1 0 0,0-1 0,-1 1 0,-1 0 0,0 0 0,-4 1 0,-1 0 0,-1 1 0,0-1 0,18-1 0,0 0 0,-1 0 0,-3 1 0,0 0 0,-1 1 0,-7-1 0,-1 0 0,-1 0 0,-4 0 0,0 0 0,-2 0-135,-2-1 1,-1 1 0,-1 0 0,19-2 0,-1 1 0,-6 0 0,0 0-1,-5-1 1,-1 0 0,-8 1 0,-1 0 0,-6-1 0,-2 0 0,29-6 121,-10-1 1,-7-1-1,-14 1 1,-2 1-1,-7 2 1,-3 2-730,-4 2 1,-6-3-1,2 5 1,-5 0 0,-2-1 873,-3 1 0,1-1 0,5 5 0</inkml:trace>
  <inkml:trace contextRef="#ctx0" brushRef="#br0">14543 7117 8230,'-4'-37'2484,"-1"-3"0,1 3-2256,4 6 1,1 14 0,2 10 0,3 8 0,0 10 0,2 5 0,-3 6 575,1 3 0,3 7 0,-3 2 1,0 1-1,0 7 0,-3 1-510,-1 4 0,3 5 0,4-6 0,3-2 0,2-1 0,-1-6-227,0-3 1,5-4 0,1-7 0,2-3-1,1-4 1,0-6 0,1-2 72,0-5 0,2-2 1,2-2-1,0-5 0,-1-6 1,1-6-1,0-1 89,-1 0 1,1-4 0,-2 7 0,-3 3-1,-4 4-12,-3 3 1,-6 2-1,-3 5 1,-5 3-1,-8 5 51,-8 3 1,-1 2 0,-6-1-1,-2 0 1,0 1 0,1-1 0,2-1-1104,2-3 0,1 2 0,4-3-230,1-1 1,6 1 0,5-5 0,8 1 0,10-1-2809,8-2 0,6 1 3873,10 2 0,0-2 0,0 4 0</inkml:trace>
  <inkml:trace contextRef="#ctx0" brushRef="#br0">15450 7676 10732,'0'-20'0,"0"2"2047,0 3 1,1 2 0,2-1-1762,2 1 0,-1 0 0,-3 0 0,2-1 0,5-1 1,2-1-1,5-3 0,1 0-767,4-1 0,-4-2 0,6 4 0,0 4 1,-1 3-1,-3 7-485,-3 2 1,2 2-1,1 2 1,-2 2 0,1 7-1,-1 3 966,2 4 0,5 12 0,-2-2 0</inkml:trace>
  <inkml:trace contextRef="#ctx0" brushRef="#br0">15850 7596 8230,'8'12'2294,"1"-3"-1600,2-4 0,1-5 1,2-3-1,4-3 1,4-2-1,4-3 1,0-4-88,1-3 1,4 0 0,0 3 0,-3-1 0,-3-2-1,-4 3 1,-2 4-2215,-2 2 1,-4 4 707,-4-4 1,-8 12-1,-7 2 1,-1 5-1,-2 4 1,0 0 0,0 3 1035,-1 0 1,3 6 0,-1-6 0,1 0 0,1-3 1410,0 0 0,3-7 1,7-2-1,7-4-1456,5-1 1,5-1 0,5-2 0,1-3 0,0 0 0,-1-2-832,1 1 1,-5 4 0,-1-3-1,-2 2 1,-2-1 202,-3 2 1,-6 0 0,-2 0 1799,0-1 1,-3 0-1277,6 4 0,5 0 0,9 0 0,3 0 0,7-2 0,5-1-873,5-1 0,8-7 0,-4 2 1,0-4-1,-2-5 0,-5-4 0,-5-3 681,-4-2 0,-4-4 1,-6-1-1,-6-1 1,-6 0-1,-2 5 0,-1 3 2284,0 3 1,-2 6 0,-4-2-778,0 3 1,5 14 0,1 6 0,1 12 0,3 8-1,4 7-1839,4 7 1,1 4 0,4 9 0,0 0-1,-1 1 536,-1 6 0,4 11 0,-15-33 0,1 0 0</inkml:trace>
  <inkml:trace contextRef="#ctx0" brushRef="#br0">12050 9516 8362,'-53'6'0,"0"1"0</inkml:trace>
  <inkml:trace contextRef="#ctx0" brushRef="#br0">11371 9049 8254,'-24'-21'0,"6"-5"0,6-10 0,14 11 0,4 7 0,7 6 0,23 9 409,12-1 1,-10 5-1,3 2 1,5 2-1,1-1 1,8 2 0,3-1-1,6 0 1,2 0-1,2 0 1,0-1 0,4 1-1,0 0 1,1 1-1,1 0 1,-23-1-1,0-1 1,1 1 0,0-1-1,-1 1 1,1-1-1,1 0 1,-1 0 0,0 0-499,0-1 0,-1-1 1,0 2-1,24 2 0,0-1 1,-3-1-1,0 0 0,0 0 1,-1-1-1,-2 0 1,-1-1-1,-4-1 0,-1-1 1,-5 0-1,-1 0-796,-1 0 0,-2 0 0,-4 0 1,-1-1-1,-1-1 0,-1-1 1,-3-1-1,-1-1 885,-2 0 0,0-2 0,2-1 0,-2 0 0,30-5 0,-2 3 0</inkml:trace>
  <inkml:trace contextRef="#ctx0" brushRef="#br0">14557 8916 10933,'-8'-21'1214,"4"6"1,10 8 0,7 1-922,8 3 0,10-4 0,7-4 0,10-4 0,9-4 0,7 0 0,6 0 0,-33 10 0,1 0-372,4-1 1,1 1 0,2 3 0,0 1 0,2-1-1,1 0 1,0 2 0,0 1 0,1 1 0,0 1 0,-1 0-1,0 1 79,0 0 0,-1 0 0,-3 0 0,-1 0 0,0 0 0,0 0 0</inkml:trace>
  <inkml:trace contextRef="#ctx0" brushRef="#br0">16903 8489 8120,'-6'-26'476,"0"5"1,-5 3 446,3 3 0,-1 4 0,-5 0 0,0 4 0,-4 1 1,-4 3-1,-5 1 0,-4 2-642,-5 0 0,2 2 1,-1 2-1,-1 7 0,2 4 1,3 4-741,3 2 0,8 1 0,7 4 0,7 1 0,6 1 0,6 2 0,9-1-426,10-3 1,9 0-1,9-5 1,3 0-1,1-4 1,2-2 884,-1-1 0,4-1 0,-5 0 0</inkml:trace>
  <inkml:trace contextRef="#ctx0" brushRef="#br0">17316 8596 12480,'-18'-44'0,"0"1"1558,2 4 1,1 12-1,2 14-1471,0 7 0,-1 5 0,1 1 0,1 1 0,3 5 1,5 6-288,2 4 1,14 7 0,7-4-1,8 1 1,7 3 0,2-1-257,1 0 0,3-6 0,-9 1 1,-3-5-1,-4-5 263,-7-1 1,-8-3 0,-7-8-1,-8-3 1,-10-4 0,-7-3 0,-5-1-1,0-2 584,0 2 0,3 1 0,2 3 0,7 1-756,6 3 0,7 0 1,12-1-1,10 5 0,11 2 1,10 1 364,7-4 0,5 4 0,1-5 0</inkml:trace>
  <inkml:trace contextRef="#ctx0" brushRef="#br0">17782 8449 11434,'-13'-13'921,"0"0"1,5 8-1,2 8 1,2 11-922,0 5 1,-1 2 0,5 1 0,0-3 0,0-1 0,2 0 0,2-4 233,5-3 0,4-1 0,5-5 0,4-2 0,2-2 0,0-1-381,-2 0 0,-6 0 1,2-1-1,-3-4 1,-3-4-1,-4-3 1,-2-2 767,0-4 0,-3 3 0,5-3 0,-2 3 127,-3 2 0,0 6 0,1 2 0,5 5 0,3 5 1,1 4-948,0 2 1,-2 4-1,1 0 1,4 1 0,3-2-1,5-1 1,2-4-1295,6-2 0,3-2 0,8-5 1,2-3-1,-3-6 1493,0-9 0,-2-6 0,0-2 0</inkml:trace>
  <inkml:trace contextRef="#ctx0" brushRef="#br0">18609 8076 8123,'4'-18'268,"1"1"0,1 6 361,-2 11 0,-2 12 1,2 10-1,-2 5 1,-2 3-1,0 2 1,0 2 918,0 3-1686,0 2 0,0 1 0,0 0 0,1-2 0,2-1 1,1-4-1238,-1-5 1,3 0 0,-3-10-1,-4-3 1375,-7-5 0,-15-4 0,-5-6 0</inkml:trace>
  <inkml:trace contextRef="#ctx0" brushRef="#br0">18422 8503 8123,'-7'-14'117,"2"1"1,4 0 0,2 1 0,4 2-1,5 2 1,7 2 418,5 3 1,9 2 0,3 1-1,1 0 1,1 0 0,0 0 0,-1 0-1,-1 1-1088,-1 4 0,2-4 0,-2 4 1,-1-4-1,1-1 0,-5 0 0,-3-1-201,-2-4 1,-12 4 0,3-4 0,-4 2 1947,-2-1 1,-4 2 0,-7-1-62,-1 6 1,1-1 0,7 2 0,5-2 0,3-2-815,1 0 1,5 0 0,0 0 0,-2 0 0,-1 0-1,-2 0 1,0 0-290,1 0 1,-1 0 0,0 0 0,1 0 0,-1 0-346,0 0 0,1 1 1,-1 4-1,0 2 1,1 2-1,-1 0 1,0 1 720,1 2 0,4 1 0,1 1 0,1-1 0,4 0 0,3 1 1,2-1-121,3 0 1,5-1 0,-3-3 0,1-4 0,-1-4-1,-1-1 1,-5 0-222,-4 0 1,-1-6-1,-5-3 1,-3-4-1,-3-5 1,-5-3 231,-1 1 0,-1-4 1,-5 5-1,0-1 0,-2 1 1,-2 4-126,-5 5 0,-5 4 1,-2 8-1,-2 2 0,2 6 1,1 7-1,3 8-2011,4 9 1838,2 1 0,12 17 0,1-4 0</inkml:trace>
  <inkml:trace contextRef="#ctx0" brushRef="#br0">15850 12541 7995,'-15'0'147,"-3"0"1,3 1 0,-3 4 0,2 4-1,0 4 1,-3 5 0,-1 4 0,0 3 0,-1 2 237,-3-1 0,-1 3 0,0 2 0,1 4 0,3 2 0,2 2 0,3-2 0,1 3 0,2 1 35,-1 7 0,2 6 0,2 7 0,3 1 0,1 5 0,3 1 0,1 8-297,2-36 0,0 1 0,2 1 1,1 0-1,-1 4 0,0 0 0,0 3 1,1 0-1,-1 2 0,0 0 1,1 3-1,0 0 0,0 0 0,1 0-89,1 1 1,1-2 0,0-2-1,0-1 1,0 0 0,1-1 0,0 0-1,-1 0 1,1 1 0,1-1 0,0 0-1,2-1 58,0-3 1,2 0-1,0-1 1,1-1 0,0-6-1,1-1 1,-1 0 0,1 0-1,-1 1 1,2-1 0,-1-1-1,1 0 1,2-1 0,0 0 51,2-1 1,1 0 0,18 28 0,-14-32-1,1 0 1,26 26 0,2-4 0,-25-26-1,2-1 1,0-1 0,2-1-65,0-1 1,1-1-1,3-2 1,1-2 0,0 0-1,1-1 1,1-1-1,1-1 1,0-1 0,0-2-1,0-1 1,0 0-208,0-1 1,0-1-1,-1-3 1,0-1-1,-1-1 1,0-1-1,31-4 1,-3-7 0,-6-7-1,1-8 159,0-9 0,-9-9 1,-25 15-1,-1-1 0,0-3 1,-2-2-1,1-2 0,-1-2 1,0-5-1,-1-3 228,1-5 0,-2-1-267,1 1 1,-1-2-1,-1-14 1,-2-2-1,0 1 1,0-2-1,-6 20 1,-1-1-1,-1-2 1,0-4-1,-2-1 1,1-2 0,-2-2-1,0-1 1,-1-1 10,0-4 0,-1-1 1,-1 0-1,0 1 0,0-1 1,0 2-1,-1 1 1,0 2-1,0 0 0,-1 4 1,0 1-1,0 2 1,-2 2-1,0 2 0,-1 1 1,-1-21-1,-2 2 0,-3 4 1,-1 2-288,-3 5 0,-1 2 0,-2 4 0,-1 3 0,0 2 0,-1 3 0,-2 2 0,-2 2 1,0 4-1,-3 2 0,-3 2 0,-2 3 0,-1 2 0,-2 1 299,-1 2 1,-2 2 0,-1 3 0,-1 4 0,-1 2 0,-1 3-1,-35-6 1,34 13 0,0 3 0,0 3 0,1 4 0,-3 4 0,1 4-164,0 4 0,1 3 0,3 4 0,2 2 0,-2 5 0,2 2 0,-1 4 0,3 1 147,0 4 0,2 1 0,1 0 0,0 1 0,1 7 0,1 0 0,-1 1 0,0-1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21102 16925 8257,'-14'-5'0,"-2"-3"0,1-4 702,3 3 0,11 4 0,7 3 0,15-1 0,14-3 0,11-1 1,9-2-1,4 0 0,8 0 0,2 0 0,5 0 0,-1 0 0,1-1 1,-3-2-214,-4-1 1,-4 0 0,-9-1 0,-8 2-1,-8 2 1,-7 1 0,-4 0-7326,-5 2 6836,-9-5 0,-13 11 0,-7-5 0</inkml:trace>
  <inkml:trace contextRef="#ctx0" brushRef="#br0">22915 16193 8461,'-6'-14'3877,"3"2"-3356,-6 3 1,7 4-1,2 6 1,8 3-1,5 5 1,5 5 0,4 2-1,5 5 464,4 4 0,-3 0 0,3 12 0,-4 3 0,-5 3 0,-4 0-434,-4-2 0,0 2 1,-2 0-1,-3-3 1,-5 0-1,-1-4 1,0-1-961,1-1 0,1-10 1,-5-2-1,0-5 1,-2-4-161,-2 0 1,2-7 0,-2-7 0,2-10 0,2-6 0,2-4-1,2-4 1,4-4 748,-1-2 1,5 0 0,-3 6 0,3 1 0,1 4 631,0 0 1,1 9-1,-1 6 1,-1 5-1,-3 6 1,-5 7-1,-2 8-491,-2 4 1,0 11 0,-2 2 0,-2 1 0,-5 1-1,-3-3-1207,-1 1 0,-1-5 0,0-2 0,-3-4 1,-2-4-1,0-2-718,0-2 1,-4-1-1,6-6 1,3-3 1603,8-5 0,14-2 0,12-2 0</inkml:trace>
  <inkml:trace contextRef="#ctx0" brushRef="#br0">23688 16726 8184,'0'-30'2089,"0"-6"0,-9 14-879,0 13 1,2 11-1,11 7 1,6-5 0,5-2-1,4-2 1,2 0-1,3-2-1268,1-2 0,2 1 0,-1-5 0,-1 1 0,-1 1 0,-3-1-1898,-2-1 1,-5 1 0,-7-4 846,-1 3 0,-2 6 0,-5 2 1,-2 7-1,-2 7 1109,2 4 0,8-4 0,2 6 0</inkml:trace>
  <inkml:trace contextRef="#ctx0" brushRef="#br0">23981 16686 8184,'13'11'32,"1"-2"1,-1-3 0,0-1-1,1-1 768,-1-1 0,-4-3 1,0-3-1,0-3 1,-1 0-1,1 0 0,2 2-234,1-2 0,1 5 0,2-4 0,2 4 0,6 1 0,2 0 0,0 0 0,-1 0-1979,-2 0 1,-6 0-1,-1 0 1321,-9 0 0,-9 0 1,-13 0-1,-3 0 1,-1 0-1,0 0 2746,-1 0 1,4 0 0,3 1-2088,8 4 1,9 2-1,14 6 1,6-1-1,2-2 1,3-2-747,3-2 1,8 3 0,7-5-1,-1-1 1,0-4 0,-5-7-759,-3-5 0,-9-5 0,-1 0 0,-10-4 0,-6-5 0,-7-2 0,-4-5 308,-4-5 0,-2 2 0,-3-7 0,5 1 0,2 1 0,2 1 0,0 2 1087,0 1 1,0 7 0,2 3-1,2 7 1,5 5 0,3 5 169,1 4 1,0 4 0,1 7-1,-1 7 1,2 7 0,3 8-234,4 8 1,-1 11 0,1 7 0,2 5 0,2 7 0,4 0-2045,1 1 0,0-2 1649,-4 0 0,-1-4 0,1-6 0</inkml:trace>
  <inkml:trace contextRef="#ctx0" brushRef="#br0">19755 17845 8314,'-13'-7'406,"-6"1"1,-1 7 0,4 4 613,7 4 1,6 2-1,5 3 1,4-2 0,9-2-1,11-3 1,14 1-361,12-1 1,15-4-1,-29-1 1,1 1-1,2-2 1,1-1-1,0 0 1,0 0 0,2 0-1,-1 0-1207,0 0 0,-1 0 0,-1-2 0,-1 0 1,34-3-1,-5 1 0,-9-1 0,-3 1 547,-6 1 0,-6 1 0,1 2 0</inkml:trace>
  <inkml:trace contextRef="#ctx0" brushRef="#br0">21875 17885 8056,'-14'-9'919,"1"0"1,-2-4 0,-1 9 0,-3 1-585,-2 1 1,-6 4-1,-5 3 1,1 6-1,1 4 1,5-1-1,1 4 1,5 1 408,6 5 0,1 6 1,9 2-1,4 1 1,10 1-1,8-1-1967,8-1 0,7-1 1223,-3-4 0,12 0 0,-2-1 0</inkml:trace>
  <inkml:trace contextRef="#ctx0" brushRef="#br0">21981 18125 8056,'8'-13'96,"2"-5"0,-5 0 942,-2 2 1,0 5-1,0 3 1635,1-3-1207,0 5 1,-2 2 0,1 8-1,1 5-815,-1 3 1,0 6-1,0 0 1,3-1 0,3 1-1,4 0-877,4-2 0,5 2 0,-3-3 0,0-5 0,2-3 0,-2-4-249,1-1 0,-9-4 0,-5-4 1,-1-5-1,-2-7 0,-3-3 0,-6-3 433,-6-1 0,2-1 1,-8 0-1,3 4 0,2 4 1,1 4-1,1 0 746,3 1 1,6 6-1,2 2 1,9 5-2067,7 5 1,4 2 0,3 8 0,-1 1 0,2 3 0,1 1 1361,2-1 0,12-1 0,2-5 0</inkml:trace>
  <inkml:trace contextRef="#ctx0" brushRef="#br0">22541 18045 10507,'-4'-9'0,"-2"2"1641,-1 1 1,2 1 0,-2 7-1151,1 2 1,1 4 0,5 5 0,2 0 0,2 1 0,5-1 0,3 0-602,1 1 0,2-1 0,1-1 0,4-2 0,-1-2 0,0-3-854,-3-2 0,-5-1 1,-4-4-1,-1-2 1,-3-5 1551,-1-3 0,-2-1 0,0 0 1,0-1-1,-2 1 1237,-2 0 0,4 5 0,0 4 0,7 2-1765,5 2 1,3 5-1,1 1 1,3 1-1,1 2 1,0 0 0,1-2-1823,3-1 0,-1 3 0,1-3 1,-2 0-1,1 0 1762,-3-3 0,5-8 0,-4-2 0</inkml:trace>
  <inkml:trace contextRef="#ctx0" brushRef="#br0">23101 17805 8056,'0'-25'0,"2"4"952,2 8 0,-2 7 0,2 10 0,-1 5-478,1 3 0,-2 6 0,2 1 0,-2 2 0,-1 3 0,2 2 0,2 5 0,-1 3-649,2 0 0,0 3 1,4-4-1,-2-2 1,-2-1 174,-3-5 0,-2-1 0,-1 2 0</inkml:trace>
  <inkml:trace contextRef="#ctx0" brushRef="#br0">23088 18178 8056,'0'-23'1460,"0"-4"1,4-1 0,2 6 0,2 4-986,2 3 1,6 2-1,4 1 1,0 3 0,4 4-1,1 4 1,2 2 0,-1 4-758,1 4 0,0-2 0,1 2 0,0 1 0,0 2 0,-3 2-464,1-1 1,-7 0-1,-1 1 1,-5-1-1,-4 0 1,-5 1 584,-2-1 0,-4-6 1,-2-2 2137,-5-4 0,4 1 0,7 2-1203,10 5 0,7 7 0,9 2 0,3-2 0,5-1 0,2-1-781,2-1 0,0 0 0,-1-1 0,-2-2 0,-3-2 1,-3-2-1,-4-3-440,-4-2 0,-6-2 0,-1-4 0,-4-4 1,-5-2-1,1-6 1162,-1-5 0,-3 4 1,4-8-1,-1 2 0,-1 3 1,2 3-1,-1 5 78,3 4 1,2 3-1,2 9 1,0 8-1,3 12 1,2 14-794,2 11 0,1 21 0,-9-31 0,1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3879 6277 19086,'-19'-13'-471,"7"5"1,-4 4-1,-1 2 59,3 2 1,3 0-17,2 0 1,6 6 0,0 2 0,6-1 0,6-4 0,3-6 608,1-6 0,-7-1 1,-6 1-1,-7 5 1,-6 4-1,-5 4 1,-4 5 38,-4 3 0,0 1 0,-1-1 0,0-2 0,-1-1 0,0 0 0,0 0 8,3 0 1,1-6 0,-1 1 0,1-1 0,2 0-1,-2 2 1,1-2 286,0-2 1,-5-1-1,3 0 1,-2 0 0,-4 2-1,-1 0-310,-5 3 0,-2 5 1,-2-2-1,-4 2 1,-4 2-1,-2 3 1,-3 0-160,1-1 1,4 0 0,2 0 0,-1 3 0,2 1 0,-1-2 56,0-1 0,4 2 0,0 1 0,4 0 1,4 0-1,-1-1 0,2 0 182,3-2 1,-2 2 0,-1 1 0,-1 0 0,-2 0-1,4 1-65,3 2 0,-2-1 1,-4 6-1,-1-3 1,0 4-1,2 0 1,-2 2-302,-2-1 0,4 2 0,1 0 1,1 2-1,3 1 0,2 1 99,2 0 0,3-5 0,4 3 0,3-3 0,4 1 0,2 1 0,2 0-20,4 2 0,2-4 0,4 5 0,2-1 0,7-2 0,5 0 250,6 0 0,11 5 0,7-5 0,7-2 0,6 1 0,4 0 0,2 1-56,2-2 1,1-1 0,4-1 0,3-2-1,-1-1 1,1-3-65,1-2 1,-9 3-1,4-4 1,-3 0-1,-3-1 1,4 1-1,-1-2-26,1-1 1,9-1 0,-9-1-1,1 0 1,1 1-1,0-1 12,2 0 1,0-1 0,-1 0 0,-1-2-1,1 2 1,-3-1 0,2 0-53,-1 1 1,-5-3 0,2 0-1,1 0 1,0 0 0,4-2 0,-4-1-63,-1-3 0,1-1 0,-1-2 0,1 0 0,3 0 0,-1 0 0,1 0 0,-2 0 0,1 0 0,-3 0 0,-2 0 0,-3 0 0,-1 0 0,-2 0 0,2 0 0,2 0 0,0 0 0,0 0 0,-4 1 0,-3 2 0,-1 1 0,0 1 0,4-5 0,1 0 0,-1 0 0,0 0 0,1 0 0,5 0 0,3-2 0,2-1 0,-2-3 0,-3 1 0,-1-3 0,0 1 0,3 2 0,-7-2 0,-2 1 0,-1 3 0,-3 2 0,0 1 0,-2 0 0,0 0 0,-3 0 0,2 0 0,1 0 0,0 0 0,-3 0 0,3-5 0,0 1 0,0 1 0,1 0 0,1-2 0,1-2 0,-2-1 0,0-2 0,-4 4 0,3 0 0,0-1 0,0 1 0,-3 0 0,3 2 0,0 4 0,0 0 0,1 0 0,-1 0 0,0 0 0,-3 0 0,1 0 0,-1 0 0,-1 0 0,1 1 0,-2 2 0,1 1 0,-2-1 0,-3-1 0,0-2 0,3 0 0,0 0 0,4 0 0,2 0 0,0-2 0,4-1 0,2-2 0,-1-1 0,0 0 0,1 3 0,2-3 0,-1 1 0,0 2 0,1 2 0,-1 1 0,-1 0 0,-3 0 0,5 0 0,-3 0 0,-2 0 0,0 0 0,-2 0 0,5 0 0,4 0 0,-7 4 0,0 1 0,-6-2 0,-5-2 0,1-1 0,1 0 0,-3-1 0,7-2 0,-1-2 0,0 1 0,3-1 0,0 0 0,0-3 0,3 4 0,-5-4 0,-1 1 0,-3-1 0,-3-2 0,-1-2 0,-8-1 0,0-2 0,-4-1 0,-2-3 0,0-2 0,0-3 0,2-1 0,1-3 0,0-3 0,-1-5 0,-2-1 0,2 0 0,1 2 0,-3 5 0,1-1 0,-6 3 0,3 3 0,-4 1 0,-4 3-216,0 2 0,-5-5 1,0 4-329,-1-1 1,-1 0-1,-5 3 1,-2-4-47,-2-3 1,-3 3 0,-7 1 0,1 2 0,0 2 0,-2 3 0,-2-1 309,0-3 1,-6 3 0,4-3 0,-2 4 0,-2 0 0,-2 1 358,-2 0 1,-1-2 0,-2-1 0,-2-2 0,-3 2-1,-2 1 1,-3 0 76,-4-3 0,1 3 0,-4-2 0,-1 3 0,2 4 0,-1 1 0,0 0-63,-4 2 1,1-5-1,0 4 1,2 0-1,1 0 1,2 2-1,1 2 48,1-2 0,7 4 0,-7-4 0,0 2 1,0-2-1,-2 0-132,-4 0 1,-3-4-1,-1 2 1,-1 0-1,1-1 1,0-2-1,1 1 148,3 1 0,-1-1 0,4 4 0,0-2 1,-2 0-1,2 0 9,0 4 0,-2-2 1,2 1-1,0 2 1,-3 0-1,0 0 1,-4-1-138,-2 1 0,2 2 1,-8 1-1,0 0 0,2 0 1,0-2-1,1-1-88,-1-1 0,4-1 1,-4 4-1,2-2 1,2-2-1,5 2 1,0 0 173,-2-1 1,0-2-1,-7-4 1,1 2-1,3 2 1,-1 2-15,1-2 0,-3 5 0,-1-5 1,-7 1-1,-6 1 0,33 1 1,0 1-1,-1 0 0,0 0-105,-1 0 0,0-1 0,0 1 0,0 0 0,0 2 0,0 0 1,2 0-1,1 0 0,-37 0 0,2 1 0,0 2-183,4 2 0,1-1 1,1-4-1,-1 0 1,-2 0-1,-1 0 389,2 0 1,-1 0 0,0 0 0,-2 0 0,-1 0 0,-1 0 0,2 0-54,-1 0 0,33 0 0,-2 0 0,1 1 0,0 0 0,-3 1 0,0 0 0,-2 2 0,0 1 0,2 1 0,-1 0-273,2 0 1,-1 1-1,-3 2 1,1 0 0,1 0-1,1 1 1,1 0 0,0 0-1,1 0 1,1 0 0,2 0-1,0-1 1,0 1 0,1 0-622,-1-2 0,2 0 0,-27 11 0,4-1 0,8-2 0,7-1 0,5-2 0,3 2-471,2 3 0,10-2 0,1 7 968,8 0 0,5 2 0,11 2 0</inkml:trace>
  <inkml:trace contextRef="#ctx0" brushRef="#br0">10411 7490 24343,'-27'-12'0,"1"3"295,-1 5 0,0 2 0,1 4 0,-1 1 0,2 3 2284,2 1 0,4-4-2281,6 1 1,17-2-1,11-2 1,10 0-1,9 0 1,3 0-299,5 0 0,2 0 0,1 0 0,4 0 0,2-2 0,3-1 0,-1-1 0,5 0 0,1 4 0,2 0 0,3 0 0,1 0 0,3 0 0,3 0 0,-4 0 0,7 0 0,-35 0 0,0 0 0,1 0 0,0 0 0,2 0 0,-1 0 0,0 0 0,0 0 0,-2 0 0,2 0 0,2 0 0,1 0 0,-3 0 0,-1 0 0,3 0 0,0 0 0,2 0 0,1 0 0,-1 0 0,0 0 0,-1 0 0,1 0 0,0-2 0,0-1 0,-3 1 0,-1 0 0,-1 0 0,-1 1 0,36-1 0,-2 1 0,1-2 0,-2-2 0,-8 1 0,4 4 0,-1 1 0,-3 2 0,2 2 0,4-2 0,-7 3 0,3-2 0,-4 1 0,-1-1 0,2 0 0,1-1 0,-2-1 0,-3-2 0,-2 0 0,0 0 0,6 0 0,-3 0 0,3 0 0,-3-5 0,-5-1 0,1-1 0,2-2 0,-2 0 0,-1 0 0,-1-1 0,-1 3 0,-1-1 0,-2 2 0,-2 2 0,-3-1 0,-2 1 0,-1 1 0,1 2 0,-2 1 0,-4 0 0,-1-2 0,-2-1 0,3-1 0,-3-1 0,2 4 0,-1-2 0,2-3 0,0 0 0,0 0 0,5 2 0,-13-1 0,5-1 0,0 0 0,-1 0 0,0 3 0,-4 0 0,-1-1 0,-1 3 0,-2-4 0,-3 4 0,-2 1 0,-3 0 0,1 0 0,0-5 0,-5 1 0,1 1 0,-1 1 0,-4 1 0,0-4 0,1-2 0,2-2 0,1 2 0,1 1 0,-1-3 0,0 3 0,1 0 0,-1-1 0,0 1 0,1-2 0,-1 1 0,0-1 0,-1-2 0,-4 3-918,-8 1 1,-12 1 0,-11 5 0,-2 0 0,0 0 896,3 0 0,3 6 1,5 2-1</inkml:trace>
  <inkml:trace contextRef="#ctx0" brushRef="#br0">15450 7210 17119,'-12'-18'0,"1"2"0,4 3 530,1 2 0,-4 8 0,2-3 0,-1 2 128,1-1 0,-1-5 0,-3 1-230,3-3 1,3 3-1,7 2 1,4 1 179,4 3 1,3 3 0,2 3 0,3 2 0,1-1 0,-1 0 12,3 1 1,-4 4 0,5-3 0,-1 0 0,0 0 0,0-2-459,1 2 0,-5-3 0,2 6 0,-3 1 0,-3 2 0,-2 0 0,-2-2-360,-3-1 1,6 0-1,-4 4 1,2 2 0,0 1-1,1 2 1,2 0 385,2 1 1,-1-4-1,0 4 1,-1-1 0,-2 0-1,-2-2-680,-2-1 0,-2-2 0,-4 1 0,-3-1 1,-4-1-1,-8-2 0,-4-1-223,-5 1 1,-7-2-1,-5 1 1,-4 1 0,-1 0-1,0 2-905,2 2 0,8-3 0,1 12 1336,7 0 0,9 8 0,8 3 1</inkml:trace>
  <inkml:trace contextRef="#ctx0" brushRef="#br0">19609 5451 8102,'-21'-15'0,"6"8"0,9 7 511,11 4 0,9 5 1,7-5-1,3-1 1,7-1-1,3-2 1,6 0-1,2 1 0,3 2 1,4 3-1,3 0 1,3 0-1,1-3 6110,3-2-6545,-4-1 1,5 0-1,-7 0 1,-3 0-1,-4 0 1,-7 0-1,-5 0 1,-6 0-2603,-4 0 1,-5-4 2525,-6 0 0,-5-7 0,-3 4 0</inkml:trace>
  <inkml:trace contextRef="#ctx0" brushRef="#br0">21062 5131 8492,'7'1'1626,"-3"4"1,-1 2 0,0 8 0,3 1 0,2 5-1206,2 4 0,2-5 1,0 5-1,-2-3 1,-1-3-934,1 0 1,2-2 0,2-7 0,-1-3 511,0-1 0,7-1 0,0-5 0</inkml:trace>
  <inkml:trace contextRef="#ctx0" brushRef="#br0">21062 4878 9175,'-18'-12'0,"0"3"1005,2 5 0,8 7-1005,8 1 0,6 6 0,8-2 0</inkml:trace>
  <inkml:trace contextRef="#ctx0" brushRef="#br0">21488 5091 9787,'-6'-13'0,"-3"1"1403,-2 3 1,3 2-1,4 5-939,2 2 1,7 3 0,1 12 0,1 4 0,3 6 0,2 5 0,2 1-29,-1 2 1,0 1 0,1 6-1,-1-2 1,0-2 0,1-7-1,-1-4-1445,0-2 0,1-7 0,-1 0 412,0-5 0,-5-8 1,-4-11-1,-4-7 0,-4-4 1,-5-5 536,-3-1 0,-1-4 0,-1 0 0,1 4 0,1 2 0,2 2 923,1 3 1,6 3-1,-2 2 1,5 1-1,3 2 1,3 2 997,2 2-1553,1 2 1,8 5 0,1 2 0,0 3-1,1 3 1,2 5-338,0 2 0,-1 3 0,-3-3 0,0 2 0,0 0 0,-3 0 0,0-1-1093,-1 0 1,-1-2 0,-2-4 0,-1 0 1121,2-2 0,6-6 0,4 3 0</inkml:trace>
  <inkml:trace contextRef="#ctx0" brushRef="#br0">21941 5184 10940,'-10'-7'1006,"-3"2"1,4 14 0,9 6 0,9 3 0,6 1-954,2-3 0,1 1 0,-6-1 0,-2 2 0,-1-2 0,2-1-117,0-2 1,3-1-1,1-3 1,1-6 63,2-6 0,5-10 0,-2-8 0</inkml:trace>
  <inkml:trace contextRef="#ctx0" brushRef="#br0">22061 4944 7949,'-14'-26'436,"-4"-1"1,4 6 0,1 4 0,7 2-240,5 1 0,1 1 0,1 1 0,5 2 0,6 2 0,6 1 0,3 1 0,1 0-798,-2 3 0,6 2 601,-4 1 0,3 0 0,2 0 0</inkml:trace>
  <inkml:trace contextRef="#ctx0" brushRef="#br0">22301 4585 11654,'-17'-5'0,"0"2"1022,5 5 1,5 8 0,9 9 0,3 2-1133,9 3 0,4 7 0,5 4 0,-2 4 0,0 2 0,-2 4 0,0 2 0,-2 0-2269,-3-2 0,0-1 2379,-1-4 0,0 3 0,1-9 0</inkml:trace>
  <inkml:trace contextRef="#ctx0" brushRef="#br0">22461 5078 8346,'8'-23'282,"-4"1"1,-7 6 279,-1-2 1,5 5-1,10 2 1,3 4-1,6 1 1,-1 3 0,2 2 386,-1 1-1470,-3 0 0,8 0 1,-3 0-1,2 0 0,-1 0 1,0 0-499,0 0 1,-3-5-1,-4-1 1,-6-1 1297,-5-3 0,-5 4 1,-5 1-1,-4 4 1,-2 1-1,-3 0 0,1 1 1338,0 4 0,5-2 0,2 5 0,2 3 0,1 1-1228,4 1 0,5 2 1,9 0-1,3 1 1,3-3-1,1 1-661,0-4 1,-1-4 0,2 1 0,-2-1 0,-2-3 0,-2-1-1187,-2-2 1,-4-6-1,-2-3 1956,-4-3 1,-10 5 0,-4 1-1,-2 1 651,-3 1 1,8-1-1,6 4 1,8-4-1,5-3 41,5-4-1253,3-2 0,5-5 0,1-3 0,0-3 0,-2-2 0,-2-1-621,0-3 0,-12 1 0,1-4 0,-4-1 0,-5-1 0,-3-2 263,-5 1 1,-2 1 0,-5 0 0,2 5-1,1 5 1,-2 5 717,-1 8 0,5 2 0,3 13 0,4 10 0,6 11 0,5 14-302,6 11 0,0 4 0,-3 11 0,1 4 1,1-2-1,5 0 5,4-6 0,4-8 0,11-5 0</inkml:trace>
  <inkml:trace contextRef="#ctx0" brushRef="#br0">23968 4198 7925,'4'-27'0,"1"1"0,-3 1 784,0 2 1,-1 4 186,4 6 1,2 10-1,7 12 1,-1 17-1,0 14 1,1 12-237,-1 9 1,-1 7 0,-7-28 0,0 0 0,-1 1-1,0-1 1,-1 1 0,-1 0-928,0-1 0,-1 0 0,2 0 0,0 0 1,3 28-1,0-4 0,2-5 0,-2-7 1,-1-5-2078,-2-1 0,-1-11 0,-2 1 2269,0-6 0,0-10 0,0 0 0</inkml:trace>
  <inkml:trace contextRef="#ctx0" brushRef="#br0">24101 4811 7867,'0'-40'0,"-2"8"1183,-2 5 1,3 6-1,-2 8 1,6 0 0,7-1-827,6 1 1,5 4 0,6 2 0,1-1-1,1 1 1,2-4 0,-2 1 0,-4 0-1879,-3 1 0,-6 0 0,2-3 1,-5 2 1361,-4 1 1,-3 7 0,-6 4 0,0 8 0,-1 8 781,-4 3 1,4 2-1,-4 7 1,4 3-1,2 1 1,2 1 197,2-1 0,7 3 1,-1-4-1,6-1 1,1-1-1,1-4 1,1-5-763,1-2 1,4-4-1,-2-7 1,0-5-1,0-2 1,-6-2-653,-2 0 1,-7-2-1,-4-2 1,-3-5 0,-2-3-1,-3-1 763,-5-1 0,-5 1 0,-2 0 0,-2 1 0,2 2 0,1 2 0,2 2 870,-1 3 0,7 3 1,4 3-1,8 3 0,8 2-1146,8 2 0,8 2 0,4 1 0,-1 0 0,2 1 1,-1-2-1,0-2-4087,-4-1 0,4-2 4193,-2 2 0,0-3 0,-4-6 0</inkml:trace>
  <inkml:trace contextRef="#ctx0" brushRef="#br0">25381 4385 9260,'-31'-6'676,"-1"-3"0,-2 6 1,9 7-1,10 13-228,12 6 0,8 0 0,5-1 0,-2 3 1,-2 6-1,-4 7 0,0 7 1494,-2 2-1459,0 2 1,0 4 0,1 1-1,4-2 1,5-5 0,7-6-340,5-4 0,3-13 0,2-2 1,-1-7-1,1-6 0,-2-4 0,-1-7-471,-2-7 0,-7-3 0,0-14 1,-6-8-1,-4-6 0,-3-5 1,-5 2-269,-6 2 0,-7-4 1,-3 1-1,-2 1 0,-1 2 1,1 2 263,3 3 0,3 5 1,3 8-1,4 2 1,3 2-1,4 2-768,1 3 1,7 5 0,5 0 0,6 0 1098,2 2 0,3-11 0,3 3 0</inkml:trace>
  <inkml:trace contextRef="#ctx0" brushRef="#br0">25754 4145 18133,'-5'26'0,"4"10"99,7 10 0,3 16 1,13 5-1,0-1 531,-1-2 1,-3 4 0,-9-6 0,-5-4 0,-3-6 0,-1-8 0,0-4 0,-1-4-1735,-3-5 1,2-9 0,-2-9 121,2-11 0,7-17 0,1-22 0,-1-6 0,3-7 0,-1-6 1,2-8 575,-1-6 0,2 1 0,-6-5 0,-1 1 0,0 3 0,0 4 1011,2 4 0,1 14 0,-3 13 0,3 7 0,1 5 0,5 7-6,4 6 0,-1 4 0,3 7 0,-4 5 0,0 8 0,-1 6 353,0 5-641,1 8 0,-7 3 0,-2 8 1,-4 3-1,-2 2 0,-5 0 26,-8 1 1,0 1 0,-9-2 0,0-5 0,-1-4-1,0-4-160,2-5 0,6-5 1,-2-3-1,5-6 1,4-2-470,4-2 0,5-5 0,5-4 0,4-4 0,4-3-888,5-1 0,1-5 0,6 5 0,-1 1 0,1 1 0,-1 2 0,1 0 1180,0 0 0,8 0 0,1 0 0</inkml:trace>
  <inkml:trace contextRef="#ctx0" brushRef="#br0">26474 4505 9681,'-23'-11'0,"-6"-1"2307,-10 2 0,10 9 0,11 9 0,11 4-2609,5 2 1,6-6 0,1 1-1,-2 2 1,-2 2 0,-1 3-1,0 4 1,0 0 684,0 4 0,0 0 0,2-1 1,2-2-1,5 0 0,3-2-636,1 0 0,5-1 0,0-5 1,-2-1-1,-1-1 0,-3-2 0,-3 1-34,-5 2 0,-2 1 0,-4 2 1,-4 1-1,-7 2 0,-8 0 21,-4 1 0,-3-4 0,-2 4 266,-1 0 0,0-4 0,4 4 0</inkml:trace>
  <inkml:trace contextRef="#ctx0" brushRef="#br0">21768 14620 16120,'0'-59'-1204,"11"16"1,0 3 0,1 10 1633,-1 8 0,-8 3 0,0 5 1,-6 2-1,-6 4 0,-5 3 1,-3 2-1,-6 0 0,-2-1 1,-2 1-311,1 1 1,-5 2-1,-3 0 1,-3 0 0,-5-1-1,1-4 1,-1-2 0,4-2 284,2 0 0,-1-4 1,5-5-1,-3 0 0,0 1 1,-1-1-1,1 2 1,-1 1-155,2 1 1,-9 1 0,2 1-1,-4 3 1,-2 5 0,0 1-1,-5 0-373,-5-1 0,1-1 0,-6 5 0,-5 0 0,-2 0 1,-5 0 35,1 0 0,2 0 0,-5 0 0,2 0 0,2 0 0,-2-1 0,4-2 297,3-2 1,-1-4 0,8 3 0,-1-1 0,3-3 0,5-1-40,4 2 0,3-2 1,5 3-1,-1-1 1,-1 2-1,2-1-193,-2 1 0,-5 4 0,2-1 1,-1 2-1,-6 2 0,-5 0 0,-6 0-132,1 0 0,-1 2 1,-1 1-1,0 3 1,1-1-1,-1 3 0,1-2 326,-1 0 0,3 3 1,1-3-1,5-1 1,-2 3-1,0-1-155,-1 4 1,5-4 0,6 0-1,-1-1 1,0-3 0,0-1-40,-1-2 0,-2 1 0,-2 2 0,1 2 0,0-2 0,-1-2-90,1-1 99,0 6 0,0-3 0,-2 4 0,-2 1 0,0-1 0,-1 5 39,-1 4 1,2-1 0,-3 3 0,-1-2 0,2 1 0,-2 2 0,2 0 54,-1 0 0,-2 3 0,3-4 0,0-1 0,0-3 0,2 0-60,2-1 1,4 0 0,2 1 0,4-3-1,2 0 1,2-2-268,1 1 1,-6 0-1,7 2 1,-1 0 0,-2 3-1,-1 0 239,-3 0 0,0 2 0,-3 1 0,3-2 0,2 1 1,-1-1-1,2 3 159,2 2 0,1-5 0,1 4 0,4-1 0,3 3 0,4 3 0,3 2 166,3-1 1,3 3 0,7 2-1,3 4 1,5 4 0,2 2-598,2 4 0,2-4 0,2 4 1,5-4-1,4 0 0,5 2 84,4 2 1,5-1-1,4-4 1,3-1-1,3-2 1,2-3 0,2-2 532,0-2 1,5-3 0,0-4-1,2-2 1,2-2 0,3-2 0,4-3-4,0 0 0,12-2 0,0-2 0,5-1 1,-33-5-1,0 1 0,1-1 0,0 1-311,4-1 0,0 0 0,4-2 1,1-1-1,1 2 0,1-1 1,1-1-1,1-1 0,4 0 0,-1 0 1,1 0-1,-1 0-128,2 0 1,0 0-1,3 0 1,-1 0 0,-4 0-1,-1 0 1,2 0 0,-1-1-1,1 0 1,-1-1-1,0 0 1,0-1 132,1 2 1,-1 0-1,-2-2 1,0 0 0,0 0-1,0 1 1,-3 1 0,0-1-1,-1 1 1,0-1-1,-2 1 1,1-1 0,-1 0-1,0 0 64,1 0 0,-1 1 0,-3 0 0,-1 0 0,2 1 0,-1 0 0,1 0 0,-1-1 0,0 0 0,1-1 0,1-1 0,1 0 269,-1-1 1,1 1-276,3-1 0,-1-1 1,-2-2-1,0-1 1,1 0-1,1 0 1,0-2-1,0 0 0,1 0 1,1 0-1,0-1 1,1-1 6,0 2 0,0 0 0,-2-2 0,0 0 0,-1 2 0,0 1 0,-1-1 0,0-1 0,1 0 0,0 0 0,0 0 0,1 1-90,0 1 0,1 0 0,-2 0 0,1-1 0,0 0 0,-1 1 0,-1-1 0,0 1 0,1-1 0,-1 0 0,-3 2 0,0 0 0,0 0 0,0 0-248,0-1 0,-1 0 0,-3 1 0,-1 0 0,3-3 0,0-1 0,-2 1 0,-1-1 0,-2 0 0,0 0 0,-2 0 0,0-1 71,-1 0 1,0-1 0,33-11 0,-34 8 0,0-1-1,0-1 1,0-1 0,0 0 0,-1-1 0,0-2 0,0 0 526,-1-1 0,0 0 0,-3 2 1,0 0-1,-2-2 0,-1-1 0,27-24 1,-5 2-1,-6 2 0,-6 4-272,-6 1 0,-11 4 1,-4 2-1,-5 2 1,-4 2-1,-6 3-930,-6 5 1,-18-3 0,-19 3-1,-19-3 1,20 12 0,-2 0-1,-5 1 1,-2 1 384,-2-1 0,-2 2 0,-9 1 0,-2 1 0,-3-1 0,0 1 0,-2 0 0,0 1 0,-3 0 0,0 2 0,0-1 0,-1 2 0,-1 0 0,-2 0 274,23 2 1,0 0 0,1 0 0,-19 0-1,1 0 1,18 1 0,-1 2 0,0-1 0,-22 0-1,0 0 1,4 1 0,1 1 0,1 1-1,1 3 1,4 2 0,0 3-1544,2 2 1,0 2 1730,0 4 0,2 2 0,5 2 0,1 1 0,0 3 0,-1 0 0,1-1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8025 4904 18326,'-14'0'164,"1"-1"1,0-4 0,-1-3-206,1-4 1,0-2 0,-1 1-1,1-2 1,1-1 0,2-3 0,1-2-1,0-3 1,0-1 0,0-2 0,-1 1-1,-2-1 1,-3 1 0,-2 0 1180,-6 4-965,-8 3 0,-3 7 0,-9 3 0,-4 5 0,-9 2 0,-8 2 0,-9 0 0,-2 0 0,36 0 0,-1 0-139,0 0 1,0 0 0,-32 0 0,33 0 0,-1 0 0,-35 2 0,2 1 0,35-1 0,1 0 0,-2 0 0,1 1 136,-3 0 1,0-1 0,-3-1-1,1 0 1,0 1 0,1 0-1,1-1 1,-1 0 0,1-1-1,1 1 400,0 2 0,0-1-337,0-2 0,0 1 1,2 2-1,0 0 1,0-2-1,-1-2 1,-1 1-1,-1 0 1,-2 0-1,-2 0 1,-1 0-1,-1 0-113,-2 0 0,0 0 0,1 3 0,0 0 0,-3 1 1,0 1-1,0 1 0,0 0 0,-1 1 0,0 1 1,1 0-1,0 0 0,0 1 0,0 1-107,1 0 1,0 1 0,4 0-1,-1 0 1,-1 2 0,0-1-1,0 0 1,1 0 0,0-1-1,1 0 1,-2 1 0,-1 0-1,3 0 1,1 0 155,0-1 0,1 0 1,0 1-1,0 0 0,3-3 1,-1 1-1,2-1 1,0 1-1,-1 0 0,-1 1 1,1-1-1,0 0-32,-3 2 1,0 0-1,1 0 1,0 0 0,4 0-1,1 0 1,2-1 0,0 0-1,-34 12 1,6 3-253,4 0 1,8 5-1,6 3 1,1 2-1,1 4 1,1 1 0,2 7-1,2 2-89,4 3 1,-2 10-1,4 2 1,0 1 0,17-30-1,1 1 1,1 0-1,2 0 217,-1 1 0,2 1 1,0 8-1,0 1 1,-2-1-1,-1 1 1,1 2-1,-1 2 1,1 4-1,0 0 1,0 1-1,1-1-3,0 1 0,1 0 0,-3 4 1,0 1-1,2-1 0,0-1 0,1 0 1,-1 0-1,0 1 0,0 0 0,1-4 1,0 1-1,0 0 0,1 1-79,0 1 1,1 0-1,-1-4 1,1-1-1,0 3 1,1 0-1,-1-1 1,-1 1-1,0 0 1,1 0-1,-2 1 1,1 2-1,0-2 1,1 0 36,-1-1 1,1 1 0,-1 7 0,2 1 0,1-5-1,2-1 1,0 3 0,0 1 0,0 4 0,1 0 0,-1-1-1,-1 1-70,0 1 1,0 1-1,3-19 1,1 0 0,0 0-1,-1 20 1,2 1 0,0-23-1,0 1 1,1 0-1,0 1 1,0-1 0,0 0-1,0 0 1,0 0 0,0 0-57,0 24 0,0-1 1,3 0-1,0-1 1,1-3-1,1-1 1,0-4-1,2-3 0,0-4 1,1-2-1,-1-4 1,2-3 167,0-3 1,0-2-1,0 0 1,1-2 0,6 26-1,2-4 1,0-3 0,0-5-1,-1-1 185,0-2 1,2 2 0,0 3 0,2 4-1,1 5 1,-11-32 0,0 2 0,0 3-1,-1 2-238,0 3 1,-1 1-1,1 4 1,-2 0-1,-1 3 1,-1 0-1,1 0 1,0-1 0,0 1-1,1 0 1,-1-1-1,2 1-394,-1 1 1,2 0 0,1-2 0,0-1-1,-2-2 1,1-1 0,0-3 0,-1-1-1,1-3 1,0-1 0,-2-3 0,0 0 133,7 31 1,-2-4-1,0-11 1,-1-1 0,-1-2-1,-3-4 1,3-1 701,1-2 0,1-8 0,0 7 0,2-1 0,1-2 1,4 0-1,-1-1-347,0 0 0,5 1 0,0 0 0,5 1 0,7-1 0,2-2-55,2-1 0,0-8 0,2 0 1,2-6-1,5-3 0,3-2 240,1-3 0,6-6 0,5-5 0,3-6 0,4-6 1,1-4 582,-33 4 0,1 0-664,4-1 1,-1-1 0,-2 0 0,0 0 0,3 0 0,2 1 0,3 0 0,0-1 0,1 2 0,1-1 0,1 0 0,1 1-106,-1 1 0,1 0 0,2-1 1,1 1-1,1 0 0,0 0 1,4-1-1,-1 0 0,0 1 1,0 1-1,1 1 0,0 1 1,-4 0-1,0 1-28,-1-2 0,-1 1 0,-1 2 0,0 0 1,-1 1-1,-1 0 0,-2 0 0,0 1 1,-1 0-1,1-1 0,-2 0 0,0 0 12,-1 0 0,1 1 1,2-1-1,-1 1 1,-3-1-1,-2 1 0,2-2 1,-1 1-1,1 1 1,0-1-1,-2 1 0,0-1-138,-1 0 1,-1 0-1,4 1 1,0 0-1,-4-1 1,0-1-1,1 0 1,0 1-1,2-1 1,0 0-1,-2 0 1,0 0-1,1 0 1,0 0-188,0 2 0,-1-1 0,-4 0 1,-1-2-1,5 2 0,0-2 1,-2 1-1,-1-1 0,-2-1 1,0 0-1,0-2 0,1 0 77,1-1 1,-1-1 0,27-8-1,7-3 1,-4-1 0,0 0 0,0-3-1,-1-1 177,0-1 1,-28 12-1,-1 1 1,-3 0 0,-1-1-1,2 2 1,2-1-1,0 1 1,0-1 0,0 1-1,-1-1-74,1-1 0,-1 0 0,0-3 0,0 0 0,28-16 0,-1-3 0,-2-5 1,-7-5 161,-6-1 0,-23 15 0,-2-1 1,-1-2-1,0-2 0,0-4 1,-1-2-1,0-3 0,-2-1 1,0-2-1,0 0 0,-1-2 1,0-2 340,0-1 1,0-1 0,-1-2 0,-1-2 0,1-2 0,0-1-1,2-1 1,1-1 0,0 1 0,1 0 0,0-1 0,1 1-1,-1 2 1,0 0-550,0 1 1,0-1 0,0-3 0,-2-1-1,0 4 1,-2 1 0,1-1 0,-1 0-1,0 1 1,-1-1 0,-1 2 0,0 1-368,0-2 1,-1 0-1,-1-2 1,-1 0-1,-2 1 1,-2 2-1,0 1 1,-2 2 0,-1-1-1,-1 1 1,-1-1-1,-1 0-222,-1-2 0,-1-2 679,-1-3 1,-1-1-1,0 0 1,0-2-1,0-1 1,0-1 0,1-1-1,0 1 1,0-3-1,1 0 1,0-3-1,0-1 8,-1 24 0,0-1 1,0 1-1,1-1 0,0-1 1,0 1-1,0 0 1,0 0-1,0-1 0,0 0 1,0-1-1,0 0 1,0-1-1,1-1 0,-1 1 1,1-2-1,-1 0 0,1 1 1,0 0-1,0 1 1,1 0 135,0 1 1,-1 0 0,2 0 0,0 4 0,2 0-1,-1-1 1,0 2 0,0 0 0,0-1 0,2-22 0,0 1-1,-1 3 1,1 1 0,-2 3 0,1 1 13,0 2 0,-1 1 0,1 3 0,0 2 0,-1 0 0,1 1 1,-1 2-1,0 1 0,-1 2 0,-1 0 0,-1 4 0,0 1 1,-1 0-1,0 1-248,0 0 1,0 0 0,1 0-1,-3 0 1,-2-3 0,-1 0-1,-3 0 1,-2 0 0,-2-2 0,-1 0-1,-1-2 1,-1 0-170,0-2 1,0 0 0,-1 1 0,1-1 0,0 0 0,-1-2 0,0-1-1,0 0 1,0 0 0,-1 1 0,-1 1 0,0 1 0,2 4 0,-1 2 407,1 4 1,0 1-1,1 3 1,0 0-1,-10-28 1,2 8-1,0 9 1,2 10 254,0 7 1,1 11 0,3 6 0,-3 4-1,-4 4 1,-3 2 132,-2 3-446,-11 2 1,4 1 0,-14 1 0,-5 2-1,-5 2 1,-8-2-74,-8-2 1,33-1 0,-1 0 0,-7 0-1,0 0 1,-2 0 0,0 0 0,-1 0-1,0 0 1,-1 0 0,1 0 0,0 0 0,0 0 90,0 0 0,1 0 1,-4 3-1,1 0 1,3 2-1,0 1 1,-1 1-1,1 2 1,-3 3-1,1 3 1,0 1-1,1 3-1341,0 2 0,0 3 1295,-7 10 0,1 3 0,7-7 0,1 2 0,-9 11 0,0 3 0,19-15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6665 5637 11660,'9'-25'0,"0"2"0,1 2 0,1 2 199,-3 2 0,3 7 0,-7 1 0,-2-1 1,-5-2-1,-6-2 0,-3 3 0,-1 0 891,-1 2 0,1 2 0,0-3 0,-1 1 0,0-2-106,-4 0 1,3-3-364,-3 1 0,2 0 1,0-1-1,-4 1 1,1 0-1,-2-1 1,-1 1-1,-6 0-153,-6-1 0,-6 2 0,-3 2 0,-3 3 0,0 1 0,-3 3 1,0 1-450,-1 2 1,0 0 0,5 0-1,-2 2 1,-3 2 0,-1 5 0,1 3 227,4 1 1,4 1 0,7-1-1,4 0 1,4-1 0,2-2 0,1-2 34,1-2 0,-6 4 0,6-1 0,-5 3 0,-5 1 0,0 1 1,-1-1-283,0 0 0,-1 0 0,-5 1 0,-2 1 0,-1 1 0,-1 3 0,1 0 0,1 1 0,4 2 0,1-3 0,3 2 0,3 3 0,4-1 0,3-1 0,8 2 0,-2-6 0,5-2 0,3 0 0,2 1 0,2 1 0,3-2 0,2 0 0,1 0 0,0 4 0,1-1 0,4 2 0,4-1 0,3 4 0,2-3 0,4 1 0,4 2 0,5 1 0,3 2 0,4-1 0,4 1 0,-1-2 0,9-1 0,-1-2 0,-1 2 0,0-1 0,2 1 0,3-2 0,3-6 0,3 2 0,0-3 0,2-2 0,1 1 0,3-2 0,-3-4 0,4 3 0,-3-7 0,2-1 0,-2-1 0,3-2 0,-1 0 0,0 0 0,7 0 0,0-2 0,3-1 0,-33 1 0,0 0 0,0 0 0,1 1 0,1 0 0,1 0 0,-2 1 0,-1-1 0,35-2 0,-4-2 0,1 3 0,-3 0 0,1 2 0,0 0 0,-4 0 0,7 0 0,0-1 0,-5-2 0,1-2 0,-3 2 0,-2 2 0,8 1 0,-4 0 0,2-2 0,-1-1 0,-5-1 0,-4 1 0,6 1 0,1 2 0,6 0 0,-31 0 0,1-1 0,3 0 0,1-1 0,2-1 0,0 0 0,-3 0 0,0 0 0,-2 0 0,-2 0 0,-2 0 0,-1 0 0,21-1 0,4-4 0,4 0 0,-1-1 0,-3-2 0,8-1 0,-4-1 0,1 0 0,-2-2 0,-4-1 0,-1-4 0,1 0 0,-3 2 0,1-4 0,-1-2 0,-5-1 0,1-2 0,-7 1 0,-4-1 0,-2-4 0,-9-2 0,-4 2 0,-5 0 0,-6 4 0,-7 2 0,-4-7 0,-6 5 0,-3-1 0,-7-2 0,-13 1 0,-12-2 0,-14-1 0,-13 0 0,22 17 0,-3 2 0,-7-4 0,-1 1 0,-3 0 0,-1 1 0,-5-1 0,0 1 0,-2 0 0,1 2 0,-3 1 0,0 0 0,-4-3 0,-1 0 0,0 2 0,0 0 0,-5-1 0,0 0 0,20 4 0,0 0 0,-1 0 0,-1 0 0,-1 0 0,1 0 0,-1 0 0,0 0 0,1-1 0,1 1 0,0 0 0,2 1 0,-21-3 0,1 2 0,3 0 0,1 2 0,4 1 0,2 0 0,6 2 0,0 2 0,4 0 0,0 1 0,3 2 0,2 0-224,3 1 0,0 3 1,-3 1-1,2 4 1,6 3-1,2 3 1,-1 2-1,2 3 0,2 3 1,2 3 223,2 4 0,3 2 0,2 0 0,2 1 0,-1 6 0,1 2 0,-1 2 0,1 0 0</inkml:trace>
  <inkml:trace contextRef="#ctx0" brushRef="#br0">10691 5144 7917,'0'-26'0,"-6"-1"0,-3 2 0,-3 3 3653,-1 4 1,5 7-3108,4 11 0,10 11 0,9 21 0,10 8 0,9 11 0,4 8 0,-17-26 0,0 1 1,0 0-1,1 1 0,0 1 0,0-1 0,0 1 0,-1 1 0,0-1 0,-2 0 0,0 1 1,-1-1-810,0-1 1,0 0 0,11 33 0,1-5 0,-6-3 0,-6-9 0,-4-3 0,-2-7 0,-1-5 0,-4-10-1143,-1-6 1,-9-7 0,-12-4-1,-12-6 1,-13-6 0,-10-6-1,-8-6 847,-2-7 0,-1-2 1,-1-10-1,5 0 1,7 2-1,7-4 4722,6-2-3515,10 6 0,14-12 0,10 9 0,8-3 0,9 1 0,10 5 114,6 4 0,7-2 0,0 8 0,4-2 0,7 1 0,0 2 0,3 0-1160,-5 0 0,-5 5 0,-5-3 0,-4 0 0,-1-2 397,1 0 0,-1-10 0,-5 3 0</inkml:trace>
  <inkml:trace contextRef="#ctx0" brushRef="#br0">11144 5131 7831,'-21'21'878,"-7"8"1,4 2 0,2 8 349,1 7 1,1 7 0,5-3 0,3 7-1,2 6 1,2 4 0,2 1 0,2-4-455,-1-3 1,1-5 0,3-7-1,-2-6 1,-2-6 0,1-8-2180,-2-5 1,3-6 0,-8-9-1,-2-5 1,-5-4 0,-4-6-1,-5-9 581,-2-10 0,-2-3 1,6-8-1,1-2 0,5-2 1,2-1-1,7 4 1554,3 2 0,2 0 0,8 4 0,4 3 1,8 3-1,6 4-213,7 2 1,0 5-1,8 7 1,1 1-1,1 3 1,4 1 0,2 2-1210,5 0 0,-1 0 0,0-1 692,3-3 0,7-4 0,2-5 0</inkml:trace>
  <inkml:trace contextRef="#ctx0" brushRef="#br0">11611 5171 9093,'-14'0'1920,"1"0"0,5 12 0,4 7 0,4 8-1101,4 4 1,8 12 0,8 4 0,-1 9 0,2 10-1,-2-1 1,2 0 0,-2-4-966,0-1 1,-3-12 0,-5-2 0,-4-8 0,-1-2 0,-4-4-3091,-5-5 0,-6-2 1,-12-7 3235,-10-2 0,-9-7 0,-13-3 0</inkml:trace>
  <inkml:trace contextRef="#ctx0" brushRef="#br0">11304 5851 9348,'-21'-31'0,"3"-2"0,5 0 0,4-1 0,6 2 0,8-2 0,8 3 1025,8 2 1,11-3 0,8 8 0,8 2 0,4 1 0,1 3 0,2 1 0,1-3-2918,2 0 1,4 2 1891,-4-4 0,0-6 0,-5-6 0</inkml:trace>
  <inkml:trace contextRef="#ctx0" brushRef="#br0">11797 5398 10445,'-32'35'9130,"-4"1"-8727,-8 23 0,10 4 1,17-23-1,2 0 0,-5 29-809,5-16 1,2-9 0,1-5 0,3-2 0,4-3 0,4-3 0,1-4 405,0-4 0,-6 0 0,-1 3 0</inkml:trace>
  <inkml:trace contextRef="#ctx0" brushRef="#br0">11371 5691 8962,'28'-18'1035,"3"0"1,6 6 0,10 8 0,10 2 0,6 2-886,10 0 0,-30 0 0,1 0 1,3 0-1,1 0 0,1 0 0,1 0-150,1 1 0,2-2 0,10-4 0,3-1 0,2-2 0,0 1 0</inkml:trace>
  <inkml:trace contextRef="#ctx0" brushRef="#br0">23168 6144 7856,'-36'-46'108,"10"6"0,9 6-81,8 7 1,-2 11 0,0 4 0,-5 3 42,-6 2 0,-3 2 0,-4-2 0,-5 0 0,-9-1 0,-10-2 1,-6-2-1,-5-1 0,-1-1 0,-3 1 0,-2 1 0,-4 3 129,35 7 1,0 0 0,-1-1 0,0 0 0,-6 0 0,0 1 0,-3 1 0,0-1 0,0 1 0,-1 1 0,-3 0 0,-1 1 0,0 1 0,0-1-54,-3 1 0,-1 1 0,-4 0 0,1 0 0,3-2 0,2 1 0,-1 0 0,1 0 0,1 0 0,0-1 0,2 0 1,0 0-1,-1-1 0,0 0-1801,0-1 0,0 2 1710,-1 1 1,1 2 0,0-1 0,-1 1 0,0 2 0,0 1 0,1 0 0,0 1-1,0 0 1,0 2 0,2 0 0,0 2-84,2 0 0,1 1 1,3 0-1,0 1 1,2 0-1,-1 0 1,2 1-1,0 1 1,-1 1-1,0 2 1,-1 0-1,1 2-8,-2 1 0,0 0 1,0-1-1,0 1 0,-1 2 1,1 1-1,0 0 0,0 0 1,0 1-1,2 0 0,0 1 1,2-1 86,1 1 0,0 0 0,1-1 0,0 1 0,5 0 0,1 1 0,-1 0 0,1 0 0,0 2 0,-1-1 0,1 1 1,0 0-1,-1 0 0,2 2 57,-1 0 0,1 1 1,-1 0-1,1 0 1,0 6-1,0 1 1,-1 1-1,1 1 1,0 0-1,1 2 1,0 1-1,2 2 216,0 0 0,2 2-368,0-3 1,1 3 0,2 7 0,3 2-1,-1-2 1,3 2 0,1 0 0,2 2 0,2 3-1,2 0 1,2 0 0,1 1 11,2 1 1,1 1-1,-1 6 1,2 2 0,3-1-1,1-1 1,1-21 0,0 0-1,0 0 1,1 1-1,0-1 1,0 1 0,1 0-1,0 0 1,0 0 0,1 0-1,0 0 1,0 1-36,0 0 0,1 0 1,0 1-1,-1-2 1,1 0-1,0 1 0,1 1 1,0 1-1,0 0 1,0-1-1,-1-1 0,1 0 1,-2-1-1,1 0 1,-1-1-1,0 0 1,0 0-1,0 0 152,-1 0 1,0 0 0,0 0 0,0 23 0,-1 1 0,0-24 0,0 1 0,-1-1 0,0 1 0,-1 1 0,0-1 0,0 0 0,-2 0 0,0 1 0,-1 2 0,-1 0 0,-1-1 0,0 0 0,-1 0 0,0 0 35,0-1 0,-1 1 1,0 0-1,-2 6 1,-1 1-1,0-1 1,1-4-1,1 0 1,0 1-1,-2 0 0,0 1 1,0 0-1,0 2 1,-1 0-1,1-1 1,1-1-1,-1-1 1,1 0-102,0-1 0,0 1 0,1 0 1,-2 6-1,0 1 0,0-1 0,1-3 1,1-1-1,0 1 0,0 0 0,0-1 1,0 1-1,1 0 0,0 0 0,1-1 1,0-2-1,0-1 0,1 0 0,1 1 1,0 0-1,1-1 0,-1-1 0,2 0 1,-1 0-163,0 0 1,1 1 0,-1 0 0,1-1-1,0-1 1,1 0 0,-1-1 0,1-1 0,1 0-1,-1 24 1,1-1 0,2 0 0,0-1-1,2-4 1,1-2 133,0-1 1,3-1 0,1 0 0,2-1-1,1-4 1,1-1 0,0-2 0,1 0-1,3-2 1,1-1 0,2-3 0,2-1-1,2 0 1,3-2 136,1-3 0,3-1 0,1 0 1,2-2-1,2-4 0,2-1 0,-1-1 1,2-2-1,0-1 0,2-2 0,0-1 1,2-2-1,0-1 0,1-1-244,-1-1 0,1-2 0,2 1 0,2-1 0,-1-2 1,2-2-1,0-1 0,0 0 0,3 1 0,1-1 0,1-1 1,0 1 158,1-1 1,1-1-1,5 2 1,3-1 0,1-1-1,1-1 1,3 1-1,0 0 1,3 1 0,2-1-1,1 1 1,0-1-1,-21-6 1,0-1 0,0 1-87,2 0 1,1 0-1,-1 0 1,-3-1-1,-1 0 1,1 1-1,4 1 1,1 0-1,-1 1 1,0 0-1,0 0 1,0-1-1,-3 0 1,1 0 0,-1 0-1,-1-1 1,1 1-1,-1-1 1,22 4-1,0 0-37,-1-1 1,0 0-1,-21-6 1,1 1-1,-1-1 1,19 3-1,-1 0 1,1-2-1,0 0 1,1-1 0,0-1-1,-2-1 1,0-1 158,-2 0 1,2-1 0,6 2 0,-1 0 0,-7-2 0,-2 0 0,2-1 0,-1 1 0,1-1 0,0-2 0,-5 0 0,-1 0 0,-2-1 0,-1 0-49,-2 0 0,-1 0 0,-3-2 1,-1-2-1,3-1 0,-1-2 0,-3-1 1,-1-3-1,-1-2 0,-1-2 0,-1-2 1,0-2 87,-1-3 1,-1-2-131,0 2 0,-2-3 0,-4-6 0,-2-3 1,0 2-1,-1-1 0,-1-3 0,-1-1 0,-2-3 1,0-3-1,-2-1 0,0-2 93,-2-3 0,0-1 0,2-6 0,-1-1 0,0-2 0,-2-2 0,0 0 0,-1-2 0,-1-4 1,-1-1-1,-1-2 0,-1-2 0,-7 22 0,0-1 0,0-1-14,-1 0 1,0 0-1,1-1 1,-1-1 0,1 0-1,0-1 1,0 1 0,0-1-1,0 0 1,0-2 0,1 0-1,0-1 1,0 1 0,-1-1-1,1 0 1,2-2 0,-1-1-1,0 0 1,0 1 0,0 0-1,0-1-56,-1 0 1,1 0 0,0 0 0,1-4 0,-1 0 0,0 1-1,-1 0 1,0 0 0,-1 1 0,1-2 0,-1 1 0,0-1 0,1-2-1,-1 0 1,0 1 0,0-1 0,0 1 0,0-1-111,-1 0 0,0 0 1,1-1-1,0 1 1,0-2-1,-1 1 1,-1-1-1,-2 0 1,1 0-1,0-1 1,0 0-1,1 0 1,0-2-1,0 1 1,-1-1-1,1 0 1,0 0-1,0 0 1,0-1-1,-1 0 1,0-1-30,0 0 1,-1 0 0,2 0-1,0 0 1,1 0 0,0 0-1,-3 18 1,-1 0 0,1-1 0,0 1-1,0-1 1,1 0 0,1 0-1,-1 0 1,0 0 0,1 0-1,-1 0 1,1 0 0,0 0 0,-1 0-1,1 0 1,-1 0 49,0 0 0,0 0 1,-1 1-1,1-1 0,3-16 1,0 0-1,1 0 0,-1 0 1,0 0-1,1 0 0,0 0 1,-1-1-1,1 0 0,0 2 1,-1-1-1,0 1 0,0 0 1,-1 0-1,0 1 0,-1 2 1,0-1-1,0 2 104,-2 1 1,1 0-1,-1 1 1,-1-1-1,0-1 1,-1 1 0,0 2-1,0 1 1,-1-1-1,-1 2 1,0 0 0,-1 0-1,1 0 1,-1 0-1,-1 1 1,0 2 0,0 0-1,0 1 62,-1 1 0,0 1 1,0 0-1,-1-1 1,0-1-1,-2 1 1,0 4-1,-2 1 0,0 0 1,-1 1-1,0 0 1,-1-1-1,-1 1 1,0 0-1,-2 1 0,-4-22 1,-1 1-1,-2 2 1,-2 2-76,-1 2 1,-2 2 0,-1 5 0,-2 2 0,-3-1-1,-1 1 1,-3 1 0,-3 2 0,0 4 0,-2 2-1,-4 2 1,-3 2 0,-1 2 0,-3 1-118,-2 0 1,-4 2 0,-9 2 0,-4 3 0,-1 4 0,-1 4-1,20 8 1,-2 2 0,-1 1 0,-4 0 0,0 2 0,-1 1-1,-2 1 1,-1 0 0,-1 2 0,-3 0 0,-1 1 0,-1 1 151,-1 0 1,1 1 0,-1 1 0,-1 2 0,0 0 0,-1 1 0,0 0-1,-1 1 1,0 1 0,0 0 0,-1 2 0,0 0 0,2 1 0,0 2 0,0 0-1,-1 2 1,-1 1 0,1 1-695,1 1 1,0 2 0,1 0 566,5-1 0,0 0 0,0 3 0,-7 3 0,-2 4 0,2 0 0,1 0 0,1 0 0,0 2 1,-2 2-1,-1 2 0,0 1 0,16-5 0,0 0 0,0 1 0,1 1 77,-16 9 0,0 0 0,1 1 0,2-1 0,0 0 0,0 1 0</inkml:trace>
  <inkml:trace contextRef="#ctx0" brushRef="#br0">7412 15006 8430,'5'-47'0,"1"8"0,3 13 0,-4 7 307,-4 4 1,-2 7 0,-5 2-1,-6 2 1,-6 0 0,-3 1 0,-2 1-1,-2 2 1,-4 0 0,-2 0 0,-4 2 1960,-4 2-2063,-1-2 1,-4 8 0,-2-6-1,0-1 1,-1-1 0,1-4 0,-2-1-1,2-3 62,0-1 0,-2 3 0,0-4 0,-1 2 0,-1 3 0,3 2 0,1 1 0,1 0-264,2 0 1,2 6 0,1 3 0,0 1 0,0 0 0,0-1-119,0 2 0,1 0 0,1 3 0,1-1 0,-2 2 0,4 1 396,1 2 0,-6 0 0,3-3 1,1 2-1,1 4 0,2 0 0,0-2-249,4 0 1,2 2 0,3 4-1,4-1 1,0-3 0,4-1-1,3 0-53,4-1 1,-1 5 0,5-4 0,2 2 0,2-1 163,1-2 0,1 5 0,4-3 1,3 1-1,4-1 0,3 0 1,3-2 40,4 0 1,3 3-1,3-4 1,2-2-1,3-1 1,1-2-37,3 1 0,1-2 0,4-2 0,1-3 0,3-1 0,1-3 40,3-1 1,2-2 0,2 0 0,-1 0 0,0 0 0,-1 0 0,-2 0-65,-1 0 1,0 0 0,3 0 0,-2 0 0,-1 0 0,0 0-315,-2 0 1,1 0 0,-5 0 0,3 0 0,0 0 0,0 0-1,-3 0 216,-2 0 1,3 0-1,2 0 1,0 0-1,2 0 1,-2 0-26,-1 0 0,4 4 0,-3 2 0,0 0 0,2 1 0,-3-1-90,1 0 1,5 3 0,-2-3 0,1 2 0,0 2-1,1 2 1,2 0 18,3-4 0,2 4 0,-5-4 0,1 1 1,-2-2-1,-2 0 123,-1 1 0,-2-5 0,2 3 0,-3-2 0,-2 1 0,2-2-12,2-2 1,-4 0 0,4 2 0,-1 2 0,-1-1 0,1 2-25,1 3 0,-4-1 0,5-1 0,3 0 0,1 1 0,3 1-16,1-2 1,-4 5 0,6-5 0,-1 2 0,-3-1 0,1-2 79,-1-4 0,6 0 0,-7-2 0,6 0 0,-3 0 0,1 0 0,0 0 105,1 0 1,-4 0 0,3 0-1,-5-2 1,-1 0 0,0-3-258,3 2 0,-1 2 0,-2 1 1,-1-2-1,2-1 0,0-1-63,4 1 1,-6-3 0,-2 0 0,0-1 0,0-2 0,-2 0 0,-1 0 263,-3-1 1,0-2 0,-1 0 0,-1 1 0,-2 3 0,-2-3 0,-2 1-120,1 1 0,-4-6 0,2 5 0,-4-1 0,-2 0 0,-3-1-159,-1-2 1,-8 1 0,2-2 0,-5-3 0,-4-4 0,-4-4 0,-4-5 186,-1-5 0,-3-5 1,-7-8-1,-12-9 1,-11-6-1,13 30 1,-1 0-6,-3-2 0,-1 1 0,1 3 0,-1 0 1,-4-1-1,-1 1 0,0 1 0,0 1 0,0 2 1,-2 2-1,-1 0 0,0 3 0,-2 2 0,0 3-254,0 3 1,-1 2 0,-3 2-1,-1 3 1,1 3 0,-2 1 0,-1 1-1,-2 0 1,0 1 0,0 0 17,-1-1 1,1 1 0,1 0-1,0 1 1,-3 2 0,0 1-1,-1 1 1,-1 0 0,0 0-1,0 0 1,-1 1 0,0 0-1,0-1 1,0-1 183,2 1 0,-2 0 1,-3 2-1,-1 1 0,0-2 1,-1-1-1,0 1 0,-1 0 1,0-2-1,0 0 0,2-1 1,0-1 116,2 1 0,1-2 0,-1 2 1,1-2-1,1 1 0,0-1 0,1 0 1,0-1-1,0-1 0,0 0 0,0 0 1,0-1-232,-1-2 0,0 1 0,-3 2 0,0 0 0,1 1 0,0 0 0,-2 1 0,1 0 1,-1 1-1,1 0 0,0 0 0,0 0-279,1 0 0,0 0 0,0 5 0,1 1 0,-2 1 0,0 1 1,2 1-1,0 1 0,-1 1 0,1 2 0,0-1 0,1 2 0,-2 1 1,1 1-1460,-1 1 1,1 2 1869,-1 2 0,0 2 0,-2 1 0,-1 0 0,1 2 0,0 1 0,-1 0 0,1-1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4372 10222 8447,'-6'-7'-6,"-1"4"1,-2 6-1,2 5 1,-1 3 233,1-2 1,-2 3 0,-6-4 0,-1 4 0,-3 2-1,-2-1 1,-4 0 0,-3 1 0,-5 0 0,0 3-1,-1 0 1,2 0 0,-2-2 0,0-1 863,-3 4 0,-2-2 0,-1 7 0,0 0 1,-1 4-1,-2 4 0,-3 5 0,-2 2 1,-1 2-91,2 0 0,-2 1 0,3 2 0,-6 2 0,1-2 0,-3-2-1614,4-1 1,5-1 0,3-4 0,5-5 0,7-5-1,6-4-1150,6-2 0,7-3 0,8-8 0,13-10 1762,14-10 0,14-13 0,10-9 0</inkml:trace>
  <inkml:trace contextRef="#ctx0" brushRef="#br0">3319 10822 8993,'-37'-17'0,"-3"-2"0,2 3 1423,5 10 0,2 16 1,10 11-1,-1 1 1,1 0-1029,2 2 1,3-5-1,5 1 1,4-3-1,1 3 1,5 0 0,4 3-9,5-3 0,10 4 1,7-6-1,8-2 1,10-1-1,6-3-480,6-3 0,11-3 0,2-6 0,5-2 0,-34 0 1,0-2-1,3-1 0,-1-2 0,4-1 0,-1 0-4467,2 0 1,0 0 4559,-5-2 0,0-1 0,7-2 0,0-1 0,-4-3 0,1 0 0</inkml:trace>
  <inkml:trace contextRef="#ctx0" brushRef="#br0">4572 10302 8383,'-26'-34'3042,"11"1"0,4 20 0,16 7-2638,4 7 0,10 5 1,8-1-1,7 4 0,7 4 1,7 5-378,5 4 0,9 3 0,0 2 0,2 0 0,0-1 0,-5 1 1,-3 1-1888,-4 3 0,-3-1 0,0 5 0,-5 2 1860,-2 2 0,-14 1 0,-3 0 0</inkml:trace>
  <inkml:trace contextRef="#ctx0" brushRef="#br0">3346 12128 14215,'19'26'241,"8"5"0,8 2 0,2 0-168,-1-1 0,8 5 0,1-3 0,5 2 1,5-1-1,1 2 0,3 3 0,1 3-1284,-1 2 0,-3 4 0,-5-2 1211,-3 5 0,-5-8 0,3 8 0</inkml:trace>
  <inkml:trace contextRef="#ctx0" brushRef="#br0">4426 12754 7990,'-57'-31'0,"7"10"225,7 15 1,7 23 0,11 15 0,2 8 871,-1 5 1,-9 3-1,8-2 1,1 2 0,7 2-1098,6 2 0,-1 1 0,5 1 0</inkml:trace>
  <inkml:trace contextRef="#ctx0" brushRef="#br0">11717 8183 7999,'-6'-65'0,"5"8"0,-4-3 0,5 6 0,5 7 193,4 1 1,3 2 0,1 2 0,0-1-1,1-1 1,-1 2 0,-1 4 0,-3 4-1,-5 1 1,-4 4 0,-6 2-418,-7 5 0,-4 1 0,-8 5 0,-6-2 0,-3 2 0,-6 1 0,2 3 0,-4 2 403,1 1 0,-4 6 0,-7-2 0,1 4 0,-1 1 0,-5 1 0,-2 4 8,-4 4 1,-9 7 0,34-6 0,-2 1-1,-2 0 1,0 1 0,-4 3 0,0 0 0,-1 1-1,-1 1-148,-2 1 0,-1 1 0,2 0 0,0 0 0,-1 1 1,0 0-1,0 0 0,0 0 0,1 0 0,-1 0 1,4 0-1,0 0 0,4 0 0,0 0 195,4 0 0,2 0 0,-29 16 0,6-1 0,2 2 0,5 3 1,2 3-65,3 2-219,1 5 0,1-3 0,1 7 1,1 0-1,1 4 0,1 4 4,19-29 1,0-1-1,1 2 1,0-1 0,-1 2-1,0 0 1,1 1 0,0 0-1,0 3 1,1 1 0,-2 0-1,1 0 16,-1 1 0,-1 1 0,-1 1 0,-1 1 0,3-1 0,0 1 0,0 1 0,1 1 0,0 0 0,1 1 1,0-2-1,1 0 0,1 0 0,0-1 85,2 1 0,1 0 0,3-3 0,1-1 0,0 6 0,1 0 0,1 1 0,0 0 0,2 0 0,1 0 0,1 3 0,1 0 0,0 0 0,1 1-33,-1-2 0,0 2 0,2 5 0,0 1 0,-2 1 0,-1-1 0,0 3 0,1 0 0,-1 2 0,1-1 0,0-1 0,1 0 1,0-2 0,0 0 0,-2 10 0,1 0 0,1-4 0,1-1 0,1 3 0,-1 1 0,1 2 0,1 0 0,0-2 0,0 1 0,0 1 0,0 0-34,0 2 1,0 0 0,2 2-1,2 1 1,-2-22 0,1 1-1,-1-1 1,1 1 0,0-1-1,0 0 1,0 0 0,1-1-1,0 0 1,0 0 0,0 0-1,1 0 1,0-1 0,1-1-1,1 1-65,-1 1 0,1-1 0,0 0 0,1 1 0,0-1 0,0 0 0,6 23 0,2-1 1,0 0-1,0-1 0,1 0 0,0 0 0,2-2 0,-1-1 137,1-2 1,1 1 0,4 2-1,2 0 1,1-3 0,1-2-1,1 0 1,3-1 0,1-3 0,3-1-1,2-3 1,3-1 0,2-2-1,3 0 41,1 0 1,2-1-1,3 0 1,3-1-1,-18-18 1,2-1-1,0-1 1,20 14-1,2-2 1,1-3-1,2-2 1,1-2-1,2-1-61,0-3 1,2-1-1,-22-13 1,1 0 0,-1-2-1,22 5 1,0-1 0,0-2-1,1-3 1,0-2-1,1-3 1,0-2 0,0-3-1,0-3 1,-1-1-195,0-2 1,1-3-1,-4-5 1,0-4 0,4-4-1,1-3 1,-1-3 0,0-4-1,-22 7 1,1-3-1,-1 0 1,0-2 0,1 0-1,-1-2 134,2-2 1,0-1-1,0-2 1,1-2-1,1-2 1,-1 0 0,-1-2-1,1 0 1,-1 0-1,0-2 1,0 0-1,-1 0 1,1-3 0,0 0-1,-2 0 1,-2 0-1,0 0 1,-2 0-1,0-1 1,-1-1 0,-1-1-20,-1 1 1,-2 0-1,0-1 1,-3 1 0,0 1-1,-2-2 1,1-1 0,-1-1-1,-1-1 1,0 0 0,0-2-1,-2 0 1,-2 1 0,-1-2-1,-1 0 1,0-2 0,0-2-1,-1 0 79,0 0 1,-1 0 0,-2 0 0,-2 0 0,-2 0 0,0 0 0,0-1 0,0-1 0,0 0 0,-2-2 0,1-1 0,-2 0 0,0-2 0,-1 0 0,0-1 0,0-2 0,0-1 0,-2 0 0,0-1 0,-1 0 0,-1 0-8,-1 0 0,0-1 0,-1 0 0,1-5 0,0-2 0,0 1 1,-1-1-1,1 1 0,-1-1 0,0 1 0,-1-1 0,0 1 0,-2 16 1,-1 1-1,0-1 0,0 1 0,0 0 0,-2 1 0,1-1 1,-1 1-9,2-19 0,-1 2 0,-1-2 1,0 19-1,-1-1 0,-1 0 0,0 1 1,-2-15-1,-1 1 0,-1 1 0,0 1 1,-1 2-1,-1 0 0,-2 0 0,-1 0 1,-1 1-1,-1 2 0,-1 2 0,-2 0 1,-1 0-1,-2 1 0,-1 0-16,-1 1 1,-1 1-1,-2 2 1,-1 5-1,-1 2 1,-2 1 0,-4-3-1,-2 0 1,-1 2-1,-1 1 1,-1 1-1,-1 2 1,-1 3 0,-1 1-1,-1 2 1,-2 0-1,-1 1 1,-1 2 0,-1 2-1,-1 1 1,-1 1-230,-1 1 0,0 0 0,-3 2 0,-4 0 0,-1 0 1,-2 3-1,2 3 0,0 2 0,-1 1 0,0 1 1,-2 2-1,0 0 0,-2 1 0,-1 2 0,0 1 0,1 2 1,-1 2-1,0 1 0,-2 1 0,0 2 0,-1 1-1163,-1 1 1,0 1 0,1 1 1380,4 1 0,1 2 0,-1 0 0,-8 0 0,-1 1 0,1 1 0,6 1 0</inkml:trace>
  <inkml:trace contextRef="#ctx0" brushRef="#br0">480 11155 7939,'1'-9'0,"4"0"0,4-1 0,-2-2 737,2-1 1,-5-1 0,4 1-1,-2 0 1,-3-1 0,0 2-1,0 6 1,1 11 0,-2 11-115,-5 8 0,-5 7 0,-5 3 0,1 2 0,2 2 0,2-2 0,2-1-753,3-1 1,5-9 0,5 2 0,10-3 0,5-4 0,6-3 0,0-7 0,2-5 44,1-4 0,1-7 0,2-4 0,-4-7 0,-5-5 0,-1-4 93,-5-6 0,-8 0 0,-7-5 0,-3 3 1,-1 1-1,-1 4-48,-3 1 0,-4 5 0,-5 4 1,-1 3-1,1 4 0,0 2 1,-1 2-416,1 4 1,6 4 0,2 4-1,5 5 1,5 3 0,5 3 454,6 2 0,11-2 0,7 5 0</inkml:trace>
  <inkml:trace contextRef="#ctx0" brushRef="#br0">1160 11088 13312,'-36'-21'0,"2"4"0,7 8 129,11 9 0,4 13 0,6 8 0,0 1-67,1 0 0,-4-4 0,4 4 0,4 2 0,5 1 0,9 2 0,11-1 0,9 0-159,7-4 1,7-3 0,-2-7 0,-2-3 0,-3-5 0,-5-2-73,-4-2 0,-10-8 1,-6-5-1,-6-8 1,-5-4-1,-5-2 1,-8 1 68,-8-1 0,-3 2 0,-7 3 1,-1 5-1,-2 7 0,-1 6 1,2 4-1078,0 4 1,-2 9 1176,0 10 0,0 8 0,4 3 0</inkml:trace>
  <inkml:trace contextRef="#ctx0" brushRef="#br0">613 12088 7875,'-34'-21'2335,"-1"8"0,8 10-2168,6 6 0,11 0 1,5 6-1,4 1 0,1 3 1,0 4-1,0 3 205,0 5 0,7 1 0,5 8 1,4 0-1,1-2 0,-1 1 0,0-4-516,2 0 1,6-4-1,-2-2 1,2-2 0,-1-3-1,-2-6 25,-2-6 0,-2-6 1,-8-5-1,-5-5 1,-3-8-1,-1-8 0,0-7 333,0-1 1,-5-5 0,-4 5 0,-2 2 0,1 4 0,3 5 0,-1 4-440,1 3 1,2 3 0,-2 5-3405,1 8 3629,7 12 0,7 9 0,5 5 0</inkml:trace>
  <inkml:trace contextRef="#ctx0" brushRef="#br0">1173 12128 7875,'-15'-25'0,"-3"2"0,-2 10 0,6 9 254,1 2 0,0 2 0,-1 0 1,1 0-1,-2 0 0,0 2 0,-1 1 1,3 2 982,1 3 0,-1 1 0,8 6 0,2 2 0,5 6 0,7 0-983,8-1 1,13 2 0,7-6 0,5-2 0,3-2 0,3-6 0,1-3-1716,-2-4 1,-2-7 0,-10-2 0,-5-7-1,-8-6 1,-9-6-1583,-7-1 2988,-4-6 1,-10 2 0,-5-5 0,-9 2-1,-8 1 1,-5 3-106,-4 3 1,-1-1 159,0 6 0,0-2 0,0-1 0</inkml:trace>
  <inkml:trace contextRef="#ctx0" brushRef="#br0">880 11795 8225,'-21'-6'721,"2"4"1,5-2 0,1 2-50,0 2 1,-1 0 0,1 0 0,0 2 0,1 2 0,3 5-1,5 4 1,2 5-223,2 4 0,2 4 0,2 2 0,6 0 0,7 0 0,5-3-1143,3 0 1,3-5-1,2-3 1,1-3-1,0-6 1,-1-3-1,-2-7 92,-3-6 1,-9-4 0,-2-13 0,-8-7 0,-6-2 0,-5-6 0,-5 0 612,-7-3 0,-5 1 0,-7 2 0,-2 1 0,1 4 0,2 5 0,3 6 1295,2 6 0,4 8 1,9 6-1684,5 7 1,8 3 0,17 14 375,6-1 0,13 5 0,8-3 0</inkml:trace>
  <inkml:trace contextRef="#ctx0" brushRef="#br0">560 13007 9936,'-31'-25'0,"1"4"1405,5 8 0,6 7 0,8 11 1,2 3-1297,-1 4 0,-2 3 0,0 3 0,2 6 0,3 5 0,1 5 0,3 3-897,1 3 0,8-7 0,5 7 0,3-5 0,6-4 0,0-5 0,4-7 381,1-7 0,-4-5 0,-5-8 1,-5-4-1,-7-5 0,-2-6 1,-4-8 1010,-2-6 1,-10 1 0,-8-7 0,-2 1 0,1 1 0,2 2-244,2 4 1,1 6-1,6 1 1,3 2 0,6 4-1,6 3 1,8 5-1434,5 1 0,10 2 1072,10 4 0,14 0 0,5 0 0</inkml:trace>
  <inkml:trace contextRef="#ctx0" brushRef="#br0">1093 12927 11385,'-40'-13'779,"0"0"0,3 13 1,18 10-1,7 11-950,5 4 1,2-1 0,7-11-1,2 0 1,6 1 0,8-1-1,7 0-158,5 1 0,13-5 0,1-2 0,5-1 0,2-5 0,-5-5-133,-5-9 1,-4-2-1,-13-7 1,-5-2-1,-7-1 1,-6-2-1,-8 0 457,-5 1 0,-6-1 0,-5 2 1,-4 3-1,-2 4 0,2 5 0,4 2 726,3 2 0,9 6 1,8-1-1,11 2-721,12 2 0,14-6 0,8-1 0</inkml:trace>
  <inkml:trace contextRef="#ctx0" brushRef="#br0">1760 12687 8292,'-37'-7'0,"-3"3"0,0 4 929,3 4 1,8 12 0,9 8 0,-1 0-494,0 1 1,6-1 0,1-1 0,5-1 0,3 2 0,3 1 0,3 2 0,4 0-890,5-1 0,7-3 0,2-4 1,0-3-1,0-6 55,0-2 1,-1-5-1,-5-9 1,-3-7 0,-6-10-1,-6-5 1,-6-6 38,-3-4 0,-3 5 1,-1-7-1,-2 3 1,2 4 358,1 7 0,2-7 0,0 5 0</inkml:trace>
  <inkml:trace contextRef="#ctx0" brushRef="#br0">973 12528 7884,'-31'-8'221,"0"4"1,0 4-1,4 4 1,0 6 288,1 7 0,-5 4 0,1 5 1,5 2-1,6 3 0,5 5 0,5 4 1,6 3-40,6 1 1,11 1 0,11-7-1,8-2 1,9-5 0,7-6-1115,6-7 0,9-6 0,-3-12 0,-2-2 0,0-4 0,-4-7 643,-6-8 0,-6-10 0,-3-3 0</inkml:trace>
  <inkml:trace contextRef="#ctx0" brushRef="#br0">1666 12514 7864,'-32'-13'338,"1"1"0,-1 5 0,10 5 20,6 5 0,-2 7 0,-1-1 0,0 3 0,-1 3 0,4 1 0,1 4 0,3 0-260,4 4 1,2 10 0,6 5 0,3-1 0,6 2 0,8-4-234,7-2 1,9-5-1,2-7 1,4-4-1,1-4 1,-2-6-1,-2-5-223,-5-6 0,-9-5 0,-6-10 0,-4-4 0,-4-5 0,-3-4 0,-3-3 95,-5 0 0,0 1 1,-4 5 262,1-3 0,-5 3 0,4-5 0</inkml:trace>
  <inkml:trace contextRef="#ctx0" brushRef="#br0">2186 12607 9252,'-35'-25'0,"2"5"2255,5 6 0,4 7 0,11 7 0,0 0-2045,-1 0 0,-4-2 0,1-1 0,0-1 0,3 0 0,0-1-2838,1 1 1334,5-1 1,4 5-649,8 0 0,-1-1 2296,6-4 0,-12-1 1,-3-3-1,-8 5 0,-10 3 1,-4 1 721,-3 0 1,-5 0 0,5 3 0,1 4-1077,2 6 0,2 15 0,-1 1 0</inkml:trace>
  <inkml:trace contextRef="#ctx0" brushRef="#br0">7798 10955 7939,'0'-13'191,"2"1"450,2 3 0,-2 1-304,2 4 0,-4 3 1,-4-4-1,-5 4 1,-3 1-1,-2 0 0,1 1 407,0 4 1,-5 3 0,-1 9 0,1 2 0,2 2-1,4 2-642,0 3 0,6-3 1,2 1-1,4 1 0,4-1 1,6 0 560,7-4-964,3-1 1,7-5 0,0-2 0,-1-3 0,0-5 0,-3-4 201,0-4 1,-7-10 0,2-9-1,-4-7 1,-2-6 0,-3-2 136,-4-2 1,-4-3-1,-2 1 1,-5 4-1,-6 1 1,-6 4-44,-3 7 0,1 5 0,-4 9 1,2 3 4,-2 5 0,-1 2 0,-2 2 0</inkml:trace>
  <inkml:trace contextRef="#ctx0" brushRef="#br0">6692 10169 7987,'7'-6'0,"-1"-2"0,-6-5 476,0 0 1,-1 5 0,-4 4-1,-4 2 1,-3 2 0,-1 0 91,0 0 1,4 0 0,0 0 0,-3 0 0,-3 2-1,-5 4 1,-6 6 14,-6 4 0,-10 9 0,-5 0 0,-3 6 0,-5 3-416,0 3 0,0-3 0,2 0 0,1 1 0,5-4 0,5-2 0,8-5-327,6-3 1,4-4-1,11-3-199,0-1 1,8-7-1,8-6 1,9-9 0,3-6-1,0-4-555,-2-2 0,0 4 1,-1-4-1,-2 0 1,-1 3-1,0 2 914,-1 4 0,3-4 0,-3-5 0</inkml:trace>
  <inkml:trace contextRef="#ctx0" brushRef="#br0">6985 9422 8123,'7'-20'0,"-1"2"123,0 3 1,2 6 0,5 2 0,0-1 1,1 1 1,-1-1-1,0-2 1,1 3 0,-1-1-1,-1 1 1,-2-2-1,-2 0 780,-2 0 0,-2 5 1,-6-5-1,-2 0-594,-5 2 0,-9 1 1,-4 6-1,-3 0 0,-2 1 1,1 2-121,-1 2 0,0 5 0,2 0 0,1 5 1,4 3-1,0-2 0,6 0-51,3 2 0,1-3 1,5 4-1,3-1 1,2-2-1,4-2-200,5-4 1,4-3-1,3 2 1,2-4 0,-1-4-1,-1-1-386,2 0 1,-8-1-1,3-2 1,-2-3 0,-4-1 698,-2-4 1,-5 5 0,-5 2 0,-4 4 0,-4 4 81,-5 5 0,2 9 0,-6 4 0,-1 5 0,3 2 0,0 2-274,1-1 0,6-2 1,-2-3-1,6-1 1,3-3-1,3-2 1,3-1-2553,5 1 0,9-10 0,15 0 2491,9-6 0,14-15 0,9-3 0</inkml:trace>
  <inkml:trace contextRef="#ctx0" brushRef="#br0">7425 9396 7916,'-25'-12'1025,"2"3"1,0 10 0,5 14 0,2 9-435,1 6 0,2 5 0,1-4 0,3-1 0,4-2 0,4-1 0,4-2 0,6-3-492,9-4 1,11-3 0,7-4 0,2-2 0,2-6 0,-3-7-582,-6-10 1,-5-5 0,-15-10 0,-2-5 0,-9-8 0,-10-1 151,-12 2 1,-12-7 0,-3 8-1,-5 0 1,-4 2 0,0 5 329,0 5 0,-4 4 0,3 11 0</inkml:trace>
  <inkml:trace contextRef="#ctx0" brushRef="#br0">1853 10075 7997,'10'-4'1296,"4"-1"0,6 2 0,10 3-1146,10 5 0,3 4 0,10 7 1,6 2-1,4-2 0,2-3 0,-1-2-441,-1-2 1,5-6 0,-7 1 0,0-2 0,-2-4 290,0-2 0,-10-10 0,3-6 0</inkml:trace>
  <inkml:trace contextRef="#ctx0" brushRef="#br0">2506 9396 8098,'-13'-14'0,"-1"2"711,1 4 0,1 9 0,0 14 0,1 9-482,-4 5 0,-7 13 0,-1-1 1,-2 5-1,-2 3 0,2 0 1,3-2-1,4-1-229,3-3 0,2-2 0,0-1 0</inkml:trace>
  <inkml:trace contextRef="#ctx0" brushRef="#br0">2759 9329 8033,'-22'-12'534,"0"3"0,0 6 0,8 14 1,1 9-271,0 9 1,1 11 0,1-2 0,4 1-1,1 1 1,5-3 0,4 0 0,8-3-331,10-3 0,10-9 0,14-6 0,1-5 0,6-7 0,1-4-22,2-4 0,-4-10 1,-3-9-1,-8-6 1,-8-3-1,-6-2 0,-9-3 119,-8-2 1,-10-1 0,-13 2 0,-14 1 0,-10 4 0,-11 5 0,-4 9-280,-7 7 0,-5 6 0,7 8 0,4 3 248,3 9 0,-1 5 0,5 8 0</inkml:trace>
  <inkml:trace contextRef="#ctx0" brushRef="#br0">15543 4944 8122,'-7'-6'0,"1"-2"0,1-4 0,1-2 17,1 1 1,-3 0 0,1-1 0,2 1-1,0 0 1,1-1 0,-4 1 0,-2 0 0,-2 1-1,-4 3 1,-2 3-15,-2 0 1,-5 5 0,1-4 0,-4 4 0,0 1-1,-1 0 1,-1 0 0,-2 0 0,-1 0 0,0 0 338,-2 0 0,5 0 0,-3 0 0,3 0 179,1 0 0,-1 6 0,-1 3-259,-2 2 1,-6 4 0,1 3 0,-3 3 0,-2 2 0,-2 3 0,-4 3-110,-5 4 0,4-2 0,-6 3 0,-1 0 0,3 0 0,0 2 1,6-2 170,3-3 1,5 0-1,2-3 1,5-3-1,3 0 1,3-1-70,3-2 1,-2 2-1,6-5 1,2 2-1,1 3 1,3 1-1,2 3-127,1 3 1,0 0 0,-3 8 0,2 2 0,1 1-1,-1 1 1,-2 1 3,-2 5 0,1 3 0,1-1 0,2 0 1,2-4-1,2-1 2,4-3 0,0-2 0,2-1 0,2-1 0,2-2 0,5-3 49,3-1 1,7-1 0,3-2-1,3 1 1,3 0 0,4 0-74,3 0 1,8 2-1,3-4 1,0 4 0,1 0-1,-1-1 1,2-1-60,-1 2 1,-3-1-1,4 4 1,-1-3 0,-1-2-1,0 0 1,-2-2 97,2-1 1,2-1-1,5 0 1,0-2 0,1-3 1055,-1-4-861,0 3 0,1-7 1,-1 4-1,0-4 0,1-3 1,-1 0-20,0-1 1,-1 5 0,-1-6 0,-4 3 0,0 2-1,1 3-216,2 1 0,-4 1 0,0-1 0,-2 4 0,1 3 0,-2 0-152,-2-3 1,-1 3 0,2-4 0,1 0 0,3-3 0,-1-3 142,1-2 0,3 0 0,-4 1 1,-1-3-1,4 0 0,2-4 0,5 1 58,1-1 1,2-4 0,8 3 0,4-2-1,3 2 1,-35-3 0,1 0-161,-1 0 1,1 0 0,1 1 0,1 1 0,1-2 0,-1 0 0,0 0 0,-1 0 0,0 0 0,-1 1 0,1 0 0,0 0-6,1 1 1,-1 0-1,0 0 1,-1 0-1,2 1 1,1-1 0,-2-1-1,0 1 1,-2 0-1,-1 0 1,1 0-1,0 0 48,34 4 1,1 2 0,-34-8-1,1-1 1,-1 1 0,0 0 0,-1 1-1,0 0 1,-1-1 0,1 0-10,35 3 0,-2 3 1,-34-6-1,1-1 1,36 4-1,-1 2 0,-35-5 1,-1 1-39,2 1 1,0 1 0,35 1-1,-33-3 1,2 1 0,-1 0 0,0 0-1,1 1 1,-1 0 0,1 1 0,0-1-26,-2 1 1,-1 0-1,0-1 1,-1 1-1,0 0 1,0-1-1,1 1 1,-1 0-1,-1-1 1,-1 1-1,1 0 1,0-1 77,34 8 1,-4-5 0,7-1 0,-1 1 0,-3-1 0,1-4 111,2-2 0,-6 2 0,-29-2 1,1 1-1,-1-2 0,-1 0 1,38 1-1,-37-2 0,2 0-157,-1 0 1,1 0 0,-2 0-1,0 0 1,4 0 0,-1 0-1,-1 1 1,-1-1 0,0 2-1,-1-1 1,0 2 0,0-1-3,1 0 0,0-1 0,-1 0 0,-1-1 0,4 0 0,1 0 0,-3 0 0,0 0 0,-2 0 0,1 0 0,36 2 0,-36 0 0,-1 0 0,36 1 0,0 5 0,-1-1 0,-3 0 0,-1 4 0,2 1 0,-1-4 0,-33-4 0,1 0 0,2 0 0,-1-1 0,1 0 0,0 0 0,1 0 0,1 0-60,-1-1 0,1-1 0,-2 0 0,0 0 0,3-1 0,1 0 0,-1 0 0,0 0 0,-2 0 0,0 0 0,-1-1 0,1 0-77,1-1 0,0 0 186,-3-2 0,1 0 1,10-2-1,1-1 1,-5 0-1,0 1 1,-1 0-1,0 0 1,1 0-1,1 0 1,-1 1-1,0 0-9,3 0 0,0-1 0,-2-1 0,-1-1 0,-4 4 0,-1 1 0,-3-1 0,0-1 0,31-4 1,-4-1-41,-1-2 0,7 0 0,-7 0 0,-2 0 0,2-2 0,-2-3 0,2-2 0,8-2 0,-4-7 0,-32 14 0,-1-1 0,2-1 0,0 1 0,1-1 0,0 0-95,3 0 1,-1 0 0,-2-1 0,0 0 0,2-3 0,0 0 0,-1 0 0,-1 1 0,0 1 0,0-1 0,-1 2 0,1-1 23,0-1 1,1 1 0,2-1-1,0-1 1,0 0 0,-1 0-1,-2 1 1,0 0 0,-2 0-1,-1 1 1,28-16-70,-2 1 0,-5-4 0,-5 3 0,-4-2 0,-1-1 0,-3-1 0,-3-4-175,-4 0 1,1-4 0,-6-11 0,-2-2 0,-1 0-1,1-3 148,2-3 1,-2 1-1,-12 29 1,0-1 0,0 1-1,-1 0 1,14-33-1,-2 0-87,-2 3 0,-3 7 0,-3 0 0,0 2 0,-6 1 0,-3 0-404,-7 4 1,-2 3 0,-4-2 0,-2-3 0,-5 1 0,-4-2 206,-5 4 0,-7 1 0,-7 0 0,1 3 0,0 2 0,-1-2 370,-2-1 1,2 4 0,-2-2-1,0 4 1,2 2 0,-2 2 292,0 2 0,3 5 0,-4-1 1,0 3-1,-2 3 0,-5 3-155,1 4 0,-11 2 0,-1 1 1,-3-2-1,-2 4 0,-3 0 25,-4 2 0,1 1 1,-8-3-1,-2-1 1,35 8-1,1-1 1,-3 0-1,0 1 1,0-1-1,1 0 80,-2 1 0,1-1 0,-1 1 0,1 0 0,1 1 0,0 0 0,0 0 0,0 1 0,-1 0 0,0-1 0,0 1 0,-1-1 22,0 0 1,0 1 0,-1 3 0,0-1 0,1 0 0,0-1 0,-2 0-1,0 1 1,0 0 0,-1 0 0,1 0 0,-1 1-74,0 0 0,0 0 1,-1 1-1,0 0 1,0 0-1,-1 0 1,1 0-1,0 0 1,0 0-1,0 0 0,1 0 1,0 0-77,0 0 1,0 0 0,-4 0-1,0 0 1,3 0 0,2 0-1,-1 0 1,1 0 0,-2 0-1,1-1 1,1-1 0,-1 1 75,0-1 0,0-1 1,-2-1-1,1-1 0,3 2 1,0 0-1,1 1 1,-1-1-1,1-1 0,0 0 1,1 1-1,-1 0-17,-1 0 1,-1 0 0,-1 0 0,-1 0 0,0 2 0,-1-1 0,2 0 0,0 0-1,0 0 1,1 1 0,0 0 0,0 1 0,-1-1 0,-1 2-97,-1-1 1,0 0 0,1 0 0,0 0 0,1 0 0,-1 0 0,-2 0 0,-1 0 0,1 0 0,-1 0 0,-1 0 0,0 0-52,2 0 0,0 0 1,-1 0-1,-1 0 0,1 0 1,0 0-1,0 0 0,0 0 1,0 0-1,-1 0 0,0 0 1,-1 0 123,1 0 1,0 0 0,-1-3-1,1 0 1,2-1 0,0-1-1,-1-1 1,0 0 0,1 0-1,0 0 1,-1 1 0,0 0 99,-2 0 0,0 1 1,1 0-1,-1-1 1,-3-1-1,0 0 1,2 1-1,0 0 0,0 1 1,1 0-1,-3 1 1,1 0-129,-2 2 0,-1-1 1,-2 1-1,0 1 0,-2 0 1,-1 1-1,-2 1 0,0 1 1,0 1-1,-1 1 0,-4 0 1,-1 2-1,0-1 0,-1 1-192,-3-1 1,-1 1 0,22-1 0,-2 0 0,0 0 0,0 0 0,0 0 0,0 0 0,-1 0 0,1 0 0,0 0-1,-3-1 1,-1 1 0,1 0 0,0 1 0,0-1 0,0 1 152,-1 0 0,0 0 1,0-1-1,-2 0 1,1-1-1,0 1 0,2 0 1,1 0-1,0 1 1,1-1-1,0 0 1,-1 0-1,-2 0 0,0 0 1,-1 1-1,2-1 1,0 1-1,0-1 36,-2 0 1,-1 1-1,1-1 1,-1 2-1,-1-1 1,1 1 0,4-2-1,0 1 1,1 0-1,0 0 1,0 1 0,0 0-1,-2 0 1,0 1-1,0 0 1,0 0-1,0 0 1,0 0-73,-1 0 1,0 1-1,0 0 1,-2 1-1,0 1 1,0-1-1,3 1 1,1-1-1,-1 1 1,1-1-1,0 1 1,-1 0-1,-1 1 1,-1 0-1,0 1 1,1 0-1,0-1 1,1 2-1,-2 0 1,0 1-1,0 0-224,3 0 1,1 1 0,0 0 0,3 0 0,0 1 0,1-1 0,0 1 0,0-1-1,0 1 1,0 2 0,0-1 0,1 2 255,1-1 0,1 1 0,0 0 0,-1-1 0,1 0 0,-1 2 0,0 2 0,1 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17836 11168 7993,'-8'-40'0,"-6"8"0,3 3 0,1 7 148,-2 3 0,0 1 0,-3 5 0,-1 1 0,-3 2 1,-2 1-1,-4 0 0,-5 2 0,-5 2 0,-2 4 0,-2 4 1,1 4-1,-4 8 1256,1 4 0,-1 8 0,4 5 1,2 2-1,7 3 0,5 3 1,8 3-883,5 2 1,19 5 0,17-3 0,15 1 0,16-2 0,-24-24-1,3-1 1,4 0 0,2-2 0,2-2 0,1-2-417,3-1 0,1-3 0,3-1 1,0-2-1,-2-3 0,-2-1 1,-2-2-1,-1-1 0,-2-2 1,-1-2-1,32-11-664,-10-7 1,-14-20 0,-10-9 0,-11-8-1,-10-7 1,-9-3 330,-9-3 0,-7 31 1,-3 1-1,-3 2 1,-2 0-1,-1 1 1,-2 1-1,-1 0 1,-2 0-1,-1 4 1,0 0-279,-26-24 0,5 9 0,-3 12 0,2 9 0,0 10 1,2 10-1,5 5-485,6 4 1,4 9 0,5 11 0,6 7 0,5 8 989,7 4 0,20 1 0,6-4 0</inkml:trace>
  <inkml:trace contextRef="#ctx0" brushRef="#br0">17716 11701 9311,'-19'-41'2765,"5"17"1,1 23-1946,7 11 0,4 8 1,2-2-1,0 3 1,2 2-1,1 3 1,3 4-1,0 7 391,0 10 0,4 5 0,-1 5 0,3 0 0,3 1 0,1-1-1211,2 1 0,-2-4 0,-6-3 0,-1 0 0,0-2 0,-2-4-651,-2-6 0,-4 0 0,-1-6 0,0-3 1,-1-3-1,-4-4 0,-3-2-3901,-4-2 0,-2-4 4552,1-4 0,0 3 0,-1-5 0</inkml:trace>
  <inkml:trace contextRef="#ctx0" brushRef="#br0">17596 12821 7843,'7'-60'0,"-4"9"0,-4 14 1087,-4 13 1,-1 11 0,2 4-45,-5 4 1,-3 4 0,-3 2 0,-4 7 0,-6 9 0,-6 16 0,-2 13 0,1 13-658,2 9 0,18-29 0,3 1 0,1 2 0,3 2 0,2-1 0,3 0 0,3 0 0,4 1 0,5-1 0,3-2-282,4 0 1,3 0-1,6 1 1,2-1 0,3-4-1,1-2 1,2 1-1,2-1 1,1-2 0,2-2-1,0-2 1,2-3 0,1-3-1,1-3-190,1-2 1,0-2-1,-2-3 1,-1-1 0,-1-2-1,-1-2 1,-2-3 0,-1-3-1,32-5 1,-6-12-2349,-7-10 2274,-20-7 1,-1-20 0,-20-7 0,-4-8 0,-6-7 0,-6 36 0,-1-1 63,-3-2 0,-1 0 1,-1-2-1,-3-1 1,-4 2-1,-2 1 1,0 1-1,-1 2 0,-2 1 1,-1 1-1,-1 3 1,-2 1-1,-24-26-454,-1 9 0,-1 14 0,1 8 1,4 9-1,5 8 0,1 6-2823,4 2 3373,9 14 0,-1 3 0,4 11 0</inkml:trace>
  <inkml:trace contextRef="#ctx0" brushRef="#br0">18022 14153 9271,'0'-54'2002,"0"5"0,2 16-2124,2 20 0,2 3 1,5-2-1,-4 1 448,-1 2 1002,-2 6 0,-4 3 0,0 9 0,2 5 0,1 2 0,1 5-597,-1 4 0,0 0 1,0 12-1,2 5 0,-4 5 1,-2 6-199,-4 5 1,-4 0-1,3 5 1,0 3-1,0-4 1,4-2-534,0-3 0,2-1 0,2-3 0,2-1 0,5-7 0,3-4 0,1-5-1015,0-2 1,5-5-1,0-7 1,0-4-1,-1-3 1,1-3-1311,-1-3 1,-7-3 2324,-1-6 0,0 0 0,4 0 0</inkml:trace>
  <inkml:trace contextRef="#ctx0" brushRef="#br0">17902 15060 7823,'8'-21'0,"-2"6"320,-6 6 0,0 5 0,-2-4 1,-2 2-1,-5 4 0,-3 0 1,-3 2-1,-1 0 547,-2 0 0,-4 6 0,3 4 0,-2 7 1,-3 5-1,-1 3 86,-2 2 0,5 5 0,1 4 0,2 2 0,3 4 0,3 1-777,4 1 0,3-1 0,6-6 0,3-3 0,6-1 0,10-5 0,9-4-663,8-7 0,4-2 0,4-3 0,5-3 0,1-5 0,1-4 236,-3-4 0,-3-5 0,2-9 0,-1-4 1,-4-3-1,-4-3 0,-5-2 522,-5-1 1,0-10-1,-12-1 1,-4-4-1,-6-4 1,-4-2 151,-2-1 0,-12-4 0,-6 3 0,-6 2 1,-4 1-1,0 4-572,1 3 0,-2 8 1,8 5-1,0 4 0,3 5 1,4 6-1,0 4-1416,1 3 1,4 9 0,2 5 0,-1 12 1564,1 11 0,-2 12 0,-4 8 0</inkml:trace>
  <inkml:trace contextRef="#ctx0" brushRef="#br0">17822 15699 8987,'0'-37'0,"0"6"1460,0 9 0,6 12-948,3 5 0,-3 5 1,-1 5-1,-4 7 0,-1 8 1,0 14 994,0 12 0,0 5 0,0 11 0,0 1 0,0 3 0,0 0-1274,0 1 0,0-5 0,0-1 0,0-2 0,0-4 0,0-3 0,0-5-1003,0-1 0,-4-3 0,-1-6 0,2-5 0,3-2 0,5-6-7764,4-3 8534,2-4 0,9-9 0,0-2 0</inkml:trace>
  <inkml:trace contextRef="#ctx0" brushRef="#br0">17716 16632 7814,'-18'0'107,"0"0"1,-1 6-1,3 3 1,-4 3 355,0 1 1,-1 1-1,-1-1 1,2 0 0,3 1-1,-1-1 1,0 0-1,2 2 557,3 3 0,-4-2 1,10 6-1,-2 3 1,2 5-1,1 4-658,3 0 0,1 11 0,4-1 1,4 5-1,7 3 0,9 0-978,8 2 0,4 6 0,6-6 1,0-3-1,1-2 0,1-3 1,1-1-395,0-2 0,-5-7 0,5-5 1,-3-3-1,-3-3 0,0-4 671,-4-8 1,-8-1 0,-4-9 0,-4-4 0,-5-8-1,-7-7 1072,-8-7 0,-9-3 0,-7-5 0,-2-3 1,-3-2-1,-1 2 331,-2 1 1,2-2-1,2 4 1,2 3-1,2 2 1,2 6-1,2 0-1145,2 4 1,4 1 0,2 2 0,1 0 0,3-1 80,1 1 0,8-6 0,2-2 0</inkml:trace>
  <inkml:trace contextRef="#ctx0" brushRef="#br0">14863 11248 23660,'21'-21'-627,"-2"2"0,-6 6 0,1 1 0,-1 3 959,0 5 0,1 1 1,-1-2-1,-1-4 1,-6-1-1,-9 0 0,-9 2 1,-4 2 159,-3 3 0,-1 2 0,-3 1 0,2 1 0,2 2 0,2 3 0,2 2 0,2 2 0,1 3 114,3 5 0,-1-2 1,6 7-1,1 0 0,1 1 1,4 0-459,2-2 0,1-4 1,6 2-1,7 0 0,4-4 1,6-3-449,1-4 0,5-3 0,0-6 0,1-1 0,-1-4 0,-1-4-523,-3-3 0,-8-2 0,-4-3 0,-5 0 1,-4 0 620,-5 2 1,-4 4 0,-6 2-1,-7 6 1,-6 6 0,-3 7-1,-1 6 1268,0 7 1,2 2 0,0 3 0,3 1 0,6 4 0,7 0-936,3-1 1,2-1 0,2-4 0,3 0 0,10-2 0,9-3 0,9-4-1026,5-3 0,1-4 0,9-2 0,3-6 0,-1-6 1189,-1-6 1,9-8 0,-3-4 0</inkml:trace>
  <inkml:trace contextRef="#ctx0" brushRef="#br0">15623 11155 21781,'0'-21'-6384,"1"9"6737,4 12 0,2 5 0,8 4 0,1-5 0,4-2 875,0-2 1,3 0 0,5 0 0,1 0-1,2 0 1,1 0 0,-3 0 0,-1 1-1112,-3 3 1,-1 4 0,3 5-1</inkml:trace>
  <inkml:trace contextRef="#ctx0" brushRef="#br0">15596 11541 22718,'-1'-16'1675,"13"6"1,17 23 0,7-1-2295,5-3 0,8-3 1,2-6-1,5 0 0,6 0 667,3 0 0,2 0 0,-1 0 1</inkml:trace>
  <inkml:trace contextRef="#ctx0" brushRef="#br0">19049 13127 32767,'-8'-20'0,"8"11"0,11 10 0,4 4 0,4 2 0,2-1 0,4 0 0,4-3 0,5-2 0,2-1 0,0 0 0,-2 2 0,1 1 0,-4 3 0,-4 1 0,-3 3 0,-2 2 0,0 2 0,5-1 0</inkml:trace>
  <inkml:trace contextRef="#ctx0" brushRef="#br0">18929 13434 14487,'-12'-11'56,"3"-2"1,8 6 0,12 8 845,12 7 1,17 0-1,4-8 1,6 0-1,7 0 1,3 0-824,7 0 1,9 0 0,-2 0-1</inkml:trace>
  <inkml:trace contextRef="#ctx0" brushRef="#br0">20022 13354 25055,'7'-14'-1537,"4"1"0,-5 1 1,1 2 1649,3 1 1,-2 2-1,1-4 1,1 2 0,0-2-1,1-4 1,-4-3 0,-1 2 755,-3 1 0,-1 2 0,-4 1 1,-2 3-1,-5 4-257,-3 4 1,-1 1 0,-1 0 0,1 1 0,0 4 0,-1 4 0,2 4-409,3 5 1,-1-2-1,6 5 1,2-2 0,5-3-1,6-1-393,3-1 1,7-1-1,3-1 1,5-2-1,3-3 1,1-1-1,-2-4-486,0-5 0,-9 0 0,-3-6 1,-6-1-1,-3-2 0,-2-1 730,-3-1 0,-3 2 1,-5 3-1,-4 5 0,-2 3 1,-3 1 570,1 0 1,5 5-1,4 6 1,4 4 0,4 4-1,7 2 1,5 2-908,6 2 0,3 2 0,2 0 0,0-2 533,-1-3 0,7 9 1,1-3-1</inkml:trace>
  <inkml:trace contextRef="#ctx0" brushRef="#br0">15570 12861 25845,'0'-40'-3807,"0"1"1,0 5 3976,0 8 0,0 12 1,0 16-1,0 8 0,0 9 1,-2 5-1,-1 7 322,-1 6 1,-5 2 0,4 8 0,1 0-1,0 1 1,-1 2 0,2 0 0,2-1-416,1-4 0,0-8 1,0-5-1,0-2 0,1-6 1,4-5-93,3-7 1,0-5 0,1-7 0,1 0 0,3-1 0,5-4 0,3-5-77,0-6 0,4-4 1,-3-5-1,3 1 0,2-1 1,0 3 693,-1 1 0,-5 4 1,-2 5-1,-1 3 0,0 4 1,-2 7-398,-1 7 1,-8 1 0,-2 12 0,-4 2 0,-1 0 0,-3 1 0,-4 0 151,-6 3 0,-4 0 1,2-4-1,-2-3 1,-4-2-1,-1-3-552,-1-1 1,3-3-1,-4-3 1,2-5-1,-2-2 1,0-2-1,1 0-1399,0 0 1,7-2 0,-2-1 0,7-1 1577,6 1 1,7-10 0,11-2-1</inkml:trace>
  <inkml:trace contextRef="#ctx0" brushRef="#br0">16383 13261 21194,'0'-14'176,"0"1"1,7 7 0,5 4 264,4 5 0,8 2 0,0-5 0,4 0 0,3 0 0,0 0 0,0 0 237,0 0 1,-4 1-662,-5 4 0,0 2 0,5 7 0</inkml:trace>
  <inkml:trace contextRef="#ctx0" brushRef="#br0">16423 13514 20048,'-14'-27'-739,"8"12"0,8 8 0,10 8 1571,9 8 1,5 2 0,5-1 0,5-3-676,2-1 0,14 5 1,3-4-1</inkml:trace>
  <inkml:trace contextRef="#ctx0" brushRef="#br0">15876 15393 15189,'9'-28'0,"-1"0"327,-3 1 1,1-1 0,-3 10 0,2 0 0,-1 1-1,1-1 1,-1 1 374,-1 3 1,-3 0 0,-6 2 0,-7 4 0,-8 3 0,-4 5 0,-3 5 0,-3 5 383,-5 6 0,-1 5 1,0 6-1,4-1 1,4 2-1,5 2-917,3 1 1,10 0 0,6-4 0,5 0 0,8-2-1,8-2-923,9 0 0,15-7 0,1 0 0,4-4 1,2-5-1,-2 1 0,-1-2-6291,-1 0 7225,-4-2 1,7-4 0,-6 0-1</inkml:trace>
  <inkml:trace contextRef="#ctx0" brushRef="#br0">16556 15206 19937,'-13'-6'885,"-1"-1"0,8 1 1,8 5-1,10 5-662,9 3 1,4-4 0,3 3-1,3-1 1,3 1 0,0 0-571,-3 0 0,-3 4 0,-4-1 214,-6 3 0,0 1 0,-11 0 0</inkml:trace>
  <inkml:trace contextRef="#ctx0" brushRef="#br0">16609 15420 21870,'-13'0'2168,"23"0"0,13 0-4856,11 0 2654,12 0 0,1 5 0,6 3 1</inkml:trace>
  <inkml:trace contextRef="#ctx0" brushRef="#br0">19515 15313 29020,'-6'-19'-6178,"-1"4"5666,0 4 1,-4 7 0,5-5 1191,-1-1 1,-2 2-1,-4 1 1,-2 1-1,-1 3 1,-4 2-1,0 1 1,-4 0-1,-3 1 1,-2 4-1,-2 5 1,1 6-270,2 6 1,6 4-1,1 2 1,3 3 0,6 4-1,6 4 1,6 1 0,8 0-514,9 0 0,10-2 1,15-2-1,3-7 0,7-5 1,8-8-1,2-5-1470,1-7 0,6-2 0,-9-2 0,0-2 1630,-7-2 1,0-4 0,-5-5 0</inkml:trace>
  <inkml:trace contextRef="#ctx0" brushRef="#br0">19875 15046 10725,'-13'-13'0</inkml:trace>
  <inkml:trace contextRef="#ctx0" brushRef="#br0">19769 14620 28793,'-14'-27'-8719,"2"2"9612,4 3 1,2 10-1,6 13 1,0 11 0,0 11-1,0 8 1,0 9 0,0 7-1,1 6 1,2 4 0,2 3 1969,-3 5-2901,0 5 1,-2-30-1,0 0 1,-1 1-1,0 1 1,0 1-1,0 0 1,-2 1-1,0 1 1,0-3-1,0 0 1,0-2 0,0 0-1995,1-2 1,1 0 724,-1 25 1,8 7 0,3-12 0,3-4-1,3-2-4084,3-3 4716,-4-6 0,6 3 0,-7-6 0</inkml:trace>
  <inkml:trace contextRef="#ctx0" brushRef="#br0">19302 15380 7996,'-49'-9'-1,"0"0"0,9 15 0,18 22 0,12 16 0,7 11 125,3 1 0,0-2 0,1-7 0,4-7 0,5-9 0,8-7 0,7-6 0,9-4 0,6-2 0,7-3 0,4-4-237,5-4 0,-3-4 0,4-7 0,-7-13 0,-7-12 0,-7-11 0,-8-9 389,-5-4 0,-12 1 0,-2-2 1,-6-1-1,-5 2 377,-2-1 0,-5 4 1,-9 7-1,-4 8 1,-3 7-1,-2 9 166,0 4 1,7 7 0,0 7 0,3 1 0,-1 5 0,3 5-555,5 9 1,-1 7 0,7 6 0,1 2 0,3 4 0,6 3-325,7 4 0,8 1 1,10-2-1,4-2 0,5-5 1,3-5-798,2-3 1,-8-4 0,-10-7-1,-8-3 1,-7-5 0,-11-2 749,-14-2 0,-14 0 1,-17-2-1,-7-1 0,-5 0 1,-6 5 404,-3 5 1,8 6 0,7 4 0,7 2 0,11 0 0,8 2 709,10 0-2373,13 1 1,22-1-1,17-4 1364,17-2 0,18-2 0,-30-6 0,1 0 0</inkml:trace>
  <inkml:trace contextRef="#ctx0" brushRef="#br0">20555 14660 8060,'-10'-12'1494,"-4"3"1,0 18 0,5 18 0,4 13-1121,4 6 1,-5 4 0,-3-4-1,-3 1 1,-1 4 0,-1 0 0,3 6-1,0 3-14,2 7 0,6 1 1,-1-4-1,4-6 1,3-7-1,3-9-740,1-7 0,2-9 0,3-9 1,-2-3-1,-1-5 131,2-5 1,0-8-1,4-8 1,2-8-1,2-9 1,2-7-1,1-5 588,-2-1 1,6 1 0,-6 2-1,3 5 1,-3 8 0,0 8 236,-4 8 1,-1 4 0,-2 7 0,0 5 0,1 9-1,-2 9 1,-4 7-164,-3 3 1,-5 3 0,-6 6 0,-7 3 0,-8-1 0,-6 3-868,-4-1 1,2-4-1,-9 0 1,0-6 0,-2-4-1,1-4 1,1-2-806,-1-6 1,-1-5 0,0-4 0,2-3 0,2-5 1258,5-2 0,3-8 0,2-2 0</inkml:trace>
  <inkml:trace contextRef="#ctx0" brushRef="#br0">19742 15340 9243,'-40'-17'1354,"0"4"1,-3 9-1,15 15 1,4 10-1483,3 10 1,-1 5 0,4-1 0,4-4 0,3-3 0,7-1 0,2 0 1612,2-1-1565,12-5 1,7 3 0,16-5 0,2 0 0,6-1 0,1-6-155,2-6 1,-9-5 0,-9-2 0,-6-5 0,-3-7 0,-4-8 174,-4-4 1,-7-2-1,-8-1 1,-7 0 0,-6-2-1,-9 4 681,-3 0 1,-11 6-1,3 9 1,1 4-1,1 2 1,2 5-120,0 3 0,8 14 0,9 2 0,6 8 0,7 7-503,6 4 0,16 5 0,9 10 0</inkml:trace>
  <inkml:trace contextRef="#ctx0" brushRef="#br0">15863 16619 7942,'-8'-27'0,"-6"2"0,3 3 588,1 4 0,5 11 0,0 8 0,0 11 0,1 12 0,1 10 0,1 10 0,2 8 0,0 6 0,0 3 0,0 2 0,0 1-293,0 0 1,6 2-1,3-10 1,3-4-1,1-6 1,1-6-1,-1-4 1,0-7-542,1-5 0,-7-5 0,-3-5 1,-4-3-1,-6-2 0,-7-4 147,-8-4 0,-11-2 0,-8-4 0,-6-4 1,-3-2-1,2-3 0,1-1 826,3-2 0,6 5 0,3-3 0,3 2 0,4 4 1173,3 1-1848,8-2 1,4 9 0,12-2 0,9 6 0,7 4-507,6 0 0,13 5 1,3-4-1,4 1 0,5-2 1,3 0-1,5-1-4732,3 0 5186,-3-1 0,16-5 0,-3 0 0</inkml:trace>
  <inkml:trace contextRef="#ctx0" brushRef="#br0">16276 17032 11649,'-18'-32'136,"1"5"0,5 14 0,9 14 0,6 9-926,6 7 1,2 0-1,3-3 1,1 1 789,2 2 0,4 10 0,6 7 0</inkml:trace>
  <inkml:trace contextRef="#ctx0" brushRef="#br0">16329 17512 7935,'-11'-33'439,"2"7"1,4 11 0,13 10-1,9 5 590,13 5 1,9 1-1030,5 3 0,21 3 0,-27-9 0,0 1 0</inkml:trace>
  <inkml:trace contextRef="#ctx0" brushRef="#br0">19582 17179 8223,'7'-18'0,"-2"0"599,-4 2 0,1 3 0,1 2 0,1 2-179,-1-1 0,-1-2 0,-4-1 1,-4 1-1,-7 2 0,-9 1 0,-8 0 376,-5 1 0,-5 4 0,-5 10 0,-2 6 0,-1 5 0,4 6-592,2 5 0,8 0 0,5 8 0,5 1 0,8 1 0,5 2-31,7 0-259,14 0 1,18 3 0,23-2 0,12-4 0,-25-19 0,1-3 0,4-2 0,0-1-809,4-2 0,0-1 0,3 0 0,0-1 894,-1 1 0,0-1 0,3 0 0,0-1 0,-2 3 0,1 0 0</inkml:trace>
  <inkml:trace contextRef="#ctx0" brushRef="#br0">813 12994 7911,'-1'-13'86,"-4"-1"1,2 7-1,-4 1 1,-1 2-1,1-1 376,-3 2 0,-2 2 1,-2 1-1,1-2 0,0-1 1,-1-1 245,1 1 0,0 6 0,1 3 1,3 1-1,3 5 0,2 3-351,-1 3 1,1 5 0,5-1 0,4 4 0,5 0 0,6 1-1,8 0-127,6-1 1,-1-4 0,5-1 0,2-2 0,-2-2-351,-1-2 1,4-8 0,-14-3 0,0-2 0,-3-4 0,-5-4-1,-5-7 1,-5-8-134,-4-4 0,-1-6 0,-3-3 0,-4-1 1,-6-4-1,-4 2 283,-2-1 0,4 6 0,-2 4 0,2 6 0,3 3 0,2 4-262,1 5 0,6 1 0,-2 9 0,5 7 0,5 8 0,5 7-5950,6 3 6182,-1-4 0,10 4 0,-4-4 0</inkml:trace>
  <inkml:trace contextRef="#ctx0" brushRef="#br0">960 13247 9037,'-14'-4'697,"1"-1"1,6 13-1,2 9 1,4 6-515,1-1 0,0 2 0,0-5 0,0 0 0,0 2 0,0 0 0,0 4 457,0 4 1,0 4 0,1 4-1,4-3 1,2 0 0,2-1-1,0-1-556,1-2 0,2 2 0,0 0 0,-2-3 0,-1 1 0,0-1-4298,-2 2 4214,5-5 0,-10-7 0,4-6 0</inkml:trace>
  <inkml:trace contextRef="#ctx0" brushRef="#br0">880 14073 7911,'0'-19'3401,"6"4"-2795,1 2 1,-1 9-1,-6 10 1,-7 5 0,-5 9-226,-2 5 1,1 2-1,0 11 1,1 5 0,2 1-1,2 4 1,2-4-295,3-2 1,12-1 0,6-10 0,4-1 0,5-4 0,1-5-382,2-7 1,-1-7 0,1-9 0,-2-2 0,-3-8 0,-4-7 0,-4-9-91,-6-5 0,3-2 1,-7-5-1,-1 0 0,-1 1 1,-4 2 338,-2 2 0,1 5 0,-5-1 0,3 4 1,0 5-546,-1 4 1,5 11-1,-2 7 1,6 9 589,6 7 0,2 5 0,3 5 0</inkml:trace>
  <inkml:trace contextRef="#ctx0" brushRef="#br0">1093 14540 7911,'0'13'2756,"0"1"-1911,0-1 0,0 0 1,0 2-1,0 3 1,0 6-1,0 5 1,0 7-1,-1 4-655,-4 4 1,4-1 0,-4 6 0,4 1 0,-1 1 0,-1-1-1520,-1-1 0,-1-11 1,7 1-1,2-5 0,4-5 1329,-1 0 0,5-9 0,-5 0 0</inkml:trace>
  <inkml:trace contextRef="#ctx0" brushRef="#br0">1026 15260 8777,'0'-15'6527,"0"6"-6013,0 18 1,0 1-1,0 12 1,0 2-1,-1 3-474,-4 4 1,4 3 0,-3 6-1,2-2 1,2-2 0,0-5-240,0-3 1,2-3 0,2-1 0,5-3-1,3-4 199,1-5 1,-4-4 0,-2-10 0,1-4 0,-2-7 113,0-8 0,-2-8 0,-4-4 0,0 1 0,0-1 0,0 3 0,0 2-589,0 2 1,0 0 0,0 4-1,0 4-881,0 4 1,0 8-1,2 6 1,1 9 0,2 7 1355,3 6 0,1 3 0,4 2 0</inkml:trace>
  <inkml:trace contextRef="#ctx0" brushRef="#br0">1160 15779 8397,'-6'-13'0,"-3"1"941,-3 3 1,-1-1-194,-1 5 1,6-3 0,0 5 74,2 4 0,-3 5 1,5 9-1,-1 3 1,1 5-1,0 5-791,1 4 1,-3-1 0,1-3-1,2 0 1,2 0 0,1-4-1,0-4-1378,0-3 1,0-7 424,0-1 814,0-6 1,-2-7 0,-1-10 0,-1-1 0,1 1-185,1 0 0,2 1-700,0 0 0,0 7 0,2 6 0,1 7 991,1 5 0,7 1 0,-4 1 0</inkml:trace>
  <inkml:trace contextRef="#ctx0" brushRef="#br0">1146 16312 7911,'-6'-29'0,"-2"2"0,-4 8 992,-2 7 1,6 9 0,0 11 0,1 6 0,1 7 0,-2 9-516,1 8 0,0 5 0,-2 9 0,4 4 1,4 2-1,2 3-404,4-1 1,4-6 0,7-1 0,3-4-1,2-11 1,3-5 0,-1-9-467,-1-4 0,-2-8 0,-7-7 0,-1-7 0,-3-5 489,-5-7 1,-2-14 0,-4-3 0,-4-7 0,-6-5 0,-5-2 0,-4 1 427,-3-2 1,-1 5 0,-2-2-1,1 6 1,-1 7 0,0 8-941,1 8 1,4 3-1,1 8 1,0 7 415,0 12 0,5 5 0,-3 12 0</inkml:trace>
  <inkml:trace contextRef="#ctx0" brushRef="#br0">1066 12861 7911,'0'-21'0,"0"2"0,0 5 0,0 1 0,6-5 308,3 1 1,9-12 0,6 1 0,4-3 0,6-3-1,1 2 1,4-1 0,-2 3 0,1 2 0,0 2-1,-1-3 1,-5 0 0,-2-2 396,-5 1 0,-9 2 0,-2 3 0,-9 1 0,-3 2 0,-5 0 0,-4 1-1502,-7 3 0,-14 0 1,-1 4-1,-4 3 1,0 2 796,1 2 0,10-2 0,-4-4 0</inkml:trace>
  <inkml:trace contextRef="#ctx0" brushRef="#br0">1360 11235 7965,'-14'-25'106,"1"2"1,4 6 0,2 6 365,1 2 1,1 5-1,5-5 84,0-1 1,0 5 0,-1 7-1,-4 10 1,-5 10-86,-6 7 0,-5 7 0,-6 8 0,2 4 1,3-1-1,6-1-450,5 0 1,5-5-1,8 4 1,5-5-1,10-5 1,9-5 0,8-6-203,8-7 0,-2-8 0,6-7 0,-2-10 0,-1-11 0,-4-9 0,-8-9 19,-8-6 1,-5-4 0,-10-5 0,-10 0 0,-10 2-1,-11-4 121,-12 0 24,-6 8 0,-11-5 0,2 14 0,2 5 0,4 2 1,4 6-1,6 5-59,6 7 1,0 0 75,10 8 0,0-6 0,5 2 0</inkml:trace>
  <inkml:trace contextRef="#ctx0" brushRef="#br0">1173 10462 8116,'13'-8'306,"-7"2"157,-6 6 1,-6 0 0,-7-1 0,0-2-1,-1-3 160,1-1 1,6-2 0,2-4 0,4-1 0,2 1-328,4 0 1,-2-2-1,4-3 1,0-4 0,-1-5-1,0-3 1,-1-2-45,1-2 0,-5 0 0,4-2 0,-4 5 0,-2 3 0,-4 3-830,-4 3 1,2 2 0,-2 7 0,-1 1 577,-2 3 0,-2 9 0,1 8 0</inkml:trace>
  <inkml:trace contextRef="#ctx0" brushRef="#br0">1200 9342 8182,'-43'-16'0,"3"1"0,6 5 117,4 2 1,-1 10 0,-3 8 0,-3 5 387,-5 3 0,-6 10 0,-3 0 0,-4 5 0,-2 5 0,0 5 0,3 8 0,3 3-296,7 4 1,7 4-1,16-4 1,11-3-1,16-5 1,19-7-387,16-6 1,29-12-1,-30-17 1,3-2-1,3-2 1,3-2-1,2-3 1,1-1 0,1-3-1,1-2 1,0-4-1,0-2-27,-1-1 0,-2-3 1,-6-3-1,-1-3 0,-1-1 1,-1-2-1,-3-2 1,-4-1-1,-4 1 0,-2-1 1,-4-2-1,-3-1 0,11-28-159,-13-1 0,-8 8 0,-16 5 363,-9 2 0,-4 2 0,-15 4 0</inkml:trace>
  <inkml:trace contextRef="#ctx0" brushRef="#br0">7731 13154 7901,'-14'-2'0,"-3"-1"0,0-1 0,0 1 612,3 2 0,5 1 0,0 0 0,-2 1 0,1 4 0,1 5 0,5 6 0,4 8 0,6 4-4,7 3 1,8 6 0,13-1 0,7-1 0,11-2 0,6-8-850,7-4 1,2-9 0,-5-8-1,-4-4 1,-5-6 0,-6-7 0,-8-11 236,-11-10 0,-7-8 1,-9-11-1,-5-3 1,-7-2-1,-10-3 346,-11 2 0,-4 6 1,-14-3-1,-2 5 1,-1 8-1,2 8 1,6 8-1799,7 8 0,7 6 0,9 7 1456,7 10 0,5 3 0,13 13 0</inkml:trace>
  <inkml:trace contextRef="#ctx0" brushRef="#br0">17263 4744 15828,'-35'-66'-899,"9"2"1,8 5 0,3 7 815,2 5 1,0 4 0,-1 7 0,1 5-1,0 3 1,-1 1 0,-1 2 0,-1 1-1,-5 4 1,-2 0 0,-7 6 0,-4 3 0,-7 7 191,-7 2 1,-7 4-1,-7 4 1,-10 6 0,32-4-1,0 1 1,-4 1 0,-1 1-1,-2 1 1,-1 1-1,-5 1 1,-1 0 0,-2 2-1,0 1 1,-4 0 0,0 0-55,-2 1 1,2 1-1,7-1 1,1 0 0,-3 1-1,1 0 1,1 2-1,0 0 1,3-1 0,1 1-1,1 0 1,1 1 0,2-1-1,0 1-60,1-1 1,1 2-1,-3 5 1,0 1 0,1 0-1,1 1 1,-1 3-1,0 1 1,0 1 0,1 2-1,1 0 1,1 0 0,1 2-1,-1 2 26,-1 2 1,2 1 0,4 1 0,1 1 0,-1 4 0,0 2 0,1 1 0,1 1 0,2 0 0,1 1 0,1 3 0,1 1-46,2 2 0,3 0 0,5-6 1,1 1-1,2 5 0,2 2 1,3-4-1,3 0 0,5-2 1,4-1-1,4-1 0,5-2 1,7-2-1,5-1 16,5-2 1,6-1-1,10-1 1,6-4-1,6-2 1,5-4 0,4-1-1,4-2 1,-17-11-1,1-1 1,2-2-1,3 0 1,2-1 0,0 0 10,2 0 0,2-1 0,1 0 1,9 0-1,3-1 0,-1 0 0,-3-2 1,0-1-1,2 0 0,-16-3 1,1-1-1,1 1 0,1-1 0,2 1 1,2-1-1,0 0 0,0 0 0,1 0 1,-1-1-1,1 1 0,0-1 1,3 1-1,1 0 0,0 0 0,-1 0 26,2 0 0,0 1 0,0 0 0,0-1 0,1 1 0,0-1 1,0 0-1,1 0 0,2 2 0,1 0 0,0 0 0,0-1 0,-14-1 1,0-1-1,0 0 0,0 0 0,0-1 0,0 1 0,1-1 0,-1 1 1,0-1-1,1 0-121,-1 1 0,1-1 0,-1 0 0,1 1 0,1-1 0,5 2 0,1-1 0,0 1 0,1-1 0,-2 0 1,-3-1-1,0 0 0,-1 0 0,0-1 0,1 1 0,1 0 0,0-1 0,0 1 0,1-1 0,0 0 1,0 0-1,1 0 0,-1 0 0,1-1 0,-1 1 0,-1-2 0,0 1 0,-1-1 0,1 1 0,0-1 1,1 0-1,0-1 0,0 1 0,0-1 0,0 1 0,-2-2 0,0 1 0,0-1 0,0 0 0,1 0 39,0 0 1,0 0-1,0-1 1,0 0-1,0-1 1,-1 0-1,-1 0 1,0-1-1,0-1 1,0 1-1,-1-1 1,0 0 0,-1 0-1,1-1 1,-1 0-1,-1 0 1,-1-1-1,0 0 1,1 0-1,-1 0 1,1-1-1,0-1 1,-1 1 0,1-1-1,0 0 1,13-2-1,-1-1 1,1 1-1,-1-1 51,-12 1 1,-1 0 0,1 0 0,0-1 0,-1 0 0,12-3-1,0 0 1,0-2 0,-1 0 0,-1-1 0,1-1 0,-1 0 0,-1 0-1,-3 0 1,-1-1 0,0 1 0,-1-1 0,0 1 0,0-1 0,-1 0-1,0 1 1,-2 0 0,-1 0 0,0 0 0,0 0-1,0 0 1,0-1-1,0 0 1,0 1-1,2-2 1,1 0-1,-1 0 1,0 0 0,-4 1-1,0 0 1,0-1-1,-1 1 1,-1 0-1,0 0 1,0 0 0,0 0-1,0-1 1,0 1-1,0 0 1,-1-1-1,16-5 1,-1 0-1,0 0-85,0-1 1,0-1 0,0 1 0,-2 0 0,-1 0 0,-1-1 0,-2 0 0,-1-2 0,-2 1 0,-2 1 0,-2-1 0,-1 0 0,-2 0 0,-2-1 0,-1 0 0,-4 1 0,-2-1 0,0 0 40,17-13 1,-3-3 0,-6-1 0,-4-2 0,-8 1 0,-5-2 0,-3-1 0,-5-2 0,-5 0 0,-5-2 0,-4-1-1,-5-2 1,-5-2 0,-5-2 113,-5-2 0,-6 0 1,-8-2-1,-8 1 0,-8-3 1,-6 1-1,10 20 1,-1 0-1,-3 1 0,-3-2 1,-3 2-1,-1 0 0,-6-2 1,-3 0-1,-1 2 1,-4-1-1,-1 2 0,-2 1-60,13 9 1,-1 0 0,0 1-1,-2 1 1,-2 0 0,-1 0 0,-1 2-1,-1-1 1,-4 0 0,0 1 0,-1 0-1,-1 1 1,-1 0 0,-1 0 0,-1 2-1,0 0 1,-4 0 0,0 1-1,-2 1 1,0 2 0,13 4 0,-1 1-1,-1 0 1,0 2 0,-1 0-76,-1 0 0,-1 1 0,0 1 0,-1 0 0,0 2 0,0 1 0,0 1 0,-1 0 0,0 2 0,0 0 0,-4 1 0,0 0 0,-1 1 0,1 0 0,-1 1 0,-2 0 0,1 1 0,-1 0 0,0 1 0,0 0 0,8 2 0,0-1 0,0 1 0,-1 1 0,1 0 1,-1 1-1,0 1 0,0 0 0,0 1 0,0 0 0,0 1 0,-1 0-89,0 1 1,0 0 0,0 1 0,0 1-1,-1 0 1,0 1 0,-3 2 0,-1 0 0,1 1-1,-1 0 1,0 1 0,0 1 0,0 0 0,1 0-1,-1 1 1,0 0 0,0 1 0,0 0 0,-2 1-1,0 0 1,0 1 0,0 0 0,0 1 0,-1 0 155,10-2 0,0 1 0,-1 0 0,0 1 0,0-1 0,1 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7012 14140 8441,'0'-13'0,"-2"1"0,-2 2 0,-5 2 0,-3 2 0,3 2 0,0 4 1285,-1 0 0,2 0 0,0 0-784,-3 0 0,10 1 1,2 2-1,5 2 0,4-2 1,1 0-1,-1 0 419,-1 1 1,-6 6 0,2-1 0,-4 3 0,-1 1 0,0 1 0,-1-1-293,-4 0 0,4 2 0,-4 2 1,4 2-1,1 2 0,0 1-187,0-2 1,0 6 0,1-4 0,4 3 0,3 2 0,4 1-442,2 3 0,-1-1 0,2 5 0,1 1 0,2-1 0,0 1 0,-1 2 0,1 5 0,1-3 0,-2 6 0,2 3 0,0 0 0,2 3 0,-2-1 0,0 3 0,-1 3 0,-3 3 0,1-1 0,2 0 0,-2-3 0,1 1 0,0 0 0,-2-6 0,5 2 0,-3-1 0,1-2 0,-2 2 0,-1-2 0,-1 1 0,-1 4 0,0-7 0,-1 3 0,-2-1 0,-1-2 0,2-3 0,-1 4 0,0-4 0,-1-2 0,0-2 0,0-1 0,-2 0 0,-1 0 0,3 0 0,-4 0 0,-1-1 0,1-2 0,-1-2 0,-1 2 0,-1 2 0,-2-1 0,0-1 0,0-3 0,0-1 0,0-4 0,0 0 0,0-3 0,0-1 0,0-1 0,0-3 0,0-2 0,0-3 0,0-1 0,0-2 0,0 1 0,0-1 0,0 0 0,0 1 0,-2-7-3038,-2-2 1,1-4 0,-6-1 3037,-2 0 0,0 0 0,-3 0 0</inkml:trace>
  <inkml:trace contextRef="#ctx0" brushRef="#br0">7958 17858 8259,'-6'-13'0,"5"0"468,-4-1 0,4-5 0,1-2 1,1 1-1,2 0 0,2 3 0,-2-1 1,0 2-1,0 1 0,1 1 778,-1 1 0,-2 0 1,-2 1-1,-3 2 0,-5 2-719,-3 2 1,3 3 0,1 8 0,3 4 0,2 4 0,0 5 192,-2 4 0,4 5 0,-4 2 0,4 4 0,1 1 0,1 3-433,4 1 0,-2 2 1,6 2-1,1 1 1,0 1-1,1 1 1,-2-1-288,1 0 0,2 1 0,1-7 0,-1-1 0,-2-3 0,-1 1-193,2-1 0,-4-5 1,0 1-1,-1-5 1,-3-3-1,-1 0 0,-2 1-1446,0-1 1,-2-7-1,-1-1 1,-3-5 0,-1-3-1,-3-3 1089,-2-1 1,-8-8 0,0-2 0</inkml:trace>
  <inkml:trace contextRef="#ctx0" brushRef="#br0">7865 18471 10596,'-14'-22'0,"3"2"0,2 0 0,4 4 0,4 1 634,1 2 0,6 4 0,3 2 0,4 1 1,5 3-1,4 1 0,5 4 0,4 1-1433,4 1 799,4 6 0,7-8 0,1 4 0</inkml:trace>
  <inkml:trace contextRef="#ctx0" brushRef="#br0">8305 18312 8259,'-8'-6'1301,"-8"0"0,3-3 1,-2 3 627,0 0 0,6 4 0,0-2 1,2 4 1103,4 4-2728,4 4 0,13 5 1,1 2-1,2 1 0,6 2 1,2-2-396,1-1 0,0-6 0,-3-2 0,-2-1 1,-2-1-154,-2 1 1,-6-6 0,-6 0 0,-10-8-441,-5-4 0,-9-1 1,-3-2-1,-2-1 1,0-3-1,2 0 926,-2-1 0,9 3 1,2 3-1,3 1 1,4 1-905,6 3 35,6 3 1,9 6 0,2 0-420,5 0 1,1 2 0,2 1-101,3 1 0,2 6 1,-2-2 1144,3-1 0,-3 5 0,5-4 0</inkml:trace>
  <inkml:trace contextRef="#ctx0" brushRef="#br0">8625 18272 8567,'6'-5'1035,"-6"1"1,-6-1-1,-3 1 16,0-1 1,6 2 0,-2 8 0,5 5-1,5 6 1,4 7-243,3 2 0,8 2 1,6-2-1,5-2 1,1-2-1,2 0 1,-1-3-1,-1-2-824,-2-4 1,-8-8-1,-4 1 107,-3-4 1,-8-7-1,-4-3 1,-7-4-327,-10-5 1,-6-3-1,-11-4 1,-3 0-1,-1 1 1,3-1-355,-1 2 0,7 0 0,-1 1 0,9 3 0,8 1 588,5 0 0,10-5 0,2 2 0</inkml:trace>
  <inkml:trace contextRef="#ctx0" brushRef="#br0">9198 17832 9318,'-5'-18'0,"-1"0"1009,-1 2 1,0 1-1,-4 2-251,2-1 1,0 7 0,-2 4 0,0 9 0,4 10 0,1 14-182,3 11 1,1 7-1,2 17 1,0 6-1,0 2 1,0 2-1,2-5-927,2-4 1,5 1-1,9-9 1,4-4 0,3-3-1,4-7-2177,2-2 1,4-10 2526,10-5 0,2-6 0,6-8 0</inkml:trace>
  <inkml:trace contextRef="#ctx0" brushRef="#br0">9638 17725 8183,'0'-19'542,"1"10"1,5 3 0,6 12 277,4 12 0,8 4 1,-2 2-1,3-1 0,3 5 1,2 7-1,1 3 1,-3 1 788,-4-4 0,1 8 0,-4-2 0,0 4 1,-5 2-1,-4-1-1485,-3 0 1,-6 9 0,1-3 0,-4 0-1,-6-2 1,-6 0-3200,-4 2 1,-8 0-1,2-2 3075,-3-1 0,-2-6 0,1 3 0</inkml:trace>
  <inkml:trace contextRef="#ctx0" brushRef="#br0">2133 14500 9115,'-2'-18'0,"-2"0"829,-5 2 0,-3 7 0,-1 5 0,0 5 0,1 7 0,1 8 0,2 8 386,-1 8 1,-2 7-1,-1 5 1,-2 4-1,-3 2 1,-2 0 0,-1 4-1,2-1-1037,-1 3 1,1-4 0,-3-3 0,4 0-1,3 0 1,2-2 0,1-1-3456,3-3 0,-1-6 0,5-3 3235,2-2 0,2 5 0,1-2 1</inkml:trace>
  <inkml:trace contextRef="#ctx0" brushRef="#br0">946 16232 8621,'-5'-7'889,"3"3"1,-1 7 0,6 4 0,6 3-204,3 5 0,6 3 1,1 0-1,2 4 0,1 3 1,0 2-1,-1-1 0,-1 1-697,1 0 0,-5-1 0,2 0 0,-3-3 0,-2-2 1,1-2-1347,-1-2 1,-1 2 0,-3-1 0,-5-2 0,-4-3 1356,-4-4 0,-15-3 0,-10-6 0</inkml:trace>
  <inkml:trace contextRef="#ctx0" brushRef="#br0">986 16539 11700,'0'-37'0,"0"6"386,0 9 0,6 5 0,3 6 0,3 0-343,1 2 1,1 0 0,-1-4 0,2 0 0,1 1 0,3 3 0,1 5-5876,-1 2 5832,-1 2 0,-5-6 0,0-1 0</inkml:trace>
  <inkml:trace contextRef="#ctx0" brushRef="#br0">1173 16459 8318,'-24'3'3192,"5"7"1,7 11-2670,5 7 1,2 3 0,4-5-1,-2-3 1,-1-2 0,1 0-1,1-1-684,2 4 0,6-5 1,1-1-1,2-3 0,0-2 1,0 1-8363,-2-1 8523,-7-6 0,-7-7 0,-6-7 0</inkml:trace>
  <inkml:trace contextRef="#ctx0" brushRef="#br0">973 16659 8318,'0'-13'0,"0"-1"0,2 2 573,2 4 1,5 0-1,7 5 1,3-1 0,2 1-548,3 1 0,7 2 0,5 0 1,2 0-1,2 0-26,0 0 0,6-12 0,1-2 0</inkml:trace>
  <inkml:trace contextRef="#ctx0" brushRef="#br0">1466 16392 8041,'-13'-26'1544,"6"21"1,4 11-1,6 11-519,5 6 0,4 2 1,2 4-1,0 0 1,3 4-1,1-1 0,-1 2-887,3 0 0,-1-4 0,3 1 0,-6-3 0,-4-1 0,-4-2-958,-3-3 0,0-2 0,-7-7 1,-2-1-1,-5-3 0,-4-5 116,-5-2 0,-1-8 1,-5-5-1,3-7 0,2-8 1,3-8 666,1-5 1,6-1 0,2 0 0,1 0 0,3 2-1,1 1 1,2 4 802,0 5 1,6 0 0,3 10 0,1 2 0,1 3 0,-2 4 16,1 4 0,2 4 0,1 2 1,-1 4-1,-3 4-736,-5 2 1,-2 9-1,-4 0 1,0 3-1,-4-1 1,-2 0-1097,-2-1 1,-1 2-1,1-3 1,3-1 0,1 0-1,3-3-4974,1-1 6023,2-7 0,12-8 0,3-8 0</inkml:trace>
  <inkml:trace contextRef="#ctx0" brushRef="#br0">1773 16592 9166,'-25'-26'6227,"3"8"-5632,8 9 0,8 3 1,6-4-1,2-7 1,2-5-1,4-3 1,0-2-1479,1 1 0,0-2 0,3-1 1,-2 1-1,-1 5 0,0 0-473,-1 3 0,2 3 0,-4 1 0,1 6-92,4 5 1,1 2 1447,1-1 0,0 2 0,1-3 0</inkml:trace>
  <inkml:trace contextRef="#ctx0" brushRef="#br0">1840 15699 8234,'7'-20'406,"-1"-8"0,-6 5 0,0 4 795,0 3 0,0 11 1,0 8-1,-2 12 0,-1 9-653,-1 8 1,-5 10-1,5 5 1,1 5 0,1 7-1,2 2-291,0-3 0,2 2 0,1-9 0,3-2 0,1 0 1,3-4-1,2 1-1106,2-3 1,-1 0 0,0-1 848,1-2 0,5 3 0,2-9 0</inkml:trace>
  <inkml:trace contextRef="#ctx0" brushRef="#br0">1826 16193 8080,'-6'-27'664,"-1"3"-301,-6 6 0,5 8 0,4 14 0,4 4 0,4-1 0,5-1 0,3 0 0,3 3-1963,2 3 1600,4 1 0,12 6 0,1 2 0</inkml:trace>
  <inkml:trace contextRef="#ctx0" brushRef="#br0">2226 16446 8080,'-21'-12'0,"-4"4"0,4-5 0,1 6 491,2 1 1,3-6 0,3-6 0,2 0 0,3-1 0,1-5 0,4-5 0,5-7-811,6-2 1,4-1 0,5 2 0,4 3 0,3 2 0,2 2 318,0 2 0,-1-5 0,1-1 0</inkml:trace>
  <inkml:trace contextRef="#ctx0" brushRef="#br0">2000 16392 7973,'-14'30'0,"1"7"0</inkml:trace>
  <inkml:trace contextRef="#ctx0" brushRef="#br0">1866 16819 7992,'-18'-2'0,"1"-4"0,0-7 0,3-6 0,6-9 0,4-3 0,2-5 0,2-1 457,0 2 1,5-4 0,-1 4-1,-1-4 1,-1 1 0,-2 2-1,0 3-13,0 1 0,-2 8 1,-1-1-1,-3 6 1,-1 5-1,-5 6 360,-4 2 1,-5 1 0,-7 7-1,-3 4 668,-5 7-1226,-2 6 0,4 12 0,2 2 0,4 1 1,3 3-1,4 0 28,8-2 1,6-2-1,8-6 1,4-2 0,6-3-1,9-4 1,9-5-143,8-4 1,6-3-1,11-8 1,-3-2-1,0-6 1,-4-7 0,-1-3-250,-3-1 0,-9-4 1,-7 1-1,-9-4 1,-8-3-1,-6 1 266,-2 2 0,-18 6 1,-10 3-1,-9 2 0,-13 7 1,-6 4-1,-9 9 416,-2 9 0,-4 7 0,2 8 0,6 2 1,6 4-1,10 2 0,8-2-317,8-3 1,18-1 0,2-1-1,9-4 1,12-3 0,14-5-620,16-1 1,18-9 0,10-6-1,3-8 1,-1-5 0,-10-3-481,-8-2 1,-11-4 0,-12 3 0,-11-1 0,-11 0 0,-15 0 0,-14 1 942,-13 3 0,-20 7 1,-11 5-1,27 4 0,-1 2 1,-2 3-1,0 2 1,-2 4-1,1 2 129,-1 2 0,2 1-564,2 1 0,1 2 0,1 5 0,2 2 0,4 0 0,4 1 0,-16 30 343,17 2 0,12 2 0,13 5 0</inkml:trace>
  <inkml:trace contextRef="#ctx0" brushRef="#br0">3599 16886 8212,'-19'-29'0,"-2"9"918,0 8 0,-2 1 0,5 7 0,2 1 0,1 2 0,2 1 0,-1 0 1,1 0 64,0 0 0,4 7 0,0 6 0,-2 9 0,-2 8 0,-3 6 0,-5 5 0,-3 6 0,-7 8 0,-4 3-619,-7 1 1,21-27 0,-1 0 0,-18 30 0,0 2 0,0-1 0,2-2 0,1-3 0,3-6-365,1-6 0,3-2 0,8-2 0,6-5 0,6-3 0,5-5-3277,4-1 0,7-2 0,4-6 3089,6-6 0,5-1 1,6-6-1</inkml:trace>
  <inkml:trace contextRef="#ctx0" brushRef="#br0">2466 18205 11647,'-6'-34'1711,"-7"0"-953,-9 12 1,8 13 0,5 22 0,6 8 0,3 4 0,0 5 119,0 5 0,0 8 1,0 13-1,0 4 1,0 0-1,0 2-1499,0-1 0,0-2 0,2-5 0,1-1 0,3 0 0,1-1 0,4-3-1564,0-5 1,4-8 0,2-8 0,0-9 2184,0-10 0,-3-12 0,0-4 0</inkml:trace>
  <inkml:trace contextRef="#ctx0" brushRef="#br0">2853 18391 8097,'-20'-25'0,"0"6"1904,-1 10 1,8 14 0,8 14-880,4 2 0,1 1 0,1 6 0,4 2 0,5 2 1,5 2-1,6 5 0,2 1-1305,5 0 0,8-3 0,-2-12 0,-1-3 1,-5-4-1,-6-5 18,-3-4 0,-3-6 0,-10-10 0,-9-8 234,-8-4 1,-12-4 0,3-2 0,-3 1 0,3 2-1,2 0 1,6 1-640,6 4 1,5-3 0,2 3 0,4 2-1,5 3 1,5 4-122,3 3 1,5 0 0,-1 5 0,2 0-1,0 0 1,-2 0-2652,2 0 3439,1-6 0,2-1 0,-1-7 0</inkml:trace>
  <inkml:trace contextRef="#ctx0" brushRef="#br0">3266 18391 10617,'-2'-13'0,"-2"1"0,-5 2 0,-3 3 1638,-1 1 0,3 3 1,5 7-1,10 5 0,6 4 1,7 5-1532,4 4 0,-1-1 0,1 0 1,2-1-1,0 0 0,-1 0 1,0-2-1,0-1-2068,3-6 0,-4-6-1,-2-1 1,0-4 0,-5-6-2104,-5-7 3882,-4 0 0,-6-12 0,-2 2 0,-1-2 0,-3-3 0,1-2 558,-1-1 0,1-6 0,5 2 0,2-4 0,4 1 0,5 2 0,7 5-34,3 3 1,3 1 0,4 2 0,0 3 0,-3 4 0,0 5 0,-1 2-406,-2 3 0,2 0 0,-6-1 0,-2 5 2409,-1 2-1638,-2 2 1,-6 6 0,-2 3-1,-4 3 1,-1 3 0,0 3-1,2 4 562,2 3 0,-1 3 0,8 2 0,2 1 1,3-2-1,1 1-1109,-3 1 0,0-7 0,-1 1 0,0-4 1,-1-5-1,-1-1-205,-3-2 1,-6-5 0,-4-4-1,-9-3 1,-10-1 213,-4 0 0,-8 0 1,-2-1-1,-1-2 1,3-1-1,7 1 1,2 1-48,3 2 1,7 0-1,6 2 1,4 4-1,5 5 1,10 9-2500,9 5 0,10 4 0,13 10 2377,1-4 0,13 4 0,-3-5 0</inkml:trace>
  <inkml:trace contextRef="#ctx0" brushRef="#br0">2533 18498 7798,'-20'12'0,"0"-2"0,-2-1 0,1 2 830,2 0 0,1 3 0,3-2 0,-1-2 0,-2-3 0,3 1 0,3-2-110,3 0 1,-1-2 0,-6-4 0,-4 0 0,0 0 0,-5 0-254,-5 0 1,-4 0 0,-6-1 0,-2-4 0,-1-4 0,-3-4 112,-1-5 0,7 2 0,-1-6 0,1-4 0,4-2 0,2-4-454,4-2 0,8 3 1,4-5-1,4-1 1,0 0-1,2-1-116,4-2 0,-4 7 0,3-9 0,-3 1 0,-1 0 0,-1-1-170,1 1 1,-6 4 0,-2-8 0,-3 4 0,-1 1-1,-3-2 1,0-1 219,0-1 0,1-6 0,-1 1 0,0-3 0,-2-3 1,3-1-64,2-2 1,-1-4-1,6 1 1,1 0 0,0-2-1,3 4 1,1-2-189,1 3 0,6 0 1,-1-4-1,-2 3 0,-1 3 1,-1 1 145,0 3 1,4 6 0,0 0 0,-1 2 0,-1 2 0,2-2 0,5-2 28,2-4 1,2-2 0,0-3 0,2 0 0,1-3 0,3 1-69,1-4 1,-2-7 0,2 6-1,-1 0 1,-2-5 0,1 2 0,-1 1 397,-1 6 1,-1 4 0,-2 0 0,0 1 0,0 1-1,0 2-144,0 1 0,0 4 1,0-2-1,0 0 1,0 1-1,0-2 1,0 1-282,0-3 1,4-1 0,2 1 0,3 1 0,4-1 0,4-1 64,-1 3 0,2-1 0,-2 6 0,-3 1 0,1-1 0,-4 2 140,2-1 1,-5 2 0,1 0-1,-1 0 1,-1 0 0,0 0 0,-2 1 6,2-1 0,-3 3 0,5-2 1,-1-2-1,0-1 0,4-1 1,-1 2-199,-1 1 0,7-8 0,-2 8 0,1-1 0,-1-1 1,0 4 77,-1 2 1,0-2 0,1 4 0,-1-2 0,-1 1-1,-2-1 1,-1 1 175,1-1 1,-2 5-1,-1-5 1,1 1-1,-1-1 1,2 1-238,-2-2 1,7-2 0,-2-1 0,4-1 0,2-2 0,1-1 0,2 2-118,-1 5 1,6-6 0,-4 3 0,1 0 0,1 2 0,-2 2 125,2-1 1,0-1 0,-2-1 0,-4 4 0,-2 3 0,-1 6 238,-2 4 33,3-4 0,-8 10 1,4-6-1,-2 0 0,-1-1 1,1 1-171,2-1 0,3-3 0,1 0 0,5-1-169,4 0 0,0-1 0,9-1-127,-1-2 0,7-1 0,-3 6 0,-1 1 0,-1 1 0,-2 2 0,-1-2 283,-2-1 0,-2 3 0,-3 1 1,-3 0-1,-2 2 0,-2 0 1,-2 2 152,-4 3 0,1 0 0,-4 1 0,3 0 0,1-1-773,0 1 367,-5 6 0,4-5 1,-3 4-1,2-1 1,3 1-1,-1-3-1800,0-1 0,-1 3-88,-3 1 1,-3 6 0,-6 2 2122,0 7 0,0 5 0,0 2 0</inkml:trace>
  <inkml:trace contextRef="#ctx0" brushRef="#br0">2519 11555 8754,'-11'-11'729,"2"-2"0,3 1 0,7 3-602,4-1 1,2-2 0,8-3-1,3-1 1,4-3 0,5-2-1,4-3 1,4 1 613,4 0 1,5 4-1,1 7 1,-2 3 0,-2 5-1,-3 2-537,-2 2 0,-3 8 0,-8 5 1,-3 8-1,-4 4 0,-5 3 1,-4 3-165,-5 5 1,-8 2-1,-5 2 1,-6 2 0,-5 2-1,-9 5 1,-2 1-1185,-1-1 1,-4 6 1143,5-6 0,10-16 0,-1 1 0,-19 28 0</inkml:trace>
  <inkml:trace contextRef="#ctx0" brushRef="#br0">5279 10049 8547,'7'-42'0,"-1"2"0,0 5 0,3 10 206,3 7 1,0 9 0,-2 1 0,-3 1 0,-1 0-1,-3-4 1,0-1 0,0-1 42,2 0 0,-2-1 0,-8 1 1,-4 1-1,-3 3 0,-2 5 0,-6 2 1,-5 4 179,-4 2 0,-9 10 0,1 8 0,-5 5 1,-9 5-1,-4 7-311,-2 4 1,23-17-1,-1 1 1,1-2 0,0 0-1,0 0 1,-1 1 0,-2 0-1,1-1 1,1 1 0,1-1 27,-1 0 1,0-1 0,-4-1 0,1 0 0,4-3 0,1 0 0,0-1 0,0 0-1,-33 17 1,7-5 121,4-3 1,-1-2-1,7 1 1,-1 0 0,1-2-1,5-1 1,1-2-116,-2 2 0,4 2 1,-5 5-1,0 5 1,-2 1-1,-2 1 1,-2 2-177,-3 6 0,-1 5 1,3 0-1,0 0 0,-2-2 1,-2 1 108,29-24 0,-1 0 0,0 0 1,0 0-1,-24 24 0,2-4 0,5-2 1,6-4-1,3 0 93,3-3 1,-3 0 0,6 2 0,0-1 0,0 1 0,-2 2 0,1 2-142,-1 3 1,2-4 0,3 4 0,-2-1 0,-1 6 0,0 5 0,0 6 0,0 2-108,1-2 1,2 3 0,1-4-1,1 0 1,1-4 0,1-2-13,2-1 0,5-3 0,0-2 1,2-4-1,1-4 0,3-1 123,2 0 0,-3 4 0,4 2 0,0 2 1,-1 2-1,-2 2 0,0 3-56,-3 2 1,-1 0 0,-1 5 0,-2 3 0,1 3 0,-3 5 0,0-2-27,-1-3 1,0 5 0,5-11 0,-2-3-1,2-3 1,1-4 0,3-3 168,3-5 1,-3-1-1,5 0 1,-2 2 0,2-2-1,1 0-41,3 1 0,-3-3 0,1 5 1,2 0-1,2 3 0,1 3 0,0 3-259,0 2 1,-5 3 0,1 6 0,1 1 0,2 4 0,1-3 112,0-1 1,-5 2 0,1-8 0,1-3-1,3 0 1,3-5 0,3-3 0,0-5 226,-1-4 0,4-2 0,-3-1 0,2 1 0,2 2 0,3 2 42,5 3 1,-2-2 0,5 4 0,0-4 0,1 4 0,3 2-382,0 3 1,10 5-1,-7 3 1,4 2-1,-13-29 1,-1-1-1,19 31 1,2-4 77,1 0 0,-6-9 0,7 4 0,-1-3 1,-3-6-1,2-3 0,-2-5 447,-2-2 1,8 2 0,-3-3-1,2-1 1,1-2 0,0-1-195,1 0 1,7 5-1,-3-4 1,4 3 0,3 2-1,1 1 1,4 2 0,-1 0-228,0 0 0,3-6 0,-2-3 1,-1-3-1,0-3 0,-1-2-145,1-6 0,-4-3 1,3-5-1,-4-5 0,1-2 1,2-2 417,0 0 1,6-6-1,-3-3 1,4-3 0,6-3-1,2-1 1,-34 6-1,0 1-218,-2-2 1,2 1 0,3 2 0,1 0-1,-3-2 1,0 0 0,1 1 0,0 1-1,0-2 1,0 0 0,1 0 0,0 0-138,-1-2 0,1 0 1,-1 0-1,0 0 0,-2 0 1,0 0-1,33-10 1,-5 0-1,-3 0 0,-7 0 287,-6-2 1,-5 0 0,-8-1-1,-3 0 1,-2-3 0,-2 0 333,-2-1 0,-3-2 1,0-1-1,1-2 1,2-3-1,0-2-299,0-1 1,3-4 0,3-2 0,2 0 0,2 0 0,-2 3 0,-2 2-515,-5 1 0,0-2 0,-4 1 0,-3-1 1,-4 4-1,-5-1 460,-4 1 1,-3 2-1,-6 1 1,-2-2-1,-2-2 1,-5-1 67,-3 0 0,-1 0 0,0 0 0,-2 0 0,-2 2 0,-2 1 0,0 3-188,0 1 0,-4 2 0,4 4 0,-1 1 0,-3-1 0,1 0-83,0 1 0,0-1 0,-5 1 0,0-1 0,-1 0 1,-1 2-1,-4 0 34,-1-2 1,1 8-1,-4-8 1,-1 2 0,2 1-1,1 1 1,1 1 4,-3-2 1,0-1 0,0-2 0,1 0 0,-1-1 0,1 0-74,5 1 0,-4-2 1,8 7-1,-1-4 1,-2 0-1,1 1 1,-2 1 49,1 2 1,-3-1 0,2-2 0,2 0 0,1 1 0,-1-1 0,0 2 14,-2-3 0,0-3 0,4-4 1,2 1-1,1-2-123,2 0 241,6-2 0,-8-5 0,5-2 1,-1-3-1,1 0 0,3 0 1,1 3-333,2 1 0,4 4 0,1 1 1,1 1-1,1 1 0,0-1 1,3 2 108,2 2 1,1-4 0,0 5 0,0 1 0,1 2 0,4 0 266,3-3 0,9 3 1,3-5-1,4 2 1,6-1-1,2-2 0,5-3-37,2-2 0,2-1 1,2 0-1,5 0 0,1 0 1,2-1-1,0-1-195,1 2 1,4-9-1,2 6 1,-1-4 0,1 0-1,-28 23 1,-1 0 58,2 1 1,-1-1 0,3-4-1,-1-2 1,2-1 0,-1 0-1,-2 2 1,-1 0 0,25-23-1,-7 8 1,-3 2 59,-4 3 1,-2-3 0,-2-1-1,-2-3 1,1 0 0,-2 0 105,-3 3 1,-1 1 0,-1-1 0,1-2 0,-3 2-1,-4-1 1,0-2-89,-3-3 0,5-4 0,-2 7 0,2-2 0,2-3 0,-2-4-221,-3-3 0,2-9 0,-7 4 0,0 1 0,-4-1 0,-4 4 0,-5-3 0,-2 0 187,-2-2 0,-2 2 0,-2 7 1,-5 0-1,-3 0 0,-3 4 194,-2-1 1,2 6-1,-4 1 1,-1 4 0,0 1-1,-3 0-236,1 0 0,1 2 1,-2 1-1,0 4 1,0 3-1,-2 5 1,-2 2-222,0 2 1,-1 2 0,-2 7 0,-4 3 0,-3 3 0,-6 1 0,-2 1-201,-6 1 1,-4 9 0,-1 7 0,0 8 0,-3 6 0,-2 5-807,-1 8 0,30-15 1,1 2-1,-2 4 1,0 2 1287,-1 1 0,1 1 0,0 5 0,-1 0 0,1 4 0,0 0 0</inkml:trace>
  <inkml:trace contextRef="#ctx0" brushRef="#br0">12544 15380 7897,'-6'-18'712,"-3"0"1,4 2-1,5 7 1,6 3 0,5 1-1,2 1 1,5 1 0,1 2-1,-1 1 1,-3 0-1,-2 1 174,0 4 1,-4 3 0,-1 10 0,-2 4 0,-2 4 0,0 2-1,1 3 1,-2 4 0,-3 4 0,-5 1 0,-4 0-848,-2 0 0,-3 0 1,2-2-1,2 1 0,1-2 1,0 0-1,0-5-961,1-2 1,5-5-1,-2-1 1,5-3-1,5-4 1,3-3-5389,4-4 6310,2-7 0,-1 3 0,0-6 0</inkml:trace>
  <inkml:trace contextRef="#ctx0" brushRef="#br0">12944 15846 7761,'7'-21'1455,"-3"3"0,4 10 0,1 3 1,3 4-921,1 1 1,-4 6 0,-2 2-1,1 4 1,-2 2 0,-1-1-1,0 2-187,1 3 0,-3-2 1,4 6-1,1 0 1,-2-1-1,1-3 1,-1-3-864,0-2 0,3-4 1,-5-3 263,-1-5 0,-9-8 1,-7-12-1,-8-2 1,-4-1-1,-3 1 744,-3 3 0,3-1 0,-4 1 0,4 2 0,3 1 133,3 2 0,9 4 0,10 1 0,7 2 0,11 3 0,10 2-1808,9 1 1,11 0 0,3 0-1,4 0 1182,2 0 0,-1 0 0,0 0 0</inkml:trace>
  <inkml:trace contextRef="#ctx0" brushRef="#br0">13370 15819 7761,'-7'-13'903,"2"1"0,10 2 0,4 2-113,2 2 0,9-4 0,0 3 0,1-1 0,-2 2 0,-1 2 0,0-1 1355,-2 3-2014,-7 0 0,2 4 1,-7 2-1,-1 5 1,-2 3-272,-1 1 1,0 0 0,0 1-1,0-1 1,0 0 0,2 1-920,2-1 0,4-4 0,5-2 0,2-1 0,3-3 0,4-3-1275,3-4 0,2-5 2334,-1-9 0,1-9 0,0-7 0</inkml:trace>
  <inkml:trace contextRef="#ctx0" brushRef="#br0">13810 15659 7761,'7'-34'309,"-1"2"0,-4 5 0,1 2 1,1 3 315,-1 4 0,0 5 0,2 4 0,4 6 0,2 6 0,3 6 413,-1 2 0,2 7 0,1 2 1,3 0-1,2 2 0,3 1 1,1-3-750,2 0 1,-1-3-1,-1-3 1,-2-2-1,-8-4-916,-10-3 0,-13-4 1,-22-2-1,-10-2 1,-10-1-1,-4 1 1,-2 1 882,1 2 0,-3 2 0,5 2 0,6 6 0,5 5 0,8 3 126,8-2 1,5-1-1,9-2 1,5 2 0,8 1-1,12 2-382,13-1 0,12-3 0,9 0 0</inkml:trace>
  <inkml:trace contextRef="#ctx0" brushRef="#br0">12970 14060 8346,'0'-13'327,"-6"0"0,-3 1 0,-2 3 0,-3 3 0,1 1 113,0 1 0,-2 0 0,-2 2 1,0-1-1,0-1 0,3 1 0,0 1 283,1 2 1,4 0 0,2 2 0,1 2-1,1 5 1,1 4-144,-1 5 0,1 4 1,4 9-1,0 5 0,0 4 1,0 4-1,0 5-366,0 3 1,0 0 0,0-2-1,0-1 1,0 0 0,1-2-1,2-4-850,2-6 0,-1 0 0,-4-7 0,0-5 1,0-6-1,0-4-6217,0-2 6853,0-5 0,0-2 0</inkml:trace>
  <inkml:trace contextRef="#ctx0" brushRef="#br0">12637 14487 7807,'-4'-14'1032,"1"2"0,6 4 1,7 3-583,6 4 0,3 1 1,-1 1-1,6 2 1,6 3-1,4 0-131,0 0-164,10-2-273,-8-4 0,16 6 1,-5 2-1</inkml:trace>
  <inkml:trace contextRef="#ctx0" brushRef="#br0">13157 14433 7807,'-18'0'150,"0"0"0,2 0 0,1 0 0,2 0 1198,0 0 1,-1 5 0,2 1 0,2 1 0,3 3 0,1 4-1,3 2-748,1 2 0,4 0 0,4-5 0,5 0 0,7 1 0,3-3-955,3-2 0,1-3 0,3-6 1,0 0-1,0 0 0,-4 0-413,-3 0 0,-3-6 0,-7-3 1,-2-4-1,-4-3 0,-5-2-502,-5 2 1596,-2-5 1,-12 8 0,-2-2 0,-1 5 0,1 1 0,2 0 0,2 1 883,3 2 0,5 1 0,3 2 0,4-2-1992,8 2 1,10 2-1,8 1 1,4 1-1,5 2 1,2 2 781,7-2 0,-2-2 0,6-1 0</inkml:trace>
  <inkml:trace contextRef="#ctx0" brushRef="#br0">13570 14407 7793,'-19'-5'0,"-3"1"0,2 1 0,4 9 0,6 6 907,5 4 0,4 2 0,1-5 0,1 2 0,5 1 1,8 2-1,8-2 0,6-1-921,3-2 1,6-5-1,-3-4 1,0-2-1,-4-2 1,-7-3-385,-5-6 1,-9-2 0,-4-11 0,-7-2-1,-7-2 1,-9-4 277,-5-1 0,-4 1 0,0 7 0,1 1 0,1-1 0,2 3 0,6 2 315,2 3 0,7 6 0,5 0 0,8 0 0,8 2 0,11 1-195,10 0 0,7-1 0,13-7 0</inkml:trace>
  <inkml:trace contextRef="#ctx0" brushRef="#br0">13997 13874 7901,'-27'0'209,"2"1"1,4 8 0,6 12 439,5 13 0,3 12 0,-2-2 0,4-2 0,5-4 0,5-2 0,6 1 0,9 1-1096,6 2 1,11-4 0,3-4 0,6-2 446,2-5 0,9-13 0,-2 0 0</inkml:trace>
  <inkml:trace contextRef="#ctx0" brushRef="#br0">14530 13874 7893,'7'-30'0,"-1"6"610,0 8 1,7 7 0,10 15 0,0 6 188,0 4 1,0 6 0,-3-1 0,-1 3 0,-1 5-1,-7 4 1,-5 5 0,-6 4 165,-4 2 1,-9 7 0,-10-4 0,-3 2-1,-5 0 1,-3 0-8360,-1-2 7394,-3-1 0,-2 0 0,-7 1 0</inkml:trace>
  <inkml:trace contextRef="#ctx0" brushRef="#br0">13663 15873 7755,'-32'-46'0,"-1"7"0,5 11 0,10 9 0,11 4 524,5 2 0,4-1 0,2 0 0,5-3 1,3 1-1,3 3 0,3 2 0,5 2 1,8 2-1,9 3 0,11 1-16,10-2 1,2 4 0,-26-1-1,2-1 1,0 2 0,2-1 0,1 1-1,2-1 1,2 0 0,1 0 0,0 0-1,1-1 1,0 1 0,0-1 0,0-2-1,-1 1 1043,-1-2 1,1 0-1496,5 0 0,-2-2 1,-11 0-1,-2-3 1,4 0-1,-1-1 1,-1-2-1,-1-2 1,-2-1-1,-2-2 1,0 0-1,-1-2-14,-1 0 0,-2-2 0,22-29 0,-26 21 0,0-3 0,-2-4 0,-1-2 0,-2-3 0,-1-2-28,0-1 0,-3-3 0,0-8 1,-2-3-1,-3-1 0,-2-2 0,-1-4 1,0-2-1,-5 19 0,1-1 1,-1-1-1,0 0 0,-1-1 0,0 0-97,0 0 0,0 0 0,0-1 0,0-6 1,-1-2-1,0 2 0,2 3 0,0 2 0,-1-1 1,0 1-1,-1-1 0,0 0 0,1 1 0,-1-1 1,1 1 329,-1 2 1,1 1 0,-1 0-127,0-22 1,-1 0-1,3 3 1,-1 2 0,-1 3-1,-1 1 1,2 4-1,-1 1 1,0 2 0,-1 0-1,0 4 1,-1 2-101,1 2 1,-2 0 0,-1 3 0,-2 0 0,0 5 0,-1 1 0,0 0 0,-1 0 0,0 0 0,0-1-82,1 1 0,1 1 1,-2 1-1,0 1 60,1 0 0,1 0 0,-3-33 0,3 34 0,0-1 0,1-1 0,0 1 0,2-1 0,-1-1 0,2 0 0,-1 0 0,1 1 0,0 0 0,0-37 0,4 5 0,2 9 0,0 6 0,2 7 0,-2 7-803,0 5 0,2 9 1,-3 2-1,-2 6-344,-2 6 0,-1 8 1,0 7-1,0 13 1,-1 12-1,-2 11 0,-3 11 1147,-1 8 0,-4 8 0,3-25 0,-2 1 0,0 0 0,0 0 0</inkml:trace>
  <inkml:trace contextRef="#ctx0" brushRef="#br0">15050 11621 8023,'-42'-52'838,"7"4"0,11 5 1,20 10-1,2 6 566,2 2 0,12-1 0,9-6 1,10-3-1,13-7 0,7-2 1,6-3 2336,1 1-3779,-5 12 0,-21 13 0,0 0 0,27-7 0,-1 4 1,-2 4-1,-5 3-103,-4 3 1,-8 6 0,-8 4 0,-3 5 0,-3 8 0,-1 10-245,-2 10 0,-10 10 0,1 13 0,-2 8 0,-3 12 1,-3-31-1,-1 1 0,1 6 0,-1 0-2106,0 2 0,0 1 2491,1 0 0,1 2 0,3 8 0,2 2 0,3 1 0,0 1 0</inkml:trace>
  <inkml:trace contextRef="#ctx0" brushRef="#br0">15170 12181 7967,'-34'-18'0,"4"0"0,6 2 0,7 1 0,2 4 568,1 2 1,7-3 0,4 3 0,6-1-1,7 1 1,8 3 0,13 1 0,15 1-1,19 1 1,-26 3 0,2 1 45,6 3 0,1 1 1,4 4-1,1 3 0,4 6 1,0 4-1,1 1 1,0 3-1,3 3 0,1 3 1,-3 0-1,0 2 0,1 3 1,-1 0-1,-4 1 1,-1 0-568,0-1 0,-2 1 1,-3 3-1,-2 0 0,-4-3 1,-2 1-1,-3-2 0,-2 1 1,-2-1-1,-3 0 1,-2-2-1,-1-2-780,-3 0 1,0-2 0,20 27-1,-10-11 1,-4-8 0,-3-13 732,-1-11 0,-6-7 0,-2-8 0</inkml:trace>
  <inkml:trace contextRef="#ctx0" brushRef="#br0">16636 12101 10872,'-40'-24'0,"0"1"0,-1 0 0,1 3 0,0 2 0,1 3 824,2 2 1,-1 4-1,-2 6 1,0 4 0,-1 4-1,0 2 1,-3 6 0,-1 2-592,-4 5 1,-2 3-1,6-1 1,-1 3 0,-1 1-1,-3 2 1,0 1-1,-1 1 1,-3 3 0,-1 1-1,1 0 1,-3 3 0,-1 0-1,1 2 1,1-1-1,1 0 1,0 1 0,2-1-1,1 1 1,2 0 0,3-3-1,2 0 1,2 0-107,3-3 1,2 0-1,2 0 1,-14 15 0,3 0-1,12-6 1,2-1-1,6-2 1,2-1 0,-7 30-1,17-10-127,14-8 0,24 8 0,13-3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22808 4491 7828,'-9'-47'0,"-1"2"0,-1 10 0,1 8 0,2 8 206,4 0 1,-5 4-1,-3-3 1,-5 3 0,-6 2-1,-5 1 1,-7 3-1,-10 5 1,-8 2 0,-6 2-1,-5 0 1,0 0 0,-2 0-188,-3 0 0,3 0 0,-8 0 0,0 0 0,1 0 1,35 0-1,-1-1 0,-1-1 0,0-1 0,-3-1 1,-1 0-8,0-2 1,-1 0 0,-2-1-1,-1 0 1,-1 1 0,-1-1-1,-2 0 1,-1 1 0,-4-1-1,0 0 1,-6 1 0,0-1 0,-3 1-1,-2 0 116,-2 2 1,0-1 0,-2 0 0,0 0 0,22 3-1,0 0 1,-1 0 0,-1 0 0,-1 0 0,0 0 0,-4 0-1,0 0 1,0 0 0,-1 1 0,0 0 0,-1 0-85,1 1 1,0-1-1,0 1 1,-1 0-1,0 0 1,0 0-1,4-1 1,0 1 0,0-1-1,0 0 1,1 0-1,0 0 1,-2 0-1,1-1 1,0 1-1,0-1 1,1 1 0,0-1-1,0 1 1,1 0-1,0-1-26,-23 0 1,1 0-1,0-3 1,2-1-1,2 2 1,1 1-1,-3-2 1,-1 1-1,0 0 1,-1-1-1,24 2 1,1-1-1,0 1 1,-1-1-1,1 1 1,0-1-60,-25 0 0,0-1 0,24 2 1,-1-2-1,1 2 0,-1-1 0,0 2 1,0-1-1,-1-1 0,0 1 0,-1-1 1,-1 1-1,0-1 0,0 1 0,-2 0 1,1 1-1,0 0 34,0 0 0,1 0 0,-2 0 0,-5-1 1,-1-1-1,0 2 0,3 0 0,0 1 1,0-1-1,-2 1 0,0-1 0,0 1 1,-1-1-1,0 1 0,0-1 0,1 1 1,0-1-1,1 1 0,-2 0 0,0 0 1,1 0-19,-1 0 1,0 1 0,0 0 0,3-1 0,-1 1 0,0 1 0,-1-1-1,-1 0 1,0 0 0,0-1 0,0 1 0,1-1 0,2 0 0,-1 0 0,1 0-1,0-1 1,0 0 0,0 0 0,2 0 0,1 0 0,0 0 36,0 0 1,0 1-1,-1-2 1,-3 0 0,0-1-1,1 1 1,4 0-1,1 0 1,0 0 0,0-1-1,-1 0 1,1 0 0,-1 0-1,0-1 1,-1-1-1,1 1 1,1 0 0,-1-1 56,-1 0 0,0 1 0,-1-2 1,-1 0-1,0-1 0,1 1 0,2 1 1,0 0-1,0 0 0,1 1 1,-1-1-1,0 1 0,-1 0 0,-1-1 1,0 1-1,0 0 0,1 0 0,-2 0 1,-1 0-1,-1 0 0,0 0-12,0 1 1,0 0-1,0 0 1,0 2 0,1 0-1,0 0 1,-2 0-1,-1-1 1,0 1 0,0 0-1,0 0 1,1 0-1,1 1 1,0 0 0,1 0-1,-3 0 1,1 1-1,0 0 79,0 0 1,1 0 0,0 0-210,3 0 0,1 0 0,-1 0 0,-2 0 0,0 0 0,1 0 0,2 0 0,0 0 0,0 0 0,2 0 0,-1 0 0,0 0 0,-1 0 0,0 0 0,1 0 0,1 0 1,0 0-1,0 0 12,0 0 1,-1 0-1,0 0 1,1 0-1,-1 0 1,1 0-1,1-1 1,-1 1-1,1-1 1,0 0-1,0 0 1,-1 0-1,0-1 1,1 0 0,-1 0-1,1 0 1,0 0-1,0 0 62,-1 0 1,0 1 0,0-2 0,1 1-1,0-2 1,0 2 0,-1-1 0,0 2-1,1-1 1,1-1 0,0 1 0,0-1-1,0 0 1,0-1 0,1 1 0,0-1-1,0 1 1,0-1 0,-1 1 0,0-1-1,-1 1 69,1 0 1,1 0-1,-1 0 1,-2 2 0,1-1-1,0 1 1,2-2-1,1 1 1,0-1 0,-4 1-1,0 1 1,-1 0 0,-1 1-1,0 1 1,-1 1-1,-4 1 1,0 1 0,-1 1-1,2 0 1,1 1 0,-1 1-18,3-2 1,0 0 0,0 1-1,0 0 1,0-1 0,2 0-1,-18-1 1,3-2 0,1 1 0,2 0-1,0 1 1,1 1 0,3 0-1,1 0-125,-1 2 1,-1 1 0,-7 2 0,-1 1 0,1-1 0,1 0 0,0 2 0,-1 0 0,-2 2 0,0 0-1,1 0 1,1 0 0,-2 1 0,-1 0 66,25-5 1,-1 0-1,1 1 1,-19 6-1,1 0 1,18-4-1,0 1 1,0 1-1,0-1 1,1 1-1,0 0 1,1 1-1,0-1 1,0 1-1,0 1 1,-1 0-1,1 0 1,-22 8-1,1 2 40,1-1 1,0 2-1,20-7 1,0-1 0,1 2-1,-15 9 1,1 1 0,-1 2-1,0 2 1,-1 2 0,2 1-1,0 1 1,2 1-31,0 1 0,1 1 1,16-12-1,0 1 1,1 1-1,-14 15 0,1 2 1,16-16-1,0 0 1,1 1-1,-1 2 0,1 0 1,-1 0-1,2 1 1,0-1-1,0 1 0,1 0 1,1 1-1,0-1-478,-15 18 0,1 0 474,8-8 0,0 1 1,-2 8-1,1 2 0,5-5 1,0 0-1,0 0 0,1 0 1,0 1-1,0 0 1,3-2-1,1 0 66,0 2 1,1 1 0,-2 5 0,2 1 0,0-1-1,2 0 1,0 0 0,1 2 0,1 0 0,0 1-1,2 0 1,1 0 0,-1 1 0,2 1-41,0 2 1,1 1 0,0 0 0,2 1 0,1 1 0,0 0 0,2-1 0,1 1 0,1 0 0,2 0 0,0 3 0,1 0 0,5-24 0,1 0 0,0 1-84,1 0 1,1 0 0,0 0 0,-1 23 0,2 1 0,1-2 0,2 1 0,-1 0 0,1 1 0,1-23 0,0 0 0,0 0 0,2 0-1,0 0 1,2 1 42,0-1 0,1 1 1,0-1-1,1-2 0,1-1 1,-1 1-1,2 1 0,-1 1 1,1-1-1,0 1 0,0 0 1,1 0-1,0 0 0,1 1 1,0 0-1,1 0 0,0 0 1,0 0-1,0-1 0,1 1 1,0 0 55,1 1 1,0 0-1,0-1 1,0 2 0,0-1-1,1 0 1,0 2 0,2-1-1,-1 0 1,0-2 0,1 0-1,-1 0 1,2-1-1,-1-1 1,2 1 0,-1 0-1,1-1 1,1 0-26,1 2 0,1-1 1,0 0-1,0-2 0,1-1 1,0 0-1,3 1 0,0 1 1,1-1-1,1 2 0,1 1 1,0-1-1,0 0 0,0-1 1,2 0-1,0 0 0,2 1 1,0-2-1,0-2 0,1-1 1,0 0 3,0-1 0,1-1 0,1 0 1,5 3-1,1 0 0,0 0 0,-3-2 1,1-1-1,0 0 0,2 0 0,0-1 1,0 0-1,2 0 0,0 0 0,0-1 1,-1-3-1,1 0 0,-1-1-17,1 0 1,1 0 0,0-1 0,2 2 0,0-1 0,1 0 0,-1-1 0,0 0-1,1-1 1,0-1 0,-1 0 0,2-1 0,0 0 0,1-1 0,0 0 0,0 0 0,0-1-1,1-1 1,2 2 0,-1 0 0,2-1 39,0 1 1,0 0-1,1-1 1,-2-1 0,0 0-1,0 0 1,4 0 0,1 1-1,-1-2 1,0 1-1,1-1 1,-1 0 0,0-1-1,-1 0 1,1 0 0,2 1-1,-1-1 1,2 1-392,-1-1 0,2 0 1,-1 0 305,0-1 1,0-1 0,1 0 0,2 0 0,1 1-1,0-1 1,-2-1 0,0-1 0,0 0 0,1-1-1,0 0 1,0 0 0,0 0 0,1 0 0,0-1 0,-1 1-1,1-1 1,0 0-75,-2 0 1,1-1-1,0 1 1,3 1-1,1 0 1,0-1-1,-6-3 1,0 0-1,0-1 1,3 2-1,0-1 1,1 0-1,1 0 1,2 1-1,-1-1 1,0-1-1,0 0 1,0 0-1,1 0 1,0 0-1,-1 0 75,-1-1 0,0-1 0,-1 1 0,-2-1 0,0 1 0,-1-1 0,3-1 0,1 0 0,-1 0 0,0 1 0,-1-2 0,1 1 0,0-1 0,0-1 0,0 0 0,5-1 0,0 0 0,1-1 0,1-1 0,1-1 0,1-1 111,-16-3 0,0-1 0,1 0 0,0 0 0,2 0 0,0 0 0,0-1 0,1 0 0,1 0 0,0-2 0,0 1 0,0-1 0,-1 0 1,-1 0-1,0-1 0,0 0 0,3 1 0,0-1 0,0-1 0,1 1 0,-1-1 0,0 0 0,0-1 0,0 1 0,5-1 0,0 0 0,0-1 1,0 0-137,2 0 0,-1-2 0,1 1 1,-1-1-1,0 1 0,-1 0 1,1-1-1,0 0 0,3-2 1,1 0-1,0-1 0,0 0 1,1 0-1,-1 0 0,0 0 1,0 0-1,-2 0 0,-1 0 0,1 0 1,-1 0-1,2 0 0,0 0 1,1 1-1,-1-1-59,-1 0 0,0 1 1,0-1-1,-1 0 0,-2 1 1,0 0-1,-1-1 1,1 0-1,0 0 0,1 0 1,0-1-1,0 1 1,-1 0-1,1 0 0,-1 0 1,0 0-1,-2 1 1,0-1-1,-1 1 0,1-1 1,0 0-1,1 0 0,-1 0 1,0-1-1,-2 0 1,0 0-1,-1 0 0,1 0 136,0-1 0,0 1 1,1-1-1,-1 0 1,4-1-1,0 0 0,0-1 1,-1 1-1,-3 0 1,0 0-1,0 0 1,0 0-1,-1 0 0,1-1 1,0 0-1,0 1 1,1-1-1,1 0 1,-1 0-1,1 0 0,-2 0 1,-1-1-1,1 1 1,0-1-1,3 0 1,-1 0-1,1-1 0,1 0 36,2 0 0,0-2 1,0 1-1,-1-1 0,-4 1 1,-2-1-1,0 0 0,2 0 1,-9 2-1,2 0 0,0-1 1,0 1-1,0-1 1,-1 0-1,1 1 0,0-1 1,0 0-1,0 0 0,-1 1 1,0-1-1,0 0 0,0 0 1,1-1-1,1 0 0,0 0 1,1 0-1,-1 0 1,1-1-1,-2 0 0,1 1 1,-1-2-1,0 1 0,1 0-104,-1-1 1,0 0 0,0 0 0,0 0-1,0 0 1,4-1 0,0-1 0,0 1 0,0 0-1,-1 0 1,10-3 0,-2 1 0,1 0-1,-1 0 1,1-1 0,0 0 0,0-1 0,-1 0-1,1 0 1,-1-1 0,-1 0 0,0 0 0,-1 0-1,-1 0 1,-1 0 0,0-1-44,0 1 1,-1 0-1,0-1 1,1 0-1,-1-1 1,1-1-1,-1-1 1,0 2-1,-5 1 1,-1 0-1,-1 0 1,1 0 0,-3 0-1,0 0 1,0-1-1,0 0 1,-2 1-1,-1 0 1,1-1-1,-2 0 1,0-1-1,-1 1 1,-1-1-1,1 0 1,-1-1 0,0 0-1,-1-1 1,1 0 95,-1 0 1,1-1 0,-1 0-1,0 0 1,16-9 0,-1-1-1,0-1 1,-15 10 0,0-1-1,0-1 1,0 1 0,14-9-1,0-1 1,-1 1 0,-2 0-1,-1 1 1,-1-1 0,-1 1-1,-1 1 1,0-2 0,-2 2-1,0-1 1,0-1 144,-1 1 0,0 0 1,1-1-1,-1-3 1,-1 0-1,1 0 1,-2 2-1,0-1 1,-1 1-1,0-2 0,-1 0 1,-1 0-1,0-2 1,-1 0-1,0 0 1,-1-1-1,0 0 1,-2 0-97,1 0 0,-1-1 0,-1-1 0,1-1 1,0-2-1,-1 0 0,-3 1 0,-1 0 0,0-1 1,-1 1-1,-1 0 0,-1-1 0,0 0 1,-1 0-1,-1-1 0,-1 2 0,-2 0 0,0-1 1,-1-1-1,0-1 0,-1 0 26,-2-1 0,-1 1 0,-1 0 1,0 1-1,0 0 0,-2 0 1,-2-1-1,-1-1 0,-1 0 1,1 0-1,-1 0 0,-1 0 1,-1 1-1,-1 0 0,-1-1 1,1-2-1,-1-2 0,0 0 1,0 0-1,-1 0 0,0 0-106,1-2 0,-1-1 1,0 1-1,1-2 1,0 1-1,0-1 0,-2 1 1,0-1-1,-1 1 1,0 1-1,-1 0 1,0-1-1,0-1 0,-1 0 1,0 0-1,-1 1 1,-1 0-1,0-1-17,0 0 1,-2 0 0,1 0 0,0-2-1,0-1 1,0 1 0,-2 1 0,0 1 0,-1-1-1,1 0 1,-1 1 0,-1-1 0,0-1 0,0 0-1,-1 1 1,-1 0 0,-1 0 0,0 1-1,0-2 1,-1 1 0,-1 0 84,0 1 0,0-1 0,-1 1 0,-1 3 0,1 1 0,-2-1 1,-1 0-1,-1-1 0,-1 0 0,0-1 0,-1-1 0,-1 1 0,0 1 1,-1 1-1,-2-1 0,0 0 0,-2 1 0,0 0 0,0 3 0,-2 1 1,0 1 16,1 1 0,0 1 0,-2 0 0,-2-3 1,-1 0-1,0 0 0,-1 2 0,1 0 0,-2 1 1,0-2-1,-2 1 0,-1 0 0,0-1 1,-1 1-1,0 1 0,1 2 0,-2 0 0,1 1-145,-1 1 0,1 0 1,-3 0-1,-2-4 1,-3-1-1,0 1 1,0 2-1,-1 2 1,-1-1-1,-1 0 1,0 1-1,-2 0 1,0 0-1,-2 1 1,0 1-1,1 3 1,-1 0-1,-1 2 69,0 1 0,0 2 0,-1-1 0,-4-2 0,-2 0 1,1 0-1,0 2 0,1 2 0,-2-1 0,0 0 0,-1 0 1,0 1-1,-2 1 0,0 0 0,0 0 0,0 2 0,0 1 1,-1 1-1,-1 0 0,0 1 0,-1 1 90,0 0 0,0 0 0,-1 2 0,3 2 0,-1 2 0,0 0 0,-1 1 0,0 1 0,-1 1 0,1 0 0,-1 1 0,1 1 0,2 2 0,0 1 0,1 0 0,1 2 0,1 1 0,1 0 0,-20-1 0,2 1 113,4 3 1,0 3 0,0 3 0,2 3 0,1 6 0,1 5-180,-5 5 0,1 3 0,-2 3 0,1 4 0,18-6 0,0 3 0,0 0 0</inkml:trace>
  <inkml:trace contextRef="#ctx0" brushRef="#br0">14850 10715 8250,'0'-59'0,"0"8"0,1 14 0,4 14 0,4 6 0,4 10 424,5 3 1,2 8 0,7 5 0,0 4-1,1 5 1,2 4 0,1 6 0,-2 8 0,-1 8-1,-2 10 1,-3 6 0,-2 7 331,-2 1 0,-7-31 0,0 0 0,-1 1 0,0 0 0,1 0 1,1 1-1,1-1 0,-1-1 0,0-1 0,1-1 0,14 35 1,1-2-1016,3-1 1,-1 1 0,-6-12 0,-3-4 0,-4-6-1,-3-6 1,-4-5 0,-2-4-1376,-4-2 0,-4-3 1,-1-1-1,0-1 1,0-3 1633,0-2 0,0-1 0,0-5 0</inkml:trace>
  <inkml:trace contextRef="#ctx0" brushRef="#br0">16556 11635 8391,'13'-40'0,"-1"-5"0,-1 5 0,-3 15 0,-5 16 0,0 14 1228,-6 3 1,-5 10 0,-10 6 0,-4 7-1,-4 9 1,0 6 0,-1 6 0,2 3-1,3 4 1,-2 12 0,6-3 0,2 5-1,8-34 1,1 0 0,1 1 0,0 0-1612,1 0 1,1 0-1,1 1 1,0-1-1,5 31 1,2-2-1,5-4 1,3-8-1257,1-6 1,-4-2-1,-1-15 1,-1-2 0,-1-5-1,0-8-3352,-3-4 4991,-2-19 0,5-17 0,2-21 0</inkml:trace>
  <inkml:trace contextRef="#ctx0" brushRef="#br0">17089 11541 9221,'-7'-43'0,"-5"14"1890,-4 18 0,-7 31 1,3 20-1,-5 11-1405,-8 13 0,15-29 1,-1 0-1,-1-1 1,0 1-1,0 1 1,0 1-1,0 0 1,1 0-1,2 1 0,0 1 1,3 1-1,2 1 1,1 3-1,2 0-393,2 2 0,0 1 1,0 1-1,2 0 1,0-2-1,1 0 1,1-1-1,2-1 1,0-2-1,2 0 1,0-1-1,2-2-2687,1 0 1,1-2-1,2 28 2317,2-12 0,0-5 0,4-8 0</inkml:trace>
  <inkml:trace contextRef="#ctx0" brushRef="#br0">16356 12594 8967,'8'-50'1236,"-4"-3"1,8 15 0,3 16 0,4 13-1027,5 8 1,-1 5 0,2 1 0,-1-2 0,3 0 0,-1 1 0,6 5 0,-1 3-211,1 1 0,11 1 0,-1-1 0</inkml:trace>
  <inkml:trace contextRef="#ctx0" brushRef="#br0">16996 12687 13354,'0'-41'0,"1"7"0,4 15 1034,4 14 0,3 7 1,2 5-1,4-1-519,4-3 0,2-2 1,1-2-1,0-2 0,2-3 1,-2 0-1,-2-1-535,-4-1 1,-1 4 0,-7-5 0,-2-1 0,-4-2 0,-4-1 0,-2-1-293,-4 1 1,-7 4-1,-5 2 1,0 1-1,3 3 1,0 1 419,1 2 0,-5 6 0,0 5 0,4 5 0,2 6 1,4 3 780,2 2 0,-3 4 1,5 2-1,1-1 0,3 1 1,6-2-2197,7 1 1,7-1 0,8 2-1,1-6 1,4-4 0,0-3 1306,-1-7 0,5-6 0,-3-7 0</inkml:trace>
  <inkml:trace contextRef="#ctx0" brushRef="#br0">17476 12701 14460,'0'-49'0,"0"3"1596,0 9 0,6 15 0,3 17-1298,2 4 0,-2 1 0,-1 1 1,-2 4-1,-3 4 0,-2 3 0,1 2 1,1 4-1404,1 4 1,0 2-1,-2 0 1,1-2-1,3 2 1105,1 1 0,-4-10 0,3-4 0</inkml:trace>
  <inkml:trace contextRef="#ctx0" brushRef="#br0">17649 12767 10480,'0'-44'0,"0"3"5756,0 6-5010,0 15 0,2 9 1,2 7-552,5 1 0,1 7 0,-1 5 1,-3 5-1,-1 2 0,-1 2 1,-3-1-265,-3 3 1,-6 0-1,-8 9 1,-3 0-1,-7 2 1,0 0-371,-4 2 1,6-5 0,7 3-1,3-3 1,5-1 0,6-2-972,6-3 1,11-2 0,9-9 0,7-3 1409,6-8 0,8-12 0,3-9 0</inkml:trace>
  <inkml:trace contextRef="#ctx0" brushRef="#br0">18289 11954 7952,'21'-65'740,"-4"3"0,-2 10 0,-1 27 270,-1 10 0,-4 15 0,-2 15 1,-1 10-1,-3 11 0,-1 7 0,-4 7-408,-2 6 1,-8 7 0,-6 8 0,10-33 0,0 1-1,0 1 1,1 1 0,0 1 0,1 1 0,-1-3-1,0 1-1419,1-2 0,-1-1 0,-8 33 0,0-10 1,1-8-1,2-9 0,0-7 0,0-7-679,-1-6 1,-1-11-1,2-10 1,2-7 0,3-11-1,1-10 1524,3-9 1,1-5 0,2-2 0,2-2-1,4-2 1,6 2 285,4 2 1,2 7 0,-5 4 0,0 7-1,1 6 914,-1 7 1,0 4-1,1 6 1,-1 0-1,0 0 1,1 1-1,-1 4-1794,0 4 0,7 3 0,2 1 1,3 0-1,2-1 566,-1-3 0,7-3 0,1-6 0</inkml:trace>
  <inkml:trace contextRef="#ctx0" brushRef="#br0">19089 12021 9768,'4'-38'0,"1"1"0,4-34 971,1 7 0,-3 18 0,1 21 0,-1 4-859,1 5 1,-5-4-1,1 1 1,-1 0-1,0 0 1,1 2-1,1 4-196,1 4 1,-3 3-1,6 8 1,-1 4 0,0 9-1,-4 8 691,-2 7 0,-10 13 1,-5 3-1,-8 8 0,-5 12 1,11-32-1,0 1-327,0 0 0,-1 1 0,-4 9 1,-2 1-1,2-4 0,0 0 1,0 3-1,-1 0 0,1 2 1,0 0-1,2-3 0,0 0-934,2-1 1,1 0 0,2 1 0,0-2-1,1-5 1,1-1 0,-5 33 0,4-2-1,3-11-6004,-1-7 6658,4-7 0,-6-22 0,5 0 0</inkml:trace>
  <inkml:trace contextRef="#ctx0" brushRef="#br0">18902 12541 11940,'13'-45'0,"1"1"0,-2 4 0,1 2 0,11-23 0,-2 18 1425,2 15 1,-1 7 0,0 9-1,-6 3-1236,-2 5 1,-2 5-1,1 7-189,-1 5 0,0 9 0,1-1 0</inkml:trace>
  <inkml:trace contextRef="#ctx0" brushRef="#br0">20262 12194 10206,'0'-34'0,"0"-1"1239,0 1 1,4 13 0,1 25 0,-2 13-785,-2 6 1,-1 10 0,-1 3-1,-4 2 1,-4 3 0,-1 2-1,0 2-306,1-2 1,1-3-1,-2-3 1,3-3 0,1-3-1,3-4-786,1-4 0,1-8 1,-2 0-1,-2-8 167,2-5 0,2-11 0,1-13 0,0-5 0,1-3 0,4-4 0,2-3 1031,1-4 0,3-5 0,0 3 1,4 3-1,4 2 0,0 5 58,0 3 0,4 5 0,-4 3 0,2 4 0,2 5 1,2 4-1275,2 5 0,-2 2 1,-1 4-1,-2 2 0,2 6 655,1 7 0,2 3 0,-1 7 0</inkml:trace>
  <inkml:trace contextRef="#ctx0" brushRef="#br0">20582 12381 10118,'-14'-21'1844,"1"-5"1,10 11-1,6 15 1,6 9-1329,6 4 0,7 0 1,2-1-1,5-2 0,8-2 1,5-2-1,2-2 1,-1 1-1082,-1-1 1,-10 1 0,-5-5 0,-8 0 0,-5-2 131,-6-2 0,-9-5 0,-11-8 0,-7-2 0,-5 0 0,-5 0 0,-4 2 603,-4 3 0,4 0 1,1 2-1,1 4 1,1 3-1,5 4 722,6 1 0,5 1 1,5 5-1,5 6 0,5 4 1,10 2-1354,11 1 1,11 0 0,12 4 0,7-6 0,8-3 0,2-5 460,1-5 0,11-2 0,-5-2 0</inkml:trace>
  <inkml:trace contextRef="#ctx0" brushRef="#br0">21422 11848 8613,'0'-37'0,"1"7"4071,3 12-3069,-2 15 1,4 17-1,-6 7-344,0-1 0,0 5 1,0-1-1,0 4 0,0 3 1,-2 0-1,-1 2 1,-2 1-166,-3 0 1,5 5 0,-1-5 0,1 0 0,0-3 0,-2-4-1751,2-5 1,-3 1 0,2-5 0,0-3 0,-1-3 0,-1-5 686,-1-1 0,2-1 0,-4-7 0,1-2 0,0-5 0,2-2 880,0 3 1,5-4 0,-4 3 0,5-2 0,5 1 0,5 3 260,7 1 0,0 1 1,8 5-1,5 0 0,1 0 1,3 0-1,-1 2-1826,-1 2 0,4-1 0,-3 6 0,-1 0 0,1-2 1,-4-2 1254,-1-4 0,-1-1 0,0 0 0</inkml:trace>
  <inkml:trace contextRef="#ctx0" brushRef="#br0">21835 12288 7987,'0'-14'1901,"0"1"0,0 0-741,0-1 1,0 4-1,1 4 1,2 9-1,5 6-787,3 6 1,0 1-1,8-3 1,0 1-1,4-1 1,2-1-1,1-2-821,1-1 0,-2-6 0,-1 1 1,-3-2-1,-2-2 0,-3-3 1,-2-4 19,-6-7 0,3-2 0,-7 1 1,1-1-1,-1-3 0,1-2 1,-2-1-1,-2-1 1838,-1 1 0,0 6 0,2-2 0,2 3-1266,5 2 0,3 6 0,1 2 0,2 4 0,1 1 1,3 0-1,2 0-555,3 0 0,-3 0 0,1 0 0,1 0 0,3 0 0,0 0 0,1-2-719,0-2 1,-2-8-1,-1-7 1,-4-2-1,0-1 1,-4 1 1488,-1 3 0,-2 1 0,-1 2 1,-2 4-1,-2 7 1748,-3 10 0,-2 10-1775,-7 20 1,-5 2 0,-7 15 0,-2 7-943,2 3 0,2 1 0,6 0 1,3 1 609,4-1 0,1-7 0,0 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5665 7543 29420,'6'-7'-1177,"-4"2"1,1 8-1,-6 2 1,-6-2 701,-3-2 814,-1-1 0,4-1 1,1-4-1,1-4 1,0-1-290,-4 1 0,4 2 0,-2 4 0,-1-2 0,-4 2 0,-4 2 0,-4 1 0,-3 0-39,-2 0 1,-1 4 0,-1 1-1,-3-1 1,1 1 0,0-1-1,-1-1 178,-2-1 1,3 2 0,-4 0 0,3-1 0,4-1-1,3-2 1,4 0 169,2 0 0,1 0 1,4 0-1,1 0 1,0 0-512,-1 0 1,3 6 0,0 3 0,4 3-1,1 1 1,1 0-166,0 0 0,2 2 0,-5 2 0,2 2 0,2 0 0,-1 0-1846,1-2 1851,-1 3 1,5 0 0,0 3 0,0 0 0,0 0 0,0 2-676,0 2 568,0 0 0,0 5 0,0 5 0,0 5 0,0 4 0,0 1-45,0 3 0,0 7 0,0 3 1,0 1-1,0 3 0,0-5 13,0-1 0,0 4 0,0-12 0,0-1 0,0 0 0,0-5 242,0-2 0,0 1 1,0-8-1,0 2 1,0 0-1,0-3 261,0-1 8,0 4 0,0-3 0,0 6 0,0 0 1,0 2-1,-1 0 0,-2 3-100,-1-2 1,-1 4 0,5 4 0,0 2 0,0 2 0,0-3-115,0-1 0,0 0 0,0-1 0,0-4 0,0-3 0,0-5 188,0 1 1,0-7 0,0 0-1,0-4 1,2-2 0,1 0-1,1-3 420,-1-1 1,-2-5 0,-1 0 0,0 0 0,0-1 0,0 3-390,0 2 0,0 3 1,0 5-1,0 4 0,0 0 1,0 1-150,0 0 1,0 0 0,0 1 0,0-4 0,0-3 0,0-2-1,2-4 280,2-4 0,-1-4 0,6 0 0,2-2 0,0-4 0,4-3 659,3-4 0,-2-1 0,7 0 0,-1 0 0,0 0 0,0 0-316,2 0 1,6 0 0,1 2 0,0 1-1,0 3 1,0 1 0,0 4-813,2 0 0,-5 3 0,3-1 0,-3-1 1,-1-2-1,-2-2 308,-3-2 0,3 2 0,-4-3 0,0-2 1,-2-2-1,-1-1 0,0 0 138,-2 0 1,-1 0 0,-2 0 0,0 0 0,1 0-563,-1 0 1,0 2 0,1 4 0,-1 6 670,0 4 1,1 2 0,-1-5 0</inkml:trace>
  <inkml:trace contextRef="#ctx0" brushRef="#br0">4452 8409 24751,'-9'-11'-328,"0"2"1,7-3-1,-3 3 1,4-3 0,2-3-1,4-1 1,5-3 0,6-2-1,6-1 1,2 0 0,0 1-1,-3 0 1,-2 2-1,-3 1 1468,-1 6 1,-6 0-786,-9 8 0,-5 0 1,-18 4-1,-4 0 1,-6 0-1,-4 0 0,-6 0 1,-1-2 256,-2-2 1,-9-4 0,0-7-1,-2-2 1,-4-6 0,3-2-416,3-1 0,-4-1 0,10 0 0,3 1 0,3 0 0,5 4-418,2 5 1,4-1-1,7 3 1,2 5-1,6 2 1,2 5-1,1 2-1338,1 1 0,6 7 1,2 6-1,4 8 1138,1 4 1,6 2 0,1 0-1</inkml:trace>
  <inkml:trace contextRef="#ctx0" brushRef="#br0">4519 10142 32396,'6'13'-910,"-6"-5"0,0-4 1,-8-4-1,-3-3 0,-3-1 1,2-1 1611,4-1 1,-4 3-1,3-5 1,-3-1-1,-1 0 1,-1 1-1,1 2 1,0 2-669,-1-2 1,-1 5 0,-2-2 0,-4 6 0,-3 5 0,-2 4-35,-7 2 0,0-1 0,-2 2 0,-1 0 0,-1-1 0,-1-2 0,-4 0 0,-1-2 0,5 1 0,2-4 0,5-1 0,3-3 0,1-1-249,1-2 0,5 1 1,3 2-1,5 3-3711,4 1 3420,3-4 0,6 3 0</inkml:trace>
  <inkml:trace contextRef="#ctx0" brushRef="#br0">2786 10275 29225,'7'0'-860,"5"-6"0,-4-1 0</inkml:trace>
  <inkml:trace contextRef="#ctx0" brushRef="#br0">2813 10209 29147,'0'-14'-1616,"4"1"0,2 0 0,0-1 1,0 1-1,-2 0 1174,2-1 0,-3 1 0,5 0 378,-2-1 1,-3 7-1,-8 4 1,-5 6-1,-5 7 706,-3 7 1,-4-1 0,4 5 0,0-1-1,1 3 1,-1 2-368,2 0 1,1 10 0,1-5 0,1 4 0,0 2 0,1-1-1,3 1-192,5-1 0,2-1 0,2 2 1,0-5-1,0-3 0,0 0-883,0 3 1,0-7 0,0 3 0,0-2 0,0-1 0,0-2-188,0-4 0,0-4 0,0 0 0,2-2 0,0-2-1379,3-1 0,-1-8 2314,-4-1 0,0-6 1,0-7-1</inkml:trace>
  <inkml:trace contextRef="#ctx0" brushRef="#br0">2573 10675 29672,'0'-19'-1967,"0"0"1,0-5 0,1 5 0,2 2 0,2 5 2410,-2 1 1,4 3-1,2 1 1,3 1-1,1 3 1,0 1 0,2 2 827,3 0 1,-2 6 0,6 5-1382,2 5 0,7 11 0,3 7 0</inkml:trace>
  <inkml:trace contextRef="#ctx0" brushRef="#br0">3159 10715 17539,'0'-46'-4171,"0"12"4727,0 3 1,2 21-1,1 14 1,1 6 0,-1 4-1,0-1-410,2 0 1,-4 1-1,3 1 1,-1 1 0,0 2-1,2-1-658,-2 3 0,-2-10 0,-1 3 0,-1-2 336,-4-4 0,4-2 0,-4-10 0,4-5 0,1-5 0,0-4 331,0-2 1,0 5 0,0-4 0,0 3 0,0-1-1,1 2 641,4 1 0,2 3 0,7 3 1,-1 5-1,0 2-1085,1 2 1,-1 6 0,2 3 0,1 3 0,3 1 0,1-1 69,-1-3 1,4 3-1,-2-5 1,1 0 0,-1-1-1,-2-1 407,-2-1 0,-4 2 0,-3-3 442,-1 2 0,0-1 0,4-2 0,1 0 1,1 4-1,2 2-203,6 2 1,2-2 0,1-1 0,1-1 0,0-2 0,-2 1 0,-3-1-1060,-4-1 0,-8-1 0,-4-4 0,-6-2-800,-10-5 1478,-8 3 0,-10-4 1,-2 5-1,-1 2 1,2 2-1,0 1 298,3 0 1,5 1-1,5 5 1,5 6-1,7 6 1,5 2-1010,8 4 1,17 7 0,16 5 627,9 2 0,11-4 0,-25-17 0,0-1 0</inkml:trace>
  <inkml:trace contextRef="#ctx0" brushRef="#br0">2053 11421 26018,'13'-11'-1150,"-4"2"1,0-9 0,1 5-1,1 2 1629,-2 2 1,2 5-1,-2-4 1,2 4 0,-4 5-1,-8 7 1,-11 5-1,-8 4-539,0 0 0,-10 5 0,2-2 0,-3-1 0,-2 0 0,5-2 1,3-3 333,3 0 0,5-5 0,0-1-228,2 3 0,9-1 1,6-1-1,9-5 0,7-2 1,6-1 353,4 4 1,-4-2 0,-2 4 0,1-1 0,-2-1 0,1-1 0,-5 2-601,-5 1 0,0 2 0,-7 5 0,-4-1 1,-8 0-1,-7 1 46,-7-1 0,-2 0 0,-1-1 0,-1-2 0,2-2 0,2-1 0,6-1-554,2 0 1,2 3 0,1-3-756,3 1 1,10 1 0,14 2 0,9-3 1709,5-1 0,8-1 0,-2-5 0</inkml:trace>
  <inkml:trace contextRef="#ctx0" brushRef="#br0">2293 11701 29736,'13'-6'-1227,"-5"-1"0,3-2 1784,-2 0 1,3 2 0,1-2-1,-1 3 1,-1 1 0,-2 1-131,1 1 1,-3 2 0,2 2 0,2 2 0,-1 3-428,-1 1 0,3-4 0,-3 2-565,2-4 1,3-2-1,-1-4 1,0-4-1,1-1-977,-1 1 0,2-3 1,1 5-1,2-2 1484,-2 0 0,5 0 0,0-4 0</inkml:trace>
  <inkml:trace contextRef="#ctx0" brushRef="#br0">2866 11595 29673,'4'-14'-4656,"2"10"4645,2 10 0,-1 6 1,4 1-1,-4 0 1,0 4-1,-1 2 1,0 6-1,-3 2-344,-1 2 1,-2 1 0,0-3-1,0-2 1,0-3 0,-2-4-1811,-2-3 1,1-8 1669,-6-3 1,6-10-1,-2-5 1,4-7-1,1-1 1,0-2-1452,0 0 1986,0-1 1,1 0-1,2-1 1,3 1-1,0 2 1,2 2 360,-1 3 0,-4 2 1,3 1-1,-2 1 372,1 3 1,-2 5-1,-8 0 1,-2 6-619,0 5 1,-5 4 0,3 0 0,-2-2 0,1-1 0,3 2-733,1 1 0,1 1 1,7-1-1,4-2 1,6-2-1741,4-3 0,12 0 2847,-1-5 0,14-12 0,1-3 1</inkml:trace>
  <inkml:trace contextRef="#ctx0" brushRef="#br0">3346 11621 31466,'0'-13'-4229,"0"9"0,0 9 4345,0 7 1,0 2 0,-2-1 0,-1 0 0,-2 1 505,-3-1 0,4-1-943,-5-3 1,6-5 0,-2-8 0,5-5-1,3-3-262,2-1 0,5-2 0,-2-2 0,0 0 1,0 0-1,-1 3 0,-1 0 147,0 1 0,-1 0 529,-5-1 0,-2 7 0,-1 4 0,-1 6 0,4 6-1002,7 3 1,3 1 0,13-1-1,2-2 1,3-1 0,6 0 1564,5-2 0,-2-1 0,8-6 0</inkml:trace>
  <inkml:trace contextRef="#ctx0" brushRef="#br0">3719 11595 29556,'-13'-6'-846,"-1"-3"1,1-3 0,0-1 0,1-1 1417,3 1 0,-1 0 1,7 1-1,6 3-263,9 4 1,1 10 0,5 2-1,-2 2 1,0 0 0,2 0 0,0 0-1845,1 0 0,-4-6 1,3 3-1,-4-2 0,-2 2 1,-1 0 740,-2 0 0,-8-2 1,-1-4-1,-7 0 2365,-5 0 0,4 2 0,4 2-1734,2 5 0,4-3 0,1 0 0,3-2-820,1 1 1413,2-1 0,0-5 0,0-4 1,0-4 128,-2-2 1,1 2-1,-5 0 1,2 0-1206,3 2 0,-4 1 0,5 6 772,2 0 1,-4 0 1335,2 0 0,-5 0-721,5 0 1,0 0 0,6 0-1,1 0 1,3 0 0,2 0-1320,3 0 1,1 0 0,3 0 0,0 0-1,2-2 1,-2-1-115,2-1 0,-2-7 0,-4 1 0,-5-5 1,-3-3-1,-6 2 0,-1 0 356,-1-2 1,-5 2-1,1-5 1,-2 2 0,-2 1-1,-2 0 1,-1 1 1164,-1 0 1,-1-2 0,5 1 0,0 2 0,0 1-411,0 2 0,0 7 0,-1 6 0,-4 9 0,-4 7-624,-2 6 1,-3 6-1,1 5 1,0 5 0,-1 2-1,2 3 1,2-1-726,1-1 1,6 2-1,-1-1 1,2-7 0,2-4-1,0-7-2153,0-3 0,0-6 2431,0-11 1,-4-5 0,-1-13 0,2 1 0,2 0 0,1-1 0,1 1-1055,4 0 0,5-2 2045,13-3 1,5-3 0,12-5 0</inkml:trace>
  <inkml:trace contextRef="#ctx0" brushRef="#br0">4892 11208 17358,'9'-12'0,"-2"2"611,-1 1 601,5 6 1,-8-3-1044,6 6 455,-1 0 1,1 2-1,-1 2 1,-2 5 0,-2 4-1,1 5-496,-1 4 1,-1 3 0,-7 5 0,-5 4-1,-3 6 1,-2 3-955,1 3 1,0-6 0,-1 3 0,1-3 0,0 0 0,0-3 0,-1-6-5313,1-7 6241,0-11 1,-1-7 0,1-6 0</inkml:trace>
  <inkml:trace contextRef="#ctx0" brushRef="#br0">4772 11621 30704,'14'-19'-3539,"-3"-2"1,0-4 3413,-2 3 0,-2 3 0,3 7 0,-1 1 0,2 4 508,1 1 1,2 2 0,3 4 0,2 0 0,0 0 0,2 1 0,0 4-942,2 3 1,1 4-1,-2 3 1,-4 1 0,-3 2-1,-2-2 15,0-1 0,-1-1 0,-3-1 0,-6-1 0,-6-3 1256,-6-5 0,-4-2 1,-3-2-1,-4 0 0,1 0 1,0-2 1073,3-2 1,1 2-1,1-4-1702,1 0 1,7 11 0,6-1 0,9 5 0,7 1 0,10-1 0,6 0-769,8-1 0,2-2 0,-7-6 0,-4 0 1,-4 0 85,-5 0 0,-9-2 0,-11-2 1,-9-4-1,-10-1 167,-2 0 0,-6 5 0,4-5 377,0-1 0,2-8 0,6-3 0</inkml:trace>
  <inkml:trace contextRef="#ctx0" brushRef="#br0">5572 11555 27428,'-6'-14'-2955,"0"0"0,-3 6 2824,5 14 1,2 4 0,2 8-1,2-3 1,4-3 0,6-2-1,5-2 836,4-2 1,1 2-1,5-2 1,0 0 0,-2 2-1,-1-2-213,-2-1 0,-6 0-837,2-5 0,-11-6 0,-7-3 1,-7-3-1,-5 0 0,-1 2 282,-1 1 0,1 2 0,0-4 0,-1 4 0,2 0 213,4-1 1,3 11 0,10 2 0,3 6 0,4 6 0,3 1 0,1-2-252,2-1 1,4 2 0,-2 3-1,-1-1 1,2 0 0,-2-3-1739,0-1 0,3-1 2309,-4-1 0,12-12 0,-2-2 0</inkml:trace>
  <inkml:trace contextRef="#ctx0" brushRef="#br0">6105 11675 11407,'12'-29'0,"-2"0"1217,-1 2 1,0 11-1,5 11-620,-1 4 1,0 5 0,-1 2 0,-2 0-1,-2 2 1,-1-1 0,-1 5 0,0 3-1428,-3 2 1,-1 6 0,-4-4 0,-2 0-1,-5 2 1,-5-2 279,-3 0 0,-3-1 0,-3-4 0,0-1 0,0 0 0,-1-1 0,0-3 1009,2-5 1,6-2-1,-2-2 1,3 0 0,2-2-1,0-2 1664,-1-5 1,7 2-1,4-1 1,6 2-2179,6 3 0,7 2 0,5 1 0,1 0 568,2 0 0,10-6 0,-6-1 1</inkml:trace>
  <inkml:trace contextRef="#ctx0" brushRef="#br0">6372 11675 28750,'0'-27'-8277,"0"14"8651,0 8 0,6 14 1,3 7-1,4-2 1,5-5-1,2-2-411,1 0 0,7 2 0,-4 5 0,0-1 0,-1 0 0,-2-1-721,-3-3 1,1-3-1,-1-8 1,-3-2 280,-5-5 1,-5-3-1,-8-1 1,-3 0-1,0-1 1,0 1 1379,3 0 0,0-1 0,0 1 1,-1 0-619,1-1 1,3 7 0,4 2-991,5 4 0,3 1 1,1 0-1,0 0 0,1 0 716,-1 0 1,-4-2 0,0-2-1,0-5 1,0-1 705,0 1 1,-5-1 0,3 7 0,1 3-823,-1 3 1,-4 11-1,2 3 1,-5 5 0,-3 7-488,-2 4 1,-5-9 0,2 1 0</inkml:trace>
  <inkml:trace contextRef="#ctx0" brushRef="#br0">1520 7517 31627,'0'-14'-9831,"1"1"5873,4 0 1,2 5 4072,6 4 0,-1 4 0,-1 4 0,-3 6 0,3 7 0,-1 5 0,-1 3 0,-5 3 0,-2 3 0,-2 3 0,-2 3-150,-2 3 0,-3-5 1,-7 7-1,2 0 1,2-5-1,3-4 0,-1-5-125,1-2 0,4-5 0,-2-3 550,4-3 0,2-14 0,4-7 0,2-9 1,2-7-1,0-4-520,1-6 1,2-2 0,2-6 0,-1 0 0,0 2 0,1 2 0,-1 7-188,0 5 1,-1 5-1,-2 7 1,-1 3 0,2 5-1,-1 4 1,0 6 428,-1 7 1,-1 5 0,2 5-1,-2 0 1,-1 2 0,-1 3 197,0 3 1,3 0-1,-3-4 1,0-2-1,1-1 1,-1-2-750,0 1 463,4-3 1,-2 0 0,5-3 0,2 1-1,1-2 1,3-1-216,2-2 0,6-4 0,5-2 451,2-1 0,2-7 1,4-7-1</inkml:trace>
  <inkml:trace contextRef="#ctx0" brushRef="#br0">2306 7890 13825,'-19'-33'0,"6"6"0,5 10 166,2 6 1,3 7-1,-4 8 6,1 5 1,-4 3 0,2 1 0,-1 1 0,2 1 0,1 1 0,3 3-112,1 2 1,5-3 0,5 2 0,7 1 0,4-2-1,6 2 1,5-3 280,5-3 0,2-1 1,0-9-1,-3-2 0,-1-3 1,-5-5-444,-4-4 0,-5-7 1,-7-3-1,-3-2 1,-5-3-1,-4-2 1,-6-4 13,-7-1 0,-2-1 1,-6 2-1,2 0 0,3 5 1,1 6 309,2 4-1,4 2 1,3 1 0,4 3-467,8 5 0,15 2 0,7 2 0,5 0 742,4 0 0,7-6 1,4-1-1</inkml:trace>
  <inkml:trace contextRef="#ctx0" brushRef="#br0">2999 7383 30629,'-7'-20'-1580,"1"3"0,4 14 1,0 14-1,-4 11 1000,-2 7 1,-5 13 0,-6 1-1,-2 7 1,-3 9 0,0 5 0,1 3-4381,1-1 4583,11-5 0,-7-2 1,11-5-1</inkml:trace>
  <inkml:trace contextRef="#ctx0" brushRef="#br0">2839 7836 30224,'8'-63'-2458,"5"-4"0,8 0 1,8 10-1,3 9 3025,-3 10 0,-2 7 1,-3 10-1,-2 8 1,1 7-1,1 6-1183,-2 4 1,4 9 0,-6 10 291,1 2 1,-2 13 0,-5 4 0</inkml:trace>
  <inkml:trace contextRef="#ctx0" brushRef="#br0">2013 8623 29032,'1'-6'-8488,"4"6"8575,4 7 0,5 9 1,1 2-1,-3-1 0,0-4 1,0-3-770,1-1 1,-4-6-1,-7 1 683,-11-2 1,-17-8-1,0-3 1,-2-3 0,-2 0-1,0 2 294,-1 1 307,0 0 0,6 2 0,3 1 0,4 2 2122,3-1-3008,8 7 1,2 5 0,11 6 0,8 1 0,8 0-1,7 3 185,7 1 0,7-1 0,3-3 1,0-3-1,1 0 0,1-2 0,2 0 476,2-2 1,-5-7 0,-1-7 0</inkml:trace>
  <inkml:trace contextRef="#ctx0" brushRef="#br0">2506 8649 13375,'9'-22'0,"-2"1"0,1 4 0,-1 3 0,4 5 1263,0 3 1,3 2 0,-1 6-1,0 2 1,1 5 0,-2 3-1,-2 1-1767,-1 0 0,0 1 0,3-1 0,-2 0 0,-3 1 1,-1-1-1,-3 0 0,-3 1 413,-4-1 1,-10-4 0,-9-2 0,-8 1 0,-8-2 0,-5 1 536,-4 0 1,5-2 0,-1 4 0,4 3 0,3 2-1,4 6 1,5 0-171,7 4 0,7 6-773,5 1 0,15 6 0,8-3 0</inkml:trace>
  <inkml:trace contextRef="#ctx0" brushRef="#br0">4319 8996 29529,'-13'-6'-1662,"-1"-3"0,5-1 0,2-1 393,1 2 0,2 8 1,5-1 1545,4 5 1,-2 2-1,5-5 1,3 0 0,2 1-1,5 2 165,4 2 0,3-1 1,3-4-1,2 0 0,3 0 1,1 0-101,3 0 1,7 0 0,7 0 0,3 0 0,7 0 0,1 0 0,5 0-221,1 0 1,-6 0-1,6 0 1,-1 0-1,-5 0 1,-1 0-1,-5 0 19,-1 0 0,3 0 1,0 0-1,-2 0 0,-1 0 1,-3 0-99,-4 0 0,7 0 0,-4 0 0,-3 2 0,1 1 0,-1 3 0,2-1 7,2 1 0,3-1 1,1-5-1,3 0 1,0 0-1,2 0 134,0 0 1,-5 0 0,3 0 0,1 0 0,2 0 0,3 0 0,0 0 61,-3 0 1,7 0-1,-6 0 1,-1 0-1,-1 0 1,-5-2-209,-1-2 0,3 2 1,0-3-1,0 0 0,-1 1 1,1 1-144,-2 1 1,4-2 0,-1-2 0,0 0-1,0 0 1,-2 2-46,-3-2 1,4 3-1,0-5 1,-3 1-1,-3 1 1,-5-1-1,0 1 238,1 0 1,-5 0-1,1 3 1,-1-2 0,0 2-1,2 2 1,-3-1-70,0-2 1,-2 2-1,0-2 1,0 3 0,1 1-1,2 1-151,2 3 1,4-1 0,-3 5 0,-1-1 0,3 1 0,-2 2-95,0 2 0,3 0 1,-5-2-1,-1-1 1,0 0-1,0-2 0,3-1 452,1 0 1,-2-4-1,2 4 1,0-2-1,1 0 1,2-1 1079,2-1-1200,1-2 0,5 0 1,1 0-1,1 0 0,2 0 1,0 0-107,2 0 0,2 0 0,-5 0 0,3 0 0,4 0 0,0 0-265,0 0 0,-3 0 0,-1 0 1,-3 0-1,-1 0 0,0 0 201,-1 0 1,3 0 0,-1 0 0,1-2 0,3-1 0,-1-1 0,1 0 0,-1-1 266,-2 1 0,0-1 0,-5 4 0,-3-2 0,3-2 0,-4 2-194,-3 2 1,4 2 0,-7 2 0,-3 2 0,1-1 0,-5 1-162,-3-1 0,4 2 1,-4-3-1,-1 1 1,-1-1-1,-2-1 132,0-2 1,4 0 0,-2 0-1,4 0 1,2 0 0,2 0 0,3 0 226,1 0 0,-2 0 0,5 0 1,4 0-1,2-2 0,2-1 0,-2-1-376,-3 1 0,8 2 0,-8 1 0,2 0 1,0 0-1,-2 1-3,1 3 1,-1-2-1,-1 4 1,-2-2 0,-3 1-1,-1-1 147,-3 2 0,3-4 0,-1 2 0,-2-3 0,0-1 0,0 0 258,1 0 1,6 0 0,-2 0 0,1 0 0,-1 0 0,3 2 0,4 1-207,7 1 1,-6 5-1,6-3 1,-5 0 0,-6 2-1,0-1 1,-2 2-360,1-2 1,0 5 0,1-3 0,-4 1 0,1 1 0,-1-4 331,3-1 1,2-2 0,1-4 0,-1 0 0,0 0 0,0 0 278,3 0 1,1 0 0,-1 0 0,1 0-1,3 0 1,2 0 0,3 0-147,1 0 0,-4 0 0,-4 0 0,0 0 0,-1 0 0,2 0-133,-2 0-122,5 0 0,-3 0 0,4 0 0,-3 0 1,3 0-1,0 0-75,4 0 1,-4 0 0,0 0 0,-3 0 0,3 0 0,-1-1 234,0-3 1,-3 2 0,-4-4 0,3 2 0,2-2-1,0 0 1,2 0 46,0 3 1,-4-3-1,4 2 1,0 1-1,-2 1 1,2 2-258,0 0 0,-2 0 0,5 0 0,1 0 0,-2 0 0,4 0 0,0 0 41,-1 0 0,8-4 1,-5-1-1,2 2 1,3 2-1,-2 1 169,1 0 0,-33 0 0,0 0 0,-2-1 0,1 0 0,-1 0 0,-1-1 0,1 0 0,0 0 0,35-1 46,-1 1 0,-32 0 0,0 0 0,-1 0 1,-1 0-1,0 0 0,1 1 0,1-1 1,0 1-1,0-1 0,0 1-114,0-1 0,0-1 0,3-1 0,0-1 0,-4 3 0,0 0 0,1 0 0,0 1 0,3-1 0,-1 1 0,-1 0 0,1-1 0,1 0 0,0 0-50,1 0 0,-1 1 0,-4-1 0,1 1 0,4-1 0,2 1 0,-1-1 0,0-1 0,-2 2 0,0-1 0,1 1 0,0 1 68,0 0 1,-1 0 0,-4 0 0,0 0 0,6 0 0,1 0-1,0 0 1,0 0 0,-2 0 0,1 0 0,1-1 0,1 0-1,-3 0 1,1-1 91,-1 0 0,1 0 0,7-1 0,1 2 0,-6 0 0,-1 2 0,3-1 0,0 0 0,1 0 1,1 0-1,-2 0 0,1 0-78,-2 0 1,0 0-1,5 0 1,1 0-1,-5 0 1,1 0-1,1 0 1,0 0-1,2 0 1,-1 0 0,0 0-1,0 0-2,-1 0 0,0 0 0,2 0 0,-1 0 0,-1 0 0,0 0 1,2 0-1,0 0 0,0 0 0,0 0 0,0 0 0,-1 0 1,1 0-1,0 0 0,-1 0 0,1 0-5,1 0 0,0 0 0,0 0 0,0 0 0,-1-1 1,-1 2-1,0-1 0,0 1 0,1 0 0,0 1 1,1 0-1,-1 0 69,2 0 1,0-1 0,0 0 0,-1 0 0,0-1 0,-1 0-1,0 0 1,1 0 0,0 0 0,0 0 12,1 0 1,1 0-112,1 0 0,0 0 1,0 0-1,0 0 0,-1 0 1,0 0-1,-1 0 0,0 1 1,1 1-1,-1-1 0,1 2 1,1-1-1,1-1 0,1 1-26,-2-2 0,1 1 0,2 1 1,-1 1-1,-4-1 0,1 0 0,0 0 1,0 0-1,1 1 0,0-1 1,1 1-1,0 0-110,-1 1 0,-1-1 0,-3-1 0,-1-1 0,-3 1 0,-1 1 0,0-2 0,-2 1 0,-3-1 0,0 1 0,-1 0 0,0 0 0,-2 0 0,-1-1-276,33 0 0,-4-1 0,-14 0 0,-7 2 0,-4 1 1,-5 3 445,-2 1 0,-3-4 0,-10 5 0,-5 2 0,-6 5 0</inkml:trace>
  <inkml:trace contextRef="#ctx0" brushRef="#br0">15890 5544 27872,'5'-27'-8510,"-3"14"8483,2 9 0,-10 8 0,-5 9 0,-9 1 0,-5-1 1,-6 0-1,-3 1 0,-3-2 0,-2-4 0,1-3 1,2-4-1,4-2 0,-1-4 523,-1-3 1,5-3 0,-4 1 0,2 1-1,-2-1 1,1-2 0,-2-3 0,1-1-153,0-2 0,-7 0 0,2 5 1,-2-1-1,-6 3 0,-3 2 0,-7 3 1,-3 1-276,-5 1 1,-6 0 0,-4 4 0,0 0 0,-1 0 0,5 0 126,3 0 1,-4 0-1,8 0 1,0-2 0,1-1-1,3-1 1,1-1 110,6-1 1,-1 5 0,6-4 0,-2 4 0,1 1-1,1 0-304,0 0 0,-2 6 1,-3 1-1,0 2 0,-1-2 1,-7 1-1,-2-1 87,0 4 0,-2 0 1,4 3-1,-3-1 0,-2 0 1,3 1-55,1-1 1,1 0-1,5 1 1,4-2-1,4-2 1,6-1-54,4 1 1,4 1 0,6-1 0,2-1 0,1 0-1,4 0-21,0 0 1,-2-2 0,3 3 0,0-1 0,-2 2 0,2 0-53,-1 3 0,-2-1 0,3 2 0,-2 1 0,-1 3 0,0 1 0,1 0-94,2 1 1,1 1 0,5 5 0,-1 0 0,1 1 0,0 3-1,1 3-67,3 0 1,-3 7 0,5-2 0,-1 1 0,2 4 0,2 1 133,0 1 0,-1 4 0,4-1 0,-2 3 0,-2 2 1,2 3-1,0 2 2,-1 2 1,2-2 0,-2 5 0,2 1 0,2-3-1,0 2 1,0-1-37,0 5 0,0 1 0,0-4 0,2-2 0,2 4 0,5-2-38,3 0 0,1 8 0,2-6 0,2 1 1,2 0-1,0-3-3,0-3 0,4 3 1,-4-3-1,-1 2 1,-1 1-1,-2-1-753,1 0 786,-5 10 1,-1-17-1,-5 9 1,-2-4-1,-2-3 1,-1 0 195,0-3 1,-6 4 0,-1-4 0,-2-3 0,1-4 0,1-1-1,1-3 141,0 1 1,2-1-1,4-5 1,0-2-1,0 1 1,0-1-23,0 4 0,4 1 1,2-2-1,2 2 1,0 3-1,0 1 1,-2 4-225,0 1 0,-5-2 1,4 0-1,-4 2 1,-1-2-1,0 2 1,0-1-24,0-3 1,-4 1 0,-1-6 0,1-1 0,-1 1 0,1-3 174,1-3 1,1-5 0,2-5-1,0 0 1,0-1 0,0-1-38,0-2 1,5 2 0,1-3 0,0 3 0,1 3 0,-1 2-66,0 1 0,3 6 0,-3-1 1,0 2-1,0 4 0,-3 0 1,-2 3-232,-1-2 1,0-6 0,0-2 0,0 1-1,0-2 1,2-4 0,0-5 247,3-3 0,-1-4 1,-4 2-1,2 0 0,1-2 1,3-1 115,1 1 1,2 7 0,4 0 0,2 6 0,1 4 0,4 0-312,0-1 0,6 8 0,3-4 0,-1 1 0,2 1 0,-2-5 146,0-1 1,-1-3-1,0-4 1,-2-2 0,-1-1-1,-2-3 1,1-4 735,3-5 0,0 0 0,-1-8 1,1-1-1,-1-1 0,6-2 0,4 0 327,7 0 0,7-5 1,1 1-1,6 1 1,8 3-1,3 3-963,-1 1 0,8 7 0,-5-2 0,2 3 0,3 1 0,-2-1-96,1-3 1,-35-3 0,-1-1 0,35 4 0,-4 2 0,-3-1 0,-6-3 0,-1-1 430,-2-3 1,-4-1-1,4-2 1,-2-2-1,-3-2 1,6-5 0,2-3-386,5-1 0,-1 1 0,2 2 0,-2 2 0,-1 1 0,-3 1 0,3 0 0,-5 0 0,-3 3 0,-6-1 0,-5 1 0,-6 0 0,-3-2 0,-7 4 0,-7-5 0,0 1 0,-4 0 0,-3-3 0,-4-2 0,1-2 0,-4-1 0,0-1 0,2-1 0,-2-1 0,1-3 0,0-2 0,2-1 0,5-5 0,-1-1 0,0-3 0,2-4 0,1-4 0,2-1 0,4 2 0,-4 1 0,-2 1 0,-2-1 0,-4-2 0,-1-1 0,-6-4 0,1-2 0,-2-1 0,-2-4 0,0-2 0,0-5 0,-5-1 0,1-5 0,1 2 0,2 0 0,1 0-173,0 0 0,0 5 0,0-2 0,0 1 0,1 1 0,4 0-407,3 3 1,0 2-1,-1 1 1,1 3-1,-2-1 1,-1 0-1,-2 1 1,0 3 22,2 2 1,-4 1 0,4 1 0,-4-2 0,-1-2-1,0 1 355,0-2 1,0 0 0,0-4-1,0-1 1,0-3 0,0-6 21,0 0 1,0-5-1,0 1 1,0-3-1,0-1 1,2 4-69,2 4 0,-2 2 1,4 5-1,-2 1 0,0 3 1,-1 6-1,-1 4 146,-2 4 0,4-1 0,1-4 0,-2 0 0,-2 0 0,-1-1 1,0-2 143,0-1 1,0-2 0,0 1 0,0-2-1,0-3 1,0-2-11,0-3 0,2-3 0,1 0 0,1-1 0,-1-1 0,0 0-67,1 0 1,-1-6-1,5 9 1,-2 0 0,-2 3-1,1 2 1,1 3-1,0 4-132,-1 4 0,0 3 1,-4 1-1,2 2 1,2 1-1,-2 0 204,-2-3 1,-1 3 0,0-1 0,0-1 0,0-1 0,0 0 57,0 0 0,2-7 0,1 5 0,1 1 0,-1-2 0,-1 3-61,-2-2 1,0 2 0,0 0 0,1 3-1,2 2 1,1 2 0,-1 2-719,-1 1 1,-2 5 0,0 1 0,0 2 0,-2 3 0,-1-1 0,-1 1 598,1-2 0,-3 1 1,0 2-1,0-2 1,-1-2-1,1 0 83,0 0 0,-3-5 0,3 0 1,0-4-1,0-4-156,3-2 258,2 4 1,1-3 0,0 7-1,0 0 1,1 3 0,2 2 0,3 2-319,2 3 1,-5 1-1,1 1 1,-2 1 17,-2 0 1,-2 4 0,-2 1 0,-5 1 0,-3 1-1,-1 0 40,-1 3 0,1-3 1,-2 0-1,-1 0 0,0-1 1,2 1-1,4 0-223,-1 3 875,6 2 0,-7 7 1,4 1-1</inkml:trace>
  <inkml:trace contextRef="#ctx0" brushRef="#br0">20342 5304 8147,'-61'0'0,"5"0"0,11 0 0,11 0-15,9 0 0,1 0 1,5-1-1,-2-2 1,-4-3-1,-1-2 1,-4-2-1,2-2 1,-2-1-1,1-2 1,-3-3-1,1-4 1,2-3-1,1-2 121,1 1 1,2-7-1,3-2 1,4-4-1,4 1 1,4 0-1,3 3 1,1-2-107,3-2 0,-5-6 0,1-3 0</inkml:trace>
  <inkml:trace contextRef="#ctx0" brushRef="#br0">19449 4505 8147,'-24'7'205,"-3"-3"1,1-2-1,2-2 1,6 0-1,3 0 113,2 0 1,1 1 0,3 4-1,5 4 1,2 4 0,4 6 0,1 6 45,1 5 1,5 15 0,-3 3 0,0 12 0,1 8 0,-1 6 0,-2-33 0,0 1-82,-1 3 1,1 0 0,0 0-1,1 0 1,1 4 0,1 0 0,1 0-1,-1 0 1,1 0 0,0 0 0,1 1-1,0 0-126,0 0 1,-1-1-1,-1-1 1,0-1-1,0 3 1,0 1 0,-1 0-1,1 0 1,0-1-1,-1 1 1,1 0 0,-2 0-66,0-1 0,-1-1 1,0 1-1,-2 1 0,-1 3 1,-2 0-1,0 1 0,-1 1 1,-1-1-1,-1 0 0,-3 1 1,-1 0-1,-2 0 1,-1-1 107,-3 3 0,0 0 0,1-1 0,-1 0 0,-2 1 0,0 1 1,-1-1-1,1 1 0,-1 3 0,0 0 0,-1 2 0,1-1-61,-2 3 1,2 0 0,2 1 0,0 1 0,0 0 0,-1 0 0,2-1 0,2 1 0,0 1-1,1 0 1,2 0 0,1 1 0,0 1 0,1 0 33,0-1 0,0 1 0,4 1 0,1 1 0,1-3 0,2 0 0,2 2 0,2 0 0,3 1 0,1-1 0,2 2 0,1 0-157,3 1 0,0-2 1,1-1-1,2-1 0,1-4 1,1 0-1,-2-1 0,1-1 1,-2-3-1,0 0 1,-1 1-1,0 0-113,-1-1 0,0 0 1,-1-4-1,-1 0 0,-2 1 1,-2 0-1,-1-1 1,-1 0-1,-2-2 0,-1 0 1,-1 1-1,0-1 156,-1-1 0,-1-1 0,0 1 1,-1-2-1,0 0 0,0 0 0,0-2 1,0 0-1,0-3 0,-1 0 1,0-2-1,-1-2 0,0-1 0,-1-1-331,2-1 0,0-1 0,-1 33 1,2-7-1,0-6 0,0-7 0,0-6-1570,0-7 1,0-3 0,0-9 0,0-4 357,0-3 0,0-11 1,0-13-1,0-13 1484,0-14 0,4-11 0,1-12 0,-1-10 0</inkml:trace>
  <inkml:trace contextRef="#ctx0" brushRef="#br0">17769 4958 8081,'-1'-9'125,"-4"0"0,5 0 1,0-3-1,6 2 365,2 1 0,-3 5 0,-6-4 0,-2 1 0,-3-1 0,0-2 113,0-2 0,2-7 1,4-3-1,0-7 0,0-5 1,1-7-333,4-5 1,8-6 0,9-7-1,3-6 1,4-2 0,-14 32-1,2-1 1,1 1 0,1-1-160,0 0 1,1-1-1,6-2 1,1-1-1,-1 1 1,0 1-1,3-1 1,3 1-1,2-1 1,1 1-1,0 0 1,1 1-157,0 2 1,1-1-1,3 0 1,0 0 0,0 0-1,0-1 1,1 1 0,2 0-1,3-1 1,2 1 0,-1 2-1,0 0-64,0 2 0,1 0 0,4-2 0,1 0 0,-2 2 0,-1-1 1,2 0-1,1 1 0,3-2 0,1 1 0,-1 2 0,0 0 160,0 1 1,1-1-1,4 1 1,-1 0 0,-5 2-1,0 1 1,0 1 0,0 0-1,-1 1 1,0 1 0,-5 2-1,-1 1 46,-4 3 1,-2 1-1,-4 2 1,-2 2-1,25-10 1,-9 7-1,-11 4 1,-9 5-541,-9 1 1,-4 1-1,-5 5 1,-2 2-1547,-3 2 1,-4 4-1,-5 5 1988,0 0 0,-5 1 0,-3-1 0</inkml:trace>
  <inkml:trace contextRef="#ctx0" brushRef="#br0">21835 1706 8147,'-14'0'0,"1"0"0,1-2 0,3-2 620,-2 2 1,9-9 0,-2 2 0,4-2 0,3 1-1,3 1 1,-1-1 0,3-1-109,-1 3 1,-2 2 0,4 6-1,-1 1 1,1 2 0,0 3 146,2 1 0,5 4 1,3 5-1,2 3 1,4 2-1,2 3-44,-1 1 0,8 6 0,-5 3 0,2 3 1,1 6-1,-2 3-332,-2 4 0,3 11 0,0 4 0,-1 3 0,-16-30 0,0 0 1,-1 1-1,-1 0 0,0 2 0,0 1-101,-1 0 0,0-1 0,-2-3 0,0 0 0,1 3 1,1 1-1,-2-2 0,1 1 0,-2-2 0,0-1 1,5 35-245,-4-5 0,2-5 0,-7 1 0,-1 0 0,-3-5 0,-4-3-350,-5-3 144,-3-5 0,-3-2 0,-1-8 0,-2-2 0,2-5 0,2-4-3238,6-5 1,-4-3-381,3-6 0,15-22 3886,7-8 0,21-16 0,8-1 0</inkml:trace>
  <inkml:trace contextRef="#ctx0" brushRef="#br0">22461 1373 8247,'-4'-14'0,"-1"1"518,2 0 0,9 5 0,8 5 0,6 8 1,6 7-1,2 5 0,3 6 0,6 5 1,4 6 44,4 4 1,5 8 0,-1 5 0,-23-23-1,0 1 1,1 3 0,-1 0 0,1 2 0,0 0-1,-1 1 1,-1 0-395,0 1 0,-1 2 0,0 2 0,-2 1 0,-1 3 0,-2 1 0,1 1 0,-1 1 1,-1 3-1,-1 1 0,-1-1 0,-2 1 0,-2-1 0,0 0-199,-3-1 1,-1-1 0,0-4-1,-1 1 1,-1-4 0,0 0 0,-1-2-1,-1-1 1,0 32 0,-4-6-255,-4-7 1,-5-2-1,-7-3 1,-4-3-1,0-6 1,-4-6-1,0-7-126,2-7 1,-2-4 0,7-5 0,0-2 0,2-3-2684,2-5 0,6-4 3093,2-4 0,10-16 0,2-8 0</inkml:trace>
  <inkml:trace contextRef="#ctx0" brushRef="#br0">22155 1279 8044,'-8'-13'825,"2"4"-410,6 0 1,8 2 0,5-2-1,8 3 1,4 2 0,3-2-1,5-2 263,7-2 1,3 3 0,9-2 0,4-3-1,5-3 1,8-3-359,-30 10 1,1 0 0,1 0-1,1 1 1,3 1 0,1 0 0,3 1-1,0 1 1,3 2 0,0 0-1,4 1 1,2 2 0,1 1 0,0 0-148,1 2 0,0 1 1,1 5-1,-2 3 1,-3 0-1,-2 2 1,0 1-1,0 2 1,0 2-1,-1 1 1,-3 2-1,-3 2-188,-3 0 0,-2 1 0,-4 1 0,-2 1 0,-3 1 0,-2 0 0,-1 1 1,-1 1-1,0-1 0,-1 0 0,21 27 0,-5-6 138,-6-2 1,0-7 0,0-1 0,-2-5 0,-5-4 0,-2-4 0,-1-2-14,-1-4 0,7-6 1,-7 3-1,1-1 1,0 0-1,-3-3-845,-3-5 1,2 2-1,-6-3 1,-2 1-1,-1 1-414,-2-3 0,-5-3 1,-2 2-1,-2 1 0,1-1-3547,-2 3 4696,-2 2 0,-1 2 0,0-1 0</inkml:trace>
  <inkml:trace contextRef="#ctx0" brushRef="#br0">22741 3785 8868,'-26'0'1820,"17"0"1,12 0 0,14 0-971,15 0-427,16-6 1,6-3-1,17-9 1,-30 8 0,1-2-1,4-1 1,1-1-108,4-1 0,0-1 0,5 0 0,1 0 0,1-3 0,1-1 0,-1 1 0,1-2 0,2-1 0,1-2 0,-3 0 0,0-2-346,-1 0 0,0-1 0,-1 1 0,0 0 1,-6 0-1,0 0 0,1 0 0,0 0 1,-1-1-1,-2-1 0,-1 1 0,-1-2 1,-2 1-1,-1-2-45,0 2 1,-2-1-1,-1-3 1,-2 0-1,-2 2 1,-1-1-1,-2 1 1,0 0-1,-3 0 1,-2 0-1,-1 2 1,-1-1-1,21-29 139,-8 2 0,-6-4 0,-9 3 1,-3 2-1,-4 4 0,-5 9-339,-4 5 0,1 0 0,-5 7 1,-2 5-1,-3 4 0,-3 3-2932,-2 0 0,1 5 3207,4 4 0,-4 6 0,-1-1 0</inkml:trace>
  <inkml:trace contextRef="#ctx0" brushRef="#br0">21915 2279 8146,'-12'-2'0,"2"0"721,1-3 1,0-1-1,-5 3 1,3-3-1,0 0 1,4-1-1,-1 1 119,1 0 1,-3 2-1,-8 4 1,-6 0 0,-5 0-1,-8 1 1,-8 2-1,-8 2-517,-8-3 1,-13 0 0,34-2 0,0 0-1,-2 0 1,-2 0 0,-4-1 0,0 0 0,-2 0-1,-1 0-158,0-1 1,0-1 0,-5-4-1,1-1 1,2 2 0,1-1-1,1 0 1,1-1 0,0 0-1,1 0 1,2 0 0,2 0-48,2-1 1,0 0-1,2-2 1,1 0-1,-27-7 1,5 0-1,4 0 1,5 0-466,5 2 0,7 3 0,5 3 0,5 2 0,3 2 0,3 3 0,3 2-2471,4 1 0,3 0 0,3 1 2818,3 4 0,-3 8 0,5 8 0</inkml:trace>
  <inkml:trace contextRef="#ctx0" brushRef="#br0">18329 1946 8026,'-10'-14'842,"-4"1"1,4 4 0,7 2 0,6 2 0,6 7-360,3 5 1,-1 10-1,0 3 1,-2 4-1,1 6 1,0 1 0,-1 3-160,-4 0 0,-4-5 1,-1 1-1,0-6 0,0-6 1,0-4-45,0 0 1,0-5-1,-1-2 1,-4-1-1,-4-6 1,-2-6-185,-3-7 1,1-14 0,-2-1 0,-1-6 0,-2-6 0,2-3 233,1 0 0,6 3 0,2 4 1,1 5-1,3 3 0,1 3-183,2 3 1,0 7 0,2 6 0,2 0 0,5 2 0,3 2-401,1 4 0,1 1 1,-1 1-1,2 2 1,1 3-1,3 0-938,2 0 1,1 3 0,5-5 0,0-1 0,1-1 0,3-5-1,3-5 1191,0-5 0,4-15 0,-3 0 0</inkml:trace>
  <inkml:trace contextRef="#ctx0" brushRef="#br0">18756 1439 8026,'-5'-13'715,"1"0"0,-1-1 0,5 1 0,0 0 1,0-1-92,0 1 1,2 4 0,2 2-1,5 1 1,3 3 0,1 3-1,1 4-190,-1 5 0,-4 10 0,0 8 0,1 9 0,0 7 1,1 5-1,-4 3-438,-1-2 1,3 0 0,-3-8-1,1-4 1,4-1 0,0-5-2592,3-3 0,4-2 2595,-1-12 0,13 2 0,-2-9 0</inkml:trace>
  <inkml:trace contextRef="#ctx0" brushRef="#br0">19142 1159 8571,'-4'-13'0,"-1"0"446,2-1 1,3 7 0,5 3 37,4 2 1,-2-2-1,2-1 1,1 2-1,2 2 1,1 1 258,1 0 0,-5 1 0,0 5 1,-1 6-1,1 6-413,0 3 1,-6 1-1,3 4 1,-1 1-1,0 1 1,1 2-940,0 1 314,-1 0 0,-1-4 1,2-1-1,0 0 0,1-4 1,-1-4-333,0-4 1,5-2 0,-2-3 0,2-5-1,3-2 1,-1-2 523,0 0 0,1-4 0,-1-1 0,0 1 0,1-1 1,-1 1-88,0 1 0,-4 1 1,0 2-1,1 0 0,2 0 1,2 2-2610,-1 2 2799,0-2 0,1 4 0,-1-6 0</inkml:trace>
  <inkml:trace contextRef="#ctx0" brushRef="#br0">19515 1493 8005,'-16'1'0,"4"4"0,9 3 0,8-2 0,8 0 0</inkml:trace>
  <inkml:trace contextRef="#ctx0" brushRef="#br0">19902 1173 7906,'-13'-14'1892,"5"9"-1310,4 5 0,4 10 1,3 9-1,1 0 1,1 2-1,-1 0 0,0 4-151,-1 5 0,3-7 0,-1 4 1,-1-3-1,1-4 0,-1-2-296,-1-3 0,3-5 0,-2-5-210,-1-10 1,-1-15-1,-2-10 1,0-6-1,0-5 1,-2 1 206,-2 3 0,-2 0 0,-4 6 1,2 1-1,1 4 0,1 3 1,0 6 352,3 2 1,2 2 0,2 1-1051,4 3 0,2 3 0,6 6 1,2 0-1,1 0 0,5 0 0,3 0-1931,4 0 1,9 0 2495,3 0 0,0-12 0,6-3 0</inkml:trace>
  <inkml:trace contextRef="#ctx0" brushRef="#br0">20382 866 8034,'-24'-4'224,"-1"-1"0,3 4 0,7 4 1082,9 6 1,6-2 0,3 2-1,3 0 1,1 0-1219,4 0 1,-1 0 0,0 4 0,-2 2 0,-2 1 0,-2 3 0,1 0-322,-1 1 0,2 2 0,-3-4 0,1-2 1,1 0-1,1-1 356,3-2 0,2 2 1,4-10-1,2-2 1,2-2-1,2-1 1,2 0 326,2 0 0,2-1 0,0-2 0,-1-3 0,1 0 0,0-2-1592,-1 1 0,1 4 0,0-1 0,-2 2 1142,-3 2 0,-3 0 0,-5 0 0</inkml:trace>
  <inkml:trace contextRef="#ctx0" brushRef="#br0">22155 3159 7928,'7'-14'0,"-2"1"1786,-4 0 1,-1 4-963,0 0 1,-7 1-1,-7-1 1,-6 5 0,-7 3-252,-4 1 1,-2 0-1,-5 3 1,1 2-1,-3 7 1,0 2-1,-5 3-623,-1 3 1,-4 3 0,-6 7 0,-4 4 0,0 3 0,28-16 0,0 0-394,-1-1 0,1 1 1,-30 20-1,1-1 0,0 0 1,2-1-1,1-4 0,5-3-2183,3-4 0,8-3 2626,2-3 0,0 3 0,6-4 0</inkml:trace>
  <inkml:trace contextRef="#ctx0" brushRef="#br0">20328 4585 8073,'-17'-12'1182,"0"1"0,4 4 0,4 0-112,3-1 0,3 1 0,8-2 0,4 4 0,2 7-428,3 7 0,-1 1 0,0 12 1,1 4-1,-2 2 0,-2 4-574,-1 2 1,-5-9 0,4 2-1,-2-3 1,-3-3 0,0-4-1183,1-2 0,-2-9 1,2-6 650,-3-7 1,-5-11-1,-2-6 1,0-5 0,-1-6-1,-1 1 517,-2 3 0,4 3 0,0 2 0,2 0 0,-1 4 0,2 4 334,2 4 1,1 0 0,1 2 0,4 2 0,4 3 0,4 1-1217,5 3 1,-2 1-1,6 2 1,2 0 827,1 0 0,2-6 0,-1-1 0</inkml:trace>
  <inkml:trace contextRef="#ctx0" brushRef="#br0">20715 4345 12062,'-19'-21'580,"-3"3"1,10 9-455,7 5 1,10 2 0,8 4 0,0 2 0,1 5 287,-1 3 0,0 1 0,-1 2 1,-1 1-1,-4 4 0,-1-1-593,-3 0 1,0-1 0,0-5 0,1 1-1,-1-1 70,-1 0 1,4-1-1,3-3 1,2-5-1,4-2 216,3-2 1,-3-5-1,3 1 1,-2 1 0,0 2-1,2 1 281,-2 0 1,-5 4 0,-4 2 0,-1 3 0,-3 4 0,-2 5-13,-1 3 0,-6 1 0,-2 5 0,-3-2 0,-1-3 1,0-3-160,-2 0 0,-3-4 0,4 3 1,0-3-3053,-1-2 0,7-4 2835,3 0 0,8 0 0,3 4 0</inkml:trace>
  <inkml:trace contextRef="#ctx0" brushRef="#br0">21262 4531 9417,'-21'-1'917,"3"-4"1,9 2-648,5-6 1,8 5-1,7-3 1,3-1-1,7 1 1,1-4-1,5 1 49,1 1 0,-3-1 1,6 5-1,-4 2 0,-3 2 1,-3 1-1,-2 0-1820,-3 0 1,-1 6 1500,-2 3 0,-5 3 0,-2 1 0</inkml:trace>
  <inkml:trace contextRef="#ctx0" brushRef="#br0">21302 4704 7903,'-5'-7'1053,"10"3"-1100,11 2 1,6-2-1,2-1 1,-2 1-1,0-1 1,0 1-1,-1 1 1,0 2 46,0 1 0,1 0 0,5 0 0</inkml:trace>
  <inkml:trace contextRef="#ctx0" brushRef="#br0">21808 4611 10069,'-19'0'2745,"-3"0"-2628,8 0 1,8 0 0,15 0-1,3 0 1,3 0 0,3 0-1,4 0 1,3 0-1788,2 0 1,4 0 1669,0 0 0,0-6 0,-4-1 0</inkml:trace>
  <inkml:trace contextRef="#ctx0" brushRef="#br0">21875 4811 7802,'-12'-9'168,"3"0"0,15 6 0,12-1 1,4 2-181,0 2 1,2-4 0,-5 0-1,0 1 1,1 1 0,-4 2 0,-1 0-1,-2 0 12,0 0 0,7 6 0,0 1 0</inkml:trace>
  <inkml:trace contextRef="#ctx0" brushRef="#br0">22288 4585 7907,'-30'0'498,"4"0"0,4 1 0,14 3 0,7 5-65,4 3 0,5 2 0,-2-1 0,2 0 0,1 2 0,0 1 0,-1 4 0,3-1-53,1 0 0,0 3 1,-2-4-1,-1-3 0,1-3 1,2-5-1007,1-1 0,-4-2 1,-1-5-1,-1-3 0,-1-7 1,0-4 97,-3-2 1,-2-10-1,-1 3 1,0 1 0,0-3-1,0 3 1,-1 0 727,-4 6 1,2 6-1,-4 2 230,1-1 1,3 4 0,8 2 0,3 4 0,4 3-2044,2 1 1613,5 6 0,2-2 0,5 5 0</inkml:trace>
  <inkml:trace contextRef="#ctx0" brushRef="#br0">22755 4611 7875,'-27'-13'1691,"12"5"0,14 4-1383,17 3 0,11-1 0,-1-2 0,1-5 0,1-5 0,2-3 1,2-6-1,1-2-4904,-1-1 4596,5-7 0,-8 5 0,3-5 0</inkml:trace>
  <inkml:trace contextRef="#ctx0" brushRef="#br0">23101 4331 7874,'-24'21'1317,"-2"6"0,-7 11 0,5 13 0,4 3-673,4 4 1,3 9 0,8-4 0,5 0 0,3-1 0,2-4-1179,3-4 1,4 7 533,5-8 0,12 4 0,4-4 0</inkml:trace>
  <inkml:trace contextRef="#ctx0" brushRef="#br0">25221 2492 7978,'-40'0'0,"0"0"0,1 0 0,4 0 0,4 0 0,8 0 581,6 0 1,6 0 0,4-1-1,2-4 1,8-5 0,9-5-1,10-4 1,9 0 237,9-1 0,12 1 0,12 4 0,6 0 0,-31 10 1,2 0-1,2 1 0,2 1 0,5 1 0,0 1 0,1 0 1,0 0-377,2 1 1,-1 0-1,-2 1 1,-1 0-1,0 1 1,0 0 0,-2 2-1,-1 0 1,-1-1-1,-1 1 1,-2-1-1,-1-2 1,-2 0 0,-1 0-2362,33-1 1,-9 0-1,-7 0 1,-7-3-1,-10-6 1918,-4-9 0,3-11 0,-3-5 0</inkml:trace>
  <inkml:trace contextRef="#ctx0" brushRef="#br0">24594 3478 8116,'-12'-13'0,"5"0"642,-6-1 0,-1 7 1,5 3-1,-1 4 1,1 4-123,5 5 0,7 7 0,3 2 0,-1 0 0,1 1 0,-3 3 0,0 3-150,2 2 1,-4 6-1,2 4 1,-6 4-1,-6 6 1,-3 4-58,-1 4 1,-5 5 0,1-2 0,0-2 0,4 1 0,3-1 0,2 2 0,2-4-70,3-3 1,3-1-1,5-4 1,4 0 0,3 0-1,2-2-35,4 2 0,-3 2 1,3 5-1,-4 0 0,1 3 1,0 4-93,-2 2 0,4 10 0,-8-5 0,2 3 0,3 2 1,-8-34-1,1 0-154,0 1 1,-1 0 0,1 1 0,0 0 0,-1 0 0,1-1 0,0-1-1,-1-1 1,9 34 0,2-4-62,0-5 0,1 3 0,-5-3 0,1 2 0,-1 0 0,-1-2 81,-3 2 0,1 4 0,-5 1 0,-2-2 0,-2 1 0,-2-1 0,-4 2 303,-4-1 1,2 5-1,-2-2 1,-1 0-1,-2 0 1,0 0 0,2-1-151,1-2 1,6-1-1,-2-1 1,4 1 0,1 0-1,0-2-259,0-3 1,-5 6 0,1-4 0,1-1 0,1 1 0,2-3 0,-1-2 181,-3 0 0,2-1 0,-4 6 0,0 1 0,-1-2 0,-2 3 26,0-1 0,5 1 1,-4 1-1,1 0 1,1-1-1,-2 1-154,1 0 86,4-1 0,-7 1 1,4 1-1,0 2 1,-2 2-1,3 1-92,-1-1 0,-3 2 0,3-4 0,0-2 0,0 2 0,1-2 156,0 0 1,-1 3 0,-5 2-1,4 1 1,3-37 0,0 1 0,1 0-1,1 0-68,-1-1 1,0 1 0,-2 0 0,-1 1 0,2 1 0,-1 0 0,0-1 0,0-1 0,0 2 0,0 0 0,1-1-1,0 1 1,0-1 0,1 1-116,-1 1 0,0-2 0,1 31 0,1-32 0,0 1 0,1 37 0,-1-5 0,-1 0 0,-1-2 178,1 2 0,1 0 0,2-4 0,0 0 0,0 1 1,0 1 160,0 3 1,0-1-1,0-3 1,0 1 0,0 5-1,0 2-193,0-38 1,0 1-1,0 2 1,0-1-1,0 34 1,-1 0-1,-2-1 1,-2-2-1,1 0-80,-2-1 1,3-2 0,-4-3 0,1 0 0,1-1 0,1 1 123,-1-1 1,-4-5 0,3 2-1,1 1 1,-3 0 0,2 3-1,0-1-85,3 1 0,-3-1 0,2-1 0,1-2 0,0 0 0,0-1-361,-1 4 1,-1 0 0,5-2 0,0-4 0,0-2 0,0 0 276,0 2 1,0 0-1,0-5 1,0 0-1,0 1 1,0-1-1,0 0 243,0 1 0,-4 3 0,-1 1 0,1-2 0,-2-1 0,-1-1-68,-1-1 0,-2-1 1,4-2-1,0-3 1,-1-1-1,1-3 0,0-3-316,3-4 1,-3 1-1,1-6 1,2-3 0,2-3-1,1-4-1745,0-2 1,1-1 0,4-6 0,4-2 0,3-2 1820,1-3 1,0 0 0,1-5-1</inkml:trace>
  <inkml:trace contextRef="#ctx0" brushRef="#br0">24221 15153 12800,'-24'0'0,"-1"1"1648,1 4 1,10-2-1545,9 6 0,10-2 0,3 4 0,6-4 1,5 0-1,8-1 0,8 0 0,7-4-1597,2-5 1,8-6-1,0-10 1493,4-8 0,2-6 0,-5-7 0</inkml:trace>
  <inkml:trace contextRef="#ctx0" brushRef="#br0">20662 16739 8111,'-27'15'0,"-4"1"0,-2-10 0,-1 1 0,-3 4 0,5-4 787,1 2 1,2-5 0,3 4-1,1-2 1,2-3 161,6-2 0,9-5 0,10-2 0,8 0 0,8-1 0,4 1 0,5 0 0,4 3-451,3 1 0,1 2 0,7 0 0,2 0 0,5 0 0,2 0 0,0 0 89,3 0 1,-7 2 0,9 1 0,2 1 0,0-1 0,3-1-1,-2-2-349,0 0 0,8 0 1,-2 0-1,-1 0 0,1 0 1,-3 0-239,5 0 0,1 0 0,-2-2 0,0-1 0,-3-1 0,-3 1 0,-6 1 0,7-2 0,-8-1 0,2 2 0,2 2 0,-1 1 0,2 0 0,4 1 0,-4 2 0,-2 3 0,0 0 0,0 0 0,2-3 0,1 3 0,-4 0 0,0 0 0,-3 0 0,0-2 0,0 1 0,1-1 0,-1 1 0,-2-5 0,-1 0 0,0 0 0,0 0 0,0 0 0,1 0 0,0 0 0,1 0 0,-4 0 0,0 0 0,-1 0 0,0 0 0,3 4 0,-3 0 0,-2 1 0,1-1 0,-4 2 0,2 2 0,0-4 0,-3 3 0,-1-1 0,-2-1 0,-2-1 0,2 1 0,2-2 0,1-2 0,-2-1 0,1 0 0,-1 0 0,4 0 0,-1 0 0,2 0 0,0 0 0,3 0 0,0 0 0,0 0 0,-3 2 0,-2 2 0,-2-2 0,-2 3 0,-3 0 0,0-1 0,-1 1 0,-1 1 0,2-5 0,-4 4 0,-2-2 0,2 0 0,-1 1 0,2-1 0,1-2 0,5-1 0,-2 0 0,5 0 0,3 0 0,3 0 0,1 0 0,-2 0 0,2 0 0,1-1 0,-2-2 0,-1-1 0,-2 1 0,-1 1 0,-2 2 0,0 0 0,-2 0 0,-1 0 0,-3 2 0,-1 2 0,3-2 0,-4 2 0,1-3 0,-1-1 0,-2 0 0,-2 0 0,-3 0 0,-1 0 0,-2 0 0,0 0 0,-1 0 0,-2 0 0,1 0 0,-6 0 0,4 0 0,-3 0 0,-2 0 0,1 0 0,-1 2 0,0 1 0,1 1 0,-2 1 0,-2 1 0,-1 3-766,1 2 0,2 3 0,0-1 1,-2 2 765,-1 3 0,0 8 0,4 8 0</inkml:trace>
  <inkml:trace contextRef="#ctx0" brushRef="#br0">26847 17019 8090,'-12'-2'717,"3"-2"0,-1 1 0,5-6 1,4 0-1,4 0 0,6 2 609,3 1 0,1 1 0,-1 7 0,-3 4 0,-5 6-253,-2 4 1,-2 12 0,-2 0 0,-1 5 0,-3 5-1,-1 5-626,-4 6 1,4-1 0,0-1 0,1 0 0,3-1 0,1 0-505,2-3 1,0-1-1,0-2 1,2-2 0,1-2-1,3-5-710,1-3 1,0-7 0,2-4 432,-4-2 1,-4-9-1,-1-6 1,-1-9-1,-4-7 1,-4-8 495,-2-5 1,-3-6 0,2-6-1,2-2 1,3-3 0,-1-1-1,2-4 41,0 0 0,2-4 1,4 0-1,0 0 1,0 5-1,1 3-87,4 4 1,2 1 0,7 2 0,-1 2 0,0 2 0,1 5 0,-1 3 139,0 1 1,1 6 0,-3 4 0,0 3 0,-2 4 441,1 1-698,2 6 0,0-1 0,-2 8 0,-1 5 0,1 3 0,2 4 0,2 6 0,-7-2 0,-1 9 0,-2 1 0,1-2 0,-2 2 0,-2 1 0,-7-6 0,-3 3 0,-4 0 0,-3-3 0,-3 2 0,-1-5 0,1-1 0,1 1 0,5-4 0,0-3 0,1-3 0,1-4-1967,2 3 1,8-5 0,2-2 0,11-5 0,11-8 1223,6-9 1,5-12-1,6-4 1</inkml:trace>
  <inkml:trace contextRef="#ctx0" brushRef="#br0">27407 16472 8333,'-14'-13'1920,"1"6"1,6 2 0,2 10 0,4 4-986,1 2 1,4 7 0,2 3 0,0 4-1,2 8 1,-3 4 237,1 3 1,-1 6-1,-5 1 1,0 2-1,1 0 1,2 0-1174,2-2 0,-1 5 0,-4-6 0,0 0 0,0-5 0,2-2 0,1-7 0,2-2-3277,3-4 0,-4 0 0,5-3 2934,2-1 1,0-5 0,3 2 0</inkml:trace>
  <inkml:trace contextRef="#ctx0" brushRef="#br0">21861 15166 8478,'8'-20'-2,"-2"0"1,-6 7-5,0 0 0,0-1 312,0 1 0,-2 4 1,-1 0-1,-3 0 1,0 0-1,-1 2 1,0 1 826,-4 3 0,1 3 1,1 5-1,5 5 0,2 6 1,2 8-1,0 7 439,0 9 1,0 2 0,2 6-1,1 4 1,1 3 0,-1 6-879,-2 4-694,-1-1 0,1-25 0,-2 2 0,1-2 0,-1 1 0,0 4 0,-1 0 0,-1 2 0,0 0 0,0 0 0,0-1 0,0 0 0,0-1 0,1-4 0,0-1 0,0 27 0,-1-6 0,-1-7 0,1-4 0,0-8 0,0-8 0,-1-4 0,-1-5 0,1-3 0,-1-5-1994,2-1 1,0-8-1184,-1-2 0,-2-7 3177,-3-7 0,3-5 0,6-13 0</inkml:trace>
  <inkml:trace contextRef="#ctx0" brushRef="#br0">21475 14420 8445,'0'-13'-54,"0"-1"0,1 7 2002,4 2 2639,-4 4-3963,5 1 1,-6 6 0,0 3 0,0 3 0,-1 2 0,-2 3 274,-2 1 0,1 5 1,4 1-1,-2 4 1,-1 3-1,-1-1-365,1-2 0,2-6 0,-1-1 0,-1-2 0,-1-3-1267,1-1 0,1-4 0,2-8 1,0-12 228,0-11 1,6-2-1,2-3 1,0-6 0,1-3-1,0-5 902,-1 2-108,3 6 1,-5-1 0,5 6 0,-2 3 0,0 2 0,-1 2 995,1 3 1,0 1 0,5 1-725,-1 1 1,0 0 0,1 1-603,-1 3 1,0 3-1,1 6 1,-1 0-1,0 0 1,0 0-1424,1 0 0,-1 6 0,0 3 0,1 3 0,-1 1 1,0 0 1462,1 1 0,5-1 0,2 0 0</inkml:trace>
  <inkml:trace contextRef="#ctx0" brushRef="#br0">22061 14100 10907,'0'-18'0,"-1"2"3165,-4 4 1,3 5-2318,-7 7 1,6 6-1,-2 4 1,4 5 0,-1 6-1,-1 2 1,-1 7 0,-1 3-366,-1 4 1,5 1-1,-3 1 1,2-2 0,2-2-1,2 1-2914,2-2 0,3 3 1,7-6-1,1-3 2431,2-4 0,4-5 0,6-6 0</inkml:trace>
  <inkml:trace contextRef="#ctx0" brushRef="#br0">22488 14034 8378,'0'-20'4138,"0"11"-3531,0-2 1,-6 16 0,-3 6-1,-3 4 1,-1 4 0,0 0 7,-1 0 0,-3 5 0,-1-2 0,1 3 0,3 2 0,0-2-86,1-3 1,1 7 0,3-6 0,3 0 0,2-1-1,-1-3-220,2 0 1,8-1 0,4-5 0,3-1 0,2-3 0,3-3 0,2-2-229,2 1 1,1-1-1,5-4 1,-2 0-1,-1-1 1,-4-2-886,0-2 0,-1 1 0,-3 3 1,2-2-1,-2-2 0,-1 2-6444,-2 2 7248,-5 7 0,4 1 0,-5 6 0</inkml:trace>
  <inkml:trace contextRef="#ctx0" brushRef="#br0">22861 14300 10553,'5'-30'0,"-1"4"4852,-1 5-4590,-1 11 0,-1 4 0,3 7 0,4 4 1,-1 4-1,-1 4 4488,0 5-4233,-4 2 1,5 9 0,-4 2 0,1 4 0,-1 4 0,0 1-639,2 0 1,-4-2 0,4-1 0,-2-4 0,0-4-1,1-5 1,1-5-1347,0-7 1,-2 0-1,5-9 1,-2-6 1232,-3-9 1,-2-7-1,-1-9 1,0-2-1,0-2 1,0-3 525,0-2 1,0 0 0,0 0-1,0 3 1,0 2 0,0 2-1,0 2 675,0 1 0,6 5 1,3 1-1,1 2 0,2 3-1030,2 1 1,0 3 0,9 3 0,-6 5 0,-2 2-1,-2 2 1,2 0 0,2 0-1905,0 0 1,1 2 0,-5 1 0,2 3 0,2 0 1719,0 0 1,1 4 0,-5-3 0</inkml:trace>
  <inkml:trace contextRef="#ctx0" brushRef="#br0">23368 14127 11091,'12'-18'0,"-2"2"1622,-1 4 1,-5 4 0,5 8-1083,2 0 0,-1 2 0,-1 4 1,-5 6-1,-4 6-403,-4 2 1,-10 4-1,-8 7 1,-3 5-1,0 1 1,3 0-1,4-3-690,3-2 0,8 4 1,2-5-1,4-2 1,2 0-1,5-4 120,8-3 0,5-3 0,7-7 0,3-3 1,2-5-1,3-2-350,0-2 1,3 0 782,-6 0 0,6-6 0,-3-1 0</inkml:trace>
  <inkml:trace contextRef="#ctx0" brushRef="#br0">24914 15633 8105,'13'-27'0,"-4"2"0,-1 3 675,-2 4-553,4 3 1,-3 2 0,5-1 0,-1 1 0,-4 0 0,0 1 0,-1 2 0,0 1 0,-1 0 804,1 1 0,-5 4 0,4 10 0,-4 7 1,-1 9-1,0 8 0,-1 7 0,-2 6 552,-2 6 1,-5 9 0,1 5 0,-3 7-1,5-33 1,-1 1-1530,-1 2 1,0-1 0,2 0 0,-2-1-1,-1 0 1,-1-1 0,2 1 0,-1 0 0,-6 32-1,1-2 1,3-6-1002,3-1 1,3-2 0,6-7 0,0-8 0,0-2 0,0-8-3607,0-5 4657,6-5 0,2-11 0,5 1 0</inkml:trace>
  <inkml:trace contextRef="#ctx0" brushRef="#br0">25394 14886 8135,'-2'-13'2658,"-2"1"-2282,-5 3 1,-3 8 0,0 8 0,2 4 0,3 5 0,1 3-1,3 5 1,1 1 685,2 2 1,0 4 0,0 1-1,0 1 1,0 0 0,0-4-1034,0-1 1,0-7 0,0-3 0,2-3 0,1-2-700,1 0 1,5-7-1,-4-6 1,-3-9-1,1-7 1,0-6 314,2-3 1,-1-8-1,-4-2 1,0-4-1,0-1 1,0 0 0,0 0 492,0 0 0,2 6 1,1 3-1,3 3 1,0 3-1,1 2 736,0 6 1,2 2-1,5 2 1,0 1-1,3 1 1,0 4-1,1-1-1240,2 1 1,-4 4-1,6-1 1,2 2-1,2 1 1,4-2-5172,1-2 5537,0 1 0,2 4 0,1 0 0</inkml:trace>
  <inkml:trace contextRef="#ctx0" brushRef="#br0">25914 14500 8936,'1'-13'5509,"4"7"-4750,4 7 1,-2 8 0,0-3-1,1 1 1,-2 4 0,0 1-614,-3 1 1,-3 2-1,-3 1 1,-3 2-1,-2-2 1,-1-1-629,2-2 1,-3 1 0,4-1 0,0 0 0,0 1 217,3-1 1,1-4-1,4-2 1,2-1-1,5-1 1,3-1 550,1 0 1,1 2-1,-1-3 1,0 3-1,1 0 1,-1 0-1,0-2 1131,1 2 0,-5-3 0,-2 6 0,-1 2-1004,-3 0 0,-2 3 1,-2-1-1,-3 0 1,-5 1-1,-3-1 1,-3 0-549,-3 1 0,2-5 0,-6-2 0,-2 0 0,0 1 0,1 1-2636,0-2 1,7 1 0,-2-5 2769,4 1 0,18 0 0,5-4 0</inkml:trace>
  <inkml:trace contextRef="#ctx0" brushRef="#br0">26194 14527 8343,'0'-26'951,"0"4"1,1 9 0,4 8-235,4 4 1,2-1 0,3 0-1,-1-3 1,0 2 0,1 0-1,1 0 1,1-1 47,2 1 1,4 1-1,-3 2 1,0 0-1,2 0 1,-2 2-2470,1 2 1,-3 4 0,-3 5-1,-2 0 1704,-4 1 0,4 5 0,-4 2 0</inkml:trace>
  <inkml:trace contextRef="#ctx0" brushRef="#br0">26287 14820 8300,'-9'-6'1725,"0"-3"0,8 5 1,1 2-1387,7 5 0,10 1 0,0-5 0,0-2 0,-1-3 1,0 0-1,2-1-2039,-2-1 1,3 5 1699,-1-1 0,0-9 0,-5-2 0</inkml:trace>
  <inkml:trace contextRef="#ctx0" brushRef="#br0">26714 14580 8433,'-8'-6'3465,"4"-3"1,4 2-2311,4-2 0,4 6 0,5-2-1351,0 4 1,1 1-1,-1 1 1,0 2-1,2 3 1,1 2 195,2 2 0,0 2 0,-5 1 0</inkml:trace>
  <inkml:trace contextRef="#ctx0" brushRef="#br0">26620 14820 8304,'0'-18'162,"0"0"0,0 8 0,2 10 0,2 6 317,5 1 1,3-1 0,1-6 0,1 0-1,-1 0 1,2 0 0,3 0-1539,4 0 1059,3 0 0,2-6 0,-1-1 0</inkml:trace>
  <inkml:trace contextRef="#ctx0" brushRef="#br0">26967 14633 8900,'-6'-9'854,"4"9"1,-2 18-1,3-2 175,1-1 1,-2-1 0,-2-3 0,-4 0 2492,1-2-4278,1-6 1,6 1 0,0-8-181,0-5 1,0-3 0,1-1 0,4-1 0,2 1-1,2 1-114,0 3 0,-2-3 0,4 5 0,-4 1 897,-1 6 0,3 1 0,-3 8 0,0 2 0,1-1 0,1 0 413,2-1 0,-3-6 0,2 2 0,3-4 0,3-1 0,4-1 0,0-5 110,1-8 1,2-5-1,-4-9 1,-2-2 0,-1-2-1,-3-2-459,-3-3 0,-3 3 0,-6 0 0,0 1 0,0 5 1,0 4-1,0 7 1500,0 2 0,-5 10 1,1 11-1,1 15-997,1 12 0,2 12 1,0 9-1,0 8 1,0 8-1,0 4 0,0 0-414,0-3 0,0-29 0,0 2 0,0 0 0,0 0 0</inkml:trace>
  <inkml:trace contextRef="#ctx0" brushRef="#br0">17076 5811 29208,'0'-14'-179,"0"1"1,-2 6-1,-3 2 1,-7 5-1,-8 3 1,-3 2-1,-5-2 1,-1-2-1,0-1 1,-1 0 0,1 0-1,2 0 380,3 0 1,8 0 0,-2-1-1,5-4 1,2-4 0,4-3-1,1-1-1677,3 0 1117,2-1 1,1 1 0,-2 1 0,-2 3 0,-8 6 541,-9 6 0,-4 0 1,-12 6-1,-3 2 0,0 0 1,-3 1 54,2-3 1,-1 3-1,4-5 1,2 2-1,5-1 1,4-2-1,4-3 591,0-2 1,7 0 0,-2 4-1,5 4-1035,4 3 1,-1 2-1,4 4 1,-2 4 0,-3 4-1,-4 2 1,-5 1 0,0 2 1,-3 6 0,-5-2 0,-1 0 0,-2-1 0,1-1 0,3-5 271,5-4 1,0 1 0,7-5 0,3 3 0,2-3 0,2 0 424,4-4 1,-2 5 0,2 1 0,-1 5-1,1 4 1,-1 4-418,2 4 0,-4 5 0,-2 3 0,-3 5 0,-3 8 0,-1 3 0,-3 7-467,8-32 0,1-1 1,-8 30-1,-2 6 1,0-5-1,6-6 1,2 0-1,4-4 210,2-3 1,2-1-1,4-9 1,0-2-1,0-2 1,1-1 209,4 0 1,1 0-1,4 0 1,-2 0-1,-1 2 1,-1 0-1,0 4 97,-3 2 0,-2 2 1,-1 8-1,-3 6 0,-4 4 1,-6 4-1,-2 2-698,7-35 0,1-1 1,-6 33-1,1-3 1,1-7-1,4-5 1,1-5 1085,3-4 0,2-4 1,1-6-1,0-3 1,1-1-1,2-4-27,2 0 1,-1-7 0,-4 0-1,1 0 1,2 2 0,2 1-548,-2 3 1,-2 2-1,-1-2 1,0 3-1,0 6 1,0 4 0,0 4-9,0-2 1,0 4-1,0 1 1,0 0-1,0 0 1,0-2-1,0-3-50,0-2 1,0-2-1,0-4 1,0-4-1,2-1 1,1 0 190,1 1 0,5-2 1,-5-5-1,-1-2 1,0 2-1,0 1 1,2 3-103,-2 3 0,3-1 0,-2 5 0,1 4 1,-1 4-1,0 6-25,-1 3 1,-1-2 0,-2 2 0,0 3 0,0-2 0,0-1 0,0-5-41,0-1 0,0-3 1,0-6-1,0-3 1,0-3-1,0-4 171,0-4 1,1-5 0,2 3-1,3 0 1,2-2 0,1 0-33,-2-3 0,8 5 1,-3 1-1,1 4 1,3 0-1,-1 1-12,0 0 0,3 4 0,-1 1 1,1 1-1,0-1 0,0-1 2,-2 2 1,0-6 0,1 1 0,0-4 0,1-2 0,0-2 0,1-2 79,2-3 1,1-3 0,5-2 0,1-2 0,2-2 0,2-3 19,2-2 0,-4-1 0,2 0 1,1 0-1,1-1 0,2-2 1,-2-2 5,-2 2 0,4 2 0,-7 1 0,-2 0 0,-5 0 0,-2 0-106,-4 0 0,3-2 0,-1-1 0,-2-1 0,-1-1 0,-2-1-34,1-2 0,-1-4 0,2-2 0,1 0 0,3-4 0,2-4 0,3-4 0,1 0 0,2-1 0,-1 0 0,1-1 0,-2-1 0,-1-4 0,-2-1 0,-1 3 0,1-3 0,-3 0 0,-1 1 0,0 1 0,-2 2 0,-6 2 0,-1 1 0,2-1 0,1-1 0,1-4 0,0-1 0,1-3 0,-3 0 0,0-2 0,-2 2 0,1-3 0,2 2 0,1-1 0,1-7 0,-1 6 0,-1-1 0,-2 0 0,-1-1-32,1-2 0,-2 7 0,1-3 0,1 1 0,0 2 0,1 0 0,-2 2-92,1-2 0,-3 4 0,2 2 1,0 1-1,0 1 0,-2-4 60,-1-1 0,3 3 0,-4-3 0,-1 0 1,1 1-1,1-2 0,-1-2-8,1-5 0,-1-1 0,-4 2 0,2-2 0,2-2 0,-1 2 20,2 2 0,-4-3 0,4-1 0,-2 2 0,0 0 0,-1 2 13,-1 1 1,2-3-1,1 7 1,-2-2-1,-2-2 1,-1 0-135,0 0 1,0 0-1,0 0 1,0 0 0,-1 0-1,-2 0 1,-2-1-112,2-4 1,2 7-1,1-5 1,0-2-1,0 1 1,0-2 612,0 3 0,4 0 0,1 0 1,-2-1-1,-2 2 0,-1 4 1,0 4-363,0 1 0,0-2 1,0 3-1,0 3 0,0 1 1,-1 1-512,-4 0 1,2 1-1,-6-1 1,1 0 0,0-1-1,2-1 326,0-2 0,5-5 0,-4 5 1,4 0-1,1-2 0,0-2 2183,0-4-1653,0-1 1,0 0 0,0 0-1,0 0 1,1 2 0,2 2-258,2 5 0,-1-1 1,-4 0-1,0 4 1,0 3-1,0 3 0,0 0-398,0 1 1,0-4-1,-1 3 1,-2-2 0,-3 0-1,-2 2-43,-2-2 1,3-1-1,-1-1 1,1-1 0,1-1 66,0-3 0,2 3 817,4-4 0,0 0 0,0 1 0,0 0 0,0 0 1,0-1-1,0 3-343,0 1 1,0 7 0,0 2 0,0 1 0,0 0-1,0 2 1,-2 1-513,-2 2 1,1-1-1,-6 1 1,-2-2 0,0-1-1,-3-3 143,1-2 0,0-1 0,-1-5 0,1-1 1,0-2-1,1-1 0,1 0 577,2-1 0,2 3 0,-2-3 0,3 1 0,2 0 0,-2 1 65,-2 2 1,5 6 0,-2 1-1,-1 2 1,-3 2 0,-3 3-1012,-1 0 1,-2 7 0,-3 3 0,-4 2 0,-5 2 0,-4 0 0,-5 0-539,-2 0 1,2 4 0,1 2 0,-1 0 0,1 0 0,1-1 0,3-1 1044,5 1 0,1-1 0,10-3 310,8 4 0,19 2 0,16 7 0</inkml:trace>
  <inkml:trace contextRef="#ctx0" brushRef="#br0">21182 5437 25175,'0'-42'-599,"0"2"1,0 10 0,0 3 0,0 8-1,-2 6 1,-4 4 0,-6 6 0,-5 6 0,-4 6-1,-4 4 1,-6 5 551,-9 4 0,-2 3 1,-7 3-1,-1 2 1,-5 4-1,-4 3 1,26-15-1,1 0 1,-2 2-1,0 1 0,-3 3 1,-1 1-1,0 0 1,-1 1 100,0 1 0,-2 1 0,-2 5 1,-1 1-1,1 0 0,0 2 0,1 0 1,1 1-1,-1 3 0,0 1 0,0 2 1,-1 0-1,0 2 0,0 1 0,2 0 1,1 0-79,1 2 1,0 0 0,-3 4 0,2 1 0,3 1 0,1 2 0,1 2 0,1 1 0,1 2 0,2 1 0,2 3 0,0 2 0,11-22 0,-1 1 0,2 0 0,-1 1 0,2 1 0,-1 1-34,1 1 0,0 0 1,1 2-1,1 3 1,2 0-1,1 2 1,1 3-1,1 0 1,1 1-1,1 0 1,1 1-1,0 1 0,1 2 1,0 1-1,2 0 1,-1 0-1,1 0 1,1 2-1,0-16 1,1 1-1,0 0 1,0 1-1,1 0 0,-1 0 1,1 1-1,0 0 8,0-1 0,-1 0 0,1 1 0,1 1 0,0 5 0,0 1 1,2 0-1,-1-1 0,1-3 0,0 0 0,1-1 0,1 0 1,0 0-1,2 0 0,0 0 0,1 0 0,1 0 0,0 1 0,2-1 1,1-2-1,5 15 0,2-2 0,1 0 0,3-3 0,1-1 1,2-1-1204,1-2 0,2 0 0,1-4 1137,-2-7 1,1-3-1,3 0 1,3 3 0,2 0-1,2-4 1,-2-8 0,1-2-1,1-2 1,1 0-1,1-1 1,2-2 0,2-1-1,2-2 1,1-2 0,0-3-1,1-1 1,2-2 172,0-2 1,1-1 0,2-2 0,6-1 0,1-1 0,1-3 0,-1-2-1,-1-3 1,1 0 0,2-2 0,-1-2 0,2-1 0,1-3 0,2-1-1,-1-3 1,-1-1 0,0-3 0,1-2 0,1-3 0,0-3 0,0-1-103,-1-3 1,0-1 0,-1-3 0,-2-3 0,-1-2 0,0-3 0,2-3 0,0-3 0,-1-1 0,-2-3 0,0-2 0,-3-2 0,-1-2 0,-2-1 0,-1-2 0,-13 8-1,-1-1 1,0-1 0,-2-1 0,-1 0 0,-1-2 0,-1 0 0,-1-2-66,0-1 0,0-1 0,-2-1 0,0-2 0,-1-4 0,-1-1 0,-1-1 1,-2 0-1,-2 1 0,-1-1 0,-2 0 0,0-1 0,-1-1 0,-1 0 1,-1-2-1,0 0 0,-2-2 0,-1-2 0,0 0 0,-2-1 0,0 1 1,-2 0-1,0-1 0,-1 0 177,0-1 0,-2 0 0,0-1 0,-1 0 0,-1-2 0,-1-1 0,-1 0 0,-1 1 0,0 3 0,0 0 0,-2 1 0,0 0 0,0 2 0,-2 0 0,1 1 0,-2 0 1,-1 1-1,0 0 0,-2 2 0,0-1 0,-1 4 0,-1 1 0,-1 0 0,0 0 0,-2 1 0,-1 1 0,-1 0 0,-1 0 38,-4-16 0,-2 0 0,-1 3 0,-1 4 0,-1 1 0,-2 2 0,1 4 0,-2 2 0,-1 1 0,1 3 1,-2 1-1,1 1 0,0 6 0,1 0 0,-1 2 0,-13-16 0,0 4 0,3 8 0,-1 4-650,2 5 1,-2 6 0,3 10 0,-2 7 0,-37 9 0,31 14 0,0 6 0,-4 12 0,0 6 543,-3 9 0,-1 4 0,-2 5 0,-1 2 0,1 2 0,1-1 0</inkml:trace>
  <inkml:trace contextRef="#ctx0" brushRef="#br0">20608 11861 8171,'-48'8'0,"2"-5"-93,4-6 1,1-11-1,10-9 1,2-6 247,6-2 1,5-4 0,9 4 0,5 3 0,4 4 0,4 6 0,5 5 134,3 4 0,4 9 1,-1 12-1,-5 8 0,-2 13 1,-5 10-195,-2 10 1,-13 8-1,3-25 1,-2 2-1,-4 2 1,-2 1 0,-3 6-1,-3 0 1,-1 3-1,-2 0 1,-4 6-1,-2 1-2,-3 2 1,-3 0-1,11-17 1,-1 0-1,-1 0 1,-3 3-1,-1-1 1,-1 1-1,-2 0 1,0 0-1,0-1 1,-2 1-1,0-1 1,0 1-1,-4 1 1,-1 0-1,0-1 1,-1 1-1,-1 0 1,-1 0-123,-1 1 0,-2 0 0,0 0 0,-2 0 0,0-1 0,-1 1 0,-1 4 1,-1 0-1,0 0 0,11-11 0,1-1 0,-1 1 0,-1 1 0,-2 2 0,-1 1 1,-1-1-1,1 2 0,-1-1 0,0 1 0,-1 1 0,1-1 13,0 1 0,-1 1 0,0 0 0,0 0 0,-3 3 0,-1 1 0,0 0 0,0 0 0,3-2 0,1 0 0,-1 0 0,1 1 0,-1-1 0,0 0 0,0 0 0,0 1 0,-1 0 0,-1 1 0,1-1 0,-1 0 0,1-1 0,0-1 0,0 1 0,0-1-65,-1 0 1,1 0 0,-1 0 0,-1 0 0,-1 2-1,0 0 1,-1 0 0,1-1 0,2-2 0,1 0 0,-1-1-1,1 0 1,-1 0 0,0 0 0,1-1 0,-2 1 0,0 0-1,0 0 1,-1 0 0,1-1 0,1 0 0,0-1 0,1 0-1,-1-1 1,0 2 0,-1-1 0,1 0 0,0 0 164,1-2 1,-1 1-1,1-1 1,1-1 0,2-1-1,0-2 1,1 0 0,0 0-1,-1 1 1,0 0-1,1-1 1,-1 0 0,1 0-1,0-1 1,0 0 0,1 0-1,-12 8 1,1 0-1,0-1 1,3-1 0,-1-1-1,2-1 1,3-3 0,2 0-1,0-1-113,4-2 1,0 0-1,1 0 1,2-3-1,0 0 1,3 0-1,-13 11 1,2 0-1,6-4 1,2 0-1,4-2 1,1-1-1,6-3 1,1-1 27,3-2 0,0-1 0,-18 23 0,8-7 0,4-7 0</inkml:trace>
  <inkml:trace contextRef="#ctx0" brushRef="#br0">10517 17925 9057,'-26'-19'0,"1"7"618,2 10 0,4 14 1,6 12-1,0 4 0,-1 6 1,1 3 66,0 5 1,5 8 0,4 3 0,2 8 0,2 4 0,2 3-475,2 3 0,0-32 0,1-1 0,3 3 0,0 0 0,2-2 0,0 0 1,-1 1-1,1-1 0,0-1 0,-1 1 0,0-1 0,0-1-325,10 34 1,-4-2 0,3-4 0,-4-3 0,-2-6 0,-3-4-447,-4-3 1,-4-6 0,-2 0 0,-2-6 0,-3-8-1,-2-5-1444,-2-6 1,3-8 0,-2-2 2003,-2-2 0,5-14 0,1-7 0</inkml:trace>
  <inkml:trace contextRef="#ctx0" brushRef="#br0">10744 17858 9003,'-10'-37'0,"-1"-1"0,-11-33 2784,1 7 0,1 20-3129,15 21 1,2 13 0,8 6 0,5 2 0,6 2 624,7 0 51,8 0 0,4 0 0,13 2 1,6 2-1,12 5 0,5 4 2,-32-4 1,0 0 0,3 1 0,1 1-1,0 2 1,0 2 0,0 0 0,1 0 0,3 1-1,1 0 1,0 1 0,0 2-88,3 1 0,0 1 1,4 3-1,0 1 0,1 3 1,-1 2-1,-3-2 0,0 2 1,-1 0-1,0 2 0,-3-1 1,0 0-145,1 2 0,0-1 0,-2-2 1,1-1-1,-3 1 0,-2 0 0,-1-2 1,-2 0-1,-2-1 0,-2 1 0,-3-3 1,-2 1-1,-2 0 0,-2 0-146,20 26 1,-10-2 0,-9 1 0,-8 1 0,-11-1 0,-9 4-18,-9 1 1,-13 4 0,-18-4-1,15-27 1,-1 0 0,-4-1-1,-2 0 1,-5-1 0,-2-1-1,-3 0 1,-1-1 36,-3 0 1,0-1 0,-5-2 0,0-2 0,-2 2-1,0-1 1,0-1 0,-2-1 0,-1-2 0,0 0-1,-1 0 1,1-1-182,1-2 0,-1 1 1,0 1-1,1-1 1,1 0-1,0 0 1,2-1-1,2 0 0,0 1 1,0 1-1,4-1 1,1 0-619,1-1 1,0 0 0,1 2 0,2 0 0,-27 8 0,5-2 0,7-1 0,12-6 822,10-5 0,3 1 0,8-7 0,-2 1 0</inkml:trace>
  <inkml:trace contextRef="#ctx0" brushRef="#br0">10224 18352 9202,'-22'-49'0,"0"0"0,3 6 2138,2 9 0,4 9 0,-2 11-1851,-3 1 0,4 6 0,-6 1 0,1 0 0,-5-2 0,-4-1 0,-6 1-165,-4-3 0,-4 5 1,-13 2-1,-7 2 0,-3 1 1,-8-2-213,35 1 0,-1-1 0,-33-1 1,33 4-1,-1 0 0,-34 0 1,6 1-1,3 4 0,4 4-129,2 3 1,7 2-1,9 4 1,6 3-1,8 3 1,6 1-1,10 4-912,7 4 1,8 3 0,6 4 0,13 2 0,12 4 1130,11 3 0,-14-21 0,2-1 0,2-3 0,0-1 0</inkml:trace>
  <inkml:trace contextRef="#ctx0" brushRef="#br0">10358 19404 8399,'19'8'78,"-4"-2"1,2-8 347,-2-2 1,-7-5 0,-4-9 0,-4-6 0,-4-5 0,-5-5 0,-3-3 0,-3-2 805,-3-2 1,-8-2-1,-11 4 1,-6 4 0,-9 5-1,-7 6-1272,-8 7 1,26 11 0,-1 3-1,-1 1 1,-1 2 0,-4 3-1,-1 2 1,-3 3 0,-2 3-1,-5 2 1,-1 2-303,-5 2 1,-2 2 0,-2 0 0,1 2-1,2 0 1,1 1 0,1 0 0,1 0-1,-1 0 1,0 0 0,1 0 0,1-1-1,-1 0 1,1 0-268,3-2 1,0 0 0,0-1 0,1 0 0,4 0 0,1-1 0,2-1-1,1 0 1,3-3 0,0 0 608,2-1 0,1-2 0,3-1 0,0-1 0,3-3 0,1 0 0,-2 0 0,1 0 0,-2 0 0,1-1 0</inkml:trace>
  <inkml:trace contextRef="#ctx0" brushRef="#br0">6665 17872 8415,'6'-45'316,"-6"1"1,1 14 0,-1 17 0,6 14 0,3 11 0,0 5 0,2 3 206,0 5 1,3 1-1,-1 8 1,0 0-1,1 0 1,-1 3-1,-1 0 1,-2 0-321,-1-2 1,0-4 0,3 4 0,-3-4 0,-5-5 0,-1-3-139,2-4 0,-4-6 0,2-5 0,-6-3 0,-6-2-138,-3-1 1,3-8 0,1-4 0,-3-7 0,1-5 0,1-5 0,5-4 259,2-4 1,2-4 0,0 1-1,2 2 1,2 4 0,5 2-1,3 2-71,1 3 1,0 7-1,2 0 1,1 3-1,1 2 1,-2 0 52,-1-1 0,-8 7 0,8 3 0,-3 2 0,1 2 0,2 2 0,-1 2-829,0 5 0,1 9 0,0 4 0,3 3 0,2 3 0,2 2-811,2 1 1,7 0 0,1-4 0,-1-2 1470,-2-3 0,5-3 0,1-5 0</inkml:trace>
  <inkml:trace contextRef="#ctx0" brushRef="#br0">7398 17885 9221,'0'-35'0,"0"0"0,0 4 0,0 5 1420,0 2 1,0 12-1,0-1-712,0 1 1,2 6 0,1 3 0,3 8 0,0 8-877,-1 8 1,6 11 0,-2 8 0,4 9 0,3 6 0,4 4-1,-1 2-769,0 2 0,5-3 0,-2-4 1,3-6-1,3-7 937,3-6 0,9-10 0,8-8 0</inkml:trace>
  <inkml:trace contextRef="#ctx0" brushRef="#br0">7878 17512 9968,'0'-13'-794,"2"1"1,2 4-1,5 8-364,3 8 1130,1 4 0,0 1 0,1 0 0</inkml:trace>
  <inkml:trace contextRef="#ctx0" brushRef="#br0">8078 17552 8566,'-6'-13'0,"-1"-1"0,-2 2 669,0 3 0,5-1 0,-5 7 0,0 5 1,1 5-1,4 5 22,2 1 0,-2 2 0,-2 3 0,-1 4 0,-2 3 0,0 3 0,1 2-485,3 1 1,-4 3 0,4-6 0,2-3-1,2-1 1,2-3 0,2-3-254,2-4 1,7-2 0,-1-3 0,6-3 0,0-2 0,1 1-729,0-2 571,6-2 1,-8-1 0,6-1 0,0-2 0,1-2 0,-3 3-296,0 0 1,-3-2-1,-3-1 1,-1 2 0,2 2-1,1 1 1,3 1-824,2 4 1,3-2 1321,7 5 0,3 1 0,6 5 0</inkml:trace>
  <inkml:trace contextRef="#ctx0" brushRef="#br0">8611 17658 8456,'-4'-34'940,"-1"3"0,1 6-219,4 21 1,6 1-1,1 12 1,2 1 0,0 2-1,1 3 1,4 1-612,4 2 0,-4 4 0,4-3 0,-3 0 0,-2 1 0,-1-4 0,-2-1 38,-1-2 1,-4-5 0,2-6-87,-1-4 0,-1-12 1,-5-8-1,0-3 0,0-3 1,1-2-1,2-3 135,1-1 0,1 9 0,-5-1 0,0 2 0,0 3-576,0 3 0,6 10 0,3 3 0,4 5 0,5 5 0,4 5 379,3 6 0,14 5 0,2 6 0</inkml:trace>
  <inkml:trace contextRef="#ctx0" brushRef="#br0">9104 17565 10294,'-8'-74'0,"-1"9"0,3 13 1578,3 17 0,9 20 1,4 6-1,5 6-1513,3 3 1,5 0 0,0 0 0,2 1 0,3 4 0,2 4 0,1 4 0,-3 3-356,-4 2 0,1 7 0,-5 1 1,3 3-1,-3 1 0,0-2-177,-4-1 0,3-2 0,-1-2 0,-2-2 0,-1-2 0,-2-2 1,2-3 188,3 0 0,-2-1 0,6 0 0,2 2 0,1 5 278,2 6 0,0 19 0,-1 9 0</inkml:trace>
  <inkml:trace contextRef="#ctx0" brushRef="#br0">5879 19977 8243,'-5'-26'1504,"1"-1"1,-1 0-986,5 14 1,2 7-1,2 6 1,5 8-1,3 3 1,1 4-1,1 3-625,-1 4 0,0 3 0,1 2 0,-3 0 0,0-1 0,-2 0-480,1-4 1,-3-7 0,1-7 616,-2 3 1,-3-13-1,-8-7 1,-4-10-1,-2-7 1,-3-6-1,1-3 557,0-4 0,-1-2 1,1-1-1,1 1 0,3 3 1,5 2-1,2 5-324,2 4 0,2 5 1,2 0-1,7 4 1,3 5-1,4 4-881,-2 4 0,5-1 0,1 2 0,4 3 1,2 5-1,1 8 0,5 6-1476,5 2 0,-2 3 0,9 3 2093,0 1 0,1 0 0,6-1 0</inkml:trace>
  <inkml:trace contextRef="#ctx0" brushRef="#br0">6598 19551 8243,'-32'-19'853,"5"-2"0,1-4-352,6 3 0,10 4 0,2 7 0,4 4 0,6 1 0,5 2-345,5-2 1,7 4-1,3-2 1,5 2 0,3 4-1,1 1-191,-2 1 0,-1 8 1,-2-2-1,-4 4 1,-4-2-1,-5-1-338,-4 1 1,-3 2-1,-6-1 1,-3 0-1,-5 1 1,-5-3 561,-2-2 0,0 2 258,2-7 1,9 1 0,7-5 0,10 0-1,6 1-265,5 4 1,1-3 0,2 7-1,-2 2 1,-3 1 0,-4 1-1,-5 2-183,-4 2 1,-3 0-1,-6 5 1,0 2-1,-3 1 1,-6 2-279,-9-1 1,-1 1-1,-3-2 1,0-3 0,-1-4-1,3-3 1,2-2-209,6 0 1,3-5-1,6-2 1,0-2-1,8 1 487,11-2 0,5-2 0,11-1 0</inkml:trace>
  <inkml:trace contextRef="#ctx0" brushRef="#br0">7145 19524 8873,'-18'-35'448,"0"-1"0,7 11 1,8 13-210,6 5 0,4-4 0,8 4 0,3-2 0,4 2 0,3 1 0,3 3 0,2 1-181,1 2 0,0 2 1,-4 4-1,-1 7 0,-1 8 1,-2 4-4163,-6 2 4104,-8 5 0,3-4 0,-4 5 0</inkml:trace>
  <inkml:trace contextRef="#ctx0" brushRef="#br0">7252 19724 9978,'-18'-22'0,"2"-2"0,4 2 0,7 3 338,8 7 1,5 3 0,6 6-1,3-1 1,2 1 0,2 1 0,2 2-1,3 0-247,0 0 1,1 3-92,0 6 0,-1 0 0,1 10 0</inkml:trace>
  <inkml:trace contextRef="#ctx0" brushRef="#br0">7345 19871 9385,'-33'-33'863,"14"17"-923,6 3 1,11 8-1,16 5 1,0 0-1,4 0 1,4 2 0,5 1-1,4 3-250,5 1 1,1 2-1,0 4 1,-3 2 0,-2 1 309,-2 2 0,-8 6 0,-2-4 0</inkml:trace>
  <inkml:trace contextRef="#ctx0" brushRef="#br0">7891 19658 13486,'5'8'836,"-1"1"0,1 0 0,-5 5-930,0-1 1,4 0 0,2 1-1,2-1 1,2-1 0,0-2-661,-1-1 1,3-2-1,-3 2 1,3-4 90,1-4 0,-7-2 1,-6-4-1,-7-5 1,-7-5-1,-2-3 985,-2 2 1,0 3-1,5 2 1,0 4-1,1 0-30,3-1 0,5 5 0,10-1 1,8 4-1,10 3-1582,6 1 0,13 6 1290,1-1 0,6-3 0,4 0 0</inkml:trace>
  <inkml:trace contextRef="#ctx0" brushRef="#br0">8371 19564 10829,'-37'-49'0,"8"9"1180,11 14 0,9 15 1,11 11-1,2 9-1308,5 8 1,7-3 0,3 6 0,2 0 0,4 7 0,5 7 0,5 6 0,4 3-625,1 1 0,3 11 0,-2-3 1,-4-2-1,-4-4 0,-8-4 131,-6-2 0,-10-2 1,-4-2-1,-7-7 0,-7-3 1,-8-6 859,-7 0 1,-7-3 0,0-2 0,1 1-1,3 5 1,5 3 637,4 4 1,10 15-878,3 6 0,4 3 0,1 7 0</inkml:trace>
  <inkml:trace contextRef="#ctx0" brushRef="#br0">12944 18725 7672,'-33'-40'236,"17"17"1,28 28 0,36 26-1,-14-13 1,4 0 0,6-2-1,2-1 1,1-5 0,2-3 0,2-2-1,0-2 14,2-1 0,0-3 0,-5-3 0,0-4 0,5 0 0,0-3 1,3-2-1,0-2 0,0-2 0,0 0 0,3-1 0,-1 0 0,-1 1 1,0 0-251,0 1 0,0 0 0,7 0 0,1 1 0,-7 1 0,0 1 0</inkml:trace>
  <inkml:trace contextRef="#ctx0" brushRef="#br0">17116 20457 7663,'-22'-1'204,"-1"-4"0,-5 2 0,8-4 0,-1 0 0,2 1 0,2-2 0,3-1 0,3-4 0,4-5 0,4-1 691,1 0 1,4-4-1,4 4 1,6 0-1,5-2 1,3 2-1,0 0-597,1 2 0,-3 7 1,4 3-1,2 1 1,1 1-1,2 1 1,-1-1 194,1 2 1,4 2-1,3 1 1,3 0 0,6 0-1,3 0 87,4 0 0,7 1 1,2 2-1,3 2-417,6-2 0,-1-2 0,7-1 0,0 0 0,-35 0 0,0-1 0,1 0 0,0-1 0,2 0 0,-1-1 0,0 2 0,0-1-31,-1 2 0,1-1 1,3 0-1,0 1 0,-1-2 1,1 1-1,-2-2 0,0 1 1,1 0-1,-1 1 1,-1 0-1,-1 1-120,1-1 1,0 2-1,0 1 1,1 0-1,0 1 1,0 0-1,0 0 1,1 0 0,1 0-1,1 0 1,-2-1-1,1-1 15,-1 0 1,1-1 0,5 0 0,0 0 0,-1 0 0,0 0 0,0 0 0,-1 0-1,1 0 1,0 0 0,-2 0 0,0 0 64,0 1 1,0-2 0,2-3 0,0-2 0,-3 0 0,-1-1 0,0-1 0,0 1 0,-1-1 0,1 1 0,-4 1 0,0 0 0,-2 1 0,-1 0-93,36-4 0,-9 6 0,2-1 0,-2 2 0,-3 2 0,-3 0-340,-4 0 1,0 0 0,-1 0 0,-1 0 0,-3 0-1,-5 0 408,-2 0 1,-2-1-1,0-2 1,-2-2-1,-1 2 1,-3 0-1,-1 0-219,-4-1 0,3-1 0,-4 5 0,-3 0 0,0 0-839,0 0 0,-3 6 0,1 3 0,-1 5 0,0 3 1,-1 5-1,-2 4 990,-3 0 0,-1 1 0,-2 0 0</inkml:trace>
  <inkml:trace contextRef="#ctx0" brushRef="#br0">18062 18698 7824,'-13'0'798,"0"0"0,-1 0 1,3 1-1,2 4 1,4 4-1,4 4 1,1 5-1,0 6 1,1 7 270,4 9 1,2 6-1,6 10 1,1 3-1,-1 6 1,0 2 0,1 4-1,-1 0-601,0 2 1,-1-2-1,-1-5 1,-4-1-1,0-1 1,-1-3-454,0-2 1,0 8-1,-3-5 1,2-4-1,-2-7 1,-1-8-354,3-6 1,-4-1-1,5-8 1,-1-4-1,1-3-1455,1-5 1,3-10 0,7-11 1792,1-11 0,5-20 0,-2-5 0</inkml:trace>
  <inkml:trace contextRef="#ctx0" brushRef="#br0">17289 18005 8296,'-4'-21'640,"-1"3"1,1 20 0,4 8-1,0 7 1,1 2 0,2-1-195,2 1 1,1 2 0,-3 5 0,3 1 0,1 0 0,2-1-218,-2 1 1,4 0 0,-7-2 0,-1-3 0,0-4-325,1-3 1,-2-5 0,1-6 19,-6-8 1,-3-8 0,-3-6-1,3-4 1,2-5 0,-1-2 144,2-2 0,2 0 0,1 5 1,1 3-1,2 2 0,3 2 0,2 2-1,2 3 1,-3 0 0,2 1 0,3 0-1,3-1 1,3 2 220,-2 4 1,-1-4 0,-2 3 0,2-1-1,1-1 1,2 4-550,-2 1 0,-1-3 0,-2 4 0,2 3 1,2 2-1,2 4 0,0 6 259,0 7 0,5-3 0,-3 6 0</inkml:trace>
  <inkml:trace contextRef="#ctx0" brushRef="#br0">17982 17605 7795,'0'-10'0,"0"5"565,0 10 1,0 10-1,0 4 1,2 2 0,1 4-1,1 3 1,-1 6-214,-1 4 0,-2-1 0,0 9 1,1 0-1,2 2 0,2 1 1,-2-2-353,-2-1 0,5-2 0,1-4 0</inkml:trace>
  <inkml:trace contextRef="#ctx0" brushRef="#br0">18356 17485 8745,'-5'-18'1725,"1"1"0,-1 6-1523,5 11 0,0 6 0,0 8 0,0-1 0,-1 2 0,-2 2 1868,-2 6-1919,1 2 1,0 6 0,-1 2 0,2-1 0,2 1 0,2-5-329,4-4 0,0-1 0,6-5 1,-2-2-1,1-1 235,2-2 0,1-5 1,1-4-1,-1-4 1,0-4-1,1-4-260,-1 1 0,0-5 0,1 3 0,-1-1 0,0 0 0,2 2 202,3 2 0,3 2 0,5 4 0</inkml:trace>
  <inkml:trace contextRef="#ctx0" brushRef="#br0">18862 17738 7784,'12'6'559,"-2"3"1,-2 3 1089,-2 1 1,3-4-1,-5 0 1,-1 2 0,0-1-1454,1-1 1,-2-5-451,2-8 0,-4-5 0,-3-9 0,-1-4 0,1-3 0,1-2 118,2 0 0,2 1 0,2-1 1,4 2-1,1 1 0,0 4 93,1 0 1,2 3-1,1 3 1,0 1 0,2 1-1,0 2 1,1 2-787,1 2 1,-4 2-1,8 4 1,1 0-1,2 1 829,4 4 0,7-4 0,-1 5 0</inkml:trace>
  <inkml:trace contextRef="#ctx0" brushRef="#br0">19329 17579 7784,'-18'-11'1787,"0"-1"1,2 2-1172,1 4 0,9 10 1,6 4-1,9 2 1,7 2-1,7 3 0,3 0-658,5 0 1,0-2 0,2-1 0,-6-2 0,-4-3 0,-2 1 37,-3-1 0,-3-4 0,-2 2 1,0-4-1,1-1-137,-1 0 1,6 0 0,3 2 0,5 2 140,4 5 0,3 9 0,6 2 0</inkml:trace>
  <inkml:trace contextRef="#ctx0" brushRef="#br0">20608 18818 9385,'-6'-43'0,"-1"5"1094,0 8 0,-5 9 0,4 14-353,1 7 0,1 15 0,5 17 0,-2 18 1,-3 17-1,3-26 0,0 1 0,0 3 1,0 0-681,1 2 1,1 1-1,0 4 1,0 0 0,1-6-1,0 0 1,0-1-1,0 0 1,0-1 0,0-1-1,0-2 1,0 0-529,0 34 1,1-34 0,0-2 0,2 28 0,1 0 0,1-2 0,-1-6-648,1-4 1,-1-9-1,-4-14 1,0-4-1,0-7 1114,0-5 0,-6-14 0,-1-4 0</inkml:trace>
  <inkml:trace contextRef="#ctx0" brushRef="#br0">20515 17832 7798,'-13'-27'1657,"-1"8"1,3 7-1506,2 11 0,-2 12 0,7 12 0,-1 2 0,1 3 0,0 1 0,1 4 0,1 1 322,2 3 1,6 0 0,3 0 0,3-3 0,1-1-1,0-5-654,1-4 1,-1-1-1,0-5 66,1-2 0,-7-8 0,-2-8 0,-4-9 1,-1-6-1,-1-4 0,-4-2 241,-4-3 1,2 1 0,-1-1 0,3 3-1,2 2 1,1 3-10,2 1 0,2-3 0,2 0 0,5 2 0,4 1 1,4 2-190,0 0 1,7-1 0,-2 1 0,3 1-1,2 3 1,-2 3 0,-1 2-1443,-2-1 1,2 3 1512,7 6 0,3 9 0,6 8 0</inkml:trace>
  <inkml:trace contextRef="#ctx0" brushRef="#br0">21102 17752 8558,'-9'-28'846,"0"5"0,7 7 1,4 18-1,8 2-1145,7 5 0,0 1 1,-3 1-1,-1-4 1,0 0-1,-1 1 1,-1 2-1,-4 4 244,-1 3 1,-2 3-1,-4 3 1,0-2-1,0-2 1,-1-2 634,-4-3 0,-2 0 1,-6-2-1,1-2 956,3-1-1438,3-6 1,7 3 98,4-6 0,-4 1 0,4 4 0,-5 2 0,-3 2 0,-2 0 0,1 1 539,-2 2 0,5 1 0,-4 1-780,4-1 0,1 0 0,-2 1 0,-1-1 0,-3 0-1330,-1 1 0,-4 0 0,-5 3 0,-2 2 1,2-1 1373,1-3 0,2 7 0,0-7 0</inkml:trace>
  <inkml:trace contextRef="#ctx0" brushRef="#br0">21448 17858 7782,'0'-13'810,"2"6"0,2 2 0,5 4-728,3 1 1,3 0-1,1 0 1,3 0 0,0-2-1,2-1 1,0-1 0,1 1-332,-1 1 1,3 2 248,-7 0 0,1 6 0,-5 2 0</inkml:trace>
  <inkml:trace contextRef="#ctx0" brushRef="#br0">21395 18152 7841,'7'-37'1372,"1"0"0,2 4-1340,8 9 0,10 8 1,6 1-1,2-1-671,1-2 0,4 5 1,-7 5 638,0 2 0,5-4 0,-5 3 0</inkml:trace>
  <inkml:trace contextRef="#ctx0" brushRef="#br0">21861 17885 7760,'5'-21'379,"-1"4"1,7 8-1,-2 7 1,2 7-341,3 4 1,-1 5-1,-1-5 1,-3 3 0,-5 1-1,-1 1-1449,2-1 2004,-4 0 0,7-5 0,-4-4 0,5-4-373,3-4-221,7 2 0,2-4 0,5 6 0</inkml:trace>
  <inkml:trace contextRef="#ctx0" brushRef="#br0">21808 18138 7789,'6'8'111,"1"-2"0,7-5 0,1 4-168,2 3 1,3-2 0,3-1-1,0-4 1,0-1 0,2 0 56,2 0 0,0-6 0,-1-1 0</inkml:trace>
  <inkml:trace contextRef="#ctx0" brushRef="#br0">22301 17978 9276,'-13'-25'0,"0"4"639,-1 8 0,7 16 0,3 10-770,2 2 1,4-6-1,0-3 1,4 0-1,2 1 1,2 1 0,2-4-93,1-2 1,5-2 0,0 0 0,-2 0 0,-1 0 0,-3-2-225,-3-2 0,1-4 1,-5-5-1,-2 0 1,-3 1 986,-5 3 1,2 3 0,-6 6-1,0 2-511,2 2 1,7 3-1,10 7 1,7-1 0,6-1-30,7-3 0,10 3 0,7-5 0</inkml:trace>
  <inkml:trace contextRef="#ctx0" brushRef="#br0">22741 17725 9654,'-1'-13'0,"-4"1"0,-4 6 0,-2 13 0,-1 20 0,3 20 0,4 17 2702,4 10-2854,0-35 0,2 1 0,1 0 0,2 1 0,0 1 0,1-1-189,0 1 0,2 0 1,2 4-1,1-1 1,0-2-1,1 1 1</inkml:trace>
  <inkml:trace contextRef="#ctx0" brushRef="#br0">21355 20244 7728,'-30'-4'115,"4"-1"1,3 2 561,15 8 1,3-4 0,10 3 0,5-2 312,6-2 1,2-2 0,9 0 0,5-4 0,7 0 0,5-2-477,5 1 0,6-1 0,4-2 0,6 3 1,0-1-1,1 2 0,-7 0-1267,-3 3 0,-4 2 0,-3 1 1,-3 0-1,-3 0 0,-3 0-1198,-6 0 0,-2 4 1951,-5 1 0,3 5 0,-10-2 0</inkml:trace>
  <inkml:trace contextRef="#ctx0" brushRef="#br0">22928 20084 7728,'7'-25'866,"-2"3"1,-2 8-1,1 11 1,5 6-126,3 6 1,1 9-1,1 6 1,-1 5-1,0 8 1,-1 5-391,-3 2 1,3 7 0,-5-3 0,2 3 0,-2-1 0,1-4-325,-1-5 1,-4 1 0,2-11 0,-2-3-1,0-4 1,1-6-295,-1-4 0,-3-6 0,-4-5 1,-5-8 120,-3-8 0,-2-8 0,3-10 1,2-6-1,4-4 0,4-5-81,1-2 0,6 0 0,4-4 0,6 3 0,7 6 0,2 4 0,1 7-95,1 4 1,-6 0 0,-2 11 0,-3 4 0,-1 4 0,-4 2 49,-4-1 1144,3 5 0,-8-1 0,1 7 0,-6 3 0,-6 1 1707,-3 4-2571,-1 0 1,-1 4 0,0 1 0,-3 4 0,1-1 0,3 2-870,2-1 1,4 1 0,-2 3 0,5-3 0,2-1 0,4 0-281,2-1 0,9-3 0,14-7 1141,12-5 0,-2-2 0,14-2 0</inkml:trace>
  <inkml:trace contextRef="#ctx0" brushRef="#br0">23808 19831 11564,'-14'-12'0,"1"5"0,1 8 996,3 11 1,3 19 0,6 13 0,0 5-1163,0 0 0,2-3 0,2-3 1,4 3-1,2 4 0,2 2 1,3 3-1,1 3 166,3 2 0,-4 8 0,-5-31 0,-1 0 0</inkml:trace>
  <inkml:trace contextRef="#ctx0" brushRef="#br0">24501 20044 7728,'0'-71'0,"0"15"0,0-4 0,1 20 0,4 18 601,4 10 1,8 7 0,6 3 0,2-1 0,1-1 0,1 1 0,0 1 0,-1 5-1,1 5 1,0 6 0,-1 7 0,1 6-805,0 2 0,-5 4 1,-1-3-1,-2 1 0,-3-2 1,-2-1-1,-6 1 203,-3 2 0,-4-3 0,-1 4 0</inkml:trace>
  <inkml:trace contextRef="#ctx0" brushRef="#br0">24621 20257 7728,'-9'-23'651,"0"5"1,8 6 0,1 12 0,7 0-266,5 0 0,3 4 1,1 2-1,3 0 0,2 2 1,3-1-1,2 5 1,4 3-387,1 2 0,0 1 0,-4-4 0</inkml:trace>
  <inkml:trace contextRef="#ctx0" brushRef="#br0">25407 19711 7728,'-13'6'967,"6"13"1,2 14 0,4 7-515,1 4 1,0 5-1,0-5 1,0 1-1,0 1 1,1 3 0,2 2-1,3 3-577,1-1 1,2-1 0,3-3 0,-2-5-1,-2-4 1,-1-3-2100,1-1 0,-5-8 2223,1-2 0,-8-5 0,-4-8 0</inkml:trace>
  <inkml:trace contextRef="#ctx0" brushRef="#br0">25221 20271 10287,'0'-14'0,"1"2"0,4 4 0,3 3 0,6 4 0,4 2 217,4 4 1,3 2-1,3 8 1,2 3 0,2 4-1,1 1-217,-1 0 0,6 2 0,-4-4 0</inkml:trace>
  <inkml:trace contextRef="#ctx0" brushRef="#br0">25794 20337 7728,'-8'-6'1148,"4"6"1,3 8-983,1 4 0,0 1 0,0 0 0,0 2 0,0 1 0,1 2 0,2-2 0,1-1 91,-1-1 0,3-6 0,-1-2 0,-2-4-311,-2-8 0,1-9 1,1-4-1,1-2 1,-1-4-1,0-2-158,1 1 1,-1-3 0,5 12 0,-1 0-1,-1 3 1,2 2-1973,-1 3 2184,2 9 0,4 7 0,0 7 0</inkml:trace>
  <inkml:trace contextRef="#ctx0" brushRef="#br0">26194 20431 7728,'-12'-29'0,"3"-2"0,5 11 846,8 15 0,8 10 0,7 8 0,2-1 0,3 0 0,2-1 0,4 4 1,1 2-741,-1 2 1,2-4 0,-1 2 0,-1-2 0,-3-3 0,-5-3-462,-4-5 0,-10-5 1,-3-7-1,-5-6 1,-5-6 217,-3-3 1,-9-1-1,-2 2 1,0 3-1,-1 2 1,4 2 1849,1 4 0,4 9 0,3 7 0,8 12-2214,8 11 1,9 14 0,6 13 0,2 11 500,-12-27 0,0 1 0,1-3 0,-1 0 0,0 2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10011 10755 8350,'-7'-47'0,"2"2"72,10 10 1,-5 21 0,0 10 0,-8 1-1,-4 0 1,-3-1 0,-2 1 0,-6 1 0,-2 2-1,-4 0 1,-4 2 0,-5 1 278,-4 1 0,2 5 1,-7-5-1,-1-1 0,2-1 1,-1-2-1,0 0 0,-2 0 1,0 0-1,0 0-73,-1 0 1,-2-6 0,-2-2 0,0 0-1,-3 0 1,0 2 0,0 2-176,3-2 1,-4 4 0,0-2 0,0 2-1,2 2 1,1-1-118,3-3 1,2 2 0,-3-2 0,-1 2 0,1 2-1,0 0 74,-1 0 0,1 0 0,-2 0 0,-1 0 0,-5 0 0,-1 0 0,-5 0-29,-1 0 0,3 0 1,-8 2-1,2 1 1,-1 2-1,-2 1 1,36-2-1,0 0-35,-36 3 0,36-3 0,-1 0 0,-32 6 0,1-1 0,2 0 1,2 0 65,-1 0 0,5-7 1,1 3-1,3-4 1,5-1-1,4 0 1,2 0 116,-1 0 1,4 0 0,-2 0-1,2 0 1,2-1 0,-1-2 0,2-1-195,-1 1 1,-2 1-1,-2 2 1,-2 2 0,-3 1-1,-4 1-92,-3-1 0,-4 3 0,3-2 1,-1-1-1,0-1 0,0-1 1,0 2 232,-1 2 0,5-1 0,-2-4 0,5-1 0,2-2 0,4-2-11,1 2 1,1 0-1,5 0 1,-1-1 0,-2 1-1,-3 1 1,0 2-124,0 0 0,-7 0 1,1 0-1,-1 0 1,-3 2-1,1 2 1,-2 4-98,0-1 0,2 3 0,-3-4 0,3 2 0,3 1 0,4 0 120,3-1 1,2-3 0,0 2 0,-3-1 0,0-3 0,-1 0 0,1 0-12,0 2 1,-3 5 0,3-1 0,-1 1-1,-5 2 1,-1 0 0,-2 3-138,3 0 1,2-1 0,-2 0-1,2 0 1,2 3 0,1 1 0,1-1 164,0 3 0,-3-6 0,5 4 0,1-3 0,0-2 0,1 1 68,2-1 0,-3-1 0,8-2 1,-2-1-1,-2 3 0,2 3 1,-1 2-186,1 0 0,3 3 1,-3 3-1,-2 2 1,4 1-1,-1 1 0,2 0-124,-3-1 1,4 6-1,1-1 1,1-2-1,0 1 1,1-1 225,2 3 0,1-1 0,0-5 0,2 1 0,2 0 1,2-1-1,2 1 175,2 0 0,3-1 0,2 1 1,3 1-1,4 2 0,4 1 1,1-2-184,0 0 0,0-1 1,1 1-1,4 2 1,4 0-1,3 1 79,1-1 0,2 1 0,2-2 1,4 1-1,1-1 0,1-2 1,0-2 147,2 1 1,2 0 0,1-2 0,2 0 0,1-1 0,0 1-108,2-1 0,1-1 0,6 4 0,0-2 0,0-1 0,1-2 0,4 0-25,4-1 0,2 3 1,3-7-1,-1 1 0,0 0 1,1 0 68,-1-2 1,-6 3-1,-1-1 1,-1-2 0,1-1-1,0-2 1,-1 1 2,-2-1 0,-1-1 1,-2-2-1,1-2 0,2-1 1,5-1-1,2 0 58,5-3 0,6-2 0,-1-1 0,4 0 0,4 0 0,0 0 0,2 0-145,1 0 0,-1 0 1,4 0-1,0 0 1,-2 0-1,1 0 27,-4 0 1,-5 0 0,-3 0 0,0 0 0,-2 0 0,2 0 0,-2-1 1,0-4 0,8 2 0,-4-4 0,1 1 1,1 2-1,0-2-167,2-3 1,7-1-1,0 1 1,-1 3-1,1 1 1,-2 1-1,1 1-50,0 1 1,-5 2 0,3 0 0,-2 0 0,0 0 0,-1 0 706,-3 0-420,-7 0 1,10 0-1,-5 0 1,-2 0-1,-2 0 1,-4 0-67,1 0 1,2 0 0,-2 0 0,2 0 0,-1 0 0,-3 2-172,0 2 1,-1-2 0,2 4-1,1-2 1,3 1 0,1-2-1,0-2-32,1-1 0,-3 0 0,4 0 0,2-1 0,-1-2 0,1-3 0,-2-2 210,2-2 0,1 0 1,2-1-1,-1 4 1,1-1-1,0 2 1,1-1-163,3 0 0,-1 4 0,2-2 0,-1 4 1,-3-1-1,2-1-211,-2-1 0,0-1 1,-3 5-1,-1 0 0,-3-1 1,-2-2-1,-3-3 256,-1-1 0,-2 2 0,2-4 0,2-1 0,0-2 0,0 0 249,-3 3 1,0-1-1,-1 4 1,0-1-1,-1-2 1,-1 1 0,-3 3-262,3-1 0,-2 4 0,3-4 0,2 2 0,3-2 0,0 0 0,1-2 0,-2 1 0,8 0 0,1-4 0,0 1 0,4-3 0,-6-4 0,-2 1 0,10 1 0,-9 0 0,5-2 0,1-4 0,-4-1 0,-5 1 0,-6 2 0,-2-3 0,1 2 0,-2 0 0,-3-3 0,1 0 0,-2-3 0,-1-2 0,6-3 0,-4 2 0,1-4 0,-4-1 0,-2-2 0,-2 2 0,-6-3 0,-3 5 0,-5-1 0,-3-1 0,-7 2 0,-4-2 0,-3-1 0,-6 4 0,1-3 0,-4 2 0,-4 2 0,-5 2 0,-3 1-605,-1 1 1,-1-1 0,1 0 0,0 2 0,-1 1 0,1 2 375,0-1 1,-1 2 0,1-1 0,0-1 0,-1 1 0,1 0 0,0-2 172,-1-1 0,-4 0 0,-1 1 0,-2 2 0,-2 0 0,-4 1-115,-4 3 0,0 2 0,-6 1 0,-3-1 0,1 3 0,-1-1 0,3 5-85,-1 2 1,1-3 0,0 2 0,1-1 0,1 2 0,-1 0 0,2 1 284,1 0 0,1-3 1,1 3-1,-5-1 1,-1-2-1,0 0 1739,2 0-1671,5 0 0,-14-6 0,-1-1 0,-5-3 1,-6-2-1,-4-3-81,-2-1 1,25 12 0,-1 1 0,1 0 0,-1 0-1,-2 1 1,-1 1 0,-2 0 0,0 1 0,-1 1-1,-1 0 1,-2 1 0,-1 1-361,-1 1 1,-1 1-1,0 0 1,-1 2-1,0 1 1,0 2 0,2-1-1,1 0 1,1 0-1,2 0 1,1 0-1,0 1 21,2 1 0,0 1 1,3 0-1,-1 1 1,-1 2-1,-1 1 1,4 0-1,-1 0 0,-32 8 1,5 1-1,3 2-262,6-2 0,8 3 0,6 2 1,6 3-1,4 5 585,1 4 0,-2 14 0,-6 8 0</inkml:trace>
  <inkml:trace contextRef="#ctx0" brushRef="#br0">3812 5597 22160,'0'-25'-3332,"0"3"0,0 4 3479,0 3 1,0 2 0,-1 0 0,-4 1 0,-3 3 0,-4 5 0,-2 2 104,1 2 0,-5 2 1,1 2-1,-1 3 0,0 2 1,-1-1 6,-2-2 1,0 3 0,-2-5-1,2-1 1,0-2 0,2-1 0,-2-1-1,0-2 713,-2-1 0,-2-7 0,-2 4-422,0-1 0,1-2 0,-3 4-431,-2-1 0,2 4 1,-7-2-1,-1 4 1,-3 1-1,-3 1 0,-3 2-238,-1 2 1,1 5 0,-3-1 0,0 3 0,5 1 0,-2 0 0,3 1 426,1-1 0,-4 2 1,9 1-1,0 2 0,0 0 1,2 0-190,-1-1 0,2 5 0,-1-2 0,2 0 1,2 3-1,0-1-262,1 0 1,2-1 0,0 3 0,-2-2 0,-2 1 0,-1 1 136,1-2 0,-4 4 1,3-4-1,1 3 1,-1 0-1,4-1 1,1-2-26,1 2 1,5-4-1,1 1 1,2 0-1,2-2 1,4 2-1,3-2-142,1 0 0,6 4 0,-2-4 0,4 0 0,1 2 0,0-2-27,0 0 1,4 3 0,2-2 0,2 0 0,2 4 0,3 0 250,5-2 0,-3 3 1,4-4-1,0 1 1,5 0-1,4 1 1,5-3 212,1-2 1,2 1-1,2-1 1,1-2 0,-1-1-1,4-3 7,-1-3 0,2 1 0,0-4 0,3 0 1,0 0-1,0-3 0,-3-1-26,-2-2 0,3 0 0,2-2 0,0-1 0,0-1 1,-1 1-148,1 1 0,1 2 0,5 0 0,-2 0 0,-1 0 0,1 0-1,2 0 0,2 0 0,-1 0 0,-1 0 1,-2 0-1,-1-1 213,1-4 1,1 4 0,-1-4-1,-4 4 1,-2 1 0,-2 0 0,1-2-281,-2-2 1,1 2-1,-2-2 1,0 3-1,0 1 1,1-2-31,4-2 0,-2 2 0,5-2 0,3 1 0,1 0 0,1-3 0,0 0 0,1 0 0,3-3 0,4 3 0,3-1 0,5-4 0,3 0 0,0-3 0,-2 5 0,-7 1 0,-3-1 0,-4 0 0,-6 1 0,-2 1 0,-5 0 0,-6-2 0,-3-5 0,-2 1 0,-2 0 0,-2-1 0,-1 1 0,-5-5 0,0-1 0,0-2 0,-1-2 0,-3-3 0,-3 0 0,-2-2 0,-1-2 0,-3-1 0,-5 1 0,-2 1 0,-4-1-389,-2-1 0,-10 0 0,-9 3 0,-5-2 0,-6-1 0,-3 3-67,-5 4 0,-5 0 1,-1 5-1,-2 0 1,-6-2-1,-4 2 1,-5 0-1,-3 2 294,-3 3 0,32 7 0,-1 0 1,1 1-1,0 0 0,-2 1 1,0 0-1,1 1 0,-1-1 1,2 1-1,0-1 266,0 2 1,1-1 0,-5-2 0,0 0 0,2 2 0,0 1 0,-1-1 0,0 0-1,-2 2 1,0 0 0,2 0 0,0 1-222,1-1 0,0-1 0,2 3 0,1-1 0,-25-3 0,4 2 0,7 4 0,6 0-875,7 3 1,1 10 0,7 0 0,2 4 1000,6 4 0,-2 3 0,4 0 0</inkml:trace>
  <inkml:trace contextRef="#ctx0" brushRef="#br0">17036 10662 10415,'-6'-20'-257,"5"6"1,-2-4 0,6 3-12,5 2 303,-2-6 1,6 4-1,-3-5 1,3 3-1,1-1 1,-1 2-1,-2 1 1,-2 1-1,-4 1 1,-7 0-1,-10 1 84,-12 3 1,-8-1-1,-10 5 1,-4 2-1,-8 2 1,-3-1 0,-4-1-1,-2-1 1,-5 1-40,-4 2 0,7 2 0,-5 3 0,-2 5 1,-1 2-1,36-6 0,0 0 0,1 0 0,-1-1 1,-1 1-1,1 0-44,-2 1 1,0 0-1,-1 1 1,0-1 0,-3 1-1,-1-2 1,2 1 0,1 0-1,0 0 1,1 0 0,-1 1-1,1 1 413,-1-1 0,1 1-408,2 1 0,-1 2 0,-4 1 0,-1 2 0,4 1 0,1 1 0,1-1 0,1 1 0,1 0 1,0 0-1,2 2 0,0 0-58,1 1 1,0 0 0,-27 21-1,2 2 1,3-1 0,1 2 0,5-1-1,2 1 52,5-2 1,2 1-1,1-4 1,0-1-1,0-1 1,1-1 47,4-1 1,-2-1 0,6-8 0,1 0 0,3-1 0,4 2 0,2 1 200,2 3 1,-3-1 0,2-1 0,1 4 0,0 5 0,2 4-425,3 3 1,2 5 0,3-3 0,4 2 0,4 2-1,1 2 1,3 0 223,6-3 1,6-2 0,14-4 0,7 1 0,8-1 0,8-1 199,6-2 1,0-5 0,8 1 0,-30-18 0,1 1-1,0 0 1,1 0 0,2 1 0,-1 0 0,-1 0 0,-1 0-181,0 0 0,-1 0 0,5 1 0,-1 1 1,-4 0-1,-2-1 0,1 0 0,0 0 0,0 0 1,1 0-1,-2 0 0,0 0-39,0 0 0,0-1 1,1 1-1,0-2 0,-1 1 0,1-1 1,0-1-1,0-1 0,2 0 1,1-2-1,1-2 0,1 0 31,-1-1 1,2-2 0,4 0 0,2-2 0,-4-3 0,1-1 0,2-1 0,0-1 0,3-1 0,0-1 0,-1 0 0,1 0 0,2-1 0,1-1 159,0-2 0,1-1 0,-6 3 0,1 0 0,2-5 0,2 0 0,-1 2 1,0 0-1,0 1 0,0 1 0,2 0 0,-1 1-339,2 1 0,-1 1 0,-5 0 0,-1 0 0,3 0 0,1 0 0,-2 0 0,-1 0 0,-1 0 0,0 1 0,-1 0 0,-1 1 0,-1 1 0,-2 0-8,-1 1 0,0-1 0,3 0 1,-1-1-1,-3 1 0,0 1 0,1 0 1,0-2-1,0 0 0,1-1 0,-1 0 1,0 0-1,3-1 0,0 0 394,2 0 0,0 0 1,-3-1-1,1 0 0,3-1 1,-1 0-1,1-2 0,-2 0 1,-1 0-1,0-1 0,1 2 1,1-1-222,1 1 1,0 0 0,-4 0-1,1 0 1,3 2 0,-1-1 0,1 0-1,0 0 1,-1 0 0,1 1 0,1 0-1,0 0-213,1 1 0,-1 0 1,-5 0-1,1 0 1,2 0-1,0 0 1,0 0-1,0 0 0,-1 0 1,2 0-1,1 0 1,0 0-1,-1 1 1,-1 0 128,1 1 1,-1 0-1,-2-1 1,-2 0-1,1 1 1,0 0-1,-1-1 1,1-2 0,0 0-1,1-1 1,0 0-1,1-2 1,1 0-1,1-1 192,1-2 1,-1 0-1,-3 0 1,1 0-1,2-2 1,1 1-1,-1 0 1,0 1-1,0 0 1,0 0-1,1 1 1,0-1-258,-1 0 0,1 1 1,2 0-1,1 0 0,-1 1 1,0 0-1,2 0 1,0 1-1,1-1 0,1 1 1,1-1-1,1 1-48,0-1 1,0 1 0,3 2 0,1 0 0,-3-2 0,0 0 0,1 0 0,-1 1 0,0-1 0,0 0 0,-1 0 0,-1-1 0,-2 1 0,0 0 278,-4-1 0,1 1 0,-1 0 0,0-1 0,-1-2 0,0-1 0,-1 0 0,-1 0 0,1-2 1,-1 0-1,-1 0 0,-1 0 0,0-2 0,0 0 6,-3-1 1,1 1 0,-2 1-1,1 0 1,-1 0 0,0-1-1,0 1 1,0-1 0,-1 0 0,1 0-1,-2 0 1,-1 0-551,34-10 0,-3 6 0,-1-2 1,-2 3-1,-3 0 0,-4-1 96,-3-2 1,-6-1 0,0 1 0,0-4-1,-2-4 1,-3-7 0,-2-6 275,-2-4 0,4-13 0,2-3 1,-23 26-1,0-1 0,0-2 0,0-2 1,-1 1-1,-1-1 0,0-2 1,-1 0-108,1-1 0,-2 0 0,-1 3 0,-1-1 0,-2 0 0,1 0 0,10-29 0,-3 12 1,-7 8-529,-6 8 0,1 11 1,-7 0-1,-3 7 1,-3 3-1,-9 3 1,-4 1 100,-2 2 0,-12-1 0,1 1 0,-3 0 1,-4-1-1,-2 1 584,-5 0 0,-7-1 0,-1-1 0,-5-2 0,-6-6 0,-2-2 0,-5-1 62,-1-1 1,33 14 0,-2-1 0,1 0-1,0 0 1,-2-1 0,0-1 0,-2-1 0,0 0-1,-3-1 1,-1 0-148,-1 1 1,-1-1-1,-1 0 1,-2 0 0,-3-1-1,0-2 1,-2 1 0,0 0-1,0 1 1,-1 0-1,-3 0 1,0-1-85,-4 0 0,0 0 0,1 4 1,-1 0-1,-9-3 0,-1-1 0,0 2 1,-1 1-1,25 6 0,0 0 0,-1 0 1,-2 0-1,-2-1 0,0 1 0,0 0 1,0 0-1,-1 1 127,-1-1 0,0 0 1,-2 0-1,-2 0 0,-1 0 1,0 0-1,0 1 1,1 0-1,-1-1 0,-2 0 1,0 0-1,-1-1 1,-2 0-1,0 1 0,0-1 1,0 0-1,0 1 0,-1 0 1,-1-1-1,-1 1 1,0 0-55,1-1 1,-1 1 0,1 0 0,-3-1 0,-1 1 0,1 0 0,2-1 0,-1-1 0,0 2 0,-2 0 0,0 2-1,-1-1 1,0 1 0,0 1 0,-1 0 0,16 3 0,-1 0 0,-1 0 0,0 1 0,-1 0 0,0 0 0,-1 0-1,-1 1 13,-1 0 1,0 1-1,-1 1 1,-1 0 0,-4 1-1,0 0 1,-1 2 0,1 0-1,1 1 1,1 1-1,0 0 1,0 1 0,0 1-1,-1 1 1,1 0 0,-1 2-1,0 0 1,-1 0-1,1 2 1,0 0 0,4-1-1,0 1 1,1 1 0,0-1-124,4 0 0,0 0 0,1 1 0,0 0 0,0 1 0,1 0 0,0 1 0,3 1 1,-7 2-1,3 1 0,1 0 0,3 0 0,1 1 0,2 0 0,2 0 0,1 1 1,1 1-1,-18 9 0,3 2 0,2 0 0,2 2 0,4 1 0,2 0 164,2 0 0,1 1 0,-2 0 0,1 1 0,6-2 0,1 1 0,-1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5959 5358 25904,'6'-8'-756,"2"4"0,0 2 1,-1 1-1,-2-2 1,-7-3-1,-4-2 1,-3-2 1198,0-2 0,7-3 0,-4 1 0,1-1 0,1 3-34,1 0-964,1 6 0,1 0 0,-4 6 740,-4 0 0,2 0 0,-2 0 251,-1 0 1,-2 0-1,-1 0 1,-2 0-109,-3 0 1,2 0-1,-5 0 1,2 0 0,1 0-1,0 0 1,-1 0-289,-2 0 1,5 5 0,-3 1-1,1 1 1,0 3 0,0 2 0,1 2-1,-1-3 66,1-2 0,-2 8 1,0-4-1,-2 2 1,-1 0-1,0-4 207,0-2 1,1 3 0,-3-4-1,3-1 1,1-1 0,0-2-1,1 2-1,3 2 0,1-5 0,2 2 0,-1 1 0,1 2 0,0 1 0,-1 0-332,1 1 1,4 6 0,0 3 0,0 1 0,2 0 0,3 1-152,2 3 0,2 1 1,0 2-1,2-2 0,2-1 1,5-2-1,3 1 0,1 1 182,0-2 0,1 2 0,-1-5 0,0 1 0,1-1 1,-1-1-53,0 1 1,1-4 0,1 4 0,1-1 0,3 1 0,2 0 0,3 0 100,1-2 0,3-1 0,1 0 0,3 2 0,-1-2 0,1-2 558,4-5-547,2 2 0,1-5 0,-2 5 0,-3-4 0,0-1 0,-1-2 18,-1 2 0,-1-4 0,-3 2 0,1-2 0,0-2 0,-2 0 0,-1 0 42,-2 0 0,0 0 0,3 0 0,-1-2 0,1-2 0,1-4 1,2 0-132,1-1 0,6 0 0,-3-6 0,1-1 0,-1-2 0,-1 0 0,-3-1 0,-2 3 0,-3-7 0,-3 0 0,-4-2 0,-5-4 0,-2-2-20,-2-4 1,-8 1 0,-1-2-1,-7-1 1,-7-1 0,-3-1 0,-6 4-1,-2 2-334,-2 0 1,1 7-1,-1-2 1,0 5-1,1 3 1,-1 1 0,2-1 149,3 4 1,1 3 0,5 2 0,-2 2 0,2 1 0,1-1 36,2 0 1,-2 4 0,-2-2 0,-2-1-1,0 3 1,-2-1 0,2 3-735,0 1 1,-5 4-1,2 2 1,-5 6 722,-4 7 0,-3 9 0,-6 8 1</inkml:trace>
  <inkml:trace contextRef="#ctx0" brushRef="#br0">4212 5531 7406,'0'-14'0,"0"1"0,2 0 493,2-1 1,-4 7-1,0 3 1,-7 2 0,-5 2-1,-1 0 331,-1 0 0,1 0 0,0 0 0,-1 0 1,1 0-1,0-1 0,-1-2 0,1-2-60,0 2 1,-1 2 0,3-1-1,0-1 1,2-1 0,-1 1-1,-2 1-637,-1 2 0,-1 2 0,1 1 0,0 3 1,-2 1-1,-1 2 0,-4 0 0,1 0-90,0 1 19,-5-4 1,9 6 0,-4-3 0,1 3 79,1 1 1,0 0-1,8 1 1,5-1-1,2 0 1,2 1-25,0-1 0,2 0 1,1 2-1,1 1 0,-1 2 1,-1 0-280,-2 1 0,0-4 0,0 4 0,0-1 0,0 0 0,0 0 0,0-1-290,0 1 0,1-2 0,2-5 0,3-2 0,2 0 0,3-2 919,6-3 0,3-2 0,7-1 0,1 2 0,2 2 1,1-2-1,0-2-101,2-1 1,-4 5-1,5 1 1,-1 1-1,-3 2 1,-4 0-1,-2 0-505,-2 1 1,-1 0 0,3 1 0,-4-2-1,0 0 1,-4-1 0,0 1 283,2 2 1,-3-4 0,4 0-1,0-1 1,3-3 0,4-1 352,0-2 1,2 0 0,2 0 0,1 0 0,0 0 0,0 0 0,0-2-73,-1-2 1,-2 2-1,-1-2 1,0 3-1,-2 1 1,-2 0-422,0 0 0,-7 0 0,8 0 0,-7 0 0,0 0 0,-1 0 0,0 0 0,2 0 0,0 0 0,-5 0 0,0-2 0,1-1 0,1-3 0,1-1 0,2-4 0,1 0 0,-3-3 0,3 1 0,2 0 0,1-1 0,-1 1 0,4 0 0,-5-1 0,3-1 0,-2-1 0,0 0 0,-2 3-247,0 2 0,-2 2 0,-7-3 0,-3 2 0,1 1-209,-1-1 1,2-2 0,3-1 0,-2-1 0,-2 1 0,-1 1 225,0 3 0,-2-3 1,4 4-1,1-4 1,1-2-1,-1 0 0,-3-3-143,-1 0 0,0 0 1,-3 7-1,2 1 1,-4-1-1,-4-2 40,-6-2 1,-9 1 0,-4 1 0,-3 2 0,-2 1 0,1 0 169,-1 2 0,0-4 1,1 7-1,-1-1 0,0 1 1,1-2-1,-1 0 0,0-1 476,1-1 1,4 5-1,-1-3 1,0 2 0,-3 0-1,-2-1 16,-3-1 0,2 5 0,-7-4 0,-1 4 1,-3 1-1,-3 1-546,-1 4 1,-5-2-1,4 6 1,4-1 0,2 1-1,4 0 1,-1 2-741,2 0 808,2-3 0,5 4 0,2-3 0,3 1 0,5 0 0,5-1 155,4 2 0,10 0 1,0 3-1</inkml:trace>
  <inkml:trace contextRef="#ctx0" brushRef="#br0">12797 5891 28746,'-12'-2'652,"2"-2"-1141,1-5 1,4-2-1,-2 1 1,1 1-1,2-1 1,-1-2 0,-1 0-1,-1 2 666,-4 1 0,0 6 1,-3-2-1,-1 4 1,-1 1-1,-3 0 0,-2 0-90,-2 0 0,-3 0 1,0 0-1,0 0 1,3 0-1,1 0 1,-1 0-1,3 0 1,2 0 212,3 0 0,2 0 0,-1 0 1,1 0-1,0 0 0,-1 0-58,1 0 1,0 0 0,-1 0 0,1 0-1,0 0 1,-1 0 0,0 1-341,-4 4 0,3-2 0,-4 6 0,1 1 0,0 2 0,2 1 0,3 1-39,4-1 0,-2 0 0,5 1 0,0-1 0,1 0 0,2 1-46,1-1 1,4 0 0,1 1-1,2-1 1,1 0 0,2 1 162,-1-1 0,-2 2 1,2 1-1,0 2 0,-1 0 1,2-1-1,-2 1-215,0-2 0,4 1 0,-1-1 1,3 2-1,1-2 0,2-1 433,3-2 1,2-4 0,7 0 0,0 0 0,1 0 0,1-2 0,4 0 115,1 1 1,-4-5 0,1 3 0,-3-2 0,-1 2 0,-1 0-150,1 0 0,0 3 1,-2-3-1,-1 1 1,-2 2-1,0 0 1,0 0-528,0 1 1,-4-2-1,3 0 1,0 1 0,-1-1-1,4-2 1,3-2 820,4 1 1,-2-1 0,6-4 0,-1 0 0,0 0 0,4 0 0,2 0-332,0 0 0,3 0 1,-7 0-1,2-1 0,2-2 1,-1-2-129,-4 2 0,4 2 0,-4 1 0,2 0 0,0 1 0,-3 2 0,0 2 0,1-2 0,-4 2 0,3 0 0,1-2 0,1-2 0,2-1 0,-1 0 0,0 0 0,3 0 0,2 0 0,1 0 0,1-1 0,-1-4 0,-1-3 0,2 0 0,2 1 0,0-1 0,1 2 0,1 0 0,1 4 0,-2 0 0,5 2 0,-5-1 0,2-2 0,-2-2 0,-1 2 0,-3 2 0,-1 1 0,-2-5 0,0-1 0,-2 0 0,-1-1 0,-3 0 0,-1-4 0,-2-1 0,-3-2 0,2-3 0,2-2 0,2 0 0,4-2 0,0 0 0,-1 1 0,2-4 0,2 2 0,1-1 0,-3 3 0,-1 2 0,-3 3 0,-5 3 0,1 2 0,-5 1 0,-2 0 0,-3 0 0,-2 0 0,-1 2 0,-6-3 0,-2 1 0,-2-2 0,-3 0-323,-2-3 1,-1 1-1,-2 0 1,0-1-1,0 1 1,0-2-1,-2-1 32,-2-2 0,3 0 1,-5 3-1,1-1 1,-1-2-1,0 2-103,0 1 1,-3 2 0,4 1 0,-3 2 0,-2 1 0,-2 0 247,-1 2 1,-2-4 0,-3 7 0,-3-1-1,-2 1 1,-3-1 0,-3 3 0,-4 0 124,-4 2 1,0-1-1,-1-2 1,-2-2-1,-6 2 1,-3 2 175,0 1 1,-3-2-1,3-1 1,-1-1-1,0 1 1,2 1-4,2 2 0,-1 0 1,4 0-1,1 0 0,-1 0 1,2 0-1,-2 0 43,-1 0 1,2 0 0,-4 2 0,2 1 0,-2 1 0,-2-1 0,-2 0 184,-2 2 0,-8-4 0,-3 4 0,3-4 0,-6 1 0,3 0-137,-2 3 1,-2-1-1,6-4 1,-1 0 0,-2 0-1,5 0 1,1 0 0,3 0-237,2 0 1,-2 0 0,11 0 0,1 0 0,2 0 0,2 2-84,3 2 0,-1-1 0,6 6 1,2 0-1,-1 0 0,0 0-558,-1 1 1,-4-2 0,2 0 0,1 3 0,-2 1-1,0 1 1,-4 0-404,0 1 1,-2 0 0,0 1 918,0-1 0,0-4 0,0-10 1</inkml:trace>
  <inkml:trace contextRef="#ctx0" brushRef="#br0">20448 6197 7696,'-13'0'0,"-2"0"434,-2 0 1,2-3-1,-3-4 1,5-7 0,4 0-1,4-3 1,2 1 0,0-2-1,-1 2 1,-1 3 0,1 2-1,-2 4 310,-1 1 0,-2 2 0,-6 4 0,-1 0 0,-4 0 0,1 0 0,-2 0 0,2-2 1,-2-2-200,1-5 0,2-13 0,-3-8 0,1-7 0,0-12 0,1-10 1,10 23-1,0-2-356,-1-4 0,1-2 0,2-3 1,1-1-1,-2-5 0,1-1 1,1 0-1,1-1 0,0-2 1,0 0-1,0-2 0,0-1 1,0 2-1,1-1-186,1 3 0,1 0 1,1 2-1,1 1 0,0 1 1,0 1-1,0 1 0,0 0 1,0 2-1,1 0-1286,1 2 1,1 0 1175,0 1 1,1 0 0,3 0 0,1 0 0,0 0-1,2 1 1,1 1 0,2 0 0,1-2 0,1 1 0,2 0-1,2 1-274,-1-1 1,2 0 0,2 1 0,1 0 0,-1 4 0,2 0 0,-2 4 0,0 0 0,0 3 0,-1 1 0,16-21-1063,-3 7 0,-9 5 0,-7 12 1,-3 5-1,-3 2-215,-3 5 1,-7 7 0,-9 4 1657,-6 4 0,-5 1 0,0 0 0,-3 0 0</inkml:trace>
  <inkml:trace contextRef="#ctx0" brushRef="#br0">21528 2426 7796,'-22'0'1233,"0"0"0,4 0 1,9 0-977,-1 0 0,2 0 0,1-2 0,0-2 0,1-5 0,0-3 0,1 0 0,1 2 371,-1 1 0,-1 1 0,3-2 1,-2 3-1,-3 1 48,-2 3 1,-2 3-1,-1 6 1,-1 7 0,1 9-1,0 6 5,-1 3 1,7 11-1,2-2 1,4 1 0,1-1-1,1-4-587,4-5 1,2-3-1,8-3 1,3-3-1,4-4 1,5-4-1,2-6-209,2-3 0,5-5 0,-5-5 0,-1-5 0,-4-5 1,-2-4-1,-5-2-729,-4-2 0,0-3 0,-11 0 0,-1-1 1,-3 0-1,-4 1 1004,-5-1 0,-1 6 0,-1 4 1,4 2-1,-1 3 912,1 3 1,4 5-1,0 10 1,6 5 0,6 7-608,3 3 1,-3 0-1,0 2 1,1-2-1,2-2 1,1-1-1682,1 1 0,-6-4 0,1 1 1,2-4-1,0-4 0,3-2 1216,-1-3 0,6-2 0,2-1 0</inkml:trace>
  <inkml:trace contextRef="#ctx0" brushRef="#br0">22101 1826 7763,'-26'-8'2848,"-1"2"0,12 8-2165,6 2 0,6-1 0,3 6 0,0 2 0,2 0 0,2 4-220,5 3 1,3-3 0,1 4 0,1 0 0,-1 4-1,-1 2 8,-3 1 1,-2 5 0,-4 2 0,2 0 0,-2-1 0,-2-2 0,1-2 0,0-1-576,3-1 1,1-3 0,-3-3 0,3-2 0,0-5 0,1-4-288,0-3 0,2-1 0,5-5 1,1-2-1,1-2 0,3-7 1,2-5-240,2-6 1,3 1 0,-1-1 0,-1 0 0,-4 1 0,0 3 0,-3 3 629,3 2 0,-6 0 0,6-1 0</inkml:trace>
  <inkml:trace contextRef="#ctx0" brushRef="#br0">22288 2612 7746,'-21'2'0,"5"2"669,6 5 1,5 1-1,8 1 1,3-2-240,1 1 0,-2-4 0,2 0 1,1-2-1,1 2 0,4 0 0,5 0 1,2-3 571,4-2 1,4-1-1,2 0 1,-2-1-1,2-4 1,-2-3-1594,0-4 0,-1 0 0,-1 0 0,1 2 591,0-1 0,-1-9 0,1 5 0</inkml:trace>
  <inkml:trace contextRef="#ctx0" brushRef="#br0">23141 1613 7749,'-13'0'25,"4"0"548,0 0 0,0 0 0,-4 1 0,-1 4 755,1 3 0,4 6 0,2 2 0,-1 5 0,3 2 0,-1 7-706,3 3 1,1-1 0,2 7 0,3 2-1,5 1 1,6-2-312,6-5 0,-1-1 0,8-6 1,5 0-1,5-4 0,3-5-639,0-7 0,-4-4 0,-2-8 0,-2 0 0,-2-2-222,-2-2 1,-7-10 0,-3-9 0,-5-7 0,-4-5 0,-5-2 0,-5-2 364,-8-1 0,-3 7 0,-16-5 0,-8 4 0,-7 6 1,-4 4 1497,-3 6-1278,4 4 1,-3 6 0,7 4 0,5 2 0,5 4 0,7 2-1495,5 5 1,11 4 1458,5 5 0,3 3 0,1 5 0</inkml:trace>
  <inkml:trace contextRef="#ctx0" brushRef="#br0">19475 8409 8052,'-7'-17'0,"4"0"0,6 6 0,6 5 158,3 4 0,-5-4 0,-2-3 0,-4-3 1,-2 1-1,-4 0 0,-4 2 1752,-3-1 0,3 4-1233,1 2 1,5 4 0,0 4 0,6 5 0,4 3-252,0 1 1,5 0 0,-4 1 0,-1-1 0,-2 0-21,-4 1 0,-1-1 0,0 0 0,0 1 0,-1-1 1,-2 2 340,-2 3 0,-4 2 0,3 9 0,0 2 0,0 3 0,2 1-458,-2 1 0,5-1 0,-2 5 0,4 0 1,4-1-1,-1-4 0,2-2 0,1-3-629,1-4 0,-2 2 0,-6-10 0,0-2-731,0-1 0,-2-10 0,-1-8 0,-3-11 0,-1-3-5027,-3-3 6098,-2-9 0,-2 6 0,1-9 0</inkml:trace>
  <inkml:trace contextRef="#ctx0" brushRef="#br0">17063 8196 8401,'7'-10'518,"-3"-3"1,5-2 0,3 6 0,4 4-339,1 4 0,-2-1 1,-2-1-1,0-1 1,1 1-1,-1 3 171,0 4 1,-1 4 0,-3 5-1,-5 1 1,-2 0 0,-2 4 190,0 4 1,0 4 0,0 2 0,0 1 0,0 4 0,0 1 1722,0 3-2117,0 1 1,0-2 0,1-2-1,2 0 1,2-1 0,-2-1-63,-2-2 1,4-8 0,-1-4-1,1-3 1,0-4 0,4-2-265,3-4 1,-3-5-1,0-6 1,1-7-1,2-10 1,3-5-1,0-4-302,-2-2 0,3 4 0,-8-1 0,1 4 0,-2 5 1,1 4 602,-1 3 1,-3 8-1,5 3 1,2 2 446,1 2 0,-5 6 0,-3 3 0,-2 3 1,-2 3-1,0 2 0,-2 4-243,-2 0 1,-3 4-1,-7-4 1,1 1-1,1 0 1,2 0 0,1-1-531,-2-3 1,5-3 0,1-2 0,0 0 0,1 1-3754,1-1 1,3-6 3955,4-2 0,4-10 0,5-2 0</inkml:trace>
  <inkml:trace contextRef="#ctx0" brushRef="#br0">17902 8303 9235,'-20'-27'2797,"6"11"-2518,10 3 0,1 10 0,0 3 1,-1 7-1,1 5 212,1 1 1,2 2-1,0 1 1,0 4 0,0-1-1,0 0-310,0-3 1,6 4 0,1-3 0,1 0 0,-2-3 0,0-2 0,1-1-223,0-2 1,5-7 0,-3 4 0,3-1 0,1-1 0,1-1 0,-1-3-369,0-4 1,2 1 0,1-6 0,2-1-1,0-1 1,0 1-584,0 1 0,1 6 0,-3-1 992,2 2 0,6 2 0,-4 0 0</inkml:trace>
  <inkml:trace contextRef="#ctx0" brushRef="#br0">17942 8716 8129,'2'-18'0,"2"2"0,7 4 90,5 6 1,0 5-1,5 1 1,0-2 316,-1-2 1,-3 2 0,2-2 0,-1 2 0,1 2-1,0 0 1,2 0 0,-2 2-1107,1 2 0,-1-1 1,-3 5 698,2-2 0,6 4 0,-4-3 0</inkml:trace>
  <inkml:trace contextRef="#ctx0" brushRef="#br0">18609 8423 7985,'-28'-36'0,"7"2"0,14 19 502,1 4 0,-5 6 1,2 1-1,-2 2 1,-3 4-1,2 2 0,2 5 1,3 4 255,1 5 0,1 9 0,5 8 0,2 4 0,2 1 1,8 0-799,9 0 1,4 0 0,13-2 0,4-4 0,-1-6 0,1-7-1,-5-5-251,-6-4 0,-6-9 0,-11-4 0,-3-11 0,-3-10 0,-10-9 0,-10-9-302,-8-8 1,-10-2 0,-3-1 0,-1 3 0,-3 0 592,-1 5 0,4-1 0,1 10 0</inkml:trace>
  <inkml:trace contextRef="#ctx0" brushRef="#br0">22288 7130 7911,'-56'-12'197,"2"3"0,10-3 0,14 5 1,7-2-1,6 0 0,7-1 1,6-2-1,2-1 0,4-2 1,3-1-1,9-4 0,8 1 396,8 0 0,10-9 0,10 0 0,6-3 0,9-5 0,-29 18 0,0-1 1,3-2-1,2-1 0,-1-1 0,1 0-204,0-2 0,1 0 0,1 2 0,-2 0 0,-4 0 0,-1 0 0,0 1 0,1 1 1,-1-1-1,0 1 0,-2 1 0,0 0-487,30-18 0,-2-2 1,-7 7-1,-5 0 1,-2 1-1,-7 2 1,-4 2-1088,-6 1 0,-4 5 1,-5 2-1,-4 0 0,-5 4 1,-4 1-3051,-4 2 3236,2 5 999,-6-3 0,5 3 0,-6-5 0</inkml:trace>
  <inkml:trace contextRef="#ctx0" brushRef="#br0">24048 5637 9131,'-24'-13'0,"-3"0"0,1 1 1297,2 3 1,5 3 0,5 6-690,1 0 0,6 2 1,4 1-1,6 1 0,8-1-173,10-2 1,4-1 0,14 0 0,4 0 0,1 0 0,4 0-1,-1 0-290,3 0 1,-4 0 0,-3 0 0,-6 0 0,-7 0-1,-6 0-1313,-7 0 1,-5 0 1525,-7 0 0,-11 0 0,-12 0 1,2 0 763,1 0 1,7-1-743,4-4 0,3 3-764,1-7 0,0 4-1804,0-4-851,0 6 3274,0-3 1,-2 6 0,-2-1 0,-4-3 288,1-5 0,-5 1 0,5-1 0,-2 0 1,-2 1-1,-2 0-209,-3 2 0,-7 2 0,4 4 0,0 0 0,-2 1 1,0 2-66,-2 2 1,2 9-1,-1 0 1,0 2-1,-1 5-54,1 5 0,6 3 0,-2 5 0,5 0 1,4 0-1,4 3 0,4 0-260,1-2 1,6 2 0,3-7 0,4-5-1,3-6 1,5-5 0,3-5-448,4-5 1,2-2 0,-4-5 0,1-6 0,0-9 0,-2-7 54,-3-6 1,-3 1-1,-5-5 1,-3-1 0,-2 0-1,-3 2 321,0 2 0,-4 2 1,2 7-1,-4 2 0,-3 2 1,-1 2 1339,1 2 1,-3 11-1,1 8 684,2 13-1524,2 6 1,1 10 0,0 3 0,1 2-1,2 2 1,2-1-230,-2-4 0,3 2 0,0-6 1,-1-1-1,3-4 0,-1-3-1375,4-6 1,-4-2 0,2-3 0,3-3 0,3-5 0,4-2-2589,2-2 1,5-12 3826,5-6 0,12-23 0,-1-8 0</inkml:trace>
  <inkml:trace contextRef="#ctx0" brushRef="#br0">24741 5158 8925,'-14'7'1163,"1"-3"0,7-1-373,6 2 0,11-2 0,8 6 1,2 0-1,2-1 0,2 0 0,5-2-213,6-3 1,-5-2-1,7-1 1,-2 0 0,-5 0-1,-2 2-688,-3 2 0,-9-2 0,0 4 0,-7-1 0,-5 4 122,-4 3 0,-8 7 1,-7 4-1,-6 3 0,-6 4 1,0 3-1,-1-1 109,0 1 1,5 2 0,1-4 0,4-1 0,3-2 0,5-1-992,4-1 0,0 1 0,5 0 1,0-2-1,2-3 0,2-4-2802,5-3 3673,3-8 0,7-1 0,2-6 0</inkml:trace>
  <inkml:trace contextRef="#ctx0" brushRef="#br0">25527 5091 8918,'-34'-25'0,"2"4"0,5 8 552,5 7 0,0 4 1,4 4-1,0 1-109,-1 1 1,2 8 0,-3 1 0,0 10-1,4 6 1,3 8 0,4 5 0,4 4 327,4 1 0,2 0 0,7 4 0,8-5 0,12-3 0,9-6-643,9-3 1,13-5 0,7-8 0,-1-8 0,1-7-1,-3-6-752,-3-4 1,-9-5 0,-11-10-1,-9-6 1,-9-7 0,-9-2 260,-7-3 1,-22 0 0,-14-1 0,-14 1 0,-15-2 0,25 22 0,0 0 0,-4 1 0,0 1 187,-1 2 0,0 1 0,-2 3 0,0 0 0,1 1 1,0 0-1,1 2 0,1 2 0,-30-1 0,7 7 175,9 6 0,-1 7 0,6 12 0</inkml:trace>
  <inkml:trace contextRef="#ctx0" brushRef="#br0">21635 8703 8786,'-25'0'0,"4"-2"872,8-2 1,7 2-665,10-2 1,8 2-1,6 2 1,0 0-1,1 0 1,3 0-1,3 0 401,2 0 0,1-1 0,3-5 0,6-9 0,6-10-427,6-9 1,-19 12-1,2-2 1,2-2 0,2-1-1,2-4 1,2-1-1,5-2 1,2-1 0,3-2-1,2 0-115,2 0 1,2 0 0,5-1 0,2 0 0,-2 4 0,0 0 0,-2 2 0,0 2 0,-1 1 0,0 2 0,-4 2 0,0 2 0,-1 1 0,1 1-368,0 1 0,-2 0 0,-8 5 0,-2 1 0,1 1 0,-2 1 0,31-11 1,-12 4-1,-5 1-24,-5 7 0,-14-3 0,-5 7 0,-10-1 0,-6 2 0,-3 1 1,-2-3 100,-1 1 1,-6-5 0,3 4 0,-2 0 0,2-3 0,1-2 222,4-3 0,7-8 0,2 3 0</inkml:trace>
  <inkml:trace contextRef="#ctx0" brushRef="#br0">24274 6877 8483,'-6'-27'755,"3"6"1,-4 4-527,1 2 0,3 2 1,7 1-1,5 3 0,3 4 1,2 4 624,-1 1 1,0 6-1,1 4 1,-1 6-1,0 7 1,1 2-452,-1 1 1,0 7-1,-1 1 1,-2 2-1,-1-2 1,0-2-1,0-2-565,0-2 1,-2-6 0,4-1 0,-2-2 0,1-4 0,0-3 0,1-5-755,-2-1 0,-1-3 0,6-7 1,-1-5-1,0-4 959,1-5 1,-2 1-1,-2-3 1,-1-1-1,0 2 1,-2 0-1,-1 4 1030,0 4 1,-3 1-563,6 6 1,-2 5 0,2 8-1,-3 4 1,-1 5 0,-1 4 0,-1 2-395,-2-2 0,-1 3 0,0-4 0,0 0 0,0-3 0,0-4-863,0 0 1,-4-1 0,-2-1 0,0-2 0,-1-2 0,-1-2-2163,-2-4 2908,-2 0 0,5-20 0,1-4 0</inkml:trace>
  <inkml:trace contextRef="#ctx0" brushRef="#br0">25047 6450 8153,'-25'-20'964,"3"2"1,9 10-561,8 8 0,10 2 1,4 7-1,4 1 1,6 2-1,6 1 1,8 1-179,5-1 0,-5-1 0,7-2 0,-3-1 0,-1 0 0,-4 0 0,-2 0-113,-5 1 0,-9 2 0,-2 1 0,-9 1 0,-3 0 0,-4 3 177,-2 0 0,-9 7 0,-10 0 1,-3 4-1,-5 3 0,-3-3-194,0-4 0,2 0 0,9-5 0,2 0 0,2 0 1,4-2-1613,5-3 1,4 0-1,7-2 1,7-3 1515,9-5 0,10-3 0,13-1 0</inkml:trace>
  <inkml:trace contextRef="#ctx0" brushRef="#br0">25874 6450 7887,'-34'-6'272,"-2"5"0,10-1 0,6 10 584,8 10 1,7 4-1,5 0 1,0-3 0,0-1-1,0 0 1,1 0-1,5-1-622,7 1 0,5 0 1,7-5-1,0-1 0,4-3 1,-1-5-425,0-2 0,-7-9 1,-4-7-1,-3-5 0,-5-3 1,-8 0-1,-8-2-76,-11-1 1,-13 2-1,-9 4 1,-8 3-1,-3 6 1,-3 2 194,1 5 1,5 2-1,6 1 1,4 1 70,7 4 0,3 8 0,2 8 0</inkml:trace>
  <inkml:trace contextRef="#ctx0" brushRef="#br0">22541 8996 8158,'0'-13'0,"0"-1"0,2 2-272,2 3 1,-2-7 0,2 3 0,-2-2 0,-2 0 0,0 2 504,0 0 1,0-5 0,0 0 0,0 2 0,-2 1 0,-1 2 0,-1-1 0,1 1 463,1 0 1,2-1-1,0 1 1,0 0-240,0-1 0,0 5 0,-1 2-440,-4 1 0,-4 2 1,-7 5-1,-3 2 1,-3 5-1,-6 2 1,-6 6 157,-5 3 0,3 2 0,2 3 0,2-2 0,2 2 0,2 1 0,3 2 181,3-1 0,2 5 0,7 2 0,0 1 0,1 4 1,3 4-10,5 2 0,-2 7-260,1-2 0,1 1 0,5 0 0,2-1 0,3 1-173,2 2 1,-1-3 0,3-1 0,-1-1-1,2-1 1,2 0 0,3-3 230,2-2 1,4 2 0,-1 0 0,3-2 0,5 2 0,2-1 4,2-1 0,8-2 1,1-1-1,2-1 1,5 2-1,2-4 1,5-1 39,3-4 0,0-2 0,8-1 0,-32-14 0,1 1 0,0-2 0,1 1 0,-1-1 0,2-1-75,0 1 1,1-1 0,27 5 0,7 2 0,-6-4 0,-8 0-1,-3-1 1,-4 0-64,-3 1 1,3-7 0,-5-2 0,2-4 0,0-1-1,0 0-230,-2 0 0,3-7 0,-4-5 0,0-6 0,3-4 0,0-6 0,3-6 132,-2-5 1,1-2 0,-1-1-1,-3-1 1,-4 2 0,0-4-5,-1 0 1,-2 0 0,-6-2 0,-8 1 0,-6 3 0,-7 1 0,-4 2 71,-5 0 1,-2-4-1,-5-2 1,-5 0-1,-8-1 1,-6-1 0,-8 0-25,-2 0 0,-5 1 0,-6 5 0,-5-1 0,-2 3 0,-6 2 0,-2 5-33,-1 4 0,-5 4 1,0 2-1,-5 6 0,-5 3 1,0 5-1,1 5-341,0 2 0,4 8 0,-5 5 1,1 5-1,4 6 0,0 3-160,3 2 1,10-5 0,5 0 0,8 1 0,9-1-1,6 0-3309,6 2 2603,3 1 1241,11 2 0,2-7 0,6 0 0</inkml:trace>
  <inkml:trace contextRef="#ctx0" brushRef="#br0">25034 9582 7959,'-21'-7'604,"12"2"1,11 8 0,4 2-1,4-2 1,2-2 0,1-1-1,2 0 1,1-1 0,4-4 0,-1-4-288,0-2 1,3-3 0,-4-1-1,-1-2 1,-3-4 0,-2-1 0,-3 0-1,-5-1-233,-2 3 1,-2-1-1,0 5 1,-2-2-1,-3 1 1,-7 4-1,-5 4 270,1 5 0,1 2 1,2 2-1,-2 2 1,0 4-1,1 7 199,2 8 0,6 5 0,-2 4 0,2 4 0,3 2 0,2 2-733,1-1 0,0 0 0,1 2 0,2-4 0,3-4 0,2-2 1,4-4-1595,4-3 1,-1-3 0,4-7 0,0-3 0,3-6 1773,4-6 0,6-10 0,2-8 0</inkml:trace>
  <inkml:trace contextRef="#ctx0" brushRef="#br0">25567 8849 7985,'-23'-4'4118,"5"8"-3293,9 13 1,6 8-1,1 6 1,-1 3-1,-1 3 1,0 3 0,-1 6-1,-1 4-174,-1 3 1,4 5-1,-2 0 1,4-2 0,1-1-1,0-2-1882,0 1 0,6-3 0,3 0 1231,3-2 0,1-6 0,0 2 0</inkml:trace>
  <inkml:trace contextRef="#ctx0" brushRef="#br0">25860 9329 7838,'-29'-12'1061,"2"3"1,5 5 0,13 8 0,3 5-962,0 3 1,5-2 0,-5 2 0,1 3 0,1 1 0,1 2 0,2 1-93,1 2 1,0 0-1,1 1 1,2-4-1,3-3 1,1-2-9,4 0 0,1 1 0,1-1 0</inkml:trace>
  <inkml:trace contextRef="#ctx0" brushRef="#br0">26100 9422 8534,'-17'-6'0,"-1"-1"1812,2 0 1,8 1 0,8 6-1207,8 0 0,3-2 0,3-2 0,-1-5 0,0-3 0,-1-1 0,-1-1-619,-2 1 0,-6 0 0,1-1 0,-4 1 0,-4 0 0,-5 1 89,-3 3 0,-3 3 0,-1 8 0,-4 3 0,1 9 0,0 7-173,3 4 1,2 12-1,5 4 1,5 4-1,5 0 1,7-2-1226,5-1-1,20-4 1,5-2 1322,11-5 0,7-9 0,11-2 0</inkml:trace>
  <inkml:trace contextRef="#ctx0" brushRef="#br0">18422 10129 8261,'9'-24'1554,"0"-3"1,0 5-1,4 7-1151,1 5 1,-8 7 0,-8-1-1,-10 2 1,-12 2 0,-8 0-1,-10 0 1,-3 2-115,-6 2 0,-7 8 0,-4 6 0,-2-2 1,4-1-1,6-2-535,9 0 0,3 1 0,4-1 0,2-1 0,6-2 1,7-2-1021,5-2 0,5-1 1266,4 0 0,9-4 0,7 5 0</inkml:trace>
  <inkml:trace contextRef="#ctx0" brushRef="#br0">16849 10289 8662,'0'-33'0,"0"-1"0,2 1 322,2 7 1,-2 5 0,2 8 336,-2-1 1,-8 2 0,-3 4 0,-4 3-1,-4 5 1,-1 5 24,2 3 1,3 9-1,2 3 1,4 6 0,0 6-1,1 5-262,0 3 0,1 5 0,5 1 0,0 1 0,0 3 0,-1 2 0,-2 1-1221,-2 1 1,1-5 0,4-1 0,0 3 0,0-1 798,0-1 0,0-9 0,0-7 0</inkml:trace>
  <inkml:trace contextRef="#ctx0" brushRef="#br0">16609 10715 11549,'9'-59'0,"0"7"689,2 11 1,0 14-1,3 12 1,-1 6-968,0 3 1,1 2 0,-1 4 0,0-2 0,2-1 0,3-1 0,4 1 0,3 3-3341,2 4 3618,6 4 0,1 11 0,6 2 0</inkml:trace>
  <inkml:trace contextRef="#ctx0" brushRef="#br0">17169 10422 8260,'-6'-19'3062,"0"-1"-2426,-2-2 1,-3 10 0,5 12-1,0 11 1,0 6 0,3 9 0,2 0-414,1 4 1,-5 1 0,1 0-1,1 3 1,2 2 0,2-2-656,4-2 0,-3-2 0,7-6 0,2-4 0,2-2 0,3-5 0,2-4-365,-2-3 1,-1-1 0,-1-5 0,-1 0 0,-1-2 1125,-3-2 1,-3 1-1,-5-5 1,2 1 0,1 0 1154,-1-4 1,0 1-1,2 1 1,4 6-1108,3 6 0,2 4 0,4 7 0,4-1 0,4-1 0,2-2-441,3-1 1,-6-4 0,5 2 0,-2-1 0,-3-3 0,-3-2 0,-3-1-501,-2 0 1,-3-6 0,0-2 0,-2-4-1,-2-2 1,-1 0 0,1-3 833,2-1 1,1 1-1,1 3 1,-1 3 0,0 0-1,2 4-203,3 1 1,3 3 0,5 7 0,3 7 0,2 3-68,4 4 0,10 18 0,2-1 0</inkml:trace>
  <inkml:trace contextRef="#ctx0" brushRef="#br0">17063 13807 22541,'13'0'-1104,"-6"1"1,-2 1 0,-4-2 0,-1-6 1508,0-4 0,0-4 0,2 2 0,1 2-309,1 1 1,-1 6 0,-7 0 0,-5 5 0,-3 4-1,-1 0 1,-2 1 0,-2-1 121,0 0 0,-5 3 0,2-3 0,1 0 0,-2-1 0,2-2 297,0-1 1,1-2-1,3 0 1,-1 0-1,-2 0 1,2 0-223,1 0 0,2 0 0,-1 0 0,1 0 0,0 1-407,-1 4 1,0 2 0,-3 7 0,-2 0 0,-2 3 0,-2 0 0,-1 0 201,2-2 0,-2 2 1,5 1-1,-2-2 1,-1-2-1,1-4 193,3-1 1,3-2-1,2 4 1,0-4-1,-1 1 1,1-3-81,0 1 1,-1 5-1,1-4 1,1 2 0,2 0-1,1 1 1,-3 4-384,-4 3 0,5-2 0,-2 4 0,0-1 0,-2 1 0,-3 2 103,2 3 1,3-5 0,2 0-1,2-1 1,-1 1 0,0 1 333,1-1 0,1-1 0,5-5 1,-1 0-1,1 1 128,1-1 1,8 0-1,3-1 1,3-1 0,1-3-1,1 1-359,-1-1 1,2 4 0,1-4 0,2 4-1,0 2 1,0-1 0,1 0-33,2 1 0,1-1 0,4 0 0,3 1 0,0-1 0,2 0 5,-1 1 0,4-6 1,0 0-1,3-2 1,0-2-1,3 1 1,0-1 14,3-1 1,0-1-1,-3-2 1,-2 0-1,1 0 1,-2 0 18,0 0 1,5 0 0,-7 0 0,4 0 0,2 0 0,2 0 0,3 0 11,1 0 0,-4 0 0,2-2 0,-4-1 0,-1-3 0,0 0 6,0 0 0,0-4 0,0 1 0,0-4 0,0-4 0,0-2-48,0-2 1,-1 5 0,-4-3-1,-2 0 1,-2-2 0,1-3-1,1 1 0,0-1 1,-2-4-1,-5 4 1,1-3 0,0-2-1,-1 2-219,1 2 1,-6-2-1,-3 8 1,-4 0 0,0 0-1,-3 2 1,-2 2-510,-4 2 1,1 0-1,-2-1 1,-2 1 0,-5 0 306,-6-1 0,-5 1 0,-3 0 0,-5 0 0,-4-1 0,0 1 0,-1 0 167,0-1 1,-4 1-1,-1 0 1,-2-1-1,-3 1 1,-2 0 31,-1-1 1,-4 5 0,-2 2 0,0 1-1,-2 3 1,2 2-759,1 1 536,0 5 1,5 4 0,0 11 0,0 6 437,0 8 0,6 5 0,2 1 0</inkml:trace>
  <inkml:trace contextRef="#ctx0" brushRef="#br0">16863 14713 14690,'0'-25'-2180,"0"3"0,0 7 2824,0 6 0,1 5 0,2-5-124,2-2 0,-3 5 1,-6 1-1,-6 0 116,-7 1 1,-2-1-1,-3 5 1,4 0-1,3 0 1,1 0-275,-4 0 1,1 5 0,-3 1 0,0 0-1,3 1 1,-1-1-125,0 0 1,-4 4 0,3-1 0,-1 3 0,0 1 0,0 1 0,1-3-82,3-2 0,0 3 1,1-3-1,0 3 1,3 1-1,0 2-118,0 3 1,-1-3 0,0 4-1,1-1 1,2-1 0,2 1 0,1 0 80,-1 0 1,5 1 0,-1-3 0,2 2 0,2-2-1,0 1 130,0 0 1,6-2 0,3 4 0,3-1 0,1 0 0,2 0-115,3 1 1,-3-4 0,4 4 0,-1-3-1,1 1 1,0-3-236,1 3 1,3 0 0,0 0 0,2 0-1,1 0 1,3-2 118,2-2 1,-2-1-1,7-3 1,1-3-1,1-2 1,2 0-1,0-1 329,0-1 0,0-2 0,0 0 0,0-2 0,0-1 0,0-1-146,0 1 1,0-3 0,-1 2 0,-2-1-1,-2 1 1,4-1 0,1 2-595,0 2 1,6 1-1,-9 0 1,0 0-1,0 0 1,-2 0 231,1 0 0,-6 0 0,2 0 0,-1 0 0,0 0 0,-1 0 636,-2 0 1,-6-5 0,1 0-1,-1-3 1,0-2 0,0-1-231,2 3 0,0-4 0,-1 3 0,-1-3 0,2-1 0,1 1-308,2 3 1,-2-3 0,-1 3 0,-3-3 0,-2 0 0,-3 2 0,-1 1 0,-2-1-516,1-2 0,-3-1 1,0-1-1,-4 1 0,-1-2 1,-3-1 413,-1-2 1,-2-6 0,0 2-1,0-3 1,0-2 0,-2 1 30,-2-1 1,2 0 0,-2 1 0,1 1 0,0 1 0,-2 3-65,2 2 1,0 1 0,1 5 0,-4 1 0,0 2 0,-2 2 0,1 1-17,-4-1 1,-6 5-1,-5-1 1,-5 3 0,-4 1-1,-6 1-78,-6 3 1,0-1 0,-8 6 0,-3 3 0,-4 3 0,-3 3-203,-1-2 0,7-6 1,-10-1-1,1 0 1,2-1-1,-3-3 201,1 1 1,6-4 0,1 4 0,2-2 0,3 1 0,5-1-471,7 2 1,1-3 0,8 6 0,1 3 769,2 4 0,-4 5 0,-2 5 0</inkml:trace>
  <inkml:trace contextRef="#ctx0" brushRef="#br0">11384 13860 31098,'0'-18'-9831,"0"1"5494,0 5 4514,-6 0 1,3 11-1,-6-4 1,-1 4 0,-2 1-1,-1 0 1,-1 0-1,-1 0 295,-2 0 0,2 0 0,-4 0 0,1 0 0,0 0 0,0 0 0,-1 0 0,-2 0 29,1 0 0,-1 6 1,5 1-1,-4 2 1,0 0-1,-4 1 0,0 2-589,2 1 0,-6 5 1,3 0-1,-2-2 0,-3-1 1,2-2 206,0 1 1,-2-6 0,1 1 0,2 2-1,1-1 1,2 0 142,-1-1 0,1-4 1,-1 4-1,1 1 1,-1 2-1,1 1 4,-1 0 1,4 2-1,-1 2 1,0 2 0,0 2-1,-1 1-366,0-1 0,2 4 0,0-5 0,2 3 0,3-3 0,1 1 1,2-2 149,-1 1 1,5-3 0,2-3 0,1-1-1,3 0 249,2 1 0,1-5 1,1-1-1,3 1 1,7 0 438,5 0-666,5-6 0,7 7 0,2-4 0,2 2 0,2 1 0,2 0 18,-2-1 0,4 1 1,-4 3-1,2-2 0,0-1 1,-1 0-1,1 0-71,-1 0 1,-1-2-1,3 4 1,-1-4 0,1-1-1,3-3 113,4-1 1,-2-1 0,4 2 0,0 1 0,1-1 0,3-1-133,4-2 0,-4 0 0,9 0 0,-1 0 0,0 0 0,0 0 0,-1 0 0,1 0 0,0 0 0,-6 0 0,-2 0 0,-3 0 0,-1 0 0,-1 0 0,1 0 0,-5 0 0,2 0 0,-3 0 0,-1 0 0,2 0 0,1 0 0,4 0 0,-1 0 0,3-2 0,1-1 0,0-1 0,-1 1 0,3 2 0,1-4 0,2 1 0,3 1 0,1 0 0,-2 0 0,-1-2 0,-2 1 0,0 4 0,-1 0 0,-2 0 0,-2 0 0,-2 0 0,1 0 0,-4 0 0,-1 0 0,1 0 0,-2 0 0,0 0 0,-1 0 0,0 0 0,0 0 0,0 0 0,0-2 0,0-1 0,-1-1 0,-4 1 0,2 2 0,-4 1 0,0 0 0,1 0 0,-2 0 0,1 0 0,4 0 0,-2 0 0,2 0 0,1 1 0,-3 2 0,2 1 0,2-1 0,-4 3 0,1-1 0,1-2 0,0-2 0,0-1 0,-3 0 0,-2 0 0,4 0 0,-3 0 0,-1 0 0,1 0 0,-4 0 0,-1 0 0,5 0 0,1 0 0,2 0 0,-2 0 0,0 0 0,0 0 0,0 0 0,3 0 0,-3-1 0,0-2 0,-1-2 0,-1 2 0,-2 2 0,0 1 0,-1 0 0,2 0 0,-1 0 0,-2 0 0,-1 0 0,-1 0 0,5 0 0,2 1 0,0 2 0,1 2 0,-2-2 0,1-2 0,4-1 0,-3 0 0,1 0 0,1 0 0,0 0 0,-2 0 0,3 0 0,-6 0 0,0 0 0,0 0 0,2 0 0,-1 0 0,1 0 0,4 6 0,-8-4 0,5 4 0,-1-2 0,-2 2 0,0 0 0,0 0 0,5 3 0,-4-5 0,1 1 0,1-1 0,-1 0 0,1-1 0,0-1 0,1-2 0,5 0 0,0 0 0,0 0 0,-1 0 0,-2 0 0,-2 0 0,0-5 0,2 1 0,-3 1 0,-2 2 0,-2 1 0,-2 0 0,5 0 0,1 0 0,1 0 0,-1 0 0,-1 0 0,-2 0 0,2 0 0,-4 0 0,5 0 0,0 0 0,-1 0 0,1 0 0,-1 0 0,-1 0 0,-1 0 0,-4-2 0,0-1 0,1-1 0,1 1 0,2 1 0,0 2 0,-4 0 0,0 0 0,1 0 0,2 0 0,1 0 0,0 0 0,-3 0 0,2 0 0,2 2 0,-1 1 0,0 3 0,-1 1 0,-3-4 0,7 3 0,-2-2 0,-2 2 0,0 0 0,-1 0 0,2-3 0,5-1 0,-4-2 0,1 0 0,1 0 0,-1 0 0,-1 0 0,4 0 0,-4 0 0,1 0 0,1 0 0,-1 1 0,1 2 0,0 1 0,-5 1 0,4-5 0,-2 1 0,0 2 0,-1 2 0,-2-2 0,0-2 0,2-1 0,1 0 0,-2 0 0,1 0 0,0 0 0,1 0 0,1-1 0,-2-2 0,2-3 0,1 0 0,1-2 0,0 1 0,-4-2 0,1-4 0,-3-2 0,-1-1 0,-2-2 0,-3 2 0,-4 1 0,-3 0 0,-2-1 0,-1-2 0,-2 2 0,-2 1-1898,-2 2 1417,-2-1 1,2-3 0,3-3 0,3 0-1,1-4 1,0-1 61,1-2 0,-1 0 1,0 1-1,1-1 1,-2 2-1,-2 1 410,-1 2 0,-6 6 1,1-4-1,-2 3 1,-2-1-1,-2 2 1,-2-1-275,-5 0 0,-7 2 0,-4-2 0,0 6 0,-4 2 0,-1-2 38,-2 0 0,0 2 1,1 1-1,-1 2 1,0 3-1,1 0 1,-1 0 272,0-1 1,-4 0-1,0 4 1,0 0-1,-1 0 1,-4-2 186,-3-2 0,-2 2 1,-3-4-1,-5 2 1,-6-2-1,-4 0 1,-7-1-266,-2-1 1,-1 4 0,-5-4 0,4 2 0,5 2 0,1-1 0,3 1-86,1 1 1,5 0-1,-4 0 1,2-1-1,3-1 1,2-1 321,0-3 1,2-1-1,-2 0 1,1 1 0,1-2-1,3 0 159,-1-3 1,2 1-1,-4 0 1,1-1 0,-1 1-1,-2 0 1,-4-1-359,-7 1 0,4 0 1,-10 1-1,-1 1 0,0 4 1,-1 1-1012,0 3 835,0-4 1,1 5-1,1-2 1,2 1 0,0 0-1,5-2 111,2 3 1,-1 0 0,6 2-1,3 0 1,0 0 0,2 0-1,0 0 211,1 0 1,4 0-1,-4 0 1,1 0-1,-1 0 1,-2 0-56,-3 0 0,3 0 0,-5 0 0,-2 0 0,0 0 0,-2 0-246,-1 0 1,2 4 0,-5 1 0,-1-1 0,3 1 0,-1-1 0,4-1-76,0-1 1,-5-2 0,3 0 0,1 0 0,1 0 0,1 0 337,0 0 1,0 4 0,5 1 0,1-2 0,2-2 0,2-1-1,2 0-46,3 0 0,0 0 1,1 0-1,-4 1 0,0 2 1,-2 2-190,1-2 1,-2 3 0,-6-2 0,-1 1 0,0-1 0,1 1-1,0-2 25,-4-2 1,0-1 0,-2 1 0,2 2-1,1 2 1,0-2 302,0-2 0,-1-1 0,4 0 0,0 0 0,4 0 1,-1 0-1,1 0-105,3 0 1,-4 2 0,4 1 0,-2 1-1,-2 1 1,-4 1-172,-3 2 0,1 0 0,-4 1 0,-2 0 0,-3 0 0,-2-1 0,-4 1 25,-1-1 0,4-2 0,-2-6 0,1 0 0,0 0 1,3 0 101,4 0 1,5-2-1,5-1 1,1-3-1,0-1 1,1-2-1,1 0-90,3 0 1,0 6 0,-1-1 0,3 2 0,0 2 0,-1 2-647,0 2 0,-2 11 0,4 10 1,-4 6-1,2 3 0,-3 5 596,1 4 1,4 4 0,-1 7 0</inkml:trace>
  <inkml:trace contextRef="#ctx0" brushRef="#br0">24901 5597 7936,'-8'-13'240,"-4"6"1,10 1-1,-7 6 1,-2 0-1,-2 0 1,-5 1 0,-6 5-1,-5 6 1,-8 6 842,-6 3 0,-3 4 1,-7 7-1,-5 7 1,2 1-1,-2 3 1,4-2-591,4 1 1,1 1-1,11-2 1,8-4-1,11-3 1,8-6 0,9-4-1,6-6-183,9-4 1,24-6-1,20-5 1,12-8 0,-27-1-1,1-4 1,2-2-1,0-3-535,2-1 0,1-2 0,4-5 1,1-1-1,-5 3 0,-1-1 1,0-1-1,-1 0 0,-3 1 1,-2 0-1,-4 2 0,-2 0-487,24-16 0,-15 5 0,-17 7 1,-9 4-1,-11 0 0,-11 4 742,-13 1 0,-20 8 0,-13 4 0,-12 7 0,25 3 0,-2 1 0,-2 3 0,-1 2 503,-2 1 1,-2 2 0,-5 0 0,1 0 0,6-1-1,1 1 1,2 1 0,0 0 0,3 0 0,1 0-1,-31 14 1,5-4 207,12-5 1,12 2 0,10-8-1,5-2 1,9-5-935,9-4 0,16 0 1,22-7-1,15-5 0,12-8 1,-23 4-1,1-2 0,1 0 1,1 0-530,3-2 1,0 0 0,1 0 0,-1 1 0,-4 0-1,-1 1 1,33-12 0,-7 3 0,-8 4-1952,-9 3 0,-9 3 2673,-15 3 0,-20 3 0,-11 6 0</inkml:trace>
  <inkml:trace contextRef="#ctx0" brushRef="#br0">24434 4918 8036,'-13'-9'0,"0"1"0,1 1 547,3 0 1,-2 2 284,7-4 0,0 0 0,4-4 0,0 0 0,0-1 15,0 1 0,-6 1 1,-3 3-1,-3 8-210,-1 8 0,4 5 1,0 12-1,-2 2 1,1 1-1,1 3-532,5-2 1,2 0 0,4-3-1,4-1 1,7-5 0,8-3 0,4-5-451,2-4 0,4-2 0,1-7 0,1-2 0,-1-7 0,-2-5-246,-2-6 1,-3-8 0,-2-1-1,-7 2 1,-6 0 0,-5 4 592,-4 3 1,-5-2-1,-4 7 1,-2 2-1,-5 4 1,-1 7 373,-3 2 0,4 7 1,-3 2-1,3 4 0,3 5 1,3 2 425,5 1 1,2 3-1,2-3 1,3 1-1,5 0 1,7 0 0,4-1-1302,5-3 0,2-5 1,4-4-1,2-1 0,3-3 1,2-2-4056,1-1 1,-1-7 4553,3-6 0,-9-7 0,8-6 0</inkml:trace>
  <inkml:trace contextRef="#ctx0" brushRef="#br0">25207 4265 8051,'-6'-18'0,"-2"2"2149,-4 4 0,4 6-1455,4 10 0,-2 4 0,1 5 0,2 2 0,2 3 0,1 4 0,0 3-214,0 2 1,0 1-1,0 1 1,1 3 0,2-3-1,3-1-521,2-1 0,1-6 0,4-2 0,2-3 0,1-1 0,3-5-1059,2-2 0,1-4 1,5-4-1,0-1 1,-1-5-1,2-6 1,2-4-844,1-1 0,-4-3 1943,-5-3 0,0-2 0,5-1 0</inkml:trace>
  <inkml:trace contextRef="#ctx0" brushRef="#br0">25261 4891 9618,'-18'-10'1306,"0"-4"1,14 4 0,11 6-1,9 2-965,5 2 1,1-6 0,6-1 0,2-2 0,4 1 0,2 1-1,4 1-551,1 0 1,-7-3-1,6 3 1,-1-1 0,-2-2 209,-2 2 0,4-11 0,-5 3 0</inkml:trace>
  <inkml:trace contextRef="#ctx0" brushRef="#br0">26300 4131 8053,'-35'-29'958,"-1"2"0,2 9 0,11 17 0,2 7-172,2 7 1,-1 8-1,4-2 1,-2 2-1,2 3 1,1 2-1,3 5 1,3 5-42,5 2 0,11 7 1,13-1-1,12-2 1,13-7-1,5-8-1313,5-8 1,4-10 0,-4-5-1,-5-2 1,-4-4 0,-9-1-1,-9-4 18,-8-5 1,-12-4-1,-6-11 1,-11-1-1,-13-1 1,-15-4-540,-15-1 965,2 4 0,15 12 1,-2-1-1,-25-12 1,-1 3-1,-1 3 124,2 3 0,11 5 0,-1-2 0</inkml:trace>
  <inkml:trace contextRef="#ctx0" brushRef="#br0">20115 6570 8068,'-6'14'-98,"3"-5"1,-6-1-155,-1 3 1,0-7 0,-1-4 251,2-7 0,6-11 0,-2-3 0</inkml:trace>
  <inkml:trace contextRef="#ctx0" brushRef="#br0">22248 2452 8246,'6'-4'0,"-5"-2"813,-4-2 0,-2 4 0,0-3 1,-4-1 588,-3 1 0,-1 4 1,1-3-1,2 1-1090,1 1 1,6 1-1,-1 7 1,2 5 0,1 3-1,-2 2-431,-2-1 0,1 0 0,4 1 0,0-1 1,1-1-73,4-3 1,4-3 0,7-6-1,2-2 1,-1-2 0,1-7-1,0-5 19,-2-6 0,5-9 0,0-8 0,-1-7 0,0-9 0,-3-2 239,1-3 1,-6 1 0,-7 3 0,-4 1 0,-2 5 0,-4 7 315,-4 4-150,-3 10 0,-1 11 0,0 9 0,-1 5 0,1 5 0,-2 9 170,-3 13 0,2 11 1,-5 12-1,2 5 0,3 4 1,3 6-213,4 3 0,3-4 0,6-3 1,3-6-1,4-3 0,9-4 0,7-5-365,5-7 0,7-9 0,2-7 0,5-6 0,2-5 0,-1-5 0,-3-5-282,-4-4 0,-8-8 0,-7-6 0,-4-3 1,-5-4-1,-9-1 293,-10 1 1,-11 1 0,-18 1 0,-9 0 0,-9 2 0,-4 3 0,2 2 640,1 3 0,5 8 0,6 2 1,8 2-1,8 3 0,6 3-467,4 5 0,9 4 0,5 9 0,2 4 1,5 3-1,4 2-2020,7-1 0,12-5 1,4-5 2008,7-5 0,6-11 0,10-8 0</inkml:trace>
  <inkml:trace contextRef="#ctx0" brushRef="#br0">21635 1279 8157,'-5'-13'23,"1"0"0,-5-1 683,5 1-388,5 6 0,7 1 1,6 6-1,3 0 0,2 0 1,0 0-1,3 0 0,2 0 1,4 0-1,2 0 264,2 0 0,-3-5 0,3 1 0,-2 1 0,-2 1 0,-3 4 0,-1 2-796,-4 5 1,0 3-1,-7 1 1,-1 4-1,-3 3 1,-6 9-90,-6 3 0,-5-1 0,-6 5 0,-4 1 0,-3 0 289,0-2 1,-2 2 0,5-6 0,2-1 0,1-2 0,1-3 0,3-1-87,2-2 0,3-1 0,6 1 0,1-4 0,5-5 100,8-4 0,11-3 0,9-6 0</inkml:trace>
  <inkml:trace contextRef="#ctx0" brushRef="#br0">17929 8396 8046,'-12'-7'0,"3"-4"0,-8 7 523,2 1 0,7-2 0,5 5 0,5 6 0,2 6 0,-1 6 0,-1 3 0,-2 1-57,0 0 0,0-6 1,0 2-1,0-3 1,1-3-1,4-3 1,4-5-1,2-4-282,3-4 0,-2-5 0,-4-7 1,-2-4-1,-1 0 0,-1-4-346,-1-1 0,-7-2 0,-5 2 1,-3 4-1,-1 6 0,-2 7 1,-1 2 223,-2 3 0,0 3 1,5 4-1,-1 6 0,1 7 1,1 3 451,3 1 0,3 3 0,8-6 0,1-2 0,4-1 0,5-3 0,7-4-478,5-3 1,3-5-1,-1-6 1,1-6-1,-2-4 1,-1-2-310,-2-1 0,-11 3 1,-3-5-1,-5 0 0,-4 2 1,-5 1-1,-7 5-44,-8 2 0,0 8 0,0 0 0,2 6 0,3 8 0,1 7 0,3 10 195,3 10 0,3 1 1,8 1-1,2-8 1,7-5-1,8-6-4462,12-8 4584,3-17 0,18-17 0,-5-13 0</inkml:trace>
  <inkml:trace contextRef="#ctx0" brushRef="#br0">17516 7477 8175,'-25'0'369,"2"0"1,13 0-1,13 0 110,9 0 1,9-6 0,-1-3-1,4-3 1,6-1 0,1-1-1,1 2 2294,-2 3-2691,-2 4 1,-3 0 0,-1 1 0,-3 1 0,-2 1 0,-3 2-55,-1 0 0,-8 6 0,-1 3 0,-1 3 0,-1 1 0,-1 2-20,-1 3 0,-2 1 0,0 5 0,0-2 0,0 3 0,0 3-318,0 3 1,0 0 0,0-4 0,0 0 0,0-2 0,1-1 0,4-5-4467,4-4 4776,2 1 0,9-15 0,0 5 0</inkml:trace>
  <inkml:trace contextRef="#ctx0" brushRef="#br0">25247 6677 8146,'-26'7'0,"-4"-1"0,3-6 241,7 0 0,5 6 1,6 3-1,4 3 1,5 1-1,5 1 1,5-1-1,7-1 1,5-2-1,4-3 1,4-1 214,1-3 0,6 3 0,-1-1 0,2-4 0,4-4 0,1-6 0,3-4 0,-2-3-1730,-2-2 1183,0-6 0,-10 5 0,-1-3 0,-9 3 0,-7 1 0,-6 0 44,-5 2 1,-10 5-1,-9 4 1,-11 1-1,-11 3 1,-11 2 465,-8 1 0,3 1 0,-13 4 1,7 2-1,7 2 0,8-2 1,7 1 324,6-1 1,13-3 0,6 5-1,8 0 1,10 0-879,10 0 0,18-6 0,7 1 0,5-2 0,6-2 0,5 0 0,3-2-466,1-2 1,-8-2-1,-8-4 1,-5 2-1,-6 1 1,-8 1 106,-6 0 1,-11 0-1,-8 3 1,-10-1-1,-13 1 1,-11 3 827,-5 4 0,-2 2 0,0 4 0,1-1 0,5 2 0,8 1-185,6 1 0,12 5 0,5 1 0,7 2-150,9 2 0,13 3 0,8 0 0</inkml:trace>
  <inkml:trace contextRef="#ctx0" brushRef="#br0">25407 7277 8110,'-19'0'284,"4"4"1,-4 2 0,1 0 393,0 0 0,1 4 0,3-1 0,1 3 0,1 1 0,2-1 441,1-3 1,6 3 0,-2-3-1,4 3-1054,1 1 0,1-6 0,2-1 0,5-1 0,2-1 0,5-1 0,0-1-525,0-2 1,7-2-1,2-1 1,-1-3-1,2-1 1,1-4-146,0 0 0,-4-3 0,-1 2 0,-2 2 0,-2 3 0,-2 1-664,-2 3 0,0 1 1269,1 2 0,-1 12 0,0 3 0</inkml:trace>
  <inkml:trace contextRef="#ctx0" brushRef="#br0">25287 7970 8045,'-37'1'0,"8"4"193,11 3 1,10 4 313,13 2 0,4-8 0,9-6 0,4-8 0,3-5 0,3-3 0,3-4 0,5 1-367,2 0 1,2-3 0,0 2 0,0 1 0,0-2 0,0 2-141,0 0 0,0 1 0,0 5 0</inkml:trace>
  <inkml:trace contextRef="#ctx0" brushRef="#br0">26527 7077 8169,'-40'-12'0,"0"6"1051,0 10 1,2 17 0,0 19 0,3 6-420,-2 1 0,6 1 1,4-4-1,9 4 1,8-1-1,7-1 1,9-2-778,12 1 0,11-5 0,17-8 0,6-4 0,1-8 0,5-10 0,0-11-691,1-11 0,2-8 0,-8-9 0,-5-5 0,-8-6 0,-9-3 504,-9-3 0,-15 0 1,-13-4-1,-16 2 1,-15 1-1,-10 3 596,-5 2 1,-4 2 0,1 12 0,5 4 0,4 5-265,7 7 0,-1-1 0,6 5 0</inkml:trace>
  <inkml:trace contextRef="#ctx0" brushRef="#br0">16983 14727 8337,'9'-14'-3,"-1"2"-2,3 3-74,-5 4 0,1 5 1,-4-2-1,1-2 1,-1-5 1579,-1-3 0,-2 3 0,0 0-1244,0-1 0,0 5 1,-2 4-1,-1 5 1,-2 4-1,-3 1 1,-4-1-1,-2 1 27,-4 2 1,-4-4-1,2 0 1,1-1 0,-2-1-1,2-1 129,0 1 1,-3-1-1,4-4 1,1 0-1,3 2 1,0 1-215,1 1 0,4 5 1,0-3-1,0 1 0,0 4 1,2 0-10,1 3 1,-3-1 0,3 0-1,0 1 1,-1-1 0,1 0 185,0 1 0,-3-1 1,5 0-1,-1 1 1,1-1-1,-2 0-75,-1 1 0,4-1 0,-2 0 0,2 1 0,0-1-238,-1 0 0,-1 1 1,5-1-1,0 0 1,2 2-1,1 1 1,1 4 58,-1 0 0,5-3 1,1 2-1,2 0 1,4 2-1,1 0 192,2-4 1,4 0 0,-2-1 0,0 0 0,6-2 0,2-5-199,3-4 0,4 4 1,-1-4-1,4-2 1,3-2-1,0-1 1,1 0-117,-2 0 0,-5 0 0,1 0 0,1 0 0,2 0 0,1 0 0,-2 0 0,-2 0 0,1 0 0,-5 0 0,1 0 0,1 0 0,-2 0 0,1 0 0,-2 0 0,-3-1 0,0-2 0,1-2 0,-4 2 0,0 2 0,-1-4 0,-1 0 0,-2-1 0,0-2 0,-2 2 0,2-1 0,0-1 0,1 4 0,3-5 0,-1 0 0,-2 0 0,2 1 0,1-1 0,1 1 0,0-2 0,-3 4 0,-2-1 0,-2-2 0,-2 0 0,-3 1 0,0 2 0,-1-4 0,-1 1 0,-3-3 0,-5-1 0,-2 0 0,-2-1 0,0 1 0,0-2 0,0-1 0,0-3 0,0-2 0,-5-1 0,-1-5 0,0 2 0,-1 1 0,1 2 0,-1 0 0,-1 1 0,-1-4 0,-4 4 0,0 0 0,-2 4 0,-3 2 0,-4 2 0,-5-1 0,-2 2 0,-4 2 0,-1 3 0,-3 1 0,-2 3-61,-1 1 1,-4 2 0,0 2 0,1 1 0,0 3 0,0 1-1,-2 2-24,2-2 1,2 4-1,1-5 1,0-1-1,0 3 1,1-2-443,4 0 1,1 3 0,4-5 0,-1 0 0,1 1 0,2 1-1,2 0-1629,-1 0 0,0 4 1,-1-1-1,0 4 2156,1 5 0,-2 9 0,8 7 0</inkml:trace>
  <inkml:trace contextRef="#ctx0" brushRef="#br0">18862 15473 8696,'-7'-6'2430,"-4"-1"-1788,7-7 1,0 5 0,4 0 0,0-1-70,0-2 1,5 5 0,6 2 0,4 4 0,4 1-160,2 0 1,-4 1 0,7 2 0,3 3 0,4 0-1,1 0-107,1-3 0,4 3 0,-1-2 1,2-1-1,1-1 0,-4-2 1,-4 0 63,-3 0 0,-2 0 0,-3 0 0,-2 0 1,-2 0-1,-4-2 576,-5-2-1341,2 2 0,-13-3 1,-4 5-1,-11 0 0,-11 1 1,-8 3-1,-10 4-32,-5-1 1,-8 4-1,1-5 1,0-1-1,5 3 1,5-2 0,6 0 1203,2-3 1,5-2 0,12-1-1,4 0 12,3 0 1,9 0 0,8 0 0,11 0 0,12 0 188,9 0-1458,11-6 0,-1 3 0,7-4 0,0 1 0,-2 2 0,-1-1-404,-5 1 0,-3-1 0,-5 5 0,-5 0 1,-7 2-1,-5 2 0,-4 5-710,-6 3 1,-5 3 1592,-11 2 0,-7 4 0,-12 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25847 4438 8324,'-46'20'0,"-1"0"0</inkml:trace>
  <inkml:trace contextRef="#ctx0" brushRef="#br0">25341 4744 8253,'-42'-7'-345,"7"3"254,5 2 0,17 2 0,10 0 0,13 0 0,9-1 0,4-2 0,-3-2 741,0 2 1,-3 2 0,-6 1-167,-7 0 0,-11 0 1,-16 0-1,-3 0 0,-4-2 1,-1-1-1,1-1 0,1-1-144,-2 0 1,1 2-1,-4-5 1,1 1-1,2-1 1,-1-2-214,-4-2 0,1 3 1,-4 0-1,-4 1 1,-3 0-1,-6 4 0,-2 2-26,-4 2 1,-9 0 0,4 2 0,-1 1 0,-3 1 0,-1 1-26,-3 0 1,33-4 0,-1 0 0,-35 3 0,0-1 0,1 0 0,4 2-1,1-2-23,2-2 1,7-1 0,-2 2 0,2 1 0,3 3 0,1-1 0,0 3-25,-2-1 0,-3 1 0,-5 4 0,0-1 0,-5 4 1,-2 1 25,33-6 1,1 0 0,-1-3 0,-1 1 0,0 0 0,0 1 0,1-1-1,0-1 1,0 0 0,1-1 0,-35 8 427,5-1-423,-2-6 0,16 4 1,-3-7-1,5-1 1,4-1-1,-3-2-76,-1 0 0,4 1 1,-1 2-1,-5 3 0,-3 0 1,-7 1-1,-1 2 50,-5 6 0,3-2 0,-5 7 0,-1-1 0,36-9 0,0 1 1,0 0-1,-1 0 63,0 0 1,0 0-1,-30 10 1,0 3 0,6-4-1,2 1 1,4-2 0,3 2-90,4 0 1,2-5 0,5 3-1,1-1 1,2 0 0,1 0 9,-1 1 0,-1-3 0,0 5 0,-1 0 1,-2-1-1,-2 4 14,2 1 9,2 2 1,-4-1 0,-1 1 0,1 0 0,-3-1 0,2 1-19,0 0 0,3-1 0,6 0 0,3-4 0,2-3 0,2-1 350,2 0-442,1-1 1,5-2 0,1 3 0,1 3 0,-1 1 0,-3 2 57,-1 4 0,-3 0 0,-2 7 1,-2 1-1,-1-1 0,-1 1 1,1 0 90,1-2 0,1 3 0,6-6 0,2-2 0,6 1 0,2 0-169,1 1 1,6 0 0,-1-3-1,0 1 1,0 3 0,0-3-1,-1 1 91,-2 1 0,-2 1 1,1 6-1,0-3 1,-2 2-1,-3 2 166,-4 1 0,1 0 0,-1 0 0,-2 1 0,1 2 1,0 1-1,7-1-259,6-1 0,-1-2 0,7 0 1,1 0-1,1 0 0,2 0-81,0 0 0,5-5 0,1 1 0,1-1 0,2 1 0,0-2 296,0-2-2,0 5 1,0-1-1,-2 5 1,0 2-1,-1-1 1,2 2 51,-1 2 1,2 0 0,4 4-1,1 4 1,1 1 0,2 5-1,6 2-212,2 1 1,7-4 0,4-6 0,4 0 0,3 2 0,3 2-123,1 0 1,-25-25-1,-1 0 1,2-2-1,0 1 1,21 29-1,-1-2 1,-3-3 245,-3-2 0,-7-1 1,0-2-1,-5-2 0,-4-1 1,-1-1 606,1 0-630,-5-2 0,8-4 1,-5 0-1,4 0 1,5 0-1,7 0 220,8 0-339,-1 0 1,15-1 0,1-4-1,6-2 1,2-2 0,0 0-12,-4-1 0,2 2 0,-7 1 0,0-1 1,-4 3-1,-4-3 231,-5 1 0,-2 2 0,-2-2 0,-2-1 0,-1 1 0,-3-2 0,0 0-11,0 0 1,3 2-1,8-4 1,5 3-1,7-4 1,6-3-175,7-3 0,-31-13 1,2-2-1,3 2 1,2 0-1,2-1 0,0-1 1,3-1-1,-1 0 1,1-1-1,-1 0 1,-2 0-1,0-1-105,-2 1 0,-2 0 0,-1-1 0,-1 0 0,-3 0 0,-1 1 0,35 4 0,-4-1 0,-5 1 64,-3 2 0,-4-4 1,-3 0-1,-1-1 1,0-1-1,-1-1 1,0 1 77,1-2 0,1-3 0,11-5 0,9-5 0,-34 3 0,1-1 0,5-1 0,2-1 0,-1 0 0,2-1-21,2-1 0,0 0 0,-2 2 0,0 0 0,1-1 0,1-1 0,-2 2 0,1 0 0,-1 0 0,0 0 0,-4 3 1,0 0-83,-2 1 1,-2 0-1,32-9 1,-6 6-1,-10-1 1,-6-1-1,-7 3 1,-2-3 148,-2-1 1,-6-1 0,-3 0 0,-2-2 0,2-3-1,6-4 133,6-3 1,8-3 0,10-2 0,-27 14 0,1-1-1,2 0 1,2 0 0,2-1 0,1-1 0,-1 1-1,1-1-293,-2 1 1,1 1 0,1-1-1,0 0 1,-4 4 0,-2 0-1,34-11 1,-5 1 0,-10 3 143,-8 4 1,-7-1 0,-5 3 0,-7 3-1,-6 0 1,-3 1 413,-3-3 0,-1-4 0,-1 1 0,-1 0 1,2 1-1,2-2 371,6-4-780,8-3 0,3-2 0,7 1 0,5-2 0,6-2 0,4-1-332,1 1 1,-7 2 0,-3 3 0,-1 3 0,-4 2 0,-7 3 0,-7-1 309,-4 2 1,-8 1 0,1 1-1,-5 1 1,-3 0 0,-1-2 327,0-3 1,4-1 0,-2-5 0,5 2 0,6-2 0,2-1 0,7-1-797,2-1 1,4-4-1,5 0 1,2 0-1,2 0 1,-2-1 315,-2 3 0,-7 5 1,-4 2-1,-6 0 0,-7 1 1,-2 2-1,-3 1 301,-3 0 0,1-6 0,-5 4 0,-1-1 0,1 2 0,1-1 0,1-2 177,3-3 1,4-2 0,2 1 0,5-1-1,2-1 1,6-2-775,-1-1 0,4 0 0,-1 5 0,-1-1 0,-2 0 0,-3 1 0,-2-1 485,-6 0 1,-2 2 0,-3 1 0,-3 2 0,-5-1 0,-2-1 294,-2 2 0,0-7 0,0 6 1,0-1-1,0-1 0,1 0 1,2-2-598,2 0 0,5-1 1,-1-1-1,4-4 0,5-1 1,3-3-1,1 0-158,0 1 0,-5-5 1,2 2-1,-3 0 1,-1-4-1,-5 1 723,-2 1 0,-4 1 0,-5-2 0,-2-1 1,-3 0-1,-2 3 0,-4 3-20,-4 0 1,6 3 0,-3 0 0,2 2 0,4 2 0,2 2-955,4 1 344,1 6 0,0-4 0,0 3 0,0-2 0,0 1 0,0 0 120,0 0 0,0-2 0,0-2 0,0 0 0,0-1 0,0-1 373,0-3-134,0-5 0,0 3 1,0-4-1,-2-1 1,-2 2-1,-5-3 47,-3-1-122,-1 8 1,-1-10 0,1 11 0,0-1 0,-1 1 0,1 2-180,0 2 0,0-3 0,-2 0 0,0 1 0,-1 2 0,2 1-8,2 1 341,-8-1 0,15 0 0,-8-1 0,0-1 0,-2-4 0,-3-1-14,2-3 1,-1-2 0,1 1-1,-2-1 1,1 2 0,-3-1-1,0 2-216,-1 2 1,-7 0 0,4 5 0,-1 2 0,-3 0-1,-2 4-295,0-3 305,2 7 1,-3-4 0,0 3 0,1 1 0,2 0-1,0 1 16,-3-1 0,3 2 1,-3-5-1,1-1 0,1-3 1,-4 0-1,-1-1 161,-3 0 1,-2-5-1,-2-4 1,-4-1-1,-3 0 1,-3 3-267,2 2 0,-7-2 0,1 5 1,-4 4-1,-6 2 0,-3 3 0,31 12 1,-2 2 5,-2 0 0,-1 1 1,2 3-1,-1 1 1,-7-1-1,0 0 0,-1 1 1,1 0-1,1 1 1,1 0-1,0 0 0,2 0-95,1 0 0,1 0 0,-32 0 1,9 0-1,10 0 0,12 0 1,11 0-885,9 0 0,19 2 0,16 2 1145,17 5 0,23-3 0,3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13650 7703 17844,'13'-19'-1050,"-1"4"1,-1-3 0,-2 5 603,1 4 0,-4 2 0,-2 2 0,-4-4 0,-4-3 0,-5-1 0,-3 1 871,-1 3 0,-1-2 0,1 2 0,0-3 0,-1-1 0,3-1-71,2 1 0,-3 4 1,3 2-1,-3 1 1,-1 1-1,-2 1 1,-3-1-1,-4 2-458,-3 2 0,-3 1 1,-2 0-1,-3 0 1,-1 0-1,-1 0 1,-2 0 223,-3 0 1,6 0 0,-9 0 0,0-2 0,1-1-1,1-2 1,1-1 213,0 0 0,0-5 0,0 2 0,0-2 0,0-3 0,0 1-156,0 0 0,-4 4 0,-4 1 1,-2 2-1,-5 3 0,0 2 1,-1 1-1,0 0-136,-2 0 1,-4 0 0,2 0 0,1 0 0,-3 0 0,1 1 250,2 4 1,-6-4 0,11 4 0,0-4 0,-1-1-1,3 0-31,3 0 0,-1 0 0,4 0 0,0 0 0,-3 0 0,0 0-63,-1 0 0,-5 0 1,6 2-1,-3 1 1,-2 1-1,-1-1-215,1-1 0,-6-2 0,5 0 1,-3 1-1,-3 2 0,4 1 1,-1-1 112,2-1 1,4-2 0,-6 0 0,2 0 0,1 0 0,2 0 0,4 0 116,1 0 0,7 0 0,-5 0 0,1 0 0,1 0 0,1 1-244,2 4 1,-4-4 0,1 5 0,1-1 0,1-1 0,2 1 0,0-1 43,0 0 1,-1 1 0,-1-5 0,1 1 203,2 4 0,2-4-7,-3 4 1,5-4-1,1-1 1,0 0-1,0 0 1,-2 0 0,1 0-72,-1 0 1,-2 0-1,-5 0 1,1 2-1,-1 1 1,2 1-169,-1-1 0,2-1 0,0-2 1,0 0-1,2 0 0,2 0 0,4 0 154,-1 0 0,3 0 0,-4 1 0,2 2 0,2 1 0,2-1-10,1-1 0,1-2 0,-1 0 0,-1 1 0,-2 2 0,-2 2 0,-1-2-20,0-2 0,-4-1 0,3 0 1,-1 0-1,-1 0 0,1 0 722,1 0-786,-5 0 1,11 0 0,-3-1-1,3-2 1,1-3 0,0 0 0,2-1-33,3-1 0,-2 5 0,5-3 0,0 2 0,-3-1 0,-1 2 0,0 2 0,-11 1 0,4 0 0,-4 0 0,-3 0 0,-2 0 0,-2 0 0,-2 0 0,4 1 0,-5 2 0,3 3 0,2 0 0,2 2 0,3-2 0,1-1 0,2 0 0,5-4 0,-1 2 0,2 2 0,1-2-51,2-2 1,1 4 0,-3-1 0,2-1 0,-1 0 0,-3 0 74,0 1 1,-1 2-1,0-1 1,2 2-1,1 2 1,2 0-1,-1 1-75,-3 2 0,4-3 0,0 0 0,-2 3 0,-1 3 0,-2 2 1,2 0-133,3-3 0,-3 1 1,3 2-1,-2 0 0,0 1 1,2 0 20,-2 0 1,-1 4 0,-2-4 0,2-1 0,2 1 0,0 1-46,0 2 0,2-3 0,0 4 0,0 0 0,2 1 0,0-3 0,3 1 0,2-2-129,5 1 1,-2 2-1,3-5 1,-1 1 0,2 0-1,1 0-164,3-2 0,2 3 1,1-1-1,0-2 1,0-1 316,0-1 1,1-1 0,3 0 0,4 1 0,2-1 0,2-1 0,4-2 0,2-1 310,1 1 1,10 1 0,-3-1 0,2-3 0,2 1 0,0-2 24,1 0 1,0 3 0,-3-4-1,2 1 1,2 2 0,2-2-73,3 0 1,-3 0 0,2-3 0,1 1 0,1 0 0,2 1 0,0-1 17,0-1 1,0-1-1,0-1 1,2 2 0,-1 2-1,2-2 1,-1-2 104,1-1 0,1 2 0,-1 1 0,1 1 0,1-1 0,1-2 80,3-1 0,1 2 1,0 1-1,-1 1 0,2-1 1,1-1-1,1-2 98,0 0 0,0 0 0,-1 0 1,0 0-1,0 0 0,1 0 0,-1 0-163,-1 0 1,-9 0 0,4 0 0,-3 0 0,0 0 0,-3 0-220,-1 0 0,7 0 0,-5 0 0,5 0 0,4 0 0,2 0 0,2 0 0,5 0 0,3-2 0,8-1 0,2-3 0,1 0 0,-36 3 0,1-1 0,0 1 0,0 0 0,0 0 0,1 0 0,-1 1 0,-1 0 0,32 2 0,-3-2 0,1-1 0,-6-1 0,-4 1 0,1 1 0,-12 2 0,1 0 0,4 0 0,-1 0 0,-1 0 0,3 0 0,-3 0 0,1 0 0,2 0 0,0 0 0,6 0 0,5 0 0,-5 0 0,16 0 0,-7 2 0,1 1 0,4 1 0,-2-1 0,1-1 0,2-2 0,-5 0 0,-4 1 0,-2 2 0,-3 2 0,0-2 0,-1-2 0,-3-1 0,0 0 0,1 0 0,-1 0 0,1 0 0,-1 0 0,-5 0 0,-2 0 0,-1 2 0,0 1 0,2 1 0,0 0 0,0 2 0,0-4 0,4 8 0,-1-5 0,-2-2 0,-1-2 0,2-1 0,-6 0 0,9 0 0,-2 0 0,4 0 0,0 0 0,1-1 0,-3-2 0,0-2 0,6-5 0,-6 2 0,0 0 0,1-1 0,-3 0 0,-3 1 0,3-2 0,-5 4 0,1 0 0,-4-1 0,-2 1 0,-2 0 0,0 0 0,-2 3 0,-1-3 0,-1-1 0,1-2 0,1 0 0,2 0 0,0 0 0,-1-4 0,-2-2 0,-3-1 0,0-4 0,0 0 0,3-4 0,1-1 0,2-2 0,0 1 0,0-1 0,0 0 0,0 1 0,-6-1 0,-2 0 0,-6 2 0,-2 1 0,-5 2 0,-3 0-175,-4 1 0,-7 1 0,-1 3 1,-2-1-1,-2 2 0,0 1-488,0 2 1,-3 0 0,-5-1-1,-5 1 1,-3 1 0,-4 2-1,-2 1 180,-3-1 0,-2-1 1,1 1-1,-1 1 1,-1-3-1,-2-3 704,-1-2 0,-4-6 1,1 4 177,-5-2 1,2 4-1,-9-4-376,0 2 0,-1 1 0,-10 5 0,0 1 0,-5 3 0,-1 3 0,-3 1 0,0 1-536,3 1 1,1 3-1,8 4 1,7 4-1,5 1 1,7 0-2176,4 1 2978,9 8 1,-4 3 0,6 5 0</inkml:trace>
  <inkml:trace contextRef="#ctx0" brushRef="#br0">22781 9516 8060,'-31'-33'-3,"15"15"616,-6 0 1,13 13 0,13 3 0,5 8 0,4 10-1,4 9 1,2 15 0,0 14 0,2 15 0,-11-29 0,1 2-252,1 4 1,-1 3 0,0 5 0,-2 3 0,-1 3-1,0 1 1,-2 3 0,-2 1 0,-1 7 0,-1 2 0,-1-21-1,-1 0 1,0 1 0,0 5 0,0 0 0,-1 1 0,0 1-1,-1-1 1,0 1 0,0 2 0,-1 0 0,-1 1-343,1 0 1,-1 1 0,0-2 0,-1-4 0,1-1 0,-1 0 0,1 2 0,-1 1 0,1-1 0,0-3 0,-1 0 0,1-1 0,-1-4 0,0-1 0,0-2 0,-3 21 0,-1-2-252,1-6 0,-1-2 1,2-10-1,0-1 0,3-6 1,1 0-1,0-3 1,0-2-1,0 29 0,2-11 1,1-11-834,0-8 1,1-8-1,3-11 1,5-14-1,3-17 1064,2-22 0,-2-3 0,1-4 0,1-10 0,0 0 0</inkml:trace>
  <inkml:trace contextRef="#ctx0" brushRef="#br0">22928 9462 8052,'-21'-41'983,"9"-1"1,14 16-488,10 5 0,10 5 0,15 2 0,10 0 1,15-4-1,-25 7 0,1 1 0,6-1 1,2 1-1,3 0 0,1 1-153,5-1 1,1 1 0,7 1 0,2 0 0,4-3 0,2 1 0,3 0 0,0 1 0,-22 3 0,0 0 0,0 1 0,0 0 0,-1 0 0,1 0-303,2 1 0,-1-1 1,0 1-1,-2 1 1,0 1-1,-2 0 1,23-1-1,-1 1 0,-7 1 1,-1 1-1,-4 0 1,-2 0-1,-8 0 1,-2 0-1,-5 0 1,-1 0-104,30 0 0,-15 0 1,-8 1-1,-10 4 1,-8 4-1,-5 5 1,-4 9 466,-2 8 1,3 18 0,-3 14 0,-8-23-1,-1 3 1,2 10 0,0 4 0,0 8 0,1 3-183,-4-18 0,-1 1 0,2 2 1,0 7-1,1 2 0,0 1 0,1 3 1,0 0-1,1 1 0,1-1 0,1 0 1,1 0-1,0 1 0,2 1 0,1-2 1,0-1-1,2-2 0,0 0-388,0-1 0,1-2 0,0-1 1,-2-5-1,0 0 0,1-2 0,-2-3 1,0-1-1,0-1 0,8 19 0,-2-2 1,-1-4-1,-2-2 0,-3-6 1,-1-1-1,-2-6 0,-2 0-111,-3-4 0,-2-2 1,2 27-1,-10 0 1,-10-4-1,-16-3 0,-18 0 1,14-30-1,-4-3 264,-4 0 1,-3-2 0,-13 5 0,-4-1 0,-8-1 0,-3-1 0,18-7 0,-1-1 0,-2 0 0,-4 0 0,-1 1 0,-2-1 0,-1-1 0,-1 1 0,-1-2 0,-3 2 0,-1-2 0,0 1 148,-3-1 0,-1 0 1,0 1-1,1-1 1,1 1-1,-1 0 1,-2 1-1,-1 0 1,2 1-1,3-1 0,1 0 1,2-1-1,4-1 1,2-1-1,1 0 1,6-1-1,0-1 1,2 0 33,-18 5 1,4 0-1,17-6 1,4-1 0,-30 10-1,23-9 1,22-8 0,21-2-8279,23-2 8107,28-6 0,16-5 0,11-2 0,0 3 0</inkml:trace>
  <inkml:trace contextRef="#ctx0" brushRef="#br0">24248 10289 7899,'-52'20'0,"10"4"0,-1 1 0,14 11-66,9 4 0,7 1 0,4-2 0,5-4 66,2-4 0,8-3 0,2-1 0</inkml:trace>
  <inkml:trace contextRef="#ctx0" brushRef="#br0">24274 11115 7887,'-61'15'0,"7"2"47,8 6 0,13 6 0,17 2 0,6-1 0,5-2 0,7-3-47,6-3 0,1 4 0,11-6 0</inkml:trace>
  <inkml:trace contextRef="#ctx0" brushRef="#br0">24381 11661 7812,'-30'8'492,"-5"-4"0,1 14 1,8 4-1,12 5 1,9 1-1656,8-1 1,6-5 1162,9 0 0,3-6 0,5 4 0</inkml:trace>
  <inkml:trace contextRef="#ctx0" brushRef="#br0">24487 12168 7742,'-51'6'480,"2"3"0,16 8 1,15 4-1,11 1-429,6 0 0,1-4 1,0 4-1,0 1 0,1 0-51,3 4 0,4-3 0,5 8 0</inkml:trace>
  <inkml:trace contextRef="#ctx0" brushRef="#br0">24154 12901 7753,'-12'9'124,"-5"-1"1,0 7 0,4 9-1,7 4 661,5 3 1,1 5-1,0-5 1,0 0 0,-2 2-1,-1 2 1,-1 4-406,1 1 0,0 4 1,0 0-1,-3 1 1,0-1-1,-3 2 1,-1 0-394,-5 0 0,-7 3 1,-3-3-1,-10 1 0,-9 2 1,-8 0-107,24-24 0,-2-1 0,-3 0 0,-2-1 0,-2 2 1,-1 0-1,0-1 0,0 0 0,-2-1 0,-1 0 1,0-2-1,0-1 245,1-1 0,-1-1 1,-2 0-1,0 0 1,4-4-1,1 0 1,1-2-1,0 0 0,-36 8 1,7-5-1,-1-5 219,3-5 0,11-4 0,0-2 1,2-5-1,4-6 0,1-7 0,3-6-135,3-8 0,-1-10 1,9-9-1,4-5 1,3-10-1,4-1-279,2-2 1,10 31-1,2 0 1,-4-32-1,3-3 1,2 36 0,0 0-1,-9-33 122,-3 1 1,9 31 0,-1 0 0,-8-31 0,7 34 0,0-2 0,-2 0 0,-1-1 0,0 0 0,-1-2 0,-2-1 0,1-1-24,-1-3 0,0 0 0,2 3 1,0 0-1,0-2 0,-1-1 0,2 3 1,0-1-1,1 3 0,1-1 1,0-1-1,0 0-59,1 1 0,0 0 0,3 1 0,0 0 0,-1-3 0,0 0 0,1-2 0,1 0 0,1-1 0,0 1 0,1-3 0,1 0 0,2 1 0,0 0-58,1 0 1,0-1 0,2-2 0,0 0 0,1 5 0,2 0 0,1 1 0,2 0 0,1-1 0,1 0 0,1 2 0,1 1 40,1-2 1,0 1-1,-2 1 1,1 0-1,0 4 1,0 1 0,0 0-1,0 1 1,0-3-1,0 1 1,0-1-1,1-1 1,-1-2 0,0 0-38,-1-1 1,0 0 0,2-1 0,0 0-1,-2-3 1,-1 0 0,2-2 0,-1-1-1,2-1 1,0-1 0,0-4 0,1 0 0,1-2-1,0-1 58,1 0 0,1 1 1,2-2-1,1 2 1,3 4-1,1 1 1,-1 2-1,2 1 1,2 1-1,1 1 1,1 2-1,0 2-44,2 1 0,0 2 0,-2 4 1,1 0-1,-2 2 0,0 1 0,-1 2 1,-1 1-1,1 1 0,-1 1 0,21-24-63,-5 2 0,-5 3 0,-14 9 1,-4 1-1,-3 1 0,-2-1 1,0-3 45,1-4 1,-1 0 0,0-6-1,2-3 1,1 0 0,4 1 0,-1 2 86,0 3 1,9 4 0,0 8-1,5 3 1,4 2 0,1 2-26,2 2 0,3 3 0,-3 3 0,-6 5 0,-4 5 0,-3 5 1,-2 1 241,-3 3 0,2 3 0,-6 6 0,-2 7 1,0 8-1,0 6 0,2 4 122,-1 4 0,-3 14 1,1 8-1,1 6 0,5 10 1,-9-35-1,0-1-293,1 1 0,2 0 1,2 3-1,2 1 0,-1-2 1,1 0-1,1 0 0,1 0 1,2-1-1,0 0 0,0-3 1,0-1-1,0-1 0,0-1-711,20 28 0,-8-13 0,-4 4 0,-4-4 0,-5-7 1,-5-2 121,-7-4 0,-4-10 1,-8 2-1,-4-3 1,-7-4-1,-11-3 1,-8-7 94,-8-5 0,-8-4 1,1-2-1,0-5 1,-1-6-1,7-5 951,1 1 1,7-2 0,4 2 0,5 1 0,6-1 0,5 1 282,4 0 0,10 7 0,13 0 0,8 1 1,9 1-1,11-2 0,6 2-706,4 1 0,15-4 0,-3 3 1,5-2-1,5-2 0,-1-2-81,-1-1 0,-30 1 0,-1-1 0,0-1 0,0 0 0</inkml:trace>
  <inkml:trace contextRef="#ctx0" brushRef="#br0">9704 11341 8512,'0'-20'19,"0"0"1,-4 19 0,-1 5-1,1 5 1,0 2 0,-1-2 0,4-1 286,4 0 1,4-2-1,8-6 1,3 0-1,2 0 1,3-2-1,-1-1 1,1-1 85,3 1 0,2-3 0,1 2 1,3 1-1,-3 1 0,2 4 0,2 1 1,4 2-381,0 3 0,-5-1 1,3 4-1,-1-4 0,-2 0 1,2-1 204,0 0 1,2 0 0,4-3 0,0 2 0,0-2 0,1-2 0,2-1 268,2 0 0,1 0 0,-2-1 0,3-2 1,2-2-1,0 2-214,2 2 1,-4-4 0,0 1 0,-1 1 0,-1 1-1,-1 2-262,1 0 0,-2 0 0,-5 2 1,-1 1-1,3 3 0,0 0 0,2 0-43,-5-3 0,4 0 1,-4-1-1,5 3 1,-3-2-1,3-2 1,-2-1 440,3 0 1,4-4 0,-1-2 0,0 0 0,2-1 0,-3 1-227,1 0 0,2 1 0,-5 5 1,-2 0-1,2 0 0,-1 0-388,-1 0 1,-2 0 0,-2 2 0,-2 1-1,2 3 1,0 0 12,-1 0 1,1 0 0,-5-4-1,2 3 1,3-2 0,2-2 431,1-1 0,0 0 1,1 0-1,2 0 0,2-1 1,-2-2-1,0-3 186,1-1 0,-7 4 0,3-2 0,-1 4 0,-1 1 0,1 0-684,-4 0 0,2 0 0,-6 0 0,0 1 0,1 2 0,0 3-635,2 1 938,-4-4 0,7 3 0,-5-4 0,3 1 0,2 1 0,1-1 225,2-1 1,0-4 0,2-1-1,0-1 1,4-1 0,0 1 67,0-1 1,5-3 0,-3 3-1,4 2 1,2 2 0,-1 1-618,0 0 1,-1 0 0,-2 0 0,-2 0 0,-2 0 0,-3 0 0,-2 0 99,-1 0 0,-4 0 1,-1 0-1,2 0 0,2 0 1,1 0-1,0 0 459,0 0 1,0-5-1,1-1 1,2 0 0,5-1-1,0 0 22,3-4 1,2 5-1,-7 0 1,1 2-1,5 0 1,5 1-684,5 1 0,1 2 0,0 0 0,-7 0 0,-4 0 1,-5-1 134,-1-4 0,-1 4 0,-5-4 0,-2 2 0,-1 0 0,-3-3 349,-1-1 0,1-2 0,-5-4 0,0 1 0,2 0 0,0 0 0,3-3 86,0 1 1,-3-6 0,5 3-1,2 0 1,2 3 0,3 0-516,0 1 1,-6 0 0,4 1-1,-3 1 1,-3 2 0,-1-1-45,-3-2 0,-3 3 0,-1 0 1,0-2-1,-2-4 0,-1-3 1,-2 0 523,1-1 0,-3 3 0,-1-5 0,-1 0 0,0 1 0,-2-3-259,-1 3 1,-2-1-1,0 5 1,-1-2-1,-1 0 1,-3 0-218,3 0 0,-4 2 1,1 6-1,-1 2 1,-1 1-466,0 0 810,-2-2 1,-4-5 0,0 1 0,-1 0 0,-4-1 28,-4 1 1,-2-2 0,-4 0-1,-1-1 1,-4 1 0,0-1-31,-4 1 0,-1 0 1,-2 2-1,-1-2 0,-3-1 1,-5-2-1,-4 2-52,-4 1 0,1 2 0,-6 1 0,-1 2 0,-2 1 0,0 0 13,3 1 1,-3-2 0,3 4 0,-3 0 0,-1 0 0,0 2 128,0-2 0,5 4 1,2-3-1,2 0 0,-1 1 1,2-1 18,2-1 0,-4 5 1,-2-5-1,-3 1 0,-5 0 1,-1-1-1,-4-2-94,-2 1 1,0 2 0,-5-2 0,-4 1 0,-1 2 0,-1-1-227,0 1 0,4-1 0,-4 5 0,2 0 0,3 0 0,-2 0 1,2 0 124,0 0 0,3 0 1,0 0-1,1 0 0,0-1 176,5-4 1,3 2-1,4-4 1,2 0-1,2-1 1,2-1-1,2 0 223,-2 1 1,5-1 0,-5-3-1,1 1 1,-1 4 0,-1 0-1,-5 1-410,-4 0 1,0 0 0,-5 3-1,0-2 1,2 2 0,-2 2-132,0 1 1,10 0-1,-3-1 1,2-2 0,1-2-1,-4 2 295,-3 2 1,8 1 0,-2 0 0,4 0 0,5 0 0,1 0 0,0 0 130,2 0 0,-7 0 1,5 0-1,-2 1 1,-2 2-1,1 2-239,-1-2 0,4 2 0,-7 1 0,0 0 0,-2 0 0,0-1-116,-4 1 0,-2-5 1,4 4-1,1-4 0,2-1 1,3 0-1,-1 0 347,1 0 0,4 0 0,-2 0 0,4 0 1,1 0 607,0 0-769,0 0 0,0 0 0,0 0 0,-1 1 0,-2 2 0,-3 2-237,-2-2 0,4 3 0,-4 0 0,1 0 0,1 0 0,-1-2 0,1 0 165,0 1 1,1 1 0,5-3 0,2 1 0,-1-1 0,2-1 256,0-2 1,-4 0-1,5 0 1,-1 0-1,0 0 1,2 0 37,-2 0 1,0 0-1,-2 1 1,2 2 0,-3 3-1,0 0-592,-3 0 207,-6 10 1,2-10-1,-5 10 1,2 1-1,1-1 1,-1 2-104,-2-1 1,3 7 0,3-2-1,1 4 1,5-1 147,2-3 0,1 8 72,6-4 1,4 4-1,-1-2 1,4 2 0,1 2-1,-1 1-140,2-1 1,7 2-1,7-4 1,3-2-1,5 2 1,5-4 10,9-2 0,15 1 0,8-3 0,14 4 0,11 0 1,8 1-1070,-33-14 1,1 1 897,4-1 1,1 0 0,-2 1 0,1 0-1,1 1 1,1 0 75,-1 0 1,0 1 0,5 5 0,0 1 0,0-1 0,-1-1 0</inkml:trace>
  <inkml:trace contextRef="#ctx0" brushRef="#br0">5999 13607 8406,'3'-42'0,"-1"0"0,0-28 0,4-3 0,-2 22 0,1 18 52,-1 17 1,-5 5-1,-5 7 1,-8 1-1,-6 2 1,-7-1 0,-3-1-1,-4-3 1,-4 0-1,-8-1 1,-4 1 0,-7 1-41,-5 7 1,-2 4-1,27 0 1,-1 1-1,0 0 1,0 1 0,1 0-1,-1 0 1,0 2-1,0 0 1,0-1-1,-1 1 1,1 0 0,-1 1 367,2-1 0,-1 0 0,-1-1 0,1 0 1,-32 13-1,2 3 0,3 4 0,1 3 1,5 4 13,3 5 0,4 4 0,3 8 0,6 2 0,6 8 0,21-28 0,2 1 0,1 6 0,3 1-242,0 3 1,2 1 0,0 7 0,2 2 0,1 6-1,2 2 1,0 7 0,1 1 0,1 3 0,1 1-1,0-21 1,0 0 0,1 1 0,0 1 0,1 1-1,0 0 23,0 2 0,1 1 1,0 0-1,2 5 0,1 1 1,0-1-1,0-2 1,0-1-1,1 1 0,0-1 1,0-1-1,0 1 1,0 0-1,1 1 0,0-1 1,1-3-1,-1 1 1,1-2-35,-1-2 1,1 0 0,0-1 0,2 2-1,-1-1 1,2-1 0,5 16 0,0-4 0,0-4-1,0-3 1,-1-5 0,-1-1 0,-1-7-1,-1-1 1,-2-4 0,0 0 293,-2-4 0,0-1 1,6 24-1,-2-10 0,0-5 1,1-6-1,-3-4 1,0-7-421,-2-6 0,0-6 1,4-10-1,2-3 1,2-5 29,6-5-626,8-2 1,13-6 0,12-1 0,7 1-1,8 1 1,3 3-133,-36 7 1,1 0 0,6 1 0,0 0 0,-2 2-1,0 1 1,0 1 0,0 2 0,1 2 0,-1 3-1,-1 3 1,-1 3 712,1 3 0,-1 3 0,5 0 0,-1 1 0,-5 1 0,0 0 0,1 1 0,1-1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20342 9462 8224,'-14'0'0,"1"0"68,0 0 1,4-4 0,2-2 0,-1-1 0,2-4 0,0-1 0,3-1 0,2 0 0,1-1 0,-2 1 1022,-2 0 1,-2 4 0,-4 1-671,1 2 1,4 3 0,-2 8 0,1 4-1,3 4 1,3 5 0,3 4 0,1 3-314,-1 2 1,3 1 0,-1 2 0,-1 1 0,1 0 0,-1-1 0,-1-1 0,-1-2 162,-2-2 1,0 3-1,0-6 1,0 2-1,0 0 1,0-2-35,0 2 0,1 1 0,3 0 1,5-1-1,5-2 0,2 0 0,3 0-119,2 0 0,1-5 0,5 2 1,1-3-1,2-1 0,4-3-166,4 0 0,-1-2 1,8-1-1,-4-3 0,-1-2 1,2 1 51,2-2 1,-3-2 0,4-1 0,-2 0 0,-2 0-1,2 0-82,0 0 1,-3 0-1,8 0 1,-2 0 0,-5 0-1,-3 0 1,-2-1 63,1-4 1,-4-2 0,-1-6 0,-2-2 0,-2-1 0,-3-2 289,0 2 1,-4-4 0,0 1-1,0-2 1,-2-2 0,2-3-1,-2-2-14,0-3 1,5 2 0,-2-5 0,5-1-1,2 1 1,4-3-347,1-1 1,-3-2 0,3 1-1,-1 2 1,-4 3 0,-1 0 48,-1 0 0,-6 3 0,-2-1 0,-3 0 1,-1 4-1,-3-1 247,0 1 1,-5-1 0,1 3-1,-2-1 1,-2 0 0,1 1-1,-1-2-65,-1-3 1,0 1 0,0-6 0,3 1-1,0-1 1,1 1-288,0-2 1,2-2 0,3-2-1,-1-2 1,-3-3 0,1 0-1,-1 0 114,-4 3 1,-2 0 0,-2 0 0,0-1 0,0 1 0,0 1 85,0 2 0,0-1 1,0 0-1,1-2 0,2 1 1,2-1 58,-2 2 0,-2 2 0,-1 2 0,2-1 0,0 1 0,3-2 0,-2 2-76,-2 2 1,-1-2 0,0 4 0,0-1 0,0-2 0,0 2 0,0 2-45,0-1 1,-6 4 0,-2-7 0,-4-1-1,-2-1 1,1-2-45,0 0 1,4 0 0,0-2 0,-1-1 0,-1-3 0,1-1 9,1-3 1,5-2 0,-4 0 0,2 3-1,3 5 1,0 2 8,-1 2 0,2 0 1,-2-1-1,1-2 1,0-2-1,-3 2 1,0 3 143,0 5 0,-6-4 0,0 4 1,-4-2-1,0 0 0,0 3-100,-2 1 0,-1-2 0,-5 2 1,3 1-1,2-3 0,3 3-92,1-1 0,-3-2 1,2 2-1,2-1 1,4-3-1,0 0 1,-2 0 120,-2 2 1,6 0 0,-1 0-1,-2 2 1,-1 2 0,-2 0 65,-4 2 1,2 0 0,-5 3-1,0-1 1,0 2 0,-2 1-1,-2 2-203,-2-2 0,-1 1 0,-2-1 0,-1 2 0,1-2 0,2 0-121,2 2 0,-3-3 0,0 3 0,-2-2 1,1 0-1,2 2 58,1-2 0,-4 5 0,-1 1 0,-2 4 0,-4 0 0,1 1 0,-1 1-19,-2 3 1,1 3-1,-8 6 1,-2 0-1,0 0 1,-4 0-20,-2 0 1,2 2-1,-8 1 1,0 1-1,2-1 1,-3-1 98,-3-2 0,6 0 1,-7 0-1,4 0 1,4 0-1,1 0 1,2 0 189,-1 0 1,-1 1 0,2 4 0,1 5 0,-4 6 0,0 8-55,-3 6 0,-4 5 1,6 11-1,29-21 0,1 2 1,-2 2-1,1 1 0,1 1 1,0 2-1,1 0 1,0 2-165,1-1 1,2 0 0,4 0-1,1 0 1,-1-2 0,0 0-1,-17 28 1,7-5 0,5-3-829,9-6 0,8-3 0,4-6 0,5-4 1,8-8-1,12-6 948,19-7 0,13-5 0,14-7 0</inkml:trace>
  <inkml:trace contextRef="#ctx0" brushRef="#br0">7905 14940 8377,'0'-14'0,"7"7"0,7 3 0,6 2 383,5 2 0,4 6 1,3 1-1,8 1 0,8-4 1,5-2-1,6-2 1,6-2-1,5-2 0,2-4 1,-33 4-1,-1 0 1,4-1-1,1 1-74,2-2 0,0 1 0,-1 1 0,0 1 1,-2-1-1,0 0 0,-1 1 0,0-1 0,-2 1 1,0 0-1,-1-1 0,0 1 0,33-3 0,-6-2-113,-7 1 1,-7 3 0,-12-4 0,-4 1 0,-5-1 0,-8-2-254,-8-2 0,-14 0 0,-15 2 1,-12 1-1,-14-1 0,-14-2 205,-10-1 0,24 6 0,-1 0 0,0 1 1,1-1-1,-1 0 0,-1 1 0,-1-2 0,0 1 1,-1-1-1,-1 1 19,0 0 0,-1 1 0,2-3 0,0 1 0,1 4 0,0-1 0,3 0 0,1 0 0,-1 0 0,2 0 0,-35-3 0,4 2 152,9 3 0,11 2 0,7 2 0,7 2 0,10 3-453,7 2 0,11 1 0,10 2 0,12 0 0,15-4 0,15 1 0,11-2 71,9-1 1,-22-2-1,1-1 1,-1-2 0,-1 0-1,4 0 1,1 0 0,4 0-1,0 0 1,1 0 0,1 0 28,-1 0 1,1 0-1,5 0 1,-1 0-1,-9 0 1,-1 0 0,-2 0-1,-2 1 1,-3 1-1,-2 1 1,23 4-977,-8 1 1,-9 3 0,-12-2-1,-10 3 1,-9 3 0,-11 3-1,-13 5 1010,-19 7 0,-20 10 0,13-16 0,1-1 0</inkml:trace>
  <inkml:trace contextRef="#ctx0" brushRef="#br0">4012 17392 8102,'-7'6'93,"3"3"0,2 3 0,2 2 0,0 3 0,0 0 0,0 1 278,0 1 0,-4 1 1,-2 3-1,-2-2 1,-1 0-1,0 0 1,1 1-1,-3 0 1,1 0-1,0 0 0,1 1 242,-2-1 1,4 0 0,-2 5-1,-1-1 1,-2 1 0,-2 1-536,1 3 0,-5-3 0,-1 4 0,-2-4 0,-1-3 0,0-1 0,0-2-83,-2 1 0,-1-3 0,-2-3 0,2-3 0,1-4 0,4-2 104,0-3 1,-3 0-1,0-7 1,-2-3 0,-1-9-1,0-5 1,1-5 70,-2-2 0,2 0 1,-9-8-1,0 2 1,0 2-1,-1 1-137,1-3 1,-5 3-1,3-5 1,-2 0-1,-2 1 1,-2-2-1,0-2-229,-3-5 0,-4-1 1,3 0-1,0-3 1,-1-4-1,1-2 327,0-4 0,2-3 0,23 24 0,2 0 1,-1-1-1,1 0 0,0-3 0,1-1 0,1 0 1,0 0-1,0-2 0,0 0 19,0-1 1,0 0-1,2-2 1,0-1-1,0-1 1,1-2-1,1 0 1,1-1-1,1 0 1,1-1-1,0 0 1,1 0-1,0 0 1,1 0-366,1 0 1,-1 0 0,2 1 0,-1 1 0,0-2-1,1 1 1,0 2 0,0 1 0,1 0 0,1-1-1,1 2 1,2-1 67,0-1 0,0 0 1,-1 0-1,0 0 1,-1 0-1,1 1 0,1-2 1,-1 0-1,1-1 1,-1-1-1,1 0 0,-1 0 1,0 0-1,-2 0 220,1-1 1,-1 0 0,0 0 0,-1-1 0,-1-1 0,-1 0 0,0-1 0,1 0 0,-1-1 0,0 0 0,0-2 0,-1 0 0,0 0 0,0-1 54,-1 3 0,0-2 0,0-7 0,1 0 0,1 6 0,0 0 0,1-1 0,0 0 1,2 1-1,-1 1 0,2 1 0,1 1-50,-2 1 1,2 1-1,1-1 1,0 2-1,-1-1 1,1 1-1,1 0 1,2-1-1,0 0 1,2 0-1,-2 0 1,1 0-1,1-1 1,0 1-228,0-1 0,-1 0 0,1 2 0,0 1 0,0-4 1,1 1-1,-3 1 0,0 0 0,0 1 0,-1 1 1,0-1-1,1 0 0,0 0 0,0 0-127,0-3 0,-1-1 0,1-3 0,-1 0 0,1 0 0,-1 0 0,2 3 0,-1 0 0,-1 1 0,-1 0 0,-1 0 0,-1-1 298,-2 0 1,-1-1 0,2 0-1,-1 0 1,0 4 0,-1 0-1,0 0 1,0 0 0,-1-1 0,0-1-1,-1 1 1,1-1 0,-1-1-1,2 0 229,0 1 1,1 1 0,0-2-1,2 0 1,2 2 0,0 0-1,0 1 1,0 0 0,0 1-1,0 0 1,0-2 0,1 1-283,1 0 1,1 0-1,0-2 1,1 0-1,3 0 1,0 1 0,-1-1-1,1-1 1,0 0-1,-1 0 1,1-1-1,0-1 1,-1 1 0,-1-1-141,0 0 1,-1 0-1,0 2 1,-2 1 0,-1-1-1,-2 0 1,1 2 0,0-1-1,0 0 1,-1 1 0,-1 2-1,-1-1 133,-1 0 0,-1 0 1,0 3-1,-1 0 1,0 1-1,0-1 1,0 2-1,1-1 1,1 0-1,1 1 1,0 2-1,0 1 0,1 1 1,0 1 0,-2 2 0,2 1 0,1-1 0,0 0 0,-1-1 0,1 1 1,2-2-1,1-1 0,2 0 0,1 0 0,1-3 0,1 0-741,2-1 0,0 0 774,-2-1 0,1 1 0,2-2 0,-1 1 0,-2 0 0,0-1 0,-1 2 0,1-1 0,0 0 0,-1-1 1,1 2-1,0-1 302,-1 1 0,1 1 1,-1-3-1,0-1 0,0 2 1,0 0-161,0 0 1,1 0 0,-2 1 0,2-1 0,3-2 0,2 1 0,0 0 0,0 1-147,0 1 0,1 0 0,0 5 1,0 1-1,1-3 0,-1 1 1,1 3-1,0 2 0,1 2 1,0 1-1,0 2 0,1 1-402,14-33 1,-1 10 0,1 0 0,1 2 0,-1 4 0,-1 2 0,-1 3 168,-1 3 1,7 7 0,-7 5 0,1 3 0,2 3 0,1 3 371,4 4 1,4 5-1,1 4 1,-2 4 0,1 4-1,-1 1 1,4 1-196,-1 4 0,-5 4 1,-5 8-1,-3 7 0,-3 4 1,-3 5-1,-4 2-417,-3 7 1,-3 4 0,-3 9-46,-5 2 1,-2 1 0,-2 7 0,0 5-978,0 2 1503,5-2 0,1 4 0,6-3 0,-6-32 0,-1 1 0,0 3 0,0 1 0,-1 3 0</inkml:trace>
  <inkml:trace contextRef="#ctx0" brushRef="#br0">18102 18525 7754,'-12'-22'0,"-5"-1"0,6 3 173,7 11 1,13 3 0,9 4 0,-2-1 0,-3-3 0,-5-1 0,-10-2 0,-8 2 71,-7 2 1,-2 2-1,1 0 1,-4-1 0,-4-1-1,-4 0 1,-3-3 0,-1-1 281,-3 0 1,-6 2-1,-1-2 1,1 3-1,1 2 1,2-1-518,0 2 1,-4 2 0,-2 1-1,0 0 1,-1 0 0,1 0-1,-2 0-8,1 0 1,3 0-1,-2 0 1,1 0-1,4 0 1,-5 0 0,-4 1 4,-10 4 1,-5-2 0,-9 6 0,35-4 0,-2 0 0,-2 1 0,-1 0 0,-1 0 0,1 1 7,-3 0 0,1-1 0,-2 1 1,1 0-1,-1 0 0,1 1 0,0-1 1,-1 2-1,0 0 0,0 1 1,1 0-1,-1-1 0,-1 2 0,0-1 17,0 1 0,-1-1 0,3-1 0,-1 0 0,0 1 0,-1 0 0,-2 0 0,1 0 0,0-2 0,-1 0 0,-2 0 0,-1-1 0,2-1 0,-1 1 13,2 0 0,-1-1 0,-2-1 0,1-2 0,2-1 0,0 0 0,1-1 0,-1 0 0,-1-2 0,0 0 0,3-1 0,-1-2 0,0-1 0,1-2 70,0 0 1,2-2 0,5 0-1,1-1 1,-3 2 0,0 0-1,2-1 1,1 0 0,4 1-1,0 0 1,-31-9-373,5 0 1,14 2-1,-9-2 1,6 6-1,5 2 1,1-2-1,1-1-97,1-1 1,-5 0 0,5-1 0,1 1 0,0-2 0,0-1 475,-2-2 0,1-5 1,4 0-1,0-2 1,0-3-1,1-2 1,2-2 472,2-2 1,5-3 0,-1-6 0,3-3 0,3 2-1,3-1-806,4 2 1,3-1 0,2-11 0,1-1 0,1-2 0,2 2-1,-1-1-94,-2 0 0,-5 2 1,-3-4-1,0 1 1,-6-1-1,-3-2 1,-5-3 290,0-1 0,12 31 0,-1 0 0,2-1 0,-1 0 0,-1-1 0,-1-2 0,-1 1 0,1-1 0,-1-2 0,0 0 264,-1-1 0,0 0 0,-1-2 0,2-2 0,0-4 0,1 0 0,1 0 0,2 0 0,0-1 0,2-1 0,0 0 0,2-1 0,1-2 0,2 0-158,2-1 0,1 0 0,1 3 1,2-1-1,3-3 0,1-1 1,1 1-1,2 0 0,0-1 1,0 0-1,1-1 0,0 0-278,0 0 0,0 1 0,0 2 0,0 0 0,0-3 1,0-1-1,1-2 0,0-1 0,0-4 0,1-2 1,0-2-1,0 0 0,0 0 0,-1 0 132,0 1 0,-1 2 0,-2 3 0,-3 2 0,0 0 0,-2 1 0,-1-1 0,-2-1 0,1 1 0,-1 0 0,0-2 0,1-1 117,0-1 0,2 0 0,0 3 0,0 0 1,2-2-1,1-1 0,2 1 0,0 1 0,1 1 1,0 0-1,2-1 0,1-1 0,2 1 0,0-1-210,2 0 0,1 0 0,3-3 0,1 0 0,-2 4 0,1 2 0,0 1 0,1 0 0,0 2 0,0 0 0,0 2 0,-1 1 0,0 2 0,-1-1 85,1 1 0,-1 0 0,-1 2 0,-1 0 0,2-4 0,0 0 0,-2 0 0,-1 1 0,0-1 0,-1 0 1,-1 0-1,-1 0 144,0-3 0,0 1 1,2 3-1,-1 0 0,-2-3 1,0-1-1,1 4 0,-1-1 1,0 2-1,0 0 1,1 1-1,0 0-31,1-2 1,0 0-1,0 5 1,2 1 0,3-3-1,1-1 1,3-2-1,1 0 1,2-1 0,2 0-1,1-5 1,2 0 0,0 1-1,-1 0-219,0 1 0,0 0 0,4-3 0,0 1 0,-5 8 0,0 1 0,0-1 0,-1 1 0,-1-1 0,-1 0 0,-2 2 0,-1-1 1,-1 0-1,-1 0 223,1 2 0,-2-1 1,-3 5-1,-2-1 0,1-1 1,0 0-1,-2 1 0,0 1 1,-3 1-1,0 1 0,0-1 1,0-1-1,-1 3 0,0-1 103,0 0 1,0-1-1,-2 2 1,0 0-1,-1 4 1,0 0-1,0 0 1,0 1-1,0-1 1,0-1 0,1 1-1,1 0-155,-1-2 1,2-1 0,3 0-1,0 0 1,2-5 0,1 0-1,0 1 1,2-1 0,2-2-1,1 0 1,1 2 0,0-1-1,2 0 1,0 0-395,0 0 0,0 1 0,1 5 0,0 0 0,-1-2 0,1-1 0,1 1 0,1-1 0,-1 3 1,1 0-1,-1-1 0,0 0 536,-1 3 1,0 0-76,-1 4 1,0 0-1,-1-2 1,1 0 0,12-32-1,2 2 1,-13 33 0,0 1-1,16-33 58,-1 3 0,2-4 0,1 5 0,1 0 0,3 1 0,1 3-1319,2 0 1101,-17 27 0,0 0 1,20-23-1,-19 26 1,1-1-1,1 1 1,0 0-1,2 0 1,0-1-1,4 0 1,0 1-104,3-1 0,0 1 242,-2-1 1,2 2 0,6-1 0,2 0 0,-1 1-1,-1 0 1,2 1 0,0 1 0,0 1 0,0 1-1,-2 1 1,1 1 0,0 2 0,0 0-95,2 1 0,0 1 0,-4 1 0,0 0 0,4-1 0,1 1 0,-4 1 0,-1 1 0,-2 1 0,0 1 0,-2 1 0,0 0 0,34-9-48,-4 2 0,-29 8 1,-1 0-1,29-7 0,2 2 1,4 1-1,0 2 117,2-1 0,-35 8 0,1 1 1,-1-1-1,1 1 0,1 1 0,1-1 1,3 0-1,-1 0 0,2 0 0,-1 0 1,2 0-1,-1 1-126,-2 1 0,0 1 0,0-1 1,-1 0-1,-2 1 0,-1 0 0,32 0 1,-9 4-1,-5 5 112,-6 5 1,-11 0-1,-3 9 1,-5 1-1,-7 2 1,0 5 0,0 2 145,2 2 1,1 4 0,3 0 0,6 4 0,6 4 0,7-2-1,7-2-218,5-1 1,-27-20 0,1-1 0,1 0-1,1-1 1,1-1 0,-1 0 0,1-1-1,-1 0 1,0-1 0,-1 0-27,-1-1 0,0 0 0,25 13 0,-9 0 0,-5-1 0,-7-1 0,-7-1 0,-11-2-42,-6 2 1,-8 3 0,-5 4 0,-6 3 129,-6 0 0,0 1 0,-5 1 0,-5 8 0,-5 7 0</inkml:trace>
  <inkml:trace contextRef="#ctx0" brushRef="#br0">17662 5797 8777,'2'-4'468,"-7"-1"0,-3 19 0,0 14 0,8 10-867,8 7 1,5 10 398,5-2 0,-3-17 0,2 2 0,4 0 0,0-1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13890 5851 7785,'0'-26'40,"2"9"0,0-8 0,4 5-62,2 8 1,1 5 0,4 8 0,0 4 0,2 4 0,1 3 0,4 2 0,0 3 0,4 2-1,3 0 1,4 2 0,4-2 0,5 2 0,6 0 187,8 2 1,3-3-1,9-3 1,-1-2 0,4-1-1,4-3 1,-34-6 0,0-1-1,2-1 1,0-1-1,2-1 1,1-1 12,2 1 0,0-2 0,-2-1 0,1-2 0,4 1 0,0-1 0,0 0 0,0-1 0,-3 1 0,1-1 0,0 0 0,-1 0-55,0-1 1,0 0 0,-1 1 0,-1 1 0,-1 0 0,0 1 0,-1-1 0,0 2 0,-1 0 0,0 1 0,-1 0 0,1 0 0,-2 1 0,-1 0-46,35 0 1,2 0-1,-1 0 1,-3 0 0,0 0-1,-2 0-36,-1 0 0,7 0 0,-36 0 0,-1 0 0,1 0 0,-1 0 0,2 0 0,0 0 0,1 0 0,0 0 0,2 0 0,1 0 26,2 0 0,0 0 1,-5 0-1,1 0 0,3 0 1,2 0-1,-1 0 0,1 0 1,-2 0-1,0 0 1,1 0-1,0 0 0,-2 0 1,0 0-35,-1 0 1,1 0 0,4 0 0,0 0 0,-6 0-1,-1 0 1,1 0 0,1 0 0,-2 0 0,1 0 0,-3 0-1,0 0 69,0 0 0,-1 0 0,2 0 1,0 0-1,31 0-112,-1 0 1,-2 0-1,-1 0 1,-1 0 31,1 0 1,1 0 0,2 0 0,4 0-1,1 0 1,-36 0 0,1 0 0,-1 0-1,0 0 12,3 0 1,-1 0 0,0 0 0,0 0 0,4 0 0,1 0 0,2 0 0,-1 0 0,1 0 0,1 0 0,-3 0 0,-1 0 25,0 0 0,-1 0 0,-2 0 0,-1-1 1,3-1-1,1 1 4,0-1 0,0-1 1,2-1-1,0-1 1,-1 3-1,1 0 1,-1 0-1,-2 0 31,-2-1 0,-1 0 0,-2 1 1,-1 1-1,0-3 0,0 0 1,34-2-1,0 2 0,0-1 1,-1 1-164,-3 1 0,5-3 0,-8 2 0,0 1 0,0 0 0,-5 0 0,-4-2-78,-3 2 1,-4 2 0,-1-1 0,-3 0 0,-3-3 0,-4 2-430,-2 2 1,-11 1-1,0 1 1,-4 4-1,-5 2 1,-2 2-1,-5 0-2946,-5 1 3519,-14-4 0,4 4 0,-12-5 0,0-1 0</inkml:trace>
  <inkml:trace contextRef="#ctx0" brushRef="#br0">4386 6597 11728,'-8'-34'0,"5"4"502,6 7 1,5 9 0,6 10 0,4 2 0,4 2 195,4 0 0,6 0 0,5 0 0,6 2 0,8 1 1,5 1-1,6-1-327,3-1 1,-27-2 0,1 0 0,2 0 0,0 0 0,2 0 0,1 0 0,2 0 0,1 0 0,1 0 0,1 0 0,0 0 0,1 1-99,2 1 1,0 1 0,-2-3-1,2 1 1,4 1 0,0 1-1,1-2 1,0-1 0,1 0-1,0 0 1,2 1 0,1-1-1,1 2 1,-1-1-253,3 1 1,1 1-1,9 2 1,0 2-1,-1-2 1,-1 2-1,-22-2 1,1 0-1,-1 1 1,2-1-1,-1 1 1,1-1-1,-1 1 1,0-1-1,1 0 12,-1 1 1,1 1-1,0-2 1,2 0-1,0-1 1,0 1-1,-3 0 1,0 0-1,1-1 1,-1 0-1,0-1 1,1-1-1,-1 1 1,1-2 0,0 1-1,0-1 1,0 0-1,0 0 1,1-1-1,0 1 1,1-2 130,-1 0 0,0 0 1,1-1-1,-3-1 1,0 0-1,1 0 1,1-2-1,0 0 0,1-2 1,-2 1-1,0-1 1,1 0-1,-2 0 1,0-1-1,1 1 1,-1-2-1,1 1 0,0-1-99,-1 1 1,0 1 0,-2-1 0,19-3 0,-1-1-1,1 1 1,0 0 0,-3 2 0,-2 0 0,-6 2-1,-2 0 1,-2 0 0,-2 0 0,-6 1 0,-1 0-66,-4 2 0,0 0 0,25-8 0,-10 4 0,-6-1 0,-5 1 0,-6-1-1420,-5 1 1,-6-4 1419,-5 4 0,0 2 0,-9 1 0,-2 4 0</inkml:trace>
  <inkml:trace contextRef="#ctx0" brushRef="#br0">24021 5051 8191,'0'-27'0,"-2"7"0,-2 3 0,-5 5 0,-3 4 0,-4 5 0,-5-2 0,-7 5 0,-3 5 0,-5 4 0,-1 2 0,-6 4 0,-1 1 0,-5 5 0,-1 3 0,-6 5 0,-4 3 29,-3 0 1,-3 5 0,32-18 0,-1 1 0,-2 1 0,0 2 0,-3 3 0,0 0-1,0 0 1,0 0 0,0 1 0,1 1 0,3-2 0,0 1 26,1 1 0,2 0 1,-3 2-1,0 1 1,6-2-1,1 1 1,1 0-1,1 1 0,1 0 1,1 1-1,1 1 1,0 0-1,1 1 1,0 1-141,0 3 1,0 0-1,4 0 1,1 1 0,-2 4-1,0 1 1,2 0 0,-1-1-1,2 0 1,0 0 0,1 2-1,1-1 1,1 0 0,0 0 41,0-2 0,1 1 1,2 6-1,0 0 0,1-4 1,-1-1-1,1 2 0,1 1 1,1 1-1,1 1 0,1-3 1,0 1-1,2 0 0,0-1 52,-2 0 0,1 0 0,1-3 0,1 0 0,-1 3 0,0 1 0,1-3 0,0 0 1,1-3-1,0 0 0,0 2 0,0-1 123,-1 2 0,1-1 0,-1-2 1,0 0-1,2 4 0,-1 0 1,0-1-1,0-1 0,0-1 1,-1 1-1,1 2 0,0 0-92,0 2 1,0-1 0,-3-2 0,1 0 0,1 2 0,1 1-1,1-1 1,-1 0 0,1-2 0,1 1 0,-1-1 0,2 1-1,0-2 1,1-1-102,2 2 0,1 0 0,-1 1 0,2 0 0,4-4 0,2-2 1,0-1-1,1-2 0,18 32 0,9-7-15,8-8 0,-20-28 1,3-2-1,2-3 1,1-2-1,2 0 0,0 0 1,3-2-1,1 0 1,1 0-1,2-1 1,3 1-1,2-1 130,0 1 0,1-2 0,4 0 1,-1 0-1,-1-1 0,-1-1 1,2 1-1,0 0 0,-1-1 0,0 1 1,0 1-1,0 0 0,-2 0 1,-1 0 20,-2 0 1,1 0-1,-3-3 1,-1 0-1,-4 0 1,-1 1 0,-1-1-1,0 0 1,36 10-1,-5-4-19,-4-2 0,-5-8 0,-6-2 0,-1-4 0,-2-1 0,-1-3 0,3-5 36,4-10 1,2-9 0,7-7 0,-29 13 0,-1-1-1,4-2 1,0-2 0,3-3 0,0-1 137,1-2 1,0 0-296,2-1 1,2-1 0,0-2 0,2 0 0,3-2 0,0-1 0,0-2 0,1 0 0,1-2 0,0 0 0,0 0-1,0 0-45,-1 1 0,-1-1 0,1-2 1,-1 1-1,-2 1 0,-2 0 0,0 0 1,-1 0-1,-1 0 0,-2 0 0,-2 2 1,-1-1 23,-2 2 0,-1-1 1,-1-3-1,-3-1 0,-2 0 1,-3 0-1,-2 0 1,-2-1-1,-4 1 0,-2-2 1,-4 2-1,-2 0 1,-3 0-1,-2 0 145,-2 0 1,-2 1 0,-1 2 0,-3-1 0,-3 0 0,-3 1 0,-2 0 0,-3 1 0,-1 2 0,-3 1 0,-1-1-1,-2 1 152,-1-2 0,0 1 0,0 5 0,-1 0 1,-3-3-1,-1 0 0,1 1 0,0 1 0,1 1 1,1 1-1,0 1 0,0-1 0,-16-28 5,6 2 0,6-3 1,13 3-1,3 0 1,8-4-1,8 1-466,11-1 1,-2 23 0,4 0 0,2 0-1,2 1 1,2-4 0,2 0 0,3-2-1,1 0 1,0-1 0,-1 0 0,1-2 0,-2 0 94,0-2 1,-2-1-1,0 3 1,-2-2-1,-2-3 1,-1-2 0,-3 3-1,-2-1 1,-2 1-1,-3-1 1,-3 0 0,-3 1 159,0 1 1,-3 1 0,-6 2 0,-5 1 0,-5 3 0,-4 1 0,-7 1 0,-5 3 0,-5 1 0,-5 3 0,-6 1 0,-5 3 0,-5 2 0,-3 3 247,-7 0 0,-2 3 1,-4 3-1,-1 3 1,21 7-1,0 2 1,-1 1-1,0 1 1,-1 1-1,1 1 0,-2 2 1,-1 0-1,1 2 1,0 0-1,0 2 1,0 0-1,0 2 1,-1 0-1,1 2-794,1-1 1,0 2-1,1 1 1,1 2-1,0 0 1,2 1 539,-22 6 0,2 2 0,0 2 0,1 2 0,0 1 0,1 1 0</inkml:trace>
  <inkml:trace contextRef="#ctx0" brushRef="#br0">25847 10622 8302,'-19'-14'0,"-2"3"0,-1 2 0,3 3 390,4 0 0,-6 4 1,8-2-1,-1 4 1,4 6 281,6 7 0,2 8 1,2 10-1,-1 9 0,-2 10 1,-3 14-1,0 9-456,3-33 0,0 1 1,-2 2-1,0 0 1,0 3-1,1 1 0,-2-1 1,0 0-1,-1-1 1,1-1-1,-1-2 1,0-1-575,0-2 1,1-1 0,-3 31 0,2-9 0,1-9 0,3-5 0,3-9 0,4-9-3670,5-8 4027,9-11 0,8-9 0,9-8 0</inkml:trace>
  <inkml:trace contextRef="#ctx0" brushRef="#br0">25940 10355 7842,'-11'-21'2329,"8"2"-1929,-6 6 1,7 0 0,7-1 0,4 2 0,4 2 0,5 1 0,4-3 0,5-1-65,4 0 1,3-4-1,7 10 1,4 0-1,5 2 1,3 4-250,1 1 0,0 6 1,-8 5-1,0 9 1,0 9-1,-3 8 38,-1 9 0,-4 16 1,-19-26-1,-1 1 1,0 2-1,-2 2 0,2 3 1,-2 1-1,1 0 1,-1 2-1,0 1 0,0 1 39,-1 0 1,0 0 0,-1-4 0,0-1 0,0 1 0,-1 0 0,0-2 0,-1-1 0,0-4 0,-2-1 0,7 34 0,-7-7-275,-6-3 0,-4-10 0,-7-5 0,-9-1 0,-12 1 0,-9-2 58,-9-2 1,-9 0 0,-7-7 0,-5-1 0,29-18 0,-1 0 0,-1-1 0,-2 0 0,-2-1 0,-2 0-37,0-1 1,-1-1-69,1 0 1,0 0 0,-5 0 0,0 1 0,4-1 0,0 0 0,4-2 0,1 0 0,2 1 0,3-1-1399,-30 11 1363,6-5 1,14 9 0,1-4-1</inkml:trace>
  <inkml:trace contextRef="#ctx0" brushRef="#br0">26220 11928 7861,'-20'0'0,"3"1"0,7 4 288,6 4 0,2-2 1,2 2-1,0 1 1,0 2-1,0 1 1,0 1-1,0-1 1,0 2-1,0 1 1,0 5-1,0 3 1,-1 5 398,-4 4 1,2-2 0,-6 4 0,-3 4 0,-2 2 0,-4 5 0,0 0 0,-1 2-357,-3-1 1,-5-4-1,-3 1 1,-1-2-1,2-4 1,0-2 527,3-5-737,-1-3 0,1-6 0,-1-1 0,0-2 0,-1-2 0,-2-3-74,-1 0 0,-4-5 1,4-2-1,0-1 1,-1-3-1,0-3 1,-4-5-129,-5-3 0,-1 0 0,-5-1 0,-2-1 1,-1-2-1,-7-1 110,-2-1 1,1 1 0,-2-2-1,-1-1 1,0-3 0,-2-2-1,-1-3-114,2-1 1,-2-3-1,5-3 1,0-5-1,-1-4 1,4-4-106,1-5 0,26 23 0,0 0 0,0-1 0,-1-1 0,1 0 0,-1-1 0,-1-2 0,1 0 0,1-1 0,-1 0 0,0-1 0,-1 1 41,1-2 0,0 1 0,-1 1 0,-1 0 0,-1-2 0,0-1 0,-1 1 0,0 1 0,0 1 0,-1 0 0,1 0 0,-1-1 234,0 1 0,0 1 1,0-1-1,-1 0 1,-3-1-1,0 1 1,0 0-1,1 0 1,0 2-1,0-1 1,0 1-1,-1 0 1,0 0-1,1 0 40,0 1 1,0-1-1,2-1 1,0-1-1,2 1 1,1-1-1,1 1 1,-1-1-1,0 0 1,1 0 0,0 2-1,0-1 1,0 1-1,0 0-95,3-1 1,-1 1 0,0-1 0,0 0 0,1-2 0,1-1-1,1 0 1,1-2 0,0 1 0,2-2 0,-1-2 0,1-1 0,0 1-1,0-2-158,2 0 0,0 0 0,2 0 0,0 0 0,1 2 0,1 0 0,1 1 0,0 0 0,0 0 0,0-1 0,0 2 0,1 0 57,0 0 1,0-1 0,0-2 0,0 0 0,2 1 0,0 1 0,0-3-1,-1 0 1,-1-2 0,-1 0 0,1 0 0,-1 0 0,1 0 0,0 0 201,1 2 0,0 0 1,1 1-1,-1 1 1,0 0-1,0 0 1,-1-2-1,1 0 0,0 0 1,0 1-1,1-2 1,0 1-147,0-1 0,2-1 0,2 3 1,2 0-1,0-2 0,1 0 1,0-2-1,1 1 0,0 0 1,1 0-1,0-2 0,0-1 1,0 3-1,1 1-75,-1 0 1,1 1-1,2-5 1,0 1 0,-2 3-1,0 0 1,0-1 0,1 0-1,0-3 1,0 0-1,-1 2 1,1-1 98,-1 2 0,0-1 0,3-4 0,-1 0 1,-1 5-1,0 0 0,1-1 0,0 0 0,0 0 1,-1 0-1,1 1 0,0 1 0,0-1 0,-1 0 36,1 0 0,0-1 0,0 1 1,0 0-1,1-5 0,2-2 1,-1 3-1,0 0 0,-1 1 1,2 0-1,-1 0 0,1 0 1,1 1-1,0 0-40,2 0 1,1-1 0,1-3 0,0 1 0,1 3 0,1 1 0,0 1 0,0 0 0,1 0 0,0 1 0,0 2-1,0-1-51,1 1 1,-1 0-1,-1-4 1,0 1 0,2 3-1,1 1 1,0 0 0,-1 0-1,0 0 1,1 1 0,0 0-1,0 0 1,0 0 0,-1-1-50,-1-1 1,-1 0-1,2 2 1,0-1 0,-1-3-1,-1 0 1,1 0-1,-1 1 1,-1 0 0,0 0-1,0 1 1,0-1 38,-1 1 1,1 1 122,6-32 1,-5 33 0,-1-1-1,10-32 1,2 2 0,0 1-1,2 2-44,0 4 1,5-3 0,7 3-1,1-2 1,3 2 0,1 6-1,4 4-137,2 3 1,4 6 0,4 0-1,-1 5 1,1 5 0,2 4 0,-4 5 45,-4 3 0,-5 0 1,-1 5-1,-1 3 1,-4-1-1,-2 4 4,0-2 1,-5 0 0,3-1 0,-3 0-1,-1-1 1,-1 1 0,1 0-367,0-1 0,-5 6 1,0 0-1,0 1 1,0 1-1,1 0-1096,0 3 1439,-3 1 0,3 8 1,-3 5-1,0 5 1,2 8-1,-1 4-238,-3 3 0,3 7 0,1 1 324,3 4 0,8 1 0,1-4 0</inkml:trace>
  <inkml:trace contextRef="#ctx0" brushRef="#br0">23928 5251 7833,'-14'0'2608,"1"0"-2297,6 0 1,1-2-1,6-2 1,0-5 0,1-3-1,4-1 1,2 0 0,2-1-1,0 1 1,0 0 673,-2-1 1,0 7 0,-4 1 376,2 0 0,-1 6-784,-4 0 0,2 2 0,1 6 1,3 3-1,0 2 0,1 5-169,0 4 1,2 6 0,3 6-1,-2 8 1,-1 5 0,0 6-294,-1 4 1,2 6-1,-4-3 1,0-3-1,0-5 1,-3-4 0,-2-5-1226,-1-2 1,5-3 0,-1-2 0,-1-6 0,-1-7 0,-1-5-944,4-3 0,-3-8 2052,7-2 0,6-22 0,6-5 0</inkml:trace>
  <inkml:trace contextRef="#ctx0" brushRef="#br0">24501 4798 7797,'-42'-8'315,"5"2"0,17 8 0,6 2 751,8 5 1,3 9 0,0 6 0,-1 5 0,1 8-1,2 5 1,1 5 0,0 5-596,0 7 0,0 2 1,0 1-1,0-4 1,0 1-1,0-3-1362,0 2 1,0-6-1,0-5 1,0-1 0,0-3 890,0-1 0,-12-8 0,-3-2 0</inkml:trace>
  <inkml:trace contextRef="#ctx0" brushRef="#br0">24021 5611 7757,'-6'-14'1145,"6"1"0,1 0-381,11-1 1,8 1 0,8-2 0,3-1 0,6-2 0,6 2 0,6 0 0,1-1-1872,-1 0 0,-3-1 1,-6 3-1,0-3 1107,0-4 0,0-15 0,0-4 0</inkml:trace>
  <inkml:trace contextRef="#ctx0" brushRef="#br0">23234 3558 8192,'-13'0'878,"6"0"0,2 0 0,10 0 0,4 0-438,2 0 0,3 0 0,-1 0 0,2 0-152,3 0 1,1 0-1,5 0 1,-4 0-1,1-1 1,0-2-1,3-2 120,1 3 1,1 0-1,1 4 1,1 2 0,2 5-1,2 3 1,1 2-79,0 4 0,2 3 0,-2 7 0,-1 3 1,1 6-1,-3 5-85,-2 2 0,-2 6 0,1-2 1,0 1-1,-2 0 0,-1-1-70,-2 0 0,-6 4 1,3-3-1,-1 1 0,0 0 1,-2-2-1,-3-1-57,-4 0 0,3-4 1,-4 2-1,0-2 0,0 0 1,-2 3-374,-3 1 1,-2-9-1,1 1 1,1-4-1,1-3 1,-1-3 0,-1-4-1239,-2 1 0,4-7 0,0-1 0,-1-4 0,0-2-3935,2-3 5428,2-3 0,7-12 0,-1-1 0</inkml:trace>
  <inkml:trace contextRef="#ctx0" brushRef="#br0">23954 4784 7797,'-13'0'1047,"7"6"0,5 3-265,4 3 1,7 1 0,-1-1 0,3 0-1,2-2 1,3 2 0,2-1 0,0-1-364,0-3 1,5 4 0,-3-7-1,1-1 1,-1-1-843,-2-2 1,3-8 0,-2-5 0,2-9 0,4-8 0,6-7 0,2-6 422,3-6 0,-13 16 0,2-3 0,1-2 0,1 0 0</inkml:trace>
  <inkml:trace contextRef="#ctx0" brushRef="#br0">25541 7357 7852,'-14'4'0,"1"2"0,0 0 341,-1 0 1,1 3 0,4-5-1,8-1-64,9-1 1,9-2 0,1 0 0,4 0 0,3 0-1,2 0 1,-1 0 0,1 0-24,0 0 1,-5 0 0,-2 0 0,0 0 0,-4 1 0,-1 2 0,-3 3-20,-3 1 1,2 2 0,-2 5 0,3-3 0,2 0 0,-1-4-127,0-1 1,6-1 0,4-7-1,3-2 1,5-5 0,3-5-57,1-3 1,7-4-1,-2-6 1,3 1-1,2-1 1,-1 0-78,-1 1 0,-3-3 0,-4 0 0,-5-2 1,-3 1-1,-3 2-47,-3 1 0,2-2 0,-6-1 0,-2 2 0,-1-3 1,-2 0-1,-1-3 206,-3 0 1,3 4 0,-3-2 0,3-1 0,1-1 0,2-2 0,1 1-104,2-2 0,4-2 0,-4-1 1,0 2-1,-1-1 0,1 2-177,-2 0 1,-2-3 0,-4 8-1,-2-1 1,-3-1 0,0 1 79,1 1 1,-5 1-1,4 4 1,-4 0 0,-1-1-1,0 0 75,0 2 1,0-8 0,0 7 0,0-1 0,2 0-1,1 1 1,3-1-171,1-3 1,-3 3-1,4-5 1,-2 0 0,-3-1-1,-2-1 29,-1-1 0,0 2 1,0-3-1,0 2 0,-1-2 1,-4-2-1,-2 1 125,0 2 1,-1-1 0,5 6 0,-1 1-1,1 1 1,1-1-21,2-1 0,-4 1 0,-1 5 1,2 2-1,2-3 0,-1 3-30,-2-2 0,1-1 0,-4 0 0,-1-1 1,2 0-1,-1 1 0,0-1-116,-4 0 0,4-4 0,-2 2 0,-2 1 0,1 2 0,0 1 182,1 2 0,0 3 1,-3 0-1,2-1 1,1 2-1,-2-1 1,0 4 178,-3 1 0,1 2 0,0-2 0,-1-1 1,1-2-1,0 2-270,-1 1 0,1-3 0,0-1 0,-1 0 0,1-2 1,0 2-63,-1-1 0,-3-2 0,-1 3 0,0 0 0,0-1 0,-1 4 231,-2 1 1,5-2 0,-3-1 0,1 2-1,-1 1 1,-1 3 353,1 3-338,-5-3 0,10 5 1,-4-7-1,3 3 0,2 0 1,-1 2 153,1-1-347,0 4 0,-1-4 1,1 5-1,0 1 1,-1-1-1,1 1 50,0 1 1,-2 0 0,-1 0 0,-2-1 0,0 1 0,0 0 45,1-2 0,-1 4 1,3-4-1,-1 4 0,-2 1 1,0 0-1,0 0 140,1 0 1,-1 0 0,5 1 0,-2 2 0,-2 3 0,0 0-150,0 0 1,1 4 0,0-1 0,-2 3 0,0 1 0,0 1-80,1-1 158,-7 6 1,5-2-1,-5 5 1,3 2-1,1 1 1,-1 1-6,-3 1 1,3 0 0,1-1 0,0 1 0,6 1 0,2 2-196,3 1 0,1 0 0,0-4 1,3-1-1,2 1 0,0-2-348,-1-3 0,-1 3 0,5-2 1,0 0-1,0 1 0,2-3 471,2-2 0,-2 5 0,4-4 0</inkml:trace>
  <inkml:trace contextRef="#ctx0" brushRef="#br0">25354 4678 8150,'-43'-5'0,"4"1"396,5 1 0,9 6 0,9 3 0,6 1-401,5 4 0,7-4 1,7 2-1,10 0 0,9 0 1,9-2-1,7-1 166,10-3-161,5-2 0,14-1 0,1 0 0</inkml:trace>
  <inkml:trace contextRef="#ctx0" brushRef="#br0">25581 4091 8006,'-23'2'0,"3"2"422,0 5 0,3 3 0,3 1 1,2 1-1,2-1 0,3 2 1,-1 3-1,2 4-50,0 3 1,2 3 0,4 2 0,-2 2 0,-1 2 0,-2 3-1,-1 0 1,0-1-641,3-5 1,1-3 0,2-3-1,0-1 1,0-3-537,0-2 0,6-7 0,3-8 0,4-5 0,5-9 0,3-13 804,0-9 0,16-19 0,-2-3 0</inkml:trace>
  <inkml:trace contextRef="#ctx0" brushRef="#br0">25794 4105 8006,'7'-25'200,"-2"1"1,-4 3-1,-2 2 561,-4 3 1,-2 7 0,-4 4-1,6 5 1274,5 5-1841,8 8 0,1 8 1,9 5-1,3 1 1,0 0-1,-2 1-184,0 3 0,-3-3 0,5 3 1,-2-3-1,-2-1 0,-3 1 1,0 2-1,-1-1-488,0-3 0,1-1 0,-1-6 0,0 0 0,1-1 0,-1-5 0,0-4 126,1-3 1,4-1-1,1-8 1,2-5 0,1-7-1,0-5 1,-1-5 317,-2-1 1,-1-2-1,-6 10 1,-4 2-1,-3 1 1,-4 2 701,-1 0 1,-1 5-1,-4 4 1,-3 2-1,-4 2 1,-3 2 0,-1 4-129,-2 7 0,-4 5 1,2 6-1,1-1 0,0 4 1,3 3-1,2-1-407,5-1 0,-1-1 0,6 0 0,4-2 0,5-3 0,10-4-377,5-3 1,8-4 0,9-2-1,6-4 1,6-4 0,1-2 0,0-4-426,-1-4 1,-10-2-1,-1-1 1,-4 1-1,-6 4 660,-4 1 1,-6 3 0,-11 9-1,-8 7 1,-11 11 0,-10 10 523,-8 10 0,-5 8 0,-10 5 0,22-28 1,-1 1-1,-1-1 0,1 1 0,-22 29 1,4-4-108,8-5 1,6-5-1,7-10 1,8-2 0,7-3-1,6-2 1,6-5-637,7-2 0,13-5 0,11-7 0,6-4 1,8-4-1,7-4-616,4-6 1,5 0-1,-9-8 1,-3 2-1,-5 3 1,-8 2 472,-10 1 1,-7 6 0,-13 0-1,-3 6 1,-8 9 0,-9 8 0,-15 13 849,-9 8 1,-13 7 0,-4 5-1,-2 2 1,25-27 0,0 0-1,-23 28 1,6-4 540,6-6 0,10-6 1,11-3-1,7-3 1,12-1-1,13-5-1320,14-4 0,10-5 0,10-7 0,11-3 0,10-5 1,-33-3-1,1 0-372,2-1 1,0 0 0,-1 0 0,0 0 0,32 0 0,-8 0 0,-8 1-1,-11 2 1,-11 4 406,-12 5 0,-13 2 0,-11 12 0,-13 8 1,-14 9-1,-16 11 551,19-24 0,-2 0 0,-3 1 0,-1 0 0,-2 1 0,-1 0 0,0 1 0,0-1 0,1 0 0,2 0 0,1 0 0,1 0 172,2-2 1,1 0 0,-19 27 0,12-6-637,1 4 0,15-21 0,-1 0 0,2 0 0,0 0 0</inkml:trace>
  <inkml:trace contextRef="#ctx0" brushRef="#br0">25634 7370 7701,'-19'-2'-253,"5"-2"0,1 3 1,4-4 1433,-3 4 1,3 1-483,0 0 1,6 1 0,-1 4 0,3 3-1,1 6-226,0 3 0,4 4 0,0 7 1,-1 3-1,-1 5 0,-2 4 0,0 3 55,0 1 0,-2 7 1,-1-4-1,-1 2 1,1-2-1,2 1-336,1-1 1,1-2-1,4 2 1,3 0-1,4-1 1,2 0-1,-1-3 1,2-1-63,2-3 1,-2 0-1,3-2 1,-3-1-1,-2 1 1,1 1-1,-1 1-18,0-4 1,-1 7 0,-2-4 0,-2 1-1,-2 2 1,-2-2 81,2-1 1,-4 4 0,4-7 0,-2 4 0,2-1 0,1-2 0,4-4-275,1 1 0,-2-10 1,2 4-1,3-2 1,-1-1-1,1 0 1,-2-4 246,1 0 0,2 2 0,-1-3 1,-3 2-1,0 3 0,-2 1 0,0 1 133,-1 1 1,-6-3 0,2-1 0,-4 4 0,1-2 0,1 3 358,1 0-765,0-8 0,1 14 1,1-11-1,1 1 1,2 0-1,0-3-126,0-4 0,-2 0 1,4-1-1,-2 2 1,-1-2-1,1-1 160,0-2 0,-6 5 0,2 0 1,-2-1-1,0 1 0,1 1 1,-1 1 431,-2-1 1,-1 5 0,2-2 0,1 2 0,1-2 0,-1-3 0,-1-1-582,-2 0 1,1-2 0,2-6 0,3-2 0,0-1 0,1-1-4853,1 0 3951,-5-2 1,3-5 0,-8-4-1,-1-3 1,-1-4 1121,1-2 0,1-5 0,2-2 0</inkml:trace>
  <inkml:trace contextRef="#ctx0" brushRef="#br0">26154 9929 7907,'-36'6'216,"1"3"0,5 1 0,12-1 1,3-5-1,4-1 127,2 2 0,-2-2 0,7 5 0,1 3 575,1 1 0,13 1 0,4-1 0,4-3 0,6-5 0,5-2-421,5-2 1,2-6 0,2-3-1,-2-3 1,0-1 0,-3-2-1,-2-1-636,0-2 0,-1-6 0,-6 3 0,-1-2 0,-2-4 0,1-7-4183,3-7 4322,0-1 0,7-16 0,1 4 0</inkml:trace>
  <inkml:trace contextRef="#ctx0" brushRef="#br0">24328 10022 7882,'-14'0'0,"1"0"-55,0 0 0,-1 4 0,2 2 0,3 2 301,5 2 0,3 2 0,2 1 0,3 2 0,4 1 0,-1 4 0,-1 2 0,-1 5-130,-1 2 1,-1 4 0,-9-2 0,-6 4 0,-7 5 0,-3 2-370,-2-2 0,-10 3 0,3-9 0,-6 0 1,-5-2-1,-1-2 0,-1-2 0,1-4 107,2-3 1,-2-10 0,0-6 0,1-4 0,-1-2 0,0-4 0,-1-5 398,-1-6 1,0-11-1,2-7 1,-3-3-1,0-1 1,0-5 0,3-3 0,0 3 0,1-2 0,1 2 0,4 0 1,3-1-1,4 1-59,2 2 0,7-2 1,4 0-1,2 1 1,2-1-1,1 0-567,3-2 0,3-1 0,6-5 0,-2 1 0,-1-5 0,-3-4 0,-2-3 247,-7-1 0,0-5 0,4 31 0,0-1 0,-2-1 0,1-1 0,-2 0 1,-1 0-1,-1 0 0,0 0 0,0 1 0,-1 0 198,1 1 0,0 0 0,-2-3 0,0 0 0,2 1 1,0 1-1,-1 0 0,1 0 0,0 1 0,-1 0 0,2 2 1,1-1 244,-14-32 1,2 2-1,3 2 1,2 1-1,2-2 1,2 1-1,3-3-349,0-1 0,5 9 1,2-5-1,0 1 1,1 2-1,0-3 0,3 1-260,1-1 0,-4 1 1,-2-1-1,-4 1 1,-2-2-1,1-1 0,0-3 180,-1 2 1,1-1-1,1-1 1,3-3 0,5 1-1,2-2 109,2 0 0,0-2 0,0 37 0,0 0 1,1 0-1,0-1 0,1 1 0,0 0 0,2-2 1,0 0-1,1 1 0,0-1 72,2 0 1,-1 0-1,-1 2 1,1 0-1,3 0 1,1 1-1,-1 0 1,1 0-1,1 1 1,0-1-1,1 0 1,0 0-1,0 1 1,0 0 18,-1 1 1,0 0 0,11-32 0,5 4 0,0-1 0,-1 3 0,2 1-117,4 5 0,-3 5 1,5 4-1,0 1 0,2 3 1,4 3-1,4 5-63,4 4 0,9 8 0,10 6 0,4 3 1,-31 9-1,2 1 0,0 2 0,2 0 1,3 1-1,0 2 112,3 0 1,0 2 0,-6 3-1,0 2 1,5 2 0,-1 2 0,-3 1-1,0 1 1,-2 0 0,-2 1 0,1 2-1,-1 0-184,0 2 0,-3 1 0,23 14 0,-5 9 0,-9 1 162,-8 2 0,-11-3 0,-9 3 0</inkml:trace>
  <inkml:trace contextRef="#ctx0" brushRef="#br0">23194 4811 7910,'-42'-4'0,"0"-1"0,6 4 393,7 4 1,-5 12 0,7 11 0,-2 8 0,-4 6-470,-3 5 1,-8 5 0,-3 5-1,-2-3 1,1-2 0,4-3 0,5-4-87,7-6 1,7-4 0,7-6 0,9-1 0,7 1 0,8-1 0,8 3-32,6 2 1,12-3-1,3 4 1,4 1-1,-1 1 1,-2 2 189,-5-1 1,-9-2-1,-6 5 1,-5 5 0,-10 2-1,-10 2 1,-13 0 277,-11 4 0,-15 1 0,21-26 0,-1 1 1,-2 0-1,0-1 0,-1 1 0,0-1 1,1 1-1,0-2 41,0 0 1,2-1-1,-24 26 1,8-5 0,9-2-1,12 0 1,9 0 0,10 4-580,7 5 0,13-6 1,17 7-1,14-1 1,-18-26-1,3 0 1,3 1-1,3-1-4,3 1 0,2-1 0,-1-1 1,0-2-1,6-1 0,1 0 0,-1 0 1,0-1-1,-2 0 0,0 0 0,-2 0 1,1 1 137,-2-1 0,-2 1 1,-8-4-1,-1 2 0,0 2 1,-2 2-1,15 22 0,-17 3 1,-18 4 452,-14 5 56,-17-3 1,0-21 0,-5 1 0,-4-1-1,-2-1 1,-3 0 0,-2 0 0,-1 1-1,-1-1 1,1 0 0,-1-1-106,1 2 1,-1 0 0,0 2-1,0-1 1,5 1 0,1 0-1,3-1 1,3 2 0,2 0 0,2 2-1,4-2 1,3 1 0,1 4-1,1 1-345,2 2 1,2 1 0,2 0-1,3 0 1,2 8 0,1 2-1,1 0 1,1 0 0,0 1 0,0 0-1,1 4 1,1 1-1509,2 3 1,1 0 0,0-3 0,2 1 1577,5 8 0,2 0 0,-2-2 0,0 0 0,3 2 0,1 0 0</inkml:trace>
  <inkml:trace contextRef="#ctx0" brushRef="#br0">24621 10049 7888,'-5'-25'0,"-1"2"541,-1 6 1,4 2 0,0 1 0,6 3 0,6 2-164,3 4 1,-3 4 0,0 1 0,-1 1 0,3 5-1,1 6 1,2 6 0,3 2 60,2 4 0,2 1 1,7 3-1,3 2 1,6 1-1,5-1-467,2-2 0,9-3 0,1-1 1,2-3-1,5-2 0,-5-4 1,-3-4-449,-4-2 1,-7-1 0,-2 2 0,-9-2 0,-8-3 0,-5 0-647,-3 1 606,-8-5 0,-1 7 0,-9-4 0,-4 5 1,-6 3 515,-2 1 0,-6 1 0,0-1 0</inkml:trace>
  <inkml:trace contextRef="#ctx0" brushRef="#br0">25554 10275 7948,'-12'-9'602,"3"0"0,5 7 0,8-1-283,5 6 1,3-2-1,1 5 1,1 0-1,-1 3 1,0 3-1,1 2 1,-1 3 87,0 0 0,-1 7 0,-2-2 0,-2 4 0,-2 0 0,-3-1-329,-2-2 1,1 2 0,1-3 0,1 2-1,-1-1 1,-1-2 0,-4 0-365,-2 0 1,-4-7 0,-7 1 0,-2-6 0,-6-2 0,-3-1 0,-5 2-501,-5-1 0,-2-4 0,-2 2 786,0-4 0,0 5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C426AA-323B-4432-A637-2E1DDF75C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4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2F1B7A9-86CF-4570-B500-27646E93FB07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11465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7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6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7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9565F375-58B4-49C8-9847-B79A392A2570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/>
              <a:t>EECS 583 – Class 4</a:t>
            </a:r>
            <a:br>
              <a:rPr lang="en-US" altLang="en-US" sz="4800"/>
            </a:br>
            <a:r>
              <a:rPr lang="en-US" altLang="en-US" sz="4800">
                <a:solidFill>
                  <a:schemeClr val="accent1"/>
                </a:solidFill>
              </a:rPr>
              <a:t>If-conversion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11,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8CC2E0-2A80-3690-674A-1F27DFF58E2B}"/>
                  </a:ext>
                </a:extLst>
              </p14:cNvPr>
              <p14:cNvContentPartPr/>
              <p14:nvPr/>
            </p14:nvContentPartPr>
            <p14:xfrm>
              <a:off x="6627600" y="4956120"/>
              <a:ext cx="2018160" cy="83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8CC2E0-2A80-3690-674A-1F27DFF58E2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18240" y="4946760"/>
                <a:ext cx="2036880" cy="85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If-conversion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Algorithm for generating predicated code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Automate what we’ve  been doing by hand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Handle arbitrary complex graphs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But, acyclic subgraph only!!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Need a branch to get you back to the top of a loop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Efficient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Roots are from Vector computer days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Vectorize a loop with an if-statement in the body</a:t>
            </a:r>
          </a:p>
          <a:p>
            <a:pPr>
              <a:lnSpc>
                <a:spcPct val="90000"/>
              </a:lnSpc>
            </a:pPr>
            <a:r>
              <a:rPr lang="en-US" altLang="en-US"/>
              <a:t>4 steps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1. Loop backedge coalescing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2. Control dependence analysis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3. Control flow substitution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4. CMPP compaction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My version of Park &amp; Schlansker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A6E21A8-B4AF-CABF-1038-09DA2C5FDC7D}"/>
                  </a:ext>
                </a:extLst>
              </p14:cNvPr>
              <p14:cNvContentPartPr/>
              <p14:nvPr/>
            </p14:nvContentPartPr>
            <p14:xfrm>
              <a:off x="1550160" y="2638800"/>
              <a:ext cx="7849440" cy="365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A6E21A8-B4AF-CABF-1038-09DA2C5FDC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0800" y="2629440"/>
                <a:ext cx="7868160" cy="3674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Initial State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864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76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5626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1722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5867400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257800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257800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5257800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066800" y="1573213"/>
            <a:ext cx="30956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do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b = load(a)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&lt;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((c &gt; 0) &amp;&amp; (b &gt; 13))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b = b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   c = c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d = d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e = e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if (c &gt; 25) continue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}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a = a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 while (e &lt; 34)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8768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3340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6019800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0960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58674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64770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7056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7239000" y="3429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7239000" y="3581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7924800" y="19050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6705600" y="1905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705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6248400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019800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 flipH="1">
            <a:off x="6934200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6705600" y="6553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4495800" y="6629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 flipV="1">
            <a:off x="4495800" y="19050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44958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63246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638800" y="25876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81800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943600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29200" y="33496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4648200" y="41878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638800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010400" y="3806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7620000" y="35782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10200" y="6321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705600" y="65500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24600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7010400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7467600" y="3048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4196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7010400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D0D531-BE1D-84A6-AEE2-0C63FA2C58B2}"/>
                  </a:ext>
                </a:extLst>
              </p14:cNvPr>
              <p14:cNvContentPartPr/>
              <p14:nvPr/>
            </p14:nvContentPartPr>
            <p14:xfrm>
              <a:off x="695880" y="1669680"/>
              <a:ext cx="7304040" cy="504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D0D531-BE1D-84A6-AEE2-0C63FA2C58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6520" y="1660320"/>
                <a:ext cx="7322760" cy="506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1: Backedge Coalescing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Recall – Loop backedge is branch from inside the loop back to the loop header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This step only applicable for a loop body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not a loop body </a:t>
            </a:r>
            <a:r>
              <a:rPr lang="en-US" altLang="en-US">
                <a:sym typeface="Wingdings" panose="05000000000000000000" pitchFamily="2" charset="2"/>
              </a:rPr>
              <a:t> skip this step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Process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Create a new basic block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New BB contains an unconditional branch to the loop header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Adjust all other backedges to go to new BB rather than header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Why do this?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Heuristic step – Not essential for correctness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If-conversion cannot remove backedges (only forward edges)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But this allows the control logic to figure out which backedge you take to be eliminated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Generally this is a good thing to do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745A79-67E0-4479-4707-D235A7E9CB90}"/>
                  </a:ext>
                </a:extLst>
              </p14:cNvPr>
              <p14:cNvContentPartPr/>
              <p14:nvPr/>
            </p14:nvContentPartPr>
            <p14:xfrm>
              <a:off x="1575000" y="1237680"/>
              <a:ext cx="8222040" cy="3401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745A79-67E0-4479-4707-D235A7E9CB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5640" y="1228320"/>
                <a:ext cx="8240760" cy="342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Backedge Coalescing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715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1054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7912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4008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0960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54864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4864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54864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1054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5626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6248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3246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60960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056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9342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69342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69342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4770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62484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>
            <a:off x="71628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9342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57912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70104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2484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51816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8768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8674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6294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75438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72390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705600" y="6473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5532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0198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7696200" y="2743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6482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7239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80772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73914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69342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84582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84582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 flipV="1">
            <a:off x="89916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18288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12192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19050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25146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2209800" y="3276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H="1">
            <a:off x="16002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1600200" y="4038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1600200" y="4038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12192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16764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 flipH="1">
            <a:off x="2362200" y="4800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24384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 flipH="1">
            <a:off x="22098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28194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30480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3581400" y="3276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3581400" y="3429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4267200" y="17526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H="1">
            <a:off x="3048000" y="1752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3048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25908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2362200" y="5638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H="1">
            <a:off x="3276600" y="32766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>
            <a:off x="3048000" y="6400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 flipH="1">
            <a:off x="838200" y="64770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 flipV="1">
            <a:off x="838200" y="17526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838200" y="1752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2667000" y="1752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1981200" y="24352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19530" name="Text Box 74"/>
          <p:cNvSpPr txBox="1">
            <a:spLocks noChangeArrowheads="1"/>
          </p:cNvSpPr>
          <p:nvPr/>
        </p:nvSpPr>
        <p:spPr bwMode="auto">
          <a:xfrm>
            <a:off x="3124200" y="24352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19531" name="Text Box 75"/>
          <p:cNvSpPr txBox="1">
            <a:spLocks noChangeArrowheads="1"/>
          </p:cNvSpPr>
          <p:nvPr/>
        </p:nvSpPr>
        <p:spPr bwMode="auto">
          <a:xfrm>
            <a:off x="2286000" y="32734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19532" name="Text Box 76"/>
          <p:cNvSpPr txBox="1">
            <a:spLocks noChangeArrowheads="1"/>
          </p:cNvSpPr>
          <p:nvPr/>
        </p:nvSpPr>
        <p:spPr bwMode="auto">
          <a:xfrm>
            <a:off x="1371600" y="31972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19533" name="Text Box 77"/>
          <p:cNvSpPr txBox="1">
            <a:spLocks noChangeArrowheads="1"/>
          </p:cNvSpPr>
          <p:nvPr/>
        </p:nvSpPr>
        <p:spPr bwMode="auto">
          <a:xfrm>
            <a:off x="990600" y="40354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1981200" y="38830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19535" name="Text Box 79"/>
          <p:cNvSpPr txBox="1">
            <a:spLocks noChangeArrowheads="1"/>
          </p:cNvSpPr>
          <p:nvPr/>
        </p:nvSpPr>
        <p:spPr bwMode="auto">
          <a:xfrm>
            <a:off x="3352800" y="3654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19536" name="Text Box 80"/>
          <p:cNvSpPr txBox="1">
            <a:spLocks noChangeArrowheads="1"/>
          </p:cNvSpPr>
          <p:nvPr/>
        </p:nvSpPr>
        <p:spPr bwMode="auto">
          <a:xfrm>
            <a:off x="35814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1752600" y="61690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3048000" y="6397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2667000" y="52546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19540" name="Text Box 84"/>
          <p:cNvSpPr txBox="1">
            <a:spLocks noChangeArrowheads="1"/>
          </p:cNvSpPr>
          <p:nvPr/>
        </p:nvSpPr>
        <p:spPr bwMode="auto">
          <a:xfrm>
            <a:off x="3352800" y="60166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19541" name="Text Box 85"/>
          <p:cNvSpPr txBox="1">
            <a:spLocks noChangeArrowheads="1"/>
          </p:cNvSpPr>
          <p:nvPr/>
        </p:nvSpPr>
        <p:spPr bwMode="auto">
          <a:xfrm>
            <a:off x="3810000" y="2895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3352800" y="44196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19544" name="AutoShape 88"/>
          <p:cNvSpPr>
            <a:spLocks noChangeArrowheads="1"/>
          </p:cNvSpPr>
          <p:nvPr/>
        </p:nvSpPr>
        <p:spPr bwMode="auto">
          <a:xfrm>
            <a:off x="4038600" y="3505200"/>
            <a:ext cx="685800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776FFFA-C717-4889-5E01-1EF2B0E2768E}"/>
                  </a:ext>
                </a:extLst>
              </p14:cNvPr>
              <p14:cNvContentPartPr/>
              <p14:nvPr/>
            </p14:nvContentPartPr>
            <p14:xfrm>
              <a:off x="7001640" y="1439280"/>
              <a:ext cx="2738160" cy="563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776FFFA-C717-4889-5E01-1EF2B0E276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92280" y="1429920"/>
                <a:ext cx="2756880" cy="565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Step 2: Control Dependence Analysis (CD)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Control flow – Execution transfer from 1 BB to another via a taken branch or fallthrough path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Dependence – Ordering constraint between 2 operations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Must execute in proper order to achieve the correct result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O1: a = b + 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O2: d = a – 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 dependent on O1 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Control dependence – One operation controls the execution of another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O1: blt a, 0, SKIP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O2: b = c + 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SKIP: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O2 control dependent on O1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Control dependence analysis derives these dependences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659D3E-ECCA-37A6-C7C4-26B897E110DB}"/>
                  </a:ext>
                </a:extLst>
              </p14:cNvPr>
              <p14:cNvContentPartPr/>
              <p14:nvPr/>
            </p14:nvContentPartPr>
            <p14:xfrm>
              <a:off x="1511640" y="1962360"/>
              <a:ext cx="6939360" cy="3488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659D3E-ECCA-37A6-C7C4-26B897E110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2280" y="1953000"/>
                <a:ext cx="6958080" cy="3507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Control Dependences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Recall</a:t>
            </a:r>
          </a:p>
          <a:p>
            <a:pPr lvl="1"/>
            <a:r>
              <a:rPr lang="en-US" altLang="en-US"/>
              <a:t>Post dominator – BBX is post dominated by BBY if every path from BBX to EXIT contains BBY</a:t>
            </a:r>
          </a:p>
          <a:p>
            <a:pPr lvl="1"/>
            <a:r>
              <a:rPr lang="en-US" altLang="en-US"/>
              <a:t>Immediate post dominator – First breadth first successor of a block that is a post dominator</a:t>
            </a:r>
          </a:p>
          <a:p>
            <a:r>
              <a:rPr lang="en-US" altLang="en-US"/>
              <a:t>Control dependence – BBY is control dependent on BBX iff</a:t>
            </a:r>
          </a:p>
          <a:p>
            <a:pPr lvl="1"/>
            <a:r>
              <a:rPr lang="en-US" altLang="en-US"/>
              <a:t>1. There exists a directed path P from BBX to BBY with any BBZ in P (excluding BBX and BBY) post dominated by BBY</a:t>
            </a:r>
          </a:p>
          <a:p>
            <a:pPr lvl="1"/>
            <a:r>
              <a:rPr lang="en-US" altLang="en-US"/>
              <a:t>2. BBX is not post dominated by BBY</a:t>
            </a:r>
          </a:p>
          <a:p>
            <a:r>
              <a:rPr lang="en-US" altLang="en-US"/>
              <a:t>In English,</a:t>
            </a:r>
          </a:p>
          <a:p>
            <a:pPr lvl="1"/>
            <a:r>
              <a:rPr lang="en-US" altLang="en-US"/>
              <a:t>A BB is control dependent on the closest BB(s) that determine(s) its execution</a:t>
            </a:r>
          </a:p>
          <a:p>
            <a:pPr lvl="1"/>
            <a:r>
              <a:rPr lang="en-US" altLang="en-US"/>
              <a:t>Its actually not a BB, it’s a control flow edge coming out of a BB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8D9952-DD55-7383-B64D-FE16EB179A24}"/>
                  </a:ext>
                </a:extLst>
              </p14:cNvPr>
              <p14:cNvContentPartPr/>
              <p14:nvPr/>
            </p14:nvContentPartPr>
            <p14:xfrm>
              <a:off x="1249560" y="546840"/>
              <a:ext cx="8487720" cy="533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8D9952-DD55-7383-B64D-FE16EB179A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0200" y="537480"/>
                <a:ext cx="8506440" cy="535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 Dependence 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3622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52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895600" y="3581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133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1336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819400" y="4038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27432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8194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276600" y="2057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3886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038600" y="28194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200400" y="5257800"/>
            <a:ext cx="76200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819400" y="4876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3733800" y="3276600"/>
            <a:ext cx="68580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638800" y="2206625"/>
            <a:ext cx="21082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Control dependences</a:t>
            </a:r>
          </a:p>
          <a:p>
            <a:r>
              <a:rPr lang="en-US" altLang="en-US"/>
              <a:t>BB1:</a:t>
            </a:r>
          </a:p>
          <a:p>
            <a:r>
              <a:rPr lang="en-US" altLang="en-US"/>
              <a:t>BB2:</a:t>
            </a:r>
          </a:p>
          <a:p>
            <a:r>
              <a:rPr lang="en-US" altLang="en-US"/>
              <a:t>BB3:</a:t>
            </a:r>
          </a:p>
          <a:p>
            <a:r>
              <a:rPr lang="en-US" altLang="en-US"/>
              <a:t>BB4:</a:t>
            </a:r>
          </a:p>
          <a:p>
            <a:r>
              <a:rPr lang="en-US" altLang="en-US"/>
              <a:t>BB5:</a:t>
            </a:r>
          </a:p>
          <a:p>
            <a:r>
              <a:rPr lang="en-US" altLang="en-US"/>
              <a:t>BB6:</a:t>
            </a:r>
          </a:p>
          <a:p>
            <a:r>
              <a:rPr lang="en-US" altLang="en-US"/>
              <a:t>BB7: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803525" y="24003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175125" y="2400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981200" y="3121025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200400" y="31972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862513" y="4873625"/>
            <a:ext cx="38115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Notation</a:t>
            </a:r>
            <a:r>
              <a:rPr lang="en-US" altLang="en-US"/>
              <a:t> </a:t>
            </a:r>
          </a:p>
          <a:p>
            <a:pPr algn="ctr"/>
            <a:r>
              <a:rPr lang="en-US" altLang="en-US"/>
              <a:t>positive BB number = fallthru direction</a:t>
            </a:r>
          </a:p>
          <a:p>
            <a:pPr algn="ctr"/>
            <a:r>
              <a:rPr lang="en-US" altLang="en-US"/>
              <a:t>negative BB number = taken direction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7194BF-25C4-395A-0B3C-243841F9BF69}"/>
                  </a:ext>
                </a:extLst>
              </p14:cNvPr>
              <p14:cNvContentPartPr/>
              <p14:nvPr/>
            </p14:nvContentPartPr>
            <p14:xfrm>
              <a:off x="2026080" y="1610280"/>
              <a:ext cx="7353360" cy="5017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7194BF-25C4-395A-0B3C-243841F9BF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6720" y="1600920"/>
                <a:ext cx="7372080" cy="503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638800" y="35020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</a:t>
            </a:r>
          </a:p>
          <a:p>
            <a:r>
              <a:rPr lang="en-US" altLang="en-US" sz="2000"/>
              <a:t>BB2:</a:t>
            </a:r>
          </a:p>
          <a:p>
            <a:r>
              <a:rPr lang="en-US" altLang="en-US" sz="2000"/>
              <a:t>BB3:</a:t>
            </a:r>
          </a:p>
          <a:p>
            <a:r>
              <a:rPr lang="en-US" altLang="en-US" sz="2000"/>
              <a:t>BB4:</a:t>
            </a:r>
          </a:p>
          <a:p>
            <a:r>
              <a:rPr lang="en-US" altLang="en-US" sz="2000"/>
              <a:t>BB5:</a:t>
            </a:r>
          </a:p>
          <a:p>
            <a:r>
              <a:rPr lang="en-US" altLang="en-US" sz="2000"/>
              <a:t>BB6:</a:t>
            </a:r>
          </a:p>
          <a:p>
            <a:r>
              <a:rPr lang="en-US" altLang="en-US" sz="2000"/>
              <a:t>BB7:</a:t>
            </a:r>
          </a:p>
          <a:p>
            <a:r>
              <a:rPr lang="en-US" altLang="en-US" sz="2000"/>
              <a:t>BB8:</a:t>
            </a:r>
          </a:p>
          <a:p>
            <a:r>
              <a:rPr lang="en-US" altLang="en-US" sz="2000"/>
              <a:t>BB9: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5013325" y="1790700"/>
            <a:ext cx="395763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First, nuke backedge(s)</a:t>
            </a:r>
          </a:p>
          <a:p>
            <a:r>
              <a:rPr lang="en-US" altLang="en-US"/>
              <a:t>Second, nuke exit edges</a:t>
            </a:r>
          </a:p>
          <a:p>
            <a:r>
              <a:rPr lang="en-US" altLang="en-US"/>
              <a:t>Then, Add pseudo entry/exit nodes</a:t>
            </a:r>
          </a:p>
          <a:p>
            <a:r>
              <a:rPr lang="en-US" altLang="en-US"/>
              <a:t>     - Entry </a:t>
            </a:r>
            <a:r>
              <a:rPr lang="en-US" altLang="en-US">
                <a:sym typeface="Wingdings" panose="05000000000000000000" pitchFamily="2" charset="2"/>
              </a:rPr>
              <a:t> nodes with no predecessors</a:t>
            </a:r>
          </a:p>
          <a:p>
            <a:r>
              <a:rPr lang="en-US" altLang="en-US">
                <a:sym typeface="Wingdings" panose="05000000000000000000" pitchFamily="2" charset="2"/>
              </a:rPr>
              <a:t>     - Exit  nodes with no successors</a:t>
            </a:r>
            <a:endParaRPr lang="en-US" altLang="en-US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C80C710-7A39-7BC0-64F6-604C6FD5098F}"/>
                  </a:ext>
                </a:extLst>
              </p14:cNvPr>
              <p14:cNvContentPartPr/>
              <p14:nvPr/>
            </p14:nvContentPartPr>
            <p14:xfrm>
              <a:off x="1258920" y="3358440"/>
              <a:ext cx="6246720" cy="3310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C80C710-7A39-7BC0-64F6-604C6FD509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9560" y="3349080"/>
                <a:ext cx="6265440" cy="3329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Algorithm for Control Dependence Analysis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5593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basic block x in region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 each</a:t>
            </a:r>
            <a:r>
              <a:rPr lang="en-US" altLang="en-US">
                <a:solidFill>
                  <a:schemeClr val="tx1"/>
                </a:solidFill>
              </a:rPr>
              <a:t> outgoing control flow edge e of x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y = destination basic block of 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(y not in pdom(x))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lub = ipdom(x)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(e corresponds to a taken branch)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-x.id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x_id = x.id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 = y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 != lub)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cd(t) += x_id;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    t = ipdom(t)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endif</a:t>
            </a:r>
          </a:p>
          <a:p>
            <a:r>
              <a:rPr lang="en-US" altLang="en-US">
                <a:solidFill>
                  <a:schemeClr val="tx1"/>
                </a:solidFill>
              </a:rPr>
              <a:t> 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029200" y="3883025"/>
            <a:ext cx="35623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Notes</a:t>
            </a:r>
          </a:p>
          <a:p>
            <a:pPr algn="ctr"/>
            <a:endParaRPr lang="en-US" altLang="en-US" u="sng"/>
          </a:p>
          <a:p>
            <a:pPr algn="ctr"/>
            <a:r>
              <a:rPr lang="en-US" altLang="en-US"/>
              <a:t>Compute cd(x) which contains those</a:t>
            </a:r>
          </a:p>
          <a:p>
            <a:pPr algn="ctr"/>
            <a:r>
              <a:rPr lang="en-US" altLang="en-US"/>
              <a:t>BBs which x is control dependent on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Iterate on per edge basis, adding</a:t>
            </a:r>
          </a:p>
          <a:p>
            <a:pPr algn="ctr"/>
            <a:r>
              <a:rPr lang="en-US" altLang="en-US"/>
              <a:t>edge to each cd set it is a member of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072309-EF2D-5C80-8D75-93DED9ACEB85}"/>
                  </a:ext>
                </a:extLst>
              </p14:cNvPr>
              <p14:cNvContentPartPr/>
              <p14:nvPr/>
            </p14:nvContentPartPr>
            <p14:xfrm>
              <a:off x="1824120" y="1550160"/>
              <a:ext cx="7788240" cy="315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072309-EF2D-5C80-8D75-93DED9ACEB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4760" y="1540800"/>
                <a:ext cx="7806960" cy="317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Post Dominators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237163" y="1901825"/>
            <a:ext cx="35750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	pdom		ipdom</a:t>
            </a:r>
            <a:endParaRPr lang="en-US" altLang="en-US" sz="2000"/>
          </a:p>
          <a:p>
            <a:r>
              <a:rPr lang="en-US" altLang="en-US" sz="2000"/>
              <a:t>BB1:	1, 9, ex		9</a:t>
            </a:r>
          </a:p>
          <a:p>
            <a:r>
              <a:rPr lang="en-US" altLang="en-US" sz="2000"/>
              <a:t>BB2:	2, 7, 8, 9, ex	7</a:t>
            </a:r>
          </a:p>
          <a:p>
            <a:r>
              <a:rPr lang="en-US" altLang="en-US" sz="2000"/>
              <a:t>BB3:	3, 9, ex		9</a:t>
            </a:r>
          </a:p>
          <a:p>
            <a:r>
              <a:rPr lang="en-US" altLang="en-US" sz="2000"/>
              <a:t>BB4:	4, 7, 8, 9, ex	7</a:t>
            </a:r>
          </a:p>
          <a:p>
            <a:r>
              <a:rPr lang="en-US" altLang="en-US" sz="2000"/>
              <a:t>BB5:	5, 7, 8, 9, ex	7</a:t>
            </a:r>
          </a:p>
          <a:p>
            <a:r>
              <a:rPr lang="en-US" altLang="en-US" sz="2000"/>
              <a:t>BB6:	6, 7, 8, 9, ex	7</a:t>
            </a:r>
          </a:p>
          <a:p>
            <a:r>
              <a:rPr lang="en-US" altLang="en-US" sz="2000"/>
              <a:t>BB7:	7, 8, 9, ex	8</a:t>
            </a:r>
          </a:p>
          <a:p>
            <a:r>
              <a:rPr lang="en-US" altLang="en-US" sz="2000"/>
              <a:t>BB8:	8, 9, ex		9</a:t>
            </a:r>
          </a:p>
          <a:p>
            <a:r>
              <a:rPr lang="en-US" altLang="en-US" sz="2000"/>
              <a:t>BB9:	9, ex		ex</a:t>
            </a:r>
          </a:p>
        </p:txBody>
      </p:sp>
      <p:sp>
        <p:nvSpPr>
          <p:cNvPr id="25639" name="Oval 39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5640" name="Line 40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Oval 41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43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44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9075"/>
            <a:ext cx="8153400" cy="5216525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Friday’s lecture (Sept 15) moved to </a:t>
            </a:r>
            <a:r>
              <a:rPr lang="en-US" altLang="en-US" dirty="0" err="1">
                <a:solidFill>
                  <a:srgbClr val="FF0000"/>
                </a:solidFill>
              </a:rPr>
              <a:t>Wednes</a:t>
            </a:r>
            <a:r>
              <a:rPr lang="en-US" altLang="en-US" dirty="0">
                <a:solidFill>
                  <a:srgbClr val="FF0000"/>
                </a:solidFill>
              </a:rPr>
              <a:t> (Sept 13)</a:t>
            </a:r>
          </a:p>
          <a:p>
            <a:pPr lvl="1"/>
            <a:r>
              <a:rPr lang="en-US" altLang="en-US" sz="1800" dirty="0">
                <a:solidFill>
                  <a:srgbClr val="FF0000"/>
                </a:solidFill>
              </a:rPr>
              <a:t>10:30am, Zoom only, normal EECS 583 lecture link</a:t>
            </a:r>
          </a:p>
          <a:p>
            <a:r>
              <a:rPr lang="en-US" altLang="en-US" dirty="0"/>
              <a:t>HW 1 – Deadline Mon Sep 18, midnight</a:t>
            </a:r>
          </a:p>
          <a:p>
            <a:pPr lvl="1"/>
            <a:r>
              <a:rPr lang="en-US" altLang="en-US" sz="1800" dirty="0"/>
              <a:t>Talk to Aditya/</a:t>
            </a:r>
            <a:r>
              <a:rPr lang="en-US" altLang="en-US" sz="1800" dirty="0" err="1"/>
              <a:t>Tarun</a:t>
            </a:r>
            <a:r>
              <a:rPr lang="en-US" altLang="en-US" sz="1800" dirty="0"/>
              <a:t> this week if you are having troubles</a:t>
            </a:r>
          </a:p>
          <a:p>
            <a:pPr lvl="1"/>
            <a:r>
              <a:rPr lang="en-US" altLang="en-US" sz="1800" dirty="0"/>
              <a:t>Refer to EECS 583 piazza group for tips and answers to questions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“</a:t>
            </a:r>
            <a:r>
              <a:rPr lang="en-US" altLang="en-US" sz="1800" dirty="0">
                <a:cs typeface="Arial" panose="020B0604020202020204" pitchFamily="34" charset="0"/>
              </a:rPr>
              <a:t>The Program Dependence Graph and Its Use in Optimization”,</a:t>
            </a:r>
            <a:br>
              <a:rPr lang="en-US" altLang="en-US" sz="1800" dirty="0">
                <a:cs typeface="Arial" panose="020B0604020202020204" pitchFamily="34" charset="0"/>
              </a:rPr>
            </a:br>
            <a:r>
              <a:rPr lang="en-US" altLang="en-US" sz="1800" dirty="0">
                <a:cs typeface="Arial" panose="020B0604020202020204" pitchFamily="34" charset="0"/>
              </a:rPr>
              <a:t>J. Ferrante, K. </a:t>
            </a:r>
            <a:r>
              <a:rPr lang="en-US" altLang="en-US" sz="1800" dirty="0" err="1">
                <a:cs typeface="Arial" panose="020B0604020202020204" pitchFamily="34" charset="0"/>
              </a:rPr>
              <a:t>Ottenstein</a:t>
            </a:r>
            <a:r>
              <a:rPr lang="en-US" altLang="en-US" sz="1800" dirty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over.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dirty="0"/>
              <a:t>“On Predicated Execution”, Park and </a:t>
            </a:r>
            <a:r>
              <a:rPr lang="en-US" altLang="en-US" sz="1800" dirty="0" err="1"/>
              <a:t>Schlansker</a:t>
            </a:r>
            <a:r>
              <a:rPr lang="en-US" altLang="en-US" sz="1800" dirty="0"/>
              <a:t>, HPL Technical Report, 1991.</a:t>
            </a:r>
          </a:p>
          <a:p>
            <a:r>
              <a:rPr lang="en-US" altLang="en-US" sz="2000" dirty="0"/>
              <a:t>Material for Wednesday</a:t>
            </a:r>
          </a:p>
          <a:p>
            <a:pPr lvl="1"/>
            <a:r>
              <a:rPr lang="en-US" altLang="en-US" sz="1800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sz="1800" dirty="0">
                <a:cs typeface="Arial" panose="020B0604020202020204" pitchFamily="34" charset="0"/>
              </a:rPr>
              <a:t>,</a:t>
            </a:r>
            <a:br>
              <a:rPr lang="en-US" altLang="en-US" sz="1800" dirty="0">
                <a:cs typeface="Arial" panose="020B0604020202020204" pitchFamily="34" charset="0"/>
              </a:rPr>
            </a:br>
            <a:r>
              <a:rPr lang="en-US" altLang="en-US" sz="1800" dirty="0">
                <a:cs typeface="Arial" panose="020B0604020202020204" pitchFamily="34" charset="0"/>
              </a:rPr>
              <a:t>A. </a:t>
            </a:r>
            <a:r>
              <a:rPr lang="en-US" altLang="en-US" sz="1800" dirty="0" err="1">
                <a:cs typeface="Arial" panose="020B0604020202020204" pitchFamily="34" charset="0"/>
              </a:rPr>
              <a:t>Aho</a:t>
            </a:r>
            <a:r>
              <a:rPr lang="en-US" altLang="en-US" sz="1800" dirty="0">
                <a:cs typeface="Arial" panose="020B0604020202020204" pitchFamily="34" charset="0"/>
              </a:rPr>
              <a:t>, R. </a:t>
            </a:r>
            <a:r>
              <a:rPr lang="en-US" altLang="en-US" sz="1800" dirty="0" err="1">
                <a:cs typeface="Arial" panose="020B0604020202020204" pitchFamily="34" charset="0"/>
              </a:rPr>
              <a:t>Sethi</a:t>
            </a:r>
            <a:r>
              <a:rPr lang="en-US" altLang="en-US" sz="1800" dirty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sz="1800" dirty="0">
                <a:cs typeface="Arial" panose="020B0604020202020204" pitchFamily="34" charset="0"/>
              </a:rPr>
            </a:br>
            <a:r>
              <a:rPr lang="en-US" altLang="en-US" sz="1800" dirty="0">
                <a:cs typeface="Arial" panose="020B0604020202020204" pitchFamily="34" charset="0"/>
              </a:rPr>
              <a:t>(Sections: 10.5, 10.6 Edition 1)  (Sections 9.2 Edition 2)</a:t>
            </a:r>
          </a:p>
          <a:p>
            <a:pPr lvl="1"/>
            <a:endParaRPr lang="en-US" altLang="en-US" sz="1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 Via Algorithm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6665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8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1</a:t>
            </a:r>
          </a:p>
          <a:p>
            <a:r>
              <a:rPr lang="en-US" altLang="en-US"/>
              <a:t>e = taken edge 1 </a:t>
            </a:r>
            <a:r>
              <a:rPr lang="en-US" altLang="en-US">
                <a:sym typeface="Wingdings" panose="05000000000000000000" pitchFamily="2" charset="2"/>
              </a:rPr>
              <a:t> 2</a:t>
            </a:r>
          </a:p>
          <a:p>
            <a:r>
              <a:rPr lang="en-US" altLang="en-US">
                <a:sym typeface="Wingdings" panose="05000000000000000000" pitchFamily="2" charset="2"/>
              </a:rPr>
              <a:t>y = 2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2</a:t>
            </a:r>
          </a:p>
          <a:p>
            <a:r>
              <a:rPr lang="en-US" altLang="en-US">
                <a:sym typeface="Wingdings" panose="05000000000000000000" pitchFamily="2" charset="2"/>
              </a:rPr>
              <a:t>2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cd(2)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7</a:t>
            </a:r>
          </a:p>
          <a:p>
            <a:r>
              <a:rPr lang="en-US" altLang="en-US">
                <a:sym typeface="Wingdings" panose="05000000000000000000" pitchFamily="2" charset="2"/>
              </a:rPr>
              <a:t>7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cd(7)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-1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324600" y="5410200"/>
            <a:ext cx="1676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6324600" y="6248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4876800" y="1520825"/>
            <a:ext cx="205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1 </a:t>
            </a:r>
            <a:r>
              <a:rPr lang="en-US" altLang="en-US" u="sng">
                <a:sym typeface="Wingdings" panose="05000000000000000000" pitchFamily="2" charset="2"/>
              </a:rPr>
              <a:t> 2 edge (aka –1)</a:t>
            </a:r>
            <a:endParaRPr lang="en-US" altLang="en-US" u="sng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8521B7-F98C-BCBC-A83A-460B02723984}"/>
                  </a:ext>
                </a:extLst>
              </p14:cNvPr>
              <p14:cNvContentPartPr/>
              <p14:nvPr/>
            </p14:nvContentPartPr>
            <p14:xfrm>
              <a:off x="878040" y="1794240"/>
              <a:ext cx="8595360" cy="5038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8521B7-F98C-BCBC-A83A-460B027239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8680" y="1784880"/>
                <a:ext cx="8614080" cy="5056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 Via Algorithm (2)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6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6477000" y="1825625"/>
            <a:ext cx="2136775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3</a:t>
            </a:r>
          </a:p>
          <a:p>
            <a:r>
              <a:rPr lang="en-US" altLang="en-US"/>
              <a:t>e = taken edge 3 </a:t>
            </a:r>
            <a:r>
              <a:rPr lang="en-US" altLang="en-US">
                <a:sym typeface="Wingdings" panose="05000000000000000000" pitchFamily="2" charset="2"/>
              </a:rPr>
              <a:t> 8</a:t>
            </a:r>
          </a:p>
          <a:p>
            <a:r>
              <a:rPr lang="en-US" altLang="en-US">
                <a:sym typeface="Wingdings" panose="05000000000000000000" pitchFamily="2" charset="2"/>
              </a:rPr>
              <a:t>y = 8</a:t>
            </a:r>
          </a:p>
          <a:p>
            <a:r>
              <a:rPr lang="en-US" altLang="en-US">
                <a:sym typeface="Wingdings" panose="05000000000000000000" pitchFamily="2" charset="2"/>
              </a:rPr>
              <a:t>y not in pdom(x)</a:t>
            </a:r>
          </a:p>
          <a:p>
            <a:r>
              <a:rPr lang="en-US" altLang="en-US">
                <a:sym typeface="Wingdings" panose="05000000000000000000" pitchFamily="2" charset="2"/>
              </a:rPr>
              <a:t>lub = 9</a:t>
            </a:r>
          </a:p>
          <a:p>
            <a:r>
              <a:rPr lang="en-US" altLang="en-US">
                <a:sym typeface="Wingdings" panose="05000000000000000000" pitchFamily="2" charset="2"/>
              </a:rPr>
              <a:t>x_id 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8</a:t>
            </a:r>
          </a:p>
          <a:p>
            <a:r>
              <a:rPr lang="en-US" altLang="en-US">
                <a:sym typeface="Wingdings" panose="05000000000000000000" pitchFamily="2" charset="2"/>
              </a:rPr>
              <a:t>8 != 9</a:t>
            </a:r>
          </a:p>
          <a:p>
            <a:r>
              <a:rPr lang="en-US" altLang="en-US">
                <a:sym typeface="Wingdings" panose="05000000000000000000" pitchFamily="2" charset="2"/>
              </a:rPr>
              <a:t>cd(8) += -3</a:t>
            </a:r>
          </a:p>
          <a:p>
            <a:r>
              <a:rPr lang="en-US" altLang="en-US">
                <a:sym typeface="Wingdings" panose="05000000000000000000" pitchFamily="2" charset="2"/>
              </a:rPr>
              <a:t>t = 9</a:t>
            </a:r>
          </a:p>
          <a:p>
            <a:r>
              <a:rPr lang="en-US" altLang="en-US">
                <a:sym typeface="Wingdings" panose="05000000000000000000" pitchFamily="2" charset="2"/>
              </a:rPr>
              <a:t>9 == 9</a:t>
            </a:r>
            <a:endParaRPr lang="en-US" alt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324600" y="3810000"/>
            <a:ext cx="1676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6324600" y="45720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876800" y="1520825"/>
            <a:ext cx="201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3 </a:t>
            </a:r>
            <a:r>
              <a:rPr lang="en-US" altLang="en-US" u="sng">
                <a:sym typeface="Wingdings" panose="05000000000000000000" pitchFamily="2" charset="2"/>
              </a:rPr>
              <a:t> 8 edge (aka -3)</a:t>
            </a:r>
            <a:endParaRPr lang="en-US" altLang="en-US" u="sng"/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4953000" y="5029200"/>
            <a:ext cx="3641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ProblemA:  1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3 edge (aka 1)</a:t>
            </a:r>
            <a:endParaRPr lang="en-US" altLang="en-US" u="sng">
              <a:solidFill>
                <a:srgbClr val="FF0000"/>
              </a:solidFill>
            </a:endParaRPr>
          </a:p>
        </p:txBody>
      </p:sp>
      <p:sp>
        <p:nvSpPr>
          <p:cNvPr id="27697" name="Text Box 48"/>
          <p:cNvSpPr txBox="1">
            <a:spLocks noChangeArrowheads="1"/>
          </p:cNvSpPr>
          <p:nvPr/>
        </p:nvSpPr>
        <p:spPr bwMode="auto">
          <a:xfrm>
            <a:off x="4953000" y="5334000"/>
            <a:ext cx="37068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Class ProblemB:  7 </a:t>
            </a:r>
            <a:r>
              <a:rPr lang="en-US" altLang="en-US" u="sng">
                <a:solidFill>
                  <a:srgbClr val="FF0000"/>
                </a:solidFill>
                <a:sym typeface="Wingdings" panose="05000000000000000000" pitchFamily="2" charset="2"/>
              </a:rPr>
              <a:t> 8 edge (aka -7)</a:t>
            </a:r>
            <a:endParaRPr lang="en-US" altLang="en-US" u="sng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6149BBA-1FBB-1BB4-FB2D-20466F4C71FF}"/>
                  </a:ext>
                </a:extLst>
              </p14:cNvPr>
              <p14:cNvContentPartPr/>
              <p14:nvPr/>
            </p14:nvContentPartPr>
            <p14:xfrm>
              <a:off x="2025720" y="1761840"/>
              <a:ext cx="7721280" cy="5003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6149BBA-1FBB-1BB4-FB2D-20466F4C71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16360" y="1752480"/>
                <a:ext cx="7740000" cy="5022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CDs Via Algorithm (3)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9050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981200" y="4876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08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86000" y="29718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1676400" y="2971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676400" y="37338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676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2954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7526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2438400" y="4495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514600" y="175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2286000" y="2209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95600" y="2209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124200" y="251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667000" y="5638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438400" y="5334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3352800" y="29718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981200" y="21304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200400" y="21304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438400" y="29686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371600" y="28924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066800" y="37306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35782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819400" y="3273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733800" y="3273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3429000" y="59404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743200" y="49498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209800" y="57118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259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8382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429000" y="4114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267200" y="5943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3581400" y="29718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3124200" y="61722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990600" y="16002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>
            <a:off x="1752600" y="17526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3276600" y="64008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4724400" y="6400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 flipH="1">
            <a:off x="403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3124200" y="60960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Text Box 44"/>
          <p:cNvSpPr txBox="1">
            <a:spLocks noChangeArrowheads="1"/>
          </p:cNvSpPr>
          <p:nvPr/>
        </p:nvSpPr>
        <p:spPr bwMode="auto">
          <a:xfrm>
            <a:off x="5181600" y="2054225"/>
            <a:ext cx="2900363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/>
              <a:t>Control deps (left is taken)</a:t>
            </a:r>
            <a:endParaRPr lang="en-US" altLang="en-US" sz="2000"/>
          </a:p>
          <a:p>
            <a:r>
              <a:rPr lang="en-US" altLang="en-US" sz="2000"/>
              <a:t>BB1: none</a:t>
            </a:r>
          </a:p>
          <a:p>
            <a:r>
              <a:rPr lang="en-US" altLang="en-US" sz="2000"/>
              <a:t>BB2: -1</a:t>
            </a:r>
          </a:p>
          <a:p>
            <a:r>
              <a:rPr lang="en-US" altLang="en-US" sz="2000"/>
              <a:t>BB3: 1</a:t>
            </a:r>
          </a:p>
          <a:p>
            <a:r>
              <a:rPr lang="en-US" altLang="en-US" sz="2000"/>
              <a:t>BB4: -2</a:t>
            </a:r>
          </a:p>
          <a:p>
            <a:r>
              <a:rPr lang="en-US" altLang="en-US" sz="2000"/>
              <a:t>BB5: -4</a:t>
            </a:r>
          </a:p>
          <a:p>
            <a:r>
              <a:rPr lang="en-US" altLang="en-US" sz="2000"/>
              <a:t>BB6: 2, 4</a:t>
            </a:r>
          </a:p>
          <a:p>
            <a:r>
              <a:rPr lang="en-US" altLang="en-US" sz="2000"/>
              <a:t>BB7: -1</a:t>
            </a:r>
          </a:p>
          <a:p>
            <a:r>
              <a:rPr lang="en-US" altLang="en-US" sz="2000"/>
              <a:t>BB8: -1, -3</a:t>
            </a:r>
          </a:p>
          <a:p>
            <a:r>
              <a:rPr lang="en-US" altLang="en-US" sz="2000"/>
              <a:t>BB9: none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E09257-36BF-175F-E9E4-20381CD9E251}"/>
                  </a:ext>
                </a:extLst>
              </p14:cNvPr>
              <p14:cNvContentPartPr/>
              <p14:nvPr/>
            </p14:nvContentPartPr>
            <p14:xfrm>
              <a:off x="4690080" y="1809360"/>
              <a:ext cx="3669480" cy="3823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E09257-36BF-175F-E9E4-20381CD9E2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80720" y="1800000"/>
                <a:ext cx="3688200" cy="384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Step 3: Control Flow Substitution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 from branching code </a:t>
            </a:r>
            <a:r>
              <a:rPr lang="en-US" altLang="en-US">
                <a:sym typeface="Wingdings" panose="05000000000000000000" pitchFamily="2" charset="2"/>
              </a:rPr>
              <a:t> sequential predicated code</a:t>
            </a:r>
            <a:endParaRPr lang="en-US" altLang="en-US"/>
          </a:p>
          <a:p>
            <a:r>
              <a:rPr lang="en-US" altLang="en-US"/>
              <a:t>5 baby steps</a:t>
            </a:r>
          </a:p>
          <a:p>
            <a:pPr lvl="1"/>
            <a:r>
              <a:rPr lang="en-US" altLang="en-US"/>
              <a:t>1. Create predicates</a:t>
            </a:r>
          </a:p>
          <a:p>
            <a:pPr lvl="1"/>
            <a:r>
              <a:rPr lang="en-US" altLang="en-US"/>
              <a:t>2. CMPP insertion</a:t>
            </a:r>
          </a:p>
          <a:p>
            <a:pPr lvl="1"/>
            <a:r>
              <a:rPr lang="en-US" altLang="en-US"/>
              <a:t>3. Guard operations</a:t>
            </a:r>
          </a:p>
          <a:p>
            <a:pPr lvl="1"/>
            <a:r>
              <a:rPr lang="en-US" altLang="en-US"/>
              <a:t>4. Remove branches</a:t>
            </a:r>
          </a:p>
          <a:p>
            <a:pPr lvl="1"/>
            <a:r>
              <a:rPr lang="en-US" altLang="en-US"/>
              <a:t>5. Initialize predicates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Predicate Creation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R/K calculation – Mapping predicates to blocks</a:t>
            </a:r>
          </a:p>
          <a:p>
            <a:pPr lvl="1"/>
            <a:r>
              <a:rPr lang="en-US" altLang="en-US"/>
              <a:t>Paper more complicated than it really is</a:t>
            </a:r>
          </a:p>
          <a:p>
            <a:pPr lvl="1"/>
            <a:r>
              <a:rPr lang="en-US" altLang="en-US"/>
              <a:t>K = unique sets of control dependences</a:t>
            </a:r>
          </a:p>
          <a:p>
            <a:pPr lvl="1"/>
            <a:r>
              <a:rPr lang="en-US" altLang="en-US"/>
              <a:t>Create a new predicate for each element of K</a:t>
            </a:r>
          </a:p>
          <a:p>
            <a:pPr lvl="1"/>
            <a:r>
              <a:rPr lang="en-US" altLang="en-US"/>
              <a:t>R(bb) = predicate that represents CD set for bb, ie the bb’s assigned predicate (all ops in that bb guarded by R(bb))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p1,      p2,   p3,     p4,    p5,       p6</a:t>
            </a:r>
          </a:p>
          <a:p>
            <a:endParaRPr lang="en-US" altLang="en-US" sz="2000">
              <a:solidFill>
                <a:srgbClr val="00B050"/>
              </a:solidFill>
            </a:endParaRPr>
          </a:p>
          <a:p>
            <a:r>
              <a:rPr lang="en-US" altLang="en-US" sz="2000">
                <a:solidFill>
                  <a:srgbClr val="00B050"/>
                </a:solidFill>
              </a:rPr>
              <a:t>bb              =      1,          2,      3,     4,      5,       6,         7,        8,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p1     p2     p3     p4      p5      p1        p6        T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CMPP Creation/Insertion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For each control dependence set</a:t>
            </a:r>
          </a:p>
          <a:p>
            <a:pPr lvl="1"/>
            <a:r>
              <a:rPr lang="en-US" altLang="en-US" sz="2400"/>
              <a:t>For each edge in the control dependence set</a:t>
            </a:r>
          </a:p>
          <a:p>
            <a:pPr lvl="2"/>
            <a:r>
              <a:rPr lang="en-US" altLang="en-US" sz="2000"/>
              <a:t>Identify branch condition that causes edge to be traversed</a:t>
            </a:r>
          </a:p>
          <a:p>
            <a:pPr lvl="2"/>
            <a:r>
              <a:rPr lang="en-US" altLang="en-US" sz="2000"/>
              <a:t>Create CMPP to compute corresponding branch condition</a:t>
            </a:r>
          </a:p>
          <a:p>
            <a:pPr lvl="3"/>
            <a:r>
              <a:rPr lang="en-US" altLang="en-US" sz="1800"/>
              <a:t>OR-type – handles worst case</a:t>
            </a:r>
          </a:p>
          <a:p>
            <a:pPr lvl="3"/>
            <a:r>
              <a:rPr lang="en-US" altLang="en-US" sz="1800"/>
              <a:t>guard = True</a:t>
            </a:r>
          </a:p>
          <a:p>
            <a:pPr lvl="3"/>
            <a:r>
              <a:rPr lang="en-US" altLang="en-US" sz="1800"/>
              <a:t>destination = predicate assigned to that CD set</a:t>
            </a:r>
          </a:p>
          <a:p>
            <a:pPr lvl="3"/>
            <a:r>
              <a:rPr lang="en-US" altLang="en-US" sz="1800"/>
              <a:t>Insert at end of BB that is the source of the edge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830388" y="4953000"/>
            <a:ext cx="5437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         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predicates =     p1,    p2,    p3,    p4,     p5,       p6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928813" y="6061075"/>
            <a:ext cx="35877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Example: p1 = cmpp.ON (b &lt; 0) if T</a:t>
            </a:r>
            <a:endParaRPr lang="en-US" altLang="en-US">
              <a:sym typeface="Wingdings" panose="05000000000000000000" pitchFamily="2" charset="2"/>
            </a:endParaRPr>
          </a:p>
        </p:txBody>
      </p:sp>
      <p:sp>
        <p:nvSpPr>
          <p:cNvPr id="31750" name="Rectangle 14"/>
          <p:cNvSpPr>
            <a:spLocks noChangeArrowheads="1"/>
          </p:cNvSpPr>
          <p:nvPr/>
        </p:nvSpPr>
        <p:spPr bwMode="auto">
          <a:xfrm>
            <a:off x="6353175" y="60166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51" name="Line 15"/>
          <p:cNvSpPr>
            <a:spLocks noChangeShapeType="1"/>
          </p:cNvSpPr>
          <p:nvPr/>
        </p:nvSpPr>
        <p:spPr bwMode="auto">
          <a:xfrm flipH="1">
            <a:off x="6124575" y="64738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16"/>
          <p:cNvSpPr>
            <a:spLocks noChangeShapeType="1"/>
          </p:cNvSpPr>
          <p:nvPr/>
        </p:nvSpPr>
        <p:spPr bwMode="auto">
          <a:xfrm>
            <a:off x="6734175" y="64738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5819775" y="639445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1754" name="Text Box 22"/>
          <p:cNvSpPr txBox="1">
            <a:spLocks noChangeArrowheads="1"/>
          </p:cNvSpPr>
          <p:nvPr/>
        </p:nvSpPr>
        <p:spPr bwMode="auto">
          <a:xfrm>
            <a:off x="7038975" y="639445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cxnSp>
        <p:nvCxnSpPr>
          <p:cNvPr id="31755" name="Straight Arrow Connector 2"/>
          <p:cNvCxnSpPr>
            <a:cxnSpLocks noChangeShapeType="1"/>
          </p:cNvCxnSpPr>
          <p:nvPr/>
        </p:nvCxnSpPr>
        <p:spPr bwMode="auto">
          <a:xfrm>
            <a:off x="5541963" y="6245225"/>
            <a:ext cx="811212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9DBA8E-3241-8219-9D82-C27621BB0554}"/>
                  </a:ext>
                </a:extLst>
              </p14:cNvPr>
              <p14:cNvContentPartPr/>
              <p14:nvPr/>
            </p14:nvContentPartPr>
            <p14:xfrm>
              <a:off x="3162600" y="4860000"/>
              <a:ext cx="3181680" cy="195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9DBA8E-3241-8219-9D82-C27621BB05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3240" y="4850640"/>
                <a:ext cx="3200400" cy="197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– CMPP Creation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2117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02163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287963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8975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5592763" y="34290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4983163" y="3429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983163" y="41910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4983163" y="4191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602163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0593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5745163" y="4953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821363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5592763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202363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6430963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973763" y="6096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745163" y="5791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6659563" y="34290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5287963" y="2587625"/>
            <a:ext cx="550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507163" y="25876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745163" y="34258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678363" y="3349625"/>
            <a:ext cx="5413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73563" y="4187825"/>
            <a:ext cx="639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5364163" y="40354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126163" y="37306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7040563" y="3730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735763" y="6397625"/>
            <a:ext cx="630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049963" y="54070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516563" y="61690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192963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1449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6735763" y="4572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7573963" y="6400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6888163" y="34290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6430963" y="66294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Oval 38"/>
          <p:cNvSpPr>
            <a:spLocks noChangeArrowheads="1"/>
          </p:cNvSpPr>
          <p:nvPr/>
        </p:nvSpPr>
        <p:spPr bwMode="auto">
          <a:xfrm>
            <a:off x="4297363" y="2057400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Entry</a:t>
            </a: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5059363" y="2209800"/>
            <a:ext cx="762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8" name="Oval 40"/>
          <p:cNvSpPr>
            <a:spLocks noChangeArrowheads="1"/>
          </p:cNvSpPr>
          <p:nvPr/>
        </p:nvSpPr>
        <p:spPr bwMode="auto">
          <a:xfrm>
            <a:off x="8775700" y="6446838"/>
            <a:ext cx="7620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Exit</a:t>
            </a:r>
          </a:p>
        </p:txBody>
      </p:sp>
      <p:sp>
        <p:nvSpPr>
          <p:cNvPr id="32809" name="Line 43"/>
          <p:cNvSpPr>
            <a:spLocks noChangeShapeType="1"/>
          </p:cNvSpPr>
          <p:nvPr/>
        </p:nvSpPr>
        <p:spPr bwMode="auto">
          <a:xfrm>
            <a:off x="6430963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0" name="Text Box 44"/>
          <p:cNvSpPr txBox="1">
            <a:spLocks noChangeArrowheads="1"/>
          </p:cNvSpPr>
          <p:nvPr/>
        </p:nvSpPr>
        <p:spPr bwMode="auto">
          <a:xfrm>
            <a:off x="0" y="1447800"/>
            <a:ext cx="467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K   = {{-1}, {1}, {-2}, {-4}, {2,4}, {-1,-3}}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p’s =     p1,   p2,    p3,    p4,     p5,       p6</a:t>
            </a:r>
          </a:p>
        </p:txBody>
      </p:sp>
      <p:sp>
        <p:nvSpPr>
          <p:cNvPr id="32811" name="Text Box 45"/>
          <p:cNvSpPr txBox="1">
            <a:spLocks noChangeArrowheads="1"/>
          </p:cNvSpPr>
          <p:nvPr/>
        </p:nvSpPr>
        <p:spPr bwMode="auto">
          <a:xfrm>
            <a:off x="2057400" y="3640138"/>
            <a:ext cx="2592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p4 = cmpp.ON (b &gt; 13)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(b &lt;= 13) if T</a:t>
            </a:r>
          </a:p>
        </p:txBody>
      </p:sp>
      <p:sp>
        <p:nvSpPr>
          <p:cNvPr id="32812" name="TextBox 1"/>
          <p:cNvSpPr txBox="1">
            <a:spLocks noChangeArrowheads="1"/>
          </p:cNvSpPr>
          <p:nvPr/>
        </p:nvSpPr>
        <p:spPr bwMode="auto">
          <a:xfrm>
            <a:off x="6654800" y="1828800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p1 = cmpp.ON (b &lt;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p2 = cmpp.ON (b &gt;=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(b &lt;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3" name="TextBox 3"/>
          <p:cNvSpPr txBox="1">
            <a:spLocks noChangeArrowheads="1"/>
          </p:cNvSpPr>
          <p:nvPr/>
        </p:nvSpPr>
        <p:spPr bwMode="auto">
          <a:xfrm>
            <a:off x="2733675" y="2921000"/>
            <a:ext cx="2478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p3 = cmpp.ON (c &gt; 0) if T</a:t>
            </a:r>
          </a:p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p5 = cmpp.ON (c &lt;= 0)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32814" name="TextBox 4"/>
          <p:cNvSpPr txBox="1">
            <a:spLocks noChangeArrowheads="1"/>
          </p:cNvSpPr>
          <p:nvPr/>
        </p:nvSpPr>
        <p:spPr bwMode="auto">
          <a:xfrm>
            <a:off x="7162800" y="3167063"/>
            <a:ext cx="2581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p6 = cmpp.ON (c &lt;= 25) if T</a:t>
            </a:r>
            <a:endParaRPr lang="en-US" altLang="en-US" sz="1600">
              <a:solidFill>
                <a:srgbClr val="FF0000"/>
              </a:solidFill>
            </a:endParaRPr>
          </a:p>
        </p:txBody>
      </p:sp>
      <p:cxnSp>
        <p:nvCxnSpPr>
          <p:cNvPr id="32815" name="Straight Arrow Connector 6"/>
          <p:cNvCxnSpPr>
            <a:cxnSpLocks noChangeShapeType="1"/>
            <a:stCxn id="32803" idx="3"/>
          </p:cNvCxnSpPr>
          <p:nvPr/>
        </p:nvCxnSpPr>
        <p:spPr bwMode="auto">
          <a:xfrm>
            <a:off x="8335963" y="6629400"/>
            <a:ext cx="439737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5A0ED51-A8C9-9F11-59EE-6A306423FE4A}"/>
                  </a:ext>
                </a:extLst>
              </p14:cNvPr>
              <p14:cNvContentPartPr/>
              <p14:nvPr/>
            </p14:nvContentPartPr>
            <p14:xfrm>
              <a:off x="1365120" y="1530360"/>
              <a:ext cx="5383080" cy="772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5A0ED51-A8C9-9F11-59EE-6A306423FE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5760" y="1521000"/>
                <a:ext cx="5401800" cy="79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Control Flow Substitution – The Rest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Guard all operations in each bb by R(bb)</a:t>
            </a:r>
          </a:p>
          <a:p>
            <a:pPr lvl="1"/>
            <a:r>
              <a:rPr lang="en-US" altLang="en-US" u="sng">
                <a:solidFill>
                  <a:srgbClr val="FF0000"/>
                </a:solidFill>
              </a:rPr>
              <a:t>Including the newly inserted CMPPs</a:t>
            </a:r>
          </a:p>
          <a:p>
            <a:r>
              <a:rPr lang="en-US" altLang="en-US"/>
              <a:t>Nuke all the branches</a:t>
            </a:r>
          </a:p>
          <a:p>
            <a:pPr lvl="1"/>
            <a:r>
              <a:rPr lang="en-US" altLang="en-US"/>
              <a:t>Except exit edges and backedges</a:t>
            </a:r>
          </a:p>
          <a:p>
            <a:r>
              <a:rPr lang="en-US" altLang="en-US"/>
              <a:t>Initialize each predicate to 0 in first BB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4492625"/>
            <a:ext cx="7712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00B050"/>
                </a:solidFill>
              </a:rPr>
              <a:t>bb              =      1,           2,      3,     4,      5,       6,       7,         8,          9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CD(bb)       = {{none}, {-1}, {1}, {-2}, {-4}, {2,4}, {-1}, {-1,-3}, {none}</a:t>
            </a:r>
          </a:p>
          <a:p>
            <a:r>
              <a:rPr lang="en-US" altLang="en-US" sz="2000">
                <a:solidFill>
                  <a:srgbClr val="00B050"/>
                </a:solidFill>
              </a:rPr>
              <a:t>R(bb)         =      T           p1    p2     p3     p4      p5      p1        p6         T  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65C46C3-719C-F73A-28B9-FE8A1357C6DF}"/>
                  </a:ext>
                </a:extLst>
              </p14:cNvPr>
              <p14:cNvContentPartPr/>
              <p14:nvPr/>
            </p14:nvContentPartPr>
            <p14:xfrm>
              <a:off x="2568960" y="2501280"/>
              <a:ext cx="4548240" cy="318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65C46C3-719C-F73A-28B9-FE8A1357C6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59600" y="2491920"/>
                <a:ext cx="4566960" cy="3206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/>
              <a:t>Running Example – Control Flow Substitution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8288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19200" y="3429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905000" y="5029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146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209800" y="31242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>
            <a:off x="1600200" y="3124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600200" y="38862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1600200" y="3886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219200" y="4191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16764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2362200" y="4648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438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2209800" y="2362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819400" y="23622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048000" y="2667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2590800" y="5791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2362200" y="5486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 flipH="1">
            <a:off x="3276600" y="3124200"/>
            <a:ext cx="1524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1905000" y="2282825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 0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124200" y="2282825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&gt;= 0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362200" y="3121025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295400" y="3044825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990600" y="3883025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13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981200" y="3730625"/>
            <a:ext cx="739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13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743200" y="34258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25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657600" y="3425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25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3352800" y="6092825"/>
            <a:ext cx="630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&lt; 34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667000" y="5102225"/>
            <a:ext cx="473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d++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133600" y="5864225"/>
            <a:ext cx="463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a++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3810000" y="2743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e++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7620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b++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3352800" y="4267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c++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4191000" y="60960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3505200" y="3124200"/>
            <a:ext cx="990600" cy="297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3048000" y="6324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3048000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52578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 flipH="1">
            <a:off x="3048000" y="1600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3048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4572000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4572000" y="6705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44"/>
          <p:cNvSpPr>
            <a:spLocks noChangeShapeType="1"/>
          </p:cNvSpPr>
          <p:nvPr/>
        </p:nvSpPr>
        <p:spPr bwMode="auto">
          <a:xfrm flipV="1">
            <a:off x="5105400" y="1600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Line 45"/>
          <p:cNvSpPr>
            <a:spLocks noChangeShapeType="1"/>
          </p:cNvSpPr>
          <p:nvPr/>
        </p:nvSpPr>
        <p:spPr bwMode="auto">
          <a:xfrm>
            <a:off x="2971800" y="6248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2209800" y="6321425"/>
            <a:ext cx="730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e &gt;= 34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9CADF0-6F48-522B-A177-2A9F8B47B68E}"/>
                  </a:ext>
                </a:extLst>
              </p14:cNvPr>
              <p14:cNvContentPartPr/>
              <p14:nvPr/>
            </p14:nvContentPartPr>
            <p14:xfrm>
              <a:off x="7083000" y="5815080"/>
              <a:ext cx="1929600" cy="81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9CADF0-6F48-522B-A177-2A9F8B47B6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73640" y="5805720"/>
                <a:ext cx="1948320" cy="82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/>
              <a:t>Step 4: CMPP Compaction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Convert ON CMPPs to UN</a:t>
            </a:r>
          </a:p>
          <a:p>
            <a:pPr lvl="1"/>
            <a:r>
              <a:rPr lang="en-US" altLang="en-US"/>
              <a:t>All singly defined predicates don’t need to be OR-type</a:t>
            </a:r>
          </a:p>
          <a:p>
            <a:pPr lvl="1"/>
            <a:r>
              <a:rPr lang="en-US" altLang="en-US"/>
              <a:t>OR of 1 condition </a:t>
            </a:r>
            <a:r>
              <a:rPr lang="en-US" altLang="en-US">
                <a:sym typeface="Wingdings" panose="05000000000000000000" pitchFamily="2" charset="2"/>
              </a:rPr>
              <a:t> Just compute it !!!</a:t>
            </a:r>
          </a:p>
          <a:p>
            <a:pPr lvl="1"/>
            <a:r>
              <a:rPr lang="en-US" altLang="en-US">
                <a:sym typeface="Wingdings" panose="05000000000000000000" pitchFamily="2" charset="2"/>
              </a:rPr>
              <a:t>Remove initialization (Unconditional don’t require init)</a:t>
            </a:r>
            <a:endParaRPr lang="en-US" altLang="en-US"/>
          </a:p>
          <a:p>
            <a:r>
              <a:rPr lang="en-US" altLang="en-US"/>
              <a:t>Reduce number of CMPPs</a:t>
            </a:r>
          </a:p>
          <a:p>
            <a:pPr lvl="1"/>
            <a:r>
              <a:rPr lang="en-US" altLang="en-US"/>
              <a:t>Utilize 2</a:t>
            </a:r>
            <a:r>
              <a:rPr lang="en-US" altLang="en-US" baseline="30000"/>
              <a:t>nd</a:t>
            </a:r>
            <a:r>
              <a:rPr lang="en-US" altLang="en-US"/>
              <a:t> destination slot</a:t>
            </a:r>
          </a:p>
          <a:p>
            <a:pPr lvl="1"/>
            <a:r>
              <a:rPr lang="en-US" altLang="en-US"/>
              <a:t>Combine any 2 CMPPs with:</a:t>
            </a:r>
          </a:p>
          <a:p>
            <a:pPr lvl="2"/>
            <a:r>
              <a:rPr lang="en-US" altLang="en-US"/>
              <a:t>Same source operands</a:t>
            </a:r>
          </a:p>
          <a:p>
            <a:pPr lvl="2"/>
            <a:r>
              <a:rPr lang="en-US" altLang="en-US"/>
              <a:t>Same guarding predicate</a:t>
            </a:r>
          </a:p>
          <a:p>
            <a:pPr lvl="2"/>
            <a:r>
              <a:rPr lang="en-US" altLang="en-US"/>
              <a:t>Same or opposite compare conditions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68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Running Example - CMPP Compaction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1520825"/>
            <a:ext cx="335597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p1 = p2 = p3 = p4 =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 = cmpp.ON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p2 = cmpp.ON (b &gt;= 0) if T</a:t>
            </a: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 = cmpp.ON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(c &lt;=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 = cmpp.ON (b &gt; 13) if p3</a:t>
            </a:r>
          </a:p>
          <a:p>
            <a:r>
              <a:rPr lang="en-US" altLang="en-US">
                <a:sym typeface="Wingdings" panose="05000000000000000000" pitchFamily="2" charset="2"/>
              </a:rPr>
              <a:t>    p5 = cmpp.ON (b &lt;=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10200" y="1520825"/>
            <a:ext cx="37179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Loop:</a:t>
            </a:r>
          </a:p>
          <a:p>
            <a:r>
              <a:rPr lang="en-US" altLang="en-US">
                <a:solidFill>
                  <a:schemeClr val="tx1"/>
                </a:solidFill>
              </a:rPr>
              <a:t>    p5 = p6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b = load(a) if T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p1,p2 = cmpp.UN.UC (b &lt; 0) if T</a:t>
            </a:r>
            <a:endParaRPr lang="en-US" altLang="en-US">
              <a:sym typeface="Wingdings" panose="05000000000000000000" pitchFamily="2" charset="2"/>
            </a:endParaRPr>
          </a:p>
          <a:p>
            <a:r>
              <a:rPr lang="en-US" altLang="en-US">
                <a:sym typeface="Wingdings" panose="05000000000000000000" pitchFamily="2" charset="2"/>
              </a:rPr>
              <a:t>    p6 = cmpp.ON (b &lt; 0) if T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p3,p5 = cmpp.UN.OC (c &gt; 0) if p1</a:t>
            </a:r>
          </a:p>
          <a:p>
            <a:r>
              <a:rPr lang="en-US" altLang="en-US">
                <a:sym typeface="Wingdings" panose="05000000000000000000" pitchFamily="2" charset="2"/>
              </a:rPr>
              <a:t>    p4,p5 = cmpp.UN.OC (b &gt; 13) if p3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b = b + 1 if p4</a:t>
            </a:r>
          </a:p>
          <a:p>
            <a:r>
              <a:rPr lang="en-US" altLang="en-US">
                <a:solidFill>
                  <a:schemeClr val="tx1"/>
                </a:solidFill>
              </a:rPr>
              <a:t>    c = c + 1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    d = d + 1 if p1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>
                <a:sym typeface="Wingdings" panose="05000000000000000000" pitchFamily="2" charset="2"/>
              </a:rPr>
              <a:t>p6 = cmpp.ON (c &lt;= 25) if p2</a:t>
            </a:r>
            <a:r>
              <a:rPr lang="en-US" altLang="en-US">
                <a:solidFill>
                  <a:schemeClr val="tx1"/>
                </a:solidFill>
              </a:rPr>
              <a:t> 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e + 1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    a = a + 1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bge e, 34, Done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    jump Loop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Done: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4648200" y="3581400"/>
            <a:ext cx="6858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807E838-D83A-AE68-0CB2-57235895A115}"/>
                  </a:ext>
                </a:extLst>
              </p14:cNvPr>
              <p14:cNvContentPartPr/>
              <p14:nvPr/>
            </p14:nvContentPartPr>
            <p14:xfrm>
              <a:off x="570960" y="1449000"/>
              <a:ext cx="8960040" cy="4231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807E838-D83A-AE68-0CB2-57235895A1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1600" y="1439640"/>
                <a:ext cx="8978760" cy="4250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If-convert the code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B39BF7C-9BD0-A133-5A8E-373A6B585109}"/>
                  </a:ext>
                </a:extLst>
              </p14:cNvPr>
              <p14:cNvContentPartPr/>
              <p14:nvPr/>
            </p14:nvContentPartPr>
            <p14:xfrm>
              <a:off x="830160" y="1568880"/>
              <a:ext cx="2816640" cy="333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B39BF7C-9BD0-A133-5A8E-373A6B5851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0800" y="1559520"/>
                <a:ext cx="2835360" cy="3357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Homework Problem Answer (1)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20859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 || c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if (d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x = y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z = z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2570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Compute CD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rgbClr val="FF3300"/>
                </a:solidFill>
              </a:rPr>
              <a:t>If-convert the code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705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4008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096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477000" y="2590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76962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67818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7912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8580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4008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7086600" y="32766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781800" y="39624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6781800" y="3276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5372100" y="25908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248400" y="5410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6629400" y="54102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6248400" y="4724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781800" y="4724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6934200" y="47244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410200" y="2590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6934200" y="2514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620000" y="3429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324600" y="32004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96000" y="39624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7162800" y="38100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086600" y="46482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715000" y="4648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</p:spTree>
    <p:extLst>
      <p:ext uri="{BB962C8B-B14F-4D97-AF65-F5344CB8AC3E}">
        <p14:creationId xmlns:p14="http://schemas.microsoft.com/office/powerpoint/2010/main" val="1812362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dirty="0"/>
              <a:t>Homework Problem Answer (2)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1717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866900" y="3505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621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943100" y="2590800"/>
            <a:ext cx="381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1623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247900" y="3962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2573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324100" y="4953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866900" y="4267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552700" y="3276600"/>
            <a:ext cx="1066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247900" y="39624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2247900" y="3276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638300" y="594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838200" y="2590800"/>
            <a:ext cx="1104900" cy="3352800"/>
          </a:xfrm>
          <a:custGeom>
            <a:avLst/>
            <a:gdLst>
              <a:gd name="T0" fmla="*/ 2147483646 w 696"/>
              <a:gd name="T1" fmla="*/ 0 h 2112"/>
              <a:gd name="T2" fmla="*/ 2147483646 w 696"/>
              <a:gd name="T3" fmla="*/ 2147483646 h 2112"/>
              <a:gd name="T4" fmla="*/ 2147483646 w 696"/>
              <a:gd name="T5" fmla="*/ 2147483646 h 2112"/>
              <a:gd name="T6" fmla="*/ 2147483646 w 696"/>
              <a:gd name="T7" fmla="*/ 2147483646 h 2112"/>
              <a:gd name="T8" fmla="*/ 2147483646 w 696"/>
              <a:gd name="T9" fmla="*/ 2147483646 h 2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96" h="2112">
                <a:moveTo>
                  <a:pt x="696" y="0"/>
                </a:moveTo>
                <a:cubicBezTo>
                  <a:pt x="536" y="60"/>
                  <a:pt x="376" y="120"/>
                  <a:pt x="264" y="336"/>
                </a:cubicBezTo>
                <a:cubicBezTo>
                  <a:pt x="152" y="552"/>
                  <a:pt x="48" y="1032"/>
                  <a:pt x="24" y="1296"/>
                </a:cubicBezTo>
                <a:cubicBezTo>
                  <a:pt x="0" y="1560"/>
                  <a:pt x="40" y="1784"/>
                  <a:pt x="120" y="1920"/>
                </a:cubicBezTo>
                <a:cubicBezTo>
                  <a:pt x="200" y="2056"/>
                  <a:pt x="352" y="2084"/>
                  <a:pt x="504" y="211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714500" y="5410200"/>
            <a:ext cx="304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H="1">
            <a:off x="2095500" y="5410200"/>
            <a:ext cx="609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1714500" y="47244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2247900" y="47244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Freeform 23"/>
          <p:cNvSpPr>
            <a:spLocks/>
          </p:cNvSpPr>
          <p:nvPr/>
        </p:nvSpPr>
        <p:spPr bwMode="auto">
          <a:xfrm>
            <a:off x="2400300" y="4724400"/>
            <a:ext cx="1257300" cy="1219200"/>
          </a:xfrm>
          <a:custGeom>
            <a:avLst/>
            <a:gdLst>
              <a:gd name="T0" fmla="*/ 2147483646 w 792"/>
              <a:gd name="T1" fmla="*/ 0 h 768"/>
              <a:gd name="T2" fmla="*/ 2147483646 w 792"/>
              <a:gd name="T3" fmla="*/ 2147483646 h 768"/>
              <a:gd name="T4" fmla="*/ 0 w 792"/>
              <a:gd name="T5" fmla="*/ 2147483646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2" h="768">
                <a:moveTo>
                  <a:pt x="720" y="0"/>
                </a:moveTo>
                <a:cubicBezTo>
                  <a:pt x="756" y="128"/>
                  <a:pt x="792" y="256"/>
                  <a:pt x="672" y="384"/>
                </a:cubicBezTo>
                <a:cubicBezTo>
                  <a:pt x="552" y="512"/>
                  <a:pt x="276" y="640"/>
                  <a:pt x="0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76300" y="25908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&lt;= 0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400300" y="2514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&gt; 0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086100" y="34290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&gt; 0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1790700" y="32004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 &lt;= 0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1562100" y="3962400"/>
            <a:ext cx="641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&lt;= 0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628900" y="38100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&gt; 0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552700" y="4648200"/>
            <a:ext cx="550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&gt; 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181100" y="4648200"/>
            <a:ext cx="650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 &lt;= 0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724400" y="1706513"/>
            <a:ext cx="139172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sng" dirty="0"/>
              <a:t>BB	CD</a:t>
            </a:r>
          </a:p>
          <a:p>
            <a:r>
              <a:rPr lang="en-US" altLang="en-US" sz="1600" dirty="0"/>
              <a:t>1	-</a:t>
            </a:r>
          </a:p>
          <a:p>
            <a:r>
              <a:rPr lang="en-US" altLang="en-US" sz="1600" dirty="0"/>
              <a:t>2	1</a:t>
            </a:r>
          </a:p>
          <a:p>
            <a:r>
              <a:rPr lang="en-US" altLang="en-US" sz="1600" dirty="0"/>
              <a:t>3	-2</a:t>
            </a:r>
          </a:p>
          <a:p>
            <a:r>
              <a:rPr lang="en-US" altLang="en-US" sz="1600" dirty="0"/>
              <a:t>4	-3</a:t>
            </a:r>
          </a:p>
          <a:p>
            <a:r>
              <a:rPr lang="en-US" altLang="en-US" sz="1600" dirty="0"/>
              <a:t>5	2,3</a:t>
            </a:r>
          </a:p>
          <a:p>
            <a:r>
              <a:rPr lang="en-US" altLang="en-US" sz="1600" dirty="0"/>
              <a:t>6	-4</a:t>
            </a:r>
          </a:p>
          <a:p>
            <a:r>
              <a:rPr lang="en-US" altLang="en-US" sz="1600" dirty="0"/>
              <a:t>7	4</a:t>
            </a:r>
          </a:p>
          <a:p>
            <a:r>
              <a:rPr lang="en-US" altLang="en-US" sz="1600" dirty="0"/>
              <a:t>8	-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4895636" y="4291173"/>
            <a:ext cx="31099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p3 = 0</a:t>
            </a:r>
          </a:p>
          <a:p>
            <a:r>
              <a:rPr lang="en-US" altLang="en-US" sz="1600" dirty="0"/>
              <a:t>p1 = CMPP.UN (a &gt; 0) if T</a:t>
            </a:r>
          </a:p>
          <a:p>
            <a:r>
              <a:rPr lang="en-US" altLang="en-US" sz="1600" dirty="0"/>
              <a:t>r = t + s if p1</a:t>
            </a:r>
          </a:p>
          <a:p>
            <a:r>
              <a:rPr lang="en-US" altLang="en-US" sz="1600" dirty="0"/>
              <a:t>p2,p3 = CMPP.UC.ON (b &gt; 0) if p1</a:t>
            </a:r>
          </a:p>
          <a:p>
            <a:r>
              <a:rPr lang="en-US" altLang="en-US" sz="1600" dirty="0"/>
              <a:t>p4,p3 = CMPP.UC.ON (c &gt; 0) if p2</a:t>
            </a:r>
          </a:p>
          <a:p>
            <a:r>
              <a:rPr lang="en-US" altLang="en-US" sz="1600" dirty="0"/>
              <a:t>u = v + 1 if p3</a:t>
            </a:r>
          </a:p>
          <a:p>
            <a:r>
              <a:rPr lang="en-US" altLang="en-US" sz="1600" dirty="0"/>
              <a:t>p5,p6 = CMPP.UC.UN (d &gt; 0) if p4</a:t>
            </a:r>
          </a:p>
          <a:p>
            <a:r>
              <a:rPr lang="en-US" altLang="en-US" sz="1600" dirty="0"/>
              <a:t>x = y + 1 if p6</a:t>
            </a:r>
          </a:p>
          <a:p>
            <a:r>
              <a:rPr lang="en-US" altLang="en-US" sz="1600" dirty="0"/>
              <a:t>z = z + 1 if p5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6934200" y="1718499"/>
            <a:ext cx="26901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u="sng" dirty="0"/>
              <a:t>BB	Assigned Predicate</a:t>
            </a:r>
          </a:p>
          <a:p>
            <a:r>
              <a:rPr lang="en-US" altLang="en-US" sz="1600" dirty="0"/>
              <a:t>1	-</a:t>
            </a:r>
          </a:p>
          <a:p>
            <a:r>
              <a:rPr lang="en-US" altLang="en-US" sz="1600" dirty="0"/>
              <a:t>2	p1</a:t>
            </a:r>
          </a:p>
          <a:p>
            <a:r>
              <a:rPr lang="en-US" altLang="en-US" sz="1600" dirty="0"/>
              <a:t>3	p2</a:t>
            </a:r>
          </a:p>
          <a:p>
            <a:r>
              <a:rPr lang="en-US" altLang="en-US" sz="1600" dirty="0"/>
              <a:t>4	p4</a:t>
            </a:r>
          </a:p>
          <a:p>
            <a:r>
              <a:rPr lang="en-US" altLang="en-US" sz="1600" dirty="0"/>
              <a:t>5	p3</a:t>
            </a:r>
          </a:p>
          <a:p>
            <a:r>
              <a:rPr lang="en-US" altLang="en-US" sz="1600" dirty="0"/>
              <a:t>6	p5</a:t>
            </a:r>
          </a:p>
          <a:p>
            <a:r>
              <a:rPr lang="en-US" altLang="en-US" sz="1600" dirty="0"/>
              <a:t>7	p6</a:t>
            </a:r>
          </a:p>
          <a:p>
            <a:r>
              <a:rPr lang="en-US" altLang="en-US" sz="1600" dirty="0"/>
              <a:t>8	-</a:t>
            </a:r>
          </a:p>
        </p:txBody>
      </p:sp>
    </p:spTree>
    <p:extLst>
      <p:ext uri="{BB962C8B-B14F-4D97-AF65-F5344CB8AC3E}">
        <p14:creationId xmlns:p14="http://schemas.microsoft.com/office/powerpoint/2010/main" val="3618025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When to Apply If-conversion?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3434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Positives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Remove branch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disruption to sequential fetch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prediction 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draining of pipeline for mispredict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No use of branch resource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Increase potential for operation overlap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Creates larger basic blocks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Convert control dependences into data dependences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Enable more aggressive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Software pipelining</a:t>
            </a:r>
          </a:p>
          <a:p>
            <a:pPr lvl="2">
              <a:lnSpc>
                <a:spcPct val="90000"/>
              </a:lnSpc>
            </a:pPr>
            <a:r>
              <a:rPr lang="en-US" altLang="en-US" sz="1600"/>
              <a:t>Height reduction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What about the negatives?</a:t>
            </a:r>
          </a:p>
          <a:p>
            <a:pPr lvl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69B4A2-8279-613C-5918-1DB0D66904B5}"/>
                  </a:ext>
                </a:extLst>
              </p14:cNvPr>
              <p14:cNvContentPartPr/>
              <p14:nvPr/>
            </p14:nvContentPartPr>
            <p14:xfrm>
              <a:off x="1713240" y="1805400"/>
              <a:ext cx="7471440" cy="4221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69B4A2-8279-613C-5918-1DB0D66904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3880" y="1796040"/>
                <a:ext cx="7490160" cy="423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0567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1: Resource Usage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2192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9906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00200" y="43434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192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990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600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28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461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41525" y="3543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1600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00200" y="2663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22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9653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1600200" y="5181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1676400" y="51784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6274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Instruction execution is additive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if-converted, thus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require more processor resources</a:t>
            </a:r>
          </a:p>
        </p:txBody>
      </p:sp>
      <p:sp>
        <p:nvSpPr>
          <p:cNvPr id="11284" name="Rectangle 22"/>
          <p:cNvSpPr>
            <a:spLocks noChangeArrowheads="1"/>
          </p:cNvSpPr>
          <p:nvPr/>
        </p:nvSpPr>
        <p:spPr bwMode="auto">
          <a:xfrm>
            <a:off x="3352800" y="3200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3352800" y="3657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3352800" y="4114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1287" name="Rectangle 25"/>
          <p:cNvSpPr>
            <a:spLocks noChangeArrowheads="1"/>
          </p:cNvSpPr>
          <p:nvPr/>
        </p:nvSpPr>
        <p:spPr bwMode="auto">
          <a:xfrm>
            <a:off x="3352800" y="4572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88" name="AutoShape 26"/>
          <p:cNvSpPr>
            <a:spLocks noChangeArrowheads="1"/>
          </p:cNvSpPr>
          <p:nvPr/>
        </p:nvSpPr>
        <p:spPr bwMode="auto">
          <a:xfrm>
            <a:off x="2819400" y="39624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89" name="Text Box 20"/>
          <p:cNvSpPr txBox="1">
            <a:spLocks noChangeArrowheads="1"/>
          </p:cNvSpPr>
          <p:nvPr/>
        </p:nvSpPr>
        <p:spPr bwMode="auto">
          <a:xfrm>
            <a:off x="5105400" y="1828800"/>
            <a:ext cx="447357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applying if-conversion too liberally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when processor resources constrained OR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blocks have large numbers of instructions</a:t>
            </a:r>
          </a:p>
        </p:txBody>
      </p:sp>
      <p:sp>
        <p:nvSpPr>
          <p:cNvPr id="11290" name="Right Arrow 1"/>
          <p:cNvSpPr>
            <a:spLocks noChangeArrowheads="1"/>
          </p:cNvSpPr>
          <p:nvPr/>
        </p:nvSpPr>
        <p:spPr bwMode="auto">
          <a:xfrm>
            <a:off x="4465638" y="2133600"/>
            <a:ext cx="487362" cy="457200"/>
          </a:xfrm>
          <a:prstGeom prst="rightArrow">
            <a:avLst>
              <a:gd name="adj1" fmla="val 50000"/>
              <a:gd name="adj2" fmla="val 5000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D771D14-AA6C-D568-DBE4-05645E357E8F}"/>
                  </a:ext>
                </a:extLst>
              </p14:cNvPr>
              <p14:cNvContentPartPr/>
              <p14:nvPr/>
            </p14:nvContentPartPr>
            <p14:xfrm>
              <a:off x="134280" y="1612080"/>
              <a:ext cx="9439920" cy="390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D771D14-AA6C-D568-DBE4-05645E357E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920" y="1602720"/>
                <a:ext cx="9458640" cy="392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1972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2: Dependence Height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838200" y="1749425"/>
            <a:ext cx="309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Dependence height is max of</a:t>
            </a:r>
          </a:p>
          <a:p>
            <a:r>
              <a:rPr lang="en-US" altLang="en-US">
                <a:solidFill>
                  <a:schemeClr val="tx1"/>
                </a:solidFill>
              </a:rPr>
              <a:t>for all BBs that are if-converted</a:t>
            </a:r>
          </a:p>
          <a:p>
            <a:r>
              <a:rPr lang="en-US" altLang="en-US">
                <a:solidFill>
                  <a:schemeClr val="tx1"/>
                </a:solidFill>
              </a:rPr>
              <a:t>(dep height = schedule length</a:t>
            </a:r>
          </a:p>
          <a:p>
            <a:r>
              <a:rPr lang="en-US" altLang="en-US">
                <a:solidFill>
                  <a:schemeClr val="tx1"/>
                </a:solidFill>
              </a:rPr>
              <a:t>with infinite resources)</a:t>
            </a:r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2310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2311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312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3" name="Right Arrow 1"/>
          <p:cNvSpPr>
            <a:spLocks noChangeArrowheads="1"/>
          </p:cNvSpPr>
          <p:nvPr/>
        </p:nvSpPr>
        <p:spPr bwMode="auto">
          <a:xfrm>
            <a:off x="4343400" y="2209800"/>
            <a:ext cx="7620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14" name="Text Box 20"/>
          <p:cNvSpPr txBox="1">
            <a:spLocks noChangeArrowheads="1"/>
          </p:cNvSpPr>
          <p:nvPr/>
        </p:nvSpPr>
        <p:spPr bwMode="auto">
          <a:xfrm>
            <a:off x="5511800" y="1860550"/>
            <a:ext cx="40005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Be careful with if-converting blocks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mismatched dependence heights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551F0D5-AFD7-3599-A64A-4504352976B5}"/>
                  </a:ext>
                </a:extLst>
              </p14:cNvPr>
              <p14:cNvContentPartPr/>
              <p14:nvPr/>
            </p14:nvContentPartPr>
            <p14:xfrm>
              <a:off x="152640" y="1432800"/>
              <a:ext cx="9579240" cy="4960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551F0D5-AFD7-3599-A64A-4504352976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280" y="1423440"/>
                <a:ext cx="9597960" cy="497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74996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3: Hazard Presence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96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9200" y="5562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9906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600200" y="5181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2192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9906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600200" y="4419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8288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746125" y="4305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041525" y="4381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60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600200" y="35020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22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65325" y="5219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1600200" y="6019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1676400" y="60166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533400" y="1749425"/>
            <a:ext cx="36449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 = operation that forces</a:t>
            </a:r>
          </a:p>
          <a:p>
            <a:r>
              <a:rPr lang="en-US" altLang="en-US">
                <a:solidFill>
                  <a:schemeClr val="tx1"/>
                </a:solidFill>
              </a:rPr>
              <a:t>the compiler to be conservative,</a:t>
            </a:r>
          </a:p>
          <a:p>
            <a:r>
              <a:rPr lang="en-US" altLang="en-US">
                <a:solidFill>
                  <a:schemeClr val="tx1"/>
                </a:solidFill>
              </a:rPr>
              <a:t>so limited reordering or optimization,</a:t>
            </a:r>
          </a:p>
          <a:p>
            <a:r>
              <a:rPr lang="en-US" altLang="en-US">
                <a:solidFill>
                  <a:schemeClr val="tx1"/>
                </a:solidFill>
              </a:rPr>
              <a:t>e.g.,  subroutine call, pointer store, …</a:t>
            </a:r>
          </a:p>
        </p:txBody>
      </p:sp>
      <p:sp>
        <p:nvSpPr>
          <p:cNvPr id="13332" name="Rectangle 21"/>
          <p:cNvSpPr>
            <a:spLocks noChangeArrowheads="1"/>
          </p:cNvSpPr>
          <p:nvPr/>
        </p:nvSpPr>
        <p:spPr bwMode="auto">
          <a:xfrm>
            <a:off x="3352800" y="40386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33" name="Rectangle 22"/>
          <p:cNvSpPr>
            <a:spLocks noChangeArrowheads="1"/>
          </p:cNvSpPr>
          <p:nvPr/>
        </p:nvSpPr>
        <p:spPr bwMode="auto">
          <a:xfrm>
            <a:off x="3352800" y="4495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3334" name="Rectangle 23"/>
          <p:cNvSpPr>
            <a:spLocks noChangeArrowheads="1"/>
          </p:cNvSpPr>
          <p:nvPr/>
        </p:nvSpPr>
        <p:spPr bwMode="auto">
          <a:xfrm>
            <a:off x="3352800" y="4953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3335" name="Rectangle 24"/>
          <p:cNvSpPr>
            <a:spLocks noChangeArrowheads="1"/>
          </p:cNvSpPr>
          <p:nvPr/>
        </p:nvSpPr>
        <p:spPr bwMode="auto">
          <a:xfrm>
            <a:off x="3352800" y="5410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6" name="AutoShape 25"/>
          <p:cNvSpPr>
            <a:spLocks noChangeArrowheads="1"/>
          </p:cNvSpPr>
          <p:nvPr/>
        </p:nvSpPr>
        <p:spPr bwMode="auto">
          <a:xfrm>
            <a:off x="2819400" y="48006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7" name="Right Arrow 1"/>
          <p:cNvSpPr>
            <a:spLocks noChangeArrowheads="1"/>
          </p:cNvSpPr>
          <p:nvPr/>
        </p:nvSpPr>
        <p:spPr bwMode="auto">
          <a:xfrm>
            <a:off x="4648200" y="22860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Text Box 20"/>
          <p:cNvSpPr txBox="1">
            <a:spLocks noChangeArrowheads="1"/>
          </p:cNvSpPr>
          <p:nvPr/>
        </p:nvSpPr>
        <p:spPr bwMode="auto">
          <a:xfrm>
            <a:off x="5410200" y="1905000"/>
            <a:ext cx="3340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Hazards should be avoided except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on the “main path”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61F5FD1-761C-C096-B4AA-4CC5494BDDA0}"/>
                  </a:ext>
                </a:extLst>
              </p14:cNvPr>
              <p14:cNvContentPartPr/>
              <p14:nvPr/>
            </p14:nvContentPartPr>
            <p14:xfrm>
              <a:off x="336960" y="3511800"/>
              <a:ext cx="5753160" cy="333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61F5FD1-761C-C096-B4AA-4CC5494BDD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7600" y="3502440"/>
                <a:ext cx="5771880" cy="335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78534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Deciding When/What To If-convert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47800"/>
            <a:ext cx="4419600" cy="5216525"/>
          </a:xfrm>
        </p:spPr>
        <p:txBody>
          <a:bodyPr/>
          <a:lstStyle/>
          <a:p>
            <a:r>
              <a:rPr lang="en-US" altLang="en-US" sz="2000"/>
              <a:t>Resources</a:t>
            </a:r>
          </a:p>
          <a:p>
            <a:pPr lvl="1"/>
            <a:r>
              <a:rPr lang="en-US" altLang="en-US" sz="1800"/>
              <a:t>Small resource usage ideal for less important paths </a:t>
            </a:r>
          </a:p>
          <a:p>
            <a:r>
              <a:rPr lang="en-US" altLang="en-US" sz="2000"/>
              <a:t>Dependence height</a:t>
            </a:r>
          </a:p>
          <a:p>
            <a:pPr lvl="1"/>
            <a:r>
              <a:rPr lang="en-US" altLang="en-US" sz="1800"/>
              <a:t>Matched heights are ideal</a:t>
            </a:r>
          </a:p>
          <a:p>
            <a:pPr lvl="1"/>
            <a:r>
              <a:rPr lang="en-US" altLang="en-US" sz="1800"/>
              <a:t>Close to same heights is ok</a:t>
            </a:r>
          </a:p>
          <a:p>
            <a:r>
              <a:rPr lang="en-US" altLang="en-US" sz="2000"/>
              <a:t>Remember everything is </a:t>
            </a:r>
            <a:r>
              <a:rPr lang="en-US" altLang="en-US" sz="2000" u="sng"/>
              <a:t>relative</a:t>
            </a:r>
            <a:r>
              <a:rPr lang="en-US" altLang="en-US" sz="2000"/>
              <a:t> for resources and dependence height !</a:t>
            </a:r>
          </a:p>
          <a:p>
            <a:r>
              <a:rPr lang="en-US" altLang="en-US" sz="2000"/>
              <a:t>Hazards</a:t>
            </a:r>
          </a:p>
          <a:p>
            <a:pPr lvl="1"/>
            <a:r>
              <a:rPr lang="en-US" altLang="en-US" sz="1800"/>
              <a:t>Avoid hazards unless on most important path</a:t>
            </a:r>
          </a:p>
          <a:p>
            <a:r>
              <a:rPr lang="en-US" altLang="en-US" sz="2000"/>
              <a:t>Estimate of benefit</a:t>
            </a:r>
          </a:p>
          <a:p>
            <a:pPr lvl="1"/>
            <a:r>
              <a:rPr lang="en-US" altLang="en-US" sz="1800"/>
              <a:t>Branches/Mispredicts removed</a:t>
            </a:r>
          </a:p>
          <a:p>
            <a:pPr lvl="1"/>
            <a:r>
              <a:rPr lang="en-US" altLang="en-US" sz="1800"/>
              <a:t>Increased instruction overlap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9530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562600" y="449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53340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943600" y="4114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626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53340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5943600" y="3352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172200" y="3657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089525" y="3238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384925" y="3314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943600" y="2438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943600" y="24352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65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308725" y="4152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40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9436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019800" y="4949825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96200" y="29718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7696200" y="34290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BB2 if p1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7696200" y="38862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BB3 if p2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7696200" y="4343400"/>
            <a:ext cx="9906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60" name="AutoShape 24"/>
          <p:cNvSpPr>
            <a:spLocks noChangeArrowheads="1"/>
          </p:cNvSpPr>
          <p:nvPr/>
        </p:nvSpPr>
        <p:spPr bwMode="auto">
          <a:xfrm>
            <a:off x="7162800" y="37338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412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For More on If-conversion/Predicated Execution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+mj-lt"/>
                <a:cs typeface="Arial" panose="020B0604020202020204" pitchFamily="34" charset="0"/>
              </a:rPr>
              <a:t>Selective if-conversion: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altLang="en-US" dirty="0">
                <a:cs typeface="Arial" panose="020B0604020202020204" pitchFamily="34" charset="0"/>
              </a:rPr>
              <a:t>Effective Compiler Support for Predicated Execution using the </a:t>
            </a:r>
            <a:r>
              <a:rPr lang="en-US" altLang="en-US" dirty="0" err="1">
                <a:cs typeface="Arial" panose="020B0604020202020204" pitchFamily="34" charset="0"/>
              </a:rPr>
              <a:t>Hyperblock</a:t>
            </a:r>
            <a:r>
              <a:rPr lang="en-US" altLang="en-US" dirty="0">
                <a:cs typeface="Arial" panose="020B0604020202020204" pitchFamily="34" charset="0"/>
              </a:rPr>
              <a:t>", S. Mahlke et al., MICRO-25, 1992.</a:t>
            </a:r>
          </a:p>
          <a:p>
            <a:r>
              <a:rPr lang="en-US" altLang="en-US" dirty="0">
                <a:cs typeface="Arial" panose="020B0604020202020204" pitchFamily="34" charset="0"/>
              </a:rPr>
              <a:t>Use of AND-type predicates: "Control CPR: A Branch Height Reduction Optimization for EPIC Processors", M. </a:t>
            </a:r>
            <a:r>
              <a:rPr lang="en-US" altLang="en-US" dirty="0" err="1">
                <a:cs typeface="Arial" panose="020B0604020202020204" pitchFamily="34" charset="0"/>
              </a:rPr>
              <a:t>Schlansker</a:t>
            </a:r>
            <a:r>
              <a:rPr lang="en-US" altLang="en-US" dirty="0">
                <a:cs typeface="Arial" panose="020B0604020202020204" pitchFamily="34" charset="0"/>
              </a:rPr>
              <a:t> et al., PLDI-99, 1999.</a:t>
            </a: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C65EAF-D78D-EBBD-4639-41335EC30B0B}"/>
                  </a:ext>
                </a:extLst>
              </p14:cNvPr>
              <p14:cNvContentPartPr/>
              <p14:nvPr/>
            </p14:nvContentPartPr>
            <p14:xfrm>
              <a:off x="287640" y="1085760"/>
              <a:ext cx="8892720" cy="447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C65EAF-D78D-EBBD-4639-41335EC30B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280" y="1076400"/>
                <a:ext cx="8911440" cy="449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329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do we compute predicates</a:t>
            </a:r>
          </a:p>
          <a:p>
            <a:pPr lvl="1"/>
            <a:r>
              <a:rPr lang="en-US" altLang="en-US"/>
              <a:t>Compare registers/literals like a branch would do</a:t>
            </a:r>
          </a:p>
          <a:p>
            <a:pPr lvl="1"/>
            <a:r>
              <a:rPr lang="en-US" altLang="en-US"/>
              <a:t>Efficiency, code size, nested conditionals, etc</a:t>
            </a:r>
          </a:p>
          <a:p>
            <a:r>
              <a:rPr lang="en-US" altLang="en-US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0E4453-7154-4345-7805-16130FB439E3}"/>
                  </a:ext>
                </a:extLst>
              </p14:cNvPr>
              <p14:cNvContentPartPr/>
              <p14:nvPr/>
            </p14:nvContentPartPr>
            <p14:xfrm>
              <a:off x="1247760" y="3298680"/>
              <a:ext cx="8155800" cy="2598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0E4453-7154-4345-7805-16130FB439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8400" y="3289320"/>
                <a:ext cx="8174520" cy="261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EC7E35-5A4A-573E-320B-A633B8809CE5}"/>
                  </a:ext>
                </a:extLst>
              </p14:cNvPr>
              <p14:cNvContentPartPr/>
              <p14:nvPr/>
            </p14:nvContentPartPr>
            <p14:xfrm>
              <a:off x="547200" y="308160"/>
              <a:ext cx="9348480" cy="717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EC7E35-5A4A-573E-320B-A633B8809C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7840" y="298800"/>
                <a:ext cx="9367200" cy="719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r6)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r6)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B5C752-D95C-EB55-4FB8-7A0B48106AB2}"/>
                  </a:ext>
                </a:extLst>
              </p14:cNvPr>
              <p14:cNvContentPartPr/>
              <p14:nvPr/>
            </p14:nvContentPartPr>
            <p14:xfrm>
              <a:off x="638280" y="1962360"/>
              <a:ext cx="8277120" cy="2715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B5C752-D95C-EB55-4FB8-7A0B48106A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8920" y="1953000"/>
                <a:ext cx="8295840" cy="2734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ED71A6-BB19-8491-48CA-676D1A7D81D8}"/>
                  </a:ext>
                </a:extLst>
              </p14:cNvPr>
              <p14:cNvContentPartPr/>
              <p14:nvPr/>
            </p14:nvContentPartPr>
            <p14:xfrm>
              <a:off x="1343520" y="431640"/>
              <a:ext cx="8308800" cy="516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ED71A6-BB19-8491-48CA-676D1A7D81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160" y="422280"/>
                <a:ext cx="8327520" cy="518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49D73B-4267-B91E-BAA5-CDCD195446DE}"/>
                  </a:ext>
                </a:extLst>
              </p14:cNvPr>
              <p14:cNvContentPartPr/>
              <p14:nvPr/>
            </p14:nvContentPartPr>
            <p14:xfrm>
              <a:off x="6823800" y="1597680"/>
              <a:ext cx="3062160" cy="215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49D73B-4267-B91E-BAA5-CDCD195446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14440" y="1588320"/>
                <a:ext cx="3080880" cy="217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9476</TotalTime>
  <Words>3966</Words>
  <Application>Microsoft Office PowerPoint</Application>
  <PresentationFormat>Custom</PresentationFormat>
  <Paragraphs>998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hp new</vt:lpstr>
      <vt:lpstr>EECS 583 – Class 4 If-conversion</vt:lpstr>
      <vt:lpstr>Announcements &amp; Reading Material</vt:lpstr>
      <vt:lpstr>From Last Time: Predicated Execution Example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  <vt:lpstr>If-conversion</vt:lpstr>
      <vt:lpstr>Running Example – Initial State</vt:lpstr>
      <vt:lpstr>Step 1: Backedge Coalescing</vt:lpstr>
      <vt:lpstr>Running Example – Backedge Coalescing</vt:lpstr>
      <vt:lpstr>Step 2: Control Dependence Analysis (CD)</vt:lpstr>
      <vt:lpstr>Control Dependences</vt:lpstr>
      <vt:lpstr>Control Dependence Example</vt:lpstr>
      <vt:lpstr>Running Example – CDs</vt:lpstr>
      <vt:lpstr>Algorithm for Control Dependence Analysis</vt:lpstr>
      <vt:lpstr>Running Example – Post Dominators</vt:lpstr>
      <vt:lpstr>Running Example – CDs Via Algorithm</vt:lpstr>
      <vt:lpstr>Running Example – CDs Via Algorithm (2)</vt:lpstr>
      <vt:lpstr>Running Example – CDs Via Algorithm (3)</vt:lpstr>
      <vt:lpstr>Step 3: Control Flow Substitution</vt:lpstr>
      <vt:lpstr>Predicate Creation</vt:lpstr>
      <vt:lpstr>CMPP Creation/Insertion</vt:lpstr>
      <vt:lpstr>Running Example – CMPP Creation</vt:lpstr>
      <vt:lpstr>Control Flow Substitution – The Rest</vt:lpstr>
      <vt:lpstr>Running Example – Control Flow Substitution</vt:lpstr>
      <vt:lpstr>Step 4: CMPP Compaction</vt:lpstr>
      <vt:lpstr>Running Example - CMPP Compaction</vt:lpstr>
      <vt:lpstr>Homework Problem</vt:lpstr>
      <vt:lpstr>Homework Problem Answer (1)</vt:lpstr>
      <vt:lpstr>Homework Problem Answer (2)</vt:lpstr>
      <vt:lpstr>When to Apply If-conversion?</vt:lpstr>
      <vt:lpstr>Negative 1: Resource Usage</vt:lpstr>
      <vt:lpstr>Negative 2: Dependence Height</vt:lpstr>
      <vt:lpstr>Negative 3: Hazard Presence</vt:lpstr>
      <vt:lpstr>Deciding When/What To If-convert</vt:lpstr>
      <vt:lpstr>For More on If-conversion/Predicated Execution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207</cp:revision>
  <cp:lastPrinted>2001-10-18T06:50:13Z</cp:lastPrinted>
  <dcterms:created xsi:type="dcterms:W3CDTF">1999-01-24T07:45:10Z</dcterms:created>
  <dcterms:modified xsi:type="dcterms:W3CDTF">2023-09-12T02:01:34Z</dcterms:modified>
</cp:coreProperties>
</file>