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61" r:id="rId3"/>
    <p:sldId id="377" r:id="rId4"/>
    <p:sldId id="380" r:id="rId5"/>
    <p:sldId id="372" r:id="rId6"/>
    <p:sldId id="373" r:id="rId7"/>
    <p:sldId id="378" r:id="rId8"/>
    <p:sldId id="316" r:id="rId9"/>
    <p:sldId id="318" r:id="rId10"/>
    <p:sldId id="362" r:id="rId11"/>
    <p:sldId id="350" r:id="rId12"/>
    <p:sldId id="329" r:id="rId13"/>
    <p:sldId id="352" r:id="rId14"/>
    <p:sldId id="379" r:id="rId15"/>
    <p:sldId id="332" r:id="rId16"/>
    <p:sldId id="344" r:id="rId17"/>
    <p:sldId id="324" r:id="rId18"/>
    <p:sldId id="333" r:id="rId19"/>
    <p:sldId id="334" r:id="rId20"/>
    <p:sldId id="335" r:id="rId21"/>
    <p:sldId id="337" r:id="rId22"/>
    <p:sldId id="339" r:id="rId23"/>
    <p:sldId id="338" r:id="rId24"/>
    <p:sldId id="340" r:id="rId25"/>
    <p:sldId id="336" r:id="rId26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521" autoAdjust="0"/>
    <p:restoredTop sz="94660"/>
  </p:normalViewPr>
  <p:slideViewPr>
    <p:cSldViewPr>
      <p:cViewPr varScale="1">
        <p:scale>
          <a:sx n="93" d="100"/>
          <a:sy n="93" d="100"/>
        </p:scale>
        <p:origin x="354" y="84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18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9.xml"/><Relationship Id="rId2" Type="http://schemas.openxmlformats.org/officeDocument/2006/relationships/slide" Target="slides/slide8.xml"/><Relationship Id="rId1" Type="http://schemas.openxmlformats.org/officeDocument/2006/relationships/slide" Target="slides/slide4.xml"/><Relationship Id="rId6" Type="http://schemas.openxmlformats.org/officeDocument/2006/relationships/slide" Target="slides/slide23.xml"/><Relationship Id="rId5" Type="http://schemas.openxmlformats.org/officeDocument/2006/relationships/slide" Target="slides/slide16.xml"/><Relationship Id="rId4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 smtClean="0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B2C937B0-A6AB-4CEA-9A51-961AB972A8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5777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21715 7983 7597,'-45'0'0,"4"0"0,7 0 0,12-2 173,10-2 0,10-8 1,8-4-1,0 6 1,2 10-1,-3 13 1,3 11-1,-1 8 1,2 4-1,2 4 0,0 0 1,6 4-1,2 0 1,6 4 406,5-1 1,-1-2 0,7 2 0,1 0 0,1-1 0,4 0 18,2-3 0,-1-1-552,6-2 1,0-6-1,4-5 1,2-3-1,0-7 1,1-4 0,-1-8-1,1-4 71,-1-3 1,1-7 0,-1-7-142,-1-7 0,5-10 1,-10-7-1,-3-8-208,-3-7 0,-9-14 0,-18 32 0,-1-1 0,-2-3 0,-1-1 81,-3-2 1,0-1 0,0-3-1,-2 1 1,-4 3 0,-2 0-1,1 1 1,-2 0 203,-1 2 1,-1 0 0,-11-34 0,-10 20 0,-2 3 298,-1 5 0,-9 8 0,-5 15 0,-5 6 623,-3 5 0,-8 13 0,1 14 0,-3 14-706,-1 13 0,27-11 1,2 4-1,1 3 1,2 2-1,1 1 1,1 2-202,3-3 0,3 2 1,1 5-1,3 0 1,4-4-1,1-2 1,3-1-1,1-2 190,0 34 0,12-1 0,9-8 0,9-2-342,5-1 1,16-3-1,2-5 1,8-1-917,1-3 0,5-6 0,1-11 0,5-7 402,4-4 0,-3-9 1,3-8-1,-4-4 330,-5-4 0,2-5 0,-8-9 0,-6-4 49,-8-3 1,-10-2-1,-9 1 1,-7-1 259,-6 0 1,-7-1-1,-12-3 1,-9-3-96,-5 0 0,-8 1 0,0 10 0,1 3 4,2 7 0,7 7 1,3-1-1739,3 1 1787,8 1 0,19 11 0,10 2 0</inkml:trace>
  <inkml:trace contextRef="#ctx0" brushRef="#br0">7505 15886 8015,'-19'-6'189,"-4"-3"0,4 3 1,1 2-1,5 4 0,3 4 1,2 5-1,1 1 0,1 1 1,-1-2-1,-1 1 0,-2 2 1,-2 1-1,-1 1 576,-1-1 0,1 2-667,0 3 0,-1-4 0,2 4 108,4-3 1,-3 3 0,5 1 0,0 0 173,0 0 1,2-1 0,5-4-195,4-1 0,8-6 1,9-4-1,4-6-61,0-6 1,7-8-1,1-6-117,0-2 1,3-3-1,-6-3 1,-1-5 0,-2-1-88,-1 2 0,-7-4 0,-3 5 0,-6 0 73,-2 3 0,-6 3 0,-1 3 0,-8 3 223,-8 4 0,-8 5 0,-1 4 1,-7 4-93,-6 4 0,-4 2 0,-4 5 0,-3 7 16,-1 8 0,-2 4 0,5 2 0,2 0 195,2-1 1,7 0 0,4-3 0,7-1 5,5 2 1,9-5 0,4-1-1,5-3-240,5-2 0,8-1 1,11-3-1,6-5 11,5-2 0,8-4 1,3-3-1,1-7-473,4-5 1,1-11 0,-1 2 0,-3-4 43,-8-3 1,-3 5-1,-11-4 1,-5-1-49,-4-2 0,-6 2 0,-2 3 0,-6 5 35,-6 3 0,-10 6 0,-11-1 0,-5 7 283,-7 6 0,-4 8 0,-4 8 0,-5 7 881,-3 8 0,5 8 0,2 1 0,7 1-510,6-2 0,3 4 1,11-6-1,3-2 19,5-5 1,4-8-1,9 0 1,6-5-113,9-4 1,11-3 0,8-6-1,5-2-1654,2-2 1,9-8 0,-1-6 0,0 1-113,0-3 0,1 0 1,-10-7 1533,-4 0 0,-5-5 0,-8-2 0</inkml:trace>
  <inkml:trace contextRef="#ctx0" brushRef="#br0">7332 14860 7923,'-14'0'-46,"1"0"273,6 0-622,7 0 0,2-5 371,7 1 1,-6-2 1364,2 2 18,-4 2-970,-1-4 1,2 6-1,2 0-26,5 0 1,3 0 0,3-1-194,2-4 0,-2 4 1,3-5-1,-3 1-218,-2 1 1,1-1 0,-1 4 0,0-2-238,1-1 1,-6-1-1,0 7 265,-2 2 0,3 3 0,-5 7 1,-2 1 139,-5 2 0,-3 3 0,-5 3 1,2 0-65,-1 0 1,-2-4 0,-1-1-1,1-3-148,3-2 1,3 1 135,6-1 0,2-6 0,2-2 31,5-4 0,3-1 0,1 0 0,1 2-12,-1 2 1,0-2 0,2 2 0,1-1 22,2 2 1,-2-2-1,-5 4 1,-4 0-134,-1 1 1,3 1-1,-5 4 72,-1 0-38,-1 1 0,-8-1 1,-1 0-1,-2 1 66,0-1 0,0 0 0,-4 1 0,-1-3-67,1-2 1,0 3-1,-1-3-192,1 3 0,0 1-4,-1 1 0,2-1 1,2-1-1,3-2-241,1-1 0,0 0 0,3 4-403,-2 1 1,1-6-1,5 0 518,4-2 1,2-2 0,7-7 0,0-4 335,4-6 0,3-16 0,6 1 0</inkml:trace>
  <inkml:trace contextRef="#ctx0" brushRef="#br0">7971 14953 8264,'-20'-21'0,"2"5"-66,3 6 0,3 5-81,3 10 0,-2 1 1,3 4-1,-1-1 123,0 1 0,0 7 0,-2 0 0,0 0 499,2-3 1,6 1 0,-1 1 0,2 2-64,2-1 1,2-1 0,2 0 0,5 2-112,3-2 0,7-1 1,4-2-1,3-1-322,5-3 1,2-3-1,4-6 1,-3 0-80,-1 0 0,-4-6 1,-5-4-1,-3-7 41,-2-5 1,-7-4 0,-8-4 0,-2-3-258,-2-1 0,-12 5 1,-7-4-1,-10 3 244,-6 4 1,-4-1 0,1 12 0,1 5 33,1 3 0,7 2 0,-1 5 0,6 2-1908,7 2 1946,2 9 0,7 14 0,2 7 0</inkml:trace>
  <inkml:trace contextRef="#ctx0" brushRef="#br0">5945 17259 8142,'-7'-48'0,"2"5"116,4 6 0,1 11 0,0 8-460,0 3 0,-2 9 0,-2 6 164,-5 8 0,-9-1 0,-2 2 0,-3 0 18,1-2 0,1-1 0,-1-6 1,4 0 651,4 0 0,-4 0 0,0 0 0,2 0-18,1 0 0,-3 0 0,-1 0 0,0-1-162,-1-4 0,-3 2 0,1-4 0,-5 1-186,-4 3 0,-2 1 0,-5 4 0,-1 2-133,-2 5 0,-13 3 0,0 3 0,-3 1-183,2 2 1,-4 6-1,9-4 1,0 3 241,-2-1 1,1-4 0,1 2 0,4 0 108,5-4 0,-5-1 0,9-2 0,1 0 5,2 1 0,-2-3 0,5 0 0,2-2-112,1 1 1,-4 2 0,1 1 0,2 1-64,1-1 0,1 5 0,2 1 0,1 2-144,2 2 1,1 3 0,-3 2-1,4 1 52,0 2 1,3 0 0,3-4 0,2 0 174,4-1 0,0-3 0,5-3 0,-1 1-18,1 0 0,6-5 0,3 2 1,3-2 223,5 2 0,1-3 0,7 3 0,1-4-121,-3 0 1,10 3-1,-2 3 1,3 0-216,2 4 1,4 1 0,-2 2 0,4 0 14,1-1 0,1 1 0,4 0 1,2-2 89,1-3 0,5 2 1,-1-7-1,4 0 47,0-2 0,4-4 0,0 0 0,3-4 178,0-1 0,10 3 1,-7-3-1,3 1-239,-1 4 1,4-4 0,-34-3 0,0 1 0,1 0-1,0 0-66,1 1 1,0 0-1,-2 1 1,0-1-1,0 1 1,-1 0-1,2 0 1,-1 1-43,2 0 0,-1 1 1,1-1-1,0 1 1,0 1-1,0 0 1,0 0-1,0 0 8,0-2 0,0 0 0,0 0 0,1-1 0,1 0 1,-1-1-1,1 0 0,1 0 43,-2-2 1,1 1 0,-2 0-1,1 0 1,0-2 0,1-1-1,1-1 1,0 1 102,1-2 1,1 1 0,2 1 0,-1 0 0,-3 1 0,0-1-1,-1 0 1,0-1-8,-1 0 1,0-1 0,3 0-1,1 0 1,-4 1 0,1 0 0,1 0-1,0 1-74,-1 0 1,0 0 0,-1 1 0,-1 0 0,1-1 0,0-1-1,0 2 1,1 0-46,0 1 1,0-1-1,3 0 1,-1-1 0,-1 1-1,0 1 1,0 0-1,0-2-12,0 0 1,0-1 0,5 2 0,2 0 0,-2 0-1,0-1 1,0-1 0,0 1 39,1-2 0,0 1 0,1-1 0,-1 0 0,0-1 0,-2 1 0,0-2 1,0 1-7,-1-2 0,0 1 0,3 0 0,1 0 0,-3 1 0,-1 0 0,1 0 0,1-1 140,-1 0 1,1 0-1,0-1 1,0 1-1,0 2 1,0 0 0,-1 0-1,0 0-130,-2 0 1,1 0 0,4 0 0,0 0 0,-2 0 0,0 0 0,1 1 0,1 0-26,0 1 0,-1 0 1,4-1-1,0 0 0,-6 1 1,0 0-1,2-1 0,0 0 50,0-1 0,1 0 0,3 0 0,1 0 0,-1-1 0,-1 0 0,1-1 0,1 0-15,1-2 0,-1-1 0,1 0 1,0-1-1,0 1 0,0 0 1,0 1-1,1-1 68,-1 0 1,1 0 0,3 0 0,0 0 0,-5-1 0,-1 1 0,1 1 0,0 1-39,0 0 1,0 0 0,0 0 0,0 0-1,0 1 1,-1 1 0,-1-1 0,0-1-145,1 2 0,0 0 0,-1 0 1,-2 0-1,1 2 0,-1 0 1,0 0-1,-1 0-80,0 2 0,0-1 0,4 1 0,1 0 0,-6-2 1,0 1-1,2 0 0,-1 0 180,0 0 1,0-1-1,4 0 1,1 0-1,-1-1 1,0 0 0,0 0-1,-1 0 135,2 0 0,1 0 0,-1-3 0,0 0 0,0-1 0,0-1 1,-1 0-1,0 0 50,-1 0 0,-1 1 1,2-2-1,0 1 1,-5 2-1,-1 0 1,2 0-1,0-1-87,0-1 0,1 0 0,5 1 0,0 0 0,-2 0 0,0 1 0,0-1 0,0 0-182,1 0 0,0 1 1,-1 1-1,0 1 0,-1-1 1,-2 0-1,0 1 0,-2 0-20,0 1 1,-1 0-1,1 0 1,0 0-1,1 0 1,-1 0 0,-2 0-1,1 0 68,-1 0 1,0 0 0,1 1 0,-1 0-1,-2 0 1,-1 1 0,2 0 0,1 0 8,1 0 0,1-1 0,-1 0 0,0-1 0,-1 0 1,0 0-1,-1 0 0,-1 0 160,-1 0 1,0 0 0,6 0-1,0 0 1,-5 0 0,1 0 0,0 0-1,1 0 18,0 1 1,-1-2 0,1-1-1,1 0 1,-2 0 0,-1 0 0,0-1-1,1 1-132,1-1 1,1 0 0,0 2 0,-1 1 0,0-3-1,0 1 1,-1 1 0,1 1-86,-2 0 0,2 0 0,3 0 0,1 0 1,-3 0-1,-1 0 0,2 0 0,-1 0 18,1 0 1,-1 0 0,2 0 0,0 0 0,0 0-1,1 1 1,0 1 0,-1-1-28,1 1 0,0 1 1,1 0-1,0 0 1,-2-2-1,-1 1 1,0 0-1,-1 0 91,-2-1 1,1 1 0,1 1-1,0 0 1,-1-1 0,0 0 0,0 0-1,0-1 98,0 0 0,0 0 1,1-1-1,-1 0 0,-3 0 1,0 0-1,0 0 0,0 0 3,0-1 0,0 2 1,0 1-1,0 0 1,-2 0-1,1 1 1,-1-2-1,1 1-76,-3-2 1,0 1 0,3 0 0,1 0 0,-3 0 0,0 1 0,0 0 0,1 0-3,0-1 0,0 1 1,-2 1-1,0 0 0,0-1 1,1 0-1,-1 0 1,0-1-121,2 0 0,0 0 0,1 1 1,0 0-1,0 0 0,0 1 1,1-2-1,0 1 34,-1-2 1,-1 1-1,4 0 1,-1 0-1,-3 0 1,0 0-1,1 2 1,0-1 48,1 0 1,0-1 0,1 0 0,-1-1 0,0 1 0,-1 0-1,-1 0 1,1 1 42,-1 0 0,1 0 1,3 1-1,1 0 0,-3-1 1,-1-1-1,2 1 0,-1 1-12,-1-2 1,1 1 0,3 0 0,-1 1 0,-2 0 0,-1-1 0,1 0 0,0 0-4,1 2 1,1-2 0,2-1 0,0 0 0,-2 2 0,-1 0 0,0-1 0,0 0-6,0 0 1,1 1 0,3 1 0,0 0-1,-3 0 1,0-2 0,0 1 0,-1 0-11,0 0 0,-1 0 0,4 0 0,0-1 0,-1-2 0,0 0 0,0 0 0,1 1-15,1 1 1,0 1 0,-1-3 0,-1 1 0,-1 1-1,-1 1 1,-1-2 0,-1-1 2,-1 0 1,1 0-1,1-1 1,0 1 0,31-3-1,0-3-4,-3-2 1,1 1 0,1-4 0,0 1 2,-1-5 0,-1 2 0,-4-5 0,-2 3-16,-3 2 0,6 0 1,-4-2-1,-3-1-2,-5-2 0,5-4 0,-8 4 0,2 0 74,0-1 1,-3 3 0,-2-5 0,-3 0-55,-1 0 0,-3 4 0,-6-6 0,-3 1 206,-1 1 0,4-2 0,-2 4 0,2-2-138,-1-3 0,1-1 0,-6-2 0,-1 2-125,-2 3 1,0-3 0,2 4-1,1-1-128,-2 0 0,4 4 0,-2-3 0,-1 0 108,-2 1 1,-1 3-1,-2-2 1,-2 1 88,0 0 1,-7 1 0,0 3-1,-4 1 47,-3 0 1,-6-1 0,1 1 0,-2 0-93,-2-1 0,0-3 1,-2-3-1,-2 0-23,-5-4 0,-3-1 0,-3-2 0,-1 1 78,-2-1 0,-5-4 0,0-2 0,-2 1-31,-1-1 1,-6-3 0,0 5 0,-2 2-65,-3 1 1,-2 2-1,-2 3 1,-2 2 3,-2 2 0,-5 1 0,-2 5 0,-6 1 4,-4 3 1,-10-3 0,4 5 0,-4-2-52,0 0 1,33 7 0,1 0-1,-36-7 1,0-2 35,3-1 0,-2-1 1,0 0-1,-1-1 94,36 8 1,-1-1-1,1 0 1,-1-1-1,1 0 1,-1 0 0,2-1-1,-1 0 38,0 1 1,-1 0 0,-2 0 0,0 1 0,-1 0 0,0 1 0,0-1-1,-1 0 18,0 1 0,-1-1 1,-2 0-1,-1 1 0,2 0 1,-1 0-1,-1 1 0,0 0-45,-2 0 0,0 1 1,-3 2-1,0 1 1,1-2-1,0 0 1,-1 1-1,0-1-27,1 1 0,0 0 1,-3-1-1,0 2 0,2 0 1,0 2-1,1-1 1,-1 0-112,-1 0 0,0 0 0,1 0 0,-1 0 0,-1-1 0,-1 0 0,-1 0 0,1-1 91,-1 0 0,1 0 1,-5-1-1,1 1 1,5 1-1,0 1 1,-1-2-1,-1 1 59,0-1 1,-1-1-1,-2 0 1,0 0-1,2 2 1,0-1-1,1 0 1,-1-2 10,0 1 0,-1-1 1,-1 1-1,-1-1 0,-1-1 1,1-1-1,0 2 1,1 1-4,0 0 0,-2 0 1,-5-2-1,0 1 0,5 2 1,1 0-1,1 0 1,0-1 37,1 0 1,0 0 0,-3 3 0,-1-1 0,2-2 0,0 0 0,1 1 0,0-1-74,-2 1 1,0 0 0,3 0 0,1 0 0,-1 1 0,0 0 0,0 0 0,1-1-46,-1 0 0,0 0 0,-4-1 0,0 0 1,6 1-1,2 1 0,-2-1 0,-1-1 29,2 2 1,-1-1 0,-3 0 0,-2-2-1,2 2 1,0-1 0,2 0 0,0 0 11,1 0 1,-1 0 0,1-2-1,0-1 1,0 3 0,1-1-1,0 0 1,0-1 7,0 1 0,0-1 0,-4 1 0,0-1 0,4-1 1,0 0-1,-1 1 0,0 0 20,0 0 1,1 1 0,-5 1-1,0-1 1,0-1 0,1-1-1,1 2 1,1 1 38,-2 0 0,1 0 0,-1-1 1,1-1-1,-2 3 0,0 0 1,0 0-1,1 1-54,2 0 1,-1 0 0,-4 1-1,1 0 1,0 0 0,0 0 0,0 0-1,-1 0-81,2 0 1,-1 0 0,-2 0 0,0 0 0,3 0 0,0 0 0,-1 0 0,1 0 55,-2 0 0,1 0 0,-6 1 1,0 0-1,6 0 0,-1 1 0,2 0 1,-1 0-23,1 0 0,0-1 0,-4 2 0,-1 0 0,3 0 0,1 0 1,0 0-1,-1 0 49,0 0 0,0 0 0,1-1 0,0 0 0,2-1 0,0-2 0,0 1 1,-1 0 31,0 0 1,-1 0-1,2 2 1,-1 1-1,3-1 1,-1 0 0,0 0-1,0-1-21,1 0 0,0 0 0,0 1 0,0 0 0,3 0 0,0 1 1,0-1-1,0 0 1,1 1 1,1 0 0,1-2 0,0 1-1,-1 1 1,0 1 0,2-1 0,-1 0-78,2-1 1,-1-1-1,-1 2 1,0 0-1,1 0 1,1 0-1,0 0 1,0 0 39,2 0 1,-1 0 0,-2 0-1,-1 0 1,5-2 0,-1 1 0,0 0-1,1 0 17,1 0 0,-1-1 0,-1 1 0,0-1 0,1 0 0,0 1 0,0 0 0,0 0-4,0 0 1,0-1-1,-3 2 1,0 0-1,3 0 1,1 0-1,-1 0 1,1 0 29,2 0 1,-1 0 0,-6 2-1,-1-1 1,6-2 0,0 0 0,0 1-1,-1-1-5,2 1 0,0 0 1,0-2-1,0-1 1,3 2-1,-1 1 1,1-2-1,-1 1-23,-1 0 1,-1 0 0,2-1 0,-1 0 0,1 1 0,0 0-1,1 0 1,1-1-22,0 1 0,0 0 0,-2 0 0,-1-1 0,0 3 0,0 0 0,0 0 0,0-1 5,0 1 1,0 0-1,0-2 1,-1 0-1,2 2 1,0-1-1,0 1 1,1 0 14,0 0 1,-1-1 0,-6 0 0,1-1-1,4 1 1,0 1 0,-1 0 0,1 0 17,-1-1 0,0 1 0,-2-2 0,0 0 0,2 2 0,0 0 0,0 0 0,0-1 18,0 1 0,-1 0 0,0-3 1,0 1-1,3 0 0,0 1 1,0 0-1,1-1-24,-1 0 0,1 0 0,-5 1 0,1-1 0,5-2 0,0 0 0,0 0 0,-1 0-35,0 0 0,0 0 0,0 0 0,-1 0 0,0 0 0,0 1 0,0 1 0,0-1 11,-2 1 0,0 1 1,-1 0-1,0 0 1,2-2-1,1 1 1,0 0-1,0 0 0,-1-1 1,-1 1-1,-4 1 1,-1 0-1,3 0 1,1 0 0,-1 0-1,0 1 10,0 1 0,0 1 0,-4-1 1,-1 0-1,4 0 0,1 0 1,0-1-1,0 0 22,-1-1 1,-1 0 0,2 2 0,0 0 0,2-1 0,0-1 0,1 1 0,1 0 18,1-2 1,-1 0 0,-3 1 0,0 0 0,5 0 0,0-1 0,-1 0-1,0 0-28,1 1 0,-1 0 1,-1-2-1,1 1 1,-1 2-1,1 1 1,0-1-1,1 1-98,-2-2 0,1 1 0,2 2 0,2 0 0,-33 3 0,5 3-317,2 1 1,-4 2 0,8 3-1,-1 5-800,1 7 1,-3 4 1208,4 6 0,0 3 0,5 0 0,0 0 0,0 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24128 4611 17969,'-8'-6'0,"4"-3"-1417,2-2 1,2 2-1,-1 1 1489,-4 2 1,2 2 375,-6 4 0,1 0 0,-6 0-350,1 0 1,0 0-1,-1 0 158,1 0 1,0 0-1,-1-2 1,-1-1-54,-2-1 1,0-6 0,-3 1 0,0-2-66,4 3 1,-8-4 0,1 4 0,-1 1 80,-1 2 0,-5-1 1,-2 2-1,-1 1 81,0 2 0,-7 1 1,2 0-1,-2 0-148,-3 0 0,-9 4 0,0 0 0,-1-1-197,-3-1 1,-1-2 0,3 0 0,-3 0 86,0 0 1,-3-5 0,3 0 0,-3-1 117,4 0 0,-11-5 1,8 4-1,-3 0 8,-3 2 0,1-1 0,-1 2 0,1 1-91,1 1 1,-6 2 0,7 0 0,-3 0-139,-2 0 1,1 5 0,-2 1 0,-2 0 20,-1 0 1,33-3-1,0-1 1,-34 1 0,-1 2 40,1-2 0,31-2 1,0-1-1,1 0 0,0 0 1,0 0-1,-1 0 38,0 0 1,0 0-1,2 0 1,0-1-1,-1-1 1,1 1-1,1-1 1,-1-1 32,1 2 1,-1-1 0,-1 0-1,0-1 1,-32-2 0,-1 2-76,1 2 0,-4 1 0,3 0 0,-1 0-50,36-1 0,-1 2 0,-35 3 1,37-1-1,-1 0 0,-1 0 1,-1 0 14,-1 0 0,-1 0 1,2 1-1,-1 1 1,-1-2-1,-1 0 1,3 0-1,-1 1 21,1 1 0,0 0 0,-2-1 0,0 0 1,-1 0-1,1-1 0,0 0 0,0 0 14,-1-1 0,0-1 0,4 2 0,1 0 0,-2-1 0,0 0 0,1 0 0,-1-1 120,1 0 0,0 0 0,-35-1 0,3 0 0,3 0-53,1 0 1,0 0 0,-1 0-1,0-2-16,1-2 0,-7 3 1,6-4-1,-3 5-76,-2 5 0,36-4 1,-1 0-1,-35 8 0,1 0-35,-1-1 0,35-3 0,1 1 0,-36 3 0,-1 2 1,35-7 0,1 1 1,-35 5-1,2-6 0,5-1 45,3-1 1,-6-2 0,2 0 0,1 0 185,2 0 1,-3-2 0,5-1 0,1-2-42,-1-3 0,1-1 0,7-3 0,-3 2-118,0 1 0,-1 5 0,4-4 1,1 2-79,0 3 1,-4 2 0,3 1-1,0 0-29,-2 0 0,3 0 0,-6 0 0,2 0 88,4 0 1,-8 0 0,8 0 0,0 0 63,2 0 0,-5 0 1,3 0-1,-2 0 23,0 0 0,-1 0 0,-1 0 1,3 0-4,-3 0 1,-3 4 0,0 2 0,0 2-158,-4 2 1,-1 2-1,-2 3 1,0 1 9,1 2 1,1 4-1,-1-3 1,4 0 0,3 1 0,-11 2 1,13-3-1,-1 0 55,2 1 0,-1 2 0,3-3 0,2 0 65,0 1 1,6-1 0,0-1 0,3 4-92,3 3 0,-7 2 0,7-1 0,0 1-120,3 0 1,0 1-1,4 1 1,-1 4-175,-3 1 0,3-3 1,0 5-1,1-1 105,4-1 0,-4 3 0,2-6 0,1 1 146,2 0 0,-3 1 0,0 4 0,1-3-61,2-2 0,6 5 1,0-1-1,0 1 111,1-2 1,2 4 0,4-4-1,-2 2-144,0-1 0,3 3 0,5-4 0,-1 4-16,-2 1 1,5 0 0,1 1 0,1 2-6,1 1 0,0 5 1,4-4-1,1-2-4,4-2 1,2 3-1,6 1 1,2-2 34,3-2 0,-2 4 1,5 1-1,-2 0 7,-3-1 0,4 1 0,-3-3 1,1 2 24,1-2 1,-4 3 0,5-2 0,-1-1 73,3-2 1,-1 4 0,1-1-1,2-1 102,1-1 1,3 2 0,3 0-1,5-1 82,2-1 0,2-8 0,2-1 0,1-2 58,1 0 1,11 4 0,-2-2 0,0-1-33,-2 1 1,4 3 0,-4-4 0,3 2-113,2 3 0,0 0 0,-1 0 0,0-3-11,-2-1 1,8 2-1,-8-3 1,2-4 92,0-5 1,1 1-1,0-5 1,-1 1 53,2-1 0,3 3 0,0-3 1,0 0 4,4 1 1,1 2-1,2-3 1,-2 2-164,-3 3 0,6-1 0,-3 2 0,2-1-43,3 0 0,-1 4 1,-1-6-1,1 2 3,-3-2 0,-29-11 1,0-1-1,30 6 0,1 2-46,0-2 0,-1-1 0,-1-2 0,1-1 95,0-3 0,-1 1 0,3-4 0,0 0-1,2 0 0,-33-1 1,0-1-1,34 2 0,1 0-42,0 0 0,-34-2 1,2 1-1,-3-2 0,1 0 1,-1 0-1,1 0-19,0-1 1,0 2 0,35 4 0,-35-4 0,-1-2 0,1 1 0,-1 0 4,36 3 0,-34-3 0,0-1 0,28-2 0,5 0 11,-35 0 1,1 0-1,35 0 1,2 0-1,-38 0 1,1 0-3,0 0 0,0 0 1,37 0-1,-1 0 1,-36 0-1,-1 0 18,1 0 0,1 0 0,2 0 0,0 0 1,1 0-1,0 0 0,0 0 0,0 0-26,0 0 0,0 0 0,3-1 0,0 0 1,-1 0-1,0-1 0,0 0 0,0 0 41,2 0 0,0 1 1,1 0-1,0 0 1,-6 1-1,0 0 1,0 0-1,-1 0 42,0 0 1,0 0 0,1 0-1,0-1 1,0 0 0,-1-1-1,-1 0 1,0-1-29,-1 2 0,-1-1 1,36-3-1,-35 2 0,-1 0 1,0-1-1,0 0 4,0-1 0,1 0 0,0 1 1,2 0-1,1 0 0,0 0 0,2-1 1,-1 1-31,1 0 1,0 0 0,2-1 0,0 0 0,-1 2-1,0 0 1,2 0 0,-1-1-99,1-2 0,0 1 0,3 1 1,0 1-1,-2-1 0,-1-1 0,2 0 1,0 0 84,0-1 1,1 0 0,1-1 0,-1 0 0,-2 1 0,0-1-1,-2 0 1,0 1 66,-2-1 0,-1 0 0,6-1 1,-1-1-1,-5-1 0,0 0 1,0 1-1,1-1-42,0 0 0,-1 1 1,-1 0-1,-1 0 1,-1 2-1,-1 1 1,-1-1-1,1-1-68,-1-1 1,1 0 0,2 2 0,-1-1 0,-2 0 0,0-1-1,1 0 1,0 1-3,1-1 0,0 1 0,2 0 1,1-1-1,0-1 0,0 0 0,0-1 1,0 1 49,-1-1 0,1 1 0,2 2 1,-1 0-1,0-2 0,0 1 1,-1 0-1,1 0 26,-1 0 0,0 0 0,5-3 0,0 0 0,-4 1 0,-2 0 0,1-1 0,0-1 42,-1 0 1,-1-1 0,2 1 0,0 0 0,-4-1 0,-1 1 0,0-1 0,1 0-1,0-1 0,0-1 0,-3 0 1,0-1-1,-1-2 0,-1 0 0,31-18-63,-1 0 1,-30 14 0,-1 0-1,24-17 1,0 0-85,-2 3 0,1-5 1,-1 4-1,-4-2-3,1-3 1,0-5-1,3 3 1,0-1 39,-2 0 1,-22 21 0,-1-1-1,22-21 1,-2-2-9,-4 0 1,-2-4 0,-2-6 0,-5-1-5,-3 1 1,-9-3-1,-6 1 1,-2-1-150,-4-2 1,3-4 0,-8 6 0,-1-1 15,-3 0 1,-1 0 0,0 3-1,2 1 129,-2 0 0,3-3 0,0 3 0,0 1 38,0 3 1,2-3 0,-3 6 0,-1-4-65,2 0 1,-4-3-1,1 1 1,-6 0-71,-6-1 1,-3 4-1,-4-3 1,-5 4-52,-6 0 0,-13 2 0,-3 2 0,-7 3 103,-9 1 1,23 23 0,-2 1 0,-3 2-1,-1 0 1,-2 0 0,-1 0 36,-2 0 1,-1 0 0,0 3 0,0 0-1,1 1 1,0 0 0,2 0 0,0 1 95,3-1 0,0 1 0,-2-3 0,0 0 0,5 2 1,1-1-1,0 1 0,1-2 39,0 0 1,0-1 0,-3 0 0,1 0-1,1-2 1,1 0 0,0 0 0,0-1-50,-1 0 1,0 0 0,2 2-1,0 2 1,-30-12 0,3 6-597,-1 6 588,-10 10 0,15-3 0,-12 10 0,-3 7 0,35 0 0,0 1 0</inkml:trace>
  <inkml:trace contextRef="#ctx0" brushRef="#br0">3159 5331 30154,'9'0'-2040,"0"0"2026,-6 0 536,3 0 0,-6-2-2452,0-2 1,1-2 1556,4-3 0,4-1 0,7 5 651,2 2 1,0 6 0,-5 3 0,0 2-302,1 2 0,3-4 1,1 0-1,-2-2 146,-1 1 1,3-1 0,1-4 0,2 0 44,3 0 1,1 0-1,2 0 1,-1 0 55,1 0 0,-1-1 0,1-2 0,0-2-211,-1 2 1,1-3 0,-2 2 0,-1 1 540,-2 2 0,-4 1 1,3 0-1,-2 0-111,-3 0 1,-1 0-1,-2 0 1,1 0-398,-1 0 1,2 0-1,1 0 1,2 0 273,-2 0 0,5 0 0,1 0 0,3 0-320,2 0 0,0 0 0,-1 0 0,1 0 0,0 0 0,-2 0 0,-1 0 0,-2 0 0,1 0 0,1 0 0,-2 1 0,-2 2 0,-1 1 0,-3 5 0,5-3 0,0 0-12,-1 0 1,-3 3 0,0-5 0,0-1 22,1-1 0,-4-2 0,4 0 1,-3 0-12,-2 0 0,1 0 0,0 0 0,3 0 0,0 0 0,7 0 0,-2 0 0,2 0 0,-2 0 0,3 4 0,-2 1 0,2-1 0,2 2 0,-1-4 0,1 4 0,-2-2-67,-3 0 1,3 2 0,-4-3 0,0 2 132,-3-2 0,1-2 0,0-1 1,0 0-67,1 0 0,2 0 0,-3 0 0,0 0 0,1 0 0,3-4 0,-2-1 0,1 1 0,1-2 0,-3 4 0,4-2 0,-2 3 0,2 1 0,0 0 0,-1 0 0,-1 1 0,2 3 0,0-1 0,0 5 0,-2-1-72,2 1 0,-1-5 1,1 2-1,-2 0 36,2-1 0,1 1 1,0-5-1,-1 0 143,-2 0 1,0 0-1,5-2 1,0-1-108,-1-1 0,-1-5 0,-1 5 0,-2 1 0,2 1 0,-3 2 0,0 0 0,-2 0 0,5 0 0,-10 2 0,6 1 0,-3 3-103,1 1 1,4-4 0,-2 1-1,-1-2 34,0-2 0,5 0 0,-2 0 0,3 0 240,2 0 1,1 0-1,2-2 1,1-1-172,-2-1 0,-1-5 0,-1 5 0,0 1 0,-1 1 0,1 1 0,0-2 0,-2-2 0,-3 2 0,6 2 0,-2 1 0,0 1 0,4 4 0,-1-4 0,0 4 0,2-4 0,4-1 0,-1 0 0,0 0 0,0-1 0,0-4 0,2 2 0,3-6 0,-4-1 0,-4-2 0,-3 0 0,-1 2 0,-2 1-53,-3-1 1,-2 4 0,-7 1-1840,0 4 1,-1 2 1476,-3 4 0,-9 2 1,-7 7-1</inkml:trace>
  <inkml:trace contextRef="#ctx0" brushRef="#br0">6785 7796 26093,'0'-13'-7378,"0"0"6041,0 5 0,2 2 1590,2 6 0,3-4 1,7-2-1,-2-1 222,-4-4 1,4-1 0,-3-1-1,3-2 119,1-2 0,-1 2 1,-3-5-1,-3 3-355,0-1 0,-5-9 0,5 2 0,-1-2-230,-1-2 0,1-1 1,-5 2-1,0-2-325,0-1 1,0 0-1,0 6-658,0 3 724,-6-3 1,4 5 0,-2-2-1824,2 4 1565,2 4 1,0 0 0,-1 2 0,-2 2-952,-2 1 0,1 8 637,4 1 1,-4 7 848,-1 11 1,1-3-1,4 4 1</inkml:trace>
  <inkml:trace contextRef="#ctx0" brushRef="#br0">6865 6530 24966,'13'-20'-1778,"-5"0"1,-2 8-1,0 4 1244,3 3 0,-2-1-183,2 2 1,-6 1 980,1 7 0,-4-2 140,-4 2 1,-4-2-1,-5-2-133,0 0 0,-1 0 0,1 0 1,0 0 312,-1 0 1,1 0-1,0 0 1,-1 0-488,1 0 0,-2-5 1,-1 1-1,-2 1 89,2 1 1,-3 2 0,1 0 0,0 2-120,-1 2 1,3-1 0,-7 5 0,1-1 7,1 0 0,-4 1 0,4 2 0,1-1 36,2 1 0,-1-2 1,1-1-1,2-1 193,1-3 1,1 3 0,1-1 0,0-3-185,-1 0 0,-3 2 0,-1 2 0,2 2-127,1 2 0,2 2 0,-1 3 0,1 3-419,0 4 1,-5 3 0,0 3-1,2 0-57,1-1 0,3 7 0,2-7 0,2-1 171,2-2 1,2 1-1,4-4 1,1 0 355,4-4 0,-2-2 0,7-2 0,3 1 210,4-1 1,8 0-1,0 1 1,5-1-78,-1 0 0,4 1 0,1 1 0,3 1-551,5 2 1,2 5 0,2-2-1,4 0 160,2-3 1,15-1-1,-5-2 1,5-5 360,1-2 0,-2-4 1,2-4-1,2-1 121,1-4 1,-33 0-1,0-3 1,33-14-1,-2-3-96,0-2 1,-34 13 0,1 0 0,-1-1 0,1-1 0,-1-2 0,-1 0 113,1-1 0,-2 0 0,28-20 0,-5 2 0,-4 2-355,-3-2 0,-12-2 0,-1-1 0,-10 2-218,-8 2 0,-1-2 0,-13 2 0,-1-2-279,-2-2 0,-8 6 0,-8 1 0,-10 2 244,-9 0 1,-10 0-1,-7 4 1,-4 2-5,-2 3 0,-12-2 1,1 8-1,-4 2 154,33 8 0,1 2 0,-1 2 1,1 1-1,-2-1 0,1 0 0,1 1 1,-1 2-51,1 0 1,-1 2 0,1 1 0,1 1 0,-30 11 0,3 3-132,7 2 1,-4 0-1,12 3 1,4-2-36,7 2 1,7-4 0,9 2 0,5 1 372,7-3 1,4 6 0,6-6-1</inkml:trace>
  <inkml:trace contextRef="#ctx0" brushRef="#br0">6825 6744 25684,'0'-27'-8132,"4"6"7481,1 3 1,-2 11 0,-8 7 0,-3 7 519,-4 5 1,-2 2-1,1-1 1,1 0 614,3 1 1,-3 0-136,4 4 1,2 1-1,1 4 1,4-4-212,1 0 0,0-4 1,0 4-1,1-1-127,4 0 1,-2-1 0,4-3 0,-1-1-1303,-3 0 1,0-5 1126,1-4 0,-2-5 0,2-7-219,-2-5 1,-2-5-1,1 1 1,2-6 112,2-2 1,-1-2 0,-2 1 0,0 1 352,3 2 1,1 0 0,-3 5 0,3 2 431,1 1 0,-2 2 1,3 1-203,3 3 1,-4-2 0,2 7-111,2 1 1,-4 2 0,2 1 0,1 0 4,2 0 0,1 0 1,1 0-1,-1 0-426,0 0 1,5 0-1,0 0 1,-2 1-84,-1 4 0,-2-3 1,1 7-31,-1 2 469,0-5 0,1 11 0,-1-2 0</inkml:trace>
  <inkml:trace contextRef="#ctx0" brushRef="#br0">6678 6970 9063,'2'-34'0,"2"3"0,5 9 212,3 8 0,1 10 1,1 7-703,-1 1 1,-4 7 0,0-2 0,0 2 80,-2 3 1,5 4 0,-3-1-1,3 0 409,1-3 0,0 6 0,1 0 0</inkml:trace>
  <inkml:trace contextRef="#ctx0" brushRef="#br0">6745 7170 8544,'2'-41'259,"2"-4"0,2 10 0,4 14 1,-1 9-443,2 8 1,-4 8 0,0 6 0,1 5-637,-1 3 1,-2 1 0,2-3 818,-1 2 0,4 6 0,-2-3 0</inkml:trace>
  <inkml:trace contextRef="#ctx0" brushRef="#br0">7278 6903 8565,'-9'-23'-557,"0"5"1,5 8 0,-3 14 0,1 5 644,3 3 1,-3 1 263,1 0 0,1-4 0,5 0 0,2 2 224,2 0 0,1-2 0,-3 2 0,1 2-277,-1 3 1,-1 7-1,-2-4 1,0 0-530,0 0 1,0-1 0,0-5-695,0 1 1,1-7 665,4-2 1,-4-16-1,5-7 1,-2-5 259,1-4 0,4 0 1,-3-1-1,1-1 306,3-2 0,-2 1 0,-1 8 0,1 4 149,-1 3 1,-3 3 28,5 3 0,-4 4 1,2 6-449,-1 3 1,-1 4 0,-5 5 0,0 2 55,0 3 0,4-3 0,2 4 0,0-1-765,0-1 0,3 1 1,-3-5-473,1 1 1,2-2 367,4-4 0,-4-2 775,0-6 0,0-6 0,4-1 0</inkml:trace>
  <inkml:trace contextRef="#ctx0" brushRef="#br0">7652 6677 23376,'5'-42'-2985,"-2"10"1,6 16 3108,2 5 1,-5 11-1,-2 11 1,-3 5-730,-1 6 1,0 9-1,-1 6 1,-5 5 1,-7 2 0,-1 6 1,-5-1-1,0 3-4,-3 1 0,1-5 529,-1-4 0,5-2 0,-2-2 0</inkml:trace>
  <inkml:trace contextRef="#ctx0" brushRef="#br0">7678 6903 13053,'13'-41'-554,"-4"0"0,0 12 0,0 6 963,-1 2 1,-3 8-1074,-5 4 1,0 12-1,0 1 1,0 7 209,0 2 0,0-4 1,0 0-1,2 0 462,2-2 1,4 3 0,5-5 0,0-1 133,1 2 0,-1-3 0,0 4 166,1-1 0,-1 5-82,0-2 0,-1 2 0,-3 3-24,-4-1 1,1-4 0,-2 0 203,-1 1 1,-2-2 0,1-1 342,2-1 0,-1-2 1,6-5-384,2-3 0,5-4 0,2-7 0,-2-1-67,-1-2 1,-2-5 0,2 0 0,0-2-464,-2-1 1,3 3 0,-7 4 0,3 3-796,1 4 0,1 7 1,-1 4 953,0 8 1,1 8 0,-1 12 0</inkml:trace>
  <inkml:trace contextRef="#ctx0" brushRef="#br0">17236 12767 8073,'0'-13'0</inkml:trace>
  <inkml:trace contextRef="#ctx0" brushRef="#br0">17183 12794 8073,'-8'-1'1421,"4"-4"-890,2-4 0,2 2 1,0-2-1,2 0 76,2 2 0,-1-5-417,6 3-118,-6 3 0,4-4 305,-2 5-125,-4-5 0,4 8 0,-10-2 78,-4 2 1,2-3-235,-2-4 0,6-5 0,-1-3 0,2-6-144,2-2 1,0-9 0,0-6 0,0-7 80,0-5 0,5-1 0,-1-1 1,1 2-99,0 4 0,-3 3 0,2 10 1,-2 4-407,-2 2 0,0 9 234,0 2 1,-2 9 0,-1 6-519,-1 6 0,0 4 0,4 8 0,0 3-1154,0 4 1909,5 3 0,9 2 0,7 0 0</inkml:trace>
  <inkml:trace contextRef="#ctx0" brushRef="#br0">17303 11261 8397,'-12'-22'0,"1"2"233,2 0 1,2 2-1,-3 5 1,1 1-120,-2 3 0,0-1 0,-4 4 0,-2 0-314,0 0 1,-6 2 0,4 4 0,-2 0 220,-2 0 0,2 0 1,-1 0-1,-2 1 201,-1 4 0,-6 1 0,-3 6 1,-3-2 90,-5 0 0,-2 10 0,-1-7 0,-3 2-52,-4-1 0,-2 1 0,3 2 1,0 2-145,2 2 0,2-4 0,-2 6 0,5 0-146,2 2 1,4 2 0,2 1-1,5 2 73,3 1 1,1 4 0,2-1 0,3 2 18,4 1 1,5 9 0,4-6-1,4 1 33,4 1 1,8-2-1,7 0 1,8-2 69,7-2 1,13-1-1,11-6 1,9-7-89,8-6 1,-26-8-1,2-1 1,6-4-1,2-2 1,1 1 0,2-2 45,1-1 1,1-1 0,7-1 0,0-2 0,-1-1 0,0-2 0,3-1 0,-1 0-180,0-2 0,1 0 1,1-2-1,0 0 0,-6 0 1,-1 0-1,-2-1 0,-1 0 44,-3-2 0,-1 1 0,0 1 1,0-1-1,-6 0 0,-2-2 0,-3 1 1,-1-1-261,-1 0 1,-2-1 0,-3 2 0,-2-1-1,25-17 1,-10 0 104,-7-2 1,-8-5-1,-14 4 1,-7-4-11,-9-4 0,-9-14 0,-8-2 1,-10-4 54,5 30 0,-2 0 1,-2-1-1,-4 0 0,-4 0 1,-4 2-1,-2 0 0,-2 2 48,-4-2 1,-1 2 0,-7 1 0,-1 2-1,1 3 1,0 3 0,-3 1 0,0 1 24,-1 1 1,-1 3 0,0 2-1,-1 3 1,1 3 0,1 2 0,3 1-1,-1 2-30,3 1 0,0 1 1,2 2-1,0 0 0,2 2 1,0 2-1,2 2 1,2 1-577,-33 14 1,5 6 0,15 2 0,9 4 653,10 1 0,1 5 0,15 4 0,8-1 0,5 3 0</inkml:trace>
  <inkml:trace contextRef="#ctx0" brushRef="#br0">16729 11648 9093,'-1'-12'0,"-2"2"404,-2 1 0,0 6-188,0-2 0,2 10 0,-6 4 0,-1 4-37,-2 5 0,3-2 0,0 6 0,0 1-276,2-3 0,-3 1 0,5-5 0,2 2-597,2-2 0,1-5 564,0-2 1,1-6-1,4 0 1,2-6-67,0-6 1,5-5 0,-3-3 0,2-6 22,-3-2 0,3-6 1,-5 0 823,1 1-352,-4 2 0,7 3 0,-5 1 1,-1 4 407,2 0 0,-4 3 1,4 3-158,0 1 0,1 1 1,6 2-322,1 1 1,-1 2-1,2-4 1,1 4-290,2 1 0,0-3 0,-4 3 0,3 0-280,1 0 1,-1 2 0,-3 4-1,-1 0-773,0 0 1,1 1 334,-1 4 0,-6 2 0,-4 8 1,-6 3-20,-6 4 0,-2 2 797,-3-2 0,-5 3 0,-2-4 0</inkml:trace>
  <inkml:trace contextRef="#ctx0" brushRef="#br0">16783 11661 8316,'-14'0'162,"1"0"-322,0 0 0,5 6-109,4 3 1,4-3 0,4-2 480,5-2 0,4-2 0,4 0 1,1 0 58,-2 0 1,3-5-1,-1 0-18,-2-3 0,-1 5-253,-2-1 0,-5 2 0,-2 2 0</inkml:trace>
  <inkml:trace contextRef="#ctx0" brushRef="#br0">16569 11994 8308,'0'-47'1181,"12"7"0,6 12 1,4 7-911,0 8 0,-1 8 0,-5 1 1,2 3-977,-1 1 1,-1-2 0,0-1 0,2-1 203,-2 1 0,-5 1 1,-3 2-1,1 2 501,-1 2 0,4 4 0,-5 5 0</inkml:trace>
  <inkml:trace contextRef="#ctx0" brushRef="#br0">17076 11688 7454,'-5'13'268,"1"1"1,-2-1 0,3 0 568,-1 1 0,-2-3 1,3 0-302,-2-2 0,1 0 1,4 4-435,0 0 1,0 1-1641,0-1 644,0-6 0,1-1 0,4-6 212,4 0 1,-2-7 0,2-5 676,1-4 0,-4-2 0,0 3 0,-1-1 44,-1-2 1,2 0 0,-3 5 2186,1 0 1,1 4-984,-5 0 1,6 7-1106,3 2 0,-2 2 0,2 7-478,1 1 1,2 2 0,2 1-147,-1 1 0,-4-3 0,-2 0 0,1-4 486,-1-1 0,2 4 0,4-2 0</inkml:trace>
  <inkml:trace contextRef="#ctx0" brushRef="#br0">17502 11528 9047,'0'-34'1113,"0"3"-883,0 9-124,0 8 1,0 10-1,0 8 1,0 7 101,0 5 0,-1 5 0,-2 7 0,-3 3-767,-1 4 0,-2 4 0,-4 2 0,1 1 559,3-2 0,-9 3 0,3-9 0</inkml:trace>
  <inkml:trace contextRef="#ctx0" brushRef="#br0">17463 11635 8364,'8'-39'1183,"0"4"-546,-2 3 0,3 10 1,-3 6-935,1 6 0,-3 4 0,4 7-469,-2 4 0,4 2 1,-3 6-1,2 2 766,0 3 0,0-3 0,4 4 0</inkml:trace>
  <inkml:trace contextRef="#ctx0" brushRef="#br0">17796 11648 9651,'6'-7'3202,"-5"4"-3055,4 11 1,-5 1-1,-5 11 1,-2-3-594,-1 1 1,-3 0-1,3-5 1,-1 1-1323,0-1 1600,6-6 1,-3-7 0,8-10-1,2-6 292,5-7 0,9-6 0,4-4 0,3 1-42,2-1 1,0 6 0,1 7 0,2 0-796,1 4 713,6 7 0,3 3 0,7 6 0</inkml:trace>
  <inkml:trace contextRef="#ctx0" brushRef="#br0">6825 6450 8239,'-6'8'0,"-3"-4"-115,-3-2 1,-1-2-191,0 0 0,-1 0 1,3-2-1,2-2 434,4-5 1,-1-7 0,0-2 0,0 0 76,1-1 0,-1 5 0,3 0 0,-3 5-124,-2 3 0,-1 1 0,-4 5 0,-2 2-77,-3 2 0,-2 5 1,-8 7-1,-2 4-80,-1 0 1,-3-3-1,4 1 1,4-4 30,0 0 0,-5-5 0,8-2 0,-1-1 245,-1-3 0,0-2 1,-2-1-1,2 0 85,2 0 0,0 5 0,3-1 1,1 1-78,0 1 0,1 0 1,5 5-1,0 3-277,-1 5 1,1 6-1,1 6 1,2 5-87,1 2 1,6 7-1,-2 1 1,7 1 85,7 3 1,11-5-1,19-4 1,7-7 52,7-6 0,15 2 1,3-9-1,-32-11 1,-1 0 94,2 0 0,0-2 1,0-1-1,0 0 1,2-2-1,-1-2 0,2 0 1,0-1 46,1-1 1,1-1-1,2 0 1,-1 0-1,-1 0 1,-1 0 0,3 0-1,0 0-106,2 0 0,1 0 0,3 0 1,1 0-1,-4 0 0,0 0 1,0 0-1,-1-1-119,-1-1 1,-2-1-1,-3 0 1,0-2 0,-4-3-1,-1-2 1,-2-1-1,0 0-35,32-15 1,-10-2 0,-15-3 0,-6-4-171,-6-4 0,-10-7 1,-9-6-1,-12-7 278,-12-7 0,-13-4 0,7 36 0,-3 0 0,-2-2 0,-3 1 151,-3-4 1,-4 2 0,-2 3 0,-4 2 0,-4 0 0,-3 3-1,-2 2 1,-1 4-70,-2 1 0,-2 4 1,-6 2-1,-2 5 1,1 3-1,0 3 0,1 2 1,1 3-229,0 2 0,0 3 1,5 2-1,0 2 171,-1 6 0,1 1 0,2 1 0,0 2 0,2 2 0,0 2 0,-1 1 0,-1 0 0</inkml:trace>
  <inkml:trace contextRef="#ctx0" brushRef="#br0">6438 8090 24981,'6'-14'-3214,"-3"1"1,5 0 2693,-2-1 0,-2 1 1,-4 0-1,0-1 238,0 1 0,0 0 0,0-1 214,0 1 0,0 4 0,-1 2 207,-4 1 1,2-3 114,-6 4 0,5 1 242,-5 4 1,0 4-1,-4 1 1,-1-2-188,1-2 1,0-1 0,-2 0-1,-1 0 283,-2 0 0,-4 0 0,2 0 0,1 0 142,0 0 0,-3 0 1,4 0-1,2 2-255,1 2 0,-3-2 0,0 4 0,2-2-127,1 1 1,-3 3 0,1-2 0,0 2 6,3 2 0,0 0 0,1 1 1,0-2-103,-1 1 0,1 0 0,0 1 0,-1-2-261,1 1 0,0 2 0,-1 1 0,1 1-201,0-1 0,4-1 0,1-2 1,1-1-96,-1 1 0,6 2 0,-4 0 0,1-2 50,1-1 0,-2 0 1,3 5-1,-2-1 2,2 0 1,-2 5 0,-1 0 0,0-1 21,0 3 0,-3-4 1,3 6-1,0 0-87,0-1 0,0 4 0,3-4 0,-1 1-130,1 1 1,1-6 0,2 4 0,0-2 198,0-2 0,0-3 1,0 0-1,2-1 9,2 0 0,-1 1 0,5-1 0,-1 0 287,0 1 1,-2 3-1,4 3 1,0-1-211,-2 0 1,5 5 0,-3-3-1,3 1-9,1 0 0,0-4 0,2 3 0,1-2 179,2-3 1,6 3 0,-2-1 0,2-2 183,-2-1 0,8-6 0,-4 0 0,2 0 213,1-2 1,3 4 0,4-7 0,1 0-169,-2 2 0,4-4 0,-4 4 0,4-2-269,1 1 1,-5 1 0,1-3 0,1 3-30,1 1 1,1-3-1,-1 4 1,1-2 51,2-3 0,2 3 1,-1-2-1,1-1 204,1-2 0,5-1 1,-4 0-1,-2 0 33,-2 0 1,3-4 0,1-2 0,-2 0-133,-2 0 0,4-3 0,1 3 0,-2 1-121,-2-1 1,5 0 0,-9 3 0,1-2-288,-2 2 1,-3-3 0,3 0 0,-1-1 171,1-3 1,0 2-1,0-2 1,-2-3 294,2-4 1,-3-2 0,2 1 0,-1-4 46,-1-3 0,4-2 0,-7-1 0,0-3 11,1-5 0,-4-2 1,4-3-200,-4-4 19,-8 10 1,0-14 0,-7 7 0,-1-1-32,-3 2 0,-3-5 0,-6 9 0,-3 0-255,-6-2 1,-2 7 0,-12-1 0,-5 2-236,-6 0 0,-5 0 0,-2 6 1,-2 1-211,-2 2 1,-8 1-1,1-1 1,-1 3 0,-4-1 0,-3 6 1,0-6-1,3 3 674,2-1 0,-10 0 0,4 3 0,-3-1 106,-1-2 1,-2 5 0,7 5 0,-2 3-304,-2 2 1,0 1 0,8 4 0,0 3-1113,4 9 0,-5 5 0,9 9 0,2 3-1628,3 5 2957,3-4 1,6 1 0,1-6 0</inkml:trace>
  <inkml:trace contextRef="#ctx0" brushRef="#br0">17089 12887 8085,'5'-17'0,"1"-1"9,1 2 0,-3 7 0,5 3-661,2 0 1,1 4-179,1-2 805,-6 2 1,-1 4 431,-6 2 1,-6-2 1071,-3 2-973,4-2 0,-1-4 0,6-2-97,0-5 1,1-1-1,2-1 1,1 2 299,-1-1 1,3-2-626,-1-1 0,-2 5 0,-8 4 0,-4 2-29,-2 2 0,-3 2 1,-1 1-1,-1 3-31,-2 1 0,1-4 1,3 3-1,1-1 84,0-1 0,-1 0 0,1-4 155,0 0 0,4 0 1,0 0 115,-2 0 0,0 2 1,-3 1-277,1 1 0,0 2 1,-1-1-1,-1 4-115,-2 2 0,0 3 0,-5 1 0,-1 1-251,-3 2 1,1 4 0,1-4 0,4-2 116,0-1 0,-2-2 0,4-1 0,2-2 54,1-1 1,2-6 0,0 3 1298,-1 0 1,1-5-852,0 4 1,4 1 0,1 0-1,3 1-272,2 3 0,-3-2 1,0 2-1,0 4-422,0 2 0,0 6 1,3-3-1,-1 1 103,1-1 0,1-1 1,2-5-1,0 0 75,0 1 0,0-1 0,0 0 463,0 1 1,5-6 0,0 0 99,3-2 1,1 3-1,4-5 1,0 1-281,1 0 0,-1-2 0,0 5 1,2-1-121,3 1 1,1 0 0,5 4 0,-2-1-12,2-2 1,1-1 0,2 6 0,-1-1-150,1 0 0,0 1 0,-1-1 1,1 0 171,0 1 1,-1-5-1,1-2 1,0-1 150,-1-3 1,1-2 0,0-1 0,-1 0 62,1 0 1,4 0-1,0 0 1,-1-1-135,-2-4 1,-1 4 0,1-3 0,1 2-305,2 2 1,1 0 0,-4 0 0,1 0 59,2 0 0,5 0 0,-5 0 1,-1 0 14,-2 0 1,-2-4 0,3-2 105,2-2 0,-3-1 1,3-4-1,-3 0 1,-3-1 376,-3 1 1,4-5-1,-6-1 1,3 0-262,-1 0 0,-1-5 0,2 2 1,-1-2-104,2 2 0,-3-3 0,0 4 1,-2-1 2,-3-1 0,-1 6 0,-3-6 0,-3 1-259,-5 2 0,-2-4 0,-4 5 0,-2-2-124,-5-3 1,-7-1 0,-5-3 0,-1 0 295,-2 1 1,-10-6 0,3 10 0,-6 1-51,-3 1 0,-9 3 0,-1 5 0,-2 1-83,-5 3 0,4 3 0,-6 6 0,1 2-723,0 2 0,2 3 1,6 7-1,2 1-173,2 2 1,3 6 1127,8 8 0,-4 3 0,5 6 0</inkml:trace>
  <inkml:trace contextRef="#ctx0" brushRef="#br0">4626 10448 18388,'-14'0'-2877,"5"0"2590,0 0 0,6-1 1,-1-3 192,3-5 0,-4-3 1,-1-1 223,-1-1 1,2 2 0,-4 3 0,-1 5 8,-2 3 0,-1 1 0,-2 0 0,-1 1-95,-2 3 1,-1 2 0,2 5 0,0-2-27,0 1 0,-2-4 0,1 0 0,2-2-2,1 1 0,0 4 0,-1-5 1,-2-1 358,2-2 1,-3 1 0,0 1 0,-2 1-2,-3-1 0,0 3 0,-1 0 0,2 2 52,-1 2 0,-9 3 1,7 4-1,-2 2-581,-1 2 0,3 1 0,1 4 0,1 1-38,2 0 0,7 4 1,1 0-1,7-1-47,1-2 1,5-2 0,-2 1-1,6 0 229,6-1 0,4 1 0,5 1 0,4 2-13,3 1 0,8 0 0,4-4 0,4-1-123,4 1 1,9-2 0,1-1 0,4-4 159,5 0 1,7-3-1,-33-9 1,0-2-1,1 0 1,0 0 67,1-2 1,0 1-1,4-2 1,0-1-1,0-2 1,0-3-1,0 0 1,0-1-19,0-2 0,1-1 0,1-3 1,0-1-1,-4 1 0,0 1 1,-1-1-1,-1-1 118,-1-1 1,-1 0 0,3 0 0,0-1 0,-3 0 0,-1 0 0,0-1-1,-1-1-115,-1 0 0,0-1 0,30-12 0,-1-4 0,-5 2-169,-4 3 0,-1-7 0,-9 6 0,-2-3-206,-2-2 0,-8-2 0,-8 4 0,-9 0-157,-5-2 1,-14 1 0,-5-7-1,-9 2 631,-10 0 1,-19-6 0,-4 5-1,-8-4-89,-6 4 0,25 16 1,-2 1-1,-2 2 0,-1 2 1,-2 0-1,-2 2-98,-2-1 1,0 2-1,0 3 1,0 3 0,-1 0-1,-1 2 1,0 3-1,0 0-330,2 2 1,-1 1-1,0 1 1,2 1-1,6 1 1,1 3-1,1 2 1,-1 3 351,1 2 0,1 2 0,0 1 0,0 1 0,1 1 0,1 2 0,2 0 0,1 0 0,2 2 0,1-1 0</inkml:trace>
  <inkml:trace contextRef="#ctx0" brushRef="#br0">6465 9356 8467,'8'-27'-279,"3"0"1,-2 4 0,3 3 146,1 7 1,1 4 0,-1-1 0,0 1-53,1-1 0,1 2 1,1-1-1,2-1 512,-2-2 1,-1-1 0,-2-1 0,0 1 443,1 0 0,-2 4 0,-2 1-106,-1 3 0,-8 0 0,-1 7-283,-7 2 1,-9 9-1,-5 11 1,-4 4-185,-8 3 0,-4 6 0,-4-1 0,-2 1-265,-2-2 0,-5 7 1,1-4-1,-3 1 5,-1-1 0,-6 4 0,-4-7 0,0 2 159,0-1 0,0-3 0,5-7 1,3-1 57,5-2 0,1-4 1,9-6-1,6 0 49,4 1 0,5-1 0,3-1 0,6-2-519,5-1 1,5-4-1,8 2-674,2-1 0,5-2 1,10-4-1,7 0-1816,3 0 2804,14 0 0,-7-11 0,10-4 0</inkml:trace>
  <inkml:trace contextRef="#ctx0" brushRef="#br0">6012 9569 10498,'-36'-33'0,"4"8"820,4 10 1,-2 20 0,6 16 0,-5 10-1194,-7 9 0,-7 7 0,-4-1 0,-2 1 393,-1 4 0,1-10 1,10-2-1,5-7 477,7-7 1,8-4 0,10-8 0,6-1-95,6-3 1,18-3 0,19-7 0,19-5-455,-21 0 0,3-2 0,9-1 0,3-1 1,4-3-1,0-1 60,4 1 1,-2 0-1,-2-3 1,-1-1-1,3 0 1,1 0-1</inkml:trace>
  <inkml:trace contextRef="#ctx0" brushRef="#br0">14610 14527 8109,'-8'-8'513,"4"-5"1,-2 0 0,2-5-362,1 3 1,-5 3 0,1 2-127,-1 1 1,-3 6 0,0-2 0,-4 4-298,-2 1 1,-7 4 0,2 2 0,-3 2 366,-2 2 1,0 2-1,1 1 1,-1 1 307,0-1 0,7-1 0,0-2 0,2-2 271,1-3 0,-1 1 0,5-3-329,-1 2 0,5 5 0,2-1 0,0 3-282,-1 1 1,1 6-1,-4 5 1,3 4-119,-3 3 0,1 11 1,1-2-1,4 1-35,4 1 0,2-2 0,5 0 1,8-2 326,6-2 1,17-4 0,9-6 0,8-4 42,3-4 0,15-8 0,-35-6 0,1-1 1,4 1-1,1-2-110,0 0 1,1-1 0,2-2 0,0-1 0,-1 0-1,0-2 1,2 0 0,1-1-231,1-2 0,0 0 0,2 2 0,0-1 1,-1-2-1,-1 0 0,0 0 0,0 0-190,-2 0 1,1 1 0,1-2 0,1-1 0,-5 0-1,-1 0 1,-1 0 0,0 0-328,-1-2 0,-1 0 0,27-13 0,-6-2 1,-6 0 143,-2 1 1,-13-7 0,-7-2-1,-9-4 421,-7-1 1,-17-3 0,-12 0 0,-18 0 193,-13-4 1,10 26-1,-3 2 1,-4-1 0,-2 1-1,-3 3 1,-2 1-301,-3 4 1,-2 2 0,-12 1-1,-3 2 1,0 5 0,-1 2 0,-4 0-1,0 1-2797,0 2 0,-2 1 2914,20 1 0,-2 1 0,0 1 0,3 2 0,-1 1 0,0 0 0,-7 1 0,-1 0 0</inkml:trace>
  <inkml:trace contextRef="#ctx0" brushRef="#br0">16929 14513 8550,'0'-13'-5,"-1"6"5,-4 2 0,-2 4 0,-6 1 0</inkml:trace>
  <inkml:trace contextRef="#ctx0" brushRef="#br0">16863 14513 8688,'-12'6'298,"3"-6"1,3-1-1,5-8 1,-2-2 177,-2 0 1,-5-1-746,1 3 1,-7 3 0,-2 6 0,0 1 102,-1 4 0,2 2 1,-5 7-1,-1 0 280,-3 4 0,1-2 0,1 7 0,4-1-101,0-1 0,-2 4 0,5-3 1,2 3 434,4 2 0,5-2 0,6 0 0,2 0-213,2 4 1,10 2-1,9-2 1,8 2-224,9-1 0,11 3 0,8-1 1,2 1-215,2-1 0,1-5 0,1-6 0,-1-4 133,0-5 0,4 0 0,-6-7 0,2-2 431,-2-2 0,0-7 0,-7-4 1,-3-5-82,0-3 0,-6-4 0,-2 3 0,-4-2-490,-4-3 1,1-2 0,-6-6 0,-3-3-260,-5-4 0,-5-9 1,-9-4-1,-6-3 390,-6-6 0,-12-1 1,-13-2-1,-9 5 125,-6 4 1,15 28 0,-2 1 0,-30-14-1,-8 7 122,-2 8 0,-1 8 1,1 8-1,2 7-779,-1 10 1,31 0 0,1 4 330,2 4 1,-1 4 0,-8 7-1,0 2 1,-1 2 0,1 0-1</inkml:trace>
  <inkml:trace contextRef="#ctx0" brushRef="#br0">17529 15886 8860,'-13'-3'0,"-1"-4"267,1-7 0,0 2 0,0 5 0,-2 1-14,-3 3 1,-3 9 0,-5 7 0,-1 10-186,0 6 1,1 10-1,-1 8 1,0 3 73,1 5 1,5 6-1,5-3 1,5-2-612,7-1 0,19 1 0,11-1 0,14-5 342,15-2 1,7-11-1,6-11 1,3-7 159,-33-10 1,0-3 0,1-1 0,0-2 0,1-2 0,0-1-1,0-2 1,0-2 74,1-1 0,-2-3 1,1-5-1,-1-2 0,-1-1 1,-2-1-1,-2-2 0,-1-2-19,26-23 1,-12-7 0,-7 1-1,-9-5-64,-7-2 1,-11-1-1,-8 5 1,-7-1-30,-7 1 1,-7 6-1,-15 4 1,-6 6-223,-6 5 0,-4 6 0,-7 5 0,1 8 64,0 7 0,-1 7 1,3 7-1,0 7-418,2 4 1,8 9 0,1 6 0,9 1 579,7 1 0,11-6 0,7 2 0</inkml:trace>
  <inkml:trace contextRef="#ctx0" brushRef="#br0">19662 15793 8818,'-30'-17'0,"-4"4"-274,-6 6 1,-7 11 0,0 9-1,-4 10-127,-4 6 0,-7-1 0,1 3 0,1-4 371,2-5 1,-4 2-1,2-8 1,7-4 588,4-6 1,6 0 0,6-2 0,3 1 24,2 1 1,2 3-1,8 8 1,6 7-649,5 6 0,5 8 0,6 10 0,3 4-188,6 7 1,12 3 0,16 2 0,6-5 67,6-4 0,-19-29 1,2-2-1,1-4 1,1-3-1,34 14-185,0-9 0,1-11 0,0-8 0,-6-6 386,-2-6 1,-5-13-1,-7-8 1,-6-6 380,-6-5 1,-6-12 0,-9-2 0,-5-3-230,-7-1 1,-4-3 0,-7 2 0,-4 1 256,-4 0 0,-9 7 1,-5 8-1,-5 4-207,-4 4 0,-9 7 0,1 11 0,-3 9-1155,-3 6 0,0 10 0,-4 7 936,1 6 0,0 17 0,-4 5 0</inkml:trace>
  <inkml:trace contextRef="#ctx0" brushRef="#br0">21315 15886 8509,'-9'-13'0,"0"-1"72,-1 1 1,-4 1 0,-3 3-1,-6 5 160,-2 2 1,-13 5 0,-8 6 0,-9 10-172,-7 10 1,-3 5 0,31-15-1,1 2 1,0-1 0,1 1-18,0 1 1,2 0 0,-27 24 0,13 3-1,10-4-174,9-4 1,7 4 0,9-2 0,8-3 25,8-3 1,18-12-1,20 0 1,9-6 108,14-7 1,-28-7 0,0-3 0,3-2 0,0-1 0,1-1 0,0-2 34,1-2 1,0-1-1,3-5 1,0-2 0,1-2-1,0-3 1,-1 0 0,-1-1 12,-1 1 0,-2-2 0,-1 0 1,-3-2-1,-3 0 0,-3 0 0,26-23 219,-13 0 1,-10 2 0,-16 4-1,-11 0-218,-13 0 0,-19 4 0,-24 4 0,-15 5-183,-11 11 1,26 10-1,-2 3 1,-3 3 0,-1 3-1,-3 1 1,-1 1-331,-3 2 0,-1 4 0,-3 3 0,0 3 164,7 2 1,1 2 0,-5 1 0,0 2-1,6 2 1,0 1 0</inkml:trace>
  <inkml:trace contextRef="#ctx0" brushRef="#br0">6812 12314 11563,'7'-17'0,"-1"-3"0,-2 1-2506,1 0 3594,5 1 0,-8 12 0,2 6 0,-2 7-1395,-2 5 0,-6 6 0,-2 0 1,-1-3 653,1-5 1,-1 0 0,-5-5 0,1-2 504,0-2 0,-5-1 0,-1 0 1,-1 0-72,1 0 1,-3-4 0,3-2 0,-2 0-296,-3 0 1,4 2 0,-3 4 0,0 0 71,-3 0 1,-2 0 0,-3 1 0,-3 5-29,0 7 0,-4 2 0,2 7 1,-1 1-493,1-3 1,-1 4 0,6-6 0,2-2 418,1-1 1,1-2-1,0-1 1,2-2-30,3-1 0,3-6 0,5 3 1,1-1-387,0-1 1,-1 2 0,2-2 0,2 4-377,1-1 0,5 10 1,-4-3-1,2 6-273,3 3 1,-3 7-1,2 4 1,1 3-357,2 4 0,1 5 0,0-4 1,1-4 476,4 1 1,6-7 0,9 0 0,-1-6 554,0-4 0,5 2 1,0-5-1,4 1 231,3-1 1,6-1-1,-2-4 1,4 1-51,1-1 1,10 5-1,6-9 1,7 1-78,5 0 1,6 0 0,0-1 0,0-3-65,-1-1 1,-33-3 0,0-1 0,31-2 0,4-2 240,-37 1 1,0-2-1,2 0 1,1-1 0,-1-3-1,0-1 1,1-1-1,0 0 38,0-2 1,1 0-1,0 0 1,0 1-1,-5-1 1,0 0 0,0-1-1,0 0 12,-1 0 0,1-1 1,2 0-1,-1 1 0,25-12 1,-2 3-401,-5 2 0,4-5 0,-10 2 0,-1-2-171,-2 2 1,-4-7 0,-9 2 0,-6-1-369,-4 0 1,-9-9 0,-2-3 0,-8-2-94,-8 1 0,-12-5 1,-13-3-1,-11-4 430,-8-5 0,19 32 0,-2 2 0,-2-3 0,-1 0 1,-3 2-1,-1 0 140,-2 1 1,-2 1 0,-5-1-1,-2 3 1,-1 2 0,0 3-1,-3 0 1,0 2-169,-1 1 0,0 2 0,-1 3 0,1 3 0,0 2 0,-1 3 0,1 1 0,0 2-177,-1 3 0,1 2 1,2 2-1,1 2 407,1 5 0,1 2 0,-2-2 0,2 3 0,1 3 0,0 2 0,3 0 0,1 1 0,2 0 0</inkml:trace>
  <inkml:trace contextRef="#ctx0" brushRef="#br0">5385 14926 8293,'-4'-25'0,"-2"5"242,-1 6 1,4 10 0,0 11-267,6 6 1,4 4 0,5-4 0,-2 0 11,-1 1 0,0-2 1,3-2-1,-2-3 544,-1-1 0,-4 3 1590,3-4-1564,-5 5 0,-3-9 1,-8 4-428,-4-4 0,3-1-788,0 0 376,6 0 1,-1 0-33,8 0 1,-1 0-168,6 0 0,-5 0-31,5 0 1,-4 0-1,3 0-233,3 0 1,1 0 743,1 0 0,6 0 0,2 0 0</inkml:trace>
  <inkml:trace contextRef="#ctx0" brushRef="#br0">8438 15100 8141,'-4'-28'88,"-1"-4"82,-5 4 0,8 16 0,-1 12-435,6 8 1,-1 4 1117,2 1-88,-2 0 1,-2-4 937,0 0-1122,0-6 1,1 3-161,4-6 0,-2 0-1853,5 0 0,1 0 201,5 0 1231,-1 0 0,0-6 0,1-1 0</inkml:trace>
  <inkml:trace contextRef="#ctx0" brushRef="#br0">7132 17325 7958,'-14'-13'0,"1"0"0,6 5 0,1 2 0,6 6 0</inkml:trace>
  <inkml:trace contextRef="#ctx0" brushRef="#br0">19369 14966 8110,'0'-14'0,"0"-3"92,0 0 1,0-1 0,0 4 0,0 1-319,0 0 0,0 4 226,0 0 0,0 6 0,0-3 0</inkml:trace>
  <inkml:trace contextRef="#ctx0" brushRef="#br0">18929 14500 8621,'-9'-13'-516,"0"-1"1,5 7 183,-5 2 0,0 4 0,-5 1 313,1 0 0,-5 1 1,-1 2-1,-2 3 300,-2 2 1,-4 1 0,-4 4-1,-3 0-137,0 1 0,-3 3 0,4 3 0,1 0 122,-1 4 1,2 6 0,4 2 0,4 2-260,5 3 0,2 2 1,11 1-1,2-2-30,2-2 1,8 2-1,8-4 1,10 0 22,9-2 0,11-4 0,5-3 1,6-3 107,6-4 0,9-8 0,-33-6 0,0 0 0,2-1 0,0 0-60,2-2 0,0 1 1,-1 0-1,0 1 0,1 0 1,0-1-1,0 0 0,-1-1-169,2 0 1,-1-1 0,-4 0 0,1 0 0,0 0 0,0 0-1,34 0 24,-8 0 1,-4-4 0,-10-2 0,-3-3-270,-8-6 1,-6-4 0,-9-9 0,-4-3 334,-8-5 1,-7-8 0,-12-5 0,-9-3 95,-10-1 0,-15-6 0,15 28 0,-3 1 0,-2-1 0,-1 1 18,-1 1 1,-1 0 0,-3 3 0,-2 1 0,0 0 0,-1 2-1,0 2 1,-1 1-36,-1 0 0,-2 1 1,0 3-1,0 3 0,4 3 1,0 3-1,-35-3-48,7 6 0,-6 20 0,5 6 0</inkml:trace>
  <inkml:trace contextRef="#ctx0" brushRef="#br0">18262 4598 8331,'0'-49'0,"0"0"0,-4 0 0,-2 11 0,-3 2 368,-6 5 0,0 3 0,-7 3 0,-3 1-419,-5 2 1,1 6-1,-7-4 1,-1 3-54,-1-1 0,-8 5 0,-5 4 0,-2 0 65,0 1 0,-17-2 1,4 6-1,-9 1 64,34 2 1,-2 0-1,-2 1 1,0 2 0,-4-1-1,0 2 1,-1 1 0,-1 2-118,1 2 1,0 1 0,-9 0-1,-1 2 1,1 3 0,0 1-1,-2 0 1,0 1 111,-1 1 0,0 1 1,-2 1-1,0-1 0,1 1 1,-1 1-1,-2-1 0,0 0 32,-3 2 1,-1 0-1,1 1 1,0 0 0,0 0-1,0-1 1,2 1 0,1 0 35,2 0 1,-1-1-1,-3 1 1,0-1-1,2 1 1,0 1 0,1 1-1,1 1-8,3 0 0,1 1 1,-1 5-1,2 1 0,3-1 1,2 0-1,3-1 0,2 1-49,1-1 1,1 0-1,1 0 1,1 2-1,2 5 1,0 2 0,-3 5-1,-1 2 34,-3 7 0,-1 4 0,13-13 0,0 3 0,-1 1 0,-1 3 0,0 0 1,0 3-1,-3 3 0,0 2 0,0 2-203,7-7 1,-1 3-1,0 0 1,3 0-1,5-4 1,2-2-1,0 2 1,1 1-1,-2 5 1,0 3-1,1 0 1,3-3-1,-1 9 1,4-2-1,2-1 55,4-7 1,3-1 0,2 0 0,2 0 0,2 1 0,2-2 0,3-2 0,2-2-1,2 1 1,1-1 0,1-1 0,2 0 28,6 21 1,4 0 0,-1-24 0,3-1 0,2 0 0,13 17 0,5-2 0,5-2 0,5-2-73,-13-20 0,3-1 1,0-2-1,2-4 1,0-1-1,3-1 0,5 0 1,2 0-1,2-3 1,1 0-1,1-2 0,2-1 178,4-1 1,2 0-1,1-2 1,4-1 0,2-2-1,1 0 1,1-2 0,2-1-1,0 0 1,-15-4-1,0-1 1,0 0 0,1 0 18,2-1 0,0 0 0,1 0 0,2-1 0,7-1 1,3 0-1,0-1 0,-1 0 0,1 0 0,-1-1 0,1 0 1,0-1-1,-12 0 0,1 0 0,0-1 0,0 0 0,0 0-213,2 0 1,-1 0 0,2 0 0,-1 0 0,0-1 0,1 0 0,0 0 0,0-1 0,0 1 0,0-1 0,2 1 0,-1 0 0,1-1 0,1 1 0,-1-1 0,1 0 0,1 0 0,-1-1 0,1 0 0,0 0 60,1 0 0,0-1 0,0 1 1,1-1-1,0-1 0,-9 1 0,-1-1 1,1 0-1,0-1 0,-1 1 0,0-1 1,8-1-1,0 0 0,-1 0 1,-1-1-1,1 0 0,-1 0 0,0-1 1,-1 0-1,0 0 0,0-1 35,-1 0 0,-1 0 0,-1-1 0,1 0 0,1 0 0,0-2 0,1 0 0,1 0 0,-2-1 0,1-1 1,-3 0-1,0 0 0,0-1 0,0-1 0,-1 0 0,-1 1 0,-1-1 0,0-1 0,0 1 0,0-2 115,0 1 1,0-1-1,0 0 1,-1 0-1,0-1 1,-2-1-1,0 1 1,-1-2-1,-1 1 1,0-2 0,13-4-1,-1-2 1,-1 0-1,-1 0 1,-1-1-1,-1-1 1,0 0-1,-1-1 27,-1 0 0,-1-1 0,0 0 0,1-1 0,3-3 0,0 0 0,1-1 1,-2 0-1,-4 1 0,-1-1 0,0 1 0,0-1 0,0-1 0,0 0 1,-1 0-1,1-1-8,-2 1 1,1-2-1,0 1 1,-1-2-1,-1 1 1,1-1-1,-2 0 1,-1 0-1,-5 2 1,-1 1-1,-1-1 1,-1 1-1,-2 1 1,0 0-1,-1 0 1,0 0-18,13-11 0,0-1 0,-2 0 0,-6 3 1,-2 0-1,-1 0 0,-3 1 0,-1-1 0,-3 1 1,-3 2-1,-3 1 0,-1-1-168,9-17 1,-3 0-1,-5-1 1,-6 1 0,-9 9-1,-6 0 1,-3 0-1,-5 0-276,-4 3 0,-6 1 1,-8-2-1,-9 1 0,-9 3 1,-5 1-1,-6 0 1,-5 2 107,-8-3 0,-5 3 1,16 15-1,-3 1 1,-2 2-1,-5 1 0,-2 2 1,0 1-1,-2 3 1,-1 1-1,0 2 265,-2 2 0,-1 1 0,0 1 0,-4 2 0,1 0 0,0 1 0,8 1 0</inkml:trace>
  <inkml:trace contextRef="#ctx0" brushRef="#br0">21781 8076 8092,'-11'-47'0,"0"5"-385,2 10 0,6 11 592,-1 12 1,4 6 0,4-1-60,5 2 0,5 13 1,5 5-1,6 6 109,5 6 1,10 18 0,-2 5 0,2 6-129,-18-25 0,-1 0 1,1 5-1,-1 2 0,-1 2 1,0 2-1,0 2 1,0 0 101,1 2 1,-2 1 0,-1 9 0,-2 2 0,0-3 0,-2 0 0,-2 4 0,-1 2-279,-1 0 0,-2 1 1,-2 6-1,-3 0 0,0-1 1,-1 0-1,-2 0 0,0-1 29,-2 0 0,-1-1 1,0 0-1,-1-1 1,-3-5-1,-1 0 0,0-4 1,-2 0-23,-1-2 0,0-1 1,-1 2-1,-1-1 1,0-6-1,-1-2 1,0 0-1,0-1-49,-1-2 0,-1 0 0,-1 4 1,0 0-1,-3-5 0,-2 0 0,0 1 1,-2 0 48,-2 1 1,-1-1 0,0-2 0,-1 0 0,-3 2 0,-1 0 0,0-2 0,0 1-56,2-2 1,-1-1 0,-2 2 0,-1-2 0,7-4 0,1-1 0,0-3 0,-1 0-291,-24 25 0,3-1 0,5-11 1,3-2-690,1-5 0,-1-6 1074,9-9 0,0 0 0,4-5 0,1-1 0,-1 2 0</inkml:trace>
  <inkml:trace contextRef="#ctx0" brushRef="#br0">21368 10875 7993,'8'-28'1097,"-5"1"-744,-6 5 0,-9 7 0,-9 23 0,-4 9-238,-8 13 0,-4 19 1,-4 10-1,19-27 1,1 1-142,-2 0 0,1 1 1,2 3-1,2 0 0,-10 28 1,9-1-115,10-5 1,7-7-1,11-6 1,13-8 277,17-4 0,16-10 1,10-11-1,9-7-84,-33-4 0,2-2 1,5-3-1,2 0 1,2-2-1,1-1 1,2-1-1,0 0-205,0-2 1,-1 0 0,0 1-1,-1 2 1,-2 2 0,0 1-1,-2 0 1,0 0 150,-1 1 0,-1 1 0,-3 2 0,-1 1 0,-1 0 0,1 1 0,-3-1 0,1 0 0</inkml:trace>
  <inkml:trace contextRef="#ctx0" brushRef="#br0">23048 10289 31425,'0'-23'-2781,"0"1"0,-2 7 0,-2 15 2971,-5 8 1,-3 10 0,-1 4 0,0 3 183,-1 2 0,2 1 0,2 3 0,3 3-283,1 0 1,-3 9 0,4-3 0,2 1-299,2 1 0,-4 2 0,1 2 0,1 0-545,2 0 0,1-6 0,1-6 0,2-1-1646,1-4 0,5-2 1882,-4-5 1,11-3-1,-1-5 1</inkml:trace>
  <inkml:trace contextRef="#ctx0" brushRef="#br0">22848 10742 10168,'7'-40'940,"-2"0"0,-2 19 1,1 12-1,4 15-1144,-1 10 0,3 1 1,-4 3-1,2 0-247,2-4 0,2 0 0,3 0 460,2 2 1,4 0 0,6-5 0</inkml:trace>
  <inkml:trace contextRef="#ctx0" brushRef="#br0">23461 10755 8762,'0'-19'1397,"0"-3"1,-1 20 0,-4 12 0,-2 14-837,-1 7 1,-4 0 0,4-4 0,-3 0-363,2-1 0,-5 1 1,3 0-1,1-2-882,-2-3 1,5-3 0,-1-5-217,2-1 1,2-7 0,5-8 228,4-10 0,-2-7 0,7-9 0,3-2 600,4-1 1,5-6 0,-4 2 0,-1-4 876,3-1 0,-6 6 0,4 3 0,-4 5 222,-6 3 0,4 0 0,-3 5 0,2 2-619,-3 1 0,4 7 0,-3 2 0,3 2-798,1 0 0,-4 1 0,0 7 1,2 5-822,0 3 0,1 7 0,-1 5 1206,-3 5 1,1-1-1,5 5 1</inkml:trace>
  <inkml:trace contextRef="#ctx0" brushRef="#br0">23941 10795 12877,'-7'-33'444,"2"7"1,4 12-1,2 14 1,4 8-549,3 4 0,0-5 0,1-2 0,1-4 70,2-1 1,3 0 0,1 0 0,3 0-590,2 0 1,-5 0-1,2 0 1,-5-1-2225,-4-4 2546,3 4 0,-21-10 1,0 7-1,-5 1 595,-6 1 0,1 2 0,-5 0 0,4 2 448,0 2 1,-2-1 0,6 6 0,3 0 637,2-2 0,8 11 0,-1-2-1146,2 4 1,10-1 0,5-6-1,6 1-40,2-1 1,4-1-1,-3-2 1,5-2-3616,4-2 3424,-3 4 1,17-9 0,-4 5 0</inkml:trace>
  <inkml:trace contextRef="#ctx0" brushRef="#br0">24328 10862 14315,'1'-15'452,"5"6"0,6 6 459,4 3 0,8 0 0,-2 0 0,3 0-331,2 0 0,-2 0 0,-1 0 0,-4 0-228,0 0 1,-7-1 0,-6-4-967,-1-4 1,-3-3-1,-9-1 1,-7 1 137,-8 3 1,-8-1 0,-2 5 0,0 2 445,-2 2 0,5 1 0,-2 1 0,5 4 412,3 4 0,5 9 0,1 4 0,6 3-164,5 2 0,4 1 0,4 1 0,4 2-1299,7-1 1,11 3 0,0-1 1013,3 2 1,3-4 0,9 3 0</inkml:trace>
  <inkml:trace contextRef="#ctx0" brushRef="#br0">23528 11875 9414,'13'-48'481,"0"4"1,-5 8 0,-4 18 0,-4 4-343,-4 0 1,-4 5-1,-5 0 1,-2 1-256,-3 0 1,-2-2-1,-7 4 1,2 0 616,3 0 0,-4 2 0,4 5 0,-1 5 210,0 7 1,4 7 0,4 6 0,-1 2-197,-2 3 1,2 9 0,6 11 0,2 2-211,2 0 1,-3 13 0,3-9 0,1 1-1597,-1-2 1,1-13 0,5-4 0,0-7 1290,0-6 0,12-6 0,3-6 0</inkml:trace>
  <inkml:trace contextRef="#ctx0" brushRef="#br0">23301 12074 8539,'8'-47'0,"3"1"0,-8 14 0,5 5 1833,-2 8 1,4 5 0,-1 5-1670,3 5 0,1 8 0,0 5 0,1 5-1471,-1 3 0,6 4 0,4 6 1307,2-1 0,1 7 0,1 1 0</inkml:trace>
  <inkml:trace contextRef="#ctx0" brushRef="#br0">23661 12208 8454,'-1'-33'0,"-2"6"486,-2 8 1,1 12-1,4 7 1,0 7 674,0 5 0,6 1 0,4-1 1,6-1-740,6-3 1,-2-5 0,-1 2 0,-1-4-957,0-1 1,1-1-1,-4-4 1,-1-3-62,-2-4 1,-6-6-1,2-1 1,-4-2 233,-5-3 0,-1-1 0,-7-3 0,-1 0 862,-2 1 0,-1-5 0,-1 8 0,2 2 632,4 1 0,-3 3-1239,7 5 1,1 7 0,7 6 0,7 9-1198,5 7 0,3 3 1303,3 4 0,9 14 0,-2-2 0</inkml:trace>
  <inkml:trace contextRef="#ctx0" brushRef="#br0">24194 12274 8425,'-6'-32'792,"0"1"0,-4 0 116,1 8 1,6 7 0,-1 3 0,2-1-853,2 1 1,5-5-1,1 1 1,2-1-384,7-1 1,0 2 0,7-4 0,2 2-258,1 3 1,2 6 0,0 2 0,-2 1-209,-3-1 1,3 5 0,-4-1 0,0 4 791,-4 4 0,4 4 0,0 5 0</inkml:trace>
  <inkml:trace contextRef="#ctx0" brushRef="#br0">24807 12008 9386,'9'-6'828,"0"-3"1,-6 6 0,2 7 0,-4 11-416,-1 5 0,0 9 0,0-2 0,0-1-133,0-2 1,0 1 0,0-4 0,0 0-71,0-3 0,0-4 0,2-2-385,2-3 1,3-4 0,8-10 0,2-4-5,0-3 0,6-7 1,-4-5-1,0-5-356,0-7 0,-1-1 0,-3 0 0,0 3 916,-2 2 1,3 0-1,-7 6 1,2 1 976,-3 2 1,4 6-895,-3 8 0,3 9 1,3 10-1,1 5 43,2 3 1,10 10 0,-1-1-1,2 1-920,4 0 1,1-2 0,6 0 0,1-3-740,4 0 1,2-12 0,7 1-1,-1-4-2132,0-5 3284,12-2 0,-8-1 0,8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5385 6317 14634,'0'-13'-3307,"0"-1"1749,0 1 1223,0 6 122,0-5 0,0 9 782,0-6-300,0 6 1,-6-3 0,-4 6 0,-5 0 23,-2 0 1,-6 2-1,4 2 1,-2 3-219,-2 1 1,-3 4-1,-2-5 1,-1 2 12,-2 0 0,-2-5 1,3 4-1,-2-1 121,-2 1 0,0-6 0,-5 3 0,1-4 159,-4-1 0,-5 0 1,2-1-1,1-2-30,-2-1 0,4-5 0,-3 3 1,0-2-87,1-2 0,-5 4 0,4 2 0,1 1-157,-2-2 1,5 4-1,-5-4 1,0 4-176,-3 1 1,-3-5-1,0 1 1,0 1 53,-1 1 0,4 2 0,-7-1 0,3-2 128,-2-1 1,3-7 0,5 2 0,1-3 119,3-1 0,-3 0 0,1-1 1,2 1-60,2 0 0,2-1 0,1 3 0,-1 0-14,-2 2 0,-2 6 0,1-1 0,-2 3-35,-5 1 0,-7 0 1,-3 1-1,-2 2-81,-3 1 1,-1 7 0,-3-4 0,0 2 99,1 0 0,-5-5 0,6 4 1,1-2 75,0-3 1,-2-2-1,10-1 1,0 0 55,3 0 0,2 0 0,1 0 1,5-1 168,5-4 1,-2 2 0,7-4 0,-1 1-102,2 3 1,-7 1-1,5 2 1,0 0-101,-1 0 0,4 6 0,-2 3 0,1 3-159,1 1 1,-5 5 0,4 1 0,-2 1-274,1-1 0,-1-1 0,6-3 1,1 1 59,2 2 1,6-5-1,1-4 1,2 0 342,3-2 0,1 3 0,3-4-142,3 2 0,2-4 0,4 5-186,-2 2 0,1 2 0,4 5 0,0 2-258,0 1 0,0 9 0,-2-2 0,-1 4-70,-1 5 0,-5 6 1,3 3-1,-1 2 81,-4 2 0,4 2 0,-2 1 1,0 0 104,2 1 1,1-1 0,6 0-1,0-1 61,0-3 0,0 1 1,0-4-1,0 2 85,0 2 0,1 2 0,2 1 1,2 1-139,-2-1 0,3 10 0,-2 6 0,-1 2 221,-2 1 1,-1 4 0,0-2 0,0-36 0,0 1 28,0 1 1,0 1 0,0 3-1,0 0 1,0-1 0,0-1-1,0 1 1,0-1-37,0-1 1,0-1 0,0 3 0,0 0 0,0-4-1,0-1 1,0 36 34,0-4 0,0 2 1,2-9-1,1-4 122,1-3 1,5-3 0,-3 1-1,2-2-24,2-4 1,2 4 0,1-3 0,0 3-76,1 1 1,-1 5-1,-1 3 1,-2 2-88,-1 6 0,-7-32 0,-1 1 0,1 0 0,1 0 0,-2 1 0,-1 0-39,0 1 0,0 0 1,0-1-1,0 0 1,0 37-1,0-5 39,0-3 0,5-7 1,-1-3-1,-1-5 90,-2-4 1,-1 1 0,2-5 0,1-4 134,1-4 0,5 0 1,-4-4-1,-1 1-49,2 3 1,-3 1-1,4 4 1,-1 1-29,-3 1 1,-1 14 0,-2 3 0,0 7-172,0 1 0,-3-29 0,0 0 0,-1 0 0,0-1 0,-4 35-75,-1-2 1,6-8 0,-3-6 0,1-5 187,1-4 0,-1-5 1,5-7-1,0-3-107,0-1 0,0-3 0,0-7 0,0-2 388,0-2 0,0 4 0,0-4 0,0 1-152,0 4 0,6 6 0,2 2 0,1 2-349,0 3 1,-5 6-1,3 3 1,1 2 36,-1 2 0,-2 2 0,2 0 0,0-3-45,1-5 1,1-3 0,4-2 0,0-5 129,1-7 1,3-2 0,1-7-1,-1-2 331,-3-1 1,4-6 0,0-2-1,0 0-21,1 1 1,-4 1-1,4 4 1,0 0-388,3 1 0,-1-1 0,1 2 1,2 3 98,1 4 1,2-1 0,0-1 0,-1-1 100,1-2 1,10-4 0,3-4 0,4-5 474,7-2 1,4-4 0,13-3-1,3-9-245,-34 4 1,1-1-1,3 0 1,1-1-1,1 0 1,0 0-1,0 1 1,-1 1-127,-2 0 0,1 1 0,5 0 0,0 2 0,-2 1 1,-1 1-1,2 1 0,1 1-235,-1 0 1,1 0 0,1 0-1,0 2 1,-3 0 0,-1 2-1,1-1 1,1 0-124,0-1 0,0 2 0,4 1 0,0 2 0,-3 0 0,-2 0 0,0 2 0,0-1 100,-3-1 1,1 1-1,4 1 1,0 0-1,-3-2 1,0-1 0,1 1-1,0-1 177,2 0 1,0-1 0,2-2 0,1 0 0,0-2 0,1-2 0,-1-2 0,1-1 86,0-3 0,-1-1 0,3-1 1,0-1-1,-2-1 0,1 1 1,-1 0-1,0-1-84,-1 1 1,0 0-1,-2 2 1,-1 1 0,0 1-1,-1 0 1,-1 2 0,-1 1-192,0 1 1,0 1 0,-1 0 0,-1 2 0,-2 3 0,-1 1 0,0 1 0,0 1-364,0 2 0,1 2 1,32 12-1,-3 0 0,-6 0 76,-3 4 1,3-3-1,-4 0 1,-2-2 268,-1-3 0,-1-3 1,-1-4-1,0-4 211,1-4 1,0-2 0,3-4-1,0-4 317,0-2 1,0-7 0,-2-1 0,-4-2 92,-4-3 1,2 3 0,-5 1 0,-1 0-581,-1 4 1,-2 1 0,0 1 0,-3-1-137,-6 1 1,3-2 0,-12 6 0,-3-5 43,-2-3 1,-5-1 0,-2 1 0,-3-4 56,-1-3 0,-1-8 1,-5-2-1,0-5 76,0-5 0,-5-7 0,1-10 0,1-6 43,2 30 0,0-1 0,4-3 0,0 0 1,2-1-1,1 0 0,1-1 0,0 0 39,2-1 0,0-1 1,3-8-1,0 0 1,-2 2-1,1 1 1,0-1-1,0-1 94,0 1 1,0 1 0,-1-2-1,1 0 1,0 6 0,0 0 0,-2 3-1,0 0-89,-1 1 0,-1 0 0,-1 4 0,-1 0 0,0-3 0,-1 1 0,-1 2 0,-1 1-198,-1-35 0,-1 32 0,0 0 0,0-32 0,0-1 95,0 0 1,0 33 0,0 0 0,0 2-1,0-1 1,0-2 0,-1 1 15,-1-2 1,-1 0 0,2-3 0,-1 0 0,-1-4 0,-1-1 0,1 1-1,0 0 44,2 0 1,-1 0-1,-1-3 1,0 0 0,0 4-1,0 1 1,0-1-1,0-1 55,1 1 1,-2 0 0,-1 1 0,0 0 0,1 2-1,-1 0 1,0 4 0,0 0-52,0 2 1,1 0 0,-2 0 0,0 2 0,-3-29-1,-3 6 2,-1 5 0,-2 3 1,-1-1-1,-2 3-218,2 2 1,-3 3 0,1 4 0,2-1 74,1-1 0,-3-1 0,0 4 0,2-3 181,1-5 0,-3 1 1,1-1-1,0 1 17,2 0 0,2-4 0,0 4 1,1-3-44,3 2 0,-1-1 0,5 4 0,2 2 169,2 2 0,-4-1 1,1 9-1,1 0-139,1 3 1,-2 4 0,-2 4 0,-1 2-122,-4 2 1,4-4-1,-2 4 1,-1 0-43,-2 0 0,-2-3 0,1 2 0,0-2 140,-1-6 0,1 0 0,0-8 0,1 1 82,3 1 1,-1-3-1,4 4 1,0 0-104,0 1 1,1 2 0,4 7 0,-2 2 110,-1 2 1,-2-4-1,3 6 1,-3 0-4,-2 3 1,1 0 0,-3 2 0,1 2-229,-2 1 1,-1 0-1,-1-4 1,0 0 179,-1-1 1,-3 1 0,-1-2-1,0-1-17,-1-2 1,3-6-1,-5 2 1,0-3 19,0-2 1,5 1 0,-3-2 0,1-2 121,0-1 1,1 0 0,2 4-1,-3 2-46,-4 3 1,-3 2-1,-4 9 1,-2 2-74,-4 4 0,-8 5 1,-5 5-1,-2 5-33,-5 6 0,-5 7 0,-1 8 0,-1 3-604,-2 0 1,-3-2 0,10-5 0,0 0 683,2-1 0,8 1 0,1 0 0</inkml:trace>
  <inkml:trace contextRef="#ctx0" brushRef="#br0">21995 6584 7977,'6'-14'-167,"-3"7"1,6 1 389,1 0 1,0 3 0,1-4-1,-4-1 2151,-1 1-1156,4 4 0,-10-3 0,0 6-843,-7 0 1,-3 6-1,-1 3 1,4 3-214,1 1 1,-3 5 0,3 1-1,0 0 6,0 0 1,2 4 0,4-6 0,0 0-280,0-2 0,0-2-1252,0 0 1308,0 1 0,-5-13 0,1-5 0,1-8-15,1-6 0,2-1 1,0-6-1,0-1 84,0-2 1,6-1 0,3 2 0,2 2 280,-3 3 0,4-4 0,-3 6 1,3-1-28,1 3 0,5 3 1,0 2-1,-2 1 16,-1 3 0,-2-3 0,1 5 25,-1 0 1,0 1 0,1 6 0,-1-2-167,0-2 1,5 2 0,0-2-1,-2 2-80,-1 2 1,3-1 0,1-2 0,0-1-398,1 1 1,2-3 0,-4 1 0,-2 2-786,-1 2 0,-2 1 0,0-2-845,1-2 0,-7 4 1432,-3 0 0,-6 6 532,-3 7 0,-11 0 0,1 1 0</inkml:trace>
  <inkml:trace contextRef="#ctx0" brushRef="#br0">22101 6544 7922,'-11'-21'262,"8"18"1,-5 10 1202,10 2 0,5-1-1378,6-8 1,1 0 0,-1 0-1,0 0-418,1 0 1,-1 0 0,-1 1-1,-2 2 19,-1 2 1,-4 5 311,3-1 0,-5 3 0,3 1 0</inkml:trace>
  <inkml:trace contextRef="#ctx0" brushRef="#br0">21875 6890 7922,'-8'2'712,"4"2"0,13-1 0,6 4 0,4-1-549,5-3 0,-4-1 0,4-2 0,1 0-295,0 0 0,5 0 1,-8 0-1,2-2-1848,-2-2 1980,3 2 0,-10-4 0,4 6 0</inkml:trace>
  <inkml:trace contextRef="#ctx0" brushRef="#br0">22221 7290 8150,'0'-7'1821,"0"1"1,0 9 0,0 4-1245,0 6 0,0 5 0,0-2 0,0 4-231,0 0 0,0 3 0,0 3 0,0-1-394,0-2 0,-1 0 0,-2-3 0,-2-1 245,3 0 0,-4-1 0,0-5-4218,-2 0 4021,5-5 0,-9 4 0,5-5 0</inkml:trace>
  <inkml:trace contextRef="#ctx0" brushRef="#br0">4199 12581 14745,'-9'-12'-3192,"2"5"3245,1 7 0,-5 11 0,4 10 0</inkml:trace>
  <inkml:trace contextRef="#ctx0" brushRef="#br0">4052 12927 9840,'9'-29'0,"0"2"0,0 6-194,-2 5 0,5 10 131,-3 6 1,-3 6 0,-1 7-302,-4 1 0,-5-5 0,-2-2 622,-2-1 1,4-2 0,-4-5 138,2-4 0,4 0 0,4-6 0,4 2-151,2-1 1,2-2 0,6-3 0,4-1-233,0-2 0,-2 0 1,3 4-1,-2-3-114,-2 0 0,-3-1 0,0 4 0,-1 1 20,0 0 0,-5-1 1,-2 0 71,0-4 0,-5-1 0,3-4 1,-2 6 298,-2 2 0,0-4 1,0-4-1,0-2-233,0-1 0,4-1 0,2 0 0,2 1 91,2-1 0,0 0 0,1 1 0,-2-1-276,1 0 0,-2 1 0,-1 1 1,0 1-32,1 2 0,-5 1 0,1-1 0,-2 4 116,-2 3 0,-2-3 0,-1 1 0,-3-1 80,-1-1 1,2 2 0,-3-5 0,-1 0 3,1 1 1,-2-7 0,5 3-1,1-2 32,-2-3 1,5 1-1,-5 2 1,1 2-193,1 3 1,-1-3 0,5 2-1,0 0 15,0 1 1,0-2 0,0 5 0,0-1 58,0 1 1,-1-3 0,-2 3 0,-2-1 47,2 1 1,-2 0 0,0 1 0,1-3-13,-2 1 1,4-8 0,-2 4 0,2 0-17,2-1 0,0-3 1,0-2-1,0 4-98,0 0 1,2-5 0,1 8 0,1-1 153,-1-1 0,-1 1 0,-1 0 0,2 2 15,2-2 0,-1 1 0,-4-1 0,0 3 27,0 2 1,0-5-1,0 2 1,0-2-49,0 2 1,0-3 0,0 3-1,0-2-139,0 2 1,0-3 0,0 3 0,0-2 58,0 2 0,0-3 0,0 2 0,0-2 120,0-2 0,0 1 1,0-2-1,1-2 41,4-1 0,-4-5 1,4 5 345,-4 2-342,-1 1 1,5 1-1,-1 0 1,-1 1-159,-1-1 0,2 2 1,1 1-1,-1 3-156,2 2 1,-5-3 0,4 3 0,-4-1 83,-1 1 0,-1-3 0,-2 3 0,-3-1 16,-1 1 1,-1-4 0,-1-1 0,3-4 251,0-3 1,5-2 0,-4 3-1,4-2 88,1-2 1,0 3-1,0-3 1,0 1-212,0 3 1,0 2-1,0 2 1,0-1-148,0 0 1,-4 5 0,-2 0 0,0 0 6,0 1 1,-3-4 0,3 3 0,0-2 44,0 2 1,-3-8 0,5 3-1,1-2 104,1-4 1,2 4 0,0-5-1,0 1 80,0 3 1,5-4 0,-1 0 0,-1 0 57,-1 3 1,-2 0-1,0 3 1,0 4-118,0 3 0,0-1 0,0 4 0,0 2-196,0 1 0,0 1 1,-2-3-1,-1-2-13,-1-2 1,-1 3-1,5-4 1,0 0 177,0 1 0,0-8 0,0 2 0,0 0 103,0 4 1,0-5 0,0 4-1,0 0-62,0-1 1,0 4 0,0 1 0,0 0-11,0 4 1,-6 1-1,-1 2-138,0 0 1,-4 4 0,5 0 0,0-2-53,0 0 1,2-3-1,4-1 1,-1-1 100,-4-2 1,4-5 0,-4 0 0,4-2 142,1-1 0,0-1 0,0-1 1,0-2 59,0-1 1,0 2-1,1 5 1,2 3 27,2 2 0,-1 1 0,-4 5-229,0-1 1,-1 1-263,-4 0 0,2 5 0,-4 2 0,-1 2 309,1 0 1,-1-7-1,-2 1 1,1-5 28,-1-3 0,4-8 0,0 0 0,2 0 139,-1-4 0,1 1 1,4 2-1,-2 2 75,-2 2 1,2 0 0,-4 5-408,0 2 0,3 7 1,-5 4 493,-3 4 1,-1 1 0,-2 1 0,-3 2-167,-1 2 1,1 4-1,3-5 1,1-1 231,0-1 1,4-2 0,0 0 0,0-2 677,2-2 1,-1-4-78,4-5-1065,2 0 1,-4 7 0,6 7 62,0 11 0,-1 3 0,-4 7 1,-3 2-4,-4 1 1,3 7-1,0 3 1,-1-1-276,-2-3 1,0 0 0,2-3 0,2-3-88,2 0 1,2-1 0,4-2 0,0-3-166,0 1 0,6-6 0,3 6 0,2-1 309,3 3 1,-5 3 0,0 3 0,1 4-47,2 3 1,-5 8-1,-2 4 1,-4 4 182,-1 4 1,0 5 0,0 0 0,0-1-38,0 0 0,0-4 0,2-8 0,1-5-127,1-4 0,6-2 1,-1-11-1,2-1 285,-3-2 1,4 0 0,-4 5-1,1-2-52,-1-3 0,-3 8 1,2-2-1,-1 3-29,-3 1 1,3 5 0,-1 0-1,-2 5-73,-2 2 0,-1 10 0,0-4 1,0 2 168,0 4 0,-4-9 0,-1 4 0,2-7 32,2-4 0,1 2 0,0-11 0,0-2-24,0 0 0,0-9 0,0-2 1,0-3 222,0-2 0,-2 1 1,-1-1-1,-1 0-114,1 1 0,1 3 1,1 4-1,-2 1-113,-2 2 0,0 8 0,2-3 0,-3 3-261,-2 5 1,4 0 0,-5-1 0,0-5 160,2-3 1,-1-1-1,5-1 1,-3-1 238,-1-2 0,4 0 0,-3-5 0,2-2 6,-1-1 0,-5 3 0,2 1 0,0 1 159,-1-1 1,4 4 0,-2 1 0,-1 4-357,1 3 1,3 6 0,-4 0 0,1 6-290,-1 6 1,4-1 0,-5-1-1,0-1 62,2-3 0,-1-3 0,5-3 0,-1-3 325,1-1 0,-3-2 0,2-6 0,-1-2 392,-1 0 1,5-7-1,-4 3 1,4-1-397,1 0 1,0 8 0,0 0 0,0 2-439,0 6 0,0-2 0,0 5 0,0 3 171,0 3 0,0 3 0,0-3 0,0 2-330,0-2 1,0-2-1,1-1 1,2-2 261,2-2 1,1-3-1,-3-8 1,1-2 242,-1 0 1,4-7-1,1 3 1,1-1 506,0 0 1,-2 1 0,3-1 0,-1 2-635,2 1 0,0 6 0,3-2 1,-1 6-359,0 3 1,1 2 0,-1 4 0,0 0 193,1 0 0,-1 4 0,0 1 0,1-3 106,-1 0 0,0-8 1,-1-3-1,-1-3 195,-3-1 0,1-2 0,5-1 0,-2-4 15,-4 0 1,4 3 0,-1 0-1,3 2-725,4 1 761,6 7 1,3 1 0,7 6 0</inkml:trace>
  <inkml:trace contextRef="#ctx0" brushRef="#br0">21741 8463 17494,'0'-9'-4879,"2"0"2447,2-1 2553,-2 4 0,2 1 0,-7 10 129,-1 4 0,-5 2 1,5 3-1,1-1 141,1 0 0,2 1 0,-1-1-21,-4 0 0,4 5 1,-4 0 62,4-2 0,-4-1-897,1-2 1,-1-4 238,5 0 1,-1-7-1,-2-2 5,-1-8 1,-1-5-1,5-5 1,0-4-105,0-3 1,0-3 0,0-2-49,0-1 380,0 0 0,5 9 0,1 1 0,-1 2 150,1 2 1,5 2-1,-2 4 183,2 2 0,3 1 1,-1 5-1,0-1-23,1 1 1,-1 3 0,0 3 0,1 3-127,-1 1 1,0-2 0,1 4-16,-1 1 1,-1 2-184,-3 1 0,-3 0 1,-8-1-1,-2-1 135,-5-2 0,-7-5 0,-4 5 1,1 0 56,0-2 0,-3 4 0,4-7 0,2 0 77,1 2 0,1-3-269,1 6 0,6-4 0,4 2 0,6-1 123,6-3 0,7 3 0,2-2 1,-1 1 54,3 1 1,-7-3 0,2 4 0,-5 0-121,1 1 1,-5-4 0,-2 5-62,-3 2 1,-1 0 0,-1 1-82,-3-3 1,-4 3 0,-5-5 0,-1 2 44,1 0 1,0-4 0,-1 2 0,1 0-39,0 1 0,-1-5 0,1 3 0,0-2 11,-1 1 1,1 0 0,0-2-333,0 2 0,-1 4 0,1-3 1,0 1-72,-1 3 1,5 2 0,2 2 0,1-1 322,3 0 1,2 1-1,1-1 1</inkml:trace>
  <inkml:trace contextRef="#ctx0" brushRef="#br0">22181 8489 8569,'-1'-25'-260,"-4"3"0,-2 10 0,-6 12 239,-1 8 1,5 3 0,2 3 0,1-1 284,3 0 1,2 1-1,1 1 1,1 1-70,4 2 1,-2 5-1,4-2 1,-1 0-97,-3-3 1,-2 1 0,1-1-39,2-2 0,-2-1-37,2-2 1,-1-6-1,0-4 9,2-6 0,-1-6 0,-4-8 0,0-4-108,0 0 1,0-8 0,0 2 0,0-1-213,0 0 1,2 5-1,0 3 1,3 1 386,-2 2 1,-2 2 0,1 4 353,2 2 1,-1 3-180,6 6 0,-4 1 1,3 2-1,3 3-68,1 2 1,-3 0 0,-1 4 0,1-1-295,-1-2 1,2-1 0,-5 6-116,-2-1 0,2-4 0,0 0 33,-2 1 0,-6-2 1,-3-1-1,-1 0-6,-4 1 0,-1-4 1,-1 4 250,0-2 1,-1 4 174,1-1 0,6 3 69,2 1 1,4 0 25,1 1 0,0-5 59,0-1-515,0-5 1,-2 5-34,-2-4 0,2-1 1,-4 5-1,2-1 18,-1 0 0,0-2 0,0 2 0,-4 1 51,-3-1 1,-1 2-1,0 4 1,-1-1-119,1-3 1,-5 3 0,2-3-1,3 1-393,2-1 0,10 1-700,1-5 1285,12-1 0,14-16 0,8-2 0</inkml:trace>
  <inkml:trace contextRef="#ctx0" brushRef="#br0">22755 8516 8479,'4'-22'184,"0"0"0,2 1 1,-3 13-1,2 10-133,-2 10 0,-2 7 0,-2 9 1,-4 3-190,-4 5 0,-1 1 0,0 1 0,1 1-181,-2 2 0,1 8 0,0-1 319,1-1 0,0 5 0,-4-5 0</inkml:trace>
  <inkml:trace contextRef="#ctx0" brushRef="#br0">22195 7503 23437,'0'-13'-8656,"0"0"7666,0 5 0,-2 4 0,-2 7 1200,-5 1 0,1 5-579,0-5 1265,-1 1 1,1-7 82,4-2 0,2 1-822,2-6 1,6 6 0,2 0-294,-1 6 0,3 5 0,-5 5 0,-2 2 182,-2 2 1,-1 3-1,0 5 1,-1-1 3,-4-1 1,2 8 0,-5-7-1,-1 0-160,1 1 1,-2-1-1,4-2 1,0-3 76,0 0 0,2-4 0,4 3-293,0-3 0,0-6 79,0-1 1,0-6 0,1-2 0,2-9 111,2-7 1,1-3 0,-4-7 0,3 1-354,-2-3 1,-2-6 0,-1 1 0,0 1 249,0-1 0,0 2 0,0 5 0,0 0 333,0 4 1,0 3 0,-1 6 122,-4-1 1,-2 7 26,-6 2 0,4 10 1,1 4-1,3 3-28,2 1 0,-3 2 0,1 1 0,2 3-41,2 2 1,2 0 0,2 2 0,3 0-171,2 0 0,-1 1 1,3 0-1,-2-2-410,-2 2 1,2-1 0,-3 1-1,-2-2-240,-2 2 0,-1 0 643,0-2 1,-6 3-1,-1-4 1</inkml:trace>
  <inkml:trace contextRef="#ctx0" brushRef="#br0">21888 9462 28980,'0'-13'-7491,"0"4"5139,0 0 0,0 5 715,0-5 1800,0 6 0,-1-3 756,-4 6 0,2 1 1,-6 2-1,-1 3-388,-2 2 0,-6 2 0,1 6 0,-1 4-239,-1 0 0,2 4 0,-5 6 0,0 1-629,1-2 1,-4 4 0,4 0 0,-1-1 123,0 1 0,5-2 0,-2-5 0,3 1-195,3 0 1,-4-6 0,10-4-953,-1-2 1132,-3-2-154,9-5 0,2-8 0,8-8 0</inkml:trace>
  <inkml:trace contextRef="#ctx0" brushRef="#br0">20555 10515 8529,'0'-13'0,"6"-1"938,3 1-592,-3 6 1,0 2 0,-6 10-96,0 4 1,0 2-1,0 4 1,0 2-93,0 0 1,0 7-1,-2-2 1,-2 2-233,-5-2 0,3 2 0,0-6 0,2-2-406,-1-1 438,1-2 1,4-7 0,0-8-144,0-9 0,0-9 1,0-8-1,1-1 20,4-2 1,-1-6 0,8 2-1,3 0 143,0-1 0,-1 7 1,0-2-1,-1 3 265,0 1 0,2 6 1,2 3-1,0 4-13,0 0 1,-3 5 0,0 2 0,-1 1-88,0 3 1,5 3-1,0 5-161,-2 3 0,-2 4 1,-4 2-1,-3-1-40,-1 0 1,-1 5-1,-5 1 1,-2 0 13,-2 1 1,-4-2-1,-5-4 1,0 3 14,-1 0 0,3 1 0,0-5 0,2 1-133,-1-1 1,2-4 0,1 0-329,1 1 458,2-4 1,10 0-1,3-6 1,2 0 355,3 0 1,-1 0 0,0 0-85,1 0 1,-5 2-1,-2 2-74,-1 5 0,0-2 1,-3 2-17,1 2 1,1 0 0,-7 3-87,-2-1 1,1 0 0,-6 1-112,-1-1 1,2-4 0,-1-2-1,-1-1-19,-2-3 1,-1 3 0,-1-1 0,1-1-107,0 2 1,-1-5 0,1 5 0,0-1-77,-1-1 1,1 5-1,0-3 178,-1 1 0,3 2 0,0 3 0,4-1-85,1-3 0,0-3 0,1 2-594,-3-1-53,2 5 1,1-10 800,10 4 0,8-4 0,8-1 0</inkml:trace>
  <inkml:trace contextRef="#ctx0" brushRef="#br0">21182 10422 14206,'-14'7'-959,"5"4"1,2-5 933,1 1 1,2 2 0,4 4 422,0 0 0,6 1 0,1-1 120,0 0 1,-1 1 0,-6-1-359,0 0 1,0 5 0,0 0 0,-1-3-314,-4-5 0,2 2 0,-4-3-210,1 3 1,-4-5 72,1-2 0,-2-11 0,3-6-62,3-4 0,4-8 0,1 2 0,1-2 189,4 2 0,-2-3 0,5 4 0,1-1 534,-1-1 0,2 7 0,-4 0 0,0 4 207,0 3 0,0 6 272,-2-1-639,4 2 0,3 4 1,0 1-1,-4 3-263,-1 1 1,-1 2 0,-5 4 0,0 0-223,0 1 1,0-1-1,0 0 99,0 1 1,0-1-214,0 0-391,0-5 641,0-2 1,1-6-1,4 0 518,3 0 1,4 0-1,2 0-28,-1 0 1,-4 0 0,-2 1-162,-1 4 1,3 2 0,-5 6-1,-1 1-64,-1-1 1,-2 2-1,0 1 1,0 2-113,0-2 1,0-1 0,0-2-120,0 1 1,-6-1-1,-3-1 1,-3-2-139,-1-1 1,0-4-1,-2 2 1,-2-1-35,0-3 1,-5 3-1,4 0 1,0 0-231,-1 0 0,4 2 0,-3-2 0,3 2-349,2 2 1,4-2 0,2 0 797,1 3 0,13-5 1,8 0-1</inkml:trace>
  <inkml:trace contextRef="#ctx0" brushRef="#br0">21528 10502 8569,'0'-14'678,"0"1"-346,0 6 1,6-4 0,4 7 0,5 1 224,3 1 1,6 2-1,-2-1 1,2-2-264,-2-1 0,3-1 1,-4 7-1,0 1-185,-4 1 0,-2 6 0,-3-1 1,-3 3-112,-5 1 1,-8 5-1,-6 1 1,-7 2-99,-5 3 1,-8 0-1,-1-1 1,0 0-47,-1 0 0,8-4 0,-1 1 1,4-3 74,5 1 1,1 0-1,3-5 1,3 1 64,5-1 1,2 0 0,5-1 0,5-1 360,5-3 1,14-5 0,1 2 225,4-4-552,4-1 0,-1 0 1,1 0-1,-1 0-1052,0 0 1,3 0 0,-2 2 1022,2 2 0,2 4 0,0 5 0</inkml:trace>
  <inkml:trace contextRef="#ctx0" brushRef="#br0">22821 9422 8257,'-7'-13'-537,"1"6"1,4-5 536,-2 3-348,2 3 1,-3-1 8,5 2 2360,0 4-848,0-5 0,1 6 1,3 0-617,5 0 0,8 4 0,2 2 0,0 1-44,0 4 1,10 5-1,-1 2 1,3 0-154,1 1 0,5 0 1,-1 5-1,2-2-334,2 2 0,-1-1 1,-2 1-1,-1-3-195,1-2 1,0 0 0,0-2 0,-3 0-392,-2 0 0,2-2 1,-5-2-1,-4 0-25,0 0 0,-6 1 0,-1-1 0,-3 0-221,-2 1 1,-6 4 0,-2 1 0,-4 0 805,-1 0 0,-11 11 0,-4-2 0</inkml:trace>
  <inkml:trace contextRef="#ctx0" brushRef="#br0">23781 10568 9553,'0'-20'1581,"1"9"1,2 14-1415,2 9 1,-1 4-1,-4-1 1,0 2 63,0 0 1,0 6 0,0-4 0,0 0-217,0 0 1,0 3 0,0-2-1,0-1-58,0 0 0,0-5 1,0-6-658,0 3 1,-1-5 324,-4-2 0,4-14 0,-4-8 1,4-6 119,1-2 0,1-5 1,2-2-1,2-1 316,-2-3 0,3 0 1,-2 1-1,1 7 173,1 5 0,-3 0 1,4 7-1,0 2 934,1 4 0,1 1 1,4 6-899,0 1 0,1 1 0,0 2 0,3 2-482,1 2 1,-1 4 0,-5 5-1,-3 0-35,-5 0 1,2 5 0,-1 0 0,-4 0 104,-4 1 1,-4-4-1,-6 4 1,-1-1 102,1 0 1,-5-1 0,0-3 0,2-1-7,1 0 1,2-4 0,1 0-343,3 2 434,3-6 0,8 1 1,2-6-1,5 0 84,3 0 1,1 0-1,1 0 1,-1 0 108,0 0 1,1 0 0,-1 0 0,0 0 126,1 0 0,-1 2 1,0 1-1,-1 3-201,-3 1 0,3-2-201,-3 3 1,1 1-14,-1 5 1,-2-5 0,-4-1-78,2 3 0,-2-1 0,-8 1 0,-4-3 70,-2 3 1,-9 1 0,-2 1-1,-3-1-28,-2-3 1,1 3 0,-1-4 0,0 3-153,1-2 0,3 1 0,3-4 1,0 0-485,4 0 1,6 3-832,1-5 0,7 1-715,2-5 2265,6 0 0,20-6 0,2-2 0</inkml:trace>
  <inkml:trace contextRef="#ctx0" brushRef="#br0">24274 10662 8051,'8'-31'894,"-4"0"1,-1 7-213,1 11 0,-1 7 0,5 10-485,-2 5 0,-2 3 0,-4 1 0,2 2 147,2 3 1,-2-2 0,2 6 0,-2 0-278,-2-1 1,0 3 0,0-5 0,0 0-321,0 1 1,-5-7 124,1-4 0,-2-6-38,1 1 1,4-13 0,-5-6 0,1-4-303,1-4 0,0-7 0,4-1 1,0 1 394,0 2 1,0 3 0,0 1-1,0 3 608,0 2 0,0 1 1,1 7-314,3 2 0,-1 3 125,6 6 1,0 0 0,3 1 0,-2 4-233,-1 4 1,-4 1 0,2 0 0,-1-1-232,-3 2 1,-1 0-1,-2 3-105,0-1 0,0-4 0,-2-2-272,-2-1 256,-4 5 1,2-10 218,6 4 0,8-4 0,8-1 0,2 0 173,-2 0 1,3 0-1,-1 0 1,-2 2 214,-1 2 0,-6-3 1,-2 5-1,1-1-93,-1-1 1,-4 7 0,0-2 0,-6 2 1,0 3 0,-6-1 0,-1-1-314,-2-3 0,-1 3 0,0-4 1,-1 3-234,1-2 0,0 1 0,-2-4 0,-2 0-49,0 0 0,-1 0 1,5-3-1,-1 1-53,1-1 1,0-1 0,1-1-1,1 2-277,2 2 0,2 0 0,-2 0-2055,5 4 2702,2 3 0,14 1 0,3 0 0</inkml:trace>
  <inkml:trace contextRef="#ctx0" brushRef="#br0">24741 10542 8062,'-12'-18'0,"3"0"15,3 6 0,8 11 0,2 5 588,5-1 1,3-1-1,3-2 1,2 1 28,6 4 1,6-4 0,4 4 0,1-2-256,3 1 0,-3-1 0,0 4 0,-3 1-166,-6-1 1,0 2 0,-7 4-1,-1 1-117,-3-1 1,-6 0 0,-4 1 0,-4-1 46,-4 0 1,-4 5 0,-6 1 0,-3 1-92,-1-1 0,-5 5 1,1-2-1,-4 3-38,0 2 0,1-1 0,1 1 0,3 0-334,2-1 1,1 5 321,5 0 0,-1 6 0,1-2 0</inkml:trace>
  <inkml:trace contextRef="#ctx0" brushRef="#br0">5145 8250 24643,'0'-14'-8331,"6"7"8910,3 2 1,-1-1 15,1 2 303,-6 0-942,-3 4 1,-8-2 543,-5-2 1,4 1-488,0-6 0,5 4-258,-5-4 0,0 6 1,-5-1 556,1 3 0,0 1 1,-1 1-1,1 2-155,0 1 0,-1 2 0,0-3 1,-3 2 76,0-2 1,3 3-1,5-2 1,0 1-22,2 0 215,1-3 0,6 10-728,0-3 0,0 3 1,0 1-1,0 0 113,0 0 1,0 5 0,0 2 0,-1-1 72,-4 0 0,4 3 1,-5-3-1,1 1-116,1-1 0,-5 3 0,3-4 0,0-2-53,0-1 1,2 3 0,2-2 0,-1-3-18,-1-2 1,0-2-1,2 4 47,-2 0 0,2 1 1,-2-1-1,2 0-80,2 1 1,-4 0-1,-1 3 1,2 2 367,2 2 0,-4-1 0,1 4 0,1-3-85,2-2 0,1 3 0,0-2 1,0-1-3,0 0 0,0 0 1,0-2-1,0 0 1,0 0 0,0-2 0,0-1 0,0 3 69,0 0 0,-5 1 1,1-3-1,-1 1-18,-1 2 0,5 6 0,-5-4 1,1 3-9,1-1 1,-2 0 0,3 5 0,-1-1-101,1 1 1,1 0 0,2-1 0,0 0-9,0-4 1,0 1 0,0-3 0,0-1 144,0 0 1,0 3-1,0-4 1,0-2 35,0-1 0,0-1 0,0-1 0,0 0 46,0 1 1,0-1 0,0 0 0,0 2-195,0 3 0,0-2 0,0 6 0,0 2-134,0 1 1,0 6 0,0 0-1,0-3 32,0-4 0,0 1 1,0-4-1,0 1 191,0 1 0,5-7 0,-1 2 161,-1-4 0,-1 0 1,-2-1-1,1-1-78,3-3 1,-2 3-1,2-4 1,-2 4-158,-2 2 0,0 0 0,0 3 0,0 2 62,0 2 0,0 5 1,0 5-1,0-1-355,0-2 1,0-1-1,0-2 1,0-1 268,0-2 0,0-6 0,0 2 0,0-3 360,0-2 0,0-4 0,0 0 36,0 1 1,0 2 0,0 1-289,0 1 1,0-1 0,0 0-1,0 2-88,0 3 1,0 1-1,-2 5 1,-1-2-121,-1 2 1,0 1 0,4 0 0,0-1 86,0-2 1,-5-6 0,1 2 0,1-3 131,1-2 1,2 1-1,0-1 461,0 0 0,0-4 0,0 0-414,0 1 1,0 2 0,0 2-1,0-1-100,0 0 0,0 2 0,0 3 1,0 3-179,0-1 1,0 5-1,2-2 1,1 0-187,1 0 0,1 0 1,-5-3 417,0 0 1,0-3 0,0 0-135,0-2 1,0-6 451,0 0 1,0 0 0,0 4-243,0 0 0,4 2 0,2 2 0,0 2-464,0 2 0,0 1 0,-3 4 0,1 1 120,-1 0 0,0-1 0,0 0 0,1-3 120,-1-1 1,3-5-1,-1 0 29,-2-2 1,-2-6-1,1-1 829,2-2 0,-2-1-468,2 0 1,-1 2-1,0 7-441,1-1 0,2 0 1,-3 1-1,3-1 107,2 0 0,-5 1 1,2-3-1,0 0-528,-1-2 1,2-2 876,-1 2 0,-2-3 164,6-6 1,-1 0-1,6-2-267,-1-2 1,-1 1-1,-2-4 1,-1-1 37,2 1 1,0 2 0,3-2-314,-1 1 0,0 2 1,1 4-335,-1 0 0,-4 0 0,0 0 522,1 0 0,-2 0 288,1 0 1,-6-2 0,2-2-214,1-5 0,-3-3 0,5-1 206,-2-1 0,4 1-472,-1 0 0,3-1-49,1 1 1,-1 4 0,-3 0-1,-3 0 28,0 2 0,-5-5 0,4 3 0,-4-3 34,-1-1 1,5-6-1,-1-3 1,-1-2 104,-2 2 0,-1-4 0,0 3 0,2-5 47,2-3 1,-2-1 0,2 6 0,-2-1 52,-2 0 1,4-2 0,1 1 0,-2 3-76,-2-1 0,-1 3 0,0-1 1,0 3-196,0 2 1,0-3 0,0 1-1,0-1 71,0-2 1,0-4 0,0 4 0,0-4 15,0-3 0,-4 0 0,-1 3 0,2-3 13,2-5 1,1 4 0,0-1 0,0 2 0,0 0 0,0-5 1,0 5-1,1 2 29,4 0 0,-4 3 0,5-1 0,-1 2-49,-1 3 0,0-2 1,-4 5-1,0 0-2,0-1 0,0-2 0,0 3 0,0 0 16,0-1 0,-4-2 0,-2 3 1,0-2 69,0-2 0,2-3 0,2-2 0,-1-1 3,-1-3 1,-1-3 0,5 4 0,0 1-10,0 2 1,0 1 0,0 2 0,0 2-59,0 0 1,0 7 0,0-2-167,0 4 93,-6 0 1,1 1-1,-6 0 1,2-1-23,-1 1 1,3 0 0,-1-1 139,2 1 1,-3-5-1,3-1 1,0-2 0,1-3 41,2-1 0,1-1 1,2-1-1,0 0 33,0 1 1,0-1-1,0 0 1,2 2-115,2 3 1,-2-2 0,2 6 0,-3 2-95,-1 1 1,-1 2 0,-2 0 21,-1-1 1,-7 1-1,4 0 1,-2-1-35,0 1 0,6-5 0,-3-1 0,2-3 185,-1-6 0,1-3 0,4-8 0,0 1 122,0-4 1,0-5-1,0 2 1,0 2-79,0 2 1,4 2 0,1 4 0,-2 4-186,-2 3 0,-1 5 0,-1 3-97,-4 0 0,-2 3 0,-7 5-119,1 3 1,0 3 0,-1 6 0,1 0 104,0 0 0,-5 0 0,0 0 0,2-1 24,1-4 0,-3-2 1,-1-7-1,0 1 200,0 0 1,-5-6 0,3-2 0</inkml:trace>
  <inkml:trace contextRef="#ctx0" brushRef="#br0">20755 11341 8145,'13'-13'0,"-5"4"0,-2 2-325,0 1 0,0-4 0,2 1 171,-3-3 1,-2 0 0,0 2 0,1 1 782,-1-2 1,-1 4-1,-2-2 1219,0-1-1333,0 4 1,-2 0 0,-2 7-251,-5 4 1,-3 4 0,-3 8 0,-3 6 74,-4 2 1,-3 6-1,-2 1 1,1 3-194,-1 2 1,-4 0 0,0 0 0,3-3-264,4-2 1,-1-2 0,3-6 0,-2-4-474,2-1 1,2 4-1,7-6-151,0 0 740,-1-2 0,1-2 0,0 0 0</inkml:trace>
  <inkml:trace contextRef="#ctx0" brushRef="#br0">19702 12194 8114,'-4'-17'0,"-1"-1"0,2 6 762,8 8 1,-2 8 0,4 6 0,-1 7 51,-3 5 0,3 2 0,-2-1 0,-1-1-585,-1 2 1,-2 1 0,0 2-1,1 0-222,4-1 0,-4-4 0,3-1 18,-2-2-681,-2-1 1,1-16-1,2-10 1,2-9 218,-2-10 0,0-7 1,0 0-1,3-3 271,1-5 0,-2-1 0,2 3 0,0 2 410,1 2 1,-4 5-1,4 9 1,-3 4 84,-2 3 0,5 4 238,1 2 0,-2 4 1,2 8-277,1 2 1,2 9-1,0 0 1,-2 1-221,-1-1 0,0 4 1,3 0-1,-2-2-145,-1-1 1,-1-2-1,1 1 1,-5-1-118,-2 0 0,2-4 0,0 0-109,-1 1 1,-1-2-241,-2 1 526,0-6 0,1 7 0,4-4 1,4 0 85,3 0 0,-1 4 0,0-2 0,-2 1 304,1-1 0,2 0 0,0 2-23,-3-1 0,-3 0 1,-6 4-72,0 1 1,-2-6 0,-2 1-59,-5 2 1,-2-4 0,1 1-570,1-3 163,6 6 1,-7-8 0,4 4-53,-2-1 0,4 4 1,-3-1-1,-1 3 81,1 2 1,-2 0-1,-4 3 1,-1 0 41,1 0 1,-2-2-1,-3-2 1,-2 0 72,-1 0 1,-4 1-1,4-2 1,-1-3-259,0-5 1,5 2 0,-1-2-1,4-1-605,0-1 0,7-4 0,4-1 901,6-1 0,10-12 0,8 1 0</inkml:trace>
  <inkml:trace contextRef="#ctx0" brushRef="#br0">20328 12194 8070,'-13'-34'704,"6"15"0,2 15-227,4 10 1,1 10 0,0 3-1,0 0-310,0 1 0,0 2 1,1-4-1,2-1 177,2 3 1,1-1 0,-3 5-1,1-2-232,-1 1 0,3 1 0,-2-2 0,-1-4-388,-1-3 0,2-6 0,2-2-58,2-1 1,-4-3-1,3-7 68,-1-5 0,-1-9 0,-7-4 1,-1-3 18,-1-2 0,-2-4 0,3 0 1,-3 3 404,-1 4 1,4-4 0,-2 4 0,4 2 1058,1 1 0,0 3-617,0 5 1,1 1-229,4 3 1,7 5-1,5 8 1,0 4-323,-3-1 0,0 8 1,-2-3-1,-2 1-365,-1 3 0,-5 1 0,4-4 0,-2 0-92,-3 1 1,-2-1 0,-2 0 174,-4 1 0,-1-5 1,-4-2-1,1 0-166,-1 1 433,4-5 0,1 3 0,11-6 1,6 0 328,4 0 1,7-2 0,-4-1 0,0-1 22,0 1 0,-1 1 0,-5 4 1,1 2-140,-1 5 0,-6 3 0,-2 1 0,-4 1-3,-1-1 0,-10 5 1,-5 1-1,-4 0-338,-5 0 1,-5-1 0,-2-4 0,1-3-273,2-2 1,1 2 0,0-7-1,2-1-595,3-1 1,3-2 0,5 0-720,1 0 0,6-2 1679,2-2 0,16-4 0,3-5 0</inkml:trace>
  <inkml:trace contextRef="#ctx0" brushRef="#br0">20648 12221 8075,'0'-27'613,"0"2"-128,0 3 0,6 9 83,3 8 0,3 4 0,1 1 0,1 0-27,-1 0 0,5 0 0,0 0-498,-2 0 0,-6 6 0,-2 3 0,-2 2 33,-3 3 0,-3-1 0,-5 0 0,-2 1-262,-1-1 1,-4-4-1,5 0-448,0 1 727,1-4 1,16 0 0,3-6-1,4 1 188,2 4 0,-4-2 0,4 4 0,-1 1-67,0-1 0,-2 2 1,-6 4-1,-2 2 66,-2 3 0,-2 1 0,-7 5 0,-4-2-385,-7 2 1,-8-4-1,0 1 1,-2-2-142,2-2 1,-3-4 0,3-3-1,-4-2-260,0-2 1,-1-2 0,-1-4-1,0 0-339,1 0 0,-1-1 1,9-2-809,-2-2 1653,5 1 0,-4-2 0,7-1 0</inkml:trace>
  <inkml:trace contextRef="#ctx0" brushRef="#br0">19995 13061 8313,'0'-14'992,"2"7"-362,2 2 1,-1 4 29,6 1 1,-6 6 0,0 4 0,-6 7-218,-6 5 0,-4 9 1,-7 4-1,-5 5 69,-4 5 1,-7 2-1,4 5 1,0-2-345,4-1 0,-4-6 0,10 0 0,1-6-456,0-6 1,11-3 0,-2-1 0,4-2-2015,5-3 1,3-4 2301,5-9 0,8-3 0,8-6 0</inkml:trace>
  <inkml:trace contextRef="#ctx0" brushRef="#br0">19115 14473 8186,'8'-26'677,"-2"0"0,-6 4 123,0 4 1,0 11-385,0 7 0,-5 7 0,-1 10 1,-1 1-104,-3-2 1,-2 8-1,-2 1 1,1 1 68,0 4 1,1 0 0,2-4 0,2 1-494,2 0 0,2-5 1,4-2-887,0 0 584,0-8 1,6-14 0,3-13 0,2-10-79,3-9 0,-1-4 0,-1-4 0,-2-1 263,-1-1 0,-1-1 0,2 5 1,-3 2 778,-1 2 1,3 8 0,-3 7-339,2 2 1,-4 3 576,5 7 0,-2 5 1,4 8-374,-2 5 0,-7 7 0,4 5 1,-1 1-426,-1 2 0,1 8 1,-5-6-1,0-1-86,0-2 0,0-2 1,0 1-1,0-4-78,0-3 1,0-6-1,1-2 1,2 1-17,2-1 0,5-4 0,-1 1 0,3-2 45,1-2 0,0 1 0,1 2 0,-1 2 376,0-2 1,-1 4-1,-1 2 207,-3 3 0,-5 6 0,2 1 1,-4 0 48,-1 0 1,-6 5 0,-2-2 0,-6 2-216,-4-2 1,2 2-1,-6-5 1,0 0-539,1 1 0,-3-3 0,5-3 0,-2-2-29,-2-3 0,-1 1 0,0-6 1,2 1-258,-2 1 1,1-5 0,-1 4-1,3-4-599,2-1 1,3 2 134,7 2 1,4-3 1013,10 4 0,8 2 0,8 1 0</inkml:trace>
  <inkml:trace contextRef="#ctx0" brushRef="#br0">19635 14407 9476,'-1'12'624,"-2"-1"1,-3 1-214,-1 3 0,4 6 0,-3-2 0,0 2 203,-3 2 0,1 3 0,1-1 0,1-2-627,3 0 1,-3-7 0,2 2 0,1-3-309,1-2 0,2-4 0,2-2-20,2-1 0,-1-7 0,6-10 0,0-5-206,-2-6 1,4-3 0,-7-2 0,-1 0 202,-1 1 1,2-6-1,1 1 1,-2 2 753,-2 1 0,0 2 0,2 3 866,2 1 1,-1 5-764,-4 0 0,-4 9 0,-1 8-175,2 8 0,2 3 0,1 3 0,1-1-295,4 0 1,-4 1 0,5 0-190,0 4 1,-3 1 0,5 4-172,-2-6 0,-1-6 81,0-2 1,-4-5 0,5 4-198,0-3 0,-3 0 647,6-5 1,-6 1 0,1 4 142,-2 4 0,-2 3 0,-2 2 0,-2 3 6,-5 0 1,-4 7-1,-5-2 1,-3 4-214,1 0 0,-9-1 1,6-1-1,1-3-253,1-2 1,3 3 0,5-4-1190,-1-2 1,8-2-176,6-5 0,8-5 0,10-8 1467,4-5 0,9-15 0,3-4 0</inkml:trace>
  <inkml:trace contextRef="#ctx0" brushRef="#br0">19969 14433 8557,'-6'-16'1277,"-3"3"0,-3 2 0,-1 11-883,-1 0 1,7 2 0,2 2 0,4 5-232,1 3 0,1 1 0,5 1-605,8-1 0,5-1 0,8-2 0,1-2-394,3-2 1,-2-2 0,7-4 0,0 0 87,-2 0 1,3-10 0,-6-4 0,-2-2 593,-1-3 1,-8 4-1,-5-4 376,-5-1 1,-7 6-1,0-3 2292,-6 7-1848,-5 4 1,-11 6 0,-3 2 0,-3 3 542,-2 9 0,1 9 1,-1 12-1,2 2-751,2 4 0,0 6 0,4-1 0,-1-1-755,1-4 0,3 7 0,5-8 0,4 0-462,1-3 1,2-5 0,4-5 0,1-2-600,3-3 1358,4-3 0,5 1 0,1 0 0</inkml:trace>
  <inkml:trace contextRef="#ctx0" brushRef="#br0">21288 11328 8270,'0'-22'97,"0"0"1,6 7-9,3 2 0,-2 7 0,2 10 109,2 5 0,-4 4 1,1 5-1,-1 6 124,0 5 0,-2 1 0,4 5 0,1 3 46,2 0 1,1 2-1,2 0 1,1 0-232,2 0 1,6-2 0,-1-1 0,7-2 99,6-3 0,-2-1 0,0-6 0,0-2-865,0-6 1,-4 3 0,-1-4-1,-4-3 628,-2-2 0,-7-3 0,3 6 0</inkml:trace>
  <inkml:trace contextRef="#ctx0" brushRef="#br0">21728 12421 8252,'13'0'1089,"-4"1"-666,0 4 0,-6 8 0,0 9 0,-4 4 63,-4 0 0,-4 5 1,3 2-1,1-1-270,-1 1 1,1-3 0,5-7 0,0-2-409,0-2 1,2-1 0,2-6 1,5-3 0,3-3 0,1-8 0,0-4-110,1-7 1,-1-6-1,0-9 1,-1-3-449,-3-5 0,-3 2 0,-6-2 0,0-1 649,0-1 0,0-2 0,0 1 1,0 4 752,0 4 0,0 9 1,0 2 274,0 1 1,2 6-584,2-1 1,3 7 0,8 7 0,2 1-162,0 4 1,3 2 0,-4 7 0,2-1-271,-2 0 1,-1 5-1,-3 0 1,-4 0-80,-3 1 0,-4-4 0,-1 2 1,0-2-23,0-1 1,0-1 0,0 0-1,-1-1-209,-4-3 1,4 3 219,-3-3 0,7 3 329,1 1 0,0 0 1,-4 1-1,0 0 168,0 4 1,-6-2 0,-2 5 0,-4 0 25,-2 0 1,0-4-1,-3 4 1,-2-2-22,-2-2 0,5-4 1,-3-3-382,0-1 0,-1-1-1176,-2 0 233,3-2 0,11-12-71,4-2 1,8-3 0,5 2 320,3 5 0,-3 2 1,0 2 746,1 0 0,2 6 0,1 2 0</inkml:trace>
  <inkml:trace contextRef="#ctx0" brushRef="#br0">22261 12528 8287,'0'-14'211,"0"1"-46,0 0 1,0 7 0,2 4 243,2 5 0,-1 7 0,5 1 0,-2 4 133,-3 2 0,2 3 0,0-3 1,-2 4-298,-2 0 0,4 0 1,-1-5-1,-1 2-193,-1-2 0,-2-1-1452,0-2 873,0-5 0,-5-8 0,1-9 1,1-5 147,1-3-1,-2-3 1,-1-5 0,3 0 198,0-3 0,1-2 1,-2 5-1,-2 1 529,2 2 0,-3 1 1,2-1 418,1 4 0,1 4-151,2 0 1,2 7 0,2 2-266,5 4 0,7 1 0,4 0 0,0 1-148,4 4 1,-3 2-1,0 7 1,-2-3-233,-3-2 1,-1 3-1,-3-3 1,-3 3-221,-5 1 0,-2 1 1,-2-1-423,0 0 450,-6 1 1,-2-1 0,-7-1 0,-1-2-129,-2-1 0,-4-2 1,4 2-1,2-3 11,1 0 1,2-4 435,0 2 0,4-3 0,1 1 243,2 2 1,2-1 0,4 6-77,0 2 0,0 0 0,0 3 0,-1-1-416,-4 0 1,4 1-1,-4-1 1,2 0-46,-1 1 1,2-1 0,-2 0 195,2 1 0,8-1 0,2 0 0</inkml:trace>
  <inkml:trace contextRef="#ctx0" brushRef="#br0">22715 12554 9850,'-5'-19'665,"1"-3"1,-1 20-1,5 13 1,0 11-516,0 4 0,0 7 1,0-9-1,0-2-35,0-1 0,0 1 0,0-4 0,0-2-396,0-1 0,-1 3 1,-2-1-1,-3 0-553,-2-3 0,1 0 834,-2-1 0,-3 0 0,5 1 0</inkml:trace>
  <inkml:trace contextRef="#ctx0" brushRef="#br0">22661 12474 8357,'0'-46'888,"8"3"1,5 3 0,8 15-323,4 12 0,-3 7 0,-1 6 0,0 1-677,-1 4 0,-2-2 0,4 4 0,1 1-4107,-3-1 4218,5-4 0,-4 3 0,6-6 0</inkml:trace>
  <inkml:trace contextRef="#ctx0" brushRef="#br0">21741 11022 15196,'6'-12'-258,"3"3"1,16-2-1,11 7 1,10 3 339,6 4 1,11 5-1,6 10 1,-33-7-1,0 0-88,2 2 0,1 0 0,4 2 0,2 1 0,1 0 0,1 2 1,0 0-1,1 1-164,0 1 0,0 1 0,4 3 0,0 1 0,-5 0 0,0 0 1,2 2-1,0 1 91,1 0 1,-1 2 0,2 3 0,-1 1-1,-2-3 1,-1 1 0,-2 0 0,0 0-52,-1 1 1,0-1 0,-1-2 0,1-1 0,-2 0 0,-1-1 0,-1-3 0,0 0 35,-1-2 0,0-2 0,2 0 0,0-2 0,-4 0 0,-1-2 1,-1-2-1,-1-1-290,28 10 1,-8 0 0,-8-5 0,-8 0 89,-4 1 0,-9-4 1,-7-6-1,-5-1 294,-4 2 0,2-3 0,-7 6 0,1 2 0</inkml:trace>
  <inkml:trace contextRef="#ctx0" brushRef="#br0">24221 12621 8383,'0'-14'738,"-5"1"0,0 1 0,-1 5-249,0 7 1,0 12 0,3 11 0,-3 6-575,-2 2 1,1 4-1,-3-4 1,2-1 106,2-2 1,-3-3 0,5-1-392,1-2 1,2-6-1,2 1-3,4-7 1,2-4 0,8-9-1,0-4-4,-2-7 0,6-8 1,-9-3-1,1-6 173,1-5 1,-6-5-1,0 7 1,-2-2 265,0 1 0,1 1 0,-5-2 0,0 5 404,0 3 0,4 6 0,1 1 2014,-2 2-2185,-2 1 1,-1 12 0,0 6-271,0 7 0,0 10 0,-1 0 1,-2 0 55,-2-2 1,-1-2 0,3 0 0,-1 1-245,1-1 0,-3 0 0,0 1 0,0-1 3,0 0 1,2-4 0,4 0 81,0 1 1,0-2-1,1-1 1,4-1 18,4-3 1,7-2-1,3 1 1,2 1 44,3 1 0,-5 2 0,0-3 0,-1 3 246,0 2 0,0 0 0,-5 6 1,-1-1-58,-3 0 1,-3 1 0,-6-1 0,-2 0-53,-2 1 1,-5-1 0,-8-1 0,-2-2-31,-2-1 1,1-4 0,-4 2-1,3-1-257,2-3 0,1-2 1,5-1-25,0 0 1,7-4 40,6-1 0,6 1 0,7 4 0,0 2-46,1 2 0,-3 3 0,0 7 0,-4 1-7,-1 2 0,-1 0 0,-5 3 0,0 1-56,0 0 1,-5-5-1,-1 2 1,-1-3-196,-4-2 0,4-6-57,-2-2 0,8-4 507,1-1 0,6-12 0,7-2 0</inkml:trace>
  <inkml:trace contextRef="#ctx0" brushRef="#br0">24767 12661 8224,'2'-18'0,"2"0"914,5 2 1,-1 9 0,-1 8 0,0 11-541,1 9 1,-5-2 0,1 0-375,-2 0 0,-2-4 0,-2 1-292,-2-5-332,-4 1 1,-3-12-1,2 0 129,4-8 0,4-5 1,1-5-1,0-3 261,0 1 1,6-5 0,3 2 0,2 0 266,3 0 1,1 4 0,1 6 0,0 0 801,-4-1 0,1 7 40,-4 2 0,2 5 0,-3 5-479,-3 4 1,-4 3 0,-1 2 0,0 3-313,0 0 0,0 6 0,0-6 0,0 1 66,0 1 0,0-4 0,0 3-1082,0-3 1,-4-6-355,0 0 883,-1-6 0,4 4 247,-4-3 1,2-1-1,-4 6 1,-1 2 255,1 0 1,-3 3-1,-7 1 1,-2 1 103,-2 2 0,-1-1 0,-5-3 0,1-1-175,-1 0 0,0 1 0,2-1 0,2-1 86,0-3 1,7 1-2643,-2-5 2527,9-1 0,15-10 0,9-1 0</inkml:trace>
  <inkml:trace contextRef="#ctx0" brushRef="#br0">25514 12541 8376,'0'-25'-342,"0"2"0,-2 6 424,-2 8 0,-3 3 0,-5 7 592,3 4 1,-3-2 0,3 6 68,-3 1 1,-1 3 0,-2 5 0,-1 6-253,-2 5 0,-4 4 1,3 4-1,-1 0-253,1 5 0,3-3 1,7 6-1,4-5-251,4-5 1,2 2 0,5-7 0,8-5-187,6-5 0,10-7 0,3-4 1,1-5-384,3-2 1,0-2 0,-2 0 0,-4-2 161,-2-2 0,-9-2 0,-3-5 413,-7 3 1,-12 5 0,-12-2 0,-10 5 160,-6 5 1,-11 6 0,2 9 0,2 0-326,5 4 1,5 1 170,5 2 0,9 6 0,7 1 0</inkml:trace>
  <inkml:trace contextRef="#ctx0" brushRef="#br0">5532 12847 8304,'-9'-6'0,"2"-2"37,1-4 1,1-2 0,5 1 253,0 0 1,0 4-1,-1 1-65,-4 3 0,4 2-258,-3 7 0,2 3 0,2 8 1,0 3 138,0 4 0,0 8 1,0 2-1,-1 2-17,-4 3 1,4 2-1,-4 1 1,4 0-58,1 0 0,1 3 0,2 0 1,3-2 49,1 2 1,2 0 0,5-3-1,0 0 2,4 0 1,-1 5-1,6 2 1,2 2 13,1 1 0,8 9 0,-6-2 1,3 6-63,-15-27 1,1 1-1,0 0 1,1 1-1,-1 3 1,-1 0-1,0 0 1,0 1-114,0 0 1,1 2-1,1 6 1,1 0 0,-2-5-1,1-1 1,2 2 0,0 0 3,2 0 1,1-2 0,2-1 0,2-1 0,2-4 0,1-1 0,-1-1-1,1-1 79,-1 0 1,1-2 0,3 0 0,1 0 0,-1-1 0,-1-1 0,1 0 0,-1-1 10,0 0 1,2-1 0,4 3 0,2 0 0,-3-2 0,0 1 0,2 0 0,-1 0 37,0 0 0,1 0 1,1-1-1,0 1 0,3 1 1,0-1-1,1 1 1,1-1-4,2 0 1,1 1 0,0 3 0,1 0 0,4 1-1,1 0 1,-1 1 0,1-1-143,-1 0 1,2 1-1,6 1 1,1 1 0,-4-2-1,-1 0 1,4 0 0,0 0-11,2-1 1,0-1 0,-3-3 0,1-2 0,2-1 0,1 0-1,1-2 1,-1 0 75,3 1 1,0-2-1,1-2 1,0-1-1,-1-1 1,-1-1-1,0-2 1,0-1 50,-2-2 1,1-1 0,6 0-1,0-2 1,0 1 0,0-1 0,2 0-1,1 1 132,0-1 1,0 0 0,-1 0 0,-1 1 0,1 0 0,1 0 0,-25-4 0,1 0 0,0 0-121,2 0 1,1 0 0,-1 1-1,1-1 1,0 1 0,0-1-1,0-1 1,0 1 0,1-1-1,0 1 1,0 0 0,-1 0-66,-1 0 0,0 0 0,1 1 0,5 0 0,2 1 0,-1 0 0,-3-1 0,-1 0 1,1 0-1,1 0 0,0 0 0,1-1-149,-1 2 1,1-1 0,0-1 0,1-1 0,0 0 0,-1-2 0,-1 0 0,0-1 0,0-1 0,-1 0 0,1-1 0,0 0 144,0 0 0,1-1 0,0-1 0,2 1 0,1-1 0,-1-1 0,-3 0 0,-1-2 0,0 1 0,-1 0 0,0-1 0,-1 1 6,-1-2 0,0 1 1,0-1-1,2 0 0,1 0 1,0-1-1,0-2 0,0 0 1,-1 0-1,2 0 0,-1-1 1,0 1 167,0-1 1,0 0 0,0 0-1,-1-1 1,1 1 0,-2 0 0,-1 0-1,-2 1 1,1-1 0,1 0-1,0 0 1,1 1-33,1-1 1,1 1 0,-1-1-1,-1 0 1,1-1 0,-1 1-1,-3 0 1,1 0 0,-1 0-1,0 1 1,0-1 0,-1 1-101,25-3 0,0 1 0,-23 3 0,1-1 0,0 1 0,2-1 0,-1 1 0,0-1 1,2 1-1,-1-1 0,0 0-38,1-1 0,-1 0 0,0 0 0,0 1 1,0 0-1,0-1 0,19-5 0,0-1 1,-2 1-1,-1 0-105,0 1 1,-1-1-1,-2-3 1,0-1-1,-2 2 1,0-1 0,-1 0-1,0-1 139,0-1 1,1-1-1,2 0 1,0 0-1,-4-3 1,-1 0-1,-1 0 1,-1 0-3,-1 0 1,0 0-1,1 0 1,0 0 0,-4 0-1,-2-1 1,-1 0 0,-1 0 15,-1 1 0,0 0 0,1-1 0,0 1 0,-8 3 0,-1 1 0,-1 0 0,-1 1-23,-3 1 0,0 0 0,0-3 0,-1 1 0,33-7 0,-3-1-89,-4-1 1,-5 1-1,-7 2 1,-3 3 233,-5-1 1,1 4-1,-2-6 1,-3 0-277,-2 1 1,-2-3 0,-9 5 0,-1-2 276,1-3 0,-6 4 0,-4-1 0,-2 0-811,-2 1 0,-4 3 0,-1 0-68,-2 2 0,-2 6 733,-4 0 0,0 0 0</inkml:trace>
  <inkml:trace contextRef="#ctx0" brushRef="#br0">18702 15553 8360,'-4'-31'654,"-1"-9"0,1 3-99,4 1 1,6 18 0,4 11 0,5 10-602,3 10 1,7 7-1,0 6 1,6 2 73,3 3 0,0-1 1,3 4-1,-3 0 34,-1 0 1,1 0 0,-4 3 0,-4-3-108,0-1 1,0-2 0,-9-4 0,-4-1 4,-3 1 1,-7 0 0,2-1 0,-5 1-266,-5 0 1,-7 4-1,-8 1 1,-6 4 138,-6 5 0,-13 5 166,-8 7 0,21-20 0,-1 0 0,-4 1 0,0 0 0</inkml:trace>
  <inkml:trace contextRef="#ctx0" brushRef="#br0">6318 17045 9138,'8'-28'0,"-4"0"1187,-2 2 0,-1 3-939,4 14 0,-4 15 1,5 15-1,-1 10-137,-1 9 1,0 9 0,-5 0 0,-3 4-100,-5 5 1,-3-3-1,-2 4 1,1-3-182,0-2 0,0 5 1,-1-9-1,1-1-331,0-2 0,5-8 0,4-8 0,2-4 46,2-5 1,0-7 453,0-6 0,6-12 0,2 1 0</inkml:trace>
  <inkml:trace contextRef="#ctx0" brushRef="#br0">6252 17405 8564,'0'-13'1049,"0"0"1,1 1-930,4 3 1,2 6 0,7 10 0,-3 7-490,-2 0 1,8 6-1,-4-3 1,3 0-559,3-2 1,2-8 926,6-3 0,5-2 0,2-2 0</inkml:trace>
  <inkml:trace contextRef="#ctx0" brushRef="#br0">6785 17312 9159,'0'13'835,"0"7"1,0 2-1,0 1-718,0 0 1,0 2-1,0-4 1,0-1-89,0-2 50,0-3 1,0-9-278,0-6 1,4-6-1,2-9 1,0-3 6,0-4 1,5-2 0,-4 1 0,2 2-274,0 2 0,0 1 0,4 6 261,0 3 0,1-1 0,-1 5 114,0 2 1,1 8 0,-1 2 0,0 1 112,1-4 0,-1 2 1,0-1-1,1-3-17,-1 0 0,5-2 0,0-2-79,-2-2 1,-1 1 921,-2-6-142,-6 0 0,-1 3-430,-6 6 1,2 6 0,2 8 0,5-1 116,3 0 0,3-1 0,3-1 0,5-4-188,7-1 0,-1-2 1,6-4-1,-1-1-142,0-4 0,-6-1 1,0-5-1,-4-1-83,-1-3 0,-3-1 1,-3 2-1,-2 1-535,-1 0 0,-7-1 319,-3 1 1,-8 6 0,-5 2-1,-3 4 327,-1 1 0,-5 6 0,-1 4 1,0 5 115,-1 3 0,4-1 0,7-3-122,5-1 0,4 0 0,6-1 1,7-1-380,8-3 0,4 0 1,2 2-1,-1 1-2136,1 3 2428,0 0 0,5 5 0,2-6 0</inkml:trace>
  <inkml:trace contextRef="#ctx0" brushRef="#br0">7465 17872 8168,'-21'-27'780,"-3"6"0,7 5 1,0 6-1196,3 5 1,5 10 0,1 4 0,1 2 65,-1 3 0,1-1 0,-2 0 1,5 1 483,2-1 0,2 2 1,0 1-1,0 3 511,0 2 0,11 1 1,3 5-1,6 0-560,3-1 1,-2 2 0,0 2 0,-2 1-461,-3-1 1,-2-2-1,-5-3 374,-5-3 0,-2 3 0,-2-4 0</inkml:trace>
  <inkml:trace contextRef="#ctx0" brushRef="#br0">7318 18152 8536,'0'-14'414,"6"2"1,5 4 0,3 3-905,4 4 0,6 7 0,0 2 0,4 4 111,3 2 0,0-6 1,-4 0-1,-1-2 379,1-3 0,0-2 0,-1-2 0,1-2 0,-1-2 0,-5-4 0,-3 5 0,-3 0 0,-2-2 37,-5 4 1,-4-4 0,-8 6 1324,-5 0 0,1 6 1,1 3-784,1 3 0,1 6 1,5-1-1,0 0-516,0-2 0,11-4 1,4 0-1,4-4-14,5-1 0,1-1 1,1-7-1,1-2-147,0-5 1,4-5 0,0-2 0,-1-3 85,-2-2 1,-6 3-1,-1-4 1,-1 0 367,1 1 0,-5-2 0,2 3 0,-3 1 467,-2 0 1,1 1 0,1 6-1,2 3-530,6 5 0,6-2 1,4 1-1,1 4-1359,3 4 0,6 9 0,4 7 1066,5 2 0,-2 1 0,10 5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8638 8649 8239,'-2'-13'-193,"-2"0"0,1 5-195,-6 4 1,0 4 0,-4 3 545,0 1 14,5 1 0,4-5 0,8 0 539,5 0 1,7 0-1,2-2 1,0-1-217,1-1 0,0-2 0,5 3 0,-2-2-158,2 3 0,0 0 0,-1 2 0,-2 0-333,-2 0 0,4 0 1,-6 0-1,0 0-106,-2 0 1,2 0 0,1 0 0,-2 0-257,-1 0 0,-1-4 1,-1-1-1,0 2-155,1 2 0,-1-4 0,0 1 0,1 1-1697,-1 1 2210,0 2 0,6-6 0,2-1 0</inkml:trace>
  <inkml:trace contextRef="#ctx0" brushRef="#br0">9691 10515 8423,'0'-21'269,"-6"4"-814,-3 8 1,2 3 0,-2 7 251,-1 4 1,-1-2-1,1 4 1172,1-1 0,4-2 90,-3-4 1,5-1-347,-2-3 1,5-4 0,5-4 145,4 3 0,2 2 0,4 4 1,3-1-427,4 1 1,3-3-1,2 1 1,-2 2-207,-3 2 0,8 1 1,-3 0-1,1 0 9,0 0 0,0 0 1,2 0-1,1 0-8,-2 0 0,4 0 0,-2 0 0,-1-2-44,-2-2 1,-3-2 0,-1-4 0,-3 1-353,-2-2 1,-1 4-1,-5 0-2072,0 1 1094,1-5 1,-9 10-1,-5-2-300,-7 6 1,-6 6 1535,-5 8 0,3-2 0,-4 5 0</inkml:trace>
  <inkml:trace contextRef="#ctx0" brushRef="#br0">8838 11475 7959,'-13'6'-1376,"5"1"1611,4 6 1,4 1 0,4-2-67,5-4 1,4-2 0,5-6 0,4 0-187,4 0 0,-1-4 0,0-1 1,-1 1 16,-1-2 0,5-1 0,-7-7 0</inkml:trace>
  <inkml:trace contextRef="#ctx0" brushRef="#br0">4146 16712 8315,'0'-20'21,"0"2"1,6 4-1,1 4 2,0 1 0,1 6 1,-4-1-190,5 2 0,-1 2 1,0 2-1,3 1 323,1 1 1,1 1 0,0-5 0,1 0 153,-1 0 0,5 4 0,1 1 1,0-3 121,1 0 0,2-2 1,-3 0-1,2 0-87,2 0 0,7 0 0,1 0 0,0 0-333,2 0 0,-4 0 1,7 0-1,0 0-109,-2 0 0,4 0 0,-2 1 1,2 4 12,2 4 0,6 3 0,1-1 1,1 0 164,-4-2 0,2-6 0,0 1 0,0-2 347,0-2 0,-2-2 1,-2-2-1,1-5-106,1-3 1,7-1 0,-4 1 0,2 1-240,0 3 0,4 3 1,5-2-1,-2 1-321,-1 3 0,-6 1 0,0 2 0,0 0 110,-2 0 1,5 6 0,-5 2-1,4 1 395,2-1 0,-4-5 0,7 2 0,-3-4-3,2-1 1,-3-1 0,-3-4 0,0-4 46,-2-2 0,4-3 0,-6 1 0,1 0-408,0-1 1,2 1-1,-5 0 1,-3-1-416,-2 1 0,2 1 1,-9 3-1,-1 5 22,-2 2 1,2 2 0,-2 0-1,-5 2-113,-2 2 0,1 8 1,-2 7-1,-3 1-609,-2-1 1,4 5-1,-8-2 1211,-1 3 0,7 2 0,3-1 0</inkml:trace>
  <inkml:trace contextRef="#ctx0" brushRef="#br0">16516 6610 12045,'9'-20'0,"-2"2"0,1 4 1366,-1 6 0,-2 2 0,3 7-866,3 4 1,-5-2 0,0 4 0,0 0-302,3 1 0,4-4 0,3 4 209,2-2 0,1-2 0,-1-4 0,3 0 532,-1 0 0,6 0 0,-4 0 0,3 1-493,2 4 0,-1-4 1,1 4-1,1-2-212,3 1 1,-3-2 0,5 4 0,-2 0 174,0 2 0,3 0 0,-6 1 0,-2 0-373,-1-2 0,0 5 1,2-5-1,-1 2 70,1 0 1,0-5 0,1 4-1,3-2 272,4-3 0,4-2 1,1-1-1,-2 0-185,-2 0 1,2 0 0,-4 0 0,2 0-46,0 0 1,-7 0-1,4 0 1,-2 0-340,0 0 1,0 2-1,-4 1 1,-1 1 27,1-1 0,-5 0 1,0 0-1,2 1 305,1-1 0,2-1 1,0-2-1,-2 0 29,-3 0 1,6 0 0,-4 0 0,0 0 59,1 0 0,-4 0 0,1 0 0,1 0-232,3 0 0,0 0 0,1 0 0,0 0-66,-1 0 1,1 1 0,0 2-1,-1 2-88,1-2 0,-2 0 0,0 0 1,-1 1 124,0-1 0,4-1 1,-6-2-1,3 0 277,2 0 0,0 0 0,-1 0 0,1-2-248,0-2 0,-2 2 0,0-4 0,-1 2 0,-1-1 0,5-1 0,-5 3 0,0-1 0,0 1 0,2 2 0,-3 1 0,2 0 0,-2 0 0,6 0 0,-4 0 0,-1 0 0,3 0 0,-3 0 0,1 0 0,-2 0 0,2 0 0,1 0 0,2 0 0,-1-2 0,1-2 0,0 2 0,-1-4 0,1 2 0,0-1 0,-1 1 0,0 4 0,-3 0 0,-1 0 0,-1 0 0,3 0 0,-3 0 0,-2 0 0,5 0 0,-2 0 0,1 0 0,0 0 0,2 0 0,-3 0 0,2 0 0,-2 0 0,6 0 0,-3 0 0,2 0 0,3 0 0,-1 0 0,-2 0 0,0 0 0,-1 0 0,1-5 0,0 1 0,-1 1 0,1 2 0,0 1 0,-1 0 0,1 0 0,-1 0 0,0 0 0,-3 0 0,0 0 0,0 0 0,2 1 0,2 2 0,0 1 0,-1-1 0,1-1 0,1-4 0,2-1 0,1-1 0,0-2 0,-4 3 0,-1-3 0,1-1 0,-2 2 0,-1-2 0,-2 1 0,2 3 0,-3-3 0,-1 2 0,0 1 0,-4 1 0,3 2 0,-1 0 0,-2 0 0,-1 0-284,-2 0 0,-5 2-1296,-4 2 1,-4 4 0,-4 6 0,-7 3 1400,-5 0 1,-5-5 0,-5-6 0</inkml:trace>
  <inkml:trace contextRef="#ctx0" brushRef="#br0">23128 7650 9828,'0'-9'-238,"0"0"1,1 0 418,4 2 0,8-5 0,9 4 0,5 0 60,4-1 0,3 1 0,8-2 0,1 3-168,1 1 1,9 1 0,-2 5 0,-4 0-48,-4 0 0,4 0 0,-7 3 0,2 3-463,-1 3 1,-1 10 0,-1-5 0,-4 2 434,-4 3 1,4 2-1,-1 5 1</inkml:trace>
  <inkml:trace contextRef="#ctx0" brushRef="#br0">16276 8569 8701,'0'-25'0,"0"3"97,0 4 0,10 3 0,7 4 0,6 0-79,10 2 0,10 6 1,9-1-1,7 1-13,8-2 0,5 4 1,-2-3-1,-2 2-474,2 2 1,-1 0 0,-2 0-1,0 2 469,-1 2 0,7 3 0,1 7 0</inkml:trace>
  <inkml:trace contextRef="#ctx0" brushRef="#br0">18196 13447 6721,'-8'-1'361,"4"-4"0,4 4 0,4-5 1,5 1 191,3 1 0,7-5 0,3 5 0,5-1-201,4-1 1,2 5-1,5-4 1,1 4-62,2 1 1,2 0 0,-3 0 0,-1 0-138,-4 0 0,8 1 0,-1 2 0,4 2-130,4-2 1,5-2 0,1-1-1,0 0-120,5 0 1,-3 0 0,0-1 0,-4-4 27,0-4 1,-1-1 0,0 0 0,-1 1-788,-3-2 0,0 5 0,-8 2 0,-4 2 855,-2 2 0,-4 0 0,-5 0 0</inkml:trace>
  <inkml:trace contextRef="#ctx0" brushRef="#br0">20782 13434 11732,'0'-14'-1482,"0"7"1870,-6 1 116,4 6 1,-1 0 0,12 0 0,8 0 213,2 0 0,10 0 0,1-1 1,6-2-502,5-2 1,6-1-1,-2 2 1,-2-4-327,-2 1 1,-1 0-1,0 4 1,-1-2-373,-4 2 0,-2-3 0,-6 2 0,-2 1-505,-3 1 0,-3 2 1104,-5 0 1,-1 0 0,0 0 0</inkml:trace>
  <inkml:trace contextRef="#ctx0" brushRef="#br0">22501 13447 8478,'-7'-6'687,"2"-3"1,4 2-175,1-2 1,0 5-193,0-5 0,6 6 1,3-2-390,3 4 0,1-4 1,2 1-1,3-1 205,4 0 0,3 3 0,2-2 0,-1 2 152,1 2 0,10 0 0,4 0 1,5 0 77,5 0 1,3 5 0,4-1 0,0 0-97,3 2 0,8-4 1,-6 2-1,-4-2-138,-3-2 0,0 0 0,-1 0 1,-3 0-257,0 0 1,-2-5 0,2-1-1,-2-1 5,1-3 1,2-2 0,-7-2 0,-2 3-33,-2 2 0,5-2 0,-7 5 0,0 1-35,-3-1 1,-1 1 0,-8 5 0,-4 0-145,-4 0 1,-2 2-1,-6 2 1,-3 5-501,-5 3 1,-2 1 0,-4 0-1,-4 2-1044,-7 3 1873,-6-3 0,-8 10 0,1-4 0</inkml:trace>
  <inkml:trace contextRef="#ctx0" brushRef="#br0">18582 14127 7791,'0'-14'-1712,"2"7"1685,2 3 0,-2 4 0,4 3 148,-1 1 1,-2 0 0,6-4 232,2 0 0,1 0 0,1 0 0,0 0 79,1 0 0,-1 0 0,0 0 0,2 0-74,3 0 0,-2 0 0,6 0 1,2 0-172,1 0 0,2 0 1,1 0-1,2 0-71,1 0 0,4 0 0,-2 0 0,-1 0-283,1 0 0,0 0 1,-4 0-1,4 0 253,1 0 1,-3 0 0,3 0-1,0 0 112,0 0 1,0-4 0,3-2 0,-1 0-63,1 0 0,-3 2 0,1 4 0,1 0-100,-2 0 0,8 0 0,-5 0 1,0 1-203,1 4 0,-5-2 1,-1 4-1,-1 1-44,0-1 1,1-3 0,-6 4-1,1-2 172,0-3 1,2 3 0,-1-2 0,-2-1 332,-1-2 0,0-1 0,2 0 0,-1 0 25,1 0 0,4-4 0,0 0 0,-1 1-161,-2 1 1,3-2-1,2-1 1,-1 2-207,1 2 0,2 1 1,-2 1-1,-2 2-102,-3 2 0,5 4 0,-10-4 0,0 1 71,-3 0 0,3 3 0,-6-4 0,1-1 31,1 2 0,-4-4 0,3 2 0,-3-3 472,-2-1 1,5 0 0,1 0 0,0 0-198,1 0 0,3 0 1,1 0-1,4 0-366,3 0 0,0 0 0,-3 0 0,2 0 3,1 0 0,5 0 0,-4 0 0,1 0 90,-1 0 1,4 0-1,-5 0 1,-1 0 160,-2 0 0,3 0 1,2 0-1,-1-1 132,1-3 1,4 1 0,-2-5 0,2 2-138,-1 3 1,5-3 0,-2 2 0,1-1-203,3 0 0,0 3 0,-5-2 1,-1 2-2,-1 2 1,-1 0 0,5 0-1,-1 0 44,-4 0 0,2 0 1,-5 0-1,-3 0 189,-1 0 0,3 0 0,2 0 0,0-1 156,-1-4 1,4 4 0,-4-5 0,1 1-145,0 1 1,2-5 0,-2 3 0,1 0-109,3 0 0,1 2 0,2 2 0,-1-1-213,-4-1 1,4-1-1,-5 5 1,0 0-20,-3 0 0,2-1 0,-2-2 1,-2-1 371,-1 1 1,-1 1 0,1 1 0,2-2 81,1-2 1,0-4-1,-3 3 1,2-1-143,1-3 1,5-1-1,-5 1 1,-2 1-410,-1-1 1,-1 2 0,-2 1 0,-1 0-299,-2-1 1,-6 5-1,2-1 1,-3 2-2717,-2 2 2564,-5 0 0,-8 0 0,-12 2 1,-9 2 732,-10 5 0,-18 9 0,-6 3 0</inkml:trace>
  <inkml:trace contextRef="#ctx0" brushRef="#br0">18422 14673 21630,'-9'0'-3201,"1"0"3754,5 0 0,-2 0-368,10 0 0,3 0 0,10-1 0,4-2 167,4-2 0,9 1 0,2 4 0,0 0-144,2 0 0,-2 0 0,1 0 0,-1 0-31,0 0 1,5 0-1,-7 0 1,4 0-52,1 0 0,0 0 1,0 0-1,0 0-434,0 0 1,-2 0-1,1 0 1,-2 0-534,0 0 1,4 0-1,-7 0 1,0 0 840,-2 0 1,2 0-1,0 0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16423 15953 12489,'9'4'982,"-2"3"1,-1 4-331,-3 4 0,-2 7 0,1 2 0,1 4 7,1 3 0,1 4 0,-5-2 1,0-1-462,0 1 0,-2 3 0,-1-5 0,-1-3-348,1-4 1,1-5 0,2-6-749,0 0 1,0-8 291,0-10 1,0-9-1,2-19 1,1-5-59,1-5 0,1-12 0,-5 0 0,0-3 400,0-1 0,0 3 1,0 7-1,0 4 488,0 4 0,-5 8 0,1 7 0,1 7 763,1 4 0,4 7 0,2 4 0,5 2-452,3 2 1,6 2 0,3 4 0,1 6-284,1 4 0,6 8 0,-9-2 0,1 3-237,-3 2 1,-5 1 0,-2 1-1,-4 2-22,-1-1 0,-3-2 1,-8-1-1,-2-2-380,0-3 0,-10-2 0,4-7 1,-2 0-388,0 1 1,1-7 0,-3-3-1836,-1-2 0,7-8 2609,6-3 0,10-15 0,2-4 0</inkml:trace>
  <inkml:trace contextRef="#ctx0" brushRef="#br0">17103 15526 8132,'0'-22'1922,"0"0"0,0 7 0,0 15-1546,0 7 0,0 5 1,1 1-1,2 2 258,1 3 0,7 3 0,-2 7 0,1 3 22,-1 5 0,1 4 0,-4 2 1,0 4-652,0 2 0,-1-2 0,-4 1 0,2-5-208,1-4 0,1 2 0,-5-9 0,0-3-3019,0-4 2354,0-5 1,-5-14 0,0-10 0,-3-11 655,-2-8 0,-1-2 0,1-1 0,1 0 714,-1 1 1,-2 0 0,-1 4 0,-1 4 131,1 4 0,6 5 0,1 1 1013,0 2 1,4 3 0,-2 8-1493,2 4 0,2 9 0,2 4 0,1 1-545,1 0 0,7 5 0,-3-5 1,3 1-556,-2 1 0,3-5 0,-4-1-342,4 0 1,2-4 0,-1 1 1286,0-5 0,6-5 0,2-6 0</inkml:trace>
  <inkml:trace contextRef="#ctx0" brushRef="#br0">17463 16033 10140,'5'1'1842,"-5"3"1,0 4 0,-4 7-1,3 1-1514,1 2 1,0 0 0,0-5 0,0 0-921,0 1 1,4-6-1,2 0-52,1-2 0,-4-3 1,2-8 164,-4-4 1,-1-7 0,0-3 0,-1 0 431,-4-1 1,2-2 0,-6 3-1,1 0-104,0-1 0,2 3 149,6 3 0,2 7 1,2 2-667,5 4 1,7 5-1,4 2 1,0 2-1066,4 2 1733,-5 2 0,6 1 0,-4 1 0</inkml:trace>
  <inkml:trace contextRef="#ctx0" brushRef="#br0">17689 16033 8551,'8'-6'60,"-1"3"2527,-3-6 0,5 6-1533,9-2 1,-3 5 0,3 3 0,-4 3-597,0 2 0,-2 5 1,-4 5-1,-2-2-477,0-1 1,-4 0 0,2 1-1,-2 2-265,-2-2 1,0-6-1,0-1-2263,0 2 1119,0-5 1,0-2 1334,0-8 0,-5-8 0,1-6 0,1 2 641,1 1 0,2-3 0,2 0 1,1 2 346,1 1 0,5 6 1,-3 2-1,2 1-243,2 3 0,2 3 0,0 4-561,-4 5 1,3 3 0,-5 3 0,0 1-273,0 2 1,0-2 0,-3-5 0,1-2-1992,-1 1 1418,-2-4 0,-1-2 0,0-8 423,0-5 1,0-3 0,-1-1-1,-2-2 587,-1-3 1,-1 3-1,5-4 767,0 0 1,5 4-1,0-1 161,3 6-834,1 4 0,4 7 0,2 4 0,1 2-55,2 0 0,4 10 0,-3-4 0,1 2-1139,-1 0 0,-1 2 0,-4 1-3586,4-2 3740,-3-1 0,4-1 690,-5-1 0,5-6 0,2-1 0</inkml:trace>
  <inkml:trace contextRef="#ctx0" brushRef="#br0">18769 15873 8024,'0'-26'1960,"0"4"0,1 7-1610,4 7 1,2 5-1,7-2 1,-1 4-133,0 1 1,2 4-1,1 2 1,4 0-841,0 0 0,-3 3 0,2-3 1,-1 1 621,-1 3 0,1 8 0,-5 3 0</inkml:trace>
  <inkml:trace contextRef="#ctx0" brushRef="#br0">18689 16099 8139,'3'-19'5296,"6"6"-4826,6 11 0,11 10 0,2 5 0,2-1-551,1-3 0,9 1 0,-4-6 0,-2-1-1622,0-1 0,-5-2 1703,7 0 0,-1-6 0,5-1 0</inkml:trace>
  <inkml:trace contextRef="#ctx0" brushRef="#br0">19969 15753 12714,'13'13'0,"0"0"617,1 1 0,5 5 1,3 2-204,3-1 1,2 4 0,0-5 0,-1 2-318,1 3 1,1-4 0,0 1 0,0 0-1063,-3 0 0,-5-4 1,-1 4-1,-3-2 965,-4-2 0,4-2 0,5-2 0</inkml:trace>
  <inkml:trace contextRef="#ctx0" brushRef="#br0">20422 15753 8083,'-27'-39'2913,"0"8"1,2-1-2184,3 12 0,3 14 0,4 3 0,-3 6-675,-4 6 1,-5 9 0,-4 4 0,-3 5-456,0 4 0,-9 7 0,3 10 0,0 2-495,3 5 1,6 6 0,9-2 0,6 0 894,5 0 0,-1 5 0,5-3 0</inkml:trace>
  <inkml:trace contextRef="#ctx0" brushRef="#br0">19715 15619 8137,'-6'-7'48,"5"0"2223,-4 2-1888,4 4 1,7-5-1,3 7 1,3 4-76,1 4 0,5 8 1,1 6-1,2 3-157,2 5 1,3-3 0,0 5 0,1-2-349,0 0 1,1 0 0,1-4 0,1 0-367,-5-1 0,2-5 0,-5-3 0,3-3 563,2-2 0,5 0 0,3 1 0</inkml:trace>
  <inkml:trace contextRef="#ctx0" brushRef="#br0">17249 13887 28064,'0'-13'-9118,"0"-1"6071,0 7 2702,0 1 1,0 7-1,0 4 1,0 4 1086,0 3 0,0 1 0,0 2 0,0 2-98,0 6 1,0 2 0,0 2-1,0-1-124,0 1 1,0-1 0,2 1-1,1 0-479,1-1 0,5-3 0,-3-3 1,0 0-1032,0-4 0,3-6 0,-3-2 956,1-2 1,0-8 0,4-8 0,-4-5-614,-1-3 0,0-10 1,-3 0-1,1-5-131,-1-4 0,-1-1 1,-2-2-1,0 0 998,0 0 0,0 1 1,0 5-1,0 6 483,0 4 1,0 8-1,0-2-115,0 4 1,1 6 0,4 4 48,4 2 1,-2 8-1,2 3 1,0 3-376,-2 1 0,4 5 0,-7 1 0,-1 1-637,-1-1 1,-2 3 0,0-4 0,-2-2-4,-2-1 1,-4-3 0,-5-2 460,0-1 0,-5-5 0,0 4 0,2-2-759,1-3 0,2-2 0,-1-1-2566,1 0 2644,5 0 1,8 0 585,9 0 1,15-12 0,4-2 0</inkml:trace>
  <inkml:trace contextRef="#ctx0" brushRef="#br0">18022 13487 8517,'8'-30'1137,"-4"4"1,-1 10 0,2 16-699,4 7 0,-4 11 0,1 4 0,-1 3-305,-1 2 1,1 4-1,-5 1 1,0 2 200,0 3 0,0 6 0,-2 3 0,-2 2-148,-5 2 1,3-4 0,2-2 0,2-4-503,2-4 0,0-8 0,0-7-529,0-2 488,0-1 1,-1-15 0,-2-6 0,-3-6 117,-2-6 1,-1-6 0,-4 4 0,0-1 629,-1-1 0,0 4 0,-3-3 1,-2 5-187,-2 4 0,5 3 0,-2 6 0,3 0 507,2 0 1,0 10-1,1 4 1,3 0-307,5 1 0,2 4 0,2 4 1,2 0-1010,2 0 1,3 2 0,8-5 0,3 3-569,4-1 1,5-6 0,4 2 0,3-5 1169,0-4 0,16 3 0,-1-5 0</inkml:trace>
  <inkml:trace contextRef="#ctx0" brushRef="#br0">18302 14127 8517,'-17'-5'0,"-1"-1"1678,1-1 1,3 4-1,0-1-1094,1 2 1,1 8-1,3 3 1,5 3-500,2 1 0,2-4 0,2-2 0,2 1-168,5-1 0,4-4 0,4 2 0,2-4-423,2-1 1,-5 0 0,2 0 0,-3 0-404,-2 0 1,-6-1 0,-2-4 589,-4-4 1,-1-3-1,-3-1 1,-4 1 526,-6 3 1,-4-2-1,2 2 1,-1-3 708,-2-2 1,1 6 0,3-1-9,1-2 1,4 5-908,0 2 1,6 4 0,0 4 0,6 5-4286,6 3 4283,9 1 0,3 7 0,5 0 0</inkml:trace>
  <inkml:trace contextRef="#ctx0" brushRef="#br0">18782 14073 10240,'0'-19'1830,"0"-3"-1127,0 3 1,0 11 0,0 13 0,0 5-453,0 4 0,-1-1 0,-2 2 0,-2 1-64,2 2 0,2 1 1,1-3-1,0 2-196,0-2 0,0 4 0,0-3-718,0 0 0,0-3-49,0 0 1,6-8 461,3-6 1,-3-6 0,0-8-1,-1 0 487,4-4 0,-3 2 0,0-7 0,-1 1 226,-1 1 0,5-2 1,-3 6-1,0 4 1254,0 3 0,0 7-1105,-2-2 1,-2 5 0,2 5 0,-3 4-662,-1 2 0,2-2 0,1 0 0,1 2 49,-1 0 1,-1-2 0,-1-1 0,4-2-101,4-3 0,0-2 1,2-2-1,4-2-357,0-2 0,4-5 0,-1 1 1,-2-3 716,-1-1 1,4 1 163,4 3 1,-4 3-1,0 6 1,-3 2-1168,-2 2 0,6 9 0,-6 10 0,1 2 773,-1 1 0,6 13 0,0 2 0</inkml:trace>
  <inkml:trace contextRef="#ctx0" brushRef="#br0">13277 13500 8125,'-12'-6'0,"3"-2"0,3-3 954,0 2 0,5-2-924,-4 2-547,4 3 539,1-6 335,0 10-260,-6-4 1,3 6-1,-6 0 100,-1 0 1,-2 2-1,-1 1 210,-1 1 1,1 5 0,0-4-212,-1-2 0,1 3 0,-2-2 1,-1-1-133,-2-2 1,-1 4 0,1-1 0,-3 1 27,0 1 0,-4 0 1,2 5-1,-6 1-27,-2 3 1,0 1 0,3-1 0,-1 1 13,-3 2 1,1 4 0,5-2-1,0-1 54,4 0 0,-1-1 0,3-5 277,0 1-213,9-1 1,-7 0-1,10 1-41,-4-1 1,4-4-1,4 0-113,2 1 0,4 2 0,2 1-29,5 1 0,3-1 1,1 0-1,1 2-48,-1 3 0,0-3 0,1 2 0,-1-2 40,0-1 1,5 3 0,1 1 0,1-2 238,-1-1 1,5-1-1,-2-1 1,1-1-39,0-3 1,2 1 0,-1-4 0,4 0-108,3 0 1,0 3 0,-3-3 0,3-1-220,5 1 1,-4 3 0,2-3 0,0 2 61,2 2 0,5 0 0,-4 1 0,3-4 64,0-1 1,6 3 0,-9-5 0,0 1 15,2 1 0,-2-5 0,0 4 0,-3-4 175,-1-1 0,4 0 0,-2 0 1,4 0-303,1 0 1,4 0-1,1 0 1,-2-1-194,-2-4 0,2 4 1,-2-5-1,-4 1 123,-2 1 1,0-2 0,-4 3-1,-3-3 54,-4-1 1,1-1 0,-3-2-1,2 1 606,-2-1 1,3-2 0,-2-2 0,2 0-130,2-4 0,-1 2 0,1-5 0,0 0-127,-1 0 0,5 1 0,0-4 0,-1 2-77,-2-2 0,-6 0 1,-1 1-1,-2 2-446,-2 2 1,-3-4-1,-2 4 1,-3 0-40,-4 0 1,-4-1-1,-2 4 1,-5-2 50,-8 2 0,-5-3 0,-9 0 1,-2-1 107,-1 1 0,-9 0 0,3 3 0,0-4 52,-1 0 0,-1-1 0,-1-3 0,2 2 390,2-2 0,-2 1 1,2-1-1,-2 2 27,-2-2 0,0 5 0,-2 1 0,-2 5-314,-5 4 1,-7 3 0,-5 7-1,-4 4-135,-8 4 1,32 1 0,-1 2-1,-1 1 1,-1 2 0,-1 1-1,1 1-398,-1 0 1,1 3-1,2 1 1,1 1-1,-1 0 1,1 1-1,2 0 1,1 0-250,2 0 1,1 0 0,4 1 0,1 0 0,-25 17 799,5-2 0,7-2 0,-3 3 0</inkml:trace>
  <inkml:trace contextRef="#ctx0" brushRef="#br0">13623 14260 7763,'0'-13'-64,"0"-1"0,5 1 0,1 1 0,0 2-393,0 1 1,-2 0 0,-4-4 859,0-1 0,-1 7 69,-4 3 1,-2 4-1,-7 3 1,1 2-102,0 3 0,5-4 1,2 4-1,2-1 202,0 1 0,1-4-61,7 5 0,3 0 1,7 3-39,-1-4 1,0 4 0,-1-3-127,-3 3 1,2 1 0,-7 1 0,-1 1-110,-2 2 1,4-2 0,-1 4 0,-1 1-96,-1 2 0,-2-1 1,0-1-1,0 0 47,0-4 0,4 3 0,1-1 0,-2 0 10,-2 1 1,1-4 0,1 4-1,1-1-1,-1-1 0,-2 6 0,-1-4 0,0 2 51,0 2 1,0 3 0,0 2 0,-1 1-149,-4 2 0,3 5 1,-6-4-1,1 3-43,-1 2 1,1 0 0,-2 0 0,3-3 7,0-2 0,5 4 0,-4-5 0,4-2-13,1 0 0,0-3 0,0 1 0,0-2-75,0-3 1,-2 3 0,-1-4 0,-1 1-46,1 1 1,-3-7 0,2 2-1,-1-3-243,-1-2 1,5 0-1212,-4 0 101,4 1 0,7-8 0,4-6 96,6-8 1,-1-5 0,4-5-1,-1-2 1322,0-1 0,6-4 0,-4 4 0</inkml:trace>
  <inkml:trace contextRef="#ctx0" brushRef="#br0">13610 15340 6987,'-7'7'1145,"-7"-3"1,7 4 0,-2 1 0,6 3-256,3 1 0,6 0 0,4 1 0,5-1-378,3 0 1,4 1-1,-3-3 1,2-2-420,3-4 1,3-4-1,4-2 1,4-4-186,4-4 1,5-10-1,2-8 1,0-5-1930,0-2 1,3-14 2020,-5 4 0,-18 12 0,-1-1 0,-2 2 0,1 0 0</inkml:trace>
  <inkml:trace contextRef="#ctx0" brushRef="#br0">19675 13860 13377,'-7'-9'1814,"4"2"-1597,6 1 0,4 0 0,8 3 0,3-3 0,4-1 1,-1 2 0,1-4 0,2 1-512,1 0 1,-3-2 0,0 5 0,1 1-1603,-3-2 1,-5 5 771,-6-4 0,-7 11 0,-2 6 1104,-8 4 1,-16 8-1,-4-3 1</inkml:trace>
  <inkml:trace contextRef="#ctx0" brushRef="#br0">19609 14100 9608,'7'-10'0,"-1"-2"0,0 0 822,3 2 0,3 5 1,2-2-1,3 1-919,1 3 1,4 2-1,-3 1 1,2 0-1478,2 0 0,-2-5 1574,1 1 0,1-1 0,3 5 0</inkml:trace>
  <inkml:trace contextRef="#ctx0" brushRef="#br0">20435 13647 8394,'8'-13'956,"2"-1"-231,-6 1 1,5 4-330,-4 0 0,-7 11 1,-5-1-1,-2 5 187,0 5 1,0 2-1,-4 3 1,1 3-203,3 2 1,-1-3-1,5 3 1,2-2-216,2-3 0,1 3 0,0-1-322,0-2 0,10-2 1,4-5-1,2-5-356,3-2 1,2-2 0,5-2 0,1-2-498,0-5 1,-5-3 0,0-1-1,2-1-536,1 1 1,-3-2 1544,1-3 0,-1-2 0,4-7 0</inkml:trace>
  <inkml:trace contextRef="#ctx0" brushRef="#br0">20782 13620 8893,'0'-13'1082,"0"0"0,0 7 1,0 6-436,0 7 1,-5 11 0,-1 4 0,-3 3-138,-5 2 1,-1 6 0,-7 4-1,-2 4-389,-1 3 0,-2 1 1,0-5-1,2 0 114,3 0 0,-2-2 1,5-2-1,1-4-1515,3 1 0,1-5 0,9 3 0,2-4 1280,2-5 0,1-3 0,0-5 0</inkml:trace>
  <inkml:trace contextRef="#ctx0" brushRef="#br0">20888 14167 8250,'8'-12'3878,"-1"5"-3547,-2-7 0,-4 13 1,4 11-1,-4 5-43,-1 3 1,-6 1 0,-4-1 422,-7 4-658,3-3 1,-10 5 0,5-6 0,-1-2-559,1-1 1,1 2 0,5 1 0,1-1-859,3-3 1,3-5 1362,6 0 0,0-6 0,0 3 0</inkml:trace>
  <inkml:trace contextRef="#ctx0" brushRef="#br0">21315 13794 8361,'-2'-23'1490,"-2"1"304,3 6 1,-5 11-1347,6 10 0,1 2 1,4 8-1,3 1-330,4 2 1,0 10 0,0 0 0,-2 5-137,1 4 1,3 2 0,-6 2 0,1 0-987,0-1 0,-6 8 0,1-10 1,-1 1-2584,1-2 3587,-2-13 0,16 7 0,-3-11 0</inkml:trace>
  <inkml:trace contextRef="#ctx0" brushRef="#br0">21768 13807 8412,'-1'-65'0,"-4"13"1236,-4 18 0,-4 19 1,-3 17-996,-2 9 1,-13 12-1,-5 12 1,-10 10-832,-5 5 1,18-22 0,-1 0 0,0 0 0,0 0-1,0 0 1,1 1 589,-1 0 0,1 2 0,1 4 0,-1 0 0,0 2 0,0 0 0</inkml:trace>
  <inkml:trace contextRef="#ctx0" brushRef="#br0">11851 11941 7578,'-8'-21'-734,"4"4"0,4 8 637,4 4 0,-1 4 880,6 1-254,-6 0 0,3 6 1,-6 3-148,0 2 0,0-2 1,0 0-5,0 2 1,0 0-1,0 3-139,0-1 0,1 0 0,4 1 0,4-1-229,2 0 1,3 1 0,1-1-1,1 0 85,2 1 0,-1-1 1,-3 0-1,-1 1 69,0-1 1,1-1 0,-1-2 0,-1-1 27,-3 2 1,1 0 0,-4 4 0,0 1-105,0 2 1,0 1 0,-2-1-1,4 3-104,-1 0 0,9 2 0,-2-3 0,2-1 26,3 0 0,2 3 0,6-2 1,-1-1 69,1 0 0,0 3 1,1-2-1,0-1-10,-1 0 1,2 0 0,-8-2 0,1 0 186,0 0 1,-5 2-1,1 0 1,-4 2-210,0 3 1,0 1-1,3 1 1,1 3-125,-2 2 1,3-3 0,0 3 0,2-3 89,3-1 1,-3-1 0,1 1 0,0 0-19,-1-1 0,2-1 0,-3-1 1,0-2 209,4 2 0,-5-3 0,1 1 0,-3 0 50,1-1 1,4 4 0,-2-3 0,-1 4-126,0 0 0,3 5 1,-2 2-1,-1-1-85,0 1 1,5 4 0,-3-1 0,1 1-372,0-2 0,-7 1 1,1-7-1,-4-2 335,-2-2 1,5 2 0,-7-9-1,0-1 254,1 3 1,-4-6-1,2 6 1,1-3 19,-1 1 0,-3 1 0,5-1 0,0 4-267,-1 4 1,3 2 0,-2 3 0,3 4-50,1 4 1,-1 7 0,-1 3-1,-2 2-229,1 3 0,-3-2 0,1-4 0,-1-3 107,1-4 1,-5-2 0,2-2-1,0-3 148,-1-2 1,1 0 0,-5-6 0,0 1 549,0 0 0,0-1 1,1 2-1,2 0-459,2-1 0,4 9 0,-5-5 0,0 6-10,2 3 1,-4 4-1,2 2 1,-2 3-225,-2 6 0,0 4 0,-2 8 0,-1-2-102,-1-3 1,-6-3 0,2-6-1,-1-1 495,0-3 1,0-3 0,-2-7 0,0-2-123,2-2 0,0-4 1,-4 3-1,1-1 150,3-4 0,-1 1 0,4 0 1,-1 1-171,-4-2 0,5 4 0,0-2 0,2-1-1031,0-2 0,-1-7 1,5-4-1,0-2-347,0-2 1,0-7-1,2-7 1276,2-11 0,9-37 0,8-14 0</inkml:trace>
  <inkml:trace contextRef="#ctx0" brushRef="#br0">15130 11861 7998,'0'-13'0,"1"5"-641,4 4 1,-2 3 836,5 1 0,-5 1 89,2 3 1,-10-2-1,-2 4 1,-2-2 49,0 1 0,0 4 0,-2-3 0,0-1 28,2 1 0,0 5 1,-5-2-1,-3 1-144,0-1 1,-1 3 0,4-3 0,1 2-36,0 3 1,-1-2-1,1-2 1,0-1-19,-1 1 1,0 7-1,-4 0 1,-3 0-147,0-3 0,-4 6 0,3 0 0,-3 3 98,-2-1 1,0 0 0,1 5 0,-1-1 46,1 1 1,-1 0 0,0-1 0,1 1 49,-1 0 1,0-1 0,1 2 0,-1 2-82,0 1 0,1 5 0,-1-4 0,0 2-83,1 3 0,-3 8 1,-2 4-1,-3 1 29,0-1 1,2 4-1,3-5 1,1-4 28,2 0 0,-7-1 1,9-1-1,1 1-41,-2 1 1,-1 2-1,0-3 1,-1 0-24,0-5 1,1 5 0,-1-6-1,0 0 91,1 2 1,4-2 0,1 0 0,2-2-68,2 2 1,-2 2-1,3 2 1,2 2-7,4 2 0,3 1 1,-4-2-1,4 5-46,1 3 1,-3 1 0,5 5 0,1 4 22,1 5 1,2-2 0,0-15-1,0-4-87,0-4 1,0 5 0,0-7-1,0 0 230,0-3 1,-1 1-1,-2-2 1,-2 3 56,2 0 1,2 1 0,1 2-1,0 1-187,0 1 1,1 5-1,2 0 1,3 6 13,2 9 1,-1 7 0,3 3 0,-5-35 0,-1 2-122,1-1 0,1 1 0,-3-3 0,1 0 0,5 31 0,1-4-209,2-3 0,1-5 0,1 1 1,-1-4 238,0 0 0,-4-3 0,0-2 0,2-4-12,0-4 0,1-2 0,-1-2 0,-3-5-49,3-4 1,-4 1 0,1-12-1,-1 0-340,0-3 0,1 0 0,2-1 0,-1-1-425,2-3 0,2-2 1,5-4-1,2 2-1031,1-2 1,9-3 1880,-4-5 0,16-14 0,-1-9 0</inkml:trace>
  <inkml:trace contextRef="#ctx0" brushRef="#br0">6838 11595 8604,'-13'-8'-1892,"4"2"1656,0 6 1,0 6 1598,-4 3 1,1-1 931,3 0-1583,3-5 1,12 3-1,3-6 1,3 0-204,1 0 0,7 0 1,2 0-1,3 0-356,2 0 0,-5 0 1,0 0-1,0 0-113,-1 0 1,-2 0 0,-5 2-1,-2 2-170,-4 5 1,3 3 0,-7 1 44,-1 1 1,-7 0-1,-5 3 1,-4 0 258,-5 0 0,1 2 1,-3-1-1,0-2-74,4-1 0,3-2 0,2 1 493,3-1-564,5 0 0,3-1 0,8-3 1,6-5 53,4-2 0,-4-2 0,6 0 0,-3 0-495,1 0 1,4-5-1,-4 1 1,-1 1-930,-3 2 0,0 1 0,-1 0 0,0 1 1341,1 3 0,11-2 1,3 4-1</inkml:trace>
  <inkml:trace contextRef="#ctx0" brushRef="#br0">7492 11835 9525,'-14'-12'1099,"1"6"0,1-2-1194,3 16 0,-3 8 1,2 9-1,-5 0 306,-3 4 1,-1 0 0,3-2 0,-2-1-287,2 1 1,1 4 0,2 0 0,1-3-584,3-4 1,-2 0 0,7-6-807,1-2 1464,8-7 0,8-3 0,8-6 0</inkml:trace>
  <inkml:trace contextRef="#ctx0" brushRef="#br0">7731 11648 8950,'0'-21'240,"0"6"450,0 7 121,0 5 0,0-2-383,0 10 1,0 6 0,0 9-1,0-1 16,0 0 0,2-1 0,1-3-542,1 2 1,2 1 0,-3 2 0,3-9-500,2-3 1,0-4 0,7-4 0,2 0 585,0 0 0,13-12 0,-2-2 0</inkml:trace>
  <inkml:trace contextRef="#ctx0" brushRef="#br0">8078 11568 8303,'-13'-9'0,"-1"0"1134,1 3 1,6 5 0,1 7 0,0 7-589,-3 8 0,-1 4 0,-1 2 1,2 1-579,-1 3 0,3-2 0,-2 7 0,0 1-495,1 2 1,-2-1 0,6-1 0,1-1-2006,1 1 2532,2-5 0,0 1 0,0-7 0</inkml:trace>
  <inkml:trace contextRef="#ctx0" brushRef="#br0">8331 11875 8960,'0'-14'894,"0"8"1,-1 8 0,-4 10-645,-3 8 1,-9 11 0,-2 5-1,-2 2-254,-2 2 0,-1-1 0,0-1 0,3-1-464,2 0 1,6-5-1,5-12 1,3 0-1851,2-4 2318,1-7 0,14-9 0,3-8 0</inkml:trace>
  <inkml:trace contextRef="#ctx0" brushRef="#br0">8585 11528 8366,'7'-21'0,"0"-1"342,-2 9 0,-4 4 0,4 13 0,-2 5 521,1 3 0,-1 6 0,6 1 0,1 2-79,2 2 1,6 3-1,1 0 1,1 1-408,-1 0 0,5-1 0,-2 2 0,3 1-236,2-3 1,-5 4 0,0-9-1,0-1-1222,-1-2 1,1 1-1,-6 1 1,-1-1-3171,2 0 4251,-1-1 0,-3-5 0,1 0 0</inkml:trace>
  <inkml:trace contextRef="#ctx0" brushRef="#br0">8918 11701 8478,'-27'-18'1125,"1"1"1,0 0 0,4 11-1,3 11-600,0 11 0,-7 11 1,-6 8-1,-1 8-586,1 3 0,-8 11 1,4-4-1,4 2-1323,2-1 1,5 4 1383,3 0 0,-4 0 0,6-5 0</inkml:trace>
  <inkml:trace contextRef="#ctx0" brushRef="#br0">3786 12048 8334,'-14'-12'-290,"3"2"0,0 2 479,2 2 0,6 0 1,-3 3 1940,1-1-1659,3-1 0,-4 8 0,6 6-45,0 9 1,2 6 0,1 4 0,2 3-158,3 5 0,-4 1 0,4 0 0,-1-2-447,1 2 1,-4-4 0,3-4-1,1-5-227,-1-6 1,2-5 0,4-4 132,1-5 0,-1-12 0,0-9 0,1-5 4,-1-6 0,0-8 0,1-1 0,-2-4 37,-4-4 1,3-3-1,-7 3 1,-1 4 309,-1 4 1,-2 1-1,0 8 1,0 4 1451,0 4-1382,0 8 1,-2 9 0,-1 10-1,-3 8 226,-1 4 1,3 3-1,-4 7 1,2 0-149,3 2 1,2 0-1,1-5 1,0-3-291,0-1 1,0-5 0,0 1 0,0-4-393,0 0 1,0-1 0,-2-1-1020,-2-3 1,2-2 334,-2-2 0,2-5 1139,2 0 0,6-12 0,2-9 0</inkml:trace>
  <inkml:trace contextRef="#ctx0" brushRef="#br0">4519 11621 10183,'-9'-17'0,"2"-1"799,1 1 0,1 12 0,5 7-1345,0 10 0,-1 15 0,-2 1 0,-3 3 693,-2 2 1,6 8-1,-4-1 1,1 3 314,1 3 0,-1 0 1,5 6-1,0-3-427,0-3 1,0 1 0,0-11 0,2-1-132,2-4 0,2-1 0,4-14 1,-2-3-80,-2-2 1,4-10-1,-2-1 95,-1-7 1,-1-9 0,-8-4 0,-1 1 115,-1 0 1,-11-3-1,0 4 1,-2 2 370,-3 1 0,-3 6 1,2 1-1,-1 3 13,0 2 0,5 3 0,-1 4 0,4 5-209,0 3 0,2 1 1,4 2-1,3 1-575,4 2 0,1 0 0,1-5 0,4-1-343,3-3 0,10 3 0,4-5 0,4 0 23,0-2 1,7-4 683,2-1 0,10 0 0,2 0 0</inkml:trace>
  <inkml:trace contextRef="#ctx0" brushRef="#br0">4759 12221 8272,'-6'-19'0,"-4"-2"0,-5-4 3287,3 3-2431,7 8 1,0 10-2195,5 8 753,0 4 1,0 1 225,0-1 0,0-3 0,1 2-23,3-1 1,4-1-1,5-5 235,1 0 1,-6 0-1,1-2-573,2-2 720,1 2 0,1-10 0,0 5 0</inkml:trace>
  <inkml:trace contextRef="#ctx0" brushRef="#br0">5012 12101 8904,'0'-27'1123,"0"1"1,0 5-1,2 5 84,2 5-1100,-2 5 1,8 8 0,-6 2-88,-1 5 1,-1 3 0,-2 1 0,0 1-177,0-1 1,1 0 0,2 1-26,2-1 1,5 0 46,-1 1 0,3-7 0,1-2 1,-1-10 0,-2-4 201,-1-3 0,-6-1 593,2 0 1,-4 4 343,-1 0-799,0 6 1,2 6-104,2 6 1,-2 6-1,2-6-255,-3 2 0,4-2-1110,-1 0 907,7-6 1,-10-3 0,4-9-1,-4-3 401,-1-1 0,5 0 1,-1-1-1,0 1 193,2 0 1,-3-1 0,6 1 318,2 0 1,0 1 0,1 2-147,-3 1 0,3 6-460,-3-2 0,1 5 0,1 5 0,-4 4-143,-1 2 0,3 3 0,-5 1 0,1 1-376,1 2 1,-3-1 0,6-3-1,-1-1-1348,0 0 1,5 1 1914,0-1 0,1 0 0,5 1 0</inkml:trace>
  <inkml:trace contextRef="#ctx0" brushRef="#br0">5572 11928 9008,'0'-14'0,"0"1"1217,0 0 0,1 5-1074,4 4 1,2 3 0,7 2 0,-1 2-751,0 1 0,4 2 0,-3-1 0,-2 2-938,0 1 1545,-6 9 0,6-2 0,-5 12 0</inkml:trace>
  <inkml:trace contextRef="#ctx0" brushRef="#br0">5545 12181 13356,'3'-13'0,"5"-1"336,5 1 1,9 1-1,2 3 1,4 5-408,3 2 0,11 4 71,-2 2 0,9 4 0,-2 5 0</inkml:trace>
  <inkml:trace contextRef="#ctx0" brushRef="#br0">17129 11661 8462,'14'-6'671,"-3"3"1,0-4-113,-2 1 1,0-3-42,4 5 0,-4-1 0,0 7-96,1 2 0,-4 8 0,-2 7 0,-1 2-9,2 3 1,-4 5 0,4 2 0,-4-2-169,-1-6 1,0 2-1,0-4 1,0 0 730,0-3-1430,0-4 0,0-8 255,0-6 1,0-10 0,2-11 0,2-4-593,5-7 0,3-5 0,1-5 0,1-2 600,-1-5 0,0 1 0,1 1 0,-1 3 535,0 5 0,1 5 0,-3 9 1,0 3 175,-2 4 1,0 3 0,4 3-239,0 3 1,-4 3-1,-2 8 1,1 1-175,-1 1 1,-4 7 0,2-1-1,-4 5-362,-1 3 1,-1 4 0,-4-3-1,-4 0 51,-2 1 0,-3-3 1,1-3-1,0-2-211,-1-4 0,1 3-1533,0-7 0,7 1 808,6-5 0,11 0 1139,12 0 0,14-18 0,4-4 0</inkml:trace>
  <inkml:trace contextRef="#ctx0" brushRef="#br0">18009 11195 8377,'0'-27'1490,"0"1"1,6 12-1259,3 10 0,-3 13 0,-2 10 1,-2 0 355,-2 0 0,0 10 0,0 0 0,0 7-435,0 5 0,0 8 0,-2 0 0,-1 1-306,-1-1 1,-2 1 0,3-5 0,-2-4-225,3-4 0,0-10 1,2-9-1,0-3-232,0-2 1,-1-6 0,-4-4 180,-4-6 0,-3-6 1,-1-8-1,0-4 564,-1 0 1,0-4 0,-1 4 0,0-1 304,3 0 0,-3 6 1,-2-2 452,0 3 1,2 8-1,2 2 1,0 4-501,-1 1 1,1 6 0,1 2-1,3 4-397,5 2 0,2 0 0,2 3 0,0 0-96,0 0 1,2-1-1,2 0 1,5 2-748,3-2 0,3-1 0,1-1 1,2-1-2217,-2 0 3062,5 1 0,0-1 0,5 0 0</inkml:trace>
  <inkml:trace contextRef="#ctx0" brushRef="#br0">18236 11741 8778,'-14'-26'1113,"7"5"1,1 5-272,0 5 1,3 11-1,-4 9-866,1 3 1,1 1-1,5 1 1,0-1-6,0 0 0,2-1 1,2-2-1,5-2-157,3-2 1,3-2 0,1-4-1,2 0-350,-2 0 0,-5-6 1,-4-3-1,-1-2 383,-3-3 0,-2-5 0,-1-2 0,-1-1 267,-4 0 1,2 1 0,-5-1-1,-1 3-130,1-1 1,-4 7 0,5-2-1,-2 6 71,0 3-674,6 2 0,-1 10 1,8 3-1,7 4-1099,5 5 1718,5-9 0,5 14 0,1-8 0</inkml:trace>
  <inkml:trace contextRef="#ctx0" brushRef="#br0">18422 11635 8459,'14'7'125,"-1"-3"1,0-2 736,1-2 1,-6 0-442,1 0 0,-6 1 1,2 4 404,-4 4 1,-1-2 0,0 2 0,0 1-606,0 2 1,0 2 0,0-1 0,0 0-343,0 1 0,2-1-20,2 0 1,-1-5-684,6-4 0,-6-4 0,3-4 645,0-5 0,-5-3 1,5-1-1,-1-1 401,-1 1 0,5 0 0,-3 1 0,0 1 636,0 2 0,3 5 0,-3-3-380,1 1 0,-3 1 0,4 7-414,-2 2 0,3 4-488,-5 5 1,2 0-426,-2 1 1,-1-7 561,6-3 1,-1-8-1,2-5 1,-1-3 205,1-1 0,2-5 1,3-1-1,1 0 514,2-1 0,0 3 0,-3 5 0,1 1 68,2 3 1,0 3 0,-5-2-1,0 1-811,0 3 0,1 3 0,-1 4 1,0 5-690,1 3 0,-5 3 0,0 1 0,-1 3 999,0 2 0,4 1 0,-5 5 0</inkml:trace>
  <inkml:trace contextRef="#ctx0" brushRef="#br0">19235 11515 10406,'0'-34'0,"0"3"0,2 8 398,2 10 1,4 7 0,4 8 0,-2 2-823,-1 5 1,-5-2-1,5 4 1,0 2-281,-2 3 1,4 6 0,-7-2 703,-1 0 0,-1 3 0,-2 3 0</inkml:trace>
  <inkml:trace contextRef="#ctx0" brushRef="#br0">19169 11755 10049,'6'-14'368,"3"1"0,2 5 0,3 4 0,1 4-1166,2 4 1,-2 4 797,3 5 0,3 1 0,-1-1 0</inkml:trace>
  <inkml:trace contextRef="#ctx0" brushRef="#br0">20115 11408 8198,'0'-13'0,"0"-1"-152,0 1 1,5 4-119,-1 0 1824,1 6 828,-5-3-1618,0 6 0,1-6 1,3-1-370,5 0 1,9-1 0,4 5 0,4-1-258,0 1 1,7 1 0,1 2 0,1 0-215,1 0 1,-6 2 0,1 1 0,-5 3-382,-3 1 0,-9 1 0,-6 2 0,-2-1 147,-3 1 0,-3 2 1,-5 1-1,-5-1 238,-6-3 1,1 3 0,-3-5 0,3 2 441,2 0 0,1-4 11,3 3 1,5-3 0,10 2-141,7-1 0,2 3 0,7-3 0,0 1-82,-1 4 1,0 1 0,-5 1 0,2 0-135,-2 1 0,-7 3 1,-5 1-1,-2 0-71,-2 1 0,-6 0 1,-5 4-1,-5-6-12,-6-2 1,-3-1-1,-2-3 1,0 0-235,1-2 0,-5-6 1,1 1-1,3-2-440,4-2 1,6 0-1,0 0-321,2 0 0,9 0 1053,6 0 0,12-6 0,8-2 0</inkml:trace>
  <inkml:trace contextRef="#ctx0" brushRef="#br0">20768 11781 8214,'8'-6'2257,"-4"-3"1,-2-2-1454,-2-3 1,-2 7-1,-2 5-1089,-5 10 0,-3 1 1,0 10-1,2-1 206,1-1 0,2 1 0,-2-3 79,4 3 0,4-3 0,1 4 0</inkml:trace>
  <inkml:trace contextRef="#ctx0" brushRef="#br0">21382 11315 8175,'13'-25'0,"-1"1"0,-2 3 231,-1 2 0,-6 6 145,1 4 1,-4 7 0,-4 2 0,-6 8-72,-7 3 1,2 7-1,-4 1 1,1 2 24,1 3 0,3 6 1,7 1-1,1-3-113,3-5 0,2 1 0,2-6 0,4-2-727,3-1 0,6-2 1,4-1-1,4-3-1357,3-4 1,6-4 1866,0-1 0,6-6 0,-3-1 0</inkml:trace>
  <inkml:trace contextRef="#ctx0" brushRef="#br0">21662 11341 9054,'-12'-25'0,"1"5"662,2 6 0,6 14 1,-2 14-1,-1 6-257,-3 5 0,-2 7 0,1 0 0,1 2-411,-1 3 1,2-3 0,-1 3 0,-1 3-1268,-2 3 0,-1 6 1,0-3 1272,-1 1 0,1-4 0,0 3 0</inkml:trace>
  <inkml:trace contextRef="#ctx0" brushRef="#br0">21835 11861 8334,'0'-43'0,"0"3"0,6 11 0,4 15 553,6 8 0,-7 11 1,-1 4-332,-10 3 0,-5 2 0,-10 3 0,-3 2-471,-7 2 0,-1-5 1,4 2-1,4-2-1828,0 2 2077,-3-3 0,8 10 0,-4-5 0</inkml:trace>
  <inkml:trace contextRef="#ctx0" brushRef="#br0">22315 11421 8922,'17'-38'830,"1"2"1,6 11 0,-2 12 0,3 7-456,2 4 1,-2 10 0,-3 4-1,-2 5 129,-1 4 0,-3 6 0,5 5 0,0 2-792,-1 3 0,-3 6 0,-1 3 0,-6 0-829,-5 0 0,1-3 1,-2-6-1,-1-3 1117,-1-1 0,4-2 0,1-4 0</inkml:trace>
  <inkml:trace contextRef="#ctx0" brushRef="#br0">22795 11381 9491,'-36'-44'0,"2"1"0,1 7 0,4 13 1301,1 12 1,-1 20-1,-5 12 1,-12 13-1314,17-10 1,-2 1-1,-4 1 1,0 1-1,-3 4 1,-1 0 0,2 1-1,0 0-781,0 0 0,1 1 0,4 0 1,1-1 453,3-1 1,2 1-1,2 0 1,1 1 0,-17 28-1</inkml:trace>
  <inkml:trace contextRef="#ctx0" brushRef="#br0">22101 11235 8610,'8'-6'1365,"-1"4"-1023,-2-2 1,1 8-1,5 5 1,0 3-15,-1 1 0,9 2 0,-4 2 0,4 2-99,5 2 0,1-1 0,4 4 0,0-2-175,2 2 1,9 0 0,-3-1 0,-1-2-385,-2-2 0,-3 5 0,-4-3 1,-2 1-331,-3 0 0,-4-1 1,-9 2-1,-5 0 660,-2 0 0,4-3 0,1-1 0</inkml:trace>
  <inkml:trace contextRef="#ctx0" brushRef="#br0">16236 9529 29494,'0'-9'-1135,"0"0"1,5 9-1,-1 3 714,-1 9 0,-2 10 0,-1 2 1,-1 4 172,-3 3 1,-2 9 0,-5-4 0,4-2 92,1 0 1,1-8 0,5 3 0,0-7-462,0-3-204,0-7 0,2-8 1,1-10-1,3-7 312,1-8 1,-2-5 0,4-5 0,-1-4-339,0 1 1,-2-9 0,-5 3 0,2-1 798,2 0 1,1 2 0,-3 4 0,2 3 433,3 4 1,-4 8 0,4 2 209,-2 3 0,4 8 1,-1 4-72,3 6 1,1 8 0,0 9 0,1-1-121,-1 0 1,-4 5 0,0-2-1,0 3-258,-2 2 0,-1 0 1,-6-2-1,0-2-292,0 0 1,-4-7 0,-4 0 0,-2-4 400,-5-3 0,-1-6 0,2 1 0,1-2-120,0-2 0,-1 0 0,1 0 0,1-2-396,3-2 1,-1 1 0,6-6-1,1-1 188,1-2 1,14-7-1,3-2 1</inkml:trace>
  <inkml:trace contextRef="#ctx0" brushRef="#br0">17089 8983 15768,'-9'-20'0,"0"8"1795,-1 11 1,0 14 0,-1 14 0,2 7-2238,-1 4 0,0 8 0,-1 3 0,4 2 165,1-3 0,0 3 0,3-5 0,-1 0 284,1 0 1,1-4 0,2-5 0,0-2-281,0-3 1,2-2 0,1-7-1,1-2-469,-1-2 0,-1-5 1,-1-7 471,4-1 0,-5-3 0,0-7 0,-8-5-309,-4-3 0,-7-7 0,-3-2 0,-3-1 387,-2-1 0,-4 7 0,0-2 0,1 5 848,2 4 0,1 3 0,1 6 1,1 0 381,2 0 0,0 6 0,5 5 1,2 3-293,1 4 1,3 1 0,3-1 0,5 3-387,2 0 0,5 2 0,4-3 0,8-1-689,4 0 1,5-3 0,7-5 0,6-4-278,6-1 1,5-2 0,5-4-1,2 0 858,3 0 1,-4 0 0,6 0 0</inkml:trace>
  <inkml:trace contextRef="#ctx0" brushRef="#br0">17289 9742 21587,'-18'-37'-1024,"1"-1"1,0 2 1178,3 8 1,6 7 0,2 9-748,0 3 0,3 4 0,-4 6 223,1 3 0,2 4 1,4 5-1,0 1-9,0-1 1,0 0 0,0 1 0,0-1 163,0 0 1,4 1-1,2-3 1,1 0 242,4-2 0,-4-6 0,2 1 1,1-2-105,2-2 1,-3-6 0,-1-3-1,-1-3 12,0-1 1,-4-5-1,2-2 1,-4 0-123,-1-4 0,0 5 0,-1 0-1217,-4-1-685,4 6 2249,-5 6 1,12 10 0,1 11 0</inkml:trace>
  <inkml:trace contextRef="#ctx0" brushRef="#br0">17676 9622 28491,'0'-28'-3280,"0"6"0,0 13 2987,0 9 1,0 6 0,0 7 0,0 1-241,0-1 0,0 0 1,0 1-1,0-1-64,0 0 1,0-4-1,0 0-288,0 1 0,1 1 375,4-2 1,-2-3 776,6-6 1,-1-2-1,4-2-456,-3-5 1,-1-3-1,-5-1 1,2-1 859,3 1 1,-1 0 0,4-1 0,-2 2 434,1 3 1,-3-1 0,2 4-107,2-1 0,0 4 1,3-2-77,-1 4 1,0 2-972,1 4 0,-1 2 1,0 7-609,1-1 0,-1-1 1,0-2-1,1-3-260,-1-1 0,5 3 1,1-4-1,2-2 1165,3-2 1,1-1-1,1 0 1</inkml:trace>
  <inkml:trace contextRef="#ctx0" brushRef="#br0">18262 9529 26007,'-20'-21'-3642,"6"5"3869,10 11 1,13 11-1,5 12 1,4 0-1077,2 1 0,2-4 1,-4 3-1,-1-5 410,3-4 0,-4 1 0,6-5 0,2-4 418,1-4 0,2-16 1,-1-9-1</inkml:trace>
  <inkml:trace contextRef="#ctx0" brushRef="#br0">13570 9755 8457,'0'-17'0,"0"-3"0,2 3-106,2 2 1,-1 0-88,6 11 1,-6 1 0,1 7 24,-2 5 0,-2 3 1,-2 0 368,-2-3 352,2-3 281,-9-6 0,9-6 117,-2-3-417,2-3-520,-4 4 0,0 8 1,-4 9-179,1 3 0,0 2 0,-4-1 291,-1 0 1,6-5 0,0-3 181,2 1 0,-4-4 157,1 2 0,2-2-109,-2-2 0,4 1-546,-4 4 0,5 2 1,-3 6-1,-1 1 91,1-1 1,2 0 0,-4 1-1,-1-1 135,-2 0 0,3 1 1,0-2-1,-1-2-15,-2-1 1,-1-2-1,-1 4 1,1-4 315,0-1 0,0 0 0,-1-3-10,1 1 1,4 1 0,0-4-321,-1 4 1,2-4 0,1 5-1,-1 0 39,1 3 1,0-2 0,-4 2 0,2 2-164,-1 0 0,-2 3 0,-1-1 0,0 0 132,-1 1 0,-1-2 0,-1-2 0,-2-1 108,2 1 1,1-2 0,2-1-1,0 0-73,-1 1 0,2-4 1,2 4-1,1-1 11,-1 0 0,-1-2 1,1 2-1,1 1-91,-1-1 1,-2 2 0,-1 4-82,-1 1 1,1-1-1,1 0 1,2 1 96,1-1 0,-4 0 1,-5-1-1,1-2 110,3-1 0,0-1 1,1 2-1,0-1-63,-1 1 0,1-2 1,0-1-1,-1 1 51,1-1 0,0-3 1,-1 4-78,1-2 1,0 4 0,-1-3 0,1 2-15,0 0 1,-1 3 0,1 4-1,-2-1-10,-3 1 0,4 5 0,-6-2 0,3 1 66,-1-1 0,-4 0 1,2-2-1,1 0 81,0 0 0,-3 2 0,2-1 1,1-2-75,0-1 1,1-2-1,5 0 1,-1-1-65,1-3 0,0 3 0,-1-3 0,3 3 0,2 1 0,-3 0 0,3 1 0,-3-1-26,-1 0 1,-1 5 0,0 3 0,-3 1 24,0 2 0,-1 4 1,4-6-1,1 2 22,0-2 0,-1 2 0,1-5 0,1 0 2,3 0 0,-2-1 0,3-3 0,-1 0 65,0-2 0,5 3 0,-3-7 1,1 3 22,3 1 0,-3 1 0,1-1-113,2 0 0,2 1 0,1-1 1,0 2-59,0 3 1,0-2-1,0 6 1,0 0-1,0-1 0,0 9 0,0-4 0,0 3 45,0-1 0,0-2 0,1 1 0,2 0 44,2-1 0,1 1 1,-3-2-1,3-1 48,1-2 1,-3-4 0,5 2 0,2 1 49,0 0 1,1-5 0,0 4 0,-1-3-99,-1 1 1,9 4-1,-4-2 1,3 0 2,1 4 0,0 1 1,-2 3-1,2 2-41,2 1 0,-4 4 1,4-2-1,0 0 13,0-1 1,-4-1 0,4-4-1,0 0 15,0-1 1,-4-4 0,4-1-1,0 0 113,-1 0 0,1-5 0,3 3 0,-3-1-36,-2 0 0,5 0 0,-4-5 0,3 2-40,-1 2 1,-4 0 0,2 3 0,0 1-44,-4 0 1,3-3-1,0 4 1,1 2 153,-1 1 0,3 6 1,-3 0-1,2 0-88,3 2 1,1-5 0,2 3 0,-1-3-53,1-1 0,0-2 1,-1-1-1,1-4 86,0 0 1,-1 2 0,1-3-1,0 0-53,-1 0 1,1 4-1,1-6 1,0 0-125,-1-2 1,7 2 0,-7 1 0,-1 0 26,-2 1 0,1-3 0,-3 7 0,2-1-32,-2-1 0,-3 4 0,-4-2 0,2 6 38,0 2 0,1 1 0,-5-2 0,1 2 81,-1 2 0,0 1 0,1 0 0,-1-2-1,0-1 1,1-4 0,-1 3 0,-1-2 19,-3-3 0,3 1 0,-3 0 0,2-2-24,3-3 1,-5 2 0,0-5 0,-1 2-15,0 2 1,2 1-1,-5 1 1,-1 0-30,2 3 1,-5 4 0,4-3 0,-4 4-25,-1 1 1,0 0-1,0 3 1,0-2-50,0 2 0,0 2 0,0 1 0,0 0 25,0 0 0,5 0 0,-1 0 0,1 0 25,1 0 0,-5 0 1,4 0-1,-4 0 277,-1 0 1,0 4 0,0 1-1,0-4-118,0-4 0,0 2 0,0-4 0,0 4-190,0 1 0,-4-5 1,-1 1-1,1 1 14,-2 1 0,4 7 0,-2-1 1,2-1-68,2-2 1,0 4-1,0 1 1,0 0 66,0 0 0,0-6 0,0-6 0,0 0 65,0 0 1,0-5 0,0 2 0,0-4 14,0-5 1,0 2-1,0-6 1,0-2-543,0-1 0,0-2-760,0 1 1,2-3 0,2-2 321,5-4 1,-1-11 0,2-9 944,5-10 0,4-14 0,8-8 0</inkml:trace>
  <inkml:trace contextRef="#ctx0" brushRef="#br0">13570 9782 7917,'0'-6'-1292,"-1"6"1398,-4 8 0,4 3 1,-4 3 368,4-1 0,1 0 1,0 1-285,0-1 1,6 0 0,3 2-1,2 2 17,3 0 0,1 6 0,1-4 1,2 1-21,-2 4 1,3 1 0,-1 2 0,-2 1-50,-1 3 1,-2 2 0,2 4 0,1-3-50,2-2 1,6 1 0,-2-2 0,3 3 108,2 0 1,-2 3 0,-1-3 0,-2 2-130,2 1 1,0 3 0,-2-8 0,-3 1-52,0 0 0,-4 2 0,3-2 1,-3-1 111,-2 1 0,0 2 1,1-3-1,-1-1 25,0 1 1,-1-4-1,0 5 1,0-2-3,3 0 1,2 0-1,1-4 1,4 0-100,4-1 1,0-1 0,1-1 0,1-2-108,3 2 1,-3 0 0,3-1 0,-2-2 97,-3-2 0,-4 5 0,-1-2 1,-2 3 271,-2 2 0,-4 0 0,-3-1 1,-1 1-170,2 0 1,-4-1-1,2 1 1,1 0-268,2-1 1,3 5 0,1 0 0,4-1 86,0-2 0,1-6 0,3 1 0,-2-1 44,2-1 1,-1 2 0,0-5 0,-6 0 12,-2 1 0,-2-4 0,-1 4 1,-1-1 67,-2 0 1,-7 5-1,3 0 1,-4 2-53,-1 1 1,0 1-1,-1 0 1,-2-1-169,-1 1 0,-5 4 0,4 0 0,1-1 74,-2-2 1,4-1 0,-2 1-1,1 0-96,-1-1 0,2 5 1,-2-8-1,2-1 170,2 3 0,-4-3 0,-2 1 0,0-2 160,0 2 1,-9 1 0,2 3 0,-4 3-6,-2 5 0,-2 2 0,-5 2 1,-1-1-168,0-4 0,-4 7 1,-1-5-1,-1-2-172,1 0 1,-2 0 0,4-4-1,2-1 140,-2-2 1,1-3-1,2-1 1,0-2-29,1 2 0,0 1 0,3 1 0,0 1 294,0 0 0,-1 4 0,-1 0 0,1 0-98,1 2 0,-9-1 0,9 4 1,-1-5-300,-1-3 1,0 3 0,-2 2 0,0-1-98,1 1 0,0 2 1,3-4-1,2-1 168,2-2 0,1-3 0,5-1 0,-1-3 61,1-2 0,0 3 0,-1-2 0,3-1 90,2 0 0,-3 3 0,4-1 0,-1 3 167,1 4 0,3 1 1,-2-2-1,-1 0-229,1-1 1,3 7 0,-4 3 0,1 2-136,-1 2 0,1 0 0,-3 1 0,2 1 63,2-2 0,-3 1 0,5-8 1,-1-1 210,-1 1 1,5-2 0,-3-4 0,2-1 26,2 1 0,0 0 0,0 1 1,0 2 124,0 1 1,0 10-1,0 1 1,0 3-46,0 6 0,6 1 1,1 2-1,2 3-311,0 0 0,-1 10 0,2-2 0,0-1-105,5-3 1,-2 2 0,7-12 0,-3-4-9,1-4 1,0-3 0,-3-12 0,0-3 129,-2 0 0,3-4 0,-8 0 0,-1-2-34,-2-3 0,0-1 1,0-1-1,-2-1-663,-2 0 1,5 1 0,2-1-143,-1 0 1,3 1-1,-4 0 1,2 1-1095,2-2 1974,2 4 0,7-10 0,2 7 0</inkml:trace>
  <inkml:trace contextRef="#ctx0" brushRef="#br0">13823 9622 8469,'-13'-6'-318,"0"-3"1,1-2-917,3-3 1234,3 7 0,8-1 0,2 4 0,9-3 0,8-7 0</inkml:trace>
  <inkml:trace contextRef="#ctx0" brushRef="#br0">19195 9276 9852,'0'-14'-1306,"2"7"787,2 3 1016,-2 2 1,4 8 0,-6 3 3,0 3 1,4 3-1,1 1 131,-2 2 1,-2 1 0,-1-3-1,0 3-216,0 2 1,0 0-1,0 3 1,2-2-419,2 1 0,-3 1 0,4 0 0,-4-2-434,-1 2 0,2-5 0,1 0 0,1-1-218,-1 0 0,0 0 0,2-5 667,4 0 1,2-5 0,3-2 0</inkml:trace>
  <inkml:trace contextRef="#ctx0" brushRef="#br0">19555 9689 18141,'0'-13'-494,"0"-1"0,0 10 0,2 5 411,2 7 1,-2 11-1,2-6 1,-2 4-290,-2 2 0,-2-4 1,-2 4-1,-4-1 332,1-1 1,-5 1 0,3-5-1975,-3 1 2010,-1-1 1,6 0 0,1 1 0</inkml:trace>
  <inkml:trace contextRef="#ctx0" brushRef="#br0">20075 9276 8472,'8'6'1075,"-4"3"-453,-2 2 1,-4 3 0,-1-1-1,-3 0-221,-1 1 0,2-1 0,-2 0 0,1 1-240,3-1 0,-3 0 0,2 1-275,1-1 0,3-4 0,4-2 0,5-1-53,3-3 1,6-1-1,2-2 1,4-2-1127,4-2 0,5 1 1,-4-6 1292,1-2 0,-5-6 0,8-4 0</inkml:trace>
  <inkml:trace contextRef="#ctx0" brushRef="#br0">20448 9249 8472,'-7'-13'1155,"3"-1"1,1 7 0,-2 4-914,-4 6 1,2 4 0,-2 8-1,0 3-38,2 4 0,-5 2 0,3 1 0,-4 0 11,-5 3 0,3 8 0,-4-1 0,1 2-660,0-1 1,2 1 0,7-4 0,5-2-283,2-3 0,2 0 0,2-9 0,2-1 727,5-3 0,15 7 0,4-7 0</inkml:trace>
  <inkml:trace contextRef="#ctx0" brushRef="#br0">20675 9689 12695,'7'-6'18,"-2"6"0,-4 6 0,-1 9 0,-1 2 258,-4 6 0,3 3 0,-9 4 0,-2 2-264,-3 3 0,-7 0 1,4 5-1,0 0-421,0 0 0,1-6 0,6-4 1,3-5-2278,5-3 2645,2-6 0,14-2 1,3-8-1</inkml:trace>
  <inkml:trace contextRef="#ctx0" brushRef="#br0">21008 9502 12544,'0'-20'314,"0"2"1,6 10 0,3 7 0,3 5 30,1 4 0,2-4 0,1 5 0,4 1 66,0 2 1,3 2 0,3-1 0,1 0 235,0 1 0,-1 3 1,1 3-1,0-1-974,-1 0 0,-1 3 0,-2-2 0,-4-1-689,0 0 1,-4 3 0,4-4 0,-1-2-2743,0-1 3698,5-2 1,-8 1 0,5-1 0</inkml:trace>
  <inkml:trace contextRef="#ctx0" brushRef="#br0">21608 9356 8382,'-34'-34'1111,"2"8"1,5 15-1,0 11-867,1 11 1,-7 15 0,-4 9 0,-6 5-282,-6 5 1,-3 2 0,25-20 0,-1 1-1,0 0 1,0 0-220,-1 1 0,0 0 0,-21 27 0,10-6 0,9-4 27,7-4 1,6 5 228,10-7 0,2-3 0,6-4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16903 17778 8145,'6'-13'323,"-5"0"386,3-1 1121,-2 7-840,-2 1 1,1 16-1,2 5-449,2 5 1,5 2-1,-1 6 1,1 2-124,-1 1 1,3 0-1,-4-3 1,1 0-245,-1-1 0,-3 5 0,2-10 0,-1-1-469,-3 0 0,3-6 0,-2 2-805,-1-2 584,-1-7 0,-8-8 0,-3-9 1,-3-5 33,-1-3 1,0-10 0,1-9 0,1-2 450,3-2 0,0-4 0,-2-1 1,2 2 437,2 2 0,2 5 1,4 4-1,0 4-112,0 7 1,1 0 0,4 3-82,4 2 0,3 3 1,2 2-1,3 4 32,1 1 0,5 0 1,-2 3-1,1-1-21,0 1 0,-4 3 0,3 4 0,-2 5-140,-3 3 0,-5 7 0,-4 3 1,-1 3 5,-3 2 0,-1 0 1,-4 1-1,-2 2-49,-5 1 0,-3-2 0,-1-7 0,-1-2-348,1-1 0,0-6 0,-1 2 1,2-5-1080,4 1 0,-4-4 0,3 1-2580,-3-2 3965,5-2 0,7-10 0,7-1 0</inkml:trace>
  <inkml:trace contextRef="#ctx0" brushRef="#br0">17662 17365 8123,'0'-34'1123,"0"15"0,0 15-614,0 9 0,0 7 1,0 2-1,0-1 63,0 0 1,0 5-1,0 3 1,0 2-242,0 6 0,5 5 1,-1 0-1,-1 3-133,-1 4 1,-2 1 0,1-5 0,2-3-121,2-2 0,1-1 1,-3-5-1,2-4-236,3-4 1,-4-4 0,5-2-734,2-3 1,-5-6-1,-2-10 591,-3-7 1,-1-11 0,-1 0 0,-3-2 107,-5-2 0,-5 1 0,-2 4 1,-3 3 531,-2 2 0,0 6 1,-2 5-1,0 2 241,0 3 0,2 3 1,0 5-1,2 5-33,3 6 0,2 1 0,5 5 1,5 0-231,3-1 0,1 4 0,1-3 1,5 3-793,7 2 1,6-2-1,8-1 1,1-3-856,3-2 1,3-1 0,8-6 0,1-4-1815,1-3 3143,1-4 0,1-7 0,1-1 0</inkml:trace>
  <inkml:trace contextRef="#ctx0" brushRef="#br0">17996 17832 8123,'-21'7'408,"2"-1"1,5-6-1,1 0 807,0 0 4512,-1 0-5298,7 0 1,3 0-1,8 0-669,5 0 1,7 0-1,2 0 1,-2 0-138,-1 0 1,3 0 0,0 0-1128,-2 0 0,-3-1 1087,-4-4 1,-3-2-1,-7-5 1,-2 2 425,-2 1 0,-7 1 0,0-2 0,-4 2 7,0 3 1,1 0 0,2 5-52,-1 0 0,3 2 0,2 2 0,4 5-727,4 3 0,2 1 1,5 0-1,6 1 762,4-1 0,14 0 0,-2 1 0</inkml:trace>
  <inkml:trace contextRef="#ctx0" brushRef="#br0">18329 17805 8123,'7'-13'2311,"4"-1"-302,-7 1-1531,1 6 0,-5 2 0,0 10 41,0 4 0,0 7 0,0 2 0,0-2-400,0-1 0,0-2 0,0 0-342,0 1 0,6-2 0,2-2-225,4-1 1,2-6 0,-1 1 0,-1-4-51,-3-4 0,1 1 0,-4-6 0,0-1 359,0-2 0,-2-2 0,-4 1 1,0 0 914,0-1 0,0 6 830,0-1-1088,0 6 1,-4-2-1,-1 10-141,2 4 0,2-2 1,1 2-675,0 1-173,0-4 0,1 0 230,4-6 1,-2 0 0,4-1 0,-1-4-153,-3-4 0,3-3 1,-2-2-1,1-3 85,1 0 1,-5-3-1,4 4 1,-4-2 930,-1 2 0,0 1 330,0 2 0,6 5 1,3 5-551,3 6 1,3 0 0,1 6 0,3 2-444,2 0 0,-5 3 0,2-2 1,-3-2-725,-2-1 1,5-2 0,0 4 0,-2-4-746,-1-1 1,0-2 0,1-4 1507,2 0 0,0 6 0,-5 2 0</inkml:trace>
  <inkml:trace contextRef="#ctx0" brushRef="#br0">19035 17539 8682,'0'-21'468,"0"3"0,0 15 1253,0 8-1339,0-1 1,6 6-1,3-4 1,3 0-454,1 0 1,1 4 0,1-2 0,1 1-717,2 0 0,-1-2 787,-3 2 0,5 3 0,2-5 0</inkml:trace>
  <inkml:trace contextRef="#ctx0" brushRef="#br0">18969 17765 10973,'-6'-32'946,"4"17"1,1 6 0,7 13-1408,7 8 1,9-4 0,1-3 0,0 0 91,0-1 1,8 2-1,-2-3 1,5 2 368,2-2 0,5 4 0,7 0 0</inkml:trace>
  <inkml:trace contextRef="#ctx0" brushRef="#br0">19875 17379 8675,'8'-11'970,"-4"-2"0,4 3 0,2 7-721,6 6 1,-1 5-1,4 9 1,-1 1-4,0-2 1,5 7 0,-2 3 0,1 2-188,1 6 1,-3-2 0,4 4 0,-2 0-693,2-2 1,1 3-1,0-6 1,-1-2-969,-2-1 1601,0-1 0,5 0 0,0-1 0</inkml:trace>
  <inkml:trace contextRef="#ctx0" brushRef="#br0">20342 17432 8668,'-37'-18'0,"-2"2"820,-2 4 0,-1 16 0,7 17 1,2 9-801,1 5 0,-2 8 0,-6-3 1,0 6-720,0 2 1,1 6 0,4-2 698,3 3 0,4 3 0,2 8 0</inkml:trace>
  <inkml:trace contextRef="#ctx0" brushRef="#br0">16943 15726 8144,'-6'-7'489,"-3"2"0,3 5 0,1 5 10,4 4 0,1 4 0,0 5 0,0 5 49,0 7 0,0-2 0,1 6 1,2 2-238,2 4 0,4 1 0,-5-4 0,1-3-274,1-1 0,-3 2 0,4-5 1,-1-5-555,-3-6 0,3-4 0,0-3-346,1-3 0,-4-6 535,1-12 0,-2-6 0,-2-13 1,0-5-54,0-7 0,0-1 1,0-8-1,0 0 371,0 2 1,0-3-1,0 7 1,0 4 854,0 7 0,0 5 0,0 5-341,0 4 1,0 8 0,1 2 0,4 2-107,4 3 1,3 6-1,2 5 1,3 2-173,0 5 1,1 3 0,-4-1 0,-1 4-205,0 0 1,1 7 0,-3-3 0,-2 2-165,-4 2 0,-4 1 0,-1-3 1,0-2-279,0-3 1,-9 2 0,-2-7 0,-3 0 82,-2-2 0,-5-8 1,2-1-1,0-2-371,-1 1 0,-2-1 0,4-5 0,2-4-103,1-4 1,3-4 0,4-5 810,3-4 0,10-15 0,2-4 0</inkml:trace>
  <inkml:trace contextRef="#ctx0" brushRef="#br0">17649 15353 8102,'-1'-28'3054,"-4"7"-2858,-4 14 1,3 16-1,2 14 1,2 5-204,2 3 1,-4 5 0,0-2-1,1 3 398,1 5 1,2 5-1,0 0 1,0 2-403,0 1 1,0 4 0,0-10 0,0-1-407,0-1 0,0-8 0,0-5 0,0-5-177,0-6 0,5-8 454,-1-1 0,-1-13 0,-7-4 1,-5-8 395,-3-5 0,-2 5 1,1-3-1,0-1 584,-1-2 1,1 3-1,0 1 776,-1 3 1,1 2-249,0 0-1663,5 5 0,3 4 1,5 8-1,0 5-368,0 3 0,0 1 0,0 1 0,0-1-340,0 0 1,0 5 0,-2 1 0,-1 1 65,-1-1 1,-2 3 0,3-4 936,-2-2 0,1-1 0,4-2 0</inkml:trace>
  <inkml:trace contextRef="#ctx0" brushRef="#br0">17862 15926 8853,'-6'-18'492,"-2"0"1,-3 1 0,1 5 33,1 3 0,5 3-423,-5 6 0,4 0 0,-2 1-28,1 4 1,-3 7 0,5 7 0,1 2-16,1 2 1,2 3-1,0 0 1,2 1 48,2 0 0,2-2 0,4-2 1,-1-3-114,2-6 1,5 1-1,2-10 1,-2-2 39,-1-2 1,-3-7 0,-2-4-1,-3-6-262,-1-7 0,-1-2 0,-5-3 0,0-2 57,0-1 1,-6 0 0,-2 5-1,0-1 178,-1 0 0,0 2 0,-5 3 0,1 6-121,0 5 0,4 1-354,0 5 0,6 3 0,0 6 0,6 5-106,6 3 0,4 1 0,5 0 0,4 1-432,3-1 1004,8-6 0,-5 5 0,5-4 0</inkml:trace>
  <inkml:trace contextRef="#ctx0" brushRef="#br0">18169 15859 8026,'0'-9'2251,"0"1"1,0 6-1848,0 2 0,1 6 0,4 7 0,2 2-112,1 3 1,2-3 0,-5 4 0,-1-1-505,2-1 1,-5 1-1,5-4 1,-1-1-81,-1 0 0,1-4 1,-4-1-1640,4-3 1633,-4 0 1,5-15 0,-6-4 0,0-2 634,0-3 1,0-1 0,0-2 0,0 4 915,0 4 1,0 5-917,0 0 1,1 6 0,2 0 0,3 6-202,2 6 1,-4 7-1,5 3 1,0 1-150,-2-1 0,4-1 0,-5-5 1,0 0-968,0 1 1,-1-6-592,0 1 1312,-4-6 0,5-3 0,-6-10 0,0-5 163,0-3 0,0-5 1,0 2-1,0 0 928,0 3 0,0-1 1,0 1 107,0 2 0,0 6 1,2 2-569,2 2 1,-1 6 0,6 6 0,1 2-149,2 2 0,2 2 1,-3 1-1,0 2-514,-2 3 1,0-3-1,2 4 1,0-1-1279,-2-1 1,-6 1 0,1-4-510,-2-1 0,-1-6-84,4-2 2161,-4-16 0,11-3 0,-5-13 0</inkml:trace>
  <inkml:trace contextRef="#ctx0" brushRef="#br0">18809 15739 8399,'-6'-7'2272,"6"-3"-1756,0 5 0,6 1 0,9 4 1,1 0 28,2 0 1,4 0 0,-3 0 0,0 0-1291,1 0 0,-1 6 1,-3 3 744,2 2 0,0 3 0,-5-1 0</inkml:trace>
  <inkml:trace contextRef="#ctx0" brushRef="#br0">18836 16006 10610,'13'-30'472,"0"4"0,2 8 0,6 13 0,8 5-2953,10 5 2481,4-4 0,-9-1 0,-2-7 0</inkml:trace>
  <inkml:trace contextRef="#ctx0" brushRef="#br0">13543 15713 7792,'-5'-20'673,"3"10"1,-1-2 0,6 5-966,6 4 1,-2 1 0,2 2-1,2 0 376,0 0 1,-3 2 0,-2 1 0,-2 3 532,1 1 0,-1-2 0,-4 4 74,0 1 1,0 2 0,-1 1-64,-4 0 0,-1 1 0,-4-1 1,2 0-307,3 1 1,-4 3 0,4 1 0,2-1-121,2-3 0,1 1 1,0 3-1,0 3 6,0-1 0,0 6 1,0-3-1,-2 5 5,-2 3 0,2 5 0,-2-5 1,2 0-17,2 2 0,-4-5 0,0 4 0,1-2 108,1-3 0,2 2 0,0-6 0,0 0-186,0-1 1,0 4 0,0-4-1,0 2-139,0-2 1,0 7 0,0-2 0,0 1-64,0 0 0,-1 0 0,-2 2 0,-2 3 87,2 1 1,2 0-1,1 1 1,0-2 169,0-1 1,0-3 0,0 3 0,0-2-162,0-4 1,0 4-1,0-8 1,0 2-382,0-2 1,0-3-1,0-5-1575,0-1-1055,0-6 0,1-2 2998,4-10 0,2-8 0,6-8 0</inkml:trace>
  <inkml:trace contextRef="#ctx0" brushRef="#br0">13530 17165 9919,'-21'-6'0,"5"6"1252,6 8 0,10 10 1,9 4-1,2 3-1809,3 2 0,-1-7 1,0-2-1,2-4 886,3-6 1,-3 3-1,4-7 1,-1-1-512,0-1 1,5-2 0,0-2 0,2-4-579,1-7 1,3-8 0,2-10 0,3-4-425,0-4 1184,10-13 0,-2-3 0,-16 22 0,1 0 0</inkml:trace>
  <inkml:trace contextRef="#ctx0" brushRef="#br0">19449 15659 8676,'-14'-11'679,"1"2"0,4 3-1663,0 6 1548,6 0 1,-1 0 0,8 0-187,5 0 1,3 0 0,1 0 0,1 0 241,-1 0 0,0-5 0,1 1 0,-1 1-349,0 1 0,5 2 0,0 0 0,-2 0-320,-1 0 1,-2 2 0,1 1-1,-2 3 157,-4 1 0,4 2 0,-4 4-278,-1 1 0,3-1 0,-5 0 0,-2 1 395,-2-1 1,-1 0 0,0 2 0,-1 1 149,-4 2 1,-1 1-1,-4-2 1,1 2-96,-1 2 0,-2-1 1,-1 4-1,-1-2-353,1 2 0,0 1 1,-2 2-1,-1 0-625,-2-1 1,0-1-1,6-1 1,2-3-541,1-2 1,6-1 0,-1-5-322,2 1 0,4-3 1559,2-2 0,15-9 0,9-7 0</inkml:trace>
  <inkml:trace contextRef="#ctx0" brushRef="#br0">19982 16073 7813,'-5'-11'5234,"1"8"-5440,1 12 1,2 3-1,-1 6 1,-2-3 259,-5-2 0,-5 5 0,-2 1 0,-3 0-87,-2 0 1,3 5 0,-2-3 0,0 1-1008,4 0 0,3-5 0,4 0 1040,4-2 0,4-7 0,1-3 0</inkml:trace>
  <inkml:trace contextRef="#ctx0" brushRef="#br0">20368 15753 8870,'-13'-14'0,"0"3"836,-1 2 1,7 4 0,3 10-591,2 4 1,2 2 0,2 3 0,2 1 413,5 2 0,4 4 1,4 6-1,2 1-328,2 3 0,5 3 1,7 4-1,1-1-859,3-1 1,-3-6 0,2 1 0,1-3-668,1-1 1,-4-7 0,-1-3 1193,-1-7 0,-4 2 0,5-5 0</inkml:trace>
  <inkml:trace contextRef="#ctx0" brushRef="#br0">20608 15859 7737,'-45'-6'1714,"0"8"0,1 4 0,8 16-496,6 15 0,1 12 0,1 6 0,4-5-2326,3-3 1,3 2 0,7-3 1107,2 2 0,-3 0 0,5 6 0</inkml:trace>
  <inkml:trace contextRef="#ctx0" brushRef="#br0">13397 13554 8044,'0'-21'231,"-5"6"1,1 6-25,1-1 0,0 3-301,-1-2 1,1 6 57,-6-2 1,0 4 0,-5 1 0,1 0-74,0 0 1,4 0 0,0 0 0,-1 0 257,-2 0 0,-1 0 1,-1 0-1,1 0 180,0 0 0,-5 0 0,0 0 1,2 0 137,1 0 1,2 0 0,-1 0-271,1 0 1,0 0-1,-1 0-249,1 0 0,0 1 0,-1 2 0,1 2 38,0-2 0,-1 4 0,1 0 0,0 2 94,-1 0 0,-1 0 0,-1 6 1,-2 1 6,2 2 1,1 1 0,2-3 0,0 4 76,-1 0 1,1 1 0,0 3 0,-1-3-46,1-2 1,4 5 0,2-4 0,1 2-80,3 1 1,1-3-1,2 4 1,0-2-34,0 2 1,0 1 0,0 2 0,2 0 3,2-1 0,4 1 0,6-1 0,4 1-14,4 0 1,4-2 0,3-1-1,4-4 2,2 0 0,11 2 0,-6-4 0,2-2 26,-1-1 1,4-2 0,-1 0-1,-1-1 10,-2-3 0,8-1 0,2-6 0,-1 3 123,2-2 1,4-3 0,3-5 0,1-3-152,-1-4 1,3-2-1,-4 1 1,-2 0-160,-1-1 0,-3 1 0,-2 0 0,-2-2 1,-2-3 0,2-1 0,-3-5 0,-2 2 110,-2-2 0,-5-1 1,-2-3-1,-3-2 61,-6-1 1,-4 0-1,-8 3 1,-1-3-4,-3-5 1,-3-2 0,-6-4 0,0 0-100,0-3 1,-6-4 0,-4 5 0,-7 2 42,-5 5 0,-5 2 0,-4 7 0,-6 4-49,-6 3 0,-4 5 1,-8 7-1,-3 5-10,-4 2 0,-9 4 0,-3 2 0,36 0 0,0 1 5,1 0 1,-1 2 0,1 1 0,0 2 0,-1-1 0,0 1 0,-33 9-197,3 0 0,9 1 0,6-4 1,8 2-257,8-2 545,4 5 0,7-7 0,-1 6 0</inkml:trace>
  <inkml:trace contextRef="#ctx0" brushRef="#br0">13570 13847 8233,'-7'-21'-393,"1"2"0,6 6-41,0-1 314,0 7 732,0 1 1,4 12-2,1 3 0,-1-2 193,-4 2 1,0-5-266,0 5 0,2 0 1,1 5-329,1-1 1,0 0 0,-2 1 0,1-1-39,1 0 0,1 5 0,-5 1 0,0 2-54,0 3 0,0 5 0,0 4 1,0 1 59,0 3 1,0 6 0,0 3-1,0 1-85,0 4 1,-5-4-1,-1 2 1,0 0 12,1-2 0,-1 3 0,1-4 0,-2 0-41,-1 0 0,-2-1 0,4-4 0,-1 3 65,-4 5 1,4 2-1,-1-1 1,1-3-41,0-1 1,4-1 0,-2-4 0,4 2-75,1 2 0,0 3 1,0-3-1,0-1 59,0 2 0,0 2 0,0 6 0,-2 1-3,-2-2 0,-2 13 1,-4-9-1,1 3-135,-2 0 1,5-8-1,0 0 1,2-8 114,0-1 1,-1 0 0,5-3-1,-1 0 124,-4 0 0,4 3 0,-4 0 1,4-1-131,1 0 0,1-3 0,2-4 0,2 3-16,-2 0 1,-2-2 0,-1-1-1,0 2 31,0 2 1,0 1 0,0 1-1,0 2-54,0 1 0,0 5 0,-1-3 0,-2 0 7,-2 0 0,1 3 0,4-6 1,0-3 39,0-3 0,4-3 1,2 3-1,2-3-74,2-1 0,-3-2 0,2-5 0,2 1 102,0 0 1,-2-1-1,-1 2 1,-1 2 0,1 1 1,-5 11 0,2-2 0,0 1-46,-1 0 1,1 5 0,-5 2 0,0-1-164,0-2 1,0-5 0,0-5 0,-2-4-9,-2-3 0,2-7 0,-2-2-239,2 1 0,4-6-618,2 4 1,-1-9-1,6-5-138,2-2 1,0-8 0,4-6-1,3-9 1127,4-10 0,15-18 0,5-5 0</inkml:trace>
  <inkml:trace contextRef="#ctx0" brushRef="#br0">15356 13514 8375,'8'-14'0,"-1"6"-42,-2-1 0,-2 6 54,5-2 1,-6 4 0,-1 2 0,-5 2 155,-3 2 0,-7 5 0,-4-1 0,2 3 55,1 1 0,1 5 1,-3 0-1,-1-2-48,2-1 0,6 2 1,1 1-1,0 0 17,2 1 1,-4-4 0,7 4-1,1-1-58,1 0 0,2 1 1,0-3-1,0 4-34,0 0 1,0-2 0,2 3 0,1-2-102,1-3 0,7 4 0,-2-3 0,2-2-49,3-4 1,3-1 0,3-6 0,-1-1-126,0-1 0,0-2 0,-2-2 0,1-2-260,-2-5 0,-6-3 0,-2-1 417,-2 0 0,-2-1 0,-5 1 85,-4 0 0,-2 5 0,-7 4 0,1 2-14,0 2 1,-2 6-1,-1 3 1,-2 3 91,1 1 0,3 1 0,2-1 1,1 0-136,3 1 0,0-1 0,-1 0 0,5 1-261,2-1 0,2 0 0,2 1-282,2-1 1,5-6 0,9-2-1,4-4 533,3-1 0,8-6 0,1-1 0</inkml:trace>
  <inkml:trace contextRef="#ctx0" brushRef="#br0">15716 13940 13387,'-12'-6'-82,"4"6"1,0 8 0,4 8-1,-4 3-264,1 2 1,-5-5 0,5 2 0,-2-3-72,0-2 1,4-1 0,-2-2-539,1-1 876,2-6 0,10 3 0,1-6 0</inkml:trace>
  <inkml:trace contextRef="#ctx0" brushRef="#br0">16010 13594 8348,'-8'-14'256,"2"7"1,8 1-1,2 6 1,5 0 104,3 0 1,1 0-1,2 0 1,1 0-207,2 0 0,0 0 0,-5 2 0,0 0-269,1 3 0,-2 5 0,-2-1-45,-1 3 0,-6 1 0,1 1 0,-2-1 53,-2 0 0,-2-1 0,-2-1 0,-4-3 62,1 3 0,-5 1 0,3 1-10,-3 0 1,4 1 0,0-1 0,1 0-243,-1 1 0,5 3 1,-3 3-1,2-1-532,0 0 1,-1 3 827,5-4 0,-6 6 0,-1-3 0</inkml:trace>
  <inkml:trace contextRef="#ctx0" brushRef="#br0">16543 13807 8807,'-2'4'1111,"-1"8"-989,-1 6 1,-11 6 0,2-7 0,-4 1 33,-2 1 1,4-4 0,-2 3 0,0-3-241,-1-2 0,5 1 1,-2-3-1,6 0-1689,4-2 1771,0 0 1,5-2 0,0-1 0</inkml:trace>
  <inkml:trace contextRef="#ctx0" brushRef="#br0">16729 13660 8310,'0'-13'-63,"0"0"28,-6 5 0,5 4 1,-4 8-1,4 5 136,1 3 1,4 1-1,1 1 1,-1-1-58,2 0 1,2 1 0,5-1 0,0 0 20,1 1 1,3-1-1,3 0 1,0 1-336,4-1 0,1-6 0,2-2 0,-2-4-504,-3-1 1,2 0 773,-6 0 0,11 0 0,0 0 0</inkml:trace>
  <inkml:trace contextRef="#ctx0" brushRef="#br0">17036 13567 8310,'-6'-15'57,"3"-1"0,-6 12 1,-1 1 342,-2 1 0,-1 4 0,-2 2 0,-1 6-148,-2 7 0,-4 2 0,2 6 1,0 0-183,-4 3 1,3 3 0,0-1 0,2 3-473,3 1 0,1 0 0,2 3 0,1-3 402,3-2 0,3 0 0,6-6 0</inkml:trace>
  <inkml:trace contextRef="#ctx0" brushRef="#br0">14650 11195 8023,'-18'-22'-49,"0"-1"0,11 7 1,-6-2-298,1 4 0,0 6 1,-1 4 222,-1 2 1,1 8 0,-2 3-1,-3 3 260,-4 1 1,-3 1 0,-2-1 0,1 0 202,-1 0 0,0 7 0,1 0 0,0 3-63,4-1 0,0 6 0,7 9 1,5 5-148,2 2 0,4 6 1,7 1-125,6 5 1,12-1 0,17 1 0,9-6 0,11-7 0,6-6 0,-27-20 1,1-3-1,1-1 0,1-2 1,0-1-1,1-1-14,3-1 1,0-1-1,0-1 1,1-2-1,1-3 1,-1-3-1,0 0 1,-1 0-52,-1-2 1,0-1 0,6-5-1,-1-3 1,-6 0 0,0-2 0,0 0-1,-1-2-80,-1-1 0,-2-1 0,-3 0 0,-3-1 0,26-21 0,-6-4 45,-8-4 0,-7-2 0,-16-3 0,-9 3-30,-11 2 1,-14-6 0,-17 6 0,-13 3 235,-13 3 0,-12 11 1,31 17-1,0 3 0,-2 1 1,-1 3-74,-2-1 0,-2 3 0,0 2 0,0 2 0,-2 2 0,1 1 0,2 4 0,2 2-191,2 2 0,1 3 0,-2 2 0,1 3 1,-23 19-1,4 2 151,6 2 0,8 6 0,8 3 0,4 3 0</inkml:trace>
  <inkml:trace contextRef="#ctx0" brushRef="#br0">15343 11408 8058,'1'-9'465,"4"0"-260,-4 6 1,5-1-1,-6 8-34,0 5 0,0 3 0,0 1 0,-1 2 8,-4 3 0,2-3 0,-4 4 0,0 0-2,-1 3 1,1-1 0,-4 1-1,4 1 8,1-3 0,-4 6 0,1-4 0,-3 1 11,-1 0 0,-5 6 0,-1-2 0,-1 0-67,1-4 0,-5 4 0,2-2 0,-3 5-78,-2-1 1,1 4-1,-1-1 1,0 1-53,1 0 0,4-4 0,1-5 0,2-3 80,2-2 0,-2 3 0,1-3 0,2 1 73,1-1 1,0-1 0,-1-5 0,-2 0-23,2 1 0,-3 3 0,-1 1 0,1-2-96,0-1 1,-3 5 0,2 0 0,1 2-38,0 1 1,-5-3 0,4 4 0,-3-2-20,1 2 0,1 1 0,-2 2 0,2-1-3,2 1 0,-4 4 0,4 2 1,-2 1 187,-2 3 1,2-5 0,0 1 0,1-2 96,-1 0 0,3 0 0,-4-3 0,0 2-168,1 1 1,-4 0 0,2-3-1,0 2-28,1 1 0,-2 0 0,5-3 0,-1 2-77,1 1 0,1 5 0,5-4 1,0 1-8,-1-1 0,2 4 1,2-5-1,3-1 101,1-2 1,-3 1 0,3 1-1,0-3 44,0-2 1,-3 3 0,3-7-1,0 1 45,0 0 0,1-1 0,2 3 0,-2-2-39,2 1 1,2-2 0,-1 1 0,-1 2-191,-1 1 0,-1 3 0,5 2 0,0 3 16,0 1 0,-1 0 0,-2 3 0,-2-2 112,3 2 1,-4 0 0,0 0 0,-2-3 87,-2-1 1,-2 2 0,-1-2-1,-1 0 110,1-1 0,0-1 1,-1-4-1,1 0-164,0-1 0,1 1 1,2-2-1,2-1-114,2-2 0,0-4 1,3 4-1,-1 2-24,1 1 0,1 1 1,2 4-1,0 4-38,0 6 0,0 3 1,0-1-1,0-1 17,0-1 1,0 3-1,-1-9 1,-2 2 239,-1-1 1,-1-5 0,5 2 0,-1-1 80,-4 0 0,4 1 0,-4-4 0,2 0-106,-1-2 0,2 7 0,-2-8 0,2 2-108,2 3 1,0-1-1,0-1 1,0 3-165,0 5 1,0 7-1,0 3 1,0 0-139,0 0 0,0-2 0,0-4 1,0-2 40,0-2 1,0 1 0,0-4 0,0-1 454,0 1 0,-1-2 0,-2-3 0,-3 2 32,-1 1 0,4 0 1,-3-6-1,1-1-155,1-2 0,-1-1 1,5 2-1,0-2 35,0-2 1,0 5 0,2-2 0,2 2-345,5-2 1,-1 6 0,1-3-1,1 2-133,2 3 0,0 4 0,-2-2 0,-1 1 218,1-1 0,-4 4 0,0-3 0,-1-1 158,-1 1 1,0-2 0,-4-5 0,0 1 122,0 0 1,0-1 0,0 1 0,0-2-194,0-3 0,0 2 1,0-5-1,0 1-66,0-1 0,2 5 1,1-2-1,1 3 58,-1 2 0,3-1 1,0 1-1,0 0-13,0-1 0,0 7 0,-3 2 0,3 2-29,1-1 0,-4 5 1,3-4-1,-1 0-247,-1 2 0,0-6 1,-2-2-1,1-3-19,1-2 1,1-5 0,-5-3 0,0-3-365,0-2 1,0 0 282,0 1 0,1-7 0,2-4-882,2-6 1,1-6 1292,-2-9 0,9-14 0,8-10 0</inkml:trace>
  <inkml:trace contextRef="#ctx0" brushRef="#br0">16463 11541 20017,'7'-20'-1781,"-1"0"0,-4 13 1785,2 2 0,-4 4 487,0 1 0,0 1 0,-4 4-378,2 4 0,2 3 0,0 1-18,0 0 0,6 1 1,3-1-1,3-1 265,1-3 1,5 6 0,0-4 0,-2 3-217,-1 2 0,2 0 1,0-1-1,-4 1-928,-3 2 1,-7 1 0,2-2 0,-4 0-204,-1 0 0,-6 0 0,-4-2 0,-5-3 1169,-3 0 0,-11-6 0,1 0 0</inkml:trace>
  <inkml:trace contextRef="#ctx0" brushRef="#br0">16516 11488 10999,'7'-40'0,"-1"9"525,0 10 0,2 12 0,5 5-244,0 2 1,-4 2 0,0 0-212,2 0 1,2 0 0,3 0-1,3 2-618,2 2 0,0 4 0,3 5 0,-2 0 530,1 1 0,9 5 0,2 2 0</inkml:trace>
  <inkml:trace contextRef="#ctx0" brushRef="#br0">17049 11835 26535,'-13'0'-76,"0"7"0,-1 6 0,-1 8-456,-2 4 0,0 6 1,-5 0-1,0 0-30,1 2 0,-4-5 0,4 2 0,1-7-821,2-5 1,4-3 1266,6-2 0,-4-5 1,4-2-1</inkml:trace>
  <inkml:trace contextRef="#ctx0" brushRef="#br0">17596 11435 11354,'0'-14'-1302,"0"1"1216,0 0 1,0 4-1,-2 1 475,-2 3 0,2 2 1,-4 7-1,2 5-100,0 3 0,-7 7 0,4 3 0,-2 5-47,0 4 0,5-1 0,-4 5 1,2 1-119,3-2 0,2 3 0,1-5 0,1-1-226,4-2 1,2-1-1,6-11 1,1-2-123,-1-4 1,0-1 0,1-6 0,-1-1-99,0-1 1,1-4-1,-1-1 1,-1-3-92,-3-1 1,-3-2-1,-6-4 324,0 0 1,-6 5-1,-5 2 1,-3 2 212,-4-1 0,0 1 1,6 5-1,2 4-16,1 4 1,2 3-1,-2 1 1,4 0-26,4 1 1,1-1 0,0 0 0,1 1-228,4-1 0,7-1 0,7-2 165,2-1 1,7-6 0,6 3 0</inkml:trace>
  <inkml:trace contextRef="#ctx0" brushRef="#br0">18036 11795 14217,'-15'1'0,"-1"3"67,-2 5 1,-4 3 0,4 3 0,0 3 264,-1 4 0,4 8 0,-4 1 1,-1 0-697,-2 1 0,3-8 0,1 1 0,5-4-741,4-5 1,6-2 1170,12-6 0,12-13 0,13-10 0</inkml:trace>
  <inkml:trace contextRef="#ctx0" brushRef="#br0">18182 11475 8579,'-13'-34'590,"6"1"0,2 18 0,10 6-513,3 6 0,9 3 0,1 0 1,-1 0-10,3 0 1,0 2 0,7 2 0,0 5-49,-1 3 1,-1 3 0,-1 3 0,-3 2-163,-2 1 1,-3 9 0,-7-4-1,-4 2 73,-4 1 0,-1-3 0,-1 1 1,-4-2 236,-4-3 0,-7 2 1,-3-6-1,0-2-62,-1-1 0,1-2 1,3 1-1,-2-3-438,2-2 0,1 3 0,3-3 0,3 3-224,5 1 556,2-5 0,2 3 0,0-3 0</inkml:trace>
  <inkml:trace contextRef="#ctx0" brushRef="#br0">18676 11861 17971,'-6'-22'-1518,"3"12"0,-5 21 1523,2 6 0,-4 1 1,1-4-1,-3 3-21,-1 0 0,-2 6 0,-1-4 0,-3 0-95,-2 0 1,5 5 0,-1-3 0,7-1-1112,5-2 1,5-4 1217,5-6 1,8-2 0,8-6 0</inkml:trace>
  <inkml:trace contextRef="#ctx0" brushRef="#br0">18969 11648 10292,'4'-27'0,"2"2"620,2 3 1,-1 7-1,5 8 1,0 1 311,2 3 0,3 7 0,-2 5 0,1 3-989,2 1 1,5 7 0,-2 2 0,1 3-106,1 2 1,-7 4 0,2 0 0,-4-2-388,0 0 0,-1 0 0,-1-1 0,-2-4 77,-1-3 0,0-5 0,6-7 0,1-5-150,2-2 0,0-2 752,-5 0 0,6-12 0,2-3 0</inkml:trace>
  <inkml:trace contextRef="#ctx0" brushRef="#br0">19475 11555 12189,'-22'-18'0,"0"0"550,-2 2 1,-1 7-1,-3 4 1,-2 5-89,-1 5 0,-9 10 0,2 11 1,-2 8-594,-3 5 1,0 7-1,3 4 1,0 4-259,0-1 1,4 9-1,2-6 1,3 2 306,6-5 0,4 1 1,8-7-1</inkml:trace>
  <inkml:trace contextRef="#ctx0" brushRef="#br0">10797 11675 26976,'14'6'-1639,"-1"1"0,0 5 0,1-2 1073,-1-1 1,0 0-1,1 4 1,-1 1 509,0-1 0,7-4 1,0 0-1,3 0 290,-1-2 1,0 5 0,5-5-1,1 2 29,3 0 0,2-5 0,5 4 0,-1-2 22,0-3 1,9-2 0,-6-1 0,0 0-114,-3 0 0,4 0 0,-2 0 0,1 0-200,3 0 1,0 0 0,-3 0-1,0 0 435,0 0 1,4-4-1,1-4 1,-2-2-77,-2-5 0,-1-3 1,0 2-1,0-3-11,0-2 0,0-1 0,0-5 0,0 2-390,0 3 0,-1-3 1,-4 2-1,-2 0-290,-1 1 1,-8-4-1,1 6 1,-4-1-34,-5 3 0,-1-1 0,-2 1 0,-1 2-65,-3 1 1,-3 2 0,-5 1 0,2 2-158,2 1 1,-1 0-1,-5-5 41,-4 1 1,-2 1 0,-6 2 0,-2 2 354,-3 3 0,-3-6 1,-7 4-1,-3-2 176,-4 0 1,-5 5 0,-5-4 0,-4 1 28,-3-1 1,-2 4-1,-4-5 1,-4 0 225,-4 2 0,0-4 1,-1 7-1,1-1 263,-1 0 0,0 3 1,-1-2-1,-2 4 60,-1 4 1,34 0 0,-1 1 0,-33 11 0,1 4-175,2 0 1,0 7 0,3 5 0,7 3-206,5 2 1,4 1 0,10 2 0,5-1-667,8-4 1,6 2 0,11-4 0,6-1-2589,6 1 2722,17 4 1,14-9 0,13 5 0</inkml:trace>
  <inkml:trace contextRef="#ctx0" brushRef="#br0">11984 11661 8072,'-14'-1'-27,"1"-4"0,6 5 1,4-1-1,6 5-67,6 4 1,4-4 0,3 4 0,4-1 243,0 0 1,-3 1 0,2 2 0,-1-1 291,-1 1 1,1 2 0,-5 3 0,1 1-59,-1 2 0,5 6 0,1 1 1,0 6-108,1 5 1,3 7 0,0-5 0,2 5-61,1 0 1,1 3 0,0-2 0,-2-1-360,-3-1 0,3-4 0,-2-1 0,0-3 248,-1-1 0,2-2 1,-5-4-1,1-1 88,-1 1 0,3-2 0,-4-3 0,-2-2 2,-1-1 0,-6-3 0,0 5 0,1 0-101,2-1 1,6-2-1,1 4 1,0 0-125,1-1 0,3 9 0,1-4 0,4 3-25,3-1 1,0 3 0,-4 1 0,0 1 33,-1 0 0,1-1 0,-2-2 0,-3 1 53,-4-2 1,-5 4-1,-2-2 1,-4-1 191,-1-2 0,-1-1 0,-5-1 0,0-1 33,0-2 0,0 0 0,0-3 1,0-1-202,0 0 1,1 5 0,2-2 0,3 3-93,1 2 0,2-1 1,5 1-1,-1 0-57,0-1 0,1 1 1,-1 1-1,0 2-114,1 1 0,-1 0 0,-1-3 1,-3 2 114,-5 1 1,2 1 0,-2-1 0,-1 4 454,-1-1 0,-4-2 0,-1-4 0,-1 2-137,1 1 0,1 0 0,2-4 0,0-1-151,0 1 0,0 0 1,0-1-1,0 1-194,0 0 0,5-1 1,1 1-1,0 0 69,0-1 0,3 1 0,-3 0 0,-1-1 49,1 1 0,0-2 0,-3-1 0,2-2 154,-2 2 0,-2 1 0,-1 2 0,0-1 31,0 1 0,0-1 0,0 1 0,0 0-231,0-1 0,0 1 1,0 1-1,0 2-108,0 1 0,0 0 0,0-3 0,0 2 38,0 1 0,0 0 1,0-3-1,0 2 111,0 1 1,0 0 0,0-4 0,-1-1 238,-4 1 0,4 0 0,-4-1 1,4 1-23,1 0 1,0 4-1,0 0 1,0-2-270,0-1 1,0-1 0,0 0-1,0-1-102,0 1 1,0 4 0,0 0 0,0-1-5,0-2 0,4-1 0,1 1 0,-2 1 120,-2 3 0,-1-1 0,0-3 0,0 1 189,0 2 0,0 1 1,0-4-1,-1 1 50,-4 2 0,4 1 1,-4-6-1,2 1-203,-1-1 1,2 7-1,-2 1 1,2 2-95,2-1 0,0 1 0,0 4 0,0 0-42,0 0 0,5-6 0,1-2 1,0-1 129,0 1 0,0-1 1,-3-5-1,1 1 171,-1 0 1,0 4 0,0 0 0,1-2 163,-1 0 0,-1 2 1,-2 1-1,0 1-243,0-1 0,0 5 1,0-3-1,0 2 60,0 0 1,0 3-1,0 6 1,1-2-355,4-2 0,1 4 1,4 2-1,-1 2-28,1 1 1,-2 4-1,1-8 1,1 1 185,2 3 0,-3-4 0,-2-1 0,0-4 214,1-1 0,-5-1 1,1-2-1,-1-3-122,2-2 1,-4-1-1,4-4 1,-4-2-446,-1-3 0,2 6 0,1-5 1,1-4-802,-1-3 1,4 1-1,1-3 1,1-3-647,0-4 1,1-4 1856,8-7 0,2-22 0,7-9 0</inkml:trace>
  <inkml:trace contextRef="#ctx0" brushRef="#br0">11211 11661 7853,'0'-9'-76,"0"0"-8,0 7 0,0-3 410,0 10-62,0-4 1,1 5 131,4-6 0,-4 1-130,4 4 0,-4-2 0,0 4 1,2 1-61,2-1 1,-1-3-1,-2 4 1,1-1-53,1 1 0,1 1 0,-5 4 0,1 0-57,4 1 0,-4-1 0,3 0 0,-2 2-66,-2 3 1,0-2 0,0 5 0,0 0 107,0-1 1,0 1 0,-2 3 0,0-4 14,-3 0 1,-1 2-1,3-4 1,-3-2-23,-1-1 0,2 3 0,-2-1 1,0 0-7,-1-3 0,4 0 1,-5-1-1,0 0-41,2 1 0,-4-1 0,5 0 0,0 1-131,0-1 1,-2-4 0,2-2 43,-2-1 0,4 3 1,-4-3 36,2 1 1,-4-2-1,1 2 1,-3-1 54,-1-3 1,0 5-1,-1-1 1,1 2 42,0 0 1,-2-2 0,-1 4 0,-2-3-194,2 3 0,1 1 0,1 1-30,1 0 0,0-1 1,-1-2 71,1-1 1,0-4-1,-1 2 36,1-1 1,4-1-1,0-5 302,-1 0 0,-2 0 0,-1 0-108,-1 0 0,1 0 0,0 0-156,-1 0 1,1 0-1,0-2-38,-1-2 1,6 2-1,-1-2 90,-2 2-187,-1 2 1,4-4 0,-1-1-1,-2 2 54,-1 2 1,-1-4-1,0 0 1,-1-1 98,1 0 1,0-3-1,-1 3 1,1 0 289,0 0-327,0-4 0,-1 2 1,5-4 19,0 4 1,1-4 0,-4 3 0,1-2 38,2 3 0,5-4 0,-3 3 1,-1-2-179,1 3 1,2-4 0,-4 3-79,-1-3 1,3-1-1,-1-1 1,1 3 35,-1 2 0,1-3 1,-3 3-1,1-4 114,-2-5 0,0 3 0,-3-3 0,1 3 85,0 2 1,-1-5 0,1-1 0,0 0 44,-1 0 1,5-1 0,0 4-1,-1-2 15,-2 2 1,5-3-1,1 1 1,1 0-123,1-1 0,-2 3 0,3-5 0,-1 0-181,1 0 0,0 4 0,0-6 0,-2 1 127,2 2 1,-3-6 0,2 6-1,1-3 5,2 1 0,-4 1 0,1-2 0,1 1 30,1-2 1,2-1 0,0-2-1,0 0 46,0 1 1,0-5-1,0-2 1,0 0-141,0 1 0,0-5 0,0 1 0,0-1 27,0 2 0,0-2 0,0 4 0,0 1 31,0-1 1,0-3-1,0 5 1,0 2-25,0 1 1,-4-3 0,-2-2-1,-2 0 140,-2 1 0,0-4 1,-1 4-1,3-1-108,-3 1 1,4-5 0,-1 1-1,2-1-103,3 1 1,2-5 0,1 4 0,0 0-9,0-2 0,0 2 1,0-1-1,1 1 24,4 0 1,-2 0 0,4 7 0,1-2 126,-1-2 0,-2 0 0,2-2 1,-1 3 40,-3 1 1,-2 2 0,-1-5 0,0-1-38,0 2 1,0-4 0,2 2-1,1-2-20,1-2 1,5 1-1,-3 2 1,1 3-304,4 1 0,1-2 0,1 4 1,0 1 222,1 2 1,-6 6 0,1 0-1,0-1 114,-1 3 1,-2-1-1,-6 5 1,0-2 52,0 2 1,0 1 0,0 0-1,0-1-43,0-2 1,0 0 0,0 5-298,0-1 0,0-5 96,0-3 1,0-2 0,0 2-1,0 4 106,0 4 0,0 0 0,1 1 1,2 0-24,1-1 0,1 1 0,-5 0 1,0-1 332,0 1 1,0 0-1,0-1-195,0 1 1,0 0 0,0-1 0,0 1-165,0 0 1,6-1 0,1 1-12,1 0 0,2-1 1,-4 1-1,0 0 66,0-1 1,4 1 0,-2 0 0,0-1 76,1 1 0,-6 0 0,3-1-46,0 1 0,-3 0 0,5-1 0,-1 1 129,0 0 1,-2 1 0,4 2 0,1 1-179,2-2 0,1-1 0,1 1 0,-1 0 31,0 2 0,1 2 0,-1-3 0,0 1-36,1-2 0,2 4 0,-1-2 0,-4 0 113,1 2 1,0-1 0,1 5 0,1-3 115,-1-1 1,0 3 0,1-4-85,-1 2 1,-4-3 0,0 5-1,1 1-105,2 1 1,1-2 0,1 0-1,1 1-104,2 1 0,0 2 0,3 0 0,1 0-7,0 0 0,0 0 1,1 2-1,-3 1 97,0 1 0,-4 5 1,4-5-1,-1 1 217,0 1 1,-5-3-1,-4 4 60,2-1 1,-1 0-1,0-3-135,-1 1 1,0 5 0,4-3-1,-1 2-122,-3 2 1,4 2 0,-1 1 0,5 2-47,-1 3 1,-1-4 0,-2 4 0,0-3 135,1-2 1,-1 1-1,-1-1-115,-3 0 0,1-4 1018,-5 0 189,-1-6-1303,-4 3-507,0-6-199,0 0 1316,-6 0-405,-1 0 0,-2-1-4,0-4-900,6 4 428,-3-5 380,6 6 300,0 6 66,0-5-280,0 5 1,0-7-167,0-4-285,0 4 54,0-5 78,0 6-1032,0 0 1,1 6 124,4 3 1184,-4 2 0,11 9 0,-4 0 0</inkml:trace>
  <inkml:trace contextRef="#ctx0" brushRef="#br0">11504 9516 21092,'-7'-21'-1940,"-4"-4"1,7 4-1,-1 0 402,-1 3 1,5 4 1264,-4 0 0,-2 7 1,-2 4-1,-3 6 173,-1 6 1,0 1 0,-1 1 0,1-4 120,0-1 1,-1-2 0,1-4 319,0 0 0,4 0 0,1-1 1439,2-4-1997,2-2 1,10 0 0,3 4 0,3 6 253,1 5 0,3 10 0,-1 4 0,-3 5 26,0 4 1,-2 3 0,-1 8 0,-5 1-230,-2 1 0,-2 5 0,0-3 0,0 0 131,0 0 0,4 3 1,1-5-1,-2-3 85,-2-4 1,-1 0-1,2-5 1,1-3-14,1-1 0,2-1 1,-3 0-1,3-1-4,1 1 0,1 4 0,2 2 0,-1 1-189,1 3 1,-4 3 0,0 4-1,-1 3-287,-1 1 1,1 2-1,-5-5 1,0-2 180,0-2 1,0-7 0,0-4 0,0-7-215,0-5 414,0-3 0,0-9 0,0-6-169,0-8 1,1-3 228,4-3 1,8-5-1,8-2 1</inkml:trace>
  <inkml:trace contextRef="#ctx0" brushRef="#br0">11531 11062 9545,'-24'-27'0,"8"2"1435,7 3 0,6 10-3082,7 12 919,4 6 1,17 17 0,7 5 727,10 5 0,5 3 0,7 4 0</inkml:trace>
  <inkml:trace contextRef="#ctx0" brushRef="#br0">11104 9409 30104,'-7'13'-7025,"1"-4"5567,6 0 0,6-6 0,2 1 1,4-4 1770,2-4 0,-1-3 0,0-7 0,1 1-249,-1 0 0,0-1 0,1 2 0,-1 4 330,0 3 1,5 4 0,3 2 0,3 4-358,4 3 1,3 12 0,0 6-1,1 7-192,-2 1 1,7 9 0,-7-3 0,4 0-170,1-3 1,-1 0 0,3-4-1,-1-2 590,1-3 1,6 0-1,4-9 1,2-1 214,2-3 0,9 1 1,-2-6-1,6 5-387,2 3 0,4 6 0,0-1 0,-2 7-60,-33-12 0,-1 0 0,2-2 0,-1 2 0,1 0 0,0 2 0,1 1 0,1 1-221,1 1 1,1 1 0,-1 5-1,0 0 1,0-3 0,-1 0 0,-1 0-1,0 0 129,-1 0 1,1 0 0,2 2 0,0 0 0,-1-4-1,0-1 1,-1 0 0,1-1 154,2 0 1,0 0 0,-2-1 0,0 0 0,-1-3 0,0 1 0,-1-2 0,1 0 94,-2-1 1,1 0 0,2 0 0,1-1-1,24 12 1,1 0-167,1-1 0,-6 5 0,-2 2 0,-5 1-670,-4 3 1,-6 2 643,-2 1 0,-2 1 0,-7 3 0,-1 5 0,-2 3 0</inkml:trace>
  <inkml:trace contextRef="#ctx0" brushRef="#br0">5705 11328 20432,'0'-28'-2216,"0"6"1,0 13 0,-1 7 2117,-4 5 0,2 8 1,-4-2-1,0 2 53,-1 3 0,5-1 0,-1 0 0,2 1 98,2-1 0,0 0 0,0 1 198,0-1 0,2-6 0,1-1 708,1 0 1,7-3-605,-3 6 0,-2 0 1,-1 4-768,-4 1 0,-1 3 1,0 3-1,-1 0 438,-4 4 1,2 0-1,-4 0 1,1-2-298,3 1 0,2-3 1,1-3-1,0-2 367,0-1 0,6-7 1,2-3-1,4-2 437,2-2 1,-1-2-1,0-2 1,2-5-146,3-3 1,-3-6 0,4 1-1,-1 0-934,-1 3 1,6 0-1,-4 1 1,0 0-3255,0-1 4074,5 1 0,-3 0 0,6-1 1</inkml:trace>
  <inkml:trace contextRef="#ctx0" brushRef="#br0">6159 11275 20209,'0'-14'-2680,"0"1"0,-2 1 3077,-2 3 0,-4 9 0,-5 9 1,0 5-121,-1 3 0,2 4 0,2 7 1,1 2 39,-1 1 0,-1 6 1,1-1-1,1 2-303,-1 2 0,2 4 0,-1 2 0,1 0-346,0 0 1,1-1 0,4-5-1,-2-2-167,2-2 0,2-4 0,2-7 0,2-1-1451,2-2 0,5-5 2084,-1 0 1,9-2 0,3-2 0</inkml:trace>
  <inkml:trace contextRef="#ctx0" brushRef="#br0">6358 11928 21673,'0'-14'-904,"0"10"0,0 8 1,0 13 828,0 6 1,-10 12 0,-5 3-1,-4 5 149,-5 0 1,-1 1 0,0-2 0,1-4-1690,2 1 1,1-7 1641,-1-1 0,-3-2 0,4-3 0</inkml:trace>
  <inkml:trace contextRef="#ctx0" brushRef="#br0">6865 11248 14957,'-9'5'-1093,"2"0"1,-1 1 774,1 0 0,-2 5 0,-4-2 606,-1 2 1,5-3-1,2-2 1527,1 0-1131,2-5 0,4 7-736,0-4 1,0-1 0,0 7 0,0 4-72,0 2 1,-2 12 0,-1 0-1,-1 5-82,1 4 0,1 1 1,2 2-1,0 0 59,0 0 1,0-1 0,0-4 0,2-4-8,2-2 1,4-9 0,5-2 0,0-5 206,1-4 1,3-3-1,1-6 1,-1 0-69,-3 0 1,0-6 0,-1-4 0,-1-5-234,-3-3 1,-3 1 0,-6 3 0,0 1 280,0 0 0,-6 4 0,-5 1 1,-3 2 109,-4 3 1,-4 3 0,4 5 0,0 4 179,-1 3 0,4 5 1,-3 3-1,5-1-246,4 0 0,-1 5 1,5-3-1,2 1-371,2 0 1,2-6 0,4 2 0,4-3-273,2-2 0,4-1 0,3-3 0,4-5-358,3-2 0,6-4 1031,1-2 0,5-15 1,-3-10-1</inkml:trace>
  <inkml:trace contextRef="#ctx0" brushRef="#br0">7198 11861 23199,'-7'6'-492,"-3"3"1,4 9 0,0 2-6,0 1 0,-5 7 0,2-4 0,-2 0 82,-3 1 1,2-6-1,4-1-1235,3-3 1334,4-2 1,7 0-1,1 1 1</inkml:trace>
  <inkml:trace contextRef="#ctx0" brushRef="#br0">7478 11395 9736,'-6'-20'-486,"-1"7"824,-6 0 1,5 11-387,4 11 0,4-3 0,4-1 0,5-4 231,3-1 0,10 0 0,3 0 1,2 0 93,3 0 0,4 0 0,-3 2 0,-2 1-207,-1 1 1,-1 6 0,-2-1 0,-1 3-5,-2 1 1,-7 2 0,0 1 0,-6 4-375,-3 0 0,-2 3 0,-5 3 0,-5 2 356,-8 4 1,-5 0-1,-8 5 1,1-3 46,-1-1 0,0-2 1,1-4-1,-1-2 16,1-3 0,5 3 0,3-4 0,3 0-641,2-4 1,1 3 0,3-3 0,5 0 499,2-3 1,2 0 0,0-1 0</inkml:trace>
  <inkml:trace contextRef="#ctx0" brushRef="#br0">8131 11875 8582,'-8'-20'38,"-1"7"1,4 7 0,-4 10 0,-1 5 92,-2 3 1,-6 3 0,-1 1-1,0 2-34,0-2 0,-4 5 0,4 1 0,0 2-319,0-2 1,1 2-1,4-5 1,3 0 84,2 1 1,3 2 136,6-4 0,0-7 0,0-5 0</inkml:trace>
  <inkml:trace contextRef="#ctx0" brushRef="#br0">8371 11648 9696,'0'-31'0,"0"1"0,2 7 862,2 8 0,4 3 0,5 7-28,0 2 1,-4 6-1,0 5 1,0 2-1055,-2 5 0,5 3 0,-3 0 0,4 4 193,5 3 0,-3 6 0,3 0 1,-2-1-92,2-2 1,-2-3 0,5-3 0,0-4-302,-1-3 1,1-3 0,3-3 0,-2-5-109,2-2 0,1-4 757,2-2 0,-1-10 1,1-6-1</inkml:trace>
  <inkml:trace contextRef="#ctx0" brushRef="#br0">8811 11541 18098,'-19'0'0,"-5"0"0,-4 2 416,-3 2 1,-6 10 0,0 9 0,-4 7-369,-4 5 0,-8 7 1,4-1-1,3-2-448,3-1 0,6-1 0,4 0 0,8-3-286,4-1 0,5-2 0,7-4 474,5-1 1,2 1 0,2 0-1</inkml:trace>
  <inkml:trace contextRef="#ctx0" brushRef="#br0">11424 8769 30236,'0'-20'-4916,"0"0"1,-2 7 2588,-2 0 0,1 5 0,-6 4 2849,-1 2 1,-2 4 0,-3 2 0,-1 4-366,-2-1 0,0 3 1,5-4-1,-2 0 157,-3 0 0,4 5 1,-4-4-1,3 2-82,2 0 1,-5 0 0,0 4 0,2 0 137,1 1 0,-3-1 0,0 0 0,2-1-538,1-3 0,2 3 0,0-3 1,-1 1 574,1-1 1,0 3 0,-1-3 0,1 3-179,0 1 0,-1 0 0,3 1 0,0-1-712,2 0 0,5 2 1,-5 1-1,0 4 223,2 0 0,-4 2 1,5 5-1,0 0-142,1-1 0,0 1 0,5 0 1,0-1 1092,0 1 1,7 0-1,7-1 1,8 0-613,8-4 1,4 3 0,9-3 0,4 2 29,6-2 1,8 3 0,0-4 0,1 1-49,2 0 1,-28-13 0,2-1 0,33 8 0,-33-10 0,1-2 137,1-1 0,0-1 1,1-1-1,1-1 0,0 0 1,0-1-1,0-1 0,1-1 40,0-1 1,1-1 0,0-1-1,-1-1 1,-2-1 0,-2-2-1,1 0 1,-1-2 70,-1 0 0,-1-1 0,0-2 0,-2-1 0,28-17 0,-2-1 116,-2-3 0,-2 0 0,-7-1 0,-4-1-397,-5-2 0,-4-8 0,-10 1 0,-3 0-643,-7-1 0,-5-5 0,-13-3 0,-5 0 64,-7 3 1,-14 6 0,-15 5 0,-11 6 426,-12 6 1,27 17-1,-1 1 1,-4 2-1,-2 2 1,0 1-1,-1 1-30,-3 1 1,-2 2 0,-3 2-1,-3 2 1,-2 0 0,-2 2-1,-1 2 1,0 2-116,0 1 1,1 2 0,-2 4 0,0 2 0,6-1 0,0 1 0,1 0 0,1 2 156,-1 1 1,1 1 0,3 0 0,2 2-1,2 1 1,2 1 0,4 0 0,0 1 110,3-1 0,1 1 0,3 0 0,0 0 0,-25 17 0,5-1 0,7-3 0</inkml:trace>
  <inkml:trace contextRef="#ctx0" brushRef="#br0">11651 9262 7821,'-8'0'411,"2"2"0,6 2-207,0 5 0,5 3 0,-1 1 0,1 1-95,0-1 1,-3 2 0,4 1-1,-2 2-162,1-2 1,-1 3 0,-4-1 0,0-2 286,0-1 1,0 0 0,0 1 0,0 2-24,0-2 1,0 5-1,0 1 1,0 4-60,0 0 0,0 1 0,-1 1 0,-2 2 24,-2 1 0,1 0 0,2-3 0,-1 2-191,-1 1 0,0 1 0,4-2 1,-2 2-29,-2 2 1,1-2 0,-5 2 0,1 0 57,-1 0 0,4-5 1,-3 4-1,-1-3 29,1-4 1,4 4 0,-3-8 0,1 2 93,1-2 1,-5 6 0,3-4 0,0-1 43,0 3 0,0 3 1,3 2-1,-2-1-221,-3-2 0,5 3 0,-1 2 0,2-1-19,2 1 1,-4 2 0,-1-2 0,2 1 55,2 3 1,-4 2 0,0 2 0,-1 2 17,0 1 1,0-4-1,3-4 1,-3 0 119,-2-2 1,6 3 0,-3-6 0,4-2 12,1-1 0,0-1 0,0 0 0,0-2-195,0-3 0,1 3 0,4-2 1,3 0-11,4-1 1,2 8 0,-1-3 0,0 2 34,1 4 0,-1-1 1,0 5-1,1-1-69,-1 1 0,0 0 1,1 0-1,-1-3 134,0-1 0,-4 2 0,0-4 0,1-1 42,2-2 1,2-1-1,-1-1 1,0 1-3,1 0 0,0-1 1,3 1-1,0-2-75,0-3 1,2 4 0,0-4 0,2 3-77,3 2 1,-1-2-1,1-1 1,-2-2 37,2 1 0,-3 3 0,1 0 0,0-1 62,-1-2 1,0 5-1,-5-5 1,2 1-7,-2 1 0,0-5 1,1-1-1,0-1-31,0-1 0,-3 3 1,1-4-1,2 2-12,0-2 1,6-1-1,-4 0 1,0 1-8,0 2 0,5-1 0,-2-2 0,2 1 44,-2 2 1,3 4-1,-4-2 1,1 0 17,0 4 1,-5 1 0,2 3 0,-1 4 24,0 3 1,1 2 0,-3 0-1,2-3 56,-2-1 1,3-4-1,1-5 1,-1-3-123,0-2 1,3 3-1,-2-4 1,0 0-31,4 1 0,0-4 1,-1 3-1,0-4 5,0 0 0,1-1 0,0 2 0,-3 1 58,-2 2 0,0 4 0,-3-3 0,2 2 128,-2 3 0,-1 1 0,-1 2 0,-1-1-153,0 1 0,1 0 0,-3-1 0,0-1-64,-2-2 1,-2 0 0,3-3 0,-2-1 44,-2 0 0,3-1 0,-3-3 1,-1 1-14,1 2 1,3 1-1,-3-3 1,0 4 85,0 0 0,0-2 0,-3 4 1,3 2 111,1 1 1,-4 2-1,2 1 1,-4 2-192,-1 1 1,5 0-1,-1-3 1,-1 1-65,-2 3 1,-1 3-1,0-4 1,0-1 56,0-2 1,0 3-1,0 0 1,0-3-67,0-4 1,0 1 0,0-3 0,2 2 102,2-2 0,-2 3 1,4-2-1,-2 0 121,1 0 1,-1 2-1,-4-3 1,0 3-13,0 2 0,0-1 1,0 3-1,0 2-151,0 4 0,0-1 1,0 2-1,0-1 49,0-1 0,0 5 1,0-5-1,0 0-290,0-3 1,5 2 0,1-1-1,1-1 234,3-2 1,-2-1-1,-1-9 1,1 0 148,-1 0 1,-4 4-1,3-6 1,-2 0 44,1-3 1,-1 0-1,-4-1 1,0 0-47,0 1 1,0 4 0,0-1 0,0 0-156,0-3 1,0 6 0,0 0 0,0 3-96,0-1 1,0-4 0,0 4 0,0 1 119,0 3 1,0-1 0,2-1-1,1-2 58,1 1 1,0-2 0,-2 1 0,1 1 51,1-3 1,1 1 0,-5-5 0,0 2-22,0-2 1,0-1 0,0-1 0,0-1-411,0 0 0,0 1-813,0-1 906,0-6 366,0-1 1,0-4 78,0 2 0,0-1 1,0 6-147,0 1 1,1-2 0,2 1-128,2 1 1,-1 2 0,-4 1 0,0 0-59,0 1 0,0 1 0,0 2 1,0 6 50,0 2 1,-1 1 0,-2 3 0,-3 2 213,-2 4 0,5 5 1,-3 5-1,2 3-12,0 4 0,-5-3 0,4 0 0,2 1-135,2 2 1,1 0-1,0-2 1,0-2-93,0-2 0,1 3 0,2-5 1,3-1-8,2-2 1,-1 4-1,3 1 1,-1 0-104,2-1 1,-4 6 0,0-2 0,1 1 151,-1-1 1,-4 1 0,2-4 0,-2 2-60,1 2 1,-2 2-1,2 3 1,-3-1 41,-1 0 1,0-1 0,2-12 0,1-5-402,1-6 0,2-7 0,-1-9 1,4-3-35,2-2 0,7-15 1,3-16-1,3-15-1851,4-16 2369,-10 17 0,-1-2 0,0-5 0,0-2 0,3-5 0,0 0 0</inkml:trace>
  <inkml:trace contextRef="#ctx0" brushRef="#br0">11877 9342 8186,'-19'3'32,"6"6"1,11 6-1,12 12 1,5-2-492,3-3 1,6 2 0,-2-5 0,3 0 370,2 0 1,1 1-1,2-4 1,1 2 281,-2-2 1,1 0 0,0 1 0,1 2 235,-2 2 0,-1-4 1,1 6-1,0 0-162,2 2 1,6 8 0,-3 1 0,2 2-166,-1-1 1,-3 7 0,3 7-1,2 1-138,2-1 1,1 1 0,0-5 0,1-1-73,4 2 1,-4-11-1,3 1 1,-2-6 77,-2-4 1,3-1 0,-2-2 0,-2-4 66,-1 0 0,-5-4 0,0 4 0,-2-1 211,0 0 0,0 5 0,-3 0 0,2 2-163,1 1 0,1 7 1,-1 3-1,3 2-112,1 2 0,3 0 0,-2 0 0,2 0-7,2 0 0,0-6 0,0-3 0,0-3 26,0-1 0,-1-2 0,-2-1 0,-3-4 20,-2 0 1,-1-3 0,-4-3-1,0-1-7,-1 0 1,1 5-1,0 0 1,-2-2 44,-3-1 0,6 4 0,-4 4 0,-2 2 40,-1 1 1,3 1-1,-2 1 1,1 2-97,0 1 1,2 4-1,-3-2 1,3 0 0,2-1 1,0 4 0,-1-5-1,-1-3 27,-2-4 0,2 1 1,-4-4-1,-1-1 57,-2-2 1,1 1 0,-1 1-1,-2 0 12,-1 4 1,-3 0 0,-2-1 0,-1 0-55,2 0 0,-1 2 0,0 4 0,-2 0-77,-2 2 1,0 6 0,-3-3 0,1 0 20,-1-2 1,-2-1 0,1-3-1,1-5 25,1-2 1,1-2 0,-5-2-1,0 0 129,0 0 1,0-2 0,-2-2 0,-2 2-79,-5 2 0,-1-2 1,-1 3-1,2-3-51,-1-2 0,-2 5 0,-1 1 0,-2 2-49,-3 3 1,2 4 0,-8 7 0,-2 8-63,-4 3 1,-1 2 0,3-6 0,-2 3 57,-1-2 1,-5-3-1,5-5 1,2-4 144,1-2 1,-4-3 0,1 1 0,0-2 33,-1-3 1,4 3-1,-4-2 1,4 2-112,2 2 0,-1-5 0,0 0 0,1 2-69,-1 1 1,0 1-1,1 1 1,-1 1 52,0 3 0,1-1 1,-1 5-1,0 3 36,1 0 1,-1 2 0,2-2 0,3 0-25,4-3 0,3-5 1,2 1-1,1-3-11,3-1 1,-3-1 0,3-1 0,-1-1-43,1-2 0,-3-4 1,5 3-1,-2 0 57,0-1 0,0-2 0,-3 4 0,2 2 10,1 1 1,2 2 0,-4 2 0,4 5 41,1 6 0,-3 5 1,5-1-1,1 5-169,1 3 0,2 10 0,0-1 0,0-5 54,0-4 1,0-14-1,0 1 1,0-5 213,0-4 0,0-2 1,0-2-1,0 1-61,0 0 0,0-2 0,0-1 0,0-2-76,0 2 1,0 1 0,0 3 0,2 1-55,2 3 1,-1 5-1,4 0 1,1 6-84,-1 5 0,1 4 1,2 2-1,-3-1-60,-1 0 1,5-4 0,-4-2-1,2-1 142,0-3 1,-6-1-1,1-2 1,-2 0 182,-2 0 1,0-2 0,0-1 0,-2-3 13,-2-1 0,2 2 0,-2-2 0,2-1-261,2 1 1,0 4-1,0-3 1,0 2-19,0-1 1,5 1-1,-1 5 0,1 2 46,1 2 1,-3 2-1,4-6 1,0-4-44,1-2 1,1 0 0,3-4-1,-2-1 296,-1-2 1,-2 2 0,4-1 0,-4-2-59,-1-2 0,3 3 0,-3-6 1,0 2-213,0-2 0,0-1 0,-3-5 0,1 2-114,-1-2 1,3 4-1,-2-1 1,-1 0 35,-1 0 1,-2 5 0,1-2 0,2 2-82,2-2 1,-1 3-1,-4-4 1,0 1-139,0 0 1,0-5 0,0 0-226,0-2 1,0-1 43,0-1 1,2-1 20,2-3 0,-1-3 1,6-9 528,1-6 0,2-6 0,1-12 0</inkml:trace>
  <inkml:trace contextRef="#ctx0" brushRef="#br0">11517 9302 7798,'-19'-7'49,"4"-3"0,-1 7 6,6 4 0,5 5 1,10 6-317,3-3 1,4 1-1,0-4 1,-2 0 179,-1 0 0,-6 0 386,2-2 1,-4 4-133,-1 5 1,0 0 0,2 2 0,1 1 108,1 2 1,7 6 0,-3-2 0,4 2-276,2-2 0,-3 8 0,0-4 0,-2 2-3,1 1 1,0-3-1,1 1 1,-4 0 129,-1-1 1,3 1 0,-5-2 0,1-1-20,1-2 0,-5-4 0,4 4 0,-4 2 109,-1 1 1,-4 1-1,-1 3 1,2-1-174,2-2 0,-4 8 1,1-7-1,1 3-133,2 2 1,1-4 0,1 5 0,2-2 22,1 0 0,2 0 0,-3-3 0,3 2 53,2 1 0,-5 0 0,1-4 0,-2-2 75,-2-3 0,0 2 1,0-5-1,0 0 123,0 1 1,0 2 0,0-3-1,-2 2-79,-2 3 1,2-1 0,-2 2 0,1 1-217,-2 2 1,4 6 0,-4-3 0,4-2-2,1 0 1,0 0-1,0-1 1,0-2 69,0-1 0,0-6 1,0 0-1,-2-1 106,-2 0 0,2 1 0,-3-3 0,0 4 90,1 0 1,-7 2 0,4 5 0,-2 0-132,0-1 1,2 7 0,-4 3 0,2 4-105,-1 4 0,3 2 0,-2 7 0,0 0-16,2 2 1,-4 3 0,7-14 0,1-1-17,1-1 0,-2-4 0,-2-2 1,0-5 274,0-3 0,-3-6 1,2-1-1,-2 0 49,-2 0 1,-8-1 0,6 4 0,-2-3-87,0-2 0,-2 8 0,-3-2 1,0 1-101,-4 4 1,3 6 0,0-1-1,1 2-266,-1-1 1,5 7 0,-4-5 0,3-1 54,-1-4 1,0-5 0,5-3 0,-1-3 194,1-4 0,0-3 0,-2-3 0,-3-3-4,-4-5 1,-3-3 0,-2-1-1,-1-2 10,-3-7 1,-2 0 0,-4-11 0,2 1 142,-2-3 1,-5-3-1,1-2 1,2 1-83,1-1 0,1 0 1,0-1-1,3-2-44,1-1 0,2 0 0,6 3 0,1-3-89,2-4 1,4-4 0,-3-1-1,2 0-125,3 0 1,-4-12 0,3-5 0,0-9 49,3-5 1,-1 3-1,-2-4 1,0 2 196,0 3 0,3-5 0,0 10 0,1 2 39,0 4 0,1 3 0,1-2 0,4-1-93,1-2 1,2 0 0,4 5 0,1 1-227,4 3 0,0-1 1,6 5-1,-2 3 61,1 0 0,-3-4 0,2-1 0,2-2 33,1 0 1,-4 2-1,0-4 1,-1 4 177,1 1 1,-4-3 0,4 5 0,-3 1 24,-2 1 1,3-2 0,0-1-1,2 1-45,2-2 1,-3 0 0,4-4 0,2 0-125,3-5 1,7 0 0,-4-6 0,0 2-56,0 3 1,5 2 0,-3 4 0,0 3 51,-4 1 1,3-2 0,-3 5 0,-2 3 77,-4 2 1,0-3 0,-3 5-1,-1-3 7,-2 0 0,-4 0 0,-1 3 0,2 5 86,2 3 1,-2-3 0,2-1 0,-1-1-232,1 0 0,2-2 1,5 4-1,-2 1-5,1 2 1,6 1-1,2 2 1,0 3 119,1 4 1,-4 3 0,3 4-1,-4 2-16,0 4 1,-1-1 0,0 2 0,1 1 72,-1 1 0,-1 4 1,0 1-1,0 3 39,2 1 1,3-2 0,-2 4 0,1 1-29,2 2 1,5-3 0,1-1 0,4 3-33,3 1 0,2 1 1,-4 0-1,4-1 4,1-3 0,0 7 1,3-2-1,-3 1-1,-1-1 0,-2 4 0,-4 1 0,-1 4 55,1 5 1,-6-2 0,-4 8 0,-2 2 27,-1 4 1,-3 3 0,0-3 0,-4 0-44,-1 0 1,3-2-1,-3-2 1,0-5-84,0-3 1,0-1-1,-3-1 1,1 0-73,-1-4 0,0 1 0,0-5 1,1-1-97,-1-3 1,-1 1 0,-2 1 0,-2 2-16,-2-2 1,3 4 0,-4-1 0,4 0-246,1 0 0,1 1 0,4-4 459,3 2 0,10 0 0,3-5 0</inkml:trace>
  <inkml:trace contextRef="#ctx0" brushRef="#br0">5745 8503 20073,'-13'0'-36,"4"0"519,0 0 1,2-6-466,-2-3 0,-1 2 1,5-2-360,2-2 0,3 4 1,5-1 592,3 3 0,4 0 0,3 4 1,1-2-509,2-2 0,1 1 1,-2 4-1,2 0 251,2 0 1,-1 0-1,4 0 1,-3 0 38,-2 0 1,-1 4 0,-5 2-1,1 0-60,-1 0 0,-4 4 0,-2-1 1,-1 3-308,-3 1 1,-3 1 0,-4-1 0,-5 0 250,-3 1 0,-1-1 1,-2 0-1,-2 1 215,0-1 0,0-4 0,7-2 0,3 1-441,1-1 0,1-2 83,5 3 0,8-5 0,5 2 0,8-4 480,4-1 0,3 0 0,2 2 0,1 1-183,-2 1 1,3 5-1,-4-3 1,-3 1 64,0 4 0,-6-4 0,-2 2 0,-6 3-35,-2 4 1,-6-1 0,-1 4 0,-8-1-127,-8 0 1,-6 4 0,0-4 0,1-2 34,0-1 0,-5-2 0,2 1 0,-3-1 78,-2 0 0,1-4 0,-1-2 0,2-1 32,3-3 1,-4-1 0,4-2 0,-2 0-249,2 0 0,-1 0 0,5 0 0,1 0-916,3 0 1,0 1 1038,1 4 1,6 2 0,1 7 0</inkml:trace>
  <inkml:trace contextRef="#ctx0" brushRef="#br0">6532 8903 28671,'0'-14'-9831,"1"7"6948,4 2 1,-2 4 5269,6 1 0,-6-2 0,2-2-2156,1-5 0,-4 2 0,2-2-143,-2-2 1,-1 6-1,2 2-170,2 6 1,-1 4-1,-4 8 1,0 2-87,0 6 0,-6 2 0,-3 3 0,-3 2-535,-1 1 1,0 0-1,-1-6 1,1-1 699,0-2 1,-1-6-1,3 2 1,0-3-962,2-2 370,6-6 0,3-1 1,8-6-1</inkml:trace>
  <inkml:trace contextRef="#ctx0" brushRef="#br0">7132 8409 21475,'-14'8'-412,"1"-4"1,4 2-1,0 0 1,-1 0 211,-2 0 1,-1 4-1,-1-1 1,2 3 219,4 1 1,-4 1-1,4-1 1,-1 2-221,1 3 0,0 2 0,-1 7 0,5 0 25,2-1 0,2 5 1,0 2-1,0 0-176,0-1 0,2 1 0,2-4 1,5 1 85,3-5 1,1 0 0,2-7 0,3-3 46,4-5 0,-1-4 0,1-6 0,0 0 226,-1 0 0,3-6 0,-6-3 0,-4-2-125,-3-3 1,-5 1 0,-6 0-1,0-1 100,0 1 1,-6 4-1,-5 2 1,-3 1 338,-4 3 0,0 3 0,3 4 0,-1 5-78,-2 3 1,0 1 0,5 2 0,0 3-267,-1 4 0,7-1 0,2-1 1,4 1-448,1 0 1,0-5 0,1 2-1,5-5 414,8-4 0,5 3 0,8-5 0</inkml:trace>
  <inkml:trace contextRef="#ctx0" brushRef="#br0">7465 9022 23519,'-9'-32'-1434,"0"5"0,2 14 1,-2 13-1,3 9 586,0 7 1,-1 5-1,-7 5 1,1 1 750,0 0 0,-7 5 1,0 2-1</inkml:trace>
  <inkml:trace contextRef="#ctx0" brushRef="#br0">7572 8529 13248,'1'8'-2494,"5"-4"2916,7-2 0,2-2 1,7 0-1,2 0-78,1 0 0,2-5 1,-1 1-1,1 1-230,0 1 0,-2 2 0,-1 0 0,-2 0-283,2 0 0,-1 5 1,0 1-1,-6 1 36,-2 4 0,-2 0 0,1 3 0,-2-1-35,-4 0 0,-2 5 0,-6 0 1,0-2 168,0-1 1,-1 3-1,-4 0 1,-3-1 176,-4 3 1,-6-6-1,0 6 1,2-1-477,1 3 0,-3 3 0,-1 2 0,-2 0-261,-2-1 0,3 1 0,3 1 0,2 0 463,1-1 1,7 2 0,1-8-1</inkml:trace>
  <inkml:trace contextRef="#ctx0" brushRef="#br0">8345 9009 24501,'0'-32'-3374,"-6"2"0,-3 5 3287,-3 16 0,-1 18 0,-2 16 0,-3 6-533,-4 5 0,-3 10 0,-2-5 1,0 2 471,1-2 0,1 5 1,2-12 76,6-6 0,2 1 1,1-9-1</inkml:trace>
  <inkml:trace contextRef="#ctx0" brushRef="#br0">8571 8783 10084,'0'-34'0,"0"4"160,0 6 1,2 6 262,2 10 1,2 3 0,5 8-1,-3 3-111,3 1 0,1 2 0,1 6 0,2 3-86,3 4 1,1 2 0,4-1 0,-2 0-233,-2 0 1,4 3-1,-6 0 1,0 1-335,-2 0 1,1-1 0,-1-1 0,-3-1-1103,-1-2 1595,7-5 1,-3 2-1,4-6 1</inkml:trace>
  <inkml:trace contextRef="#ctx0" brushRef="#br0">9198 8569 7866,'-14'-23'0,"1"5"0,0 9-242,-1 6 1,-5 9-1,-4 4 1,-6 5 199,-2 3 0,-6 6 0,2-2 1,-4 3 89,-1 2 0,0-1 0,0 2 0,0 4 343,0 3 1,0 4 0,2 1 0,1 1-241,1 3 1,8-1-1,1 6 1,10 0-702,6-1 1,5-3 549,6-5 0,6-6 0,2-1 0</inkml:trace>
  <inkml:trace contextRef="#ctx0" brushRef="#br0">13317 6837 9641,'0'-18'0,"1"0"0,2 2-99,2 1 0,1 6 265,-2 0 0,-2 4 107,2 0 0,-8 2 0,-5 11 1,-3-1 23,-2 0 1,1 1-1,-2 2 1,-1-3 202,-2-1 1,1-1 0,3-4 0,1 2 58,0 2 0,-1-1 1,1-4-1,0 0-216,-1 0 1,-1-4-1,-1-1 1,-2 1 25,2-2 1,-3 3 0,0-4 0,-2 1 2,-3 3 0,-1 1 0,-2 2 0,1 2-288,-1 2 0,-6 5 0,-1 7 0,-1 2 30,-1-2 0,2 8 0,-3 0 0,3-1-64,1 3 1,4-7-1,5-1 1,3-4-68,2 0 1,-3-1 0,6 0-1,2-1 156,4-3 1,1 3-1,-3-3-180,3 3 1,3 1 0,6 2 0,0 3-323,0 4 1,5 9 0,1 4-1,1 4-201,4 1 0,5 9 0,3 1 0,2-1 198,2-2 1,4 1-1,4-5 1,3-3 220,0-2 1,8-2 0,-4-10-1,2 0 383,3-4 0,6-4 0,0-8 1,4-3 232,5-1 1,0-1 0,4-7 0,-4-1-33,-2-1 1,12-7 0,-8 4 0,0-2-275,1 0 0,6 0 0,-2-4 0,1 0-274,4-1 0,0 1 0,-4-2 0,0-2 97,-4-6 1,1-2 0,-5-2 0,-3 1 161,-5-1 1,1-4 0,-7-3-1,-1-3-234,-1-4 0,-4-7 0,-2 4 0,-5-1 171,-3-1 0,-3-5 1,-3-7-1,-5 0-62,-7-1 1,-4 6-1,-8-2 1,-4 6-203,-7 3 0,-14 7 0,-14 8 1,-11 5-66,-9 4 1,23 11-1,-2 2 1,-4 3-1,-1 0 1,-5 1-1,-1 2 156,-3-1 1,-1 3 0,-3 4 0,0 3 0,-1 1 0,0 1-1,2 1 1,0 1-324,-2 1 0,2 2 0,5-1 0,0 2 0,4 1 0,0 1 0,6 1 0,1 1 409,4-2 0,2 2 0,-32 17 0,5 1 0,3 5 0</inkml:trace>
  <inkml:trace contextRef="#ctx0" brushRef="#br0">13650 7317 18088,'2'-9'-1243,"2"0"1,-3 0-1,5-4 1</inkml:trace>
  <inkml:trace contextRef="#ctx0" brushRef="#br0">13703 7223 14938,'0'-13'-2209,"0"7"1795,0 6 0,0 6 0,0 9 0,0 1 321,0 2 1,0 0 0,0-5-467,0 0 763,0-5 1,0-4 0,-1-8 47,-4-5 1,4 1 0,-5 1 230,0 1 1,-1 2-369,-7 4 0,3 6 1,0 2-1,2 4-146,-1 2 1,0-1 0,-2 0 0,0 1 200,-3-1 1,-1 0-1,2-1 1,1-2 159,0-1 1,-5-4 0,-1 2-1,-1 1 86,1-1 1,-7-3 0,2 4-1,0-1-102,-1 1 0,1 1 0,-1 4 0,0 0-57,-3 1 1,3 5 0,1 3-1,-3 5-163,-2 4 1,-2 3 0,2 6 0,0 0-179,-2 0 0,-5 3 1,4-2-1,-1-2 134,0-1 1,2-5 0,5-1 0,-1-2-13,0-3 0,-4 2 0,-1-8 0,-1 1 98,0 0 1,-4-4 0,2 4 0,-2 1-154,1-3 1,-2 4 0,2-3 0,-1 1-129,2 2 1,-2 8 0,4-4-1,0 5-73,1 4 1,2-3-1,7 1 1,0 1 120,0-2 1,3-1 0,3-5 0,2 0 31,1-1 1,-3 2 0,-1-8 0,0 1 95,-1 0 0,3-5 0,-7 0 0,1-2-200,1-1 0,1-3 0,3-2-620,0-4 1,-1-4 546,5-1 1,5-1 0,5-4-1,6-4-827,6-2 0,13-7 0,6-1 1059,5-2 1,2-7 0,5-6 0</inkml:trace>
  <inkml:trace contextRef="#ctx0" brushRef="#br0">13383 7796 7934,'-11'-1'188,"2"-4"0,3 5 0,6 0-512,0 8 1,0 4-306,0 1 1,1-1 966,4-3 1,-2-3 0,6-6-1,1 0 0,2 4 0,1 2 0,0 1-123,1 4 0,1 7 0,1 4 0,2 4-115,-2 6 0,3 2 0,-1 7 0,0 2-123,1 1 1,-3 1 0,7-5-184,0 0 248,-4 0 0,7-5 0,-4-1 1,3-1 115,2-3 1,-2-2 0,-1-2 0,-4 1 108,0 0 0,2-1 1,-3 1-1,2-2-145,2-3 1,3 8 0,0-2 0,1 3-148,0 2 1,4 4 0,1-2 0,1 5-22,0 5 0,1-4 0,-5 5 0,-1 0-737,2 3 0,-5-3 0,-4 0 0,-2-3 300,-3-3 0,-2 1 1,-4-10-1,-2-1 483,-3-2 0,0-7 0,-5-2 0</inkml:trace>
  <inkml:trace contextRef="#ctx0" brushRef="#br0">12037 8529 24411,'-9'-13'-2605,"0"0"0,6 4 0,-1 0 1377,2-1 1,2-2 0,0-2 886,0 1 0,0-5 0,0 1 0,0 0 146,0 2 0,-5-2 1,-4-1-1,-5 2 372,-3 1 0,2-1 0,-3 1 0,3 3-8,2 0 0,-1 5 0,1-1 1,0 2 187,0 3 0,-1 8 1,1 4-1,-2 3-514,-3 1 0,-2 6 1,-9 2-1,0 1 442,-2 0 1,-2-5 0,3 0 0,-2-2 295,-2-2 1,3-4 0,-3-1-1,0-2-61,-1-3 0,1 3 1,-3-2-1,3 0 101,2 2 1,-4-3-1,4 6 1,-1 2-398,0 0 0,-2 7 1,2 1-1,1 2-194,-1 3 1,-4 5 0,2 4-1,-2 0-218,1-1 1,-7 7 0,3-1-1,-1 4 196,-1-4 1,-2 5 0,-1-6 0,2 0 25,2 2 0,1-7 1,0 1-1,1-4-63,4-2 0,-2 7 0,6-7 0,3 1-187,4 0 1,0 3 0,6 0-1,2 0-179,1 2 1,6-1 0,2 7 0,0-1-7,-1 4 0,4 7 1,-5-2-1,0 2 135,2 0 1,-5 3-1,1 3 1,-4-5 123,-2-3 1,-6-2 0,6-5 0,0-2 43,3-2 0,0-4 0,2-5 0,4 1-196,3 3 0,4-1 0,1 5 0,0 4-108,0 4 0,7 0 1,5 6-1,6 1 89,2 2 1,1 6 0,3-1 0,-2 0 140,2-3 0,-4-6 1,1-2-1,0-2 125,0 0 1,-4-4 0,4-5 0,-2-3 149,-2-2 1,2-4 0,0-3 0,1-4-43,-1 0 0,4 0 1,0 5-1,3-2 4,5 2 1,-2 3-1,3 2 1,-1 4 73,0 1 0,5 0 1,-3 3-1,1-2 72,3 2 0,1 0 1,2 1-1,0-3-23,0 2 1,-4 0-1,-1 0 1,2-3 24,2-1 1,-1-2-1,-1-4 1,-1-1 21,1 1 0,1-2 0,4-1 0,2-2-10,5 2 1,3 1-1,1 1 1,-1 1-129,-3 0 1,7-1-1,-1 3 1,3 0 1,1 2 1,-6-1-1,-2-5 1,1-1 139,-1-1 1,10 6 0,-8-9 0,2 1 26,0-3 0,1-3 0,2-2 1,0-1 132,3-3 1,4 1 0,-3-4 0,3 1-141,3 4 1,5-4-1,-9 2 1,4 1-164,3 2 0,-31-6 0,0 0 0,-2-1 0,1 0 1,-1 0-1,1 1-45,0 1 1,0 1-1,0-2 1,-1 1-1,2 2 1,-1 0-1,0-2 1,0-1 21,2-1 1,0-1 0,3 1 0,1 0 0,-1-2 0,1-1 0,0-1 0,0 1 24,-1-1 0,1-1 1,0 0-1,0 0 0,-2 0 1,-1 0-1,-1 0 0,0-1 32,0-1 1,0-1 0,-1 1 0,0-2 0,1-1 0,-1-2 0,1 2 0,-2-1-37,-1-2 1,0 1 0,5-1 0,0-1-1,-5 2 1,1 0 0,3-1 0,0-1-43,3 1 1,1-1-1,1-5 1,0-1 0,1 2-1,1-2 1,-1 0-1,0-1-103,2 0 0,1 0 0,-2-2 0,-1 0 1,2 1-1,0 0 0,-3-1 0,0-1 47,-2-1 1,-1-1 0,3-1 0,-2 1-1,-6 0 1,-1 0 0,-1 0 0,0-1 1,-2 1 0,0-2 0,1-3 0,-1-1 0,-4 1 0,-1 0 0,-1-1 0,-1-1-43,1-2 0,0-1 1,-1 2-1,-1-1 1,-1-1-1,-2 0 1,0 0-1,-2 0-106,20-30 0,-21 29 1,1 0-1,13-27 1,2 0-279,-1-1 0,-5-2 0,-7 3 1,-4 0-270,0 0 0,-7-4 0,-6 4 1,-1 0-113,-3 0 0,-4-11 0,-7 1 1,-7-6 544,7 38 1,-3-1 0,-1-1 0,-2-1 0,-2-1 0,-1 0-1,0 0 1,0 0 46,-1 0 1,-1-1 0,0-1 0,-1-1 0,1 1 0,-2 1 0,1 1 0,-1-1 106,-1 2 0,-1-1 1,1-1-1,-1 1 1,-3 0-1,0 1 1,0 1-1,0 1 58,-1 0 0,-1 2 0,-2 0 0,-1 2 0,1 2 0,0 2 0,-2 0 0,0 2 83,-2 0 1,0 1-1,-3 1 1,-2 0-1,1 1 1,-1 0 0,-1 1-1,-1-1 5,-1 0 1,-1 0 0,-2-1 0,0 0 0,1 0 0,-1 0 0,-1 1 0,0 0 66,-1 1 1,1-1 0,2 0-1,1-2 1,0-1 0,0 0 0,0 1-1,0-1 77,-2 0 0,1 0 1,0-2-1,1-1 0,-2 2 1,1-1-1,-1 0 0,1-1-68,0 0 0,0-1 1,-1-1-1,-1 0 0,1 0 1,1 0-1,-2 0 0,-2 1 46,0 0 0,-1 1 1,2 2-1,-1 1 1,-2 2-1,-1 3 0,0 1 1,-1 1-9,-3 2 1,-2 1 0,-1 1 0,-1 3-1,-1 2 1,-1 2 0,-1 0 0,0 2-505,-2 0 1,-1 1-1,-6 2 1,-1 1 354,0-1 0,-2 1 0,22 3 0,0 0 0,0 0 0,1 0 0,-1-1 0</inkml:trace>
  <inkml:trace contextRef="#ctx0" brushRef="#br0">15210 7250 31204,'-8'-3'-2455,"2"-4"757,0-7 1,5-2 397,-3 3 0,4 5 165,4 4 0,3 2 1942,7 2 1,-1 0 0,0 0-84,1 0 0,-1 0 1,0 0-1,2 0-294,3 0 1,-2 0-1,6 0 1,1 0 39,-3 0 0,1 5 1,-5-1-1,2-1 104,-2-1 1,-1 4 0,-1 2-916,-1 4 0,-6 3 1,-4 1-1,-6 2 303,-6-2 0,-4 4 0,-5-3 0,-5 1 347,-7 2 0,2-6 0,-3 4 0,3-3-497,1-2 0,5 1-1,1-3 1,2 0 79,3-2 0,2-5-17,5 5 1,5-6 0,8 1-131,5-2 0,7-2 0,4 0 1,-1 0-419,0 0 0,5 4 0,-3 2 1,1 0 506,0 0 1,-6 4 0,4-2 459,-1-1 0,2 5 0,5-4 0</inkml:trace>
  <inkml:trace contextRef="#ctx0" brushRef="#br0">15930 7450 29781,'-18'6'-947,"0"4"0,0 5 546,-1 3 0,-6 11 0,-6 2 0,0 6-382,-2 3 0,5-5 0,-3-3 0,4-1 1393,5 0 1,4-6 0,9-7-2382,5-3 0,5-3 1958,8-3 0,6-9 1,12-8-1</inkml:trace>
  <inkml:trace contextRef="#ctx0" brushRef="#br0">16369 7223 26306,'0'-7'-9831,"-1"1"10598,-3 6 0,2 6 0,-4 3-580,0 3 1,3 1 0,-4 2 0,1 1-22,3 2 1,1 4-1,2-3 1,-1 2-91,-3 3 0,2-4 1,-2 3-1,2-1-61,2-1 0,0 2 0,0-3 0,0-1-89,0 0 1,6-1 0,3-5 0,3 0-384,1 1 1,0-1 0,1-1-568,-1-3 1,0 1 376,1-5 1,-7-2-1,-2-8 372,-4-4 0,-2 2 0,-4 0 1,-4 1 1347,-3 3 0,-1 1 0,0 2-257,-1 0 0,1 2 0,0 2 0,1 5-819,3 3 0,-1 1 0,5 0 0,2 1-606,2-1 1,1 0-1,1 1 1,4-2-1376,4-4 2005,2 4 1,9-4 0,0 5 0</inkml:trace>
  <inkml:trace contextRef="#ctx0" brushRef="#br0">16756 7663 11477,'4'-13'0,"1"-1"343,-2 1 0,4 6 478,2 2 1,-3 5-1,-1 6 1,-4 6-1234,-1 4 0,-1 4 0,-2-3 0,-3 4 335,-2 0 1,-1 4-1,-4-3 1,0 2-120,-1-2 0,5-1 0,1-5-622,-3 2 1,1 0 825,1-5 0,3-6 0,6-1 1</inkml:trace>
  <inkml:trace contextRef="#ctx0" brushRef="#br0">16983 7450 30559,'6'-13'185,"2"5"1,10 4 0,4 2 226,4 2 1,0 0 0,2 0 0,2 0-413,1 0 0,0-4 0,-6-1 0,-1 2 0,-2 2 0,-5 1 0,0 0 0,-2 1-662,-1 4 1,-7 4-1,-3 7-29,-2 2 0,-13 1 1,-3-3-1,-4 4 520,-1 0 1,-4-2 0,6 3-1,0 0-246,3-1 1,0-3 0,1 0 0,1 0-294,3 0 1,-1-2-1,5 3-1505,2-3 1,2-2 1658,1 0 0,6 7 0,1 0 0</inkml:trace>
  <inkml:trace contextRef="#ctx0" brushRef="#br0">17836 7596 22785,'-8'6'-914,"1"-4"0,2 2 0,-2-1 360,0 2 0,-5-4 1163,3 4 1,3-2 254,2 1 0,2-1-968,2 6 1,0 0 0,0 4 0,0 0-211,0 1 0,-1 1 1,-4 2-1,-4 6 214,-3 2 1,-2 1-1,-4 1 1,-4 0-818,-4-1 0,-2 4 1,-3-2-1,-3-3 249,0 0 0,-3-1 0,6-2 1,3-4-146,4-3 0,5-3 667,6-3 1,5-3 0,2-6 0</inkml:trace>
  <inkml:trace contextRef="#ctx0" brushRef="#br0">18182 7397 28199,'8'-36'-2371,"2"5"1,-4 19-1,1 3 2937,4 5 0,-4 2 1,1 4-1,-1 1-662,0 1 1,-2 7 0,2-3 0,1 4 10,-1 2 0,2 3 0,4 3 0,1 0-83,-1 4 1,6 6-1,2 2 1,1 1-645,0-1 1,-4 4 0,3-3 0,0-2-501,-1-3 1,1 1 976,1-6 0,3-4 0,-4 0 0</inkml:trace>
  <inkml:trace contextRef="#ctx0" brushRef="#br0">18742 7357 18446,'-18'-27'-437,"1"0"0,-7 7 0,2 3 0,-5 8 406,-4 9 1,-9 18 0,-10 16 0,-7 11-177,26-19 0,0 1 0,-1 4 1,0 0-1,0 1 0,-1 0 0,2 1 1,0 0-771,1 0 0,1 1 379,0 4 0,3 0 0,-14 24 0,20-26 0,0 0 1</inkml:trace>
  <inkml:trace contextRef="#ctx0" brushRef="#br0">13237 4505 11116,'-13'0'-43,"4"0"0,0 0 1,-2 0-289,0 0 0,-3 1 0,-1 4 0,-1 3 251,-2 4 1,-1 2 0,3-3 0,-2 0-50,2-2 1,-4-2-1,1 2 1,0-5 199,0-2 1,-4-2 0,3 0 0,-2 0 8,-2 0 0,-4 0 1,5 0-1,-2 0-3,-1 0 1,-1 4-1,0 2 1,-1 2-59,-3 2 1,1 3-1,-4 5 1,2 4-72,2 3 1,-2 8 0,-1 6 0,-1 6 3,-3 9 0,4 6 0,2 1 1,5 3 33,3 4 1,10 0 0,13-4 0,12-4 78,15 0 0,15-3 0,13-5 0,-23-27 0,1-1 4,4-1 0,0-1 0,4-4 1,1-2-1,2-2 0,0-2 0,2-1 1,1-2 48,4-1 0,2-2 0,3-1 0,2-2 0,4-1 0,0-1 0,0-2 0,-1-1-122,0-2 0,1-1 0,7-3 1,0-2-1,-6 0 0,0-2 1,-2 0-1,-1-1 31,-1 0 1,-1-1 0,-3 0 0,-2 0-1,-2-1 1,-2-1 0,-3-1 0,-1-2-204,0 0 0,-2 0 0,-4 0 0,-1-1 0,-5 1 0,-1 0 0,21-20-102,-11-2 1,-11-12 0,-13-2-1,-12-4 198,-12-5 1,-17-7-1,4 33 1,-3 0-1,-3-1 1,-3 0 138,-4-2 0,-2 2 0,-3 1 0,-4 2 0,-4 0 0,-2 2 0,-1 2 0,-2 2-85,0 2 1,-2 3 0,-8 3 0,-3 4 0,2 4 0,-1 3 0,-1 2 0,-1 3 385,0 2 0,1 2 1,2 2-1,3 1-360,9 3 0,0 1 0,-1-1 0,0 3 0,5 3 0,1 2 0,-1-1 0,1 0 0</inkml:trace>
  <inkml:trace contextRef="#ctx0" brushRef="#br0">14117 5064 28484,'0'-13'-4916,"0"-5"1,1 2 2162,4 4 2343,-4-1 1,6 11 973,-2-2 0,-4 4-845,4 4 0,-4-1-474,-1 6 1079,-6 0 0,5 0-684,-4 0 1,4 0 0,1 4 0,0 0 407,0 1 0,0 5 1,0 3-1,0 5-143,0 4 1,0 1-1,0 5 1,0-2-24,0-3 1,-2 4-1,0-4 1,-3 1-92,2-1 0,2-2 0,-1-6 0,-1-2 275,-1 2 1,-1-4 0,5 1-1,0 0 84,0 0 1,0-1 0,2 4 0,1-3-226,1-2 1,7 5 0,-3-4 0,4 3 48,2-1 0,3 0 0,1 5 0,-2-1-54,-1 1 1,-6 0-1,0 1 1,0 1-86,-2 2 0,5 1 0,-3-7 1,1-2 172,-1 0 0,5-6 0,-2 4 0,4-3 144,0-6 0,5 1 0,1-6 0,5 1 87,4-4 0,-2-1 0,7 0 0,0 3-92,-2 2 1,4-4 0,-4 5 0,2 1 38,-1 2 1,-1 1 0,3 1 0,-3-1-174,-1 0 1,0 5-1,-4 0 1,4-2 82,1-1 1,0-3-1,3-2 1,-1-2 117,1-2 1,0 2-1,1-3 1,1-2-35,2-2 1,2-1-1,-2 0 1,4 0-172,4 0 0,3 0 1,1 0-1,0 0-107,1 0 0,-4 0 1,-3 0-1,-4 0 19,0 0 0,0 0 0,-3 0 0,-1 0 77,-4 0 1,4 0-1,-4 0 1,2 0 20,-1 0 0,1 0 0,-5 0 1,3 0-69,2 0 1,-3 0-1,1 0 1,2 0 0,2 0 0,-1 0 0,-2 0 0,-5 0-42,-3 0 1,-1 0-1,-1 2 1,0 1 43,-4 1 1,1 5 0,-5-3 0,-1 1-73,-3 4 0,0 1 1,-1 1-1,0 0-11,1 1 1,3 3-1,3 1 1,-1-2 44,0-1 1,5 3-1,-2 0 1,2-2-20,-2-1 0,-3 3 0,-4-1 0,1 1-45,2 1 1,0-4 0,-5 6 0,-1 0-7,-3 1 1,3 6 0,-3-4-1,3 4-7,1 3 1,0 5 0,1-5 0,-1 0 33,0 1 0,1-4 0,-1 5 0,0-2 53,1 0 0,-1 5 0,0-4 0,1 1-14,-1-1 1,0 8 0,1-3 0,-1 1 25,0 0 0,-4 1 0,0 1 0,0-1-9,-2 1 1,4 6 0,-7 2 0,-1 1 45,-1-1 0,-1 0 1,2 4-1,1 0 65,-1 2 1,-1 3 0,-1-4-1,2 0-5,2 1 0,5-3 0,-2 0 1,0-4-38,1-1 1,-1 4 0,2-2 0,-1-1 60,1-2 0,-2 2 0,-1 2 0,1 3-19,-1 1 0,-4 0 0,1 2 0,-2 1-18,-2 2 0,0 9 1,-2-2-1,-1 0-54,-1 0 1,-6 9 0,1-4-1,-2 2 49,2-1 0,-1-4 0,4-3 0,0-4 85,0 0 0,0 2 0,3-4 1,-1-1 139,1 3 1,-3 0-1,2 7 1,1 0-91,1-1 0,1 1 1,-2-1-1,-2 3-105,2 2 1,2-3-1,1 4 1,0 1-223,0 2 0,0-35 0,0-1 1,0 1-1,0 0 0,0 0 0,1 0-76,2 0 1,-1 0 0,-2 2 0,1 0 0,2 0 0,0 1 0,0-2 0,0 1 80,1-1 1,1-1 0,7 33-1,1-4 1,0-5 287,1-5 0,-1 11 0,0-10 0,1 3-36,-1-3 1,-1 10 0,-2-9 0,-1 2 148,2 2 0,-1 2 0,0-6 0,-1 1-340,2 2 0,0 7 0,3-6 0,-1 1-134,0 4 0,1 0 0,-1-4 1,0 1 38,1 0 1,-5-2 0,-2-2 0,0-2 196,1-2 0,-5 1 0,1-6 0,-2 1 201,-2-3 1,4-8-1,1 2 1,-2-1-56,-2-1 1,-1 5-1,0-5 1,0-1-32,0-1 0,0 4 0,0 1 0,0 2 8,0 0 0,0-6 1,0 3-1,0-2-351,0 1 0,0 2 0,0-3 0,-1 1 219,-4 2 0,2-4 0,-6-7 0,-1-2 72,-2-5 1,-1 1 0,-1-12 0,1-2 3,0-1 0,-1-3 0,1-3 1,0-4 208,-1 1 1,1-4 0,-2 2 0,-2-2 72,-6-2 1,0 0-1,-3 0 1,1 0-282,-3 0 0,-3 0 1,1 1-1,-2 2-112,-2 2 0,0 5 1,-5-1-1,2 3 50,0 1 0,-4-1 0,4-2 0,-5-1-329,-2 2 1,-2-5 0,3-2 0,-2-3 185,2-1 1,-4 0-1,-2-1 1,-3-3 170,-1-5 1,1-2-1,0 1 1,1 1 168,-4-1 0,-2-2 0,4 0 0,0 2-108,-1 1 1,1 6-1,-2-2 1,-1 4-113,-2 1 1,-7 0 0,3 1 0,1 2-70,-1 2 0,-5 1 1,7-3-1,-1 1 3,3-1 1,2-2 0,0-1 0,-2-1 74,1-3 0,4 2 0,3-4 0,2 2 41,3-1 0,-4-4 0,4 3 0,4 1 16,4-1 1,-2 1-1,4 4 1,-2-2 55,1-2 0,-2 1 0,2 4 0,-3 0 1,0 0 1,0 4 0,3 2-1,5 0-7,3 0 0,3 4 1,3-2-1,4 1-92,3 0 1,3-1 0,2 6 0,1-2 9,-1-3 1,2 4 0,1-1 0,0 4-55,-1 0 1,1 4 0,-4-1 0,4 2 13,1 2 0,-4 7 0,2 2 0,1 1 56,2 0 0,-1 2 1,2-2-1,1 1 25,2 3 1,-4 1-1,1 4 1,1 1-15,1 1 1,2 1-1,0-3 1,2 4-38,2 3 0,-1 5 0,6-12 0,0-2-256,-2-3 1,5 2-1,-3 2 1,3-4-484,1-2 0,-1 2 0,-2 0 0,-1 3 717,2 0 0,6 2 1,4-7-1</inkml:trace>
  <inkml:trace contextRef="#ctx0" brushRef="#br0">15796 4878 7706,'6'-14'-497,"-4"6"957,2-1 1,-2 4 998,-2-4-935,0 6 0,0-4 1407,0 3-1339,0 2 0,0-2 0,0 8-350,0 5 0,0 7 0,-2 5 0,-1 3-269,-1 4 0,-7 6 0,4-3 1,-2-1-105,0-2 0,2-2 1,-2 1-1,4-2-697,4-3 0,-4-2 1,1-7 827,1 0 0,8 1 0,2-1 0</inkml:trace>
  <inkml:trace contextRef="#ctx0" brushRef="#br0">16076 5104 7686,'-13'8'176,"-3"4"0,2-2 1,5 5 449,2 2 1,5 3-1,-3-4-434,-1 2 0,0 0 1,-3-5-857,4 0 1,4-4 663,1 0 0,0-6 0,0 3 0</inkml:trace>
  <inkml:trace contextRef="#ctx0" brushRef="#br0">16556 4731 7707,'-13'0'1056,"-1"0"0,6 0-328,-1 0 0,7 0 0,2 0-270,8 0 0,3-1 0,4-2 0,1-2-243,2 2 0,4-3 0,-2 2 0,0 1-297,4 1 1,-3 2 0,0 0 0,-2 0-79,-3 0 1,-1 5 0,-3 1-1,-2 1-31,-1 4 1,-6 2-1,2 3 1,-4 3 131,-1 2 1,-6-3 0,-3 4 0,-3 0 358,-1-1 1,0 4 0,-1-4 0,1 1 88,0 0 1,1-5 0,1 1-1,3-4-896,-3 0 1,4-2 0,-1-2-1240,2-1 0,4-6 1746,6 1 0,3-2 0,7-2 0</inkml:trace>
  <inkml:trace contextRef="#ctx0" brushRef="#br0">16983 5024 7678,'-20'0'290,"10"6"0,-2 3 0,3 3 41,2 1 0,-1-4 1,-2 0-91,1 1 1,2 2 0,-4 2-1823,3-1 1581,5-6 0,-3 5 0,6-4 0</inkml:trace>
  <inkml:trace contextRef="#ctx0" brushRef="#br0">17236 4798 9381,'-5'-9'1305,"1"0"-726,0 6 0,5-3 0,3 8 0,5 2-261,3 5 1,6 3 0,1 3 0,1 1-304,-1 2 0,3 5 0,-3 0 0,2 0-344,3-1 1,-4 4-1,1-6 1,0 1-268,0-3 1,-5-3 0,2-3 0,-4-4-191,0-3 1,-1 1-1,-1-3 195,-3-5 0,-2-4 591,-2-7 0,-4-6 0,5-2 0</inkml:trace>
  <inkml:trace contextRef="#ctx0" brushRef="#br0">17609 4718 8007,'-13'-8'0,"-1"4"0,1 4 744,0 4 1,-5 8 0,-1 8-1,-2 2-399,-3 6 0,-2 0 1,-4 9-1,-1 2-121,1-1 1,-2 9 0,1-7 0,1 0-701,2-3 0,7 0 0,3-7 0,4-3 476,0-4 0,7-6 0,1 2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4386 10835 12758,'9'0'516,"-2"-1"1,0-2-333,1-2 1,1 1 0,4 4 273,0 0 1,1-5 0,-1 1 0,0 1-98,1 1 0,-1 4 0,2 2 1,3 4-283,4-1 1,3 5-1,2-3 1,1 3 107,3 1 1,-2-4-1,7-2 1,1 1-46,2-1 0,1-4 0,-1 1 0,1-2 96,0-2 0,5 0 0,1 0 0,1-2-50,4-2 1,-4 1 0,2-4 0,-2 1-197,-4 3 0,6 1 0,-9 2 0,0 0-127,-3 0 1,0 0 0,-4 0 0,-1 2 32,1 2 0,-2-1 1,-3 5-1,2-2 48,1-4 0,4 1 0,-2 0 0,1 2 354,3-2 1,2-2 0,2-1-1,2 0-47,1 0 1,5-4 0,-1-1 0,1 1-178,1-2 1,5 5-1,-6-4 1,2 4-53,3 1 0,-2 0 1,-2 0-1,-3 1-110,-1 4 1,-1 0 0,-4 6 0,1-4-126,-2-1 0,7 5 1,-7-4-1,0 0 379,-3-2 0,5-4 1,-5-1-1,-2 0 124,-1 0 0,3 0 1,-1 0-1,1-1-29,-2-4 0,4 4 0,-5-5 0,1 1-350,1 1 1,-5 0 0,5 4 0,1 0-245,1 0 0,-2 0 0,-1-2 0,2-1 164,2-1 1,4-1 0,0 4 0,-2-2 251,2-2 1,0-3 0,-3 2-1,0 0-55,0 0 1,0 0 0,2 3 0,-1-2-58,-1 2 1,6-2 0,-8 0 0,2 2-90,3 2 1,-4 1-1,-4-2 1,2-1 70,2-1 0,1-1 0,0 5 0,0 0 2,0 0 0,0 0 1,-2 0-1,-1 0 106,-1 0 1,-2 2 0,3 1 0,-1 1-48,1-1 0,1-1 1,2-2-1,0 0-86,0 0 1,5 0-1,0 0 1,3 0 26,2 0 0,2 0 0,1 0 0,1 0 21,-1 0 1,2 0 0,1 0 0,0 0 98,-4 0 1,2 0 0,-6 0 0,4 0 44,2 0 1,-3 0 0,0 0-1,-4 0-104,-1 0 0,4 0 1,-1 0-1,2 0-115,-2 0 1,7 0 0,-1 0 0,2 0-194,3 0 0,2-2 1,-3-1-1,-1-1 80,-3 1 1,2 1 0,-5 1 0,3-2 362,-3-2 1,0-3 0,-6 2 0,0 0 62,0 0 1,2-3 0,-3 3-1,-2 0-181,-2 0 1,4-3-1,-1 3 1,-2 0-721,-5 0 0,4 1 0,-5 2 0,-4-2 137,-2 2 0,-1 2 0,0 1 0,-6 0-469,-2 0 0,1 0 0,-4 1 0,-2 4 974,-1 3 1,4 10 0,2 3 0</inkml:trace>
  <inkml:trace contextRef="#ctx0" brushRef="#br0">4292 11954 21307,'2'-7'-7468,"2"4"7519,5 6 1,-1 3-1,0 4 1,3-2 26,1-2 1,1 3 0,0-5 0,2-1 625,3-2 0,-2-1 0,6 0 1,2 0-51,1 0 0,2-4 0,1 0 0,3-1-295,5-1 1,11 5 0,3-4-1,-1 4-99,-1 1 0,2 1 0,0 4 0,7 2-358,5 1 1,3 3-1,2-3 1,-2 1 335,-3 0 0,8-5 0,-4 3 0,1-1 99,-3-3 0,-1-1 0,-2-2 0,1 0 209,2 0 1,4-5 0,-6-1-1,2 0-190,-2 1 1,6-4-1,-4 4 1,0 1-321,1-2 1,-1 4 0,-1-2 0,-2 2-258,-2 2 1,-1 0 0,-5 0 0,1 2-24,-1 2 1,0-1-1,-1 5 1,-1-2 342,-3-3 0,0-2 1,2-1-1,-1 0 21,1 0 0,2-4 1,0-2-1,-2-2 288,-1-2 1,-6 0 0,3-1 0,-1 4-306,-1 1 1,1-3-1,-4 5 1,2 1-259,1 1 1,5-2-1,-4-1 1,-1 2-74,2 2 0,1 1 1,5 0-1,-1 1 220,-2 4 1,-1-4-1,7 4 1,0-4 219,-2-1 1,10-6 0,-7-3 0,3-3 156,-1-1 1,0 1 0,-2 2 0,-1 1-356,1-1 1,-1 2 0,-5 1 0,-1-1-161,1 1 0,-4 4 0,0-1 1,-3 2-126,-3 2 0,6 0 0,-7 0 0,1 0 92,2 0 0,0 2 1,-4 1-1,1 1 317,2-1 0,7-1 0,-2-2 0,0 0 123,0 0 0,2-2 0,-2-1 1,0-3-262,0-1 0,-1 2 1,-4-2-1,2-1-11,1 1 0,7 3 0,-4-4 1,1 2-23,-4 3 0,2-3 1,0 2-1,0 1-156,0 2 1,-2-4-1,-2 1 1,-1 1 82,-1 1 0,8 2 0,-7-1 1,3-2 144,2-2 1,8-4-1,-5 5 1,-2 0-21,0-2 0,-5 3 1,4-5-1,-2 2 1,1 3 1,9-3-1,-2 2 1,0 0-16,-2-2 1,-7 4 0,2-2 0,-2 2-4,1 2 1,-2-4 0,1-1 0,-6 2-48,-6 2 1,1 1 0,-1 0-1,1 0 22,0 0 0,-2 0 0,4 0 0,0-2-423,0-2 1,-4 3 0,1-5 0,-3 1-216,-2 1 1,-5-1 0,-2 5 0,-1 0-668,0 0 1,0-4-151,-5-1 1,-7 1 1418,-6 4 0,-12 6 1,-9 1-1</inkml:trace>
  <inkml:trace contextRef="#ctx0" brushRef="#br0">4226 12941 9311,'-14'0'-716,"1"-5"0,0 1-560,-1 1 1241,1 1 263,6 2 1,7 0-1,11 0 1,9 0-32,6 0 0,11 0 1,3-1-1,8-2 631,4-2 0,11-3 0,4 3 0,3 2-447,2 2 0,-2 1 0,5 1 0,-37 0 0,0 1-278,36 3 0,-35-1 1,-1 0-1,33 2 0,-1 0-46,-2 0 1,-2-1-1,1-5 1,-2 0-476,-3 0 0,2 0 1,-5 0-1,1 0-1334,-1 0 1,-1 0 1753,-5 0 1,0 0-1,1 0 1</inkml:trace>
  <inkml:trace contextRef="#ctx0" brushRef="#br0">6772 15606 8179,'-9'0'-690,"0"0"1,5 0 0,-4-1 1273,2-4 1,2 2 623,4-6-1064,0 6 1,4-1-1,2 8 1,2 4 29,2-1 0,2 5 1,1-3-1,0 1-13,1-1 1,-1 2 0,0-7-1,1-1 206,-1-2 1,5-1 0,0 0 0,-1-1 66,3-4 1,0 0 0,8-6 0,2 2-240,1-1 1,11 0 0,-1-1 0,4 4-218,0 1 1,6 0 0,-2 3 0,1-1-20,-1 1 0,6 6 0,-5 2 0,0 1 81,2 0 0,-4 5 0,1-2 0,-1 1 40,0-1 1,2 1-1,-4-4 1,0 0 119,0 0 0,3-2 0,-3-4 0,0 0 16,0 0 0,4 0 0,-1-1 0,1-4-182,-1-3 1,1-3-1,-4 1 1,2 2 17,2 3 1,0-4 0,1 4 0,-4 1-92,-1-2 1,3 4-1,-3-2 1,0 2 23,0 2 0,3 5 1,-3 1-1,-1 0 84,1 0 1,2-2 0,-5-4 0,-2 2 66,2 2 0,0-2 1,-3 2-1,-1-3 4,-4-1 0,8 0 1,-3 0-1,2 0-165,-1 0 0,2 0 1,0-1-1,-2-2-513,2-1 0,0-1 0,-3 4 0,-1-2-314,-4-2 0,4 1 0,-4 4 1,2 0-27,-1 0 1,-5 0 877,-9 0 0,9 0 0,-2 0 0</inkml:trace>
  <inkml:trace contextRef="#ctx0" brushRef="#br0">5492 16579 8342,'2'-12'-181,"2"3"1,-1 3 0,6 6 0,1 0-127,2 0 1,-3 0 0,0 0-1,1 0 455,2 0 0,1 0 0,1-1 0,-2-4 255,-4-3 0,4 0 0,-3 1 0,3-1-162,1 1 0,5 2 1,1-2-1,2 1-30,3 3 1,1 2-1,3 1 1,2 0-177,1 0 0,7 0 1,2 1-1,8 2 46,4 2 1,1-1-1,0-4 1,2 0 5,3 0 0,-3 0 0,4 0 1,-1 0 29,-1 0 0,3-4 0,-4-2 0,2 0-46,-2 0 0,-1-3 0,-2 3 0,0-1-95,1-4 1,-1 5 0,0 0-1,-1 2-16,-3 0 0,7-1 0,-4 5 0,0 0-62,-2 0 1,-2 2 0,2 2 0,-2 3 64,-3 1 0,4 4 1,-3-3-1,0 2 91,0 3 1,3-5 0,-3-2 0,0-1 203,0-3 0,3-3 0,-2-3 0,2-3-3,1-1 1,5-1 0,-8-2 0,2 2-320,0 2 0,-1-2 1,2 3-1,-3 2-67,-1 2 1,5 1 0,-3 0-1,3 0 27,-2 0 0,7 0 0,-4 0 0,0 0 177,-2 0 1,-3 0-1,5-2 1,-1-1 117,-1-1 1,2-1-1,-9 4 1,-2-2-71,2-1 0,0-5 1,-3 4-1,-1 1-199,-4-2 1,7 4-1,-5-2 1,-2 2-4,-1 2 0,2 0 1,-4 0-1,1 0-222,0 0 0,2 0 1,-4 0-1,-1 0 256,-2 0 1,-1 5-1,-1-1 1,1-1 93,0-1 1,-2-2 0,-1 0 0,-4 0-472,-1 0 1,4 0 0,-6 0-1104,0 0 1527,-2 0 0,-2 0 0,0 0 0</inkml:trace>
  <inkml:trace contextRef="#ctx0" brushRef="#br0">20049 11688 8135,'0'-7'-637,"-6"1"0,-2 6 0</inkml:trace>
  <inkml:trace contextRef="#ctx0" brushRef="#br0">19995 11688 8457,'-9'0'1664,"0"0"121,6-6-1520,-2 5 1,10-4 0,4 10 1,-1-3-141,1 7 0,-2-4 0,5 2 1,0-1 183,3-3 0,7-1 0,2-2 0,4-2 131,3-2 0,12-2 1,1-5-1,8 4-129,6 1 0,1-3 0,6 3 0,0 0-129,3 0 0,7 0 0,-3 3 0,2-1-133,-35 2 1,-1 1 0,1 0 0,1 1 0,-1 0 0,0 0 0,0 0 0,-1 0 55,38 0 0,-2 0 0,-35 0 0,0 0 0,1 0 0,0 0 79,3 0 0,0 0 0,1-2 0,1-1 1,0 1-1,0 0 0,-1 0 0,0-1-122,-1 0 0,0 0 0,3 2 0,1-1 0,-2-1 0,0-1 0,0 0 0,-1 1 35,0-1 1,0 0 0,0 1 0,0-1-1,-1-1 1,-1-1 0,-1 2 0,1 0-290,-1-1 0,-1-1 0,0 1 0,0-2 1,0 0-1,-1 0 0,35-8 32,-8 1 1,0-2 0,-10 7-1,-4-1-115,-6 1 0,-11-1 0,-4 5-1533,-3 2 1,-7 0 476,-3-1 0,-11 8 1,-14 11 1329,1 4 0,0 2 0</inkml:trace>
  <inkml:trace contextRef="#ctx0" brushRef="#br0">18516 12488 7912,'0'-14'-226,"0"7"1,0 7 0,-2 7 332,-2 1 1,1-1 0,-6-4 0,-2 3 395,0 1 0,-7-2 0,-1 4 1,-1 1-109,1 2 1,-9 3 0,1 2 0,-1 6-174,0 2 0,-5 3 0,-2 3 0,-4 5-157,-1 2 0,-3 7 1,0 0-1,2 1-170,-2 0 0,-4-1 1,2-5-1,4-2-468,4-2 1,1 1 0,8-8 0,4-2-561,4-3 1,8-8 1132,7 2 0,16-15 0,3-5 0</inkml:trace>
  <inkml:trace contextRef="#ctx0" brushRef="#br0">18836 12634 8473,'14'18'525,"4"1"1,7 3 66,9 7 1,8 3 0,13 10 0,4 2-584,-26-20 0,1 1 0,3 1 0,3 0 0,3 1 0,1 0 0,1 2 0,0-1-498,2 0 1,1 1-1,3 3 1,0 0 0,0-1-1,-1-1 1</inkml:trace>
  <inkml:trace contextRef="#ctx0" brushRef="#br0">23661 11301 8146,'0'-13'57,"0"0"0,2 1 1,0 2 1085,3 1 0,-1 0 44,-4-5-1403,6 7 95,-4 1 1,4 12 376,-6 3 1,1 1 142,4-1 0,-2-3 0,5-6-117,3 0 1,1 0-1,1 0 1,0-1 111,1-4 1,3 2 0,3-4 0,-1 1-251,0 3 1,5 1 0,-2 2-1,3 0-350,2 0 0,-6 0 0,-2 0 1,-1 0 77,-1 0 0,1 2 0,-3 1 1,1 3 69,2 1 1,0-4-1,-5 2 178,1-4 0,-1 4 0,0-1-52,1-1 0,-1 0-123,0 1 1,-4-1 94,0 6 1,-6-4-636,1 4 790,-2-6 268,-2 8-110,0-9-274,0 4 0,0-5 30,0 4 0,0-2 0,-2 6 74,-2 1 1,1 0 0,-4 1 0,-1-2-67,1 1 0,-2 6 0,-4 3 0,-1 1 351,1-1 0,0 5 0,-2-1 0,-2 5-149,0 4 1,-6 0 0,6-2-1,-1 1-302,-1-2 1,4 4 0,-4 0 0,-1-1-226,-2 1 1,3-2 0,1-6 0,3-1-309,2-2 1,0-6 0,1 3 0,3-1-327,4 0 0,4 0 0,1-5 0,1 0-1486,4 1 0,4-4 2328,9 3 0,2-2 0,7 8 0</inkml:trace>
  <inkml:trace contextRef="#ctx0" brushRef="#br0">20182 16059 9026,'-8'-6'1538,"-2"3"-1656,6-6 1,5 6-1,8-1 3,3 3 0,-3 1 0,0 0 1,1 0 337,2 0 0,1 0 1,1 0-21,-1 0 1,0 0 0,0 0-1,1 0-87,-1 0 0,0 0 1,1 0-1,-1 0-101,0 0 1,1 0-1,-1 0 1,0 0-424,1 0 1,1 0 0,1 0-1,2 0-693,-2 0 0,3 0 1101,-1 0 0,6-6 0,-4-2 0</inkml:trace>
  <inkml:trace contextRef="#ctx0" brushRef="#br0">20848 15833 7797,'0'-9'662,"0"3"-50,0 4 1,6 5 0,3 11-267,3-1 0,6 0 0,1 2 0,0 1-58,1 2 0,3 1 1,-1-1-1,4 4-259,0 4 0,-3-4 0,-1 0 0,0 0-336,-1-1 1,2 3 0,-5-5-1,0 0-230,1 0 1,-4-1 0,3-6 0,-3-2-805,-2-1 1341,6-6 0,-4 3 0,4-6 0</inkml:trace>
  <inkml:trace contextRef="#ctx0" brushRef="#br0">21355 15859 7806,'-40'-20'0,"1"3"543,4 7 0,-2 7 0,4 13 1,1 13-756,-1 9 1,-4 8 0,1 3 0,-2 3-578,-2 1 0,6-2 789,3 4 0,-3 0 0,0 4 0</inkml:trace>
  <inkml:trace contextRef="#ctx0" brushRef="#br0">21368 9689 14171,'2'-12'-236,"2"3"0,-1 3 1,6 6 88,1 0 0,7-4 1,0-1-1,1 2-52,1 2 1,1-4-1,5-1 1,-1 1 68,-1-1 0,4 1 0,-8 5 0,2 0-211,3 0 1,-4 0-1,1 0 337,-2 0 0,11 0 0,-2 0 1</inkml:trace>
  <inkml:trace contextRef="#ctx0" brushRef="#br0">22261 9356 8399,'0'-21'-849,"0"3"0,0 11 732,0 7 1,-1 6-1,-2 7 194,-2 0 0,-5 1 1,3-1-1,-1 0 126,4 1 0,2-1 0,4 0 0,2-1-127,5-3 0,9 3 1,4-5-1,5 2-76,4 0 0,9-12 0,7 2 0</inkml:trace>
  <inkml:trace contextRef="#ctx0" brushRef="#br0">22741 9276 8688,'-25'0'0,"1"1"588,2 4 0,4 11 0,-4 15 0,-2 13-703,-1 11 0,-6 10 0,14-28 0,0 0 0,-1 1 0,-1 0-269,-1 0 0,-1 1 0,0 0 0,0 0 1,2-4-1,1-1 0,-14 29 384,3-2 0,0-9 0,8-6 0</inkml:trace>
  <inkml:trace contextRef="#ctx0" brushRef="#br0">15690 9755 13278,'-6'-13'-140,"-2"10"1,-7 6-1,-2 6 47,-6 6 0,-3 7 1,-7 0-1,-5 3-109,-5 2 0,-6-2 1,4-1-1,2-3 99,2-2 0,3-1 0,0-6 1,4-2 120,2-1 0,1 0 0,4 4 0</inkml:trace>
  <inkml:trace contextRef="#ctx0" brushRef="#br0">14450 10342 16582,'7'-34'-1154,"5"1"1,-6 13 0,4 2 769,-1 3 0,-4 8 497,4 2 0,-12 10 1,-2 3-46,-5 4 1,-8 2 0,0 0 0,2 3 114,1 0 0,2 6 0,1-4 0,2 0-178,1 0 1,6 5 0,-2-3 0,4 1-70,1 0 0,6-5 0,3 2 0,4-3-243,5-3 0,1 2 0,6-9 0,0 0-488,4 0 1,0-2 852,-2-4 1,5 0 0,3 0 0</inkml:trace>
  <inkml:trace contextRef="#ctx0" brushRef="#br0">15063 10195 10510,'-34'2'0,"3"5"169,3 11 1,-3 15-1,-2 20 1,-1 10-175,16-26 1,-1 2 0,-3 9 0,0 2-1,-3 2 1,-1 1 0,0 3 0,-1 2-286,0 2 1,1 1-405,0-2 1,1-1-1,5 2 1,0-1 0,0-2-1,0 0 1</inkml:trace>
  <inkml:trace contextRef="#ctx0" brushRef="#br0">20075 7343 18136,'14'0'1,"-1"-6"1,3-3-1,5-2 37,6-3 1,8 5 0,1 2-1,2 1-259,2 3 1,0 2 0,0 1 0,0 0-145,0 0 1,0 0-1,0 0 400,0 0 1,-6 0 0,-1 0 0</inkml:trace>
  <inkml:trace contextRef="#ctx0" brushRef="#br0">21528 6824 22919,'0'-21'-6809,"0"6"6318,0 6 0,0 12 0,-1 3 1,-2 9 217,-2 7 1,-10 3 0,2 3 0,-2 2 10,1 1 0,2-1 0,3-8 0,4-3-131,4 0 1,2-5-1,5 0 1,8-5 508,6-3 1,11-1 0,5-7 0,3-1-12,1-1 0,5-12 0,3 1 0</inkml:trace>
  <inkml:trace contextRef="#ctx0" brushRef="#br0">21981 6850 19979,'-28'0'0,"8"2"0,6 2-1022,5 5 1,5 10 0,-5 9 0,-1 9 300,-2 6 0,-5 20 0,-3 5 0,6-29 0,0 2 623,-2 3 0,-1 0 1,-3 2-1,-1 0 1,-3 1-1,0 0 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4932 4638 32756,'0'-13'-3277,"2"-2"0,1-2 0,3 0 2068,1 0 0,-4 3 1,1 0 644,-2 1 1,-8 6 0,-3 2 0,-3 5 962,-1 5 1,-1 2-1,1 5-343,0-3 44,0 2 1,-1-5 0,-1 3 0,-1-4 341,-2-4 0,-4-1 1,4 0-1,2-1-408,1-4 1,2 2 0,0-6 0,-1 1 632,1 0 1,0-2 0,-2 5 0,-2 2-90,0 2 0,-6 2 1,3 4-1,-4 4-369,-4 3 1,-2 5 0,4 1-1,0-2-375,4-1 1,-3-6-1,4-2 1,-1 1 328,0-1 0,6-4 0,-2 2 0,3-4 512,2-1 1,-7 0 0,0 0-464,-1 0 1,2 0 0,4 0 0,-1 2-148,-2 2 1,-6-1-1,2 7 1,-5 4-130,-4 2 1,1 6 0,-4-2 0,2-1-262,2 0 1,-2 3 0,1-3 0,1 1 354,2-1 0,3-6 0,1-4 0,2 0 217,-2-2 0,5-1 1,-1-4-1,3 1-87,-1 1 1,-1 5 0,2-3-1,0 0-437,0 0 1,2 6 0,2 1-1,0 6-101,0 2 1,-5 6 0,0-2-1,2 6-337,1 3 1,3-4 0,2 2 0,2-2 296,2-3 0,-3 1 1,5-11-1,1 0-79,2-2 0,1-7-210,0 1 187,0-6 1,0 9 0,0-3 98,0 3 0,5 1 0,4 2 0,3 1 112,2 2 0,0 6 0,4-4 1,4 1 334,4-3 0,0-3 1,1-2-1,-1 0 311,1 1 1,0-7-1,-1-2 1,1-4 364,0-1 1,-2 0 0,-1 0 0,-2 0-55,2 0 0,1 0 0,3 0 0,2 0 11,1 0 1,1 5-1,-1 0 1,5 1-286,2 0 0,2 3 0,2-3 0,-1 0-352,-1 0 0,3 3 0,-7-5 1,2-1 84,2-1 0,-4-2 1,-2 0-1,-2 0 249,-2 0 1,-2 0 0,-1-2 0,0-1-104,-1-1 0,5-1 1,2 5-1,0 0-295,-1 0 1,5 0-1,-1 0 1,2 0-177,2 0 1,5 0-1,-1 0 1,-1 0 85,-2 0 0,2 5 0,0-1 0,-1-1 131,1-1 1,0-2 0,-5-2 0,-2-1 168,-5-1 1,1-5 0,1 3 0,0 0-184,-1 0 1,-1-3 0,-4 5 0,0 1-76,-1 1 0,1 2 0,0 0 1,-1 0-230,1 0 0,0 6 1,1 2-1,1 1 91,2 0 0,2-5 0,-3 3 0,1-1 232,-2-3 0,5-1 0,2-2 0,3 0 273,1 0 1,-2 0 0,-1 0 0,-1 0-189,1 0 0,-5-5 0,-1 1 1,-3 1-148,-1 1 0,0 2 1,1 0-1,2 2-107,1 2 0,0-1 0,-5 6 1,1 0-108,0-2 1,4 4 0,0-5-1,-1 1 219,-2 4 0,4-6 0,4 0 0,2-4 245,2-1 1,0 0 0,0 0 0,0 0-118,0 0 1,-1-4 0,-2-1 0,-3 3-84,-1 0 0,-2 2 0,-5 0 0,1 0-187,0 0 0,4 0 0,1 2 0,1 2-52,-1 5 1,1 1 0,-2 1 0,5-3 160,2 3 1,2-1 0,2-1-1,1-4 172,1-4 1,6-1 0,-1 0 0,2 0 97,-2 0 0,1 0 0,-6-1 0,-1-2-46,-1-2 0,-2-1 0,0 3 0,0-1-133,0 1 0,-5 1 0,-1 2 1,-1 0-158,-3 0 0,2 2 0,1 2 0,1 4 90,3-1 1,1 3-1,4-5 1,1-2 190,1-2 0,5-1 0,-3 0 629,1 0-708,-4 0 1,5 0 0,-5 0 0,1 0 11,-1 0 0,-2 0 0,-1 0 0,0-1-70,0-4 1,-1 4 0,-2-4 0,-3 4 15,-1 1 0,4 0 1,-3 0-1,1 0-61,1 0 0,-2 0 1,3 0-1,-2 0 105,3 0 0,0 0 0,2 0 0,0 0-32,0 0 1,4 0 0,1 0-1,-2 0-37,-2 0 0,4 0 1,1-1-1,1-2-26,3-2 1,-4-4-1,0 5 1,-1-1-25,-1-1 0,1 5 1,-4-4-1,2 4 20,1 1 1,4 0 0,-5 0 0,-2 0 2,2 0 1,2-4-1,-1-1 1,5 1-30,3-2 1,5 3 0,1-6-1,-1 0-96,-3 2 1,-2-4 0,-1 5-1,-4-1 1,-1-3 1,4 4-1,-1 0 1,1 1-44,-1 1 0,8-1 1,-4 4-1,0-2 86,-2-1 1,-1-1 0,-4 5-1,1 0 92,4 0 0,-1 0 1,0 0-1,-2 0 75,-2 0 0,-2-4 0,-4-1 1,-1 1-53,-4-2 0,2 0 1,-6-4-1,-3 1-49,-4-2 1,0-1 0,-5-1 0,0 0-61,1-1 1,3 1-1,-2 0 1,1-1-109,0 1 0,-5-5 1,2 1-1,-1 0 61,0 3 1,-1 0 0,-5-1 0,-1 1-77,-3 0 1,-3-7 0,2 8-1,-1-2-67,-3 1 1,-1-4-1,-2-1 1,0-1 29,0 1 1,-2-3 0,-1 3-1,-1-1-13,1 1 0,-3-3 1,1 3-1,2-1 131,2 1 0,-5-3 0,-3 4 0,-3 2 114,-1 1 0,-2 2 0,-4 1 0,-6 1 97,-5 3 1,-5 3 0,2-2-1,-1 1-116,-3 3 1,0 0-1,-2 0 1,2-3 268,0-1 0,-3 4 1,9-3-1,2 0 199,0-3 0,3-1 1,-1-1-1,2 2-55,3-1 1,-2-6 0,5-2 0,-2 2-42,-3 1 0,-1-3 0,-2 0 0,1 2-132,-1 1 1,-8 6-1,-4 2 1,-2 1-370,-7 3 0,2 2 0,-4 1 0,-2 0-73,0 0 1,2 0 0,8 0-1,0 0 89,-3 0 1,1 0 0,4 0 0,0 0 189,0 0 1,-3 0 0,0 0 0,1-2 305,-1-2 0,-4 1 0,1-6 0,0 0-6,0 1 0,-4-3 0,1 3 0,-3-1-161,-1 0 1,-1 5-1,1-3 1,0 1-70,0 3 0,1 1 0,1 2 0,4 0-270,1 0 0,3 0 0,6 0 0,1 0 146,-1 0 0,-1 0 1,-1 0-1,2 0 74,2 0 0,-1-4 1,-5-1-1,-2 1 42,-2-2 0,1 3 0,3-4 0,-2-1 121,-2 1 1,-5 2 0,1-2 0,-3 1-157,-1 3 1,-1-3 0,1 2 0,-2 1-222,-2 1 0,2 8 0,-3 3 0,3 3-86,2 1 0,0 1 1,-1-3-1,1 0 93,0-2 0,5 0 0,2 2 0,2 0 83,-1-2 0,2-6 0,6 1 1,0-2 237,-4-2 1,1 0 0,-4 0 0,2 0-18,2 0 1,-4-2 0,-1-1 0,1-1-59,-2 1 1,3 0 0,-6 0 0,-1-2-190,-2 2 1,-2 3-1,0 5 1,-1 2-69,2 1 1,-7 3 0,11-3 0,4 1 104,2 0 1,4-6-1,2 3 1,3-2 138,1 0 0,-4 1 0,3-5 0,-1 0-1,-1 0 1,2 0 0,-1-2 0,2-1 248,0-1 0,5-5 1,-4 3-1,1 0-245,-1 0 0,-3-3 0,2 5 0,1 1-93,-1 2 0,-4 1 1,2 0-1,-4 0-64,-1 0 0,0 0 0,-1 0 0,-1 1-29,2 3 0,-7-1 0,7 5 0,-2-2 129,1-3 1,2-2 0,1-1 0,-1 0-34,-2 0 1,-1 0-1,4-1 1,1-4 237,0-4 0,-9 2 0,6-2 0,0-1-80,3-2 0,-5 0 1,4 0-1,-2 2-126,-3-1 1,1-2-1,4 9 1,1-1-154,0-1 0,0 5 1,7-4-1,-2 4-96,-2 1 0,4 4 1,-3 2-1,2 2-16,0 2 0,-6-3 1,3 2-1,0 0 1,3-1 0,-2 3 1,2-3-1,2 1-145,0 0 0,-2 0 0,-1 5 1,-2 4-1084,-3 4 1413,-8 9 0,-8 9 1,23-16-1,-1 0 1</inkml:trace>
  <inkml:trace contextRef="#ctx0" brushRef="#br0">4252 6504 20002,'-13'0'-1025,"0"0"854,5 0 0,1 0 183,2 0 0,2 4-833,-5 1 1438,5-1 1,-2-4 202,10 0 0,2-4-488,6-1 0,-4 1 0,0 4 0,1 0-148,2 0 1,2 0 0,0 0 0,4 0-45,4 0 0,4 0 1,2-2-1,3-1 31,4-1 0,4-5 0,2 3 0,4 0 125,4 0 0,-2-3 0,2 5 0,0 1 84,-2 1 1,4 2-1,-5 0 1,-1 0-178,1 0 1,-1 0-1,-5 0 1,0 0-151,0 0 1,-2 5 0,-1-1 0,-1 1-1,1 1 0,0-5 0,0 4 0,-2-4-36,3-1 1,0 0 0,2 0-1,0 0 155,0 0 0,0 0 1,-2-1-1,0-2 17,-3-2 1,1-4-1,4 3 1,0 0-114,0 0 0,-5 1 0,-1 2 0,-1-2-162,-4 2 1,4 2 0,-2 1 0,-3 0-535,-4 0 0,1 0 0,-4 0 0,0 0-186,-4 0 0,-2 1 1,-1 2-1,-1 2-3312,0-2 3985,-5-2 0,-3 5 0,-5 1 0</inkml:trace>
  <inkml:trace contextRef="#ctx0" brushRef="#br0">5545 8356 31544,'-13'0'-1672,"1"2"1206,3 2 0,-1 3-387,5 7 48,1-1 0,11-1 0,5-3 1355,5-5 1,0-2-1,-3-2 1,0 0-44,4 0 0,2 0 1,3 0-1,-1 0-153,2 0 0,0 0 1,0-2-1,-2-1-372,1-1 0,3-1 1,0 5-1,-1 0 102,-2 0 0,5 0 0,-4 0 0,-1 0 140,2 0 1,-1 0 0,0 0 0,-2 2-155,2 2 1,-4-2 0,3 2 0,-1-2-71,-1-2 0,7 4 0,-5 1 0,1-2 0,1-2 0,1-1 0,0 0 0,1 0 0,-1 0 0,-3 0 0,-1 0 0,0 0 0,-1 0 0,4 0 0,-3 0 0,3 0 0,2 0 0,-5 2 0,1 1 0,0 1 0,2-1 0,2-2 0,1-1 0,2 0 0,1 0 0,0-1 0,-4-2 0,-1-3 0,1-1 0,-2 2 0,-1-2 0,-2-1 0,2 1 0,-5 4 0,0-3 0,-1 2 0,0-1 0,0 1 0,-5 4 0,0 0 0,1 0 0,3 0 0,3 1 0,-1 2 0,0 2 0,9-1 0,-1-4 0,1 0 0,0 0 0,0 0 0,2 0 0,1 0 0,-1 0 0,2-6 0,-1-3 0,-1-3 0,-2-1 0,-1 4 0,-2 2 0,-1 1 0,-2 3 0,-1-3 0,2 2 0,0 1 0,0 1 0,-2 4 0,1 1 0,0 3 0,-1 1 0,4-3 0,-1 4 0,4-1 0,3 1 0,0-5 0,-4 1 0,1-3 0,3-1 0,-3-1 0,4-2 0,-4-3 0,-2-1 0,5-2 0,1-3 0,-3 2 0,-1 1 0,3 1 0,1-2 0,-3 3 0,-1 1 0,-1 1 0,0 5 0,-1 0 0,1 0 0,0 0 0,1 2 0,0 1 0,-1 1 0,5 5 0,-7-5 0,1-1 0,-1-1 0,3-2 0,-4 0 0,2 0 0,1 0 0,2 0 0,-6-2 0,2-1 0,2-1 0,-7-5 0,0 3 0,-3 0 0,1 0 0,4 2 0,-4 4 0,-2 0-855,-1 0 0,3 0 919,0 0 1,5 0 0,-2 0 0</inkml:trace>
  <inkml:trace contextRef="#ctx0" brushRef="#br0">20875 7463 8584,'-4'9'2613,"-1"0"1,1 0-886,4 4 1,1 1-1191,4-1 1,2-1 0,5-2 0,-2-3-10,-1-1 0,-1 5 1,2-4 81,-1 1-381,-6 3 0,3-11 1,-8 2-218,-2-5 0,1-7 0,-5 1 0,2-3-11,3-1 1,-2-5 0,0 0 114,2 2 1,2 1 0,2 2 107,4-1 1,-2 5 0,5 2 0,3 0 36,1-1 0,1 5 1,0-1-1,1 1 224,-1-2 0,0 4 0,1-4 0,-2 2-1545,-4-1 1,4 2-1958,-3-2 0,1 4 0,-1 4 3016,-4 5 0,2-3 0,1 0 0</inkml:trace>
  <inkml:trace contextRef="#ctx0" brushRef="#br0">21368 7277 10651,'0'-14'5399,"0"8"-4049,0 6 0,0 8 1,0 8-461,0 2 1,2 6 0,1-2 0,1 3-1405,-1 2 1,-1-2 0,-2-2 0,0 0-1481,0 0 1,0 3 0,0-1 1993,0-3 0,5-3 0,3-6 0</inkml:trace>
  <inkml:trace contextRef="#ctx0" brushRef="#br0">21728 7263 13261,'13'0'2286,"-4"0"1,0 0-1832,2 0 0,0 6 0,3 5 0,-2 3-140,-3 4 1,2 1 0,-3-2 0,-1 2-892,-2 2 1,1-1-1,-1 3 1,1-6-1961,0-2 0,5-6 2536,-2 0 0,8-6 0,4 3 0</inkml:trace>
  <inkml:trace contextRef="#ctx0" brushRef="#br0">22061 7210 8890,'-3'4'1969,"-5"1"0,-6 1 1,4-2-1,1 4-1328,-1-1 1,2 5-1,-1-3 1,-1 4-675,-2 5 0,-1-3 0,-1 4 0,1 0-706,0 3 1,-1 2 0,1-2 0,0-2-2406,-1-1 0,3-3 3144,2 6 0,-9-5 0,3 2 0</inkml:trace>
  <inkml:trace contextRef="#ctx0" brushRef="#br0">21741 7423 9643,'-13'0'2707,"1"2"-1328,3 2 0,-1-1-628,6 6 1,1-6 0,7 3 0,5-2-320,3 1 0,3-1 1,1-4-1,3 0-193,2 0 1,0-4 0,2-2 0,-2-2-6170,-2-2 5930,-1-2 0,1-1 0,2 0 0</inkml:trace>
  <inkml:trace contextRef="#ctx0" brushRef="#br0">22341 7343 8096,'9'-4'1603,"0"-1"0,-4 1 80,3 4 1,-3 0 0,2 1-790,-1 4 1,3 7 0,-4 7 0,-2 2 87,-2 2 0,-1 3 1,-1 0-1,-2 1-820,-2 0 0,-1-5 0,3-2-1529,-1 0 465,-1-3 1,11-15-1,3-8 0,2-10-383,-3-11 1,7-4-1,-4-6 1,-1 1 846,2-1 0,-2 0 0,-1 2 0,-3 4 747,0 3 0,-5 7 0,5 3 1,-1 3 192,-1 2 1,2 6 553,-1 2 0,2 4-708,6 1 1,1 6 0,-1 1 0,0 2-1439,1 0 0,-1-5 0,0 4 0,2-2-1236,3-4 1,-2 0 2325,6-2 0,1-6 0,3-1 0</inkml:trace>
  <inkml:trace contextRef="#ctx0" brushRef="#br0">22821 7157 11042,'2'7'1779,"2"-2"1,5-3-383,3 3 0,6-2 0,1 4 0,2-1-961,2-3 1,-3 5 0,-3-1 0,-2 2-728,-1 0 1,-3 0 0,-2 4 0,-4 0-56,-4 1 1,-7 3 0,-4 3-1,-6-1 94,-7 0 1,-3 5 0,-4-2 0,0 3 375,5 2 1,0-2-1,9-3 1,4-4 528,6-3 1,5-2 0,4 1-1,7-3-171,12-2 0,9-3 1,11-7-1,-1-2-518,-1-2 0,8-10 0,-7 2 0,2-2-3095,-2 1 1,1 0 3130,-11 1 0,0 0 0,-4-1 0</inkml:trace>
  <inkml:trace contextRef="#ctx0" brushRef="#br0">14103 10062 11813,'12'1'473,"-3"4"1,1-2 0,-4 6 0,0 1 19,0 2 0,-1 1 0,-5 2 0,0 1-355,0 2 0,0 0 1,0-5-576,0 1 428,0-1 0,0-7 0,0-6-447,0-8 1,0-8 0,0-3 0,0-2 495,0-3 0,0 1 0,0-1 1,0 3 407,0 2 1,0-3 0,0 4 0,0 2 555,0 1 1,0 2-749,0-1 1,4 6 0,2 0 0,1 2-465,4 3 1,1 2 0,1 1-1,0 0-580,1 0 1,-1 4 0,-1 2 0,-2 0-1339,-1 0 1,0 3 2125,4-5 0,1 7 0,-1-4 0</inkml:trace>
  <inkml:trace contextRef="#ctx0" brushRef="#br0">14463 9809 7859,'0'-8'6168,"5"17"-5019,-1 9 0,2 4 1,-3-4-1,3 4-935,1 3 0,-4 2 0,2 0 0,-4-1-881,-1 1 0,0 0 1,0-2-1,2-3-4154,2-4 4821,-2 3 0,9-7 0,-3 6 0</inkml:trace>
  <inkml:trace contextRef="#ctx0" brushRef="#br0">14743 9862 7846,'0'-13'1805,"0"5"0,6 2 1,3 6-1,3 0-1341,1 0 1,2 6 0,1 3 0,2 3-680,-2 1 0,4 1 0,-3 1 1,0 2-235,-3 6 0,0-4 1,-2 0-473,-3 0 0,1-4 921,-6 3 0,1-9 0,-5-3 0</inkml:trace>
  <inkml:trace contextRef="#ctx0" brushRef="#br0">14916 9875 8306,'0'-13'3339,"-1"1"-2631,-3 3 0,2 5 0,-2 8-175,2 5 0,2 3 0,0 1 0,0 2-312,0 3 0,0-2 0,0 7 0,0-1-421,0-2 1,0 6 0,-1-6 199,-4 1 0,-2-2 0,-7-5 0</inkml:trace>
  <inkml:trace contextRef="#ctx0" brushRef="#br0">14743 10009 7826,'0'-14'526,"0"1"1,2 6 0,2 2 1030,5 4 1,-2 1 0,2 0-1141,2 0 1,0 0-1,3 1 1,-1 2-1410,0 2 0,5-1 0,1-4 992,2 0 0,1-6 0,5-1 0</inkml:trace>
  <inkml:trace contextRef="#ctx0" brushRef="#br0">15170 9782 7847,'-5'-6'1692,"1"6"1,-1 8-1,5 8-1143,0 2 1,2 1 0,1-1-1,3 2-430,1 1 1,-4 7 0,2-4 0,-4 0-434,-1 1 0,0-6 0,0-1 0,0-3-604,0-2 1,0-4 66,0 0 1,-1-12-1,-2-3 1,-2-7 645,2-5 1,0-10-1,0 1 1,-1-1 624,1 0 1,1 1 0,1 0 0,-2 2 330,-2 3 0,1 3 0,4 5 37,0 1 1,2 1-1,2 3-348,5 5 0,3 1 1,1 0-1,0-1-1128,1 1 0,-1 1 1,0 2-1,2 0-2967,3 0 3655,-3 0 0,10-6 0,-4-1 0</inkml:trace>
  <inkml:trace contextRef="#ctx0" brushRef="#br0">15370 9596 10317,'6'-14'1343,"1"7"1,6 1 0,2 1-456,3 1 0,-2-5 0,5 5 0,-2 1-567,-3 1 0,-1 2 0,-1 0 0,-1 2-682,0 2 1,-5 5 0,-4 9-37,-2 4 0,-8-1 0,-3 1 0,-3 2-36,-1 1 1,-1 2-1,1-2 1,1-2 234,3 0 1,-1-7 0,5 2 0,2-4 597,2 0 1,7-7 0,3-2 0,4-4 162,5-1 1,3 0-1,5-1 1,2-2-879,4-2 0,-4-5 0,4 1 0,-1-3-3521,0-1 3836,1 5 0,0-3 0,2 3 0</inkml:trace>
  <inkml:trace contextRef="#ctx0" brushRef="#br0">13997 5198 8022,'6'-9'-90,"2"0"0,4 4 1,2-2 588,-1 1 1,-4 0-1,0 2 64,1-5 0,2-3 1,1-1-1,-1-1-214,-3 1 0,3 0 0,-3-1 0,3 1 790,1 0 1,-4-1 1139,0 1-970,0 0 0,-3 5-505,-6 4 0,-6 2 0,-8 2-284,1 0 0,0 0 0,-1 2 1,1 2 263,0 5 1,-1 3 0,1 3 0,1 3-545,3 4 1,-1 7 0,5 4 0,2 1-241,2 3 0,1-3 0,0 2 0,1-1 0,4-1 0,2-1 0,7-6 0,-1-2 0,0-3 0,5-4 0,1-8 0,1-3-236,-1-1 1,3-1 0,-4-5-1,-2 0-2015,-1 0 1,3-8 0,-1-3 0,0-7 2250,-2-3 0,10-1 0,3-5 0</inkml:trace>
  <inkml:trace contextRef="#ctx0" brushRef="#br0">14716 4944 7886,'-4'-13'871,"0"0"1,-2 1 0,3 2 2825,-2 1-2095,1 6 0,2-3-847,-2 6 0,-3 10 0,-5 3 1,1 2-470,2 0 1,5 3 0,-3 0-1,1-1-127,3 3 1,1-6 0,2 4 0,2-4-6,2-6 1,5 4 0,7-3 0,4 1 208,0-1 0,2 3 1,5-4-1,-2 1-54,-2-1 0,-3 1 0,-3 5 0,0-3-141,0-2 1,-7 5-1,-3-2 1,-1 4-199,-3 0 0,-1-1 0,-2-2 0,-2 1-469,-2-1 0,-5 0 0,-7 1 1,-2-1-823,2 0 0,-4-4 0,3-2 0,0 1-1599,2-1 1,2-4 2919,0 2 0,-1-10 0,1-2 0</inkml:trace>
  <inkml:trace contextRef="#ctx0" brushRef="#br0">15076 4931 7875,'0'-13'2831,"0"11"0,0 7-391,0 5 1,2 5 0,1 3 0,3 2-1924,1 1 1,-2 4-1,2-3 1,0 2-384,1-2 1,-5-2-1,3-7 1,-2 0-2076,1 1 1,1-7 0,-4-4 1103,3-6 0,-1-10 0,-4-10 0,0-2-446,0-1 0,0-7 0,0-1 1,0-2 1284,0 1 0,0 5 1,0-1-1,0 3 974,0 1 1,2 5 0,2 1-1,4 2 304,-1 3 0,9 1 1,-2 2-1,1-1-178,-1 1 0,4 1 0,1 2 1,1 1-506,-1-1 1,3 2 0,-3 1 0,2-1-1009,3 1 0,-3 0 1,-1-4-1,1 2-1435,0-1 1,-5 3 0,3-1-6265,1 2 8110,-6 2 0,0 10 0,-8 1 0</inkml:trace>
  <inkml:trace contextRef="#ctx0" brushRef="#br0">15290 4838 7875,'-12'13'3672,"3"0"-2752,5 1 0,4-7 0,4-2 0,5-2 448,3 1 0,2-3 1,4 4-1,3-4-1646,0-1 1,2 0-1,-5 0 1,-1 0-4579,-3 0 4856,0 0 0,-7 12 0,-1 3 0</inkml:trace>
  <inkml:trace contextRef="#ctx0" brushRef="#br0">15210 5291 16435,'25'9'1330,"-3"0"0,-3-6 0,-4 1 0,3-2-1108,4-2 1,5-2-1,4-2 1,3-7-223,0-5 0,10-5 0,-2-5 0</inkml:trace>
  <inkml:trace contextRef="#ctx0" brushRef="#br0">20875 7876 14553,'-6'-20'-3807,"5"6"2765,-5 8 1311,6 12 1,1 2 0,4 4 56,4-4 1,2 4-1,4-3 1,1 2-17,2-3 0,7 4 0,1-4 0,5 1 94,3-1 0,4-5 0,5 2 1,-1-4-171,1-1 0,4 0 0,-1 0 0,1 0-206,4 0 1,-4 0 0,2 0 0,1 0 162,2 0 0,0 0 1,0 0-1,0 0 23,3 0 0,-1 0 1,-2 0-1,0 0 53,3 0 1,6-4 0,-4-1-1,0 1-125,-3-2 1,4 3 0,0-4 0,-3 1-229,-5 3 0,-1-3 0,-6 0 0,-2 0 79,2 0 0,-1-3 0,-5 3-237,-2-1 195,1-2 0,2-4 0,-1-1 0,-3 0 128,-1-4 0,0 3 0,-4-3 0,2 2-18,-1-2 0,-2 3 0,-1-2 0,-1 2-163,1 1 1,-2-3-1,-1-1 1,-3 2-43,-2 1 1,2 1 0,-6 1 0,-4 0-38,1 0 0,-4-1 1,-1-1-1,-1-1 23,-3-2 1,3-1-1,-2 1 1,-1-2 41,-1-1 0,-2-4 0,0 2 0,0-2 96,0-1 0,-5-1 0,-1 0 0,0 1-6,1-1 0,-6-3 0,2 2 0,-3 3-55,-1 0 1,-2 6 0,-2-1 0,-6 3-165,-2-1 0,-3 2 0,-2 5 0,-2 2 51,-2-1 0,-6 3 0,-6-1 0,-2 2 252,-2 3 0,3-3 0,-1 0 0,4 0 178,5 1 0,-4-4 0,6 3 0,2 0 28,1 0 0,-2-3 0,4 3 0,-1-1 107,0-4 1,-4 5 0,2 0-1,-4 2-68,-1 0 0,-4-1 1,-2 5-1,-1 0-186,-4 0 0,-5 6 1,-3 3-1,1 1-102,3-1 0,-1 3 0,8-5 1,3 2 30,5 0 0,-3-4 0,6 2 0,0-1 166,-2-3 0,2-2 0,-1 1 0,0 1 63,1 1 0,-4 1 0,7-4 0,-2 4-185,1 4 1,-1 2 0,-4 4 0,-1 3-283,-4 4 0,-1 9 0,-4 6 0,3 6-162,1 6 0,-3 3 0,7 1 0,7 1-109,7-1 1,11-3-1,4-4 1,7-7 334,5-5 0,8 1 0,6-5 0,10-3 423,6-4 1,7-6 0,8-1 0,5-4 16,3-3 0,12-5 1,4 3-1,4-1-376,-33-4 0,-1-1 0,2 2 0,-1 0 0,2 0 0,-1 0 0,1 1 0,0 0-409,-1 0 0,0 2 0,4 0 0,-1 0 0,-3 0 0,-1 1 473,-1 0 0,1-1 0,-1 1 0,-1 1 0,34 10 0,-33-7 0,0 0 0,1 2 0,0-1 0</inkml:trace>
  <inkml:trace contextRef="#ctx0" brushRef="#br0">13877 10555 26429,'-6'-13'-7332,"6"5"7774,0 4 1,6 2-1,7 2 1,2 0-40,3 0 0,2 0 0,7 0 0,1 0-72,3 0 0,-1 0 0,7 2 1,3 1-108,3 1 1,3 5 0,-2-4 0,5-1 51,3 2 1,1-4 0,1 2 0,0-4 128,4-4 0,-2-2 0,7-6 1,0 0-176,2-3 0,7-7 0,-1 1 1,-2-1 391,-1 0 0,-4 1 1,-3-3-1,-5 4-520,0 0 0,-1-2 1,-4 3-1,-4 0-309,-1-1 1,-3-2 0,-8 3 0,-4-2 18,-2-3 0,-3 1 1,1-2-1,-2 1 74,-3 0 1,-2-8 0,-7 4 0,0-4-148,1 0 0,2-10 0,-1 2 0,-3-1-24,-1-1 1,0 0 0,-1-1 0,-3 3-114,-1 1 0,-1-1 1,-5 8-1,0 0-105,0 4 0,0-1 0,0 8 1,0 0-282,0 3 0,-5 4 0,-2 2 0,-3 1 291,-5 3 0,-6 0 1,2-1-1,0 3 431,-1 0 0,-6 5 0,2-5 1,-1 2 104,-5-1 0,4 1 0,-7 2 0,2-1 365,0-1 1,-6-1 0,1 5 0,-2 0 77,-2 0 0,-9 0 1,-2 2-1,1 2-55,-2 5 1,-4 4 0,-3 4 0,-1 1-70,1-2 0,-3 5 0,3 1 1,-1 1 91,1 0 1,1-3-1,4-2 1,-3 3-129,0 0 0,-4 4 0,6-4 1,3 1-193,0 0 0,-4-4 0,-2 4 1,2 0 70,1-1 0,3 4 1,1-3-1,0 3-184,1 2 1,-8 6-1,6 2 1,-1 4-329,-3 1 0,-2 6 0,2 1 1,27-22-1,0 0-35,0 2 0,2 0 0,-21 19 1,8 5-1,9-5 3,7-7 1,7-1-1,8-7 1,4-2-166,4-6 0,2-2 1,5-5-1,9 2 700,10-2 0,9-2 0,14-5 1,9-5 36,13-3 0,-27 0 0,1-2 0,3 1 0,1-1 0,2-1 0,-1 0-417,3-2 0,0-1 1,3-1-1,0 0 1,0-1-1,1 0 1,-1 1-1,-1-1-260,1 0 1,-1 1 0,-2 2 0,1 0 0,-1 2 0,-1 0 443,1 1 0,-1 0 0,-2-1 0,1 0 0,-1 0 0,0 0 0,-3-1 0,-1 1 0</inkml:trace>
  <inkml:trace contextRef="#ctx0" brushRef="#br0">18929 7770 23362,'0'-14'-7559,"0"1"6034,0 6 1,-2 2 0,-2 8 1889,-5 2 1,2-1 0,-2-4 2,-2 0 1,5-1 0,2-4 0,1-2-248,-1-1 1,2-3 0,-2 2 0,1-2 402,-2 2-226,4-2-948,-5 9 1,6-2 0,0 8 244,0 5 1,0-2-568,0 2 926,6-6 1,7 9-1,8-5 1</inkml:trace>
  <inkml:trace contextRef="#ctx0" brushRef="#br0">17356 9982 10933,'-6'-13'-1240,"4"7"1,-2 7 966,3 11 1,-4 1 0,1 5 0,-1-3 261,-1-2 1,3-1-1,-4-1 679,1-3 1066,-4-5 757,8 3-2219,-4-6 1,6-6-269,0-2 1,0 0 81,0-1 0,0 5-672,0-5 0,0 4 350,0-3 1,-1 5 77,-4-2 325,4-2-458,-5 5 1,7-4-128,4 6 1,-2 0 276,6 0 0,-6 2 257,1 2-77,-2-2 0,-2 2 250,0-8 0,1 1 1,2-6-314,1-1 1,1 2-332,-5-1 1,1 6-9,4-1 1,-4 4 142,4 4 0,-5-1 1,-5 6 36,-4 2 1,3-4-101,2 2-190,3-6 456,1 3 0,0-6 1,0 0-1</inkml:trace>
  <inkml:trace contextRef="#ctx0" brushRef="#br0">15156 9209 13381,'0'-13'-855,"0"-1"1,0 1 0,0 0 545,0-1 0,5 6 1,1 0 196,1 2 0,-2 2 340,3 4 1,-5 1-256,2 4 0,-5 4 0,-5 7 0,-3 3 172,-4 2 0,-3 1 0,-1 5 1,-2-1 56,2 1 0,-5 0 0,0-1 0,-1 2-197,0 4 1,5-4-1,-2 4 1,0 1 83,-3 2 0,-4-1 0,0 2 0,1 0 62,2-2 1,-6 6 0,2-2-1,-3 7 85,-2 2 1,-2 2 0,-8 6-1,-1 1-117,-1 2 1,21-25 0,2 2 0,1-3 0,1 1 0,-17 31-117,5-5 0,3 0 1,2-1-1,0-3-40,4-5 0,-2-4 0,7-6 0,0-3-109,3-6 1,5 0-1,1-10-955,2-1 1013,2 0 1,4-14 0,0-6 0,1-9-548,4-8 1,1-3 0,4-8 607,-1-4 1,6-8 0,6-7 0</inkml:trace>
  <inkml:trace contextRef="#ctx0" brushRef="#br0">14410 9169 16551,'-21'0'-654,"2"0"1,4 0-1,-1 2 600,-2 2 1,0 2 0,5 4 0,0-1-115,-1 2 1,7-4 0,2 2 173,4 1 1,1-2-1,1 2 1,4 3 123,4 4 0,13 8 0,6 1 0,6 10 48,8 7 1,4 6-1,-19-21 1,0 2-1,2 1 1,0 1-146,2 2 1,0 2-1,1 3 1,0 2-1,0 3 1,-2 1-1,0 1 1,-2 1-287,0 2 1,-1 0-1,-1-2 1,0 0-1,-1 3 1,-1 0 0,-2-2-1,0 0 169,-1-1 0,-1-1 0,0-2 0,-1-2 0,-1-5 0,1-1 0,-2-2 1,0 0-528,16 26 1,-2-5 0,-5-6 0,0-4-1271,-4-4 1881,-3-1 0,-7 3 0,0 0 0,1 0 0,3 1 0</inkml:trace>
  <inkml:trace contextRef="#ctx0" brushRef="#br0">22075 9862 8213,'0'-18'0,"0"1"-303,0 0 0,1 8 42,4 5 0,-2 2 1408,6 2-519,-7 0 1,9 6-1,-7 3-233,-1 3 0,-1-3 0,-2 0 0,0 1 160,0 2 1,0 1 0,-2 1-365,-2-1 0,1 0 0,-6 1-385,-1-1 0,4-4 18,1 0 1,-1-8 0,2-1 97,1-7 1,1-5 0,2-3 0,0-1 85,0-2 1,6-5 0,3 2 0,2-1 159,-3-1 0,4 7 0,-4-2 0,1 3 83,-1 2 0,-3 1 0,4 2-255,1 1 0,-2 6 0,0-1 0,3 2-373,1 2 0,1 0 1,0 0-1,1 0-4,-1 0 1,0 0 0,1 0 0,-1 0-287,0 0 0,1 0 0,-1 0 667,0 0 0,7 6 0,0 2 0</inkml:trace>
  <inkml:trace contextRef="#ctx0" brushRef="#br0">22661 9636 19839,'0'-37'-196,"0"5"0,0 15-513,0 17 1,5 1 0,1 7-281,1-3 0,2 1 0,4-3 1,1 2 1168,-1-2 0,5 3 0,-2 0 0,-3 0 202,-2-1 0,-4 6 1,2-2-209,-5 3 0,-2 1 0,-2 0 0,0 1-65,0-1 1,-6-1 0,-3-2 0,-3-1-81,-1 1 1,0-2 0,-1-1 0,1-1 1141,0-3-1162,5 4 0,4-5 0,8 2 87,5-2 0,3-2 1,1 0-1,1 0 108,-1 0 1,0 0 0,1 1 0,-1 2 235,0 2 1,-4-1 0,-1-2-300,-3 2 0,0 3 0,-5 7 0,0-1-186,0 0 1,-6 1-1,-3-1 1,-3 0-122,-1 1 1,0-1-1,-1-1 1,2-2-53,3-1 1,-2-6-1,2 2 1,-2-2-270,3 1 1,-4-3-1521,3 4 1,3-5 1729,1-5 0,10 4 0,2-5 1</inkml:trace>
  <inkml:trace contextRef="#ctx0" brushRef="#br0">23088 9742 16847,'0'-26'-464,"1"11"1,4 7 1028,4 10 1,1 1-1,0 6 1,-1 1-806,2 2 0,0 1 0,3 0 0,-2 1 337,-3-1 0,2 5 0,-3 0 1,-1-1-514,-2 3 1,-4-5 0,-1 4 0,0-1-1020,0-1 1,-1 6 1357,-4-6 1,-8 7-1,-8-3 1</inkml:trace>
  <inkml:trace contextRef="#ctx0" brushRef="#br0">23061 9915 11763,'13'-34'-300,"-4"3"0,-1 9 0,-1 4 994,1 3 0,0 7 0,6 0 0,-1 2-370,0 3 1,-4 3 0,0 5-1082,2 4 0,-5-2 1,-1 2-1495,1 1 2211,-4 2 1,4 7-1,-6 2 1</inkml:trace>
  <inkml:trace contextRef="#ctx0" brushRef="#br0">23141 9862 12152,'-18'-4'0,"1"-1"0,0 2 626,2 2 1,-2 2-1,-1 5 1,2 8-1210,1 6 1,-1-1 0,1-1 0,4-3-1388,4-2 1268,-3 1 0,14-8 0,0-5 651,7-4 1,-2-7 0,0 1-1,0-3 76,-2-1 1,5 4-217,-3 0 1,3 2 931,1-2 1,-4 3-1,0 6 1,1 0-483,2 0 1,3 0-1,1 0 1,3 0-208,2 0 1,1 6-1,5 1 1</inkml:trace>
  <inkml:trace contextRef="#ctx0" brushRef="#br0">23701 9769 10530,'7'-25'602,"-2"11"0,-4 14 0,1 17 0,1 0-1144,1 0 1,1 2 0,-5 0 0,-2 2 599,-2 3 1,1-4 0,-5 1-1,1-2-99,0-2 0,4-3 0,-3 0-555,0-1 478,4-6 0,-4-2 0,6-10 0,0-3-132,0-4 1,5-6 0,-1-1 0,1-1 425,1 1 0,-3 1 0,4 4 0,0-3 494,1 0 0,-4 0 1,4 7-87,-2 1 0,4 2-367,-1-2 0,3 3 0,1 6-370,0 0 0,1 0 0,0 1 0,3 2-318,1 2 1,-1 4 0,-3-5 0,0-1-314,4-2 1,-1 4 0,5-1 0,1-1 783,3-1 0,0-8 0,1-2 0</inkml:trace>
  <inkml:trace contextRef="#ctx0" brushRef="#br0">24221 9676 10256,'1'13'-551,"4"0"443,4 1 0,3-3 0,1 0 1,0-4-247,1-1 1,3-2-1,3-4 1,0 0-777,4 0 1130,1-5 0,2-9 0,0-6 0</inkml:trace>
  <inkml:trace contextRef="#ctx0" brushRef="#br0">24541 9649 9417,'-14'15'388,"1"2"0,0 4 1,-2 7-1,-3 5-397,-4 7 1,-3 1-1,-3 10 1,-2 2-686,-1 3 1,-6 6 693,1-4 0,4 0 0,-1-5 0</inkml:trace>
  <inkml:trace contextRef="#ctx0" brushRef="#br0">20542 11941 8301,'6'-7'-54,"-3"2"1,4 11 0,-1 6 161,-3 4 0,-2 4 1,-1-3-1,0 4 332,0 0 1,5 4 0,-1-4 0,-1 1 97,-1 0 0,-2-6 1,0 2 22,0-3-915,0-2 0,0-7 66,0-6 1,0-6 0,0-8 0,0-3 29,0-1 1,0-5-1,0 1 1,0-4 208,0 0 1,4-1-1,2 0 1,2 2 409,2 3 0,-3-2 0,1 7 0,-1 0 141,1 3 0,0 5 0,6 1 0,-1 2-420,0 3 1,1 0-1,1 0 1,1-1-141,2 1 0,1 2 0,-3 1 0,2 0-35,-2 0 1,3 4 0,1 0 92,0-1 0,3 5 0,3-1 0</inkml:trace>
  <inkml:trace contextRef="#ctx0" brushRef="#br0">21088 11821 15447,'0'-25'-49,"0"3"1,2 8-1,2 10 370,5 3 0,3 1 1,1 0-1,1-2-24,-1-2 0,0 1 0,1-5-167,-1 2 0,0 2-311,1 4 0,-7 6 1,-4 3-1,-6 3-117,-6 1 1,-1 5 0,-1-1-1,3 0 62,-3-2 0,1-2 0,-1 0-77,3 1 1,5-1 0,0-1 475,6-3 1,5-4 0,9-5 0,2 0-4,2 0 0,1 0 1,6 0-1,0 0 139,-1 0 0,1 0 1,-10 2-1,-2 2-126,-1 5 0,-3 3 0,-3 1 1,-5 1-127,-2-1 0,-4 5 0,-4 0 0,-6-1 66,-4 3 1,-8-6-1,2 6 1,-3-2-204,-2-1 0,2 0 0,1-7 0,2-3-117,-2-1 0,5 3 0,1-4 1,4-2-1458,0-2 1,5-1-1181,1 0 2706,5 0 1,3-6 0,7-1 0</inkml:trace>
  <inkml:trace contextRef="#ctx0" brushRef="#br0">21622 11901 10795,'1'-29'-499,"3"2"1,1 5 903,8 13 0,2 3 0,7 7 0,-4 2 118,-3 2 1,0 7-1,1-1 1,2 7-257,-2 3 0,3 1 0,-2 6 1,-6 2-54,-5 1 1,-4 6-1,-2-1 1,-2 2-636,-2 2 1,-2-6 0,-4-4 0,1-5-1782,-2-3 1,1-6 2149,1 2 1,-9-3 0,3-2-1</inkml:trace>
  <inkml:trace contextRef="#ctx0" brushRef="#br0">21608 12141 8595,'5'-30'810,"-1"4"0,2 1 1,-2 10-1,5 0-284,3 3 1,2 8 0,-1-1 0,2 4-237,2 1 1,-2 0 0,3 1 0,-3 2-349,-2 2 0,0-1 0,1-4-4368,-1 0 4426,0 6 0,1 1 0,-1 7 0</inkml:trace>
  <inkml:trace contextRef="#ctx0" brushRef="#br0">21595 12128 8577,'-21'-6'1365,"2"4"0,6-2-725,-1 2 1,2 4 0,3 2-522,5 5 0,8 2 0,7-3 16,5-3 1,0-4 0,7-2-1,-1-2-850,-1-2 0,2-5 0,-5 1 0,-2-1-60,-1 1 1,-2-1-1,1 4 1,-1 0 774,0 0 0,7-5 0,0 4 0</inkml:trace>
  <inkml:trace contextRef="#ctx0" brushRef="#br0">22101 12128 8337,'0'-30'659,"0"3"536,0 10 0,0 17 0,0 10 0,0 5-963,0 3 0,5-1 0,-1-2 0,-1 1-419,-1 2 0,-2 0 0,-2-5 0,-2-1-500,-5-3 1,-3 3 0,-1-5 112,-1 1 0,6-2 1,0-8-1,1-2 106,-1-5 0,5-4 0,-1-4 0,2-2 402,2-2 0,2-1 1,2-3-1,5 1 524,3 2 1,1 1 0,2-1 0,2 3 329,0 0 1,3 4 0,-3-2 0,4 6-300,0 2 0,4 1 0,-4-2 0,1 3-362,0 1 0,-1 1 1,1 5-1,-4 0-322,-3 0 1,-2 0-1,-1 2 1,-2 1-653,-1 1 0,-6 6 0,3-1 0,-2 3-452,1 1 0,-1 1 1299,-4-1 0,6 0 0,2 1 0</inkml:trace>
  <inkml:trace contextRef="#ctx0" brushRef="#br0">22608 11875 9290,'0'-14'1334,"0"8"1,0 6-1083,0 8 0,0 5 0,0 3 0,0 2-439,0-2 0,1-1 1,4-3-1,4-2-322,3-1 0,7-6 0,5 2 0,4-5-2103,3-5 2612,0 4 0,-4-17 0,-1 3 0</inkml:trace>
  <inkml:trace contextRef="#ctx0" brushRef="#br0">22915 11781 9268,'-15'6'0,"-3"3"0,-4 6 0,-3 6 3233,-2 5-2889,0 10 1,1 5-1,-1 11-179,0 4 0,-4 8 0,0-2-1980,1 3 1294,-4 2 0,12-8 521,0-5 0,6-7 0,2-7 0</inkml:trace>
  <inkml:trace contextRef="#ctx0" brushRef="#br0">20355 9542 28877,'0'-20'-4916,"0"0"1,2 8-3576,2 4 7909,-2 2 3166,3 6 1,-5-2-2525,0-2 1,0 1 271,0-6-1,-1 6 1,-2-3 773,-1 0 0,-2 3-609,1-6 1,2 5 83,-6-5 1,0 6 0,-4-2-1,0 4-75,-1 1 0,1 0 1,-2 0-1,-1 0 48,-2 0 0,-4 0 1,3 1-1,0 2-121,-1 2 1,-2-1 0,4-4 0,2 0 708,1 0 0,2 0 0,0-1 0,-1-2-990,1-2 1,0-1 0,-1 4-152,1-3 0,0 1 0,-1 4 0,1 0 0,0 0 0,-2 1 0,-3 4 0,3 0 0,-4 6 0,0-2 0,-4 1 0,3 0 0,-1 1 0,2-4 0,2-1 0,-2 5 0,1-4 0,2 0 0,1 1 0,2-4 0,0 5 0,4-2 0,0 1 0,0-1 0,2 1 0,-5-1 0,4 3 0,-1-1 0,1 2 0,-4 1 0,-5 1 0,3 2 0,-3 2 0,1-2 0,3 3 0,-1-3 0,1-2 0,4 1 0,0-1 0,-1 0 0,4 0-266,2 1 0,2-1-329,2 0 0,0 1 0,0-1 159,0 0 1,4 1 0,1 1 0,-2 1-56,-2 2 0,-1 4 0,0-3 0,0 0 88,0 1 1,2 2 0,1-4-1,3-2 366,1-1 0,-2-2 1,3 0-1,4 1 393,5-1 0,-1-4 0,6-2 1,2-1 423,1-3 1,2-1 0,-1-2 0,1 0-51,0 0 0,-1 4 0,1 1 1,0-3-654,-1 0 1,1 4-1,-2 1 1,-1 2-78,-2 0 0,-1 0 0,2 4 0,0-1 0,0-3 0,3 3 0,0-5 0,1 1 0,0-4 0,5-2 0,2-2 0,2 0 0,-1 0 0,-4 0 0,3 0 0,1-2 0,-1-2 0,-5 1 0,4-5 0,-2 1 0,0-1 0,0 4 0,-4-3 0,-1 1 0,1 3 0,0 0 0,-1 0 0,1-2 0,0 2 0,-2-2 0,-1-1 0,-2 0 0,2 0 0,-4-5 0,2 4 0,1-2 0,-3 0 0,6 0 0,-6-4 0,3 0 0,-1-1 0,-6 1 0,3 0 0,-1-1 0,0 1 0,0 0 0,-5-1 0,0 1 0,1 0 0,3 1 0,1 2 0,-2 1 0,-1-2 0,-1-1 0,-1 1 0,0 0 0,1 2 0,-3 0 0,0-4 0,-4 0 0,-1-1 0,3 1 0,-5 0 0,-1-1-43,-1 1 0,2-2 0,1-1 0,-2-3-221,-2-2 1,-1 3 0,-1-4 0,-4-2 175,-4-1 1,-2 0-1,-3 1 1,-1 4-248,-2 0 0,-3-2 1,-5 3-1,0 1 14,-3 3 1,-8-1 0,1 9-1,-4-1 167,-1 4 1,-4-2 0,-2 1 0,0 2 118,0 2 1,2 2 0,4 2-1,1 3 104,4 2 0,2-4 1,8 5-1,1 0-259,2-2 1,6 5 0,-2-3 0,5 3-308,4 1 1,-2 2 0,5 3 0,0 3 365,1-1 0,0 0 0,5-7 0</inkml:trace>
  <inkml:trace contextRef="#ctx0" brushRef="#br0">18836 11715 29352,'13'-14'-1151,"0"2"0,0 4 0,1 2-259,-1 0 1,0 3 1130,1-6 0,-8 6-177,-6-2 1,-6-1-1,-8 2 919,1 1 0,0-3 0,-1 2-58,1 1 0,4-3 0,2 0 0,-1 0-53,1 0 0,3 0 0,-5 2-895,-2-5 1,-2 3 0,-3 1 617,-2 4 0,-1-3 1,1-1-1,-3 2 136,0 2 0,-8 1 0,1 1 0,-3 2-3,-2 2 1,-3 0 0,5-2 0,2 3 638,1 2 1,-2-5 0,2 3 0,4-2-471,3 1 1,-1 5 0,4-3-1,2 2-456,1 0 0,2 0 1,1 4-1,2 1 86,1-1 1,4 2 0,-2 1-920,1 2 526,-4 0 0,7 1 1,-6 3-1,0 5 99,2 4 0,-4-3 0,7 4 0,-1-2-48,-1-3 0,5 2 0,-2-6 0,4 0 158,4-1 0,7-2 1,0-7-1,5 0 274,4 1 1,1-1-1,5 0 1,1 1 0,3-1 1,-1-4 0,5 0 0,1 1 31,-2 2 1,9 0 0,-2-2-1,5-1 54,5 1 1,-1 2 0,0 2 0,1-1 1,4 0 0,-2-4 0,5 0 0,-4 1 57,0 2 1,4-3-1,2-1 1,4-3-100,4-2 1,2-3 0,-2-3 0,0-2 105,-1-3 1,1-1-1,-10-4 1,-2-2-119,-1-3 1,-8 2-1,-3-5 1,-4 1-75,-4-1 1,-3 3 0,-8-4 0,-3 0-115,-4 1 1,-3-4-1,-4 3 1,-2-2-600,-4 2 1,-4-6 0,-2 2 0,-4 0-136,-4-4 0,-4-1 0,-5 0 0,-2-5 199,-1-2 0,-9 2 0,4 1 0,-4-1 104,-3 2 1,4 2 0,-8 5 0,-3 2 790,-3 3 1,-6 2-1,1 8 1,-2 4-358,-5 3 1,-5 4 0,-1 2-1,-1 4-448,-2 3 0,-7 10 1,7 6-1,2 6-659,1 5 0,3 5 987,5 4 1,0-2-1,0 4 1</inkml:trace>
  <inkml:trace contextRef="#ctx0" brushRef="#br0">19515 5971 27998,'-20'0'-993,"2"0"1,5 1-1,2 3 228,2 5 0,6 3 0,-1 2 0,2-1-196,2 0 0,0 1 0,0-1 546,0 0 1,5 1 0,1-1 0,1-1 524,4-3 0,0 7 0,3-1 0,-1 4-130,0 5 1,1 1-1,0 4 1,3 5-90,1 6 0,-2 5 0,-6-1 0,-1 4-362,1-1 0,-4 9 0,-1-2 0,-4 0-158,-1 1 0,0-3 0,0-2 588,0-1 0,0-6 0,0 0 0,0-3 0,-1-3 217,-4 0 0,4 3 0,-5-7 0,2-1 97,-1 1 0,-4 2 0,5-2 0,-1 1-420,-1 3 1,5 2 0,-5 1 0,2-2-31,-1-2 1,-1 5 0,3-4 0,-1-1 104,1-2 1,-3 1 0,0-4 0,-1-1 251,-4-2 0,-1 2 0,-1-2 1,1-3 67,3 0 1,-3-4 0,4 1 0,-4 0-182,-2-1 1,1 4 0,0-3 0,-1 2-28,1-2 0,0 4 1,-1-4-1,1 1-10,0 0 1,-1 2 0,1-4 0,0 1 4,-1 0 0,1-4 0,-2 2 0,-1 0 181,-2-4 1,-6 3-1,2-1 1,-1-2 56,0-1 0,3-2 0,3 1 0,-2-1-89,-2 0 1,4 1-1,-4-1 1,0-1-95,0-3 0,5 3 0,-3-3 0,1 2-328,0 3 0,-5 3 1,0 1-1,0-1 122,0-3 1,-2 4 0,3 0-1,-3-2 241,-2-1 1,1-2 0,-1 1 0,0-1-41,1 0 0,-6 1 0,1-1 1,2 0 83,1 1 0,5-3 0,1 0 1,0-2-178,1 1 0,0-3 0,5 2 1,-3 2-107,-2 1 0,3 1 0,-4 2 0,-2 2-14,-1 6 0,-1-3 0,-2 4 0,-1 1 111,3 0 1,-8 10-1,7-10 1,-1 0 181,0-1 1,3-4 0,1 4 0,3-3-18,2-2 0,1-1 1,5-5-1,-1 0-121,1 1 0,4-1 0,2 0 0,1 1-19,3-1 1,-3 0-1,2 2 1,-1 3-364,-1 4 1,5 3-1,-5 3 1,1 2 142,1 1 1,-2 6 0,3-3 0,-1 2 112,1-1 0,1-5 1,2 1-1,0-3 35,0-1 1,0-2 0,0-3 0,0-3 299,0 1 1,5-5 0,0 2 0,3-2-139,2-2 0,1 5 0,0 1 0,0 1-239,-1-1 1,5 5 0,-5-2 0,5 3 27,3 2 1,0-1 0,-3 2-1,1 2 63,2 1 1,4 9 0,-3-3 0,2 0 169,3 2 0,-4-7 0,2-1 0,1-3-146,-3-1 1,4-2 0,-6-2 0,-2-4 177,-1 0 0,-2-4 1,1 3-1,-1-2-66,0 2 1,1-4-1,0 6 1,3-3-167,1 1 0,5 6 1,1-2-1,4 3-178,3 2 1,2 1 0,-4 2-1,2 2 207,-1 2 1,3 0 0,-2 3 0,-2-2-107,0-3 1,-7-1 0,-2-6-1,0-1 128,-4-2 0,-1-5 1,-3 0-1,-2-2 393,-1-2 0,-5 1 1,5-1-1,2 0-149,1 1 1,5-1-1,4 0 1,3 2-165,4 3 0,7-2 0,2 7 1,3-1-48,0-2 1,6 9 0,-9-6 0,0 1-216,2 1 1,-7 0 0,-2 2-1,-5-2-333,-3-3 0,-10 2 0,0-5 0,-4 1 118,-5-1 1,-2-1-1,-2-5 1,-4 0-562,-4 1 0,-3-3 0,-1 0 987,0-2 0,-1 0 0,1 4 0</inkml:trace>
  <inkml:trace contextRef="#ctx0" brushRef="#br0">20702 12514 12820,'9'-6'0,"-2"-3"-610,-1-2 1,-2-3 735,-4 1 0,-1 5 1,-4 4 686,-3 3-512,2 1 1,10 0 0,12 0 0,8 0 18,9 0 0,4-2 0,6-2 0,3-5-81,2-3 1,12 3 0,-6 0 0,4 0-120,2 2 0,5 1 0,-5 6 1,0 0-131,2 0 0,-4 0 0,1 1 0,-3 2-198,-3 2 0,8 5 0,-7-1 0,0 1 122,1-1 1,-3 3-1,-2-4 1,-2-1 116,-2-3 0,-8 2 1,-7-1-1,-4-2-94,-5-2 1,-7 4-33,-6-1 1,-18 2 0,-7-3 0,-15 3 7,-14 1 0,-7-2 0,-6 4 1,-4 0-15,-3-2 0,-7 3 1,34-7-1,0 0 0,-2 1 1,0 0 88,-2 1 0,0 0 0,-1-1 0,1-1 0,-1 1 0,0 0 0,2-1 0,1 0 86,-2-2 0,1 1 0,-33-1 0,35-1 1,1 0-1,-32 0 35,8 0 0,-3 0 0,16 0 1,4 0 385,7 0 1,11-4 0,11-2-490,6-2 1,11 4 0,15-3 0,13-1-52,9 1 0,23 4 1,7-3-1,-29 4 1,0-1-120,3 1 0,1 0 1,4-1-1,1 2 1,0 0-1,0 2 1,3-1-1,0 0-159,3-1 0,0 2 0,1 1 0,0 1 0,-2 2 0,0-1 0,0 2 1,0 0 322,-2 1 0,0 0 0,-1 1 0,1 0 0,-3-1 0,1-1 0,2-1 0,-1 0 0</inkml:trace>
  <inkml:trace contextRef="#ctx0" brushRef="#br0">22195 10342 30895,'-27'0'-1167,"2"0"1,3 0 0,5-2 925,7-2 0,4-3 0,6-8 0,0-2-252,0 0 0,6-3 1,4 4-1,7-2 743,5 2 1,7 3 0,4 2 0,1 4-148,3 1 1,2 2 0,2 4-1,2 1-7,2 4 0,3 2 0,-2 6 0,2 2-34,2 3 1,6-3 0,5 4-1,3-1-376,4-1 1,3 1 0,0-6 0,3-2 179,0-1 1,-35-7 0,1-1 0,-3 2 0,1-1 0,1-1 0,1-1-92,0 0 1,0 0 0,32 0 0,-2 0 0,-6 0 547,-5 0 0,0 0 0,-16 0-149,-4 0 0,-5 0 0,-8 0 1</inkml:trace>
  <inkml:trace contextRef="#ctx0" brushRef="#br0">21128 12647 8840,'-4'-20'0,"-1"-4"264,2-1 0,3 9-217,5 16 1,8 10-1,12 8 1,9-1-293,11 3 1,16-2 0,10 1 244,-31-12 0,1-1 0,1 2 0,1 0 0,6 3 0,1-1 0</inkml:trace>
  <inkml:trace contextRef="#ctx0" brushRef="#br0">6932 10902 27180,'-5'9'-9255,"-1"-2"8016,-1-1 3457,4-2 0,-3-5 0,6-4-2591,0-4 0,2-2 1,2-3 452,5 1 1,-2 4 0,2 2 0,1-1 329,2 1 0,2 4 1,-1-2-7,0 4 0,1 1 1,-1 1-1,0 2-558,1 2 0,0 4 1,3-3-1,1 0 563,-2 0 1,3 2 0,0-2 0,1 0 71,-1 0 1,5-1-1,-2-5 355,3 0-198,-4 0 1,7 0 0,-4 0-1,-1-2-259,2-2 0,-1 2 0,0-2 0,-2 2-379,2 2 0,1 0 0,2 0 0,-2 0-141,-3 0 1,3 2-1,-3 1 1,4 3 167,0 1 1,-1-4 0,-1 1 0,-2-2 84,2-2 1,1 0 0,3 0 0,2 0-113,1 0 0,2 0 0,-4 0 0,4-2 0,1-2 0,-5 1 0,3-4 0,-4 1 0,-2 3 0,4 1 0,-2 2 0,-3 0 0,1 0 0,-1 0 0,0 0 0,-1 0 0,-2 0 0,-4 2 0,4 1 0,0 1 0,-1-1 0,4-1 0,-3-2 0,3 0 0,2 0 0,4 0 0,0-2 0,-1-1 0,-2-1 0,3-2 0,0 3 0,-1-3 0,-2-1 0,3 4 0,0-2 0,-1 4 0,-2 1 0,-1 0 0,1 1 0,0 2 0,-2 2 0,7 5 0,-9-1 0,-1 1 0,3-1 0,-3 3 0,1-5 0,-2 1 0,2-4 0,1-2 0,2-2 0,-1 0 0,1 0 0,-2-5 0,-1-1 0,-2 0 0,2 0 0,0-2 0,-1 3 0,-2 2 0,-2 2 0,1 1 0,-4 0 0,2 0 0,-2 0 0,3 4 0,0 2 0,1 1 0,-1 4 0,0-5 0,-1 0 0,3-2 0,-1 0 0,6 1 0,-6-5 0,3 0 0,-1 0 0,0-2 0,5-1 0,-2-1 0,-3 1 0,-1-3 0,-3 0 0,2 0 0,1 0 0,0 2 0,-5 4 0,3 0 0,2 0 0,-3 0 0,4 0 0,0 0 0,-1 0 0,0 1 0,-5 2 0,3 3 0,2 2 0,-3-4 0,3 4 0,-1-3 0,1-2 0,0-1 0,2-2 0,0 0 0,0 0 0,3 0 0,0-2 0,1-1 0,0-1 0,-1-5 0,2 3 0,2 0 0,1 0 0,5-2 0,-4 3 0,1 2 0,-1 2 0,-1-4 0,-4 1 0,0 1 0,-1 1 0,0 2 0,-3 0 0,0 0 0,0 0 0,2 0 0,2 0 0,0 0 0,-1 0 0,1 0 0,1 0 0,2-1 0,1-4 0,0 2 0,-4-4 0,-1 0 0,1-1 0,-2 4 0,-1-4 0,-3 2 0,-2 3 0,-1-2 0,-5 0 0,0 2 0,1 2 0,-1 1 0,0 0 0,1 0 0,-1 0 0,0 0 0,1-2 0,-1-2 0,5 2 0,1-2 0,0 1 0,0-2 0,5 2 0,-3-5 0,1-1 0,0 1 0,1-2 0,2 4 0,-3 0 0,-4 0 0,1-3 0,-1 3 0,-2 0 0,-1 0 0,-2 2 0,1 4 0,-3-1-62,-2-4 1,3 4-223,-3-4 1,-3 2 0,0 0 0,-2-3 35,1-1 1,1 2 0,-3-3 0,1-3-155,-1-1 1,-2-2-1,-1-3 1,0 0 46,0 0 1,0-2 0,0 1 0,0 2-502,0 1 0,0 2 0,-1-1 232,-3 1 1,-4 1 0,-5 2 0,-1 3 295,1 1 1,-6-3 0,-3 4 0,-3 1 311,-2-2 1,5 3 0,1-4 0,2-1 347,2 1 0,-2-1 0,1-2 0,2 1 414,1-1 1,2-7 0,0-2 0,-1 0-126,1 0 1,3-1 0,-2 4 0,-3-2-519,0 2 0,-1 1 0,-2 3 0,-4 4 401,-3 3 0,-2 2 0,0 0 1,1-1-719,-1 1 1,0 1 0,2 2 0,1 2-47,2 2 0,4-2 0,-2 2 0,0-2 361,4-2 1,6 0 0,1 0 0,-1 0-32,-2 0 1,-2 0 0,1 0 0,0 0 553,-1 0 1,0-5 0,-4-1 0,-3 0-332,0 0 0,-4 2 0,3 4 0,-3 0-293,-2 0 0,5 0 0,0 0 0,-1 0 0,3 0 0,-4 0 0,5 0 0,-1 0-46,1 0 1,-3 0 0,4 0-1,0 0 77,-1 0 0,3 0 1,-6 0-1,-1 0-17,3 0 0,-5 0 0,2 0 1,-2 0-15,-1 0 0,-6-4 0,0-2 0,-2 0 0,-3 0 0,-2 1 0,-2 5 0,-1-1 0,2-4 0,-6 4 0,9-4 0,0 4 0,-1 1 0,4 0 0,-2 1 0,1 2 0,1 2 0,1-1 0,5-4 0,-2 0 0,-1 0 0,0 0 0,3 0 0,-2 0 0,-1 0 0,-4 0 0,1 0 0,-2 0 0,-1 0 0,-5-4 0,8-1 0,-1 2 0,-1 2 0,1 1 0,-5 0 0,1 0 0,4 0 0,-2 0 0,4 0 0,-1 0 0,4 0 0,-2 0 0,5 0 0,1 0-22,-1 0 1,0 0-1,1 0 1,-1 0 42,0 0 1,1 0-1,-1 0 1,0-1-22,1-4 0,-7 4 0,-3-4 0,-1 4 0,2 1 0,-7-5 0,5 1 0,0 1 0,-1 1 0,4 2 0,0 0 0,1 0-71,3 0 1,2 0 0,2 2 0,1 1 10,2 1 1,0 1 0,3-5 0,1 0 158,0 0 1,-3 0 0,2 0-1,1 0-69,0 0 0,-5-6 0,2-2 0,-3-1-30,-2 1 0,0 3 0,-1-2 0,-3 1 0,3 1 0,-5 5 0,7 0 0,-1 0-363,0 0 0,1 0 1,-1 2-1,1 1 201,-1 1 1,5 2 0,-1-3 0,0 2 220,-2-2 0,2-1 1,1 1-1,-2 2-72,-1-2 1,-1-2 0,-1-1 0,0 0 390,1 0 1,-1 0-1,0 0 1,1 0-304,-1 0 1,2 0-1,1 0 1,3 2-272,2 2 1,-5-1 0,4 5 0,-3-1-65,1 0 1,4 1-1,-4 2 1,0-1 57,1 1 0,-2-2 1,3 1-1,1 0 267,0-2 0,-5 5 0,3-5 0,-1 2-67,0 0 1,4-2 0,-3 4 0,2-2-110,3 1 1,-3 2 0,1 0 0,2-2-94,1-1 1,1 0-1,1 4 1,0 1-405,-1-1 1,3 0 0,0 2 0,4 1 29,1 2 0,1 4 1,5-2-1,0 0 165,0 4 0,6 1 1,3 2-1,5-1 316,3 1 0,4-2 0,7-1 1,2-2 43,1 2 0,6 1 0,-1 0 0,2-1-111,2-2 1,9-6 0,1 2 0,-1-3-154,-1-2 0,0 1 0,-2-1 0,0 0-1261,0 1 1754,5 5 0,-10-4 0,5 4 1</inkml:trace>
  <inkml:trace contextRef="#ctx0" brushRef="#br0">10251 14433 7604,'-6'-7'0,"-1"1"0,-7 6 0</inkml:trace>
  <inkml:trace contextRef="#ctx0" brushRef="#br0">10158 14447 8205,'-18'0'191,"0"0"0,6-5 0,-6 1 1039,4 1-574,0 1 0,7 4 0,5 1-305,10 1 0,8 5 1,15-3-1,5 0-43,2 0 1,13-2-1,3-4 1,4 0-31,1 0 0,4 0 0,-3 0 0,3-1 32,0-4 1,8-2 0,-7-6 0,-2-1-20,-1 1 1,1 0-1,-6-1 1,-2 1-281,-4 0 0,-7 4 0,2 1 0,-6 2-737,-3 4 0,0 0 0,-8 2 1,-5 2-418,-2 2 0,-3 2 1,-5 4-1,-1-1 1143,-3 1 0,3 2 0,-5 2 0</inkml:trace>
  <inkml:trace contextRef="#ctx0" brushRef="#br0">5652 15273 8829,'-7'0'451,"1"0"1,7-5-205,4 1 1,-4-2-1,5 3 223,0-1 0,-3-1 1,6 7-234,1 2 0,8 4 1,3 3-207,-1-2 0,6-3 0,-4-4 0,3 1 73,2 1 1,-1 1-1,2-5 0,2 0 63,1 0 0,5-2 1,-5-1-1,-2-3 62,0-1 1,2 2-1,1-2 1,1 0-80,-1-1 0,0 5 0,-6-1 0,1 2-134,-1 2 1,1 0-1,0 0 1,-2 0 35,-3 0 0,6 5 0,-2-1 0,-1-1-174,0-1 0,7 2 1,-5 0-1,1-1 255,0-1 0,4-2 1,0-2-1,1-1 245,-1-1 0,4-5 0,-4 3 1,2 0-77,4 0 0,-4-2 1,0 3-1,0 2-623,0 2 1,-5-4-1,4 1 1,-2 1-94,0 1 1,0 4-1,-4 1 1,-2 3 137,-3 1 1,6-4-1,-4 3 1,0-2 400,1 1 1,0-1 0,2-4 0,-2 0-18,-3 0 0,3-1 0,-2-2 0,2-3 671,2-1 1,-1 2 0,1-2 0,-2 1-590,-3 3 1,6 1-1,-4 1 1,0-2-602,1-2 0,-1 1 0,1 4 0,-1 0 53,-1 0 0,5 4 1,-5 2-1,2 0 313,1 0 0,1 3 0,0-4 0,-1-1 355,1 2 1,0-5-1,-1 4 1,1-4-62,0-1 0,4 0 0,0 0 0,-1 0 55,-2 0 1,3 0-1,0 0 1,-1-1-106,-2-4 0,-3 4 0,0-4 0,-1 2-604,-1-1 1,6 3 0,-9-4 0,3 4 190,-1 1 1,0 0-1,5 0 1,-1 0 169,1 0 0,4 0 0,0 0 0,-1 0 56,-2 0 1,3 0-1,0 0 1,-1 0 166,-2 0 1,3 0 0,0 0 0,-1 1-20,-2 4 0,-2-4 1,1 3-1,0-2-244,-1-2 0,4 0 0,0 0 0,-4 0 37,0 0 1,6 4 0,-5 1 0,1-2-22,0-2 0,-1-1 0,-1 0 0,1 0 214,0 0 0,-1 0 0,1 0 0,0 0-103,-1 0 1,1 0-1,0 0 1,-1 0-61,1 0 1,0 0 0,1 0-1,0 0-28,-1 0 1,7 5 0,-8-1-1,2-1 21,1-1 1,2-2 0,1 0-1,2 0 246,3 0 1,-4 0 0,-2 0 0,-1 0-23,1 0 1,-3 0 0,3 0 0,-3 0-160,-1 0 0,-2 0 1,-1 0-1,-2 0 41,2 0 0,1 0 0,2 0 0,-2 0-379,-3 0 1,3 0 0,-3 0 0,3 0 285,2 0 1,4 0 0,0 0 0,-1 0 267,-2 0 1,0 0 0,2 0 0,2 0 15,3 0 0,-1 0 0,3 0 1,-2 0-225,2 0 0,-3 0 0,2 0 1,1 0-271,1 0 1,2 0-1,0 0 1,0 0 93,0 0 0,0-5 0,0 1 0,0-1 300,0-1 1,-4 5 0,-2-5 0,-2 2 25,-2-1 1,3 1-1,-1 2 1,1-1-287,-1-1 0,0-2 0,-6 3 0,1-2-114,0 2 1,-1 2-1,1 1 1,-1 0-189,1 0 0,-5 0 1,-1 0-1,0 0-69,0 0 1,-5 0 0,3 0 0,-1 0-328,0 0 0,-1 0 0,-5 1 199,-3 4 1,2-2 0,-7 6-2565,-1 1 3150,-7 2 0,-10 1 0,-7 1 0</inkml:trace>
  <inkml:trace contextRef="#ctx0" brushRef="#br0">16889 11861 8553,'9'-13'85,"0"0"1,0-1 0,4 2 55,1 3 0,-1-1 0,-1 4 1,-2 0 331,-1 0 1,-6 0-1,3 3 61,0-1 0,-5-2 53,4 2 0,-5 2 0,-5-2-202,-4 2 0,-2 7 0,-3 1 0,1 0-288,0-1 1,-1 4 0,1-3 0,0 0-108,-1 0 1,-3 4 0,-1-2 0,1 1 21,3 0 0,0-5 0,1 3 0,0-1 176,-1-3 0,1 3 0,0-1 125,-1-2 1,5 0-231,1 1 1,5-1 0,0 4 44,6-1 0,5 3 0,9-3 16,1 2 1,1-5 0,-3 1-1,2-1 34,-2 1 1,3-1 0,-1 5 0,-2-1-98,-1 1 0,-1-4 0,-1 5 0,0 1-102,1 2 0,-3-3 1,-2 0-1,-4 1-186,-4 2 0,-1 1 0,0 1 136,0-1 1,-6 0 0,-3 1-1,-4-1 90,-5 0 1,2-1 0,-5-1 0,1-3 39,-1 3 0,0-4 0,-3 1 0,4-1-182,0 0 0,-2-4 0,4 2 0,2-4-217,1-1 0,2 0 0,0 0-892,-1 0 855,7 0 0,7 0 1,9-1-1,4-2-321,5-2 1,1 0 0,5 2 0,-2-2-426,2 2 0,1 0 1123,2-1 0,5 2 0,2-4 0</inkml:trace>
  <inkml:trace contextRef="#ctx0" brushRef="#br0">17396 11701 16089,'0'-32'-2472,"0"5"2376,0 12 0,-5 15 0,-1 9 0,1 3 504,-1 1 1,-3 7 0,4 2-1,2 3-16,2 2 0,1 1 0,0 1 1,0 4-785,0 1 0,0 0 1,0 3-1,0-3-279,0-1 1,0-2 0,0-5-1,0 1 637,0 0 1,-6-7 0,-1 0 0</inkml:trace>
  <inkml:trace contextRef="#ctx0" brushRef="#br0">17196 12101 8555,'0'-34'588,"0"-6"0,1 7 1,2 7 481,2 4 1,5 5-1,1 7 1,3 3-491,4 1 0,1 1 1,-1 7-1,4 2-2440,4 5 1,5 3 1859,0 1 0,6 0 0,-3 1 0</inkml:trace>
  <inkml:trace contextRef="#ctx0" brushRef="#br0">15143 13847 12210,'-4'-13'-158,"-1"-1"1,-1 7 184,2 2 0,-4 4 0,-3 2 1,0 4 233,2 4 0,5 3 1,-4 1-1,1 0 158,0 1 0,2 3 1,-2 3-1,-1 0-44,1 4 1,0 0 0,-4-1 0,4 0-157,1 0 1,-3-2-1,5 1 1,-1 0-233,-1-1 1,5 3-1,-4-5 1,4 0-471,1 1 0,0-3 1,0-3-1,0-1-286,0 0 0,0 1 1,1-2-303,4-4 0,4 3 0,7-7 1070,2-1 0,11-7 0,-1-4 0</inkml:trace>
  <inkml:trace contextRef="#ctx0" brushRef="#br0">15636 13594 8310,'8'-21'62,"-1"-1"0,-4 7 0,3 5 297,1 2 1,-4 5 67,2 8 1,-4 2 0,-1 6 0,0 1 197,0-1 1,0 2 0,-1 3 0,-2 4-121,-2 3 0,-1-3 1,3 2-1,-1 3-114,1 2 0,0 7 1,0-4-1,-1 2-246,1 3 1,-3-3 0,0 3 0,-2 3-269,-2 3 1,4-3 0,0-4 0,2-1-65,-1 0 0,-3 2 0,3-6 1,2-3-188,2-5 1,1 1 0,0-6-1338,0-2 1576,0-7 1,-5-9-1,1-9 1,-1-3 68,-1-1 1,-1-5 0,-6-1 0,-1 0 444,1 0 1,0 1 0,-2 4 0,-1 3 29,-2 2 1,-4 3 0,4 6 0,0 0-126,-1 0 1,4 6 0,-3 4 0,3 5-293,2 3 1,6 4-1,2-4 1,4-2-372,1-1 1,7 2 0,8 0 0,12-5-128,11-6 0,14-5 1,13-1-1,5 0 506,1 0 0,-28-5 0,0-2 0,-6 0 0,1-1 0</inkml:trace>
  <inkml:trace contextRef="#ctx0" brushRef="#br0">14743 14060 8553,'0'-13'1297,"0"0"0,0 4-264,0 0-409,0 0-1132,0-4 610,0 5 1,0 1 212,0 2 1,0 2 0,0-6-45,0-1 0,0-2 0,2-1 0,1 0-36,1-1 1,2 1 0,-3 0-1,3-1-75,1 1 0,-2 0 0,2-1-262,-1 1 0,4 0-117,-1-1 253,-3 7 1,2-5 92,-4 3 1,-2-3 0,3-1 0,1 0-25,3-1 1,2-3 0,0-3 0,1 0-17,3-4 1,1-1 0,-1-2 0,2 0-47,0 1 1,1 5-1,-5 2 1,1 1 2,-1 0 0,0 0 1,1 7-1,-2 0-124,-4 2 1,3 0 0,-5-4 110,1 0 1,-4 4 0,3 0 35,0-1 0,-3-2 0,4-1 0,1-1 3,-1 1 1,1 0 0,3-1-1,1 1-73,3 0 1,3-1 0,-2 1 0,2 0-74,-2-1 0,1 2 1,-1 2-1,2 1-2,-2-1 1,-3 2 0,-2 1 0,-4 0 72,-1-1 1,3 4 0,-5-5 2,-1-2 0,-1 4 0,-1-2 0,2-1 245,2-2 1,-1-1-1,-3-1 1,2 1-196,2 0 0,5-1 0,-2 1 0,1 0-125,-1-1 0,1 3 1,5 0-1,-3 2-11,-2-1 1,3 0 0,-4-1 0,1 2 129,-1-1 0,-5 2 0,3 0 96,0-3 0,-4-1 0,4 1 0,-2 0-74,1 2 0,0 0 1,-2-4-1,2 0-62,-2-1 0,3 1 0,0 1 0,1 2 31,3 1 0,-2 0 1,1-4-1,1 1-185,2 3 0,-3-3 1,0 5-1,0-2 190,-2 0 1,5 2 0,-5-4 0,2 4 63,0 1 1,-5-4 0,5 1-23,2-3 0,-1-1 0,0-1-31,-1 1 1,-4 0-1,4-1-109,1 1 1,-3 1 0,1 2 0,-1 1 7,1-2 1,1 0 0,4-3 34,0 1 1,-4 4 0,0 0 0,1 0-10,2 2 0,2-3 0,-3 4 0,0 0 281,-2 0 0,0-5-174,4 2 1,0-2-1,1-3-57,-1 1 0,-4 1 0,0 2 0,1 1-1,2-1 1,-3 2 0,0-1 0,1 0-91,2 2 1,1-3-1,0 4 1,-1-2-6,-3-2 1,3 2 0,-3 0 0,3-1 171,1 1 0,-4-2 1,0 4-1,0-1 16,-2-4 0,4 4 0,-5-2 0,1 0-49,3 2 0,-2-5 0,1 3 1,-1-3-95,0-1 0,2 4 0,-4 0 0,2-1-128,2-2 1,2-2 0,1 1 48,0 0 1,-1 4-1,-1 2 1,-2-1 43,1 1 1,-4 2 0,0-2 0,-2-1 120,1 1 0,4 3 1,-5-5 129,-1-2 0,3 4 0,-2-2-136,-1-1 1,3-2-158,-1-1 0,4-1 0,-4 1 0,3 0 15,2-1 0,-2 5 1,-1 0-1,0-1 127,1-2 1,-4-1 0,4 0 0,-1 1 23,1 3 0,-6-3 0,3 3 42,-4-3 0,4-1 0,-1 0-148,-1-1 1,0 2-1,0 2 1,2 1-43,-2-1 0,2-2 0,1-1 0,0-1 17,0 1 0,3 0 0,-3-1 0,0 1 55,0 0 1,3-1-1,-3 1 1,0 0 124,0-1 0,2 1 0,-3 0 139,-2-1 1,3 1-245,-2 0 0,1-1 0,-4 3 0,2 0-38,2 2 0,-1 0 1,-4-4 36,0 0 0,4-1 0,1 1 0,-1 1 32,2 3 1,-4-2-1,4 2 1,-2-3 64,1-1 1,0-1-1,-2 1 1,2 0-10,-2-1 0,0 2 0,0 2 0,1 1 7,-1-1 1,-1 2-1,-1-1-210,4-1 1,-4-2 0,4-1-9,-4 0 1,3 4 0,1 0 50,-2-2 0,-2 4 0,-1-2 35,0-1 0,5-2 0,-1-1-40,-1-1 0,0 5-124,2 1 1,-4-1-90,4-5 1,-4 5-51,-1 1 133,0 5 1,0-5-475,0 4 336,0 2 1,0-5-1108,0 2 248,0 4 71,0-11-82,0 11 442,0-5 1,1 12 772,4 2 1,2 10 0,7 3 0</inkml:trace>
  <inkml:trace contextRef="#ctx0" brushRef="#br0">16783 10955 15582,'0'-13'-2906,"0"4"2435,0 0 1,1 1 203,4 0 0,-4 0 261,4 4 1,-3 1 199,3-6 0,-4 4 0,5-2-33,0 1 1,-4-4 0,4 2 0,-2-1 17,1 1 0,3-1 0,-2-6 1,2-1-160,2-2 0,2-6 0,1 2 0,1-3 267,-1-2 0,5 0 1,0 1-1,-2-1-82,-1 0 0,-2 1 0,0 1 0,1 1-168,-1 2 0,0 1 0,1-3 0,-1 4-55,0 0 1,-1-3 0,-2 0-1,-1-2-6,2-1 0,-4 0 1,2 3-1,0 0 79,-2 0 1,4-2-1,-5-2 1,1 0 85,3 1 0,-2-1 0,1 0-53,1 1 1,-4-1-1,0 0 1,-2 1-1,2-1 129,2 0 0,-5 2 0,3 2 0,-2 0-192,0 0 0,2-1 0,-3 0-502,2 2 469,-1 0 1,-2-3-1,1 1 1,1 2 100,-1-2 0,-1-1 0,-1-2 0,2 1-27,1-1 0,1 0 1,-4 1-1,2-1-4,2 0 0,-1 1 0,-2-2 0,1-2-52,1-1 1,2 0 0,-3 3-1,1-2-26,-1-1 0,0 0 0,0 4 1,3 0 24,2 1 1,-5-1 0,3 1 0,-2 0 52,0 4 1,2-2-1,-3 5 1,2 0 4,-2 0 1,0-5-1,0 2 1,1-2 12,-1 2 1,0-3-1,0 2 1,1-2-28,-1-1 1,3-1 0,0 0 0,0 1-93,0-1 0,3 0 1,-3 1-1,0-1-69,0 0 1,4 2 0,-3 2 0,1 0 26,-4 0 1,2 2 0,-1 0 0,-1 0 43,2 1 1,-4 3 0,2-2-1,-3 1-32,-1 1 0,0-1 0,0 5 1,0-1-157,0 1 0,-4 0 0,0-1-331,1 1 1,-3 0-424,1-1 0,1 1 23,4 0 1,1 5-252,4 4 0,-2 4 761,6 4 0,-6 4 0,1 5 0,-3 0 258,-1 1 0,0-1 1,0 0-1,0 1 205,0-1 1,-4 0 0,-2-1 127,-1-3 1,2-3 45,-4-6 1,0 0 0,-4 0-43,0 0 0,0 0 0,-2 0 0,-2 0 170,0 0 0,-1 4 0,3 1 1,-1-2 114,-2-2 0,0-1 0,5 0 988,0 0-609,-1 0 1,7-6 0,2-3-406,4-2 0,2-3 0,4 1 1,4-2-158,3-3 0,2 4 1,4-6-1,4 2-195,4 1 1,-1-1 0,-2 6 0,-2 2-118,-2 1 1,4 4 0,-4-2 0,0 1 43,0 3 1,4 2 0,-4 2 0,0 4-224,0 3 0,4 9 0,-4 2 0,0 2-143,0 2 0,4 3 1,-6 2-1,1 1-516,1 2 0,1 2 0,3-3 958,0 1 1,-7 6 0,3-3 0</inkml:trace>
  <inkml:trace contextRef="#ctx0" brushRef="#br0">16849 12274 8115,'8'-6'-383,"-4"-2"1,4 0 104,0-1 1,0 6-1,-1-3 767,-1 0 256,-1 5 1,-4-9 674,4 5-1222,-4 1 1,5 10 0,-8 2-1,0 4-137,-3 2 0,-4 5 0,3 3 0,-1 3 12,-4 2 1,-5 4-1,-2 0 1,1-1 51,-3-2 0,0 0 0,-7 2 0,0 1 50,1-2 0,-1-1 1,0-1-1,1 0-88,-1-1 1,0 1 0,1 1 0,1 2-231,2 1 0,0 4 0,3-2 0,1 0-10,0-1 0,-3 1 0,2-4 0,1 3-71,0-3 0,6-5 1,4-3-1,-2-2-910,-1-3 1,5-6 1133,3-1 0,-4-6 0,1 3 0</inkml:trace>
  <inkml:trace contextRef="#ctx0" brushRef="#br0">16249 13127 9220,'-13'-9'532,"0"0"0,4 7 0,2 13 0,1 7-479,3 4 1,0 5 0,0-9-1,-2-2 53,2-1 0,3-3-272,5-3 0,7-6 1,8-11-1,5-7-427,8-4 0,9-3 0,3-5 0,3-1 593,2-3 0,8-3 0,3-6 0</inkml:trace>
  <inkml:trace contextRef="#ctx0" brushRef="#br0">17702 12607 8154,'35'-38'0,"-3"-3"0</inkml:trace>
  <inkml:trace contextRef="#ctx0" brushRef="#br0">15143 13834 8262,'-9'-33'0,"2"5"-282,1 4 1,-3 8-1,5-2 283,1 3 1,1 2 0,4 0-205,2-1 1,-3 5 0,5 1 0,-1-3 695,-1-1 1,1-1 0,-5 0 215,0-1 1,-2 3 0,-4 0-512,-7 2 0,-2 8 0,-7 2 0,-3 11-236,-5 9 0,-4 6 1,-6 2-1,0 4-140,0 1 0,-4 1 1,-2 7-1,1 1 207,4 1 1,-7 1 0,8-3 0,-1 4 245,0 3 0,2 13 0,5 1 0,20-28 0,1 2-157,3 2 0,1 1 1,3 1-1,3 1 0,1 0 1,3 0-1,2 0 1,3-1-188,3 1 1,4-1 0,4 2 0,4-2 0,5-5 0,3-2 0,2-2 0,3-2-135,2-3 1,2-4 0,5-1 0,2-5 0,1-5 0,1-3-1,1-2 1,2-3-145,2-1 1,1-4 0,0-6-1,1-4 1,-1-4 0,0-4 0,0-2-1,-1-2 170,1-3 1,-2-2-1,3-4 1,-3-4 0,-7 2-1,-2-3 1,0-1-1,-1-1 198,-2 0 0,-2-2 1,-5 2-1,-2 0 0,-3-1 1,-1 0-1,-3 0 0,-1 0 76,-3-1 0,-1 0 0,-4 0 1,-3-1-1,2-27 0,-7 4 432,-4 4 0,-14 3 0,-8 18 1,-8 8-1112,-7 7 0,-10 11 582,-4 10 0,-2 2 0,-3 2 0,1 0 0</inkml:trace>
  <inkml:trace contextRef="#ctx0" brushRef="#br0">15383 14047 8383,'-9'-43'0,"0"3"0,-10 10-1324,6 17 1176,-4 6 0,10-1 0,5-7 0,8-10 271,8-9 0,3-6 0,1-7 0,6-10 67,6-8 1,-15 30 0,1-1 0,2 1-1,2-1 1,1-1 0,0 0 117,-1 0 1,1 0-1,2-4 1,0-1-1,0 2 1,0 0-1,0 0 1,1 0-92,1 1 0,1 1 0,-1 2 0,0 1 0,0 3 0,0 0 1,0 1-1,-1 0-312,1-1 1,1 1 0,21-24 0,0 3 0,-1 5-103,-3 4 1,3-5 0,0-1 0,0-1 57,0 1 1,1-3 0,-4 4 0,-1-6 25,1-4 0,0 2 0,-3-6 0,0-2 217,-21 32 0,2-1 0,3-5 0,1-1 0,0-1 0,0 0 0,0 0 0,0-1-64,1 0 1,0 0 0,1-1 0,1 0 0,0 0 0,0-1 0,0 2 0,-1 0-22,1 0 0,0 0 0,0 2 0,1 1 0,-3 1 1,1 2-1,-1 2 0,0 0-9,-2 3 1,1 0-1,-1 1 1,0 0-1,18-23 1,-5 3-145,-3 5 1,-4-2-1,-7 1 1,-2 1-11,-2-2 0,-1-1 1,-6-8-1,-2-1 36,-1-2 1,-6-9 0,2 1 0,-4-5 126,-1 32 1,0-1 0,2-2-1,1 0 1,-1-1 0,2 0 0,-1 0-1,1 0-63,1 0 0,0-1 0,3-8 1,2 0-1,0 7 0,1 1 1,0 1-1,0 0 127,0 3 0,0 0 0,0 0 0,0 0 1,2 3-1,1 2 0,13-30-58,-1 7 1,-5 3 0,-3 11 0,-3 1-173,-2 1 1,-4 4 0,-2 1-1,-1 3-134,-3 1 0,-1 2 0,-4 4 0,-2-1 81,-5-3 1,2 3 0,-2-3 0,0 3-352,1 1 1,-2 0-1,6 2 551,1 3 0,-5 3 0,1 5 0</inkml:trace>
  <inkml:trace contextRef="#ctx0" brushRef="#br0">17622 8663 10589,'11'-45'0,"1"2"139,2 5 0,3 11 0,-4 15 0,0 11 1369,1 8-1612,5 23 1,-4 5-1,4 19 1</inkml:trace>
  <inkml:trace contextRef="#ctx0" brushRef="#br0">18862 12234 8717,'9'-13'234,"0"0"1,0 1-1,4 3-428,0 5 0,1-2 1,-1 1-1,0 2-563,1 2 1,-5 1 879,0 0 670,-6 0 0,2 1-556,-5 4 0,0-2 3027,0 5-856,0-5-1909,0 3 1,-1-7-287,-3-4 1,1 4 0,-5-5 52,2 0 0,-4 5 1,1-4 192,-3 4 0,-1-4 168,-1 1 0,1-5-142,0 4 1,4-3 0,2 2-365,1-2 1,-3 4 0,3-4 0,-2 3-152,-2 2 0,-2-3 1,-1 1-1,0 2 10,-1 2 0,-4 1 0,-1 0 1,0 0-16,0 0 1,-4 4 0,4 1 0,0-2 173,0-2 1,-4 4 0,6-1 142,0-1 1,3 3 0,0-2-46,1-1 1,0-1-1,-1-2-156,1 0 1,4 4-1,0 1 1,-1-2-189,-2-2 0,-1-1 0,-1 2 1,1 0 74,0 3 1,-5 4 0,0-3 0,2 0 127,1 0 1,2 2 0,-1-2 0,1 0 80,0 0 1,-1 5 0,2-3-14,4 4 0,2-3 0,4-1-44,-2-2 0,2 4 1,-2-1-85,2 3 1,2-3 0,0-1-66,0 3 0,0-4 0,0 2 1,-1 0 38,-4-2 1,4 5 0,-4-3 6,4 3 1,1-3-1,1 0 31,4 1 1,1 2 0,4 1 0,-1-1 21,1-3 1,-2 3 0,1-5 0,1 2 15,2 0 1,1-5 0,1 5-1,-1 0-48,0-1 0,-1 3 0,-1-2 1,-3 2-34,3-2 1,1 2-1,1-3 1,0 1-62,1 0 1,0-2 0,3 3 0,0-2 61,0-2 0,4 3 1,-1-5-1,2-1 95,1-2 1,-3 4 0,6-1 0,-3-1 101,1-1 1,4-2 0,-6 0 0,2 0-98,-2 0 0,3-2 1,-4-1-1,1-1-181,1 1 1,-6 1 0,4 2 0,0 0-79,0 0 1,-1 0-1,4 0 1,-2 0 82,2 0 0,3 2 0,2 1 0,2 1 58,-1-1 1,3-1-1,-1-2 1,1-2 62,-1-2 1,-1 2 0,-5-2-1,-3 1 153,-1-1 0,-1 2 1,3-2-1,-3 1-325,-2-2 0,0 4 0,-3-4 1,2 4-142,-1 1 0,2 0 1,-1 0-1,-2 0 199,-1 0 1,2 0 0,3-2 0,-1-1 27,0-1 0,5-5 0,-3 3 0,1 0 214,0 0 1,0-4 0,5 1 0,0-1 100,-1 1 1,2-6 0,2 3 0,1-1-291,-1-3 1,-2-1 0,-1 4 0,-2 0-70,-3-1 1,3-4-1,-3 1 1,2 0-161,-2 3 1,-2 0 0,-7 1 0,-1 0-200,-3-1 0,-3 1 1,-6 0-1,0-1 286,0 1 1,-6 4 0,-3 0 0,-3 0 85,-1 2 1,-1-5 0,-1 5 0,-1-2 20,-2 0 1,1 2 0,3-4 0,2 2-26,3-1 0,-2 2 0,2 0 0,-3-3-52,-1-1 1,-2 4-1,-3 0 1,-3 1-132,0-1 1,-8 5 0,1-1 0,-3 2 35,-2 2 0,-8 0 0,1 2 1,-2 1-5,1 1 0,1 5 0,0-3 1,0 0 69,0 0 0,-5 3 0,1-3 0,1 0 47,1 0 0,-2-2 1,1-4-1,3 0-56,3 0 1,1 0 0,-4-1 0,2-2-225,2-2 0,-1-4 0,5 5 0,-1 1-772,1 1 0,0 2 0,6 0 1156,-1 0 0,1 6 0,-1 2 0</inkml:trace>
  <inkml:trace contextRef="#ctx0" brushRef="#br0">16409 14647 9467,'12'-8'0,"-1"-2"-29,-2-2 0,5-10 1,7 7-1</inkml:trace>
  <inkml:trace contextRef="#ctx0" brushRef="#br0">19235 11728 7690,'-13'0'0,"0"0"169,-1 0 0,1 0 1,0 0 46,-1 0 0,7 6 1,3 3-55,2 3 1,2-4-1,0 1 1,0 2 52,0 1 1,0 1 0,0 0 0,2 2-14,2 3 0,-2-2 1,3 6-1,0 2 7,-1 1 0,2 2 0,-3 1 0,3 2-49,2 1 1,-4 6-1,5-2 1,1 4-89,2 1 0,1 0 0,1 0 0,-1 0 32,0 0 0,1-2 1,1-1-1,1-3 19,2-1 1,4 2 0,-4-4 0,-1 0-11,3 2 1,-6-5 0,6 5 0,-1-2-61,3 0 0,-1 5 0,1-4 0,0 2-58,-1 3 0,4 0 0,-3 0 1,4-1-12,0 1 1,1 1 0,0 2 0,-2-1 32,-3-4 1,6 2-1,-4-4 1,0-2 32,1-3 0,0 2 1,2-8-1,-2 2-28,-3-2 0,2 2 0,-5-5 1,0 0-48,0 0 0,1 1 0,-4-3 0,2 4-51,-2 0 1,3 4 0,1-3 0,-1 3 8,0 2 0,3 0 0,-4 1 0,-2 1-38,-1 2 0,-6 2 1,0-3-1,1 1 158,2-2 1,-3 4 0,-2-2 0,1-1 21,-1-2 1,-4-3 0,3 0 0,-1-1 146,-1 0 0,2 4 0,-3-8 0,1 3-254,-1-1 0,-1-1 0,-2 2 1,0-1-38,0 2 0,0 1 0,-2 2 0,-2 1-74,-5 3 0,2-1 0,-4 4 1,-2-2 106,-3-2 1,-7 4 0,4 0 0,-2 0 185,-2-3 1,-1-2 0,0-3 0,2 1-92,-2-1 0,1-3 0,0-3 0,6 0-521,2-4 1,2-1 0,-1-2 41,1 0 420,5-5 0,3-8 0,5-8 0</inkml:trace>
  <inkml:trace contextRef="#ctx0" brushRef="#br0">20288 16219 6658,'0'-13'0</inkml:trace>
  <inkml:trace contextRef="#ctx0" brushRef="#br0">20275 16219 8188,'-13'0'695,"4"5"1033,0-1 8,6 0-658,-3-4 1,6-1-171,0-3 1,2 2-604,2-2 0,-1 2 1,6 2-1,1 0-41,2 0 0,1 0 0,2 0 0,2 0-71,0 0 0,12 0 0,-3 0 0,2 0-106,0 0 0,4 0 0,0 0 0,1-1-293,-1-4 1,-1 4 0,-4-4 0,-2 4-939,-3 1 0,-2 0 338,-7 0 0,-6 1 0,-4 4 329,-6 4 1,-4 1 0,-6 0-1,-1-2-513,1-2 0,0 3 0,-1-5-1381,1-1 2371,6-2 0,-5-12 0,4-4 0</inkml:trace>
  <inkml:trace contextRef="#ctx0" brushRef="#br0">20422 15993 8227,'-6'-8'-235,"-3"4"0,-3 4 1,-1 3 373,-1 1 0,6 2 0,-1-3 0,-2 3 495,-1 1 0,4 1 0,-1 4 0,0-1-41,1 4 1,-3 2 0,2-3 0,-2 3-143,2 0 0,-1 6 0,6-4 0,-1 2-100,-1 2 1,5-2 0,-4 1 0,4 0-153,1-1 1,1 4-1,4-4 1,4 1-263,3 1 0,1-7 0,2 2 0,2-4-294,6 0 1,0-5-1,3-2 1,-1-1-751,3-3 0,1-2 0,-2-1 0,0 0 1107,-1 0 0,13 0 0,2 0 0</inkml:trace>
  <inkml:trace contextRef="#ctx0" brushRef="#br0">17369 14367 7823,'8'-14'-885,"-1"7"654,-3 3 1,2 1 0,5 0 279,-2-2 1,-5-1-1,5 3 411,1-1 0,-2-2 582,1 1 1,-2 2-13,2-5 0,-5 5 1,-8-2-732,-5 4 0,-4 2 0,-5 2 0,-3 3-166,0 1 1,-4-2 0,3 4 0,-3 0 33,-2-2 0,-4 5 1,0-3-1,1 3 11,2 1 1,2 0-1,-1 1 1,0 0 232,1 4 1,5 1-1,3 7 1,3-1-91,2 3 0,6 2 0,2-2 0,5 1 103,5 2 1,9 1 0,14-7 0,11-3-624,8-4 0,14-9 0,4-5 1,3-4-294,6-4 0,-36-2 0,0-2 0,1-3 0,-1-3 1,-1-1-1,-1-3 61,-2 0 1,0-3-1,0-5 1,-2-2 0,-4 1-1,-2-1 1,18-28 9,-10 1 1,-15-4 0,-16 9 0,-8-1 133,-13 0 1,-19 5 0,-20 3 1239,-6 6-776,5 4 1,-13 14 0,9 6-1,-2 7-308,2 4 0,4 14 0,8 9 131,1 11 0,6 16 0,20-18 0,0 0 0</inkml:trace>
  <inkml:trace contextRef="#ctx0" brushRef="#br0">19342 16499 9196,'-1'-24'0,"-5"-1"0,-6 1 974,-4 5 1,1 10 0,3 5 0,-3 4-730,0 4 0,-10-1 0,-3 8 0,-5 2 182,-4 3 0,-3 6 0,-4-1 0,-4 3-73,1 4 1,-8 2 0,6-2 0,5 1 34,5 3 1,8 3-1,11-4 1,6-1-246,8-2 0,14-3 0,11-1 1,15-4-208,12 0 1,16-8 0,9-8 0,-32-3 0,1-2-38,2 0 0,2-2 0,2-3 0,0-2 0,-4-3 0,0-1 0,-1-2 0,-1-1-113,0 0 0,-3-1 0,-2-1 1,-1-1-1,19-13 0,-15 0-528,-11-2 0,-15 5 1,-17-3-1,-17 3 599,-21 1 0,-14 8 1,-15 5-1,35 11 1,-1 1-108,-1 0 0,-1 2 0,2 0 0,-1 2 1,-35 2-1,6 6 249,3 7 0,3 3 0,8 7 0</inkml:trace>
  <inkml:trace contextRef="#ctx0" brushRef="#br0">4972 11688 20053,'0'-24'-2798,"0"-2"0,0-3 1873,0 1 1,0 3-1,0 1 842,0 2 0,0 6 0,-1 0 0,-4 5-123,-4 7 0,-3 2 0,-2 2 1,-3 0 192,0 0 0,-12 5 1,3 1-1,-2 0 122,0 0 0,1 4 0,0-3 0,1 2 192,-1 0 0,0-4 0,1 2 0,-1 0-444,0 1 0,-4-4 0,-1 4 1,-3-2 308,-2-4 1,-1 4-1,-4-1 1,0-2 34,-3-2 0,-1 4 0,2-1 0,-4 1-38,1 1 0,0 1 0,4 6 0,-2 1-134,2-1 0,3 5 0,3 1 0,3 2-102,2 2 0,0 1 0,7 1 0,2-1-22,0 0 1,7 2-1,-2-6 1,3-1 41,2 0 1,0 3-1,-1-4 1,3 0 152,2 1 0,-2-3 1,7 5-1,1 0-44,1 0 0,2 1 1,0 4-1,0 3-140,0 2 1,6-3 0,3 4 0,3-1 12,1 1 0,2 0 1,2-2-1,0 1 70,0-2 1,3-2-1,3-3 1,0-2 34,0 2 1,2-4 0,-2 1 0,7-2 92,6-2 1,-2-3 0,3 0-1,3-1 239,3 0 1,7 1 0,-1-1-1,3 2-361,1 3 0,-1-3 0,0 4 1,0-1-29,2-1 1,7 1 0,-3-3-1,-2 1-81,-1 2 0,-2 0 1,1-6-1,-3-2 76,-2-1 1,2-5-1,-5 4 1,-2-1 393,-3 0 0,2-4 0,-7 3 0,2-1-285,2-1 1,0 5 0,2-3 0,1 0-240,1 0 1,7 3 0,-2-3-1,4 0 53,5 0 1,-2-2 0,8-4 0,1 0-28,0 0 1,9 0 0,-6 0 0,3 0 225,2 0 0,-4-4 0,-5-2 0,-3 0-57,-2 0 0,8-3 0,-4 4 0,0 2-67,-3 2 0,5 0 0,-2-2 1,-3-2-60,3 2 1,6 2 0,-4 1-1,1 0 127,-1 0 0,6-5 0,-6-1 0,2-1 303,2-3 0,4-2 0,-4-2 0,0 0-58,0-4 0,1 3 0,-2-4 0,2 1-317,1 0 1,0-4 0,-5 4 0,1 0-248,0-1 0,-2 4 0,-1-4 1,-4 0-15,0-3 1,-7 1 0,-6 0 0,-2 0 253,-7 1 1,1-2 0,-8-5 0,-3 2 278,-4 2 0,-1-6 0,-5 2 1,-2-2-72,-1-4 1,-6-1-1,-1-6 1,-3 0 120,-2 0 1,-1-4-1,-4-1 1,-4 2-550,-7 2 0,-6-2 1,-9 1-1,-3 5-40,-5 3 1,-2 3 0,-4 5-1,-2-1 160,-5 0 1,-3 6 0,-3 4 0,-1 2 48,-2 2 0,-4 4 1,1 1-1,-3 1 97,-4-1 1,-3 6 0,2-4-1,-4 1 21,-1 1 0,32 1 1,0 0-1,-4 1 1,0 1-1,-1-1 1,-1-1-112,-2 2 1,-1-1 0,-1 1 0,-1-1-1,-3 1 1,-2 0 0,-3-2 0,-2 1 49,-5 0 0,-1 1 0,-1 0 1,0 1-1,-3 0 0,1 0 1,-2 0-1,1 0-94,1 0 0,0 0 0,20 0 0,0 0 0,-1 0 0,1 0 0,1 0 0,-1 0 0,-1 0 0,-1 0 0,1 0 20,-1-1 0,0 1 0,0 1 1,3 0-1,0 0 0,1 1 1,-25 0-1,0 1 0,2-2 1,0 0-9,-2 0 0,1 0 0,3-1 0,0 0 0,4 0 0,1 0 0,3 0 1,1 0-226,4 0 1,-1 0 0,4 0-1,1 0 1,4 0 0,2 0 0,4 0-1,2 0 342,-32 0 0,5-4 0,14-1 0,7 2 0,8 2 0</inkml:trace>
  <inkml:trace contextRef="#ctx0" brushRef="#br0">24501 12901 8024,'0'-8'0,"0"2"0,0 6 0</inkml:trace>
  <inkml:trace contextRef="#ctx0" brushRef="#br0">24288 12807 8024,'0'-7'417,"0"-5"1,-2 9 199,-2-6 227,2 6 861,-4-3-913,6 6 0,6 0-445,3 0 0,3 0 0,1 2 0,-1 2-77,-3 5 0,3-1 1,-3 1-1,3 1 95,1 2 1,0 1 0,1 0-165,-1 1 1,0-1-1,1 0 1,-1 1-55,0-1 1,-4 3-1,0-1 1,0-3-153,-2 0 0,4 0 0,-5 1-29,1 0 0,-4 1 1,3-3-1,-2 0-879,1-2 1,-1-5 0,-4 5-683,0 1 1,0-2 696,0 1 0,6-6 1,3 0 897,3-6 0,7-11 0,2-6 0</inkml:trace>
  <inkml:trace contextRef="#ctx0" brushRef="#br0">24567 12821 8707,'-11'-14'0,"0"3"1121,2 2 1,5-2-615,-5 7 1,2 1-81,-2 7 0,-2-1 0,7 6 1,-1 3 110,0 4 1,2 1-1,-5 5 1,1 2-119,-1 1 1,0 1 0,-6 1 0,1 0-267,0-1 1,-1 1-1,1 0 1,0-2-317,-1-3 0,5 3 0,0-4 1,-1 0-129,-2-4 0,-1 3 0,0-3-2825,-1 0 1,5-4 3114,0-4 0,1-3 0,-6-6 0</inkml:trace>
  <inkml:trace contextRef="#ctx0" brushRef="#br0">24088 13087 8026,'-14'-6'1437,"5"0"1,2-4-418,1 1 1,3 6-1,8-1-740,3 2 1,4 2 0,3 2 0,3 1 74,4 1 1,3 1 0,2-5-1,0 0-702,-1 0 0,5 4 0,0 1 0,-2-3-183,-6 0 1,2 2 0,-4 1 0,1-2 529,1-2 0,-1-1 0,4 0 0</inkml:trace>
  <inkml:trace contextRef="#ctx0" brushRef="#br0">24301 13034 8104,'-16'-6'329,"2"-3"1801,-2 3-1940,14-6 0,-2 6 1,8-2-418,5 3 1,-1 4-1,1 1-250,1 0 1,-4 1-1,-2 4-125,-2 3 0,-2 4 209,0 2 1,-6-3 0,-3-2 520,-3-4 1,3-2-1,0 0 1067,-1 1-286,4 1 0,0-7-480,6-2 1,6 2 0,2-4-158,-1 0 1,5 5 0,-3-4-257,3 4 0,1 1-1134,0 0 0,1 0 379,-1 0 1,-4 0-639,0 0 1377,-6 0 0,-3-6 0,-8-1 0</inkml:trace>
  <inkml:trace contextRef="#ctx0" brushRef="#br0">24901 12927 8081,'1'-11'798,"4"2"1153,-4-3-1668,5 10 0,-6 2 0,-1 9 0,-2 5 275,-2 3 0,-1 0 0,3 5 1,-1 1-14,1 3 0,1 0 1,2 1-1,0 1-196,0 3 0,0-3 1,0 5-1,0-2-323,0 0 1,2 0 0,1-6-1,3-2 4,1-6 0,-2 3 0,2-3-711,-1 0-30,4-8 0,-8-14 0,2-10 1,-2-4 24,-2-5 0,0-2 0,0-5 0,-2-3 391,-2-1 0,1-6 0,-6 4 0,0 0 364,2-2 1,-1 7-1,5 1 1,-1 3-119,1 1 0,-3 6 1,2 4 1547,1 2 0,1 1-769,2 1 0,7 6 0,5 2-457,5 4 0,0 7 0,-2 3 0,1 2-311,2 3 0,0-1 0,-5 2 0,1 1 103,-1 2 1,-4 1-1,-2-1 1,-1 3-182,-3-1 1,-3 1-1,-6-5 1,-6 2-90,-4-2 1,-6-2 0,3-4 0,-2-2 88,-3-3 0,5 0 0,0-5 1,1 0-318,0 0 1,0 0 0,5-2 0,1-2-591,3-5 0,3-3 1,6-1 201,0 0 1,3-1 820,6 1 0,6 0 0,12-1 0</inkml:trace>
  <inkml:trace contextRef="#ctx0" brushRef="#br0">25341 13007 8514,'-8'2'1283,"4"4"0,2 6-1102,2 4 1,5 8-1,-1-4 1,-1 1 207,-1-3 0,-1-8 0,2-1 830,2 1-1254,5-4 0,-4-6 0,3-9 0,-5-2-323,-2-3 0,-4-5 1,-1-5-1,-3-4 39,-1-3 0,-1-1 0,-2 2 0,3-1 148,1 1 1,1 2 0,5 3 0,0 3 370,0 4 1,0-1 0,0 1-208,0 2 1,6 7 0,3 4-224,3 4 1,-3 1 0,0 0 0,1 0 27,2 0 202,7 6 0,-4 1 0,4 6 0</inkml:trace>
  <inkml:trace contextRef="#ctx0" brushRef="#br0">25821 12581 8336,'0'-13'3348,"0"7"-2813,0 6 0,0 6 1,0 8-1,0 4-104,0 4 1,0 2-1,0 1 1,0 0 60,0 3 1,0 2 0,0-3 0,0-1-572,0 1 1,0 4-1,-2 0 1,-1-1-372,-1-2 1,-1-3-1,5-1 1,0-3-521,0-2 0,0 3 970,0-4 0,0 0 0,0-5 0</inkml:trace>
  <inkml:trace contextRef="#ctx0" brushRef="#br0">25661 12914 7994,'-14'-25'1265,"1"3"-551,5 2 0,8 13 0,9 3 0,3 2-529,2 2 0,3 0 0,3 0 1,0 0-344,4 0 0,6 0 0,2 0 0,1 0 158,-1 0 0,-1 0 0,-4 0 0</inkml:trace>
  <inkml:trace contextRef="#ctx0" brushRef="#br0">25394 12541 7955,'-6'-13'-178,"5"4"210,-4 0 0,4 0 2391,1-4-1483,6 5 0,-5 4 0,3 8 0,-2 7-226,-2 5 1,0 6 0,0 9 0,0 3-212,0 0 0,0 5 0,0-5 0,0 0-257,0-3 1,-4 2-1,-1-1 1,2 1-453,2-1 0,1-1 0,0-4 0,0 0-485,0-1 1,0-1 0,0-2 0,0-4-965,0 0 1,1-8 0,2 2-1443,2-1 3097,5-6 0,-9 0 0,5-6 0</inkml:trace>
  <inkml:trace contextRef="#ctx0" brushRef="#br0">25261 12967 8462,'-18'-13'0,"2"0"0,2-1 1678,4 1 1,7 4-1076,-2 0 1,10 6-1,5-1 1,7 2-354,5 2 0,7 0 0,4 0 0,1 0-372,3 0 0,-4 0 0,-1 2 0,-1 1-1202,0 1 1,-4 2-1,-6-3 1324,-2 2 0,5-1 0,-3-4 0</inkml:trace>
  <inkml:trace contextRef="#ctx0" brushRef="#br0">25887 13074 8009,'0'-7'1479,"-1"-1"0,-4 5-836,-4-1 1,-7-5 0,-2 3 0,1-1-396,-3-4 1,5-1 0,-2-1-1,2 0-222,2-1 1,5-3 0,4-3-1,2 0 32,2-4 0,0 0 1,2 0-1,2 4-57,5 1 1,7 1 0,4 4 0,0 1-6,4 0 0,1 4 0,2 1 0,-2 3-77,-3 2 1,6 1 0,-4 2 0,0 0-653,1 0 0,-6 6 1,0 3-1,-1 3-2855,0 1 3588,0 0 0,1 1 0,2-1 0</inkml:trace>
  <inkml:trace contextRef="#ctx0" brushRef="#br0">26420 12914 7459,'14'0'0</inkml:trace>
  <inkml:trace contextRef="#ctx0" brushRef="#br0">26420 12941 7489,'-7'0'273,"0"0"547,2 0-343,4 0 1,-4-2 0,10-1 157,4-1 0,-2-1 0,2 5 0,1 0-336,2 0 1,1 0 0,1 0 0,0 0-187,4 0 1,-3 0-1,4 0 1,-1 0-147,0 0 0,0 0 1,-5 0-1,0 0-990,1 0 1,-3 2 0,0 1-2468,-2 1 3490,-6 7 0,3-4 0,-6 6 0</inkml:trace>
  <inkml:trace contextRef="#ctx0" brushRef="#br0">26380 13181 7458,'-6'7'1133,"6"-3"1,11-2 0,10-2 0,1 0-1107,1 0 1,10 0 0,-6 0-1,-1 0-37,-2 0 0,1 0 1,-4 0 9,0 0 0,4-6 0,-4-1 0</inkml:trace>
  <inkml:trace contextRef="#ctx0" brushRef="#br0">13343 17845 8156,'-7'-6'2389,"-5"5"-1697,3-4 0,3 14 0,0 6 0,2 3-461,0 1 1,-2 5-1,3-2 1,-2 2-136,2-2 1,2 1-1,1-5 1,0-2 385,0-1-1184,0-1 0,6-7-147,3-3 688,-3-2 1,4-8 0,-4-4 0,0-5-80,0-3 1,3-6 0,-3 2-1,1-2 147,3 2 0,-2-1 0,1 3 0,-1 1 387,0 0 1,4 3 0,-3 5 604,2 2 0,3 6-265,-1-1 0,-5 4 0,-4 4-200,-3 5 1,-1 8 0,0 2 0,-1 1-230,-3 4 1,-4 1 0,-5 1-1,-1-3-185,1-1 0,-5-5 0,1 0 1,0-2-463,2-1 1,2-5-978,0-1 1,1-6 361,3-2 0,3-6 1,9-7-1,5-2 1057,5-3 0,15-3 0,0-5 0</inkml:trace>
  <inkml:trace contextRef="#ctx0" brushRef="#br0">13810 17632 8808,'0'-13'2841,"-1"2"-2667,-4 7 1,2 5 0,-6 13-1,0 0 289,2 4 0,0 1 0,2 7 1,-2-3-43,-1 1 0,2 4 0,6-6 0,0 3-524,0 2 1,0-2 0,0-1-1,0-3-945,0-2 0,2 3 0,2-6 0,4-2-782,-1-4 1,5-7 1829,-3 2 0,3-10 0,1-2 0</inkml:trace>
  <inkml:trace contextRef="#ctx0" brushRef="#br0">13783 17858 9059,'-13'-10'0,"1"-3"2403,3-2-2043,-3 6 1,12 3-1,0 8-402,8 2 1,8 3 0,5 7-1,3-2-692,4-4 1,1 4 733,-2-3 0,12 3 0,2 1 0</inkml:trace>
  <inkml:trace contextRef="#ctx0" brushRef="#br0">14183 17952 8252,'-13'-6'1661,"0"-2"-901,-1-5 0,7 0 1,2-1-1,4 1-504,1 0 1,1-1 0,4 0 0,5-3-156,7 0 1,2-6-1,5 6 1,-2 2-899,1 4 1,1 1 0,0 6 0,-3 1 796,-2 1 0,4 2 0,-2 0 0</inkml:trace>
  <inkml:trace contextRef="#ctx0" brushRef="#br0">13397 18591 8384,'0'-13'0,"-2"1"333,-2 3 1,1 5-1,-4 8 225,1 5 0,0 3 1,3 3-1,-2 3 345,2 4 0,2 3 0,1 2 0,0-1-670,0 1 0,0-2 0,0-1 0,1-2-60,4 2 1,-2-5 0,6-1-748,1-3 0,2-4 1,0-3-89,-3-8 1,-2-6 0,-4-9-1,1-3 87,-1-4 1,-1-7 0,-2-6-1,1 0 388,4-2 0,-4-5 0,4 8 1,-2-1 179,1-1 0,-2 11 1,3-2 594,1 2 1,0 6-1,5 3 544,-2 5 1,-5 5-1,5 8-767,1 2 1,-4 4-1,-1 5 1,-2 0-334,1 1 1,-2-1 0,2 2 0,-3 1 33,-1 2 0,-4 0 1,-2-5-1,0 0-1194,0 1 1,-3-5-1,3-2-643,-1-1 0,3 3 1771,-5-5 0,12-5 0,-2-7 0</inkml:trace>
  <inkml:trace contextRef="#ctx0" brushRef="#br0">13757 18551 7855,'6'-7'-672,"1"1"1,6 8 671,1 2 0,-1 3 0,0 7 0</inkml:trace>
  <inkml:trace contextRef="#ctx0" brushRef="#br0">13863 18578 7887,'-9'-7'1185,"2"1"-683,1 0 1,-3 3-1,3-5 1039,-1 3-361,4 0-1101,-3 5-164,6 0 392,0 0 0,0 6 81,0 3 0,0 3 0,0 1 1,0 2-197,0 3 0,0-4 0,-1 6 0,-2-3-483,-2 1 0,1 4 0,4-4 1,0-1-64,0-3 1,0 0 0,1-3-4020,4-2 4373,-4-3 0,11-6 0,-5 0 0</inkml:trace>
  <inkml:trace contextRef="#ctx0" brushRef="#br0">13757 18685 7994,'-8'-6'508,"4"-3"0,8 3 0,5 2-713,3 2 1,1 2 0,1 0-1,1 0-225,2 0 1,-2 0 0,4 0 429,1 0 0,0 6 0,7 1 0</inkml:trace>
  <inkml:trace contextRef="#ctx0" brushRef="#br0">14090 18765 7994,'0'-14'902,"0"1"0,-4-5 0,-1 0 0,2 1-832,2-3 1,5 4-1,1-5 1,-1 2-297,2 3 1,-5 1 0,5 2 0,-1-1-752,-1 1 0,7 6 0,-3 2 977,4 4 0,2 7 0,-1 1 0</inkml:trace>
  <inkml:trace contextRef="#ctx0" brushRef="#br0">14290 18538 7994,'0'-13'139,"0"-1"1,1 1-1,2 0 527,2-1 1,5 7 0,-1 1 0,3 2-110,1-1 0,1-1 0,-1 3 0,0-1-201,1 1 0,-1 1 0,0 2 0,1 0-272,-1 0 1,-1 6 0,-3 3-1,-5 3-5,-2 1 1,-4 1 0,-2-1-1,-4 0-43,1 1 1,-5-1-1,5 0 1,-2-1-186,0-3 0,6 3 1,-2-3-1,4 3 138,1 1 0,4 0 1,4 1-1,2-1-219,5 0 0,6-4 0,-1 0 1,4 0-54,4-2 1,8 4 0,1-7 0,6-1 282,6-1 0,14-2 0,5 0 0</inkml:trace>
  <inkml:trace contextRef="#ctx0" brushRef="#br0">24248 13714 8504,'-8'-14'144,"4"1"0,1 4-1569,-2 0 1426,4 6 1,-5-4 0,4 4 698,-2-2-18,2 1 132,-3 4 1,5 1-168,0 4 1,5-4 0,4 4-415,3-4 1,2 1 0,0 1-1,3 1-143,0-1 1,6-1-1,-4-2 1,2 0-64,2 0 1,3 4-1,0 1 1,1-2 57,-1-2 1,6 3-1,0 1 1,1-2 65,-1-2 0,4 4 1,-4-1-1,3-1-36,2-1 1,-5 2 0,2 1 0,0-3-102,2 0 1,5 2-1,-5 1 1,1-2 98,-2-2 1,8-1-1,-4 0-244,-2 0 119,3 0 0,-6 0 1,4 0-1,0 0 152,-3 0 1,1 0-1,4 0 1,-2 0-58,-2 0 0,2 0 0,-2 0 1,2 0-23,2 0 0,0 0 0,0 0 0,0 0 3,0 0 0,-4 0 1,-1 0-1,2 0 44,2 0 1,1 0 0,0 0 0,0 0 55,0 0 1,4-4 0,2-2-1,0 0-49,0 0 1,3-4-1,-5 2 1,-1-1-94,-1 1 0,-2 5 0,0-3 0,0 1 37,0 1 1,-2-1 0,-1 5 0,-3 0-271,-1 0 0,2 0 0,-4 0 0,-1 0-43,-2 0 0,-3 0 0,1 0 0,-3 0 101,1 0 1,4 0 0,-6 0 0,2 0-159,-2 0 1,3-4 0,-4-2 0,1 0-665,1 0 1,-7 0-1,2 3-1063,-3-1 2038,-2-1 0,0 11 0,0 2 0</inkml:trace>
  <inkml:trace contextRef="#ctx0" brushRef="#br0">27220 12821 8330,'6'-14'-360,"-4"7"1,4-5 0,-6 5 0</inkml:trace>
  <inkml:trace contextRef="#ctx0" brushRef="#br0">27234 12754 8330,'0'-9'334,"0"0"0,0 0 771,0-4 0,0 4 606,0 0-821,0 6 0,0-1-259,0 8 0,-2 4 0,-1 5 0,-3 0-96,-1 1 0,2-1 0,-2 0 1,-1 1-249,1-1 1,3 5 0,-4 0 0,2-2-4,3-1 1,2-2 0,1 0-525,0 1 0,1-2 0,4-4-178,4-3 0,8-4 1,4-1-241,0 0 0,-2 0 1,-6-1-1,1-4-850,-1-3 1,2 0-1,1-1 1,2 0-1477,-2 2 2984,5-5 0,-6-1 0,4-8 0</inkml:trace>
  <inkml:trace contextRef="#ctx0" brushRef="#br0">27540 12647 8867,'0'-13'0,"-1"1"0,-2 2 1435,-2 1 1,-1 6 0,3 0 0,-1 6-174,1 6 0,-3 9 0,0 5 1,-3 7-321,-6 6 0,1 7 0,-9 4 0,0 3-601,-3 5 0,1-3 0,3-3 1,4 1-1417,3 2 1,2 1 0,0 2 0,1 1-7702,3 2 8776,3-6 0,0-6 0,-1-6 0</inkml:trace>
  <inkml:trace contextRef="#ctx0" brushRef="#br0">24847 15246 9380,'-13'-7'3432,"4"1"-1349,0 6-1611,6 0 0,8 1 0,8 4 0,2 2 202,0 1 0,-2 5 0,0-1-432,1 4 1,-1 2 0,0-3 0,-1 1-56,-3 2 0,3 0 0,-5-5 0,1 0-621,-4 1 1,2-1 0,-1 0-1,-1-1-1607,2-3 1,-3-3 1068,6-6 1,0 0-1,4-2 1,0-2-54,1-5 0,-2-7 1025,-4-2 0,4-12 0,-4 2 0</inkml:trace>
  <inkml:trace contextRef="#ctx0" brushRef="#br0">25061 15233 8279,'-14'0'773,"3"1"0,0 4 1,2 4-597,-1 3 1,0 1-1,-1 2 1,4 3 836,1 4 1,1 1-1,5 1 1,-1-2 167,-4 2 1,4 1 0,-3 2 0,2-1-1343,2 1 1,0-2 0,0-2-1,0-4-434,0 0 0,0-4 0,0 3 594,0-4 0,-6-6 0,-1-2 0</inkml:trace>
  <inkml:trace contextRef="#ctx0" brushRef="#br0">24754 15420 9483,'0'-14'2509,"-4"8"1,1 6-2160,4 8 0,7 2 0,8 0 172,2-1 0,1-4 1,-1 2-1,2-1-918,1-3 1,9 3-1,-4-2 1,4-1-1222,3-1 1617,1-2 0,6 0 0,0 0 0</inkml:trace>
  <inkml:trace contextRef="#ctx0" brushRef="#br0">25341 15380 8323,'6'7'-405,"-3"-1"1,4-8 0,0-1 184,1-1 1,1-6-1,2 1 1,0-3 843,-2-1 0,-5-1 0,4 1 22,-3 0 0,1 4 476,-1 0 0,-4 7 0,4 2-125,-4 8 0,-2 5 0,-2 5 0,-2 4 30,2 3 0,2 6 0,1 0 0,0-1-204,0-2 0,0-1 0,0-1 1,0 0-541,0-4 1,0-3 0,0-6-1,0 1-1372,0-1-254,0-6 1,0-4-1,0-10 245,0-6 1,0-9-1,0-1 1,0-3 427,0-5 0,4 2 0,2-2 0,0 3 657,0 2 1,3 0-1,-3 4 1,0 4 506,0 4 0,0 2 761,-2 3-483,-2 3 1,4 12-1,-8 3 513,-2 3 0,-4 1 0,-4 0-584,4 1 0,-3-6-1502,7 1-3766,-1-6-978,5 3 5545,0-6 0,12-6 0,3-1 0</inkml:trace>
  <inkml:trace contextRef="#ctx0" brushRef="#br0">25781 15100 8133,'7'-21'3280,"-1"-3"169,-6 6-2618,-6 7 0,4 12 1,-3 12-232,-1 8 1,4 4 0,-2 3 0,1 2-653,-2 1 0,4 5 0,-4-4 0,4 1-1033,1-1 1,0 0 0,0-6 0,0-1-1337,0-2 0,1-6 2421,4-8 0,2-3 0,7-6 0</inkml:trace>
  <inkml:trace contextRef="#ctx0" brushRef="#br0">25754 15273 8133,'0'-18'1434,"0"0"1,0 1-926,0 3 1,1 7-1,4 2 1,4 4-253,3 1 0,5 0 0,3 0 0,0 1-505,4 4 0,0 1 0,1 4 0,-1-1-1358,-1 1 1,5 1 1605,-5-2 0,8 3 0,3-5 0</inkml:trace>
  <inkml:trace contextRef="#ctx0" brushRef="#br0">26127 15380 8133,'-13'0'834,"4"0"0,0 0 0,-1 0 115,-2 0 0,4-6 0,4-3 0,2-3 1344,2-1-1843,0-1 1,0 1 0,0-2-464,0-3 0,2 4 0,1-4 0,3 4-478,1 6 0,-2-4 1,4 3-985,1-3 1,-3 3 0,2 2-2387,2 1 3861,0 1 0,9 5 0,0 0 0</inkml:trace>
  <inkml:trace contextRef="#ctx0" brushRef="#br0">26474 15073 8860,'-2'-18'1159,"-2"0"0,2 1 0,-1 5-878,6 3 1,5-1-1,5 4 1,2 0 243,3 0 1,1 1 0,5 5 0,-4 0-168,0 0 0,2 2 0,-4 2 0,-2 5-374,-1 3 1,-4 3 0,-2 3 0,-7 4-59,-10 3 1,-5 2 0,-12-1 0,0 1 105,-3 0 0,-2-1 1,3 1-1,2-2 162,3-3 0,4-2 0,9-7 0,5 0-1,2 1 0,14-6 0,7 0 0,10-2-184,6-3 0,14-6 1,4-3-1,1-2-1050,-4-2 0,-1 3 1,-8-1-1,-2 1 1041,-1-1 0,1 0 0,1-6 0</inkml:trace>
  <inkml:trace contextRef="#ctx0" brushRef="#br0">24114 15393 9197,'-13'0'1006,"6"1"0,4 2 0,6 2-340,5-2 1,4 0 0,3 0-1,1 1-366,2-1 1,10-1 0,-1-2 0,1 0-220,0 0 0,-1 0 1,1 0-1,0 0-3230,-1 0 3149,2 0 0,-8 0 0,6 0 0</inkml:trace>
  <inkml:trace contextRef="#ctx0" brushRef="#br0">24141 15726 8062,'0'-21'1448,"3"11"0,7 13 0,11 7-1432,7 1 1,8-4 0,-4-7-1,1 0-3243,-1 0 3227,11 0 0,-1-6 0,11-1 0</inkml:trace>
  <inkml:trace contextRef="#ctx0" brushRef="#br0">22941 15499 8264,'-13'-13'0,"0"1"594,-1 3 1,7 5 0,2 10 0,4 6 441,1 4 1,1 3 0,4-1 0,4 4-544,3 3 1,5 7 0,3 0 0,0 1-733,4-1 0,0 4 1,1-4-1,-1-1-228,-1-2 1,10 0 466,-6-7 0,8-2 0,-1-1 0</inkml:trace>
  <inkml:trace contextRef="#ctx0" brushRef="#br0">23314 15486 8212,'-44'-18'573,"-3"2"0,-2 4 1090,-2 6 1,4 21 0,8 9 0,1 7-1920,-4 6 1,0 7-1,2 5 1,0 5-1732,0 3 1987,5 4 0,9 6 0,7-1 0</inkml:trace>
  <inkml:trace contextRef="#ctx0" brushRef="#br0">22608 15340 8599,'-12'1'284,"3"3"0,2 2 0,4 5 0,-2-2 22,2 1 0,2 2 0,1 1 0,1 1 45,4-1 0,4 2 0,7-1 0,3 1-160,2-3 0,1-2 0,5 2 0,0-1-311,-1-2 1,1-2 0,-2 3 0,-3-2-1117,-4-2 1,-3 4 1235,-2-1 0,1 9 0,-1 2 0</inkml:trace>
  <inkml:trace contextRef="#ctx0" brushRef="#br0">22781 15486 9223,'0'-7'-846,"0"-5"990,0 3 1,0 2 78,0-2 0,0 0 0,0-4 71,0-1 1,0 5-1,0 0 1,0-1 136,0-2 1,2 0 0,1 2-1,1 1-227,-1-1 0,4-2 0,1-1-264,-1-1 0,1 1 0,-5 0-36,1-1 1,2 1 0,-3 0 0,1-1 76,-1 1 1,-1-5-1,-2-1 1,1 0 226,4-1 1,-4 1-1,5 1 1,-1-2 25,-1-1 0,5-4 0,-3 4 0,0-1-155,0 0 0,4 1 0,-2-1 0,0 2-25,1 1 0,-1 4 0,2-4 1,-3 1-221,-1 1 1,0-3 0,-3 4 0,2-2 237,-2 2 1,-2-5-1,-1 1 1,0-3 124,0 1 0,0 0 1,0-5-1,2 1 110,2-1 0,-2 0 1,2-1-1,-1-1-116,1-3 1,2 1-1,5 5 1,-2 1-219,1 2 1,0-2 0,1 3 0,-2-2-85,1 2 0,2 1 0,0 5 0,-2-3 124,-1-2 1,-6 5-1,3-4 1,-2 3 52,1-1 0,-1-1 1,-4 2-1,0 0 24,0 0 1,0-3 0,0-3-1,0-2 21,0-1 0,5 0 0,-1 3 0,0 0-64,2 0 0,-3-1 1,6 0-1,2 2-63,0-2 0,3 1 1,-1-1-1,0 2 1,1-2 0,-2 5 1,-2 0-1,-3 1 64,-1 0 1,-1-4-1,-5 3 1,0-1 0,0 1 0,0-3 1,0 3-1,0-1 25,0 1 1,0-3-1,0 1 1,0-1-42,0-2 1,4-8 0,2 5 0,0-1-7,0 0 0,4 1 0,-1 1 0,3-1 4,1 0 0,1 1 0,-1-1 1,0 0-59,1 1 1,-2-1 0,-2 0 0,-3 2 68,-1 3 0,3-6 1,-4 4-1,-2 0 29,-2-1 1,-1 0 0,0-3-1,0-2 18,0-1 1,0-4 0,0 2 0,0 1-44,0-1 0,6-4 0,3 1 0,3-1-96,1 2 1,0-2 0,2 4 0,1 1-41,2-1 1,4 1-1,-4 2 1,-1-1 56,-3 1 1,0 2 0,-1 1 0,-1 1 20,-3-1 1,1 2-1,-5 0 1,-2 0 163,-2-4 0,-1 0 0,1 1 0,2-2 33,2-1 1,-1-6-1,-2 1 1,1-1-38,1 2 0,7-2 0,-3 4 0,4 1-175,2-1 0,-1 2 1,0 4-1,1 1 3,-1-1 0,3 0 0,-1 1 0,-3-1-191,0 0 0,-2 2 1,1 2-1,-4 0 167,-1 0 1,3-3 0,-5 0 0,1 1 15,1 2 0,-5-2 0,3 3 0,-2-3 67,-2-2 0,4 2 0,2 1 0,0 2-22,0-2 0,5 4 0,-4-1 0,2 2-46,0 2 0,0 3 0,4 0 1,0 1 12,1 0 0,-6-1 0,0 1-73,-2 0 0,3 4 1,-5 0 26,-1-1 0,-1 2 0,-2-1-303,0-1 1,0-2-1,1 0-872,4 3 0,-4 2 255,3 2 0,-1 4 0,0-2 368,2 6 0,5 4 1,-2 7 616,-1-1 0,5 6 0,-5 2 0</inkml:trace>
  <inkml:trace contextRef="#ctx0" brushRef="#br0">23634 10888 9633,'-13'8'0,"1"-2"-502,3 0 1896,-3-5-1015,11 5 1,-1-8 0,8 0 0,2-4 180,2-2 0,2 4 0,1-5 0,1-2-43,-1 0 0,5 2 0,0 0 0,-2 0-269,-1 2 1,-2-5 0,0 3-1,1-3-121,-1-1 1,2-1-1,1 1 1,3-2-220,2-3 1,-3 4-1,4-6 1,0 3-140,-1-1 0,3-3 1,-5 5-1,0 2 117,0 3 1,-1-3-1,-6 8 1,-2 0 50,-1 1 1,-4 0-1,2 7 96,-1 2 1,3 3-1,-5 7 1,1 1 207,1 2 1,-3 3 0,6 3 0,1-2-234,2-2 1,6 3-1,1-2 1,3-1-251,6 0 1,0-1-1,7-5 1,-3 1-993,-2-1 1,1-1-1,-3-2 1247,-3-1 0,-1 0 0,2 4 1</inkml:trace>
  <inkml:trace contextRef="#ctx0" brushRef="#br0">25581 13434 7717,'-8'-6'0,"2"-2"901,0 1-588,5-5 0,-4 11 0,10-4 120,4 4 0,3 1 296,1 0 0,0 0-254,1 0 0,-7 6 0,-3 3-145,-2 2 1,-4 4-1,-2 2 1,-5 2-53,-3 2 1,-1 1 0,0 4-1,-1 1-65,1 0 1,0-1 0,-1 2 0,2 1-12,4-3 0,-3 8 0,5-7 1,0 1-149,0 0 1,2-1 0,4 0 0,-2-1-233,-2 1 0,1 0 0,-4-1 0,1 1 153,3 0 1,-3-2-1,1 0-1687,2 2 1221,2-10 0,-4 13 0,1-11 1,1 0-745,2 1 0,1-3 0,0-3-896,0-1 2131,0-6 0,6 5 0,1-4 0</inkml:trace>
  <inkml:trace contextRef="#ctx0" brushRef="#br0">25367 14207 7964,'-13'0'1487,"0"0"0,5 1-902,4 4 1,4-4 0,4 5 0,5-1-190,3-1 1,3 0 0,3-4 0,4 0-413,3 0 0,6 0 0,2-1 0,-1-2-1002,1-1 0,2-2 1018,-4 1 0,6-2 0,-2-7 0</inkml:trace>
  <inkml:trace contextRef="#ctx0" brushRef="#br0">23274 16792 7974,'0'-13'4073,"0"0"-3886,0 5 0,2 4 0,1 8 1,3 5 111,1 3 1,2 1-1,4 2 1,1 1-43,-1 2 1,0 6 0,2-3 0,2 1-13,0 0 1,3-4-1,-4 4 1,2 0-211,-2-1 0,3 3 0,-1-7 0,-2 0-923,-1-3 1,-2 4 0,-1 0-1100,-3-2 1,3-2 1986,-3-6 0,3-2 0,1-6 0</inkml:trace>
  <inkml:trace contextRef="#ctx0" brushRef="#br0">23728 16752 7974,'-28'-1'0,"-2"-2"0,-1 0 0,1 4 748,2 7 1,1 9 0,1 6-1,-1 2 74,0 2 1,1 4 0,-1 1 0,2 2-604,3 3 0,1-3 0,6 2 0,0-1-735,3-1 1,8 4 0,0-6-1,4-1-1126,4-3 1,8 0 1641,6-10 0,11 0 0,-1-5 0</inkml:trace>
  <inkml:trace contextRef="#ctx0" brushRef="#br0">23954 16792 7958,'-6'-13'0,"0"0"941,-2-1 1,6 8-1,8 5 1,1 4-468,4 0 0,1-2 0,2 1 0,4 1-694,4 1 0,4 2 1,0-3-1,2 3-569,4 1 1,-4-2 0,3 2-1,-5 1 789,-3-1 0,2-4 0,-4 3 0</inkml:trace>
  <inkml:trace contextRef="#ctx0" brushRef="#br0">24008 17005 8216,'-14'-5'0,"1"-3"0,3 2 1042,5 6 0,8 6 0,13 6-1023,2-3 1,6-3 0,-2-6 0,3 0-389,2 0 1,4 0 368,0 0 0,6 0 0,-3 0 0</inkml:trace>
  <inkml:trace contextRef="#ctx0" brushRef="#br0">24727 16646 9043,'-20'-6'1376,"-5"-5"1,4-2-1055,0 6 1,2 13-1,7 5-292,3 4 1,3 1 0,6 7 0,2-4-179,2 0 0,5-4 1,10 4-1,8-1-1132,7 0 1,9-5 1279,1-4 0,19-6 0,-1 3 0</inkml:trace>
  <inkml:trace contextRef="#ctx0" brushRef="#br0">25354 16566 7943,'-27'-14'468,"-5"-2"0,-4 3 0,-1 7 0,2 10 1497,3 14 0,4 9 0,2 14-1535,-1 4 0,-4-3 1,0 7-1,1 2-540,2 1 0,1 8 0,2 5 0,3 6-736,13-34 1,0 1 562,2 2 0,-1 1 1,2-3-1,-1-1 0,0 3 1,1-1-1</inkml:trace>
  <inkml:trace contextRef="#ctx0" brushRef="#br0">24048 17019 8046,'-21'-14'0,"0"-3"0,5 0 0,-2 6 282,2 5 1,5 4 0,3 2 0,-3 0-166,-1 0 1,3 0 0,1 0-1,-3 0 115,-1 0 1,3 0 0,1 2 416,-3 2 0,7-1 0,4 4-414,7-1 1,12 5-1,8-2 1,9 1 40,7-1 0,8-3 0,9-6 0,0 0-121,4 0 1,-2 0 0,-1 0 0,-6-2-352,-3-2 1,-1 1 0,-11-6 0,-7 0-27,-8 2 0,-6-4 0,-8 5 55,-7-1 1,-17 3-1,-21-4 1,-11 2 409,-8 3 0,-15 2 0,-3 1 0,-5 0 33,1 0 0,36 2 0,1 2 0,-33 5 0,3 4 331,4 5 1,12-3 0,11 4 0,7-1-556,5-1 0,7 3 0,13-4 0,5 2-155,2-2 0,14 3 1,9-1-1,12-2-201,11-1 0,6-8 0,7-2 0,3-4-217,7-1 0,3 0 0,-5-1 1,-3-4-13,-4-3 0,-11-4 0,-7-3 0,-10-1 557,-11-2 1,-7-6 0,-15 2-1,-6-2 96,-9 2 1,-17-2 0,-13 7 0,-9 0-9,-10 2 0,26 9 0,-1 1 0,0-1 0,-1 1 1,1 1-1,-1 1 460,-2 0 0,1 0 0,0 1 1,0 1-1,4 2 0,0 2 1,1 1-1,0 1-375,1 1 1,0 0 0,-31 13 0,11 4 0,12 2-225,12 1 1,10 1-1,15-2 1,9-1-219,12-2 1,13-1-1,26 1 1,9-6-218,9-5 1,-26-7-1,2-2 1,1-2 0,0-2-1,3 0 1,0 0 124,0-2 0,0-1 0,-1-1 0,0-1 1,-3-1-1,-1-1 0,-5 0 0,-1-1 43,29-11 0,-20 1 0,-13-4 0,-10 3 638,-11 2 0,-20-3 0,-21 4 0,-18 2-250,-14 1 1,19 10 0,-2 2-1,-3 1 1,-1 0 0,-3 1 0,0 2 130,-3 0 0,0 2 0,1 2 0,0 2 0,3 3 0,0 1 0,5 0 1,1 2-583,2 0 0,2 2 0,2-1 1,3 1-1,-12 12 0,10 0 357,13-1 0,18 1 0,7 0 0</inkml:trace>
  <inkml:trace contextRef="#ctx0" brushRef="#br0">22808 15273 8140,'0'-13'-59,"0"4"0,1 1-450,4 2 713,-4 2 0,5 2 1,-6-2 164,0-5 0,2-4 0,1-3-213,1-2 1,6-1 0,-1 1 0,3-3 64,2 0 1,0-7 0,3 4 0,0 1-172,0-2 1,-1-5-1,0-1 1,4 1-102,0 2 1,-3 1 0,0-1 0,0-1 12,0-2 1,-2-5-1,3 3 1,-5 1 141,-4-1 1,3-7 0,-5 3 0,2 0 92,0-1 1,-1-1 0,2-2 0,-1-2 29,1-2 1,2 1-1,1 3 1,-1-1-363,-3 2 0,7-7 0,-2 7 1,2-3-75,3-3 0,-2 4 0,5-3 1,2 0 113,1 1 0,-3-1 1,0 5-1,0 0 3,-1 0 1,-2 0 0,-5 0 0,-1 0 170,0 0 1,1 2 0,-2-1 0,-2 2 45,-1 0 1,-6-9 0,3 5 0,-2-3-154,1-2 1,3-8 0,-3 4 0,-1 0-54,2-2 0,2 2 1,5-2-1,0 3-79,1 3 1,-1-6 0,2 11 0,1-4 109,2-1 1,0 3-1,-5 5 1,0-1 36,1-2 1,-2-1 0,-2 4-1,-3-1 61,-1-2 0,3-3 0,-4 1 0,-3-3-12,0-2 0,-2 1 0,0-3 0,0-1-75,0-4 0,4 2 0,2-5 0,2 5 89,2 4 1,-1-1 0,3 7 0,3 3 68,-1 3 1,1 7-1,0-1 1,1 3-16,2 1 0,0 2 1,-5 2-1,-1 2-51,-3 2 0,3 1 0,-3 4 0,3 3-281,1 2 1,-4-2-1,-2 5 1,1 1-499,-1-1 1,-4 0-668,1 1 1043,-2 4 1,-4-5-1,-2 7-26,-5 4 1,2 1 375,-2 3 0,0 2 0,-4-3 0</inkml:trace>
  <inkml:trace contextRef="#ctx0" brushRef="#br0">24034 17099 8175,'-22'-8'0,"1"-4"1586,2-4-570,1 4 1,14 6 0,10 6 0,15 0-572,11 0 0,13 0 1,5 0-1,3 0-500,1 0 1,12-5 0,-4-4-1,5-2 180,1 2 0,2-2 0,-2 2 0,-4-3-489,-4-2 0,-3 1 0,-9 0 0,-5-1 114,-6 1 1,-5-3 0,-12 1 0,-6 3 266,-8 0 1,-8 1-1,-8-3 1,-11 1 273,-7 0 0,-15 5 0,-5 4 0,-8 2 134,-6 2 1,-14 2 0,5 2-1,0 5-87,0 3 0,33-4 0,1 2 0,-26 7 0,4 1-10,3 1 1,9 1-1,4 3 1,6-2-222,5-2 1,16 4-1,7-4 1,8 2-146,5 2 0,11-4 1,13-1-1,11-4-438,8-6 1,15-2-1,5-6 1,3-1-168,2-4 0,-5-2 1,1-8-1,-7-3 26,-7-4 1,-5 2 0,-16-1-1,-11 0 466,-12 0 1,-10 4-1,-11-3 1,-16 4 348,-15 4 1,-18 8 0,-7-1 0,-1 4-169,0 1 0,-2 10 0,2 6 0,6 5-641,6 3 1,2 8-1,14-5 611,6 1 0,5 12 0,2 2 0</inkml:trace>
  <inkml:trace contextRef="#ctx0" brushRef="#br0">22781 15073 8621,'-13'-6'860,"5"5"-474,-3-5 0,9 4 0,-2-2-95,2-5 0,2-3 0,0-1 0,0-1-40,0 1 1,5-2-1,-1-3 1,1-4 20,0-3 0,-2-6 1,6-2-1,0-1-25,-1-3 0,3-6 1,-2-1-1,3 1-43,2 2 1,-1-4 0,0 1 0,1 2-37,-1 5 0,-4-1 1,-2 2-1,1-1-53,-1 2 1,-3-4 0,4 5 0,-2-1-217,-3-1 0,3 5 0,-2-5 0,-1 1-104,-1 1 0,-1-5 1,2 4-1,1-4-4,-1-1 0,3 5 0,0-2 0,0-2 86,0 1 0,4-10 0,1 7 0,4-4 57,2 0 1,3-4 0,-4 3 0,3-2 40,2-2 0,-5 4 0,2 3 0,-3 5 199,-2 2 1,5 7 0,0-4 0,-4 2-183,-3 0 1,1 0-1,-5 4 1,2 0 12,0 1 1,-5-5-1,4-1 1,-2 3-79,-3 1 0,0-5 1,0-1-1,1-1-66,-1-1 0,-2-4 0,1-4 1,1-1 44,1-1 0,5 0 0,-3-4 1,2 4 9,2 5 0,-3-5 0,1 7 1,-1 1 2,1-1 1,-4-1 0,5 9 0,0 2 14,-2 0 1,4 0-1,-6-1 1,1 4 74,0 0 1,3-5-1,-4 6 1,-1-2 58,2-2 0,-3-2 0,6 0 0,1-3-95,2 0 0,1-1 0,2 6 0,1-4-203,2-1 0,4-1 0,-2-5 0,0 0-85,4 0 0,4 0 1,0-2-1,-2-1 326,-1-1 0,-4 4 0,-1 6 1,0 1 116,-4 4 1,-3 2-1,-2 3 1,-3 4-21,3 0 1,-1 3 0,1 3-1,-3 1-236,3 0 1,1 1 0,1 1 0,0 3-52,1-3 1,-3 4 0,0-1 0,-2 2-698,1 3 0,2 2 1,1 1 145,1 0 0,-1 0 746,0 0 1,1 0 0,-1 0 0</inkml:trace>
  <inkml:trace contextRef="#ctx0" brushRef="#br0">23914 10982 28715,'-13'7'-5114,"6"0"5112,2-2 1,5 2 0,5 7-197,3-1 0,6 0 0,2 1 0,2-1 24,-2 0 1,0 1-1,1 0 1,0 3 51,0 0 0,4 7 0,-1-3 0</inkml:trace>
  <inkml:trace contextRef="#ctx0" brushRef="#br0">23501 18165 12849,'0'9'1819,"0"0"-1072,0 1 1,0 2 0,0 1-474,0 1 0,2-1 0,1 0 0,1 1-564,-1-1 0,-2-4-1013,-1 0 1,-1-6-410,-4 1 1,3-2-1,-6-4 1712,2-2 0,-4-10 0,2-6 0</inkml:trace>
  <inkml:trace contextRef="#ctx0" brushRef="#br0">23408 18032 8537,'7'-14'0,"-2"1"921,-4 0 1,1 5-1,1 2-674,1 0 1,6 5-1,-1-4 1,3 4-451,1 1 0,1 0 1,-1 0-1,2 0-1241,3 0 1,1 0 1443,3 0 0,3 6 0,-4 1 0</inkml:trace>
  <inkml:trace contextRef="#ctx0" brushRef="#br0">23901 17858 8628,'-6'-11'1757,"-3"2"0,2 3-519,-2 6 1,6 6-655,-2 3 0,8 2 0,3 3 1,2-1-245,2 0 0,2 2 1,3 1-1,1 2-357,2-1 0,1 3 0,-3 1 0,2 0-280,-2-4 0,-1 3 0,-1-1 0,-3 0-1033,-2 0 1,2-1-1,-7-3 301,-1 3 0,-1-3 1029,-2 2 0,-6-8 0,-2-3 0</inkml:trace>
  <inkml:trace contextRef="#ctx0" brushRef="#br0">23634 18165 8204,'-6'-2'880,"8"-1"1,10-1-85,9 1 0,5-3 0,5 2 0,5 1-223,2 1 1,7-2 0,1-1 0,0 2-348,0 2 0,-2 2 1,-4 2-1,-2 2-226,-2-2 0,2 4 0,-3 1 0</inkml:trace>
  <inkml:trace contextRef="#ctx0" brushRef="#br0">24887 17725 8300,'0'-13'1099,"0"-1"-933,0 1 0,0 4 1,-1 2-1,-2-1 233,-1 1 0,-7 4 1,2-3-133,-3 0 0,-1 5 0,1-2 0,2 4 117,1 4 0,-1 10 0,-7-1 1,0 6 247,0 3 0,7 4 1,1 3-1,0 2-19,2 2 1,-4 5 0,7 4 0,1-2-252,1 2 0,4 4 0,2-2 0,5-2-226,3-2 0,1-1 0,2-1 0,2-4-1060,0-4 1,6-4-1,-4-3 1,2-4-670,2 0 0,7-4 0,2-7 1593,2-5 0,-4 4 0,3-1 0</inkml:trace>
  <inkml:trace contextRef="#ctx0" brushRef="#br0">25327 18058 8704,'-13'6'534,"0"3"0,1 4 0,3 4 0,3 0-234,0 0 0,5 4 0,-4 1 0,4 1 166,1 0 0,0 0 0,0-3 0,1-1-305,4 0 1,-2-1 0,4-5 0,0 1-168,1-1 0,1 0 355,4 0-1014,0-5 1,-5-8 0,-4-9 0,-2-4-21,-2-5 0,-5-3 1,-1-5-1,-1-1 370,-4 0 1,0 1-1,-1-1 1,1 0 457,3 1 1,5 3 0,-3 3 0,1 0 399,1 4 1,-1 6-70,5 1 1,2 6-1,2-2 242,5 4 0,3 2 1,1 2-1,-1 3-244,-3 2 0,3 1 0,-3 4-389,3 0 1,-5 5 0,-3 0 117,-2-2 1,-5 3-1,-4-1-523,-7-2 0,-2-1 1,1-3-1,-1-2-858,-2-1 1,0-6-1,5 3-392,0 0 0,1-6 1572,3 0 0,9-12 0,7-8 0</inkml:trace>
  <inkml:trace contextRef="#ctx0" brushRef="#br0">25594 17778 9140,'0'-13'754,"0"0"1,-5 7 0,1 7-614,1 11 1,6 2-1,3 3 1,0-2 302,0-2 1,4 2 0,-2 3 0,0 3-378,1-1 0,0 6 1,5-4-1,-1 3-739,0 2 1,-5-5-1,-2 0 1,-2 0 308,0-1 1,1-2 362,-5-5 0,6-1 0,1 0 0</inkml:trace>
  <inkml:trace contextRef="#ctx0" brushRef="#br0">25621 18005 8094,'0'-9'1055,"0"0"1,1 6 0,3-1-1007,5 2 0,5 2 0,2 0 0,2 2-283,-2 2 0,-1-2 0,-2 2 1,1-2-537,-1-2 0,0 0 0,1 0-608,-1 0 1378,0 0 0,1-6 0,-1-2 0</inkml:trace>
  <inkml:trace contextRef="#ctx0" brushRef="#br0">25807 17992 8094,'14'13'1389,"-6"-6"1,1-2-397,2-4 1,0-5 0,4-2 0,2 0-1290,0 0 0,1-4 0,-5 1 0,1-3-2979,-1-1 3275,0 5 0,7-9 0,0 2 0</inkml:trace>
  <inkml:trace contextRef="#ctx0" brushRef="#br0">26340 17805 8125,'0'-13'0,"0"4"684,0 0 0,6 6 1,3-1-38,3 2 0,1 2 1,2 0-1,1 0-598,2 0 1,2 0-1,-4 0 1,2 0-23,-2 0 1,-1 2 0,-2 1-28,0 1 0,1 6 0,-1-2 0</inkml:trace>
  <inkml:trace contextRef="#ctx0" brushRef="#br0">26234 17965 9290,'10'16'275,"3"-2"1,4 0 0,-4-9 0,0-1-358,1 2 0,3-4 0,3 2 0,0-2 82,4-2 0,1 0 0,2 0 0</inkml:trace>
  <inkml:trace contextRef="#ctx0" brushRef="#br0">26674 17845 10026,'4'-19'0,"1"-2"244,-3 0 1,6 8-1,1 9 1,3 2-442,1 2 0,0 0 1,1 0-1,0 0 64,4 0 0,-3 0 1,4 2-1415,1 2 1547,-6-2 0,6 9 0,-7-3 0</inkml:trace>
  <inkml:trace contextRef="#ctx0" brushRef="#br0">26607 17992 8071,'6'-6'1164,"4"6"0,5 6-1014,3 1 1,6 0 0,-2-4 0,3 3-277,2 2 126,5-5 0,-4 9 0,5-5 0</inkml:trace>
  <inkml:trace contextRef="#ctx0" brushRef="#br0">27020 17952 8577,'9'-6'1577,"-1"6"0,-1 7-1264,0 5 0,-2 6 0,2 0 0,1-1 195,-1 3 0,0-6 0,2 6 0,-3-3-156,0 1 1,-3 0-2466,6-5 1026,-6-5 0,3-4 0,-8-8 0,-2-7 565,-5-5 1,2 0 0,-2-6-1,-2-2 242,0-1 0,2-2 0,1 2 1,2 1 412,3 2 1,2 1 0,1-1 1442,0 4 1,0 3-425,0 2 1,1 6-676,4 2 0,-4 10 1,5 4-1,-1 2-26,-1 3 1,1-1-1,-5 2 1,0 1-452,0 2 0,0 0 0,0-5 0,0 0-827,0 1 1,0-1 0,1 0-548,3 1 0,-2-5 0,4-2-890,0-1 2264,-5-2 0,11-16 0,-4-2 0</inkml:trace>
  <inkml:trace contextRef="#ctx0" brushRef="#br0">27260 17632 9240,'-1'-12'663,"-4"3"0,4 9 0,-4 9 0,4 3-307,1 1 0,0 0 0,1 2 1,2 2-218,2 0 0,1 6 1,-3-6-1,3 1-130,1 1 0,0 1 0,4 3 1,-2-2-1527,1-2 1,2 3 0,0-4 1516,-3-1 0,2-9 0,-3-2 0</inkml:trace>
  <inkml:trace contextRef="#ctx0" brushRef="#br0">27180 17832 8077,'0'-27'3368,"0"2"-3701,0 3 0,6 8 1,4 10 198,7 2 1,-1 1-1,5-2 1,0-1 0,-1 1-347,4 1 0,0 2 1,-1 0-1,0 2 480,0 2 0,2-2 0,2 3 0</inkml:trace>
  <inkml:trace contextRef="#ctx0" brushRef="#br0">27460 17858 8077,'-9'-13'1683,"0"0"0,8 4-1484,1 0 1,1 5 0,8-5 0,0-2-524,-1-1 0,3-1 1,-3-2-1,1-1-83,0-2 1,-5-1-1,3 3 90,-1-2 0,-1 0 317,-5 5 0,0 0 0,0-1 0</inkml:trace>
  <inkml:trace contextRef="#ctx0" brushRef="#br0">27660 17605 8077,'-4'-21'1294,"-2"4"-1051,-2 2 0,5 6 1,0 0 686,6-1 0,5 4 0,5 1-728,0 4 1,1 1 0,-1 0-1,0 1-383,1 4 1,-5-2-1,-2 6 1,-1 1 32,-3 2 1,-2 1-1,-1 1 1,-1-1 37,-4 0 0,-2 5 0,-6 0 0,1-2 298,3-1 0,-1-2 0,4 2 1,0 1 107,0 2 0,1 0 0,7-5 1,2 0-476,5 1 0,3-2 1,1-2-1,2-1-588,3 1 0,-3 1 0,3-1-291,-4-1 0,0-2 0,-1 2-531,0-4 1589,-5-4 0,4-1 0,-5 0 0</inkml:trace>
  <inkml:trace contextRef="#ctx0" brushRef="#br0">27633 17192 8077,'21'-6'736,"-2"2"0,-5 1-447,-1 12 1,0 8 0,1 10-1,-2 1 52,-4 3 1,3 3 0,-7 8-1,-1 1-74,-1 1 1,-2 11-1,-2-2 1,-2 2-15,-5 0 0,1 1 1,1 0-1,0-2-756,-1-3 1,4 3 0,-5-8 0,-1-2 502,-2-2 0,-2-5 0,1-11 0</inkml:trace>
  <inkml:trace contextRef="#ctx0" brushRef="#br0">24847 18898 8834,'0'-9'998,"0"0"0,5 5 41,-1-5 1,2 6-200,-1-2 0,-4 5 0,5 5-250,0 4 0,-3 3 0,4 1 0,1 0-23,-1 1 1,2-1 0,4 2-1,1 0-243,-1-2 1,5 8 0,0-10 0,-2 1-197,-1-1 1,-2-2 0,0 4 0,1 0-492,-1 0 0,0 1 1,-1-1-766,-3 0 0,-3 1 0,-6-1-163,0 0 0,0-4 1,0 0-3119,0 2 4409,0-5 0,0-6 0,0-8 0</inkml:trace>
  <inkml:trace contextRef="#ctx0" brushRef="#br0">25234 18885 8751,'-9'-5'737,"0"1"0,0-1 494,-4 5 0,0 0-643,-1 0 0,2 2 1,2 2-1,3 5-171,1 3 1,0 1 0,3 1 0,-2-1-129,2 0 1,1 1-1,-1 0 1,-2 3 67,2 0 1,-3 7 0,0-2-1,-1 3-281,-3 2 1,-2 0 0,-2-1 0,1 1-582,0 0 1,-1-5-1,3-1 1,2-2-1501,4-3 0,4-5 693,1-2 0,3-7 0,4 0 1312,6-9 0,10-2 0,-3-11 0</inkml:trace>
  <inkml:trace contextRef="#ctx0" brushRef="#br0">25527 18818 14359,'9'9'1250,"0"-2"1,1-1-833,2-3 1,2 3 0,-1-2 82,0-1-490,1-1 0,3-2 0,1 0 0,-2 0-836,-1 0 0,3 0 1,0 0-1,-2 0-3159,-1 0 3984,-2 0 0,1 0 0,-1 0 0</inkml:trace>
  <inkml:trace contextRef="#ctx0" brushRef="#br0">25487 18991 8654,'-4'14'734,"-1"-1"1,2 0 0,8-1 0,4-3-237,3-5 1,1-2 0,2-2 0,1 0-171,2 0 1,4 0 0,-4 0 0,0 0-483,1 0 1,-4 0 0,2 0 0,-2 0-817,-1 0 1,3 0-1,1 0 1,-2 0 969,-1 0 0,4-6 0,2-1 0</inkml:trace>
  <inkml:trace contextRef="#ctx0" brushRef="#br0">26154 18791 9024,'-2'-12'394,"-2"4"0,1-3-573,-6 7 0,6 1 1045,-1 7 0,2-1 1,2 6-353,0 1 0,0 4 1,0 2-1,0 2-459,0-2 0,5 0 0,0 1 1,3 0 60,2 0 0,2-2 0,1-4 1,2-2-1923,3-4 1,3-4 1805,5-1 0,7-6 0,1-1 0</inkml:trace>
  <inkml:trace contextRef="#ctx0" brushRef="#br0">26394 18725 8310,'-21'7'1054,"0"0"1,3-1 0,-2 8-392,-1 6 0,-1 12 0,5 3 0,4 2 78,1-1 1,-3 7 0,8-3 0,0 1-484,2 0 0,4-1 1,1 0-1,0 0-258,0 0 0,0 0 0,0 0 0</inkml:trace>
  <inkml:trace contextRef="#ctx0" brushRef="#br0">22781 15420 7833,'0'-23'-111,"0"1"111,0 3 0,0-3 0,0 1 0</inkml:trace>
  <inkml:trace contextRef="#ctx0" brushRef="#br0">22795 15233 7833,'0'-19'25,"0"-4"0,0-6 0,0-4 0,1-1 132,3-3 0,4-6 0,5-4 1,2-3-158,3-5 0,8-13 0,-8 34 0,-1 0 0</inkml:trace>
  <inkml:trace contextRef="#ctx0" brushRef="#br0">25101 19538 7832,'-2'0'895,"10"1"0,18 4 0,11 2-455,12 0 1,22-1 0,-32-5 0,1-2 0,2 1 0,2-1-478,0-1 0,2-1 0,5 0 0,0-1 1,-2-3-1,-2-1 0,2 0 0,0 0-902,2-1 1,0 0 0,1-2 0,-1 0 938,-1 2 0,2 0 0,3-3 0,1 0 0,-2 2 0,0 0 0</inkml:trace>
  <inkml:trace contextRef="#ctx0" brushRef="#br0">24368 17632 8512,'7'-18'98,"-3"0"1,-2 1-1,-2 3-871,0 1 463,0 5 1,-2 3 0,-2 5 454,-5 0 0,-3 0 0,-1 0 171,0 0 0,-5 0 1,0 0-1,2 0-101,1 0 0,2 0 0,-1 0 0,1 0 445,0 0 0,-1 0 0,1 0 0,0 0-425,-1 0 1,1 0 0,0 0 0,-1 0-149,1 0 0,-5 4 0,-1 0 1,0-1-108,-1-1 1,-3 2 0,0 1 0,-2-2 104,-1-2 0,-4 4 0,0-1 0,4-1 178,1-1 0,-7-2 0,9 0 1,-1 0-182,-1 0 0,0 1 0,0 2 1,1 1 4,2-1 0,4 3 0,-3 0 0,0 0 17,1 0 1,2 4 0,-3-2-1,2 1-290,3 0 0,-4-5 0,1 5 0,-2 0 273,-2-2 0,-1 5 0,0-3 1,2 3 104,-2 1 1,-1-4-1,-2 0 1,1 1 3,-1 2 0,2 1 0,1 1 0,4-1-67,0 0 1,-2 1-1,4 1 1,2 1-180,1 2 1,2 1-1,0-1 1,-1 2 58,1 1 0,1 3 1,2-5-1,2 2 180,2 2 1,-4-2 0,3 0 0,-1-2-63,4-3 1,-2 4 0,0-1 0,0 0 276,0 0 0,0 1 0,3-4 0,-1 2-229,1-2 1,0 3 0,0 1 0,-2 0-213,2 4 1,2 1 0,1 2 0,0-1-87,0 1 0,1 4 1,4 0-1,2-1 77,1-2 0,3-1 0,-3-1 0,1 1 176,0 0 0,0-1 0,4 1 0,0 0 106,1-1 1,-1 1 0,0 0 0,-1-2 58,-3-3 0,7 3 0,-2-3 1,0 4-142,1 0 0,3 1 1,1 0-1,2-1-115,3 1 1,1 4 0,1 1-1,1 1-320,0 0 0,4 2 1,0-4-1,-1-1 142,-2-2 0,3-1 1,0-1-1,0 0 327,2-4 0,-5-2 0,4-3 1,-1-1 181,1-4 0,0 1 0,-2-4 1,2 1-68,2-1 0,2 2 0,4-5 0,0 1-397,0 3 1,4 1 0,1-1 0,-2-1-215,-2 1 0,-1 4 0,2 2 0,-1 2 7,-1-2 1,3 0 0,-7 1 0,1 0 281,-2 0 0,2-2 0,-4-2 1,1 0 204,3 0 1,-4 1-1,-1-2 1,-1-3 14,0-5 0,5 2 1,-4-2-1,3 1 3,2 1 0,6-5 0,1 5 0,0-1-473,2-1 0,-4 5 1,4-5-1,-3 1-174,-3 1 0,3-3 1,-8 4-1,2-1 486,-1-3 1,1 3 0,-6-2 0,-2-1 173,0-1 1,2-2-1,0 0 1,-3 0 83,-4 0 1,5 0 0,-2 0 0,3 0-608,2 0 0,-4 0 1,6 0-1,0 0-175,2 0 1,5 0 0,-4 0-1,3 0 126,0 0 1,6 0-1,-9 0 1,0 0 404,2 0 1,-2-5-1,0-1 1,-3-1 494,-1-3 0,-2 2 0,-5-1 1,1 0 15,0 2 1,-1-5 0,1 5 0,-2-2-729,-3 0 1,4 5 0,-4-4-1,3 1-161,2-1 0,-2 4 1,-1-5-1,-2 0 130,1 2 0,3-4 0,0 5 1,-1-1 156,-2-3 1,2-1 0,-3 1 0,2 1 403,-2-1 1,3-2 0,-3-3 0,4-1-54,0-2 0,-1-1 1,1 2-1,-3 0-142,1 0 1,7 3 0,-6 0 0,0 1-474,1 0 0,2-1 0,-6 1 0,2-2-291,-2-3 1,-1 7-1,-5-6 1,2 1 499,-2 1 1,-1-1-1,-2 0 1,0-4 291,1 0 0,-1-1 1,0-3-1,1 2 146,-1-2 0,5 1 0,0-1 0,-2 2-298,-1-2 1,0 0-1,1 1 1,2 0-220,-2 0 1,3 2 0,-1 0 0,-2 0-139,-1 1 1,-2 3 0,-1-2 0,-1 1 127,-2 1 1,-7-6 0,3 6-1,-4 0 204,-1 3 0,0-4 0,0 0 0,0 2 50,0 1 1,5-3 0,1-1 0,0 0 123,0-1 1,4-2 0,-1 3 0,3 0-287,1-1 1,0-2 0,1 5 0,-1 0-142,0 2 1,-4-2 0,-1-1 0,-1 2 116,0 1 0,-4 1 1,2 1-1,-4 0-22,-1-1 0,0 1 1,0 0 13,0-1 1,-1 1 0,-2 0-1,-2 0 16,3-1 1,0 1 0,2 0 0,0-1 41,0 1 1,2-2 0,0-1 0,4-2 71,2 2 0,1-1 0,4 1 0,0-2 35,1 2 0,-5 1 0,-1 2-134,3 0 1,-1-1 0,-1 1-104,-4 0 0</inkml:trace>
  <inkml:trace contextRef="#ctx0" brushRef="#br0">27939 17656 15878,'-5'-9'-166,"-2"-2"-34,-2 2 129,0-1 0,4-2 1,-2-1-1,0 0-45,-1-1 0,5-4 0,-3 1 0,2 0 208,-1 3 1,-3-1 0,2-2 0,0 0-5,0 0 0,-3 3 0,3 0 0,-1 1-123,-4 0 0,-1-1 1,-1 1-1,0 1-96,-1 3 0,1-1 0,-2 4 0,-1 0-5,-2 0 1,0-3-1,4 3 1,-3 0 78,0 0 0,-1-2 0,3 3 0,-1 1 62,-2-2 0,0 0 1,5-5-1,-2 3 134,-3-3 0,3 1 0,-4-1 0,1 3 98,1-3 0,-3-1 0,4 1 0,-3 0-163,-2 2 1,0 2 0,-2-2 0,0 3-317,0 0 0,-2 5 0,-2-4 1,0 4-11,1 1 1,-1 0 0,2 0 0,1 0 146,2 0 0,1 0 0,-3 0 0,4 0 109,0 0 0,-3 0 1,0 0-1,0 0 4,1 0 1,-4 0 0,4 0 0,-2 0 131,2 0 1,-6-5 0,3 1 0,-2 1-154,-2 1 1,-1 2 0,2 0 0,-2 0-131,-1 0 0,-1 0 1,2 0-1,-1 0 97,1 0 1,-2 0 0,0 0 0,3 2 206,1 2 0,-3-1 0,0 5 1,1-2-3,2-3 0,-3 3 0,0-2 0,1-1 37,2-2 1,1 4 0,0-1-1,1-1-213,-1-1 1,0 2 0,1 1 0,-1-1-184,1 2 1,-7-3 0,-1 6 0,0 0-59,3-2 1,-3 3-1,0-4 1,-2 2 203,0 2 1,5-2 0,-4 0-1,-1 1 254,2-1 0,-4 4 0,2-4 1,-1 4 136,2 2 1,-7-5-1,5-1 1,0 1-197,-1-1 1,3 4-1,0-5 1,-1 2-138,2 0 0,-4-5 1,1 4-1,-5-1-189,-2 0 1,-1 1 0,5 2 0,0-2-172,0-3 1,0 4 0,0-3 0,2 0 340,2 0 0,4 0 0,4-3 1,-2 1 310,-1-1 0,-2 3 0,4 0 0,-4 2-143,-1 2 1,3-3 0,-3 2 0,1 0-24,4-1 1,-4 3 0,2-3 0,1 1-342,2 0 1,2-2 0,-1 3-1,0-1-1907,1 2 0,0 1 2118,4 1 0,-9 6 0,3 2 0</inkml:trace>
  <inkml:trace contextRef="#ctx0" brushRef="#br0">27939 18009 16934,'-3'-8'-145,"-2"-4"78,2-5 1,2 3-1,1-4 1,0 2 23,0-2 0,0 3 1,0-4-1,0 1 130,0 0 0,0-4 0,1 4 0,2 0 8,2-1 0,-2 8-24</inkml:trace>
  <inkml:trace contextRef="#ctx0" brushRef="#br0">23101 15233 7984,'0'-13'-889,"0"5"1,-1 2 1193,-4 6 0,-2-1 1,-7-2 120,1-2 1,4-1 0,0 4 136,-1-3 1,3-4 0,-2 5-261,-2 1 1,0 1-1,-3 2-360,1 0 0,4 2 0,0 1 0,-1 3 14,-2 1 1,-1-2 0,-1 2 0,1 0 178,0 1 1,-1-5 0,1 3 59,0 0 1,-1-5 0,1 3-42,0-2 1,4-2 0,0 0-1,0 1-45,1 4 0,-3-2 0,2 4-103,-3-1 0,3 5 0,0-3 1,-3 4 19,-4 2 0,1-1 0,-4 0 0,1 1 32,0-1 0,1-4 0,2 0 1,-1 1 217,-2 2 0,1-3 0,7-2 0,1 1-46,-1-1 1,2-3-247,0 5 1,5 0-143,-2 5 0,4-1 0,1 0 133,0 0 1,-2 5-1,-1 0 1,-1-2 30,1-1 0,-3-2 1,0 1-1,0-1 272,0 0 0,0-4 1,3 0 185,-1 2 1,-1 0-359,5 3 0,0-5 1,2 0-130,2 1 17,-2-4 0,10 4 0,-4-4 0,4 0-40,2 0 1,-1 4-1,0-2 1,-1 1 77,-3-1 1,3 1 0,-3 3-1,1-1 91,-1-3 1,1 1 0,-4 5 0,2-2 67,2-4 0,2 3 0,1-5 0,1 0-107,-1 0 1,0 2-1,2-3 1,1-1 35,2 2 0,6-4 1,-2 2-1,3-2-254,2-2 0,3 4 1,-1 2-1,-1 0 17,2 0 0,0 4 1,-4-2-1,1 0 82,0 1 0,-1 0 0,1 5 0,-2-1 65,-3 0 0,2-4 0,-5 0 0,2 0 73,3-2 1,-1 1 0,1-5 0,-2 1-48,2-1 0,1 3 0,3-2 0,3-1-83,5-1 1,2-2-1,4 0 1,-1 0-56,-1 0 0,8 0 1,-8 0-1,1 0 136,1 0 0,-2 0 0,0 0 0,0 0 102,0 0 1,-5 0 0,1 0-1,-1 0 11,-1 0 0,0 0 0,-4 0 0,3 0-204,1 0 1,-3 1 0,4 2 0,1 2-177,-2-2 1,9 0 0,-3 0 0,1 1 16,1-1 0,2-1 0,1-2 0,-2 0 69,-2 0 1,-1-2 0,0-1-1,0-3 334,0-1 1,0 2-1,-1-2 1,-4 1 303,-4 3 1,2-3 0,-2 2 0,-1 1-411,-2 1 0,3 2 0,0 0 0,-1 0-352,-2 0 1,3 0 0,1 0-1,1 0-34,0 0 0,2 0 1,-2 0-1,-1 0 224,1 0 1,2-4-1,-4-1 1,-1 1 245,-2-2 1,3 0 0,0-4 0,-1 2 134,-2 2 1,3-4 0,0 3 0,-1-1-217,-2 4 0,3-2 0,2 1 0,-1 2-275,1 2 0,4 1 0,-3 0 0,2 0-74,-1 0 0,-1 0 1,2 0-1,-5 0 55,-3 0 0,-1 0 0,-1-2 0,1-1 251,0-1 0,-2-5 0,-1 3 0,-2 0 268,2 0 1,1-4 0,1 1 0,0-1-77,-4 1 0,3-6 1,-3 5-1,3-1-228,2 0 1,4-1 0,0-2 0,-1 1-125,-2 0 0,-1-1 1,-1 1-1,1 0-156,0-1 0,-1-3 0,1-1 1,0 2 177,-1 1 0,-4-3 0,-1-1 0,-2-1 269,-2 1 1,-2-3 0,-1 3 0,3 0-142,0-1 0,1-2 0,-6 4 0,-2 2-135,-1 1 0,-1 2 1,2 0-1,-3-1-286,-1 1 0,3 0 0,-4-1 0,-2 1-18,-2 0 1,4-1 0,-1 1 0,-1 0 340,-1-1 0,2 1 0,0 0 0,-1-1 160,-1 1 0,2 0 0,1-1 55,-2 1 1,-2 0 0,-1-1-130,0 1 0,0 4 1,-1 0-201,-4-1 1,-2 2 0,-6 0 0,-1-1 74,1 1 0,-5-2 0,0 4 1,1-1 32,-3-4 0,5 1 0,-2-1 0,2 3 107,2-3 0,1-1 1,1-1-1,2 0 123,-1-1 1,-3 1-1,-4 1 1,0 2-116,0 1 0,3 2 1,-1-4-1,-2 4-137,0 1 0,-6 1 0,4 4 0,-2-2 1,-2-1 1,-2-1 0,-2 4 0,0-2 4,1-2 1,0 1 0,3 4 0,1 0 43,-2 0 0,3-5 0,0 1 0,2 1 165,3 1 1,-3-2 0,1 0 0,1 1-11,3 1 0,-1-2 0,-1-1 0,-2 1-115,2-2 0,-4 4 0,2-2 1,1 1 5,-3-1 0,4 2 1,-6-2-1,-2 2-139,-1 2 1,0 0-1,1 0 1,2 0 74,-2 0 0,-1 0 1,-2 0-1,2 0 89,3 0 1,-2 0-1,5 0 1,0 0-18,0 0 0,-4 0 0,6 0 0,-1 0 28,-1 0 0,4 0 0,-5 0 0,3 0-53,-1 0 0,-4 0 0,2 0 0,0 0-42,-4 0 1,0 0-1,1 0 1,0-1-17,0-4 1,-2 4 0,-2-4 0,0 4 20,1 1 0,-1 0 0,0 0 0,1 0 66,-1 0 0,0 0 0,1 0 0,-1 1 10,0 4 0,1-4 0,-3 4 0,1-4 21,2-1 0,-4 0 1,8 2-1,-3 1 6,-2 1 0,2 0 0,1-4 0,2 0-202,-2 0 1,1 0 0,-1 0-1,2 0 16,-2 0 1,-1 0 0,-2 0 0,0 0-15,1 0 1,-1 0-1,0 2 1,1 1 151,-1 1 1,0 1 0,1-5-1,-1 1 17,0 4 1,1-4 0,-1 4 0,0-2 155,1 1 1,-1-2-1,1 2 1,-1-3-189,0-1 1,-4 5-1,-2-1 1,1-1-81,-1-1 1,-2-2 0,4 0 0,0 1-90,-2 4 1,3-4-1,-5 4 1,-1-4 40,2-1 1,-4 0 0,4 0-1,-2 2 186,1 2 1,0-2-1,-3 3 1,-1 0 27,-2-1 0,-2 5 0,3-3 0,0 2-50,0 2 0,-3 2 1,2 1-1,2 0-35,1 1 0,1-1 1,0 0-1,1 1-372,-1-1 0,4 0 0,2 1 1,5-1-293,3 0 0,0-4 0,5-1-1500,2-2 1390,1-2 765,7-4 0,3 0 0,5 0 0</inkml:trace>
  <inkml:trace contextRef="#ctx0" brushRef="#br0">22901 14846 7733,'-13'6'2627,"4"-4"-2154,0 2 0,6-8 0,-1-5-41,2-3 1,7-1-1,1-2 1,0-1-258,-1-2 1,6-6-1,-2 2 1,3-5-106,1-4 0,-1-3 0,-2-7 1,-1-4-168,1-4 0,2-7 1,3-5-1,3-1 182,4-1 1,-10 26 0,1 0 0,0 0 0,1 1 0,-1-3 0,0 0 23,0-1 0,1 0 0,3-3 0,2 0 0,-1 3 0,1 0 0,-1-1 0,1 0-118,0 0 1,0-1-1,0 2 1,1 0 0,0 6-1,0 0 1,-1 0 0,-1 0 82,13-32 0,3 2 0,-12 11 0,-3-1-254,-2 1 0,-10 4 1,-1 0-1,-2-1-215,1-2 1,-1-1 0,-4-4 0,0 0 428,0-1 0,2-13 0,2 9 0,7-5 150,5-1 1,0 1 0,6 1 0,2-1-51,1 0 0,2 2 0,1 2 1,0 3-234,-1 6 1,7-7 0,-7 7-1,1 1-195,0 3 0,-7-1 1,-2 6-1,-3-1 138,-2 0 0,0 0 0,-8 3 1,0-3 187,0-1 1,-1-1 0,-5-2 0,0 1 14,0-1 1,4-2 0,0-1 0,1 1 147,1 3 0,1-6 0,7 6 0,-3 3-371,-2 3 0,3 5 1,-3 2-1,3 5-591,1 3 0,-4 7 209,0 4 0,-5 8 1,4 6 39,-2 6 1,-2 14 0,-4 10 0,0 3 517,0 2 0,-6 8 0,-1 8 0</inkml:trace>
  <inkml:trace contextRef="#ctx0" brushRef="#br0">23901 11048 10745,'-19'-52'0,"5"-7"0,10-2 918,7 4 1,10 9-1,9 16 1,2 8-524,-2 8 1,4 5 0,-4 11 0,3 2-501,2 2 0,-1 10 0,2 11 0,2 6-44,1 4 0,5 16 0,-4-4 1,2 5-470,3 4 0,-4 9 0,-2 1 0,-4 0 592,-5 4 0,-9-33 1,-1 1-1,-2-1 1,1 0-1</inkml:trace>
  <inkml:trace contextRef="#ctx0" brushRef="#br0">24754 15806 8071,'-13'7'0,"-1"-2"0,1-4 7,0-1 0,5 6 1,4 3 114,2 3 0,13 1 0,5-1 0,6-1 169,6-3 0,14 0 0,2 2 0,7-1-135,2 1 1,5-4 0,3-1 0,1-4-89,1-1 1,9 0 0,-7-1 0,1-4-38,4-4 0,3-7 0,-5-3 1,-3-3-163,0-6 0,0 1 0,3-6 0,-1 1-20,-5-4 1,-28 17-1,-1 0 1,20-23-1,0-1 78,-2-1 0,-2-9 0,-8 2 0,-5 1 70,-7-2 0,-5 3 0,-12 2 1,-3 5-10,-5 4 1,-5 1 0,-8 7-1,-10-1-188,-10 2 0,-9 0 1,-8 3-1,-1-1 124,-4 0 0,-6 1 0,-7-1 0,-4 2 75,-3 3 0,32 9 0,1 2 1,1 2-1,0 2 0,-38-7 38,4 4 1,33 8 0,-1 1-1,0 0 1,-2 1 0,0 2-1,-1 2-47,-1 1 1,-1 3 0,-2 5 0,0 2 0,3 1 0,0 2 0,1 3 0,0 2 6,1 3 0,0 2 0,0 2 0,1 2 0,5-1 0,2 0 0,2 2 0,3 1-227,3 1 1,4 1-1,3-1 1,3 1-1,-3 35 1,11-9-292,8-5 0,19-6 521,11-2 0,3-4 0,6-10 0,3-2 0</inkml:trace>
  <inkml:trace contextRef="#ctx0" brushRef="#br0">25181 13594 8223,'0'-15'309,"0"-3"1,7 9 0,5-1-149,4 2 1,8 7 0,-2-5-1,2 2-22,-2-1 1,3-4-1,-4 3 1,1-1 67,0-3 0,-4-1 1,4 1-1,1 2 24,-3 3 0,0-4 0,-6 4 0,3 1-78,0-2 0,1 4 1,-4-2-156,-1 2 0,0 7 1,1 1-1,-3 1 24,-2 4 0,2-4 0,-5 2 1,0 1-178,-1 2 0,4 3 0,-4 1 0,-2 3-26,-2 2 1,4 0 0,1 3-1,-1-2-613,1 1 1,3 1-1,-3 0 794,2-2 0,1 0 0,4 5 0</inkml:trace>
  <inkml:trace contextRef="#ctx0" brushRef="#br0">25594 13567 7981,'-18'-6'0,"0"-1"0,2-1 265,1 4 0,2 2 0,1 4 0,3 2 324,5 5 1,-2 3 0,1 1-1,2 2-248,2 3 0,2 1 0,2 6 0,2-1 30,-2 0 0,-2 8 1,1-5-1,1 3-243,1 2 0,1-4 1,-5 5-1,0-2-116,0 0 1,0 0 0,0-3 0,0 2-34,0 1 0,-5 0 0,-1-4 0,0-1 22,0 1 0,-3 0 1,5-1-1,1 0 30,2-4 1,-4 6 0,1-4 0,1-1-125,1 2 0,-2 1 0,-1 0 0,2 1 9,2 0 0,1-2 1,0-2-1,0-2-66,0-2 0,0 4 0,0-6 0,0 0-141,0-2 1,0-2-156,0 0 215,0-5 1,-5-8-1,0-9 3,-3-3 1,5-1 0,-1-1 0,1 1-17,-2 0 1,4-1 0,-4 1-119,4 0 1,-1-1 171,-2 1 1,1 6 0,-6 2 178,-1 4 0,2 1 0,0 0 288,-3 0 1,-1 0 350,-1 0 1,0 1 0,1 4-249,3 3 0,3 6 0,6 4 0,0 4 241,0 3 0,0 6 0,1 2 0,4-1-306,4 1 0,3-1 0,1-2 1,2 1-329,3-1 1,7-8 0,7-4-1,1-5-372,-1-4 1,10-3-1,-4-6 1,-1 0-449,-4 0 1,-2-11 0,-3-3 0,-3-4 125,1-1 0,-7-5 1,-1 2-1,-3-4 707,-2 0 0,0-7 0,1-1 0</inkml:trace>
  <inkml:trace contextRef="#ctx0" brushRef="#br0">25767 18565 8203,'-9'-6'0,"2"-3"248,1-3 1,-4 3 290,1 0 1,-3 0-269,-1-4 0,-1 0 0,1 1-285,0 3 0,-1 2 0,-1 4 0,-2-2-154,-6 2 1,-3 3 0,-5 5 0,-5 2 150,-2 1 1,-8 5-1,-5 0 1,-5 6 122,-6 2 0,-8 4 0,34-13 0,0 0 0,-1 2 0,1 0 22,0 1 0,-1 1 1,2 2-1,-1 1 1,2-1-1,0 0 0,1 0 1,0 1 127,-30 16 0,1 4 1,15-4-1,1 4-145,6 1 0,1 4 0,10 2 1,4 2-136,5 2 0,11 2 0,8 3 1,8-1 159,11 0 1,24 2-1,12-9 1,-21-22-1,3-2 0,2 0 1,4-2 0,4 0-1,4-2 1,4 0 0,3-1 0,3-1-1,1-1-154,6-1 0,1-2 0,3-1 0,0-2 0,-21-6 0,1-1 0,-1-1 0,2 0 0,-1-1 0,0 0 98,1 1 1,0-2-1,0 0 1,4-2-1,1-2 1,-1 0-1,-4-1 1,0-1-1,-1 0 1,2-1-1,0-1 1,0 0-96,-1-3 0,1 0 1,-1 0-1,-2 0 1,0 1-1,-1-2 0,22-5 1,-2-3-1,-4 0 1,-2-1-197,-2-2 0,-3-1 0,-3-2 0,-2 0 0,-9-1 0,-2-1 0,-3 0 0,-2-2-102,-4 0 0,-3-2 1,-6-3-1,-5-1 0,-2-1 1,-4 0-1,-4-1 1,-3-1 99,-3-1 1,-5 0-1,-7 2 1,-4 0-1,-6-3 1,-4 1 0,-4 1-1,-3 2 125,-7 0 1,-3 2-1,-8 2 1,-4 4 0,-3 2-1,-4 5 1,-3 2 0,-3 4-211,-5 2 0,-2 3 0,16 5 0,-1 2 0,-1 2 0,-3 2 0,-1 1 0,-1 1 298,-2 2 0,1 2 0,-1 0 0,0 1 0,0 1 0,-1 1 0,-3 3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3612 2439 9854,'-13'0'-302,"4"4"0,0 1 1,-1-1 346,-2 2 1,-1-4-1,1 4 1,2-2 482,1 0 1,4 1-75,-4-5 1,6-2 0,-1-2-435,3-5 0,2-3 0,2-1 175,1 0 1,1-1-232,-5 1 0,-8 7 0,-3 4 196,-6 5 0,-2 8 0,1-2 0,-2 3-3,-1 1 0,-3-4 0,5 0 1,0 0-114,-1-2 1,-2-1-1,3-6 1,0 0 255,-1 0 1,1 0 0,1 0 0,-2 0 4,-1 0 1,-4 0 0,2 0 0,-2 0 6,-1 0 0,-1 6 1,-1 3-1,-2 3-164,-1 1 1,0 6 0,4 2 0,1 0-17,-1-4 0,0 3 0,1-3 0,-1 0-166,0-3 1,5 0 0,0-1 0,0-1 242,1-3 0,-3 1 0,5-4 1,0 0 87,0 0 1,-4 4 0,4-2-1,0 1-221,0-1 0,-4 6 0,4 5 0,-2 2-404,-2 2 1,-3 3-1,0 2 0,1 1-85,2 3 0,-2 7 0,3-3 0,-2-3 251,2-4 1,3 1 0,5-2 0,1-4 222,0-4 0,1-2 1,2-6-1,2-2 248,2-1 0,-3 0 0,3 3-227,-1-3 1,0 3 0,-4-2 0,4 5-226,1 3 1,-3 4 0,3-3 0,0 2-219,0 3 1,-3 5-1,5 2 1,1-1 81,2-2 0,1-1 0,0-1 0,0 0 93,0-4 0,4 1 0,2-5 0,1-2 328,4-1 0,-4-3 0,2-2 0,1-2 242,2-2 1,6 4 0,1-2 0,0 0-210,1 1 0,-1 0 0,-1 5 0,2-1-130,1 0 0,3 2 0,-5 1 0,2 4 18,3 0 0,2-2 0,4 3 0,2-2 70,3-3 0,-4-1 1,4-2-1,2-1 223,2-3 0,-1 2 0,-1-7 1,-1-1 102,1-2 0,-3-1 0,1 0 0,1 0-191,-2 0 1,5 0-1,-2 0 1,3 0-94,0 0 0,7 5 0,-7 1 0,1 0-277,1 0 0,4 4 1,3-1-1,1 3 56,-1 1 1,3 0 0,-3-1 0,4-1 136,5-2 1,0-5-1,2 3 1,-3-1 106,-1-3 1,5-1 0,-5-4 0,-3-1-81,-3-1 1,-7-5-1,3 3 1,-1 0-131,-1 0 0,5 0 0,-3 3 1,0-1-30,0 1 0,4 1 1,-1 2-1,3 0-65,1 0 1,4 2 0,-3 1 0,0 3 25,2 1 1,-3 1 0,8 0 0,0-3 106,1-4 0,5-1 0,-8 0 1,0 0-2,0 0 1,2 0 0,-6 0-1,-3 0 85,-1 0 1,-3-4 0,-1 0-1,-1 1-49,-3 1 1,3 2 0,0 0 0,0 0-94,0 0 0,-2 0 0,-2 2 1,1 2-77,1 5 1,5 3 0,-3 1 0,0-1 62,0-3 1,3 1 0,-5-4 0,-1 0 163,-2 0 0,4-2 0,1-4 1,0 0 50,0 0 0,4 0 0,0 0 0,4-1-172,-1-4 1,5 2-1,-6-4 1,4 1 7,0 3 1,3-3 0,-1 2 0,0-1-21,1-1 0,-3 5 0,5-3 0,-2 1-35,-2-2 0,-2 2 1,-4-4-1,0-1 178,-2 1 0,-2 3 1,3-5-1,-2 0-47,-2 1 0,4-4 1,-3 4-1,2-3-121,0 2 1,-4-2 0,2 2 0,0-3 34,1-2 1,-1 1 0,4 0 0,-4-1 24,-1 1 0,3-5 0,-5 1 0,1 0-22,1 3 1,-5 0 0,3 1-1,-2 0-131,-2-1 1,-2 1 0,-2 0 0,-5-1-53,-3 1 1,2 0 0,-2-2 0,-3-2 49,0 0 0,0-3 0,2 3 1,-2-4 126,-2 0 0,0-2 0,-5 2 0,0-3 109,1-4 1,-4-2 0,3 4-1,-5-1-144,-4 0 1,3-2-1,-3-1 1,1 4-374,-1 0 1,-3-2 0,-6 6 0,0-3 85,0-2 1,0 2 0,0 1-1308,0 2 1298,-6 6 0,3-12 0,-6 4 1,-1 0 174,-2-1 1,-3 1 0,-1 1 0,-4 0 150,0 0 0,2 4 0,-4-1 0,-1 3 33,3-1 0,-5-4 1,2 4-1,-2 0 29,-1-1 1,-3 4 0,-3-4-1,-7 2 16,-4 4 0,-7-6 0,0 8 1,-4 1 139,1-2 0,-11 2 0,8 0 0,0 2 112,-2 2 0,2 2 0,1 4 1,0 0-55,2 0 0,-2 0 1,10 0-1,3 0-125,0 0 0,8 0 0,1 0 0,2 0-23,0 0 0,0-5 0,4-1 0,1-1-7,-1-3 1,-4-2-1,-2 0 1,1 2-70,-1 1 0,-4 1 1,2-2-1,-4 3-9,-1 1 1,-4 1-1,-2 5 1,0 0-121,0 0 1,-3 0-1,5 0 1,1 0-77,1 0 0,2 0 1,-1 0-1,-2 0 158,-2 0 0,1 5 0,3-1 0,-1-1 116,2-2 0,-7-1 0,7 0 0,-2 0-30,1 0 1,-2 0 0,0 0 0,1 0-23,-1 0 0,0-4 0,3 0 0,2 1-25,2 1 1,-2 2 0,1 0 0,-3 0-75,0 0 0,-6 0 0,7 0 0,-1 2-7,-2 2 0,3-2 0,3 3 0,-1 0 36,-1-1 0,-2 5 0,0-4 0,1-2 101,4-2 0,-4-1 0,2 0 0,-3 0-54,0 0 1,-3 0-1,8 0 1,-4 0 1,-1 0 1,0 0 0,0 0 0,2-1-36,2-4 1,-2 4 0,4-4 0,-2 4-122,1 1 0,-1 0 0,-4 0 1,0 1 50,0 4 1,0-4 0,0 5 0,-1-1 42,-4-1 0,-1 0 1,-4-4-1,0 0 38,-5 0 0,2 0 0,-5 0 1,3 0 254,2 0 1,-1-4 0,-1-2 0,-1-1-69,-2-4 0,1 5 1,2 0-1,-1 2-149,-2 0 1,-1-5-1,2 4 1,1 2-17,4 2 1,-6 1 0,5 0 0,-2 1-46,1 4 1,0-2-1,-1 6 1,1-1-266,0 0 1,-2 4-1,7-3 1,-3 2-19,-1 3 1,-3 4 0,1 1-1,4 0-319,4 0 1,0 5-1,5 0 1,5 4 500,3 3 0,-3 6 0,3-3 0</inkml:trace>
  <inkml:trace contextRef="#ctx0" brushRef="#br0">9504 2919 10185,'-13'0'1916,"0"0"0,-1 0 1646,1 0-2899,6 0 0,2-2 0,11-2 1,6-5-671,4-3 0,12-1 0,1-2 0,2-1-798,1-2 0,5-1 0,-3 2 0,0-1-275,-2 2 1,-4 3-1,-3 3 1,-1 2-831,-2 2 1910,-6 2 0,3 4 0,-5 0 0</inkml:trace>
  <inkml:trace contextRef="#ctx0" brushRef="#br0">10691 2199 8867,'0'-13'468,"0"-1"1,-5 5 0,1 1 0,-1-1 560,0 1 0,3-4 0,-4 5 486,0 0 0,-1 1-991,-7 6 1,1 1-1,1 4 1,2 3 322,1 4 1,6 11-1,-3 2 1,2 3-361,-1 6 0,1-1 0,4 4 1,0 3-594,0 2 1,4 9 0,2-2 0,0 1-639,0-1 0,0 0 1,-3-8-1,3-2-1441,1-1 1,-4-7 0,3-3-654,0-4 2838,-4-8 0,9-2 0,-3-8 0</inkml:trace>
  <inkml:trace contextRef="#ctx0" brushRef="#br0">10544 2612 7920,'0'-13'6094,"0"-1"-4543,0 7 1,0 7 0,0 9-1857,0 3 1,11 0 0,3-2 0,6-3-4063,3-1 4367,2-1 0,8 1 0,1 1 0</inkml:trace>
  <inkml:trace contextRef="#ctx0" brushRef="#br0">10984 2545 12435,'-18'2'0,"0"4"0,2 7 1285,1 8 0,7 4 1,0 2-1,1-2-353,-1-3 1,5 8 0,0-5 0,6-1-669,6-5 1,8-6-1,3-4 1,5-4-913,8-4 0,3-8 0,1-8 1,-5-7-60,-4-4 0,0-9 0,-10 5 0,-3-2 198,-5 1 0,-4 7 0,-6 3 0,0 2 721,0 3 1,-6 1 0,-2 3-1,-4 3 1390,-2 5 1,1-2-387,0 1 1,5 7 0,4 7-1107,2 3 0,4-1 0,4 0 0,6-4-433,4-1 1,8-2-1,-2-4 1,3-1-83,2-3 1,-1-4 0,-1-7 0,-2-1-263,-6-2 0,-2-4 0,-3 4 0,-1 2 525,-3 1 0,-5 2 0,3 1 560,0 3 1,-3 3 0,6 8-18,1 2 0,7 4 1,2 5-1,2 0-22,2 1 1,1 3 0,1 3 0,0-1-740,4 0 0,0-1 1,-2-5-1,0 0-2352,-1 1 0,2-7 2712,3-2 0,-2-10 0,3-2 0</inkml:trace>
  <inkml:trace contextRef="#ctx0" brushRef="#br0">12450 2612 8915,'21'-13'1165,"-6"17"1,-8 11 0,-1 10-414,-3 6 1,-6 6 0,-3 0 0,-3 5-647,-5 2 1,0 1-1,-3-5 1,2-3-335,1-6 1,3 3 227,2-12 0,3 0 0,6-8 0</inkml:trace>
  <inkml:trace contextRef="#ctx0" brushRef="#br0">12837 2346 8778,'-6'7'187,"-3"-3"0,3-4 415,2-4 1,4 1 0,4-6 0,5-1-81,3-2 0,1 3 0,1 2 1,-1-1 109,0 1 1,1 4 0,-1-2-1,0 5-34,1 5 0,-1 7 0,0 7 0,-1 2-188,-3 2 1,1 3 0,-4-1 0,2-2-215,2 0 0,2-7 0,1 2 0,1-5-444,-1-4 1,0-3 0,2-8 0,1-2-475,2-5 0,1-9 1,-2-5-1,-1-6 24,-4-2 1,0 0 0,-8 6 0,-1 1 1043,-1 2 1,-2 6-1,0-2 2790,0 3-2401,0 8 1,0 8-1,0 11-143,0 5 1,1 5 0,3-3 0,5 0-389,3 0 0,3 4 1,1-6-1,4 0-245,0-2 0,2-8 0,5-3 0,0-4 102,-1-4 1,1-3 0,-2-8 0,-2-2-427,-6 0 0,-3-3 0,-4 4 0,-3-3-232,-1-2 0,-1 5 1,-5-3-1,0 1 11,0 0 0,0 0 0,-2 5 0,-1 0-317,-1-1 0,-1 1 0,5 0 0,0-1-380,0 1 1283,6-6 0,2-2 0,5-6 0</inkml:trace>
  <inkml:trace contextRef="#ctx0" brushRef="#br0">13810 1599 10315,'6'-7'1782,"3"2"0,3 4 0,1 2-928,0 4 1,5 4 0,0 9 0,-2 5 438,-1 7 1,-3 4-1,-3 7 1,-5 2-1099,-2 2 0,-2 5 1,0-1-1,-2 1-833,-2-1 0,1 0 1,-5-9-1,2-6 236,3-4 1,2-10 0,1-2 0,1-5-1072,4-4 1,-2-3 0,6-9 0,1-4 1002,2-6 0,-3-10 1,0 1-1,1-3 755,2-2 1,1 2-1,-1 1 1,-1 4 814,-3 0 0,-3 7 0,2 4-126,-1-1 0,5 5 1,-3 4-34,4 4 0,-3 9 1,0 0-1,1 5-1100,2 4 1,0-3-1,-1 3 1,-3-2-1279,3-3 0,1-1 1,1-3 762,0-3 1,1-3-1,-1-8 1,0-2 673,1-5 0,5-9 0,2-3 0</inkml:trace>
  <inkml:trace contextRef="#ctx0" brushRef="#br0">14343 1986 7822,'2'-12'511,"2"3"0,-2 5 0,2 8 0,-2 5 617,-2 3 0,0 3 0,1 1 0,2 2-1125,1-2 0,2-1 0,-1-3-3,4-4 0,8-2 0,4-6 0</inkml:trace>
  <inkml:trace contextRef="#ctx0" brushRef="#br0">14490 1559 11615,'13'0'1327,"-4"0"1,-2 2 0,1 1-1771,-1 1 0,2 7 20,5-3 1,-1-2 0,0-1 0,1-4 422,-1-1 0,6-6 0,2-1 0</inkml:trace>
  <inkml:trace contextRef="#ctx0" brushRef="#br0">14810 1439 7788,'7'20'1546,"-1"0"1,-6 8 0,0 2-1006,0 1 0,0 2 1,0-2-1,2 4-395,2 4 1,-2 1 0,2 0 0,-3-2-547,-1-2 0,5-4 0,1-6 0,0-3 400,0 0 0,10-7 0,-1 3 0</inkml:trace>
  <inkml:trace contextRef="#ctx0" brushRef="#br0">14863 1932 7773,'-13'0'2457,"-1"0"1,7 2-1,3 2 1,2 5-1552,2 3 1,6 1-1,3-1 1,4-1-1168,5-2 0,1-2 0,5 2 1,-2-5-326,2-2 1,1-2 0,2-2 0,-1-1 585,1-1 0,0-7 0,-1 4 0</inkml:trace>
  <inkml:trace contextRef="#ctx0" brushRef="#br0">15236 2119 7830,'14'0'1231,"-1"1"0,0 4 1,1 4-290,-1 3 0,-1 5 0,-2 3 0,-2-1-861,-2 0 1,-2 5-1,-4-2 1,0 2 103,0-2 0,0 2-185,0-7 0,-6-5 0,-1-6 0</inkml:trace>
  <inkml:trace contextRef="#ctx0" brushRef="#br0">16116 1173 7736,'6'-6'6352,"3"6"-5667,3 7 0,-3 5 0,0 3 0,-1 3 54,0 4 1,4 5 0,-3 5-1,1 7-164,-1 4 1,-2 7 0,-4-1 0,2 1-926,-2-1 1,-2 0 0,1-6 0,1-3-1421,1-2 1,5-4 0,-3-11-362,1-6 1,1-5 1825,1-7 0,-4-2 1,-6-12-1,-3-2 641,-5-1 0,-9 4 0,-4 0 0,-4 2 545,0 3 1,-1 3 0,0 5 0,2 2-170,3 1 0,0 3 0,7-2 0,5 5-17,2 3 0,4-2 0,4 4 0,1-1-1034,4 0 1,2 4 0,8-4 0,3-2-246,4-1 0,8-8 584,1-2 0,12-4 0,-2-1 0</inkml:trace>
  <inkml:trace contextRef="#ctx0" brushRef="#br0">16703 1826 8296,'-9'13'1616,"0"0"0,6-4 0,-1 0 3122,2 2-4322,2-5 0,2-1 1,2-6-566,5-3 0,-3-4 1,-2-5 70,-2-1 0,-4 1 0,-2 1 0,-5 3-163,-3 5 0,-1-2 1,-1 2-1,1-1-1766,0-1 0,4 3 2007,0-6 0,6 1 0,-3-6 0</inkml:trace>
  <inkml:trace contextRef="#ctx0" brushRef="#br0">4412 5851 28762,'-12'-2'-1501,"4"-2"0,0-2-1241,4-3-396,2 3 2435,-4 0 0,8 5 0,2-4 1358,5 4 0,9-1 0,3-1-214,-1-1 0,0-5 0,-7 3 1,0 0-21,1 0 0,3 2 1,1 4-1,-2 0-442,-1 0 1,4 1-1,4 4 1,0 3-151,0 4 1,2 2 0,-3-1 0,3 0 235,2 1 0,0-1 1,-1 0-1,1-1 361,0-3 0,4 1 0,1-5 1,1-2 409,-1-2 1,4-1 0,-4-1 0,3-4-521,2-4 1,1 2 0,2-2 0,-1 0-126,-4 2 1,4 1-1,-4 6 1,2 0-291,-1 0 0,5 0 0,-5 0 0,-4 1-41,-2 4 0,1-2 0,0 4 1,-1-1 222,-2-3 0,3 3 0,0-2 0,0-1 313,2-1 1,-1-2 0,5-2 0,-2-1-38,-3-1 0,4 0 0,-4 4 0,1 0-233,-1 0 1,5 0 0,-1 0 0,1 0-217,-1 0 0,1 0 1,-5 0-1,2 0 7,3 0 1,-3 4 0,2 0 0,-1-1 125,0-1 1,2-2 0,-5 0 0,1 0 107,-1 0 0,-1 0 0,-2-2 0,0-1-151,2-1 0,0 0 0,-4 4 0,0 0 0,-1 0 0,5 0 0,2 0 0,1 0 0,3 0 0,0-5 0,2 1 0,-1 1 0,4 1 0,1 2 0,-3 0 0,0 0 0,0 0 0,4 0 0,0 0 0,-1 0 0,-1 0 0,-2 0 0,1 0 0,2 2 0,2 2 0,-1-1 0,-2 5 0,1-3 0,1-2 0,6-1 0,-1-2 0,3 0 0,1 0 0,-1 0 0,0 0 0,0-2 0,3-2 0,-3 1 0,-4-4 0,3-1 0,1 1 0,-5-1 0,-1 0 0,-2 2 0,1 0 0,-1 4 0,-4-2 0,-1 2 0,-4 2 0,4 0 0,-5 0 0,0 0 0,-3 0 0,2 0 0,-1 0 0,1 0 0,-1 0 0,1 5 0,-3-1 0,1 1 0,-2 1 0,4-5 0,-1 3 0,1-1 0,0 2 0,2-4 0,-2 4 0,1-4 0,3-1 0,-5 0 0,1 0 0,-2 0 0,0 0 0,5 2 0,-4 1 0,1 1 0,0-1 0,2 3 0,-4 0 0,-1 0 0,-2 0 0,3 3 0,2-3 0,-1 0 0,1-1 0,-2 4 0,-3-4 0,2-2 0,1-2 0,6-1 0,-3 0 0,1 0 0,1 0 0,-5 0 0,5-1 0,-1-2 0,-1-2 0,3 1 0,-4 2 0,-1-1 0,1-1 0,-3 0 0,-5 4 0,-1 0 0,-1 0 0,5 1 0,-5 2 0,2 1 0,1-1 0,1 0 0,1 0 0,2 2 0,1-2 0,5-2 0,-4-1 0,2-1 0,3-4 0,-3 4 0,2-5 0,1 1 0,1 1 0,2-2 0,-1 3 0,-2-1 0,-2 1 0,-1 1 0,2 2 0,-5 0 0,-3 0 0,-1 0 0,0 0 0,-1 2 0,1 2 0,0-2 0,-1 2 0,1-2 0,0-2 0,-1 0 0,1 0 0,0 0 0,-1 0 0,5 0 0,0 0 0,-1 0 0,-2 0 0,3 0 0,2 0 0,-1 0 0,1 0 0,3 0 0,-5 0 0,-2 0 0,-1 0 0,-5 0 0,-1 0 0,0 0 0,-1 0 0,4 0 0,-4 1 0,1 2 0,0 1 0,-4 1 0,4-5 0,2 0 0,1 0 0,2 0 0,-1 0 0,1 0 0,0 0 0,-1 0 0,1 0 0,0 0 0,-1 0 0,5 0 0,1 0 0,-3 0 0,-1 0 0,-1 4 0,0 1 0,-1-2 0,1-2 0,0 1 0,-1 1 0,-1 1 0,-2-1 0,2-1 0,-3-2 0,3 0 0,2 0 0,0 0 0,1 0 0,1 0 0,2 0 0,1 0 0,-4 0 0,1 0 0,2 0 0,5 0 0,-2 0 0,2-2 0,1-2 0,9 2 0,-7-2 0,1 2 0,-2 2 0,3 0 0,-4 0 0,0 0 0,2 0 0,-1 5 0,4-1 0,0-1 0,3-1 0,4-2 0,-3 0 0,0-2 0,0-2 0,-2 2 0,-3-4 0,2 2 0,2-1 0,-1-4 0,-2 4 0,-1-3 0,-1-2 0,2 4 0,-10 0 0,1 1 0,-1 1 0,2 0 0,-4 2 0,-3-1 0,-2-1 0,6-1 0,-6 5 0,2 0 0,3 0 0,4 0 0,0 2 0,1 1 0,2 1 0,8 1 0,-7-5 0,2 0 0,3 0 0,5-2 0,-3-1 0,1-1 0,0 1 0,0-3 0,-3 0 0,3 0 0,1 0 0,-8-3 0,-1 3 0,-3 0 0,-6 0 0,-1 0 0,-3 4 0,-2-3 0,-6 2 0,-2 2 0,-1 1-285,-1 0 0,0 0-2542,1 0-378,-7 0 3053,-1 0 0,-18-6 0,-3-2 1</inkml:trace>
  <inkml:trace contextRef="#ctx0" brushRef="#br0">5665 9822 9457,'0'-28'-1005,"0"6"1,2 11 114,2 7 1087,-2 8 1,5-2 629,-2 2 1,8-2-1,8-2-235,-1 0 1,1 0 0,-5 0 0,4 0-109,0 0 0,4 0 1,6 0-1,2 1-139,2 4 0,-3-2 0,5 4 0,1 1-360,2-1 1,1 0-1,0 2 1,0-3-197,0 0 1,-2-4 0,1 2 0,-2-3 377,0-1 0,4 0 1,-5 0-1,2 0-78,2 0 0,0-5 0,2-3 1,1 1 223,1 2 1,5-1 0,-3 2 0,0 1-250,0 1 0,-2 2 1,-4 2-1,0 1-247,0 1 1,0 5 0,1-4 0,2-2 217,2-2 0,1-1 1,-2 0-1,4 0 102,-1 0 1,5-1 0,-3-2 0,1-2 61,-1 2 1,1 2 0,-4 1 0,2 0 20,2 0 0,0 0 1,1 0-1,-5 1-377,-5 4 1,6-2-1,-5 6 1,1-1 5,-2 0 0,5 2 0,-7-4 0,1 0 118,3 0 0,3-2 1,-3-4-1,-2 0 427,2 0 0,0 0 0,-5 0 0,-1 0-91,-1 0 1,-2-1 0,3-2 0,-3-1-336,-1 1 0,2 1 0,-4 1 0,1-2-103,0-2 1,-2 1-1,4 4 1,0 0-11,0 0 0,0 1 1,3 4-1,-1 2-25,1 1 0,-5 3 1,1-3-1,-2 1 259,0 0 0,5-7 0,-4 3 0,1-4 258,-1-1 0,4 0 0,-4 0 1,2 0-152,4 0 0,-4 0 0,1 0 0,1-1-335,-2-4 0,3 4 0,-5-3 0,1 2 41,0 2 1,2 0 0,-2 0-1,1 0-82,3 0 0,-3 0 1,0-1-1,-2-2 381,-2-2 1,4-4 0,0 3 0,2 0 103,-1 1 1,-4-4 0,3 3 0,1-2-154,-1-2 1,-3 3-1,3-2 1,-2 0-513,-2 1 0,3-2 0,-1 4 0,1 0-63,-1 0 1,-1 0 0,-4 3 0,0-3 253,-1-1 0,-3 4 1,-3-3-1,0 0 503,-4-3 1,-1 2 0,-2-2-1,2-1-70,3-2 0,-4-1 0,6-1 0,-3 1-295,1 0 0,2 4 0,-4 0 0,2 0-447,-2 1 0,3-2 1,-1 4-1,-2 0 177,-1 0 0,-2-3 0,-1 4 1,-1-1 344,-3 0 1,-5-5-1,2 2 133,-4-2 1,-1 2 0,0 0-1,0-2 3,0 0 1,-4-4 0,-1-1-1,2-2-120,2 1 1,-3 3 0,-2 0-325,-2 1 0,4 0 1,-4-1-1,1 1 75,0 0 0,-2 4 0,-5 0 0,1-1 77,0-2 1,-5-2-1,-1 1 1,-1 0 195,1-1 1,-3 1 0,4 0 0,2-2 187,1-3 1,2 3 0,-1-4-1,1 1-186,0 1 1,-2-1-1,-1 4 1,-2 1-131,2 0 1,1 1-1,1 2 1,0 1-93,-4-2 1,-1 5-1,-7 1 1,1 0 13,-3 1 1,-6-1 0,0 4 0,-2-2 88,-1-2 1,-4-1 0,5 3 0,-1-3 65,2-1 1,-2 0 0,4-4 0,1 2 110,-1-1 0,2-3 0,4-4 0,1 0 61,-1 0 1,2-2 0,1 1 0,2 2-4,-2 1 0,-1 3 1,-3 2-1,-2 3-283,-1 1 1,-6 1 0,0 5 0,-6 0 86,-6 0 0,3 5 0,0-1 1,2 1-403,-1 1 1,6-5-1,3 5 1,0-2 120,2 1 1,2-1 0,4-4 0,-2 0 356,-1 0 1,0 0 0,4-1 0,-1-4 206,-3-4 0,1 2 0,-5 0 0,-1-1-98,2 1 1,-4 2 0,1-2 0,-5 1-263,-2 3 0,-2 2 0,3 1 0,-3 0-96,-2 0 1,6 4 0,-3 2 0,4 0 34,1 0 0,0 3 0,1-3 0,2 0 144,2 0 1,-1-2 0,-4-4 0,0 0 200,0 0 0,2 0 1,0 0-1,3 0 47,-2 0 1,0 0 0,0-2 0,1 0-108,-1-3 0,0-4 0,-1 5 0,-1 1-178,-2 1 0,-2 2 1,1 0-1,-1 2-120,-1 2 1,-6-1 0,1 6 0,-2 0-159,2-2 0,1 4 1,6-5-1,5 0 339,3-1 0,3 0 0,4-5 0,1 0 279,-1 0 1,2 0-1,1 0 1,2 0-164,-2 0 0,3-2 0,-1-1 0,-1-2 190,-3-3 1,-2 5 0,-1-1 0,-4 2-458,-1 2 1,-2 0-1,-5 0 1,-2 2-289,-1 2 0,1 2 0,6 4 1,2-2 180,3-2 1,1 3 0,4-5 0,2-1 240,3-1 1,-3-2 0,2 1-1,0 2 252,0 1 0,0 1 1,3-5-1,1 0 49,0 0 1,-3 0 0,2 0 0,0 0-263,-4 0 0,-1 0 0,-3 0 0,-3 0-226,-5 0 0,3 0 0,2 0 1,3 0 59,2 0 1,-1 4-1,0 2 1,2 0-23,3 0 0,1 0 1,5-3-1,-2 1 377,2-1 1,1-1 0,2-2 0,-1 0 92,1 0 0,0 0 0,-1 0 0,1 0-133,0 0 1,-5 1 0,0 2-1,2 2-235,1-2 0,2-2 0,-1 1 0,1 1-128,0 1 1,-1 6-1,1-1 1,0 2-135,-1-2 1,3 2-1,0-2 1,2 2 164,-1-2 0,2 2 1,0-2 229,-3 3 0,5-3 1,0 0-93,0 1 1,5 2-1,-3 1 1,2 1-161,2-1 1,-4 2 0,-1 3 0,1 4-301,-2 3 0,3 3 1,-5 2-1,1 2 23,0 2 1,4-4 0,-2 1 0,4-4 348,1-5 0,6 2 0,3-6 0,2-2 232,3-1 1,5-4 0,3 0 0,3-4 206,2-1 1,0-1 0,1-4-1,1 2-280,3 1 0,-1 7 1,-3-2-1,1 3-573,3 1 0,0 2 0,-2 1 0,1 3-360,-2 2 0,0 1 1,-3 5-1,1 0 928,0-1 1,-1 13 0,1 2 0</inkml:trace>
  <inkml:trace contextRef="#ctx0" brushRef="#br0">21915 5824 8092,'-9'0'1570,"1"-2"-865,3-2 0,0 1 0,5-6-211,0-1 1,5-2 0,0 0 0,1 2 195,0 1 0,0 1 1,-3-2 356,2 1 1,-2 6 0,-8-1-520,-4 2 1,2 2 0,-2 2 0,-1 4 658,-2 7 0,-2 5 0,1 7 0,0 0-499,-1 3 0,3 11 0,0-1 0,4 2-667,1 3 1,0 5-1,3-4 1,-1-1-22,1-2 0,1-2 0,2-3 0,0-5-1844,0-3 0,0-6 0,2-1-7987,2-2 9686,-2-1 1,9-17 0,-3-2 0</inkml:trace>
  <inkml:trace contextRef="#ctx0" brushRef="#br0">21768 6210 8031,'8'-13'0,"-4"0"764,-3-1 1,-1 6-1,2 0 1129,2 2 0,5 2 0,8 4-1489,0 0 0,3 1 0,-3 2 1,4 2-1367,0-2 0,8-2 0,-2-1 1,1 0-309,0 0 0,-1 0 1,-2-1-1,-1-2 410,-2-2 0,-7-5 0,0 2 860,-5 1 932,-7-5 1,2 6 0,-10-3 1098,-4 5 0,2 4 0,-1 4-836,2 5 1,-2 3 0,3 1 0,2 1-634,2-1 1,7 0-1,1 2 1,2 2 101,0 0 0,4 0 0,5-7 0,-2-3-744,-1-1 1,4-1-1,2-5 1,1 0-482,0 0 1,-5-6-1,-1-5 1,-4-3-158,-3-4 1,-5 0 0,4 5 0,-2-1 331,-3 1 0,-2 0 0,-1-1 937,0 1 158,0 6 1,1 1 0,4 6 203,4 0 1,7 0 0,3 0 0,1 0-270,-1 0 1,5 1 0,-2 2 0,1 2-233,0-2 1,0 3-1,-5 0 1,-2-1-413,-1 1 0,3 3 0,0-3-1337,-2 2 1,-1 0 0,-2 6-1,1-2-7990,-1-3 9327,0 2 0,6-3 0,2 5 0</inkml:trace>
  <inkml:trace contextRef="#ctx0" brushRef="#br0">23474 5731 8311,'-6'-12'2258,"-2"3"-1724,-4 5 0,-2 4 1,1 4-1,-2 5 138,-3 3 1,-1 5-1,-3 4 1,3 3 645,0 4 0,4 6 0,-3 0 1,5 2-1141,4 1 1,3 4-1,6-5 1,0 1-1464,0-2 0,1-4 0,5-7 1,8-5-3969,6-4 5253,11-5 0,9-15 0,8-3 0</inkml:trace>
  <inkml:trace contextRef="#ctx0" brushRef="#br0">23821 5637 10135,'4'15'1594,"1"3"1,4-2 0,-5 6-1,1 2-540,1 1 0,-3 6 1,4 3-1,-1 4-939,-3 3 1,0 2 0,0-3-1,1-2-1121,-1-2 0,-1 2 0,-2-4 0,0 1 1006,0-4 0,0 3 0,0 0 0</inkml:trace>
  <inkml:trace contextRef="#ctx0" brushRef="#br0">25314 5451 7911,'0'-21'1551,"0"3"0,-2 9 0,-2 5 0,-5 3-677,-3 1 0,-1 10 0,-2 3 0,-1 3-448,-2 4 1,0-1 0,6 5 0,2-4-427,1 0 0,6 2 0,-1-4 0,4-2-376,4-1 0,10-3 1,8-2-1,3-3 66,2-1 1,4-1 0,-2-5-1376,-3 0 0,-1 0 1616,-8 0 0,-5 1 0,-9 4 1,-6 4 404,-6 2 1,-7 9 0,-2 2 0,1 3 416,-3 2 1,6 1 0,-3 3 0,5 3 81,4 0 1,5 0 0,-2-4 0,5 1-589,5-2 0,9 0 1,12-4-1,5-3-48,3-4 1,6-9-1,4-5 1,1-3-5187,1-1 4987,-11-5 0,9-3 0,-9-5 0</inkml:trace>
  <inkml:trace contextRef="#ctx0" brushRef="#br0">22608 8809 12386,'13'0'1312,"-4"2"1,0 1-1120,1 1 0,2 5 0,2-3 0,-1 0-316,0 0 1,1 3 0,-1-3 26,0 1 0,1 2 0,-1 4 0,0 1 135,1-1 0,-6 0 0,0 1 0,-2-1 675,-3 0 0,-2 1 1,-1-1-1,0 2-117,0 2 0,-1-2 0,-2 3 0,-2-3-230,2-2 0,-3 0 0,2 1 0,3-1-280,3 0 0,7 1 0,9-1 1,3 0-769,0 1 1,4 1 0,-4 1 0,-1 3 700,-2 2 1,-3 0 0,-3 4-1,-3 0 410,-5 3 1,-4 8 0,-6-1-1,-6 2-255,-4-1 1,-8 2 0,1-2 0,-6 1-9,-2-2 1,-6 2 0,2-4-1,-4-1-167,-1 1 0,-6 4 0,-1-3 0</inkml:trace>
  <inkml:trace contextRef="#ctx0" brushRef="#br0">20435 4824 9320,'0'-13'450,"-4"4"0,-2 0 207,-2-1 0,5 3 1,-3-1-1,2 1-129,0-1 0,-5 4 1,3-3-29,-2 1 1,4 1-65,-5 5 0,2 2-243,-2 2 0,3 3 0,6 7 0,0-1-4,0 0 0,4 1 1,2-1-1,2 0-297,2 1 1,-3 4 0,2-1 0,0 0 100,-1-3 0,2 0 0,-4-2 0,0-2 576,0-1 1,0-5-1,-3 5-41,1 2 0,0-4 142,-4 2 1,0 0 0,0 5 0,0 3 48,0 1 0,0 5 0,-1-1 0,-2 4-926,-1 0 0,-7 1 0,2 1 0,-1 0-730,1-1 0,-3 1 1,5-10-1,-1-2-4364,4-1 5301,-3-8 0,17-19 0,-1-10 0</inkml:trace>
  <inkml:trace contextRef="#ctx0" brushRef="#br0">20768 4784 7889,'-1'9'1426,"-4"2"1,-2 2 412,0 3 0,-5 8 0,4-3 0,0 1-933,-1 0 1,6-1 0,-2 3-1,4-4-651,1 0 0,6-4 0,3-7 0,4-5-1211,5-2 1,1-4 0,5-4 0,-4-6-126,0-4 0,2-8 0,-6 2 0,-4-3 668,-6-2 0,-5 2 1,-2 2-1,-4 2 280,-3 2 1,-4 5 0,-2 7-1,3-1 1226,2 1-1371,-3 4 1,12-3 0,0 6-1,9 0 278,7 0 0,11-6 0,7-1 0</inkml:trace>
  <inkml:trace contextRef="#ctx0" brushRef="#br0">21248 4371 10542,'-6'15'0,"-3"3"0,-2 6 0,-1 4 1197,3 3 1,-3 10-1,3 1 1,-1 2-1064,1 2 0,-1 4 1,5-1-1,1 0-609,-2-4 1,4 2-1,-2-12 475,2-2 0,2-3 0,0-4 0</inkml:trace>
  <inkml:trace contextRef="#ctx0" brushRef="#br0">21062 4798 7889,'0'-9'2097,"0"0"0,0 8-1900,0 1 0,1 4 1,5 6-850,7-1 407,1 0 1,11 3 244,-3-3 0,9 9 0,3-4 0</inkml:trace>
  <inkml:trace contextRef="#ctx0" brushRef="#br0">21408 4864 11681,'-6'8'1889,"-3"-4"0,-1-1 1,0 0-938,1 2 0,7-1 0,2-4-734,8 0 0,5-1 1,3-5-1,2-6-982,-2-4 1,-1-2-1,-3 3 1,-3-1-196,-5-2 1,-2-1 0,-2 2 0,-2 1-387,-2 4 0,-2-1 0,-4 5-379,1 1 1724,0 1 0,1 0 0,3-1 0</inkml:trace>
  <inkml:trace contextRef="#ctx0" brushRef="#br0">22208 4371 7978,'6'0'5346,"-5"2"-3974,-4 2 1,-7 8 0,1 7 0,-3 2 4,-1 3 1,0 7-1,-2 4 1,0 4-847,2 1 0,-6-2 0,8-1 0,1-3-667,-2-1 1,6-2 0,2-4 0,2-2-719,2-3 0,2-3 1,2-7-1,5-1-197,3-2 1,3-7-1,1 1 1,3-4 91,2-3 0,-3-7 0,4 2 0,0-3 617,-1-1 1,2 0 0,-3-1-1,0 1-439,4 0 1,-3-1-1,1 0 781,2-4 0,7 3 0,3-4 0</inkml:trace>
  <inkml:trace contextRef="#ctx0" brushRef="#br0">22861 4265 7889,'8'-5'2510,"-5"8"1,-5 11-54,-2 5 1,-7 4-1,4 10 1,-2 9-976,0 9 1,-4 3 0,-6 6 0,-1 1-1749,1 1 0,-3 5 0,3-9 0,-1-2 231,1-1 1,1-3 0,5-4 34,0-3 0,-1-10 0,1-2 0</inkml:trace>
  <inkml:trace contextRef="#ctx0" brushRef="#br0">20648 8010 8814,'-7'-6'5850,"1"6"-4412,6 0 1,-4 7-1,-2 11-526,-2 4 0,4 2 0,-5 1 1,0 0-558,2 3 1,-1 2-1,5-3 1,-1-2-403,1-3 1,1 2-1,2-7 1,0 0-327,0-3 0,6-2 0,5-1 0,4-4-337,2-1 1,6-3-1,-4-6 1,2-3-152,2-1 0,2-2 1,1-5-1,-3 1 180,-1 0 0,-4 1 681,4 3 0,1-9 0,3 4 0</inkml:trace>
  <inkml:trace contextRef="#ctx0" brushRef="#br0">21355 7756 7862,'-13'-4'1893,"-1"0"0,-2 5 0,1 9 0,3 7-421,0 5 0,1 7 1,-3 4-1,2 1-864,4 3 0,-4 8 0,3 2 0,-2 0-689,3-2 0,-4 2 1,3 1-1,-2-1-2397,3-3 1,0-2 2477,4-2 0,2 0 0,-4 0 0</inkml:trace>
  <inkml:trace contextRef="#ctx0" brushRef="#br0">21675 7783 8622,'-2'-7'2346,"-2"2"1,1 4 0,-4 2-1745,1 4 0,1 4 0,5 7 0,0 3-602,0 2 0,0 1 0,0 5 0</inkml:trace>
  <inkml:trace contextRef="#ctx0" brushRef="#br0">21635 8196 11668,'-19'9'1669,"-4"0"1,6 6 0,2 6 0,4-1-3091,1-2 1421,-2-9 0,17-9 0,4-8 0</inkml:trace>
  <inkml:trace contextRef="#ctx0" brushRef="#br0">23661 5091 8253,'-1'-13'-31,"-4"-1"1,4 5-1,-4-1 1,4-3 142,1-4 1,0 0 0,0 3 0,1 0-37,4-4 0,-2 3 1,4-3-1,0 3 104,1 2 1,-5-5 0,3 1 349,0 0 0,-5 2 0,4 2 307,-4 0 0,-1-1-242,0 1 1,-1 6 0,-2 1-206,-2 0 0,1 6 1,4 0 87,0 7 0,-2 5 0,-1 1-162,-1 1 1,-1 4 0,5-1 0,0 0 134,0-3 1,0 0 0,0 1 0,0 1-110,0 2 1,0-1-1,0-3 1,0-1-141,0 0 1,2 1-1,1 0 1,1 3-398,-1 1 0,-1 1 0,-2-3 0,0 2 155,0-2 0,0 3 0,0-1 0,0-2 117,0-1 0,0-1 0,0-1 1,0 0 102,0 1 1,-5-1-1,1 0-57,1 1 0,1-1-640,2 0 224,0 1 1,0-1 148,0 0 0,0-4 0,0 0 60,0 1 0,0 2 1,0 2-1,0-1 80,0 0 1,-4 0 0,-1 1 0,3-1-381,0 0 0,2 1 0,0-1-298,0 0 0,0 1 131,0-1 0,4-4 0,2-2-329,2-1 1,-5 0 796,1-1 0,-2-2 0,-4 4-16,-2-1 0,2 4 0,-4-2 0,2 1-764,-1 0 1,1-5 480,4 5 0,6-6 1,3 1-1,3-2 382,1-2 0,6-12 0,2-3 0</inkml:trace>
  <inkml:trace contextRef="#ctx0" brushRef="#br0">23714 5464 8253,'-20'0'-122,"0"0"1,7 0 0,0 0 337,-1 0 0,3 2 0,0 1 48,2 1 1,6 2 0,-1-2 167,2 5 0,2-1 0,2 1-130,2 1 0,-2-3 0,4 1 0,0-2 607,3-3 1,-2-2-1,3-1 1,4 0-78,2 0 0,8-6 0,-2-4 0,3-6-741,2-7 1,4 3 0,0-3 0,0 1-371,2 1 1,-1-4-1,4 3 1,-5-2-990,-3 2 1,-1-2 1267,-1 7 0,1-7 0,0 3 0</inkml:trace>
  <inkml:trace contextRef="#ctx0" brushRef="#br0">20249 4931 8276,'-14'-13'0,"1"1"154,0 3 1,-1 5 0,-1 7 0,-1 2-141,-2 3 0,1 5 0,3 5 1,1 0-11,0 1 1,-1-3 0,2 6 0,2 1 204,1-3 1,6 6 0,-3-4 0,2 3 84,-1 2 0,1 5 0,4 2 0,0 2 6,0-1 0,0 5 0,0 6 0,0 0-153,0 0 1,0 3 0,0-3 0,0 1-156,0 4 1,0 0-1,0 3 1,0-1 46,0 0 0,-2-1 1,-1-2-1,-2-2-1,-3-2 0,1 4 1,-4-1-1,2 1 110,-1-1 1,-6 6 0,-2-5 0,0 1 23,-1 0 0,4 0 0,-3-1 0,4-2-60,0-3 0,5 4 0,2-3 1,0 0-53,-1 0 0,5 7 0,-1-2 0,2-1-225,2 2 1,0-2 0,0 1 0,0-4-12,0-1 0,0 3 1,0-3-1,0 1 166,0 3 1,-6 2 0,-3 2 0,-2-3 209,-3-2 0,1-3 1,0-6-1,-1-1 9,1-4 0,4-2 0,2-7 1,1 0-42,3-4 0,1 1 1,2-5-1,0-2-94,0-1 0,6-1 0,3-1 0,3-1-269,1-3 0,2 3 1,3-4-1,4 4 217,3 2 1,2-1 0,0 0 0,-1-1-10,1-3 1,1 3 0,2-3 0,1 3 10,-2 1 1,4-4 0,0-2-1,1-1-10,3-3 0,-3-1 1,0-4-1,0-2-82,0-5 0,-3 1 0,3-1 0,-1 1 9,-4 0 0,-1-2 1,-2 5-1,-4 2-35,-4 2 0,1 1 1,-1 0-1,-2 0-142,-1 0 0,-2 0 0,0 0 0,-1 1-815,-3 4 0,3-4-218,-3 4 1,3-4 483,1-1 0,-4 0 0,-2-1 785,-1-4 0,-1-2 0,-5-6 0</inkml:trace>
  <inkml:trace contextRef="#ctx0" brushRef="#br0">20542 7916 8155,'-14'0'452,"-2"-1"1,1-2 1190,3-2-1544,8 1 0,4 8 0,9 2 0,3 2-19,1 2 1,5 2-1,0 1 1,-1 1-9,3-1 0,-6 5 0,4 0 0,-3-1 71,-2 3 0,-4-4 1,-1 6-1,-2 0-78,-3-1 1,-2 4 0,-2-3 0,-5 4 69,-8 0 1,0-1-1,-9-1 1,1-3-2,1-2 1,-2-1-1,3-6 1,1-2-213,0-1 0,1-2 1,5 4-1,1-2-2027,3 1 2105,-3 2 0,11 1 0,-5 0 0</inkml:trace>
  <inkml:trace contextRef="#ctx0" brushRef="#br0">14956 9769 17208,'-13'0'682,"1"-6"-734,3-3 1,3 9-1,6 6 1,2 9-385,2 7 1,10 3 0,9 3-1,8 2 449,9 1 0,12 2 0,13-4 1,-29-14-1,1 0 128,2-2 1,2-1 0,6 1 0,1-1 0,2-2 0,1-2 0,3 0 0,1 0-203,2 0 1,2-1 0,5-3 0,1-1 0,-2 0 0,-1-3 0,2-1 0,0-2 201,0-3 1,1-1-1,6-3 1,0-1-1,-6-4 1,0-1 0,3-2-1,-1 0-178,0 0 1,-1-2 0,0-3-1,0 0 1,0-2 0,0-1-1,-3 0 1,0-2-73,-1 0 1,0-2 0,-1-3 0,-2-2 0,-1 1-1,-2 0 1,-1-2 0,-2-1-21,1-1 1,-2-1 0,-3 0 0,-2 0-1,-5 0 1,-3-1 0,-2 2 0,-3 1 70,-3 1 1,-4 1 0,-4-1 0,-4-1-1,6-34 1,-12 1-33,-11 2 0,-34 8 0,6 30 0,-7 3 0,-7 1 0,-6 3-65,-6 2 0,-5 2 0,-14 0 1,-3 1-1,20 8 0,0 2 1,-1 0-1,-5 0 0,-2 2 1,0 0 33,-3 2 1,-1 0 0,-1 1 0,10 1 0,-2 0 0,0 1 0,0 1 0,-2 1 0,0 1-1,1 0 1,-1 1 0,-1 0 0,0 1 0,0 0 0,0 1-109,-1 0 0,-1 1 1,1 1-1,-1 0 1,-2 1-1,-1 1 0,1 0 1,1 1-1,4-2 1,1 1-1,0 1 0,1 0 1,1 0-1,1 0 1,0 1-1,1 1 276,-18 3 0,1 1 0,1 1 0,-1 3 1,2 0-1,1 3 0,9-1 0,2 1 1,0 1-1,2 0 0,1 2 0,2 0-37,2 0 1,2 1 0,1 1 0,0 3 0,2 1 0,2 1 0,-11 15-1,5 2 1,4 0 0,4 1-90,4 1 0,5 2 0,9-3 0,6 1 0,9-2 0,5 0 0,5-1 0,5 0-197,4-2 1,7-1-1,12 4 1,9-5 0,11-7-1,6-5 1,10-1 0,4-3 275,-17-11 0,1-2 0,2-1 0,3 0 0,2 0 0,0-1 0,1-2 0</inkml:trace>
  <inkml:trace contextRef="#ctx0" brushRef="#br0">2986 9822 15751,'-24'-12'0,"5"-4"0,6-5-205,1-1 0,6 6 0,3-2 1,4 3 759,4 2 1,10 1 0,-2 2-1,3 2-112,4 2 0,0-3 0,8 5 1,2 1-132,1 2 0,11 1 0,-1 0 1,4 1-56,0 3 1,4-1 0,-3 5 0,0-1-434,0 1 0,-1-4 1,-6 3-1,1 1 161,0-1 0,-5-4 0,-3 2 0,-1-2-107,0 1 1,-1-2 0,-5 2 0,-1-2-46,0-2 1,2 0-1,-7 0 1,1 0-178,-1 0 1,-1 0 0,-5 0 301,0 0 1,1-12 0,-1-3 0</inkml:trace>
  <inkml:trace contextRef="#ctx0" brushRef="#br0">4039 9502 27403,'2'-12'-832,"2"4"0,-1 5 0,4 10 0,1 8-420,-1 4 0,-4 8 1,2 5-1,-4 1 868,-1-1 1,-1 0 0,-4-4 0,-4 1 1445,-3 2 1,-5 3-1,-3-4 1,0-2-1356,-4 2 0,0 2 0,-1-2 0,0 0-974,-3 4 1318,-8 3 1,2 3 0,-6 0 0</inkml:trace>
  <inkml:trace contextRef="#ctx0" brushRef="#br0">3239 11875 26854,'-13'-5'-1974,"0"1"1,-1-1 2380,1 5 1,4 0 254,0 0 1,8 2-1,1 1 1,7 1-254,5-1 0,9-1 0,4-2 0,6-2-143,3-2 1,2 2-1,4-2 1,0 2-201,0 2 0,-2 0 0,1 0 0,-1 0-217,4 0 0,0 2 0,-3 1 0,-2 3-708,-1 1 1,-7 2-1,4 3 1,-4-2-1133,-2-1 1873,3 0 1,-10 4 0,7 0 0</inkml:trace>
  <inkml:trace contextRef="#ctx0" brushRef="#br0">4226 11621 27061,'0'-47'-4707,"0"2"1,0 13 3866,0 23 1,0 31 0,0 21 237,0 5 1,-6 6 0,-2-6 0,-1-4 229,1 1 1,-1-2-1,-6-3 1,-3-1 1334,-4 1 0,-3-1 1,-2-2-1,0-1-1172,1 1 1,-5 4 329,-1-1 0,-5 3 1,3-9-1</inkml:trace>
  <inkml:trace contextRef="#ctx0" brushRef="#br0">11917 12061 8418,'13'-7'105,"-5"1"1,-8 6-1,-10 0 1,-5 1-56,-3 4 1,-1-4 0,2 4 0,0-2 101,0 1 0,3-3 0,2 5 410,3 0-356,3-4 0,12 4 0,3-6 0,4 0 101,5 0 0,7-6 0,8-2 0,1 0-77,3-1 1,6 6 0,4-3 0,3 1-292,5 1 0,3-1 0,-2 5 0,2 0-11,-2 0 1,2 0 0,-3 0 0,-3-1 159,-1-3 0,-3 2 1,1-4-1,0 2 116,-2-1 0,3-5 0,-5 2 0,-1 0-73,2-1 1,-4 6 0,4-3-1,-2 1-112,0 1 0,5-1 1,-3 5-1,-1 2-31,-4 2 0,7-1 0,-7 5 0,2-1-251,-2 1 1,2-5-1,-7 2 1,2 0 189,2-1 0,-4 1 0,0-5 0,1 0 314,1 0 1,2 0 0,2 0 0,0 0-155,3 0 0,5 0 0,-1 0 1,3 0-240,1 0 1,2 0 0,1 0 0,2 0-112,-2 0 0,4 0 0,-1 0 0,0 1 67,0 4 1,-1-4 0,-2 4 0,4-4 719,2-1 0,6-4 1,-7-1-1,-1 1-183,-2-2 1,-1 4-1,-3-2 1,1 2-271,-3 2 0,-2 0 1,4 0-1,-1 2-37,0 2 1,1-1-1,-1 5 1,0-2-193,1-3 1,-1 0 0,-1 0-1,-2 1 236,-1-1 1,3-2 0,6-1 0,1-1 341,6-3 1,2 1 0,-4-5-1,-2 1-94,-2-1 1,2 5 0,-5-1 0,-1 2-124,1 2 1,-5 0 0,-5 0 0,0 0-1026,2 0 0,3 0 0,-2 0 1,-6 0 212,-6 0 1,4 0 0,-4 0 0,-1 0-134,-2 0 0,0 0 0,-6 0 0,-4 0 742,-4 0 0,-2 6 0,-4 2 0</inkml:trace>
  <inkml:trace contextRef="#ctx0" brushRef="#br0">23741 8423 10793,'4'-18'-456,"2"2"0,2 2 163,2 4 0,2 6 0,1-4-331,1 2 0,-1-4 667,0 1 0,-1-3 0,-1-1 167,-3-1 1,-5 6 0,2-1 77,-4-2 1,-1 4 685,0-2 0,-1 0-797,-4-4 1,2 5 0,-4 3-165,1-1 1,-4 4 0,1-2 0,-4 2 30,-5 2 1,3-4 0,-6-1 0,0 2 150,-1 2 1,-10 1-1,5 0 1,-3 0 86,-2 0 0,-1 0 0,-4 0 0,3 1-56,2 4 1,0-4 0,6 5-1,1-1-101,2-1 1,-2 5 0,4-3 0,1 1 20,2 4 1,-1-4 0,-1 2-1,0 0-5,-4-2 0,0 5 0,1-2 0,0 5 62,0 3 1,-3 6 0,0-2-1,-1 3-103,1 2 0,3 5 1,4 5-1,3 5-69,4 2 1,9 2 0,6-1 0,13 0-151,14-2 1,14 6 0,10-10-1,6-2-27,5-5 0,7-9 0,-36-14 0,2-1 0,0 0 0,1-2 109,1-1 0,1-1 0,1-1 0,-1-2 0,-1-2 0,0-2 1,-1-1-1,1-1 44,-3-1 0,1 0 1,1-3-1,-1-1 0,33-13 1,-3-3-53,-4-5 0,-6-3 0,-9-6 0,-6-2-4,-6-2 1,-11 1 0,-9-6 0,-7-1 75,-6-2 1,-10-6 0,-10 0 0,-13 2 113,-14 1 1,-8 5 0,-4 2 0,-1 7-76,-2 2 0,-4 5 0,4 12 0,4 6-799,3 6 0,5-1 0,8 8 0,2 5 73,5 5 1,9 5 0,6 3 0,5 3 603,7 4 0,8 3 1,4 2-1</inkml:trace>
  <inkml:trace contextRef="#ctx0" brushRef="#br0">24074 8676 13318,'-13'-19'-468,"0"5"1,-1 7 0,1 8-1,1 4 282,3 4 0,-3 3 1,3 1-1,-2 0 132,-3 1 0,1-1 1,1 2-1,2 0 485,1-2 1,6 8 0,0-8 0,6 2 83,6 0 0,9-2 1,5 2-1,7 1-11,5 2 1,5 0-1,5-5 1,2 0-160,1 1 1,3 0 0,-2 1-1,3 0-255,2-3 0,-6-2 0,0 3 0,-2-1-119,-3-3 0,-2-3 0,-1-6 0,-1 0 291,-4 0 1,4 0 0,-5 0 0,1-1 57,1-4 0,-1-1 1,5-4-1,0 1-164,0-1 0,0-2 1,0-3-1,0 0-2,0 2 0,0-8 0,0 6 0,-1-2-285,-4-3 0,4-3 0,-4 0 0,2-2 169,-1-1 1,1-1-1,-6 0 1,-1 1 70,-2-1 1,3 0 0,0-1 0,-1-1-69,-2-3 1,-1-3 0,-1 2 0,1 1-63,-1-1 1,0-2-1,-3 2 1,-2 1-102,-2-1 1,4-4 0,-6 3-1,0-2-39,-3 1 0,0 5 0,-1-2 0,0 0 44,1 1 0,-1-4 1,0 4-1,-1 1 27,-3 2 1,3-3 0,-5-2-1,2-1 15,0-3 1,-4 3 0,2-1-1,-1-2-27,-3-2 1,3-1 0,-2-1 0,-1-2-213,-1-2 0,2-4 1,1 2-1,-1-3 95,2-5 0,-5 0 1,5 5-1,-1 2 339,-1 3 0,1-4 0,-5 6 0,0 3-33,0 3 1,0 6 0,0-3 0,0 1-36,0 3 1,-6 2 0,-5 0 0,-3-2-99,-4-1 1,-4-6 0,2 3 0,1-1 140,0-1 1,-3 1 0,2-5 0,3 0 189,2 0 1,-1-3 0,7 0 0,-2 3-56,2 1 1,2-2 0,4 7 0,-1 0-57,1 3 0,-3-2 0,1 1 1,2 0-132,2 4 0,-4-4 0,-1 8 1,1 2-272,-1 1 1,-5-3 0,2 2 0,-3-2 207,-1 2 1,1-1 0,0 3 0,2 1-64,0 0 0,-8-5 0,6 2 0,0-2 262,0 2 1,-5-2 0,6 5 0,1 0 145,-2 0 0,0 1 0,0 3 0,2-1-95,1-2 1,0 0 0,-4 5 0,0 0-26,-1-1 1,1 1-1,0 1 1,-1 2 85,1 1 1,-2 1-1,-3-1 1,-2 4-13,-1-1 0,-3 4 0,5-2 0,-2 2-30,-3 2 0,4-4 1,-2-1-1,-2 2 30,-1 2 1,4-4 0,2 1 0,-1 1 481,-2 2 1,1-1 0,1-1 0,-1-1-304,0 1 1,3 1 0,-2 2 0,-1 0-459,0 0 0,3 0 0,-4 0 0,0 0 0,1 0 0,-7 5 0,3-1 0,0-1 0,0-1 0,-4 2 0,7 0 0,-3-1 0,-2-1 0,5-1 0,1 2 0,1 2 0,-1-2 0,5 0 0,-2 0 0,3 1 0,2-1 0,-1 3 0,1 0 0,0 0 0,-1 0 0,1 4 0,0-1 0,-1 3 0,1 1 0,0 2 0,-1 1 0,1 2-295,0-2 0,-1 4 0,1-3 0,0 1-155,0 1 0,4-2 1,0 3-1,0 0-57,1-4 0,-2 3 1,4-1-1,0-2-159,0-1 0,-3 3 0,3 0 0,-1-2-172,-3-1 1,2 2 0,-1 1 0,-1-1-61,-2-3 0,0 4 0,2 0 0,1 0-117,-1 1 1,2-4-1,1 4 1,1-1 17,3-1 1,2 1 0,2-6 1065,3-3 1,-1-3 0,6-6 0,2 0 280,1 0 0,5-6 0,1-3 0,-2-3-146,-1-1 0,-1 0 0,-1-1 0,-1 1-64,-3 0 0,1-1 0,-6 1 27,-1 0 1,-7 5 0,-6 2 0,-7 2 687,-5-1 0,-2 1 0,1 4 0,2 0-113,2 0 0,1 0 0,5 0 0,-1 1 115,1 4 0,0-4 0,-1 5 0,2 0-306,3 3 0,-1-1 0,6 0-795,1 3 0,1 7 0,4 2 111,2 1 1,5 0 0,9-5 0,6 3-188,5 2 1,7-5-1,8 2 1,4-3 36,-1-2 1,14-1-1,-4-3 1,0-5 269,-5-2 0,-1-2 1,-3 0-1</inkml:trace>
  <inkml:trace contextRef="#ctx0" brushRef="#br0">7385 16686 8433,'0'-26'699,"0"4"-641,0 9 0,0 8 445,0 10 1,0 2-250,0 7 0,1-5 0,4-2 0,4 0 162,3 1 0,1-4 0,2 4 0,1-1-13,2 0 1,4-2 0,-1 2 0,1-1 23,2-3 0,4 3 0,-6-2 0,3 1-195,2 1 0,-1-5 0,1 5 0,-2-1-52,-2-1 1,2 1-1,-3-4 1,3 2-180,2 1 0,-1 1 0,1-5 0,0 0 86,-1 0 1,3 0 0,0 0 0,2 0 125,-1 0 0,3 0 0,-1 0 1,1 0-110,-1 0 0,-1-2 1,-2-1-1,0-1-33,2 1 0,0 2 1,-4-1-1,0-1 28,-1-1 0,-3-1 1,-3 5-1,1 0-43,0 0 0,-5 0 0,3 0 0,-1 0 98,0 0 0,4 0 0,-3 0 0,2-1 18,3-4 1,1 2 0,2-6 0,-1-1-103,1-2 1,0-1-1,-1 0 1,1 1-211,0 3 0,-2-3 0,-2 5 0,-2-2-13,-2 0 1,4 1 0,-4-2 0,0 1 276,0-1 0,-1-1 1,-5 1-1,2 1 106,3-1 1,-3-2 0,3 0-1,-4 2-95,0 1 1,-1 0 0,2-4 0,1 1-340,2 3 1,1-3 0,-2 3-1,0-1 8,0 1 1,-3-3-1,0 3 1,-1-3 77,0-1 0,-4 4 0,-1 0 1,-1-1 118,1-2 1,-6-1 0,3-1 0,-2 0 254,1-4 1,-2 3 0,4-4 0,-2 0-37,1-4 1,4 3-1,-5-1 1,0 0-300,2 0 1,-4 5-1,2-2 1,-1 2-124,2-2 0,-4 3 1,4-2 94,-4 2 0,-1 2 0,0-1 41,0 1 0,-1 4 0,-4 0 92,-4-1 0,2-1 0,-2 1 0,0 1-27,2-1 0,-5-2 0,3-1 0,-1-1 46,1 1 0,-3 0 0,4-1 1,0 1 32,-1 0 1,1-5-1,-2 0 1,1 3-72,-1 5 0,-2-2 1,-2 5-1,1-2-126,0 0 1,-2 6 0,-3-3-1,-3 2-75,1-1 0,-4 1 1,5 4-1,0 0 44,-1 0 1,-2-5-1,3 1 1,0 1 107,-1 1 1,-2 2-1,3 0 1,0-1 59,-1-4 0,1 4 0,1-5 0,-2 2 25,-1-1 1,-4-4 0,2 3 0,0 0-4,0 1 0,-8-4 0,2 4 0,-5 2-134,-2 2 1,5 1 0,-3 0-1,0 1-143,0 4 1,0 1 0,-2 4 0,5-1 104,3 1 1,-2-2 0,2-1 0,3 0 158,0 1 1,1-4 0,0 4 0,2-1 71,-1 1 0,2-4 1,-1 3-1,-2-1 13,-1-3 0,-2 3 1,-1 0-1,-2 1-78,-1 4 0,0-4 0,3 2 1,-2 2-55,-1 0 0,-6 7 0,3 1 0,0 1-109,3-1 1,-3 9-1,0-1 1,0 2-12,3 4 1,0-1 0,2 5 0,4-2 160,0-3 0,6-1 1,1-4-1,5-2-76,4-3 1,-2 2-1,7-5 1,1 2 174,2 3 0,1-4 0,1 3 0,3-1-168,5-2 1,3 6-1,2-4 1,0 3-605,4 2 1,3-2 0,6 0 0,-1-1-661,1-1 0,8 10 0,4-6 1312,2 1 0,4 0 0,8-1 0</inkml:trace>
  <inkml:trace contextRef="#ctx0" brushRef="#br0">13637 16739 10064,'0'-13'-92,"0"-1"0,0 5-234,0 0 0,-2 7 0,-2-1 47,-5 6 0,-3-1 466,-1 7 1,1-4 1869,3 4-486,3-6 1,8 3-854,2-6 0,2-2 1,4-2-184,-1-5 0,-4 1 372,4-1-868,-7 7 0,6-4 40,-4 6 1,4 4-1,5 2 1,0 0 54,1 0 1,4 0 0,1-3-1,2 1 187,2-1 1,7-1 0,4-2 0,3 0 86,4 0 0,-2 0 0,-4 0 0,2 0-128,2 0 1,-1 0 0,-2 0-1,-5 0-413,-3 0 1,-3 0-1,-1 0 1,-2 0 114,2 0 1,1 0-1,2 1 1,-2 2 75,-3 1 1,5 2 0,-2-3-1,6 2-17,3-2 1,0-2-1,5-1 1,-1 0 144,4 0 0,11 0 0,1 0 0,-1 0-11,-3 0 0,1-4 0,-6-1 0,1 2 68,0 2 0,2-4 0,-7 1 0,-2 1-53,-1 2 1,-1 1-1,0 0 1,-3 0-100,-1 0 1,-2 0 0,-4 0 0,-2 0-293,-3 0 1,3 0 0,-3 0-1,4 0 31,0 0 1,1 0 0,0 0-1,-1 0 2,1 0 0,0 0 0,-1 0 0,1-2-32,0-2 1,-5 2-1,-1-2 1,-2 2-977,-3 2 0,-1 0 0,-2 0-1862,1 0 1,-7 2 3008,-3 2 1,-2 4-1,-2 5 1</inkml:trace>
  <inkml:trace contextRef="#ctx0" brushRef="#br0">24088 17512 8212,'-11'-18'1102,"-2"0"0,-3 7-271,2 6 1,7 2-1,4 0-403,6-1 1,9-1-1,5 4 1,1-2 63,2-2 0,-4 1 1,6 4-1,0 1-196,-1 4 1,6 7 0,-2 7 0,4 0-41,1 0 0,-6 5 0,-2-2 0,2 4-23,1 0 1,-3 2 0,-1 2 0,0 1-172,-1-1 1,-3-2-1,2-2 1,-1 1-303,-1 0 0,6-2 1,-6-3-1,-2-4-707,-4-3 1,0-3 0,-3-2-1244,-1-1 1,-2-6 584,-10 1 1605,-2-2 0,-7-14 0,1-3 0</inkml:trace>
  <inkml:trace contextRef="#ctx0" brushRef="#br0">24647 17379 8103,'-20'-26'1490,"-11"7"0,1-2 0,-3 16-750,2 10 0,3 13 0,2 4 1,0 4-664,4 0 0,-2 5 0,4 2 1,-4 0 193,-4-1 1,-2 4 0,4-4-1,-1 1-327,0-1 0,2 1 0,3-3 0,4 1-290,3-2 0,2 4 0,0-2 0,-1-3-937,1-4 1,6-1 0,2-5 1282,4-1 0,1-9 0,0-2 0</inkml:trace>
  <inkml:trace contextRef="#ctx0" brushRef="#br0">23648 17232 8058,'-14'-4'0,"1"-1"0,0 2 284,-1 2 0,1 1 0,0 1 0,-1 2 253,1 2 1,4 5 0,2-1 0,1 3 20,3 1 0,1 5 0,2 1 0,0 3-163,0 6 0,0 3 1,0 6-1,2-1-108,2 1 0,-1 2 0,5 1 0,-1 0-70,0-1 0,-2 4 0,4 0 1,1-1-145,2 1 0,1 0 0,2-3 0,3 0-70,4 0 1,2-5-1,1 1 1,0-1-12,3-1 0,8-1 0,-1-6 0,5-1 69,5 1 0,1-2 0,4-1 1,-1-4 28,1 0 1,-2-2 0,2-5-1,2-1-54,0-3 1,9 1 0,-8-6-1,2-1 23,-1-1 0,3-2 0,-1 0 0,-1-2 116,1-2 0,-4-4 0,-3-6 1,0-3-7,-2 0 1,3-12-1,-4 1 1,0-3 89,0-1 1,-1-10 0,-4-1 0,1-6-231,-2-5 1,1-7-1,-8 2 1,-2-1-169,-3 1 0,0-7 1,-10 2-1,-2 2-128,-1 1 1,-8-1 0,-4 4 0,-6 2-207,-6 1 0,-10 3 0,-7 2 0,-9 4-50,-3 4 1,-14 1-1,-7 10 1,-8 3 346,-4 4 1,33 14 0,-1 1 0,0 2 0,0 0 0,-3 1 0,-1 1 133,-1 0 1,-1 1 0,1-2 0,-1 1-1,5 3 1,0 0 0,0 0 0,0 1 9,0 0 1,0 0 0,0 1 0,1 0 0,-1 0 0,1 0-1,-37 0 404,5 0 0,5 0 0,4 2 0,5 1-312,7 1 0,1 11 0,8-1 0,4 2-518,2 3 1,9 6 0,7 9 0,2 5 457,5 7 0,8 4 0,-2 3 0</inkml:trace>
  <inkml:trace contextRef="#ctx0" brushRef="#br0">25247 18192 7683,'-6'7'1443,"3"3"-930,-5-5 1,6-1 305,2-4-611,6 0 0,7 0 0,1 0 0,0 0 0,4 0 0,-1 0 1,5 0-1,1 0-49,3 0 1,6 0 0,2 0 0,2 0 35,-1 0 1,-1 5 0,3-1 0,-2-1-25,-3-1 0,4-2 0,-5 0 0,-2 0 18,0 0 0,-3-2 1,-1-2-1,-1-4 2,-2 1 0,-1-9 0,3 2 0,-4-2-135,0-3 0,3-1 0,0-3 0,0 1 21,0-2 1,3-1-1,-1-3 1,5-2-178,0-1 1,-2-2-1,0 4 1,2-4 27,1-1 0,0 3 0,-5-5 0,0 1 123,-4 1 0,-3-3 1,-7 6-1,-2 0 2,-1-2 0,-6 5 0,2-5 0,-4 1 298,-1-4 1,0 2 0,0 0 0,0 1-162,0 4 0,2-5 1,0 0-1,3-2-96,-2 1 0,4 5 1,1-3-1,1 1 89,-1-4 1,0 2 0,2 0 0,-1 2-93,1 2 0,1-3 0,-1 1 0,-2-1-98,-2 1 1,-2-4-1,-4 2 1,0-3 4,0-4 1,0-2 0,0 3 0,0 0-25,0 0 1,0-5-1,0 1 1,-1-1 40,-4 0 1,2 2 0,-4-5-1,-1 1 99,1-1 1,2 1-1,-2-3 1,1 2 39,3 2 0,-4 2 1,-1 3-1,-1-2-167,1-2 0,3 1 1,-4 4-1,0 0-72,2 0 1,-5-3 0,3 1 0,-3 4 22,-1-1 1,0 1-1,-1-2 1,1 1-91,0 4 1,-2-4 0,-1 4 0,-2-4 161,2-1 0,-4 0 0,1 0 1,0 0 143,0 0 1,-4 2 0,6-1-1,0 2-30,2 0 1,2-3 0,0 6-1,-1-1-261,1-2 0,0-3 0,-2 7 1,-1 1-91,-2-1 1,0-2 0,5 3 0,-2 1 212,-3-1 1,3 4 0,-4-5 0,1 3 89,1 4 1,-6-8 0,4 7 0,0-1-31,0 0 1,-4-3-1,6-2 1,-1 1-126,-1-1 0,4 0 1,-3 4-1,3-2 7,2 1 0,-5 2 1,0 1-1,2 1-123,1-1 0,-4 0 0,-3 2 0,-3 1 93,-2 2 0,0 4 1,-1-2-1,-2 0 149,-1 4 1,-1-3-1,1 1 1,-3 2-83,0 1 0,-3 2 0,4-1 0,0 1-98,1 0 0,1-5 0,4 0 0,0 3 43,1 5 0,1-2 1,1 5-1,2-2 16,-2 0 0,-1 6 0,-2-1 0,2 1 417,3-2 1,-8 4 0,3-4 0,-1 5-120,0 5 0,1 2 0,2 6 0,2 1-145,0-1 0,7 0 1,-2 2-1,3 2-82,2 0 0,4 6 1,2-4-1,1 2 14,3 2 1,1 2 0,2 4 0,2-1 56,2-2 1,2 7 0,5-8 0,-2 0-107,1 0 1,-4 6 0,0-7-1,-2 0-26,1 1 1,4-1 0,-5-1-1,0-2-888,2-2 1,-4-1 0,2-4-1078,-2-1 0,-1-6 991,4-2 1,-4-10 0,5-5 1037,0-6 0,1-11 0,7-7 0</inkml:trace>
  <inkml:trace contextRef="#ctx0" brushRef="#br0">24474 13727 8166,'-13'-6'814,"5"6"0,4 0-634,3 7 0,1 5 1,0 2-1,0-1 273,0 0 0,4 2 0,2 3 0,1 4-61,4 3 0,0-3 1,3-1-1,-1 0-457,0 0 0,5-7 0,0 1 0,0-6-530,1-3 0,-4-1 0,3-5 0,-4 0-1888,0 0 2483,-1-6 0,0-8 0,1-6 0</inkml:trace>
  <inkml:trace contextRef="#ctx0" brushRef="#br0">24141 14340 7738,'-2'-12'0,"-2"3"193,-5 5 0,3 4 1,2 4 263,2 5 1,2 3 0,2 1 0,1 2 204,1 3 0,2-2 0,-3 6 0,3 1-447,1-3 1,2 6 0,5-6 0,0 2-123,4 1 1,-3-7 0,3 2-903,-3-3 496,-8-2 1,5 0 0,-3-1-992,3-3 1,1-3-1,0-6 1304,1 0 0,-1-12 0,0-3 0</inkml:trace>
  <inkml:trace contextRef="#ctx0" brushRef="#br0">24621 14393 7738,'0'-13'1285,"-6"1"1,-3 3-1107,-3 5 0,-6 8 1,-1 7-1,0 5 274,0 6 1,-8 8-1,2 2 1,-2 2-60,-3 3 1,-1 8 0,2 2 0,-2 2-562,1 0 1,6-2-1,4 2 1,0-4-475,4-4 0,6-7 0,2-3 0,2-4-1780,3-5 2421,2-3 0,7-5 0,1-1 0</inkml:trace>
  <inkml:trace contextRef="#ctx0" brushRef="#br0">24048 14073 7768,'-34'-8'65,"2"-1"0,6 6 1,2 1-1,3 8 294,2 8 1,0 3 0,3 1-1,-4 6 98,0 5 0,3 11 1,-1 12-1,5 7-256,4 8 0,6-29 0,0 1 0,4 1 0,1 0 0,1 4 0,2 1-20,0 3 0,3 0 0,3-1 0,2-1 0,-1 2 0,2-1 0,3-3 0,2 0-146,1-3 0,3-1 0,2 1 0,2-2 0,2-5 0,2-1 0,1-3 0,0-1-118,1-2 0,2-2 1,5-5-1,0-2 1,-1-3-1,1-3 1,-2-2-1,1-2-201,33 2 1,-1-12-1,-2-12 1,-6-13 56,-2-12 0,-14-12 0,-10-14 1,-21 30-1,-2-2 144,-2 1 0,-3-3 1,-3-9-1,-3-2 0,-3 2 1,-2 0-1,-3-2 0,-3-1 104,-3 1 1,-3 1 0,-2 2 0,-2 1 0,-4 0 0,-1 1 0,-1 2 0,-1 1 227,0 0 1,-2 2 0,-1 3 0,-3 3 0,1 4 0,-1 2 0,2 2 0,-1 0 26,-23-18 1,1 7 0,9 15 0,5 5 66,5 7 0,8 7 1,7 11-3870,9 5 3526,12 15 0,-1-6 0,4 11 0</inkml:trace>
  <inkml:trace contextRef="#ctx0" brushRef="#br0">24141 14034 7826,'-13'0'-285,"-1"0"0,7 1 99,2 3 0,5 2 164,5 3 291,2 3 199,1-5 0,-4 5 1,-8-3 485,-5-4 1,-3-4-1,-1-1-347,-1 0 0,1 0 0,0 0 1,-1 0-309,1 0 1,0-4 0,-1-1-196,1 2 0,0-3 0,-1 2 1,1 1 72,0 1 0,-1-2 0,1 0 1,-2 1-50,-3 1 1,2 2-1,-5 0 1,1 2 218,-1 2 0,3 2 0,-4 6 0,0 0-121,1 3 1,-3 2 0,6 1 0,1 3-69,-3 0 1,6 4 0,-4-3 0,3 2 8,2-2 0,4 6 1,0-3-1,0 0 47,2 0 0,-4 4 0,7-6 0,1 4-3,1 0 1,-2 7 0,0-8 0,1 2 0,1 1 1,2 2-1,2 1 1,2 1-136,5-1 0,3 4 1,3-2-1,1 2-63,2 1 1,4 4 0,-3-5-1,2 2-51,3 2 1,-1-1 0,2-2 0,-1-2 113,0 2 1,7 0 0,-6 0 0,2-4 160,2-5 1,5 6 0,-1-7 0,1-1-22,3-2 0,6 0 1,1-7-1,1 0-93,1-3 0,0-2 0,4-3 0,-3-4-125,-1-4 1,8-1-1,-4 0 1,-1-1-154,-2-4 1,-2-2 0,-5-7 0,-2 0 133,-2-4 1,1 2-1,-6-7 1,-1 0 191,-2-2 0,-2-2 1,3-1-1,-1-2-106,-2-1 0,4-6 1,-8 0-1,2-4-23,-2-4 0,2-1 0,-8 2 0,-3-4-282,-2 1 0,-8-9 1,1 2-1,-4-2-52,-4-3 0,-5 4 0,-9-3 1,-4 4 243,-3 0 1,-8 2 0,-4 4-1,-4 3-22,-4 4 0,-5 2 1,2 4-1,0 5-203,-1 6 1,1 2 0,-2 7 0,1 5-232,-1 3 1,4 2 0,1 5 0,5 0-207,5 0 0,2 0 0,7 2 0,0 1-92,4 1 1,4 6 0,8-1 0,3 3-543,1 1 1,1 7 1342,5 2 0,6 3 0,2 2 0</inkml:trace>
  <inkml:trace contextRef="#ctx0" brushRef="#br0">25247 18085 8138,'-13'0'87,"4"0"-789,0 0 265,6 0 1,-1-2 484,8-2 1,4 4 817,5 0 0,-6 2 1,-1 6 49,0 3 1,-3 1-1,5 1-368,-2 0 0,4-4 0,-1 0 0,3 1-308,1 2 1,5-3 0,1 0 0,2 0-281,2-2 0,7 1 0,3-5 0,-1 1 185,1-1 1,4-1 0,-2-2-1,2 0 7,-1 0 0,1 0 1,-4 0-1,-2-2 24,-3-2 0,0 1 0,-9-5 0,0 1 19,1-1 0,-3 0 0,-3-6 0,1 1-185,2 0 1,0-5 0,6-1 0,4-2-48,3-3 0,5 3 1,-1-1-1,2 0-115,1 1 1,0 2 0,-7 4-1,1-1 57,-2-2 1,-7 0 0,-2 5-1,-4 0 280,-3-1 1,4 1 0,-10 0 0,0-1-28,-2 1 0,-4-2 1,-1-1-1,0-3-26,0-2 0,0 3 0,2-4 0,1-2-103,1-1 0,7-6 1,-2-2-1,2 1-3,3-1 0,-1 1 0,0 2 0,2-1-88,3 1 1,-3 2-1,4 0 1,-1-1 69,0-3 1,-2 1-1,-6 3 1,-1-1 3,1-2 1,-4-1 0,0 6 0,-1-1 2,-1 0 1,1-2 0,-5-1 0,0 4-73,0 0 0,0-6 0,0 5 1,0-1 37,0 0 1,0 1 0,0-1 0,1-2-54,4-1 0,2-4 1,6 2-1,-1-1-20,-3-3 0,3 0 1,-3 2-1,1 4 132,-1 2 1,-2 3 0,-4-1 0,2 0 25,-2 1 0,-6-1 1,-5 0-1,-2 1-38,-5-1 0,-1 2 1,1 1-1,-1 2-188,-2-2 1,-4-1-1,4-1 1,2-1 64,1 0 0,2 1 0,1-1 0,1-1-92,3-3 1,3 1 0,-2-4 0,1 1 168,3 4 0,-3-5 0,0-2 0,0-1 88,0 2 0,-4-2 0,2 4 1,-1-1-63,1-3 1,-1 3-1,-5-2 1,1-1-148,0-1 0,-1-1 0,1 2 0,-2 2-115,-3-2 1,4 0 0,-6-2 0,3 2 188,-1 0 1,-4-4-1,2 7 1,1-2 132,0 1 0,-2 1 0,5-5 1,1 2 66,-1 0 0,-1-4 1,4 5-1,0-1-143,-1 1 1,1-1 0,1 5 0,2-1-251,1 1 0,2 2 0,-4 5 0,2 1-62,-1 1 0,-2-4 0,-1 8 0,1-2 234,3-3 1,-7 1-1,2-1 1,-2 3 120,-3 2 1,4-5 0,-4 3 0,1-1 55,0 0 0,-4 4 1,3-2-1,0 0-146,-1 4 1,-2-3-1,4 1 1,2 0-174,1-1 1,-3 6 0,-1-2 0,0 6 18,0 3 0,-1-3 1,3 3-1,-4 0 143,0 0 0,-4 2 0,3 2 0,-3-1 77,-2-1 0,0 0 0,1 2 0,-1-1 78,0-1 0,1-1 0,-1 5 0,0 0-169,1 0 1,-1 6 0,0 3 0,2 4-411,3 5 1,-2 3 0,5 7 0,0 3-2003,-1 5 2492,3 8 0,-3 3 0,0 7 0</inkml:trace>
  <inkml:trace contextRef="#ctx0" brushRef="#br0">25207 18192 7982,'-9'4'0,"2"2"251,1 1 0,-3 2 1,5 5-102,1-1 1,3-4 0,4-2 0,5-1 91,3-3 1,3-1 0,3-2-1,4 0-214,3 0 1,2 0-1,1 0 1,1 0 37,2 0 1,1 0 0,-4 0-1,1 0-20,2 0 0,-4-5 1,-5 1-1,1-1-32,-3-1 0,4 3 0,-5-6 0,1-1 45,-1-2 0,7-1 1,0 0-1,0-2-31,4-3 0,4 2 0,-1-5 0,1 0-58,3 1 1,1-1 0,2-3 0,-1 3 31,-4 2 0,7-3 1,-7 3-1,-2-1-157,-4 1 0,-3 1 1,-4 4-1,-4-3 218,-4 0 1,-6-6 0,-2 6 0,-2-1 115,1-1 1,-1-1 0,-4-3-1,2 0-68,2 0 0,2-3 1,4 0-1,-1-1-13,2 1 1,5 0-1,3 3 1,0 0-116,1 0 0,-1-2 1,-3-1-1,3 3-32,2 1 1,-5 5-1,1-2 1,-5 1 9,-4 0 0,-5-5 1,2 2-1,-4-1 94,-1 0 0,0-1 1,0-3-1,0-1 24,0 0 1,0 1 0,2-2 0,1-2 25,1-1 0,1-6 0,-4 1 1,2-1 77,2 2 1,0-2 0,-2 4 0,3-1-205,2-3 1,-5 0 0,3-1 0,-2 1-134,1 0 1,-1-5 0,-4 7 0,-2-2 48,-2 1 1,-3-1 0,-7 4-1,1-1 18,0-3 1,-1 3 0,1-1 0,0-1 101,-1 2 1,1-9 0,1 3 0,2-1 164,1-1 1,6 2 0,-2 0 0,4 0-91,1 0 0,0 0 0,0 0 1,0 2-98,0 2 1,0-2 0,0 4-1,0-2 8,0 1 1,-1 4 0,-4-3 0,-5 1-166,-7 3 1,1-2-1,-5 1 1,2 1 129,3 2 0,-3-3 1,-1 0-1,1 1 17,0 2 1,0-3 0,2-2 0,0 1 24,0-1 0,7-4 1,1 2-1,0-2 24,2 1 1,-4-2 0,5 2 0,-1-1-3,-3 1 0,-1-1 0,-1 6 1,1 2-95,-4 1 0,-2 1 1,3 0-1,-3 1-27,0-1 0,-6 2 0,4 1 0,0 3 4,0 2 0,-4-5 0,4 2 0,0-3 26,0-2 1,1 1-1,5-1 1,-1-1 50,1-3 0,0 1 1,-1-5-1,2-1 80,3 2 1,-2-3 0,2 6-1,-3 1-70,-1 2 0,-1 2 1,-1 0-1,-1 4-150,-2 4 1,-5 4-1,0 2 1,-3 3 52,-5 4 0,1-1 1,-6 2-1,1 1 28,1 2 0,-5 1 0,5 0 0,-1 0 204,-1 0 1,2 0 0,-1 0 0,3 0 75,4 0 1,3 0-1,1 0 1,4 0 17,0 0 1,-2 6 0,3 5 0,-2 10-199,-2 10 0,-7 12 0,-1 9 1,1 7-453,2 8 1,15-30 0,1 0 0,-10 34 0,4-3-287,3-4 1,8-6 0,2-8 0,5-4-898,5-5 1604,2-4 0,6-10 0,1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14796 12381 8153,'0'-7'254,"5"-1"316,-1 4 0,2 2 552,-1-2 490,-4 2-731,5 2 0,-4 0-330,2 0 0,-1 0-44,6 0 0,-5 0-282,5 0 1,-6 2-1,2 2 70,-4 5 0,-1 3 0,0 1-110,0 1 1,0-1 0,0 0 84,0 1 0,0-1 0,0 0-11,0 1 0,0-1 0,0 0-146,0 1 0,0-6 1,0 1-1,2 2-58,2 1 1,-2-4-1,2 1 1,-1 2 42,1 0 1,-2-2 0,2 0 0,-2 2 11,-2 0 0,4-2 0,1 0 1,-1 0 49,2-1 0,-4 3 0,3-2 0,1 2 0,3-2 0,-1 1 0,1-4 0,-1 1-42,0 4 1,2-4 0,-4 2 0,2 0 7,2-2 0,0 5 0,1-5 0,-2 2-161,1 0 0,2-1 0,1 2 64,0-1 1,5-2 0,0 4 48,-2-3 1,-1-5-1,-2 2 1,2-4-54,3-1 0,-3 5 0,3-1 0,-4-1 6,0-1 0,3-2 0,1 1 0,-1 2-129,-3 2 0,0-1 0,-1-4-28,0 0 0,-1 2 0,-1 0 253,-3 3 0,1-1 1,5-4-30,-1 0 1,-4 0 0,0-1-1,1-2-72,2-2 1,1 0 0,1 2 0,-1-3-143,0-2 1,1 4 0,-1-4 0,0 1 124,1 0 0,-1 2 0,0-2 0,1 1 38,-1 3 0,0-3 0,-1 0 0,-2 0 53,-1 0 1,-1-4 0,2 2 0,-1 0-25,1-1 1,-2 1 0,1-2 0,0 1 2,-2-1 1,5-1 0,-5 1 0,2 1-273,0-1 0,0-2 0,3-2 134,-3 1 0,1 0 0,-4 1 56,1 3 1,-2-3-1,2 3 346,-1-3 0,0 4 0,-3-1 0,1-2-58,-1 0 1,3-3-1,0 1-261,2 0 0,-1-5 1,3 0-1,-2 2-129,-2 1 0,3 2 0,-3-1 0,-1 1 15,1 0 1,3-1-1,-3-1 1,0-1 122,0-2 1,-1 1-1,-4 2 1,2-1 136,1-2 0,1-4 1,-5 2-1,0 1-5,0 0 0,1-3 1,2 2-1,2 0-84,-2-4 0,-2 3 0,1-1 1,1 0-519,1 1 1,1-4 0,-4 4 0,2-1 357,1 0 0,1 1 0,-4-3 0,2 4 56,2 0 0,-1-3 0,-4 2 0,0-1 56,0-1 0,0 3 0,0-4 0,0 2 285,0-2 0,0 3 0,-1-1 0,-2 0-327,-2 1 0,1-4 0,4 3 0,0-2-206,0 2 0,0-2 0,0 5 0,0 0 114,0-1 1,0-2 0,1 5 0,2-1 10,2-2 0,-1 6 0,-4-6 0,0 3 339,0-1 1,0 0 0,0 5 0,0-1-160,0 1 0,0-2 1,0-1-1,-1-2-193,-4 2 0,4 1 1,-5 2-1,1-2-376,1-3 451,0 3 0,4-5 0,-2 3-61,-2 0 0,2-7 0,-2 3 1,2-1 67,2 0 1,0 4 0,-1-3 0,-2 1 108,-2-1-29,1 5 0,2-8 0,-1 5-127,-1-2 0,-2 3 0,3-3 0,-1 1-4,1-1 1,-3 0-1,1-2 1,1 2-10,-2 2 1,4-5-1,-3 3 1,0-1-56,1 0 0,-1 4 0,4-4 0,-2-1 90,-2 3 0,1-5 0,4 4 1,0-1 125,0-1 1,0 1-1,0-6 1,0 0-11,0 1 1,0-5 0,-2 7 0,-1-2-219,-1-3 1,0 1 0,4 2-1,0 2-53,0 3 1,0-7-1,-2 6 1,-1-1-21,-1-1 0,-1 0 1,5-2-1,0 2 173,0 3 1,-4-3 0,-1 2 0,1-2 157,-2-1 0,4-1 0,-2 0 0,3 1-55,1-1 0,0 0 1,-2-1-1,-1-2 52,-1-1 0,-1 0 0,5 5 0,0-1-223,0 0 0,0 1 0,0-1 0,0 0-69,0 1 0,0 3 0,0 3 0,0-1-27,0 0 0,0 5 1,0-3-1,-1 1 180,-4 0 1,4 0 0,-4 4 0,2-3 169,-1 0 0,2-1 0,-3 4 0,0 1-57,1 0 1,-2-5 0,3 0 0,-2 2-210,2 1 1,-3-3 0,2 1 0,1 0-64,2 3 1,-4 0 0,1 1 99,1 0 0,-3-1 1,1 1-1,1 1 40,-2 3 0,3-1 0,-4 4-41,1-1 0,-5 2 60,2-4 0,-2 5 0,-3-4 152,1 2 0,0-4-129,-1 1 1,1-3 0,1-1-1,2 1 88,1 3 0,1-3 0,-2 4-89,1-4 1,0 0 0,-4 1 0,0 4-96,-1 1 0,5 2 1,1 2-1,-3-1-20,-1-1 0,-1-1 0,0 5 0,-1 0 29,1 0 1,0 0 0,-1 0 116,1 0 0,0 0 0,-1 0 0,2-1 172,4-4 0,-4 0 0,3-6 0,-3 2-85,-1-1 0,-1 0 1,1-1-1,1 2-75,3-1 1,-3 3 0,4-1-1,-4 2 32,-2 3 1,1 0 0,0 0-372,-1-1 1,-5-1-1,-2 5 157,1 0 0,0 2 1,7 1 133,0 1 1,-5 1-1,0-5 33,2 0 1,1 0-1,2 0 1,-1 0 68,1 0 0,0 0 0,-1-2 6,1-2 0,0 2 0,-1-2 0,1 2-211,0 2 1,-1 0-1,1 2 1,0 1 58,-1 1 0,1 5 1,-2-4-1,-1-1-26,-2 2 0,0-3 0,5 4 0,0-1 149,-1-3 1,-3 0 0,-1 0 0,2 2-28,1-2 1,2-2 0,-1-1 0,1 0 44,0 0 1,-1 0-1,1 0 1,0 0-106,-1 0 0,1 0 1,0 0-1,-1 0-29,1 0 0,0 0 1,-1 2 9,1 2 1,0-3-1,-1 4 1,1-2 21,0 1 0,-1-2 0,1 2 127,0-2 1,-1-2 0,1 0 97,0 0 1,-1 1-270,1 4 1,0-4 0,-1 4 6,1-4 0,4-1 0,0 0-29,-1 0 1,-2 4-28,-1 1 0,-1 1 0,1-3 163,0 1 1,-1 2 121,1-1 1,0-4-148,-1 4 0,2-2 0,2-1 0,1 3-54,-1-2 0,2 3-120,0-2 0,-1 7 203,-5-3 1,5 0 88,1 1 0,3-6 164,-4 1-218,6 4-134,-3-7 1,5 9-1,-2-4-44,-2 2 0,-3-4 0,3 5 23,2 1 0,-3-2 0,0 1 73,-1 1 0,4-2-79,-1 0 1,2-3-413,2 4-261,0-6 0,0 4-382,0-2 1,0-3 421,0 7 0,2-1 0,0 2 0,3-1-50,-2 1 0,-2-2 0,-1 1-156,0 1 1,0 2 514,0 1 1,-1-5 393,-4-4 1,2-8 391,-5-5 1,3-3 0,-2-1 233,1-1 0,1 1 0,5 0 663,0-1 0,0 1 1026,0 0-1935,0 5 0,0 8 1,0 9-357,0 3 0,2 1 0,2 2 0,5 1-1,3 2 1,3 0 0,3-5 0,4 1-1723,3-1 1,8 0-1,2 1 1701,4-1 0,7 0 0,1 1 0</inkml:trace>
  <inkml:trace contextRef="#ctx0" brushRef="#br0">15730 11595 8393,'-6'-8'0,"-2"2"0,-5 6-365,0 0 1,-5 2 0,0 1-1,2 3 79,1 1 0,2 2 0,-1 3 1,1-2 750,0-1 0,-1-6 529,1 1 1,4-2-653,0-2 1,6-6-1,0-1 1,5-2 473,2 0 1,7 1 0,-3-2-1,4 1-265,2-1 0,-1 2 1,2 1-1,3 0-284,4-1 1,4 4 0,6-4 0,3 1-110,4 0 0,9-2 0,4-5 0,2 1-8,2 0 0,6-2 0,2-1 1,4-4-96,3 0 0,-33 9 0,0-1 1,33-13-1,-2 2-14,-1 0 1,-31 13 0,0 0 0,0-2 0,-1 0 0,31-9-1,-5 2 0,-4 1 1,-5 3-1,-1 1-147,-3 0 0,1-4 0,-4 7 0,1-6-149,4 1 1,-5 1-1,-3 2 1,-6 1 43,-6 3 0,-9-1 0,-4 5 0,-3 2-1728,-2 2-353,-6-5 1236,-1 4 0,-15 7 1,-1 7 1055,0-2 0,5 3 0,-1-5 0</inkml:trace>
  <inkml:trace contextRef="#ctx0" brushRef="#br0">18289 10662 8293,'-4'-18'126,"-1"0"1,2 2 659,2 1 1,2 8 6,4 2 1,-2 10-1,4 5 1,-1 6-416,-3 7 1,0 8 0,0 4 0,1 4-57,-1 1 0,-1 4 0,-2 2 1,0 0-262,0 0 0,4-3 0,1-8 0,-3-5-457,0-6 0,-2-1-14,0-5 0,0-8 1,0-10 4,0-7 1,0-11 0,-2-7 0,0-7-2,-3-8 0,-5-14 0,2-1 1,-1-2 110,1-3 1,5-2 0,-2 3-1,4 1 711,1 3 0,0 5 1,0 12-1,0 2 406,0 5 0,0 9 0,0 4-282,0 3 0,1 8 1,4 2-1,3 5-114,4 5 1,8 7 0,3 7-1,5 2-112,4 2 0,5 8 0,-3 5 0,0 2-279,-3 2 0,-5 5 0,-3-1 0,-6-1-199,-2-1 0,-7-2 1,-4 0-1,-2 0-122,-2 0 1,-6-5 0,-5-1 0,-4-3-105,-2-6 1,-11 1 0,-1-9-1,-2 0-280,-1-2 1,-5-2-1,3-1 1,0-3 49,2-5 1,0 2-1,1-2 1,3-1-23,4-1 1,5-2-1,5 0 119,1 0 0,9 0 523,8 0 0,9 0 0,14 0 0</inkml:trace>
  <inkml:trace contextRef="#ctx0" brushRef="#br0">18782 10982 8293,'-16'-18'704,"3"0"1,-4-4 0,8 6 542,-2 4 1,-3 4-1,1 8 1,1 2-783,3 2 1,-1 4 0,5 6 0,2 3-452,2 0 0,2 7 0,4-2 0,5 2-364,6-2 0,4-2 0,3-7 0,0 0-41,0 1 0,-3-7 0,-1-3 0,-1-2-145,-1-2 1,-3-6 0,-7-4-1,-1-7 492,-3-5 1,-7-3 0,-7-2-1,-4-1 491,-2-3 0,-6 3 0,4-2 1,0 5 152,0 3 1,1 7 0,5 0-673,-1 5 0,2 8 0,5 2-610,7 8 1,7 8 0,11 3 0,4 1-602,4-1 0,6 5 0,4-4 0,1 1 1283,-2-3 0,4-3 0,-5-2 0</inkml:trace>
  <inkml:trace contextRef="#ctx0" brushRef="#br0">19102 10982 8776,'8'-6'0,"-4"-3"978,-3-3 1,-1-1-1,0-1 734,0 1 1,0 4-1109,0 0 1,0 8 0,2 1 0,1 9-296,1 7 0,7-1 0,-2 4 1,2-1-420,3-1 1,-2 3 0,-2-4 0,-3 2-435,-1-2 1,3-6 0,-3-2 0,0-1-2222,0 1 2357,-2-5 1,-4-3 0,0-9 0,0-3 337,0-1 0,-4-2 1,0-2-1,1 0 991,1 0 0,2 3 0,0 0 0,0 1 2035,0 0-2324,0 5 0,2 2 0,1 8 0,2 2-351,3 5 1,1 3 0,4 1-1,-1 1-680,-3-1 1,6 0 0,-5 1 0,0-1-57,2 0 0,0-5 0,1-4-426,1-2 0,-5-2 0,-1-2 0,1-2 494,-1-5 0,2-3 0,-4-1 0,0-1 461,0 1 1,-2 0 0,-2 1 3359,2 3-3409,-2-3 1,5 11 0,-4-2-530,2 6 0,1-1 1,-2 6-1,3-1-1024,1 1 1,5-4 1527,0 5 0,7-6 0,6 3 0</inkml:trace>
  <inkml:trace contextRef="#ctx0" brushRef="#br0">19849 10702 8853,'-12'-6'0,"1"-2"481,2 1 0,7 3 1,-3 8-1,4 5-393,1 3 1,4 1 0,2 0 0,1-1-432,4-3 1,-4 7-1,2-2 343,1 1 0,-4-1 0,0 0 0</inkml:trace>
  <inkml:trace contextRef="#ctx0" brushRef="#br0">19782 10955 8197,'-7'-6'138,"2"-3"0,11 2 1,7-1-1,10 2 2842,6 3-2980,-1 8 0,11 2 0,-5 7 0</inkml:trace>
  <inkml:trace contextRef="#ctx0" brushRef="#br0">20582 10688 11273,'-6'-7'0,"-3"3"989,-3 2 0,3 2 0,0 2 0,0 2-527,2 5 1,-3 3 0,5 1-1,2 0-376,2 1 0,1-1 0,0 0 0,0 1 83,0-1 0,0 2 0,0 1 1,0 2 36,0-2 1,0-1-407,0-2 0,6-5 86,3-4 1,-3-8 0,-2-5 0,-1-5-531,1-3 0,-2 0 0,4-5 1,-2-1 212,1-3 0,5 0 0,-3 1 0,2 1 471,0 2 0,-4 5 0,2 0 574,-1 2 1,3 1 0,-3 3 4,1 2 1,-2 3 0,4 6 0,1 0-274,2 0 1,6 0 0,2 0 0,2 0-483,2 0 0,9-2 1,-7-1-1,3-1-407,-1 1 0,1 0 1,-2 0-1,-6-1 27,-5 1 0,-3 1 0,-1 4 0,-3 2 472,-4 5 0,-10 3 0,-2 1 1</inkml:trace>
  <inkml:trace contextRef="#ctx0" brushRef="#br0">20582 10822 15788,'-15'0'534,"-3"0"0,8 0 1,-2-2-290,5-2 1,4 2 0,9-2-34,7 2 1,6-2-1,8-1 1,-1 2-239,1 2 1,0 1-1,-2 0 1,-3 1-2016,-4 4 1907,-3 2 0,-8 13 0,-1 0 0</inkml:trace>
  <inkml:trace contextRef="#ctx0" brushRef="#br0">20368 11181 18321,'-5'0'496,"5"0"413,7 0 1,11-4 0,4 0 0,5 1-890,4 1 1,-2 2 0,5 0-1,0 0-537,1 0 0,-6 0 511,2 0 0,-3 0 1,-1 0-1</inkml:trace>
  <inkml:trace contextRef="#ctx0" brushRef="#br0">21195 11301 8542,'13'-25'385,"-7"18"1,-4 2 0,-7 19 53,-2 9 1,-4 4-1,-5 0 1,-3-1-914,-2 1 1,0 0-1,-1-1 1,4 0-443,4-4 1,0 1 915,1-5 0,6 0 0,1-5 0</inkml:trace>
  <inkml:trace contextRef="#ctx0" brushRef="#br0">21808 10795 9556,'0'-21'864,"5"11"1,1 13-239,1 9 0,-4 10 0,1 0 0,-2 5-407,-2 4 0,0 3 1,-2 6-1,-2 0-379,-5 0 0,-3-2 0,0-2 0,2-5-225,1-3 0,6-1 1,-1-2-1,2-3 381,2-4 0,12-3 1,3-2-1</inkml:trace>
  <inkml:trace contextRef="#ctx0" brushRef="#br0">22155 11275 13621,'7'-6'-147,"-2"-3"1,-4 5-27,-1 4 1,0 7 0,-1 11 0,-2 2 560,-2 1 0,-5 7 1,-1-4-1,-3 0-530,-4 1 0,0 0 0,5 0 0,-1-3-607,1-4 0,1 1 1,3-1 714,5-2 0,2-7 1,2-3-1</inkml:trace>
  <inkml:trace contextRef="#ctx0" brushRef="#br0">22488 10928 21536,'0'-34'-5347,"0"8"5502,0 8 1,1 4 0,4 6 8,4 3 0,3 4 0,1 1 1,0 0 76,1 0 1,-1 0 0,2 0 0,1 0-226,2 0 0,0 6 0,-7 2 1,0 6-326,-2 4 0,-6-2 0,1 6 0,-4 2 84,-4 1 1,-10 2 0,-8-1 0,-3 1-117,-2 0 1,1-1-1,-1-1 1,2-2 446,3-6 0,2 3 0,8-3 0,2 0 97,1-3 0,6-5 0,0-1 1,8-2 86,8-3 1,2-2 0,7-1 0,0 0-681,-1 0 0,3 0 0,-5 0 1,0 0-614,0 0 0,4 0 1156,-6 0 1,7 6 0,-3 1-1</inkml:trace>
  <inkml:trace contextRef="#ctx0" brushRef="#br0">22981 11168 15987,'0'-26'-658,"0"17"1,0 10-1,-1 12 470,-4 10 0,2 2 1,-6 3-1,-1 2 168,-2 1 1,-1 0 0,-2-5 0,-1 0-33,-2-4 1,0 1 0,5-3-1,0-1-184,-1 0 226,1-1 1,0-5-1,-1 1 1</inkml:trace>
  <inkml:trace contextRef="#ctx0" brushRef="#br0">23368 10862 14756,'-8'-8'-469,"2"2"163,6 6 0,6 0 0,3 0 619,3 0 1,1 0-1,1 0 1,-1 0 25,0 0 1,1 0 0,-1 0 10,0 0 0,1 0-274,-1 0 1,-6 6 0,-4 3-175,-6 3 0,-4 1 0,-6-1 0,-1-1 28,1-3 0,1 1 1,2 5 115,1-1 0,6 0 78,-1 1 1,4-6-1,5 0 1,7-2-53,5-3 0,0 0 0,-2 0 0,2 3 313,0 1 1,1 2 0,-6 4-377,-3 1 0,-3-1 0,-6 2 0,0 1-14,0 2 0,-6 0 0,-5-4 1,-3 3 130,-4 0 0,0 3 1,5-4-1,-2 0-545,-3-4 0,5 1 0,-2-5 0,5 1-1339,-1 0 0,4-5 956,-2 5 0,6-5 637,-1 5 1,8-6 0,3 3-1</inkml:trace>
  <inkml:trace contextRef="#ctx0" brushRef="#br0">23741 11301 13161,'12'-5'-298,"-3"-4"604,-3-3 0,-6 7 0,0 8 0,0 11-421,0 5 0,-2-1 0,-2 2 0,-5 1-380,-3 0 0,3-5 0,0 3 1,0-1-958,2 0 1398,1 0 0,6-5 0,0 0 0</inkml:trace>
  <inkml:trace contextRef="#ctx0" brushRef="#br0">24181 10955 17368,'0'-40'-2746,"0"3"2028,0 6 235,6 6 0,-6 23 0,0 8 553,-8 9 1,1 1 0,-2 6 0,0 2 166,2 1 0,1 2 0,6 0 0,0-2-455,0-3 1,6 2 0,4-7 0,8 0-267,9-2 1,1-8 373,7-3 0,7-2 0,5-2 0</inkml:trace>
  <inkml:trace contextRef="#ctx0" brushRef="#br0">24594 10928 11552,'-13'-20'0,"-1"2"0,0 9 1772,-4 9 1,3 15-1,-4 13 1,0 10-1615,-4 10 0,-8 9 0,-4 7 1,16-29-1,-1 0-343,0 2 1,0 1-1,2-1 1,1-1-1,0-1 1,0 1 132,-16 32 1,8-7 0,6-2 0</inkml:trace>
  <inkml:trace contextRef="#ctx0" brushRef="#br0">14876 12288 6448,'-1'-8'6,"-3"4"0,1 2 74,-6 2 1,4 0 1077,-4 0 376,6 0-947,-3 0 0,6-1 1,2-2-255,2-2 0,-1 1 379,6 4-366,-6 0 0,3 1 0,-7 4 46,-4 4 0,2-2 0,-6 2 8,-1 1 1,3-2 0,-1 1-172,2 1 1,2 2 0,4 1-130,0 1 1,0-1 0,1 0 0,2 1 28,2-1 1,-1 0-1,-2 2 1,1 1-46,1 2 1,0 0-1,-4-5 1,0 1 122,0-1 1,0 0 0,0 1 0,0-1-81,0 0 1,2 0 0,1 1 0,3-2-81,1-3 0,-2 2 0,4-3 0,1 1-1,2 0 1,1-5 0,2 3 0,1-1 70,2-3 0,0 3 1,-5 0-18,0 2 0,1-4 1,-1 3-3,0-1 0,1 0 0,-1-3 0,0 2-146,1-2 0,-1 0 0,0 0 0,1 1 0,-1-1 0,0-2 1,2-1-1,1 0 10,2 0 0,4 2 0,-4 1 0,-1 1 87,-3-1 0,0-1 0,-1-1 1,0 2 105,1 2 1,-1-1 0,0-4 0,1 0 116,-1 0 1,0 2 0,1 1-53,-1 1 1,0 0 0,1-4-247,-1 0 1,0 0 0,1 0 0,-1 0-91,0 0 0,5-1 0,0-2 1,-2-1-12,-1 1 1,-2-3-1,1 0 1,-1 0 218,0 0 1,4 0 0,-3 3 0,-2-1 77,0 1 0,0-3 0,0 0 0,-2-2-72,-1-2 1,-2 3 0,4-2 0,-4-2-106,-1-1 1,4-1 0,-2 0 0,1-1-204,0 1 0,0 0 1,4-1-1,-1 1 118,-3 0 0,2 1 0,-2 2 1,2 1-52,-2-2 0,1 0 1,-4-3-1,0 1 145,0 0 1,0-1 0,-3 1 0,1 0 132,-1-1 1,-1-4 0,-2 1 0,0-1-40,0-1 0,1 4 0,2-4 0,1-1-145,-1-2 0,0 3 1,0 0-1,3-1-77,2-2 1,-5 1 0,3-1 0,-2-1-14,0-3 1,1 0-1,-5-1 1,1 2 48,4 3 1,-4-3 0,4 2 0,-4-2 263,-1-2 1,0 1 0,0-1 0,0 1-3,0-1 1,0-4 0,0 0 0,0 0-134,0-2 0,0 5 0,0-5 0,0 1-51,0-4 1,0 2 0,0-1 0,0-1-184,0 2 0,0-7 0,0 3 1,0 3 105,0 1 0,0-2 0,0 4 0,0-1 64,0 1 1,0-4 0,-1 5 0,-2 0 7,-2-2 1,-1 1 0,3-4 0,-1 4-70,1-1 1,-3 3 0,2-5 0,-1-1-186,-1 2 0,5 0 0,-4 5 0,4-4 91,1-1 1,0 4-1,0-2 1,0 1 160,0 0 1,0-1 0,0 6 0,0-1-81,0 1 0,0-1 0,0-1 1,0-2 199,0-1 1,0-5 0,-2 4 0,-1-1-170,-1 1 0,-2-5 0,3 3 1,-1 0-173,1 3 0,-3-2 1,1 0-1,2 1 62,2-1 0,-4-2 0,1 4 0,1-1 239,2 0 0,-4 2 0,1-5 0,1-2 26,1-2 1,1-1 0,-2 0 0,-2 0-39,2 0 1,-3-3 0,1 0 0,-3 3-107,-2 2 1,2-4 0,-1 8 0,-1 0-6,-2 3 1,0 3-1,2 1 1,1 2-206,-1 3 1,-2-2 0,-1 5-1,-1 0 131,1 0 0,4-1 0,0 4 0,0-3 69,2-2 0,-5-1 0,5-5 1,-2 1 27,0-1 1,4-1-1,-4-2 1,1-1 20,0 1 1,-2-2 0,4 1-1,0 3-59,0 4 1,-3 0-1,3 7 1,-1 0 5,-4 2 1,4 2 0,-2 1 0,-1 2-45,-2 1 1,-1 6-1,-1-1 37,1 2 1,0 2 0,-1-1 353,1-4-293,6 4 0,-5-7 1,3 4 0,-3 2 0,0-4 0,2 2-22,1 0 0,4-1 1,-3 5-1,-3 0 12,-1 0 1,-1 0-1,-2 0 1,-1 0-15,-2 0 0,-1 5 1,3-1-1,-2 0 43,2 2 0,-4-4 0,2 2 0,1-1 6,-3 2 1,6-4-1,-6 4 1,3-4-16,-1-1 0,-1 2 0,2 1 0,0 1 17,0-1 0,-2-2 0,1 1 1,2 1-22,1 1 1,0 1-1,-1-4 1,-2 2 7,2 2 1,1 4 0,0-4 0,-1 1-7,-2 0 0,-1 3 0,3-3 0,-2 2-3,2 2 1,-4-4 0,1-2 0,0-1 10,0 2 0,-5-4 0,2 4 0,-2-4 67,2-1 1,-3 0 0,4 2 0,-1 0-52,-1 3 0,7-1 1,-3-2-1,1 1 89,0 1 0,1 2 0,3-3 0,1 3-72,0 1 1,-5-2-1,0 4 1,2 0-91,1-2 0,2 5 1,-1-3-1,1 1-36,0-1 1,-1 3 0,-1-3 0,1 3 42,0 1 1,-2 0 0,7 1 0,-3-1 18,-1 0 0,1 1 0,3-1 1,3 0 24,0 1 1,3-1-1,-4 0 1,1 1-109,3-1 1,0 0 0,0 1 0,-1-1-228,1 0 0,0 5 1,0 0-1,-2 0-189,2 1 1,1-4-1,-1 2 1,-3 0-40,-2 0 0,5-2 1,-1 3-159,2-3 1,2-2 726,0 0 0,0 1 0,0-1 0</inkml:trace>
  <inkml:trace contextRef="#ctx0" brushRef="#br0">13970 9062 8454,'-13'-7'0,"-1"1"0,0 6-234,-4 0 0,3 0 0,-3 0 0,3 2 451,2 2 1,0-1 361,-1 6 1,8-6-356,6 1 1,8-2 0,10-2 0,4 0-418,3 0 1,3 0 0,3 0-1,5 0 193,2 0 0,14 6 0,3 1 0</inkml:trace>
  <inkml:trace contextRef="#ctx0" brushRef="#br0">23194 11715 9397,'-7'-11'0,"3"-2"1537,2-2-1447,2 0 445,0 8-214,0 1 1,2 6 0,2 0-10,5 0 1,4 0-1,5 0 1,3 0-63,0 0 0,8 0 0,-2 0 1,1 0-54,0 0 0,-3-5 1,-1 1-1,-3 1-244,-2 2 1,-6 1-1,-5-2-46,-2-2 1,-3 2 0,-8-2 0,-5 2 9,-7 2 1,-3 0 0,-7 0 0,0 0 153,1 0 1,-1 0 0,0 0 0,1 0 36,-1 0 0,0 0 0,2 0 0,2 0 116,0 0 0,7 0 1,-2 0 938,3 0-760,2 0 1,7 0-462,6 0 1,8 0 0,9 0 0,7 0-71,6 0 0,-1 0 1,7 0-1,1 0-102,1 0 0,2 0 0,0 0 0,-1-1-183,-4-4 1,-2 4-1,-8-4 1,-3 4 110,-4 1 1,-10 0 322,-8 0 1,-14 0-1,-12 0 1,-10 0-110,-7 0 0,0 1 1,-4 2-1,1 2 147,3-2 0,1 3 0,4-2 0,4-1-165,7-1 0,6-2 0,8 0-588,0 0 1,11 0 0,8 1 693,9 4 0,12-4 0,7 5 0</inkml:trace>
  <inkml:trace contextRef="#ctx0" brushRef="#br0">13290 10329 8190,'0'-18'0,"0"0"-25,0 2-279,0 7 0,-6-2 0,-3 7 360,-2 1 0,-3 6 0,1 1 642,0-1 1,4 3 482,0-1 1772,0-1-2450,1-4 1,4 0 0,7-1-232,1-4 1,2 4-111,-1-4 0,-2 4 0,4 2 0,-1 4 27,-3 4 0,3 3 1,0-1-1,1 0-17,4-2 1,-4-2 0,3 3 0,4-2 231,2-2 1,3 0 0,-2-3 0,2 1-113,2-1 0,1 0 1,4 0-1,0 1-140,-4-1 1,3 3 0,-4 0-1,0 2-85,-4 2 0,-2 2 0,-2 3 0,1 1-96,-1 2 0,0-1 1,1-2-1,-1 2-72,0 0 1,1 6-1,-1-6 1,0 0 194,1-3 1,1 0-1,1-2 1,3-4 72,2-3 0,0 1 1,2-2-1,-1-1-16,2-1 0,-3-2 0,1 0 0,0 0-175,-1 0 1,-2 4-1,-5 2 1,-1 1-52,0 4 0,4 1 0,-3 1 1,-2 0-95,0 1 1,0-1 0,0 0 0,-2 1 180,-1-1 0,-4 0 0,3 1 96,3-1 1,-1-4-1,1-2 1,-3 1-8,3-1 0,1-4 0,1 1 0,0-2-58,1-2 0,-1 0 0,0 0 0,1 0-161,-1 0 1,0 0-1380,1 0 590,-7 6 0,-3 1 0,-8 5-152,-5-3 1,-7 1 0,-2-4-1670,2 2 2728,1-5 0,13 3 0,4-6 0</inkml:trace>
  <inkml:trace contextRef="#ctx0" brushRef="#br0">14250 10755 7921,'1'-7'-167,"4"2"413,4 4 0,3 1 0,2 0 1,3 0 400,0 0 0,7 4 0,-2 1 1,4-1-148,0 2 0,5-3 0,0 4 0,-1 1-256,-2-1 0,-3 2 0,-2 3 0,-6-2-28,-2-1 1,-3 4 0,-3 5 0,-5 0-51,-2 1 1,-8 2 0,-3 6 0,-4 1-32,-5 3 0,-3-3 1,-7 3-1,0-3-151,1-1 0,-2 0 0,6-2 0,0-3-3,0-4 0,0-1 1,5-2-1,2-3-904,1 0 1,2 0-2990,-1 1 3912,7-5 0,1 3 0,6-3 0</inkml:trace>
  <inkml:trace contextRef="#ctx0" brushRef="#br0">14370 9582 8541,'-7'-6'166,"1"-1"0,7-1 1,3 4-278,5 3 1,3 1-1,2 0 1,-1 0 245,0 0 0,1-5 0,0-1 0,4 0 171,4 0 0,4-4 1,2 3-1,1-2-140,2 0 0,9 1 0,-1-2 0,2 3-60,7 1 1,7-5 0,5 2 0,5-2-41,8-3 1,-33 8 0,0-1 0,2 0-1,0 1 1,0-1 0,-1 0-3,1 1 0,-1-1 1,7-2-1,-1 0 1,-3 0-1,0 0 1,1 1-1,0-1-51,1-1 1,0 0-1,2 3 1,0 0 0,-3-3-1,-1 0 1,0 1 0,-1 1 41,2-1 1,-1 0 0,1 0 0,0 0 0,-2 2 0,-1 1 0,-1-1 0,1 0-123,-1 1 1,1-1 0,3 0 0,0 1 0,-5-1 0,0 0-1,1 1 1,0-1-49,0 0 0,-1 1 0,34-3 0,-1 0 0,-2 0-138,0 2 1,-2-5 0,-6 4 0,-6 0 61,-2-1 1,-3 0 0,-3-5 0,-6 1 193,-6 0 0,0 0 0,-6-1 0,-1 1-51,-2 0 0,-3 1 1,-1 1-1,-2 4-283,2 1 1,-1-3-1,1 5 1,-2 1 330,2 1 0,1-2 0,2-1 0,-1 1 0</inkml:trace>
  <inkml:trace contextRef="#ctx0" brushRef="#br0">18502 8676 10335,'0'-13'-711,"0"-1"0,2 7 0,2 2 429,5 4 0,-3 2 674,-2 4 0,-2 4 0,-2 7-40,0 2 1,0 4 0,0-1 0,0 3 193,0 4 0,0 1 0,0-2 0,1 0-440,4-1 0,-2-1 0,4-2 0,1-6-203,-1-2 1,-3-6 49,5 0 0,-1-8 1,1-2-1,-5-9-210,-2-7 0,-2-8 0,-2-2 1,-1-7 61,-1-4 0,-7-5 0,2 0 1,-2 3 235,-3 2 1,7 2 0,1 11 0,1 3 292,1 4 0,0 3-195,4 2 0,6 5 1,4 5-1,5 6 17,2 6 0,9 7 1,-1 4-1,4-1 106,1 0 0,3 5 1,-2-2-1,-2 3-276,0 2 1,-4 0 0,-3-1-1,-4 1-186,-4 0 0,-2-1 0,-3 1 1,-4-2-37,-4-3 1,-2 2 0,-4-6 0,-4-2 113,-3-1 0,-5-2 0,-4-1 0,-1-2 17,-2-1 1,-4-6 0,6 3 0,-3-1-194,-2-1 1,5 0 0,1-4-481,2 0 0,2 2-218,8 2 1,9-2 995,9 2 0,15 4 0,4-1 0</inkml:trace>
  <inkml:trace contextRef="#ctx0" brushRef="#br0">19169 8916 9100,'0'-19'0,"0"-2"0,-2 2 105,-2 5 1,1 8 0,-5 11-305,3 4 0,-6 3 0,4 2 0,-2 3 189,0 0 1,2 7 0,-2-2 0,3 2 710,0-2 1,4 8-1,-1-3 1,6-1-378,6-2 1,5 1 0,3-4-1,4-1-233,0-2 0,4-4 0,-4-6 1,1-3-235,0-4 1,-6-1 0,2-3-1,-4-4-149,-6-6 1,-2-10 0,-6 1-1,-1-3 8,-4-2 1,-6 1 0,-9 1 0,1 2 163,0 6 0,1 2 0,5 2 0,-1 1-735,1 3 394,0 3 0,8 6 0,8 0 149,9 0 1,10 0 0,2 1 0,4 2 311,3 2 0,5-1 0,-5-4 0,-1 0-29,-2 0 1,-3 0-1,-3 0 1,-4 0 337,-3 0 0,-6 0 2007,-1 0-1015,-5-6 1,3 6-844,-6 0 0,0 6 0,2 8-213,2-1 0,-2 0 0,4 0-269,0 1 0,0-1 0,2 0-337,-3 1 0,1-1-107,-2 0 1,2-5 156,-1-4 1,-2-2 224,5-2 0,-3 0 484,4 0 0,-5-2 932,5-2-943,-6 2-727,3-4 207,-6 6 0,6 0-314,3 0 1,-2-5-1,2-4 1,0-3 23,-2-2 0,4-5 0,-5-3 0,0-3 283,0-2 0,4 2 1,-3 3-1,2 6 1086,0 5 1,0 1 0,4 5-597,1 2 1,-1 2 0,-1 2 0,-2 4-204,-1 4 0,0 4 1,3 3-1,-2 2-375,-1-2 0,-2 1 0,4-1 0,-2 2-637,1-2 0,-3-3 0,2-2 1,2-4 864,1-1 0,7 4 0,2-2 0</inkml:trace>
  <inkml:trace contextRef="#ctx0" brushRef="#br0">20182 8729 8385,'-16'-26'80,"2"-1"0,11 12 0,2 8-264,4 8 0,6 7 0,-3 5 0,1-1-509,3-3 0,2 3 693,2-4 0,5 4 0,2 2 0</inkml:trace>
  <inkml:trace contextRef="#ctx0" brushRef="#br0">20209 9076 9940,'-8'-30'0,"5"5"982,6 9 0,10 8 0,11 13 0,3 5-982,-1 6 0,10 5 0,-8 6 0</inkml:trace>
  <inkml:trace contextRef="#ctx0" brushRef="#br0">21208 8569 8193,'0'-26'24,"0"5"1,0 9 0,0 12 233,0 8 1,0 8 0,-1 3 0,-2 0 123,-2 1 0,-3 6 0,2-1 0,0 2-135,0 3 0,-3 4 0,4-3 0,2-2-217,2 0 0,1-4 1,0-3-1,1-4-392,4-3 1,-2-7-1,6 0 67,1-2 0,0-8 0,1-8 0,-2-6 72,1-7 1,-4-3 0,-2-4 0,-2-2-66,-2-2 0,4-1 1,1-2-1,-2 3 677,-2 2 1,4 1 0,1 4-1,0 2 135,-1 3 0,6 2 0,-2 7 0,3 0-193,1-1 0,0 3 0,2 2 1,1 3-158,2 0 1,6 4 0,-2-2 0,3 2-444,2 2 1,0 0-1,-1 0 1,-1 0-681,-2 0 1,0 5 0,-5 1 0,-3 1-969,-5 4 1917,2 0 0,-10 9 0,4 0 0</inkml:trace>
  <inkml:trace contextRef="#ctx0" brushRef="#br0">21075 8863 8403,'0'-34'-4,"7"13"0,7 12 0,6 6 340,6 3 1,-4 1 0,0 4 0,2 2-1221,1 1 1,0 4 883,-3-4 0,4 4 0,-6 2 0</inkml:trace>
  <inkml:trace contextRef="#ctx0" brushRef="#br0">21155 9169 8081,'-4'-40'565,"-1"0"0,8 8 1,10 20-1,7 12-960,0 12 0,0 1 0,-7 6 0,0-3 395,1-2 0,5 8 0,2-7 0</inkml:trace>
  <inkml:trace contextRef="#ctx0" brushRef="#br0">21941 9116 8313,'-13'6'0,"0"4"-6,-1 6 0,1 5 0,0 4 1,-1-1-10,1-2 0,0-6 1,-1 2 35,1-3 0,1-2-21,3 1 0,21-1 0,10 0 0</inkml:trace>
  <inkml:trace contextRef="#ctx0" brushRef="#br0">22768 8449 8630,'0'-13'385,"0"0"1,0 7 0,-2 7 0,-1 10-199,-1 5 1,-6 12-1,-1 0 1,-4 5 61,-2 4 0,-1 3 1,3 3-1,-1 3-391,-2 1 1,0 2 0,6 4 0,4-1-1287,3-3 0,4-5 1428,1-8 0,6 2 0,1-4 0</inkml:trace>
  <inkml:trace contextRef="#ctx0" brushRef="#br0">23021 8983 10418,'-13'-5'0,"0"1"0,1 2 299,3 5 0,-5 10 0,3 10 0,-7 2-900,-3 1 0,0 0 0,-1-3 0,4-2-1259,4-2 1860,0-1 0,1-5 0,0 1 0</inkml:trace>
  <inkml:trace contextRef="#ctx0" brushRef="#br0">23274 8623 8089,'-11'-14'0,"2"1"0,4 6 302,10 2 1,2 4-1,6 1 1,1-2 343,-1-2 1,6 2-1,4-2 1,0 2-389,-1 2 0,7 0 0,-6 0 1,0 0-387,-3 0 0,-2 8 1,-5 4-1,-1 4-142,-3 0 0,-3 5 0,-6 3 0,-3 4-37,-6 3 0,-1 0 0,-12-3 0,-1 0 102,3-1 1,0 1-1,7-10 1,1-2 727,3-1 1,-1-2-253,6 1 1,6-7 0,12-3-1,7-2-638,4-2 1,3 0 0,2 0-1,2 1 367,2 4 0,-4-4 0,2 5 0</inkml:trace>
  <inkml:trace contextRef="#ctx0" brushRef="#br0">24074 8929 8202,'-13'-40'1999,"6"15"0,2 13-1689,4 18 1,-5 12-1,-5 10 1,-5 2-1345,-6 1 1,-5 6-1,-4-2 1,-5 4 1033,-2 1 0,-8 6 0,-1 1 0</inkml:trace>
  <inkml:trace contextRef="#ctx0" brushRef="#br0">24554 8529 8112,'-28'-34'451,"-3"5"0,10 11 0,0 9-446,4 6 0,3 5 1,4 1-1,1 1-346,-1-1 1,-2-2 2282,-1-1-1479,5 0 0,4 0 1,8 0-1,5 2-453,3 2 1,7-1 0,5 6 0,4 0-112,3-2 1,6 5 0,-3-3 0,0 5-168,-3 3 0,-3 0 1,-2 5-1,-4 1 139,-4 3 0,-5-4 1,-3-1-1,-2-1 265,-2 1 0,-3-5 0,-8 2 0,-4-3 248,-3-2 1,-1-1 0,0-3 0,1-3 513,3 0 1,-3-5-563,3 4 0,5-4 0,4 1-321,7 2 0,5-1 0,3 6 0,1 3-500,2 4 0,-2 0 0,-5 7 0,-4 0 103,-1 3 0,-3 0 1,-9 1-1,-7-1 202,-8 1 0,-9-6 0,-4-3 0,-3-5-190,-4-4 1,-8 1 0,0-5 369,-3-2 0,-7 4 0,-2 0 0</inkml:trace>
  <inkml:trace contextRef="#ctx0" brushRef="#br0">13343 10289 8370,'-13'0'-13,"1"-2"0,2-1 27,1-1 0,2-2 0,-4 3 246,2-2 1,6-5 42,-1 1 1,3 2 1059,1-2-809,0 6 0,1-3-124,3 6 1,-1 6 0,6 1-130,2 1 1,-4-2 0,2-5 0,1 2-61,2 1 0,1 1 1,1-4-1,1 2-28,2 2 0,0 1 0,3-3 0,1 3-141,0 1 0,-3-3 0,2 5 1,1 2-13,0 1 1,-3 1 0,2 0 0,1 1-5,0-1 0,-5 5 1,3-1-1,-1 1 36,0 1 1,4-4-1,-3 4 1,1-1 3,-1 0 0,5 0 0,-2-5 0,3 0 73,2 1 0,-1-1 0,1-1 0,0-2-76,-1-1 1,0 0-1,-3 4 1,-1 1 20,2-1 1,-3 0 0,0 2 0,-2 1-113,-3 2 0,-1 4 0,-2-2 0,1-1-65,-1 0 1,-1 3 0,-2-2 0,-2 0 120,-3 4 1,6-3 0,-2 0 0,1-2-82,-1-3 1,3-1 0,-3-2 0,3 1-4,1-1 1,0-1 0,2-2 0,1-2-112,2-3 0,0 1 0,-5-3-53,1 2 0,-1 1 17,0-2 0,-5-1 0,-4 6-278,-2 1 0,-8 2 1,-2 2-1,-1-1-731,0 0 1,5 0 0,-3 1 0,1-1-1019,3 0 2200,1-5 0,14 4 0,3-5 0</inkml:trace>
  <inkml:trace contextRef="#ctx0" brushRef="#br0">14623 10955 8174,'-19'-37'732,"6"6"0,5 13-413,8 18 1,2 6 0,1 7 0,1 1-60,-1-1 1,-1 0-1,-2 2 1,0 1 194,0 2 1,-2 6-1,-2-3 1,-5 1-94,-3 0 0,-6 0 0,0 5 1,2-2-247,1-3 1,-3 2 0,1-6-1,0-2-435,3-1 1,-3-2 0,1 0-1,1-1-787,-1-3 1,0 3-1,2-5 1106,1 1 0,-6 4 0,-2-5 0</inkml:trace>
  <inkml:trace contextRef="#ctx0" brushRef="#br0">16050 10475 8278,'-9'-21'0,"0"4"-772,6 8 860,-3 3 0,7 6 0,4 0 348,4 0 1,3-5 0,2-2 0,3-3 237,0-5 1,7-1-1,0 1 1,4-2-297,3 0 0,5-6 0,-4 6 0,2 0 201,3 3 1,2 2 0,1 1 0,1 2-703,4-1 0,-5 4 0,3 2 0,-5 2-649,-1 2 0,5 0 1,-8 0-1,0 2-2243,-3 2 3015,3-2 0,-6 4 0,5-6 0</inkml:trace>
  <inkml:trace contextRef="#ctx0" brushRef="#br0">17502 9889 8057,'0'-27'319,"0"6"-273,0 4 0,0 9 0,0 8 751,0 8 1,5 3 0,-1 4 0,1 3-278,1 4 0,-5 9 1,5 5-1,0 2-159,3 2 0,-3 0 0,0 0 0,-2 0-376,1 0 0,1-6 1,-3-3-1,1-4 106,-1-5 1,-2-7-753,-1-6 1,0-16-1,-1-5 1,-2-10 308,-1-11 1,-1-9 0,5-3 0,0-3 298,0-2 1,0 0 0,0-1-1,0 5 230,0 5 0,0 1 0,2 12 0,1 3 447,1-1 0,0 12 0,-2 0 1020,2 2-1556,4 6 1,5 2 0,0 8-57,1 5 0,-5-1 1,0 1-1,-1 1-49,0 2 0,4 1 1,-5 2-1,2 1-135,0 2 1,-5 0-1,4-5 1,-2 0-66,-3 1 0,-2-1 1,1 0-1,1 1-105,1-1 0,6 0 307,-1 1 1,8-2-1,0-2 1,0-1 175,-3 1 1,-2-2-1,-1 0 1,-2 3 162,1 1 0,-4 2 0,-2 3-121,-2 1 0,-8-1 1,-5-2-1,-3 1-138,-4 2 1,-6 4 0,3-4-1,1-2-3,2-1 1,-1-6 0,1-1 0,2-1-578,1 0 1,6-4-417,0 2 598,6-4 1,-1-1 0,8 2 0,5 1-148,3 1 1,-3 5 0,0-3-386,1 1 1,-3 2 0,2 5 864,2-1 0,0-6 0,3-1 0</inkml:trace>
  <inkml:trace contextRef="#ctx0" brushRef="#br0">18062 9929 8418,'0'-14'776,"0"1"0,0 4 253,0 0 0,2 6-559,2-1 1,-2 4 0,4 4-1,-2 5-161,1 3 0,-1 1 1,-3 1-1,2-1-326,2 0 0,-1 5 0,-4 0-603,0-2 408,0-1 0,2-11 1,1-8-228,1-12 1,7-8 0,-3-6-1,4-2 328,2-4 1,-1-4 0,0 8 0,-1-1 494,-3 1 1,6 1-1,-3 4 1,0 2 159,-1 2 0,4 4 0,-6 6 0,3 1-312,1 3 1,1-1 0,-1 5 0,0 2-572,1 2 0,-1 1 0,2 1 0,1 4-580,2 4 1,-5 3 0,-4 2-1,0 3-815,-2 0 1,-1 7 1733,-6-2 0,-6 4 0,-1 0 0</inkml:trace>
  <inkml:trace contextRef="#ctx0" brushRef="#br0">18142 9942 8061,'-4'-25'574,"-1"3"1,2 8 0,6 11 0,3 6-185,2 6 1,1 3-1,4 0-1420,0-3 1,2-2 0,1-4-289,2 2 1318,0-1 0,-5 8 0,1 3 0</inkml:trace>
  <inkml:trace contextRef="#ctx0" brushRef="#br0">18036 10209 8140,'1'-27'981,"4"0"0,4 2 0,10 16 1,6 5-168,5 2 1,7 8-1,-2 3 1,4 3-1734,1 1 0,-2-4 0,-1-1 1,-3-2 62,-1-4 1,-2 4 855,-4-1 0,-1-7 0,1-5 0</inkml:trace>
  <inkml:trace contextRef="#ctx0" brushRef="#br0">13450 10742 8233,'0'-34'123,"0"7"0,2 11 8,2 5 1,3 5-1,7 8-572,-1 2 0,-1 4-138,-3 5 792,-3-6 1,-12-1 0,-3-6 0,-3 0 260,-1 0 1,-5 0 0,-3 0 0,-2 0-191,-6 0 1,-2 5 0,0 1 0,-4 1-257,-4 4 0,-7 0 0,-4 3 1,-6-1-8,-7 0 0,-8 1 1,33-8-1,-2 1 1,-3 0-1,0-1-91,-3 1 0,-1 0 0,-3-1 0,-1 1 0,-1-1 0,0 0 0,-2-1 0,-1 0 23,-3 0 1,-1-1-1,-8-2 1,0-1-1,3 1 1,-1 0-1,-2 0 1,0-2 183,-3 0 0,-1 0 1,20 0-1,0 0 0,0 0 1,-23-1-1,-1 0 0,24 1 1,0-1-1,0 0 37,-24-2 0,-1 1 1,1 0-1,-1 0 0,0 1 1,1 2-1,1-1 0,0 0-213,1 0 1,1 0 0,-3 0 0,2 0 0,6 0 0,2 1 0,0 0 0,-1 1-150,3 0 0,-1 1 0,-3 1 0,1 2 0,6-2 0,1-1 0,2 2 0,0-1 108,1 1 1,0-1 0,5-2 0,1 1-1,4 1 1,2 0 0,4 1 0,1-1-215,-30 4 0,11-1 0,15-2 0,7 2-378,10 0 672,5 5 0,13-10 0,3 4 0</inkml:trace>
  <inkml:trace contextRef="#ctx0" brushRef="#br0">6332 11341 8988,'4'-13'0,"1"0"378,-2-1 1,3 6-1,0-1 1422,1-2-1408,-4 5 1,3 2-1,-6 8-93,0 5 0,0 8 0,0 2 0,0 3-128,0 6 0,0-1 1,0 5-1,0-2-448,0-3 1,0 2 0,0-8 0,0 0-288,0-4 412,0-8 0,0-9 0,1-11 0,4-9-33,4-6 1,2-10 0,3-1 0,-1-3 125,0 0 0,5-6 1,0 9-1,-2 2-64,-1 1 0,-2 7 0,1 6 763,-1 2 1,0 9-364,1 10 0,-7 11 1,-1 12-1,-1 0 40,-1 0 1,2 2-1,-3-3 1,1 3-12,-1 2 1,0-7-1,0 0 1,3-2-487,2-1 1,-4 1 0,5-6-292,1-3 1,-2-3 0,2-6-1,3 0 471,4 0 0,12-6 0,-1-2 0</inkml:trace>
  <inkml:trace contextRef="#ctx0" brushRef="#br0">7092 11261 9647,'-14'0'2175,"7"12"0,4 8 1,4 8-2515,4 7 1,5-2-1,1-2 1,3-3-87,4-1 0,6-7 0,0-3 1,4-7 338,3-5 1,4-14 0,-2-8-1,0-6-254,-1-10 1,-2-4 0,-10-3 0,-5 0-48,-4 0 0,-10-3 1,-1 2-1,-9 2 448,-7 1 1,-9 5-1,-6 4 1,0 6-265,-2 10 1,3 1 0,-4 9 0,0 6 202,0 9 0,5 7 0,-4 8 0</inkml:trace>
  <inkml:trace contextRef="#ctx0" brushRef="#br0">7105 11914 8554,'-6'-14'0,"-1"8"103,-1 12 0,2 8 0,5 13 0,-2 0-249,-2-1 1,-3 1 0,3 0-1,2-1 265,2 1 1,-1-2-1,-1-1 385,-1-2 1,-1-6-265,5 2 1,0-12-1,0-10-73,0-13 0,0-8 1,0-6-1,0-4-333,0-4 1,2-5-1,2-1 1,5 2 405,3 2 1,1 1 0,1 1 0,-1 5-115,0 8 0,-1 5 0,-1 8 536,-3-1 0,-3 7 0,2 4-414,-1 6 0,3 4 0,-4 8 0,-3 1-361,0 2 0,-2 4 1,0-4-1,0 0-88,0 1 0,-2-4 0,0 3 30,-3-3 1,-4-2-158,5 0 311,-1-5 0,17-4 0,6-8 1,7-5 89,6-3 0,-1 3 1,4 2-1,-2 1-36,-2 3 0,3 1 0,-4 4 0,-4 2 233,-5 5 0,-5 7 1,-4 5-1,-2 3-127,-4 4 1,-11 1-1,-8-2 1,-6 0-86,-5-1 1,-2 1 0,-1-2 0,-2-3-93,-1-4 0,1-9 1,7-4-1,2-4-165,2-1 1,-4 0-1,7-1 1,3-4 9,3-4 1,7-3-1,-2-1 1,5 1-1328,5 3 1,2-1 0,6 6 1515,1 1 0,5 1 0,2 2 0</inkml:trace>
  <inkml:trace contextRef="#ctx0" brushRef="#br0">7905 11808 9761,'0'-13'2273,"0"7"1,0 6-2068,0 7 1,0 9 0,-2 4 0,-1 0-77,-1 4 1,-5 0 0,5-1 0,-1-2-344,-1-2 1,5-1-438,-4-5 0,5-7 0,3-6 157,2-7 1,4-6-1,-4-5 1,1-4 277,0-4 0,3-5 0,-4 0 1,-2 2 626,-2 1 0,1 1 0,1 0 0,2 2 392,3 3 1,1-2 0,4 6 0,0 2-301,1 1 0,1 2 0,2 0 0,4 1-304,0 3 1,4-1 0,-3 5 0,3 2-731,2 2 0,-6 1 0,-2 0 1,-1 0-511,0 0 1,-5 6-1,-4 2 1,0 4-1641,-2 2 2680,-1 5 0,-12 2 0,-1 5 0</inkml:trace>
  <inkml:trace contextRef="#ctx0" brushRef="#br0">7865 11914 10032,'1'-17'0,"4"-1"0,4 3 979,2 5 0,9 4 0,2 6 0,3 0-2166,2 0 0,4 1 1187,0 4 0,6 2 0,-3 7 0</inkml:trace>
  <inkml:trace contextRef="#ctx0" brushRef="#br0">7731 12274 10700,'-5'-14'1329,"21"8"1,6 16 0,11 5-2059,2 3 1,4 2 0,-4-3 0,5-4 728,5-1 0,8-3 0,8-9 0</inkml:trace>
  <inkml:trace contextRef="#ctx0" brushRef="#br0">12797 14447 8299,'-13'0'161,"-1"0"-25,1 0 0,6 1 755,2 4 1241,4-4-131,1 5-1707,0-6 0,0 6 1,0 3 34,0 3 0,-2 2-64,-2 4 1,-4 1 0,-4 4 0,2-6 148,1-2 0,0-1 0,-4 0 0,0 3-100,-1 0 1,5 3 0,1-4 0,-1 3-96,1 2 1,-2-5-1,5 2 1,2-3-217,2-2 1,-3 0-1,-1 1-338,2-1 0,-4-1 1,-2-2 187,-3-1 0,3-4 0,0 2 0,-1-1 198,-2-3 1,-1-2 0,-2-1 0,-1 0 87,-2 0 0,0 0 0,3-1 1,-1-2-24,-2-1 1,0-5 0,5 4 0,0 1-17,-1-2 0,1 4 1,0-4-1,-2 2-44,-3 0 0,2-1 0,-5 5 0,0 0 24,1 0 1,2 0-1,-4-1 1,-1-2-23,3-2 0,-1 1 0,5 4 0,-2 0 6,2 0 0,-4-5 1,3-1-1,0 1 21,2-1 1,2-3 0,0 3 0,-1-2 102,1-2 1,0 3 0,-1-1 0,0 1-138,-4-1 0,3 5 1,-3-2-1,4 0-164,0 1 1,1-1 0,-2 5 0,-1 0-14,-2 0 1,0 0-1,5 0 1,0 0 118,-1 0 0,1 0 1,0 0-1,-1-1 198,1-4 1,0 4 0,-1-5 96,1 0 1,4 3-1,0-6-108,-1-1 1,-2-2 0,0-1 0,2-1-151,1 1 1,4 0 0,-2-2 0,0-2-47,-1 0 0,4-1 0,-5 3 0,0-1-107,2-2 0,-5-1 0,3 3 1,-2-4 45,3 0 1,-4 2 0,3-3-1,-3 0 95,-1 1 0,-1-3 0,1-3 1,0 1-3,-1 2 0,1-6 1,0 2-1,-1-1 5,1 0 0,4 1 0,2-1 0,-1-2-85,1-1 1,4-4 0,-3 4 0,2 0-27,-1-2 1,1 5 0,4-5 0,0 2 21,0 0 0,0 0 1,1 4-1,2 1-41,2-1 0,-1 0 0,-4 1 0,1-1 108,4 0 1,-4 1-1,4-1 1,-4 0 58,-1 1 1,0-7 0,0-1-1,0-1-59,0-1 1,2 1 0,1-7 0,1-1-77,-1-1 0,-1-1 0,-1 5 0,2 0 17,2 0 1,-1-3 0,-4 2 0,0 2 23,0 1 1,0 4-1,0-2 1,0 1 142,0 1 1,0-3 0,0 4 0,0 1 39,0-1 0,0-3 0,0 4 0,0-2-145,0-3 0,0 0 0,0 0 0,1 1-141,4-1 0,-4 0 1,4 0-1,-4 2 43,-1-2 0,2-2 0,1-1 0,1 0-234,-1 0 0,3 0 0,-1 0 0,-1 0 215,2 0 0,-5 0 0,4-1 0,-4-2 195,-1-2 1,0-3 0,0 3 0,0 2 94,0 2 1,0-4 0,0-1-1,0 2-43,0 2 1,0 0-1,0 6 1,0-2-99,0-2 1,0 4-1,0 2 1,0 0-178,0 0 0,2 0 1,1-3-1,1 1-119,-1-1 1,3-1 0,-1-2 0,-3 1 236,0 4 0,2-2 0,1 4 0,-2 0 15,-2 1 0,1-4 0,1 5 1,1 2-50,-1 1 1,-1-4-1,-2 0 1,0-1-59,0 1 1,0 1-1,0 2 1,0 1 11,0 2 1,0-7 0,-2 8 0,-1 0 111,-1 0 0,-2-7 1,3 7-1,-2-1-38,2-4 0,2 0 1,-1 2-1,0-1-129,-3-2 1,1-1 0,4 4 0,0 0 23,0 2 1,0-4 0,0 8 0,0-2 77,0 2 1,0-2 0,1 6 0,2 1 84,2-3 1,-1 6-1,-3-4 1,2 3-9,2 2 0,-1-1 1,-4 1-1,0 0-16,0-1 0,0-3 1,2-3-1,1 1-20,1 0 0,1-5 0,-4 3 0,2-1-80,2 0 1,-1 1-1,-3-2 1,2 2-29,2 2 0,-1 1 0,-4 4 0,2 1 57,2 0 0,-2-1 0,4 1 119,0 0 1,-5-1-1,5 1 6,0 0 1,-3-1 0,4 1 0,1 0-76,-1 0 0,-3-1 1,5-1-1,0-2-53,-1-6 1,4 3 0,-4-3-1,3 1-118,-2 2 1,3-4 0,-5 5-119,0-2 248,5 5 0,-10-4 0,4 7 85,-1 0-67,-3-1 0,5 5 23,-2 1 1,-2 3 0,6-4-46,1-1 1,2-1 0,3 1 0,1 1-22,2-1 1,4-2 0,-4-1 0,0-1-5,1 1 1,-4 4 0,4 2-1,-1 1-7,-1 3 1,1 1-1,-4 2-56,-1 0 0,0 2 1,0 1-1,1 3 17,-1 1 0,0 2 0,2 3 135,3-3 0,-3-2 1,4-4-1,-1 2 82,0-2 0,-1-2 0,-2-1 0,2 0 10,0 0 1,1 0-1,-5 0 175,1 0 0,-1 4 0,0 1 0,1-1-195,-1 2 1,-4 0-1,0 5 1,0-3-68,-2 3 0,4 1 0,-6 1 0,1 0-89,0 1 0,3 3 0,-4 1 1,-2-2-58,-2-1 0,4-1 1,-1 0-1,-1 3-134,-2 0 0,-1 1 0,0-4 0,0-1-347,0 0 1,0 2 0,-1 0 179,-4-2 1,4 3 0,-3-7-1061,2 3 1083,2 2 418,0-7 0,0 5 0,0-5 0</inkml:trace>
  <inkml:trace contextRef="#ctx0" brushRef="#br0">12237 8983 8317,'-21'7'0,"2"-1"0,6-6 0,-1-2 691,1-2 0,4 2 0,2-1-125,1 6 1,1 6-1,5 8 1,2 2-438,2 2 0,10-4 0,8 4 0,5-2-362,4-2 1,3-4 0,7-3 0,2-2 237,2-2 1,-1-2 0,-2-4-6,2 0 0,3-6 0,7-1 0</inkml:trace>
  <inkml:trace contextRef="#ctx0" brushRef="#br0">11184 13087 7968,'12'-10'0,"-3"-3"0,-3-2 726,0 0 0,0 6 1,4 0-25,-1-1 1,0-1-1,4 3 156,0 3-622,-5 4 0,-2 2 0,-8 4 0,-2 2 10,-5 0 0,-9 5 1,-4-3-1,-5 4-103,-4 5 1,-4-1 0,-11 5 0,-6 0-119,-5-1 1,-8 2-1,-3-3 1,31-11 0,-1 1 7,-1-1 0,-1 1 0,-8 2 0,0 0 0,2-1 1,0 0-1,-1 1 0,-1 1-61,0 1 0,-1-1 0,-2-2 1,1 0-1,1 0 0,0 0 1,1 1-1,0 0 29,0 0 0,1 1 0,1 2 0,0 1 0,0 0 0,0 1 0,2-1 0,-1 0-97,2 1 1,1-1 0,-2 0 0,2-1 0,6-1 0,1 0 0,0 1 0,0 0-658,-33 16 0,12-4 0,4-7 1,6 0-1056,7-4 0,11-1 1808,10-2 0,2-3 0,-2 4 0,-2 2 0</inkml:trace>
  <inkml:trace contextRef="#ctx0" brushRef="#br0">7438 14313 8245,'0'-26'1403,"-1"2"-1089,-4 6 1,4 8-1,-4 14 1,4 5-181,1 3 0,0 7 1,0 4-1,0 0 120,0-1 1,0 4 0,0-4 0,0 3-130,0 2 1,0-5 0,0-1 0,0-1-235,0 1 0,0-9 0,1 1 174,4-1 0,-4-7-205,4-5 1,-4-8 0,-1-10-1,0-4-2,0-3 1,0-6 0,0-2 0,0 1 230,0-1 1,-4-4-1,-1 3 1,2 0 358,2 3 0,1 4 1,0 4-1,0 2-226,0 2 1,1 2-1,4 7 1,4 1-37,3-1 1,2 4 0,3 1 0,2 2 161,2-1 0,-1 2 0,4-2-856,-2 2 237,-5 8 1,6-3 0,-5 6 3,-2 2 1,-2 0 0,-5 3 0,-5-1 4,-3 0 0,-1-4 0,0 0-67,0 2 1,-4 0-544,0 3 1003,-7-7 1,16-1-1,-1-6 203,6 0 0,4 2 0,-1 1 0,0 1-90,1-1 0,-1 4 0,0 2 154,1 3 0,-5 1 0,-2 1 0,-1-1 24,-3 0 1,-2 1 0,-1-1-1,0 0-358,0 1 1,0-1-1,-1 0 1,-2 1-206,-1-1 0,-7-4 0,4 0 1,-2 0-79,0-2 0,0 3 0,-3-4 0,2 0 15,1 0 0,0 3 0,-4-3 1,-1 1-222,1 4 1,-5 1 0,1 1 0,-1 0-75,-1 1 1,2 0 0,-3 3 0,0 0-219,4 0 1,3-2 0,4-2 0,4 0 716,4 1 0,13-7 0,3-1 0</inkml:trace>
  <inkml:trace contextRef="#ctx0" brushRef="#br0">8171 14087 8271,'-13'-21'528,"0"3"0,1 20 0,3 7 0,5 5-90,2 6 1,1-4 0,-2 6 0,-2 0-131,2-1 1,2 7 0,2-4 0,2 0-300,2 1 0,1-4 0,-3-1 1,2-2-472,3-6 1,1 0 89,4-8 1,-1-5 0,-3-10 0,-5-3 10,-2-4 0,-2-9 1,0 2-1,0-2 109,0-2 0,0-1 1,0 2-1,0 0 838,0 1 1,-5-2-1,1 8 1,1-1 376,1-1 1,2 7 0,2-2 0,2 4-408,5 0 1,5 2 0,3 2 0,6 1-604,2-1 0,6-2 1,1 0-1,1 2-168,0 1 1,2 4 0,-4-2 0,-1 1-327,-2 3 1,-6-3-1,-1 2 1,-3 2-789,-6 5 0,-1 5 1,-6 6-1,-4 3 1329,-4 0 0,-10 7 0,-8-3 0</inkml:trace>
  <inkml:trace contextRef="#ctx0" brushRef="#br0">8291 14193 8873,'-1'-28'0,"-2"0"1019,-2 2 0,3 8 0,6 13 0,5 2-1196,3-1 1,1 2 0,2-2 0,1 2-268,2 2 1,1 0-1,-3 2 1,2 2 150,-1 5 293,-3 9 0,0 3 0,-1 5 0</inkml:trace>
  <inkml:trace contextRef="#ctx0" brushRef="#br0">8251 14540 8742,'0'-30'0,"2"5"0,4 9 616,7 8 1,15 8 0,9 5 0,-1 2-1175,-2 1 0,3 4 558,-2-4 0,4-2 0,1 0 0</inkml:trace>
  <inkml:trace contextRef="#ctx0" brushRef="#br0">12277 16539 7556,'2'-9'-1657,"2"0"1909,-3 6 476,-6 9 0,-3-1 981,-5 8-884,5-9 0,10 2-480,2-6 0,-1 0 0,6 2-160,2 2 0,-6-1 0,1 8 0,-1 2-9,-1 3 0,1 6 0,-5-2 1,0-1 22,0 0 0,0 3 1,-2-4-1,-1 0 42,-1 1 0,-2-4 1,3 3-1,-3-3 54,-1-2 0,2 3 1,-2 0-168,1 1 1,-5 1 0,3 7-141,-4-3 1,3-3 0,0-6 0,-1 1-24,-2-1 0,0 0 1,2 2-1,1 2 77,-2 0 0,-1 1 1,-1-5-1,0-1 19,-1-3 1,-3 3 0,-1-3-1,2 1 12,1-1 0,-3 2 0,-1-7 0,0-1 37,-1-2 0,-2-1 1,3 0-1,0 0-105,-1 0 1,-2 0-1,3 0 1,-2 0 66,-3 0 0,-1 0 0,-1 0 0,-1 0-9,0 0 1,1 0-1,-3 0 1,0 0-10,-2 0 0,-2 5 0,3-1 0,-1 1-32,2 1 1,1-5 0,1 4 0,2-4-59,3-1 1,-2-6-1,6-1 1,2-4 1,1-2 1,2 3 0,-1-10 0,1 3 84,0-1 1,-1-1 0,2 2 0,2 0-16,1 0 0,0-2 0,-4 1 0,0 2-1,-1 1 0,1 2 0,0-1 0,-1 1-131,1 0 1,0 4 0,-2 0 0,0-1-52,2-2 1,-4-1-1,9-1 1,-4 1 157,-2 0 0,1-1 0,1 1 0,2 0 61,1-1 1,0-1 0,-3-1 0,2-2 240,1 2 1,2-3 0,-4 1 0,2 2-174,-1 1 0,0-3 0,-1-1 1,2 0-271,-1-1 0,0 1 0,-1 3 1,2-2-151,-1 2 0,3-3 0,-2 1 0,-2 0 134,-1-1 0,4 3 0,-1-7 0,0 0 141,1-3 0,-3 0 1,3-2-1,-1-2 333,0-1 1,2 0-1,-3 4 1,1 1-25,-2-1 0,-1 0 1,1 1-1,0-1-292,2 0 1,2-4-1,-3-1 1,1-2 100,-2-3 0,5-2 0,0-1 1,2-1-582,0-4 1,-5 4 0,3-5 0,0 1 256,0 1 1,-3-5 0,3 5 0,0 1 558,0 1 0,-3 4 0,5 1 1,0 1-15,-2-1 0,4 0 1,-2 0-1,2 2-214,2-2 0,0-2 0,0-1 0,0 0-351,0 0 0,0-4 1,0-2-1,2 0-148,2 0 0,-2 2 1,2 2-1,-2-2 131,-2-5 0,0-2 0,0 1 1,0 3 446,0 1 0,-2-3 1,-1 3-1,-1 0 59,1 0 0,1-3 1,2 3-1,0 1-88,0-1 1,0 1 0,0 4-1,0-1-196,0 2 0,0-7 0,0 7 0,0-2-238,0 1 0,0-2 1,0 0-1,0 2 111,0-2 1,0-5 0,0 4 0,0 0 114,0-2 0,5 4 1,-1-2-1,-1 2 119,-1 2 1,-2 0-1,0 0 1,0 0-19,0 0 0,0 0 0,0 0 1,0 0-108,0 0 1,0 0 0,-2 0 0,-1 0 21,-1 0 1,-5 1-1,3-1 1,0 0 7,0 0 1,2-5 0,4 1 0,0-1-11,0-1 1,0 0 0,0-4 0,0 3 54,0 1 1,0-3 0,0 5-1,0 1 18,0 1 1,-2-2 0,-1-1-1,-1 2-72,1 2 1,-3 1 0,0 1-27,-2 4 40,0-4 1,-4 7-1,0-7 1,0 2 34,-3 0 1,0-9 0,5 6 0,1-1 30,-1-1 1,2-2 0,1-2 0,1-1-118,3-4 0,3 1 1,3-2-1,3 0 2,1-2 0,2-3 1,3 4-1,-2 0 57,-1-1 0,0 3 1,3-1-1,-2 1 0,-1 1 1,-6-3 0,3 7 0,-1 0-50,-1 0 0,1-3 0,-5 3 0,0-1-71,0-3 0,0 2 0,0-1 1,0-1 39,0-2 0,0-1 0,0-2 0,0 0-28,0 2 0,1-12 0,2 7 76,1 0-896,1 2 973,1-3 1,-3 1-1,4-6 89,-1 1 1,3 0 0,-3 9-1,1-1 13,4 2 0,-4-4 1,0 8-1,1-1-130,-1 1 1,-2-3-1,2 4 1,1-4-379,-1-2 1,-3 1 0,5-2-1,0-1 187,-1-2 0,2-1 0,-6 3 0,1-1 76,1 6 0,-5-1 0,4 6 0,-4 0 184,-1 0 1,0-3-1,0 5 1,0 1 463,0 1 1,0 2 0,0 0-1,0 0-571,0 1 0,2 0 0,1 2 0,1 1-84,-1-1 0,3-1 0,0-2 0,1 0-100,4 0 0,-4 0 0,2 0 0,0 0 75,-2 0 1,5 0 0,-5 0 0,2 0 411,0 0 0,-4 2 0,2 1 0,0 3-45,1 1 1,1-3-1,3 5 1,-2 2-142,-1 1 0,4 1 1,6 0-1,1 1-46,-1-1 1,5 0 0,-1 1-1,6-1-460,2 0 1,6-5-1,-2-2 1,4-2 114,1 1 1,-2 4 0,1-5-1,-1 0 345,4 2 1,-4-3 0,-2 6 0,-1 2 17,-1 1 1,3 2 0,-4 3 0,0 2 6,-1 2 0,1 1 0,-4 5 1,4 1-35,1 3 1,-3-2 0,3 7 0,0 1-362,0 2 1,0 2-1,2 2 1,-3 3-4,-1 1 0,-4 2 0,3 5 0,-3-3 131,-1-2 1,0 3 0,-2-3-1,-1 1 393,-2-1 1,-1 3 0,2-4 0,0 0 235,0 1 0,2 0 0,2 5 0,-2-1-275,-3 0 1,4-1 0,-4 0-1,3 0-236,2 3 1,-1 1 0,0-1 0,-3 1 39,-1 2 1,-1 4 0,1-3 0,-4 0-186,-3 1 0,3-1 0,0-3 1,-4 2 237,-3-2 0,1 3 1,-5-1-1,2 0 96,0 1 1,-5-4 0,4 4-1,-2 1-4,-4 2 0,1 3 0,0 2 1,2 1-93,-2 3 0,-2 1 0,-1 5 0,0-1-230,0 1 1,5 0 0,-1 0 0,-1-3-56,-1-1 0,2-2 0,1-6 0,-3-1-352,0-2 0,-2-6 0,0 2-256,0-3 1,-2-3-56,-2-4 0,-3-8 1,-5-10-1,1-6 865,3-6 0,-1-4 0,-3-2 0,1 0 22,3 2 1,0-3 0,-2 12-83,1 0 0,4 8 422,-3 5 0,0 4 1,-2 6-1,1 7 87,-1 8 0,-1 4 0,1 2 0,2-1 372,2 1 0,2 4 1,4-1-1,0-4-233,0-2 1,6-8 0,4 2-1,7-3-469,5-2 0,9-7 1,7-6-1,8-9-594,8-7 0,8-12 1,0-12-1,-29 17 0,-1-1-879,2-2 1,-1 0 1166,0-4 0,1 1 0,-1 1 0,0 1 0,1-3 0,-1 1 1</inkml:trace>
  <inkml:trace contextRef="#ctx0" brushRef="#br0">10637 16246 8373,'0'-28'-572,"0"5"1,0 15 698,0 8 1,5 1 911,-1 8 1,1-5-760,-5 5 0,-6 0 1,-4 6-1,-7 3 281,-5 4 0,-3 9 1,-5 5-1,-4 2-480,-6 2 0,-9 6 0,0 1 0,-2 1-206,-3-4 1,23-21-1,-1 0 1,-2 0-1,1-2 1,-2 1 0,0-1-155,-1 0 1,0 0 0,2-2-1,1 0 1,-1 0 0,0-2 0,-28 13-478,2-7 0,4-4 1,7-7 755,5-3 0,-4 3 0,1-5 0</inkml:trace>
  <inkml:trace contextRef="#ctx0" brushRef="#br0">8291 17818 8318,'0'-25'0,"0"6"-204,0 10 1,2 11-1,1 14 1,1 3-114,-1 2 0,-1 0 0,-2 2 0,0-1 1028,0 2 0,0 1 0,0 2 0,0 0-49,0-1 0,1 4 1,4 0-1,2-4-419,0-1 1,4 2-1,-5-9-363,1-2 74,2-7 1,-2-15-1,-2-12 1,-5-7-578,-5-6 0,2-7 0,-5-10 0,-1-1 300,1-1 1,-2-14 0,4 6 0,0 1 438,0 0 1,2 6 0,4 2 0,0 6 147,0 6 1,6 6-1,2 9 1,4 4-36,2 3 0,-1 3 1,2 3-1,3 3 113,4 0 1,-1 5-1,-1-4 1,1 5-369,0 5 0,-3 2 0,2 7 0,0 0 35,-4 4 0,-6-2 0,-2 5 0,-2 0-140,-4 0 1,1-5-1,0 2-389,2-3 0,-1-2 363,-4 0 0,2-5 184,2-4 0,8-7 1,7-3-1,1 0 44,-1 0 1,3-3-1,-3 5 1,1 1 18,-1 2 0,3 6 0,-4 6 0,-2 5 150,-1 6 1,-6 3 0,-2 2 0,-1 1-83,-3 3 1,-1 3 0,-4 5 0,-2-4-183,-5-3 0,-5-1 0,-2-3 0,-3-5 38,-2-2 1,3-3 0,-2-5 0,-1-1-563,0-3 1,3 1 0,-2-5 0,-1-2-532,0-2 1,5-1 1078,-2 0 0,3 0 0,2 0 0</inkml:trace>
  <inkml:trace contextRef="#ctx0" brushRef="#br0">9078 17685 8776,'6'-24'0,"-6"1"-26,-8 4 0,-2 7 1,1 19 1551,5 11-1340,2 3 1,2 11 0,0-4-1,0 2-286,0 1 110,0 0 1,0-9-1,0 1 14,0 0 0,0-4 0,0-1-161,0-3 0,2-8 0,2-2 0,5-7-175,3-6 0,6-12 0,1-14 0,0-3-34,0-4 0,4-7 0,-6 2 0,0 1 631,-3-1 0,-2 1 0,-1 5 0,-2 2 559,1 2 0,-4-1 0,0 8 1,-2 2 123,1 3 0,4 8 0,-4-2 0,1 3-780,0 2 0,9 6 1,-2 2-1,4 4-884,2 1 0,0 0 0,5 0 0,-3 0 2,-2 0 1,3 6 0,-4 4-1,-3 5-1508,-5 3 1,1 4 2201,-7-4 0,0-1 0,-4-3 0</inkml:trace>
  <inkml:trace contextRef="#ctx0" brushRef="#br0">9184 17738 11851,'0'-1'-600,"0"5"0,11 5 0,2 2 1,3-2-191,4 1 0,-1 2 754,3 1 1,3 6-1,-4 2 1</inkml:trace>
  <inkml:trace contextRef="#ctx0" brushRef="#br0">9171 18178 9803,'-6'-32'1610,"8"15"0,5 6 1,18 11-2513,17 8 1,8-2 0,5-1 0,1-4 901,2-1 0,12 0 0,-2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15663 5677 11907,'-15'-11'-379,"-3"2"0,4 3 0,-4 6 0,3 0 244,2 0 1,-2 0-1,-1 0 1,-2 0 406,1 0 1,7 0 378,1 0 1,6 1 0,0 4-335,6 4 1,6-2-1,7 2 1,4 3-170,0 4 0,7-1 0,6 4 1,2-1-11,7 0 0,-1-1 0,9-3 0,4-3 11,2-2 1,12 2 0,0-7 0,3-2-21,2-5 0,-32 0 1,-1-2-1,1-1 1,-2-1-1,2 0 1,0 1 22,0-1 1,-1 0-1,0 3 1,0-1-1,1 2 1,0-1-1,0 1 1,-1 0-163,0 1 0,0 1 0,4 0 0,0 1 0,-5-1 0,0 2 0,0-1 0,-1 1-253,35 4 0,-1 1 0,-1 4 0,-1-3 218,-2-1 1,2 3-1,1-3 1,-2 0 61,1 0 1,-31-4 0,1 0 0,31-2-1,4 0 188,1 0 1,-38-1 0,1-2 0,35-5 0,-36 4 0,-1-2 24,2-1 0,-1-1 0,3 1 1,-2 1-1,32-6 0,-1-1-12,-2 2 1,-3-2 0,-1 4-1,-3-3-366,-2-1 1,-1 1 0,-5 2-1,-1 1-203,-3-1 0,1-2 0,-7-2 0,-4 1 419,-7 0 0,1-5 0,-2 0 0,-1 2 61,-2 1 0,-2-4 1,1-3-1,0-4-53,-1 0 1,0-7 0,-3-1-1,-2 0 34,-2 3 0,-1-2 0,-5 1 0,-1-1-245,-3 1 0,-3 5 1,-6 5-1,-1 0-355,-4 1 0,-13 0 1,-11 5-1,-7-3-32,-5-2 1,-8 5 0,1-4 450,1 1 0,-3 4 0,7-4 0,1 1 0,2-1 28,-1-2 1,-2-1 0,3-6-1,1-2 567,4-1 1,-4-6-1,4 2 1,-5-4 58,-5-1 1,4 6 0,-5 2 0,0 2-621,-3 3 1,-7 4 0,-5 11 0,-3 3-260,-4 4 1,29 5 0,0 0 0,0 2 0,-1 1 0,0 1-1,-1 1 33,-3 1 1,0 0 0,5-2-1,0 0 1,1 0 0,0 0-1,-28 2 62,8-3 0,2 3 0,10-2 1,0-1 531,0-1 1,1-4 0,4-1 0,-2-3 170,-1-1 0,-2-1 1,1-2-1,-2 3-210,-1 1 1,-9-3-1,-1 4 1,-6 2-119,-2 2 0,26 3 0,0 2 0,-2 1 1,-1 0-1,0 2 0,0 1-397,-1 0 0,-1 2 0,-3 1 0,-1 2 1,2-3-1,0 2 0,2 0 0,0 1-4,4 0 1,1 1 0,1-3-1,2 0 1,-19 9 0,4 0 350,6-4 0,6 3 0,3-1 0,4-2 149,5-1 1,-4-2-1,8 1 1,0-1-98,-1 0 1,0 2 0,-2 3 0,1 4-360,-1 3 0,-4 9 0,-3 6 0,-3 9-94,-5 8 1,19-26 0,-1 1 0,1 3 0,1 1 0,1 0 0,1-1-118,1 2 1,1 0 0,1 1-1,3-1 1,-7 28 0,8-3 159,7-4 1,7-5 0,10-6 0,12-7 196,14-7 0,24-11 0,-22-13 0,2-2 0,6-1 0,1-1 504,3-2 0,2-2 1,7 0-1,1-2 1,2-1-1,0 0 1,1-2-1,-1 0-492,1 1 0,0-1 0,5 0 1,1 2-1,0 2 0,1 1 0,2 1 1,0 1-513,-21-1 1,-1 1-1,0 1 1,21 4-1,-2 2 537,-3 0 0,0 2 0,0 0 0,-1 1 0,-6 1 0,-1 2 0,-3 0 0</inkml:trace>
  <inkml:trace contextRef="#ctx0" brushRef="#br0">8038 5931 7829,'-4'-26'0,"-1"4"1504,2 4 596,2 4-3532,1 6 0,1 2 2295,4 6 1,2-1 150,6-4 1,1-1-1,-1-4 1,0 3-358,1 1 1,1 1 0,1 5 0,3 0-185,2 0 0,0 6 0,4 3 1,0 1 68,3-1 1,6 2 0,-1-5-1,1 0 227,3 0 0,0-2 0,0-4 0,-2 0 266,2 0 1,2-2 0,2 0-1,1-4-12,-2-2 0,7 1 0,-7-2 0,2 3-921,-1 0 0,-1 5 0,0-4 1,0 4-103,0 1 0,-6 0 0,-1 0 0,-2 0 0,0 0 0,0 0 0,-4 0 0,-1 0 0,1 0 0,0 0 0,-1 0 0,1 0 0,0 0 0,-1 0 0,1 0 0,0-2 0,-1-2 0,3 2 0,0-4 0,4 2 0,1-1 0,0 1 0,4 4 0,-1-1 0,0-4 0,5 4 0,-7-4 0,2 4 0,-1 1 0,6 1 0,-4 2 0,1 2 0,-1-2 0,4-1 0,-7 1 0,2 2 0,-1-2 0,2-2 0,-4-1 0,2 0 0,-1 0 0,-4 0 0,5 0 0,0 0 0,-2 0 0,3-4 0,-5-1 0,2 2 0,3 2 0,-3 1 0,0 0 0,0 0 0,1 0 0,2 0 0,6 0 0,1 0 0,-1 0 0,4 0 0,2 0 0,2-1 0,-3-4 0,9 4 0,-4-5 0,0 1 0,-2 1 0,-1-2 0,-4 3 0,0-2 0,0 2 0,1 1 0,-4-1 0,-1-2 0,1 2 0,0 2 0,-5 1 0,-2 0-199,-5 0 0,0 0 0,-3 0 0,-3 0-339,0 0 0,-5 1 1,-3 2-1,-3 3-3072,-5 1 3140,-4 2 1,-5-1 0,0-2 0</inkml:trace>
  <inkml:trace contextRef="#ctx0" brushRef="#br0">4826 6997 13633,'-6'-8'0,"-3"4"0,-3 2 508,-1 2 0,-7 0 1,0 0-1</inkml:trace>
  <inkml:trace contextRef="#ctx0" brushRef="#br0">4626 6957 17345,'-14'-6'-335,"1"4"1,0-4 0</inkml:trace>
  <inkml:trace contextRef="#ctx0" brushRef="#br0">4426 7077 8663,'0'-30'0,"1"3"-654,4 7 0,2 9 1396,6 7-124,1 8 1,-3-1 0,0 5 0,-2-2-60,1-3 1,2-2 0,1-1 0,2 0-6,3 0 1,3 0 0,5 0 0,1 0-187,0 0 0,4 5 0,1-1 0,2 0-196,3 2 1,3-4-1,5 2 1,2-2 143,1-2 1,2 0-1,-4 0 1,0-2-69,0-2 0,7 2 0,-3-2 1,-1 2 11,-1 2 1,-4-4 0,-2 0-1,-1 1-154,-1 1 0,3 2 0,-8 0 0,3 2 10,-3 2 0,-1-1 1,-4 6-1,1 0-266,-2-2 1,0 4-1,-1-7 1,1 0 69,2 2 1,1-4-1,-6 2 1,2-2 181,3-2 0,-2 0 0,3 0 0,-1 0 18,0 0 0,6 0 0,-2 0 0,-1 0-137,-3 0 0,1 0 1,1 1-1,-1 2-114,1 2 1,-2 5 0,-3-1-1,2 3-160,1 1 1,5 0-1,-4 1 1,1-1 248,-1 0 1,4-4 0,-4-1 0,2-2 362,4-3 1,-4-2 0,3-1 0,1 0 16,1 0 0,4-6 0,-8-3 0,4-1-190,1 1 0,0-3 0,-2 5 1,-2-1-347,-5 4 0,1 2 0,1 2 0,0 0-81,-1 0 1,2 0 0,-4 0 0,-2 0 262,2 0 0,-1 0 0,-1 0 0,2 0 162,1 0 0,5 0 0,-4 0 1,1 0 66,-1 0 0,1-6 0,-3-1 0,2-2 3,2 0 0,-4 6 0,2-3 0,0 2-430,-1-1 1,1 1 0,-2 4 0,2 0-2,2 0 1,-2 2 0,2 0 0,0 3 141,0-2 0,0 0 1,3 0-1,-2 1 124,2-1 0,-2-1 1,0-4-1,1-1 265,-2-1 1,9-7 0,-3 3 0,1-4-116,1-2 1,1 1 0,-1 1 0,-2 2-276,-1 1 0,5 2 1,-7-2-1,-1 3-71,-2 0 0,2 4 0,-4-2 0,1 2 25,-1 2 0,-1 0 0,-4 0 0,0 0 66,-1 0 0,1 0 0,1 0 0,2 0 206,1 0 0,0-1 0,-4-2 0,1-1-145,3 1 0,-3 0 0,5 0 0,-2-2 49,0 2 1,4 2 0,-2-1 0,1-1-253,3-1 0,2-1 0,-1 5 0,-1-1 127,-1-3 0,-2 2 1,3-2-1,-3 2 62,-2 2 0,4 0 0,-3 0 0,1 0 105,3 0 1,1 0-1,2 0 1,0 0-42,0 0 0,-1 0 0,-1 0 0,1 0-19,2 0 0,7-4 1,-2-1-1,-1 2 5,1 2 1,5-1 0,-2-1 0,1-1-35,-1 1 1,3 1 0,-3 2 0,1 0 7,-1 0 0,1 0 0,-4-1 0,-2-2-31,-2-1 1,-1-1-1,-8 5 1,0-1 17,-1-4 0,-2 4 0,-5-5 0,-1 1-30,-1 1 0,5-2 0,-7 3 0,1-1-110,1 1 1,-3 1 0,4 2-1,-2 0 30,2 0 0,-3 0 0,1 0 0,2 0 77,1 0 1,2 0 0,-1 0 0,-1 0-46,-2 0 1,0 0 0,-3 0 0,-3-1 207,-2-4 0,1 4-1492,-7-4-2184,3 4 2764,-4 1 1,-4 6-1,-8 3 1,-5 2 668,-3 3 0,-7 5 0,-2 2 0</inkml:trace>
  <inkml:trace contextRef="#ctx0" brushRef="#br0">7278 8329 30146,'-20'-5'-1063,"2"-3"0,3-1 814,2 0 0,4 2 0,1-3-92,2 1 1,2 4-132,4-4 0,6 2 0,4-3 0,7 1 794,5-2 0,4 4 0,6 0 0,3-1 125,4 1 0,1 2 0,1-2 1,3 1-99,5 3 0,3 2 0,2 1 1,-1 1-279,0 3 0,0-1 1,1 5-1,1-1-89,2 1 1,1-4-1,3 3 1,-3 1 322,2-1 0,0-4 1,0 3-1,0-1 192,-4-1 1,3 2 0,-1-3 0,-3 3-458,-5 1 1,-1-4-1,-6 3 1,-2-1-41,2-1 0,-1 0 0,-5-4 0,-5 0 0,-4 0 0,2 0 0,-9 0 0,0 0 0,-4 0 0,-2 0 0,-3-1 0,-3-3 0,-6 1 0,-11-5 0,-5 2 0,-15 2 0,-5 2 0,-8-1 0,-8-1 0,-3 0 0,-4 4 0,-3 0 0,-4 0 0,-9 0 0,5 0 0,1 0 0,2 0 0,2 0 0,7 0 0,5 0 0,2 0 0,5 0 0,8 0 0,5 0 0,6 0 0,5 4 0,6 0-102,-1-1 0,7 0 0,4 0 1,6 3-1110,6 2 1,10-4-1,9 5 1196,11 1 1,7 2 0,7 1-1</inkml:trace>
  <inkml:trace contextRef="#ctx0" brushRef="#br0">17169 8130 28402,'-13'0'-269,"0"-2"1,-1-1 62,1-1 1,-5-1 0,-1 5 0,0 2 49,-1 2 1,-2-2-1,4 4 1,2-2 310,1 0 0,2 1 1057,0-5-609,5 0 1,4 0-1,8-2-344,5-2 0,13 2 1,6-2-1,7 3-219,6 1 1,6-5-1,11 1 1,3 1-169,0 1 1,8 7 0,-2 1-1,1 0-103,0-1 1,-4 4-1,-3-3 1,-7 0 215,-2 0 1,2-1-1,-10-5 1,-4 0 195,-7 0 0,-4 0 0,-11 0 0,-2 0 498,-1 0 1,-11 0-1,-8 0-544,-12 0 1,-20-5-1,-10-1 1,-7 0-136,-5 0 0,-13 2 0,-3 4 0,34 0 0,-1 0 0,-1 0 0,1 0 0,0 0 0,2 0 0,0 0 0,1 0 0,-35 1-245,5 4 0,3-2 1,10 4-1,2-1-245,5-3 0,11 3 1,8-2 132,5-1 1,6 0-1,12 0 1,12 2-337,15-2 1,16 4 724,12 2 0,20 3 1,-31-5-1,0-1 1</inkml:trace>
  <inkml:trace contextRef="#ctx0" brushRef="#br0">24408 11781 8320,'0'-21'130,"5"-2"1,3 5 460,-1 2 1,-1 5 0,-6 2-168,0-1 0,0-2 0,2 0 271,2 4 1,-1 0 0,6 5 0,1-1-158,2 1 0,1 3 1,2 4-1,2 7-44,0 5 1,6 0-1,-4 8 1,0 2-60,0 4 1,1 1 0,-4-3 0,2 2-749,-2 1 1,-1 0 0,-2-4 0,-1-2-731,-3-3 0,3 2 1,-3-6-1,1-2-1393,-1-1 1,7-8 2435,-3-2 0,10-4 0,-3-1 0</inkml:trace>
  <inkml:trace contextRef="#ctx0" brushRef="#br0">24994 11595 10587,'-18'-21'0,"-1"-4"0,0 1 1418,0 8 1,-5 16 0,0 15-1,-6 10-1027,-5 9 1,-8 6 0,-3 3 0,-1 3-298,-4 1 1,-1 0 0,-1 4 0,1-4-528,3-1 1,5 3 0,8-3 0,7-2-873,5-2 0,5-5 1,7-12-1,3-3-461,5-4 1,4-9 1765,4-5 0,9-14 0,8-5 0</inkml:trace>
  <inkml:trace contextRef="#ctx0" brushRef="#br0">24274 11275 8224,'-26'0'0,"-1"0"633,0 0 0,-1 12 0,-3 8 0,-5 14-23,-2 15 0,2 11 0,19-25 0,0 2 1,1 2-1,0 1-299,0 0 0,2 2 0,2 6 0,2 1 0,0-1 0,2 1 0,1 4 0,1 0-286,1 2 0,1 1 1,1-3-1,1 0 0,5 1 1,2-1-1,2-4 1,4-2 31,2-3 0,3-2 0,7-1 0,3-2 0,2-6 0,2-4 0,1-2 0,2-3-103,-1-3 0,2-2 1,6-3-1,2-1 0,1-4 1,1-2-1,2-1 0,1-4-138,3-2 1,1-2 0,1-3 0,0-2 0,1-3 0,0-3-1,1-1 1,-1-3-136,1-1 1,-1-2-1,-5-1 1,-1-2-1,-2-1 1,-2-3-1,-2-2 1,-2-2-12,-2-3 1,-3-1 0,2-8 0,-3-1 0,-5-1-1,-3-2 1,-2-3 0,-2-2 198,-2-2 1,-4-1 0,-1 2 0,-4-1 0,-4-4 0,-3-1 0,-2 1-1,-2 0 182,-3-2 1,-4 0 0,-2 3 0,-4 2-1,-6 0 1,-4 2 0,0 2 0,-2 2-105,-1 2 0,-3 3 1,-1 5-1,-3 3 0,-1 2 1,-1 3-1,1 3 1,-1 2 728,0 2 1,-1 4-1,-31-11 1,-3 13-1,3 6-683,1 5 0,7 16 0,3 7 1,9 7-613,8 6 0,13 7 619,14 7 0,4 10 0,13-2 0,6 3 0</inkml:trace>
  <inkml:trace contextRef="#ctx0" brushRef="#br0">25407 12034 8538,'9'-4'0,"0"0"762,1 1 0,2 1 0,3 2 1,1 0-335,2 0 0,4 0 1,-2 0-1,0-1-200,4-4 1,1-2 0,3-7 0,2 0-79,1-4 0,8 2 0,-1-7 0,7 0-53,2-2 1,2-2 0,4 0 0,-1-1 80,-3-3 1,-2 1 0,-4-5 0,0-1 188,-4 2 0,-1-4 0,-7 1 0,-1-5-42,-2-2 0,-1-11 0,-2 2 0,-1-4-37,-2-2 1,-1-2-1,2-5 1,-2-2-177,-2-3 0,-1 3 0,-5-5 0,2 0-518,-6 36 1,0-1 0,1-33 0,4 1 0,-4 5 131,-3 1 0,4-8 0,-7 5 0,-1-1 123,-1 0 0,-4 1 0,-2-1 0,-5 0 146,-3 1 1,-6-5 0,0 7 0,1-2 106,-3-2 0,4-1 0,-5 2 0,1-2-201,-1-1 0,13 33 0,0 1 0,-12-36 0,11 36 0,1 0 17,-1-2 0,0 1 1,-2 1-1,0 0 1,1-1-1,2 0 1,-1 0-1,2-1 103,-1 0 1,1 0 0,-2-2 0,0-1 0,-1 1 0,1 1 0,-1 1 0,0 1 7,1 0 1,-1 2 0,-1-2 0,-2 2 0,-9-34-1,-1 3 376,0 2 1,-6-2-1,2 10 1,-1 2-298,0 5 1,-3-1-1,-2 7 1,1 1-305,-1 1 0,-3 4 1,2-1-1,-1 2-25,-2 0 1,-5-3 0,5 8 0,-3-2 267,0-3 1,-6 0 0,9 0 0,2 3 417,1 1 0,3 6 0,4 7 0,0 0-333,1 4 1,-5 7 0,-1 5 0,1 4-424,-1 4 1,-5 10 0,-5 8 0,2 4 180,-3 6 0,8 6 1,-5 8-1,4 0-359,7 0 1,-1 3-1,11-3 1,1-1 188,3 1 0,0 3 0,11-3 0,1 0-57,1 0 1,2-2 0,2-4 0,1-1-146,1-4 1,7 2 0,-2-4 0,1-2-1669,-1-3 2150,3 2 0,1-15 0,8 4 0</inkml:trace>
  <inkml:trace contextRef="#ctx0" brushRef="#br0">24927 7836 8512,'-20'-13'0,"2"1"0,3 2 6,2 1 0,4 6 0,0 0 59,-1 6 0,-1 4 1,2 8-1,5 3 288,2 4 0,2-1 0,0 1 0,0 0 124,0-1 1,5 3 0,1-5 0,1 0-227,4 1 0,5-3 1,3-5-1,0-3-298,1-5 1,2-2 0,-3-2 0,0-2-11,1-2 0,2-3 0,-3-8 0,0-1 57,1-2 0,-3-6 0,-3 3 0</inkml:trace>
  <inkml:trace contextRef="#ctx0" brushRef="#br0">24394 8769 8525,'2'-26'266,"2"-1"0,-1 0 0,4 2 0,1 4 1125,-1 8 1,-4 0-1270,2 4 0,2 3 0,1 3-10,-1 6 0,3 4 1,-4 7-1,2 0 58,2 4 1,2 2 0,1 3 0,0-1-527,1 2 0,4 1 1,-1 2-1,0-2-718,-3-3 1,4 2 1073,0-6 0,12 0 0,-2-5 0</inkml:trace>
  <inkml:trace contextRef="#ctx0" brushRef="#br0">24954 8676 8525,'-25'-4'963,"3"-1"1,1 2 0,2 9-1,-7 9-590,-3 10 1,-13 19 0,1 13 0,19-27-1,-1 2-543,1 1 0,-1 1 0,-22 25 1,25-26-1,0 0 0,-18 31-319,2-3 0,5-8 1,9-8-1,5-7-670,7-7 1,4-6 1158,6-11 0,0-1 0,0 0 0</inkml:trace>
  <inkml:trace contextRef="#ctx0" brushRef="#br0">24541 8276 8427,'-22'-29'-113,"-2"2"1,2 8-28,1 7 0,-3 6 0,2 7 1,-5 4 381,-4 4 0,-3 14 0,-6 8 0,0 8 244,0 5 1,0 13 0,20-24 0,0 2 0,0 2 0,0 3-155,0 5 1,0 2 0,2 2 0,2 2-1,1 4 1,2 0 0,2 0 0,3 1-283,2-1 0,3 1 1,6 1-1,4-1 0,4-7 1,3-2-1,5-1 0,4-2-80,3-2 0,4-2 1,4-5-1,2-4 0,2-3 1,2-4-1,3-3 0,2-3-126,3-5 0,1-3 0,3-1 0,0-4 0,3-7 0,0-2 0,0-2 0,-1-3-47,0-3 1,-1-3 0,3-6 0,-1-4 0,-8 2-1,-2-3 1,0-2 0,-1-3-10,-2-1 0,-3-1 1,-4-1-1,-3-2 0,-4 1 1,-3-1-1,-2 1 0,-1-2 67,-2-2 0,-3-1 0,-5 3 0,-4-1 0,0-36 1,-11 1 90,-10 2 0,1 34 1,-3 2-1,-27-23 1,-9 3 108,21 29 0,-1 2 0,-5 0 0,-2 3 0,-1 2 0,-1 3 0,1 1 0,-2 2-35,0 2 1,-1 2 0,1 2 0,1 2 0,-34 7 0,7 4-935,8 7 1,12 8 913,7 10 0,5 2 0,9 2 0,-1-2 0</inkml:trace>
  <inkml:trace contextRef="#ctx0" brushRef="#br0">23794 9049 15666,'-13'-18'-7,"0"1"0,-1-6 1,2 6-1,2 2 344,1 4 0,2 0 0,-4 3 1,3 1-254,-3 2 0,4-1 0,-2 1 0,-1-3-66,-2-2 0,-6-8 0,-3-6 0,-3-5 196,-4-7 0,-7-10 0,-1-7 0,-2-6 24,-2-2 1,18 25-1,1-1 1,-1 2 0,-1-1-1,1 0 1,0 0-99,-1-2 0,-1 0 0,-3-3 0,0 1 0,3 2 0,-1 2 0,0 0 0,-2 1-81,1-1 0,-1 1 0,-1-1 1,-2 2-1,1 1 0,-1 1 1,1 0-1,-1 2-205,1 0 0,-1 2 0,-3 1 1,-1 1-1,2 0 0,0 1 0,1 1 1,-1 1-150,-1-1 1,0 2 0,-30-17 0,2 8 0,8 5-1326,7 3 0,10 1 1620,5 9 0,6-6 0,7 10 0,6 0 0</inkml:trace>
  <inkml:trace contextRef="#ctx0" brushRef="#br0">22235 6011 8141,'-2'-23'0,"-1"3"0,-1 0 0,1 4-376,1 1 0,1 2 0,-2 0 642,-2-1 1,-5 7-1,3 1 735,-1 0 0,-4 6 1,4 0-604,-4 7 0,4 7 0,2 4 1,2 4-49,-1 3 0,1 12 0,4 4 1,2 5-225,2 5 0,-1 0 0,4 3 0,1-1-98,-1 0 0,1-1 0,2-3 0,-3-6-703,-1-6 0,3-4 0,-3-8 222,1-3 1,2-9 452,5-8 0,-1-21 0,0-7 0</inkml:trace>
  <inkml:trace contextRef="#ctx0" brushRef="#br0">22515 5677 8074,'-33'8'0,"0"-2"834,4 0 1,4 7-1,11 11 1,1 5-359,0 7 1,4 7-1,1 3 1,2 0-165,3-1 0,2 6 1,2-2-1,4 1-828,4-1 1,7 4 0,2-5 0,-2-4-507,-1 0 0,3-7 1022,0-5 0,-1-10 0,-3-3 0</inkml:trace>
  <inkml:trace contextRef="#ctx0" brushRef="#br0">22328 6330 8040,'-18'-22'743,"0"0"1,2 10 0,9 0-1,7 5-487,7 4 0,9-3 0,5 0 0,3 0-201,4 0 0,8 2 0,-1 4 0,2-2-850,-1-2 0,-4 2 0,-5-2 1,0 2 794,-1 2 0,1-5 0,0-3 0</inkml:trace>
  <inkml:trace contextRef="#ctx0" brushRef="#br0">22701 6170 9724,'6'-7'609,"3"3"1,3 1-1,1 0-452,1-2 0,3-1 1,1 3-1,-2-1-248,-1 1 1,-3-4 0,-2-1 0,-2-1-380,-2 0 1,0 5-9,-2-5 0,-4 2 1,0-2-1,-7 4 395,-5 4 1,-6 2 0,0 2-1,2 3 487,1 2 1,3 1 0,2 4-53,1 0 0,8 0 0,1 1-123,7-1 0,5 0 0,3-1 1,1-1-566,2-2 0,8-2 0,-2 2 0,0-3-2059,1 0 2395,0-5 0,2 5 0,0-6 0</inkml:trace>
  <inkml:trace contextRef="#ctx0" brushRef="#br0">23061 6130 8040,'-18'0'354,"1"0"0,0 0 390,3 0 0,5 0-32,0 0 0,7 0 0,2 0-530,8 0 1,4 0 0,1 0 0,0 2-309,1 2 0,-1-2 0,0 2-425,0-2 0,-4-2 457,0 0 1,-6 1 0,0 2 392,-6 2 0,-4-1 1,-5-2 297,3 2 0,3-1-434,6 6 1,2-2 0,4 2 0,5-4-561,6-4 1,6-1 0,0 0 0,2-1-1423,1-4 0,4-7 1819,-3-5 0,8-19 0,-7 1 0</inkml:trace>
  <inkml:trace contextRef="#ctx0" brushRef="#br0">23341 5624 9181,'-19'-19'0,"-2"4"783,0 5 0,2 7 0,6 0 0,1 6-290,3 6 1,3 4-1,6 5 1,0 4-178,0 3 1,6 3-1,3 2 1,3 1-234,1-1 0,2 2 1,1-1-1,2-1-609,-2-2 1,-1-7 0,-2-4-1622,1-2 1230,-1-1 0,-6-9 647,-2-5 1,-5-4-1,-5-6 1,-3 2 621,-4 2 0,-2 2 0,1 4 591,0 0 0,4 1 0,1 4 0,3 5-416,2 6 0,3-1 1,4 5-1,5-1-550,3 3 1,7-3 0,3-2 0,3-6-217,2-2 1,0-6 0,1 2 0,0-5-176,-1-5 1,1-2 0,-10-8-1,-2-1-71,-1-2 1,-6-6-1,-2 4 1,-1-1-121,-3 3 0,-3-1 3218,-5 1-2862,-2 0 1,6 12-1,8 6 1,12 8-2102,12 4 2350,24 1 0,1 0 0,17 1 0</inkml:trace>
  <inkml:trace contextRef="#ctx0" brushRef="#br0">26327 9196 8757,'-31'0'0,"0"0"0,3 0 592,4 0 1,6-2-366,9-2 0,5-5 1,11-9-1,10-6 32,8-5 0,10-5 1,2-9-1,6-5-258,6-5 1,-20 23-1,0-1 1,1 2-1,1 1 1,0-1-1,0 0-249,0-1 1,0 1-1,-3 1 1,-1 1 0,1-2-1,0 0 248,0 2 0,-1-1 0,17-31 0,-18 29 0,0-1 0</inkml:trace>
  <inkml:trace contextRef="#ctx0" brushRef="#br0">26514 6730 8681,'0'14'368,"0"-1"1,0 2 0,0 2 0,0 6 159,0 2 0,0 3 1,0 2-1,1 1-576,4-2 0,-4 2 1,4-2-1,-4-4-379,-1 0 0,0-6 1,0-1-142,0-3 0,-1-8 156,-4-2 0,-1-11 0,-3-8 0,5-8-1,2-8 1,-2-2-1,-1-7 1,2 1 571,2-4 1,1 1 0,0 4-1,0 3 493,0 1 1,4 2 0,2 6-1,0 3-159,0 4 0,5 3 0,-3 3 602,4 4 0,2 2-896,-1 6 1,-1 6 0,-2 2 0,-2 4-175,-2 2 0,2-1 0,-2 2 0,0 1-109,0 2 0,3 0 0,-3-7 0,0 0-162,0-2 0,0 0 0,-3 4-701,1 0 1,7-5 751,-3-4 0,4-2 0,2-2 322,-1 0 1,-4 1-1,-2 3 57,-1 5 0,3-1 0,-4 1 0,-3 2 426,0 6 0,-4-1 0,-2 6 0,-5 0-265,-3-1 0,-1 4 0,-2-2 0,-1 0-217,-2-1 1,-6 2-1,2-5 1,-2 1-151,2-1 0,-1-1 0,5-5 1,1 0-777,3 1 1,0-2-1,1-2 1,1-1-1850,3 1 0,3 2 2647,6 1 0,12-5 0,3-2 0</inkml:trace>
  <inkml:trace contextRef="#ctx0" brushRef="#br0">27114 6810 8223,'-14'-21'0,"1"7"0,0 8 536,-1 4 1,7 5-1,1 11 1,1-1 125,1 0 0,-6 6 0,2 4 0,-1 2-587,0 1 1,2 1 0,-3-2 0,2-1-146,2-2 0,2-6 40,4 2 0,1-9 0,4-6-871,4-6 1,7-10 0,2-9 0,0-5 615,1-4 0,0-2 1,3-5-1,-4 1 651,-3 0 1,-2 1 0,-1 10 0,-3-1 178,-5 0 1,-1 7-1,0 2 1,2 3 198,-2 2 0,-2 4-1235,-1 0 1,6 6 0,2 0-426,-1 6 1,3 6 0,-5 9 0,-1 2 915,2 1 0,-10 4 0,2-4 0</inkml:trace>
  <inkml:trace contextRef="#ctx0" brushRef="#br0">26994 7037 8729,'-26'0'0,"4"0"0,4 0 454,4 0 1,6 1 0,7 4-423,8 4 1,6-4-1,13 1 1,-1-1-504,3-1 0,2 1 0,-4-5 0,-1 0-1298,-2 0 1769,-4 6 0,-6 1 0,1 6 0</inkml:trace>
  <inkml:trace contextRef="#ctx0" brushRef="#br0">27087 7223 8223,'-13'6'508,"-1"-4"1,1 4 281,0 0 1,8-3 0,8 4-492,9-1 0,16 3-299,3-5 0,6 1 0,3-5 0</inkml:trace>
  <inkml:trace contextRef="#ctx0" brushRef="#br0">24101 9676 23381,'-13'0'0,"-1"0"0,1 0-773,0 0 1,4 0 0,1-2 0,1-1-5,-1-1 1,4-1 0,-5 5-304,-1 0 1036,4 0 0,-6 0 1,5 0-1</inkml:trace>
  <inkml:trace contextRef="#ctx0" brushRef="#br0">23661 9755 20101,'-44'-1'-315,"-1"-3"1,-4 2 0,5-2 0,1 2 173,1 2 0,-2 6 0,-2 3 0,0 4-292,0 5 0,3 1 0,6 5 1,3-2-158,2 2 471,1-5 0,4 6 0,0-4 1</inkml:trace>
  <inkml:trace contextRef="#ctx0" brushRef="#br0">22755 10209 16343,'-20'16'-527,"-2"-1"1,-2-3 479,2-1 1,1 6-1,5 0 1,-2 1 15,2 1 0,-5 7 0,1 6 0,-3 1-428,1-1 1,6 1 0,-2-3 0,5 1-13,4-2 0,3-2 0,7-5 0,4-3-807,4 1 1265,9-6 0,2 6 0,7-7 0</inkml:trace>
  <inkml:trace contextRef="#ctx0" brushRef="#br0">22701 11075 9204,'0'34'0,"0"-4"0,0-7 295,0-5 0,2-3 0,2-3 131,5-3 1,9 1-1,4-4 1,3 1-566,2 4 0,0 0 0,1 3 0,3-1-144,4 0 0,5 5 0,3 1 320,2 2 0,5 1 1,-3 5-1</inkml:trace>
  <inkml:trace contextRef="#ctx0" brushRef="#br0">23914 11541 8573,'20'0'0,"2"0"0,1 0-313,0 0 1,6 6 0,-1 3 0,5 4 312,4 5 0,0-3 0,0 3 0,-3-5 0,-1-4 0,4-3 0,-2-6 0,4 0 0,1 0 0</inkml:trace>
  <inkml:trace contextRef="#ctx0" brushRef="#br0">25554 11581 8443,'0'-60'1378,"6"-1"0,3 12 1,4 12-1695,5 10 1,1 14 0,6 7 0,2 2 315,5-1 0,11-5 0,5 2 0</inkml:trace>
  <inkml:trace contextRef="#ctx0" brushRef="#br0">26287 10409 8348,'0'-67'0,"0"-1"0,0 4 552,0 6 0,0 5 0,0 13 0,0 7-369,0 8 1,0 6-1,-1 7 1,-2 2-1008,-2 1 0,-1 5 1,2-4 594,-5 2 0,2-4 1,-2 1-1,-2-4-216,-1-5 0,1-1 0,0-5 1,2 2 444,-1-2 0,-2 0 0,-1 2 0,-1-9 0,1 3 0</inkml:trace>
  <inkml:trace contextRef="#ctx0" brushRef="#br0">25474 9649 8470,'-53'0'-330,"1"-6"0,0-3 0,0-3 309,-3-1 1,-2-5-1,0 0 1,1 4 99,4 3 0,0 1 0,6 5 0,0 2-79,1 2 0,-6 1 0,4 0 0</inkml:trace>
  <inkml:trace contextRef="#ctx0" brushRef="#br0">23714 9676 23001,'-28'-21'-1206,"-3"-10"0,10 3 0</inkml:trace>
  <inkml:trace contextRef="#ctx0" brushRef="#br0">23248 10622 8429,'0'-25'-222,"0"2"0,0 12 0,0 11 0,0 7 406,0 5 0,0 1 1,0 2-1,-2 1 158,-2 2 1,1 6 0,-5-4 0,3 3-124,2-1 0,-3-6 1,1 2-1,2-3-189,2-2 1,1 0 0,0 1-120,0-1 1,6-6-1,3-4-207,2-6 1,-2-5 0,0-10-1,2-4 40,0-4 0,-2-2 0,0-3 1,0-3 404,-1 0 1,3-7 0,-3 5 0,1 3 29,0 4 0,-2 2 0,3 2 0,-2 3 208,-2 4 1,3 3-1,-4 3 1,1 2 313,0 1 1,0 6-601,-1-1 1,-2 7 0,4 3 0,-1 1-650,-3 3 0,-2 2 0,-1 3 403,0 3 1,0-3 0,-1 2 180,-4-2 1,3-3-55,-7-3 1,7 1-103,2-5 0,6 4 0,7-5 0,1 0-38,-1 2 0,0-3 1,1 6-1,-2 2 60,-4 0 0,3 3 0,-7-1 1,-1 0 278,-1 1 1,-2-1 0,0 0 212,0 1 0,-5-5 0,-1-2 0,0 0 144,1 1 1,-6-4-557,2 5 0,-3 0 0,1 4-208,2 1 1,-2-1 0,5 0 0,-1 1-77,-3-1 0,2 0 0,1 1 1,-1-1-175,1 0 0,-2 1 0,-4-1 0,-1 0 75,1 1 0,0-1 0,1 0 1,2-1 400,1-3 0,6 3 0,-3-11 0,6 5 0</inkml:trace>
  <inkml:trace contextRef="#ctx0" brushRef="#br0">23821 10715 8403,'-18'-25'56,"0"3"0,2 10 0,6 13-200,1 11 0,0 6-1,-3 6 1,2-2 73,1 1 0,4 1 0,-2 0 0,1-3 304,3-2 1,3-1-1,3-5-66,2 0 1,5-5 0,0-4 0,5-2-172,3-2 0,0 0 1,-5-3-1,0-5-48,1-5 0,-2-5 0,-4 0 0,-3-2-13,-4-1 0,-1-4 0,-3 4 0,-4 0 95,-6 4 0,-4 2 0,4 1 0,0 1-72,-1 0 1,1 4 70,0 0 0,8 5-29,10-5 0,8 0 0,14-5 0</inkml:trace>
  <inkml:trace contextRef="#ctx0" brushRef="#br0">24421 10249 17370,'-18'0'-183,"0"0"0,2 1 0,6 5 0,1 7-225,-2 8 1,0 13 0,-3 5 0,1-1 477,0 1 0,-5 5 0,1-7 1,4-1-100,3-2 1,5-8 0,-2-5 0,1-2-140,3-2 1,2-3-821,1 0 5,0-7-222,0 5 0,0-12 659,0 0 0,0-2 0,0-6 689,0-3 0,-6 1 1031,-3 1 0,-2 2-743,2 2 0,4 5 0,6 0-784,3 8 1,10-1 0,8 2 0,3 0-862,2-2 0,5 1 1282,4-4 1,8-3 0,4 5-1</inkml:trace>
  <inkml:trace contextRef="#ctx0" brushRef="#br0">24754 10622 9228,'-4'-14'0,"-1"1"788,2 0 1,3 5-634,5 4 0,2 8 0,6 7 0,1 4-33,-1 2 0,0 7 1,1 0-1,-1 4-150,0 3 0,-1 4 0,-1 0 0,-4 0 32,-1 2 1,-2 5-1,-7-7 1,-4 4 41,-6 1 1,-14-2 0,-1-2-1,-3-5 70,-2-3 0,2-7 1,4-5-1,1-6-135,-1-5 0,6-4 1,5-2-1,6-5 29,5-8 1,11-5 0,11-9 0,14-3 79,16-5 1,6-2-1,10-1 1,0 4 247,2 4 0,5 4 0,0 6 1,-2 8-339,1 7 0,-28 2 0,0 1 0,0-1 0,-1 0 0</inkml:trace>
  <inkml:trace contextRef="#ctx0" brushRef="#br0">5105 9009 9483,'2'-25'0,"2"3"772,5 4 0,3 9 0,1 5 1101,1 2 0,-5 4 0,-3 2-1782,-5 5 1,-7-3 0,-16-2 0,-9-2 1093,-6-2 1,-8 0 0,-2 0-1,-5 0 158,-7 0 0,-3-5 0,-2 1 1,2 1-1029,-2 2 1,-6 1-1,-1 1 1,2 2-772,1 1 1,2 7-1,4-4 1,3 2 502,0 0 1,4-2 0,-1 4-1,4-2-1818,3 1 1,2 3 0,-2 4 1696,4 0 1,4 1 0,1-5-1</inkml:trace>
  <inkml:trace contextRef="#ctx0" brushRef="#br0">2040 9422 27396,'0'-25'-1371,"0"-3"0,0-5 0,0 7-62,0 7 1061,0 4 1,0 13 0,0 8 0,0 9 324,0 7 0,0 9 0,0 3 0,0 2 244,0-1 0,4-1 0,2 3 0,1-2-135,4-3 1,-1-1 0,2-4-1,-2-2-75,1-3 0,6-2 0,-6-9 0,-1-2-571,2-4 0,-6-5 1,-2-5 297,-2-4 0,-2-8 1,0-7-1,-2-6-990,-2-5 1011,-4-16 1,0 4-1,-1-9 175,-2 1 1,4 5 0,0-10 0,1 4 507,3 3 0,1 4 0,2 13 0,0 5 243,0 3 0,2 7 0,2 5-612,5 6 1,3 5 0,1 10-348,0 4 0,1 7 0,-2 3 1,-2 2 212,-1 3 1,-2 1-1,2 1 1,-4 1-92,-4 0 0,-1-5 1,0-1-1,0-1 357,0 1 1,-6-5 0,-1 2 259,-1-3 1,2-6-589,6 0 0,2-6 0,5 1 0,10-2 592,8-2 0,6-5 0,0-1 0,3 0-86,0 0 0,5-2 0,-5 3 0,0 2 97,-3 2 0,-4 5 0,-4 4 1,-3 2-156,-6 5 0,1 1 1,-12-1-1,-4 3 86,-7 4 1,-11 1 0,-8 1-1,-7-2 54,-4 2 1,-2 1 0,-2 0 0,-1-2-445,-1-6 1,4-2 0,6-1 0,1-3 272,4-2 0,6 2 0,6-7-2066,2-1 1,4 3-1,8 0 1612,12 1 1,15-4 0,10 3 0</inkml:trace>
  <inkml:trace contextRef="#ctx0" brushRef="#br0">2906 9702 21876,'-7'-47'-1553,"1"4"1,6 12 2101,0 9 1,0 17 0,0 11-1,0 9-1151,0 7 1,-2 3-1,-1 2 1,-3 0-454,-1-1 1,-1-1-1,0-1-793,3-2 1696,4-5 1,1-12 0,-2-13 0,-1-12 2,-1-5 0,-5-7 0,3-4 0,-1-2 172,-4-2 0,4 4 0,-1 0 0,2 1 197,3 1 0,2 7 1,1 9-1,0 4-707,0 0 0,0 1 1,1 1-1,4 2-694,4 1 1385,9 0 0,2-4 0,7-1 0</inkml:trace>
  <inkml:trace contextRef="#ctx0" brushRef="#br0">3213 8916 25726,'0'19'-1696,"0"3"1,0 9 0,0 6 0,1 3 1641,3 0 0,-1 3 1,8-7-1,2 1 215,3-2 1,4-2-1,-3-6 1,4-1-203,0 1 0,3 0 1,-5-2-1,0-3-34,0-4 0,4 1 0,-6-3 0,0-4-499,-2-6 1,-8-1 191,-3-5 0,-8-3 0,-6-11 0,-7 2 207,-5 4 0,-2-4 0,1 3 0,0-2 766,0 3 0,2 0 0,0 5 0,2-1 40,3 1 1,1 3 0,3 4 0,3 5-495,5 3 0,2 1 0,4 2 0,2 1-645,5 2 0,9 1 0,4-2 0,3-1-180,2-4 0,5 0 0,4-8 1,1-1 300,-1-1 0,5-2 0,-4-2 0,0-1 482,2-1 0,-7-7 0,-1 2 0,-3-1 154,-1 1 0,-5 2 0,-1 4 0,-3 0 345,-6 4 0,0 7 0,-8 11 0,-1 8-350,-2 7 1,-7 6 0,-5 7-1,-7 8 244,-4 6 1,-5 5-1,9-8 1,2-5-599,1-7 1,6-4 0,2-16-1,1-5-203,3-5 0,3-10 0,6-9 0,7-13-45,8-14 0,6-14 1,4-8-1,4-4-763,4 0 0,-1-2 0,-1 2 948,-1-1 1,-1-6 0,-15 26-1,0 0 1</inkml:trace>
  <inkml:trace contextRef="#ctx0" brushRef="#br0">9851 9382 9162,'6'-13'0,"3"-2"0,3 0 225,1 2 0,2-3 1,3 7-1,4-1 206,3 1 0,6 3 0,2 4 1,-1-1-449,1-1 1,4-1 0,-2 5-1,2 0-22,-1 0 1,5 5 0,-2-1 0,1-1 13,3-1 1,6-2-1,1 0 1,3 0 165,1 0 0,8 0 0,-4 0 0,5-2 37,4-2 1,3-2 0,-1-5 0,-1 3-7,2-3 0,4 4 1,-1-1-1,-1 1-124,1 0 1,1 4-1,-5-2 1,-2 4-41,-2 1 1,0 1-1,-10 4 1,-4 2-187,-4 0 1,3 4-1,1-5 1,2 0 132,0 0 1,8-2 0,-6-4 0,3-1 128,1-4 0,3-1 0,-1-4 1,1 1 19,2-1 1,2-1 0,-5 1-1,1 2-105,2 3 1,-2-4-1,-8 4 1,-3 2-120,-2 2 1,0 1 0,-7 1 0,-5 4 6,-3 4 0,1 1 1,-2 0-1,-2-1 17,-3 2 1,6 0-1,-6 1 1,3-3 189,2-4 1,3-4 0,-2-1 0,3 0 81,4 0 0,2-1 0,-3-2 0,0-3-47,0-2 1,0 4 0,2-4-1,0 3-79,3 2 0,-1-3 1,-4 1-1,0 2-310,0 2 1,-6 2 0,-1 4 0,-2 2 103,0 0 0,6 5 0,-3-4 0,2-1 56,-1-2 0,-4-4 1,5-1-1,1 0 76,2 0 1,1 0 0,1 0 0,3-1 506,5-4 0,3-1 0,1-4 0,-1 1-303,-3-1 1,3 2 0,-3-1 0,3 0-200,1 2 0,0 1 0,1 6 1,-4 0-73,-6 0 1,5 0-1,-7 0 1,2 2-38,2 2 0,0 2 0,-1 4 1,3-2-2,4-2 1,2 3-1,0-5 1,4-1 187,4-2 1,6-1-1,2 0 1,-2-1 26,2-4 0,2 0 1,-2-6-1,-5 4-46,-4 1 0,9-3 1,-11 3-1,2 0-56,-1 0 1,5-3 0,-4 5 0,-3 1-84,0 1 0,1 2 0,-3-1 0,-2-2-24,-3-1 0,10-1 0,-3 5 0,3 0-29,-4 0 0,10 5 0,-6-1 0,4-1 51,4-2 1,6-1 0,-3 0-1,1 0 149,-1 0 1,-33 1-1,-1-2 1,38 0-1,-38 0 1,1-1 71,-2 0 0,1 0 0,3-3 0,0-1 0,-3 2 0,1-1 0,-1 0 0,1 0-37,0 0 1,0 1-1,0 0 1,-1 1-1,2 1 1,-1 1 0,-1-2-1,1 1-173,-1 1 1,1-1 0,2 1-1,-1 1 1,36-2 0,-38 1-1,1-1-131,-1 0 1,-1 0 0,4-1 0,0 1 0,-2 2-1,-1 0 1,38-1-145,-2-3 0,-3 1 0,-5-6 0,-1 0-26,-2 1 1,2-3 0,-4 3 0,-2-1-304,-6 0 688,0 6 0,-11-8 1,4 3-1</inkml:trace>
  <inkml:trace contextRef="#ctx0" brushRef="#br0">13104 10235 25352,'-14'5'-2304,"2"1"0,2 1 1387,1 3 0,2 2 0,-4 0 0,4-2-195,1-1 1338,2-6 0,5-3 0,3-9-123,5-2 1,3-3-1,2 2 1,-1 2 436,0 1 1,1 6 0,-1-1-1,2 2-239,2 2 1,6 2 0,8 2 0,4 5-581,4 3 1,7 0-1,6-2 1,7-2 213,7-3 1,6 0 0,-3-5 0,2 0 188,-1 0 0,4-6 0,-36 2 0,-1-1 0,2-1 0,0 0 84,-2 0 1,1-1 0,33-6 0,-7-1 0,-3 1-157,-2 0 0,-3 1 1,-7 1-1,-5 4-702,-2 1 1,-4 2 0,-4 4 732,-7 0 0,-6 0 0,-8 0 1</inkml:trace>
  <inkml:trace contextRef="#ctx0" brushRef="#br0">4452 12394 25489,'0'-25'-8364,"0"3"6595,6 3 0,-3 11 496,6 4 2158,-6 2 1,4 2 64,-2 0 0,-2 0 48,6 0 1,-5 0-387,5 0 1,-5 0 0,5-1-652,2-4 0,-4 4 1660,2-4-1026,0 4 1,0 1 497,0 0-681,-6 0-398,3 0 0,-5 0-25,3 0 0,-1 0-202,6 0 1,-6-2 156,2-2 1,-2 3-145,1-4-61,-2 4 1,2 5-522,-8 1 51,2-1-656,-4-4 132,6 0-443,0 0 1127,6 0 1,-3 4 410,6 1 1,-6 5 0,3-2 0</inkml:trace>
  <inkml:trace contextRef="#ctx0" brushRef="#br0">4492 12314 11906,'2'-13'128,"2"0"-383,-2 5 0,5 2 297,-2 6 1,2 0 0,6 0 97,1 0 1,3 0-1,1 2 1,-2 1-16,-1 1 1,3 1-1,1-5 1,1 0 67,-1 0 0,3 0 0,-4 0 0,0 0 115,1 0 0,-3 0 0,5 1 0,-2 2-274,-3 2 1,5 0 0,1-2 0,2 2-48,-2-2 1,3 3-1,-1-2 1,4-1 46,3-1 1,5 2 0,-5 1 0,-1-3 33,-2 0 0,3-1 0,1 2 0,1 2 131,0-2 0,2-2 0,-4-1 1,-1 0-1,-2 0 0,3 0 0,0 0 0,-1 0-193,-2 0 1,-1 0 0,1 0-1,1 0-81,3 0 0,0 5 1,-2-1-1,2-1 46,2-1 1,0-2 0,2 0 0,-3 1 53,-1 4 1,1-4 0,4 3 0,-3-2 178,-2-2 1,4 0 0,-3 0 0,-1 0-92,1 0 0,2 0 1,-2 0-1,-1 0-83,1 0 1,-2 0 0,-4 1 0,-1 2-18,1 2 1,4 1 0,2-3 0,-1 1-82,1-1 1,4-1-1,-3-2 1,2 0 157,-1 0 1,-5 0 0,4 0 0,0 0 81,1 0 1,5 0 0,-7-2 0,0-1-78,-1-1 1,5-1 0,-3 4-1,2-2-195,-1-2 1,-3 1 0,3 4 0,1 0-25,-2 0 1,3-5 0,-5 1-1,1 1 81,-1 2 0,4 1 0,-3 0 0,-1 0 69,1 0 0,-1 0 0,-1 0 1,4 0-32,-1 0 0,4 4 1,-4 0-1,2-1 48,-1-1 1,1-2 0,4 0-1,0 0-49,0 0 1,0 0 0,1 0 0,1 0 26,-2 0 1,7 0 0,-8 0 0,-1 0 3,-1 0 0,-3 0 0,3 0 0,-3 0 119,-1 0 1,-1 4 0,-2 1 0,1-2 7,-1-2 1,4-1 0,0 0-1,1 0-143,1 0 1,-5 0 0,6 0-1,2 0-9,-1 0 1,8 0 0,-9-1-1,0-2 19,2-2 1,4-4 0,1 4 0,-1-1 85,-2 0 1,-2-3 0,-2 4 0,-1 1-62,1-2 0,1 5 1,1-4-1,-2 4-51,-2 1 1,-4 0-1,3 0 1,0 0-41,0 0 0,2 0 0,4 0 0,0 0-6,0 0 0,0 0 0,0 0 0,0 0 70,0 0 0,4 0 1,1 0-1,-2 0-28,-2 0 1,4-2 0,1-1 0,0-1 100,-1 1 0,0 1 0,-4 2 0,1 0-19,-2 0 0,6-4 0,-9-1 0,0 2-54,1 2 0,-1 1 0,0 0 0,-3 0-140,-1 0 0,3 0 0,-4 0 1,1 1 27,-1 4 1,8-4 0,-3 4 0,0-4 15,2-1 1,2 0 0,2 0 0,-3 0 148,-1 0 1,5-1 0,-5-2 0,1-2 160,3 2 1,0 0 0,-3 1-1,0-3-135,0 2 1,-5 2 0,1 1 0,1 0-321,1 0 0,2 1 1,0 2-1,0 2 147,0-3 1,5 1-1,1 0 1,-1 2-54,1-2 1,3-2 0,-3-1-1,0 0 170,0 0 1,3 0 0,-3 0 0,-2-1 182,-2-4 1,5 4 0,-7-4 0,2 4-87,-1 1 1,-2 0 0,-2 0 0,-3 1-159,-2 4 0,4-4 0,-5 5 0,-2-1-160,0-1 0,-3 5 0,2-4 0,2-3 117,1 0 0,0 2 1,-4 1-1,0-2 44,-1-2 0,5-1 1,0 0-1,-1 0 6,-2 0 0,3 0 1,2 0-1,-1 0 230,1 0 1,-2 0-1,-3 0 1,2 0-194,1 0 0,0 0 0,-3 0 0,2 0-108,1 0 0,0 5 1,-3 1-1,2 0-61,1-1 0,6 4 1,-3-4-1,2-1 68,-1 2 0,-1-4 0,3 2 0,-1-2 157,1-2 1,1 0-1,2 0 1,0-2 157,0-2 0,0 2 0,0-2 1,0 2-236,0 2 1,0 0-1,2 0 1,1 0-184,1 0 0,1 0 1,-4 2-1,2 1-28,1 1 0,2 5 1,-3-3-1,2 0 120,-2 0 0,4 3 0,2-3 0,3 0 100,1-1 1,0 0 0,1-5 0,-2 0 196,-4 0 1,3 0 0,-5 0 0,-2 0-194,-2 0 1,1 0 0,-9 0 0,0 0-110,-3 0 0,1 0 0,0 0 0,-3 0 79,-1 0 1,-1 0 0,1 0 0,2-2 41,1-2 1,0 1 0,-1-4 0,4 1-72,6 3 0,3-3 0,-2 1 0,0 1-1,-1-2 1,9 0-1,-6-4 1,5 2 64,1 2 0,-1-3 0,7 4 0,2-3-17,0-2 1,1-1 0,-5 1 0,-1 1-2,-3-1 1,7-2 0,-4-1 0,0 1-114,-2 3 1,7-7 0,2 2 0,-6-1 61,-4 1 1,0 0 0,-3 0 0,-2-3-115,-2-1 1,1 1 0,-9 3 0,0 1-4,-3 0 0,-3-1 0,-1 1 0,-2 0 16,-3-1 1,2 1 0,-5 0-1,0 1 90,1 3 0,2-3 1,-4 3-1,-2-3 35,-1-1 1,-3 0 0,-2-1 0,-3 1-103,-1 0 0,-1 0 0,-5-1 0,-2 1-184,-2 0 1,-4-1-1,-6 1 1,-3 0 86,0-1 1,-3-4 0,4-1 0,-3 0 109,-2 0 1,5-5 0,-2 3-1,5-1 378,4 0 1,-3 1 0,3-3 0,-1 2 184,1-1 1,-3-1 0,3 0 0,-3 3-179,-1 2 1,-6 1 0,-5 5 0,-4 0-435,-3-1 0,-6 6 1,0 0-1,-5 1-11,-2-1 0,-1 4 0,5-4 0,0 1 57,0 0 1,0 2 0,2-2-1,2-1 61,5 1 1,-1 0 0,-1-4 0,-1 2 150,-3-1 1,0-2 0,0-1 0,1-1 160,-1 1 1,-6 0 0,-3-1 0,0 3-329,1 2 0,-10-3 0,1 5 0,-2-2-63,-3 0 1,-2 6 0,-5-3 0,0 1 52,4 1 0,1 0 0,5 4 0,-2 0 55,2 0 0,-6 0 0,1 0 0,3 0 47,1 0 1,-6-5 0,-2-1 0,-4 0 92,-2 0 0,28 2 0,1-1 0,4 2 0,1 1 0,-3-1 0,0 0-54,-1 0 1,0 0 0,0 0 0,-1 0 0,1 1 0,1 1 0,0-1 0,0-1-134,-2 2 1,1-1-1,1 1 1,0 1 0,-3 0-1,0 0 1,1 0 0,1 1-34,1 2 0,0-1 0,-4-1 0,-1 1 0,4 1 0,-1 1 0,0-1 0,0 0 2,2-1 0,0-1 0,-2 2 0,1 0 0,1-1 0,1 0 1,-1 0-1,0-1 119,-1 0 1,-1 0 0,3-1 0,0 0 0,0 0 0,1 0 0,-1 0 0,-1 0 59,1 0 1,0 0-1,-5-2 1,1-1-1,2 1 1,0-1 0,-1 0-1,0 0-56,-1 0 1,0 0 0,-4-1 0,0 2 0,1 0-1,1 1 1,-2-1 0,0-1-116,-1 2 0,0-1 0,-2 1 0,-1 1 0,1 0 0,0 0 1,-1 0-1,-1 1 30,1 1 1,-1 1-1,-3-1 1,0 2-1,2 1 1,1 0 0,-3 0-1,0-1 16,1 1 0,-1 0 0,-1 1 0,1 0 0,0 1 0,0 0 0,1-1 1,0 1 46,-1 0 0,0-1 0,1 1 0,0 0 0,2-1 0,0-1 0,2 1 0,0-1 77,0 0 0,1-1 1,-3-2-1,0 0 1,1 2-1,0-1 1,-2 1-1,1-2-38,-2 0 0,1-1 0,2 0 0,1 0 0,0-1 0,1 0 0,1 0 0,0 0 37,1 0 0,0 0 0,-1 0 0,0 0 1,3 0-1,1 0 0,0 0 0,-1 0-78,3 0 1,0 0 0,-3 2 0,1 0 0,4 1 0,2-1-1,-1-1 1,1 1-154,-35-1 1,2-1-1,1 2 1,1 1 96,-5 1 0,2 0 0,1-4 1,5 0 31,4 0 0,-2 0 0,6 0 0,0 0 89,-1 0 1,4-5 0,-3-3-1,4-1 78,0 0 0,1 2 1,-2-3-1,0 1 1,2-2 1,-8 5-1,8 1 1,-2 0-105,0 1 1,4-1 0,-1 4 0,0-2-41,-3-2 0,-1 1 0,1 4 0,-1 0 156,-2 0 1,-4 0-1,3 0 1,-2 0-39,-3 0 1,0 0 0,-1 0-1,2 0 64,-1 0 1,-4-2-1,6-1 1,-2-1 50,2 1 1,-2-3-1,6 2 1,2 1-51,1 1 0,-1 2 1,0 0-1,1 2-134,-2 2 1,0-1 0,-1 6 0,-3 1-133,1 2 1,-6 2 0,3 0-1,-5 3 69,-4 0 1,35-7-1,-1-2 1,-36 5 0,36-6-1,0 0 120,0-1 0,-1 1 0,-1 0 0,0-1 1,-32 8-1,1-2 104,2-3 0,-3 1 0,7-4 0,0 1-123,-1 4 0,1 5 1,9 3-1,1 0-158,-1 1 1,1 5 0,5 0 0,4 5-194,4-1 1,-4 4 0,9 1 0,2 3-90,1 4 1,3 2-1,5-3 1,4-1-14,4-4 0,10 2 0,3-4 0,7-1-129,7 1 1,7-2 0,18-4-1,9-1 456,9 1 1,16 0 0,0-1 0</inkml:trace>
  <inkml:trace contextRef="#ctx0" brushRef="#br0">21688 11035 10296,'-9'-18'0,"2"0"-97,1 2 37,2 7 1,-1 2-1,-1 4 452,-1-2 1,2 1 0,-4 4 1617,-1 0-1337,4 0 1,2-2-1,8-1-65,5-1 0,7 0 0,4 4 0,0 0-367,4 0 0,1 0 1,2 0-1,-1 0-335,1 0 1,-6 0-1,-3 0 1,-4 1 251,0 4 0,-5 2 0,-2 6 0,-1 1-677,-3-1 1,-12 0 0,-6 2 0,-4 1 235,-5 2 1,-1 0 0,-2-5 0,1 2 496,-1 3 0,-2-3 0,0 1 0,6-4 117,2-3 0,3-2 1,5 3 468,0-1-744,5-6 0,4 3 1,8-6-1,5 2-317,3 2 0,1-2 0,2 2 0,1-3-645,2-1 1,6 0-1,-1 0 1,6 0-321,2 0 0,4-5 0,-2-3 1235,1 1 0,7-11 0,7 3 0</inkml:trace>
  <inkml:trace contextRef="#ctx0" brushRef="#br0">21821 10595 8367,'-60'-25'259,"2"3"0,-1 10 0,14 13 0,4 11 320,4 9 0,-6 16 0,1 9 0,-1 9-390,2 7 0,18-26 0,2 2 0,3 1 1,3 0-1,1 1 0,3 0-124,1 1 1,2 1 0,1 2 0,4 0 0,3-1 0,4-1-1,1 0 1,2-1-42,2-2 0,4-1 0,8 3 1,4-3-1,2-6 0,2-3 1,5-1-1,2-3-122,3-2 1,2-3-1,7-5 1,2-3 0,-1-5-1,1-3 1,1-2-1,0-4-19,2-2 0,-1-3 0,0-4 0,-2-4 0,0-2 0,-2-3 1,-3 0-1,-2-1-91,-3 0 1,-2-3 0,-4-3 0,-3-3 0,-3 0-1,-4-1 1,-2-3 0,-4-2 77,-2 0 0,-4-2 1,-3 0-1,-4-2 1,-5-2-1,-3-1 1,-4 1-1,-3 0 52,-3-2 0,-3 1 1,-7-1-1,-3 2 0,-3 2 1,-3 1-1,-1 2 0,-2 0 284,0 3 1,-1 0 0,-5 0-1,-1 3 1,6 8 0,1 3 0,0 1-1,0 1-18,-30-10 0,3 9 0,9 10 0,7 7-829,7 10 1,7 12 0,8 19 640,6 8 0,2 1 0,11 14 0,1 3 0</inkml:trace>
  <inkml:trace contextRef="#ctx0" brushRef="#br0">21528 11595 8847,'-13'-26'473,"0"4"0,4 4 0,0 10 0,-2 3 35,0 4 0,-4 8 0,-3 8 1,-4 10-367,-3 9 1,-2 5 0,0 2 0,1 2-155,-1 1 1,-9 10 0,-1-5 0,0-3-15,-1-4 0,-1-3 0,-1-3 0,2-7 141,2-5 0,-7-5 0,5-7 0,-1-3-4,2-5 1,3-4 0,-3-6 0,3-7 3,2-8 0,-4-4 0,3-5 0,1-4-39,-1-6 0,2-4 0,4 0 1,1-4 51,-1 1 1,2-8-1,1 5 378,2-1-359,6 1 0,-5-2 1,5 0-1,-1 2-80,6 0 0,-1-5 0,7 6 1,2-1-100,2 1 0,7-6 1,3 3-1,4-1-184,5-3 1,1 1 0,6 3 0,-1 2 119,0-1 1,8-8-1,-5 6 1,1-1 145,0 4 1,3-5-1,0 3 1,-1-1 164,-2-3 0,-1 0 1,-1 1-1,1 0-176,0 2 0,4-8 0,1 8 0,1-2-222,0 0 1,7 2 0,-2-1 0,2 1 76,3 0 1,4 1 0,-1 2-1,0 2-83,0 2 0,3-1 0,-3 4 0,0 3 194,0 2 1,-2-4 0,-4 7 0,-1-4 69,-4-1 1,2 2 0,-4 1-1,-1 1-89,1-1 1,4-1 0,-1-1 0,2 2 16,2 1 0,0 1 0,0-4 0,0 2-230,0 2 1,5 4-1,0-3 1,1 1 33,0 4 0,-1 0 1,-5 3-1,-2-1 205,-2 0 0,1 2 1,-5 0-1,1 1 28,0 1 1,2-5 0,-2 5-1,-1 0 106,1 0 0,4-2 1,-3 5-1,1-1-155,1 3 1,-5-1-1,5 1 1,-1 2-99,-1 1 1,3 2 0,-6-1 0,1 1 68,0 0 0,-4-1 0,3 1 0,-3 0 304,-1-1 1,0 2 0,-1 2-1,1 1 115,0-1 1,4-2-1,0-1 1,-1-1-150,-2 1 0,3 1 1,0 2-1,-1 1-53,-2-1 0,-2 2 1,0 1-1,-3 1-64,-1 3 1,-5 1-1,2 2 1,-1 0-301,0 0 1,-1 6 0,-3 3-1,-1 3 56,0 1 1,-1 1-1,-1-1 1,-3 0 70,3 1 0,-4-1 0,2 0 0,0 1 116,-2-1 1,4 0 0,-5 1 0,1-1 156,3 0 1,2 1 0,2-1-1,-1 0-135,0 1 0,1 3 0,0 1 0,4 0-181,4 1 0,2 0 0,0 5 1,-2-3-117,2-2 0,-5 3 0,-1-2 0,-3-1-144,-2 0 0,-1-1 0,-2-5 35,-1 0 0,-5-1 0,4-1-289,-2-2 178,-2-6 0,-4 4-138,0-3 0,-4 4 493,-1 5 1,1 0-1,4 1 1</inkml:trace>
  <inkml:trace contextRef="#ctx0" brushRef="#br0">24194 8289 30823,'-13'-26'-3480,"1"1"1,2 2 1866,1 6 1315,6 8 1,-2 4 0,10 10 343,4 4 1,7 4 0,2 3 0,-2 4 138,-1 0 1,-2 1-1,1 4 1,-3-1-384,-2 0 0,-3 8 1,-6-5-1,0 1 48,0 0 1,-6-1 0,-4-1 0,-5 1-732,-3 0 1,-4-5 0,1 0 0,-2 2 977,-5 1 0,-8 2 0,2-1 0</inkml:trace>
  <inkml:trace contextRef="#ctx0" brushRef="#br0">19462 11715 14774,'2'-23'-926,"2"1"1,-1 1-1,4 14 938,-1 7 1,-1 6 0,-5 7 0,0 1-188,0-1 0,0 0 1,0 2-1,0 1 376,0 2 0,-5 0 1,1-5 554,1 1 1,0-1 0,0 0 424,-2 1-1780,1-7 173,4-1 1,0-17-1,0-2 1,0-3-180,0-3 0,0-2 0,2-7 1,0-2 345,3-1 1,4 0 0,-3 6 0,0 1 841,0 2 0,2 6 0,-2-2 55,2 3 0,-4 8 1,5 2-269,1 4 0,-2 1 0,1 0 0,0 1-407,-2 4 1,5 2 0,-5 6-35,1 1 1,-2-1 0,-6 0-1,0 1-52,0-1 0,0 0 0,-2 1 0,-1-1 104,-1 0 1,-5-4-1,3-1-207,-1-3 151,4 6 1,3-10-1,8 4 1,4-4 95,2-1 0,-1 0 1,0 0-1,1 0 373,-1 0 1,0 0 256,1 0-235,-7 0 0,-3 5 0,-8 1 0,-5 1-302,-3 3 0,-5 2 1,-3 2-1,1-1-278,0 0 1,-5 3 0,3 1 0,1-4-121,2-1 1,7 3-1,4-6-976,1 3 0,3 1 1,9-1 1220,7-3 1,7 2 0,6-3 0</inkml:trace>
  <inkml:trace contextRef="#ctx0" brushRef="#br0">20049 11768 14090,'-11'-24'58,"-2"-2"1,1 6 0,5 10 437,1 7 1,-5 6 0,2 10 0,-1 1-1428,1-1 1,-3 0-1,5 1 212,0-1 1,-4 0 458,7 1 1,1-7 0,7-3 0,5-4 56,3-4 1,1-3-1,2-8 1,1-3 80,2-4 1,6-8 0,-3-2 0,1-1 385,0 0 0,-1 2 0,1 5 0,-4-1 370,-3 0 0,-4 7 0,0 2-715,-2 3 0,0 3 1,4 5-269,0 7 0,-4 1 1,-2 10-1,-1 2 318,-3 3 0,5 8 0,-1-3 0</inkml:trace>
  <inkml:trace contextRef="#ctx0" brushRef="#br0">20142 11688 10381,'-13'0'539,"-1"-6"1,7 6 0,4 0 0,4 7-1252,4 5 0,4 2 1,-3-1-1,-1 0 667,1 1 1,5 5-1,-4 2 1</inkml:trace>
  <inkml:trace contextRef="#ctx0" brushRef="#br0">20049 11981 9051,'5'-29'449,"4"2"0,5 5 1,3 14-1,6 8-2027,2 8 1578,2 9 0,-1 4 0,1 6 0</inkml:trace>
  <inkml:trace contextRef="#ctx0" brushRef="#br0">11011 13367 8458,'-18'-31'89,"0"0"0,2 1 471,1 2 0,8 7 204,2 4 1,4 9-1,1 8-803,0 8 1,10 9 0,5 6 0,6 2 106,7 2 1,6-2 0,13 0 0,8-1 229,6-1 0,-17-11 0,2-2 0,1-3 0,1-2 0,5 0 0,1-1-44,1-1 0,2-1 1,5-2-1,1 0 1,-1-2-1,0-1 1,1-1-1,0-2-216,1-2 1,1 0 0,1-2 0,1-1-1,-1-2 1,0-1 0,2 1 0,0-1 4,1 1 0,0 0 0,-19 4 0,1 0 0,-1 0 0,21-4 0,-1 1 0,0 1 0,-1 1-460,-4 3 0,0 1 0,-1-1 0,-2 2 1,-6 2-1,-2 2 0,-4-1 0,0 1-346,-2-1 0,-1 2 0,-2 4 0,-2 3 763,-5-2 0,-1 3 0,0 2 0,0 2 0,34 10 0,-34-9 0,0 0 0</inkml:trace>
  <inkml:trace contextRef="#ctx0" brushRef="#br0">23181 13714 8403,'0'-14'-206,"0"1"0,0 0 265,0-1 0,-1 5 0,-4 2 0,-4 1-138,-3 3 1,-7-3 0,-4 2 0,-6 1 81,-2 1 1,-9-2 0,2-1 0,-2 3-54,-3 0 0,-5-2 1,3-1-1,-1 2 178,0 2 0,-5-4 0,4-1 1,-2 0 78,0 0 0,-3-4 0,-4 1 0,1-3 30,-1-1 0,-5 0 0,1-2 0,-3 0-199,0 2 0,26 4 1,0 2-1,-35-1 0,34 4 1,-1-1-65,0 0 0,-2 1 0,-2 3 0,-1-1 0,0 0 0,-1 0 0,1 0 0,-1 1-112,-1-1 0,-1 0 0,1 1 1,0 0-1,2-1 0,-1 0 1,3 1-1,0 0 82,1 1 0,-1 0 0,-4 0 0,0 0 0,5 0 0,1 0 0,-2 0 0,1-1 87,0-2 0,2 1 1,-35 1-1,0-5 244,3 0-189,5 4 1,-5-8-1,6 4 1,0-1-5,-3-4 1,-3 1 0,1 0 0,-2 2-61,-3 2 0,38 4 0,-1 0 0,-2 2 1,-2 0-1,1 0 0,-2 0-89,-1 0 1,-1 0-1,-1 0 1,-1 0 0,-1 0-1,0 0 1,-1 0 0,0 1-12,1 1 1,0 1-1,-2-1 1,0 2-1,1 0 1,-1 1-1,1-2 1,0-1 47,2 2 0,0-2 0,1-1 1,1 0-1,5 1 0,0 0 0,0-1 1,0 0 24,0-1 1,0 0 0,-35 0 0,-1 0 0,1-2 72,1-2 1,34 3 0,1-1 0,-35-5 0,36 3 0,1 0 15,-1 0 1,0 1 0,-36 0 0,35 0 0,1 0 0,0 1 0,0-1-89,0 1 0,-1 0 0,0-1 0,0 2 0,-2 0 1,0 2-1,1-1 0,-1 0-46,1-1 0,0 2 0,-6 0 0,0 2 0,3 0 0,0 0 0,0 0 0,-1 1-3,0 2 1,0-1 0,2-2 0,0 0-1,2 0 1,0-1 0,0 1 0,0-1 35,0 0 1,0 0 0,0 1-1,0-1 1,1-2 0,0 0-1,-37 0 48,5 0 0,32 0 1,-1 0-1,1 0 1,-2 0-1,1 0 1,0 0 64,2 0 1,-1 0-1,1 0 1,-1 0-1,-33 0 1,-2 0-82,35 0 0,1 0 1,-36-5-1,0 1 0,1 1 35,3 1 1,-4 2-1,0 0 1,-1 0-121,-1 0 0,5 0 0,-4 0 0,36 0 0,1 0 57,-1 0 0,-1 0 1,0 0-1,0 0 1,1 0-1,0 0 1,0 1-1,1 0 8,0 1 0,0 0 1,-36 0-1,36 0 1,-1 0-1,-36 0 27,36-2 0,0 0 1,-33 0-1,-1 0 0,4 0 36,2 0 1,-5 0 0,6-2 0,1-1-18,0-1 1,-6-1 0,6 5 0,0 0-33,-1 0 1,-6 5 0,4 1-1,-2 1-12,2 4 1,30-6 0,0 1-1,-33 8 1,34-8 0,-1 1-13,0 0 0,0-1 0,0 1 0,-1-2 0,-33 6 0,-1-2 16,0 1 0,-1-3 1,6 1-1,5-2 82,2-3 1,2-2 0,4-1 0,0 0 66,3 0 0,3 0 1,-1 0-1,3 0-86,1 0 0,1 0 0,5 2 0,0 2-14,0 5 1,0 7-1,0 5 1,0 3-161,0 4 0,2 7 0,2 1 0,4 2-182,-1 2 0,9 0 0,-1 2 0,4-1 230,5-1 0,3 6 0,4-9 0,4-1 158,4-2 1,7-3-1,4-5 1,7 0 181,5-4 1,9 2 0,6-5 0,6 0-108,6 0 1,9 5-1,5-2 1,7 3-152,-33-11 0,1-1 0,4 0 0,1-1 0,2 0 0,0 0 0,3-1 0,0 0-137,3 1 0,1 0 0,4-2 1,2-1-1,1 0 0,0 0 0,0-2 1,1 1 84,-2-2 0,2 1 1,8 0-1,0-1 1,0 1-1,-1 0 1,2-1-1,0 1-90,-1 0 1,0-1 0,3-1 0,-1-1 0,-3 0 0,1 0 0,1-1 0,1-1 119,2 0 0,0-1 0,0 1 1,1-1-1,-1 1 0,1-1 1,-2 2-1,0-1 57,-2-1 1,0 1 0,1 1 0,1 0 0,-1-1-1,0 0 1,2 0 0,0 1-78,1 0 1,1-1 0,-3-1 0,1 0 0,-21 1 0,1 0 0,-1 0 0,1-1 0,0 1-1,0-1-21,1 1 0,0-1 1,1 1-1,-1 0 1,0 0-1,-1 0 1,0-1-1,0 0 1,0 1-1,0 0 1,-1 1-1,1 0 15,0-1 1,-1 0 0,0 1 0,2 1 0,1 0 0,-1 0 0,0-1 0,-1-1-1,0 0 1,1 1 0,1 0 0,-1 0-72,0 0 1,0 0 0,0 0 0,-2-2 0,0 0-1,1 0 1,-1 1 0,1 0 0,0 0 0,0-1 0,0 1-1,0-1 105,2 1 1,0-1-1,1 1 1,-2-1-1,-1 1 1,1-1-1,0 0 1,0-2-1,0 1 1,-2 0-1,1 0 1,-1 0 56,23 0 0,1 0 0,-24 0 1,1 0-1,-1 0 0,1 0 0,-1 0 1,0 0-1,1 0 0,-1 0 1,0 0-43,25 0 1,-1 0-1,-1 0 1,-1 0-1,0 0 1,1 0 0,0 0-1,0 0-23,-24 0 1,1 0 0,0 0 0,3 0 0,0 0 0,0 0-1,-1 0 1,-1 0 0,1 0 0,1 0 0,0 0 0,0 0-14,-1 0 1,-1 0 0,1 0-1,2 0 1,1 0 0,-1 0 0,-1 0-1,-1-1 1,0 1 0,0-1-1,0-1 1,0 0 9,0 0 1,1-1-1,0-1 1,-2 1 0,0-1-1,0 0 1,-1-1-1,1 0 1,0 0 0,0-1-1,-1 0 1,0 0 78,-1-1 0,0-1 0,1 1 0,4-1 1,1-1-1,-1 1 0,19-6 0,-1 1 0,1 0 1,0 1-54,-2 1 0,1 0 0,0-2 0,-1 2 0,-3 2 1,0 0-1,-4 1 0,0 0-141,-2 0 1,0 1 0,0 0 0,-2 1 0,-4-2-1,-1 1 1,0-1 0,-1 0-43,-1-1 0,0 0 0,0-1 0,-1 1 0,-6 0 0,-1 0 0,-2-2 0,-2 0 43,-2-2 1,-1 0-1,-2 0 1,0-2-1,26-16 1,-9-3 162,-10 0 1,-13-9 0,-14 2-1,-7-4 103,-6-1 0,-20-8 0,-12 0 1,-14-2-104,17 26 1,-3 1 0,-7-1 0,-4 0 0,-5-2 0,-2-1 0,-4 1 0,-1-1-36,-5-1 1,-2 0-1,-6 1 1,-2 2 0,-3 2-1,-2 1 1,23 10-1,-1 0 1,0 2-49,-1 0 0,-1 1 0,-1 1 0,-7 1 0,-2 0 0,0 2 0,4 3 0,0 1 0,0 2 0,-2-1 0,0 2 0,0 0-164,0 1 1,-1 1 0,0 1 0,-3 2 0,0 1-1,0 1 1,-1 1 0,0 1 0,1 1 202,-2 2 0,-1 0 0,1 1 0,0 1 0,-1 0 0,0 1 0</inkml:trace>
  <inkml:trace contextRef="#ctx0" brushRef="#br0">13823 14740 20037,'-20'-42'-1314,"0"5"1,6 17-1,-3 5 963,0 4 1,-6 8 0,3-1 0,-4 3 346,-4 1 0,-3 4 0,-2 2 0,-5 0-10,-5 0 0,-8-2 1,2-4-1,-1 0 283,1 0 1,-6-1 0,5-2-1,0-3 137,-2-2 1,1 5 0,0-2-1,0 0-222,1 1 1,-5-1 0,6 5 0,-3 0-26,-1 0 1,0 0 0,-2 0-1,-1 0 142,-2 0 0,-1 0 1,2 0-1,1 0-400,4 0 1,-1 0 0,4-1 0,-3-2 92,-1-2 1,1 1 0,2 2 0,1-1 53,-2-1 0,1-5 0,0 3 0,2 0-22,2 0 0,-3 0 0,4 3 0,-3-2 51,-2-3 0,-1 5 1,0-1-1,-1 1-87,-3-2 1,-1 4 0,1-4 0,-1 5-49,-2 5 1,-4 2 0,1 7 0,-1-1-29,-2 0 0,-3 1 0,7-1 1,-4-1 58,-4-3 1,-6 2 0,1-2 0,1 3 65,-1 2 1,33-8-1,-1 1 1,0 0-1,0-1 1,-1 1-1,0 0-28,-1-1 0,0 1 1,0 0-1,1-1 1,2 1-1,-1 0 0,-1-1 1,1 1 12,-1-1 1,0 1 0,1 0 0,2-1 0,-36 9-1,3 2-21,2 0 1,4 6 0,3-3 0,6 4-163,2 4 0,3 3 0,2 0 0,2 5-88,2 2 0,8-2 0,7-2 0,4 0 58,5 0 1,4 0 0,9 2 0,5-4-77,2 1 0,2-4 1,3 7-1,5 0 23,5-2 1,9 3 0,0-5 0,5 1 232,4-1 1,3 8-1,9-3 1,3-1-33,3-2 0,12-3 0,-2-3 0,8 0 30,-32-14 1,1-1 0,5 2-1,1-2 1,0-3 0,0-2-1,3 0 1,0 0-12,2 0 1,0-1 0,3 1 0,2 0 0,0 0 0,1-1 0,0-1 0,1 0 70,0 0 0,1 0 0,2-2 0,0-1 0,1 1 1,0 0-1,0-1 0,1 1 9,-1 0 0,1-1 1,7-1-1,1-1 1,-5 2-1,1-1 1,2-1-1,1-1-74,2 0 1,1 0 0,-18 0 0,0 0 0,1 0 0,20 0 0,-1 0 0,-1 0 0,0 0 52,-2 0 1,1 0-1,4 0 1,0 0-1,-4 0 1,-1 0-1,1 0 1,0 0-15,0 0 1,0 0 0,5 0-1,1-1 1,-3 0 0,0-1 0,2-1-1,0 0-12,0-1 1,0 0-1,-21 3 1,1 0-1,-1-1 1,-2 0-1,-1-1 1,0 1-1,25-2 1,0 0-17,-24 2 1,1-1-1,-1 1 1,0 0-1,0-1 1,-1 0-1,3 0 1,-1-1-1,0 0 1,0 0-1,-1 0 1,1 0-3,-1-1 1,0 0 0,1 0 0,1-1-1,2 1 1,-2 0 0,21-2 0,-1 0 0,1 0-1,0-1 5,0 0 1,0-1-1,-2 1 1,0 1 0,-1-2-1,0 0 1,-1 1-1,0 1-64,3 0 0,0 1 1,-1 0-1,1 0 0,-2 1 1,0 0-1,-3 1 0,0 0-22,-2 2 0,0-2 1,4 0-1,-1 0 0,-7 0 1,-2 2-1,-1-1 0,0 0-19,-1 0 0,0 0 0,-3 0 0,-1 0 0,-2 1 0,0-1 0,-1-1 0,-1 0 50,-1-2 1,1 0 0,-2-1 0,0-1 0,-3 0-1,-1 0 1,-1-2 0,-1 0-24,-2 0 1,1 0-1,-1-3 1,0-1-1,-1-2 1,0-1 0,-1 1-1,-1-2 209,-4 0 0,0-1 0,28-19 1,-8-4-1,-2-2 53,-7-5 0,-5-1 0,-14-1 0,-5 3-244,-6-3 1,-8-1 0,-12-1 0,-9 1 34,-10 3 0,-15-1 1,-18 4-1,23 23 0,-3 0-229,-4 0 0,-3 0 0,-9 0 0,-2 2 0,0 0 0,-2 2 0,1 0 0,-1 1 1,1 2 1,0 1-1,-9-3 1,0 2-1,4 3 1,0 2-1,-3 0 1,-1 0 244,-3 0 1,-1 1 0,1-1 0,0 0 0,-2 2 0,-1 0-1,-2 1 1,-1 0 24,25 3 1,-2 0 0,0 0 0,-2 0 0,-1 0 0,0 0 0,0 0 0,0-1 0,1 1 0,2-1-1,0 1 1,2 0 65,-18-2 0,2 2 0,0 0 0,0 2 0,9 3 1,-1 0-1,-4 1 0,0 0-53,-5 0 1,-1 2-1,13 1 1,-3 0 0,-1 2-1,-7 0 1,-1 2 0,-1 0-1,-3 0 1,-1 0 0,1 1 110,2-1 0,-1 1 1,2 1-1,4 0 0,0 2 1,1 0-140,-1 0 0,0 2 0,1 0 0,1 0 0,0 0 0,2 2 0,4 2 0</inkml:trace>
  <inkml:trace contextRef="#ctx0" brushRef="#br0">5452 18192 12973,'-6'-8'-1133,"5"2"1,-7 8-1,5 2 1178,-1 5 1,-1 3 0,7 0 390,2-3 0,10 1 1,8-6 603,3-1-707,8-1 0,2-2 0,11 0 1,6-2 159,4-2 0,12 1 1,0-4-1,5-1-365,-35 4 1,1 1 0,35 0 0,-36 0 0,0 0 0,1 1-1,0-1-128,3 1 1,-1 0 0,0 0 0,0 0 0,1 1 0,0 2 0,-1-1 0,-1 0 10,0 0 1,0 0 0,2-2 0,-1-1 0,1 1 0,-1 0 0,-1 0-1,-1-1-47,35-3 0,-35 6 0,-1-1 0,27-5 0,-1 1-442,-4 1 0,1-2 0,-13 3 1,-3-1-1325,-5 1 0,-2 1 1787,-12 2 0,4 6 0,-9 2 0</inkml:trace>
  <inkml:trace contextRef="#ctx0" brushRef="#br0">6065 8663 8526,'8'-14'-367,"-1"1"1,-3 0 0,5 1 63,3 3 1,-3-3-1,-1 3 273,-3-3 0,1-1 1,-3 0-1,2-1 207,-2 1 0,3-5 1,-2 1 849,-1 0 0,-1 2-479,-2 2 1,-6 6-1,-5 2-354,-5 4 0,1 5 0,-3 2 1,4 0-53,0 0 1,-4 0 0,-1-3-1,0 1-164,0-1 1,-4-1-1,4-2 1,0 0 161,0 0 0,-5 0 1,2 0-1,-3-2 234,-2-2 1,0 1 0,1-5-1,-1 3-108,0 2 1,-4 1 0,0 2-1,1 0-257,2 0 1,-3 6-1,0 3 1,0 4 87,-2 5 0,5-3 0,-4 4 0,2-1-141,3 0 0,-2 1 0,8-3 0,0 0 29,4-4 1,2 2 0,3-6-1,2 3 264,1-2 0,4 1 0,-4-4 0,0 1-75,2 4 1,0-4-1,4 2 1,-2 1-72,2 2 0,2 2 0,-1 0 0,-1 4-99,-1 4 1,-1-1 0,5 0 0,0 0-15,0-1 1,0-2-1,2 3 1,2-2 280,5-3 0,2-1 0,0-1 0,1-3 34,3-2 1,3 2 0,0-5 0,2-1 8,1 1 0,7 0 1,-3-3-1,2 2 121,3-2 0,-1 3 1,0-2-1,2 0-518,4 2 1,-1-3 0,3 5-1,3-1-53,3 1 0,3-4 1,-3 3-1,3 1 203,1-1 0,1-4 0,2 2 0,-1-2 37,1 1 1,1-2 0,1 2-1,-2-3 34,0-1 0,1 0 0,-8 0 0,3 2 27,1 2-252,-4-2 1,4 4-1,-4-5-72,2 4 1,-1-4 0,-4 4-1,0-2 80,0 1 0,0-1 0,-1 4 0,-2-1 79,-2-3 1,-1 3-1,3 0 1,-1 0 131,1 0 1,0 3-1,1-5 1,-1-1-7,0-1 0,5 2 0,-8 1 0,1-2-118,1-2 0,3-1 0,3 0 0,-2 0-122,-1 0 1,7-4 0,-6-2 0,1 0 66,1 0 0,1-3 1,0 3-1,-3-1 182,-2-4 0,7 4 1,-8-2-1,0-1 197,1-2 1,1-2 0,1 0 0,0-3-131,0 0 1,0-1 0,-2 4-1,-1 1-189,-1 0 1,-7-3 0,4 1 0,-2 3-300,0 0 1,-1 0-1,-6-1 1,-2 0-70,1-1 1,1 1-1,0 0 1,-3-1 360,-2 1 1,-1 0 0,-4-2-1,3-2 233,0 0 0,3-7 1,-5 2-1,-1-2-16,-2 2 1,-3-8 0,0 4 747,-5-3-855,-2 1 1,-2 2-1,-2-1 1,-2 2-336,-5 3 0,-4 1 1,-4 6-1,-2 0-134,-2 3 0,1 2 0,-4-2 0,2 2-27,-2 1 0,-1 6 1,-2-1-1,1 1 267,-1-2 0,0 4 0,1-4 0,-1 4 188,0 1 1,1 0 0,-2 0 0,-2-2 25,-1-2 1,-2 1 0,2-5-1,-4 1 23,-4 0 1,-5-2 0,-2-5-1,1 1-50,4 0 0,-5 1 1,9 2-1,0 1-43,-2-2 0,5 4 0,-1 0 0,-1-1-105,2 1 1,-4 4 0,2-2-1,-1 4 95,1 1 0,-5 0 0,2 0 0,1 0-14,-1 0 1,-8 0-1,3 0 1,-5 0 23,0 0 0,-7 0 0,2-2 0,-1-1-64,1-1 1,-4-2 0,-1 3 0,-2-1 80,-3 1 0,1-3 1,-3 0-1,1 0-70,-3 0 1,-3 2-1,0 4 1,-3 0 14,0 0 1,32-1 0,-1 2 0,4-1-1,0 1 1,-35 3-492,1 5 1,11 3 0,7 2 0,8 0-473,5 4 1,1 3 0,8 5-1,2 3-740,3 2 1,0 3 1702,10 6 1,6 6-1,6 1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7918 9129 8265,'0'-13'0,"0"-1"0,0 1 0</inkml:trace>
  <inkml:trace contextRef="#ctx0" brushRef="#br0">8038 9062 8265,'0'-35'0,"0"1"281,0 1 1,0 4 0,2 6 0,1 6-276,1 2 0,0 9 1,-4 6-257,0 7 1,-4 5 0,-2 3 0,0 1 13,0 2 1,-3 0-1,3-6 1,-1-2 470,-3-1 1,-2-6-1,-2 1 121,1-2 1,0-2-1,-1 0 1,1 0-76,0 0 1,-1-5 0,1 1 0,0 1-136,-1 2 0,-3 2 1,-3 2-1,1 3-190,0 1 1,-8 1-1,2 2 1,-2-1-121,-2 1 1,-1 2-1,4 0 1,-1-2 239,0-1 1,1-1-1,0 2 1,3-3 48,0-1 0,6 0 0,-4-3 0,0 2 16,0-2 1,5-2 0,-2-1 0,2 0-69,-2 0 1,4-4 0,-4-1 0,3 2-81,2 2 0,-5 2 1,-1 2-1,-2 3-166,-3 2 0,-1 0 1,-2 7-1,2 2 17,3 0 0,-3 1 0,4-5 0,-1-1 230,0-3 1,5 3 0,-1-3 0,4 1-3,0-1 1,1 1-1,0-4 1,-1 2 130,1 2 0,0 2 1,-1 1-1,0-1-154,-4-3 0,3 7 1,-3-2-1,3 0-117,2 1 1,-5 0-1,1 1 1,0 2-13,2-2 1,2 4 0,1-1-1,2 0 39,1 0 0,2 1 0,-2-4 1,4 2-15,4-2 1,1-1 0,0-2 68,0 1 1,4-1-1,2-1 1,2-2 83,2-1 0,2-5 0,3 4 1,1-1 43,2 1 1,4-1-1,-3 5 1,2-2-74,3 1 0,1 8 0,1-6 0,1 2-204,0 0 1,-1 1 0,2 0 0,2-1 35,1 1 0,2-4 0,-2-4 1,3-1 203,0 1 0,9-6 1,-3 3-1,0-4 48,-3-1 1,6-4-1,-3-2 1,1-1-79,1-4 0,2 5 1,1 0-1,-2 2-110,-2 0 1,4-1-1,-1 5 1,-1 2-150,-2 2 0,-1 3 1,2 7-1,-1-1-31,-1 0 1,6 1 0,-9-1 0,-1 0 54,-2 1 1,3-2 0,-1-4-1,1-3 3,-2-4 1,4-1-1,-4-1 1,4-2 149,1-2 0,4-5 1,1 1-1,-3-3 767,0-1 1,2 4-1,2 2 1,0-1-584,0 1 1,3 4 0,-3-1 0,0 2-463,0 2 1,4 2 0,-1 1 0,1 2 153,-1 3 1,6-5-1,-5 1 1,-1-2 14,-1-2 0,1 0 0,-4 0 1,1 0 249,0 0 0,3 0 0,-3 0 0,1-2 19,4-2 1,1 1-1,1-5 1,2 1-13,3 0 0,-4 2 0,4-2 0,-2-1-3,2 1 0,-3 0 0,3-2 1,-3 3-386,-2 0 0,0 3 0,0-5 1,-1 1 59,-3 0 0,2 4 1,-6-3-1,1 0 65,0-3 0,2-1 0,-7-1 1,-4 2 79,-3-1 0,2-2 0,-4-1 0,1-1 59,0 1 1,2-2-1,-4-1 1,-1-2-13,-2 2 0,-3 1 1,-3 2-1,-4 0 66,-3-1 1,-8 1 0,-2 0-184,-4-1 1,-2 1 0,-5 0 0,-7-1-50,-8 1 1,-4 0 0,-2-1 0,0 1 124,1 0 0,-1 1 1,-1 1-1,-2 3 138,-1-3 0,-4 4 1,2-1-1,0 1-71,1 0 0,-10 4 0,1-3 0,-4 1 61,0 1 0,-9-1 0,1 5 0,-3-1-210,-5-4 0,-4 4 1,4-4-1,-1 4-56,-2 1 1,-7-4-1,7-2 1,2 0 164,1 0 1,1-3 0,3 3 0,3 0 39,-3 0 0,1 0 0,1 3 0,0-3 141,2-1 0,-8 0 0,7-4 0,-4 4-58,-1 1 0,-10-3 0,1 4 0,-4 3-204,33 0 1,1 2 0,-3 2-1,0 2 1,-1 0 0,0 1-1,0 0 1,1 0-119,0 0 1,-1-1 0,-3 2 0,1 0 0,6-2 0,1-1-1,-35 6-176,7 0 0,3-1 1,7 2-1,5-1-205,2 1 1,0 2 588,3 1 0,-11 7 0,1 0 0</inkml:trace>
  <inkml:trace contextRef="#ctx0" brushRef="#br0">5519 12114 8061,'0'-13'-726,"-2"6"1134,-2 2 0,1 2-184,-6-1 1,4 1 0,-3-5-15,-3 3 0,4 0 0,-2 5-158,-1 0 1,-2 0 0,-2 0 0,1 0-6,0 0 0,-5 5 0,-1 0 0,-1 1 69,1 0 1,-5 5 0,1-4-1,-5 0 76,-3-2 0,-1 1 1,4-2-1,-3 1-46,-4 1 1,1-5 0,-2 5 0,0-2-102,2 1 0,-4 5 0,4-2 0,-2 1 9,1-1 0,1 1 1,-3 5-1,1-1-160,-1 0 0,0 1 1,0-1-1,3 0 55,1 1 0,2-1 0,5 0 0,-1 1 27,0-1 1,2 0 0,1 1 0,2 0 182,-2 4 0,4-2 0,-1 5 0,2 0-66,2 0 1,-2 1-1,1 6 1,2 2-108,1 1 1,-2 6 0,-1-2 0,1 4 48,3 1 0,-4 4 0,2 2 0,2 0-11,4 0 1,3 4 0,-4-1 0,4 3 27,1 1 1,0 1 0,3-1 0,-2 0 28,3 0 1,0 2-1,2 2 1,0 0-26,0 0 0,4-3 1,2 1-1,2 1-12,2 2 1,2 0 0,1-3 0,1 1 57,-1 2 0,0 8 0,1 0 0,-1 0-29,0 4 0,1 4 0,-1-2 0,0 2-115,-6-35 0,0-1 0,2 35 0,-1-2 0,1-3 74,-1-1 0,7-2 0,-5-1 0,0-4-14,2 0 1,4 2 0,2-4 0,0-1-23,1 2 1,-4-5-1,3 2 1,-3-4-25,-2-2 1,0 9 0,1-4 0,-3 3-30,-2 1 0,2 5 1,-5-2-1,0 3 95,-1 2 1,0-2 0,-5 0 0,0-3 28,0-2 0,4 9 1,1-11-1,-2 0-71,-2-2 1,4 2-1,1 0 1,0-4-14,-1-3 1,4-1-1,-3-4 1,0-2 15,0-2 0,3 5 0,-3-7 1,0 2-32,0-1 1,3 1 0,-3 0 0,1 4 53,3 2 1,-4 5 0,0 5 0,-1-2-14,-1-1 0,5-2 0,-5 1 0,-1-3-11,-1-2 1,-2 2 0,0-6-1,1 0 61,4-4 1,-4 1-1,4-11 1,-4-1 150,-1-2 1,0-3-1,0-1 1,2-4-75,2-1 0,-2 4 0,2-4 0,-1 0-334,1 0 0,-1 5 1,5-3-1,-1 1 26,1 0 1,-4 1 0,4 3 0,-3 1 73,-2-1 0,3 6 1,-1 0-1,-2 2 12,-2 3 0,-1-3 0,0 0 0,0 0 41,0 0 1,0-4 0,0 0 0,0-7 92,0-5 0,5-3 1,1-2 573,1 1 0,-3-7-173,5-3 0,0-2 1,5-2-233,-1 0 0,0 0 0,2 0 0,1 1-421,2 4 1,0-2-1,-5 6 1,-1 1-133,-3 2 1,3 1-1,-5 2 1,2 1 8,0 2 0,-5-5 1,4-4 358,-2 2 1,4-1 146,-1-1 1,3-3 0,1-6-79,0 0 0,2-2 0,2-1 0,2-2-178,2-3 0,1 5 1,4-1-1,1 2-300,0 2 0,-1 0 1,3 0-1,2 0-104,4 0 0,-2 5 1,-1-1-1,-1-1-62,1-1 0,2 2 1,-6 0-1,-5-1-717,-2-1 1260,-3 4 0,-5 1 0,1 7 0</inkml:trace>
  <inkml:trace contextRef="#ctx0" brushRef="#br0">7145 12847 8321,'-9'-1'-658,"0"-4"1,6-2 0,-3-6 852,0-1 0,5 1 1,-4 0-1,2-1 110,-1 1 0,1-5 1,-4 1-111,1 0 1,0 8-1,1 5-224,-3 2 1,-4 2 0,-2 2 0,2 2-40,4 5 0,-4 3 0,4 1 51,1 1 0,-3-5 1,4-2 256,-2-1 0,4-2 0,-5-4 0,-1 0 55,-2 0 1,-2 0 0,1 0 0,-2 0-101,-3 0 0,-1 0 1,-5 2-1,2 2-249,-1 5 0,-3 3 1,0 3-1,-1 1 70,0 2 1,1 4-1,-1-3 1,0 1-149,1-1 1,-5 3 0,0-4-1,1-3 234,2-5 1,-3 0-1,0-4 1,1 0 145,2 0 0,-2-1 1,2-5-1,3 0-64,0 0 1,5 1 0,1 2-1,1 3-147,1 1 1,-1-2 0,5 5-1,-1 4-212,1 2 0,-6 8 0,-2-1 0,-1 5 81,-1 3 1,7 1-1,-3-4 1,1 1 108,0 2 0,-1 5 1,3-5-1,-2-1-31,2-2 1,1 3 0,2 0 0,-1-1 101,1-2 0,1-3 0,2-1 0,1-2-26,-2 1 0,4-2 1,-2 1-1,0 1 9,2-3 1,-3 6 0,4-4 0,0 3 1,0 2 0,1 4 0,5 0 0,0-2-53,0 0 1,0 2 0,2 0 0,1-2-10,1-1 1,7-1 0,-1 0 0,5-2-26,3-3 0,-1 3 0,-2-2 0,1 2-21,2 1 1,1 1 0,-2 0 0,0-1 40,0 1 1,2 3-1,0-1 1,2-1 91,3 2 0,-4 0 1,4-4-1,3-1 25,2-2 0,4 0 0,-3-5 0,2-2 20,2-1 0,0-1 0,3-3 0,-1 0 67,1-2 0,0-5 0,0 5 1,-1 0-173,1-2 1,-3 5 0,1-2-1,2 5-217,2 3 1,-1 1-1,1-2 1,-1 0 91,4 0 0,1 2 0,-2-1 0,2-2 36,2-1 0,3-3 1,-2-2-1,0-3 13,0-1 1,7-1 0,-2-5 0,-2 0 338,-2 0 1,3-2 0,-1-1 0,2-3-115,-2-1 1,1 4 0,-4-3 0,0 2-118,0-1 0,3 1 0,-4 4 0,1 0-85,0 0 1,-1 4 0,-4 1 0,2-2-57,2-2 1,1 4 0,-4-1 0,4-1 96,2-2 1,-1-1 0,4 0 0,-3 0 20,3 0 0,1 0 1,1 0-1,0-1-77,1-4 1,8 0 0,1-4-1,0 3 54,-3 0 0,6 0 1,-6-3-1,0 3-41,2 0 0,-4 5 1,-1-4-1,-2 2 137,-2-1 0,5 2 0,0-2 0,0 2-84,1 2 1,0 5 0,5-1 0,-2-1 11,2-1 1,1-2-1,3 0 1,2 0-69,1 0 0,-33-2 1,-1-1-1,36-1 1,-1-1-64,1 0 1,-35 2-1,0 0 1,36-8 0,-37 7-1,1-1 91,1 0 1,-1 0-1,3 1 1,0 1-1,33-5 1,0 1 90,-3-1 1,1 5-1,1-3 1,0 2-46,-1 0 1,-1-2-1,-3 3 1,2-3-45,1-2 0,0 5 0,-3-3 0,2 2-20,1 0 1,3-5 0,-4 3-1,-4 0-38,0 0 1,2 2 0,-6 4 0,2 0 31,-2 0 0,6-5 0,-4 1 1,-2 1 94,-1 1 0,1 2 1,-3-1-1,2-2-19,2-2 0,1-1 0,0 3 1,-4-1 34,0 1 1,3 2 0,0 1 0,-1 0-201,-4 0 0,4 0 1,-7 0-1,2 0-70,3 0 1,-3 0 0,-3 0 0,-1 0 188,0 0 1,1 0-1,-1 0 1,-1 0 143,-3 0 1,6 0 0,-5 0 0,0 0-50,2 0 0,0 0 1,3 0-1,0 0 50,-2 0 1,8 4 0,-8 0 0,3 1-194,3 1 0,1-5 0,3 5 1,-2-1-139,-2-1 1,4 5-1,-3-5 1,2 1 188,2 1 1,7-5 0,-6 5 0,1-1 26,-1-1 1,6 0 0,-6-2 0,2 1-3,2 1 0,2 5 0,-1-4-1763,1-2 1717,-33-2 0,1-1 0,35 2 0,-34-1 1,0 1-1,0 0 0,0 0 7,0 0 0,0-1 0,0 0 0,0 1 0,1-1 0,0 1 0,0 0 0,0 0 15,2 0 1,-1-1 0,1 0 0,0 0-1,-2-1 1,1 0 0,0 0 0,0 0 72,0 0 0,-1 0 0,0 0 1,0 0-1,-1 0 0,0 0 1,0 0-1,0 0-70,0 0 1,0 0 0,-1 0-1,0 0 1,0 0 0,1 1-1,-1 1 1,0-1-72,2 1 1,-1 1-1,2-1 1,-1 0-1,0-2 1,-2 0-1,1 0 1,-1 0-28,36 0 1,-33 0-1,-1 0 1,-1 0 0,0 0-1,2 0 1,-1 0 36,2 0 0,0 0 0,-1 0 0,1 0 1,0 0-1,1 0 0,-2 0 0,-1 0 19,0 0 0,1 0 1,0 0-1,0-1 0,0-1 1,-1 1-1,1-2 1,-1 1 150,-1 1 1,-1-1-1,1-1 1,1 0-1,-2 1 1,1 0-1,2 0 1,0 1-84,2 0 0,-1 0 1,1-1-1,0 0 1,1 0-1,0 0 0,-1 0 1,0 1-129,-1 0 0,0 0 0,-4 1 0,0 0 0,32 0 0,-4 0-110,-5 0 1,8 0 0,-2 0 0,4 0 105,-33 0 0,-1 0 1,36 0-1,2 0 0,-38 0 1,1 0 118,0 0 0,0 0 0,-1-2 0,0 0 0,0-1 1,0 0-1,-1 0 0,1 0 120,36-3 1,-34 3 0,0 1 0,34 2 0,-1 0-187,2 0 0,-1 0 0,0 0 0,-6 0-197,-2 0 1,5 5-1,-8 1 1,0 1 26,-3 4 0,6-4 1,-4 0-1,-2-1 135,3-3 0,-1-1 0,-4-2 0,1 0 168,-3 0 0,6 0 1,-8 0-1,1 0 91,-1 0 0,4-2 0,0-1 0,0-1-162,1 1 0,0-3 1,5 2-1,-3-1-106,-2-1 0,9 5 0,-1-5 1,-1 1 70,-2 1 1,0-6-1,-4 2 1,4-1 102,4 0 1,2 1 0,-4-6 0,0 1-61,-4 0 0,1-1 0,-5 1 0,-3-2 201,-5-3 1,5 3 0,-4-2 0,-1 0-380,2 0 0,0 2 1,2-4-1,1 1 181,-2 0 0,2-6 0,-9 4 1,0-3 140,0 1 0,-3 1 0,-6-2 0,-3 2 0,-1 2 0,-2-3 0,-5 4 1,1 2-340,0 1 0,-5-3 0,-1 0 1,-1 2-56,1 1 0,-5-3 1,4-1-1,-2-2 42,-1-2 1,1-1 0,-3 0 0,1 2 125,2-2 0,0-1 0,-3-1 0,1-1 237,2 0 0,-1 1 0,-3-1 1,-1 2-120,0 3 0,1-2 1,-2 6-1,-2 0-238,-1-1 1,-6 4 0,1-3 0,-2 4-141,-2 0 0,0-3 0,-2-1 0,-1 0 139,-1-1 0,-7 4 0,4-4 1,-2 1 270,0 0 0,0-6 0,-3 4 0,4-2 107,3-1 0,-2 3 1,-1-4-1,-1 2-194,1-2 1,0 5-1,-4 0 1,0 1-264,-2 0 0,-9 0 0,1 5 1,-4 0 64,-6-1 0,0 1 0,-7 0 0,1 1 107,-4 3 0,1-3 1,4 3-1,3-3 152,1-1 0,-2 0 1,2-1-1,-1 1 130,-3 0 1,-1-1 0,-4 1 0,-1 0-120,-1-1 1,-5 1 0,3 1 0,-2 2-259,-2 1 1,-5 6-1,-2-3 1,-3 2 11,-5-1 1,-9 1-1,36 3 1,-1 2-1,-1-1 1,-1 0 111,-1 0 0,-1 0 0,0 0 0,0 0 1,2 0-1,1 0 0,-1 0 0,0 0 15,2 0 1,0 0-1,-37 0 1,38-1-1,-1 0 1,-35-2-2,2-1 0,34 0 0,0-1 1,-34-2-1,-1-2 233,0-2 0,35 4 0,-1-1 1,-35 0-1,0-4-50,3-2 1,33 8-1,-1-1 1,0 0 0,0 1-1,-1 0 1,0 0-98,-2 1 1,1 1-1,-1 0 1,1 1 0,0 1-1,0 1 1,1-2-1,-1 1-158,1 1 0,0-1 1,-2 1-1,1 1 1,-35 0-1,38 0 1,-1 0-120,-36 0 1,35 2 0,0 0 0,-34 3 0,3-2-56,0-2 1,-2-1 0,3 0 0,4 0 206,1 0 0,-8-1 1,6-4-1,-1-4 255,0-3 1,-3-1 0,-2 0 0,1-1 33,-1 1 1,35 7 0,-1 0 0,2 1-1,-1 0-788,-1 0 1,-1 1 572,1 2 0,-2 1 0,-3-2 0,-1 0 0,0 3 0,0 0 0,0 0 0,1 0-25,0 0 1,1 0 0,-2 0 0,1 0 0,0 0 0,1 0 0,-2 1 0,1 0-45,-1 1 1,-1 0-1,-1-1 1,1 0 0,3 1-1,0 0 1,1-1 0,0 1-23,1 0 1,0 0 0,-5-1 0,0 0 0,3 1 0,-1 0-1,-1-1 1,0 0 93,-1-1 0,0 0 0,-3 0 0,0 0 0,3 0 0,0 0 0,0 0 0,0 0 40,1 0 1,-1 0-1,-3 0 1,0 0-1,3 0 1,0 0 0,1 0-1,0 0-39,1 0 1,0 0 0,-6 0-1,0 0 1,3 0 0,2 0-1,-2 0 1,0 0 0,1 0 1,-1 0 0,0 0-1,1 0 1,2 0 0,0 0 0,0 0-1,0 0-1,-2 0 0,1 0 1,-2 0-1,1 0 0,3 0 1,1 0-1,1 0 1,1 0 13,1 0 1,1 0-1,-3 0 1,-1 0 0,2 0-1,0 0 1,-1 0 0,-1 0-26,-1 0 1,0 0 0,3 0 0,0 0 0,-1 0 0,-1 0 0,2 0 0,0 0-4,0 0 1,-1 0 0,-1 0 0,1 0 0,1 0 0,0 0 0,0 0 0,0 0 4,0 0 0,0 0 0,-1 2 1,0 0-1,0 1 0,0-1 0,-2-1 1,1 1-62,1-1 0,-1-1 0,0 0 0,0 0 0,0 0 0,1 0 0,0 0 0,0 0 74,0 0 0,-1 0 0,0 0 1,0 0-1,0 0 0,1 0 1,-1 0-1,1 0 27,2 0 1,0 0 0,-5 0 0,0 0 0,3 0-1,1 0 1,-1 0 0,0 0 9,-1 0 1,0 0-1,3 0 1,-1 0 0,-2 0-1,0 0 1,1 0 0,0 0-33,1 0 1,-1 0-1,-3 1 1,1 0 0,3 0-1,1 1 1,-2 0 0,1 0-47,1-1 1,-1 1-1,-3 1 1,-1 0-1,1 0 1,1 0 0,-1 0-1,0 1-55,-1 1 0,0 1 0,-2-1 0,1 0 0,3 0 0,0 0 0,0 0 0,1-1 13,0 1 0,-1 1 0,-5-1 0,-1 0 0,6 0 1,0 0-1,-1 0 0,1-1 37,1 2 0,-1-1 0,1-2 0,-1-1 0,1 1 0,1-1 0,1-1 1,-1-1 130,1 0 1,0 0 0,-34 0 0,-1 0 0,2 0 131,1 0 1,31 0 0,1 0 0,-29 0 0,-2 0-110,2 0 1,-6-1-1,6-2 1,-3-2-144,-2 3 0,2 0 0,2 4 0,-4 0 32,36 0 1,-1 1 0,-4 1 0,1 1 0,1-2 0,1 0 0,-2 0-1,1 1-186,0 1 0,1 1 1,-4 1-1,0 0 1,3 1-1,0-1 1,1-1-1,0 0 39,-2 0 1,0 0 0,1-1-1,0 0 1,2 0 0,-1-1 0,-33 2 244,4 0 1,-6-5-1,7 4 1,-1-4 66,0-1 0,1-1 0,0-4 0,1-2 180,-1 0 0,2-5 0,1 3 0,3-1-161,2 1 0,-5-2 0,2 5 1,-1 0-275,0 0 1,0 2 0,2 4 0,-1 2-231,-2 2 1,-3-1 0,8 4-1,0 1 85,0-1 0,-1-4 1,4 3-1,-2-2 470,2 1 1,1-1-1,1-4 1,-3 0-135,-1 0 1,1 0 0,2 0-1,0 0 72,2 0 0,-8-4 0,8-1 0,-4 3 39,-2 0 1,4 2-1,-4 0 1,0 0-314,-3 0 1,-2 0 0,-1 2-1,1 2-271,0 5 0,-8 3 0,5 1 1,1 0 103,2 1 0,-4-1 1,3 0-1,-1-1 47,1-3 0,-6 3 0,6-3 0,-2 1-23,-2-1 1,-1 3-1,3-5 1,1 2-1171,-1 0 1069,-5 0 0,-2 4 0,34-6 0,0 0 0</inkml:trace>
  <inkml:trace contextRef="#ctx0" brushRef="#br0">6852 15699 8344,'0'-17'47,"0"-1"0,-5-4 0,-1 4 0,0 2 220,0 1 1,-2 6 0,2 1-317,-2 3 0,-1 6 1,-4 8-1,1 3-179,3 1 1,-3 5 0,4 1 211,-4 2 1,0-5 0,2 2 73,1-3 1,4-8 414,-4-2 0,0-4-305,-4-1 1,0-4 0,-1-1-1,3 1-126,2-2 0,-8 4 1,4-2-1,-2 2-51,0 2 0,-4 0 0,-3 0 0,-3 0-14,-2 0 1,0 6-1,1 3 1,-1 2 58,0-3 0,5 3 1,2-5-1,-1 0 59,0 0 0,5-2 0,-3-4 1,1 0 39,0 0 0,0 0 0,3 0 0,-1 0-54,-2 0 0,1-4 0,3-2 0,-1 0-67,-2 0 1,2 1-1,-4 5 1,1 0-186,0 0 0,-6 6 1,2 3-1,-2 3 73,2 1 1,1 1-1,5-2 1,-2-2 112,2-1 1,-3 0 0,1 4 0,2-1 78,1-3 1,-3 1 0,0-4 0,2 0 47,1 0 1,2 3 0,-2-3 0,0 1-13,2 3 0,-6-2 0,7 2 0,0 4-25,0 2 0,-3 3 0,8-1 0,0 4-259,2 3 1,4 2 0,1 0 0,0-1 13,0 1 0,0 0 1,0-1-1,1 1 136,4-1 1,-2 0 0,4-3 0,0 0 131,1 0 1,-1-2 0,4 1 0,-4 2-83,-1 1 1,4 2 0,-1-1-1,2 2-48,-3 4 1,3-4 0,-5 6-1,1 1 17,3 5 1,-4 9-1,0-1 1,-1 0-43,-1 1 0,1 3 1,-5 3-1,0-5 98,0-2 1,6-4 0,1-5-1,2-4 67,0-4 0,0-3 0,2-2 1,0-4 45,-2-5 0,0 4 0,4 1 0,0 4-100,1 0 0,-3 5 0,0 2 0,-2 2-399,1 7 0,0-1 1,-1 8-1,-4 2 196,-4 0 0,-1 10 0,0 0 1,0-5 67,0-3 1,5 1-1,1-11 1,1-5 3,3-5 1,1-7 0,-1-3 0,-1-6 390,1-2 1,1-1 0,-1 0 0,-1 3 79,1 0 1,-2 7 0,1 0 0,0 4-590,-2 3 1,5 12 0,-5 1-1,1 7-128,-4 2 0,-1-1 1,0-2-1,1-2 121,-1-2 0,3 1 1,-1-6-1,-2-5 218,-2-6 0,1-2 0,1-11 1,1 0 258,-1-2 1,0-8 0,0-1 187,1 0 0,2-3-124,-1 6 1,1-5-1,4 5 1,-3 1-571,-1 2 0,0 1 0,-3 2 0,3 2-294,2 0 1,-5 3-1,1-4 1,-1 2 365,1-2 0,-2-1 0,4-3 1,-2-2 184,1-1 0,5-6 0,-1 1 104,3-2 1,6-8 0,1-5 0,2-3 208,2-4 1,7 0 0,3 5 0,1-1-512,3 1 0,-3 6 1,1 2-1,1 4-181,-2 1 0,3 1 0,-6 4 0,-1 5-21,-2 6 1,3 1-1,0 3 1,-3 0 12,-4-4 0,1-1 0,-3-2 0,2-1-111,-2-3 1,2 1 0,-5-4-1,2 0 442,2 0 0,3 10 0,0-1 0</inkml:trace>
  <inkml:trace contextRef="#ctx0" brushRef="#br0">14783 16779 7968,'-27'-19'14,"2"1"1,2-1 0,0 7 257,0 4 0,-2 2 1,-2 3-1,-1-2 50,-3-3 1,-12 1-1,-11-2 1,-2 4-239,-5 4 1,-11 1 0,1 1 0,33 2 0,0 0-72,0 3 1,1 2-1,-5 2 1,1 3-1,1 3 1,1 2-1,0 1 1,1 1 10,1 2 0,2 2 1,3 0-1,1 2 1,2 2-1,2 2 170,1 3 0,2 1-142,-1-3 1,4 1 0,6 9 0,3 1 0,-6 29-1,14-3 95,11-4 1,20-5-1,22-7 1,-18-27 0,3-3 3,7 0 0,2-4 0,4-2 0,3-5 0,5-3 1,2-3-1,4-1 0,1-3-173,6-1 0,2-3 0,2-5 1,0-5-1,0-4 0,1-3 1,-24 5-1,0-1 0,-1-2 61,0 1 0,0-2 1,0-1-1,5-4 1,0-3-1,0 0 1,-2-1-1,0 0 0,-1-1 1,0-1-1,-1-1 1,-1-1-69,-1-1 0,0 0 1,-2-2-1,-3 0 1,-2 0-1,-1-1 0,15-16 1,-4 0-1,-3-1 1,-4-1-92,-2 1 1,-3 0 0,-4-1 0,-4 1-1,-8 7 1,-3 0 0,-2 5 0,-1 1-84,6-30 0,-13 7 0,-14 11 0,-17 9-67,-21 9 0,7 23 0,-5 5 1,-10 2-1,-3 4 0,-10 4 1,-2 4 126,16 0 1,-1 2 0,-1 3 0,-4 3 0,-1 2 0,0 3 0,-2 2 0,0 2 0,1 1 0,2 1 0,1 1 0,1 1 142,3 1 0,0 1 0,1 1 0,-2 2 0,1 0 0,1 1 0,5-2 0</inkml:trace>
  <inkml:trace contextRef="#ctx0" brushRef="#br0">20648 18352 8096,'-32'-23'443,"-4"1"0,-2 6 0,-2 16 0,-2 12-511,-2 14 0,-5 17 0,20-16 0,0 1 0,-1 3 0,0 2-8,-1 1 0,1 1 1,1 0-1,1 0 0,5-4 1,1 0-1,-15 25 239,7-5 1,12-5 0,15-8 0,8-2 108,8-5 1,12 1 0,14 1 0,10-1 217,13 1 0,-25-15 1,3 0-1,5-2 1,3-1-1,2-1 1,1-2-370,1-1 1,2-2-1,8-2 1,-1-3-1,-3-3 1,0-2-1,1 1 1,0-3-265,0 0 0,-1-2 0,2-3 0,-1-4 0,-4-3 0,-1-4 0,-2 1 0,-1-2 44,-1-2 0,-1-2 0,-4 0 0,-1-2 0,-3-2 0,-2-1 0,-3 0 0,-1-2-39,-2-2 0,-2-1 0,-2-5 0,-2-2 0,-4 1 0,-3 0 0,-4 0 0,-3-1 118,-3 0 0,-3 0 0,-3 0 0,-4 1 1,-4 0-1,-5 1 0,-4 3 0,-4 1-67,-3 1 1,-6 1 0,-10 1 0,-5 4 0,-4 2 0,-3 4 0,-7 2 0,-4 2 17,-7 2 0,-3 4 0,13 5 1,-2 3-1,-1 1 0,0 3 0,0 1 1,-1 1-1,-2 3 0,0 1 0,-1 1-734,0 2 1,-1 2 0,0 3 0,-4 5 0,-2 3 0,3 2 802,4 2 0,1 1 0,0 0 0,-6 3 0,-1 1 0,2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14770 12368 7878,'0'-9'2579,"0"0"-729,0 6-1268,0-3 0,0 7 199,0 4 1,1-2-316,4 6 0,-2-2 0,4 3 0,-1-1-20,-3 2 0,3 1 0,-2 1 0,-1 0-106,-1 1 0,-2-1 1,1 0-1,2 1-106,2-1 1,1 5 0,-2-1-1,3 0-113,1-2 1,8-1 0,-3 3 0,4-1-134,2-4 1,0 1 0,4-4 0,-4 1 76,0-1 0,-3 2 1,5-6-1,-2 1 92,-2 0 1,-3 3 0,0-3 0,-1 0 39,0 0 0,1 3 0,-1-5 1,0-1-51,1-1 0,-1-2 0,0 0 0,1 0-190,-1 0 0,5 0 0,1 0 0,0 0-174,1 0 0,3 0 0,-2 0 0,1 0 106,0 0 0,-4-5 0,3 1 0,-2 1 52,-3 1 0,4-2 1,-2 0-1,-1 1 104,3 1 0,-6 2 1,4-1-1,-3-2 229,-2-2 0,5-4 0,0 3 1,-2 0-131,-1 1 0,-2-4 0,2 3 0,1-2-192,2-2 1,0 3 0,-5-2 0,1-2-88,-1-1 0,-1 4 0,-2-1 0,-1-2 192,1 0 0,-2-3 0,-1 1 81,-1 0 0,3-1 1,-3 1-1,0 0-68,0-1 0,0 1 1,-3 0-1,1-1-167,-1 1 1,3-2 0,0-1-1,0-3-49,0-2 0,3 3 1,-3-3-1,-1 1 63,1-1 1,0 3 0,-3-3 0,2 1-25,-2-1 1,-2 0 0,-2-3 0,-2 2 330,-2-1 0,-4 3 0,3 1 0,1 0 135,-1-3 0,1 1 0,4 0 0,-2 0-398,-2 1 1,1-1 0,4-3-1,0 2 52,0-2 1,0 4-1,0-3 1,0 0-282,0-2 0,0-1 0,0 3 0,0 0 247,0 0 0,-5-1 0,1 0 0,1 2 54,2-2 1,-4 1-1,1-1 1,-1 2-12,-1-2 0,5 3 0,-4-1 0,2 0-9,-1 1 1,2-4-1,-2 3 1,3-3-81,1-2 1,0 2 0,0 1 0,0 2 187,0-2 1,-2-1 0,-1 0 0,-1 1 24,1 2 0,1 1 0,2-4 1,0 1-136,0 1 0,0-5 0,0 5 0,0-2 33,0-1 1,-4 0 0,-1 3 0,2 1-307,2-2 1,1 0-1,0-1 1,0 1 146,0 1 1,0-6-1,0 7 1,0-1 109,0 0 0,-2-5 0,-1 5 0,-1-1 34,1-1 0,-3 1 0,2 0 0,1 2-33,1-2 1,1-1-1,-2-1 1,-2-1-201,2 0 1,2 1-1,1-1 1,0 0-21,0 1 0,0-5 0,1-1 1,2 3 67,2 1 1,1 1 0,-3 0-1,1 1 154,-1-1 1,-1 0 0,-2 1 0,0 1-14,0 2 0,0-2 0,0 4 0,0-1-29,0 0 1,0 4 0,0-2 0,0-1-15,0 0 0,0 0 1,0-2-1,0 0 18,0 0 1,0-2-1,0-2 1,0 0-23,0 1 0,0-1 0,1 0 1,2 1-90,1-1 0,1 0 1,-4 1-1,2 0 43,2 4 1,-1-1 0,-2 3 0,1 1 7,1 0 1,1 0 0,-5 2 165,0 0-121,0-1 1,0 3-1,0-1 122,0-2 1,0 0 0,0 5 0,0-2-22,0-3 0,0 3 0,0-4 0,0 1-2,0 1 0,0-6 0,0 4 1,0 0-53,0 0 0,0 1 0,0 3 1,0-1-103,0-2 0,0 0 0,0 5-64,0 0 1,0-1 0,-2 1 0,-1 0 58,-1-1 0,-7 5 0,4 1 0,-2-1 44,0 1 0,0-4 0,-3 4 120,3-4 1,-2-2 0,3 1 133,1 0 0,-1-2-206,4-3 0,1 3 0,-4-2 0,-1 3-34,1 5 1,-1-3 0,-2 4-83,1-4 0,0 0 0,-4 2 0,0 2-78,-1 2 0,1-3 0,0 5 0,-1-1 201,1-1 1,-5 4-1,0-6 1,2 1 103,1-1 1,-2 4 0,-1-4 0,1 3 2,3 2 0,0-5 0,1 1 0,0-2-66,-1 0 0,-5 5-111,-3-5 1,3 1 0,1-1 0,3 5 3,2 2 1,-1 2 0,0 0 0,-3 0 3,-1 0 0,1 0 1,2 0-1,-1 0 0,-2 0 0,-1 2 1,2 1-1,-2 3 55,-2 1 1,1-2 0,-4 2 0,3-1 6,2-3 0,-3-2 0,2-1 1,1 0 31,0 0 1,-3 0 0,2 0 0,1 0 100,0 0 0,1-1 0,3-2 0,-1-3-56,-2-1 1,0 4 0,5-2 0,0 4-5,-1 1 0,-3 0 0,-1 0 0,0 1-170,-1 4 0,0 1 0,-5 5 1,2 0 35,-2-1 1,-1 5 0,-2-6-1,2 1-174,3-1 1,-3 2-1,2-6 1,0 1 285,1 0 0,-4-1 1,6-5-1,-3 1 79,1 4 1,4-4 0,-2 4 0,-1-4-79,0-1 1,0 2-1,-2 2 1,2 3 7,2 1 0,-5 2 0,3-4 0,-1 1-38,0 4 0,6 1 0,-2 1 0,3 0-70,2 1 1,-1-5 0,2-1-1,2 1 78,1-1 0,6-1 1,-3-4-132,0 2 0,5 5-101,-3-1 0,2-2 0,1 1 0,-2-1-137,-2 0 1,1 2 0,4 5 0,0-1-409,0 0 1,1 1 0,2 0 0,2 3 40,-2 0 0,4 1 0,0-4-536,1-1 1258,4-6 0,-5 5 0,6-4 0</inkml:trace>
  <inkml:trace contextRef="#ctx0" brushRef="#br0">13877 8689 8329,'-8'-1'849,"4"-4"0,4 4 1,3-2-1,3 6-775,1 6 1,1 7 0,2 3-1,-1 2-21,1 3 1,3 1-1,4 2 1,2-2-736,2-3 0,1 3 0,5-4 1,-1 0 681,1-4 0,11-2 0,4-1 0</inkml:trace>
  <inkml:trace contextRef="#ctx0" brushRef="#br0">12664 14513 7555,'0'-13'-1284,"0"6"2015,0 1 545,0 6 296,-6 0 1,3 0-501,-6 0 1,6 6-907,-2 2 1,0 4 0,0 2 0,1-1-77,-2 0 0,3 5 0,-6 1 0,-1 1 23,-2-1 0,-2 3 1,1-3-1,0 0 1,-1 1 0,2-2 0,2-4 0,1 3 4,-1 0 1,-2-3 0,0-5 0,2-1-30,1 0 0,4-2 1,-2-5-1,0 2-109,-1 2 0,4-1 0,-5-4 0,-1 0-11,-2 0 1,-2 0-1,0 0 1,-3 0 15,0 0 1,-6 2 0,4 1-1,-2 1-8,-2-1 1,-3-2 0,-2-1 0,-1 0 126,-2 0 1,-1 0 0,6 0 0,1 0 186,2 0 0,-2 0 0,3 0 0,-2 0-148,2 0 1,-2-4 0,5-2 0,0 0-20,0 0 1,-1-4-1,4 2 1,-2 0 30,2-1 1,0 4 0,-1-2 0,0-1-37,0 1 0,3 3 0,0-4 0,-1 1-41,-2-1 0,2 4 0,-3-3 0,3-1 150,2 1 1,0 2-410,-1-4 118,1 1 0,1-1 1,2 0 67,1-2 0,0 0 0,-3-3 0,2 1 18,1 0 0,0-1 0,-4-1 0,-1-1-11,1-2 1,0-4 0,-1 3 0,-1-2-5,-2-3 0,2 4 0,-4-2 1,1-2-3,0-1 0,-4-2 1,4 0-1,0-1 69,-1-3 0,4 3 1,-3-5-1,4 2-44,0 0 1,2-4-1,4 2 1,2-1 87,0-3 0,4-1 0,-2-2 1,4 1-61,4 4 0,-1-3 1,6 6-1,0-1-79,-2 1 0,5-5 0,-4 1 0,-1-1-154,-2 2 1,-4-2 0,-1 4 0,0-1 87,0-3 0,0-4 0,0-2 0,-1 3 67,-4 1 1,-1-7 0,-4 5-1,2-4-65,2-1 0,-2-5 1,2 3-1,0 4 209,0-1 0,-3-1 0,4 3 0,2 3-50,2 2 0,1-8 1,0 5-1,0-4-203,0-1 1,0 0 0,0 2-1,0-3-78,0-1 0,0-4 1,0 4-1,0-3-26,0 2 1,0-3-1,0 4 1,0-3 125,0 2 1,-4-1-1,-2 4 1,0-1 217,0-4 1,-5 0 0,4-3 0,-2 2-93,0 4 1,5-3-1,-4 5 1,2 2 29,4 2 0,0-5 0,4 7 1,2-1-98,5-1 1,-2 2-1,2 2 1,2 1-67,0 1 1,1 2 0,-1-3-1,-3 1-119,3-1 1,-4 0-1,1-1 1,-2-1 10,-3-2 1,-2-2-1,-1 3 386,0 0-153,0 0 0,1 0 0,2 0 0,2 0 20,-2 0 0,4 5 0,2-1 1,3-1 34,1-1 1,1 2 0,-1 2-1,2 1-142,3 4 0,-4 1 0,3 1 1,-5 2-104,-4 3 0,0-4 0,2 4 0,-2-3-104,-2-2 235,-2 1 1,0-1-1,1-1-79,-2-3 0,-2-2 0,1-4 1,1 2 24,1-2 1,5 3 0,-3-2 0,0-1 119,0-1 1,4 4 0,-1 2 0,1 6-22,-1 4 1,2-2-1,-5 6 1,0 2-93,-1 1 1,4 2 0,-4-1 0,-1 2-108,2 4 0,-4-4 0,2 3 0,-2-3 83,-2-1 0,0-1 1,0 0-1,0-3 107,0 0 0,0-6 0,0 4 0,0-2 51,0-2 0,1 2 1,2-1-1,3-1-6,1 3 0,-2-4 1,2 6-1,1 1-100,-1-3 0,-3 5 0,4-2 0,-1 2 57,1 2 1,-4-1 0,4 1 0,-1 1-30,0 3 1,-2-1 0,2 4 0,1 0-1,-1 0 0,-3-4 0,5 1 0,2-3 57,1-1 0,-4-1 1,1 1-1,2 0-19,1-1 1,5 1 0,1 0 0,0-1-14,1 1 0,-4 4 1,3 0-1,-3 0-72,-2 2 1,5 1-1,-1 6-33,0 0 1,-3 0-1,0 0 1,-2 1 13,-3 4 1,2 1-1,-2 4 1,3-2 85,1-2 1,1 2 0,-1-2 65,0 2 1,1-5 0,-1 1 0,0-2 25,1-2 1,-1 0-1,0 0 97,1 0 0,-1 0 0,0 0-130,1 0 0,-1 1 0,0 2-92,1 2 1,-5 3-1,-2-2 1,0 0 56,1 0 1,-4 3 0,4-3-61,-2 1 1,-2-2 0,-2 2-4,2-1 1,-3 0-1,4-1-242,-4 3 1,5 4 0,2 2-273,-1-1 1,5 0-1,-5 1 1,2-3-194,0-2 0,-4 8 0,2-4 764,-1 2 0,4 0 0,-2-2 0</inkml:trace>
  <inkml:trace contextRef="#ctx0" brushRef="#br0">12384 8956 8389,'-21'0'293,"2"-5"309,5 1 0,7 1 0,4 9-760,6 7 1,4 5-1,7 6 1,1-4-117,2 0 1,4-1 0,6-4 0,1 0-186,3-4 1,2-2 458,2 0 0,10 3 0,-4-5 0</inkml:trace>
  <inkml:trace contextRef="#ctx0" brushRef="#br0">12237 16539 8019,'-13'0'888,"5"0"1,2 1-553,6 4 1,0-2 0,0 6 17,0 1 0,0 2 0,0 1-134,0 1 0,5-1 0,-1 0 1,-1 1-59,-1-1 0,-4 5 0,-1 1 1,-1 2 39,1 2 1,-3-2 0,0 0 0,0 0-166,0-1 1,-4-3 0,2 2 0,0-1-50,-1-1 1,1 1 0,-2-5 0,1 1-12,-1-1 0,-4 0 1,-2 1-1,-3-1 60,-2 0 1,-1 2 0,-5 2 0,0 0-19,1 0 1,-1-3-1,0 0 1,1-1 101,-1 0 1,2-4 0,1 0 0,2 0-110,-2-2 0,4-1 0,-1-6 0,2 0 65,2 0 0,3 0 1,0-1-1,1-4-26,0-3 0,-5-3 1,0 1-1,0 1 90,-1-1 1,3-1 0,-7 1 0,0 2 166,-2 3 0,2-4 0,1 4 0,-2 1-180,-1-2 0,-1 4 0,-1-2 1,2 1-183,3-1 1,-7 2 0,4-4 0,0 2 12,0-1 0,-8-5 0,7 1 0,-2-3 129,-1-1 0,3-1 0,-2 1 0,-1 0-35,3-1 0,-8-3 0,7-1 0,-3 2 139,-2 1 0,4 2 1,-3-1-1,2 1-120,3 0 0,-1-5 1,2 0-1,1 2-126,2 1 1,6-3 0,-4-1-1,3 0 79,-1-1 0,0-3 0,5 0 1,0-2 46,-1-1 1,5-5-1,0-2 1,-1 0 25,-2 1 0,-1-4 0,0 4 0,-1-2-93,1-3 1,0 0-1,-1 0 1,2 1-52,3-1 1,-1 3-1,4-2 1,-1-1 54,-4-1 1,5-1-1,1 1 1,0 1 93,1 0 0,-5-9 0,4 5 0,1-4 63,-2-1 1,3 0 0,-4 3-1,-1-3-128,1-1 0,2 3 1,-2-5-1,0-2-155,-1 0 0,1 2 0,-4 0 1,4 0 44,1 2 0,0-7 1,3 2-1,-1-4 94,1 0 1,1 1 0,2-1 0,0-3 98,0-4 0,0-8 1,2 6-1,1 0 133,1 0 1,5-2 0,-5 10 0,1-1-161,1-1 1,-5 8 0,4-2 0,-2 1-247,1 0 0,-2-1 0,2 0 0,-2-1 87,-2 1 0,0-5 0,0-1 0,0 0-185,0 0 0,4-5 0,0 2 1,-1-3 272,-1-2 0,2 2 0,1 0 1,-2 2 310,-2 4 1,4-10 0,1 9 0,0 0-129,-1-1 1,1 0 0,-3 5 0,2 1-216,-2-1 0,-2 0 0,1 4 0,1 1-343,1 3 0,1 3 0,-5-4 0,0-1 71,0-2 0,-5-1 0,1-2 1,1-1 318,1-2 1,2 0 0,0 5 0,-1 0-59,-4-1 0,4-2 0,-4 1 0,4 3 298,1 1 1,0-4 0,0-2 0,0 4-222,0 1 1,0-5 0,0 6 0,0 2-198,0 2 1,0-6 0,0 2 0,0 1-16,0-2 0,0 0 1,0-2-1,0-1 118,0 1 0,0-2 0,0 7 0,0-1 92,0 1 1,-5-6 0,1 5 0,1 0 61,2-2 1,1 0 0,0-3 0,0-1-84,0-2 1,0 0-1,0 5 1,1 0-150,3-1 1,-1 3 0,5-1 0,-1 0-233,1-3 1,-4-1 0,4 1 0,-1 0 154,0 2 1,-4-8 0,3 8-1,-1-2 79,-1 0 0,1-1 0,-5 1 0,0 4 325,0-1 1,0-5 0,0 1 169,0 4-256,0-1 0,0 6 1,0-7-1,0 1-147,0 0 0,4 1 0,0 2 0,1 2 54,1 2 1,-5-3-1,5 5 1,-1 1-373,-1 2 0,5-4 0,-5-1 1,-1 0 67,-1 0 0,-2-2 0,0 2 0,0-2 266,0-2 1,0 0 0,0-1 379,0 2-307,0 1 1,0-1 0,0 0 0,0 0 51,0 2 1,0 1 0,0 4-1,0-1-27,0-1 0,4-1 0,2 7 0,0 1-101,0 1 0,4 1 0,-1-4 0,2 4-146,-2 4 1,2-2 0,-2 2-1,3 1-11,2 2 1,-1 2 0,0-1 0,0 0 51,1 1 0,-1-1 1,2 2-1,1 1 39,2 2 1,1 0 0,-2-5 0,2 2 101,2 3 0,1-2 1,4 5-1,1-1-69,0 1 1,4-3-1,0 4 1,-1 3 3,-2 5 1,3-2-1,1 3 1,1-1-60,0 1 0,-1-3 0,-1 3 1,3-1 22,0 1 1,5-3 0,-4 3 0,4-3 82,1-1 1,-4 4 0,-1 0 0,1 0 5,-2 2 0,0-3 0,-5 5 0,2 1-10,-1-2 1,1 4 0,-3-2-1,-4 3-7,-3 1 0,1 0 0,-4 1 0,-2 2-55,-1 1 1,-2 7-1,1-2 1,-1 2-41,0 3 1,1-1 0,0 0-1,3 1 78,0-1 1,6 0-1,-4 1 1,0-1 117,0 0 0,4-1 0,-4-1 1,2-2 4,2 1 1,2 2 0,2 0-1,-2-2 3,-2-1 1,0 0 0,-5 3 0,-2-2-103,-1-1 1,-2 0-1,1 4 1,-1 0-91,0 1 0,1-5 1,-1-1-1,0 3-103,1 1 1,-1-3 0,0-2 0,1 0 91,-1 1 1,0-4-1,1 4 1,-1-2-94,0-3 0,1 4-57,-1 2 1,-6 3-1,-2 1-266,-4 0 0,-1 5 0,-1 0 0,-4-2-378,-3-1 0,0-2 0,1 2-53,1 3 1,-3-3 941,4 2 0,-5-2 0,3-1 0</inkml:trace>
  <inkml:trace contextRef="#ctx0" brushRef="#br0">12317 6690 8013,'-13'8'0,"1"-2"334,3-1 0,5-2 1,11 6-1,9 0 324,9-1 0,15 2 1,0-4-1,2 0-1201,-1 0 1,-2-2 0,-2-5 542,-2-4 0,7-8 0,5-8 0</inkml:trace>
  <inkml:trace contextRef="#ctx0" brushRef="#br0">20102 6277 7975,'0'-13'621,"0"-1"-6,0 1 1,0 4-1,0 0 2,0-1 0,1-2 0,2-1 488,2-1 1,4 6 456,-5-1-1139,1 6 0,-7 3 0,-2 9 0,-5 4-23,-3 5 1,-3 2 0,-1 9 0,-3 2-63,-2 4 0,3 4 1,-3 1-1,2 0-2,3 0 1,1 4-1,3-1 1,3-4-109,5-7 1,2-1 0,4-4 0,2-5-351,5-1 0,7-11 0,5 2 0,1-5-350,2-4 1,7-3 0,-6-4 0,0-5-226,1-3 1,0-6-1,-8-1 1,-2 0 259,-1 0 0,-7-4 1,-4 6-1,-2 0 506,-2 3 0,-6 2 0,-5 3 0,-4 4 573,-2 4 1,-10 2-1,3 4 1,1 4 263,-3 3 1,3 2 0,-1 3 0,3 2-447,2 2 0,3-4 0,5 4 0,4-2-913,1-2 1,2-2 0,5-2 0,4-1-1195,3-3 0,10-3 0,6-8 1647,5-2 0,6-10 0,5-6 0</inkml:trace>
  <inkml:trace contextRef="#ctx0" brushRef="#br0">20488 6344 8231,'-20'12'4213,"8"-9"-3478,12 5 1,6-5-1,9-3 1,2-1-497,6-4 1,3 0-1,5-6 1,3 2-268,0-1 0,5 0 0,-5-1 1,0 4 84,-3 1 1,-3-3-1,-2 5 1,-4 1-820,-4 1 1,-4 2-2264,0 0 3025,-1 0 0,0 0 0,1 0 0</inkml:trace>
  <inkml:trace contextRef="#ctx0" brushRef="#br0">20888 6117 8156,'-13'0'-4,"0"0"1,4 0 0,1 2 2272,2 2 1,4-2-1488,6 2 1,3 2 0,10-2 0,3-1-62,7-1 1,4-2 0,-1 0 0,1 0-733,-1 0 0,2 1 0,-1 2 0,-1 2-38,-2-2 1,-7 3 0,-4 0 0,-3 1 8,-5 3 1,-3 2-1,-6 3 1,-2 3-190,-2 4 1,-10 3 0,-6 0-1,-3-1 143,1-2 0,6-6 0,-2 4 0,3-4-1215,2-3 1,4 4-694,0-9 0,12-2 1994,2-1 0,17-10 0,6-2 0</inkml:trace>
  <inkml:trace contextRef="#ctx0" brushRef="#br0">21662 6051 8491,'0'-14'691,"-2"7"1590,-2 2 0,4 4-1499,0 1 0,10 0 0,11 0 0,2 0-283,6 0 1,2 0 0,-2 0 0,1 0-186,-5 0 1,2 0-1,-7 1 1,1 2-326,-3 2 1,-5 7 0,-4-1-105,-4 6 0,-5 2 0,-8-1 0,-8 4 184,-9 3 1,-11 2 0,2-1 0,-1 1 126,-1 0 0,8-1 0,0 1 0,7-2 126,6-3 0,0 2 1,11-6-1,2-2-24,5-1 0,6-8 0,11-2 1,6-4-41,8-1 1,0 0 0,2 0-1,-1-1-644,0-4 0,2-1 0,-8-4 0,-2 3-1041,-3 1 1,-8-3-1,2 4 1,-4 3-332,0 0 0,-1 2 1,0 0 1757,1 0 0,-1 0 0,0 0 0</inkml:trace>
  <inkml:trace contextRef="#ctx0" brushRef="#br0">19582 7636 8334,'0'-13'1182,"0"0"-50,0-1 0,-1 6-16,-4-1 1,4 7-265,-4 2 1,4 6 0,1 7 0,0 1-172,0-1 0,0 6 1,0 4-1,0 2-466,0 1 1,-2 6-1,-1 0 1,-3 1-145,-1-1 1,-2 4 0,-4-4 0,-1-1-306,1-2 0,0 0 0,-1-8 1,3 0-7466,2-4 3891,3-2 3808,12-19 0,1-11 0,6-19 0</inkml:trace>
  <inkml:trace contextRef="#ctx0" brushRef="#br0">19782 7383 7893,'7'-6'1278,"-1"6"1,-7 0-1,-2 8-640,-2 4 0,-3 11 0,2 7 1,0 5 579,0 7 0,-5 7 0,4 1 1,-2 3-1195,0 1 0,0 5 0,-3-10 0,4-3-971,3-3 1,-1-6 0,2-5 946,1-5 0,1-3 0,2 2 0</inkml:trace>
  <inkml:trace contextRef="#ctx0" brushRef="#br0">19649 7756 8704,'-6'-7'2680,"4"7"1,-2 9-2356,2 3 1,7-3 0,1-2-1,1-1-537,3-3 0,7-2 1,2-1-1,2 0 212,2 0 0,3 0 0,0 0 0</inkml:trace>
  <inkml:trace contextRef="#ctx0" brushRef="#br0">19942 7770 8372,'-7'-2'2542,"1"4"-1788,6 11 0,1 0 0,4-1 448,3-3 1,6-3 0,2-6 0,2 0-1231,-2 0 1,-1-4 0,-2-2-1,1 0-1399,-1 0 0,-6-5 667,-2 3 0,-5 2 0,-5 1 0,-4 4 749,-2 1 1,-3 1 0,1 4 0,0 4 554,-1 2 0,2 3 0,3-1 1,5 0-135,3 1 1,1-1-1,1 0-1061,3 1 1,5-7 0,9-2-1,6-4 651,5-1 0,11-12 0,8-3 0</inkml:trace>
  <inkml:trace contextRef="#ctx0" brushRef="#br0">20342 7703 7884,'-14'0'0,"1"2"1084,0 2 0,-1 2 1,3 4-1,0-2-356,2-2 0,6 4 0,-1-1 142,3 3 0,5 1 1,2 0-1,1 1-739,4-1 0,-4-4 0,2-2 0,1 1-712,2-1 1,-3-4 234,0 2-445,-6-4 0,-3-1 0,-9 0 984,-3 0 1,3 2 320,0 2 1,6 3 0,0 5-725,6-3 0,9-2 1,6-4-1,0 2 11,1-2 1,2-3 0,5-5 0,1-5-1687,0-6 0,2-5 1885,-2-6 0,9-11 0,-8-4 0</inkml:trace>
  <inkml:trace contextRef="#ctx0" brushRef="#br0">20742 7330 7884,'1'-7'940,"4"2"1,-4 10 0,4 5 344,-4 6 0,-1 5 0,0 6 1,0-1-672,0 1 0,0 4 0,0 2 1,0 1-8,0 3 1,-4-5-1,-1-1 1,1-4-813,-2-5 1,4 2-1,-2-6-1380,2-2 764,2-7 0,-1-3 59,-4-6 1,4-2 0,-5-2 445,0-5 0,5-3 0,-5 0 887,0 3 1,4 2-1,-4 4 35,0-1 1,5 1-1,-3 7 1,2 5-42,2 3 1,0 1-1,2 0 1,1 1-255,1-1 0,5-4 0,-3 0-466,1 1 0,2 1 1,4-3-418,1-3 0,-5-4 1,-1-1-859,3 0 1075,-5-6 1,1-1 0,-4-6 0,2-1 7,-2 1 1,-2 0 0,1 1 0,0 2 422,3 1 1,1 1 1038,-2-1 1,-1 2 0,6 4-202,2-1 1,0 4-1,3 5-836,-1 3 1,0 1-1,1 4 1,-1-1-957,0-3 1,1 1 0,-1-4 0,0 0-864,1 0 1,0-2 1740,4-4 0,3-11 0,6-4 0</inkml:trace>
  <inkml:trace contextRef="#ctx0" brushRef="#br0">21275 7477 10441,'-13'-8'4338,"7"2"-3258,6 6 1,1 0 0,8 0 0,1 0-1644,2 0 0,3 0 1,1 0-1,4 0-2249,0 0 2812,3 0 0,-3 0 0,0 0 0</inkml:trace>
  <inkml:trace contextRef="#ctx0" brushRef="#br0">21195 7730 7804,'1'-8'4968,"4"4"-4873,4 2 0,3 2 1,1-1-1,0-3-504,1-5 1,5-3-1,3-2 1,5 1 408,4 0 0,3-6 0,6-2 0</inkml:trace>
  <inkml:trace contextRef="#ctx0" brushRef="#br0">21755 7290 7874,'-14'-7'5346,"7"-1"-4934,3 4 1,10-2 0,5-3-1,7 3 387,3 0 0,1 5 0,3-4 0,-1 4-408,-2 1 0,-1 0 0,3 0-249,-2 0 1,-6 1 0,0 4 0,-5 3-165,-7 4 1,-4 6-1,-4 1 1,-7 2 23,-5 3 0,-5 5 0,-7 4 0,-1 0 330,-2-1 0,1 4 0,6-5 1,4-2 27,0-1 1,4-2 0,7-3 0,5-2 177,2-2 1,8 1-1,4-4 1,7 0-251,5-4 0,9 0 0,6-8 1,6-1-1159,6-1 1,3-4 0,1-1-1,0-3-919,1-1 0,-2 4 0,-2-1 1,-3 1 1788,-1-2 0,5 4 0,-4-5 0</inkml:trace>
  <inkml:trace contextRef="#ctx0" brushRef="#br0">19635 8876 26482,'12'-25'-3648,"-3"3"0,-3 4 354,0 3 2812,-5 8 0,4 1 1,-10 6 705,-4 0 0,-1 1 0,0 2 246,1 1 0,1 7 0,0-2-92,3 3 1,4 5 0,1 3 0,0 0-56,0 4 0,4 1 1,1 2-1,-1-2-731,2-3 1,-5 8 0,4-5 0,-4 0 209,-1-1 0,0-8 1,0 2-363,0-3 0,5-9 252,-1-6 0,5-11 0,-4-9 1,-1-6-427,2-6 1,-5-5 0,4-5 0,-4-1 554,-1-1 0,2-5 0,1 5 1,1 2 243,-1 5 0,3 5 0,0 6 1,0 4 197,0 4 1,4 8 0,-1 3-27,3 1 1,-3 3 0,0 7 0,1 4 58,2-1 0,-3 5 1,0-2-1,1 5-56,2 3 1,0 0-1,-2-5 1,-2 0-320,-3 1 1,0 0 0,-5 3-4,0 0 1,-5 1 0,0-4 0,-3-3 117,-2-2 0,-1-1 0,1-5-42,1 1-73,6 1 0,3-4 0,9 2 0,3 1 131,1-1 1,5 0 0,1 0 0,1 3 177,-1 2 0,-1 1 0,-7 4 0,0-1-40,-2-3 0,-6 7 1,1-3-104,-2 2 0,-8 0 0,-3-2 0,-5 0 141,-3 1 1,2-5 0,-4-2 0,1-1-264,0-3 1,-4-2-1,4 1 1,2 1-619,1 1 1,2 1 0,-1-5-1836,1 0 2375,6 6 0,1 7 0,6 8 0</inkml:trace>
  <inkml:trace contextRef="#ctx0" brushRef="#br0">20288 9102 8432,'-4'-32'948,"-2"7"-462,-1 10 0,2 10 1,-2 14-1,-1 8-786,1 2 0,0 10 1,-4-2-1,4 0-257,1-4 1,2 3 0,4-6 0,0 1 454,0-3 0,0-8 0,1-2 125,3-2 0,-1-3 0,5-8 1,-1-5-149,1-7 0,-4-3 0,3-7 1,1-1 228,-1-3 0,1 1 1,2-5-1,-1 1 90,1 4 0,2-1 0,0 10 0,-2 0-152,-1 4 0,0 2 1,4 3-43,1 3 0,-1-3 0,0 5 0</inkml:trace>
  <inkml:trace contextRef="#ctx0" brushRef="#br0">20995 8583 8941,'0'-21'447,"0"11"0,0 14-689,0 12 0,-1 12 0,-2 5 0,-2 0 63,2-1 0,2 2 0,2-6 1,2-4-78,2-3 1,5-5 0,-1-6 943,3-1 1,1 0-485,0 5 1,-4-1 0,-1 0 0,-2 1-128,-4-1 0,0 0 0,-4 2 0,0 1 0,-3 2 1,-4 6 0,3-2 0,-1 5 20,-3 4 1,-1 3 0,1 6 0,1 0 29,-1 0 0,-1 3 0,2-2 0,3-4-307,0-3 1,3-3-1,-4-6 1,0-2 112,-1-6 0,-1-3 1,-4-5-1,-2-5-26,-3-2 1,4-10 0,-4-5 0,5-8 21,4-4 0,3-3 1,9-3-1,6-5-1357,8-2 1427,7-2 0,15 0 0,2 0 0</inkml:trace>
  <inkml:trace contextRef="#ctx0" brushRef="#br0">12624 15300 8196,'7'-6'0,"-1"-2"0,-6-5 0</inkml:trace>
  <inkml:trace contextRef="#ctx0" brushRef="#br0">12624 15326 8183,'-5'-13'243,"1"0"0,-1 4-1448,5 0 1,-6 6 1150,-2-2 0,0 8 463,-1 2 0,0 4-153,-4-5 0,4 1 1,0-5 279,-1 0 0,-2 0 0,-1-2-96,-1-2 1,5 1-1,1-5 1,-1 1-259,1-1 1,-4 6-267,4-3 1,-4 4 0,-2 2 0,1 4 63,0 3 0,-1 0 0,1 1 0,0 0-70,-1-2 1,1 3 0,-2-4-1,-1 0 213,-2 0 1,0 0 0,5-3 0,0 1 286,-1-1 1,1 0 0,0 0 0,-1 2-132,1-2 0,0 3 0,-1 0 1,1 0-334,0-1 0,4 6 0,0-2 0,-1 3-208,-2 1 1,-2 2 0,1 1-1,0 2 188,-1-2 0,1-1 0,0-2 0,1 0 214,3 1 1,-3-1 0,3 0-55,-3 1 0,4-5 1,0 0-1,1-1 371,-1 0 1,4 4 0,-3-3-432,1 2 1,-3 3-1,3 1 1,0 1-187,0 2 0,-3 5 0,5 0 0,-1 2 35,-1 1 1,5 1-1,-4 0 1,4-2 10,1-3 1,0 2 0,0-5 0,0 0 343,0 0 0,0-1 0,0-4 102,0-1 0,0 0 0,1 1-205,4-1 1,-2-4-1,4 0 1,1 1-193,-1 2 1,2 1 0,6 1 0,1-1-150,2 0 0,1 5 0,-3 1 1,4 0 74,0 1 1,1 2 0,4-4-1,-1-2 207,0-1 0,4 1 1,-6-1-1,3-3 231,2 0 0,-1-5 0,1 0 1,0 1-103,-1-1 1,1-4 0,0 3 0,-1-1-309,1-1 1,4 6-1,0-1 1,-1 3-160,-2 1 0,3 1 1,0-1-1,-1 0 27,-2 1 1,3-1-1,0 0 1,0 1 112,2-1 1,1-4 0,4-2 0,-1-1 538,-1-3 0,0-1 0,4-2 0,0 0-50,0 0 0,-5 0 1,2-2-1,3-1-370,3-1 1,2-1-1,-4 5 1,2 0-209,1 0 1,5 0 0,-4 0-1,-2 0 45,-2 0 0,-2 0 0,-2 0 1,-3 0 227,-2 0 1,4-1-1,-5-2 1,-1-3 359,-2-1 1,-2-2 0,3-5-1,0 1-78,2 0 1,2-5-1,-4-1 1,4-1-374,1 1 1,-3-3 0,3 3 0,-1-1-229,-4 1 0,0-3 0,-3 3 0,1-1 145,0 1 1,-7-3 0,0 4 0,-3 0 102,1-1 1,-5 3 0,-4-5 0,0 0 302,-1 1 1,2-2-1,-6-5 1,1 0-32,1 1 0,0-4 1,6 2-1,-2 3-80,0-1 0,8 3 0,-6-1 1,0 3-615,0 2 0,2-3 0,-5 4 0,2 2 48,-2 1 1,-3 2 0,-6-1 199,0 1 0,-6 4 1,-5 2-66,-5 1 211,1-5 0,-9 9 0,5-7 0,0 0 44,0 1 0,-1-2 1,4 4-1,-2-1 19,2-4 1,1-1 0,2-1 0,0 0 141,-1-1 1,1-3 0,-2-3 0,-1 1-70,-2 0 1,-6 1 0,1 6 0,-5 2-212,-4 1 1,-5 6 0,0-1 0,-4 2-43,-4 2 1,-3 0 0,2 0 0,1 0 45,4 0 0,-5 0 0,7 0 0,1-1 65,-1-4 0,-2-1 0,7-4 0,-2 1 159,1-1 1,1-2 0,-2-1-1,3-1 7,1 1 1,2 4-1,-5 0 1,-2 0-67,-2 2 0,-7 1 0,-4 6 0,-5 0-256,-3 0 1,-5 6-1,-1 4 1,-4 5-198,-3 3 0,1 1 0,6-1 0,5 3-120,4-1 0,1 4 0,9-5 0,2 0-240,2 1 1,8 2 0,5-4 763,4-2 0,8 5 0,-3-1 0</inkml:trace>
  <inkml:trace contextRef="#ctx0" brushRef="#br0">12517 13527 8096,'-21'-13'-183,"4"-1"1,6 3 0,4 0 0,-1 4-306,1 1 0,2 1 0,-3 5 514,-3 0 1,4 0 0,-2 0-1,-1 0 237,-2 0 1,-2 2 0,1 2-125,0 5 0,1 8 0,2 2 0,2 2 46,2 2 1,3 8 0,8 6 0,4 5-23,2 2 0,7 10 0,0-4 0,0 2-191,1 4 1,2-4 0,7 4 0,1-6 77,3-4 0,6 6 0,2-12 1,7 0 12,5-3 0,11-6 1,2-7-1,3-3-26,-31-11 0,0-1 0,35 4 1,-33-9-1,-1 0 0,2-1 1,-1 0-37,0-1 0,0-1 0,7-3 0,0-1 0,-3-1 0,0-2 0,1-2 0,0-1-97,0-1 1,-1-2 0,-1-2 0,-1-1 0,-3-1 0,-1-1 0,-2 0 0,-1 0-104,25-20 1,-7-3-1,-14-4 1,-5-4 63,-11 1 0,-4-14 1,-15 2-1,-6-3 43,-9-4 1,-9 1-1,-11-1 1,12 33-1,0 1 306,-3 0 0,-2 1 0,0 2 0,-2 2 1,-29-19-1,-2 9-118,1 8 0,-10 6 0,11 14 0,-4 8-287,3 8 1,6 4 0,4 12 0,1 6-228,3 5 1,3 4 417,4 2 0,4 6 0,5 1 0</inkml:trace>
  <inkml:trace contextRef="#ctx0" brushRef="#br0">13330 14140 8083,'0'-13'90,"0"7"0,2 7-66,2 11 1,-1 7 0,4 10-1,-1 0-354,-3 2 1,-1 6-1,-2-1 1,0 2 458,0 2 1,-2 0-1,-2 2 1,-4 1 22,1 1 1,0 1 0,2-2 0,-2 2 6,-1 4 1,-2 6 0,4-6 0,-1 1-225,-4-1 0,1 6 0,0-5 0,1-1 113,-2-1 0,4-8 0,0-6-987,1-2 670,1-1 0,5-10 0,0-3 0,0-3-578,0-2 847,0-6 0,6-7 0,2-7 0</inkml:trace>
  <inkml:trace contextRef="#ctx0" brushRef="#br0">13264 15313 8069,'-17'6'0,"2"1"981,4 1 1,0-1-606,-2-3 1,5-1 0,5 6-729,6 2 1,9-5 0,9-2 0,3-2-453,4-2 1,12-2 803,0-2 0,21-16 0,1-8 0</inkml:trace>
  <inkml:trace contextRef="#ctx0" brushRef="#br0">13717 12114 8231,'13'0'-139,"2"0"0,3 0 88,4 0 0,5 0 0,4 2 0,4 4 284,4 7 1,7 6 0,2 8 0,6 0-202,4-1 1,4 5-1,-27-15 1,2 0-1,2-1 1,-1-1-96,1 1 0,1-2 0,3 0 1,1-1-1,-4 0 0,0-1 0,0-2 1,0-2-100,-1-1 1,-1-2-1,33 1 1,-7-11 0,-5-7 138,-4-8 0,-2-10 0,-11-6 0,-5-5 84,-3-2 1,-9-12 0,-9-4-1,-5-6-37,-7-5 1,-7 28-1,-4 0 1,-2 0 0,-1 0-1,-3-2 1,-1 1 133,-1-2 1,-1 0-1,-4 1 1,-2 1-1,2 1 1,-1 0-1,-1 4 1,-2 1 41,-1 3 1,0 1 0,-1 2 0,0 2 0,-29-19 0,0 7-35,2 10 0,-11 12 0,6 17 0,-2 9-125,-7 12 0,31-5 1,-1 2-1,0 8 1,0 2-1,0 1 1,0 2-208,1 2 1,0 1-1,-2 7 1,3 1 0,7-3-1,1-1 1,3 1 0,1-1-202,3 0 0,3 0 0,-5 33 0,10-3 1,12-6-1129,12-1 1495,13-2 0,10-2 0,10-1 0,2 0 0</inkml:trace>
  <inkml:trace contextRef="#ctx0" brushRef="#br0">14810 11795 8351,'-9'0'362,"2"1"-238,1 3 1,0 8 0,3 8 0,-2 0-17,2 4 0,2 1 0,-1 3 1,-1 2-208,-1 1 1,-1 0 0,5-4 0,0-1 109,0 1 0,0 4 0,0 2 0,0 1 40,0 3 0,0 1 0,0 5 0,0 3 15,0 3 0,-1 6 1,-3-5-1,-5 5-84,-3 3 0,-3 4 0,-3-3 0,-3 0-31,1 1 1,-5 0 0,1-3 0,-3-4 6,1-1 0,-4-5 0,8-10 0,-3-3 33,-2-1 0,0-2 1,1-6-1,-1-1 24,0-2 1,1-6 0,-1 2 0,0-3 68,1-2 0,-1 2 1,0 0-1,-1 1-60,-3 0 1,-2-4 0,-4 7 0,2 1-70,-2 2 1,0-1-1,-2 2 1,2 4-137,0 3 0,-9 2 0,5-1 0,-4 3 142,0 0 0,-3 3 1,7-4-1,2-2-19,1-3 0,5 2 0,2-9 1,3 1 390,1 0 0,0-4 0,2 4 0,3 0-47,4-1 0,-1 9 1,1-2-1,3 3-293,5 1 1,3 10 0,4-1 0,-2 4-154,2 1 1,2 4 0,1-1-1,0 3 38,0 1 0,0-1 0,0-2 1,0-3-70,0-1 1,0-6 0,0-6 0,0-1 559,0-3 0,1 1 0,2-2 0,2-1 40,-2 2 1,4 0 0,2-1 0,3 5-331,1 6 0,6 15 1,4 3-1,2 6-86,1 2 0,-12-26 1,-1 2-1,0 0 1,-1 2-1,0-1 1,0 1-230,0 0 0,-2-1 1,-1-2-1,-1-2 1,1-1-1,-1 0 1,6 36-388,-5-5 1,-4 1 0,-5-12 0,0-5 86,0-7 1,-4-3 535,0-12 0,-7 0 0,4-4 0</inkml:trace>
  <inkml:trace contextRef="#ctx0" brushRef="#br0">12157 10182 8132,'-18'-3'-238,"9"3"0,17 3 0,19 12 0,7 3 228,4 4 1,12 6-1,7 0 1,6-3-4,-27-12 1,1-1-1,2-2 1,0-2 0,3 0-1,1-3 1,0-1 0,0-2-43,-2 0 0,1-2 0,6-4 0,2-3 0,-5 0 0,0-2 0,1-2 0,0-3 77,1-4 1,-1-1 0,-1 0 0,0 0 0,0-4 0,-1 0 0,-2 0 0,-1 1 163,-2 0 0,-1 0 0,-1-2 0,-1-1 0,-3 2 0,0 0 0,0 0 0,-2 0-23,27-23 0,-3-4 1,-15 1-1,-6-3-481,-5-1 0,-14 0 0,-7-2-205,-10-3 496,-5 15 1,-23-12-1,-8 15 1,-11-1 72,-11-1 1,25 24-1,-2 2 1,-3 0-1,0 1 1,-2 2-1,-1 1 140,-2 2 0,-1 2 0,-4-1 0,0 2 0,-1 4 0,0 3 0,-1 0 0,-1 1-131,-1 2 1,0 2 0,-3 3 0,1 2 0,5 0-1,2 2 1,-1 1 0,2 1 45,3 0 1,1 3 0,2-1 0,1 2 0,6 2 0,2 1 0,1 1-1,2 2-482,0 2 0,3 1 0,-16 28 0,18 9 0,12 1-207,11 0 0,15-25 0,6-1 588,5-3 0,5-1 0,3 5 0,3 0 0,6-2 0,2-1 0,2 2 0,0 1 0</inkml:trace>
  <inkml:trace contextRef="#ctx0" brushRef="#br0">13010 9755 8331,'0'14'-173,"0"-1"0,2 2 1,1 4-77,1 8 1,5 7 0,-5 12 0,-1 6 152,-1 4 1,-2 12 0,-2 0 0,-1 2 335,-1-2 1,0 1 0,4-6 0,0 0 25,0 0 1,4 0-1,0-5 1,-1 0-4,-1 1 0,-2-4 0,1 2 0,4 0-89,4 0 0,3 4 0,2 6 0,3 1-159,0 3 0,-5-30 0,-1 1 0,-2 3 0,-1 2 0,1 0 0,0 1-130,1 2 1,-1 0 0,-3 2 0,-1 0 0,1 2-1,1 0 1,-1 1 0,-1 1 86,-1 2 1,-1 0 0,0 0 0,0 1 0,-3-1 0,0-1 0,0-2 0,1 0-45,2-3 0,-1-1 1,-1 3-1,-1-1 1,3-2-1,-1-1 1,-2-2-1,0 0 209,-2-1 0,-1-1 0,2-4 0,-1-1 0,-7 32 0,-1-4 86,-2-2 0,0-3 1,2-11-1,3 0-52,1 0 0,-3 10 1,4 0-1,2 2-144,2 5 1,2-3 0,4 7-1,2-2-39,1-1 1,-2-29-1,-1 1 1,-1-4 0,0 0-1,0 3 1,1 1-116,0-1 1,-1 2 0,-3 8-1,1 1 1,0-5 0,0 0 0,-1 1-1,0 0 85,-1 0 0,0 1 1,0 0-1,0-1 1,0-1-1,0 0 1,-1-1-1,0-2-18,-1-1 1,0 0-1,0-1 1,1-1-1,-8 29 1,0-2-124,1-6 0,-2-11 0,6-12 1,1-9-418,1-7 1,4-6 599,2-9 0,5 1 0,9-6 0,3 1 0</inkml:trace>
  <inkml:trace contextRef="#ctx0" brushRef="#br0">22168 8743 26224,'0'-14'-4079,"0"1"1,-1 6 3097,-4 2 0,-2 4 2650,-7 1 1361,7 0-2137,1 0 0,6-2 0,2-1-575,2-1 1,3-5 0,7 4 0,-1 1-191,0-2 1,2 5-1,3-5 1,4 1-463,3 1 1,2-1-1,0 5 1,-1 0 535,1 0 0,-2 0 0,-1 2 0,-3 2-177,-2 5 0,-6-1 0,-5 0-349,-2 3 1,-4 1 0,-6 1-1,-6 0 238,-7 1 0,1-1 1,-5 0-1,2 1-70,3-1 0,1-4 1,2-2-1,1 1-151,3-1 1,-1-3-222,5 5 0,2-6 459,8 2 0,6 1 0,9-2 0,0-1 247,4-1 0,0 2 1,0 0-1,-4 1 24,0 1 0,-3-3 0,-3 6 0,-1 1 23,0 2 0,-5 1 0,-4 1 0,-2 0-323,-2 4 1,-6-3-1,-5 4 1,-3-1 98,-4 0 1,-6 4 0,3-4 0,-1-2-120,0-1 1,1-2 0,-3 0 0,4 1-387,0-1 1,3-1-1,3-2 1,1-1-1271,0 2 0,1-4 1483,3 2 1,9-6 0,7 3 0</inkml:trace>
  <inkml:trace contextRef="#ctx0" brushRef="#br0">22821 9129 8509,'-1'-25'513,"-4"3"0,2 10 0,-6 12-362,-1 7 0,3 7 1,-4 2-1,-2 2-362,-3-2 0,-2 5 0,5-1 0,-1 1-198,1-3 1,1 1-1,2-1 1,2-2-1157,2-1 1565,2-2 0,4 1 0,0-1 0</inkml:trace>
  <inkml:trace contextRef="#ctx0" brushRef="#br0">23208 8743 22285,'0'13'-2443,"0"0"0,0 2 2382,0 3 1,-5 1 0,1 5 0,1-2-369,1 2 0,4-5 0,1 0 0,3-1-313,1 0 1,2-2-1,4-6 1,1-2 502,-1-2 394,6-2 1,8-4-1,7 0 1</inkml:trace>
  <inkml:trace contextRef="#ctx0" brushRef="#br0">23594 8849 17604,'-13'11'413,"-2"3"1,-3 7-328,-4 7 1,-3 5 0,-3 8-1,-2 2-632,-1 2 1,0-1-1,4-4 1,2-1-500,3-4 0,3-2 0,7-7 0,3 0 891,5-4 0,8-3 0,3-6 1</inkml:trace>
  <inkml:trace contextRef="#ctx0" brushRef="#br0">23741 9222 8398,'13'-20'0,"-1"2"549,-3 3 0,3 8 0,-5 4 0,1 6-442,-4 6 1,2 4-1,-1 5 1,-4 2-495,-4 1 0,-9 7 0,-7-4 0,0 0 263,-1 1 0,-8 0 0,3 0 1,0-3 123,1-4 0,8 3 0,-3 0 0</inkml:trace>
  <inkml:trace contextRef="#ctx0" brushRef="#br0">24154 8903 17572,'-13'-14'-99,"6"1"0,1 11 0,6 7 0,1 5 321,4 4 1,-3 5-1,6 3 1,-1 3-174,1 2 1,-5-1 0,1 3-1,-2 0-609,-2 2 0,-2 2 0,-2-3 0,-5 2-1709,-3 2 1,-10-4 2269,-1 1 0,-11-3 0,6-1 0</inkml:trace>
  <inkml:trace contextRef="#ctx0" brushRef="#br0">24074 8889 16471,'21'-41'-483,"-3"-4"0,7 1 0,3 14 1,3 11 774,2 7 0,1 9 1,-6 0-1,-3 6-804,0 6 1,-4 3 470,1 1 1,1 7-1,3 0 1</inkml:trace>
  <inkml:trace contextRef="#ctx0" brushRef="#br0">24701 9249 8387,'-21'-15'494,"2"5"0,5 17 0,0 11-511,-4 12 1,-3 7 0,-7 4 0,-3 4-1328,-5 3 0,-2 3 1344,-2-2 0,0-3 0,0-6 0</inkml:trace>
  <inkml:trace contextRef="#ctx0" brushRef="#br0">25474 8863 18961,'7'-14'-2375,"-1"1"1,-6 0 2131,0-1 0,-1 7 0,-4 1 1,-5 1 587,-6 1 0,-10 6 1,-8 6-1,-3 6 308,-4 4 0,-8 7 1,-1 7-1,-4 2-6,1 3 1,-2 6-1,12 2 1,6-2-444,9-2 1,7-2 0,10-2 0,5-3-297,10-2 1,6-2 0,17-8 0,7-4-163,8-3 0,5-8 0,6-2 0,1-4-311,-1-1 1,-3-6-1,-4-3 1,-9-3-786,-7-1 1,-8 0 933,-13-1 0,-18 7 1,-18 4-1,-14 6 278,-9 6 0,-10 10 0,-2 8 0,-2 7-2039,2 4 1813,3 8 1,12-10 0,1 2 0</inkml:trace>
  <inkml:trace contextRef="#ctx0" brushRef="#br0">12277 7796 14181,'-13'-13'-1381,"5"4"658,4 0 1,8 8 0,5 2 452,3 11 1,7 3 0,4 6 0,2-1 326,1 1 1,7 1-1,3 4 1,4-3 138,4-1 1,5-4-1,9 3 1,4-2-89,3-3 1,3-1-1,6-1 1,-34-8-1,2-1-59,1 0 1,1-1-1,6 0 1,1-2-1,-2-1 1,-1-2-1,3 0 1,1-1-124,-1-1 1,0-3 0,-1 0 0,-1-2-1,-2-5 1,-1-3 0,1 1 0,-2-1-60,0-1 0,-1-1 0,-2-3 0,-1-3 0,-4 0 0,-1-3 0,-3-2 0,-1-2 121,-1-1 1,-1-2 0,-4-3-1,-2-2 1,-4 1 0,-2-1-1,-2 0 1,-3-2-44,-3 2 1,-1-2 0,-4-3 0,-1-1 0,-3 3 0,-1 0-1,-3-2 1,-3-1 113,-3 0 1,-4 1-1,-2 4 1,-3 2 0,-4 3-1,-4 2 1,-3 2-1,-3 2 82,-4 3 0,-2 2 1,-6 4-1,-3 5 0,-1 6 1,-1 4-1,-5 2 1,-2 3-130,-2 3 0,-1 2 0,-6 3 0,-2 4 0,-2 6 0,-1 1 0,21-4 0,0-1 0,0 2-33,-1 1 1,0 1 0,-1 0 0,1 2 0,1 0 0,0 1 0,2 1 0,2 2 0,-1 0 0,-17 11-1,1 1 43,4-2 0,2 1 0,3 1 0,3 2 0,7-1 0,2 2 1,3-1-1,3 1-70,4-2 1,2 1 0,2 0-1,5 1 1,5-3 0,4 1-1,-5 34 48,11-3 0,10 0 0,1-10 0,1 0 0</inkml:trace>
  <inkml:trace contextRef="#ctx0" brushRef="#br0">21302 9076 16149,'0'-14'-1027,"0"1"1,0 0-1,1 1 1165,4 3 0,2-1-174,6 5 0,1 1 1,-1 4-1,0 0 184,1 0 0,0 0 0,3 0 0,0 0 104,0 0 0,2 0 0,-1 0 0,-2 0-131,-1 0 1,-6 0 0,-2 1 0,1 2-16,-1 2 1,-4 5 0,1-1 0,-4 3-288,-4 1 1,-3 0 0,-8 1 0,-3-1 292,-4 0 1,1 5-1,0 0 1,2-2 55,3-1 1,1-2-1,3 1-183,3-1 1,3 0-1,6 1-118,0-1 0,2-4 0,2-2 0,4 1-160,-1-1 1,9-2 0,-2 2 0,0 0-493,1 1 1,-1-5 0,0 3 847,4 0 0,-3 1 1,4 6-1</inkml:trace>
  <inkml:trace contextRef="#ctx0" brushRef="#br0">21915 9382 8541,'-6'-7'439,"-2"13"0,-5 12 0,-2 7-193,-2 6 1,-9-2 0,-6 9-1,-2 1-1472,-3 4 1,-6 0 1225,-2-7 0,-5 8 0,3-2 0</inkml:trace>
  <inkml:trace contextRef="#ctx0" brushRef="#br0">15196 6544 8144,'-9'-8'0,"1"-4"0,-3-4 0,1 0 221,1 1 0,-1 6 0,4 0 132,-2-1-536,5 4 1,-4 2 0,4 8 89,-1 5 0,-7 3 0,1 1 1,-5 0 122,-3 1 1,-8-2 0,0-2 0,0-3 31,-4-1 1,2-1-1,3-5 1,1 0 256,0 0 1,-4-5 0,7-1 0,-1-1-186,0-3 1,1 2 0,-2-1 0,2 0-132,2 2 1,-8-3-1,2 5 1,-2 2-39,-3 2 0,-8 2 0,-1 4 0,-1 3 10,-2 4 1,-7 2-1,1-2 1,-1-2 10,1-1 1,3-2 0,-2 4-1,1-4 93,3-1 0,-3-2 0,1-4 1,3 0 66,0 0 0,-2-4 0,-1-2 0,2 0-46,2 0 1,2-3-1,2 3 1,2 0-70,-2 0 0,-2 2 0,-1 4 0,0 0-25,0 0 1,-4 0 0,-1 1 0,1 4-104,-2 4 0,3 3 0,-4 1 0,-1 0 47,1 1 0,4-1 0,-2 0 1,4 1 59,1-1 0,-3 0 1,0 1-1,2-1-28,-2 0 0,0 1 0,3-1 0,0 0 108,0 1 1,-5 3 0,1 3 0,1 0-20,1 4 1,1 1 0,-4 5-1,-2 2-109,0 4 1,-4 5 0,5-5-1,-1 2 1,-3 2 1,-1 0-1,-1 0 1,1 0 30,-4 0 0,-7 2 1,31-20-1,-1 0 0,0 2 1,-1 0 26,0-1 1,0 1 0,0-1 0,0 0 0,1-2 0,1-1 0,-30 23 69,2 2 0,2-1 0,7-2 0,4 1-65,5 1 0,-2 5 0,9-3 1,0 1-100,3 3 1,2 2 0,3 2 0,1-1-1,2 0 1,0-5 0,3-3-1,1-2 107,0-3 0,0 8 0,1-8 0,-4 3 125,-4 3 0,0-5 0,-2 5 1,-2-2-31,-1 1 0,0 5 0,3 1 1,-2 3-110,-1 4 0,14-23 0,0 1 0,2 0 0,0-1 0,2 2 0,0 0-25,0 3 0,0 0 0,-1 4 1,0 0-1,3 0 0,0 0 1,-1 2-1,0-1-21,1-1 0,0 1 1,1 0-1,1 0 0,2-3 1,1-1-1,-1-2 1,2-1-43,-4 30 1,3 0-1,6-7 1,0-3 165,0-1 0,-2-2 0,-1-5 1,-1-2-5,1-2 1,-3 4 0,2-1 0,1 1-101,1-1 1,2 7 0,0-1-1,0 3-19,0 1 1,2 9 0,1 0 0,3 4-98,1 0 0,-5-34 0,0 0 1,7 33-1,0-3 49,-1-5 1,2 4-1,-4-6 1,0-3 186,0-1 1,0-2-1,-3-3 1,1-2-26,-1 1 1,-1 2 0,-1-7 0,2 0-42,1 0 1,1 7-1,-5-3 1,0 1-117,0 1 0,4-2 0,1 2 0,-2-2-36,-2 0 1,4 10 0,-1-7 0,1 2 102,0-1 0,-3 0 1,2-1-1,-1-1 91,2-3 0,-4 1 0,4-5 0,-4-4-32,-1-4 1,0 6 0,0-4 0,-1-1 138,-4-1 1,4-1 0,-5 4 0,1 0-186,1 0 1,0 4 0,4 0 0,0-1-68,0-1 1,1 2-1,2 2 1,3-1-208,1-4 1,1 5 0,2-8-1,-1 2 124,1 3 1,-2-4-1,-1-4 1,-1 1 215,-3-2 0,3 7 1,-2-4-1,-1-1 68,-1-2 0,-1 2 1,2-4-1,2 2-84,-2 3 0,3-3 1,0 2-1,1-1-131,3-1 1,2 11 0,2-1 0,-3 7 102,-2 2 1,8 5-1,-3-1 1,4 0-46,1-3 0,5-6 0,-3-2 0,1-3-47,0-3 0,-1 6 1,3-9-1,-4 0 69,0 1 1,2-1 0,-3 0-1,0-1 103,1 1 0,2 1 0,-3 2 0,2-1-174,3-4 0,5 4 0,4-5 0,1 1-5,3 1 0,1-2 0,4 4 0,-1-1 28,-1 0 0,8 9 1,-8-6-1,1 2 50,1-1 1,2-1-1,2 0 1,0 0 95,0 0 1,-2 0 0,-4 0 0,-1-1-46,-4-4 1,8-1 0,-3-4 0,2 2-22,-1 3 0,4-6 1,1 4-1,1-2-293,3 0 1,8 4 0,6-3 0,4-3 224,-33-14 0,1-2 1,2-1-1,1-1 1,-2 0-1,0 0 1,1 0-1,0 0 7,-1-1 0,1 1 0,-1 1 1,0-1-1,2-1 0,-1-2 0,35 8 9,-5-1 1,4-1 0,-8 0-1,-2 1 173,-1-1 0,1 6 0,-4-6 0,-2 0-114,-1 1 0,3-1 1,1-1-1,3 0-102,7 0 0,-3 1 1,8-1-1,-1 0-94,-2 1 1,-31-7 0,0-1 0,29 6 0,6-2 47,-38-5 1,1-1 0,33-1 0,-33 0 0,0-1 0,37-1 202,-1-1 1,2 0-1,-7 0 1,-2 0 187,-2 0 1,2-6 0,-8-4-1,2-5-81,3-3 0,1 0 1,3 4-1,3-4-195,-33 7 0,0 0 1,1-2-1,0 1 0,2-2 1,-1 1-1,1 0 1,0 1-54,-1 1 0,0-1 0,6-2 1,1-1-1,-2 1 0,-1 1 1,2-1-1,0 0-151,-1 0 1,0 0-1,1 1 1,-1-1-1,-2 1 1,1-2-1,0 0 1,-1-1 114,0-1 0,0-1 1,1-1-1,0 0 0,-7 1 1,0-1-1,-1 2 1,0-1 90,-2 0 0,-1-1 0,28-20 0,-9-1 0,-4 0 124,-3 0 1,-8-4 0,-3-2-1,0-1 9,0-4 0,0 0 0,5-4 0,-1-1-114,4-2 1,-16 24 0,1 0 0,0 0 0,1 1-1,0-1 1,2 0-69,-1 0 0,1 0 1,1 1-1,0 1 1,-1-1-1,1 0 0,0 2 1,0-1 11,1 0 0,0 0 0,0-1 0,-1-1 0,-2 4 1,0 0-1,1-1 0,-1 0 11,0-1 1,-1 0 0,0-1-1,-2-1 1,16-23 0,-5-1-94,-3-1 0,0-1 0,-6-3 0,-4 2-3,-3 2 0,-5-6 0,-6-1 1,-1-3 96,1-1 0,1 2 0,-1 0 0,-1-2 78,1-1 0,-6 34 0,0-1 0,5-36 0,1 0 38,2 1 0,-5 33 1,1 0-1,8-31 1,-7 33-1,0 1-4,-1-1 1,0 0 0,2-7 0,1 0-1,0 0 1,0 1 0,1-1 0,1 1-140,1-1 0,-1 0 0,-2 1 0,-1 2 1,-1 4-1,-1 0 0,7-31-123,-1 5 1,-7 0 0,-3 5 0,-2 0-170,-2 0 0,0-4 0,0 6 0,0 0 38,0 3 0,-5-4 0,1-1 0,0-2 160,-2-3 1,3-2 0,-5-4 0,1-1 215,0 1 1,-1-1 0,-2 2 0,2 1 512,2-2 0,-2 0 0,3 1 1,2-2-230,2 0 0,-1 32 1,-1 1-1,-1-28 0,1 3-339,1 2 0,2-4 1,0 12-1,-1-2 102,-4 0 0,4 2 1,-4-2-1,4 0-869,1 2 0,0-12 0,0 5 1,0-2 262,0-3 1,0 0-1,0-2 1,0 1 585,0-1 1,-2 0 0,0 1 0,-4 1 216,-2 2 1,1-6 0,-4 2 0,3 1-12,-3 2 0,-5 5 0,-2 5 0,0 1-141,-1 0 0,0 5 1,-5 2-1,3 2-476,2 0 0,-3-1 0,3 5 0,-1 0-114,1 0 0,0-4 0,3-2 1,-4 0 282,0 0 0,2-4 0,-4 1 0,-1-1 288,3 1 1,-10-8-1,3 3 1,-1-4-36,0-1 0,-3 2 0,-2 5 1,1 2 216,-1 0 1,-4-1 0,3 10 0,-1 0-411,-1 2 1,2 8 0,-3 0 0,3 4-263,1 5 1,-2-2-1,2 5 1,-1 0-44,-3 0 1,0-4 0,0 4-1,1 0 246,-1 0 1,0-8-1,0 2 1,2-2 290,-2-3 1,-2-4-1,-2 2 1,-1-1 113,2 1 0,-7-4 1,7 4-1,-1-1-21,-1 0 0,4 4 0,1 5 0,1 3-93,-1 2 0,0 1 0,-2 5 0,2 0-407,0-1 1,-7 7-1,5 3 1,-1 2-149,-3 2 1,-2-4 0,2-1-1,1 1 249,-1-2 1,-3 3 0,3-6 0,2-1 270,-2-2 1,0-6 0,1-1 0,-1-2 28,-1-3 1,-5 1-1,5-1 1,-1 3 61,-1 2 1,3-3 0,-5 4 0,-1 2-178,1 1 1,-4 6 0,4 2-1,-3 1-252,2 3 1,-5 1 0,3 2 0,1 0-48,-2 0 0,2-1 0,-2-2 1,1-3 125,1-2 0,-5 0 0,5-7 0,-3-2 35,-1 0 1,-6-10 0,5 2 0,-5-2 184,-3-2 1,4 0 0,1 6 0,4 2-249,6 2 0,2 1 0,7 6 0,5 3 156,7 5 0,1 2 0,5 2 0</inkml:trace>
  <inkml:trace contextRef="#ctx0" brushRef="#br0">14983 12461 6538,'-12'6'0,"2"1"0,2 2-42,3 0 1,-6-5 146,2 5-105,3-6 0,0-3 0,6-7 0</inkml:trace>
  <inkml:trace contextRef="#ctx0" brushRef="#br0">18982 10089 8251,'-61'7'312,"-1"-1"1,9-5 0,5 2-4,6 2 1,7 5-1,6-2 1,7 1-228,8-1 0,7 1 0,10 5 143,6-1 1,11-4 0,19-2-1,7-1-34,7-3 1,-15-2 0,1 0 0,3-1 0,1 0 0,4-1-1,2 0 2,5-1 0,2 0 1,3-2-1,3 0 1,5-2-1,2-1 0,4 0 1,1 1-168,-23 1 1,0 1 0,2-1 0,11 0 0,1-1 0,0 0 0,-2-1 0,-1 1 0,0-1 0,4 1 0,0-1 0,1 0 73,0-1 1,0 0-1,1 0 1,6 0-1,0-1 1,1 1-1,-18 1 1,1 0-1,1 1 1,-1-1 0,1 1-1,1-1 1,0 1-1,0 0-185,1 0 1,0 1 0,1-1 0,1 1 0,5-1 0,0-1 0,2 1 0,-2 1 0,-2 0-1,0 1 1,-1 0 0,0 1 0,0-1 0,-1 1 0,1-1 0,-1 1 79,-2 0 1,-1 1-1,1-1 1,0 1-1,4 1 1,0 0-1,1 1 1,-2-1 0,-4 0-1,-1 0 1,0 0-1,0 0 1,1 0-1,-1 1 1,0-1 0,1 1-72,-1 0 1,0 0 0,0 0 0,0 0-1,-1 0 1,0 0 0,0-1 0,-1 1-1,16-1 1,-1-1 0,1 0 0,0 0 0,1-1-1,-1-1 38,-17 2 0,1-1 0,-1 0 0,0-1 0,16 0 0,0 0 1,0-1-1,-3 1 0,1-1 0,-2 1 0,-2-1 0,0 1 1,-1-1 6,-4 1 1,-1 0-1,1-1 1,2 0 0,1-2-1,-1 1 1,-4 0 0,-1 0-1,-1 1 1,0-1 0,-1 1-1,0-1 11,-1 1 0,0 0 1,-2 0-1,20-1 0,-3-1 1,-2 1-1,-1 0 0,-7 1 1,-1 1-389,-5 2 0,0 0 0,-2 1 0,-3 1 0,-9-1 0,-3 2 0,30-1-594,-12 0 0,-5 4 0,-13 2 1,-8 1 510,-10 4 0,-6-4 0,-5 2 0,-5 1-932,-2 2 1423,-8 1 0,-2-5 0,-5-2 0</inkml:trace>
  <inkml:trace contextRef="#ctx0" brushRef="#br0">20142 10888 12393,'7'-13'-772,"-2"6"896,-10 2 0,-2 5 1,-6 3 404,-1 2 0,5 3 1,2-2-1,1 2-118,3 2 0,2 2 1,2 1-1,2 1 112,1-1 0,7 0 0,-4 1 0,2-1-382,0 0 0,-2 5 1,4 0-1,-4-2-251,-1-1 1,3 3-1,-5-1 1,1-2 20,1-4 0,-3 0 1,6-3-1,1-1-815,2-2 1,1-4 0,2-1-1,3 0-148,4 0 1,2-10 0,1-5 0,-1-4-1183,-1-5 2251,11-7 1,-6-9 0,12-7 0</inkml:trace>
  <inkml:trace contextRef="#ctx0" brushRef="#br0">20688 10822 8372,'-13'-6'1781,"0"0"0,-1-2-629,1 8-1055,0 12 1,-2 15 0,-3 10 0,-4 4 80,-3 4 1,-6-1 0,-2-1 0,-1 5-220,-3 5 0,4 8 0,2-2 0,3-1-394,1-4 0,8 6 0,6-12 0,7-2-283,5-3 1,2-9 0,5-4 717,7-6 0,12-11 0,9-7 0</inkml:trace>
  <inkml:trace contextRef="#ctx0" brushRef="#br0">20875 11235 11287,'-7'-40'2161,"1"3"-2014,6 6 1,1 11 0,4 16 0,2 4-388,0 4 1,5-2-1,-3 2 1,4-2-751,5-2 1,4 0-1,10 0 1,3 0 989,4 0 0,12-6 0,4-1 0</inkml:trace>
  <inkml:trace contextRef="#ctx0" brushRef="#br0">21022 11008 8587,'-8'-13'2348,"2"0"-1920,6-1 0,5 5 0,1 2 0,1 1-162,3 3 0,2 2 0,3 1 0,1 0-175,2 0 1,4 1 0,-2 5 0,-1 6-20,0 4 1,-1 6 0,-5-2 0,1 0-156,-1 4 1,-6 1 0,-2 0 0,-4-1-383,-1-2 0,0-4 1,-1 3-1,-2-2 225,-2-3 1,-6 4 0,0-3 0,-2 0-219,1-3 1,2-2-1,-2-1 1,3-2 457,4 1 0,4 2 0,1 1 0</inkml:trace>
  <inkml:trace contextRef="#ctx0" brushRef="#br0">21755 10782 8568,'-8'-6'0,"4"-3"966,2-3 1,4 5 0,2 2-604,5 4 0,9 1 1,4 0-1,3 0-152,2 0 1,0 0 0,-1 0 0,1 1-425,0 4 0,-1-2 0,0 5 1,-4 3 120,-4 1 1,-10 1 0,-3 2-1,-5 1-25,-5 2 0,-3 6 0,-10-4 0,-4 3 276,-4-1 1,4-5-1,1 4 1,2-2 69,3-2 1,3-2 0,4-2-1,4 0-8,4 1 1,8-6 0,7 1 0,6 0-65,5-1 1,8 3-1,3-3 1,1 1-25,-2 0 0,1 0 1,-8 4-1,-4 0-7,-4 0 0,-8 1 0,-7-1 0,-4 0-64,-1 1 0,-12 4 0,-7 1 0,-8 0-236,-4 0 0,-10 4 0,-1-6 0,-4 0-236,-4-3 1,-2 0 0,-1-1 0,-1 0-322,1 1 0,1-1 1,3 0-1,6 1-1966,6-1 2697,5 0 0,5 1 0,1-1 0</inkml:trace>
  <inkml:trace contextRef="#ctx0" brushRef="#br0">19369 14687 8567,'-27'0'-366,"-1"4"0,-2 2 0,-2 1 447,-2 4 0,3 1 1,-4 1-1,3-1 88,2-3 1,2-2-1,1-4 1,1 1 414,-1-1 1,6-1-1,4-2 1,2 0 1457,1 0-1762,7 0 1,3 0 0,10 0 0,8 1-167,12 4 0,12-4 0,17 5 1,14-1-73,-26-3 1,3 0 0,11 0 0,3-1 0,7-2 0,3-2 0,-20 0-1,0 0 1,2 0 26,4-1 0,0 0 0,3 0 0,5-1 0,2 0 0,0 0 0,2-1 1,-1 0-1,1 0 0,3 0 0,0-1 0,1 0-146,-1 0 0,1 0 1,1 0-1,-14 0 0,1-1 1,0 1-1,1-1 1,0 1-1,1 1 0,0-1 1,0 1-1,1-1 1,0-1-1,0 1 0,0 0 157,2 0 1,1 0 0,0 0 0,1 0 0,3 0-1,1-1 1,0 0 0,0 0 0,-2 0 0,0 0 0,0 1-1,1-1 1,-1 1 0,0 0 0,0 0 0,0 0 30,1 1 0,-1 0 0,0 0 0,0 0 0,2 0 0,0 0 1,-1-1-1,0 1 0,-3 0 0,-1 1 0,-1 0 0,1-1 1,-3 0-1,1 0 0,-1-1 0,0 1-74,-2-1 1,-1 0 0,1 1 0,0-1 0,3 1 0,1-1 0,0 1 0,-2 0 0,-5 0 0,-1 0 0,-1 0 0,0 0 0,15-1-1,0 0 1,-1 0-193,-3 1 1,0-1 0,-1 1 0,-2 0 0,-1 0 0,-1 0-1,-4 1 1,-1 1 0,-1-1 0,-4 0 0,-1 0 0,0 0 9,21-2 1,-2 0 0,-5-1 0,-3 0 0,-12 4 0,-2 1-1,-4-2 1,-1 1-562,-3-1 0,-1 1 0,26 0 0,-13-4 0,-11 2-1718,-8 3 1,-12 0 2423,-8-1 0,-6 2 0,-7-4 0</inkml:trace>
  <inkml:trace contextRef="#ctx0" brushRef="#br0">19902 15753 8064,'1'-23'47,"4"1"0,1 6 499,3-2 1,1 8-244,-6 1 1,-1 6-9,-7-1 0,-3 4 0,-5 4 0,1 3 10,2 1 0,2 4 0,-2-3 0,5 2-2,2 3 1,2-1 0,0 0 0,0 2-162,0 3 0,6 3 0,5 5 0,3 0 69,4-4 1,0 3-1,-5-1 1,1 2-656,-1 1 0,-6 5 1,-2-6-1,-5-1-115,-5 0 0,-4 2 0,-7-8 1,-3 0-146,-2 0 1,-1-1-1,-5-6 1,2-3 703,3-5 0,-9-2 0,3-2 0</inkml:trace>
  <inkml:trace contextRef="#ctx0" brushRef="#br0">19782 15739 9622,'21'-38'0,"-4"2"0,-2 5 608,-1 3 1,5 7-1,3 4 1,3 3-534,2 5 1,1 3-1,2 6 1,2 0-664,2 0 0,-4 0 1,3 2-1,-2 2-1695,0 5 2283,6-3 0,-9 12 0,4-3 0</inkml:trace>
  <inkml:trace contextRef="#ctx0" brushRef="#br0">20582 15753 10697,'-21'-18'492,"3"0"1,9 8 0,5 10-842,2 7 0,8-1 0,5-1 0,5-4 54,6-1 1,9-1 0,5-2-1,4-3-1622,4-2 1917,-2 5 0,16-9 0,-4 5 0</inkml:trace>
  <inkml:trace contextRef="#ctx0" brushRef="#br0">20875 15526 8194,'-9'-10'1563,"0"-4"1,8 4-926,1 6 0,7 2 1,11 4-1,4 1-180,3 1 0,12 2 0,3-3 1,3 1-437,3-1 0,-4 3 0,4 0 0,-2 2-191,0 2 1,-5 2 0,-6 1-1,-4-1-36,-2-3 1,-3 7 0,-13-3 0,0 4-147,-2 2 1,-8 0-1,-2 6 1,-11 1 265,-9 2 0,-6 1 0,-4-1 0,-3 1 80,0-3 1,-4 4 0,4-9 0,1-1-398,6-2 0,2 0 1,7-3-1181,2-3 1582,7-2 0,15-9 0,9-2 0</inkml:trace>
  <inkml:trace contextRef="#ctx0" brushRef="#br0">22088 15393 8157,'-13'-22'418,"-1"-1"1,1 3 0,0 11 898,-1 4-1055,1 4 0,6 2 0,4 2-91,6 2 1,6 1 0,8-3-1,6 1-103,2-1 0,0 4 0,-1 1 0,-4 1-104,0 0 1,-4 0 0,-6 2-1,-2 0 14,-2-2 1,-3 4 0,-8 5 0,-5-2 59,-7-1 0,1-2 0,-5 0 1,2 1 65,3-1 1,-3-5 0,2-3 0,4 0 293,3-1 0,7 7-223,-2-2 0,5 2 1,6 3-1,7-1 98,8 0 1,6 5 0,2 0 0,3 0-178,-3 1 0,-2-4 1,-5 4-1,-4 0 12,-3 4 1,-3-3 0,-4 2 0,-3 1-281,-4-3 0,-2 4 0,-4-6 0,-3-2-180,-4-1 1,-11-2-1,-2 1 1,-1-3-148,-4-2 1,-1-3-1,0-4 1,-5 1-482,-2 1 0,-2 2 980,0-1 0,-6 2 0,-2 6 0</inkml:trace>
  <inkml:trace contextRef="#ctx0" brushRef="#br0">14716 12341 8100,'2'-7'-619,"2"2"1,-2 10 761,2 3 1,-4 4 0,-3 2 402,-1-1 1,-2 0 410,2 1 481,2-7-893,2-1 0,6-12-480,3-3 0,-2 3-231,-2 2 251,-4 2 0,7 2-14,-4 0 1,-1 0 1220,6 0-473,-6 0-651,3 0 0,-6 2-108,0 2 0,4 4 0,2 5-44,2 0 1,-5 5-1,2 0 1,0-2 86,-1-1 0,5-2 1,-3 1-1,2-1 116,2 0 0,6 1 1,2-1-1,-2 0-26,-1 0 0,4 1 0,4-1 0,2-1-34,1-3 1,1 1 0,0-4-1,-1 0-125,1 0 0,0-2 0,1-4 1,1 2-5,3 2 0,-1-2 0,-3 2 0,1-2-46,3-2 1,-1 0 0,-5 0 0,1 0 0,0 0 0,-1 0 0,2 0 0,2-2 52,1-2 0,0 1 0,-4-6 1,0-1 27,-1-2 0,1-3 1,0-1-1,-2-2 32,-3 2 1,3-4-1,-4 1 1,1 0 2,0 0 1,-1-4 0,3 4 0,-4 0-27,0 0 0,-2-4 1,-5 6-1,0-1-112,1-1 0,-1 4 0,-1-3 0,-2 3 43,-1 2 0,-2-5 1,4-1-1,-4-2-31,-1-2 1,0 2 0,-3-1 0,1-2 13,-1-1 0,0-6 1,0-2-1,2 0 62,-2 1 0,-2-4 0,1 5 1,1 2-37,1 1 1,2-4-1,-3 1 1,1 2-35,-1 1 0,-1-4 0,-2 1 0,1 2-12,4 1 0,-4 1 1,4 0 62,-4 1-50,-1-1 1,0-1 0,0-2 0,0-1-61,0 2 0,-4 0 0,-1 1 1,2-1 46,2-2 1,1-5-1,0 2 1,0-2 22,0-1 1,0-4-1,0 7 1,0-2 2,0 1 1,4 1 0,1-3 0,-2 3-56,-2 1 1,1 2 0,1 3 0,1 0-52,-1 1 1,-2-6-1,-1 10 1,0-1 63,0-1 1,-4 0-1,0-3 1,-1-2-95,-1-1 1,3-2 0,-4 2 0,1-4 17,3-4 0,-3-7 0,2-3 0,1-2-97,1-3 0,-2-2 1,-1 1-1,2 5 160,2 2 0,2 1 0,2 6 0,2 4 79,-2 3 1,-2-2-1,1 5 1,1 3-39,1 4 1,0-1-1,-5 3 1,-2-2-48,-1 2 1,-5-3-1,3 2 1,0-2-89,0-1 1,-4-6 0,1 1 0,-2 2 9,2 1 0,-2-3 0,2-4 0,-2 0 41,2-2 0,-2-5 1,3 7-1,-1-4 82,0-1 1,6 5 0,-1 1 0,1 1 76,-1 4 0,2 6 0,-2 4 0,1 1-98,-2 1 0,2 3 0,-4 5 0,-1 1-38,1 0 0,-2-4 0,-6 5 0,-1-2 40,-2 0 1,1 0 0,2-4-1,-3 1 4,-4 3 0,1-3 1,0 3-1,2-2 39,3-3 1,-4-1 0,3-1 0,-1-2-25,-1 2 1,4 1-1,-3 2 1,3 0-55,2-1 0,0 5 0,-1 2 0,1 0 4,0-1 0,-1 5 0,1-1 6,0 2 0,-1 2 1,1 0-1,0 0 94,-1 0 0,0-4 1,-3-1-1,-2 3 72,-2 0 0,3-2 1,-4-2-1,0-2 12,1-2 1,-2 2 0,3 0 0,1-3-85,0-1 0,-3 4 0,4 0 0,2 2-27,1 3 1,1-3 0,1 2-1,0 1-107,-1 1 1,1 2-1,0 0 1,-1 2-17,1 2 1,-5-1 0,1 5 0,-1-2 71,-1-3 0,4 3 1,-5-2-1,3-1 69,-1-2 1,0 1 0,5 1 0,-1 1-9,1-1 1,0-1 0,-1-2-1,1 0 105,0 0 1,-1 6 0,1 3-158,0 2 0,-1 3 0,1 1 0,0 1-116,-1 2 0,1 5 0,0 1 0,0 3-183,-1-1 0,1 8 0,0-6 0,1 4-85,3 0 0,-3-1 1,3-4-1,-1 0 6,1-1 1,-2 5 418,7 0 0,-6 0 0,2-4 0</inkml:trace>
  <inkml:trace contextRef="#ctx0" brushRef="#br0">14410 9102 9346,'-40'-5'-66,"9"2"1,7-5 0,9 4-185,3 5 0,7 15 1,0 11-1,5 3 213,5 2 0,8-4 0,8 5 1</inkml:trace>
  <inkml:trace contextRef="#ctx0" brushRef="#br0">19769 12141 8241,'0'-13'4209,"0"5"-3981,0-4 0,0 17 0,0-1 1,0 8-55,0 6 0,0 3 1,0 5-1,0 1-19,0 0 1,0 1 0,0 1 0,0 3-191,0-3 1,0-2-1,0-4 1,0-2-486,0-2 1,0-1 0,1-6 0,2-2-988,2-1 0,5-6 1507,-1 2 0,3-16 0,1-3 0</inkml:trace>
  <inkml:trace contextRef="#ctx0" brushRef="#br0">20089 11954 8352,'0'-22'0,"0"0"515,0 3 1,0 14 0,0 11 0,0 9 140,0 7 0,-2 3 0,-1 4 0,-1 2-294,1 4 0,-3 4 0,1 2 0,2 2-267,2 2 1,-4 9 0,1 0 0,1-1-384,2-3 0,1-4 1,0-6-1,1-3 288,3-6 0,4 6 0,5-9 0</inkml:trace>
  <inkml:trace contextRef="#ctx0" brushRef="#br0">20035 12314 11658,'-13'-17'341,"0"-1"1,5 7-1,4 11-1023,2 8 1,8 4 0,3-1 0,3 0-100,1-2 1,5-5 780,0 5 0,11-6 0,0 3 0</inkml:trace>
  <inkml:trace contextRef="#ctx0" brushRef="#br0">20528 12314 8302,'-13'-16'1522,"0"3"-1925,5-4-238,2 22 1315,6-10 0,2 11-1268,2-6 1,2 2 566,3 2 0,-4-2 0,-8 4 0,-3-2 172,-2 1 1,-1 5 0,-4-1 722,0 3 1,4 1-1,1 0-229,3 1 0,0-1 0,5 0 0,0 1-653,0-1 0,6-1 1,4-2-1,5-2-545,3-3 0,1 0 0,-2-5 1,2 0 82,2 0 0,-1-2 0,2-2-646,-4-5 1,-4-3-1,-6-1 1086,-3 0 1,-5 5-1,-5 2 1,-3 2 619,-4-1 0,-2 1 0,1 4 586,0 0 1,-1-5 130,1 1 0,7-2-890,6 2 0,6 2 0,7-2 1,2 1-370,3-2 1,-3 4-1,4-4 1,-1 4-294,0 1 1,-1 0-1,-3 0-122,-1 0 0,0 1 0,-1 4 293,-3 4 1,-3-2-1,-6 2 241,0 1 1,2-2 0,2-1-137,5-1 0,3-1 0,1-5 1,2-2-55,3-2 0,-2-8 1,6-7-1,2-4-381,1-5 1,-3 2 0,-1-7 0,-2 0-145,-2-2 0,-3-4 0,0-2 0,-2-1 373,-4 2 0,-2-1 0,-7 10 1,-2 1 433,-2 2 1,-6 7 0,-1 5-1,-5 6 329,1 5 0,-3 4 1,1 2-1,0 5-147,-1 8 1,4 5 0,-2 7 0,2 3 172,1 2 0,3 1 0,2 7 0,4-2-447,4 0 0,2 3 0,5-9 0,7-1-519,8-2 0,4-6 0,3-3 0,4-3-276,3-4 0,4-7 0,-1-2 0,-1-5-178,-1-2 0,-8-7 0,-1 2 0,-8-4 540,-4-5 0,-8 4 0,-3-4 0,-2 3 282,-2 2 1,-10 1 0,-5 1 0,-4 4 369,-5 1 1,3 2 0,-1 4 0,0 0 414,1 0 1,2 0-1,5 0 1,2 1-193,4 4 1,-3-2 0,7 5 0,2 1-304,5-1 0,6 4 1,9-5-1,6 2-240,5 0 1,1-5-1,7 4 1,1-2-429,1-3 1,4 2 0,-8 0 0,4-2-411,1-2 1,-6-2-1,-3-2 1,-4-3 145,-5-1 1,-3 2 0,-7-4 704,-3-1 0,-5-1 1,-8 1-1,-5 3 236,-3 1 1,-1-3-1,0 4 2170,-1 3-2297,7-6 1,7 7 0,10-4 0,5 4-384,3 1 1,8 0-1,0 1 1,0 2-346,4 2 0,4 3 0,-1-3 546,1-2 0,1 4 0,5 1 0</inkml:trace>
  <inkml:trace contextRef="#ctx0" brushRef="#br0">22221 12034 8750,'0'-13'968,"0"0"0,2-5 1,2 2-645,5 4 1,3 3 0,1 6 0,1-1-227,-1 1 1,5 0-1,1 0 1,0-2-763,1 2 1,2 2 0,-4 1 0,-2 0 663,-1 0 0,4 6 0,2 1 0</inkml:trace>
  <inkml:trace contextRef="#ctx0" brushRef="#br0">22261 12194 8978,'2'-29'0,"2"2"0,7 8 451,5 7 0,3 6 1,5 6-1,-2 0-761,2 0 1,-3 0 0,1-1 0,1-2-1055,3-2 1364,0 1 0,1-2 0,0-2 0</inkml:trace>
  <inkml:trace contextRef="#ctx0" brushRef="#br0">22795 11715 8058,'-8'-14'387,"-2"1"244,5 0 0,8-1 0,9 2-74,4 4 1,2-3 0,-3 5 0,1 0-87,2 0 0,1-2 0,-2 3 0,0 2-295,0 2 0,-2 2 0,-2 4-25,0 3 1,-5 9-1,-4 2 1,-2 0-622,-2 0 1,-6 5 0,-5-2 0,-4 2 116,-2-2 0,-6 2 0,6-6 0,0-2 309,3-1 1,2-2 0,1-1 0,4-2 402,1-1 0,3-6 0,7 2-145,5-4 0,9-1 0,6 0 0,5 0 85,7 0 0,-2 5 1,0-1-1,-1 0-95,-4 2 0,-1-3 0,-1 6 0,-2 2-148,-2 0 0,-9 3 0,-6 1 0,-2 1 28,-3 2 1,-8 1 0,-5-3-1,-6 2 85,-7-2 0,0-1 0,-3-2 0,1 1 129,-3-1 1,-1-1 0,0-2-1,0-2-258,-2-2 0,0 0 0,4-4 0,2 3-456,2-2 0,0 3 0,5-2 0,2 1-1246,1 1 0,3-3 1,2 4 1661,1-1 0,-6 4 0,-6-2 0</inkml:trace>
  <inkml:trace contextRef="#ctx0" brushRef="#br0">20622 16872 8233,'0'-13'245,"0"0"0,0 4 1,1 1 1312,4 2-925,-4-4 0,10 10-237,-7 0 0,0 1 0,-4 8 0,0 2 112,0 1 0,0 7 0,0 3 0,0 3-101,0 2 0,0-1 1,0 1-1,0 0-408,0-1 0,0 1 0,0-2 0,0-1-538,0-2 0,0-1 0,0 1-605,0-4 0,2-5-646,2-4 1,4-4 1789,5-10 0,6-8 0,2-8 0</inkml:trace>
  <inkml:trace contextRef="#ctx0" brushRef="#br0">20915 16592 8046,'-6'-13'1784,"-1"6"1,-5 4-1,3 10-1336,5 6 0,2 10 1,2-1-1,0 4 69,0 6 1,6-3-1,1 7 1,2-1-375,0-1 1,-1 9 0,2-3 0,-3 0-476,-1-3-179,5 2 0,-8-11 0,4 3-576,-1-3 1,0-3 1086,-2-3 0,-2-2 0,4-7 0</inkml:trace>
  <inkml:trace contextRef="#ctx0" brushRef="#br0">20782 16992 7971,'0'-19'1190,"0"4"1,7 6 0,5 9 0,4 3-1406,1 3 1,-1-4 0,2 2-1,4-1-1511,3 1 1726,2-2 0,5 10 0,2-5 0</inkml:trace>
  <inkml:trace contextRef="#ctx0" brushRef="#br0">21275 16992 9986,'-6'-12'1850,"-3"3"1,3 5-2230,2 8 1,8-2 486,5 2 0,3-2-1373,1-2 763,-5 0 1,-4 0 0,-7 1 0,-3 2 694,-1 2 0,-2 1 0,-4-3 0,-1 2 418,1 3 1,0-1 0,1 5 0,1-1-224,3-1 1,5 5 0,-2-6 0,4 2-123,1 3 1,4-1 0,2 0 0,3 1-891,6-1 0,4-6 0,8-2 1,1-4 623,3-1 0,3 0 0,6 0 0</inkml:trace>
  <inkml:trace contextRef="#ctx0" brushRef="#br0">21528 17005 7955,'-18'0'3015,"1"0"-2215,-7 0 1,14 0 0,-2 2-4,4 2 0,4-1-536,4 6 1,6-1 0,3 1-1,3-4-367,1 1 0,5-4 0,-1 2 0,1-2-623,1-2 1,-4 0 0,3 0-1182,-3 0 1997,-8 0 0,-7 0 1,-9 0-1,-2 0 102,-3 0 0,1 4 0,0 2 1450,-1 2 1,2 0-1,3 6-1027,5-1 0,3 0 0,2-1-650,3-3 1,4 2 0,7-7-1,2-1-2252,6-2 1,2-7 0,3-4 2289,3-6 0,3-5 0,6-6 0</inkml:trace>
  <inkml:trace contextRef="#ctx0" brushRef="#br0">21861 16686 8006,'-5'-21'0,"3"2"1146,-4 11 0,6 8 0,0 9 0,2 3-113,2 1 0,2 5 0,4 3 0,-2 2-451,-2 6 1,3 5 0,-4-2 0,1 2-770,0 3 0,0-4 1,-3-1-1,2-2-397,-2-3 1,-2 2 0,-1-8 0,0 0-1698,0-3 0,0-8 1390,0-1 1,-4-8-1,-2-2 1,-2-10 833,-2-5 1,-2-6 0,-1 3 0,-2-1 585,-3 1 1,3 1 0,-2 5 0,2 1 3563,1 3-3268,1-2 1,7 11 0,6-2-950,8 5 1,8 7 0,3-1 0,2 2-396,3-2 1,1 2 0,1-3-1,1 1-968,0 0 0,4-6 1487,0 1 0,0 3 0,-4 1 0</inkml:trace>
  <inkml:trace contextRef="#ctx0" brushRef="#br0">22115 16939 6677,'-9'-6'0,"0"-2"2310,-1 1 0,2 1-1699,-1 6 0,6 2 0,-1 2 0,4 5-182,4 3 0,4 1 0,5 0 0,0 1-207,1-1 1,-1 5-1,0 0 1,2-4-454,3-3 1,-5 1 0,2-5 0,-5 0-853,1-2 629,1-4 1,0-2 0,-4-4-59,-3-3 0,-10-4 0,-3-2 1341,-4 1 1,3 0 2167,0-1-2280,0 1 1,3 6-272,6 2-290,6 10 0,3 1 1,0 4-1,1-1 30,2 1 1,4-2 0,-1-1 0,-3 0-392,0 1 0,0-5 0,2 1-887,4-2 1,2-2-1,2 0 1,-4 0-1572,-4 0 313,-6 0 2350,4 0 0,1 0 0,8 0 0</inkml:trace>
  <inkml:trace contextRef="#ctx0" brushRef="#br0">22715 16832 9817,'-5'-25'2529,"1"3"1,-1 7-2425,5 6 1,6 6 0,5-1-1,3 2-920,4 2 1,4 2 0,-2 1 0,-1 3-970,0 1 1,3-3 1783,-4 5 0,0 0 0,-5 5 0</inkml:trace>
  <inkml:trace contextRef="#ctx0" brushRef="#br0">22648 16979 7998,'1'-8'1327,"4"2"-929,4 1 1,7 2 0,5-5 0,2 2-606,6 3 0,2-3 0,-2 2 0,4 1 207,1 1 0,2-3 0,4-3 0</inkml:trace>
  <inkml:trace contextRef="#ctx0" brushRef="#br0">23301 16619 10460,'-13'-30'0,"-1"5"1057,1 9 1,7 6 0,6 7-743,8-2 1,3 1 0,3 4-1,1 0-469,2 0 1,3 0 0,3 0 0,-2 1-235,-2 4 1,4-2-1,-6 4 1,0 0 200,-3 1 0,-5-4 0,-1 5 71,-2 1 1,-8 1 0,-7-1-1,-4-1 270,-5 1 1,2-2 0,-5 1 0,2 0 482,3-2 1,5-1-1,4-5-217,1 4 1,3-4 0,9 4 0,7-2-77,8 1 1,4-2 0,2 4 0,-1 0 155,1 2 1,4 4-1,2 2 1,-1-1 237,1 0 1,-6 6 0,-7 2 0,0 1-339,-4 1 0,-3-1 0,-4 3 0,-4-1-562,-4-2 0,-7-1 1,-4 2-1,-7-2-718,-5-2 1,-13-1 0,-7-5-1,-4 1-214,-4-1 0,-2-6 0,-1-1 0,-1-1 1094,1-1 0,0 7 0,-1-4 0</inkml:trace>
  <inkml:trace contextRef="#ctx0" brushRef="#br0">12650 9822 26434,'-7'-6'-1842,"-5"5"1,3-4-409,-3 4 2405,-1 7 0,-6 1 0,-2 6 0</inkml:trace>
  <inkml:trace contextRef="#ctx0" brushRef="#br0">12504 9849 26140,'0'-14'-9823,"0"6"9532,0-1 0,6 7 1,2 4 151,4 10 1,2 5 0,-1 7 0,2-2 59,3 2 1,4-3-1,9-1 1,4 0 256,4-4 1,7-1 0,3-3 0,3-4 163,1-3 1,5-4 0,-1-1 0,0-1 121,-2-4 1,-7-2 0,0-6 0,-2-1-270,-3 1 1,3 0-1,-2 1 1,-3 3 281,-3 5 1,3-2 0,-2 1 0,0 1-288,4-2 0,5 3 1,-1-6-1,2-1-22,1-2 0,4-7 1,-10-4-1,-1-2-130,-1-2 1,-4-4 0,-4-3-1,-7-3-223,-8-4 0,-6 2 0,-4 4 1,-4-1-199,-4 2 1,-8-4 0,-5 4 0,-6 0 116,-2 2 0,-7 0 0,-7 1 0,-3 1 162,-5 2 0,-2 7 1,-1 4-1,-2 3-66,0 5 1,-5-1-1,3 6 1,-3 1 25,-1 1 0,-5 4 0,-1 1 0,0 2 208,-1 3 1,1-5 0,3 1 0,-1-1 168,6 2 1,-1-4 0,6 5 0,0-1 161,0-1 1,-1 8 0,4 1 0,3 8 59,1 4 1,4 8-1,9 4 1,3 6-569,1 5 1,10 16-1,0 7 1,8-32-1,2 1-280,1 2 1,3 0 0,3-4 0,4 0 0,4 1 0,5-1-105,4 0 1,3-2-1,1-7 1,3-2 0,7 2-1,1 0 1</inkml:trace>
  <inkml:trace contextRef="#ctx0" brushRef="#br0">13423 9769 27795,'0'-21'-3277,"-5"8"0,3 8 0,-2 10 2458,2 4 0,2-2 145,0 2 0,0 0 524,0 4 0,0 5 1,2 1-1,2 0 110,5 1 0,-2 8 1,2-2-1,2 4 12,0 3 1,3 1 0,-1 4 0,2-1 9,3-1 1,-3-2 0,4 1 0,-1-4-265,-1-2 1,11-3 0,-1-1 0,1-1 685,0-2 1,4-1-1,-1 3 1,0-4-157,1 0 1,-4 3 0,5 0-1,-2 2 132,0 1 0,5 6 1,-4 0-1,1 1-176,0-1 0,2 4 1,-1-4-1,2 1 23,1 0 1,3 1 0,-8-5 0,1-1-234,-1 2 0,0-5 0,-6-4 0,1-2 164,0-3 0,-2-2 1,-3-4-1,-4-2 2,-3-3 1,-2 4-1,0-4-220,1-2 1,-6 3-491,1-2 1,-6 6 0,0-1 597,-6 3 0,-10-4 1,-8-2-1</inkml:trace>
  <inkml:trace contextRef="#ctx0" brushRef="#br0">14490 10982 28903,'-8'-51'-3277,"4"7"0,3 5 0,2 16 3003,3 5 0,5 7 0,9 17 1,4 8-172,4 6 0,6 16 0,4 5 0,1 5-36,-2 5 1,-2 1-1,-8 1 1,-3-1 917,-4-3 0,-9 1 0,-5-4 0,-4-2-647,-4-2 1,-9 1-1,-11-8 1,-6 2 100,-5-1-240,-4 2 0,-7-4 1,-1 6-1</inkml:trace>
  <inkml:trace contextRef="#ctx0" brushRef="#br0">13184 13514 7544,'-14'0'-257,"5"0"1,0 0 456,-1 0 1,4-6-1,2-3-74,2-3 1,-2-1-1,-1-1 1,1 1-27,-2 0 1,3-1-1,-6 1 1,-1 0 52,-2-1 1,-7 7 0,-4 3 0,-2 2-18,-1 2 0,-1 6 1,-1 4-1,-2 7 34,-1 5 1,-2 9 0,4 6 0,-2 3 1,1 0 0,2 7 0,1-5 1,2 4-57,3 4 0,9 0 0,8 1 0,4-4-134,1-1 1,12 1 0,7-5 0,9-5-131,7-3 1,14 0-1,8-7 1,5-8-34,6-7 1,6-6 0,-36-7 0,0-1 0,1-2 0,0-3 113,2-3 0,0-2 0,3-2 1,0-1-1,-5-4 0,-1-1 0,0 1 1,-2 0-42,0-1 1,-2-2 0,0-3 0,-1-2-1,20-25 1,-7-1 10,-8-3 0,-12 0 0,-13 2 1,-9 1 208,-7 0 1,-16-1 0,-15 3 0,-10 3 137,-10 8 1,-9 6-1,-2 9 1,-5 4-113,0 8 1,2 6 0,2 9 0,0 7-244,4 9 1,4 12 0,9 7 0,7 4-1176,5 4 1280,4 5 0,6-9 0,1 5 0</inkml:trace>
  <inkml:trace contextRef="#ctx0" brushRef="#br0">13117 13980 8304,'-8'-6'0,"-2"-1"0,4-6 232,-1-1 1,-1 8-1,-2 8 1,3 10-176,1 8 0,-5 11 0,2 5 0,-2 2-278,-3 2 1,-1 5-1,-2-1 1,-6-2 136,-2-5 0,-1 0 0,-3-5 0,0-1 236,-2-2 1,-6 0 0,1-8 0,-1 0-40,2-4 1,-4-2 0,5-1 0,0-3 155,3-2 1,-2 2 0,2-7 0,2-1-266,0-1 1,4-2 0,1 0 0,2 0-180,-1 0 0,-3-6 0,0-3 0,-1-3 158,0-1 0,1-5 1,1-1-1,1-2-23,2-3 1,-1-1-1,-3-3 1,-1-2 168,0-1 0,1-6 1,-1 2-1,2-4-16,3-1 1,-2 0 0,5-1 0,0-2-111,-1-2 1,3-4-1,3 4 1,1-3 7,0-2 0,-1-1 0,2 0 1,2-1-30,1-3 0,5-1 0,-5 2 0,0 1-89,1 0 0,-3-5 1,2 0-1,-2 1 60,2-3 1,-2 6 0,2-7 0,-2 0-55,2-1 1,-2-5 0,3 8-1,-1 0 42,0 0 1,2-10 0,-3 3-1,2-2 34,2 0 0,-3 2 0,5 1 1,1 0 104,2-3 1,1 0 0,0 6-1,1 4-69,4 3 1,6 0 0,7-1 0,-2-2-28,-1 2 1,3 6-1,0 1 1,-2 0-79,-1 2 1,-2-4 0,-1 5 0,-2-1 15,-1-3 1,-6-1 0,2-1 0,-2 1-27,1-4 0,-2 0 0,2 3 0,-2 2 191,-2 0 1,1-5 0,2 6 0,3-3 14,1-1 1,1 1 0,2 3-1,-1 3-145,1 0 1,7 5 0,2-5 0,2 1 44,2 1 0,-2 0 0,1 5 0,0 2-190,-1 2 1,3 0 0,-6 0 0,-2 4 4,-1 3 0,-6-3 0,0 0 0,-1 2 229,0 6 1,2-2-1,-5 2 1,-1 0 98,2 0 1,-3-2-1,6 3 1,1-3-39,2-2 1,1 1 0,1-1 0,1 2-154,2 2 0,0-2 1,3 5-1,0-1-90,-4 3 1,3-1 0,0 1 0,2 2 13,3 1 1,-5 3 0,0 2-1,-1 1 108,0-2 1,0 4 0,-5 0-1,0 1-23,1 3 0,-1 0 1,0 0 114,1-2 1,-1 1 0,0 4 0,1 0-50,-1 0 0,0 0 0,2 0 0,1 0-60,2 0 1,4 0 0,-1 0 0,1 0-14,2 0 1,9 0 0,-7 1 0,2 2-18,1 2 0,0 5 0,-1-1 0,-2 3 41,-1 1 1,-2 5 0,0 3-1,-7 1 68,-6 2 1,-4 8-1,-6-4 1,0 4-66,0 0 1,0 5-1,0-1 1,0 2 34,0 2 1,2 0-1,2 0-18,5 0 0,9 6 0,3 1 0</inkml:trace>
  <inkml:trace contextRef="#ctx0" brushRef="#br0">19755 13527 8182,'5'-25'309,"-1"1"0,-1 2 309,-1-2 0,-2 5 0,1 1 474,4 3-881,-4 8 1,9 4 0,-5 11 0,-2 5 61,-2 2 0,4 10 0,-1 1 1,1 3-124,1-1 0,-5 3 0,3 1 1,-1 1-196,2 0 1,-4-7-1,5-5 1,-1-2 109,-1-3 0,1-1 0,-4-3-331,4-3 0,-4-5 0,3-8 0,-2-6 15,-2-7 0,0-8 0,0-7 0,0-1 41,0 0 0,-6-4 1,-3 3-1,-3-1 195,-1-1 1,0 8 0,-1 0 0,1 6 425,0 3 1,5 1 0,4 4 159,2 1 0,4 4 0,2 2 0,7 1-234,5 3 1,5 2 0,5 1 0,1 1-216,0 3 0,-1-1 0,1 6 0,-2 2-60,-3 0 0,2 7 0,-8 0 0,-2-2-573,-4-1 1,-7-2 0,1 1-1,-2-1 257,-2 0 1,-2-1 0,-2-1 0,-3-2 91,-1 1 1,-4-4 0,5 0 0,-2-2-338,0 1 957,6-1 1,-1 1 0,8 0-19,5 3 0,3-1 1,1 5-1,1 0-22,-1 3 0,-4 1 1,0-3-1,0 2-351,-2 3 1,-1-3-1,-6 4 1,0-1-163,0 0 0,-2-1 1,-4-3-1,-5-1-850,-6 0 1,-6-1 0,0-2-1,0-2 166,0-2 0,-2 0 0,5-3 0,-1 1-863,3-1 1642,9-1 0,3-8 0,6-2 0</inkml:trace>
  <inkml:trace contextRef="#ctx0" brushRef="#br0">20355 13727 8218,'-1'-12'113,"-4"3"1,4 5 0,-4 8 0,2 5 863,-1 3 0,-2 1 0,-4 1 0,1-1-627,-2 0 0,5 1 1,2-1-1,2 0-205,2 1 1,0-6 0,2 0-176,2-2 1,5-3 0,8-9-665,0-7 1,1-5 0,-6-6 0,-2 3 158,-1 2 0,-6-3 0,2 3 647,-4-2 0,-7 5 0,-4-1 1,-3 5 202,-1 4 1,-2 5-342,7-2 1,5 4-1,5 1-1930,11 0 1956,13-6 0,9-2 0,6-5 0</inkml:trace>
  <inkml:trace contextRef="#ctx0" brushRef="#br0">20875 13101 9426,'-13'-14'1086,"4"7"0,1 4-1285,2 6 1,2 10-1,6 9 1,0 2 126,3-2 0,1 2 1,-2-5-1,5 2 992,3 3 0,3-1 0,1 1 0,2-3-883,-2-2 1,3 3 0,-1-2-1,-1-1-645,-3 0 1,-2-1-1,-1-6 176,-3-3 0,-6-4 0,-2-5 0,-7 0 465,-5 0 0,-8 0 0,-2 0 0,-3 0 327,-2 0 1,2 0-1,1 0 1,4 0 1282,0 0-1237,3 6 0,3 0 0,3 5 63,2-2 0,3-1 0,6 6 1,0 1-362,0 2 1,10-2 0,5 4 0,3-1-340,1 0 1,5 4 0,-2-6 0,3-2-162,2-4 1,-1-7-1,2 2 1,1-4-631,-3-1 0,2 0 0,-10 0 1,-3-1 94,-5-4 1,-4-2 994,-6-7 1,-7 2-1,-5 2 1,-4 3 1342,-1 1 0,3 1-356,0 5-439,7 0-44,7 0 1,18 0 0,10 0 0,4 2-132,5 2 0,2 2 0,1 6 1,0 0-386,0 3 1,-2 5-1,-2 0-582,-5 0 466,-3 9 0,-9 3 0,-5 5 0,-8-1-157,-5 1 0,-7 1 0,-4 2 0,-6-1-191,-7-4 1,-2 1 0,-1-8 0,0-6 81,4-6 1,-2-1 0,7-10-1,0-4 96,3-4 1,2-9-1,3-10 1,4-5 66,4-5 1,7-14-1,3 2 1,4-7 11,5-2 1,3 4 0,4 2-1,-2 2 257,0 7 0,-7-1 0,3 10 0,-1 2-824,0 3 1,0 8 717,-5-2 0,6-3 0,2 1 0</inkml:trace>
  <inkml:trace contextRef="#ctx0" brushRef="#br0">21715 13167 8406,'-8'-15'2607,"5"4"1,12 12-2353,9 4 0,0 0 0,1 6 0,-1-4-1167,0-1 0,-1 0 1,-2-2 911,3 5 0,-3-3 0,4 0 0</inkml:trace>
  <inkml:trace contextRef="#ctx0" brushRef="#br0">21755 13500 8045,'-6'-20'2715,"7"2"1,4 9-2985,11 5 0,11 7 0,1 1 0,-3-1 269,0-2 0,0-6 0,2-3 0</inkml:trace>
  <inkml:trace contextRef="#ctx0" brushRef="#br0">22515 12914 8152,'-8'-6'1039,"-2"3"81,5-6 0,2 0 0,8-2-663,4 2 1,4-2-1,5 5 1,4 0-320,3 0 0,2 1 0,1 2 1,2-2-312,1 2 0,0 3 0,-4 3 0,-2 3-64,-3 1 1,0 2 0,-7 5 0,-5-1 14,-2 0 1,-4 1 0,-5-1 0,-5 0 217,-8 1 0,0-2 0,-9-2 0,1-1 169,1 1 1,-2-4-1,5 0 1,2-2 234,1 1-166,2-1 0,7-4 0,6 0-122,7 0 1,5 0 0,3 0 0,1 0 87,2 0 1,4 2 0,-4 1 0,0 3-22,1 1 1,-4 2 0,2 4 0,-3 1-134,-5-1 1,1 0-1,-4 1 1,0-1-21,0 0 1,-2 1 0,-5-1-1,-4 0 36,-4 1 0,-2-6 0,-4 1 0,-2 0-43,0-1 0,-6-1 1,3-4-1,-3 3-127,0 1 0,-5-2 0,5 2 0,-2 1-277,-1-1 1,0-3 0,3 4 0,2-1-538,2 1 1,1-1-1,6 3-596,3-1 950,3 0 0,9-1 1,5-4 567,5-3 0,21-1 0,2 0 0</inkml:trace>
  <inkml:trace contextRef="#ctx0" brushRef="#br0">23261 13234 8238,'-7'7'658,"2"7"1,4 6-227,1 6 1,0-4 0,-2-2 0,-1 0-491,-1-4 1,-5-1-1,5-2 1,-1 0-828,-1 1 885,5-1 0,1 0 0,7 1 0</inkml:trace>
  <inkml:trace contextRef="#ctx0" brushRef="#br0">23808 12674 8051,'0'-13'1548,"0"5"0,-6 19 0,-2 11-954,1 5 1,-3 1-1,4-2 1,0 1-317,0 0 1,1-1 0,5 1-1,0 0-234,0-1 1,2-5-1,4-5 1,7-5-540,8-7 1,10-2 0,4-2-1,2-2-802,-1-2 0,6-4 0,-7-6 0,-1-3 1297,0-1 0,-6-11 0,5 1 0</inkml:trace>
  <inkml:trace contextRef="#ctx0" brushRef="#br0">24221 12634 9018,'-2'-13'0,"-2"-1"0,-5 3 923,-3 2 1,-1 4 0,0 11 0,-1 8-303,1 6 0,-3 16 1,-1 7-1,3 6-168,-3 5 1,1 13-1,1 1 1,-1 5-338,7-35 0,0 1 0,-3 2 0,0 1 1,2 0-1,0 0 0,-1-1 0,1 0-1746,1-3 0,0 1 0,-4 32 1630,4-9 0,3-9 0,6-7 0</inkml:trace>
  <inkml:trace contextRef="#ctx0" brushRef="#br0">20768 18098 8234,'-13'9'20,"0"-1"0,1-1 623,3 0 0,-1 2 0,5 6 1,2 1 97,2 2 1,1 6 0,0 0 0,3 4-266,6 3 1,-1 4 0,12-1-1,-1 3-484,3 5 1,-1 1 0,0-5 0,-1-2 172,1-5 1,-5-4 0,2-5 0,-3-4-1253,-2-4 1,-4-6 574,0-4 0,-6-10 1,2-9-1,-4-10 129,-1-9 0,-4-4 0,-2-4 0,-2-2 441,-2-5 0,-2-3 0,-1 0 0,-1 3 369,1 5 1,0 3-1,-1 2 1,3 4 188,2 3 0,3 4 0,6 3 0,0 3-189,0 4 0,0 3 0,3 3 0,4 2-345,6 1 0,8 2 0,0-2 1,1 5-174,2 2 1,7 2-1,-7 2 1,-1 0-224,2 3 0,-5 7 0,-3 0 0,-2 4 36,-1 0 0,-7 3 0,-3 1 0,-2-1 146,-2 0 1,-6 3-1,-4-4 1,-5 0 170,-3 1 0,-1-4 0,3 3 176,-2-3 1,4-2-1,7 0-102,1 1 1,8-1 0,8 0-1,6-1 119,6-3 0,8 3 1,3-3-1,1 3 161,3 1 1,1 0-1,1 1 1,-4-1-286,-4 0 1,-4 2 0,-3 1 0,-5 2-283,-4-2 0,-3 4 1,-9-3-1,0 0-113,-5-3 0,-8 4 1,-9 0-1,-4-3-108,-5-5 1,-3 2-1,-7-5 1,1 2-194,0 0 1,-9-4 0,6 2 0,0 0-98,3 1 1,4-5 0,8 3 175,3 0 0,4-3 0,12 4 1,9-1 126,9-3 0,20-2 0,5-1 1,8-1 381,5-4 0,5-3 0,-2-10 0,9-3 0,-7-6 0</inkml:trace>
  <inkml:trace contextRef="#ctx0" brushRef="#br0">21795 18471 8165,'-15'14'764,"-1"-1"0,-2 0 478,2 1 1,5 4-1,4 1-757,1 2 0,-3-5 0,5 2-389,1-4 1,7-6 0,5-4-522,3-2 0,6-8 0,-1-5 0,1-5-182,1-6 1,-4-3-1,1-2 1,-5-1 212,-7-3 1,-4 3 0,-4-2 0,-5 5 697,-3 3 1,-7 5 0,-3 1 0,-4 4 220,0 3 1,5 6-1,3-1 1,4 3-233,0 1 0,5 0 0,3 1-478,5 3 0,5 2 1,16 5-1,6-4 185,8-1 0,11-1 0,2-5 0</inkml:trace>
  <inkml:trace contextRef="#ctx0" brushRef="#br0">22261 17925 8679,'-6'-27'0,"-2"4"0,-4 5 1204,-2 9 1,1 13 0,1 11-1,3 10-1148,5 10 1,-2 3-1,0 3 1,0 2 151,0 2 0,2 4 0,4-3 1,0 0-255,0-1 0,0-2 1,1-6-1,2-4-264,2-5 0,-1 0 0,-2-11 0,0-4-448,3-3 1,-2-7 603,-8 2 1,-2-8 0,-6-3 0,-1 0 437,1 0 1,0-3-1,-1 5 1,1-1 95,0-1 1,-1 6 220,1 0 1,6 11 0,2 6 0,5 1-836,5 1 0,4 1 1,8 3-1,6-2-506,2-2 1,3-1 0,3-6-1,5-3-395,2-5 0,5-4 0,0-4 1135,0-5 0,-5-9 0,8-3 0</inkml:trace>
  <inkml:trace contextRef="#ctx0" brushRef="#br0">22595 18458 7558,'7'-13'0,"-1"-1"2917,0 1-2367,-5 6 0,5 13 0,-6 14 0,0 11-188,0 9 1,2 9 0,1 2 0,3 3 164,1 4 1,0 4 0,2-2 0,-4 0-601,-4 4 0,-1-9 1,0-3-1,0-6-362,0-8 0,0-5 0,0-11-75,0-4 0,0-12 0,0-12 157,0-15 1,8-12 0,5-11-1,8-5 317,4-3 1,6-6-1,2 1 1,1 0 271,3 3 1,0 6-1,1 2 1,1 2-1206,2-1 1,2 6 968,-3 3 0,0 0 0,0-4 0</inkml:trace>
  <inkml:trace contextRef="#ctx0" brushRef="#br0">14543 11475 16317,'-28'-28'-974,"3"-2"0,12 12 0,-1 3 906,1 5 0,-6-2 0,-2 5 1</inkml:trace>
  <inkml:trace contextRef="#ctx0" brushRef="#br0">14317 11328 16317,'-21'-13'-382,"3"-1"0,-1 1 0,1 0 0,2 1 50,1 3 0,2-1 0,-1 5 792,1 2 0,0 2 0,1 2-770,3 4 0,-1-2 0,4 4 167,-2-1 1,-1 0 381,-4-2 1,0 2 0,-2 6 0,-1 0-51,-2 3 0,-4 7 0,2 2 1,0 5-158,-4 7 1,-1 2-1,-2 2 1,2 0-113,3 0 0,4 5 0,9-1 1,5-2-119,2-5 1,8 0-1,4-6 1,7-2 144,5 0 0,3-3 0,2-1 0,-1-1-6,1-2 1,4 0 0,2 4 0,-1-3 130,1 0 1,4-6-1,-2 4 1,4-2-27,1-2 1,4-4 0,2-4 0,2-5 53,2-2 0,6-4 0,4-2 0,0-7-13,4-5 0,1-11 0,2-8 0,-4-4-152,-5-1 0,-1-4 0,-15-2 0,-3 0-141,-6 0 0,-13-3 0,-6 5 0,-11 0 29,-11-2 0,-11 4 0,-17-4 1,-4 2 181,-6-1 0,-7-3 0,3 3 0,-5 4 14,-3 4 0,-8 6 1,0 8-1,1 7 220,0 6 1,-6 4 0,6 7-1,0 5-354,-1 8 1,1 5-1,11 9 1,3 2-285,4 1 0,5 4 0,10-2 0,8-1-879,8 1 1244,5 4 0,5-9 0,-1 5 0</inkml:trace>
  <inkml:trace contextRef="#ctx0" brushRef="#br0">14623 12021 13698,'0'-13'-1465,"0"-1"1,0 1 1432,0 0 0,0 7 0,0 6-131,0 7 0,-4 7 0,-2 3 0,-2 4 158,-2 0 0,-2 4 0,-1-3 1,0 2 79,-1-2 1,1 2-1,0-6 1,-1-1 182,1 3 0,-5-6 0,0 4 0,1-3 80,-3-2 0,4 1 1,-5 0-1,1 3-302,-1 1 1,-1 10 0,-5 0-1,0 4-40,1 5 1,-1 3 0,-1 5 0,-2 2 7,-1 1 0,0-1 0,4-4 0,1 1-165,-1-1 0,-4-7 1,0-4-1,1-2 174,2-3 1,3-1 0,1-11 0,2-3 319,-2 0 1,5-5 0,0 1 0,1-2 143,0-4 0,0 6 0,5-1 1,0 2-408,-1 0 1,3 1 0,0 7 0,2 2-221,-1 2 1,-2-4 0,-1 4 0,1 0-84,3 0 0,-3-5 0,5 2 1,-2-3 16,0-2 1,6-4-1,-3-2 127,0-1 1,6-3-162,0-7 0,8-4 0,9-5 1,6 1-1307,2 3 1557,1-3 0,7 5 0,1-6 0</inkml:trace>
  <inkml:trace contextRef="#ctx0" brushRef="#br0">13743 13074 20257,'-19'-50'-1749,"6"5"0,-5 10 1,5 18 2551,-2 13 1,0 19 0,2 14 0,-1 7-1353,1 5 1,0 7 0,-1-2 0,1-2 232,0-2 0,5-7 0,4-11 0,4-5 460,4-4 0,5-6 0,9-15 0,4-6 26,3-4 1,11-13 0,1 1-1,2-3 36,3-1 1,-2 1 0,6 4-313,0 0 0,-4-5 1,4-2-1</inkml:trace>
  <inkml:trace contextRef="#ctx0" brushRef="#br0">12864 13447 8245,'0'-13'-216,"-5"-1"1,1 1 0,-1-2-24,-1-2 0,3 2 0,-6-3 1,-1 5 309,-2 4 0,-5-2 0,-3 7 1,0 1 199,-4 2 0,-3 8 0,-4 6 0,-3 8-181,0 4 0,-5 12 1,5 6-1,0 6-66,3 6 0,5 14 0,13-33 0,2 1 0,0 1 0,1 1-7,0 3 0,1 0 0,2 3 0,2-1 0,2-1 0,2-1 0,0-1 0,0 1-51,0-1 1,2 0 0,5 2-1,4-1 1,16 27 0,9-5 57,11-9 1,15-14 0,-27-25 0,3-4 0,2-1 0,2-2-47,3-4 0,2-1 1,4-3-1,1-1 1,2-2-1,0-3 1,5-3-1,0-2 21,4-3 0,0-4 0,5-5 0,0-3 0,-3-2 0,-1-1 0,0-1 0,0-1-66,-2-1 1,-2-2 0,-1-2 0,-2-2-1,-5 0 1,-3-2 0,-4 2 0,-3-1-36,-3-2 1,-4 0 0,-4 0 0,-5-2-1,-6 2 1,-4-1 0,-4-1 0,-3-1 4,-1-1 1,-6 0 0,-10-3 0,-4 2-1,-4-1 1,-3 1 0,-5 2 0,-4 2 17,-3 2 0,-2 2 1,-4 5-1,-3 2 1,-3 3-1,-2 2 0,-2 3 1,-2 3 131,-3 1 0,-1 3 0,-3 6 1,-1 2-1,-4 3 0,-1 2 0,1 4 1,0 4-35,-2 3 0,1 4 0,-4 6 0,0 3-19,3 3 0,-1 4 0,-1 4 0,-1 2 0,2 0 0,1 1 0</inkml:trace>
  <inkml:trace contextRef="#ctx0" brushRef="#br0">23688 18005 8875,'-14'0'616,"7"1"0,1 2 1,2 3 150,-1 2 0,2-5-132,8 1 0,2-4 0,8-3 0,3-3-433,4-1 0,3 2 0,2-2 0,-1 0-679,1-1 0,0 5 1,-1-3-1,-1 2-648,-2-1 0,-3 1 0,-3 5-1003,1 4 2128,-7 2 0,-5 7 0,-6-1 0</inkml:trace>
  <inkml:trace contextRef="#ctx0" brushRef="#br0">23754 18178 10232,'6'-7'634,"2"1"1,6 4 0,4-1-1021,4-1 0,4 0 0,0 2 0,1-1-323,0-1 709,-1-1 0,7-7 0,1-2 0</inkml:trace>
  <inkml:trace contextRef="#ctx0" brushRef="#br0">24421 17738 7560,'-6'-19'0,"-3"-2"0,-3 2-188,-1 6 1,4 5 2567,0 8 0,6-1-1689,-1-3 0,8 2 0,5-2 1,4 2-450,5 2 0,1-4 1,5-1-1,-2 2-244,2 2 0,-3 2 0,-1 2 0,0 3-81,-4 2 1,-6 0 0,-2 6-106,-2-1 0,-2 0 0,-5 1 0,-4-1 229,-4 0 0,-3 1 0,-1-1 142,0 0 1,-1-1-1,3-1 1,0-4 178,2-1 0,8-2-174,1-4 1,6 0-1,7 0 1,2 0-20,3 0 0,-2 0 1,5 0-1,-2 0 110,-3 0 1,-1 5 0,-2 1 0,1 1-50,-1 4 0,-4 0 1,-2 3-1,-1-1-8,-3 0 1,-1 5 0,-2 1 0,-2 1-68,-2-1 0,-4 0 0,-5-3 0,-2 2-213,-2-2 0,0-1 1,-3-1-1,-1-1-407,0 0 1,-1-4 0,-3-1 0,1-3 59,2-2 0,4 3 1,-3-1-1,2-2-2286,3-2 0,5 1 2691,2 2 0,12-2 0,-1 4 0</inkml:trace>
  <inkml:trace contextRef="#ctx0" brushRef="#br0">24821 17938 8257,'12'-10'2491,"-4"-3"-1458,-2 2 0,-6 7 1,0 8-497,0 5 0,-1 7 0,-2 2 0,-1 0-235,1 1 1,-3-2 0,0 3 0,0 0-568,0-4 0,1 3 0,5-1-1057,0-2 1,2-3-1,2-4-302,5-4 0,9-5 1624,4-5 0,15-8 0,5-8 0</inkml:trace>
  <inkml:trace contextRef="#ctx0" brushRef="#br0">25554 17472 8772,'0'-13'782,"-6"5"1,-3 4-536,-3 2 1,-1 2 0,0 2 0,-1 1 94,1 1 1,4 7 0,2-3 0,-1 6 92,1 3 1,4-2-1,-2 5 1,4-3-137,1 1 0,0 1 0,1-2 0,4 0-614,4 0 0,1-7 0,2-3 0,0-1-128,3-3 1,7-1-1,0-2 1,3-2 442,2-2 0,5-9 0,3-8 0</inkml:trace>
  <inkml:trace contextRef="#ctx0" brushRef="#br0">25794 17405 8302,'-8'6'0,"-8"8"0,3 8 0,-2 4 962,0 5 0,3-1 0,2 4 1,3 0 162,1 0 1,-5 0 0,2 3-1,-1-3-1340,1-1 0,-1 3 0,5-4 0,2-1-326,2-3 1,1 0 0,0-10-1,0-1 86,0-3 455,6 0 0,7-7 0,8-1 0</inkml:trace>
  <inkml:trace contextRef="#ctx0" brushRef="#br0">26020 17792 8148,'8'3'5578,"-5"4"-5128,-6 6 1,1 10-1,-4-3 1,2 3-267,0-1 0,-5 0 0,3 5 0,0-1-851,0 1 0,-4-5 0,1-1 0,-2 0-2696,2-1 3363,3-9 0,1 12 0,-3-8 0</inkml:trace>
  <inkml:trace contextRef="#ctx0" brushRef="#br0">26367 17499 8285,'0'-21'263,"-1"3"0,-2 11 776,-2 7 0,1 6 0,4 7-896,0 0 1,4 5 0,1 1-1,-2 1 511,-2-1 1,3 4 0,1 0-1,-2 2-294,-2 1 0,1 4 0,1 0 0,1-4-1068,-1 0 1,-6 2-1,-3-6 1,-3 2 707,-5-2 0,0 3 0,-5-4 0</inkml:trace>
  <inkml:trace contextRef="#ctx0" brushRef="#br0">26207 17485 13267,'27'-53'944,"-1"3"1,1 8 0,0 15-928,-1 16 1,11 8-1,5 3 1,2 0-1432,2 0 0,6 0 1414,1 0 0,7 0 0,6 0 0</inkml:trace>
  <inkml:trace contextRef="#ctx0" brushRef="#br0">19595 11421 8357,'-13'0'35,"6"0"0,2 0 0,10 0-114,3 0 0,4 5 0,3 1 0,3 1 212,4 4 0,3 0 0,2 3 0,1-1-23,3 0 0,2 7 0,5 0 0,2 3 105,6-1 1,5-2-1,5 4 1,5-2-138,5 2 0,-26-12 1,2 0-1,0-1 1,0 0-1,3-2 0,0 0 12,2-1 0,0-1 0,1-3 0,2 0 0,-1 0 0,1 0 0,0 0 0,0-1-83,2 1 1,0 0-1,-2-3 1,-1 1-1,1 0 1,0 0-1,-1-1 1,-1 0-56,1-1 1,0 0 0,2-1 0,-1 0 0,-2-1 0,0 0 0,-1-2 0,-1-1 38,0-1 1,0 0-1,1-2 1,0-2-1,-4 0 1,1-1 0,0 0-1,1-1-28,0-2 1,0 0 0,2-4 0,-1 0-1,-3 0 1,-1-1 0,0-1 0,-1-1-25,0-1 0,-1-1 1,3-2-1,-1 0 0,0 0 1,0-1-1,-1-1 1,0-2-9,-2-1 1,-1-2 0,-3 0 0,-1 0 0,-3 1-1,-2-1 1,-2 1 0,-1-1 93,0 1 0,0-1 0,14-27 0,-6 1 0,-11 4-25,-9 6 1,-8-3-1,-12 7 1,-9-1-115,-10-1 0,-14 6 0,-14 1 0,-11 4 87,27 18 1,-1 2-1,-6 1 1,-1 1-1,-1-1 1,-1 2 0,-3 1-1,0 2-92,1 1 0,-2 2 0,-8-1 0,-1 2 0,0 0 0,0 1 0,-3 1 1,-1 1 168,-5 1 1,0 1 0,-2 2 0,0 2 0,21-1 0,-1 1 0,1 1 0,-2 0 0,1 2 0,0 0-69,-1 1 1,1 1 0,-2 1 0,-3 0 0,-1 0 0,0 1 0,3-1 0,1 0 0,0 1-1,-2 0 1,-1 1 0,1 0 116,0 1 1,0 0-1,1 0 1,-2 1-1,1 0 1,1 1-1,4-1 1,0 0-1,1 1 1,-22 5-1,1 1 32,2 0 0,1 1 0,5-1 0,3 1 0,4-2 0,3 1 0,3 1 0,2-1 8,3 1 1,2 1-1,5 3 1,4 1-1,-14 23 1,14 1-368,13 1 0,18 4 0,17 5 0,20 1 101,-9-30 1,5 0-1,9 1 1,4-1 0,5-3-1,3-2 1,6 0-1,2-1-1142,5 1 1,4-2 1268,-15-6 0,2-1 0,-1 0 0,-4-2 0,-1 0 0,2-1 0,8 3 0</inkml:trace>
  <inkml:trace contextRef="#ctx0" brushRef="#br0">19249 16193 24221,'-12'-27'-1977,"3"0"1,-1 15-1,5 12 1395,2 15 0,8 9 0,5 7 1,5 4 429,3 5 0,11 11 1,4-10-1,8 2 296,8-1 1,13-1 0,-26-25 0,1-2-1,4 0 1,2-2 97,6 1 1,2-2 0,6-5 0,3-2-1,1 1 1,1-1 0,1-2 0,1-1-239,0 0 0,2-2 0,9 0 0,0-1 1,-2-1-1,1-3 0,0-1 0,1-3 112,-25 2 1,0 0 0,0 0 0,0-1 0,-1 0 0,1-1 0,1 0 0,-1 0 0,0-1 0,1-1 0,-1 0 0,0-1-228,2-1 1,-1-1 0,0 1-1,1 0 1,0 0 0,0-1-1,-2-1 1,-1 0 0,0 0 0,0 1-1,-1 0 1,0 0 59,21-7 0,-1 1 0,-2-2 0,-1 0 0,-5 0 1,-1 0-1,-4 0 0,-1 0-17,-2 1 0,-3-2 0,-5-1 0,-2 0 0,-3 0 0,-1-1 0,-4-1 0,-1-2-123,-2-1 0,-2-2 1,-2-1-1,-3-1 1,-4-1-1,-2-1 1,-3-1-1,-3 0-57,3-37 0,-11 31 1,-4-1-1,-3 1 1,-4 0-1,-3-1 1,-4 0 272,-2 0 0,-5 1 0,-6 1 0,-4 1 0,-5 1 1,-5 2-1,-4-1 0,-3 2 22,-6 0 0,-3 2 0,-7 0 1,-4 4-1,-2 7 0,-2 3 1,22 7-1,0 2 0,-1 1-181,0 0 1,0 1-1,-3 1 1,-8 1 0,-2 2-1,-1 2 1,3 1 0,-1 2-1,0 1 1,-4 0 0,0 1-1,-2 1 138,-1 1 0,-1 2 1,0 0-1,1 0 1,-1 1-1,1 2 1,-2 4-1,0 2 1,-1 2-1,0 0 1,0 1-1,0 2 1,18-5 0,-1 2 0,0 0 0,1 1 0,-17 6 1,2 1-1,0 2 0,5 0 0,0 1 0,3 1 0,3-1 1,3 1-1,0 0-88,6-1 0,1 1 1,2 2-1,2 0 1,1 1-1,4 2 1,-6 13-1,5 2 1,3-1-1,4 2-197,6 0 0,3 1 0,6-3 0,6 1 0,4 1 0,6 0 0,2-2 0,3-1 104,4-1 1,4-1 0,11 0 0,6-2 0,9-2-1,5-2 1,6 0 0,4-3 175,4-4 0,2 0 0,2 2 0,1-1 0,0-5 0,0 1 0</inkml:trace>
  <inkml:trace contextRef="#ctx0" brushRef="#br0">2373 10462 24088,'0'-14'-2975,"0"1"0,0 4 0,-2 2 2933,-2 1 1,1 2 0,-5 2 4356,3-2-3697,0 2 1,5 2-1,0 10 1,0 7-687,0 5 0,0 3 0,0 3 0,0 3-123,0 5 1,0 1 0,0 0 0,0-3-217,0-1 1,6-2 0,3-6 0,3-3 37,1-4 1,2-3 0,3-3 0,4-4-65,3-3 1,8-10 0,2-5 737,4-6 1,1-11 0,0-7 0</inkml:trace>
  <inkml:trace contextRef="#ctx0" brushRef="#br0">2839 10369 28396,'-19'0'0,"-2"2"-362,1 7 0,0 8 0,7 15 1,0 8 149,-1 8 0,-5 11 1,-3 6-1,-3 3-25,-2-3 0,14-28 0,1 0 1,-12 33-1,3-2-245,2-1 0,6-5 0,5-10 1,3-5 134,2-7 1,7-1-1,6-10 1,7-4-1280,5-5 1,3-12 1900,2-3 0,5-10 0,2-2 0</inkml:trace>
  <inkml:trace contextRef="#ctx0" brushRef="#br0">3013 10742 17051,'-2'-30'-1608,"-2"3"1663,2 10 1,2 6 0,11 7-1,3 1 599,4 1 1,6-4 0,0-1 0,4-2-370,3 0 0,10 2 1,-1-2-1,2 5-67,-1 2 1,-2 2 0,-2 0 0,-3 0-1209,-2 0 0,0 0 1041,-6 0 0,7 0 1,1 0-1</inkml:trace>
  <inkml:trace contextRef="#ctx0" brushRef="#br0">3479 10342 31392,'-13'-10'-2013,"0"-4"1,7 5-1,6 8 2546,7 4 0,5 1 0,3-4 0,1 0-130,2 0 1,10 0 0,0 0 0,5 0 359,4 0 1,1 0-1,2 0 1,-1 2-948,-4 2 1,-4 8 0,-9 9 0,-5 2-625,-7 6 0,-4 5 0,-7-2 0,-4 2 298,-4 3 0,-7 0 1,-3-1-1,-2-5-110,-3-3 1,1-3-1,0-3 1,6-5-685,2-7 911,7 2 0,2-5 0</inkml:trace>
  <inkml:trace contextRef="#ctx0" brushRef="#br0">4372 10142 19237,'-26'-24'-775,"-1"7"0,11 6 1,4 16 752,4 3 1,0 0-1,3 1-366,2 1 1,5-4-1,5-2 975,6-2 1,15-2-1,4 0 1,5 0-262,3 0 1,0 0 0,0 1 0,-2 4-216,-2 4 0,-4 3 0,-7 2 1,-2 3-356,-6 0 0,-3 7 0,-5-2 0,-6 5 120,-6 4 0,-5-3 0,-7 5 0,-2-1 460,-6 4 0,0-5 0,0-3 0,7-6-74,6-2 1,-1-3-1,7-3-219,1-1 0,9-6 0,7-1 0,8-1-207,4-1 1,2 2 0,-2-3 0,-3 3-86,-4 2 0,-3 0 1,-3 7-1,-3 1-115,-5 2 1,-4 7-1,-7 1 1,-13 5 499,-14 3 0,-10 0 0,-11 3 0,0-3-377,2-2 1,-12 4 0,6-3 0,-2-1-397,0 1 1,0-2 0,7-4 753,2-1 0,7 1 0,-1-1 0</inkml:trace>
  <inkml:trace contextRef="#ctx0" brushRef="#br0">2626 12208 12182,'-13'-8'-107,"-1"2"1,1 6 0,1 2 279,3 2 1,3-1-90,6 6 0,6-1 1,5 2-1,5-3 372,6-1 1,8 0 0,4-1 0,1 3-135,2 4 1,5 2 0,-8 0 0,0 4-355,-3 4 1,-9 4 0,-4 2 0,-5 1-326,-4 2 1,-3 1 0,-6-4 0,-1 0-302,-4-2 0,-6 4 0,-9-9 0,0-2-607,-4-6 1,-1-5 1225,-2-8 0,-6-12 0,-1-3 0</inkml:trace>
  <inkml:trace contextRef="#ctx0" brushRef="#br0">2773 12128 10791,'14'-54'-154,"9"9"1,-7 6 0,6 12 675,6 13 0,6 6 0,-1 8 0,0 0-263,-1 0 0,5 0 1,0 0-1,5 0-1154,2 0 1,1 2 0,-4 1 887,3 1 1,-2 6 0,4-2 0</inkml:trace>
  <inkml:trace contextRef="#ctx0" brushRef="#br0">3532 12114 11933,'-4'-29'0,"3"4"564,6 8 0,7 8 0,12 9 0,-2 0-1039,2 0 1,0 0-1,1-1 1,1-2-369,7-1 0,3-5 1,1 3 866,-2-2 0,1-1 1,4-4-1</inkml:trace>
  <inkml:trace contextRef="#ctx0" brushRef="#br0">4012 11715 12363,'0'-14'0,"2"1"0,2 0 1105,5-1 1,3 5-1,3 0 1,3-1-295,4-2 1,7 0 0,4 2-1,0 3-383,-1 1 0,-1-3 0,-4 4 0,0 2-209,-1 2 1,-1 1 0,-1 1 0,-3 2-1022,-2 2 0,-1 4 0,-6-3 1,-2 1-1854,-1 3 0,-2 2 2525,2 2 1,3-7 0,-4-1-1</inkml:trace>
  <inkml:trace contextRef="#ctx0" brushRef="#br0">4546 11488 8220,'0'-13'41,"0"-1"0,0 5 3078,0 1-2493,0-1 1,1-3-849,4 3 1,-3 3-170,7 6 0,-4 0-183,4 0 1,-5 4 573,5 1 0,0 5 0,4-2 0</inkml:trace>
  <inkml:trace contextRef="#ctx0" brushRef="#br0">4092 11755 11033,'0'-18'0,"0"0"593,0 2 0,2-1-137,2 0 1,4 2-1,5-3 1,0 3 82,1 2 0,3 1 0,3 3 0,0 5-187,4 2 1,1 4 0,2 2 0,-2 5-273,-3 3 1,2 7 0,-6 3 0,-2 2-161,-1-2 0,-6 3 0,-2-2 0,-1 0 36,-3 0 0,-1-4 0,-2-6 0,-2 1 190,-2-1 0,-4 0 0,-5-1 0,0-2 99,-1-1 1,-3-1 0,-1 2 0,1-3-103,3-1 1,-4 3-1,0-3 1,2 0-141,1 0 1,-3 3 0,0-3 0,4 1-447,3 4 0,-1 0 0,5 3 0,0-1-256,2 0 0,4 1 1,4 1 728,6 2 1,5-2 0,13 4-1</inkml:trace>
  <inkml:trace contextRef="#ctx0" brushRef="#br0">4959 11381 8464,'-22'-8'-90,"-1"-1"1,1 6-1,-3-2 1,3 5 71,4 5 1,0 2 0,3 5 822,4-3-349,6 3 0,-1-9 0,8 4-88,2-1 1,14-3-1,9-8 1,2-2-289,4 0 1,-5-4 0,4 7 0,-2 1 119,-3 1 1,2 2 0,-8 0-380,0 0 1,-3 6-1,-11 5 30,-7 5 1,-12 0-1,-12 8 1,-5 1 317,-7 0 1,-1 5 0,2-9 0,4-1-24,3-2 1,7 0-1,4-3 154,7-3 0,7-4 1,14 1-1,9-4-146,8-4 0,20-1 0,2 0 1,6 0-213,4 0 1,0 5 0,-6 1 0,-8 1-182,-8 3 1,-2 4-1,-10 2 1,-6 2 109,-9-2 0,-6 5 1,-13 1-1,-9 3 95,-13 2 1,-11-2 0,-7-1-1,-2-2-300,-5 2 0,-3-5 0,2-1 0,-2-2-924,2 2 1,3-3 1257,4 2 0,3 4 0,6 0 0</inkml:trace>
  <inkml:trace contextRef="#ctx0" brushRef="#br0">1800 13301 15992,'-30'-26'0,"5"4"0,4 6 0,6 7 1107,5 9 0,5 10 0,8 10 0,5-1-1424,4 0 0,5-1 1,17-6-1,11-3 741,11-5 1,-19-5 0,2-2 0,5-2 0,2-2 0,6-3 0,3-1-99,6-4 1,2-1 0,7-3 0,1-1 0,-21 6 0,0-1 0,1 0 0,3-1 0,0 0 0,1-1-270,1 0 1,1 0-1,2-1 1,5-1 0,1 0-1,0 0 1,-2-1-1,-1 0 1,1 0 0,1 0-1,1 1 1,0-1-14,1 0 0,0 1 0,0-1 1,0-1-1,-1 0 0,1 1 0,1 0 1,-1 0-1,1 0 0,0 1 0,0-1 1,1 0-251,0 0 0,1 1 1,0-1-1,-2 0 1,-1-1-1,0 1 1,-2 2-1,-1-1 1,0 1-1,-2 1 1,-1 1-1,0-1 67,-3 1 1,-1 0 0,1 1 0,1-1-1,1 0 1,-3 0 0,-6 3 0,-1-1-1,-1 1 1,22-4 0,-1 0-352,-3 2 1,-3 1 0,-7 3 0,-2 1 0,-9 1 0,-3 0 0,31-6-991,-13 2 1480,-17 6 0,5 5 0,-13 7 0,1-1 0</inkml:trace>
  <inkml:trace contextRef="#ctx0" brushRef="#br0">2559 13860 26872,'8'-34'-1889,"-2"12"1,-5 10 2981,4 5 0,1 8 0,4 10 0,-3 3-2124,-1 4 0,-1 10 1,-5 2-1,0 4 1016,0 3 1,-2 10-1,-2-4 1,-5 5 104,-3 1 1,-3 10 0,-1 7 0,-2 1-536,2-3 1,3-2-1,4-9 1,4-5-453,4-5 0,1-11 0,1-7 0,4-10 96,4-9 1,8-7 0,7-11-1,6-15 821,5-14 0,4-16 0,1-3 1</inkml:trace>
  <inkml:trace contextRef="#ctx0" brushRef="#br0">2986 13687 9231,'-10'-10'404,"-4"-4"0,8 5 1,-6 11-1,5 10-172,4 8 0,0 7 0,0 6 0,-1 5-53,1 5 0,-3 9 0,0 1 0,0 7-254,0 0 0,0 13 0,3-4 0,-1 0-639,1-3 1,1 1-1,2-11 1,0-4-1548,0-6 2261,0-17 0,6 2 0,2-10 0</inkml:trace>
  <inkml:trace contextRef="#ctx0" brushRef="#br0">2839 14313 8444,'-17'-40'773,"-1"0"0,4 8-145,6 19 1,6 7 0,1 10 0,5 5-1090,3 3 1,2 1 0,6 2 0,3 1-388,4 2 0,5 0 0,4-5 848,4 0 0,10 1 0,2-1 0</inkml:trace>
  <inkml:trace contextRef="#ctx0" brushRef="#br0">3466 14180 8467,'-18'-28'94,"0"6"0,6 11 1,8 20-1,1 3-472,-1 1 0,1-1 0,-5-1 680,2-2 1,-4-2 0,3 3 0,-2-2-139,0-2 0,4 3 0,-2-4 1,0 3-355,-1 2 1,5 2 0,-3 1 149,0 1 1,5-1-15,-4 0 1,4-4-141,1 0 1,6-6 0,3 2 0,3-2-221,1 1 0,0-1 0,1 4 414,-1-1 0,6 5 0,2-4 0</inkml:trace>
  <inkml:trace contextRef="#ctx0" brushRef="#br0">3679 14247 8467,'-6'-14'0,"-3"1"0,2 0 308,-2-1 1,0 7 0,-3 4 11,3 6 0,3 0 0,6 6-422,0 1 0,0 2 70,0 1 0,6-5 0,3-4-362,3-2 0,1-2 0,1 0 286,-1 0 0,-5-2 550,-4-2 1,-3 1 644,-1-6 1,-5 6 229,-4-1-1242,3 2 0,1 4 0,10 1 0,4 1-268,2-1 0,3 3 0,2-2 0,3-1 74,4-1 0,9-4 0,-4-2 0,3-7-142,2-5 1,1-3 0,-6-5-1,-3 2 33,1-2 0,-6-1 1,1-2-1,-2 1 201,-2-1 0,-4-2 1,-3-1-1,-2 3 205,-2 2 0,-2-3 1,-4 7-1,0 1 221,0 2 0,0 3 0,-1 2-89,-4-1 0,-2 7 0,-7 2 0,1 5-36,0 5 1,-1 8-1,1 9 1,0 4-86,-1 0 0,5 7 0,2 2 0,1 4-342,3 1 1,3 0 0,5 0-1,4 0 112,2 0 1,4-6-1,3-5 1,4-5-565,3-6 0,2-5 1,1-4-1,2-6 233,1-6 0,4-6 1,-3-7-1,-4-3 225,-5-2 0,-3-1 0,-9-5 0,-2 0 447,-4 1 1,-4 1 0,-1 2-1,-1 4 385,-4 0 0,-2 9 0,-6-2 196,-1 4 0,2 5-893,4 8 1,2 2-1,7 7 1,4-1-531,3 0 1,6 0-1,4 1 1,4-1-274,3 0 1,3-5 0,5-4-1,5-2-683,5-2 1498,13-6 0,-7-13 0,11-10 0</inkml:trace>
  <inkml:trace contextRef="#ctx0" brushRef="#br0">5065 13687 8470,'-20'-19'1781,"-5"4"-983,16 2 1,-3 8-524,12 10 1,6-4-1,3 5 1,2-2-560,3 1 1,4 5 0,1-1 0,0 3 291,0 1 0,4 7-8,-6 2 0,1-3 0,-5 0 0</inkml:trace>
  <inkml:trace contextRef="#ctx0" brushRef="#br0">4892 14034 10431,'-19'-24'0,"4"0"714,5 5 1,10 1-1,3 14-365,9 1 0,10 6 0,0 1 0,3-1-952,2-1 0,5-2 0,5 0 0,3 0 708,0 0 1,9-6 0,-7-2 0</inkml:trace>
  <inkml:trace contextRef="#ctx0" brushRef="#br0">5479 13514 8489,'0'-15'511,"0"-1"-72,0-2 1,1 0-1,5 5 1,7-1-148,8 1 1,4 0 0,3 1 0,2 2-92,1 1 1,0 1-1,-6-1 1,-1 5-342,-2 2 0,-5 2 1,0 0-258,-2 0 1,-7 2-1,-4 2 1,-2 5 274,-2 3 1,-8 6-1,-4 0 1,-5-2 103,-4-1 1,5 3 0,-2-2 0,3-3 127,2-2 1,-1-3 450,1 6 0,9-2 1,7-2-481,8-1 1,16-2 0,3 4 0,5-3-67,7 3 1,5-4 0,-1 2 0,-2 2-32,-2 0 0,-1 7 0,-10 0 1,-2-2 52,-6-1 1,-5 3 0,-9 1 0,-5 0 180,-2 1 1,-14 3 0,-9-1-1,-10 4-140,-9 0 1,-9 1 0,-1 0 0,-5-2-316,-3-3 1,-2-3 0,6-7 0,7-2-45,4-1 1,4-4-1,4 2 1,4 1 280,3-1 0,1-4 0,0 3 0</inkml:trace>
  <inkml:trace contextRef="#ctx0" brushRef="#br0">18995 13967 8422,'8'-27'862,"4"8"1,-2 6 0,6 8-956,7 8 1,2-1 0,1 2 0,1-2-57,0-2 1,-1 0-1,1 0 334,0 0-193,-7 0 0,4 0 0,-6 0 0,-2 0 55,-1 0 0,-2 0-33,1 0 1,-2 1 0,-4 3 0,-3 7-36,-4 5 0,-1 0 1,0 7-1,0 0 9,0 3 0,0 5 0,0 0 1,-1-2-100,-4-1 1,4-5-1,-5-3 1,2 0-523,-1-4 161,1-1 0,4-9 0,1-6 472,4-8 0,8-10 0,8-2 0</inkml:trace>
  <inkml:trace contextRef="#ctx0" brushRef="#br0">19635 13927 8991,'-25'9'0,"1"0"0,2 1 948,-1 2 0,-3 9 1,-2 5-469,-3 8 1,3 6-1,-5 5 1,1 5 0,-4 3-296,-2 1 0,16-23 0,-1 1 0,-23 26 1,23-28-1,-1 1-119,-1 2 1,0 0 0,1 1-1,0-1 1,0 0 0,-1-1-1,1 0 1,1 0-169,1 0 1,1 0 0,-4 2-1,1 0 1,-14 26 0,1 1-149,4-3 1,5 0 0,3-4 0,2-3 209,6-4 1,2 2 0,0-2-1,-1 2 207,-2 2 1,0 3-1,5-5 1,-2 2-1,-3-3 0,2 13 0,-6-2 1,-2 4-141,-1 2 0,-2 0 0,-1 3 1,13-33-1,1 0-77,-2 0 0,0 1 0,0 1 0,0 1 1,1-1-1,0-1 0,0 0 0,-1 0-14,1 1 0,0-1 1,0 1-1,-1 0 0,-12 33 1,3-4 65,0-1 0,6 2 1,1-8-1,3-1 6,2-3 1,-1 4 0,3-9 0,2 1 329,4 1 0,4-2 1,1 0-1,0-1-220,0 1 1,6-2 0,4 1 0,5 1-75,3 2 1,7 1 0,0 0 0,6-1-110,3-3 1,6 3-1,6-3 1,0 1-94,0-1 1,7-3 0,-1-6-1,0-2 261,0-2 1,7 1-1,-6-4 1,2-1 249,0 1 0,1-7 0,2-3 0,0-1-184,2-1 1,7-1 0,-5-3-1,3 2-328,2 2 1,4-4-1,0 4 1,0-2-137,2-2 0,-5-3 0,3 0 0,-4-2-223,-5-4 1,-3-2-1,-5-6 1,-4 0 233,-6 0 0,-1 0 0,-13-1 1,-3-2 150,-4-1 0,-8-7 1,0 4-1,-6-2-684,-3 0 0,3 0 0,-3-4-901,1-1 1718,-4 1 0,9 0 0,-5-1 0</inkml:trace>
  <inkml:trace contextRef="#ctx0" brushRef="#br0">19889 18272 8231,'-9'-29'503,"0"-2"1,-3 0 166,12 13 1,4 13 0,14 13 0,3 4-679,0 2 1,8-1 0,-1 2 0,5 1 177,4 2 0,-4 5 0,-1 0 1,-1 2 272,0 2 1,3-1 0,-5 2 0,-6 2-365,-2 1 0,0 5 1,-8-5-1,-5 0-94,-6 1 1,-9-2 0,-8 5 0,-11 2-863,-13 2 0,-8 2 1,-11 2-1,27-20 0,0-1 877,-1-1 0,-1 1 0,-6 4 0,-1 1 0,-1 0 0,1 1 0</inkml:trace>
  <inkml:trace contextRef="#ctx0" brushRef="#br0">2706 15593 7979,'7'-14'0,"-2"1"754,-4 0 1,4 7 0,-1 6-365,-1 7 1,0 7-1,0 2 1,2 3 89,-2 2 1,-1 1 0,1 5 0,2-1-336,-2 1 1,4 0-1,1 1 1,1 0-191,-1-1 0,0-4 0,2-9 74,-1-1-451,0-6 1,-2-8-1,-2-12 1,-4-8-260,-1-4 1,-6-3-1,-2-4 1,-4-3 559,-2-4 0,-2-1 0,1 0 0,3 0-96,1 0 0,0 6 0,2 3 1373,5 3-722,2 7 0,2 2 1,0 6 197,0 0 0,6 5 0,5 4 0,3 2-416,4 2 1,6 6 0,-3 3 0,1 3-264,0 1 0,-1 5 0,3 1 0,-4 2-105,0 3 1,2-1 0,-6 1 0,-3-3-149,-2-2 0,-4 0 1,2-2-951,-5 0 1068,-2 1 0,-4-11 474,-2-2-204,3-4 0,-4-1 387,10 0 0,2 0 1,6 2-1,1 1-91,-1 1 0,2 7 1,1-2-1,2 2-204,-2 3 1,-6 1-1,-1 1 1,0 3-257,-1 2 1,-2-3 0,-6 2 0,-2 1 84,-2 0 0,1-5 1,-8 2-1,-2-3-347,-3-2 0,-7 5 1,4-1-1,0-2-203,0-4 0,-3 1 1,2-4-1,1 3-108,0-2 1,1 2 0,5-3 0,1 1 59,3 0 0,3-5 0,7 4 1,4-3 588,4-2 0,14-1 0,6-2 0</inkml:trace>
  <inkml:trace contextRef="#ctx0" brushRef="#br0">3386 15833 7979,'-2'-8'2033,"-2"4"-1701,-5 2 1,-1 4 0,-1 2 0,4 5 279,1 3 1,2 1-1,4 1 1,0-1-171,0 0 0,0 1 0,1 0 0,5 3-533,7 0 0,2 3 0,7-5 0,1-1-186,-3-2 1,8-7 0,-4-1 0,0-4-139,1-4 0,-1-5 1,-2-9-1,-4-3-331,-4 1 1,-6-10-1,-5 3 1,-5-1 647,-2 0 0,-12-2 0,-2 2 0,-4 3 690,-1 0 1,-2 6 0,5 2-1,-1 6-107,3 2 0,3 6 0,3-3-433,3 0 1,6 4 0,12-2-781,9 2 1,16-4 0,8-4 727,4-6 0,8-5 0,7-6 0</inkml:trace>
  <inkml:trace contextRef="#ctx0" brushRef="#br0">4012 15220 8118,'-22'-5'442,"0"1"0,0-1 0,10 8 0,2 6 322,1 9 1,6 6 0,-2 2-1,4-1-334,1-2 0,0 2 1,1-4-1,4 1-228,4 0 0,2-1 1,3 2-1,1-2-630,2-2 0,0 4 1,3-6-1,0-2-409,-4-4 1,3-1-1,-1-6-1364,-2-1 1890,-1-1 0,-9-8 0,-6-3 1,-9-1 403,-7 1 0,-1-2 0,-5 7 0,-1-1 474,-3 0 0,0 3 1,-1-1-1,0 5 303,1 2 0,4 6 0,1-1 0,2 3-430,2 1 0,2 1 0,4-1 1,2 0-261,4 1 0,4 4 0,1 1 0,0 0-728,0 0 0,4 5 1,4-3-1,2-1-303,5-2 0,7 1 0,0-2 1,3-5 98,2-6 1,4-5 0,2-1 0,-1 0-62,1 0 0,2-10 813,-3-4 0,-1-8 0,-5 1 0</inkml:trace>
  <inkml:trace contextRef="#ctx0" brushRef="#br0">4252 15713 8118,'-6'-8'1841,"-2"4"-904,-4 2 1,6 2 0,6 0-383,7 0 1,11 0-1,4 2 1,3 1-365,2 1 1,4 1-1,2-5 1,-1 0-289,1 0 0,-2 4 0,-4 2 0,-2 0-188,-3 0 0,-3 4 0,-5-1 1,-3 3 218,-2 1 0,-3 11 1,-6 4-1,-1 5 190,-4 4 0,-4 3 0,-8 4 0,-4 2-117,0-3 0,-3 0 0,7-12 0,2-3-215,5-4 1,-2-6 159,3-9 0,3-11 1,1-11-1,4-8-312,1-4 0,6-14 0,4-4 0,5-4 113,3-2 1,1 6 0,-3-3 0,4 3 65,0 3 0,-2-3 0,3 9 1,0 2-307,-1 5 0,-2 0 1,3 7-1,0-2-888,-1-1 1375,8 1 0,1-5 0,3 1 0</inkml:trace>
  <inkml:trace contextRef="#ctx0" brushRef="#br0">5039 15193 9875,'-14'-6'1304,"1"-3"1,7 3 0,6 2-1112,8 2 1,3 2 0,4 0 0,2 0-197,0 0 0,7 0 1,-2-1-1,3-2-1941,2-2 0,0 1 1944,-1 4 0,1 6 0,0 1 0</inkml:trace>
  <inkml:trace contextRef="#ctx0" brushRef="#br0">5145 15433 10415,'-8'-11'0,"0"-2"1012,2-2 1,9 6 0,11 5 0,6 3-1562,5 1 1,2-2 0,1-1 0,2-3-1420,1-1 1968,12-2 0,-8-10 0,11-2 0</inkml:trace>
  <inkml:trace contextRef="#ctx0" brushRef="#br0">5892 14900 8753,'-13'-5'0,"-1"-1"887,1-1 1,6 3-358,2-5 1,4 4 827,1-4 0,6 0-786,2-4 1,4 6 0,2 2-603,-1 4 0,-4 1 0,0 0-509,1 0 0,2 6 155,1 3 1,-4 1-1,-1 0 203,-3-1 1,0-4 365,-5 4 1,0-5 0,-2 3 161,-2-1 1,3 0-268,-4-1 0,4-2 37,1 6 0,-2-5 0,-1 5-218,-1 1 0,-1 2 226,5 1 0,2-1 0,2-1 18,5-3 1,3 0 0,1 1 0,1-3 341,-1 0 0,0-3 0,1 5-341,-1 3 1,-1 1-1,-3 3-149,-5 2 0,-2-2 0,-4 3 0,-2-3-138,-5-2 1,-5 5 0,-3 0 0,-4-2-189,0-1 0,-4-2 0,3-1 0,-2-2-115,2-1 0,1-2 0,5 2 1,-2-3-389,2 0 0,5-4 0,4 4 179,1 0 0,3-5 0,9 3-100,7-2 755,7-2 0,12 0 0,2 0 0</inkml:trace>
  <inkml:trace contextRef="#ctx0" brushRef="#br0">6332 15166 8000,'0'-13'1907,"0"12"0,0 5 0,0 6-1670,0 4 1,0 3 0,0 3-123,0 0 1,-2-2-1,-2 3 1,-4 0 0,0-2-1440,-1 0 0,6-1-51,-2-5 0,7-5 1375,7-4 0,5-20 0,13-6 0</inkml:trace>
  <inkml:trace contextRef="#ctx0" brushRef="#br0">6772 14727 8000,'-14'-8'640,"1"2"840,0 6 1,1 2-1,2 2-1083,1 5 1,6 7 0,-2 4 0,4 0-449,1 4 1,0 0 0,0-1-1,1-2-165,4-2 1,2-1-1,8-5 1,1-1-1543,2-3 1,10-4 1757,-1-10 0,8-2 0,-1-7 0</inkml:trace>
  <inkml:trace contextRef="#ctx0" brushRef="#br0">6985 14740 8000,'-13'-5'249,"-1"1"0,2 2 615,4 5 0,-4 5 0,3 8 0,-2 5-496,3 6 0,-3 4 1,5 0-1,-1 3-195,-3 0 0,2 4 1,1-2-1,1 2-201,3 2 0,-3-4 0,1-2 1,3-3-733,0-6 1,4-1 759,2-11 0,3 4 0,7-10 0</inkml:trace>
  <inkml:trace contextRef="#ctx0" brushRef="#br0">7225 15100 9858,'-18'0'584,"0"0"1,5 6 0,6 5 0,1 9-611,3 6 0,-5 8 0,1-2 0,-2-1 247,0 1 0,2-4 0,-4 2 0,4-5-1240,1-3 0,-3-5 1019,5 0 0,5-8 0,7-3 0</inkml:trace>
  <inkml:trace contextRef="#ctx0" brushRef="#br0">7518 14766 9917,'-6'-7'0,"-3"3"508,-2 2 0,3 8 0,4 4 0,2 7 177,2 5 1,0 5-1,2 2 1,1 4-310,1 1 0,5 0 0,-5 3 0,1-3-1455,1-1 0,-5-2 0,4-6 0,-4-1 449,-1-2 0,-1-12 630,-4-1 0,-8-12 0,-8-4 0</inkml:trace>
  <inkml:trace contextRef="#ctx0" brushRef="#br0">7438 14633 8078,'5'-55'0,"-1"-2"0,6 3 0,1 16 0,5 11 1101,6 12 1,4 4-1,0 5 1,1 0-264,0 0 1,8 1 0,2 5 0,0 0-839,2 0 0,11 12 0,5 3 0</inkml:trace>
  <inkml:trace contextRef="#ctx0" brushRef="#br0">20875 5131 25578,'-31'13'0,"-2"-1"-270,-1-3 0,-1 3 1,-5-5-1,0 1 522,0-4 1,4-2-1,2-2 1,2 0-13,2 0 1,-4 0 0,0 0-1,-2 0 5,1 0 1,-1 0 0,-4 1-1,-1 4-181,-4 3 1,-1 6 0,-7 5 0,-2 6-143,-4 5 0,26-11 0,-1 0 0,-26 20 0,28-18 0,1 1 17,0-1 0,0 1 0,1 2 0,-1 2 1,-1 0-1,-1 0 0,1 0 0,1 1-124,-1 1 1,0 0 0,-1 0 0,1-1 0,3-1 0,1 0 0,-25 24-128,1 1 1,3 4 0,9-8-1,2 2-111,2 0 1,-1-2-1,5 5 1,-1-2-62,1 1 0,-4 8 0,5-4 0,0 2 229,-2 3 1,5 9-1,13-34 1,-1 0 0,2 1-1,0 0 131,0 0 0,1-1 0,0 5 0,1 0 0,0 0 0,2 0 0,1-1 0,2 1-90,1 0 0,1 1 0,0-1 0,0 0 0,2 0 0,1-1 0,1-1 0,-1-1-136,1 36 1,1-33-1,1 0 1,2 29-1,3 5 84,-2-36 1,0 0 0,5 34 0,4 2 0,0-2-72,1 2 1,-1-2 0,2 2-1,1-1 230,2-4 1,-7-30 0,1 1 0,-1-1-1,-1 0 1,1 1 0,0-1 31,0-1 1,1 1-1,-1-2 1,0 0-1,2 3 1,0 0-1,1 0 1,-1 0 36,0 0 0,1 1 0,0 4 0,0 1 0,0-6 0,2-1 0,0 2 0,0-2 26,1 0 1,0-1-1,1 2 1,1-1-1,3-1 0,1-1 1,1 2-1,1-2 123,0-1 0,1-1 1,3 0-1,0-2 0,2-4 1,0-3-1,3 0 1,1-2 19,2 1 1,3-2 0,3 0 0,2-2-1,1 0 1,0-2 0,3 1 0,0-1-29,1-1 0,1-1 0,6 0 0,3-1 0,2-3 0,2 0 1,-1 1-1,1-1-125,0 0 0,-1 1 1,1-2-1,0 1 0,-1-1 1,0 0-1,0-1 0,0 0 104,0 1 1,1-1 0,6 0 0,-1-1 0,-5 1 0,0-1 0,1 0 0,0 1 19,0-1 0,2 0 0,3-1 0,0 0 0,-1 1 0,-1 1 0,2-1 0,0-1-81,2 0 1,-1-2 0,-3 1 0,0-1 0,2 0 0,1-2 0,-1 0 0,2-1 57,1-1 0,0-2 0,-22 0 0,1 0 1,-1-1-1,25 0 0,-1 0 0,0 0 1,-1 0-34,-3 0 0,1 0 0,3 0 1,0 0-1,-2 0 0,-1 0 1,0 0-1,0 0-73,-3 0 1,1 0 0,-2-2 0,0-1 0,-1 1 0,-1 0 0,-1 0-1,-1 1-22,1 0 1,-1 1 0,2-2 0,-2-1 0,-3 0 0,-2 0 0,-1 0 0,-1-1-49,-3-1 0,1-1 0,2-1 1,0-2-1,0 0 0,-1-1 1,-2 0-1,0-1 77,-1 0 1,0-2-1,-1-1 1,0-3-1,1-1 1,-1-1 0,0-1-1,-1-1 17,-2 0 0,1-3 0,1-5 0,0-2 1,-5 0-1,-2 0 0,3-3 0,0-1 0,-1 0 0,-1-2 0,2-2 0,-2-1 0,2-3 0,0-1 0,-3-1 0,-1 0-31,-1-2 0,0-1 0,3-3 0,-2-2 1,-5 2-1,-2-1 0,-1 1 0,-1-1-13,0 2 1,-1-2 0,1-5-1,-1 0 1,-5 7 0,-1 0-1,-2-1 1,-2-1-38,-1 3 1,-2-1 0,-5 3 0,0 1 0,-1 0-1,-2 0 1,-2 1 0,-2 0 3,-2 0 0,-2-1 1,0 2-1,-2 1 1,-2 4-1,-1 0 1,-1-1-1,-1 1-137,0-1 0,-3-1 0,-4-3 0,-2 0 0,-1 1 0,0 0 0,-2 1 0,0 0 94,-1 2 1,-1-1 0,-1-7 0,-1 1 0,-2 3 0,-1 0 0,1 1 0,-1-1 45,-1-1 0,-1 0 0,-1 0 0,-2-1 0,-2-1 0,-1 0 0,-2-1 1,0 1 58,0 0 1,-1 1-1,-6-7 1,-2 0 0,2 3-1,0 1 1,-4-1 0,-2 1 41,-1 1 1,-3 0-1,-3-4 1,-1 0 0,0 4-1,0 1 1,-3 1-1,-1 0 58,17 16 0,-1 1 0,-1 0 0,-1 0 0,0 2 0,-1 0 0,-3 0 1,0 2-1,-1 0 0,-2 0 0,0 1 0,0 0-15,-1 1 1,1 0-1,-3 1 1,-7-2-1,-2 0 1,0 1-1,4 2 1,-1 2-1,0 0 1,-2 0-1,-2 2 1,0-1-85,-1 2 1,-2-1 0,1 2-1,0-1 1,0 1 0,-1 1 0,0 1-1,0 0 1,0 1 0,0-1-1,0 1 1,-1 0 29,1-1 1,-2 1 0,1 1 0,-1 1 0,0 0 0,0 0 0,0 0-1,0-1 1,1 1 0,-1 1 0,0 0 0,1 1-3,1 0 1,0 1-1,-1-1 1,-1 0-1,-1 0 1,0 1-1,2 0 1,0 2-1,0-1 1,0 1-1,0 0 1,0 0-74,1 1 1,0 1-1,2 0 1,4-1-1,2 1 1,0-1 0,2 3-1,2-1 1,-1 1 61,4 0 0,-1 0 0,1 0 0,-22 0 0,0 1 0,1 0 0,2 0 0</inkml:trace>
  <inkml:trace contextRef="#ctx0" brushRef="#br0">17582 4638 8745,'-16'-33'0,"3"8"-1569,1 10 1556,6 2 305,0 11 1,5-3 0,-2 6 152,-2 3 0,-5 4 0,1 5 1,-3 2-137,-1 3 0,0 3 1,1 7-1,1 1-152,2 2 1,2 6 0,-3-1-1,2 2-9,2 2 0,2-6 0,4-1 1,0-2-256,0 0 1,1 0-1,4-4 1,4-2 66,3-3 0,7 2 0,3-6 1,3-2-14,2-1 0,-1-3 1,1-2-1,-2-2-63,-2-3 0,2 0 1,-3-5-1,2 0-139,-2 0 1,2-5-1,-5 0 1,0-3-1429,0-2 1706,-1-8 0,1-3 0,2-5 0</inkml:trace>
  <inkml:trace contextRef="#ctx0" brushRef="#br0">17982 4984 8412,'-9'-10'224,"1"-3"0,-1 2 0,-5 8 241,1 6 0,4 11 1,0 8-1,-1 4-626,-2 6 0,-1-4 0,-1 3 0,3-3-115,2-1 0,-2-7 0,7-2 1,2-3 379,5-2 1,6-1 0,9-3-1,4-5-33,3-2 0,7-4 1,0-4-1,2-7-117,3-8 1,0-4 0,-3-1-1,-7 0-192,-8 4 0,-4-7 0,-3 3 0,-5 1 219,-7 2 1,-6 6 0,-8 0-1,-4 3 112,-4 5 0,-4 3 1,0 6-1,-1 0 21,0 0 1,1 6 0,1 3 0,2 3-364,6 1 1,8 5-1,4 0-133,4-2 0,13-5 0,7-4 0,9-1-416,8-3 798,8-2 0,3-7 0,7-1 0</inkml:trace>
  <inkml:trace contextRef="#ctx0" brushRef="#br0">18369 4998 8323,'-13'0'0,"-1"0"0,1 0 68,0 0 0,-1 1 0,1 4 106,0 3 0,5 9 0,4 1 1,2-1-116,2 3 1,0-4 0,2 5 0,1-2 5,1-3 1,11 3 0,-2-1 0,2-3-63,0-5 1,-2-2-1,1-5 1,-1 1 52,0-1 0,-4-7 0,-1-5 0,-2-5-81,-4-3 0,0-4 0,-2-7 0,0-2-257,0-1 0,-6-4 0,-3 3 0,-1 3 256,1 1 0,-1 3 0,4 2 0,0 6-63,0 2-155,1 1 0,5 8-38,0 6 1,0 6 281,0 8 0,6-1 0,2 0 0</inkml:trace>
  <inkml:trace contextRef="#ctx0" brushRef="#br0">18729 4904 9147,'0'-35'726,"0"11"0,0 27 1,1 12-711,4 10 1,-2 15 0,4 3 0,-1 6-451,-3 6 0,-1 2 0,-2-2 0,0-1-29,0-7 1,0-6 0,0-7-1,0-7 107,0-8 537,0-4 0,0-13 1,-2-8-1,-1-9-16,-1-7 1,-1-5 0,5-4 0,0-3-93,0 0 1,0-3 0,0 6-1,0 1-32,0 2 0,0 6 0,0 1 0,0 2-43,0 2 1,0 3 0,0 0 0,0 1 71,0 0 1,0-1-1,2 1-36,2 0 1,4 4-1,5 0 1,2 0 8,2 2 0,4-5 0,7 4 1,2 0-61,1-1 0,2 1 1,-5-1-1,0 3-33,-3 0 0,-12 5 1,-1-2 51,-4 6 1,-10 4 0,-10 8 0,-7 3 5,-8 4 0,-8 3 0,-1 2 0,-1-2-85,2-3 0,1 2 0,6-6 0,-1-2-87,4-1 0,7-2-109,1 1 1,9-7 0,10-3-1,10-4 273,8-4 0,17-9 0,5-8 0</inkml:trace>
  <inkml:trace contextRef="#ctx0" brushRef="#br0">19769 4198 8427,'-8'-49'53,"-2"6"1,4 23 0,0 8 45,0 10 1,2 16 0,2 15 0,-1 14 88,-1 13 0,-5 9 1,3 8-1,2-34 1,1 1-188,-3 1 0,1 0 0,2 2 0,0-1 0,1-2 1,0 0-1,1-1 0,0 0-335,1 37 0,0-4 1,0-6-1,0-4-257,0-5 1,6-8 590,3-4 0,9-10 0,3-2 0</inkml:trace>
  <inkml:trace contextRef="#ctx0" brushRef="#br0">4252 9009 14079,'-44'-21'0,"-1"-2"0,4-2-456,4 4 0,-2 6 1,5 5-1,-1 2 754,-1 2 0,1 2 0,-7 5 0,-2 4-12,-5 4 0,-9 8 0,-4 6 1,-5 3-274,32-10 1,-1-1 0,-32 15-1,31-12 1,0 1 0,1 0-1,-1 1-31,2-2 1,-1 2 0,-5 4 0,-1-1 0,6-2 0,1 0 0,0 1-1,-1 0 26,1 1 1,1 0-1,1 0 1,0-1-1,1-2 1,1 1-1,-30 24-30,31-22 0,1 2 1,-25 27-1,6 3 1,-1 1 40,1 2 1,21-24-1,0 0 1,1 0 0,1 0-1,1 2 1,-1-1-18,1 1 0,1 1 1,1 1-1,1-1 1,2 0-1,1-1 1,0 1-1,0 0-43,0 1 1,-1 1 0,3-1 0,0 1 0,0 1-1,1 0 1,0 0 0,2 0-49,-1 0 0,1 1 0,-1 6 0,1 0 0,0-5 0,0 0 0,0 0 0,0 1 8,2-1 0,0 0 1,-1 3-1,0 0 0,3-3 1,-1-1-1,1 3 0,-1 0-5,0 1 0,1 0 1,0 2-1,0-1 1,1-2-1,1 0 1,-1 0-1,0 0 10,-1 1 1,0 1-1,0 3 1,0 1 0,2-3-1,-1-1 1,0 2 0,0 0-11,-1 2 1,0 0 0,0 0 0,-1 0 0,1 3 0,0 1-1,-1 0 1,0 0 84,0 2 0,-1-1 0,-2 0 0,1 0 0,1 2 0,1 0 0,-1-1 1,1 0 0,1-1 1,0 0 0,0 1 0,-1 0 0,1 0 0,0-1 0,1 0 0,0 0-5,0-1 1,1 0 0,1-3 0,0 0 0,1 0 0,0 0 0,1 0 0,1-1-38,0-2 1,0 0 0,0 4 0,1-1 0,2-4 0,0 0 0,0 2 0,0-1 9,0-1 1,0 0-1,3 4 1,0-1-1,1-3 1,1-1-1,1 2 1,0 1-10,0 0 1,1 1 0,2-3 0,0 1 0,1 1 0,1 1-1,0 0 1,2 1-6,0 2 0,2 0 0,0-1 0,1 0 0,-1 2 0,1 1 0,1 0 1,0-2 22,-1-1 1,2 0-1,4 4 1,0-1 0,0-2-1,-1-1 1,3 1 0,0-1-11,0 1 0,1-2 0,1-3 0,1-1 0,3 1 0,1-1 0,0-2 0,1-1 11,2-1 1,1-1-1,2 0 1,1-1-1,0-2 1,0-2-1,1-1 1,0-1 8,1-1 0,0 0 0,3-1 0,0-1 0,1 0 0,1 0 0,1-1 0,1-1 23,2-1 0,0 1 0,-2-2 1,1 0-1,2-2 0,2 0 1,0-1-1,1 0 39,2 0 1,1 1-1,3 1 1,1-1 0,-3-3-1,1 0 1,1 0 0,1 0-126,0 0 1,1 0 0,6-1 0,1 0 0,-4-2 0,-1 0 0,3 0 0,0-1 123,2-1 0,0-1 0,0 0 0,1-1 0,-2-3 0,0-1 0,1-1 1,1 0-6,-1-2 0,1 0 0,2-2 0,1-1 0,-3-1 1,-1-1-1,1-1 0,-1-2 5,-1 0 1,0 0 0,1-1 0,1 0 0,-1-1 0,0 0 0,-1 0 0,1-2-70,0-1 1,0-1 0,2-2-1,-1-2 1,1 0 0,-1-1 0,0 0-1,0-1 13,-1-1 1,0 0 0,5 0 0,0-1 0,-10-1 0,-1 0 0,1-1 0,-1 0-216,-3 0 1,0-1-1,3-3 1,-1-2-1,-6 2 1,-2 0-1,1-2 1,-1 0 146,1-2 0,-1-1 0,-3 1 0,-1 0 0,1-2 0,-1-2 0,0-1 0,-2-2 152,0-1 0,0-3 0,3-3 1,-1-1-1,-4 0 0,-1 0 1,-1-1-1,0 0-48,-1-1 1,-1 0-1,-1-4 1,-2-1-1,0 0 1,0 0 0,-2-1-1,-1 0-54,0-2 0,-2-1 0,-2 2 0,-1 0 0,0-5 0,-1 0 0,-1 0 0,-1-1 10,-2 1 0,-1-1 0,1-3 0,-1 1 0,-7 2 0,0 1 0,-1-3 1,0 0-84,-2 0 1,-1 0 0,-2-2 0,-3-1 0,-2 1 0,-2 0 0,0 1 0,0-1 62,-1 0 0,0-1 0,-1 2 1,0 1-1,-1-2 0,-2 0 0,1 0 1,0 0 137,0-1 0,0 0 0,-2-5 0,0 0 0,-1 3 0,1-1 0,1 0 0,-1 1-21,1 1 1,1 1 0,0-9-1,0 0 1,0 5 0,0 0 0,0-2-1,0 1-27,0-2 1,0-1-1,2-2 1,0 0 0,1 1-1,-1-1 1,-1 0 0,1 0-135,-1 0 1,-1 0 0,-2-3 0,-2 1 0,0 9 0,-1 1-1,-1-2 1,-1 1 7,-1 0 0,-2 0 0,-1-1 0,-3 0 0,-2 5 0,-2 1 0,0 2 0,-1 0 3,-1 1 0,-1 0 0,-5 1 0,-2 0 0,1 1 1,-1 0-1,0 2 0,-1 2-59,-1 1 1,0 1 0,-1-2 0,-1 0 0,1 1 0,0 1-1,-2 0 1,0 0 123,0-1 0,0 0 0,-2 1 0,-1 0 0,-1-1 0,0 0 0,-2 1 0,1 0 10,-3 0 1,0-1 0,-2-3 0,0 1 0,1 1-1,0 2 1,0-1 0,-1 0 29,0 0 1,-1 0 0,-6-3 0,-2 0 0,2 4 0,-1 0-1,-2 0 1,-1 1-18,-2 0 0,-2 1 0,2 3 0,0 1 1,-3 3-1,-1 1 0,-2 1 0,-2 2-110,-3-1 0,-2 3 0,0 3 0,-1 3 0,-1 2 0,0 4 0,0 1 0,0 1-6,1 1 0,-1 2 1,20 5-1,-2 1 1,1 1-1,1 0 1,0 1-1,-1 0 1,0 0-1,0 2 1,-1-1-37,1 1 1,-1 0 0,1 0 0,-23 1 0,1 1 0,-2-1 0,1 0 0,2 1 0,0 0-287,5 2 1,-1-2 417,-4-1 0,2-2 0,8 2 0,0 0 0,-3-3 0,0 0 0</inkml:trace>
  <inkml:trace contextRef="#ctx0" brushRef="#br0">2159 7970 15686,'-13'6'-349,"0"1"415,-1 6 0,1 1-99,0-1 1,1 0 0,3 1-134,5-1 1,2-4 0,2 0-1,0 3 42,0 4 0,-4-1 0,-1 5 0,2 1 4,2 1 0,-4 11 0,1-6 0,1 2 32,2 4 1,1-1 0,1 5 0,2-3-162,1-1 1,11-3 0,0-8 0,4-4 195,5-4 0,7-6 1,3-4-1,2-2 33,-1-2 1,4-2 0,2-2 0,-2-4-50,-1 1 0,1-5 0,-1 3 0,-2-1 228,-5 1 0,-3-9 0,-1 3 0</inkml:trace>
  <inkml:trace contextRef="#ctx0" brushRef="#br0">2893 8223 30989,'-20'-6'-1460,"6"-1"1,-4-5 1275,3 3 0,6 4 0,2 10 0,-1 5-751,1 6 0,2 5 0,-2 7 0,1 2 145,3 1 0,-3 5 0,2-4 1,1-1 303,1-3 1,2 5-1,2-11 1,1-3 324,1-2 0,7-10 0,-1-2 1,5-4 682,3-1 0,1-6 0,-3-4 1,3-5-724,2-3 1,-6-4-1,0 3 1,-6-1-271,-3 1 0,-4 0 0,-6 3 0,-6-2 186,-7 2 1,-3 2-1,-7 4 1,2 3 436,3 1 1,-4 1 0,6 5-1,-1 0 347,3 0 1,5 2-299,4 2 0,3-1 0,8 4 0,2-1-132,5-3 0,9-1 0,5-2 0,7 0-133,5 0 1,10 0-1,2 0 1</inkml:trace>
  <inkml:trace contextRef="#ctx0" brushRef="#br0">3199 8303 23974,'-13'0'0,"0"0"331,-1 0 0,1 0 0,0 1 0,-1 4-771,1 4 1,4 2 0,2 4 0,1 2-405,3 0 0,3 7 1,4-2-1,5 3 329,3 2 1,7-5-1,3-1 1,4-3 620,0-6 1,1-1 0,0-6 0,-2-2 58,-3-2 0,2-2 0,-7-5 1,0-6-115,-2-4 1,-8-8-1,-3 2 1,-2-3-522,-2-2 1,-2 0-1,-2 1 1,-5-1-8,-3 0 0,-6 2 1,1 3-1,0 4 173,3 4 1,0 2 0,-1 3 449,-2 4 1,2 5 0,-1 5 0,4 4-338,3 3 0,7 1 0,2 0 60,8 0 1,9-5 0,4-2 0</inkml:trace>
  <inkml:trace contextRef="#ctx0" brushRef="#br0">3626 8183 10513,'0'13'0,"-2"-1"155,-2-3 1,1 9 0,-4-1 0,-1 9 72,1 5 0,4 3 1,-2 7-1,4 1-398,1-2 0,0 1 0,0-8 0,0-2 56,0-3 1,0 0 197,0-10 1,0-8 0,0-10 97,0-7 1,1-11 0,4-6 0,4-4-166,2-3 1,3-10 0,-1 1-1,0-2-35,1 1 1,-2 1 0,-3 0 0,-4 1 20,1 4 0,-4-1 0,2 8 0,-2 4 253,-2 4-341,0 2 0,0 13 1,0 8-207,0 9 0,0 6 0,0-2 1,0 2 211,0-2 1,4 4 0,1-3 0,-2 1-55,-2 1 0,-2-4 1,-4 2-1,-4-6 473,-3-2 1,-2 0-1,-3 3 1,0-2 41,0-1 0,2-4 0,2 2-397,0-1 0,7-2 357,6-4 1,18-5 0,10-3-1</inkml:trace>
  <inkml:trace contextRef="#ctx0" brushRef="#br0">3959 7956 9570,'-7'-34'0,"2"5"459,4 5 1,2 9 0,4 8-1,4 1 416,2 3 1,4 1-1,3 2 1,4 2-892,3 2 1,2-1 0,0 6 0,-1 0 18,1-2 0,-2 5 0,-3-3 0,-4 2-25,-3-3 1,-8 9 0,-2-2 0,-4 4-102,-1 4 1,-6 3 0,-4 2 0,-5 3 62,-3 4 1,1-2 0,3-2 0,2-3 99,4-1 0,2-6 0,6-4 0,0-2 127,0-2 1,1-5-1,5-4 1,7-1 106,8 2 1,9-4 0,4 4 0,1-4-141,2-1 0,8 5 0,-8 1 0,0 1-408,1 3 0,-1 2 1,2 3-1,-2 3 327,0 4 0,4 9 0,-6 3 0</inkml:trace>
  <inkml:trace contextRef="#ctx0" brushRef="#br0">13623 8796 17106,'0'-27'-4612,"0"2"3818,0 3 1,-1 9 217,-4 8 1,3 4 1419,-7 1 1060,0 0-1255,-5 0 0,6 0 1,-1 0-218,-2 0 1,-1-5 0,-1 1 0,0-1-248,-1-1 0,-3 3 1,-1-4-1,0 1-8,-1 3 1,0-3-1,-5 2 1,2 1-58,-2 1 1,-1 2 0,-3 0 0,-2 2-30,-1 2 0,0-1 0,4 6 1,1 0 48,-1-2 0,-4 5 1,0-4-1,1-1 80,2-3 0,1 2 0,1 0 1,0 0-71,4 0 0,-3 5 0,3-3 0,-2 3-114,2-2 0,-3 3 0,2-2 0,-2 5-77,-1 2 0,0 1 0,3-3 1,1 1-29,-2 2 1,-1 4 0,-2-4-1,0-2 167,1-1 0,-1 3 1,2 0-1,1-2 54,2-1 1,6-2 0,-4 0-30,1 1 0,1 4 0,-1-1 0,6 0-165,1-3 1,0 4 0,0 1 0,2 2-93,1 3 0,2 1 0,-4 3 1,2 2-4,-1 1 0,3 0 0,-1-3 0,2 2 71,3 1 0,-3 0 0,2-3 0,1 2 201,1 1 1,2 0 0,0-4 0,0-2 8,0-3 1,2 3 0,1-3-1,3 2-111,1-2 0,-2 3 0,4-2 0,-1 2-107,0 1 1,2 6 0,-4 0 0,0 1 13,0-1 0,3 4 1,-5-4-1,1 2-74,1 3 1,-3 2 0,4-1 0,0-1 145,1-1 1,1-6 0,4 2 0,0-1 69,1 0 1,-1 0 0,0-4 0,1 0 37,-1-1 1,0 1 0,1 0-1,-1-1-30,0 1 0,1 0 1,1 1-1,1 1-112,2 3 1,-1 0-1,-2-2 1,1 1-52,2-2 0,1 6 0,-2-1 0,1 1 107,-2 1 0,3-7 1,-1 4-1,0-2 49,1 0 0,-3 2 0,5-4 0,0 2 14,-1-1 0,3 0 0,3-1 0,1 2-4,0-1 0,1-3 0,3-2 1,3 0-80,0 3 1,3 0 0,-4-3-1,-1-1-103,1 0 1,4 8 0,-3-5-1,0 1 80,-3 0 0,-4-1 1,-4 0-1,0-1 94,0 1 0,2 0 1,2-1-1,0-1 45,-1-2 0,6 2 1,2-5-1,3 3 78,4-1 0,7-6 1,-3 2-1,3-3-199,2-2 0,2 0 0,0 1 0,-2-1-10,-1 0 0,-2 1 1,4-1-1,-4 0-37,-1 1 1,3-1 0,-3 2-1,0 1-98,0 2 0,-2 0 0,-2-4 0,-1 3 44,-1 1 1,3-1-1,-7-3 1,2-1 159,2 0 0,2-1 0,1-3 0,1-3 22,-1 0 0,3-5 0,0 4 0,0-4 37,0-1 1,2-6-1,-3-1 1,-2-2-37,-2 0 0,2 5 1,0-4-1,-3 1-231,-1 0 1,5 2-1,-7-2 1,-1-1-45,-2 1 0,1-1 1,-4-2-1,-1 1 191,-2-1 0,-1-2 0,0-3 0,-1-1 119,1-2 0,-2-4 0,-1 1 0,-2-3-77,2-4 0,1-6 1,0 2-1,-1-2 122,-2-3 1,-6 0-1,4-2 1,-4 2-104,-3 0 1,3-3 0,-7 6-1,3-2 4,1-1 1,-1-4 0,-1 5 0,-4-2-450,-1-2 0,0-3 0,-3 2 0,1 2 149,-1 1 0,-3-1 0,-4 1 1,-4 1 161,1 1 0,-5 0 0,3-3 0,-3-1 25,-1 0 1,-2-5 0,-1 1 0,-2 2 16,2 5 1,-3-4 0,-1 4 0,0 0-200,-4-2 0,0 2 0,1 0 0,0 2 8,0-2 0,-2 0 1,-2 0-1,0 3 49,1 1 1,-1 0 0,-1 2 0,0-3 145,1 0 0,-3-3 0,8 5 1,-3-3 102,-2-2 0,1 3 0,-3 0 1,0 0-35,-2 0 1,0 3 0,3-3 0,-2 2-64,-1 2 1,-6 3 0,1 4 0,-1 0-211,2 0 1,-4-1 0,5 0 0,-1 4 72,-1 0 0,2-3 1,-3 2-1,3-1 96,1-1 0,2 1 0,3-4 0,-2-1 33,-1 0 0,-4 1 1,2-1-1,1 0 49,-1 1 1,-6-3-1,1 0 1,-6-2-23,-4 1 0,4 2 0,-5 1 1,-2 1-75,0-1 1,-3 0-1,1 2 1,0 3 6,-1 4 1,-3-1 0,-1 1-1,0 2 24,-1 1 1,4 3 0,-4 2-1,2 3-18,4 1 0,-8-3 1,8 4-1,-2 1-91,0-2 1,-1 4 0,1-2 0,5 3-330,3 1 1,-2 0 0,4 0 0,2 1-155,2 3 0,2 5 0,4 9 0,4 4 630,3 3 0,1 14 0,0 2 0</inkml:trace>
  <inkml:trace contextRef="#ctx0" brushRef="#br0">12584 8849 23755,'0'-13'-6247,"-6"-5"3548,-3 0 2603,3 7 0,-1 5 0,2 6 491,-4 0 0,-3 0 0,-1 1-169,0 4 1,-2-3 0,-1 6 0,-2-1 37,2 1 0,1 1 0,1 4 0,1 2-91,0 2 0,-5 0 0,0 4 0,2-1-248,1 1 0,-3 1 0,-1 5 0,0-1 354,0 1 1,-1 1-1,4 2 1,-3 1 58,-2-1 0,3-1 0,-3 1 0,1 1-101,-1-1 1,-1 4 0,-3 0 0,1 1-239,2 1 1,4-2-1,-3 3 1,0-2 28,1 2 0,-1 2 0,-1-1 1,3-1 19,-1-1 1,5-1-1,-2 5 1,2 0 6,2 0 0,-5-1 0,0-1 0,2-1 9,1 0 0,6 5 1,0-7-1,0 4-36,2 1 1,-5 0 0,3 0 0,-1 1-128,1 4 1,-3-2-1,3 4 1,-3 1-57,-1-1 1,4 2 0,0 3 0,-1-2 143,-2-1 0,0-2 0,2 4 0,1-3 97,-2 3 1,0-4 0,-3 1 0,2-1-64,4 0 0,-9-4 0,4 3 0,-2-1-22,0-1 1,0 6 0,-1-2 0,-2 1 138,2-1 1,-3-3-1,0 4 1,-1 1-80,1 2 0,1-3 1,5 0-1,0 0-41,-1-2 0,-2 3 0,1-4 1,5 0-95,2 0 1,0 3 0,2-5 0,0-1 26,0-1 0,-3-2 0,4 0 0,2 0-20,2 0 1,0-2 0,-2 1-1,-2-2 11,2 0 1,-3 7 0,2-5-1,-1-1 14,-1 1 1,5 6-1,-5-5 1,2 2-20,-1-1 1,1-1 0,4 0 0,0 0 62,0 0 0,0 0 1,0 2-1,1-1 132,4-1 1,-2 3 0,4-9 0,0 2-9,1-1 1,-4-1 0,4 2-1,-1-4-150,0 1 1,1-3 0,2 5 0,-1 1-80,1-2 0,2 0 0,2-3 0,-1 3-34,0 0 1,5 3 0,0-4 0,-2-1 74,-1 1 0,3-2 1,0-3-1,-2 2 36,-1 1 0,2 0 0,3-5 0,-1 1 59,0 0 0,3-1 0,-4 1 0,0 0-23,1-1 0,0 1 1,5 0-1,-2-1 106,2 1 1,1 0 0,2-2 0,1-1-84,3-2 1,-3 0 0,5 5-1,-1-1-155,4 1 0,1-2 0,0-1 0,-1-3 186,1-2 1,0 3 0,0-4 0,-3-2 37,-2-1 1,4-2-1,-4 1 1,3-1 49,2 0 1,1-1 0,4-2-1,0-1-131,3 2 0,1-4 1,-2 2-1,4 0-98,-1-2 1,5 5 0,-3-5 0,1 2 91,-1 0 0,3-4 1,-3 2-1,3 0-214,1 1 1,0-5 0,1 3 0,0-2 442,4 1 0,0-1 0,4-5 1,-3-2 56,2-2 1,10-4-1,-4 3 1,1-1-214,0-3 0,-28 2 1,2-1-1,1 0 1,1 1-1,1-1 1,0 1-162,1 1 0,0-1 0,3 0 0,0-1 1,-3 0-1,0 0 0,0 0 0,1 0-126,1-1 0,0 1 1,0 2-1,1-1 1,-3-1-1,1-1 0,-2 1 1,0 0 50,-3 0 1,1 0 0,1 0 0,-1-1 0,-4 2 0,-1 0 0,0-2 0,0 1 189,-1-2 0,0 1 0,32-11 1,-5-3-1,-3 4 3,-2 0 1,3-3 0,-4-1-1,-2-4 223,-1-3 0,3-2 0,1 2 1,2-4-160,2-4 0,-28 17 0,0 0 0,2-2 0,0 0 0,0 1 0,0-1-241,-1 1 0,1 0 0,2-4 0,0 1 0,-6 4 0,-1 1 0,0-2 0,0 0-6,27-22 1,-5 1-1,-6 0 1,-3-1 159,-4-2 0,-7-1 0,-4 5 0,-6-3 66,-6-2 1,-4-3 0,-2 7 0,-1-4-102,-3 1 1,-5-8 0,2 3 0,-4-1-119,-1-3 1,0 0 0,0 1 0,0-1 26,0-2 1,0-4 0,0 2-1,0 1 115,0 0 0,5-3 0,-1 2 0,-1 1 153,-1 0 0,-2-3 0,0 3 0,0 1-31,0 3 1,-6-1-1,-3 7 1,-3-3-255,-1-1 1,-5 1 0,0 2-1,0 1-153,-1-2 1,0 0-1,-5-3 1,3 1 1,2 0 1,-5-5-1,4 0 1,-2 2 227,-1 1 0,7 2 0,-2-1 0,2 1 119,-2 0 0,3 0 0,-2-1 0,2 1 92,1 0 1,-3-1 0,-1 1 0,0 0-115,-1-1 0,0 6 0,-5 0 0,2 2-46,-2 3 1,-1 2 0,-2 1 0,0 0-296,1 0 0,-1 0 0,-1 0 0,-2 0 99,-1 0 1,0 0-1,5 0 1,-1 0 31,0 0 0,2 0 0,1-1 1,2-1 220,-2 2 0,1-6 1,-1 8-1,2-1 164,-2 1 1,0-2 0,1 9 0,0 0-136,0-2 0,-7 5 0,-1-3 0,1 4-238,2 5 0,-4 1 0,-4 5 1,-2-2-196,-2 2 1,0 1-1,0 0 1,0-1 150,0-2 0,0-1 0,0 3 1,0-4 85,0 0 1,0-1 0,0-3 0,1 2 345,4-2 1,-4 1 0,4-1 0,-2 3 6,1 2 0,-1-3 1,4 4-1,1 2-196,-1 1 1,-4 2 0,0-1 0,-4 1-338,-4 0 0,-1 4 1,1 1-1,-6 2 114,-1 3 1,-13-3 0,7 2-1,1 0 20,0-2 0,0 3 0,-3-6 0,1 0 140,0 1 0,-2-2 0,5 4 1,1 0-118,-1 0 0,-5-3 0,2 5 0,0 1-421,-1 2 0,0 2 0,5 4 0,4 5-316,4 6 1,7 5-1,6 9 1,3 5 862,6 9 0,-2 19 0,6 5 0</inkml:trace>
  <inkml:trace contextRef="#ctx0" brushRef="#br0">13410 9942 8100,'-27'-34'413,"7"7"1,0 11 21,1 6 1,6 5-641,0 10 1,7-2 0,10 4 0,3 0 183,1 1 0,4-5 0,-3 3 1,2 0 273,3 3 1,5 4 0,2 3 280,0 2 0,2 7 1,-4 2-1,1 7-271,-1 4 0,0 4 0,-2 2 1,2 4-169,2-1 1,1 8 0,4-5 0,1-1 10,0-2 0,-1-1 0,4-3 1,3 2 73,2-2 1,11-2-1,-6-1 1,2 0-66,-1 0 1,-2 3 0,-2 0 0,-2-2-92,2 2 1,0 5 0,0-2 0,-1-1 19,1 1 0,4 2 0,2-5 0,-1-3 63,1-2 0,10 4 1,0-7-1,2 2 138,0-1 0,-3 1 0,0-6 0,-2-2-166,0 0 1,1-7 0,-8-1 0,1-2-8,-1-3 0,3-1 0,-2-3 1,1-3 40,1-5 1,-3 2-1,5-2 1,1-1-186,-1-1 1,4-2-1,-5-2 1,0-2 50,-2-5 0,1-3 0,-2-3 0,-1-2-28,-1-6 0,-2-3 0,-2-4 0,-1-2 244,-1-2 0,-2-8 1,3-7-1,-3-1-37,-2 1 1,-2-3-1,-6 3 1,-2-1 229,2 1 0,-5-1 1,-1 4-1,-4 0-355,0 0 1,-5 2-1,-2 2 1,-1-1-102,-3-1 1,-7-5-1,-7 3 1,-5 0-264,-6 0 1,-4-3 0,0 5 0,-1 1 349,0 2 1,1-5-1,1-2 1,1 1 122,2 2 1,4 0-1,-3 0 1,2 1-334,3-2 0,-4 0 1,1-4-1,0 2 122,0 2 1,-9-3 0,1 5 0,-3 0-58,-2-2 1,-1 4 0,-5-2 0,-1 2 3,-2 2 1,-1 5 0,4 1 0,1 1 154,0 3 1,-5-2 0,7 1 0,-3 3-90,3 4 0,-4 0 0,2 5 0,-4-2-22,-3-2 1,-2 2-1,3 0 1,-3 0-9,-2 1 1,-4-1-1,-4-3 1,1 2-66,-1-2 1,-5 1 0,2-1 0,1 2 99,4-2 1,-1 5 0,10 1 0,2 3-37,2 2 0,1 4 1,0 2-1,0 1-2,0 3 0,-3 7 0,2 5 0,2 3-33,1 1 1,0 1 0,1-1 0,3 0 145,2 1 0,1 3 1,4 3-1,0-1-25,1 0 1,4 5 0,1-2 0,2 3-13,2 2 1,-2 4-1,1 1 1,3 3-58,5 2 0,0 1 0,4 4 0,0 2-65,0 5 1,1-2 0,5 2-1,0 0 13,0-2 1,0 4-1,2-5 1,1-1 162,1 1 0,7-1 0,-2-4 0,2 2 49,3 2 1,-1 2 0,0-4-1,2-2-61,3 2 1,-2 5 0,5-2 0,0 0 47,0-1 0,-1 9 1,5-2-1,-1 1-3,0 3 0,7 5 1,-6-2-1,2-1-79,2-3 1,2 5 0,-1-6 0,1-1-1,-1-3 1,4 1 0,1-5 0,4-1 103,1 1 1,0-1-1,1-5 1,2 0 64,2 0 1,10-2 0,-1-1 0,6-3-12,3-1 0,2-3 0,2-7 1,0-1-259,-1 2 1,3-3-1,0 0 1,2-2 23,-1-3 1,0-1 0,-1-2 0,2 1 2,-1-1 0,1-4 0,-3-2 0,-4-1-104,-4-3 1,-3-1 0,-8-2 0,-6-2 171,-6-2 0,0-5 0,-6-9 1,-2-4 184,0-3 1,-4-8 0,-3-4 0,-3-6-105,0-6 1,-4-4 0,3-5-1,-5-3-30,-4 1 1,2-8-1,-7 4 1,-1 0-83,-2-1 1,-1 6 0,0 1 0,-1 2-217,-3-2 0,-5 3 1,-9-4-1,-4 3-2,-4 2 0,-6-9 1,-4 7-1,-4-2 166,18 27 1,0 0 0,1 0 0,-1-1 0,-3 0 0,0-1 0,-1 1 0,0 1 33,0-1 0,0 0 1,-4-4-1,-1-1 1,4 3-1,-1 0 0,0-1 1,0 1 61,1-1 0,-1 2 0,-2-1 1,0 1-1,3 4 0,0 2 1,0 0-1,-1 0-84,-26-25 1,-4 5-1,-1 12 1,-1 5-431,1 6 0,-7 11 0,0 8 0,0 4-315,-4 1 0,-2 12 0,2 7 826,0 9 0,2 3 0,31-11 0,0 0 0,1 3 0,1 0 0,-1 2 0,1 1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4079 5877 8227,'13'-13'-204,"2"-5"1,4 0 0,8 2 498,7 1 0,17 3 0,6 4 0,10 3-242,8 4 0,-32 1 0,0 0 0,7 0 0,1 0 0,1 0 0,0 0-13,2 0 1,0 0-1,1 0 1,-1 0 0,0 0-1,-1 0 1,0 0-1,1 0-148,-1 0 1,0 0 0,1-2 0,-1-1 0,0 1 0,-1 0 0,0 0 0,-2 1 75,0 0 1,-2 0-1,-3 1 1,-1 0-1,-1 0 1,-2 0 0,0 0-1,-2 0-280,37 0 0,-5 0 0,-9 0 0,-4 0 159,-3 0 0,-2 6 0,0 2 0,1 1 153,-1-1 0,-4 0 0,0 1 0,1-5 0,2-2 0,1-2 0</inkml:trace>
  <inkml:trace contextRef="#ctx0" brushRef="#br0">9944 5144 29739,'-7'-13'-7628,"2"0"6375,4-1 0,2 1 0,4 1 2586,4 3 0,4 2 0,5 4 0,3-2-1270,-1 2 0,10-2 1,-3-1-1,1 0-94,0 0 0,-1-5 0,-1 4 0,1-2-126,0 0 0,-2 6 1,-2-1-1,0 2-773,0 2 767,-3 0 0,5 0 1,-4 0-1</inkml:trace>
  <inkml:trace contextRef="#ctx0" brushRef="#br0">10664 4611 29843,'-16'-28'-6605,"3"6"4818,8 11 1,-1 7 1457,6 8 0,2-2 1,2 4-1,3 0 952,1 3 1,4-2 0,-3 2 0,2 3-272,3 4 0,4 0 0,-1 7 1,0-1-179,-3-1 0,-2 2 1,-1-3-1,-4-1-618,-1 0 1,0-1-1,-3-5-1710,1 0 1,7-5 2388,-2-4 0,2-4 1,1-4-1,-1-5-191,-2-3 0,-1 3 1,6 0-1,-1 0 416,0 2 0,1 1 0,-1 6 0,0 0-267,1 0 0,3 2 0,1 4 0,-1 5-297,-3 6 1,-5 5 0,-1-3-1,-2 0-78,-3 1 1,-2 2-1,-1-4 1,-1-2 228,-4-1 1,-2-3-1,-8-2 1,-1-3 283,-2-1 0,-4 3 0,2-4 0,1-2-443,0-2 0,-3-1 1,4 0-1,0 0-105,-1 0 0,4 0 1,-1 1-704,5 4 1,5-2 475,6 6 0,6-6 1,2 3-1</inkml:trace>
  <inkml:trace contextRef="#ctx0" brushRef="#br0">11331 4944 14484,'-14'-43'-1188,"2"5"0,2 8 1708,1 10 0,5 12 0,-5 8-728,-2 8 1,-2 9-1,-3 6 1,-3 2-209,-2 1 1,0 1 0,-1-2 0,4-3 289,3-4 1,8-3 269,2-2 1,11-1 0,8-3-1,6-4-20,6-4 0,5-5 0,1-2 0,1-3 14,0-6 0,-7 2 0,-5-7 0,-2 3-174,-3-1 1,-7-4 0,-4 2 0,-4 1-58,-1 0 1,-6 6-1,-4 5 1,-5 2-104,-3 3 1,1 2 0,3 1 0,1 0-26,0 0 1,5 1-50,4 4 1,4-4-1,6 4 1,7-4 414,8-1 0,10-12 0,3-3 0</inkml:trace>
  <inkml:trace contextRef="#ctx0" brushRef="#br0">11904 4585 15729,'-14'7'0,"1"-3"0,0-2 844,0-2 1,-1 0-616,1 0 0,4 4 0,2 2 0,1 2-583,3 2 0,3 0 0,4 1 0,4-2 3,-1 1 1,5 6-1,-5 2 1,2-2-112,0-1 0,-6-2 0,1 1 0,-2-1-317,-2 0 1,0-4 372,0 0 343,0-6 0,0-7 0,0-10 118,0 0 0,1-1 0,4 1 0,4 3 290,2 2 0,7-2 1,0 7-1,0 1-113,1 1 1,-4 2 0,4 2-1,-1 2-480,0 5 1,-1 9 0,-3 6 0,-1 4 35,0 3 0,-5 6 1,-4-1-1,-2 1-57,-2-2 0,-6 1 0,-3-8 0,-3-5 422,-1-2 1,1-3-1,2-6 348,1-3 1,6-5-1,0-8-39,6-5 0,12-5 0,11-2 0,8-2 386,5 2 0,2-2-897,4 5 1,2-3-1,6 8 1</inkml:trace>
  <inkml:trace contextRef="#ctx0" brushRef="#br0">4239 6690 29081,'-25'-10'-2732,"3"-3"0,2-4-323,7 4 2721,6 6 1,2 1 0,10 7 0,5 4 277,6 3 1,11 6 0,10 4 0,6 2 87,6 1 0,7 9 0,6-1 1,-27-11-1,0 0-21,5 2 1,1 1-1,3 3 1,1 1-1,3-1 1,0-1-1,2 1 1,1 0 46,2-2 0,1 0 1,7 1-1,2-1 1,0-1-1,0-1 0,1-1 1,0-2 382,-1-2 1,1-1 0,3-1 0,1-3 0,-1-5 0,0-2-1,3 0 1,0-1-263,1-1 0,1-1 1,1-2-1,0-3 1,-1-1-1,1-3 0,-2-2 1,0-3 27,-2-2 1,0-2 0,0-3-1,-1-3 1,-1 1 0,0-2-1,-4-1 1,0 0-29,-3 0 0,-2-2 0,-4 0 0,-1-1 0,-4-1 0,-1 0 0,-1 1 0,-2-1-243,-2 1 1,-1-1 0,-1-1 0,-1 0 0,-6 2 0,-3-1 0,-2 0 0,-3-1-350,-3 0 0,-3-2 1,7-32-1,-14-3 1,-8-2-71,-8-1 1,-18 2 0,-18 5 0,13 33 0,-4 1 348,-5 0 1,-4 1 0,-5 2 0,-4 4-1,-5 1 1,-3 4 0,-4 1 0,-2 3-48,-3 1 1,-2 2 0,15 5 0,-2 2 0,-1 1 0,-1 1 0,0 1 0,-1 1 0,-1 0 0,-1 1 0,0 1 111,-2 0 1,1 1 0,-1 0 0,-5 3-1,-1 0 1,0 2 0,0 0 0,0 1-1,-1 2 1,-1 1 0,-2 1 0,1 0-60,15-2 0,-1 1 1,0 0-1,1 1 0,-18 4 1,1 1-1,0 0 0,2 1 1,0 0-1,0 1 0,2 0 1,1 1-1,1 1 117,2 1 0,1 0 0,0 1 0,1 0 0,1 1 0,0 0 0,4 1 0,1 2 0,1 0 0,1-1 0,2 1 0,1 1-25,1 0 1,0 0 0,3 2 0,4-1-1,2 0 1,2 2 0,-14 15 0,4 2 0,7 0-1,5 1-99,6 0 1,5 2-1,7 2 1,8 0 134,8-3 0,6 1 0,2 0 0,5 1 0,6 0 0,3 0 0,2 1 0,0-1 0</inkml:trace>
  <inkml:trace contextRef="#ctx0" brushRef="#br0">8185 6943 22248,'13'-13'-1632,"0"0"1,1 1 0,1 2 1764,2 1 1,4 1 0,7-1-1,3 5 26,5 2 1,7 8-1,3 3 1,3 3-121,5 1 0,7 2 0,9 0 0,2 0 42,2-3 0,-31-8 0,0 1 0,4-1 1,0 1-1,0-2 0,0-1-70,1 2 0,-1-2 0,-1-1 0,0 0 0,1 1 0,-1 0 0,1-1 0,1 0 52,1-1 1,1 0 0,4 0-1,-1 0 1,-2 0 0,0 0-1,2 0 1,-1 0-69,1 0 0,1 0 1,3 0-1,0 0 1,1 0-1,1 0 40,2 0 0,-1 0 1,-3-1-1,1 0 1,5 0-1,2-1 0,1 0 1,0-2-1,-1 1 1,1 0 0,0 1 1,1-1-1,5-4 1,-1-1 0,-6 1-1,-2-1 1,1-1-1,1 0 2,-2 0 1,1-1 0,4-2 0,-1 0 0,-5 1 0,-1-1 0,0-2-1,-1-1-18,1 0 0,-2-1 0,-1-1 1,0-1-1,-4 1 0,0 0 0,-1-1 1,1 0-63,-3 0 0,0-1 0,0-1 1,-2-1-1,-6 3 0,-3 0 1,-1 0-1,-1-1-114,-3 2 1,-1-1-1,25-24 1,-10 4-1,-6-4-185,-6-5 0,-11 1 0,-9-4 0,-7-2-130,-6 0 1,-4-4 0,-4 7 0,-6-3 280,-7-1 0,-15 1 1,-17 3-1,19 26 1,-2 3 108,-5 0 0,-2 3 0,-6 0 0,-3 1 0,-3 3 1,-2 1-1,-5 0 0,-1 2-57,-4 0 1,-3 2 0,-8 3 0,-1 1 0,1 2 0,1 0 0,22 1 0,0 1 0,-1 1 113,1 0 1,-1 0 0,-1 1 0,-6 2 0,-2 0-1,-1 2 1,0 1 0,0 1 0,0 0 0,-3 2 0,0 0-1,-1 0-55,-2 1 1,-1 1 0,0 0 0,1 1-1,1 1 1,-1-1 0,1 2 0,-1 0-1,0 0 1,2 0 0,1 1 0,-1 0 113,3 0 1,-1 0-1,0 0 1,-1 1-1,0 0 1,0 0-1,0 0 1,0-1-1,1 0 1,1 1-1,0 0 1,1 0 42,1-1 1,0 0 0,1 1 0,1 0 0,0 0 0,2 0-1,5-1 1,1 1 0,1-1 0,-20 10 0,2 0 66,4 0 0,3 1 0,6 0 0,3 0 0,8-1 0,4 1 0,6-1 0,4 0-195,-15 23 1,16 7-1,23 0 1,13 5-1714,18 3 1763,-2-27 0,5 0 0,4-6 0,4-2 0,3 5 0,2-1 0,-1-3 0,0 1 0</inkml:trace>
  <inkml:trace contextRef="#ctx0" brushRef="#br0">4106 8076 7127,'1'-26'0,"2"0"554,2 4 1,5 4 0,-1 8 0,3 3 490,1 1 1,0 1-1,1 7 1,-1 2-877,0 5 1,1 3 0,-1 1 0,0 1-551,1-1 0,-1 0 0,0-1 0,2-2 738,3-1 0,-3-4 1,4 2-1,0 1-130,3-1 1,2 2 0,1 4 0,0 1 119,4-1 0,6 5 1,1 1-1,4 2 125,4 2 0,8 1 0,9-2 0,2-4-226,6-3 0,-30-8 0,2-1 0,-2 1 0,1-1 1,1 1-1,-2-2-228,0 0 0,-1-1 0,5 2 0,0-1 0,0-3 0,0 0 0,2 0 0,-1-1 144,2 0 1,1-1-1,5 1 1,0-2 0,-2 1-1,-1 0 1,4 0 0,0 0 35,0 0 0,0 0 0,2 1 0,-2-2 1,-3 1-1,0-1 0,-1-1 0,1 0-69,-1-2 1,1-1 0,3-1 0,-1 0-1,-1-1 1,-1 0 0,-1 0 0,1 0 20,1-2 1,0 0-1,0-1 1,1-1-1,0-2 1,1-2-1,-3 0 1,0 0-32,-2 0 0,-1-1 0,5-1 0,-2-1 0,-7 2 0,-3 1 0,1 0 0,-2 0-25,-1 1 1,-2 0 0,0-1 0,-1 0 0,34-13 0,-6 3-287,-2 0 0,-9 4 0,-8 0 1,-4 1-135,-4-1 0,-10 5 1,-8-4-1,-4 3 480,-6-1 0,-5-6 0,-13 2 0,-12-3-468,-11-2 1,-17-4 0,-12-2-1,26 17 1,-2 0 192,-4 0 1,-1-1 0,-6-3 0,-1-1-1,1 1 1,0 0 0,-2-1 0,-1 0 19,-2 1 1,1-1 0,0-1 0,1-1 0,-1 1-1,1 0 1,-1 0 0,0 1 147,0 0 1,-2 1 0,-3 0-1,-2 1 1,1 1 0,-1 2-1,0 2 1,-1 1-10,-2 3 0,-1 1 0,-4 4 0,-1 1 0,-2 2 1,-1 1-1,-3 3 0,0 1-94,23 0 1,1 2 0,-2 0 0,0 2 0,-1 2 0,0 0 0,-1 3-1,-1 0 1,1 1 0,-1 1 0,1 0 0,-1 1 69,-1 1 0,0 0 1,-1 1-1,-4 3 1,0 1-1,1 0 0,2 1 1,1 1-1,0 0 1,2 1-1,0-1 0,1 1 81,2 0 1,1 0 0,1 1 0,0 1 0,1 2 0,2 0-1,-16 12 1,3 1 0,3 1 0,2 0-231,3 1 1,4 0-1,8-2 1,3 1 0,8-2-1,4 0 1,4 0 0,3 2-583,3 0 0,4 1 717,2 4 0,5 0 0,3-5 0,2 0 0,2 4 0,1 1 0,-1 2 0,0-1 0</inkml:trace>
  <inkml:trace contextRef="#ctx0" brushRef="#br0">4199 11555 15691,'-9'-12'-1046,"0"3"1,2 9 0,-2 9 780,4 3 0,3-5 0,-1-1-205,-2 0 393,1-5 0,4-1 1709,0-9-692,0 4 1,1 0-628,4 10 0,-4 2 0,5 5-277,0-3 0,1-2 0,7-4 0,-1 2-25,0-3 0,5 0 1,3-4-1,1 0 398,2-3 0,4-1 0,-6 3 0,3-3 105,2-1 1,-2 4 0,-1-2 0,-2 4-362,2 1 0,-4 0 0,1 0 0,-2 0-71,-2 0 0,2 0 0,0 0 1,2 1 189,3 4 0,-1-4 0,1 4 0,-2-4-240,2-1 0,1 0 1,2 0-1,0 0 222,-1 0 1,5-6 0,0-1-1,-1-2-67,-2 0 1,-1 2 0,-1-4 0,1 4-76,0 1 0,-1 2 1,1 2-1,-2-1-75,-2-1 1,0-1-1,-4 7 1,1 1-171,-1 1 0,5 2 0,-2-3 1,3 3 36,2 1 0,-1-4 0,1 2 0,0-2 102,-1 1 1,5-2-1,1 2 1,-3-4 39,-1-4 0,-1 2 1,1-4-1,2 0 298,1-2 0,0-3 0,-4 1 0,-1 2-198,1 2 1,0 1-1,1 2 1,0-2-278,-1 2 1,2 2 0,-5 2 0,4 2-61,3 2 1,5 3 0,-4-3 0,1-1 12,-1 2 0,4-4 1,-3 2-1,1-2 261,3-2 1,-3 0 0,0-2 0,0-2 267,0-5 1,-3 1 0,3 0 0,0-1-42,0 1 0,-4-2 0,2 5 0,0 1-331,-1-2 1,0 5 0,-5-4-1,1 4-149,0 1 1,4 0-1,0 0 1,-1 1 86,-2 4 1,4-4 0,2 4 0,2-4 83,-1-1 0,1 0 1,4 0-1,0 0 344,0 0 0,0-4 0,0-2 0,-2 0-142,-2 0 1,2-3-1,-2 3 1,3 0-19,1 0 1,-5 2 0,1 2 0,-1-1-367,-1-1 1,5-1 0,-5 5-1,1 0-38,1 0 1,-1 0 0,5 0 0,0 0 157,0 0 1,0 0-1,0 0 1,0 0 200,0 0 1,5 0-1,-1 0 1,-1 0-48,-1 0 1,-2 0 0,-2 0 0,-1 0-31,-1 0 1,-1 0 0,5 0 0,-1 0-71,-4 0 0,7 0 1,-5 0-1,0 0-17,1 0 1,1-1 0,1-2-1,0-1-7,0 1 0,0-3 1,1 0-1,2 0 108,2 0 0,-1 0 1,-4 3-1,0-1-86,0 1 1,-1 1-1,-2 2 1,-2 0-141,2 0 0,0 0 1,0 0-1,-1 0 34,1 0 1,1 0 0,2 0 0,0 0 136,0 0 1,-1 0 0,-2 0-1,-3 0 100,-1 0 0,-4 0 1,-5 0-1,-2 0-52,2 0 1,-5 0 0,-1 0-596,-3 0 0,-2 0-1608,0 0 1,1 0 1024,-1 0 0,-6 2 0,-1 1 0,-1 2-2006,-1 3 2991,7 1 1,-4 10 0,6 2 0</inkml:trace>
  <inkml:trace contextRef="#ctx0" brushRef="#br0">24341 9342 22742,'0'-17'-1212,"0"-1"1,4-1 0,2 4 0,0 0 1611,0 3 0,-1 6 0,-4-1 71,3 1 0,-2 3 1,2 9-1,-2 7-336,-2 8 0,-2 6 0,-1 4 0,-3 4 111,-1 4 1,-2 7-1,-3 2 1,2 4 35,1 2 1,5-1 0,-4 0 0,2 0-220,3 1 1,2-2 0,1-4 0,0-5-659,0-6 0,6-1 0,1-8 1,2-4-461,0-3 0,-5-4 1,5-5 213,2-3 0,1-6 1,-1-12-2508,-2-9 3386,-3-5 0,0-16 1,2-2-1</inkml:trace>
  <inkml:trace contextRef="#ctx0" brushRef="#br0">24394 9276 15201,'0'-40'-604,"0"1"1,0 4-1,0 5 1087,0 6 0,6 7 0,3 6 0,4 4 250,5 1 0,4-3 0,12 3 1,8 0-195,5 0 1,14 2 0,-3 4 0,5 0-154,4 0 1,3 1 0,-1 5 0,-2 8-377,-2 6 1,-9 7-1,-11 6 1,-5 5-382,-5 5 1,-4 7 0,-8-1-1,-7 3-118,-6 1 0,-4 4 0,-7-1 0,-4-1 217,-4 1 1,-8-6 0,-7-4 0,-4-3 85,-3-3 0,-5 2 0,4-11 0,-2-2 41,-3-1 1,-5-5 0,-1-3 0,0 1-219,-4 0 0,1-3 0,-3 2 0,0 1-394,2 0 1,1 1 0,6 5 740,0-1 1,0 7-1,0 1 1</inkml:trace>
  <inkml:trace contextRef="#ctx0" brushRef="#br0">23021 11475 9669,'8'-24'731,"-4"-3"1,-2 13 0,-4 14-132,-2 14 0,-8 17 1,-8 11-1,-2 10-512,-6 8 0,1 4 1,-4 0-1,5-4-193,3 0 0,1-3 0,7-3 1,5-4-158,3-5 0,2-2 0,8-12 1,5-2-517,5-1 0,9-8 1,0-7-1,4-7 800,0-5 0,7-13 0,1-2 0</inkml:trace>
  <inkml:trace contextRef="#ctx0" brushRef="#br0">23074 11461 9318,'-4'-35'0,"1"1"800,5 6 0,9 17 0,13 19 1,4 11-264,3 12 0,12 12 1,2 6-1,5 4-398,-23-24 0,-1 0 0,20 27 0,-4 5 0,-7-2-253,-2-3 1,-6-2 0,-7-5 0,-2-5-438,-6-3 0,-5-7 0,-8-2 0,-5-4 78,-7-2 1,-13-5 0,-11-5 0,-6-5 121,-5-7 0,-6-2 1,-2-2-1,-2-2-69,2-2 1,3-4 0,5-5 0,10 0 107,10-1 0,8 1 0,11 0 0,6-1 312,6 1 0,23 0 0,9-1 0</inkml:trace>
  <inkml:trace contextRef="#ctx0" brushRef="#br0">25621 11568 11309,'13'-24'554,"0"-2"0,-5 11 0,-4 16 0,-2 19-155,-2 12 0,-11 13 0,-2 5 1,-2 5-293,0 2 0,-3 4 0,-1-3 1,0-2-157,0 0 0,1 13 1,6-12-1,3 0-545,5-6 0,2-6 0,4-8 0,2-5-1206,5-3 1,4-6 1819,5-9 0,9-7 0,7-1 1</inkml:trace>
  <inkml:trace contextRef="#ctx0" brushRef="#br0">25607 11621 19038,'2'-50'-1546,"4"7"1,8 13 2754,12 14 0,11 16 0,9 13 0,1 8-917,3 4 1,1 8 0,-1 4-1,-3 4-586,-1 4 1,-1-1 0,-7-4 0,-4-1 73,-7-4 0,-2 7 0,-7-5 0,-3 0-76,-5 1 0,-4-1 1,-6-1-1,-3-5-286,-6-3 0,-1-1 0,-14-1 0,-3 0 196,-2-4 0,-14 3 0,-2-3 0,-6 5-154,-7 4 0,2-2 471,-7 7 0,30-18 1,-2 0-1,-2 2 1,0 0-1</inkml:trace>
  <inkml:trace contextRef="#ctx0" brushRef="#br0">24408 13434 8906,'-2'-28'0,"-1"8"591,-1 17 0,-11 20 1,1 21-1,0 10-191,-1 9 1,-3 13 0,9-33 0,0 1-1,1 1 1,0-1-242,0 0 0,1 0 0,-5 35 0,2-7 1,3-1-336,1-2 0,1-1 1,5-7-1,2-5-1475,2-3 1,4-8 0,6-8 1650,4-3 0,-3-13 0,4-3 0</inkml:trace>
  <inkml:trace contextRef="#ctx0" brushRef="#br0">24661 13500 8345,'0'-28'0,"0"-3"0,1 5 0,5 14 0,6 12 816,4 12 0,12 8 0,-1 13 0,3 7-390,2 7 1,2 15-1,-14-29 1,-1 1-1,-1 1 1,-1 0-565,0 1 0,-2 0 0,5 26 0,-5 1 0,-6-9-481,-3-5 1,-2-4 0,-5-10 0,-5-5 244,-7-6 0,-11-7 0,-10-8 0,-6-4-125,-10-4 0,-8-11 0,-9-5 0,-1-4 255,-3-5 0,4-1 1,1-3-1,8-2-47,7-1 1,6-6 103,5 1 1,0-8-1,0-3 1</inkml:trace>
  <inkml:trace contextRef="#ctx0" brushRef="#br0">23821 12314 8584,'-22'-6'0,"1"-3"341,6-2 0,8 15 1,13 14-1,7 16 263,8 15 0,4 17 0,-11-29 1,2 0-1,1 6 0,1 2-542,4 5 0,1 2 0,-1 0 0,2 0 0,0 2 0,2 0 0,0-3 0,1-2-411,1-1 1,0-1 0,3 1 0,1-2 0,-2-6 0,0-1 0,1-2 0,1-2 187,-1-4 0,1-2 0,3 0 0,1-3 0,-3-4 0,0-2 0,32 15 161,0-5 0,-30-16 0,1-2 0,26 2 0,0-4 0</inkml:trace>
  <inkml:trace contextRef="#ctx0" brushRef="#br0">25474 12847 8353,'-42'-26'0,"-1"2"502,-1 6 1,-11 21 0,0 27 0,26-7 0,-1 3-318,-2 4 1,1 3-1,-4 7 1,1 0-1,0 1 1,-1 0-1,1 1 1,0 2-623,-1 1 0,0 0 0,3-2 0,0-2 0,4-1 0,0-1 0,3-5 0,0-1-534,-20 21 1,11-12 970,8-11 0,5-9 0,7-3 0</inkml:trace>
  <inkml:trace contextRef="#ctx0" brushRef="#br0">24781 10742 12270,'-31'0'58,"0"0"0,-11 13 1,2 9-1,-3 12 230,-3 9 1,21-14-1,-2 1 1,-3 7 0,-2 1-1,0 2 1,-1 2-194,-1 2 1,0 1 0,-5 9 0,1 0 0,5-2 0,1 0 0,0-1 0,0 0-316,2-2 0,1 0 0,4 0 0,1 0 0,2-6 0,1 0 0,2-4 0,1 0-281,2-3 1,1-1 0,-7 29-1,5-12 1,7-5-1455,5-7 1955,4-6 0,7-1 0,1 1 0</inkml:trace>
  <inkml:trace contextRef="#ctx0" brushRef="#br0">24861 10995 23518,'-8'-13'-2122,"4"10"1,8 12 1838,5 16 1,8 21 0,0 10 0,1 6 357,1 6 0,-7-26 1,1 1-1,4 0 0,1-1 1,1 3-1,2-1-32,3 3 0,2-2 0,0-4 0,1-2 0,4 0 1,0-1-1,0-2 0,1-1-435,-2-1 1,0-1 0,2 2 0,0-1 0,-3-2-1,0-1 1,-1 0 0,-1 1 360,-2 0 0,0-2 0,1 0 1,0 0-1,21 23 0</inkml:trace>
  <inkml:trace contextRef="#ctx0" brushRef="#br0">24514 14233 9856,'-27'12'0,"1"-1"244,-1-2 0,-4-1 0,0 7 0,1 3 280,2 4 1,-3 3 0,0 2 0,1 0-576,2-1 0,2 1 0,-3 0 0,-2-2-193,-4-3 0,-2-4 1,-2-8-1,2-2 174,0-3 0,-9 0 0,5-5 1,-5-2-84,-4-2 1,2-3-1,-1-8 1,-1-3 167,-2-4 0,0-8 0,2-2 0,1-2 168,-1-3 0,-2-6 0,-2-3 0,1 0 60,0 0 0,-1-3 0,0 5 0,-4-1-214,27 22 0,0 0 0,0 0 0,1-1 1,0-2-1,-1-1 0,1 0 0,0 0-79,-1 1 0,1-1 1,-1-2-1,1 0 0,-2-1 1,0-1-1,2 0 0,0-1 139,0-2 1,0 0 0,2-1-1,2 0 1,1 1 0,2 0-1,1-1 1,1-1-12,-1-2 1,1 0 0,2 0 0,1-1 0,2 1 0,1-1 0,1 2 0,2-1-68,0 0 1,1-1 0,2-4-1,1-2 1,2 0 0,1 0 0,1 1-1,1-1-6,0 2 1,0-1 0,0 0 0,1-1-1,3 1 1,0 1 0,0-2 0,1 1-130,0-1 1,0 0-1,3-4 1,1 0 0,-3 3-1,1 0 1,0 1-1,1 0 2,-1 1 1,1 0 0,-1-4 0,1 0 0,1 5 0,1 2 0,0-2 0,-1 1 99,1 1 0,0-1 0,-1 2 0,1 0 0,0 0 1,1-1-1,0 0 0,2-1 12,0 0 0,2 0 1,0-3-1,1-1 1,0 2-1,1-1 0,0 0 1,0-1 6,1-1 0,1 0 1,0-1-1,2-1 1,2 0-1,0 0 1,0 1-1,0 0 40,0 0 1,0 1-1,2-1 1,0 0 0,1-1-1,0 1 1,0 2 0,0-1-9,0 1 1,0 0-1,2-1 1,-1 1-1,-2 3 1,0 0 0,0 1-1,-1 0-33,0 1 0,0 0 0,1-2 0,0 0 0,1 4 0,0 1 1,0 0-1,0-1-88,0 0 1,0 0 0,1 2-1,1 1 1,-2 0 0,0 0-1,0 1 1,0 0 10,0 2 1,0-1 0,2-3 0,0 0 0,-1 4 0,1 0 0,1-1 0,0 0 40,0 0 1,1 0 0,2-1 0,0 0 0,0 1 0,1 0 0,0 1-1,-1 1 93,1-1 1,0 1 0,1 2 0,0 0-1,-1 1 1,-1 1 0,0 1 0,0 0 175,26-22 1,-26 25-1,1 0 1,20-18-1,-1 5 56,-2 3 0,2 4 1,-4 7-1,-4 2-4,-4 2 0,0 5 1,-4 7-1,-1 1-331,1 3 1,-2 2 0,-3 1-1,2 0-12,1 0 0,0 1 1,-4 4-1,-2 2 142,-3 0 0,2 5 0,-5-1 0,-1 5 46,-3 6 0,1 5 0,-7 4 0,1 4 112,-1 4 1,2 5 0,-7 4-1,-1 2-237,-2 5 1,5 1 0,3-3 0,2-1-281,-3-3 1,4 3-1,-3-5 1,3 1-289,1-4 0,4-4 1,-1-4-1,-1-7-186,1-5 1,0-5 0,-2-6 0,-1-1-925,0-3 1701,1-3 0,-1-6 0,0 0 0</inkml:trace>
  <inkml:trace contextRef="#ctx0" brushRef="#br0">24874 8943 14934,'-19'7'17,"4"0"0,-4-4 0,1 2 427,0-2 1,0 0 0,7 1-254,2 5 1,3-2 0,7 2 0,5 2-324,8 0 0,6 3 1,13-1-1,7 0-1202,7 1 1,11-1 1345,4 0 0,9 1 0,3-1 0</inkml:trace>
  <inkml:trace contextRef="#ctx0" brushRef="#br0">24661 14553 19246,'0'-20'-2374,"0"2"0,-6 9 0,-3 4 2630,-3 4 1,-1 1 0,-1 1 0,1 4 423,0 4 1,-1 3 0,1 2 0,0 3 45,-1 0 0,1 12 0,0-1 0,1 4-450,3 5 0,-1 8 0,4 5 0,0 6-262,0 7 1,2 8 0,4 3 0,0 1 45,0 1 1,-1-38 0,2 1-1,-1 0 1,1 0 0,2 34-752,1-2 0,2 3 0,-3-3 1,2-3 291,-2-4 1,-2-1 0,-1-5 0,-1-2-152,-4-1 1,4-7 0,-4-5 0,4-6 14,1-6 1,0-5 0,1-3 0,4-6-1182,4-2 1664,-3-2 0,5 1 0,-3-1 0</inkml:trace>
  <inkml:trace contextRef="#ctx0" brushRef="#br0">24314 16366 9458,'-21'-28'1263,"10"14"0,12 19 0,11 5-1151,9 3 1,5-4 0,7-1 0,7-2-684,7-3 1,10-14 0,3-8 0,4-8 206,4-4 0,-33 12 0,0 0 0,-2 0 0,0-1 0,1-1 0,-1-1 364,0 1 0,1-1 0,2-4 0,0-1 0,1 0 0,0-1 0</inkml:trace>
  <inkml:trace contextRef="#ctx0" brushRef="#br0">25367 6943 10974,'-6'-7'89,"5"7"1,-4 12 0,4 9-6,1 10 0,0 16 0,0 8 1,-2 4-57,-2 5 0,3 7 1,-2-34-1,1 1 1,1 1-1,1 1 34,0 0 0,0 0 0,-1-1 0,0 0 1,-1 1-1,0-1 0,-2 0 0,0 0 20,1 2 1,-1 0-1,-2 0 1,0 1 0,2-2-1,-1 0 1,0-2 0,0 1-20,-4 32 1,-1 3-1,5-12 1,2-3-154,2-3 1,-1-8 0,-1-2 0,-1-3-332,1-3 0,1 1 0,2-10 0,-1-3 80,-4-4 0,4 0 1,-5-6-1,2-1-15,-1 3 0,-1-6 1,3 4-1,-3-3 77,-1-2 1,4 5 0,-2 0 0,3 0 294,-3 1 1,-2 2-1,-7 5 1</inkml:trace>
  <inkml:trace contextRef="#ctx0" brushRef="#br0">25141 8796 10919,'7'-2'255,"-2"-2"0,-5-2-390,-5-3 0,4 5 0,-4 11 0,5 9 628,5 10 0,2 9 1,6 1-1,1 2-646,-1 2 0,5 0 0,1-1 0,0-4-149,1-4 0,3-8 1,1-7-1,6-6 20,5-5 0,-1-10 0,0-4 0,-1-4-434,-4-5 0,4-8 693,-2-10 0,6-14 0,-3-5 0</inkml:trace>
  <inkml:trace contextRef="#ctx0" brushRef="#br0">24901 5984 22298,'-6'-13'-2714,"-2"5"1,-5 4 3121,0 2 0,4 10 0,0 5 1,-1 8-655,-2 4 0,-2 6 1,1 3-1,1 2 39,3 1 1,-2 4 0,3-5 0,-1 2 15,0 2 1,6-6 0,-1-3 0,2-3 186,2-1 1,0 0-1,0-1 1,0 0 60,0-4 1,2 3 0,2-3 0,5 2-311,3-2 1,1 6 0,2-3 0,2 2 283,0 3 0,7-1 0,-2-2 0,3 0-527,2-1 1,6 1-1,4-2 1,4-3 398,4-4 0,3-5 1,0-4-1,2-4 121,5-4 0,1-1 0,-1-1 0,1-4 106,2-4 1,4-7 0,-2-2-1,0 2-47,4 1 1,-5-3 0,0 1 0,-1 0-80,0 3 1,-6 0-1,-8 1 1,-2 0-75,-2-1 0,-6-4 1,-5 1-1,-5-1 142,-6-1 1,-9-2 0,-5-7 0,-2-2-99,-2-1 0,-12-6 0,-6 0 1,-7-4 218,-6-4 1,-3-8 0,-6 1 0,0-1-165,0-4 0,0 1 1,-2 3-1,-1 1-176,-1 3 1,-5 0 0,3 8-1,-1 5 34,-4 7 1,-3 1-1,-3 11 1,3 5-257,-3 6 1,-4 6 0,5 5 0,4 5-536,6 7 1,11 9 910,4 10 0,3 8 1,1 4-1</inkml:trace>
  <inkml:trace contextRef="#ctx0" brushRef="#br0">25767 9396 8417,'-1'-14'752,"-4"1"0,-1 4 1009,-3 0-1443,4 6 0,5-1 1,0 8-1,0 5-21,0 3 1,0 3 0,-2 3 0,-1 4-30,-1 3 0,-2 2 0,3-1 1,-3 1-132,-2 0 1,5-1-1,-2 1 1,0 0-347,1-1 1,-1-4 0,5-1 0,0-2-320,0-2 1,0-3 0,0 0 0,0-1-1096,0 0 0,2-5-759,2-4 2382,4-2 0,5-14 0,0-3 0</inkml:trace>
  <inkml:trace contextRef="#ctx0" brushRef="#br0">25927 9236 8214,'-1'-25'0,"-2"2"99,-2 6 0,1 9 1,2 8 218,-2 8 1,2 9-1,-4 7 1,2 4 71,0 3 0,-2 5 0,3-4 0,-2 1-545,2 0 0,-3 8 0,2-1 0,-1 1-530,0 1 1,2-2-1,-5 0 685,2 0 0,-10 0 0,1 0 0</inkml:trace>
  <inkml:trace contextRef="#ctx0" brushRef="#br0">25607 9689 8276,'-6'-42'914,"5"5"0,-2 17 0,6 6-641,6 8 1,4 5 0,5 1 0,4 0-947,3 0 1,2 0 0,0 1 0,-1 2 672,1 2 0,5 5 0,2-2 0</inkml:trace>
  <inkml:trace contextRef="#ctx0" brushRef="#br0">26087 9676 8411,'-4'-17'375,"-1"4"1,5 7 0,6-1-135,2 1 0,-4 1 0,5 5 9,1 0-388,-4 0 19,0 0 0,-16 0 127,-4 0 0,-2 0 1,3 0 237,-1 0 1,7 2-1,1 1 1,2 3 16,-1 1 0,1-3 0,4 5-398,0 2 0,1 1 1,2 1 208,2 0 1,5-4-75,-1 0 0,9 0 0,2 4 0</inkml:trace>
  <inkml:trace contextRef="#ctx0" brushRef="#br0">26327 9676 8388,'-18'-15'555,"1"-3"1,3 3 913,5 11-882,6 2 0,-1 2-502,8 0 1,4 0 0,5 0-379,0 0 0,-4 5 0,0-1 0,0 1 2,-2 0 1,1-3 168,-4 2-78,4 4 0,1-7 319,-1 4 1,-3-4-454,4-1 0,0-1 0,4-2 0,2-3 334,3-2 0,2-6 0,7-7 0</inkml:trace>
  <inkml:trace contextRef="#ctx0" brushRef="#br0">26807 9369 9829,'-18'-12'510,"0"-6"0,5 7 0,4 3 0,0 11-294,2 10 1,-3 5-1,4 6 1,0-2-154,0 2 0,-3-3 0,4 1 0,2 0-313,2-1 1,1 2 0,1-3 0,4-1 205,4 0 0,1-1 1,1-5-2657,-3 1 2331,1-7 1,-3-1 0,-6-6 0,-7-2 927,-5-2 1,0 1 0,2-4 0,1-1 2905,-2 1-2560,6 4 1,2-2-1,10 8-708,6 2 1,10 8 0,0-1 0,5 1-305,3 4 0,7 0 107,-3 1 0,4 3 0,1 5 0</inkml:trace>
  <inkml:trace contextRef="#ctx0" brushRef="#br0">24421 14007 8054,'0'13'65,"0"1"0,-5 0 0,1 4 0,0 3 127,-2 0 1,4 2 0,-2-4-1,1 1 50,-2-1 1,4 3 0,-5-4 0,1 0 120,1 1 1,-5-3-1,3 5 1,-1 0 113,-4-1 0,0-2 0,-4 3 1,-2-2-261,0-2 1,-1 2-1,3 0 0,-1 0-191,-2 1 0,0 2 1,3-5-1,-1 0-55,-2-2 1,-1-2-1,3-1 1,-3-3 36,-2-5 0,0-2 0,-3-2 0,2 0-92,-2 0 1,-1-5 0,-1-2 0,-1-4 287,0-3 0,1-9 0,-1 1 1,0-2 225,1 2 0,-1-7 1,0 0-1,1-3-77,-1-5 1,0 0 0,1 0 0,-1 1-122,0-1 1,2 0 0,2 0-1,0 2-283,0-2 0,-1-6 0,0-3 0,3-2-282,2-2 1,-3-2 0,3-4 0,-1-3 117,1-3 0,-3-8 0,4 5 0,2-3 140,1 3 1,-3-8-1,1 2 1,8 33-1,1 0 40,1 1 1,-1-1 0,2-1-1,-1 1 1,-6-35 0,1-1 24,8 36 0,-1-1 1,-7-33-1,5 1 1,-2 4-65,0 5 1,0-6 0,-4 5 0,1 4-74,3 3 1,-3 3 0,3-1 0,-2 1 23,-3 0 1,5 1 0,0 2-1,1 1 42,0-2 0,-2 1 0,5 0 0,2 2 56,2 2 1,1-2 0,0 0-1,0-1-1,0-1 1,0-5-1,1 6 159,4-3-178,2-1 0,2 0 0,0 0 1,1-1-27,2 1 0,2-3 0,-1-1 1,-1 4 26,-3 1 1,2 2 0,-3 5 0,1-2 82,0 0 1,-2-4-1,3 5 1,-1-1-6,2-3 0,-4-1 0,2 0 1,1-1-119,2-3 1,1-3 0,1 2 0,-1-2 26,0 2 1,1 3-1,1 2 1,1 2 47,2-1 0,-1 4 0,-3 0 0,1 2 16,2-1 0,-2-4 1,3 5-1,-3 3 2,-2 4 0,5-5 1,1 5-1,2 2-64,3 0 1,1 0 0,1 4 0,3 0-64,2-2 0,-2 5 0,8-5 0,3 2-18,3 0 1,6-4 0,-1 2 0,2 1 86,5-1 0,-1 2 0,-3 4 0,-4 1 57,-1-1 0,-1 2 0,-5 3 0,-2 4-86,-2 3 0,1-3 0,-5 0 0,2 2-15,3 1 0,-4 2 0,-2 1 0,-3 2 15,-1 1 1,-5 4-1,0-2 1,0 1 61,-1 3 1,0 2 0,-5 1 0,2 0 56,-2 0 0,1 4 1,-1 2-1,2 1 24,-2 4 1,-1 5 0,-2 3 0,0 2-29,1 3 0,-1 1 1,0 3-1,1 2-13,-1 1 0,0 4 0,1-2 1,-1 0-66,0-1 0,1 5 0,-1-1 1,0 2 165,1 2 0,-1 2 1,0 1-1,1 2 2,-1 3 0,-1 1 0,-2 7 0,-2 3-77,-2 3 0,2 6 1,-2-5-1,2 2-72,2 1 0,2 0 1,1-3-1,1-2-125,-1-2 1,0 0 0,-1-2 0,-1-1-511,-3-4 0,0 1 1,1-5-1,-5-1 657,-2-3 0,-2-2 0,0-2 0</inkml:trace>
  <inkml:trace contextRef="#ctx0" brushRef="#br0">24487 6797 26663,'12'-2'0,"-1"-2"-1273,-2-5 0,-5 2 1,3-2-794,-1-2 1348,-1 5 1,-5-1 0,-2 4 0,-2-1 1395,-5 1 0,-7 1 1,-4 2-1,-2-1-57,-6-4 0,-4 4 1,-8-4-1,0 4-355,0 1 0,-5 0 1,-1 0-1,0 1-432,0 4 1,2-2 0,4 4 0,0-1-454,0-3 1,1-1 915,4-2 0,2 5 1,7 3-1</inkml:trace>
  <inkml:trace contextRef="#ctx0" brushRef="#br0">21715 6877 21154,'-12'-11'0,"2"0"-999,1 0 1,0 4 0,-4 7 2463,-1 0 1,1 0-547,0 0 0,1-2-254,3-2 0,4 2 0,10-1-398,4 6 1,3 6-1,1 9 1,0 3-245,1 0 0,-1 13 1,0 0-1,-1 4-140,-3 5 1,1 0-1,-4-1 1,0-1-152,0-1 1,3 1-1,-5-9 1,-1-3-263,-1-1 0,-2-6 0,0-1-903,0-2 1,0-8 759,0-11 0,0-8 0,0-11 0,-2-7-125,-2-9 0,1-5 1,-6-4-1,-1-5 316,-2-3 1,0-2 0,2-1 0,2 1 178,2 7 0,2 1 1,4 6-1,0 6 463,0 5 1,0 8-1,1 3 1,4 3 339,4 2 0,-2 5 1,2 4-1,1 3 281,2 1 0,3 0 0,1 0 1,4 0-48,0 0 0,-2 1 0,3 3 0,-2 5-362,-3 3 0,-2 2 1,-5 0-1,-5 3-704,-3 0 1,-2 3 0,-5-4-1,-7 3 514,-8 2 0,-4-5 0,-2 2 0,0-3 155,1-2 0,-1-4 0,2-2 0,3 1 230,4-1 1,3-4-1,2 2-786,0-4 0,7-1 0,6 0-856,7 0 0,12 0 1077,8 0 1,5 0 0,8 0 0</inkml:trace>
  <inkml:trace contextRef="#ctx0" brushRef="#br0">22221 6983 30183,'8'-5'-2974,"-4"-4"1,-2 1 891,-2-1 1,-6 5 2055,-3-5 0,-1 0 1,1-6-464,4-2 1,5 0 0,5-3 0,4 0 270,2 4 1,3 1 0,1 3 0,1 2-27,2 1 0,1 6 0,-3-1 490,2 2 1,6-4 0,-4-1 0</inkml:trace>
  <inkml:trace contextRef="#ctx0" brushRef="#br0">22648 6957 10185,'6'-48'0,"3"7"0,3 10 0,-1 12 1062,-2 7 0,-1 9 1,-4-2-2442,5 4 1500,-3 1 0,4-2 157,-5-2 1,4 1-417,-5-6-34,1 6 1,-11 2-1,-2 7 1,-1-1 217,0 1 0,1 3 0,-6-3 1,1 2 414,0 2 0,1 2 0,1 3 0,4 1-372,1 2 0,2-1 0,5-2 0,4 2-190,3 0 1,4 4-1,3-5 1,3-2-830,4-2 0,9 1 962,5-9 0,2 1 0,2-5 0</inkml:trace>
  <inkml:trace contextRef="#ctx0" brushRef="#br0">21808 7650 15540,'0'-34'-1103,"0"3"1,-1 16-1,-2 12 1067,-2 13 0,-5 9 0,1 8 0,-3 1 80,-1 3 0,-1-1 0,1 6 0,1-1 114,3-1 0,-1-1 1,6-7-1,1 1-178,1 0 1,8-7 0,3-2-1,3-5 61,1-4 1,0 2 0,1-7 0,-1-1 74,0-1 0,1-8 0,-1-5 0,-1-3-565,-3-4 0,3-6 0,-5 2 1,2-3 460,0-2 0,-5 0 0,5 2 1,0 3 352,-1 4 0,-1 5 1,-4 3 69,1 1 0,2 6 0,-3 0-185,2 6 0,1 4 0,-3 6 0,2 1 8,3-1 1,1 0 0,4 1-601,0-1 0,1 0 1,-2 1-1,-2-1-390,-1 0 1,-2-4 0,4-1 0,-2-1 766,1 0 0,2 2 0,1 5 0</inkml:trace>
  <inkml:trace contextRef="#ctx0" brushRef="#br0">22368 7890 15554,'0'-14'-1129,"1"-3"1,4-1 2085,4 2 0,-2 1-1495,2 1-93,-6 7 1,2 3 695,-10 8 1,-2-1 0,-7 6 0,1 1-18,0 2 1,-4 1-1,3 1 1,2-1-153,0 0 1,4 1 0,1-1-137,1 0 0,2-4 0,5-1-235,4-2 0,8-2 1,9-4-362,3 0 970,2 0 1,6 0 0,1 0 0</inkml:trace>
  <inkml:trace contextRef="#ctx0" brushRef="#br0">22701 7863 10874,'-9'-15'0,"0"-1"640,-1-2 0,4 5 0,0 4-145,0-1 0,3 4-33,-6 1 0,7 5 0,-3 5-734,4 4 0,1 2 0,1 3 1,4-1-178,3 0 1,4 1 0,2-2 0,-1-2 5,0-1 0,1-6 0,-1 1 266,0-2 0,-4-2 0,-1-2 412,-3-2 1,0-4 0,-5-5 0,0 0 53,0-1 1,-5 1 0,0 1 928,-3 3 1,4-1 291,-5 6-1473,6-1 0,4 7 0,11 1-141,4 1 1,4 5-1,-4-5 1,3 1-742,2 1 1,0-5 0,2 4-1,0-4 373,0-1 0,3 0 0,-1-1 0,-2-4 553,0-4 1,-3-3-1,3-1 1,-6-2 17,-2-3 1,-3 2 0,-2-6 0,-2 0-175,-2 1 0,-2 2 1,-2 4 194,2-3 1,-2-1 1167,2-3 0,-3 7-862,-1 6 1,0 8-1,2 1-528,2 7 0,-1 5 1,6 1-1,0 0-128,-1 1 0,3-1 0,-2 0 1,2 1 29,-2-1 0,1 5 0,-4 0-95,1-2 1,-4-1 142,2-2 492,-4 0 330,-1-5-251,0-2 1,6-6 0,3 1-276,3 4 1,6-2-1,2 4 1,5 0-732,8 1 1,4 1 676,3 4 1,6 6 0,1 2 0</inkml:trace>
  <inkml:trace contextRef="#ctx0" brushRef="#br0">18036 16859 8341,'1'-30'414,"2"4"1,2 5-72,-2 5 1,2 2-1,1 1 1,2 0-709,2-1 1,-2 1 0,0 0 545,3-1 0,1 1 426,1 0 0,-4 5 322,0 4 0,-14 2 1,-2 2-478,-8 0 0,-4 0 0,1 0 0,-3 2 436,1 2 0,-6 4 0,4 6 1,-1 3-394,0 0 0,4 9 0,6-1 1,1 6 291,3 3 1,-1 2 0,5 5-1,2 2-275,2 1 0,2 7 1,2-1-1,3 5-710,2 3 0,0-2 0,4-6 1,-1-1-264,-2 1 0,-5-5 0,3-4 0,-1-7-1142,-3-5 1,3-1-1,-1-11 1603,-2 0 0,4-2 0,0-2 0</inkml:trace>
  <inkml:trace contextRef="#ctx0" brushRef="#br0">17782 17312 8319,'8'-15'2073,"-2"0"-106,0 2 0,3 4 1,7 14-1688,2 3 0,5 4 0,3 2 0,5-1-1341,4 0 0,11-1 1,-4-1-1,2-4-2005,2-1 3066,4-2 0,-8 2 0,4 2 0</inkml:trace>
  <inkml:trace contextRef="#ctx0" brushRef="#br0">18342 17325 9323,'-17'-10'1290,"-1"-3"0,-4 2 0,2 5 1,1 2-117,0-1 1,2 2-1,7 6 1,3 3-434,1 2 1,1 5 0,5 6-1,0 1-402,0-1 1,6 5 0,5-2 0,3 1-580,4 0 1,6 0-1,-2-5 1,2-2-297,-2-1 1,2-6-1,-5-1 1,0-3-610,1-2 1,-3-1-1,-5-4 687,-3-2 1,-3-3 0,-6-7 0,0-1 683,0-2 1,-5 0 0,1-3-1,1 0 795,2 4 1,-4-3-1,1 1-185,1 2 1,1 1 0,4 3 356,2 3 1,4 3 0,5 6 0,2 0-702,3 0 0,-2 2 0,6 2 1,2 7-418,1 5 1,2 0 0,-1 5 0,-1 0-81,-2-1 1,0 3-1,-3 2 1,0-2-1517,4 0 1,-3-7-1,1 2 1,0-3-406,-1-2 1,9-1 0,-1-3 0,7-6 1925,5-6 0,14-17 0,0-8 0</inkml:trace>
  <inkml:trace contextRef="#ctx0" brushRef="#br0">19582 16659 8776,'-6'13'842,"-1"8"1,-7 6 0,1 7 134,0 4 0,-5 10 1,0 5-1,0 5 133,-1-2 0,4 6 0,-1-7 0,4 3-448,3 1 0,6-1 0,-1-4 0,2 1-942,2-1 1,6 0 0,5-9-1,3-4-961,4-4 1,7-3-1,1-6 1,5-1 1240,3-6 0,7-5 0,7-3 0</inkml:trace>
  <inkml:trace contextRef="#ctx0" brushRef="#br0">19969 17272 8026,'7'-13'0,"-1"1"721,0 3 1,-5 5-1,5 8-30,0 5 1,-3 3-1,5 1 1,-3 2 23,-2 3 0,3 4 0,-1 7 0,-2 3-277,-2-3 0,-1 5 1,0 0-1,0 0-808,0-3 1,5-2 0,-1-4 0,1-5-3349,0-6 3718,3-1 0,11-17 0,2 2 0</inkml:trace>
  <inkml:trace contextRef="#ctx0" brushRef="#br0">19995 17032 7993,'-1'-25'0,"-4"3"0,-1 10 1265,-3 12 0,9 6 1,9 6-1163,3-3 1,3 2 0,3-3-1,4 1-1161,3 0 0,6-5 1058,0 5 0,6 0 0,-2 4 0</inkml:trace>
  <inkml:trace contextRef="#ctx0" brushRef="#br0">20475 17139 8665,'-6'-8'4315,"6"4"-4107,8 2 1,3 2 0,4 0 0,3-1-510,4-4 0,-1 4 0,1-3 0,0 2-788,-1 2 1,-2 0 1088,-5 0 0,-1 12 0,0 3 0</inkml:trace>
  <inkml:trace contextRef="#ctx0" brushRef="#br0">20422 17379 8634,'-6'-14'1717,"6"7"1,1 2 0,10 4-1502,5 1 0,3 0 1,-1 0-1,3 0-440,0 0 0,4 0 0,-2 0 224,7 0 0,-2 0 0,5 0 0</inkml:trace>
  <inkml:trace contextRef="#ctx0" brushRef="#br0">20955 17179 8915,'-13'-24'1545,"-1"-3"0,1 5 1,0 9-1247,-1 7 1,7 10 0,1 4-307,0-1 1,5 6-1,-4 1 1,4 5 458,1 2 0,4 8 1,2 0-1,3 2-275,6 1 1,0 4-1,8-5 1,4-3-217,3-4 1,5-5-1,-2-7 1,-1-3-28,1-5 1,2-2 0,-3-5 0,-4-6-359,-5-9 0,-5-7 0,-8-6 1,-2-5-3,-2-2 1,-9-7 0,-10 1 0,-8 1-17,-4 1 0,-11 4 1,-2 4-1,-2 6 347,-3 4 1,1 14 0,5 1-1,3 6-183,1 3 0,7 0 0,7 3 0,4 4-80,7 6 0,5 8 0,6-2 358,6 2 0,12 1 0,13 5 0</inkml:trace>
  <inkml:trace contextRef="#ctx0" brushRef="#br0">21781 17112 8016,'0'-7'105,"0"-1"1,0 4 458,0-5 1,0 2 0,2-1 355,2 2 1,-2-4 102,2 1-991,-2 3 71,-2 0 1,-5 8-1,-1 2-662,-1 5 0,3 3 1,-4 1-1,2 2-1761,3 3 2320,2-4 0,1 6 0,0-7 0</inkml:trace>
  <inkml:trace contextRef="#ctx0" brushRef="#br0">21955 17365 9199,'-14'12'687,"1"6"0,4 14 0,2 6 0,-1-3-845,1-1 0,-2-7 0,-4-7 0,-1 0-147,1-4 1,-5-1-1,-1-2 1,0 0 304,0 1 0,-5 5 0,3 2 0</inkml:trace>
  <inkml:trace contextRef="#ctx0" brushRef="#br0">22421 17339 11279,'2'11'2740,"2"0"-2371,5-2 1,3-2-1,1 2-407,1-5 0,5-4 0,2-4-134,-1-5 0,0-4 0,-7-5 0,0-4-449,1-3 1,-6-3 0,1-2 0,0-1 321,-1 1 0,-2 7 0,-6 2 0,0 2 1017,0 2 1,-2 8-638,-2 5 0,-2 8 0,-3 7 0,3 5 501,0 6 1,5 8-1,-4 2 1,4 1-402,1 0 1,0-2 0,0-6-1,0-3-1082,0-4 1,6 0 0,2-4 0,4-3 900,2-4 0,5-2 0,2-5 0</inkml:trace>
  <inkml:trace contextRef="#ctx0" brushRef="#br0">22661 16886 8144,'6'-21'964,"-4"7"1,5 16 0,-2 10-986,3 4 0,4 6 0,2-4-281,-1-2 1,0-1 0,2-2 0,1-1-394,2-3 1,1 3-1,-1-5 695,4 1 0,4-2 0,0-6 0</inkml:trace>
  <inkml:trace contextRef="#ctx0" brushRef="#br0">23248 16886 8183,'0'-14'216,"0"14"0,0 8 0,0 8 909,0 5 0,-6-5 1,-2 2-1,0-4-528,-1 0 0,0-1 1,-6 2-1,-1 1-509,-2 2 1,0 4 0,5-3-1,-1 1-653,1-1 0,1 3 0,2-4 1,3-2 10,1-1 0,1-2 0,5 1 204,0-1 1,2-1 0,2-3 0,5-5 495,3-2 0,6 2 1,1 1-1,0-1-59,0 2 0,4-3 0,-4 4 0,0 1-731,0-1 0,4 2 1,-6 3 643,0-3 0,3 8 0,1-2 0</inkml:trace>
  <inkml:trace contextRef="#ctx0" brushRef="#br0">23834 16992 8093,'-1'-12'975,"-4"3"1,2 5 0,-4 8-1,1 7-480,3 5 0,-3 0 1,0 7-1,-1-1 65,-3-2 1,-2 10 0,-2-3 0,1 1-366,0 0 0,-5-1 0,2-1 0,2 1-590,4 0 0,7-1 1,-1-1-1,2-1 395,2-2 0,6-11 0,1 1 0</inkml:trace>
  <inkml:trace contextRef="#ctx0" brushRef="#br0">24021 17165 7971,'-6'-19'1319,"-3"-3"1,-1 10 0,1 9-997,4 13 0,0 8 0,0 4 0,2-4 62,2-3 0,1 3 0,0 0 0,1-1-82,4 3 1,-2-1 0,5 3 0,3-4-609,1-3 0,5-4 0,1 0 1,0-4 116,1-1 0,-4-3 0,3-7 1,-5-5-557,-4-3 1,1-7-1,-5-3 1,-2-4 526,-2 0 0,-1 5 0,0 2 0,-1 1 275,-4 0 0,2 2 1,-4 6-1,0 2-44,-1 2 0,5 3-277,-1 8 0,8-2 0,5 4 1,3 0-543,1 1 1,6-4-1,4 4 805,2-2 0,2-2 0,-1-4 0</inkml:trace>
  <inkml:trace contextRef="#ctx0" brushRef="#br0">24368 17165 7758,'11'-6'-107,"-2"-2"1,-3-4 571,-6-2 0,-6 7 0,-3 3 0,-2 5 679,-3 8 0,5 4 1,0 12-1,1 1-606,0 2 0,2 7 0,6-1 0,0 2-275,0-1 0,3-5 0,6 1 0,9-3-96,6-1 1,1-6 0,-2-5 0,0-6-481,0-5 1,-2-5 0,0-6 0,-3-6-297,-7-4 1,-3-9 0,-8-1 0,-2-5-72,-2-3 0,-8-1 0,-7-4 0,0 4 252,-1 4 0,-3-1 0,0 4 0,0 5 1,0 2 1,0 9 426,5 8 0,-6-4 0,4 1 0</inkml:trace>
  <inkml:trace contextRef="#ctx0" brushRef="#br0">25087 17165 8556,'8'-6'3075,"-2"6"-2979,-6 0 0,1 6 0,2 8-439,2-1 0,-1 5 0,-4 0 0,0-2-1573,0-1 1916,0 4 0,-6 2 0,-1 5 0</inkml:trace>
  <inkml:trace contextRef="#ctx0" brushRef="#br0">25114 17605 8253,'-16'8'295,"1"8"0,5 11 435,2 7 0,-2 6 1,1-9-1,-3-2-1122,-1-1 0,-2-5 1,-3-3-1,-3-2-27,1-6 0,-8 0 0,4-8 1,0 1 418,-1 1 0,0-5 0,-2 5 0</inkml:trace>
  <inkml:trace contextRef="#ctx0" brushRef="#br0">25487 17405 9045,'0'-13'754,"0"0"0,0 7 0,2 6-424,2 7 1,-1-1 0,5 0 0,-1-2 572,0 1 1,4-1-930,7-4 1,1-1 0,3-4 0,-4-4-525,-3-2 0,-2-3 0,0 1 0,1 0-68,-1-1 1,-4-3-1,-2-1 1370,-1 1-244,-1 3 1,-5 8 0,0 6-196,0 7 0,0 11 0,0 3 1,0 1-167,0 0 1,0-1 0,0 1 0,1-4-783,3-3 0,-1-2 0,6 0 635,2 1 0,6-7 0,4-1 0</inkml:trace>
  <inkml:trace contextRef="#ctx0" brushRef="#br0">25794 17112 8061,'7'-21'755,"1"9"1,-4 14 147,5 10 0,6 1 1,0 5-1,-4-3-1207,1-2 1,0 0 0,1 1 0,-1-1-3319,-3 0 3622,9 1 0,-9-1 0,10 0 0</inkml:trace>
  <inkml:trace contextRef="#ctx0" brushRef="#br0">26247 17085 9157,'-4'-3'835,"-1"12"0,1 17 1,2 18-1,-1-3-380,-1-4 1,-2 0-1,1-5 1,-2-3 145,0-1 0,-5-1 0,3 1 0,-3 3-1393,-1 5 1,4-4 0,0 1-1,0-4 792,2-2 0,-5 3 0,4-10 0</inkml:trace>
  <inkml:trace contextRef="#ctx0" brushRef="#br0">26047 17312 8067,'0'-30'586,"0"4"1,0 5 0,2 18-559,2 12 1,3 3 0,7 6-1,-1-5-947,0-4 0,2 3 919,3-4 0,3 10 0,5 3 0</inkml:trace>
  <inkml:trace contextRef="#ctx0" brushRef="#br0">26540 17205 8042,'0'-25'605,"0"3"0,0 21 0,0 15 0,0 11 121,0 7 0,0-1 1,-1-5-1,-4 2-776,-3 4 1,-10 2 0,-4 6 0,-2 0-1228,2 0 1,-8 0 1276,3 0 0,-2 5 0,2 3 0</inkml:trace>
  <inkml:trace contextRef="#ctx0" brushRef="#br0">26314 17379 10334,'17'-42'0,"0"1"0,-4 7 1527,-3 13 0,4 12 1,5 11-1,0 0-2140,1 3 1,2-1 0,-4-4 0,-2 2-3993,-1 2 4605,-2-2 0,6 16 0,2-4 0</inkml:trace>
  <inkml:trace contextRef="#ctx0" brushRef="#br0">26834 16712 8245,'1'-12'0,"4"8"370,3 13 1,4 22 0,2 24 0,-1 4 499,0 5 1,-1 1-1,-3 3 1,-5 2-199,-2 1 0,-2-32 1,0 2-1,0-2 1,0 0-1,-1 1 1,-1 0-726,-2 2 1,-1-1 0,1-2 0,-1 0-1,-4-1 1,-1 0 0,1 0 0,0-1-826,1 1 1,-2-2 0,-1 2-1,-1-1 1,-12 32 418,10-33 0,-2-1 0,0 1 0,-2-1 0,-2-1 0,0-1 0</inkml:trace>
  <inkml:trace contextRef="#ctx0" brushRef="#br0">22368 17685 8453,'-13'0'0,"1"6"0,3 4-33,4 7 0,4 2 1,4 5-1,4-2 4,7 2 0,14 5 1,6 4-1,9-2 136,6-3 1,14 0 0,-2-9 0,6 1-3,-31-10 1,2-1 0,2-2 0,1-2 0,3-2-1,0-2 1,1 0 0,0 0-134,2-1 0,1 0 0,3-5 1,0-1-1,0-1 0,0-1 1,2-1-1,1-1 40,1-1 1,1-1 0,-3-1 0,1 0 0,0 0 0,1 0 0,-2-1-1,-1 0-93,0-2 1,0 0 0,1 1 0,-1-2 0,-4-1-1,-1-1 1,-2 1 0,-1 0-63,-2 1 1,-1-3 0,0-2-1,-1-3 1,-4 0 0,-2-2 0,-1 0-1,-2-1-13,-3-2 1,-2 0-1,20-30 1,-12-2 0,-7-1 159,-8-3 1,-11 0-1,-10-1 1,-11 0 92,-12 1 1,-15 5-1,14 31 1,-3 2 0,-3 1-1,-1 1-223,-3 1 0,-2 1 1,-6 3-1,-1 2 1,-4 3-1,-1 3 0,-4 0 1,-2 2 6,-4 1 1,-1 2 0,-8 3 0,-2 1-1,1 2 1,0 1 0,-4 2 0,-1 1-37,1 2 0,-1 1 0,21 0 0,-1 1 0,1 1 0,0 0 1,-1 0-1,1 1 0,0 0 0,1 1 0,0 1 235,1-1 1,1 2 0,0 0-1,-19 6 1,1 3 0,4 1 0,1 1-1,5-1 1,2 1 81,4 0 0,1 3 1,6 1-1,2 3 0,5 0 1,4 1-1,5 0 0,4 1-12,-13 33 0,20 4 0,25 1 0,20-1-243,-3-32 0,6-2 0,13 1 0,7-3 0,8-1 0,4-3 93,8 0 0,3-3 0,-23-9 0,0-1 0,2 0 0,7 1 0,2 1 0</inkml:trace>
  <inkml:trace contextRef="#ctx0" brushRef="#br0">25661 17845 8359,'-35'-16'123,"4"2"0,9 6 0,4 13 0,5 9-264,4 7 0,3 4 1,8 1-1,2 0-108,5-4 1,15-3 0,7-7 0,7-3 347,7-5 0,4-8 0,8-7 0,6-5 87,2-6 0,-29 8 1,0-2-1,2 1 0,0-1 1,0 1-1,1 1-124,-2-1 0,1 1 0,4 1 1,-1 0-1,-1-1 0,-1 1 0,0 0 1,-1-1 28,-1 1 1,-1 0 0,30-14 0,-4-1 0,-5-3-254,-7-5 0,-10-4 0,-10-3 0,-7-1-49,-5 1 1,-12-10 0,-12-5-1,-16-6 85,5 31 0,-3 0 0,-7-1 0,-4 1 0,-5-1 0,-2 1 1,-4 0-1,-2 1 32,-3 0 1,-4 2 0,-5-1 0,-3 3-1,-3 2 1,-1 2 0,-1 1 0,-2 3 107,0 3 1,-1 2 0,-7 4-1,-2 2 1,26 5 0,-1 2-1,1 0 1,-24 2 0,0 3 41,-1 4 0,0 3 0,6 4 1,1 4-1,3 6 0,2 4 1,6 1-1,3 3-40,4 1 1,2 5 0,-1 6 0,4 5 0,7 2 0,3 2 0,2 2-1,1 1-158,2 1 1,2 3-1,5 2 1,3 2-1,6-1 1,3 1 141,3-1 0,1 0 0,2-3 0,1 1 0,5 3 0,3 1 0,1 0 0</inkml:trace>
  <inkml:trace contextRef="#ctx0" brushRef="#br0">20142 16792 8121,'0'-18'0,"0"1"-312,0 0 0,-2 9 254,-2 3 0,-3 4 0,-7 2 0,1 2 123,0 1 1,-7 1 0,-2-4 0,-3 2 298,-2 2 1,1 4 0,-3-3 0,0 0-40,-2-1 0,0 6 0,2-4 0,0 2 26,-2 0 0,0-2 0,4 4 0,2-2-93,3 1 0,-4-3 1,4 4-1,-2 2-286,2 3 0,-1 4 1,3-4-1,1 5 55,0 4 0,-3-1 0,2 10 0,1 1 97,0 5 0,-3 5 1,4 0-1,2 6-18,1 1 1,1 13 0,3-6-1,2 2-61,4-1 1,5 1-1,8-5 1,8-2 19,9-2 1,18 1-1,4-9 1,10-1-33,3-1 1,-25-22 0,2-2 0,2 1 0,2-2 0,0-1 0,2-1-79,2 0 1,2-2-1,-1-2 1,1-1-1,-1-2 1,0 0 0,-1-2-1,0-2 82,0-1 1,1-1 0,3-1 0,1-1 0,-3 0 0,-1-1 0,2-1 0,-1-1 29,0 0 1,1-3-1,-2-1 1,0-2 0,-2 0-1,0-1 1,-1 0 0,-1-1-67,-1 0 1,-1-2 0,-2 1-1,-2-1 1,0 0 0,-1-2-1,31-16-59,-9-4 1,0-8 0,-11-3 0,0 0 67,-1 0 0,-2-12 0,-6 0 0,-3-2-16,-1-7 0,-8-3 0,-8-1 1,-7-3-229,-6 0 0,-3 35 1,-3 0-1,-2 1 1,-2 0-1,-4 0 1,-3-1 17,-1 1 1,-4 1 0,-5 0 0,-3 3 0,-3 2 0,-1 1 0,-5 2 0,-2 2 46,-4 1 0,-3 2 0,-2 1 0,0 3 0,-1 2 0,0 3 0,1 3 0,-1 1 12,0 2 0,-1 1 1,-4 0-1,1 2 0,4 3 1,2 1-1,-1 0 0,1 1-90,2 0 0,1 1 0,-32 6 0,7 2 0,9 4-289,8 2 1,7 3 535,12 1 0,0 1 0,8-1 0,-2 3 0</inkml:trace>
  <inkml:trace contextRef="#ctx0" brushRef="#br0">20528 16752 8419,'-13'-7'276,"0"-6"1,4-1-1,1-4 241,3 4 1,0-1 0,5-1 0,2-4-372,2 0 0,8-7 1,6-7-1,-1-3 66,3-5 0,-1-7 1,5 2-1,-2-2-97,2 0 1,-1 2 0,-1-3 0,-4 2-198,-3 2 0,1-1 0,-1 5 0,-4 5-149,-4 3 1,2 5 0,-3 5-419,1 2 0,-2 7 0,2 0-711,-1 5 0,4 7 1360,-1-2 0,3 10 0,1 2 0</inkml:trace>
  <inkml:trace contextRef="#ctx0" brushRef="#br0">21355 15060 20382,'-2'-14'-1381,"-2"1"0,1 1 0,-6 3 2164,-1 5 1,-2 4 0,0 4 0,2 7-876,1 5 0,0 5 0,-4 7 0,1 1-114,3 3 0,-3 0 0,5-1 0,-2 5-197,0 2 0,4 2 0,-3 0 1,-1 0-40,1 0 1,2-6 0,6-1-1,0-4-718,0-2 0,0 1 868,0-10 1,12 6 0,3-4 0</inkml:trace>
  <inkml:trace contextRef="#ctx0" brushRef="#br0">21728 14966 9951,'0'-13'-1264,"0"7"1653,0 6 1,0 11 0,0 8 0,0 1-57,0 4 1,0 6 0,0 4 0,0 3-52,0 4 1,-4 4 0,-2-1 0,-2 4-450,-2-1 0,0 3 0,-1-4 0,2 2-402,-1 2 1,3-4-1,-1-2 1,2-4 558,3-4 1,2-4-1,1-5 1</inkml:trace>
  <inkml:trace contextRef="#ctx0" brushRef="#br0">21688 15566 9799,'-9'-38'0,"2"4"221,1 7 1,2 14-937,4 13 0,4 6 1,0 7 264,-1 0 1,3 0 0,0-1-1,2-1 244,2-2 0,3-2 206,5 2 0,3 3 0,5-5 0</inkml:trace>
  <inkml:trace contextRef="#ctx0" brushRef="#br0">21928 15579 8779,'0'-17'0,"0"-1"310,0 2 0,0 1 1,-1 3-1,-2 2 124,-2 1 0,-1 6 0,3 0-601,-1 6 1,-1 4 0,5 6 0,0 1 204,0-1 0,0-4 1,0 0-1,2 1-229,2 2 0,2 1 0,6 1 9,1-1 1,-2-1 0,7-3 290,-4-5 0,0-2 627,-1-2-529,-6 0 0,-1 1 0,-6 4-69,0 4 0,0 4 0,0 3 1,0 2 157,0-2 1,8 3 0,5-1 0,8-1-178,4-3 0,2-2 1,-1-3-1,1-4-7,0-4 1,2-1-1,-1-1 1,-4-4-389,-3-4 0,0-4 1,-8-5-1,-6-4 150,-4-3 1,-3 0-1,-1 1 1,-4 3 22,-3 2 0,-9 3 0,-1 7 0,2 4-57,1 4 0,-1 2 0,3 5 0,5 6-423,5 4 0,5 8 0,5-2 583,11 3 0,15 8 0,14 1 0</inkml:trace>
  <inkml:trace contextRef="#ctx0" brushRef="#br0">19995 16752 8131,'-31'-1'-131,"-1"-2"0,-1-2 131,0 2 0,-2 3 0,2 8 0,1 8 446,-1 9 0,-2 17 1,3 5-1,3 11-287,1 8 0,16-26 0,3 2 1,0 0-1,2 2 0,1 3 0,1 1-96,2 2 1,2 2-1,3 0 1,3-1 0,3 0-1,3-1 1,5-2 0,4-3-112,3-1 0,4-2 1,5-1-1,3-3 0,4-1 1,2-3-1,2-3 1,1-1 99,2-3 1,0-3 0,3-2 0,1-4 0,2-2 0,0-2 0,2-2 0,2-2-92,1-2 0,1-2 1,3-4-1,0-3 0,1-4 1,0-2-1,0-2 0,-1-3-9,0-2 1,1-3 0,3-3 0,0-3 0,-4-1-1,-2-2 1,1-1 0,-1-2-55,-2-2 1,-2 0-1,0-1 1,-2-2 0,-4 1-1,-3-2 1,-1 0 0,-1-1-103,-2-1 0,-1-1 0,-2-4 1,-2-1-1,-6 0 0,-2-3 1,-2 1-1,-3-1-42,-4-1 0,-3 0 0,-3 1 0,-3-1 0,-7 1 0,-4-1 0,-3 0 1,-4 0 122,-5 0 1,-6 1 0,-5 2 0,-5 2 0,-7 1 0,-5 2 0,-4 3-1,-3 3 127,-6 2 1,-2 3-1,-5 1 1,-2 3-1,-1 5 1,-1 3 0,0 1-1,0 2-43,2 2 1,-2 2-1,-4 2 1,-1 2-1,6 6 1,1 1-1,2 2 1,0 1 251,1 3 0,0 2 0,3 3 1,2 2-214,7 0 0,1 1 0,0 2 0,2 0 0,5-3 0,2 1 0,-2-1 0,0 1 0</inkml:trace>
  <inkml:trace contextRef="#ctx0" brushRef="#br0">20288 17125 7994,'-16'-46'273,"3"-2"0,-3 3 1,8 4-1,1 7 323,2 6 1,4-2 0,-1 8 0,-1-2-616,-1 2 0,0-8 1,4 2-1,1-3-315,3-2 0,4-8 1,5-2-1,2-7-3,3-10 0,-2-5 0,6-4 1,-10 33-1,-2-1 330,1 0 0,-1 0 1,2-5-1,0 0 1,-3-4-1,0 0 1,-1 0-1,0 0 122,0 0 0,-1 0 0,0-3 0,-1-1 1,1 3-1,-1-1 0,1-1 0,0-1 186,-1-2 1,1 0 0,0 2-1,1 0 1,0-1 0,0 0 0,2-1-1,-1 0-99,2-1 1,-1 1 0,1-2 0,0 0 0,2 0 0,0 0 0,-1 0 0,-1 1-148,1 2 1,-1 1 0,-1 0 0,0 0 0,2 0 0,0 2 0,-1 0 0,-1 0-105,-1 0 1,1 1-1,1 1 1,0 0 0,-1 1-1,-1 0 1,1 1 0,0 2-119,-1 1 0,1 0 0,2-5 1,1-1-1,-1 3 0,1-1 1,2-2-1,0-1-36,0-1 0,0-1 0,-1 3 1,1-1-1,0-1 0,0-1 1,1 1-1,0-1 157,2-1 0,-2 0 1,0-2-1,0-1 0,1-1 1,1 1-1,0-2 1,0 1 77,-2 0 1,2 0-1,1-1 1,0 1 0,-2 0-1,0 0 1,1 1-1,0 0 42,0-1 1,-1 1-1,-2-1 1,0 2 0,1 0-1,1 2 1,-2 1 0,1 1-31,-1 1 0,1 1 1,2-1-1,1 1 1,-2 4-1,1 0 1,1 1-1,-1 0-102,0 1 1,0 0 0,2-2 0,1 1 0,-1 2 0,-1 1 0,1-1 0,0 0-17,1-1 1,1-1-1,0-1 1,-1 0 0,-1 0-1,0 0 1,0 0-1,0 0 41,0 0 0,0-1 1,-2-4-1,-1 0 1,0 6-1,0-1 1,0-1-1,-1-2 113,-1 0 1,0-1 0,-1-1-1,0 0 1,-1-1 0,0 1 0,1 2-1,-1-1 54,0 1 1,1 0-1,-2-2 1,1 0-1,-1 3 1,1 1-1,-1 1 1,0 0-82,-1 1 0,1 0 0,5-3 0,-1 1 1,-3 5-1,1 1 0,0 0 0,1 0-29,1 1 0,1 0 1,-1 0-1,1 0 1,1 2-1,1 1 1,-1 0-1,1 0-26,1-1 0,1 0 0,-1 3 0,2 0 0,2 2 0,2 0 0,0 0 0,0 0-84,0 2-1,0-1 1,2-4 0,0 1 0,21-23 0,-24 26 0,2 0 48,-1-1 0,1 1 1,1-2-1,0 1 0,0 2 1,0 0-1,0 0 0,-1 1 49,1-1 1,1 0 0,-2 0-1,0-1 1,25-25 0,-1-3 0,-26 29 1,0-1 0,2 0-1,1 0 1,21-24 0,1-1 46,-1 1 1,-21 27 0,0 0 0,27-24 0,3 2-64,1 3 1,-28 23-1,0 1 1,28-16 0,1 3-53,-1 1 1,3-3 0,-4 5 0,-2 2-55,-1 1 0,-9 1 0,-5 0 0,-5 2 73,-4 3 1,-5-3 0,-8 4 0,-2 0 33,-6 3 1,-5-1 0,2 0 0,-2 0-64,-3-1 1,-2 1 0,-1 3 0,0-2-401,0 2 0,-4 5 1,-1 3-1251,2-3 1221,2 5 0,1 6 1,0 9 628,0 3-134,-6-5 0,-7 11 0,-8-3 0</inkml:trace>
  <inkml:trace contextRef="#ctx0" brushRef="#br0">24248 7103 8287,'0'-13'172,"0"0"1,5-1-1,6 0 1,4-3 313,2 0 1,7 0-1,-2 7 1,4 2-308,0 3 0,5-4 1,2 4-1,1 2-301,3 2 1,0 1 0,-1 1 0,-5 4-412,-3 4 1,-3 2-1,-3 3 1,-4 1 252,-3 2 1,-8 0 0,-2 3 0,-4 1 196,-1 0 0,-1 1 0,-2 6 1,-3 2-136,-2 1 1,4 10 217,-5-1 0,0 15 0,-4 0 0</inkml:trace>
  <inkml:trace contextRef="#ctx0" brushRef="#br0">25634 5784 8847,'13'-15'0,"-1"-1"-345,-3-2 1,3 5 0,-5 4 0,2-1 127,0-2 1,-5 3 0,4 0 0,-2-1 261,-3-2 0,3-6 0,-2-1 0,-1-1 595,-1 1 0,-2 1 1,0 5 49,0 0 1,-2 1-1,-2 3-509,-5 5 0,-3 7 0,-3 2 0,-1 3-67,-2 2 1,-4 1 0,3-1 0,-1-3 18,1-1 0,-8 3 0,4-3 0,-1 0 267,-1 0 0,-5-2 1,-2-2-1,-1 1-87,0 1 1,-4 2 0,3-3 0,0 3-41,3 2 0,-1-1 1,-1 3-1,-1-1-46,-3 2 1,0 5-1,0 2 1,3-1-187,1 3 1,-4-4 0,3 5 0,0-1 33,3 1 1,-2-3 0,2 3 0,2-1 168,0 1 0,-2-3 0,0 4 0,2 0-18,0-1 1,7 4 0,0-3 0,0 4-32,1 0 0,2 1 0,4-1 0,-1 3-122,-2 2 1,0 3-1,6 6 1,2 0-96,1 0 1,6 4-1,-1 2 1,2 0-16,2 0 0,0 3 0,2-3 0,2 1 92,5 3 0,3-4 1,1 0-1,1-3 79,-1-3 1,5 7-1,1-7 1,3 2 230,6-1 0,3-1 0,8 0 0,1-1-160,6-4 0,9 4 1,4-5-1,0 0-169,0-3 0,5-4 0,-2-4 0,3-2 91,2-2 0,4-2 1,0-8-1,0-5-162,2-2 0,-4-2 0,7-2 0,-38 0 0,0 0 13,36-7 1,-36 3 0,1-2 0,32-9 0,0-6-28,-35 11 1,0-1 0,31-13-1,3-3 1,-4-2 16,-32 14 1,0-1 0,1 1-1,-1 0 1,29-20 0,-4-3-30,-4-3 0,-26 16 1,-1-1-1,19-27 1,-23 25-1,-1 0-63,0-4 0,-1-1 0,0 0 1,0-2-1,-1-3 0,-2-2 1,-1 1-1,-2-2 155,0-1 1,-2-1 0,-3-1 0,-1 0 0,-2 0 0,0-1 0,-2 2 0,-2 0-1,-1 2 1,-1 1 0,-3-2 0,-3 1-1,-1 4 1,-2 1 0,-2 1 0,-2 0-170,-3 2 0,-3 0 0,-6 1 0,-3 2 0,-4 3 0,-2 3 0,-4 0 0,-3 2-112,-2-1 1,-2 2 0,-6 3 0,-3 2 0,2 2-1,0 2 1,-4 1 0,0 2-355,-1 2 1,0 1-1,-2 0 1,0 2-1,1 1 1,1 1-1,2 2 1,1 0 176,0 1 0,0 0 1,2 4-1,2 0 1,5 2-1,2 1 0,-33 9-122,9 2 1,7 8-1,9 2 1,6 7-179,6 5 727,10-5 0,2 7 0,6-2 0,3 2 0,4 4 0</inkml:trace>
  <inkml:trace contextRef="#ctx0" brushRef="#br0">5319 18698 10672,'6'-28'0,"3"7"800,2 9 0,4 6 0,4 8 1,7 2-688,3 5 1,10 10-1,-1 7 1,7 3-481,2 1 1,-2-2 0,3-1 0,3-2 217,1-3 1,5-3-1,4-7 1,4-3 351,8-5 1,1-2 0,-35-2 0,0 0 0,2 0 0,0 0 62,-1 0 0,1 0 1,4 0-1,1 0 1,-1 0-1,0 0 1,0 0-1,0 0-147,1 0 1,0 0 0,2 2-1,0 0 1,2 1 0,0 0-1,0 1 1,0 0-5,2 1 0,0 0 0,3-2 1,1 0-1,1 0 0,0 0 1,0-1-1,0 0-29,-1 1 1,-1-1-1,4 0 1,1 0-1,0-1 1,1-2 0,1 1-1,-1 0-188,0 1 1,0-2 0,3-1-1,1-2 1,-4 0 0,0-2-1,1-1 1,-1-1 271,2-1 1,0 0-1,5 0 1,-1 1 0,-7 1-1,-1 0 1,-3 1 0,0-1-68,-2 0 1,0 1 0,3 1 0,-1 1 0,-3 0 0,-1 0-1,0 1 1,0 0-43,-2 2 1,-1-1 0,-3 2 0,0-1 0,-2 1 0,-1 0 0,-1 0 0,-1 0-293,1 0 1,-1 0-1,-1 0 1,-1 1-1,35 4 1,-3 2-721,-6 1 0,0 5 0,-7-1 0,-3 4 951,-5 0 0,-1 1 0,-9-2 0,-6-2 0,-4-3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7252 14433 8443,'-8'0'2583,"4"0"-2307,8 0 0,-2 2 1,2 2-100,-2 5 1,-2 3-1,0 3 1,-2 1 74,-2 2 1,1 4 0,-6-3 0,-2 1-18,0-1 0,-3 3 0,1-3 0,0 1-1,-1-1 1,1 3 0,0-3 0,-2 0-102,-3 1 0,3 2 0,-3-4 0,4-2-133,0-1 0,1-3 1,-2-2-1,-1-1 51,-2 1 0,0 1 1,4-1-1,-3-1 26,-1 1 1,-4-2 0,4-1 0,1-1 21,-3-3 0,1 3 0,-5-2 0,2 1 14,-1 1 1,-3-5 0,0 4 0,-1-4-18,0-1 0,1 0 0,-1 0 0,0 0-48,1 0 0,-1-4 1,0-2-1,1-2 59,-1-2 0,0-2 0,1-1 0,-1-1 1,0 1 0,2-5 0,2 1 1,2 0-30,2 2 0,-5-2 0,2-1 1,-2 2 23,2 1 1,-2 2 0,5-2 0,-2-2-93,-3 0 1,1-1-1,-1 3 1,2-1-89,-2-2 1,5-6 0,0 4 0,1-3-17,0 1 0,0 1 0,5-2 0,1 1 98,3-2 0,-1-1 1,5-2-1,1 0 147,-2 1 1,5-2 0,-4-2 0,4-1-76,1 1 0,-5 1 0,1-1 0,1-3-101,1-1 0,1 5 0,-2-4 0,-2 1-116,2-4 1,0 2-1,1-2 1,-3-1-46,2-1 1,2-2 0,1 0 0,0 0 65,0 0 1,0-3 0,0 0 0,0 2 155,0-2 1,0 1 0,0 5 0,0 2 83,0-2 1,0 3-1,0-2 1,-2 1-82,-2 0 0,2-2 0,-4 5 0,2-2-107,-1-3 0,-1-2 1,4-1-1,-4 2 21,-2 2 0,5-7 0,-3 3 0,2-1-90,-1-1 0,1-1 0,4 1 0,0 0 58,0-1 0,0-4 0,0 2 0,0 2 72,0 2 0,0 1 0,0 0 0,0 0 36,0 0 1,-4-3 0,-1 0 0,2 3-121,2 2 0,-4-7 1,1 8-1,-1 0-47,-1-1 1,3-5 0,-4-2 0,0 1-4,-1-2 0,5 5 1,-1-5-1,1 1-19,-2 1 1,4-1 0,-4 5 0,4 2 190,1 2 0,0-5 0,0 4 0,0 0 24,0-2 0,0 5 0,0-1 1,0-1-26,0 2 1,-1-3 0,-2 5 0,-2-1-32,2 0 1,-3-2 0,2 4 0,1 0-98,1-2 0,2 5 0,0-5 0,0 2 87,0 0 0,0 0 0,-1 3 0,-2-2-20,-2-1 0,1 0 0,4 3 0,0-2 59,0-1 1,0-1 0,0 2 0,1-1-41,4 1 1,-2-4 0,6 0-1,0-1-131,-2-1 0,3 7 1,-4-3-1,0 4 115,0 2 0,-1-1 0,-4 0 0,2 1-18,2-1 1,-1 0 0,-4 1 0,0-1 133,0 0 1,0-1-1,0-1 1,0-2-78,0 1 0,0-3 0,0 2 0,0 3-59,0 4 1,4-5 0,2 2 0,0-1-130,0 0 0,3 3 0,-3 1 0,1 2 77,4-2 1,-4 0 0,2 1 0,0 1 77,-2-2 0,5 0 0,-4 0 0,1 2 10,-1-1 1,-3-1 0,2 0-1,1 3-40,-1 2 0,-2-4 1,3 0-1,3-2-30,1-2 0,1 5 1,2 0-1,1 0-21,2 1 1,1-3 0,-3 7 0,4-1 7,0-1 0,-3 4 1,2-4-1,-1 1 111,-1 0 0,1-1 1,-3 2-1,1-2-25,2-1 0,0 3 1,-5-2-1,1 1 62,-1 0 1,-1 1 0,-2 3-1,-1 1-136,1 0 1,-2-1 0,1 1-17,1 0 0,2-1 1,1 3 5,1 2 0,-1 1 0,0 5 25,0-1 0,1-5 0,-1 4 1,0 1 75,1-2 0,-1 5 0,0-4 74,1 4 0,-1-4 1,0 1-83,1 1 0,-1 1 0,-1 4 1,-2 1-41,-1 1 1,0 11-1,4 0 1,-1 3 41,-3 1 0,3 5 1,-3-2-184,3 3 121,-5 2 1,5 4 0,-5 0 0,1-2-60,-4 0 1,2-3 0,0-1 0,0-1-113,0-2 0,0-5 0,-2 0-259,5-2 1,-1-6-1,1-2-135,1-1 1,-3-1 623,2-5 0,-6-6 0,3-1 0</inkml:trace>
  <inkml:trace contextRef="#ctx0" brushRef="#br0">6665 8876 8469,'-13'0'-176,"4"-5"1,1 0 470,3-3 0,0 4 0,7-4 121,2 2 0,3 2 1,8 5-1,2 4-825,0 4 1,8 3-1,2 2 1,7 3-1063,5 0 1471,7 1 0,1 1 0,6 2 0</inkml:trace>
  <inkml:trace contextRef="#ctx0" brushRef="#br0">9344 12381 8124,'-13'-6'-44,"4"3"-178,0-6 1,6 0 528,-1-4 1,4 1-6,4 3 0,-2 2 0,4 4-105,0-2 1,-3 8 0,4 9 0,0 6-19,1 3 1,-5 1 0,3 5 0,0-1 16,3 1 0,1 0 0,0-1 0,-1-1-5,2-2 0,5 2 0,2-5 0,-2 1-81,-1-3 0,3 1 1,1-1-1,0-2-3,0-1 0,5-2 0,-2 1 0,3-1-40,2 0 0,-2-4 0,0 0 0,1 0-59,2-2 1,1 4 0,-2-7 0,0 1-37,-1 1 0,5-5 0,1 4 0,-3-4 39,-1-1 0,-1 0 1,0 0-1,-1-1 41,1-4 0,0 2 1,-1-6-1,-1-1 77,-2-2 0,2-6 1,-1-1-1,2-2 34,1-2 1,2-1 0,-6 0 0,2 2-69,2-2 1,-2-4 0,-2-1 0,-2 0-21,-2 0 0,-1-1 0,-5 2 0,1 0-117,-1 1 1,-1-7-1,-2 8 1,-2-3 20,-2 1 0,-2-3 1,-4-1-1,0-1 99,0 0 0,0-4 1,0 3-1,0-1 20,0-1 1,0-2 0,2-4-1,1 4-26,1-1 1,5 1 0,-5-2 0,-1 1-23,-1 4 0,2-2 0,1 4 1,-2 1-89,-2-1 0,-2-2 0,-2 2 0,-3 0-4,-2 1 0,4-5 0,-5 1 0,-1-2-110,-2-2 0,-2 0 1,1 0-1,0 1 92,-1 4 0,1-8 1,0 3-1,1-2-19,3 1 1,-1 1 0,4-2 0,-2 0 12,-2-3 1,4-4-1,0 5 1,2 1 99,-1 1 0,-4-2 0,5 0 0,0 1-75,-2 1 1,3-2 0,-6-2 0,-2 0-36,0 0 1,2-3-1,0 3 1,-2 0-10,0 0 1,-3-2-1,1 2 1,1 0-16,3 0 0,-1 1 1,4 5-1,0 0-8,0 1 0,2-1 0,4-2 0,0 1 10,0 1 1,0-6 0,0 9 0,0 0 103,0-2 1,-5 2 0,1 0 0,-1 3-32,-1 1 0,3 2 0,-6 3 0,1-1-22,0-2 0,-4-1 0,3 4 0,-2-1 39,-3-2 0,5-5 0,2 5 0,0 1-2,-1 2 1,5-3-1,-1 0 1,2 1-28,2 2 0,0 2 1,0-1-1,0 0 91,0 1 1,0 0 0,0 3 0,0 2 25,0 2 0,-4 0 1,-2 4-1,-2 0-240,-2 3 0,1 3 0,-3-1 0,-2 2-38,-1 3 0,-2-1 1,1 3-1,-3-2 122,-2 2 1,3 0-1,-4 0 1,0-1 6,1 1 0,-4 1 0,3 2 0,-3 0 110,-2 0 0,2-4 0,0 0 0,-1 1 0,-2 1 1,-1 2 0,2 2 0,0 1-86,1 1 0,-5 5 0,0-3 0,-1 1 10,0 4 1,2-4-1,-4 2 1,0 0-22,0-2 0,3 1 0,-3-6 0,1 4 99,4 2 0,-4-1 0,2 4 0,1-3-16,2 3 0,2-1 0,0 1 0,3-3-19,0 3 1,6 5 0,-4 3 0,0 1-61,0-1 0,5 5 1,-2-1-1,4 5-109,0 3 1,2 5-1,2-5 1,3-1-326,1-2 0,-3 3 1,4 0-1,2-1 79,2-2 0,1-3 0,0-1 0,0-4 406,0 0 0,0-3 0,0-3 0,0-1 0</inkml:trace>
  <inkml:trace contextRef="#ctx0" brushRef="#br0">8651 9049 8422,'-25'0'86,"3"0"0,3 0 0,5 0 1,1 0-112,0 0 1,1 6 0,3 3 0,4 3-352,4 1 0,7 6 0,6 4 376,8 2 0,15 7 0,12 2 0</inkml:trace>
  <inkml:trace contextRef="#ctx0" brushRef="#br0">18769 6850 8570,'-13'-10'132,"-1"-4"0,1 0 0,0 5 0,-1 4 97,1 4 1,0 1 0,-1 0-74,1 0-49,0-6 1,11 0 0,8-4 0,9 1 53,7-2 0,5 4 0,2 0 0,4-1-117,1 1 1,-3 4 0,3-2 0,-1 4-60,-4 1 1,-2 0-1,-3 0 1,-4 1-64,0 4 1,-3 2-1,-5 7-26,-3-1 0,-3-4 0,-6 0 0,-1 1 64,-4 2 1,-7-3 0,-5 0 0,-1 0 243,-1-2 1,4 3-1,-3-5 429,3-2-461,8 4 0,13-4 0,11 4 0,9-1-70,5-3 1,1 0 0,4 2 0,-5 2-157,-3 1 1,2 3-1,-2-2 1,-4 3 2,-4 1 1,-6 5 0,-7 0 0,-1-2-11,-3-1 1,-3-2 0,-5 1 0,-3-1 93,-4 0 0,-8 1 0,-2-1 1,-3 0-146,-2 1 1,1-2-1,-1-4 1,0-2-244,1 0 1,1-4-1,2 2 1,6-2-336,2-2 0,4-2 690,7-2 0,17-4 0,15-5 0</inkml:trace>
  <inkml:trace contextRef="#ctx0" brushRef="#br0">19595 6943 8258,'-16'-22'0,"3"0"435,5 3 0,7 8 1,4 8-553,1 6 0,7 5 1,-3 4-1,4-2-341,2-1 1,5-6 0,3 1 0,3-2 169,2-2 1,1 0 0,2 0 0,2-2 287,2-2 0,2-4 0,4-5 0</inkml:trace>
  <inkml:trace contextRef="#ctx0" brushRef="#br0">20102 6717 8556,'-8'-24'673,"4"-2"0,4 3-706,4 10 0,4 6 0,5 8 0,1 4-441,-1 3 1,2 9 0,2 0 0,4 0 113,0-2 1,9 1 0,-2-1-1,3-3 360,1-1 0,5 1 0,-3 2 0</inkml:trace>
  <inkml:trace contextRef="#ctx0" brushRef="#br0">20648 6664 8486,'-13'-6'420,"0"-3"1,-1 3 0,1 3 0,0 6-238,-1 6 0,-3 14 0,-3 10 0,0 7-664,-4 4 0,3 5 0,0-3 0,2-1-103,3-4 0,7 1 584,5-11 0,8 6 0,3-3 0</inkml:trace>
  <inkml:trace contextRef="#ctx0" brushRef="#br0">20795 7117 8519,'-21'-11'626,"4"-2"1,2 6 0,3 11-1187,3 12 1,-3 8-1,3 3 1,-3-1 559,-1 1 0,0 0 0,-1-1 0</inkml:trace>
  <inkml:trace contextRef="#ctx0" brushRef="#br0">21142 6637 8527,'-14'-27'4,"2"14"1,4 9-1,2 11-328,0 9 0,4 5 0,-2 6 0,4-1 523,4 1 0,4 1 0,5 3 0,2 3 292,3 0 1,-4 5-1,4-4 1,-3 2-655,-2-1 0,-1 5 0,-3-5 0,-5-4-418,-2-2 0,-8-5 0,-4-3 581,-7-4 0,-3-9 0,-7-3 0</inkml:trace>
  <inkml:trace contextRef="#ctx0" brushRef="#br0">20995 6717 8298,'21'-47'511,"10"-2"0,1 9 0,10 7-75,7 8 1,7 7-1,5 9-436,4 5 0,-7 8 0,7 4 0</inkml:trace>
  <inkml:trace contextRef="#ctx0" brushRef="#br0">18649 7970 14916,'-13'-6'-910,"5"-2"596,4-5 0,2 4 0,2 0 0,2 0 396,2 2 1,4-3 0,5 4 0,0 0 47,1 0 1,0-3-1,3 3 1,0 0 45,0 0 1,2 2 0,0 4 0,0 0-71,1 0 1,-1 0 0,-3 1-1,2 4-225,-2 4 1,-2-2 0,-5 2 0,-4 1-99,1 2 0,-4-3 1,2 0-1,-4 1 169,-4 2 0,1-3 0,-6-2 1,-1 1 270,-2-1 1,-2 2-1,1 4-129,0 1 1,5-1 0,4 0-272,3 1 1,2-6-1,3 0 1,5-2-76,3-3 0,1 3 0,1-2 0,1-1-68,2-1 1,4-2 0,6-2-1,-1-2 341,1-5 1,12-9 0,2-3 0</inkml:trace>
  <inkml:trace contextRef="#ctx0" brushRef="#br0">19395 7956 8545,'0'-13'-154,"2"6"0,2 2-19,5 4 0,3 1 0,1 1 0,1 2 173,-1 2 0,0-1 0,1-4 0</inkml:trace>
  <inkml:trace contextRef="#ctx0" brushRef="#br0">19729 7850 8807,'0'-23'0,"1"1"279,4 3 0,3 9 1,9 5-443,1 4 1,-1 1-1,-2 0 1,1 0-62,2 0 1,0 0 0,-3 0 0,1 0 194,2 0 1,0 0 0,-5 0-34,0 0 0,-4 0 0,-1 1 70,-3 4 0,-6 2 1,-8 5 153,-3-3 0,3-3 0,0-5 77,-1 4-77,4-4 0,2 5 0,8-6 0,5 2-123,3 2 1,3 2-1,1 4 1,2-1-36,-2 2 0,-1 0 1,-3 3-1,-2-1-84,-1 0 0,-6 1 1,1-1-1,-2 0 118,-2 1 0,-2-1 0,-1 0 0,-2-1 29,-3-3 0,-1 1 0,-4-4-260,0 2 0,-1-1 0,1 2-265,0-5 0,4-2 458,0-2 0,0 0 0,-4 0 0</inkml:trace>
  <inkml:trace contextRef="#ctx0" brushRef="#br0">20435 7916 8525,'0'-22'417,"0"0"1,0 10-342,0-1 1,2 8-404,2 1 0,3 2 1,7 2 71,-1 0 0,5 0 0,0 0 0,-1 0 78,3 0 177,0 6 0,7-4 0,0 4 0</inkml:trace>
  <inkml:trace contextRef="#ctx0" brushRef="#br0">20915 7743 8469,'0'-27'-119,"0"2"116,0 3 1,0 10 0,0 12-328,0 8 1,0 5 0,-1 5 0,-2 2 254,-2 1 1,1 3 0,4-5-1,1 0-3,4 1 1,2-3-1,8-5 1,1-1-23,2-3 1,6-5 0,-2 2 0,3-4-187,2-1 286,-1 0 0,7-11 0,1-4 0</inkml:trace>
  <inkml:trace contextRef="#ctx0" brushRef="#br0">21235 7770 8469,'-13'-5'0,"-2"2"44,-3 5 0,3 5 0,-3 11 0,4 3 65,0-1 0,1 10 0,1-3 0,3 1-337,5 0 0,2-7 0,2-2 0,0-1-109,0 0 0,6-2 0,5-6 337,5-1 0,5-6 0,5 3 0</inkml:trace>
  <inkml:trace contextRef="#ctx0" brushRef="#br0">21582 7996 11713,'0'14'-515,"0"-1"1,0 2-1,-2 1 534,-2 2 0,-8 8 1,-6 0-1,2 0-175,1 4 1,2-5 0,-1-3 0,2 1-376,3-3 0,5-2 0,8-9 619,5-5 1,9-8 0,3-4 0</inkml:trace>
  <inkml:trace contextRef="#ctx0" brushRef="#br0">21928 7770 8413,'2'-8'266,"1"2"107,1 0 1,0 6-1,-4 0-160,0 8 0,5 4 0,-1 3 0,-1 1-246,-1 2 1,-2 4-1,0-3 1,0 2-438,0 2 1,-2 1 0,-1 0 0,-3-3 33,-1-2 0,-2-1 0,-3-5 0,0 0 436,-1 1 0,3-7 0,-10-1 0</inkml:trace>
  <inkml:trace contextRef="#ctx0" brushRef="#br0">21795 7770 8581,'13'-36'0,"0"-1"0,1 2 240,-1 1 1,6 4 0,5 8 0,4 5-352,3 7 0,6 0 1,0 5-1,5 2-938,2 2 0,1 5 1049,-5 1 0,0 5 0,0-2 0</inkml:trace>
  <inkml:trace contextRef="#ctx0" brushRef="#br0">22501 8036 9581,'-13'2'464,"0"5"0,-1 9-804,1 10 1,0 3-1,-2-1 1,-1 2-2276,-2 1 2608,-6 0 1,3-10 0,-5-2 0</inkml:trace>
  <inkml:trace contextRef="#ctx0" brushRef="#br0">23194 7610 8477,'8'-14'-560,"-2"1"1,-5 0 980,4 0 0,-4-1 1,2 1 5,-6 0 1,-4 5-1,-7 4 1,0 2-148,-4 2 0,-3 6 1,-6 6-1,1 7-213,-1 8 1,1 8 0,-1 2 0,2 6-85,2 6 0,4 8 0,7 2 0,3-2-359,5-2 0,10 2 1,9-10-1,8 0-33,7-2 1,10-11 0,-1-6 0,1-6 169,3-3 0,-2-5 1,-5-7-1,-7-1 137,-5-3 1,-5-3 0,-7-4 0,-3-5 400,-5-3 0,-10-1 0,-7-1 0,-8 1-61,-4 0 0,-6 5 0,-2 4 0,1 2-1014,-1 2 776,-4 6 0,3 7 0,-6 8 0</inkml:trace>
  <inkml:trace contextRef="#ctx0" brushRef="#br0">6638 16752 7997,'-7'-13'136,"1"4"1,6 0 386,0-1 1,2 2-1,2 1 1,5 1-379,3 3 0,6-3 0,-1 2 1,0 1-229,-3 1 0,0 4 0,-1 1 0,0 3 108,1 1 1,-5 2 0,-2 6-1,-1 1 131,-3 2 0,-2 4 0,-1-3 0,0 1 4,0-1 1,-4 3-1,-2-3 1,-1 2-21,-4 3 0,-5 1 0,-3 1 0,-1 0-143,1-4 0,-5 2 1,2-5-1,-3 0 52,-2 0 0,1-1 1,-2-5-1,-2 1-269,-1-1 0,-6-1 0,1-2 0,-1-2 139,2-2 0,-8-2 0,3-4 0,-2 0 209,1 0 0,1-1 1,0-2-1,1-3 71,4-2 0,-8 4 1,4-4-1,1 1-132,1 0 0,3 2 0,-3-2 0,1-1 13,-1 1 0,5 3 0,-1-5 0,2-2-119,0-1 0,0-1 0,4 0 0,2-2 41,3-3 1,-2-1 0,5-5 0,-1 1 64,1-6 0,1 3 1,5-7-1,1 2 44,3 0 1,-3-6-1,5 1 1,0-1-67,2 2 1,-1-2 0,0 3 0,0-2-156,1-1 1,-1-7 0,3 5 0,-3-1-96,-2-3 0,4-1 0,-5 1 0,0-3 120,2-1 0,-5 2 0,3-4 1,-3 1 54,-1 0 1,1 1-1,2 4 1,1-3 365,-2-1 0,-1-1 0,1-2 0,0 2-5,2 3 0,2-9 0,-3 4 1,2 1-311,2 2 0,-3-4 0,5 4 0,1-2-219,1 0 1,2 0-1,0-4 1,0-2 89,0-3 1,-4 4 0,0-6 0,1 3 29,1-1 1,-2-12 0,-1 1-1,2-2 135,2 4 0,-4-7 1,1 4-1,1 1 291,1-2 0,2-3 0,0 1 0,0 2-184,0 3 1,0-2 0,0 8 0,0-2-353,0 2 1,5-1-1,1 3 1,1 1-76,4 0 1,-1-3 0,0 2-1,-2 1 209,-2 0 1,3-5 0,-5 2 0,0-3 98,2-2 1,-3-2-1,5-1 1,-2 4 20,-3 0 0,3-5 0,-1 6 0,1 0 48,0 0 0,5-9 1,-2 4-1,2-2-301,3 1 0,-1-1 0,2 3 1,1 2 106,2 2 0,-5-2 0,-4 8 0,2 0-46,0 0 0,-2-5 0,-1 3 0,-2 1 76,-3 2 0,3-1 0,-2-2 0,-1-1 185,-2-2 1,1-3 0,1 10-1,1 0-82,-1 3 0,-1-6 1,-2-2-1,1-1-21,4 0 1,-4 4 0,4 6-1,-4-2-60,-1-3 0,4 2 0,1-5 0,-2 2-238,-2 3 1,-1 1-1,2 2 1,1-1 225,1 1 1,1 0 0,-5-1 0,0 1 96,0 0 0,0 0 0,0-1 1,0 1 34,0 0 1,0-1 0,0 1 0,0 0-35,0-1 0,-2 1 1,-1 0-1,-1-2-226,1-3 1,1 8-1,2-3 1,-1 1 113,-4 0 0,4 0 0,-3 2 0,1 2 36,-2 2 1,2-2 0,-4 0 0,1-1-18,3-1 1,-3-5 0,2 8 0,1-2 321,1 0-203,-4 6 1,5-9 0,-4 5-82,4 0 1,1-4-1,0 5 1,0-1-73,0-3 0,0-1 1,0 1-1,0 2 39,0 3 0,0-4 1,0 4-1,0 2 39,0 2 1,0 1-1,0 0 1,1 0-29,4 0 0,-4-3 0,4 0 1,-4 3-94,-1 2 1,5-7 0,-1 8-1,-1 0 24,-2-1 1,1 1 0,1 0 0,3 2 21,1 3 0,-2-4 0,2 5 1,0 2 141,1 1 0,1-4 0,6 0 0,1-1-69,2 1 0,4-5 0,-3 1 0,2-1 12,2 2 1,3-2-1,2 4 1,1 2 2,3 3-83,-1-8 0,-3 18 1,1-8-58,3 1 1,-1 1-1,-5 2 1,-1 4 84,-2 3 1,0 2 0,-3-1-1,-1 1-33,0 0 1,3 1-1,-2 2 1,0 1 109,4-2 0,1 4 0,2-2 0,0 0-44,-1 2 1,7-4-1,1 5 1,1 1-48,1-1 0,-2-3 0,3 4 0,-3 2 10,-1 2 1,2 1 0,-2 0-1,-1 0 17,1 0 0,-2 1 1,-4 4-1,-2 4 34,-3 3 1,2 5 0,-6 3 0,-2 2-52,-1 6 0,-3 0 1,-2 6-1,-1 0 7,1 0 0,2 2 0,0 4 0,-2-2-32,-1-2 1,0 1 0,4-6-1,1-1-34,-1-2 1,-1-2 0,-2 1 0,-2 0-142,-2-1 1,4-5-1,-3-3 1,2-2-202,0 2 0,-1-3 1,2 2-1,-3-2 438,-1-1 0,-1-1 0,-5 0 0</inkml:trace>
  <inkml:trace contextRef="#ctx0" brushRef="#br0">6905 6664 8375,'-22'-37'0,"0"5"0,2 10 1019,4 6 1,9 12 0,2 6-825,4 10 0,2 19 0,4 2 0,5 3-1297,6 2 0,5 1 0,7-1 0,3-2 187,5-5 0,8-11 915,5-6 0,15-7 0,4-7 0</inkml:trace>
  <inkml:trace contextRef="#ctx0" brushRef="#br0">9278 6637 22655,'-9'-16'-2796,"0"2"1,0 11 2166,-4 3 0,4 2 0,0 5 544,-1-1 1,-2-1-1,-2-7 1,1-2 187,0-5 1,-1-3 0,1-1 0,-2-1-89,-2 1 1,2 0-1,-4 1 1,1 1 241,0 3 1,-4 0 0,2-1-1,1 5-254,0 2 1,-5 2 0,2 0 0,-2 0-392,2 0 1,-3 0-1,3 0 1,-3 0 447,-2 0 0,2 0 0,0 0 0,1 0 71,0 0 0,-4 0 0,6 0 0,-3 0 97,-2 0 0,0-4 0,1-1 1,0 1-45,4-2 0,-3 5 0,4-4 0,-1 2-138,0-1 1,6 2 0,-4-2 0,3 2-8,-1 2 1,-1 0 0,2 2 0,-2 1-191,-2 1 1,1 2 0,-4-3-1,2 2 169,-2-2 1,-1 2 0,-2 0 0,0-2 46,1-2 1,-1 4 0,-1-1 0,-2-1-6,-1-1 1,-1-2 0,2 0 0,-1 1-13,1 4 0,2-4 1,1 4-1,1-3 19,-1 3 1,1-2-1,-1 6 1,2 0-139,2-2 1,-2 5 0,3-3 0,-2 3 39,2 1 1,-3-1-1,3-2 1,-3-1 29,-2 1 1,-4 1 0,0-1 0,1-2 177,2-3 0,1 6 0,-1-2 0,-1 3-194,-3 1 0,1-1 0,5-2 1,-1-1-8,0 1 0,-4 4 1,-1 2-1,-1 2 7,0-2 0,-4 3 0,2 1 0,-2-1-27,1 0 0,-2 5 1,2-2-1,-1 2 202,2-2 0,-2-1 0,4-4 0,0 4-90,1 0 0,-1 4 1,4-4-1,-1 1-70,5 0 1,0-6-1,5 4 1,1-3-27,0 1 1,1 1 0,3-2-1,-1 2-21,-2 2 1,1-4-1,2 6 1,-2 0-53,0 3 1,-3 0 0,4 2-1,-2 2 12,2 1 0,1 2 0,2-4 1,0 4-26,-1 1 0,1-3 0,0 3 0,-1-1 66,1-4 1,0 1 0,-1-1 0,1 3 162,0-3 0,-2 1 1,-2-1-1,-2 3 46,-2-3 1,-1 5 0,-4 2 0,0 1-72,4-2 1,-1 4-1,3-4 1,1 4-1,0 1 1,1 0 0,5 1 0,-1 2-180,1 2 0,0 2 0,-1-6 0,1-2 43,0-1 1,-1 1-1,1 1 1,0-2 127,-1-2 0,-3 5 0,-1-4 0,2 1-1,1 0 0,-3 1 0,0 2 0,0 0 30,-1-1 1,6 8 0,-2-7 0,5 4-240,-1 1 1,-1-2 0,1-3-1,0 2-60,2 2 1,0 4-1,-4-3 1,0 0 133,-1-1 1,6 4 0,-1-3-1,-2 0 56,-1 0 0,1 0 1,0-3-1,2 1 9,-1-1 0,-2 2 0,-1-2 0,-1-2 141,1 2 0,4 4 0,0-1 1,-1 0-109,-2 0 1,0 0-1,2-3 1,1 3-11,-1 1 1,-1 1-1,1 3 1,3 1-48,1 3 0,1 1 0,5-2 0,-1-1-53,-4 0 1,4-1 0,-4-2 0,4-1-38,1 2 0,0 0 0,0 3 0,-2-1 35,-2 0 0,2 1 0,-4-1 247,1 0 47,3 7 1,-8-6 0,4 4 0,0-3-168,0-2 1,1-1 0,5 0 0,0 0-27,0 2 1,0 3 0,0-4-1,0 0 6,0 1 0,0 3 1,0 1-1,2-2-169,2-1 1,-1-3-1,5 0 1,-2 0-98,-3 2 0,3 3 1,-2-2-1,-1-1 208,-2 0 0,-1 6 1,0-6-1,0 0-84,0 1 0,0-3 1,0-2-1,2-2 114,2-2 0,-2 4 1,4-3-1,-2 2-20,1 0 1,5 0 0,-3 3 0,2-3 139,0-5 1,0 2 0,4 0 0,-1 0-67,-3 0 1,3-2-1,-3-4 1,3 2-85,1 2 1,-4-2 0,0 2 0,0-1-67,-2 1 1,5-2-1,-3 4 1,1-3-62,-1-3 0,3 7 0,-3-7 0,3 0 62,1-3 0,5 4 0,0-2 0,-2-1 166,-1 1 0,-2 2 1,0-4-1,1 3 109,-1 0 0,0 8 0,2-8 0,0 0-151,-2-3 1,8 0 0,-8-5 0,2 2-184,0 3 0,3-4 0,0 0 0,-2-2 32,-1 0 1,2 4 0,1-4 0,0 1 82,1 0 0,-4-4 0,4 5 0,1-2 21,2 0 1,-1 0 0,1-3 0,0 2 117,-1 1 0,7 4 0,-3-2 0,0 0 165,0-1 0,8-1 1,-6-4-1,1 0-290,0-1 0,-1 1 0,1 0 0,1-2-32,2-3 0,1 3 0,-6-3 0,1 2 32,0-2 1,4 3 0,1-2 0,1 0 7,-1 0 0,4 0 0,-3-3 1,1 0-16,3 4 1,1-3 0,2-1-1,0 0 83,0-4 1,0 3-1,2 0 1,1 1 83,1-1 0,-1 0 1,-5-3-1,-1 2-115,0-1 0,5 2 1,-7 0-1,4 0-78,1 1 1,0-3-1,0-2 1,0 1-82,0 2 1,4 0-1,2-6 1,0-2 31,0-1 1,4-6 0,-1 3-1,3-2 255,2 1 1,3-1-1,3-4 1,-1 0 47,0 0 0,-1 0 0,-5 0 0,-1 0-122,-3 0 1,3 0 0,-3 0 0,2-1-48,3-4 0,3 4 0,3-5 0,-1 1-223,0 1 0,3-5 0,-4 3 1,0-1-3,1-4 1,-4 0 0,3-4-1,-3-1 250,-2-2 0,-6 0 1,-1 5-1,-3-1 21,-3 1 1,2-5-1,-10 0 1,2 1 127,3-3 0,0 4 0,2-5 0,-1 1-191,4-1 0,1-1 0,-3-5 0,0 0-196,0 1 1,4-1 0,1 0 33,-2 1 196,-2-7 0,-2 1 0,-2-4 0,-3 4 68,-2-1 0,4 0 0,-5-4 0,-3 3 14,-4 2 1,-1-4 0,-3 5-1,-1 0-56,0-2 0,-1 1 0,-5-5 1,2 1-267,3-1 0,-3 0 0,4-1 0,-1-1 3,-1-2 0,7-8 0,-3 2 1,1-2 86,0 0 0,-1 1 1,3-3-1,-2-1 247,2-3 0,-1 0 0,1 3 0,-3 2 110,-2 0 0,-1-5 0,-3 6 0,1-1-231,2 1 0,-1-6 0,-3 5 0,-1-2-203,0-4 0,5 2 0,0-5 1,-2 3-18,-1 2 1,-2-6-1,1 6 1,-1 1 39,0 3 0,-1-7 1,-1 4-1,-2-3 366,1-3 0,-3 4 0,1-4 0,-1 2 144,1 4 0,-6-8 0,3 8 0,-4-2-197,-1 0 1,5 4 0,-1-1 0,-1 0-374,-1-3 0,2-3 0,1 2 1,-1 0 180,2 4 0,-5-1 0,4 4 0,-4-3-62,-1-1 1,0 1 0,0 2 0,0 1 53,0-2 0,0 0 1,0-3-1,0 1 80,0 0 0,0-1 0,0 2 1,0 2 6,0 1 1,-4 2 0,0-3-1,1 2-103,1 2 1,2-4 0,0 1 0,0-3-152,0-1 0,5 1 0,0 0 0,1 2 326,0 0 0,0-5 0,-3 6 0,2-1-39,-2 1 1,-2-2-1,-1 5 1,0 1-21,0-1 0,0-3 0,-1 3 0,-2 0-106,-2 0 0,-4 2 1,5 2-1,-1-1-163,-1-1 1,4-5-1,-6 3 1,2 0 145,3 0 1,-3-3 0,2 5 0,1 1-6,1 2 0,-2-4 1,0-1-1,1-1 234,1-4 1,1 1 0,-2 0 0,-2 1-21,2-1 1,0-1-1,0-1 1,-1 1-373,1-4 0,0 3 0,-2 3 0,-2 0-100,0 2 0,-5-5 0,3 5 0,-3-2 64,-1 0 0,-1 1 0,1-2 0,0 1 194,-1-1 0,1-2 1,0-1-1,1 1 108,3 3 0,-3-3 0,3 3 0,-3-1 347,-1 1 0,0-1 1,-1 4-1,1 0-114,0 0 0,-1 2 0,1 4 0,0 0-398,-1 0 1,1 0-1,0 0 1,0 1-74,-1 4 0,1-7 0,-2 5 0,-1 2 142,-2 1 1,0-3 0,5 1 0,0-1-33,-1 2 0,1-8 1,0 3-1,-1-2 132,1 1 1,0 1 0,-1 0 0,1 1 167,0 4 0,-1-2 0,-1 6 0,-1 1-240,-2 2 0,-1 1 1,3 2-1,-3 1-142,-2 2 1,0 4 0,-3-2-1,2-1 91,-2 0 0,1 5 0,-1-3 1,3 1 36,2 0 1,-3-6 0,4 4 0,2-3 161,1 1 1,-3 4-1,0-4 1,2 0-20,1 1 0,2-2 0,0 5 1,-1 2-33,1 1 1,0-3-1,-1 0 0,1 2-131,0 1 1,-5 6-1,-1 0 1,-2 0-376,-3 2 1,-1-3 0,-2 4-1,1 0 304,-1 0 0,0-4 1,1 1-1,1-2 227,2 2 0,0-5 1,3 2-1,1-2 47,0-2 1,-3 0 0,2 3 0,1-1-8,0 1 1,-3-2 0,4 0 0,2 0-139,1 4 1,1 2-1,1-2 1,0 4-707,-1 1 0,1 2 0,0 5-513,0 3 1,1 10 0,1 10-1,2 5 1219,-1 7 0,-2 8 0,-1 3 0</inkml:trace>
  <inkml:trace contextRef="#ctx0" brushRef="#br0">8745 7557 8950,'-2'-8'-137,"-2"4"1,-4 2 0,-5 2 0,0 2 747,-1 2 1,1-1 474,0 6-684,-1-6 0,8 3 0,8-8 1,11-2 44,12-5 0,8-3 0,10-3 0,4-1-193,7-2 0,8-4 0,0 3 1,2 0-229,-2-1 0,6-2 0,-6 3 1,-1 0-292,0-1 1,-11 1 0,2 3 0,-6-2-41,-8 2 1,1-3 0,-8-1 0,-3 1-190,-4 0 1,-1 0 0,-3 2-1,-1-1 3,0 2 1,0 1 0,-2 2 0,1 0-1019,-2-1 1506,5 7 0,-1-5 1,7 5-1</inkml:trace>
  <inkml:trace contextRef="#ctx0" brushRef="#br0">10371 6677 21125,'0'-9'-544,"0"0"1,1 11 0,2 1-1,2 5-138,-2 7 1,-2 7-1,-1 1 1,0 2 432,0 2 0,0-1 1,0 2-1,0 2 121,0 1 0,2 5 1,2-5-1,5-2-459,3-1 0,1-2 0,1-4 0,-1-6-514,0-6 1,5-4 1125,0-6 1,5-6 0,-2-1 0</inkml:trace>
  <inkml:trace contextRef="#ctx0" brushRef="#br0">10664 6490 9251,'0'-13'-453,"5"0"527,-1-1 1,5 13 0,-5 7 0,-1 10 273,-1 11 1,-2 7 0,0 10 0,0 4-205,0-1 0,0 8 0,0-3 0,0 1-109,0 3 0,4-4 1,2-5-1,2-1-337,2-3 0,6 2 0,2-5 0,0-8-393,1-7 1,-4-2 0,3-9 686,-4-2 0,0-7 1,-1 1-1</inkml:trace>
  <inkml:trace contextRef="#ctx0" brushRef="#br0">10491 7063 8559,'-8'-13'105,"4"0"1,8 5 0,7 2-1,4 2-122,2 0 1,12-1 0,-3 5-1,2 0-972,0 0 1,4 5 988,-1-1 0,6 6 0,-3-2 0</inkml:trace>
  <inkml:trace contextRef="#ctx0" brushRef="#br0">11171 6997 9304,'-14'-30'0,"2"3"288,4 7 1,2 11-887,6 9 1,-5 1 365,1 8 1,-1 0 525,5 4 0,0-4-190,0 0 336,0-6-52,0 3 1,0-7 241,0-4 1,0 2-501,0-6 0,0 8-345,0 1 0,5 1 0,1 7 1,1-1-214,3 1 1,7-5 0,1 1 0,-1-1 41,3 1 1,-4-2-1,5 2 1,-2-2-12,-3-2 1,3-5-1,-2-1 1,-4 0 457,-3 1 0,-5-4 1,2 3 158,-1-2 1,-3 5 0,-6-3 0,-3 2 572,-1 0 0,-2-1 284,-4 5 1,5 2-724,4 2 0,8-1 0,8 4 0,6-1-579,4-3 1,11-1 0,-5-2 0,3 0-178,1 0 0,4 0 0,-5-2 0,-1-1 132,-2-1 0,-3-6 0,-3 1 0,-4-3 174,-3-2 0,-3 0 0,-3-3 1,-3 0 238,-1 0 1,-3-2-1,2 1 1,-4 1 237,-4-3 0,1 5 0,-6-2 195,-1 2 1,-2 7 0,-1 6-518,-1 4 0,1 12 0,1 8 0,2 5-607,1 4 1,6 3 0,-2 7 0,4 2 547,1 2 0,18 5 0,4-3 0</inkml:trace>
  <inkml:trace contextRef="#ctx0" brushRef="#br0">7691 4918 5930,'0'-21'0,"2"5"-323,2 5 0,-2 4 1,4 4 2589,0-1 1,-5 1-1187,4 7 1,-5-3-950,-5 4 1,4-5-1,-5-5-13,0-3 1,3 0 0,-6-1 636,-1-1 0,2 4 0,-1 2 1,-1 2-188,-2 2 0,-1 0 0,0 0 0,-1 0 170,1 0 0,-2 0 0,-1 0 0,-2 0-32,2 0 1,1 0 0,2 0-1,-1 0-223,1 0 1,0 0 0,-1 0 0,1 0 157,0 0 1,-1 0 0,1 0-155,0 0 1,-1 0-1,1 0 1,1-1-136,3-4 0,-7 4 0,3-4 0,-2 4 46,0 1 0,-3 0 1,-1 0-1,-2 0-527,-3 0 0,4 4 0,-1 1 0,0-1 81,1 2 0,3-4 1,-1 2-1,4-3 181,0-1 0,1 0 1,0 0-55,-1 0 1,1 5 0,-2-1 0,-1-1-49,-2-1 0,0-1 1,4 2-1,-4 3-243,-4 2 1,-4-4 0,0 5 0,1 0 21,2-2 1,-2 5 0,3-3-1,-2 1-42,2-1 0,1 3 1,5-5-1,-2 2 92,2 0 0,6-4 0,2 3 0,1 1-15,-1-1 0,4-1 0,-4-2 1,1 2-215,0 0 1,2 5 0,-4-3 0,-1 3 20,-2 1 1,2 1 0,-2 0-1,-1 3-211,2 1 1,-2 4 0,4-3-1,-3 0 187,-1 0 0,-1 4 0,1-4 0,1 0-9,3 0 1,-1-1 0,4-4 0,0-1 275,0 0 0,2-4 1,4 0-363,0 1 1,-5 2 262,1 2 0,-1-1 1,5 0-1,0 0-175,0 1 1,-4 4 0,0 1 0,-1 0 130,-1 0 0,0 4 1,-4-4-1,1 2 93,-1 2 0,4-2 1,0 0-1,1-2 26,1-3 0,0-1 0,4-2 150,0 1 1,1-2-1,3-2 490,5-1 1,3-5 0,2 4 0,-1-2 67,0-3 0,5 4 0,0 2 0,-1 1-180,3-1 1,-4 3 0,6-2 0,0 5-113,-1 3 1,3 0 0,-3-5-1,2 0 181,5 1 0,2-3 0,-3 0 0,-1-4 248,1-1 1,4-1-1,2-5 1,-1 0 149,1 0 1,4 0-1,-1 0 1,1 0-321,-2 0 1,2 1-1,-4 2 1,-1 1-548,1-1 0,2 3 0,-3-1 0,-3-1 0,-1 2 0,3-3 0,0 5 0,-1-3 0,-2-2 0,3-1 0,0-2 0,-1 0 0,-2 0 0,-1 0 0,1 0 0,2 0 0,1 0 0,0-5 0,-3 1 0,2 0 0,1-2 0,0 4 0,-5-4 0,1 2 0,0-1 0,4 1 0,0 2 0,-1-1 0,-2-1 0,-2 0 0,1 4 0,0 0 0,-1 0 0,0 0 0,-1 0 0,0 0 0,3 0 0,0 0 0,-4-2 0,-2-1 0,2-1 0,1-7 0,2 4 0,1-3 0,3-4 0,-3 4 0,5-8 0,-2 3 0,0 2 0,0 0 0,-4-1 0,-1 1 0,1 0 0,0 1 0,-1 1 0,-1 3 0,-2-3 0,0 1 0,-3-1 0,-1 3 0,0-3 0,0-1 0,-2-1 0,0 0 0,0-1 0,-2 1 0,-2 0 0,-1-1-238,-3 1 0,2-5 0,0-1 0,4 0-31,2 0 0,1-5 0,-4 3 0,-3 0-42,-2 4 1,2-3 0,-5 3-1,-1-1-829,1-1 1,-1 2 375,-5-5 0,0 6 1,-2-2-1,-1 3 327,-1 2 1,-5 0 0,3 1 0,0 1 218,0 2 1,-4 1 0,1-6 251,-3 1 1,0 0 0,2-2-1,3-2 109,1 0 0,-5-1 0,2 3 0,-1-1 59,1-2 0,-3 0 1,3 5-1,-2 0-23,-3-1 1,1 1 0,-2 1-121,-3 3 0,4-1 1,-4 5-1,3 1 317,2-2 0,-1 5 1,-1-5-1,-1 1-120,-2 1 0,1-2 1,3 3-1,1-2 30,0 3 0,-1-4 0,1 1 1,0 1-59,-1-2 0,5 3 0,1-5 0,-3 3 313,-1 2-1,-1-3 1,-2 1 0,-1 2-155,-2 2 0,-4-4 0,3 1 0,-2 1-283,-3 1 0,-5 2 0,-3 0 0,3 0-103,1 0 0,-3 0 0,-1 0 0,3 0 0,1 0 0,1-4 0,0-2 0,1 0-7,-1 0 1,0-4-1,1 1 1,1-1 12,2 1 1,3-3-1,3 4 1,0 0-7,0-1 0,-3 6 0,-3-2 0,-2 4-62,-2 1 1,-4 0 0,-1 1 0,-2 4-760,-3 4 1,-5 2-1,1 4 1,2 2-236,1 0 0,7 1 1,4-3-1,9 1-790,8 2 0,4 1 1129,6-1 1,0-3-1,0 4 1</inkml:trace>
  <inkml:trace contextRef="#ctx0" brushRef="#br0">5532 5291 32286,'-7'0'-2884,"-1"1"0,4 2 1686,-5 2 1,1 4 0,0-3 964,-3 1 0,1-3 0,-1 4 280,3-2 0,5-3 855,-2-8 1,4-2-1642,1-6 1,1 1 743,4 3 1,2 3 0,6 6-90,1 0 0,-1 1 1,0 2-1,1 3-95,-1 2 0,5-5 0,1 1 0,2-2 574,2-2 1,9 0-1,3 0 1,4 0-39,1 0 0,0-2 0,1-1 0,4-3-37,3-1 0,0 2 1,1-2-1,0 1-154,-2 3 1,2 2 0,-6 1 0,-2 0 543,2 0 1,0 0 0,-4 0 0,-2 0-229,-2 0 0,-5 0 0,1 0 0,-3 0-364,-1 0 0,-1 0 1,1 0-1,0 0 119,-1 0 1,1 0-1,0-2 1,-1-1-238,1-1 0,0-2 0,1 3 0,1-2 0,3 2 0,-3-3 0,-5 2 0,-2 1 0,2 2 0,-3 1 0,-1 0 0,1 0 0,0 0 0,-5 0 0,2 1 0,-3 2-139,-2 1 0,5 2 0,0-3 1,-1 2 151,3-2 0,-4-2 0,5-1 1,-1 0 111,1 0 1,1 0-1,5-1 1,0-2-126,-1-2 0,-4-4 0,1 5 0,0 0 0,3-2 0,-4 4 0,-2-2 0,0 2 0,-4 2 0,-1 0 0,-2 2 0,1 2 0,-6-2 0,0 4-403,-2-1 1,4-2-1,-1 5 671,3-2 0,1-2 0,0-4-134,1 0 1,-1 2 0,0 1-135,1 1 0,-1 2 0,-1-2-300,-3 5 0,1 3 0,-5 2 0,-2-1-450,-2 0 1,-1 1 0,0-1 0,0 0-237,0 1 1,0-1-1,0 0 81,0 0 1,0 1 587,0-1 0,2-4 0,1 0 77,1 1 0,0-2 0,-4 1 0,0 1-834,0 2 0,0 3 0,0 1 515,0 2 0,0 1 1,0-3-1,-1 3 362,-3 2 0,2-5 1,-2 4-1,2-3 278,2 1 1,2 0 0,1-5 317,1 1 1,5-1-1,-3-1 1,0-2 433,0-1 1,4 0-571,-1 4 0,-2 1 0,1-1 0,-2 0-392,-3 1 0,-2-1 1,-1 0-1,0 1 114,0-1 1,0-4-1,0 0 1,0 1 102,0 2 0,0-3 0,0 0-33,0 1 0,0 2 0,2 1 217,2 1 0,-2-6 1,2 1-240,-3 2 0,-1 1 0,0 1-314,0 0 0,0 0 0,-1 2 1,-2 2 13,-1 0 1,-5 1 0,3-5-1,0 1 212,0-1 1,-3 0 0,3-1 722,-1-3 0,4 3 82,-2-3 0,2-3-109,-1-2 1,2 4-669,-2 1 0,1 1 1,0 0-1,-1-1 69,1 2 0,-3 0 1,1 4-1,1 1-97,-2 2 0,4 0 0,-4-5 0,2 1 72,0-1 1,-1 0 571,5 1-370,0-1 1,0-4-270,0 0 0,0-5 1,0 5-481,0 1 1,0 2 0,2 2 0,1-1 142,1 0 1,0 1-1,-4-1 1,0 0 111,0 1 1,0-1 0,0 0-25,0 1 0,0-1 350,0 0 540,0 1-1068,6-1 1,-4 0-112,2 1 0,-2-6 1,-2 1-365,0 2 0,0-4 1,-2 2-332,-2 1 0,2 2-486,-2 1 0,2-4-294,2 0 2624,0-6 1,6-3 0,2-7-1</inkml:trace>
  <inkml:trace contextRef="#ctx0" brushRef="#br0">7625 6877 29836,'-9'-5'-1819,"0"1"507,6-6 0,3 8 0,10-2 1,8 2 2122,9 2 1,1 0 0,8 0 0,1-1-464,1-4 1,1-1 0,-1-6 0,-1 1-612,0-4 0,3 0 1,-9 5-1,-3 1-1129,-4-2 1,0 4 1385,-6-2 0,-1 0 1,-3-4-1</inkml:trace>
  <inkml:trace contextRef="#ctx0" brushRef="#br0">9104 5384 7945,'-13'0'1255,"0"0"1,5-1-1,3-2-70,-1-2 0,6-4 0,0 3 0,8-1-556,9-3 1,5-2 0,9-1 0,5-1-105,2 1 1,7 0 0,0 1 0,1 1-329,0 2 1,-6 5-1,-6-3 1,-3 1-350,-5 3 0,-1 1 0,-7 2 0,-2 0-1754,-1 0 0,-2 0-2987,0 0 4893,-5 0 0,4-6 0,-5-1 0</inkml:trace>
  <inkml:trace contextRef="#ctx0" brushRef="#br0">10064 5104 8585,'6'-7'1620,"-3"1"0,6 6-403,1 0 0,-2 7 1,-1 7-1,1 8-210,-1 8 1,0 4 0,4 7-1,-4 3-440,-1 5 0,3 2 1,-5 1-1,1-2-479,1 0 1,-5-1 0,5-10 0,-1-5-1047,-1-8 1,5-5 0,-3-9 8,1-3 1,1-11-1,1-13 1,-3-10 119,-1-9 0,-3-9 0,2-3 0,-2-1 448,-2-3 0,-5-5 1,0-1-1,-1 2 445,0 2 0,-3 5 0,4 10 0,2 4 1666,2 5 0,1 0 2623,0 10-3699,0 7 1,4 6-1,2 10 1,2 3-215,2 4 1,2 2 0,0-1 0,-2 0-258,-1 1 1,-2 3 0,4 1 0,-4-2-175,-1-1 0,-1-1 0,-5-1 1,-2 0-252,-2 1 0,-4-6 0,-5 1 0,0 0-262,-1-1 0,-4-2 0,1-6 0,0 0-1274,3 0 1,0 0-1,2-2-1020,4-2 0,2-4 2798,6-5 0,11 0 0,4-1 0</inkml:trace>
  <inkml:trace contextRef="#ctx0" brushRef="#br0">10571 5171 9652,'-9'0'2878,"2"-2"0,1-2-2505,3-5 0,1-7 0,2-3 1,2-1-618,2 1 0,3-8 0,7 4 1,-1-1-172,0-1 1,5 6 414,0 1 0,0 3 0,-5 2 0</inkml:trace>
  <inkml:trace contextRef="#ctx0" brushRef="#br0">10797 5038 11580,'-7'13'0,"3"0"1170,2 1 0,4-7 0,1-1 0,2-2-696,3 1 1,5-1 0,5-4 0,-2-1-651,-1-4 0,3-2 0,-2-6 1,-3-1 137,-2 1 0,-7-5 0,4 0 0,-2 2-1286,-3 1 0,-2 2 0,-2 1 809,-4 3 0,-2 5 1,-7 8 785,1 5 1,4 7-1,2 4 1,1 0-140,3 4 1,1-3 0,4 0 0,2-2-312,5-3 1,5-3 0,3-4 178,6-4 0,2-10 0,1-2 0</inkml:trace>
  <inkml:trace contextRef="#ctx0" brushRef="#br0">11237 4585 8828,'0'20'2031,"0"14"0,0-1 1,0 2-962,0 4 1,0-1 0,0 2 0,0 0 88,0 0 0,0 5 0,0-2 1,0-3-1118,0-3 1,0-9 0,0 0-2875,0-4 1390,0-8 0,2-9 0,1-13 0,3-7 906,1-5 1,-4-4-1,3 4 1,-2 2 982,1 1 0,-1 2 1,-2 1-241,2 3 0,-1 3 0,6 6 1,1 0 791,2 0 0,2 0 0,-1 0 0,0 2-892,1 2 0,0 2 1,3 5-1,0-3-1471,0 3 0,-1-4 1,0 1-1,2-2 1364,-2-4 0,5-6 0,0-3 0</inkml:trace>
  <inkml:trace contextRef="#ctx0" brushRef="#br0">11637 4984 7833,'8'0'9299,"-1"0"-8337,-3 0 1,4 2 398,5 2-1381,1-2 0,-7 5 0,-4-4-412,-6 2 0,-4 5 1,-7-3-152,1 1 1,5 4 132,4-4 1,4 3-202,4-2 1,4 1-1,5-5 1,2-3 27,3 0 1,-2-2-1,5 0 623,-2 0 0,5-6 0,-3-1 0</inkml:trace>
  <inkml:trace contextRef="#ctx0" brushRef="#br0">11917 4931 19220,'13'9'978,"1"-2"-1931,-1-1 1,-4-1-1547,0-5 450,-6 0 1913,3 0 1,-8 0 1339,-2 0 0,2-2 1638,-2-2-2661,2 2 0,4 1 0,2 7 0,5 0-516,3 0 1,1-2 0,1-4 0,-1 0-110,0 0 0,1-1 1,1-4-1,1-4-656,2-3 0,-1-5 1,-3-3-1,-1 0 520,0-4 0,1-6 1,-2-2-1,-2 1 471,-1 3 1,-6-5 0,3 11-1,-2 2 300,1 4 1,-1 7 289,-4 0 0,-1 8 0,-2 2 0,-2 10 1051,2 5 1,-3 12-1,2-1 1,1 2-759,1 4 0,-2-3 0,0 5 1,1 1-408,1-2 1,2 3 0,0-6-1,0-1-349,0-2 1,0-8-1,2-2-1776,2-3 1,3-8 0,7-2 914,-1-4 1,-4-11-1,-2-3 1,-1-2 356,-3 0 0,-1 0 0,-2-1 0,0-2 490,0 2 1,0 5-1,1 4 1,2 0 1349,2-1 0,1 5 1,-2-1-438,5 2 1,3 4-1,3 1 1,1 3-909,2 1 0,4 5 0,-3 4 0,2-1-1167,3 1 1,1-1 0,3-4 1157,3-3 0,3-5 0,6 3 0</inkml:trace>
  <inkml:trace contextRef="#ctx0" brushRef="#br0">13330 4625 8185,'0'-14'1251,"0"1"-903,0 0 0,0-1 0,0 1 0,0 0 265,0-1 0,0 1 1,0 0 507,0-1 0,-1 1 312,-4 0 1,2 5-1050,-6 4 1,2 8 0,-3 7 0,2 5-118,2 6 0,-4 9 1,3 5-1,-2 4-363,0 4 0,1 2 1,-1 4-1,4-2-606,-1-2 0,4-2 0,-2-5 0,2-4-651,2-4 0,2-6 0,1-5 1,3-9 419,1-3 0,0-5 0,4-9 0,-4-6 484,-1-4 1,-1-6-1,-5 2 1,0 1 580,0 0 0,-2-5 0,-2 3 1,-4 1 1203,1 2 1,-4 3 3909,7 2-4679,0 5 1,9 2 0,4 6 0,3 2-197,2 2 0,5-2 0,1 2 1,3-2-421,-1-2 1,0 0-1,5 0 1,-2-2-215,-3-2 0,3-4 1,-4-3-1,-2 0-923,-5 2 1,-2 0 68,-8-4 2013,0 0 0,-9 1 150,-4 3 1,3 5 0,1 8-500,4 5 1,1 3 0,0 1 0,1 0-334,4 1 1,2-2 0,8-2-1,1-3-187,2-1 1,4 3 0,-3-4 0,1-2-102,-1-2 0,-1-2 0,-5-2-250,0-2 0,-1-1 0,-1 3-120,-2-1 1,-7 1 0,3 7-605,-4 5 0,1 3 0,1 3 0,3 1-1429,1 2 0,2 0 2477,4-5 0,13 0 0,2 1 0</inkml:trace>
  <inkml:trace contextRef="#ctx0" brushRef="#br0">14170 4758 7814,'-2'12'1204,"-2"-3"1,-3 2 1170,-7-2 0,2 3 1,2 1-1833,1 1 0,6 4 0,-1-1 0,2 0-692,2-3 0,0 0 0,2-1 0,2 0 87,5 1 1,4-7-1,4-2 1,2-4-1137,2-1 1,-1-1-1,3-5 1,-6-6 565,-2-5 1,-6 0-1,-1 3 1,-3 0 832,-2-4 0,-7 3 0,-5-3 0,-4 3 56,-5 2 1,3 4 0,-3 2 0,4-1 958,0 1 1,5 4-1494,1-1 0,6 2 0,2 2 1,7 0-2851,5 0 3127,8 0 0,0 6 0,7 1 0</inkml:trace>
  <inkml:trace contextRef="#ctx0" brushRef="#br0">14463 4784 7814,'-13'6'451,"-5"2"0,2 7 0,2 1 114,4 2 1,7-1-1,-1-3 1,2 1 407,2 2 0,3-2 0,5 3 0,6-5-37,6-4 1,0-3 0,6-6-1,-1 0-1221,3 0 0,2-12 1,-5-4-1,-2-5-413,0-1 0,-7-5 1,0-4-1,-5 2 130,-7 0 1,-3 4 0,-1 2 0,-1 2-194,-3 2 0,-2-4 1,-3 6-1,3 0 294,0 3 0,6-4 467,0 0 0,6-12 0,7 2 0</inkml:trace>
  <inkml:trace contextRef="#ctx0" brushRef="#br0">14930 4331 10710,'0'14'0,"0"0"0,-2 6 0,-2 6 1513,-5 8 1,-3 5-1,-1 2 1,-1 5-170,1 8 0,1-1 1,2 5-1,1-4-1744,-1 0 1,2-2 0,1-4 0,1-6-1433,3-10 0,1 0 0,2-12-2792,0 1 4624,0-8 0,6-13 0,2-7 0</inkml:trace>
  <inkml:trace contextRef="#ctx0" brushRef="#br0">14823 4731 7775,'2'-12'3057,"2"3"-2414,5 5 0,-2 2 0,2 4 0,0 2-378,-1 5 1,3 3-1,0 1 1,4 1-37,2-1 0,1-1 0,-5-2-85,1-1 1,-1-1 0,0 1-328,1-5 0,-2-4-964,-4-4 1,-2 1 1075,-6-6 1,-1 6 135,-4-2 0,4 5 696,-3 5 1,2 2 0,4 5 0,1-2-160,1-1 0,6 0 0,-1 3-264,3-3 0,1 1 0,1-5-134,-1-2 1,-4-2-1,0-1 1,1 0-26,2 0 1,1-4 0,1-2 0,-1-2-111,0-2 0,-1 3 1,-1-1-1,-3 2-453,3 3 0,1 0 0,1 0 0,0-1 113,1 1 1,-1 3-1,0 4 1,1 5-980,-1 3 1,0-3 0,-1 0 0,-1 0-719,-3-2 0,1-1 1968,5-6 0,5 6 0,2 1 0</inkml:trace>
  <inkml:trace contextRef="#ctx0" brushRef="#br0">15783 4425 7775,'7'1'0,"-2"4"1148,-4 3 0,-1 9 0,-1 3 0,-2 6 575,-2 6 1,-5 5-1,1 5 1,-3 2-1053,-1 5 0,0 1 0,-1 1 1,1-4-874,0-1 1,5-8-1,4-6 1,2-4-2350,2-2 1,0-5 2550,0-3 0,6-9 0,2-3 0</inkml:trace>
  <inkml:trace contextRef="#ctx0" brushRef="#br0">15970 4758 7734,'-15'0'0,"-3"0"0,5 10 0,-2 3 0,6 2 1415,3 0 0,-3-2 1,3 2-1,0 2-805,0 0 0,2 6 1,5-4-1,2 0-640,2 0 1,7-1-1,-1-5 1,6-1-362,-1-3 0,3-3 1,1-6-1,-1-1 139,0-4 0,-3-2 1,-7-8-1,-3-1 161,0-2 0,-6-1 0,2 2 0,-8 0 354,-6 0 1,1 4-1,-8 3 1,1 2 264,1 2 0,-1-3 0,5 5-1033,-1 1-186,7 1 0,7 4 1,10 2-1,6 4-150,7-1 0,2 1 0,2-5 0,-1 1 428,1-1 0,-1-2 0,1-1 0,-2 0 73,-2 0 0,-4 0 0,-6 0 711,0 0 0,-7 0 0,-6 0 579,-7 0 0,-5 0 0,-3 0 0,-1 0 264,-2 0 1,0 6 0,5 3 0,1 3-760,3 1 0,-1 1 0,6-1 0,1 0-299,1 1 1,10 3 0,3 1-1,7-3-210,3-5 0,1-4 0,6-6 1,3 0-402,5 0 1,-3-6 0,-2-4 0,-5-5-363,-3-3 1,-1-4 0,-9 3 0,-6 0 336,-4 0 0,-4-4 0,-4 6 1,-5 0 159,-6 2 1,-3 7-1,-5 0 1,3 2 2,2 3 1,-3 2 0,5 2-141,6 4 0,5 1 1,12 4 135,7-1 0,6-6 0,8 1 0,-1-2 321,1-2 0,4-2 0,0-1 0,-1-1 0,-2 1 0,-3-3 0,-3 2 0,-4 1 531,-3 1 1,-6 2 0,-2 2-30,-1 2 0,-1 9 0,-5 10 0,-2 2 1297,-2 1 0,-2 7 0,-5 3 1,3 2-1072,-3 2 0,1-2 0,0-2 1,2-6-619,2-7 1,-3 1 0,5-6-816,1-2 0,3-9 1,4-7-132,5-7 0,8-15 0,2-6 0,0-5 7,0-4 1,3-1 0,-4-4 0,0 1 753,1 1 1,-4-2 0,1 11-1,-4 2 556,-3 0 1,-4 10 0,2 4 1088,-1 5 1,0 7 196,-2-1-1494,-2 8 1,4 5-1,-6 9 1,0 2-537,0 1 1,0 4 0,0-4-1,0 1-2282,0 0 2545,0-5 0,-6 8 0,-2-4 0</inkml:trace>
  <inkml:trace contextRef="#ctx0" brushRef="#br0">9171 8996 28715,'0'-27'-9831,"6"12"6772,1 4 3743,1 11 1,-2-2 321,-6-2 1,0-4-1182,0-5 1,0 0 0,-2 1 404,-2 3 0,2-3 0,-4 5-89,1-1 1,2-2 0,-6 4-482,-2-2 1,4 6-1,-2-3 1,-1 4 894,-2 1 0,3-5 1,0 1-1,-1 1-68,-2 1 0,-1-4 0,-1-1-180,1 0 1,4-4 0,0 7 0,-1-1-14,-2-1 0,3 3 0,0-4 0,-1 1 191,-2 3 1,-1 0-1,-1 0 1,1-1-55,0 1 1,-5 1-1,-1 2 1,-2 0-76,-3 0 1,-1 0 0,-2 0 0,2 0-107,3 0 0,-3 0 0,4 0 0,-1 0-7,-1 0 1,3 0 0,-4 0 0,3-1 17,2-4 1,-3-1 0,3-4-1,-1 1-231,1-1 0,1 2 0,5 0 1,0-1-31,-1 1 0,-3-2 0,-1 5 0,1 2 0,3 2 0,-4 1 0,-1 0 0,-2 0 0,-3 0 0,1 0 0,-1 1 0,3 2 0,2 2 0,-3-1 0,4-4 0,2 0 0,1 0 0,-3 0 0,0 0 0,2 0 0,1 0 0,-3 0 0,1-1 0,-1-2 0,-1-2 0,4 1 0,-5 3 0,3-2 0,-1-2 0,-1 1 0,1 4 0,-3 0 0,0 0 0,-4 1 0,3 4 0,-3 2 0,-2 0 0,0 4 0,1-5 0,-1 1 0,1 3 0,3-2 0,3-1 0,-1 1 0,0-1 0,3-2 0,-2 2 0,0 0 0,4 1 0,-3-5 0,0 3 0,-2 0 0,3-3 0,-4 5 0,-2 3 0,0-1 0,2-1 0,-6 3 0,4-3 0,1 3 0,-3 1 0,1 5 0,-1-1 0,-1 0 0,0-2 0,5-2 0,0 2 0,0-1 0,1 0 0,-3 2 0,5-7 0,0 3 0,-1 1 0,1-1 0,3-2 0,-2-1 0,2 2 0,0-1 0,-1 0 0,-1-1 0,2 2 0,-3 5 0,0 2 0,-2-1 0,-3 3 0,4-4 0,-3 6 0,1 0 0,1-1 0,-4 4 0,4-2 0,-1 2-115,0 1 1,4-3 0,-3-1 0,2 0 129,3-1 1,-3 2-1,1-3 1,2-1-40,1 0 1,0 0 0,-1-1 0,-2 3 125,2 0 0,1 2 0,2-3 0,-1-1-232,1 0 0,0 5 1,-1-2-1,1 3-157,0 2 1,-2 5-1,-2 4 1,0 2-11,0 2 0,3 0 0,0-1 1,1-2 36,0-2 0,1 0 0,1 0 0,2-4 168,-1-3 0,3-1 0,-2 0 1,0-1 259,1 1 0,1 0 0,4-2 1,-1-2-202,1 0 1,0-1 0,0 4 0,-2 1-27,2 0 1,2 1 0,-1 2-1,-1 2-279,-1 2 1,-5 2 0,3 5-716,-1 4 980,-2-4 1,-4 11 0,-1-5-1,2 1-28,4-4 1,-3-4 0,5-3 0,0-3 228,0-1 0,-3 1 0,5-5 0,1-2-54,2-2 1,1 3 0,0-4 0,0 3 215,0-1 0,0 8 0,0-5 0,0 2-162,0 1 1,0 4 0,-2-2 0,-2 4 4,-5 8 1,0 5-1,-3 2 1,-3 0-77,0 1 1,5-3 0,1 0 0,-1-4-344,-2-1 1,3 1 0,0-4 0,0-3 478,2-1 1,-3 1 0,4-8 0,0 1-172,0 0 0,1 2 1,5-4-1,0-1 124,0-2 1,0 3-1,0 0 1,0 0-6,0 2 1,2-4-1,1 8 1,1 3-325,-1 3 0,3 8 1,-1-2-1,-3 1-151,0-1 1,-1 1 0,2-4 0,2 0 28,-2 0 0,0-2 0,0-5 0,1-4 54,-1-4 0,3-2 0,0-3 1,1 1 373,4-1 1,2 0 0,3-1-1,2-1 270,-2-1 0,5 5 0,0-5 0,0 2-638,-4 1 0,4 5 0,0 1 0,1-3 177,0-1 1,-5 0 0,2 4 0,-1 0-134,-1-2 1,6 5 0,-4-8 0,0 1-134,0 0 0,4-3 0,-4-1 0,2-3 507,2-2 1,3 0 0,0-2 0,1 0 395,-1 0 0,7-3 1,1 0-1,0-1-255,-3 0 1,6 4 0,2-1 0,-1-1-304,1 1 0,7 0 1,-6-1-1,1 2-276,1 0 0,-2 5 0,1-4 0,1-1 163,-2-3 0,6 0 0,-8-1 0,2-1 416,3-3 1,0-3 0,-3-6 0,1 0-65,4 0 0,-2 0 0,6-2 0,1-1 462,2-1 1,9-5 0,-1 4 0,-2 2-626,0 2 0,0-3 0,-2-1 0,2 2-345,-2 2 0,-1 1 0,-2 0 0,0 0-99,1 0 1,-1 0 0,0-2 0,-1-1 410,-3-1 0,1-7 1,-5 3-1,-2-4 349,-2-2 0,-1-3 1,2-3-1,-1 0-247,-1-4 1,6-1 0,-7-3 0,-1-1-157,1 3 0,2-8 0,-5 7 0,1-1 0,-2 0 0,4 1 0,-4-1 0,2-2 0,-1-1 0,1-4 0,-4 2 0,-1 1 0,1-1 0,2-2 0,-4 2 0,-3-1-90,-4-3 0,1-2 1,-4-1-1,0 0-6,-3 0 1,1-4 0,-1-2 0,-1 0 196,3 0 1,-4-4-1,5 3 1,-1-2-190,1 0 0,1 1 0,5-2 0,1 3-161,3 1 1,-3-3 0,4 5-1,-4 1-74,-2 1 0,-1 2 0,-2 2 1,-6 1 43,-2 1 1,-1 2-1,-1-4 1,0 0 470,1 1 1,-5-7 0,-1 6-1,1-2-91,-1-3 0,2-6 1,-4 1-1,0 0-118,0-1 0,3 1 1,-3-2-1,1 1-341,3-1 1,2-5 0,2-1 0,-1 2 17,0 2 0,1-2 0,-1 5 1,0-2 263,1 3 0,-3-3 0,0 5 0,-4 0-136,-1 1 0,-1-4 0,-5 3 0,0 0 62,0 0 0,0 2 0,-2 2 0,-1-1-172,-1-1 1,-7-5 0,2 4 0,-2 1 84,-3-2 1,2 0 0,1-6 0,0 2-11,1 0 0,-9-10 0,5 7 0,-1-2 208,1 1 1,-4 2 0,-1 3 0,-2 3 279,-3 0 1,-1 9 0,-3-3 0,-2 3-399,-1 3 0,-12-3 0,-1 4 0,-7 1-311,-2-1 0,-5-2 0,-1 4 0,-2 1 213,-2 2 1,-1-3-1,0 0 1,2 0 202,-2-2 0,1 3 1,-1-5-1,2-1-20,-2 2 1,0-3 0,1 5 0,3-1 504,6 0 0,-1 2 0,10 5 1,2 1-409,2 2 0,5 4 1,1 7-1,-1 3-947,2 5 0,-3 4 1,3 6-1,-1 9 1010,-2 10 1,-11 7-1,7 8 1</inkml:trace>
  <inkml:trace contextRef="#ctx0" brushRef="#br0">7731 6943 12904,'5'-13'-1624,"-1"0"1,5 7 1764,-4 6 1,-1 0 0,-4 6-1</inkml:trace>
  <inkml:trace contextRef="#ctx0" brushRef="#br0">7745 6943 13451,'-9'0'561,"0"0"1,6-1-583,-1-3 0,1 2 0,0-4 181,-2 0 0,-4 3 0,3-4-55,-1 1 1,-2-3-1,-4 5 1,0 1 60,-1 1 1,1-2-1,0-1-87,-1 2 1,1 2-1,0 1-54,-1 0 1,1 0-1,0 0 160,-1 0 0,5 0 0,0 0-39,-1 0 1,3 0 0,-2 0 60,-2 0 1,0 0 0,-3 0 0,1 0-35,0 0 0,-1 0 1,1 0-1,0 0-26,-1 0 1,1 0 0,0 0-72,-1 0 0,1 0 1,0 0 19,-1 0 0,1 0 0,0 0 113,-1 0 0,1-2 0,0-1 30,-1-1 0,1-1 0,0 4-236,-1-3 0,1 2 1,0-2-1,-1 2-102,1 2 1,0 2-1,-1 1 95,1 1 0,0 5 1,-1-5-1,1 1-82,0 1 1,4-5-1,0 5 255,-1 0 1,-2-4 0,-2 2 108,1-3 0,0 1 1,-1 1-236,1 1 1,0 1-1,-1-5 1,1 1 62,0 4 0,4-4 1,0 5-1,-1-1-193,-2-1 0,-2 2 0,1-3 0,0 1 25,-1-1 1,6 3 0,-1 0 0,-2 0 200,-1 0 0,-1 3 1,0-3-1,-1 0-67,1 0 0,1 4 1,2-3-1,1 2-186,-1 0 1,-2 0 0,0 4-6,3 1 1,-3-1-1,3 0-2,-3 1 1,5-1-1,1 0 1,2 1 70,-1-1 1,-5 0-1,2 1 201,1-1 0,0-4 0,2-2 30,-4-1 1,2 3-1,-1-3 21,3 1 1,-4 2 0,3 5-369,-2-1 1,5 0 0,-1 1 0,2-1-75,2 0 1,-1 1 0,-2 0 0,-1 3 165,1 0 1,1 6-1,2-4 1,0 0 37,0 0 0,2 1 0,1-4 1,1 2 112,-1-2 0,4-1 0,1-2 1,1 0 159,0 1 0,-5-1 0,3 0 0,1 1-214,-1-1 1,1 0 0,2 1 0,-1-1-80,1 0 0,2 1 0,1-1 0,1 0 53,-1 1 1,0 4 0,1-1-1,-1 0 49,0-3 1,1 0-1,-1-1 1,0-1 70,1-3 1,-1 3-1,2-4 282,3 4 1,-4 0 0,4-1 0,-3-4-138,-2-1 1,1 3 0,-1-3 0,0 0-87,1 0 0,-1 2 0,0-2 0,2 2-193,3 2 0,-2 0 1,5 1-1,0-2-176,-1 1 0,-2 0 0,4 1 0,2-4 174,1-1 1,-4 5-1,-2-4 1,1 2 216,2 0 0,-1-6 0,1 1 0,1-2 111,3-2 0,0 0 0,1 0 0,0 0-106,-1 0 1,4-2 0,-1-1-1,-2-1-214,-2 1 0,6 1 1,-7 2-1,0 0-96,1 0 1,-1 0-1,-1 0 1,0 0 79,0 0 1,-2 0-1,1 2 1,0 1 12,-1 1 1,3 1 0,-5-5 0,0 0 221,1 0 0,-1 0 0,-3 0 1,3-2 77,2-2 0,0 1 0,3-5 1,-2 2-408,2 3 1,-4-3-1,3 2 1,-1 0-57,-2-2 1,6 4 0,-6-2 0,3 2 91,-1 2 0,-6-4 0,3-1 0,-1 2 32,0 2 0,0-4 0,-3 0 1,1-1 243,2 0 0,-1-3 0,-2 3 0,1-1-94,2-4 1,4 4 0,-4-2 0,-1 0-232,-3 2 1,4-4-1,0 5 1,0-1-12,1-3 0,-4 2 1,2-1-1,0-1 15,1-2 1,-4 3-1,6 0 1,-3-1 103,1-2 0,0-1 1,-3-1-1,1 1 15,2 0 0,0-4 1,-5 1-1,2 1-160,2-1 0,-3-2 0,2 2 0,-4-2-207,-2 2 0,5-3 1,-6 1-1,1 2 183,-1 1 1,2 1 0,-5 1-1,1 0 65,3 0 1,-4-1 0,0-1-1,-1-1 143,-1-2 1,5-1 0,-5 1 0,-1-4 24,-1-3 0,-1 0 0,2 1 0,2 2-162,-2-2 1,-2 3-1,-1 1 1,0-1 46,0 0 0,-4 5 0,-1-2 0,2 3-433,2 2 0,-4 0 1,1-1-1,0 1 198,-2 0 1,4-1-1,-4 3 1,2 0 300,-1 2 0,-5 0 1,3-4-12,-1 0 0,-4-1 0,3 3 0,-2 0 32,-3 2 1,1 0 0,-2-2 0,-1 0-86,-2 2 1,-6 0 0,2-2 0,-3 0 17,-2 2 1,-4 2-1,0-3 1,1 1 236,2-2 0,3 4 1,1-2-1,4-1 77,0-2 1,-3 3-1,2 0 1,-1-1 96,0-2 1,1 0 0,-3 2 0,2 1-196,-2-2 0,-1 4 0,-2 0 0,-1 1-476,-3 3 1,-3 1 0,-7 2 0,-4 2-220,-4 2 1,-1-1 0,-2 5 0,2-1-50,-1 0 1,2-4 0,8 3 0,0-1 127,1-1 1,-2 1-1,11-5 1,1 0-20,2 0 0,2 0 0,-1 0 0,0-2 480,1-2 1,-7-16 0,-1-8 0</inkml:trace>
  <inkml:trace contextRef="#ctx0" brushRef="#br0">7585 7103 19419,'-6'-7'-2864,"4"0"1984,-2 2 1,4 4-619,4-4 1928,-2 4 1,4-1-13,-6-2-1,0-4-382,0-5 0,-2 1 0,-2 2 161,-5 1 1,2 5-617,-2-5 1,0 4 508,-4-4 0,4 6 302,0-1 1,0 2 135,-4 2 0,-1 0 1,2-1-1,2-2-192,1-1 0,0-1 0,-4 5 59,0 0 0,-1 0 1,1-1 13,0-4 1,-1 4 0,1-4-299,0 4 1,-1 1 0,1 0-35,0 0 0,1 1 0,1 2 0,2 2-58,-1-2 1,-3-2-1,-2 1 227,2 2 1,-8-2-1,8 2 1,-2-3-180,0-1 0,2 5 1,-1-1-1,1-1-48,0-1 1,-1 2-1,1 1 1,0-2-93,-1-2 0,5 4 1,1-1-1,-3-1 13,-1-2 1,3 1-1,1 1 1,-3 1 62,-1-1 0,3 0 0,1 0 0,-3 2 65,-1-2 1,-2 0 0,-3 0-25,-1 1 1,1 5 0,3-5 0,1 1-166,0 1 0,1-3 0,1 4 0,3 0-31,-3 1 0,-1-4 0,-1 5 87,0 2 1,4-6 0,0 1 114,-1 0 0,-2 0 0,0 5-97,3-3 1,-1-3 0,4 2-1,0 1 57,0-1 1,-5-2-1,4 3 1,-2 3-199,0 1 1,5 1-1,-5 0 1,0 2-236,2 3 1,-4-3-1,5 4 1,-1-1 151,-3-1 0,2 1 0,1-4 0,1-1 248,3 0 0,0 1 0,0-1 189,-1 0 1,-1 1-319,5-1 1,0 0 0,0 1 0,0-1-165,0 0 1,0 1-1,0-1 1,0 0 97,0 0 0,-4 5 1,-1 2-1,2-1-59,2 0 0,2-1 1,2-3-1,3-1 406,2 0 0,0 2 0,6-7 1,-1 1 146,0-1 0,5 2 0,1-6 1,1 1 37,-1 0 0,5 3 1,-2-3-1,2 1-257,-2 4 0,3-4 1,-3 2-1,3 2-94,2 0 0,0 1 0,-1-1 0,1-4 291,0-1 1,4 3 0,0-3 0,-1 0-63,-2 0 0,3-2 0,0-4 1,-2 0 296,0 0 0,-3 0 0,2 0 0,2 0 99,1 0 0,2 0 1,-4 0-1,2 0-550,-1 0 1,3 4 0,-2 2 0,-2 0-153,0 0 0,2 3 1,1-4-1,1-3 105,-1 0 0,1-2 0,-3 0 0,2 0 243,2 0 0,0-6 0,3-4 0,-1-5 51,1-3 1,3-6 0,3 2 0,1-3-369,-1-2 1,0 1-1,0-1 1,2 0-219,-2 1 1,2 1-1,0 1 1,-2 3 73,-2 2 1,-7 1-1,-3 5 1,-4-1-89,-5 1 1,-2 1 0,-7 2-1,0 1 213,1-1 1,-7-2-1,-3-1 1,-2-2-162,-2-3 0,0-3 0,-2-7 0,-2-3-41,-5-5 0,2-7 1,-2-2-1,-2-1 86,0 0 1,-1-2-1,1 7 1,3 5 78,-3 7 1,-1 1-1,-3 10 1,-2 2-317,-6 1 0,-12 7 1,-8 5-1,-9 6 29,-12 6 1,-1 9 0,28-7 0,0 0 0,1 2-1,0-1-1,0 1 1,1 1 0,-29 14 313,15 3 1,6-3 0,-3 5-1</inkml:trace>
  <inkml:trace contextRef="#ctx0" brushRef="#br0">7865 7930 8448,'-14'1'0,"1"4"0,-6 8 0,-2 8 0</inkml:trace>
  <inkml:trace contextRef="#ctx0" brushRef="#br0">7731 7996 8551,'12'-6'-374,"-3"-3"1,-1 2 13,-4-2 0,-2 8 0,1 1 1,-6 7 359,-6 5 0,-3 1 0,-2-1 0,1-3 512,6 3 204,1-11 0,10 4 0,2-8 69,2-2 0,-4 1 1,3 2 342,-1-2-374,-1 3-727,-5-5 0,0 4 361,0-2 1,4 1 87,1-6 0,1 1 0,-3-2 247,1 1 0,2 6-839,-2-1-66,-2 2 0,2 2 1,-8 0-33,-5 0 342,3 6 692,0-4 119,6 4-740,0-6 1,-1 1-263,-4 4 0,2 0 0,-4 6 0,-1-2-29,1 1 0,3 0 0,-4 1 150,2-2 0,0-2 0,3 3-82,-1-1 1155,-1-6-676,5 3 1,2 0-522,2 3 0,-2-2 0,2 2 45,-2 2 0,-2 1 0,0 1 0,0 0 75,0 1 1,0-1-1,0 0 188,0 1 0,-5-1 610,1 0-605,-1-5 0,5 3-475,0-2 0,0-1 39,0 1 1,0-1-1,0 6 114,0-1 0,0 0 0,0 1 154,0-1 1,0 0-1,0 1 318,0-1 1,0-4-161,0 0 1,0-5-109,0 5 0,0-4-173,0 4 1,0-5-1,0 5 1,-1 1-188,-3 2 0,2 1 0,-2 1 0,2-1 2,2 0 1,-1 1 77,-4-1 1,4 0 1130,-4 1-712,4-7 1,2 1-98,4-4 0,-4-1 0,4 6-241,-4 1 1,-1 2 0,0 1 0,0 2-422,0 3 1,0-3 0,0 2 270,0-2 0,0-1-293,0-1 2293,0 0-1202,0 1 0,0-6-670,0 1 1,0 0-414,0 5 0,0-6 227,0 1 0,-4-4-321,-1 4 971,1-6-648,4 3-161,0-6 1,0 1-145,0 3 0,0-1 74,0 6 0,0-4-735,0 4 509,6-6 0,-3 3-304,6-6 0,-1 0 221,6 0 0,-1 4 1,0 2 203,1 1 1,-7-2-1,-2 4 1,-2 1 216,1 2 1,-2 1-1,2 1 1,-3-1 394,-1 0 0,-4-4 0,-2-2 0,-1-1 0,2-1 0,-4-7 0,-1-2 0,3-4 0,-1-5 0,2 0 44,3 0 1,2-5 0,1 0 434,0 2-403,6 1 0,0 2 0,4-1 0,-3 1 14,-1 0 0,3 4 0,-3 0 70,2-2-577,0 0 835,0-3 95,-2 7 1,-8-4 177,-2 7 0,1 0-325,-6 4 1,6 1 0,-3 2-32,0 1 1,5 7 0,-5-2 0,1 3-21,1 1 0,-1 0 1,5 1-1,0-1-94,0 0 1,0 1-1,2-3 1,1 0-169,1-2 1,7-6-1,-2 1 1,4-2-390,5-2 0,-2-2 0,6-2 1,0-5 97,-1-3 0,4-1 0,-4-2 0,1-2-325,1 0 0,-7-6 0,2 6 0,-2 0 563,2 3 0,2-6 0,7 0 0</inkml:trace>
  <inkml:trace contextRef="#ctx0" brushRef="#br0">8051 8063 29068,'0'-13'-9831,"0"-1"7979,0 7 0,0 2-1337,0 10 2473,0-4 1154,0 5 0,0-7 302,0-4 0,0 2 439,0-5-2246,0-1 1,0 3 1087,0 6 1,0 6 0,-1 8-1,-4 3 190,-3 0 1,2 3 0,1-4-1,4 2-44,1-2 0,0 3 0,0-1 0,0-2-12,0-1 1,1-1 0,4-1 0,4 0 154,2 1 1,4-3 0,2 0-1,0-4 69,0-1 0,2 3 1,0-5-1,2 1-67,3 1 1,-4-3 0,2 6 0,1-1-144,-3 0 1,6 8-1,-4-3 1,3 2-95,2 0 1,-2-2 0,-1 1-1,-2-2 139,1-4 1,3 4 0,0-4 0,1-1 226,0-2 1,-1-4 0,1-1 0,0 0 143,-1 0 1,7 0-1,1-1 1,0-2-358,-3-2 0,2 1 0,-2 4 0,-2 0-269,0 0 1,-3 0 0,1 0-1,0 1-81,-1 4 0,1-2 1,1 6-1,0-1 41,-1 0 0,7 2 0,-7-4 0,1 0 196,0 0 1,-2-2 0,3-4 0,0 0 248,2 0 1,5 0 0,-4-1 0,3-2-251,2-2 1,-3-3-1,1 3 1,1 1-354,-2-2 1,9 4-1,-3-2 1,1 2 84,1 2 0,-2 0 1,0 0-1,0 2-197,0 2 0,-6-2 0,-2 2 0,-2-2 495,-3-2 1,5 0-1,-8 0 1,0 0 300,1 0 1,-2-2 0,3-1-1,-3-3-162,1-1 0,9 4 0,-5-1 0,3 1-401,1-2 1,4 4 0,-3-5 0,-1 1-390,1 1 0,-2-1 0,-5 5 0,1 0 294,0 0 1,-2 0 0,-1 0-1,-4 0 349,0 0 1,-3-4 0,-3 0-1,1 1 119,2 1 1,-2 2-1,3 0 1,-3 0-285,-2 0 1,0 0-1,2 0 1,1 0-69,2 0 1,0 0 0,-5 0 0,1 0-148,-1 0 0,0 5 0,1-1 0,-1-1 91,0-2 1,1 4 0,-2 1-75,-4 1 1,4-2 166,-3 4 0,3-2 0,1 3 0,1-2-49,-1-2 0,0 2 0,1-2 0,-1 0-89,0 0 0,5 3 0,0-3 0,-2 0 63,-1 0 1,-2 4 0,1-2 0,-1 1 113,0-1 1,1 1 0,-1 5 0,0-1-26,1 0 1,-3 1-1,0 0 1,-2 3-89,1 1 1,-3 4 0,1-3 0,-2 2-8,-3 2 0,-2 6 0,-1 0 0,0-2-12,0-2 1,0 6 0,0-7-1,0-1 32,0 3 1,0-1-1,2 0 1,1-1 70,1-2 1,5 0 0,-3 5 0,0-2 32,0-3 0,3 3 1,-3-2-1,0 2 9,-1 1 0,1 1 0,-3 1 0,2 2-158,-2 1 0,-2 4 0,-1-2 0,0 1-28,0 3 0,0 0 0,-1 0 1,-2-1 153,-2 1 0,-4-3 1,4 1-1,-1 1 92,0-2 0,-3 0 1,3-4-1,0 1 223,0-2 0,-3 4 0,5-1 1,1 1-135,1 0 1,2-2 0,0-3 0,0 1-221,0 2 1,0 7 0,0-4 0,0 1-131,0 1 0,0-2 1,0 3-1,0-2 75,0 2 1,-1 2 0,-2 1 0,-3-2 165,-2-2 1,4 1 0,-5-5 0,0 1 107,2 0 1,-4 2-1,7-2 1,0-1 16,-2 1 0,4 2 0,-2-2 0,2 0-103,2-1 1,0 1 0,0-4 0,0 4-177,0 1 1,0 0 0,0 4 0,0 1-182,0 2 0,0 2 0,0-3 0,0 0 209,0 0 1,0 0 0,-1 0-1,-2 0 109,-2 0 1,1-1-1,4-1 1,0-1-4,0 0 1,0 3-1,-2-7 1,0 1-85,-3 3 0,1 0 0,4 0 0,-2-1-36,-2 1 0,2 4 0,-2 0 0,2-1-37,2 3 0,-1-3 1,-2 5-1,-2-2 103,2 1 0,0-2 0,1 4 1,-3-2 59,2 0 0,-3 1 0,2-5 1,1 0 89,1 0 0,-2-5 0,-1 1 1,2-1-82,2-1 1,1 5 0,0-5-1,0 2-101,0-1 0,0 1 1,0 4-1,0 0-28,0 0 0,0-2 0,0-1 1,1-1 100,4 1 0,-4 6 0,4 2 0,-4 1-9,-1 0 0,0 3 0,0-4 1,0-2 18,0-2 1,0-1-1,0 0 1,0-2-32,0-2 0,0 1 0,2-4 0,1-1-193,1 1 1,1-2 0,-5-5 0,1 1 222,4 0 0,-4-1 0,3 1 0,-2 0-86,-2-1 0,0 1 1,0 0-1,0 1 446,0 3 0,-6-3 0,-3 5 0,-1-2-361,1 0 1,-1 4 0,4-2 0,0-2-270,0-3 0,-3 2 1,3-9-1,0-1 136,0-2 0,-3-3 0,3-2 349,-1 1 0,-2-7 1,-4-1-1,-1-2 211,1 1 0,-5 1 0,0-3 0,1 3-211,-3 1 1,0 2 0,-7 4-1,0 0-390,1 1 1,-5-1 0,-1 0 0,3 1 82,1-1 1,-3-1-1,0-2 1,1-2 118,2-2 1,-3-2 0,-2-4 0,0 0-23,1 0 1,-5-1 0,1-4 0,-2-2 429,-2-1 0,-5-3 0,1 2 0,1-3-52,2-2 1,-2 3 0,0 2 0,3 4-373,1 4 1,-5 1 0,5 0-1,1 0-208,-1 0 0,-5 0 0,7 1 0,0 2 48,-2 2 1,5-1-1,-1-4 1,-2 0-43,-2 0 1,-1 0-1,0-1 1,0-2 310,0-2 0,2-5 0,-1 2 0,2 0 141,0-1 1,-3 0 0,7-5-1,1 3-117,-1 2 1,2-2-1,4 7 1,2 0-107,3-2 0,-3 4 0,3-2 0,-3 2-387,-2 2 0,0 0 0,1 0 0,-1 0 146,0 0 1,-4 0 0,0 2 0,1 1 188,2 1 0,-3 1 0,0-5 0,1 0 101,2 0 0,2 0 1,0 0-1,3 1-66,1 3 1,4-1 0,-3 5 0,2-1-232,2 1 1,-2-1-1,1 3 1,2-1 138,1 2 0,2-1 0,0 0 0,-2-1 144,-3 2 1,3-1 0,-4 0-1,1-1-99,0 2 0,1 0 0,2 4 1,-1 2 71,-2 0 1,0 3-1,5-4 1,1 2-383,3-2 1,-3 3 0,5 0 0,-2 1-144,0-1 0,4 0 1,-2-3-1,0 2-67,-1-1 1,5-3 0,-3 0 0,0-1-72,-2 0 0,0 1 1,-1-1-1,-1 0 11,-2 1 1,3-1 0,0 0 0,0 1 581,2-1 1,-5-6 0,5-1-1</inkml:trace>
  <inkml:trace contextRef="#ctx0" brushRef="#br0">8078 15246 11271,'0'-6'1220,"0"6"1,2 12-1,1 12 1,1 4-970,-1 3 0,3 6 0,0-3 0,0 0-691,0-3 1,8-3 0,1-2 0,4-3-1031,5 0 0,7-12 1,6 1 1529,6-4 1,5-4 0,5-4-1</inkml:trace>
  <inkml:trace contextRef="#ctx0" brushRef="#br0">8131 7863 7919,'-1'-12'925,"-4"3"-797,4-3 1,-5 12 0,6 0 0,0 8-137,0 4 0,-4 5 0,-1 3 0,2-1-129,2 0 0,1 3 0,0-4 0,0-2 249,0-1 0,0-1 0,0-1 0,0 0 495,0 1 0,0-1-153,0 0 0,-5 1-372,1-1 0,-1 0 0,7-1 0,1-2-114,1-1 1,2 0 0,-1 3 0,2-2 44,0-1 1,5-4 0,-3 2 0,3 1-19,1-1 1,1-4 0,-1 3 0,0-2 72,1 1 0,-1-1 0,0-4 1,1 0 193,-1 0 1,5 2-1,0 1 1,-1 1-249,3-1 0,-1 0 0,5 0 0,-2 3 25,1 1 0,3-4 0,2 3 0,1-1-214,3-1 1,-1 0 0,-3-2 0,1 1 218,2 1 1,1 1-1,-6-5 1,1 0 78,0 0 1,-1 0 0,1 0 0,0-2-35,-1-2 1,-1 2 0,-1-2 0,-2 2-188,2 2 1,6 0 0,1 0-1,-2 2-12,-1 2 1,-1-2-1,0 2 1,-1-2 40,1-2 0,0 0 0,-1 0 1,3 0 141,2 0 1,-3 0-1,4 0 1,0 0 77,-1 0 1,4 0 0,-2 0 0,1 0-61,3 0 1,-3 0-1,1 0 1,3 0-167,0 0 1,1-5-1,-2 1 1,-3 1-35,-2 1 1,-1-2-1,-4 0 1,0 1-60,-1 1 0,1 2 0,1 2 0,2 1 42,1 1 1,0 5 0,-3-5-1,2-1 141,1-1 0,0-1 0,-4 2 0,-1 2 197,1-2 0,4-2 1,0-1-1,-1-1-63,-2-4 0,-1 4 1,1-4-1,1 2-150,2-1 0,0 2 0,-4-4 0,0 2-105,-1 0 0,1-1 1,0 5-1,-1 0-33,1 0 0,-5-1 1,-1-2-1,-2-2 114,-2 2 1,-3 2 0,0 1-1,-1 0 107,0 0 1,1 0 0,-1 0 0,0 0 235,1 0 1,-1 0 0,0 0 0,1 0-281,-1 0 0,0 0 1,1 0-1,-1 0 30,0 0 0,1 0 0,-1 0-414,0 0 0,-4 4 0,-1 2 98,-2 2 1,2-4 0,-2 5 427,2 1 0,-4-4 1,5-1 122,1-4 0,2-1 0,2 2 0,-1 1-114,0 1 1,-4 0 0,0-4 0,0 2-148,-2 2 1,4-1-1,-5 6 1,0 2-400,0 0 0,4 3 1,-3-1-1,2 0 214,0 1 0,-4-1 1,3 0-1,1 1 365,-1-1 1,2 0-1,-4-1 57,1-3 0,-4 3 0,3-5 0,-1 2 161,-1 0 1,1 2-389,-5 6-46,0-2 1,0 4 0,0-4-1,0 3-204,0 4 1,0 3-1,0 3 1,-2 2 149,-2 1 0,2 5 1,-2-5-1,1-2 144,-2 0 0,4-7 1,-4 0-1,4 0 201,1-1 0,0-2 0,1-4 0,2 1-37,2 2 1,1 1 0,-3-1-1,3 3-225,1 0 1,-4 4 0,1-2 0,-2 6-194,-2 2 0,0 6 0,-3 0 0,-4 6-33,-7 5 0,2 4 0,4 0 0,-1-3 92,1-5 1,-2-4 0,5-3 0,2-4 322,2-5 0,2 2 0,2-10 0,3 1 136,2-3 1,-1 1 0,4-1-1,-4-2-92,-1-1 0,0 3 1,-3 1-1,1 0-331,-1 1 0,-1 3 1,-2 0-1,0 2 67,0 1 1,0 1-1,-2 1 1,-2 3-178,-5 5 0,-3-2 1,0 1-1,2 1-35,1-2 0,6-1 0,-2-7 0,4 1 266,1-1 1,6 0 0,3-3 0,1 0 63,-1 0 1,3 1 0,-5 0 0,2-2 43,0 2 0,-2 1 1,2 1-1,-4 3-139,-4 2 0,-1-2 0,0 7 0,-1 1-105,-4 1 0,2 7 0,-4 1 0,0-2-62,-1-2 1,5 5 0,-1-7 0,2 1 149,2 1 1,0-4-1,0 1 1,2-2-22,2 0 1,2 4 0,4-7 0,-2 0 150,-2-2 0,3 2 0,-3 1 1,0 2-88,-1-1 0,0 2 0,-5-2 0,0 2-253,0 2 1,0 5 0,-2 1 0,-2 1-100,-5 3 0,-3 2 1,0 1-1,2 1 38,1-1 0,5-1 0,-4-2 0,2-4 200,3-4 1,2 5-1,2-7 1,2 1 354,2 1 1,5-7-1,-2-1 1,0 0-104,1 1 1,-1-4 0,1 3-1,-3 0-148,0 0 0,-5 1 0,3 7 1,-2 1-71,-2 1 1,-2 7-1,-1-3 1,-2 6-76,-3 3 1,-4 3 0,-3 2 0,5-6-54,3-5 0,2-4 0,5-6 0,0 1 307,0-4 0,0-7 0,0 2 0,0-3 149,0-4 1,2 4 0,1-8 0,1 2-152,-1-2 1,3 6-1,0-3 1,0 0-370,0 1 0,3 6 1,-5-5-1,1 3-24,1 2 0,-4-2 1,6 5-1,-2 1-112,-3-2 1,3 4 0,-2-4 0,-1 0 282,-1-2 1,2-6 0,0-2 0,-1-3 567,-1-2 1,-2-6-1,0-4-194,0 1 0,0-2 0,0 1-43,0 1 1,0-2 0,0 0 0,0 3-751,0 1 1,0 2 0,0 3 0,0 2 16,0 2 0,-6-1 0,-1 4 0,-2-2 259,0 2 1,0-3 0,-4-1 0,-1 0 242,1-4 0,0-3 1,-1-4-1,1-3 324,0 0 0,-5-4 0,0 2 0,0-3 97,-1-1 1,3 0-1,-6 0 1,-1 2-208,3 2 1,-6-2-1,4 4 1,-3 0-783,-2 3 0,1-2 0,-1 2 0,0 1 290,1 2 1,-5 1-1,-2 1 1,0-2 178,1-4 0,-4 4 0,4-4 0,-1-1 357,1-2 1,0-4-1,4-1 1,-1 0 106,-2 0 1,-5 0-1,3 0 1,1-1-215,-1-4 0,1 4 1,2-4-1,-1 4-80,1 1 0,-2 0 0,1 0 0,0 0-488,-2 0 0,3 0 0,-4 0 0,2 0 104,2 0 0,-3 0 0,1 0 0,-1 0 256,1 0 0,1 0 0,2 0 0,0 0 16,-2 0 0,0 0 1,3 0-1,-2-2 258,-1-2 0,0 1 0,4-6 0,0 0-247,1 2 1,1-4 0,1 7 0,2-1-323,-2 0 0,-1 3 0,-3-2 1,-2 2 49,-1 2 1,0 0 0,4 0 0,0 0 125,1 0 1,-1 0-1,0 0 1,1 0 414,-1 0 0,0 0 1,1 0-1,-1 0-93,0 0 1,1 0 0,1 0 0,1 0-79,2 0 1,1 0 0,-3 0-1,2-1-84,-2-4 1,4 4 0,-3-4 0,1 4-428,1 1 0,-2 0 1,4 0-1,-1 0 339,1 0 0,-3 0 1,3 1-1,-1 2 165,1 2 1,-3-1 0,4-4 0,0 0 4,-1 0 0,4 2 0,-4 1 50,0 1 0,4 0 0,-3-2 0,3 1-478,2 1 0,4 2 0,0-3 89,-1 2 1,2-1 0,1-2-1,0 1 53,-1 1 1,4 0 0,-5-4 266,-1 0 1,-1 2-1,1 1-57,1 1 1,0 1-1372,-4-5-1022,5 0 290,2 0 1886,6 0 0,0-2 0,-1-1 410,-4-1 0,-1-2 1,-4 3-1,1-1 439,-1 1 0,2 0 1,0 0-285,-3-2 0,4 1 0,-1 5 0,2 4-87,4 4 1,0 7-1,2 3 1,0 2-346,0 3 1,4-4-1,1 1 1,-1 0-140,2-1 1,-3-2 0,5 3 0,-1-2-407,0-2 0,-2-3 611,4 0 0,0-1 0,4 0 0</inkml:trace>
  <inkml:trace contextRef="#ctx0" brushRef="#br0">7518 7197 26018,'5'-31'-7338,"1"1"5138,1 5 1275,-4 4-324,9 14 0,-9 1 1338,6 6 1,-6-2 0,0-1 389,-6-1 1,-5-1-1,-5 5 113,0 0 0,4-4 0,0 0 0,0-1-152,1-1 1,-3-1 0,2-5 150,-3 3 0,3-3 0,2 3 0,-1-1-440,1 1 0,2-3 0,-4 5 0,1-2 42,0 0 1,-4 6 0,3-1 0,-2 1 116,-3-2 1,-4 4 0,-1-4 0,0 4-71,0 1 0,-1 0 1,3 0-1,-4 0 292,0 0 0,-2 0 1,3 0-1,1 0-106,0 0 1,-3 0 0,4 0-1,1-2-206,3-2 1,-4 2 0,0-2 0,0 2 214,-1 2 0,0 0 1,-5 0-1,2 2-322,-2 2 0,-5 4 1,-3 5-1,3 0-186,1 1 1,0 5-1,-2 2 1,0-1-34,5-2 1,-2 2-1,5-3 1,-1 0 67,0-3 0,0 0 1,5-1-1,2 0-106,1 1 1,1-5 0,1-1 85,0 3 1,1 1 0,2 0 0,2-2-170,2-1 1,0 0 0,3 4-1,-1 2-364,1 3 1,0 1-1,0 4 1,-1 0-65,1 0 0,1 1 0,2 0 0,0-3 214,0-2 0,0 3 0,0-4 1,0-2 200,0-1 0,0-2 1,2 1-1,2-1 422,5 0 1,1-4-1,1 0 1,-2 0 93,1-2 1,2 5-1,1-2 1,0 5-240,1 3 0,4 1 0,-1-1 0,1 4 104,1 3 1,-2 2 0,3 0-1,1-1-234,0 1 1,1 0-1,6-1 1,2 0 231,1-4 1,6-3 0,-1-6-1,2 1 445,2-1 1,0-6 0,0-1-1,0-1 191,0-1 0,0 1 0,0-5 0,-2 0-228,-2 0 1,1 0 0,-4 0 0,-1 0-273,1 0 1,2 1 0,-2 2-1,0 3-322,-1 1 0,4-2 0,-4 2 1,1-1 122,-1-3 0,8-1 0,-3-2 0,-1 0-76,-2 0 0,3-2 0,-1-2 0,1-4 0,-2 1 0,4-5 0,-4 3 0,2-3 0,-1-1 0,1 1 0,-5 2 0,1 1 0,0-2 0,-4 4 0,-5 0 0,-3-1 0,-2 1 0,5 2 0,-4-2 0,3 0 0,-1-1 0,-1 1 0,2-4 0,-1 3 0,2-3 0,0-1 0,0-1 0,-2 0 0,1-1 0,1-3 0,0-1 0,-3 2 0,-2 1 0,3-3 0,-4 0 0,-2 2 0,-1 1 0,-2 2 0,1-1 0,-1 1 0,0 0 0,1-1 0,-3 1-186,-2 0 0,2-1 0,-7 1-210,-1 0 1,-1 0 0,-2-2 0,0-2-78,0 0 1,0-3-1,1 4 1,2-3 187,1-2 1,1 3 0,-5-4 0,0 0-92,0 1 0,1 2 0,2 4 50,2-3 0,-1 4 0,-4-4 0,0 3 43,0 2 0,-6 1 0,-3 1 1,-2 3 74,-3-3 0,-1-1 0,-2-1 0,-6 0-367,-2-1 822,-1 1 1,-1 0 0,0-1 31,1 1 1,-1-3 0,0-1 0,2 3 73,3-3 0,-2 1 1,5 3-1,-2-1-146,-2 1 0,-3 4 0,0 2 1,-2-1-131,-4 1 1,6 4 0,-2-1-1,4 2-249,0 2-251,5 0 0,-5 6 0,5 3-648,-2 3 1,5 7 0,-2 5 852,3 5 0,2 5 1,0 6-1</inkml:trace>
  <inkml:trace contextRef="#ctx0" brushRef="#br0">7652 8516 8183,'5'-7'-46,"-3"1"1,4 4 487,-6-2-220,0 2 544,0-4 0,0 5 115,0-4-789,0 4-308,0-5 0,0 5 242,0-4 1,0 2 170,0-6 0,0 5 0,-2-4 196,-2 3 0,1-4-268,-6 4 1,5 1-263,-5 4 0,4 0-121,-4 0 399,6 0 0,-4 0 194,3 0 0,2-2 142,-2-2 0,1 1-155,-2-6 0,-2 6-707,-6-1 0,4 2-44,0 2 1,4 0 217,-4 0 675,6 0 1,-4 0 593,3 0-738,2 0 0,-8-1-196,5-4 1,-5 4-474,1-4 0,3 5 0,0 3 126,0 2 0,-1 4 0,-5-4 321,3 3 1,2-5 399,2 1 1,2-2-192,-6-2 0,5 0-220,-5 0 1,5 1-218,-5 4 1,0 2-113,-4 6 156,-1 1 0,7-5 1,1-2-1,1 0 134,1 1 0,-5-4 268,5 5 0,-2-6 353,1 2-545,4-4 0,-5 1-319,6 2 1,0-1-1,-2 4 34,-2-1 0,3 5 0,-4-2 15,4 2 0,1-2 208,0 0 1,1-1 612,4 0 0,0 0-499,4-4 0,2-1 0,-5 5-252,1-2 0,-4-1 1,1 0-114,-2 4 1,2-2 0,1 2-46,-2 1 0,3-2 463,-2 1 0,6-6 86,-1 1 0,3-2 1,2-2-111,-1 0 1,-4 0 0,0 0-172,1 0 0,2 1 1,1 2-271,1 2 1,-6 0 0,1-2 0,2 3 78,1 2 0,-4-1 0,1 4 0,2-4-258,1-1 1,1-2 0,0-4 250,1 0 1,-6 0 0,1 0 0,2 0 650,1 0 0,1-4 0,0-2 1,0 0 71,1 0 1,-1-4-1,0 2-656,1 1 0,-1-3 0,0 5 119,1 2 0,-5-3 0,0 2-198,1 1 1,-3 1 0,1 1-285,-2-4 1,4 2 434,-1-5 1,1-1 0,1-3 211,-2 3 1,-5-3-111,5 3 0,-5-3-107,5-1 1,-1 0-366,1-1 33,2 7 214,-9-5 1,2 11-1,-7-5 62,-1 0 0,-6 0 0,2-5 239,1 3 0,-4 3 0,5-2 0,0-1 32,1 1 1,-6-2-189,2-4 1,-3 4-1,-1 1 1,0 3 0,-6 0 0,-2 5-314,0 0 1,2 0-1,5 0-27,1 0 1,0 0 0,-1 0 37,1 0 1,4 0 0,2-1-51,1-4 1,2 2-47,4-6 1,1 6 0,3-1 400,5 2 0,3-3 0,1-3 0</inkml:trace>
  <inkml:trace contextRef="#ctx0" brushRef="#br0">20195 9316 6444,'0'-18'0,"0"0"0,0 2-839,0 1 645,0 2 1,0 4 0,0 0 355,0-1 1,6-2-1,2-2 1222,-1 1 0,5 0 1,-5-1-1,2 3-712,0 2 0,-5-3 1,5 4 3541,2 1-3086,-5 1 0,-1 12 0,-5 4 0,0 7-508,0 5 0,-1 8 0,-2 4 0,-3 3-172,-1 4 0,2 5 0,-2-2 1,-1 1-6,1 2 1,4 1-1,-1-7 1,2 1-148,2-3 0,0 7 0,0-9 1,0 0-501,0 2 0,0-2 1,0 0-1,2-3-1331,2-1 1,-2-7 0,4-5 0,-2-2-4,0-2 0,7-4 1,-1-4-1,5-5-2328,3-2 4223,-1-14 1,3-3-1,0-12 1</inkml:trace>
  <inkml:trace contextRef="#ctx0" brushRef="#br0">20342 9009 24218,'0'-26'-2487,"0"-1"1,0 2 0,0 2 1585,0 6 1,1 2 1383,4 2 0,2 5 0,8 4 0,3 1 336,4-2 1,8 2-1,2-4 1,1 0-296,-1-1 1,5 4-1,-3-4 1,2 2-125,0 3 0,-7 0 1,2 0-1,-3-1-18,-1 1 0,0 3 1,-1 5-1,1 3-737,0 4 0,4 6 0,0 3 0,-1 2 438,-2 6 1,-2 6 0,2 4-1,1 5 134,-3 5 1,7 16 0,-9-3-1,-2 3-208,-2-1 0,3 4 0,-4-3 0,0 1-242,0-1 0,1 1 0,-4-6 1,2-3-67,-2-2 0,-6 1 0,-2-8 1,-1-2-349,1-6 0,-5-2 1,1-8-1,-4-4 1,-4-2 1,-8-8-1,-9 2 1,-3-5 539,-4-4 0,-12 2 0,-1-7 0,-5-1 301,-5-1 0,-9-2 0,-4 0 0,2 0-30,1 0 1,5-2 0,5-2 0,6-4-303,3 1 1,1-5 0,10 3 0,1-3-476,2-1 1,7-2 750,3-3 0,3-2 1,2-7-1</inkml:trace>
  <inkml:trace contextRef="#ctx0" brushRef="#br0">20622 9382 29682,'9'-12'-3830,"-2"2"1,0 3 3636,1 1 1,-4 1 1664,5 5 0,0 2-1160,4 2 1,-5 4 0,-4 6 0,-2 3-583,-2 1 0,0 1 0,0-3 0,0 3 249,0 2 0,0 0 0,0 2 0,0-2-152,0-2 1,0 4 0,0-6 0,0 0-1420,0-2 0,0-2 0,0 0-291,0 1 0,6-6 1,3 0 2036,2-2 0,3-2 0,-1-4 0</inkml:trace>
  <inkml:trace contextRef="#ctx0" brushRef="#br0">20955 10382 22078,'0'-8'-8919,"-6"3"9747,-3 5 0,2 0 1321,-2 0 82,6 0-1795,-3 0 1,6 1 0,0 3 0,0 5-488,0 3 0,0 3 1,0 1-1,0 4 5,0 0 0,0 2 1,0 5-1,-1 0-127,-4-1 0,4 1 0,-5 0 0,1-2-76,1-3 0,-1 2 0,5-6 0,0-2-511,0-1 0,5-2 0,1-1 0,1-2-145,3-1 1,4-6-1,2 2 883,2-4 1,6-1 0,-4 0 0</inkml:trace>
  <inkml:trace contextRef="#ctx0" brushRef="#br0">20342 11355 13095,'0'-21'-2043,"0"3"1971,0 3 1,0 10 0,0 5 0,0 7 143,0 5 1,-5 7-1,1 3 1,1 3 273,1 2 1,-2 4 0,0 2 0,1 1 27,1 3 0,2 3 1,0 4-1,0 4-260,0-1 1,0 3-1,0-5 1,0-2-186,0-2 0,11-7 0,3-3 0,4-4-154,1-5 0,11 2 1,1-6-1,6-2 193,3-1 1,9-3 0,4-4 0,4-2 129,3 0 0,7-4 1,-5 2-1,2-2-19,-2-2 0,8 0 1,-4 1-1,1 2-91,-3 2 1,4-1 0,-5-4 0,0 0-28,-3 0 1,-2 0 0,-4-3-1,-3-4 104,-2-7 0,-1-8 1,-5 0-1,1-3 110,-1-2 1,-7-5 0,-4-5 0,-1-5-27,0-2 1,-1-7 0,-8 2 0,-4-2-165,-3-3 0,-3-1 1,-4-1-1,-3-2-81,-4 2 0,-2 1 0,-4 4 1,-5 2-27,-6 4 0,-6 1 1,-10 4-1,-5 6 4,-6 4 1,-5 5-1,-10 4 1,-4 8-24,-4 7 1,1 5-1,0 2 1,0 3-46,-3 5 1,-2 8-1,4 2 1,0 2-154,4 2 0,3-2 0,9 0 0,5-2 91,10-3 0,6-1 1,7-3-1,6-2-582,6-1 857,4 0 0,23 10 0,6 2 1</inkml:trace>
  <inkml:trace contextRef="#ctx0" brushRef="#br0">20995 11528 14445,'0'-13'-1195,"0"-5"1,1 0 1496,4 2 1,2 3-1,7 4 1,-1 3 6,0 0 0,1 4 1,-1-2-1,0 2-294,1 2 1,-1 6-1,0 2 1,1 1-17,-1-1 1,-4 3-1,-2 5 1,-1 3-104,-3 2 1,-3-3 0,-3 4 0,-4 0 219,-5-1 1,2 4-1,-10-4 1,3 1 41,-1 0 1,-4-1 0,2 3 0,1-3 22,0-2 1,-3 3 0,4-4 0,1-2-65,3-1 0,6-2-165,4 1 1,8-7 0,7-3 0,5-2 19,6-2 1,3 0 0,3 0 0,2 0-400,1 0 1,5-2 0,-5-1 0,0-1-367,2 1 1,-5 2-1,3 1 905,-3 0 1,5 0 0,1 0 0</inkml:trace>
  <inkml:trace contextRef="#ctx0" brushRef="#br0">21222 12434 8546,'-6'-13'0,"-2"0"0</inkml:trace>
  <inkml:trace contextRef="#ctx0" brushRef="#br0">21168 12368 7910,'0'-14'-302,"0"1"1,0 4 155,0 0 0,0 5 235,0-5 212,0 6 0,-1 6 108,-4 6 1,2 6 209,-5-7 0,5 4 0,-2 2-140,4-1 0,1 0 0,0 1 0,0-1-316,0 0 1,0 1-1,0-1 1,0 0-186,0 1 0,4-1 0,1 0 1,-3 1-112,0-1 1,-2 0-1,0 1-1684,0-1 1,0 0-33,0 0 1849,0 1 0,6-7 0,1-1 0</inkml:trace>
  <inkml:trace contextRef="#ctx0" brushRef="#br0">20448 13074 8524,'0'-13'0,"0"-1"-243,0 1-626,0 6 1080,0 1 329,-5 6 1,-1 1-247,-3 4 0,-2-2 0,5 5 0,-1 4 57,-3 5 0,2-1 0,-1 6 0,-1 2-72,-2 1 0,-1 6 0,-1 0 0,1 0-251,0 2 1,-5-1 0,0 4 0,2-5-29,1-3 0,2 2 0,0-1 1,-1-2 52,1-2 0,0 3 0,-1-7 0,2 1-186,3 0 0,-1-4 1,4 3-1,0-2-45,0-2 1,3-3 0,6 0 0,5-1 53,4 0 0,4 1 0,11-1 0,1-1 52,3-3 0,7 1 1,8-4-1,2 0 26,2 0 0,3-2 0,5-4 1,4 0 113,3 0 0,8 0 0,3 0 1,-37 0-1,0 0-6,1 0 1,0 0 0,-1 0 0,0 0 0,0 0 0,0 0 0,35 2-79,-2 2 0,-34-3 0,0 1 0,33 7 0,-5 0-70,-6-2 0,2 5 0,-9-4 0,1 0 49,-4 1 0,-1-6 0,-6 2 0,-3-4 96,-2-1 0,-2-1 0,-8-4 0,2-4 236,1-2 1,0-4 0,-5-3-1,1-4 14,0-3 0,-1-2 0,1-1 0,1-3-230,3-5 1,-1-4-1,4-4 1,0-4 22,0 1 0,-4-5 1,-1 3-1,-5-1-421,-6 1 0,-8-1 1,-2 5-1,-2 2-39,-4 2 1,0 1-1,-4 0 1,-2 1 298,-5 4 0,-3-1 0,-3 8 1,-1 3 111,-2 0 0,-5 6 0,-2 1 0,-8 5-86,-7 4 1,-4 3-1,-2 6 1,-8 1-60,-6 4 1,-9 1 0,0 4 0,-2-1 8,32-4 1,-1 0 0,0 1 0,-1 0-1,-3 0 1,-1 0 0,1-1 0,1 0 62,-3 0 1,0-1 0,-2 0-1,1 0 1,1 0 0,2 0 0,1-1-1,1-1 354,-33-1 0,3-1 1,9 0-1,8 0-356,6 0 1,2 5-1,5 1 1,4 1-192,-1 4 1,2 6-1,2 5 1,4 4-1606,2 0 1818,3 7 0,2-1 0,3 7 0,4 1 0,-1 3 0</inkml:trace>
  <inkml:trace contextRef="#ctx0" brushRef="#br0">20982 13327 7834,'1'-7'-444,"4"2"1,-4 4 0,5 1 0</inkml:trace>
  <inkml:trace contextRef="#ctx0" brushRef="#br0">20995 13327 8157,'-6'8'-157,"3"-3"253,-6-5 1,0 0 409,-4 0 1,4 0-21,0 0 1,6-1-127,-1-3 1,4 2 67,4-2 0,-1 2-156,6 2 0,1 0 0,7 0-125,1 0 1,1 0 0,-1 0 0,4 0-129,3 0 0,3 0 0,2 0 0,1-1-103,-2-4 1,4 4 0,0-5 0,-1 1-61,1 1 1,-2 0 0,-6 4 0,-3 0-8,-4 0 0,-3 0 1,-2 1 164,1 3 1,-7-1 0,-3 6-1,-4 0 150,-4-1 0,1 3 1,-7-2-1,-4 3 155,-2 1 1,-3 1 0,2-1 0,-2 0-61,-2 1 1,5-1-1,-3 2 1,1 1 53,0 2 1,1 4-1,3-4 1,2 0-438,4 1 0,-3-4 0,5 3 0,0-4-519,0 0 0,2-1 0,4 0 0,0 1-3197,0-1 3840,0 0 0,12 1 0,3-1 0</inkml:trace>
  <inkml:trace contextRef="#ctx0" brushRef="#br0">21382 14167 8304,'0'-21'271,"0"3"0,4 3 0,0 2 138,-1 0 0,-1 4 1,-2 0 787,0-1-934,0 4 1,0 1 0,-2 10-112,-2 4 0,2 7 0,-3 3 0,0 2 54,1 3 1,-2 2 0,3 4-1,-3 1-42,-2-1 0,4 2 1,-3 1-1,-1-1-184,1 1 0,-2-2 1,-3-4-1,2-2-508,1-3 1,4 3-1,-2-4 1,1 0-189,3-4 1,2-2 0,1-1 0,0-1-428,0 0 0,0-4 1143,0 0 0,6-6 0,1 3 0</inkml:trace>
  <inkml:trace contextRef="#ctx0" brushRef="#br0">20542 15313 8102,'0'-13'115,"0"-5"1,0 0 175,0 2 0,0 5 485,0 3-481,0 5 1,0 8 0,0 13 26,0 6 1,0 3 0,-2 1 0,-1 1-61,-1 2 1,-6 11 0,2-2-1,-1 1 39,0 1 1,2 4 0,-3 1-1,2 0-330,2-2 0,2-1 0,4-2 0,0-7-467,0-5 0,4 3 0,2-11 0,2-3 282,2-3 1,3-4 0,4-2 0,2-2 225,2-2 1,1 0-1,6-3 1,3 1 190,5-1 1,11-1 0,5-2 0,1 0-18,3 0 1,11 0-1,3 0 1,2 0-106,1 0 0,-33-1 1,0 2-1,31 0 1,-33 0-1,-1 1-113,1 0 0,0 0 0,1 3 1,-1 1-1,33 3 0,-1 1-126,-2-1 0,-7-3 0,-2-6 0,-3 0 46,-3 0 1,1-6-1,-13-4 1,-4-5 197,-3-3 1,2-6 0,-7 2 0,-2-5 202,-3-4 1,-3-1-1,1-5 1,-3 1 196,0-1 0,-5-6 0,0-3 0,-5 0-396,-3 1 0,3-4 0,-4 3 0,-2 0-412,-2 0 0,-7-3 0,-3 3 0,-4 2-183,-5 2 0,-4-5 0,-11 7 0,-7-2 79,-7 1 0,-9 3 0,-5 0 0,-3 4 282,-4 2 0,33 18 0,-1 1 0,-34-8 0,-1 4 182,2 5 0,2 4 0,3 8 0,4 0-32,0 0 0,3 6 0,3 3 1,2 3-230,4 1 0,2 7 1,7 2-1,4 3-67,3 2 0,10 1 1,4 1 289,4 3 0,0 5 0,1-3 0</inkml:trace>
  <inkml:trace contextRef="#ctx0" brushRef="#br0">21262 15326 8294,'-14'-7'35,"1"-4"0,0 7 599,-1 1-87,7 2 1,2 1 0,10 0-142,4 0 0,9-5 0,4 1 0,3 1-204,2 1 1,4 2 0,1 0-1,-1 0-229,-2 0 0,0 0 0,-8 0 1,0 2-548,-4 2 0,-3 5 0,-5 7 338,-5 2 1,-2 0 0,-4-3 0,-2 1 255,-5 2 1,-9 1 0,-3-3 0,-1 2-18,0-2 1,5-1-1,0-3 1,3-2 454,5-1 1,4 0 0,5 4-358,0 1 1,11-5 0,9-2 0,8 0-69,7 1 1,-1-4 0,2 4 0,1-1-15,2 1 1,-5 0 0,-5 6 0,-4-1-13,-2 0 0,-12 1 0,1 1 1,-4 1-74,-5 2 1,-12-1 0,-6-2 0,-6 1-148,-7 2 1,-4 0 0,-10-5 0,-1 1-347,-1-1 0,-1-1 0,4-2 0,-2-2 559,-2-2 0,-5 4 0,3-3 0</inkml:trace>
  <inkml:trace contextRef="#ctx0" brushRef="#br0">21728 16979 8515,'-21'0'0,"4"0"393,2 0 1,6 0 0,2 1-1,1 4 311,3 4-704,1 2 0,8 3 0,2-1 0</inkml:trace>
  <inkml:trace contextRef="#ctx0" brushRef="#br0">21901 17059 8193,'-25'-5'231,"3"1"1,0 5 0,7 11 0,3 9-496,0 10 1,5 6 263,-2 3 0,0 0 0,-4 0 0</inkml:trace>
  <inkml:trace contextRef="#ctx0" brushRef="#br0">21781 17765 7593,'-1'18'0,"-3"0"0,-4-1 0,-1 3-149,0 2 1,0 9 0,-4 5 148,0 2 0,-1 2 0,1 0 0</inkml:trace>
  <inkml:trace contextRef="#ctx0" brushRef="#br0">21582 18258 8644,'-14'0'898,"7"6"1,2 3-899,4 3 0,1 7 0,0 2 0</inkml:trace>
  <inkml:trace contextRef="#ctx0" brushRef="#br0">20462 14766 8280,'-14'0'0,"1"0"87,0 0 1,4 0 555,0 0 1,8 0-163,1 0 1,5 0 0,9 0-182,-1 0 1,-4 5-1,0 1 1,1 1-13,2 4 0,0 0 0,-2 3 1,-1 1 8,2 2 1,-5 0-1,-2 5 1,-1 0-124,1-1 1,-2 7 0,2-4 0,-2-2-243,-2-1 1,1 1-1,2-4 1,2-2-258,-2-1 1,-2-2-69,-1 0 1,0-4-65,0 0 0,-1-6 85,-4 2 0,-4-4-197,-8-1 0,2 0 1,-3 0-1,3 0-1895,2 0 2464,-1 0 0,7 0 0,1 0 0</inkml:trace>
  <inkml:trace contextRef="#ctx0" brushRef="#br0">20582 15046 7997,'-14'-13'-187,"1"6"0,0 2-10,-1 4 1,1 1 0,0 0 0,-1 0 775,1 0 1,0 0-1,-1 0-101,1 0 0,0-2 0,-1-1 0,1-1-191,0 1 0,-1 1 0,1 1 0,0-2-59,-1-2 1,1 1 0,0 4 0,-1 0-58,1 0 0,-5 0 0,-1 0 0,0 0-93,0 0 0,-4 0 0,4 0 1,-2 0-26,-2 0 1,2 4 0,-1 1 0,-2-1 51,-1 2 1,-2-3-1,1 5 1,-1-1 13,0 0 0,-4 1 1,0 2-1,3-2 47,4-2 0,-1 4 0,4-3 0,-1 2-57,0 0 0,4 0 1,-3 4-1,2 1-111,3-1 0,0 5 0,-1 1 0,-1 2 19,2 2 0,-3-2 0,1 1 0,2 2 28,1 1 0,2 0 0,-2-1 1,-1-2 109,-2 2 1,0 1 0,5 2-1,-1-1 34,1 1 0,0 0 0,-1-1 0,1 1-85,0 0 0,-1-1 0,1 1 0,0 0-4,-1-1 0,1 5 0,0 1 0,1-3-70,3-1 1,-3-1-1,5 1 1,-2 2-95,0 1 0,2 4 1,-4-4-1,4-1 102,1-2 0,-3 3 0,5 0 1,-1-1 75,-1-2 0,5 3 0,-4 0 0,4 0 43,1 2 1,0-5-1,0 3 1,0-3-83,0-1 1,0 0-1,0-1 1,0 1 15,0 0 1,0-1 0,1 2 0,2 2-40,2 1 0,-1 0 1,-4-3-1,0 2-82,0 1 0,0 0 0,0-4 0,0 0 41,0-1 0,0 1 1,0-1-1,0 0 65,0-4 1,0 2-1,2-5 1,1 0-37,1 0 1,2 5 0,-3-3 0,1 1-55,-1 0 0,3-4 1,0 4-1,0 2 10,0 1 0,0-3 1,-3 0-1,1 2 76,-1 1 0,3 6 0,0 0 0,0-1-61,0-2 1,4 3-1,-1 0 1,3-2 59,1-6 1,1 2 0,-1-4-1,0 1-28,1 1 0,3-7 0,1 3 1,-1-1-103,-3 0 0,0-1 1,-1-3-1,0 1 46,1 2 1,-1-2-1,0 4 1,1-1 70,-1 0 0,0 6 1,1-2-1,-1 3-35,0 2 1,1 4-1,-1 0 1,2 0 14,3 2 0,-4-5 0,4 3 0,-2-3-30,2-1 0,-1-2 1,5-2-1,0-2 61,-1-2 1,4 4 0,-3-4 0,2 0-22,-2 0 1,2-1-1,-5-5 1,0 1-16,0-1 1,-1 0-1,-4 1 1,-1-1-26,0 0 0,-4-1 1,-1-1-1,-3-2-2,-2 1 1,-1 2 0,-2 1-320,0 0 1,4 1-1,1-1-167,-2 0 1,0-1 0,1-1-102,5-3 0,-2-5-831,2 2 143,-6 2-1329,3-5 962,-6 4 0,-1-6 1636,-4 0 0,4 0 0,-5 0 0</inkml:trace>
  <inkml:trace contextRef="#ctx0" brushRef="#br0">23128 17179 7782,'-5'-21'-179,"1"3"0,1 11 714,7 7 1,-2 7-1,2 11 1,-2 4 100,-2 3 0,0 8 0,0 2 0,-2 4-340,-2 1 0,-2-2 0,-4-1 0,1-1-225,-2 1 1,5-4-1,0-4 1,2-4-52,0-2 1,-1-7 0,7 2 0,1-4-277,1 0 0,6-7 0,1-1 0,4-1-22,2-1 1,9 0 0,-1-4 0,6 0 448,3 0 0,1 0 1,5 0-1,0 0 126,0 0 0,0 0 0,2 2 0,-1 2-59,-1 5 0,8 2 0,-10-1 1,1-3-251,-2-1 0,-3 3 1,3-4-1,-3-2 9,-1-2 0,-2-2 0,-5-4 1,1-4-235,0-3 0,-5-8 0,0-7 0,0-6 216,-1-1 1,3-9 0,-7 2 0,-2-3-13,-4-2 1,-1-3 0,-6 3 0,-1 0 38,-1 0 1,-4-3-1,-2 5 1,-5 2-7,-3 5 0,-7 2 0,-5 7 1,-5 4-12,-7 3 0,-7 1 1,-6 5-1,-6 4 127,-8 4 0,-7 2 0,1 5 0,-4 2 18,-1 2 0,4 4 0,-1 5 0,6 2-143,7 3 0,4-3 1,14 2-1,7-3-706,8-5 0,7 2 0,9-2 0,5 5-620,2 3 0,14-2 1335,6 3 0,11 3 0,5-1 0</inkml:trace>
  <inkml:trace contextRef="#ctx0" brushRef="#br0">23648 17245 7784,'-14'-19'267,"1"4"1,0-1 199,-1 6 0,1 4 0,0 6-346,-1 0 0,7 1 0,1 4 1,2 4 99,-1 2 1,1 7-1,4 3 1,1 1-134,4 2 1,2 7 0,8-7-1,1-1-598,2 2 1,6-5 0,-1-4 0,4-6-27,0-5 1,7-5-1,-8-5 1,3-5-614,-1-6 1149,-8-5 0,6-6 0,-6 1 0</inkml:trace>
  <inkml:trace contextRef="#ctx0" brushRef="#br0">23888 17259 7784,'-14'-15'142,"-5"-3"1,-3 11-1,-3-1 257,-2 4 1,0 10 0,-1 7 0,-1 8-76,-3 4 0,3 8 0,5 1 1,3 1-405,2 1 0,1-2 0,5 1 1,1-5-115,3-6 0,3-5 194,6-6 0,0-5 0,0-2 0</inkml:trace>
  <inkml:trace contextRef="#ctx0" brushRef="#br0">22528 16153 8026,'-25'-2'-330,"3"-2"0,-2 1 0,6-5 787,2 2-42,1-4 1,9 8-1,6-2-37,7 3 1,11 11 0,4 5 0,5 5 74,4 9 1,-1 3-1,5 10 1,2 1-189,2 1 1,2 6 0,2-1 0,2 0-25,-2-5 1,7 5-1,0-10 1,1-1-768,1-1 1,-6-8-1,-2-1 1,-3-5 525,-1 1 0,0-5 0,0 1 0</inkml:trace>
  <inkml:trace contextRef="#ctx0" brushRef="#br0">23874 17858 7768,'-6'-8'836,"-3"-1"1,-1 7-389,1 2 0,9 12 0,11 10 0,6 3-284,10 2 0,6-2 0,8-1 0,2-3-131,1-2 1,8-1-1,0-7 1,4-2-328,1-4 1,6-7 0,1-7 0,-2-8 7,-1-7 1,1-9 0,-4-2-1,-3-5 223,-5-5 0,1-3 0,-7-9 1,-3-2 121,-4-2 0,0 4 1,-5-7-1,-3-3 64,-1-2 0,-16 31 0,-1-1 1,-1 1-1,0 0 0,0-1 1,0 0-30,-2-1 0,0 0 0,-1-1 0,-1 0 0,0 1 0,-1-1 0,-1 0 0,-1 0-49,0 2 1,0 0 0,-1 1 0,-1 0 0,-3 0 0,-1-1 0,-1 2 0,-2-1-3,-1-1 1,-2 1 0,-2 1 0,0 0 0,-4-1 0,0 0 0,-1 0 0,-1 1-165,0 0 0,0 0 1,0-2-1,-1 1 0,-1 2 1,-1 1-1,2 0 0,-1 0 44,1 1 0,1 0 1,-19-33-1,16 34 1,0 0-1,1 0 0,0 1 4,-17-31 1,-2 0-1,3 5 1,1 2 32,3 1 1,-1-1-1,-1 1 1,1 3 94,-1 0 1,-3 6-1,4 2 1,-1 2 81,1 2 0,-4 2 0,4 2 0,-1 5-103,0 3 1,-4 3 0,2 3 0,-4 4-105,-1 3 0,0 2 0,-1 0 1,-2-1 62,-2 1 0,-3 4 0,2 2 0,0-1 127,0 1 1,-3 2-1,3-4 1,0-1-47,0-2 1,6 3 0,5 0 0,-1 1 80,2 0 0,-3-2 1,4 5-1,1 2-103,-1 2 1,-7 1 0,3 1 0,0 4 7,-1 4 1,-1 7 0,-2 3 0,-2 2-5,-2 3 1,1 2-1,4 4 1,0 1-4,0-1 1,6 1 0,1-3 0,4-3-37,2 0 1,-1-1-1,10 0 1,2-4-315,1 0 1,3-3-1,2-3 1,2-1-753,2 0 1,2-4 417,4 0 0,1-6 1,4 2-1,4-4 631,3-1 0,1-12 0,0-3 0</inkml:trace>
  <inkml:trace contextRef="#ctx0" brushRef="#br0">22541 14886 8098,'-20'-11'0,"2"0"237,3 2 1,2 6 0,-1 0 0,1 6-183,0 6 0,-5 8 0,0 2 0,2 2 334,1 2 1,3 2-1,2 2 1,2 0-201,2-1 1,2 5 0,4 1 0,0-3-211,0-1 0,10-3 1,8-1-1,9-5-461,10-4 1,16-4-1,8-13 1,10-2 481,-32 0 0,2-1 0,6-6 0,1-2 0,-1-1 0,1 0 0</inkml:trace>
  <inkml:trace contextRef="#ctx0" brushRef="#br0">21648 12221 7254,'-7'-13'-1192,"2"5"1186,10 4 251,-4 2 0,4 2 921,-10 0-84,4 0 195,-5 0-619,6 0 0,1 6-564,4 3 1,-4 3 0,4 1 48,-4 1 1,-1-1 0,0 0 96,0 1 1,0-1 18,0 0 0,0-4 52,0 0 0,2-4 0,2 3-221,5 3 1,3-4 0,0 2-1,-2 0-38,-1-2 1,0 5-1,4-4 1,0 0 43,1 1 1,-5 0-1,0 3 1,-1-2 18,0-1 1,4-1 0,-3 1 0,1-3-16,-1-1 0,7-3 1,-3 2-1,2-2-85,0-2 1,4 0-1,4 0 1,2 0-151,1 0 1,1 0 0,0 1-1,-1 2 16,1 2 0,0 1 1,1-3-1,0 3 113,-1 1 1,5-4 0,-8 3 0,0-2 98,1 1 0,-1 4 1,-1-5-1,-2-1 70,-2-1 0,3-2 1,-2 0-1,-1 0-82,0 0 1,8 0-1,-2 0 1,2-2-192,2-2 0,5 2 0,-1-2 0,1 2-38,3 2 0,0 0 0,0 0 1,-3 0 38,-1 0 0,2 0 0,-2 2 1,-2 1 103,-3 1 0,2 2 1,-9-3-1,1 1 183,0-1 0,-6 3 1,2-1-1,-3-2 34,-2-2 1,6-1 0,4 0 0,2 0-260,1 0 1,1 0 0,1 0 0,3 2 10,5 2 0,-2-2 0,0 2 0,-1-1 31,-4 1 1,4-1 0,-2 6 0,-3 0 76,-4-1 0,-1 3 0,-3-2 1,-1 2 97,0-2 0,3 2 0,-4-3 1,0 1 12,1 0 0,1-1 0,3 6 0,-1-2-99,2-4 0,6 4 0,2-3 0,2 3-124,3 1 1,-3-4-1,2 0 1,0 2 47,-2 0 0,4 3 0,-4-1 0,0 0-45,-3 1 1,-2-1 0,-3 2 0,-1 1 158,-2 2 1,0 4-1,-3-4 1,-1 0-49,0 1 0,3-3 0,-2 5 0,-1-2 23,0-3 1,5 4-1,-2-1 1,2 0-204,-2 0 0,6 4 1,-4-4-1,-1 0-38,3 0 1,-1 5-1,1-3 1,0 1 180,-4 0 0,2-1 0,-5 3 1,0-2 30,0 2 1,-2 1 0,-7 3 0,-1 0-17,1-1 0,-4 2 0,0-5 0,0 3 48,3-1 1,-2 4 0,2-8 0,2 2-229,0-2 1,3 3-1,-1-4 1,0 1 42,1 0 0,-1-4 0,0 4 0,2 1 3,3-3 1,-3 4 0,3-5 0,-4 2 107,0 3 0,-1-1 1,-1 3-1,-2-3 73,-1 1 1,-2 4 0,4-6 0,-4 3-70,-1 2 0,3-2 0,-3 0 1,0-1-192,0 0 0,4 4 0,-1-6 0,1 3 87,-1 2 1,3-2 0,-3-1-1,3-2 74,1 2 0,1-1 0,-1 1 0,-1-2 134,-3 2 1,3 1-1,-4 2 1,4 0-20,2-1 0,-1 1 1,0-1-1,-1 1-33,-3 0 0,3 4 0,-3 0 0,3-1-198,1-2 0,-4 3 1,0 0-1,1-1-195,2-2 0,0 3 0,-2 0 1,-1-1 253,1-2 1,2-2 0,2 2 0,-3 2 252,-2 1 1,3 2 0,-4-4 0,0 2-99,1-1 1,-1 3 0,2-1 0,-1 1 143,1-1 1,1 4 0,-1-4 0,-3 1-243,-1 0 0,5 4 1,-4-2-1,2 4-259,0 1 1,-5-2 0,4 1 0,-2-1 31,-3 4 0,3-4 0,0-1 0,-1 2 349,1-1 0,-1 8 0,-4-9 1,2 0 89,2 2 1,-1-1 0,-4 2 0,0 0 41,0 0 0,2-6 1,1-1-1,1-2-224,-1 0 0,-2 4 1,-1-2-1,0 1-9,0 3 0,0-4 0,0-1 0,0 1-384,0 2 1,0-1-1,-1 0 1,-2-1 264,-1-3 0,-2 4 1,3 0-1,-2 0 158,2-3 0,-3 2 0,0-1 0,1 1 103,-1-1 1,0-1-1,3-3 1,-3 1-70,-2-3 1,4 7-1,-5-9 1,0-1-66,2 2 1,-4 1 0,5 0 0,1 1 19,-1 0 0,-3-2 0,3 0 0,0-1-135,0-1 0,-4 8 1,2-7-1,-1 0 89,0 1 0,5 0 1,-5 3-1,0 0 221,2-1 0,-5 6 0,5-8 0,-2 0-159,0 0 1,1 3 0,-2-6 0,1 2 4,-1-2 0,2 4 0,-1-4 1,1 1-77,0 0 1,-4 5 0,5-5 0,-2 1-153,0 1 0,5-1 0,-5 1 0,0-1 133,2 0 1,-4 4-1,5-6 1,-1 3 82,-4 2 1,1-1 0,0 1 0,1 0 27,-2-1 0,0 5 0,-3 1 1,1-3-50,0-1 1,-1-2 0,-1-3-1,-1-1-99,-2 2 1,1 1 0,3 0 0,1-1 15,0-2 1,-1-1-1,-1 1 1,-1-2-39,-2-1 0,1-4 1,2 4-1,-1-1 40,-2-1 1,-4 6 0,2-4-1,0 0 96,-4 0 1,0 4 0,0-4 0,2 2-28,-1 2 1,-3 2 0,0 1 0,-1-3-82,0 0 0,1-3 1,-1 4-1,2-2 49,3 2 1,-3-5 0,4 0 0,-1-1-12,-1 0 1,6 1 0,-6-3 0,1 2-18,1-2 1,-4-1-1,3-1 1,-5 0 21,-4 4 0,3-3 0,-6 3 0,0-2-11,-2 2 0,-5-2 0,4 5 0,-3 0-69,0-1 1,-7 1 0,7 3 0,0-2 43,3 2 1,-2-4-1,5 1 1,0 0 31,3 0 1,0-5 0,1 2 0,3-4 12,2 0 1,-3-1 0,6 0 0,-3-1 130,-2-3 0,2 3 0,1-3 1,2 3-73,-2 1 1,-1 0 0,-2 1 0,1-1-208,-1 0 0,0 1 1,1 0-1,-1 3 58,0 1 1,2-1-1,2-3 1,0-3 75,0-2 0,2 3 0,0-4 0,2 0 56,3 1 0,-4-4 1,1 2-1,0 1 14,0-1 1,-1-3-1,3 4 1,-4-1-20,0 1 1,-4-1 0,4 3-1,-1-2-6,0-2 0,1 3 0,-3-3 0,4 1-110,0 3 0,-2-2 1,4-1-1,2 1-111,1-1 0,2 0 0,0 2 0,-1-4-92,1-4 0,0 4 1,-1-1 195,1-1 0,1 0 0,2 0 0,1 1 4,-2-1 1,0-1 0,-3-2-222,1 0 1,0 1-1,-1 2-2203,1 2 745,6-1 1765,1-4 0,6 0 0</inkml:trace>
  <inkml:trace contextRef="#ctx0" brushRef="#br0">22768 20044 8703,'-13'0'0,"-1"0"259,1 0 0,1 2 0,2 2 1,1 6 724,-2 7 0,0-1 0,-3 6 0,1 3-328,0 5 0,-2 2 0,-2 7 0,0-2-411,0 0 1,3 4 0,0-6 0,2 0-253,4 1 0,-4-11 0,4 1 0,1-2-98,2-3 1,4-2-1,1-6-123,0 1 0,6-7 0,4-2 1,5-4-78,3-1 0,11-1 0,6-4 0,9-4-187,9-3 0,14-5 0,1-1 0,3 3-39,2 5 0,-33 6 0,0 2 0,35 2 0,-4 1-1721,-5 4 1961,-1 2 1,-16 6 0,2 1-1</inkml:trace>
  <inkml:trace contextRef="#ctx0" brushRef="#br0">21248 13021 8236,'-7'-21'-720,"1"2"153,6 5 1,0 13 566,0 5-310,-6 1 0,-1 1 661,-7-6 1,2 1-1,2 2 150,1 2 0,0-1 0,-4-4 137,0 0 0,4 0 0,0 0 64,-2 0 0,0 0-515,-3 0 1,1-1 0,0-2-295,-1-2 0,1-4 1,-2 5-1,-1 1 207,-2 1 1,-1 2 0,1 0-1,-3 0 141,1 0 0,-4 2 0,5 1 0,-1 1-78,1-1 0,-3 3 0,4-1 1,2-2 109,1-2 1,2 3-1,-1 1 1,3-1-220,2 2 0,-3-4 0,4 4 1,0-2-154,-1 1 0,0 0 1,-5-2 107,1 2 1,0 1-1,-1-3 81,1 1 1,0 5-1,-2-3 1,-1 1 21,-2 4 0,0-4 1,5 2-1,-1 1 42,1 2 0,0 2 0,-1-1 0,1 0-72,0 1 1,-1-1 0,0 0 0,-1 1-84,2-1 1,-8 0 0,7 2 0,1 1-21,3 2 1,-2 0-1,3-5 1,-3 0 29,-1 1 0,4-1 1,2 0-1,-1 1 19,1-1 0,4-4 0,-2 0 175,4 1 1,1 2-48,0 1 1,0 1-99,0-1 0,0 0 0,0 1 0,1-1-151,4 0 1,-2 1 0,6-1 0,0 0-173,-2 1 0,5 3 0,-3 1 1,1-1 193,-1-3 0,3 0 1,-3-1-1,1 0 198,-1 1 0,3-3 0,-3 0 1,4-4 131,5-1 1,-3 3 0,4-4 0,0-1-2,3 2 1,-1-5-1,1 5 1,2-1-190,1-1 0,2 5 0,1-3 0,2 1-222,1 4 0,4-1 0,-4 0 0,-1-1-6,-2 2 1,-1 1-1,-1-1 1,1 0 281,0-2 0,4-5 0,0 4 0,-1-3-4,-2-2 1,-2-1 0,2-2 0,2 0 300,1 0 1,0 0-1,-3 0 1,2 0-286,1 0 0,9 0 1,-1 0-1,1 0-388,3 0 0,0 0 0,-2 0 0,2 0-12,1 0 1,1-2 0,-5-1 0,0-1 160,0 1 1,3 0-1,0-1 1,-3-4 190,-2 1 1,8-5 0,-6 3 0,0-3 101,-3-1 1,2 0-1,-4-2 1,2-2-171,-1 0 1,1-5 0,-5 2 0,1 0-19,0-4 1,-2 0 0,-5-1 0,-1 1 73,-2 1 1,-6-6 0,-6 7 0,-4-3-75,-1-2 1,-1 2 0,-7 2-1,-2 0-207,-5 0 0,-3 2 0,-3 0 0,-1 0-167,-2 1 0,-6 2 0,2-4 1,-3 0 186,-2 1 0,-1-3 0,-1 5 0,-3 0 70,3-1 1,-5-2 0,-2 3 0,-1 0 129,2-1 1,-8 3 0,3 3-1,-3 2 254,-3 4 1,-2-4-1,-8 4 1,-5 1-396,-5 2 1,-4 4 0,2 1 0,-2 1-303,-1 4 1,2 2 0,7 7 0,5-1-439,7 0 0,4 7 1,7 0-1,4 2-1124,4 1 1991,9-1 0,2-1 0,7-2 0</inkml:trace>
  <inkml:trace contextRef="#ctx0" brushRef="#br0">7705 4585 12719,'-14'-14'-1267,"1"1"1085,0 0 0,0 5 0,-2 5 0,-2 8-10,0 8 1,-9 6 0,1 6 0,-4-1 171,-1-2 1,2-5 0,1 0 0,1-3 156,-1-5 0,-1-4 0,-2-5 0,-2 0 233,-3 0 0,-5 0 1,-5 0-157,-3 0 0,4 0 1,-2 0-1,3 0 0,4 2-135,1 2 0,1 5 1,0 9-1,1 4-166,-1 3 0,3 14 0,0 5 0,0 7 72,0 2 1,4 11 0,-1 4-1,17-32 1,2 0-13,0 3 0,1-1 0,-3 35 0,6-2 1,2-6 68,3-7 1,15 0-1,12-12 1,14-3 65,14-8 1,13-16 0,-26-12-1,1-2 1,3-1 0,1-3-76,5-4 0,0 0 0,3-1 0,0-1 0,1-6 0,0-2 0,1 0 0,-1-1 30,0 0 1,1-1 0,1-3-1,1-1 1,1 0 0,0 1 0,0-2-1,0 0-150,-1 0 1,0 0 0,0-1 0,-2 0 0,-7 5-1,-2 0 1,-3 0 0,-1-1-245,-3 1 1,-1 0 0,-2-2 0,-3-1 0,15-17 0,-8-2-109,-11-2 1,-13-3 0,-14 1-1,-8 4 364,-11-1 0,-18 2 0,-11 0 1,-9 3 168,-6 2 0,23 16 1,-1 2-1,2 1 1,1 2-1,-3 1 1,1 1-60,0 1 1,1 1-1,0-1 1,1 1 0,-32 3-1,7 1-35,6 1 0,-2 7 0,14-1 0,2 1 0</inkml:trace>
  <inkml:trace contextRef="#ctx0" brushRef="#br0">7678 5158 23031,'-19'-33'-2310,"10"11"1,-3 6 0,12 20 1638,0 12 0,6 8 0,2 3 0</inkml:trace>
  <inkml:trace contextRef="#ctx0" brushRef="#br0">7811 7410 8556,'-5'-25'-6,"-3"3"1,-5-11 0</inkml:trace>
  <inkml:trace contextRef="#ctx0" brushRef="#br0">21262 13021 13841,'0'-14'-2318,"0"1"2473,0 0 0,0 4-226,0 0 1,0 7-1,-2 2 1,-2 6-333,-5 2 0,-2 4 1,1-5-1,1 2 168,-1 0 0,-2-5 1,-3 4-1,-1-2 514,-2-4 1,-4 4-1,4-1 1,0-2-98,-1-2 1,3-1 0,-5 0-1,2 0 343,2 0 0,-2 0 0,1-1 0,2-2-60,1-2 0,2 1 0,-2 4 0,-1 0-336,-2 0 0,-4 0 0,3 1 0,-2 2-114,-3 2 0,1 4 0,-1-3 0,2 1 2,-2 3 0,3-2 1,-1-1-1,0 1 261,1-1 1,-4-3 0,4 4-1,0-1 159,4 1 0,0-4 1,1 4-1,-2-1-330,2 0 1,1-2 0,2 4 0,1 1-283,3 2 0,-6 6 1,3 1-1,1 2-127,-1 2 0,-8 3 0,7 2 0,-2 1 99,0 2 0,-2 0 0,-1-4 0,3-2 169,5-3 1,-2 2 0,5-6 0,-1 0 235,4 1 1,-2-4 0,1 4 0,2 0-147,2 3 0,2-1 0,5 1 0,8 2-129,6 1 1,7 2-1,4 0 1,5-1 78,2 1 1,7-5 0,2 0-1,3 2-22,5 1 0,6-4 0,0-3 0,1-3 222,1-2 1,9-6 0,-7-2 0,1-4 122,4-1 1,0-6 0,-2-3 0,3-4-255,-34 4 1,1 0 0,1 0-1,1-1 1,1-2 0,-1-1-1,1 1 1,0 0-185,-1 1 1,0-2 0,6-3 0,0 0 0,-3 2 0,0 1 0,0-1 0,-1 0-32,0 0 1,-1 0 0,0 1 0,0 1 0,30-12 0,-3 2-379,-4-2 0,-9-5 1,-8-3-1,-4 3 191,-9 1 0,-3-5 0,-15-1 0,-4-1 305,-6-1 0,-12-2 1,-9-5-1,-11 1 227,-13-1 0,-8-4 0,-9 2 0,-4 2-87,0 2 0,24 21 1,-1 1-1,-3 1 0,-1 1 1,-1 1-1,-1 2-161,1 2 0,-2 1 0,-2 1 1,-1 2-1,1 3 0,0 1 0,0 1 1,0 2-145,0-1 1,0 2 0,2 3 0,0 1 0,3 2 0,2 2-1,0 1 1,1 2-106,-34 15 292,36-13 0,1 0 0,-24 17 0,-3 3 0,4 2 0,3 1 0</inkml:trace>
  <inkml:trace contextRef="#ctx0" brushRef="#br0">19849 13660 11178,'13'-32'0,"-1"5"542,-3 8 0,-2 10-150,-2 5 1,-4 8-1,2 5-739,-6 3 0,-4 0 0,-8-2 0,-3-3 944,-4-1 0,-8 3 0,-2-3 0,-2 0 272,-4 0 1,-4 4 0,-4-2 0,0 1-474,0-1 1,-5-3-1,3 2 1,-6 1-418,-4-1 0,4 0 0,-4 4 0,3-4-528,2-1 1,1 3 0,3-4 0,6-1-869,6 2 1495,-1-5 0,9 11 1,-3-4-1</inkml:trace>
  <inkml:trace contextRef="#ctx0" brushRef="#br0">16289 14420 13478,'-14'-12'0,"-3"3"0,0 5 552,0 2 1,2 2-1,2 0 517,0 0 0,1 2 0,3 2 1,5 5-850,2 3 1,2 7-1,2 3 1,2 4 75,5 0 0,3 2 1,3 4-1,-1 3-133,0 4 0,2-1 0,-7-2 0,1-5-553,-1-3 1,2-3-1,-7-3-1636,-1-4 1508,4-9 1,-5-14-1,2-11 1,-2-8-379,-2-8 1,0-5-1,0-5 1,1-2 314,4-5 0,-4-3 0,4 0 1,-2 2 333,1 1 1,-1 2 0,6-1 0,0 7 1131,-2 4 0,5 9 0,-5 1 0,2 8 50,0 4 0,0 3 1,6 3-1,1 5-290,2 2 1,0 4 0,-5 2 0,0 7-474,1 5 1,-2 0 0,-2 5 0,-3 0-317,-1 0 0,-1-1 0,-5 4 0,0-3-218,0-2 0,-2-1 0,-2-5 1,-5 0 148,-3 1 0,-6-2 0,1-4 1,-1-2 64,-2 0 1,4-4 0,-5 2-1,2-2-9,3-2 0,-3 0 0,1-2-685,2-2 0,1 2-1671,1-2 2638,7 2 0,1 2 0,6 0 0</inkml:trace>
  <inkml:trace contextRef="#ctx0" brushRef="#br0">16836 14460 10446,'0'-33'0,"-1"1"2770,-4 2-3243,4 11 0,-5 12 0,6 1 0,0-6 20,0-5 1,0-8-1,3 0 1,4-4 585,6-1 0,5 2 0,-2 1 0,4 2-406,0 3 1,-3 2 0,2 9 378,0 2 1,2-3 0,6 5 0</inkml:trace>
  <inkml:trace contextRef="#ctx0" brushRef="#br0">17156 14353 11087,'0'-31'0,"0"2"1060,0 3 0,1 12-1092,4 9 1,-2 4-1,6 1 172,1 0 0,2 0 1,1 0-1084,1 0 1,-3-2 0,0-1-209,-2-1 1,-5-2 572,5 1 0,-12 0 0,-1-4 391,-7 4 0,-2 4 0,0 1 756,-1 0 1,2 1-1,3 4 1,5 4 0,3 2 1,1 4 0,0 2 0,0 2-930,0 1 0,5-2 1,6 3-1,4-2 214,2-2 0,6-9 143,-6-3 1,7-4 0,-3-1 0</inkml:trace>
  <inkml:trace contextRef="#ctx0" brushRef="#br0">17582 13914 26229,'-7'-27'-2412,"1"14"0,6 10 2235,0 13 1,0 8-1,0 5 1,0 0-8,0 0 1,0 1 0,0 0-1,0-2 278,0 2 1,-4 1 0,-1 3 0,2 3-528,2 5 0,-4 1 0,1 0 1,1-5-626,1-4 1,2 2 0,0-9 0,0-1-897,0-2 1,2-9 1684,2-4 0,4-16 1,5-4-1</inkml:trace>
  <inkml:trace contextRef="#ctx0" brushRef="#br0">17582 14340 16309,'0'-19'-761,"0"-3"1,0 2 0,0 3-1,0 2 1650,0 1 0,0 1 143,0 0-888,0 5 1,11 2 0,2 8 0,3 1-245,4 1 1,-4 7 0,6-4 0,2 2-524,1 0 0,-3-5 1,1 4-1,-1-2-225,-2-3 0,4-2 0,-6-1 571,-2 0 0,-7-1 0,-4-4 564,-4-4 1,-7 3-1,-3 0 1,-3 2 790,-1 0 0,-2-1 0,-1 5 0,-2 0-203,2 0 1,1 0 0,2 0 197,-1 0 0,7 6 0,3 3-934,2 3 1,2 1-1,3 0 1,4 1-348,7-1 1,4-4-1,-1-2 1,4 1-65,0-1 1,4-4-1,-3 2 1,2-4-39,-2-1 1,-3 0 0,-5 0 0,-2-1-300,-4-4 1,3 2 0,-7-6 383,-1-1 0,-7-2 1,-7-1-1,-3 1 804,-4 3 1,0 2-1,5 4 1,-1-2 273,1 2 1,4 2 0,0 1 532,-1 0 0,5 1-1250,5 4 0,11 2 1,8 6-1,2 1-372,3-1 0,5-4 0,4-2 0,1-1-368,3-3 0,0-1 1,0-2-1,-2-2-125,2-2 0,-4-4 0,-3-6 0,-7-3 343,-5 0 1,-3-7 0,-3 0 0,-3-4 194,-5-3 1,-2-5 0,-4 5-1,-1 2 692,-1 1 1,-7 2 0,4 3 0,-2 3 98,0 6 1,5 2 0,-5 9 0,0 0-375,2 4 1,-1 11 0,5 10 0,-1 5-365,1 4 1,7 6-1,5 8 1,3-3-34,1 1 0,12 9 1,4-10-1</inkml:trace>
  <inkml:trace contextRef="#ctx0" brushRef="#br0">16636 14833 15155,'-13'0'157,"-1"0"1,5 0-1,1 0 599,-3 0 0,-1 0 296,-1 0 0,4 0-801,0 0 1,6 6 0,-1 3-1,2 4-386,2 5 0,5 3 1,1 5-1,0 3-106,0 2 1,4 1 0,-3 7 0,1-2-219,-4 0 1,-1 0-1,0-8 1,2 3-148,-2-3 1,-2-2-1,-1-4 1,0-2-526,0-2 1,0-1 0,-1-6 1013,-4-3 0,4-3 1,-5-6-1</inkml:trace>
  <inkml:trace contextRef="#ctx0" brushRef="#br0">16476 15233 15155,'-9'-18'-1267,"2"0"1,-1 4 2219,1 3 1,4-1-816,-1 4 0,4 2 1,4 1 7,5 4 1,7 5-1,2 2 1,0 0-312,1 0 0,0 4 0,5-2 0,-2 1-131,2-1 1,-3-3 0,-1 2 0,0-1-405,-4-3 1,-1-1 0,-2-2 451,0 0 0,1-2 0,-2-2 839,-4-5 1,-2 1-1,-6 0 389,0-3 0,0 4 972,0-2-1430,0 0 0,0 3-287,0 6 0,2 5 0,1 5-226,1-1 1,5-5-1,-3 4 1,1-1-89,4 0 0,-4-4 0,2 2 59,1-4 1,2-1 0,2 0-397,-1 0 0,-4 0 0,-2-1 91,-1-4 0,0-2 1,-3-6-1,2-1 748,-3 1 0,0 4 1,-2 0 609,0-1 0,1-1-571,4 3 1,-2 3-587,6 10 1,-5 2-1,5 6 1,0 1-618,-2-1 1,5 5 0,-3 0-1,4-2-979,5-1 1,-2-4 1677,7-2 1,5-3 0,6-6 0</inkml:trace>
  <inkml:trace contextRef="#ctx0" brushRef="#br0">17502 15033 8427,'-5'-12'188,"-4"3"1,-2 5 0,1 8 0,3 5 253,1 3 0,-3 1 1,3 1-1,0 1-401,0 2 1,-3-2 0,5 3-1,1-3-141,1-2 0,4-4 0,2 0 0,5 0 100,3-2 0,1-1 0,1-6 0</inkml:trace>
  <inkml:trace contextRef="#ctx0" brushRef="#br0">17476 14926 9283,'-13'-28'0,"-1"6"600,1 10 0,5 9 0,5 8 0,5 4-906,2 2 1,7-2 0,-2-1 0,3-1-157,1 1 0,0-4 0,2 3 0,3 1 462,4-1 0,3 2 0,2 4 0</inkml:trace>
  <inkml:trace contextRef="#ctx0" brushRef="#br0">17729 15020 9622,'-1'-24'650,"-4"6"0,4 8 0,-4 14 1,4 7-590,1 5 0,0-1 1,1 3-1,2-4-118,2 0 0,1-2 0,-3-2 1,1-1 30,-1 1 1,-2-2 0,1 0-442,2 3 0,-2-4 1,4 1 124,0-2 0,-3-2 0,4-5 0,0-2 175,1-2 1,-4-10-1,4 0 1,-1-2 98,1-3 1,-6-2 0,4 3 0,-1 0 630,-1-1 1,1-2 0,-4 5 0,2 0 1044,2 2 0,-1 7-817,-4-1 0,5 7 1,0 1-500,3 4 1,-5 11-1,3 0 1,-2 2-272,1 3 0,4-2 0,-5 5 0,0 0-922,2-1 1,0 2-1,5-3 1,-2-3-318,1-2 0,2 2 0,3-10 0,2 0 1218,6-2 0,2-10 0,1-2 0</inkml:trace>
  <inkml:trace contextRef="#ctx0" brushRef="#br0">18169 14913 9377,'0'-21'0,"-1"5"0,-2 4 1672,-2 3 0,1 8-1353,4 1 1,0 6 0,0 7 0,0 0-129,0 1 0,4 4 0,1-1 0,-1 0-330,2-3 0,-5 0 1,5-2-1,-1-2-725,-1-1 0,2-2-383,-1 2 1,2-3 737,6-6 1,-4-6 0,-1-3 0,-2-3 300,-4-1 0,4 0 0,-1-1 716,-2 1 0,-2 0 0,-1-1 1188,0 1 1,0 4 823,0 0-2095,0 6 1,0-1-374,0 8 0,6 2 0,5 5 1,5-2-832,6 1 1,-1 2 0,1 1 0,0 0-342,-1 1 1,0-2-1,-5-2 1,3-3 450,2-1 0,-5-1 0,2-5 591,-3 0 1,-2-2 77,1-2 0,-7-4 0,-3-5 0,-4-2 508,-4-3 1,2 4 0,-2-4 0,3 3 755,1 2 1,0-1 0,0 1 1257,0 0-2418,0 5 0,0 8 0,0 11 0,0 4 97,0 2 0,0 7 0,0-2 0,1 2-1703,3-2 1,4 2 1501,5-6 0,12-1 0,4-3 0</inkml:trace>
  <inkml:trace contextRef="#ctx0" brushRef="#br0">19235 9809 28075,'14'-14'-13,"4"7"0,1 3 1,2 4 488,2 4 0,8-1 1,6 6-1,5 1-782,2 2 1,1 0-1,-4-2 1,2-2 23,2-2 0,-3 3 1,-4-5-1,-6 0-209,-4 2 0,0-3 129,-10 6 0,-7-1 0,-11 2 0,-9-3 208,-8-1 0,-3 0 0,-7-3 1,-1 2 53,-3-2 0,3 3 0,-5-1 0,2 1 383,0 0 1,-5 0 0,5-3 0,1 3-235,2 1 1,2 1 0,-1 2 0,2-1-100,3 2 0,-4 0 0,4 3 0,-3-2-466,-2-4 1,5 0-1,1-5 1,2 1 219,3-1 0,6-1 1,2-4-1,2-2 11,3-5 1,0 1 0,0 0 409,-1-3 1,-6 5-1,1 2 1,-3 2 40,-2 2 0,-5 6 0,-5 3 0,-4 4-297,-3 5 1,-12 3 0,2 6 0</inkml:trace>
  <inkml:trace contextRef="#ctx0" brushRef="#br0">18316 10155 17531,'-14'-12'0,"2"5"723,4 7 0,-3 6-968,7 7 1,-13 1 0,3-1 0</inkml:trace>
  <inkml:trace contextRef="#ctx0" brushRef="#br0">19169 10115 28820,'13'-34'-2849,"0"3"1,-5 3 2653,-4 15 0,-8 5 0,-5 4 0,-4 2 747,-5 2 1,-7 0 0,-9 0 0,-3 0-188,-5 0 1,-7 0 0,0 0 0,-3 0-448,-1 0 0,-12-4 0,-6-2 0,32 3 0,-1-1-100,-2-1 1,0-1 0,0 1 0,0 0 0,-3-1-1,1 2 1,1 0 0,0 0 29,-1 1 1,0 0 0,-2-1 0,1-1 0,2 3 0,1 0 0,1 0-1,1 1-58,1 0 1,1 0 0,-1-1-1,1 0 1,-32-2 0,3 2 540,4 5 0,12 3 0,2 4 150,7-1 0,7 6 0,3 6 0</inkml:trace>
  <inkml:trace contextRef="#ctx0" brushRef="#br0">15876 9955 30044,'0'-20'-9831,"0"3"9285,0 13 0,0 11 0,0 17 0,-1 6 909,-4 5 1,-2 8 0,-8 3-1,-1 0-312,-2 0 0,0 1 0,6-4 0,2-3-338,1-1 0,6-5 0,-1-12 23,2-4 0,8-9 0,3-5 1,3-4 341,1-4 1,5-5 0,0-11 0,-2-5-752,-1-4 1,-2-8 0,-1 0 0,-2-6 437,-1-6 0,-1-2 0,2 1 0,-1 1 328,1-1 0,-2 1 0,-1 3 0,1 8-27,-1 4 0,-4 4 0,1 8 1,-2 4 1663,-2 3 0,1 8-1200,4 2 0,-4 5 1,4 5-378,-4 4 0,-1 2 0,0 3-683,0-1 0,-4 0 1,-2 1-1,0-1 121,0 0 0,-3-4 0,5 0-1027,1 2 1,1 0-1448,2 3 3030,6-1 1,7 0 0,8 1 0</inkml:trace>
  <inkml:trace contextRef="#ctx0" brushRef="#br0">16396 10049 25376,'0'-24'-3790,"0"-3"0,2 2 3852,2 6 0,-1 3 1,6 10 67,1-2 0,-2 4 1,-1-5-1319,-1-1 1,4-4 0,-2-2 820,-1-2 376,5 0 0,1-1 0,8-2 0</inkml:trace>
  <inkml:trace contextRef="#ctx0" brushRef="#br0">16649 9955 25376,'0'-13'-4052,"0"0"3335,0-1 1,2 7 1009,2 3 0,4 2 0,7 4 0,1 1-77,2 1 0,4 0 1,-3-2-1,2 1-500,2 1 1,1 1 0,0-5-1,-3 0 179,-2 0 0,-1-2 0,-5-1 0,0-3 57,1-1 0,-7 3 0,-3-5 0,-2-2-393,-2-1 1,-4-1 0,-4-2-1,-1-1 634,-1-2 1,-5 0 0,6 5 0,-3 0-64,-1-1 1,4 6 0,2-1-2230,1-2 1714,1 5 0,11-5 1,2 3-1</inkml:trace>
  <inkml:trace contextRef="#ctx0" brushRef="#br0">17196 9542 28402,'7'-6'-2483,"1"5"2707,-4-4 0,-2 10 0,2 7 0,-4 5-676,-4 6 0,1 5 0,-6-6 0,0 3-288,1 2 1,1 0 0,4-2-1,-1-3-227,1-4 0,1 1 1,2-1 331,0-2 0,6-7 0,3-5 0,3-2 795,1-2 0,-4 0 1,-1-2-1,-1-1-562,0-1 0,-2-5 1,2 3 1244,-1-1 0,0 4 84,-2-2 1,-1 4 0,6 1 168,2 0 0,1 6 0,1 3-1459,0 2 1,1 9-1,-1 2 1,0 2 398,1-2 0,-1 15 0,0-2 1</inkml:trace>
  <inkml:trace contextRef="#ctx0" brushRef="#br0">16383 10675 11879,'4'-22'0,"1"0"-3,-2 2 1,-3 10 0,-5 6 0,-4 2 523,-3 2 1,-1 0-1,-2 0 1,-2 0-126,-6 0 1,3 0 0,-1 0 0,2 0 373,2 0 1,2 0 0,2 0 259,0 0 1,1 2-361,3 2 0,5 3-690,8 7 0,2-5 1,4-2-1,-1-1 181,2-3 1,0-2 0,3-1 0,-1 0 246,0 0 0,-4 0 0,0 0-889,2 0 0,-4-1 241,2-4 1,-8 4 77,-1-3 1,-1 2-1,-8 2 1,-1 0 316,-2 0 0,-2 5 0,1 0 0,0 3 15,-1 2 0,1 2 1,0 3-1,-1 1 224,1 2 1,1 6 0,2-2-1,3 2-477,1-2 0,1 3 1,5-3-1,0 2-455,0-2 1,2 2 0,2-7 0,5 0-322,3-2 1,1-7 0,0 0 0,1-1-3361,-1 1 4340,0-5 0,7 3 0,0-6 0</inkml:trace>
  <inkml:trace contextRef="#ctx0" brushRef="#br0">16169 10942 22256,'-7'-6'-1209,"1"-2"0,6-5 919,0 0 0,2 4 0,2 1 404,5 2 0,7 2 0,2 4 0,0 0-258,1 0 1,2 0 0,5 0 0,0 0-263,-4 0 0,6 0 1,-4 0-1,-2 0 174,-1 0 1,1 0 0,-4 0 0,-2-2 299,-1-2 1,-6 3 0,-2-5 311,-1 0 1,-3 4 0,-6-4 469,-1 0 0,-7 5 1,2-4 491,-3 4 0,4 2 0,0 4-1001,2 4 1,2 3 0,5 1-576,4 0 1,2 1 0,8-3 0,1-2-11,2-4 1,6-4-1,-2-2 1,3-2-184,2-2 1,-1-9-1,0 0 1,-3-1 25,-1 1 1,-5-4 0,1 0-1,-4 2-102,0 1 1,-5 6 786,-1 0 1,-3 8-846,4 1 1,-5 6 0,5 7-1,1 0 520,2 1 1,8 5-1,0 2 1</inkml:trace>
  <inkml:trace contextRef="#ctx0" brushRef="#br0">17049 11022 28836,'-4'-9'-2249,"-1"0"1,-1 6-1,3-3 2059,-1 0 1,-5-1 813,5-7 0,-2 7-171,1 2 1,2 5-482,-5 5 0,5 2 0,-2 7 0,4-1-282,1 0 0,6 1 0,2-1 0,4-1-26,2-3 1,3-3 0,4-6 0,1 0-200,2 0 0,7 0 0,-7-2 1,-2-1 468,-1-1 1,-3-7 0,-7 2 0,-2-2 196,-4-3 1,-4 1 0,-1-2-56,0-3 0,-6 4 0,-3-4 1,-2 3 139,-3 2 1,1 1 0,1 1 0,2 4 199,1 1 0,6 0 0,-3 3-347,0-1 1,6-1-660,0 5 1,1 0-1,8 0 1,2 0-93,1 0 1,1 0 725,0 0 1,6 0 0,2 0 0</inkml:trace>
  <inkml:trace contextRef="#ctx0" brushRef="#br0">17463 10848 27519,'-5'14'-1255,"1"-1"1,-1 0 0,7 1 0,1 0 846,1 4 1,6-3 0,-1 3 0,3-5 411,1-4 1,5 1 0,2-5 0,0-2 431,4-2 1,-3-2 0,1-4 0,0-4-941,-1-2 0,-2-3 0,-6-1 0,-1-1-134,-3-2 0,-1-1 0,-5 3 1,1-2 172,-1 2 0,-3-5 1,-3 0-1,-3-1-140,-1 0 1,-1 6 0,-2-4 0,2 3 521,3-1 51,-6 0 1,10-1 0,-5-2-1</inkml:trace>
  <inkml:trace contextRef="#ctx0" brushRef="#br0">17889 10435 29196,'7'2'-2361,"-1"5"0,-1 9 979,-1 10 1,5 9 0,-3 1 0,0 4 2110,0 4 0,-2 6 0,-4 4 1,-1-7-1702,-4-4 0,0-5 0,-6-3 0,2-9-762,-1-7 1,3-5 1888,-2-5 1,0-3 0,-5-6-1</inkml:trace>
  <inkml:trace contextRef="#ctx0" brushRef="#br0">17876 10755 28683,'0'-13'-3604,"4"-1"1,2 3 3794,2 2 0,0 3 0,6 7 0,1 4-64,2 4 0,0 4 1,5 3-1,2 2-581,1-2 1,-3 3 0,-1-1-1,-1-1-121,1-3 1,-6 0 0,0-3 0,-5 0 602,0-2 0,-4 0-118,-1 4 0,-5-4 1,-5-2-443,-3-1 2154,-4 5 0,6-10 0,7 2-1350,11-6 1,3-4 0,6-7-1,-1 1-407,1 0 1,-5-1 0,4 1-1,-3 0 64,1-1 1,-2 1-1,-5 0 1,-2 1 296,1 3 1,0 2 0,1 4 0,-2-2 311,1 2 0,2 8 1,1 3-1,1 6-972,-1 4 1,6 1 0,5 6 0,6-1-3140,5-1 3681,4-6 0,12-17 0,4-8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4306 6077 22598,'-12'-6'0,"1"-1"-439,3-1 1,5-3-649,-2 2 1,4 4 1931,1 5 0,6 5 1,4 5-701,6-1 1,5-6-1,10 1 1,6-2 589,8-2 0,12-5 0,0-1 0,5-1-404,6-3 1,-29 4-1,0 1 1,1 0-1,0 0 1,2 1-1,-1 1-116,3-1 0,0 2 0,3-1 0,1 1 1,-4 2-1,0 0 0,0 1 0,0 0-56,0 1 1,1 0-1,3 1 1,0 0-1,-3 3 1,0 0-1,-1-1 1,0 0-108,-3 0 0,1 1 0,3 1 1,0 0-1,-3-2 0,-1-2 0,0 1 1,1-1 150,0 0 1,0-1 0,-1-1-1,0-1 1,-2 0 0,0 0 0,37-1-204,-4-4 0,-30 0 0,-1-2 0,30-12 0,0 0 0,-1 0 0,-5-4 0,-3 6 0,-7 0 0,-9 3 0,-3 6 0,-13 4 0,-5 2-1248,-6 2 0,-5 6 1,-6 6 1247,-3 9 0,-4-5 0,-1 9 0</inkml:trace>
  <inkml:trace contextRef="#ctx0" brushRef="#br0">6172 6490 31609,'7'-13'-3111,"5"-6"1,-4-2-1</inkml:trace>
  <inkml:trace contextRef="#ctx0" brushRef="#br0">6265 6357 16094,'6'-18'0,"2"-1"0,-1 0 0,-1 0-701,0 2 0,-5 7 227,4 1 0,-10 6 0,-4 0 0,-2 5 1503,-3 2 1,1 0 0,-2-4 0,-1 0-248,-2 0 0,0 0 1,5 0-1,-2 0-17,-3 0 1,3 0 0,-4 0 0,1-1-280,1-3 0,-1 1 0,5-5 1,-2 1-145,-3-1 0,3 5 0,-4-1 0,1 2 151,0 2 1,-5 0 0,0 0-1,-2 0-23,-1 0 1,-1 0-1,-1 2 1,-2 1 151,-1 1 1,-4 2 0,2-3 0,0 3-623,1 2 0,-4-4 0,4 3 0,-1 1 0,0-1 0,2-2 0,5 4 0,1-1 0,2 0 0,-2 4 0,4-3 0,1 1 0,2-1 0,-3 3 0,0-3 0,1 2 0,2 3 0,-1-5 0,-1-1 0,1 3 0,0 1 0,-5 1 0,3 0 0,-1 1-162,0-1 0,6 5 1,-2 0-1,3-1-243,2 3 0,1-6 1,2 6-1,2-3-123,2 1 1,2 0-1,4-5 1,0 1-106,0-1 1,1 0 0,2 1 0,3-1 358,2 0 0,-1 1 0,3-1 0,-1 0 105,2 1 1,2-1 0,3 0 0,2 1 90,-2-1 0,5 0 0,1 0 0,2 1 86,-2-1 1,8-1 0,-2-2 0,3-1 155,2 2 0,8 0 0,-1 1 0,3-1 196,3-2 1,0-5-1,4 3 1,-2 1 201,-2-1 1,2-4 0,-2 3 0,0-1 87,0-1 0,3 5 0,-3-5 0,-2 1-219,-2 1 1,5-5-1,-5 5 1,2-1-363,2-1 0,-1 2 0,-4-3 0,0 1-69,-1-1 0,8 5 0,-8-1 0,0 2 0,-3 0 0,4-5 0,-2 4 0,1-1 0,3 0 0,0-4 0,-2 2 0,2-4 0,2-1 0,1 0 0,-4 0 0,3 0 0,-2 0 0,3-1 0,0-2 0,0-2 0,0 3 0,-2 0 0,-4 2 0,-2 0 0,-2 0 0,5 0 0,-4 0 0,-1 0 0,-2 0 0,3 4 0,-1 2 0,2 0 0,2 0 0,0-1 0,2-5 0,-1 0 0,-1 0 0,7-2 0,-5-1 0,1-3 0,-2-1 0,5-2 0,-9-4 0,0-1 0,2 1 0,-7 0 0,1 1 0,-2 2 0,0 1 0,5 4 0,-5-2 0,-1-1 0,-2 1 0,-2 3 0,2-5 0,2-2-101,1-1 1,5-1 0,-4 0 0,1-1 65,-1 1 1,8-5 0,-2-1-1,-1-2-88,1-2 1,-5 2 0,-1-1 0,-2 0 104,-3 1 1,2-3 0,-8 5 0,0 0-234,-4-1 0,1 1 0,-3 3 0,-5-2-187,-2 2 1,1-3 0,-5 1 0,-1 1-152,-1 3 1,-4-4 0,-2 0 0,-5 2 138,-3 1 1,-6 2 0,-1-2 0,0-1 230,-1-2 1,-3-4-1,0 2 1,0 1 141,0 0 0,-2-5 0,3 2 0,-2-2 65,2 2 1,-6-2 0,3 5 0,-2 0 81,-2 0 1,-6 1-1,1 4 1,-3 3-20,-4 2 1,-6 3 0,1 6 0,-2 0 160,-2 0 0,-5 0 0,-1 1 1,2 2 167,3 2 1,-3 4-1,8-5 1,0-1-232,1-2 0,-4 4 0,3-1 1,0-1 85,0-1 0,-7-2 0,2 0 0,1-2 100,-2-2 1,0 2 0,-3-2-1,-1 2-456,-2 2 0,-10 0 0,2 0 0,-1 0-476,3 0 0,1 11 0,5 2 0,2 2 550,1 0 0,7-8 1,2-1-1</inkml:trace>
  <inkml:trace contextRef="#ctx0" brushRef="#br0">15290 5957 29977,'-9'0'-1316,"1"-1"722,2-4 1,2 2 0,3-4 926,-4 1 1,4 0-2599,-4 2 1620,4 2 205,1-4 0,1 11 774,4-1 0,2 1 0,6-5 0,2 0-63,3 0 0,-2 0 1,6 0-1,1-2-123,-3-2 1,9 2 0,-4-4-1,1 2 74,4-1 0,0 1 0,-4 2 0,1-1 258,0-1 1,-1-5 0,1 5-1,0 1 112,-1 1 1,1 1-1,0-2 1,-1-2-390,1 2 1,0 2-1,-1 1 1,1 0-204,0 0 0,2 0 0,1 1 0,-4 2 0,0 2 0,5-1 0,-8-4 0,1 0 0,1 0 0,0 0 0,2 0 0,0 0 0,-1 0 0,4 0 0,-2 0 0,-3 0 0,1 0 0,-3 0 0,1 0 0,-2 0 0,2 0 0,0 0 0,1 0 0,-2 2 0,1 2 0,4-2 0,-4 2 0,4-2 0,3-2 0,5 0 0,-5 0 0,-1 0 0,-2 0 0,3 0 0,0 0 0,-2 0 0,0 0 0,-3 0 0,1 0 0,0 0 0,-1 0 0,1 1 0,0 2 0,-1 1 0,1-1 0,4 0 0,2 0 0,-1 2 0,1-2 0,-1-2 0,-1-1 0,4 0 0,-1 0 0,3 0 0,-6 0 0,0 0 0,1 0 0,-3 0 0,2 0 0,-3 0 0,-2 0 0,1 5 0,0-1 0,-2 1 0,-3 1 0,3-4 0,-2 6 0,2-1 0,1 1 0,6-5 0,-1 3 0,0-2 0,1 0 0,1 2 0,4-3 0,-2 2 0,3-2 0,0-2 0,2-1 0,-1 0 0,-4 0 0,2-4 0,-4-1 0,-1 2 0,1 2 0,2 1 0,-2 0 0,-2 0 0,-3 0 0,5 0 0,-8 1 0,0 2 0,0 2 0,9 1 0,-4-3 0,3 1 0,-2-1 0,1 0 0,1 0 0,-1 1 0,1-1 0,3-1 0,-5-2 0,-2 0 0,-1 0 0,-1 0 0,0 0 0,-1 0 0,1 0 0,0 0 0,-1 0 0,0-2 0,-4-2 0,3 2 0,-4-2 0,1 3 0,0 1 0,0-5 0,4 1 0,-3 1 0,-1 1 0,1 2 0,5 0 0,0-1 0,-1-4 0,5 4 0,-7-4 0,1 4 0,-1 1 0,3 0 0,-6-2 0,3-1 0,2-1 0,-2 0 0,-1 4 0,-2 0 0,2 0 0,1-2 0,2-1 0,-1-1 0,1 1 0,0 1 0,-1 1 0,1-2 0,0-2 0,4 1 0,0 4 0,-2-2 0,0-2 0,-3 3 0,1-4 0,0 4 0,-1 1 0,-1 0 0,-1 0 0,-3 0 0,-2 0 0,5 0 0,-4 0 0,3-2 0,-1-2 0,-1 2 0,2-2 0,0 1 0,0-2 0,2 2 0,2-4 0,0 0 0,-1-1 0,1 4 0,1-5 0,2 0 0,1 2 0,-1-5 0,-5 4 0,-2-1 0,1 1 0,3 0 0,-9-1 0,-2 3 0,-1 0 0,-2 3 0,0-4 0,-1 0 0,-3-1 0,3 4 0,-3-5 0,3-1 0,1 2 0,0-1 0,1-1 0,-1-2 0,0 0 0,2 0 0,1 0 0,2-2 0,0-3 0,-5 4 0,1 0-327,-1-1 1,-1 1 0,-2 0 0,-2-1-296,-2 1 1,-2 0-1,-4-1 1,0 1-68,0 0 1,0-5 0,0 0 0,0 0 283,0-1 1,0 3 0,0-5 0,0 0 86,0 1 1,0-1 0,0-4 0,0 0 797,0-3 1,0-2-1,0 3 1,0 1-431,0-1 1,-4 5-1,-2 1 1,-2 0-200,-2 1 0,-2 3 1,-3-2-1,-1 3 3,-2 2 0,-1-2 0,3 7 0,-2-1 233,1 1 1,-2-1 0,1 4 0,1 0 226,-3 0 1,6 1 0,-4 5 0,3 0 264,2 0 1,-5-4-1,0 0 1,0-1 55,-1-1 1,3 5 0,-8-5-1,-3 1-132,-2 1 1,-8-5 0,1 3 0,-2-1-504,-2-4 0,6 5 0,1 2 0,2 1 0,0-1 0,0 2 0,6-2 0,1 1 0,2-2 0,1 4 0,-3-4 0,2 4 0,-2 1 0,4-2 0,-3-1 0,1-1 0,1 1 0,-5 0 0,1 0 0,-6-1 0,-4 1 0,0 0 0,-7 0 0,-1-2 0,-1 2 0,-5 2 0,3 1 0,2 0 0,2 0 0,-1 0 0,8 0 0,-2 0 0,1 0 0,-1 1 0,6 2 0,0 2 0,-2-2 0,5-2 0,-3-1 0,2 0 0,-3 0 0,4 0 0,-4 0 0,-1 0 0,-2 0 0,1 0 0,-2 0 0,-1 0 0,-2 0 0,-6-4 0,-3-1 0,1 2 0,2 2 0,1 1 0,2 0 0,4 0 0,-1 0 0,5 0 0,0 0 0,0 0 0,0 0 0,5 0 0,-4 0 0,0 0 0,-2 0 0,2 4 0,1 1 0,-1-2 0,-3-2 0,-1-1 0,-1 0 0,-1 0 0,-2 0 0,-2 0 0,3 0 0,0 0 0,0 0 0,0 0 0,0 0 0,2 0-34,2 0 0,-3 0 1,4 0-1,-2 0 55,1 0 1,-2 0-1,2 0 1,-2 0-10,-2 0 0,-2 0 0,-1 0 1,-1 0-13,1 0 0,-3 0 0,2 0 0,1 2 0,1 2 0,2-2 0,0 2 0,2-3 0,2-1 0,-2 5 0,2-1 0,-1-1 0,2-1 0,-2-2 0,4 0 0,-1 0 0,-3 0 0,-2 0 0,1 0 0,2 0 0,5 0 0,-1 0 0,1 0 0,1 0 0,2 0 0,-3 0 0,0 0 0,1 0 0,2 0 0,1 0 0,0 0 0,1 0 0,-1 0 0,2 0 0,0 0 0,1 0 0,0 0 0,-4 0 0,6 0 0,-3 0 0,-2 0 0,5 0 0,0 0 0,0 0 0,1 0 0,-3 0 0,5 0 0,0 0 0,-1 0 0,-3 0 0,2 0 0,-1 0 0,-1 0 0,6 0 0,-6 0 0,0 0 0,-2 0 0,2 0 0,1 0 0,-2 0 0,-1 0 0,3 0 0,0 0 0,0 0 0,1 0 0,-4 0 0,4 0 0,-1 0 0,0 0 0,4 0 0,-3 0 0,2 0 0,2 0 0,3 0 0,0 0 0,1 0 0,0 0 0,-1 4 0,1 2 0,-2 0 0,-3 0 0,4 4 0,-4-2 0,3 1-41,2 0 0,-5-2 0,-1 3 0,-1-1-84,1 2 1,-3-1-1,4 0 1,2-2 33,1-2 1,-3 4 0,1-1-1,0 1-112,2-1 1,-2 3 0,-1-3 0,2 3-98,1 1 0,1 0 0,1 1 0,0-1-94,-1 0 1,1 1 0,1-1 0,2 2-26,1 3 1,2-4 0,-4 6 0,2-3 194,-1 1 0,0 1 0,-1-2 0,2 0 19,-1 0 1,3-1 0,-2 0 0,0 2-58,1-2 1,1-1 0,4 0 0,-3 1-22,-1 2 0,4 4 0,-2-4 1,2-2 75,-1-1 1,2 3 0,-2 0-1,1-2 110,-1-1 0,2-2 0,-2 0 0,2 1-93,2-1 1,0 0-1,0 1 1,2-1 328,2 0 1,9 1-1,10-1 1,2 0 142,1 1 1,7-1 0,3 0 0,2 1-21,2-1 0,0 0 1,0 1-1,0-2 7,0-4 0,-1 4 1,-2-4-1,-3 1-10,-2-1 1,4 0 0,-4 1 0,2-3-53,3 0 0,6-5 0,3 3 0,2-2-125,2-2 0,-4 0 1,0 0-1,0 0 16,3 0 0,-3 0 0,-2 0 0,-4 0-486,-4 0 1,-1 0 0,-7 1-1,-4 4 344,-3 4 1,2 9 0,-2 2 0</inkml:trace>
  <inkml:trace contextRef="#ctx0" brushRef="#br0">5012 6997 32103,'0'-8'-4916,"0"4"1,0 8-2223,0 5 7699,-6-3 0,-1 0 0,-5-7 0,2-2-158,1-2 1,0-5 0,-6 1 0,-1-3 24,-2-1 0,-1-1 1,1 1-1,-4-2-105,-3-2 0,-8 0 0,-3-5 1,-4-2-19,-4-1 1,-3-1 0,-8-1 0,-3-1-324,-4-3 1,27 16 0,-1 2-1,-2-4 1,-1 1 0,-2 0-1,0 1 270,-1-1 1,0 1-1,-3-1 1,1 1 0,2 1-1,-1 1 1,2 0 0,0-1 39,-1 1 1,2 0 0,4-2 0,1 0 0,-30-15 0,9 2-248,4-1 1,-2-5-1,10 3 1,2 1-169,5 2 0,0 3 0,6 1 0,3 2-25,4-2 1,2 5-1,7 0 1,5 1-3040,3 0 1,-2 0 1129,4 5 1977,7 5 1,11 3 0,8 5-1</inkml:trace>
  <inkml:trace contextRef="#ctx0" brushRef="#br0">5052 8223 7685,'0'-21'0,"0"-4"-614,0-5 0,-4 1 1,-1 7-1,2 4 889,2 3 1,-5 3 0,-4 3 0,-5 5 972,-3 2 1,-13 14 0,-5 7 0,-11 10-971,-9 6 1,-1 4 0,-6 1 0,29-20 0,1 1-109,-1 1 0,-2 0 0,-1-1 0,-1 0 0,1 1 0,1 0 0,0-1 0,0 0 6,0-1 0,-1 0 1,0-3-1,0 0 0,-30 14 1,7-3 16,3-1 1,11-7-1,5 0 321,4-1 1,13-4 0,-1 4 0</inkml:trace>
  <inkml:trace contextRef="#ctx0" brushRef="#br0">8345 10555 12649,'-8'6'-279,"2"-4"1,0 15 0,-1-2-1</inkml:trace>
  <inkml:trace contextRef="#ctx0" brushRef="#br0">8291 10662 12844,'0'-14'-96,"2"6"0,2 0 0,5 1 263,3-1 1,-3 5 0,0-1-1,1 2-119,2 2 1,1 0-1,2 0 1,1 0-64,2 0 1,0 5 0,-3 1-1,3 0 63,4 0 1,1 3 0,1-5 0,-2-1 59,2-2 1,6 4-1,2-1 1,1-1 272,-1-1 1,4-2 0,-2-2 0,2-1-153,1-1 1,9-2 0,-6 3 0,1-1-104,1 1 1,-2 1 0,1 2 0,0 0-166,-1 0 1,3 2 0,-7 1 0,2 2-54,2 3 1,-4-1 0,-2 4 0,0-4 53,0-1 1,-3 3-1,3-5 1,0-1 291,0-1 1,-2-2-1,3 0 1,1 0-60,-2 0 1,4 0 0,-2-2 0,1-1-173,-2-1 1,7-5 0,-4 4 0,1 3-152,-1 0 1,4-2 0,-7-1 0,2 2 41,-1 2 1,2 2 0,-3 2 0,0 2 113,1-2 0,-2-2 1,3-1-1,-2 0 160,2 0 0,2 0 0,2 0 0,1-1 36,-2-4 0,7-1 1,-7-4-1,2 1-103,-1-1 0,-2 2 0,-1 1 0,1 1-213,2 3 1,2 0 0,-1 0-1,-1-1-63,-1 1 0,7 1 0,-5 2 0,1 0 88,-2 0 1,7 0 0,-7 0 0,4 0 68,0 0 1,3-6-1,-5-3 1,-2-3 144,2-1 0,5 0 1,-4-1-1,1 3-98,0 2 1,-3-2 0,2 5 0,-4 1-536,-4-1 0,1 1 0,-6 5 0,-3 0-422,-4 0 0,0 2 1,-5 1-1,0 3 891,0 1 0,5 2 0,-3 4 1</inkml:trace>
  <inkml:trace contextRef="#ctx0" brushRef="#br0">4292 12994 18271,'-7'-12'-1383,"1"3"0,7-7 0,4 6 1510,4 5 1,3 4 0,1 1 0,2 0-50,3 0 1,-2 0 0,6 0 0,0 0 225,-1 0 0,9-5 1,-4-1-1,2-1-73,1-3 1,2-1 0,1 1 0,2 2 300,3 2 0,-3 2 0,2 4 1,1 0-367,2 0 0,2 4 0,2 2 0,3 2-110,1 2 0,2-2 0,4 0 0,1 1 113,-1-1 1,0-2 0,1-6-1,1 0 138,2 0 1,0 0-1,5-2 1,0-2 29,-1-5 1,4 1-1,-3 1 1,2 0-252,-2-1 1,-4 5-1,-8-1 1,-2 4 2,-3 4 1,4 4-1,-3 5 1,2 0-130,2 1 1,0 3 0,1 1 0,-4-3-161,-1-5 0,-2 1 0,-2-7 0,1-1 459,1-1 0,2-2 1,-1 0-1,2-2 71,0-2 1,8-8 0,-4-7 0,-1-1-75,2 1 0,0 1 0,1 5 0,-1 0-255,-3-1 0,1 3 0,-7 2 0,-3 4-382,-3 4 0,-3 1 0,3 0 1,-3 1 41,-1 4 0,-2-2 1,-4 4-1,-1-1 116,1-3 1,-5 3-1,-1-2 1,0 1-266,-1 1 1,-3-5 0,0 4 0,-2-4-2127,-2-1 2642,-5 0 1,4 0-1,-5 0 1</inkml:trace>
  <inkml:trace contextRef="#ctx0" brushRef="#br0">6212 14367 11632,'-12'-21'0,"2"5"-249,1 5 1,4 5 0,-4 8 575,-1 2 0,-2 4 1,-3 5-1,-1 0-256,-2 1 1,-4-2 0,4-4 0,1-2 447,-3 0 0,5-4 0,-4 2 0,0-2-33,-3-2 0,1 4 0,-1 1 0,0-2-125,1-2 0,-4 3 0,2 2 0,-2 2-247,-1 2 1,3 2 0,1 1 0,0 1 44,1-1 1,-4 6-1,3 3 1,-2 4-95,2 0 1,-8 5 0,4 2-1,-2-1-264,-1 1 0,4 3 1,0-2-1,1 1 102,1 2 1,-6 3 0,9-9 0,-2-1-51,-1-2 1,7-1 0,-2-1 0,3 0-8,2-4 0,4 1 1,2-3-1,-1-1-67,1 0 1,4 5 0,-1-2 0,2 2-53,2-2 0,6 3 1,3-3-1,4 5 158,5 4 0,1-3 0,6 3 0,1-2 137,2-3 1,10 1 0,1-2 0,2-3 132,7-4 1,1-3 0,2-3-1,1-3 144,3-5 0,3-3 0,0-1 1,1 0 40,-3 0 0,11 0 1,-8 0-1,2 0-71,-1 0 1,3 0-1,-4 2 1,2 1-84,2 1 1,2 7 0,2-4 0,0 2 65,-1 0 1,1 0 0,1 3 0,2-2-28,1-1 0,0-6 0,-3 1 1,3-2 16,5-2 1,-4 0 0,-1 0 0,-2 0-66,-3 0 1,1-5 0,0 1 0,-2 1-127,-3 1 1,-1-2 0,-5 0 0,3 1-75,2 1 0,-5 2 1,2 0-1,-3 2-46,-2 2 1,-1-1-1,-2 6 1,-2 1-65,-2 2 1,2-3 0,-2-2 0,3-1 186,6-3 1,-6-1-1,4-2 1,-2 0 58,-4 0 0,5 0 0,-5 0 1,1 0-34,-4 0 0,-2-5 1,-3 1-1,1 1-42,0 1 0,0 2 1,-1 0-1,-2 0-91,-1 0 1,-2 0 0,3 0 0,-3 0-100,-2 0 0,4 6 0,-4 2 0,1-1 110,0-2 1,4 0-1,-2 0 1,2-2 200,-1-2 0,2-1 1,-4 0-1,2-1 26,-1-4 1,-5 2 0,3-4 0,-2 1-20,0 3 1,1-3 0,-2 2 0,1 1-286,-1 1 0,7 2 0,-2 0 0,-1 2-160,0 2 1,-1 2 0,4 5 0,-1-4 180,1-1 1,6 0-1,1-3 1,0 1 210,2-1 1,-4-3-1,4-4 1,-2-4-13,1 1 0,4-8 0,-4 3 1,1 0-111,0 1 1,5-4 0,-4 7 0,2 0-152,0-1 0,0 4 0,4-2 1,0 1 14,1 3 1,-3-3-1,1 2 1,0 1 32,3 1 1,6 2-1,-4 0 1,0 0 145,-2 0 0,-4-4 1,0-2-1,-4 0 207,-1 0 1,-3-4 0,-5 2 0,0-1-113,-1 0 0,7 2 0,-6-3 0,2 1-186,3-2 1,0-1 0,-1-1 0,2 0 52,5-1 0,3 1 0,1 0 0,-1 0-20,-3-1 1,0-4 0,-6-1 0,-3 0-71,-2 0 0,4-5 1,-7 0-1,2-4 83,-1-3 0,0-2 1,-8 2-1,-5-4-96,-2-4 0,-3-5 0,-6-1 0,-3 3-520,-5 0 0,-2 2 0,-4 2 0,-2 2 203,-5 5 1,-3 3 0,-3 3 0,-1 2 206,-2 6 1,-10 2 0,-2 2 0,-4-1 36,-3 1 1,-10 4 0,2 2-1,-5-1 305,-3 1 1,-5 2 0,-1-2 0,-2 0 129,-3-1 1,-2-1 0,-4-3 0,-1 2-28,1 1 1,-1 5-1,2-4 1,2 1-22,2-1 0,-2 4 1,8-3-1,0 1 26,-1 3 1,3-3 0,2 0 0,-2 0 50,0 0 1,-4 0 0,3 3-1,2-3-29,0-1 1,-10 2-1,9-2 1,-6 0-171,1-1 1,-12 1 0,2-2 0,33 6-1,1 1-98,-4 2 0,1-1 1,-1 0-1,1 1 1,-4-2-1,-1 1 1,3-2-1,-1 1-92,1 1 0,-1-1 0,-6 1 0,0-1 0,7 1 0,0-1 0,0 0 0,-1 0 67,1 0 0,-1 1 1,-3 0-1,0 0 1,2 1-1,-1 0 1,-2 0-1,1 0-3,-3 0 0,-1 0 0,0 0 1,-2 0-1,-1 0 0,-1 0 1,-1 0-1,1 0-31,0 0 0,-1 0 0,-10 0 1,-2 0-1,5 0 0,-1 0 0,-2 1 1,0 0 139,0 1 0,-1 0 0,-6-1 0,1 1 1,1 2-1,1 1 0,-1 0 0,0 0-172,-4 1 1,0 0 0,25-1 0,0-1-1,-1 1 1,0-1 0,1 1 0,-1 0-1,-2 1 1,1 0 0,0 0 25,-1 1 0,0 0 0,-1 1 0,-6 2 1,-1 0-1,1 0 0,6 1 0,1 0 1,0 0-1,1-1 0,0 1 0,0 0-12,3 0 1,-1 0-1,1 0 1,-21 5-1,1-1 1,5-2 0,1 1-1,4-2 1,1 1-356,1-2 0,1 0 1,4-1-1,2-1 1,2-2-1,1-1 445,2 1 0,0 0 0,2-2 0,0 0 0,-3 2 0,-1 0 0,-2 1 0,1 0 0</inkml:trace>
  <inkml:trace contextRef="#ctx0" brushRef="#br0">17502 15473 8495,'-17'-6'0,"-1"-3"1268,2-3 1,5 3-1,7 2-635,7 1 0,16 2 1,28 5-1,19 3-219,-27 1 0,3-1 0,10 2 1,3 0-1,3 1 0,2 0 1,4 0-1,1 0-512,4 2 0,1 0 0,5-2 0,0-1 0,-24-1 0,0 1 1,-1-2-1,25 1 0,0-1-302,-24-2 0,0 0 1,0 0-1,22 1 0,0-2 1,-3 0-1,-1-2 0,-1 1 1,-2-1-1247,-4-1 1,0 0 1645,6-1 0,-3-2 0,-11-3 0,-1 0 0,9 1 0,1 1 0,-1 0 0</inkml:trace>
  <inkml:trace contextRef="#ctx0" brushRef="#br0">13890 15633 8328,'-13'-6'207,"-1"-3"0,3-4 0,2-4 0,4 0 493,4 0 0,1 2 0,0 2-341,0 0 0,3 1 0,4 3-308,6 5 1,10 1-1,0 0 1,5-2 158,4 2 0,13 2 1,4 1-1,8 0-124,8 0 1,7 4 0,-34-1 0,0 0 0,1 0 0,0 0 35,2 0 0,0 0 0,7 2 1,0-1-1,-3-1 0,0-2 0,4 1 1,0-1-15,3 0 0,0 0 0,0-1 0,0 0 1,1-1-1,0 0 0,2 0 0,0-2 71,3-1 1,1-1 0,3-1-1,0 0 1,1-1 0,-1-1 0,-1 0-1,-1 0-143,-1-1 0,1 0 0,4-2 0,0 0 0,-6 2 0,-1 0 1,-1 1-1,0 0-14,-4 0 1,0 1-1,-4 2 1,-1 1 0,-8 1-1,-1-1 1,31-2-935,-2 3 0,-15 2 1,-8 2-1,-10 3-361,-6 5 0,-11 8 0,-6 2 0,-6 2 1273,-11 2 0,2 3 0,-14 0 0,0 1 0</inkml:trace>
  <inkml:trace contextRef="#ctx0" brushRef="#br0">9065 12927 21856,'-6'-13'-1449,"-2"6"1,-4 7-1,3 9 798,5 2 0,3 3 0,1-1 1,1-1 580,3-3 0,-1 1 1,6-5-1,2-2 850,1-2 1,1 3 0,2 1 0,1-2-193,2-2 0,4 4 0,-3-1 1,0-1-295,1-1 0,3 2 1,0 1-1,2-1-132,1 2 1,6-3 0,0 4 0,1 1-201,-1-1 0,8 2 0,-3 3 483,0-3-170,0 3 0,3-10 0,2 6 0,1-2 189,1-3 1,5-2 0,-3-1-1,0 0-310,0 0 1,3 0 0,-3 0 0,0 0-55,-1 0 1,6 0 0,-2-1 0,1-2-64,-1-2 0,7 1 0,-2 4 0,0 0-122,1 0 0,-3 1 0,-2 2 0,-2 2 78,-2-2 0,-2-2 0,-2-1 0,1 0 242,1 0 0,5 0 0,-3 0 0,0 0-23,0 0 1,2-1 0,-2-2 0,0-2-150,0 2 1,5-3 0,-3 1-1,3-1-92,-2 0 0,3 0 1,-5 3-1,2-2 3,0 2 1,0 2 0,4 1 0,0-2 27,0-2 1,1 3 0,-1-4-1,0 4 80,1 1 1,-1 0 0,-1 0 0,-2 0 88,-1 0 0,-1 0 0,2 0 0,-1 0-208,1 0 1,1 0 0,-1 0 0,-3 0-31,-1 0 1,3-2 0,-3-1-1,0-1 129,0 1 1,3 1 0,-3 2 0,0 0 0,-1 0 1,0 0-1,-4 0 1,2 0 194,2 0 1,-1 0 0,-2 0-1,-1 0-154,-1 0 0,3 0 0,-7 0 0,2 0-193,2 0 0,0-4 0,0-1 0,0 2-201,0 2 0,3-3 1,0-1-1,-2 2 412,2 2 1,0 1-1,-1 0 1,-1 0-10,-1 0 0,8-5 1,-8 1-1,0 1 83,-3 1 0,4 2 0,-5 0 0,-2 0-269,0 0 0,-2 0 0,7 0 0,-2 0 3,0 0 0,9 0 0,-5 0 0,4 2-117,1 2 1,3-2 0,-3 4-1,-1-2 225,1 1 1,-1-1 0,-4-4 0,1 0 54,-2 0 0,7 0 0,-8 0 0,-1 0 118,-1 0 0,-3 0 0,3 0 0,-1 0-281,1 0 1,4 0-1,2-2 1,-1 0-191,1-3 1,4-1 0,-1 3-1,0-3 154,0-1 0,3-1 1,-3-2-1,0 1 45,-1-1 0,0-2 0,-5-1 0,0-2-68,0-3 1,0 2-1,-2-5 1,-1 0 255,-1 1 0,-8 2 0,0-3 0,-4 2-531,0 3 1,-5-4-1,0 1 1,-1 0-156,0 0 0,-1-1 1,-5 4-1,-1-2-59,-2 2 1,-7-3 0,3 1 0,-4 0 69,-1-1 1,0 4-1,0-4 1,-1 1 631,-4 0 0,3 1 0,-7 2 1,-2-2-51,-1 0 1,-1-1 0,0 6-1,-1 2-125,1 1 1,-5 1 0,-1-2 0,-2 3 209,-2 1 1,-4-3-1,-3 4 1,-2 1-71,-2-2 1,-2 5 0,-4-4 0,-1 4 130,-4 1 1,4 0 0,-2 0 0,4 0 208,4 0 1,5-5-1,-1 1 1,3-1 21,1-1 0,2 0 0,1-4 0,2 1-78,-2-1 1,-1-1 0,-1 1 0,-1 1-121,0-1 1,-1 0-1,-3-1 1,-4 4-329,-4 1 1,-1 1 0,-1 4 0,-2-2-162,-2-2 1,-4 1 0,3 4 0,0 0 90,1 0 1,-4 0 0,3 0 0,0 0 277,0 0 0,1 0 1,4 0-1,-2 0 184,-1 0 0,-5 0 0,3-1 1,0-2-160,0-2 1,-3 1 0,3 2 0,-1-1-40,-4-1 1,0-1 0,-4 5-1,-1 0-199,-2 0 0,-4 0 0,4 0 0,2 0-72,1 0 1,-2 5-1,3-1 1,3 1 145,4 1 0,-2-5 0,3 4 0,0-4 146,0-1 1,-4 0 0,1 0 0,-1 0 66,1 0 1,-6 0 0,5 0 0,-1-1-142,-1-4 0,2 4 0,-2-4 1,2 4-131,-1 1 1,-3 0 0,5 0 0,-2 0-23,3 0 1,-7 1 0,4 2 0,1 2 90,-2-2 0,-3-2 0,-1-1 0,3 0 144,1 0 1,-9 0 0,3 0 0,-4 0 85,0 0 0,3-4 0,4-2 1,-1 0-17,-2 0 1,2 0-1,5 3 1,2-3-223,-1-1 0,0 4 1,-1-3-1,3 1-123,-3 1 1,4-2 0,-2 3 169,-1-1 47,4-1 0,-5 1 0,5-1 1,0 1 42,1-2 0,-4 3 0,3-5 0,0 3 17,0 2 0,-3-3 1,3 0-1,0 0 35,0 0 0,6-3 1,5 3-1,-1 0-39,2 0 0,-4-3 0,4 3 0,-2 1-80,0-1 1,1 0 0,-7 3 0,-1-2 52,-1 2 0,4-3 1,3 2-1,-1 1 103,-1 1 0,-8 2 0,7 0 0,-2 0-85,1 0 0,-2 6 0,0 2 0,1 1-119,-1 0 1,2-1 0,4 6 0,1-1-109,-1 0 1,0 1-1,0-1 1,2 0 71,-2 1 0,3-1 0,-2 0 0,0 1-4,2-1 1,-4-1-1,4-2 1,-2-1 106,1 2 1,1-1 0,-3 0 0,1-1 32,-1 2 0,-1 5 0,-2 3 1,1 0-418,4 1 1,-3 2 0,6-3 0,-1 2-77,1 2 1,1 7-1,4 3 1,0 1 39,1 3 0,5-5 0,3 1 0,5-2-28,4 0 0,3 5 0,6-5 0,1-3 273,4-4 1,8 1 0,11-5 0,7 1 316,9-3 1,10-3-1,11-2 1,3 0-305,4 1 1,-30-7 0,-1 1 0,1-1 0,-1 2 0,0 0 0,1 0-149,0-1 0,0 0 0,1 1 0,0 0 0,2-1 0,1 0 1,-1-1-1,0 1-318,0 0 0,0 0 0,1 0 1,-1-1 581,0-2 0,-2-1 0,-1 1 0,0 0 0,0-1 0,-1-1 0,2 3 0,-1 0 0,2 2 0,-1 1 0</inkml:trace>
  <inkml:trace contextRef="#ctx0" brushRef="#br0">6252 17952 8392,'-13'0'-128,"-1"0"1,2 3-1,2 4 1,3 6-142,1 2 0,-3 0 1,4-2 270,2 1 103,2-1 0,2-6 1,4-2 569,4-4 1,3-1-1,1 0-259,0 0 1,5 0 0,1 0 0,0 0-175,1 0 1,3 2-1,0 1 1,3 1-28,5-1 0,3 3 0,8-1 0,2-3-107,5 0 1,2-2-1,0 0 1,0 0 45,-1 0 0,9 0 1,-4-2-1,3-2 127,1-5 1,5-7-1,-2-2 1,3 2-121,2 1 0,-2 3 1,-1 2-1,-3 2-79,-2 2 0,7 2 0,-2 4 0,-3 0-195,-5 0 0,9 0 0,-5 0 0,0 0-33,1 0 0,1 1 0,-3 2 0,-1 2 136,-3-2 1,6-2-1,-8-1 1,2 0 420,0 0 1,-2-1 0,0-2-1,1-3-132,-1-1 1,-1 4 0,-2-2 0,-2 4-348,-3 1 1,4-5 0,-4 1 0,-2 1-113,-2 1 1,-2 2 0,-2 0-1,-2 0 120,2 0 0,2 0 0,1 0 0,-2 0-8,-2 0 1,2-1 0,-2-2 0,2-3 145,2-1 0,-4 4 0,-2-3 0,-1 1-441,-4 1 0,-1-2 0,-2 3 0,-4-2-407,-4 3 1,1 0 0,-1 2 0,-2 0-355,-1 0 0,-6 0 0,-2 2 1124,-1 2 0,-2 3 0,-4 7 0</inkml:trace>
  <inkml:trace contextRef="#ctx0" brushRef="#br0">12264 16912 8482,'0'-13'-334,"0"0"0,4-1 0,2 1-4,2 0 0,-4 4 140,5 0 1,-5 1 480,5-1 1,-7 5 58,-2 8 1,-2-1-1,-7 5 3,-1-2 1,-2 3 0,-1-3 45,-1 1 0,6-4 1,-1 1-1,-2-2-2,-1-2 1,-1 0 0,0 0 0,-1-2-122,1-2 0,0 2 1,-1-2-1,1 1-373,0-1 0,-1 2 0,0-2 0,-3 2 95,0 2 0,-1 2 1,3 1-1,-1 3-56,-2 1 0,-1-3 1,2 4-1,0-1 224,0 1 0,-2-1 0,1 3 0,2-2 127,1-2 0,-3 3 0,1-3 0,0-1-54,3 1 1,0 3-1,1-3 1,0 0-123,-1 0 1,1 3 0,0-3 0,-1 0-330,1 0 1,1 4 0,2-1-1,1 3 64,-2 1 0,0 2 0,-3 1 198,1 2 0,0 0 0,-1-5 0,2 0 206,4 1 0,-4-1 1,4 0-1,-1 1 40,0-1 0,2-4 0,-2 0-94,5 1 0,-2 2 0,1 1-255,2 1 1,0-1-1,0 0-127,-1 1 1,0-1-1,4 0 1,0 1 89,0-1 0,0 0 0,0 1 0,0-1 134,0 0 1,0 1 0,1-1 0,2 0 90,1 1 1,7-1-1,-2 0 1,3 1 93,1-1 1,5 0-1,1 1 1,0-1-121,0 0 1,5-1 0,-2-2 0,2-1-74,-2 2 0,3 1 0,-2 1 0,2-1 16,2-3 1,-2 2-1,-2-2 1,0 2-115,0-2 1,2 2 0,4-3 0,0 1 159,2 0 0,2-5 1,-2 3-1,3 1-23,0-1 0,5-4 1,-2 2-1,3-4-76,0-1 0,6 5 1,-8-1-1,2-1-11,3-2 0,0 1 0,-3 1 0,0 3-37,0 1 0,3-4 0,-2 3 0,-2-1 22,-1-1 1,-1 5 0,0-5 0,-1-1 349,1-1 0,-3 2 1,2 1-1,-1-1-128,-1 2 0,9-5 0,-1 5 0,2-1-150,2-1 1,0 2 0,-3-3 0,3 2-292,1-2 1,2 0 0,4-1-1,1 3 101,-1-2 1,-1 3-1,-2-2 1,-1-1 170,2-1 1,-6-2-1,1 0 1,-1 0 151,-1 0 1,1 0 0,-5 0-1,-2 0-13,-2 0 0,5 1 0,-4 2 0,0 2-260,2-2 0,2 2 1,2 0-1,-3-2-50,-1-2 0,7 4 0,-5-1 1,3-1 98,2-1 1,3 2 0,-3 1 0,2-2 83,2-2 1,2-1-1,3 0 1,-1-1 366,0-4 0,6 4 1,-6-5-1,1 1-296,-1 1 0,3-2 1,-3 3-1,-3-2-303,-4 3 1,2-1-1,-3 0 1,0-2 77,0 2 1,-2 2 0,-2-1 0,1-1 131,1-1 0,1-5 0,-4 3 0,2 0 293,1 0 0,1-4 0,-5 1 0,0-3-84,0-1 1,0-1 0,-2 1 0,-1 0 69,-1-1 1,-4 1-1,3-2 1,-7 0-185,-3 2 0,3-6 0,-7 7 0,-1 0-663,-2 0 0,1-7 0,-2 6 0,-4-2 168,-3 0 1,-2-3-1,2-1 1,-2-2 128,-2-2 0,0-1 1,-4 0-1,3 2 61,-2-2 0,-2-1 0,1-3 0,1-1 783,1-3 1,1-3 0,-5 4 0,0 1-237,0 2 0,-2 3 1,-1 3-1,-3 2-779,-1 1 0,-8 4 1,-7-2-1,-3 2 255,-2 1 0,-10 1 0,-4 1 0,-5 2-419,-5 1 1,-1 2 0,-1-4-1,0 4 102,-1 1 1,0-3-1,-4 3 1,-3-1 443,0-4 1,-4 4 0,3-2-1,-5-1 131,-4-2 1,0 3-1,32 4 1,-2 1-1,-1 0 1,0-1-84,-1 2 1,0-1-1,-6-2 1,0 1-1,1 3 1,-2 0-1,-2 0 1,-1 1-225,-2 0 0,-1 1 0,-1 0 0,-1 1 0,-2 1 0,0 0 1,1 3-1,1 1-446,-2 2 1,0 0 0,2 0-1,0 0 1,2 3 0,1 2 673,1 1 0,0 0 0,0-1 0,1 1 0,1 1 0,1 1 0,1-1 0,2 1 0</inkml:trace>
  <inkml:trace contextRef="#ctx0" brushRef="#br0">12637 17672 8396,'9'-18'-263,"0"0"0,-5 6 0,4 9-291,-2 6 0,-1-1 1,-2 4 799,2 0 1,-1-3 0,-5 4 428,-4-1 0,4 4 0,-5-2 0,2 1 21,-1 0 0,-4-5 0,3 5-97,-1 1 0,-1 2 0,-2 1 0,1 1-280,-1-1 0,-2 5 0,-3 1 0,-1 2-221,-2 3 0,0-4 1,5 1-1,0 0-446,-1-1 0,1-2 0,0 3 0,-1-2-268,1-2 0,4 2 0,2-1 0,-1-2-166,1-1 0,4-2 0,-1 0 0,2 1-1122,2-1 1904,0 0 0,0 1 0,0-1 0</inkml:trace>
  <inkml:trace contextRef="#ctx0" brushRef="#br0">12077 18511 8282,'6'-19'331,"-4"4"0,5-2 0,-4 6-346,1 2 682,1 6-112,-5-3 1,0 8-12,0 2 1,0-1 827,0 6-161,0-6-1403,0 3 1,-2-6-1,-2 0-149,-5 0 0,-3 0 0,-1 2 1,-1 1 213,1 1 1,-5 2 0,1-3 0,0 3 430,2 1 0,2 1 1,0 2-1,-1-1-15,1 1 0,4 2 0,2 1 0,1 1-3,3-1 0,-3 5 0,2 1 0,1 0-53,1 1 0,2 2 0,0-3 0,0 2-462,0 2 0,0-2 1,0 0-1,0 0-622,0-1 1,0 1-1,0 3 1,-1-3-107,-4-2 1,4 3-1,-4-4 1,4-2-1158,1-1 2114,0-2 0,6-5 0,1-2 0</inkml:trace>
  <inkml:trace contextRef="#ctx0" brushRef="#br0">11904 18911 8221,'0'-13'81,"1"0"0,2-1-38,2 1 1,4 4 0,-3 2-317,1 1 0,2 1-60,4 5 0,0-4 0,1-1 1,-1 2-12,0 2 1,5-1 343,0-2 0,6-3 0,-4-7 0</inkml:trace>
  <inkml:trace contextRef="#ctx0" brushRef="#br0">12264 18738 8380,'-8'13'336,"2"1"0,6-1 1,2 0 120,2 1 1,-1-1 0,5 0 0,-2 1-27,-3-1 0,4 0 0,0 1 0,2-3-454,0-2 0,-4 3 1,4-4-1951,1-1 1553,-4-1 0,0-9 1,-6-4-321,0-7 1,-2-4 0,-2 2 0,-4-2 706,1 2 0,0-3 0,4 0 0,-2-1 362,2 1 1,2 1 0,1 5 1298,0 0 1,1 1-1396,4 3 1,-2 3-1,6 6 1,1 0-131,2 0 0,1 0 0,0 1 1,1 2-104,-1 2 0,6 11 0,2-1 0</inkml:trace>
  <inkml:trace contextRef="#ctx0" brushRef="#br0">12610 18778 8884,'8'-22'0,"-2"1"222,0 6 1,1 6 0,6 11 0,1 1-565,-1 1 1,-4 1-1,0-5 494,1 0 1,-2 0-1356,0 0 961,1 0 1,-3 0-1,-6-2 1,-7-1 371,-5-1 1,-1-1 0,-2 5 0,-1 0 316,-2 0 1,0 0 0,5 0 0,-1 0 58,1 0 0,6 2 0,2 2-299,4 5 0,2 3 0,4 1-42,3 1 1,9-1-166,1 0 0,11 1 0,-1-1 0</inkml:trace>
  <inkml:trace contextRef="#ctx0" brushRef="#br0">12984 18765 8419,'-14'-33'0,"1"6"448,0 8 0,4 10 0,1 6 0,1 5-685,-1 2 1,4 7 0,-5-3 148,-1 4 1,4-3 0,1 0 32,4 1 1,7-4 0,4-1-1,5-4-122,3-1 0,4 0 0,-3 0 0,1-1 109,-1-4 0,0-1 0,-4-4 0,0 1 450,-3-1 1,-4-2 130,1-1 0,-4 5 0,-10 5-98,-4 6 0,-2 11 0,-4 6 155,-3 1-409,3 4 1,-4-4 0,6 7 0,1 2-134,3 1 0,-2 0 1,7-4-1,1-2-153,2-3 1,1 2 0,1-7 0,4 0-203,3-2 1,9-8-1,2-3 1,2-2 1,2-2 1,-3 0 0,-3-2 0,-2-2 149,-1-5 0,-1-7 0,-1-4 0,-3 0 370,-5-4 1,2-1 0,-2-2 0,-1 1 300,-1-1 1,-2 0 0,0 2 0,-2 3-218,-2 4 1,2 3 0,-3 3 0,0 2-2007,1 1 562,-1 6 0,5 3 0,2 9 1165,2 3 0,9 1 0,8 1 0</inkml:trace>
  <inkml:trace contextRef="#ctx0" brushRef="#br0">13357 18778 8113,'-14'-19'0,"6"5"323,-1 1 0,6 7-244,-2 11 1,10-2 0,4 4 310,2-1 0,3 0 1,1-3-1,1 1-318,2-1 0,5 3 1,-2-1-1,1-3-213,1 0 1,-7-2-1,2 0-213,-4 0 112,0 0 1,-8-6 0,-6-3-1,-8-1 265,-4 1 0,-2-1 0,-4 4 0,-3 0 430,0 0 0,-2-3 0,5 4 31,2 2 1,2 1 0,4-1-118,1-2 0,6 2 0,-1 8-617,2 3 1,4 6 0,2 2-1,6 2-403,7-2 0,-2 3 0,4-1 1,0-2-84,3-1 0,3-3 0,2-3 1,0-5 735,-1-2 0,7-2 0,1 0 0</inkml:trace>
  <inkml:trace contextRef="#ctx0" brushRef="#br0">13703 18805 8140,'-4'-20'934,"0"0"-472,1-1 1,7 8 0,5 8 0,3 4-115,1 1 1,0 0-1,1 1 1,-1 4-411,0 3 1,1 3 0,-2-1-1,-2-1-116,-1 1 0,-5 2 0,4 2-726,-2-1 0,-2 0 300,-4 1 1,-1-8 537,-4-6 0,2-6 0,-4-8 0,-1 1 51,1 0 0,4-1 0,-1 1 0,2 0 917,2-1 0,2 1 0,0 0 0,4 1-105,2 3 1,-4-1-1,5 5-597,2 2 1,0 2-1,1 2 1,-3 4-222,-4 3 0,0 4 0,0 2 0,-2-1-790,-2 0 0,-1 5 0,0 0 1,2-2-1037,2-1 1,-1-3 1846,6-3 0,6 3 0,6-5 0</inkml:trace>
  <inkml:trace contextRef="#ctx0" brushRef="#br0">14210 18711 8140,'-6'-9'108,"-3"1"0,-3 5 0,-1-2 1,0 4 220,-1 1 1,1 0 0,0 0 0,-1 0 304,1 0 1,0 6-875,-1 2 0,7 4 0,4 2-295,6-1 0,4-1 0,8-2 0,1-2-713,2-2 1248,6-2 0,3 2 0,7 1 0</inkml:trace>
  <inkml:trace contextRef="#ctx0" brushRef="#br0">14450 18738 8140,'-13'0'1137,"-1"0"-905,7 0 0,8 1 1,11 4-1,6 4 178,3 3 0,2 2 0,8 4 0,4 4-252,-1 4 1,4 6 0,-4 4 0,-1 1-1,-7-2 1,0 2 0,-10-4 0,-4-1-571,-6 1 0,-5-3 0,-4-8 0,-4-4 221,-7-4 1,-6-6 0,0-4 0,0-2 88,-4-2 1,0-11 0,1-3 0,2-7 21,2-7 1,5 1 0,7-7 0,2-2 534,7-4 0,5-1 0,11 5 1,4 5 147,4 3 0,6 8 0,4 2 0,2 4-1180,2 6 1,-4 2 0,-1 6 576,2 0 0,-4 11 0,-1 4 0</inkml:trace>
  <inkml:trace contextRef="#ctx0" brushRef="#br0">9571 18751 8963,'0'-25'0,"0"3"-164,0 4 1,0 11 0,0 7-57,0 7 1,0 11 0,0 4 0,0 5 446,0 4 1,-1 3-1,-2 6 1,-2-2 131,2-2 1,0 2-1,0-3 1,-1-1-207,1-3 1,1-5-1,4-3 1,1-6 60,1-2 0,2-3-111,-1-3 1,-4-5 0,4-10-1,-4-5-273,-1-6 1,0-6 0,-1-1 0,-4-6-91,-4-5 0,-1 1 0,0-2 0,1 1 309,-2 1 0,4-4 1,-1 9-1,3 4 279,2 5 0,1 6 0,2 0-214,0 1 1,2 6 0,2 2 95,5 4 0,-2 1 0,2 0-94,2 0 1,-4 1 0,2 4-169,1 3 0,-4 0 0,0-1 95,0-1 1,-6-1-11,0-5 0,-2 0 0,-6 0 0,-3 0-399,-1 0 1,-1 0-712,0 0 0,4 4 532,0 1 0,12-1 1,3-4-1,9 0 545,7 0 0,9-6 0,3-1 0</inkml:trace>
  <inkml:trace contextRef="#ctx0" brushRef="#br0">9971 18791 7392,'-6'-13'-993,"5"-5"2219,-4 0 0,4 5 0,1 4-1189,0-1 0,4 2 1,2 0-1,1-3-671,4-1 0,-1-1 0,2 1-242,1 3 1,2-1 875,7 5 0,-2 1 0,-7 4 0</inkml:trace>
  <inkml:trace contextRef="#ctx0" brushRef="#br0">10158 18725 8141,'-14'0'721,"2"1"-336,4 4 0,-4-2 1,3 5-152,-3 3 1,5-4 0,2 2-197,4 1 1,1-2 0,3 1-134,5 1 1,3-4-1,11-2 1,2-2-88,1-2 1,0 0 0,-1 0 0,-2 0-399,2 0 1,-5-6-1,-1-3 523,-3-3 1,-8-1-1,-3 0 1,-4-1 201,-4 1 0,-3 0 1,-7-1-1,1 1 184,0 0 0,-1 1 0,1 1 0,0 4 820,-1 1 0,5-3-1001,0 5-9,6-1 1,8 5 0,10 0-1,3 0-692,1 0 1,4 0-1,0 0 1,2 0 54,2 0 0,-1 0 0,1 0 0,0-1 66,-1-4 0,-1-2 0,-2-8 0,-6-1 273,-2-2 0,-2-4 1,-1 3-1,-3-2 129,-4-3 0,-4 1 0,-1-1 1,-1 3 17,-4 2 1,2 1-1,-4 5 1,-1 0 811,1-1 1,0 5-1,-4 2-297,2 1 1,2 3-1,-3 9 1,2 6-151,2 4 1,-3 8 0,5-1 0,1 7-164,2 6 1,-4 1 0,1 1-1,1 1-112,1 2 1,1 6 0,-2-4 0,-2-4-641,2-7 0,2-5 1,1-5-1,0-4-429,0-3 1,6-3 614,3-3 1,-2-9 0,0-9 0,1-3 135,-1-1 1,-4-1 0,3 1 0,-1 0 482,-1-1 0,0 1 1,-4 0 2291,0-1-1722,0 1 1,0 7-587,0 6 1,5 2 0,1 5 0,1 0-63,4 1 0,0-1 0,3 2 0,-1-3-330,0 0 0,5-5 1,2 4-1,-1-4 22,0-1 1,3 0 0,-3 0-1,1 0 27,-1 0 0,-1 0 0,-5 0-56,0 0 1,1 0 46,-1 0 1,-6 2-1,-2 2 90,-4 5 1,-1 3 0,2 1 84,2 1 0,5-3 0,8-2 82,0-4 1,1-5 0,-3-5 0,1-4-74,2-2 1,0-3-1,-5-1 1,0-2-94,1-6 0,-2 0 1,-2-2-1,-3 1 1,-1 0 0,-1-2 0,-5 6 0,-2 1-47,-2 0 1,-4 3 0,-5 5 0,0 4 239,-1 1 0,-3 1 1,-3 5-1,1 0-46,0 0 0,0 6 0,2 5 1,1 4-53,4 2 1,0 5 0,8-2 0,1 0 9,1 4 1,13 6 0,5 1 0,6-2-1181,6 0 0,8-3 1108,0 1 0,8 0 0,3-1 0</inkml:trace>
  <inkml:trace contextRef="#ctx0" brushRef="#br0">24794 11261 8312,'13'-41'-61,"1"4"0,-2 9-325,-4 6 0,3 11 679,-7 11 0,-1 8 0,-7 9 0,-5 7 213,-3 6 0,-6 8 0,1 8 0,0 2-20,2 2 1,7 2-1,-1 1 1,0 2-88,1 3 1,-2-1 0,6 3 0,1-9-280,1-3 1,2-1 0,0-4 0,2-3-642,2-1 1,3-10-1,8-11 1,2-5-615,0-4 0,7-3 0,-3-7 1135,-1-4 0,12-14 0,-4-9 0</inkml:trace>
  <inkml:trace contextRef="#ctx0" brushRef="#br0">24967 11248 8312,'0'-34'382,"6"-1"1,3 8 0,5 8 222,3 7 0,8 7 1,8 11-1,1 9-128,3 10 1,8 3 0,5 8 0,3 1-96,1 1 1,5 2 0,-9 2 0,-1 1-338,-2 1 1,1 4 0,-7-5-1,-4-2 14,-3 2 1,-4-2-1,-9-4 1,-6-4-948,-5-5 0,-9 2 0,-1-9 1,-8-1 483,-9-2 1,-14-3-1,-12-3 1,-6-2 149,-5-1 0,-12-2 0,3 4 0,0-2 37,3 1 1,-2 2 0,4 1 0,1 2-284,3 3 1,6 2 499,4 7 0,-4 12 0,1 2 0</inkml:trace>
  <inkml:trace contextRef="#ctx0" brushRef="#br0">23541 13154 10056,'12'-40'0,"-2"0"0,-1 7 371,2 11 1,0 10 0,1 15 0,-1 6 192,-3 9 1,-5 10 0,2 6-164,-4 5-350,-1-2 0,0 9 1,0-5-1,0 0-282,0-1 1,-4 2-1,-1-10 1,3 0-496,0-4 0,8 0 0,4-12 0,5-4-300,3-6 1,4-5 1025,-4-1 0,12-11 0,-2-4 0</inkml:trace>
  <inkml:trace contextRef="#ctx0" brushRef="#br0">23834 12967 9238,'-4'-19'0,"-1"-2"0,4 1 748,4 2 0,9 9 0,10 6 1,5 7-433,5 10 1,14 7 0,-1 10 0,3 3-190,1 0 1,2 7 0,-7-2 0,-2 1-216,-5 3 0,-11-2 1,-9-2-1,-7-2 60,-6 0 0,-5-2 1,-9-8-1,-13-2-379,-9-3 0,-17-3 0,-7-7 0,-7-3 9,-5-4 0,-1-4 0,2-1 0,2-1 15,3-4 0,4-2 0,10-7 0,8 1-123,8 0 0,16-1 1,8 3 505,10 2 0,17-9 0,9 3 0</inkml:trace>
  <inkml:trace contextRef="#ctx0" brushRef="#br0">26020 13047 8345,'2'-22'1556,"2"9"1,4 20 0,5 26-1,-1 8-1457,-3 8 0,-2 3 0,-4 1 0,2 1-385,-2-1 1,-2-1 0,-1-5 0,0-6-538,0-3 0,0-10 1,0 0-1,2-6-2582,2-3 3405,-2-7 0,9-6 0,-3-6 0</inkml:trace>
  <inkml:trace contextRef="#ctx0" brushRef="#br0">26087 13061 8345,'-6'-33'444,"5"5"0,-4-2 0,4 7 408,1 5 0,3 5 0,4 4 0,8 6-484,4 6 0,8 6 1,5 7-1,3 3-136,2 2 0,1 1 1,2 6-1,0 3-487,0 5 0,-1 2 0,-4 4 0,-5 1-484,-7 1 0,-5 5 0,-9-5 0,-6-2-60,-6-5 0,-15 4 1,-11-5-1,-8-4 367,-9-2 1,-9-3 0,-6-1-1,-1 0 432,-2-4 0,27-10 0,0 1 0,-31 8 0</inkml:trace>
  <inkml:trace contextRef="#ctx0" brushRef="#br0">25007 14460 9127,'8'-6'684,"-4"-3"0,-2 17 1,-2 11-1,0 16-624,0 13 0,0 5 0,0 3 0,0 4-403,0 0 1,0-8 0,0 0-1,0-6-164,0-8 1,0-4 0,1-8 506,4-4 0,8-9 0,8-7 0</inkml:trace>
  <inkml:trace contextRef="#ctx0" brushRef="#br0">25261 14287 8093,'7'-48'0,"-3"5"383,-2 6 0,-1 17 1,5 12-1,8 11 512,6 11 0,10 6 0,1 11 0,-1 6-754,-2 6 0,-1 0 0,-1 6 1,1 1-313,0 2 1,-7 0 0,-2-2-1,-3-2-140,-2-2 1,-5-8 0,-5-7-1,-8-3 120,-8-1 0,-12-8 0,-12-5 0,-5-8-293,-2-5 1,-11-2 0,0-4-1,-1-5 484,1-6 0,-13-11 0,6-7 0</inkml:trace>
  <inkml:trace contextRef="#ctx0" brushRef="#br0">24394 13420 8233,'-10'-11'96,"-4"2"0,4 6 0,6 13 540,2 12 1,8 14 0,4 13-1,8 7-419,9 12 1,-11-30 0,2 0 0,3 2 0,2 0 0,2-1 0,1 0-375,1-1 0,2 0 0,3 1 0,1 0 0,3-2 0,1-1 0,0 0 0,0-1-494,1-1 1,1-2-1,-1-3 1,1-3 650,-2-1 0,1-1 0,4 0 0,1-2 0,-2-5 0,-1 0 0</inkml:trace>
  <inkml:trace contextRef="#ctx0" brushRef="#br0">26180 13794 9567,'-31'-17'0,"-3"-5"0,-3-2 663,-4 5 0,-7 19 0,2 21 0,-1 10-853,-3 9 0,19-14 0,-1 1 0,-1 0 0,-2 0 0,0 0 0,-1 0 140,0 1 1,0-1 0,1-3 0,0 0 0,3-1-1,0-1 1,-28 21-647,0-3 1,9 0-1,8-13 696,6-6 0,4-5 0,6-3 0</inkml:trace>
  <inkml:trace contextRef="#ctx0" brushRef="#br0">25021 12568 9277,'-23'-49'0,"3"0"0,0 4 317,4 7 1,6 7-1,1 9 1,-1 5-328,-2 7 0,-3 0 0,-1 5 253,-2 2 0,-4 9 1,2 9-1,0 10-287,-4 9 0,-3 21 0,-2 10 0,13-29 0,1 2-85,0 2 1,0 2-1,-1 3 1,-1 1 0,2 0-1,-1 0 1,2 1 0,0-1-566,2 2 1,0 1-1,2-2 1,1-1 693,2-4 0,1 0 0,2 4 0,0-1 0,1-5 0,0 1 0</inkml:trace>
  <inkml:trace contextRef="#ctx0" brushRef="#br0">25607 12154 8495,'0'20'738,"2"8"1,2 15 0,5 11-603,3 12 1,-3-26 0,1 1 0,2 1 0,0 0 0,2 3 0,0 1-328,1 1 1,1-1 0,2 0 0,0-2 0,-3 0 0,1-2 0,-1-3 0,-1-1-3538,14 32 3728,5-6 0,-5-17 0,5-1 0</inkml:trace>
  <inkml:trace contextRef="#ctx0" brushRef="#br0">25354 14620 8312,'-18'-6'0,"0"-1"0,2-1 202,1 4 0,3 4 1,4 6-1,3 5 111,4 6 1,1 12 0,1 2-1,4 5 156,3 0 0,12 7 0,5-4 1,6 3-21,3-1 1,6-2 0,7-2 0,4-3-216,4-1 0,7-8 0,0-7 1,3-5-220,2-4 0,4-6 0,2-11 0,1-7-94,-36 7 1,1-3 0,1-1 0,1-2 0,1-2 0,-1-1 0,-1 1 0,0-1 17,-1 2 1,0-2-1,0-3 1,-1-2-1,-3 3 1,-1-2-1,-1 0 1,0-1-106,-2 0 1,-1-1 0,26-25-1,-4-5 1,-3-2 166,-5-3 1,-8-1-1,-5-6 1,-3 0 109,-1-3 1,-16 31 0,-1 0-1,7-36 1,-2 1-74,-1-1 1,-8 35 0,-1-1 0,6-35 0,-7 36 0,-1 0-90,0 1 0,0-1 1,0 0-1,-1 0 0,-2-1 1,0-2-1,0 1 0,0-1-72,-1-1 1,2 0-1,-1 1 1,1 0-1,0-2 1,1 0-1,0 2 1,0-1 64,0 3 0,-1-2 0,3-4 1,0 0-1,0 3 0,1 1 1,0 0-1,2 1-13,-1 0 1,1 0 0,-2-1-1,-1 2 1,5-34 0,0 1 270,-2-1 1,3 2 0,-5 3 0,-2 0-163,-2 1 1,-1-1 0,-1 9 0,-4-2-122,-4-3 1,-2 7 0,-3 0 0,1 5-31,0 2 1,-1-3 0,-1 8 0,-1 1 59,-2-2 1,1 5-1,2-5 1,-2 1 20,0 1 1,-3-5 0,4 5 0,-2 1 76,2 1 0,-3-2 0,0-1 0,-1 4 49,1 4 1,-8-5 0,4 7 0,-1 2-250,-1 4 1,0 3-1,-4 3 1,0 4-75,-2 4 1,-6-2 0,1 10 0,-2-2 47,-2 0 0,0 6 1,0-1-1,0 2 109,0 2 1,1 2 0,2 1 0,3 1 246,2-1 0,-4 3 1,5-1-1,3-2 33,4-2 1,-4 1 0,6 0-1,1 3-107,0-2 1,5 3 0,-5 1 0,0 4-215,1 3 0,2 7 0,-4 0 0,-1 3-78,3 4 1,-4 6 0,5-2 0,0 1 6,-1-1 0,4 4 0,6-5 0,1-1-80,-2-2 1,5-6 0,2-1 0,3-2-266,1-3 0,0-5 529,0-2 0,5-6 0,3 2 0</inkml:trace>
  <inkml:trace contextRef="#ctx0" brushRef="#br0">25527 11315 8406,'-3'-8'715,"3"4"1,5 14 0,11 8 0,3 4-563,2 0 1,-3 2 0,4-6 0,2-3-1853,1-5 1,2 0 1698,-1-5 0,7-1 0,1-4 0</inkml:trace>
  <inkml:trace contextRef="#ctx0" brushRef="#br0">24114 11715 14391,'-7'-2'-1186,"2"-2"0,5 2 1474,5-2 1,2 4 0,7 3 0,0 3 35,4 1 1,-2 0-1,7 4 1,-1-2 12,-1 1 1,2 2 0,-3 0 0,-1-2-153,0-1 0,-6-5 0,-4 4-448,2-2 1,-1 4 68,-1-1 1,-3-2 0,-8 1-622,-2-2 1,-5 3 0,-9-3-1,-2-1 635,-1 1 0,-4 5 0,2-4 1,0 2 75,0 0 1,-2-5-1,5 4 1,-1-2-5,3-3 1,3 3 130,2-2 1,0 0 0,-1-4-1</inkml:trace>
  <inkml:trace contextRef="#ctx0" brushRef="#br0">24061 11888 13823,'-13'0'25,"-5"-2"0,0-1 0,0-1 437,-1 1 1,-2 2 0,-5 1-1,-1 2-365,0 7 1,-4 0-1,-1 9 1,-2-5-377,-3-4 1,-2 3-1,1-5 1,0 2-13,3 0 0,1-6 1,-3 2-1,3-4-45,1-1 0,2 0 0,4-1 0,1-2-554,-1-2 1,5-1 851,0 2 0,5-4 0,-2-5 1</inkml:trace>
  <inkml:trace contextRef="#ctx0" brushRef="#br0">25167 11168 17014,'-9'-12'-1383,"1"3"0,-1 4 1775,-5 5 0,1 0-175,0 0 1,5-6 0,4-5 0,2-5-334,2-6 1,0-9 0,0-6 0,2-5 98,2-2 0,-2-7 1,2 0-1,-2-7 26,-2-4 0,0-9 0,0 5 0,0 3-80,0 2 0,-5-4 1,1 12-1,-1 1-316,-1 6 0,5 7 1,-5 14-1,2 3-298,-1 4 1,-5 5 116,1 4 0,-1 9 0,-1 9 0,4 3-694,1 1 1281,1 6 1,5-4-1,0 4 1</inkml:trace>
  <inkml:trace contextRef="#ctx0" brushRef="#br0">24607 9169 11338,'-8'-13'0,"0"-1"0,1 1-233,-1 0 1,4 5 342,-5 4 0,0 4 0,-4 4 0,1 7-139,3 5 1,-6 8 0,3 7 0,1 0 33,-1 3 0,-3 9 1,6-5-1,-1 2-46,1 3 0,3 0 1,6-3-1,1 0 17,4 0 0,4-1 0,10-4 0,8-4 85,7-2 1,10-3 0,6-1-1,5-2 1,3-6 0,12 1 0,-1-3 0,5-3-35,-36-6 0,0 0 0,36 4 0,-36-5 0,1 0 0,35 3-72,-1-2 0,-8 0 0,-8-3 1,-3 1 150,-5-1 1,-3-2 0,-8-1 0,-2 0 118,-5 0 1,-5 0 0,-2 0-1,-5-1 70,-4-4 1,1-2 0,-7-6 0,2-1-201,-2 1 0,1-2 1,-4-2-1,0-6-204,0-2 0,3-6 0,-3-3 0,-1-3-56,1-5 0,-1-6 1,-7-1-1,-1-3-166,-1-1 1,-11-1-1,0 2-182,-4 4 453,-3-4 0,-11 12 0,-4 0 1,-6 7 77,-6 5 1,-2 3 0,-3 3 0,1 5 40,0 7 1,-1 0-1,1 5 1,-2 2 30,-3 2 1,4 2-1,-6 4 1,4 2-150,3 1 0,-2 3 1,11-3-1,2 1-102,5 0 1,9-2 0,9 3-1,2-1 252,5 2 1,8 0 0,-2 3-1</inkml:trace>
  <inkml:trace contextRef="#ctx0" brushRef="#br0">22115 11808 18522,'-2'-16'-1335,"-2"2"0,-4 5 0,-5 17 1362,0 10 1,-1 5 0,1 16 0,0 4 69,-1 3 0,1 1 1,0 3-1,1-2-274,3-2 1,-1-2-1,5-5 1,2-4 45,2-4 1,1-4 0,1-5-1,4-4-942,4-3 0,4-8 1105,5-3 1,2-8 0,7-3 0</inkml:trace>
  <inkml:trace contextRef="#ctx0" brushRef="#br0">22435 11675 15872,'-14'-21'-727,"2"9"1,4 15 664,3 13 1,4 15-1,-1 15 1,-1 2-214,-1 2 0,-5 5 0,4 1 0,2-1 45,2 1 0,1-1 0,0-6 0,0-5-293,0-2 456,0-2 1,6-6 0,1-2 0</inkml:trace>
  <inkml:trace contextRef="#ctx0" brushRef="#br0">22221 12154 8367,'2'-54'0,"2"0"767,5 5 1,10 9 0,8 23 0,7 9-776,5 10 1,-5 5 0,-2 6 0,1 1 7,2-1 0,10 6 0,2 2 0</inkml:trace>
  <inkml:trace contextRef="#ctx0" brushRef="#br0">23928 9489 31535,'-14'0'-1089,"7"0"0,4 0 1,10 0 976,7 0 0,6 4 1,0 2-1,0 0 61,4 0 1,0 3 0,1-3 0,-1 1-56,-1 4 0,4-1 1,-9 0-1,-2-1-349,-1 2 1,-3 1 0,-3 1 0,-5 0-327,-2 1 1,-2-6 0,-2 1 0,-2 0 529,-5-1 1,-9 2 0,-4-4-1,-2 0-80,2 0 0,-6-2 1,4-4-1,2 0 200,1 0 0,3 0 1,5 0-1,0 0-493,-1 0 633,1 0 1,6 0-1,1 0 1</inkml:trace>
  <inkml:trace contextRef="#ctx0" brushRef="#br0">23994 9609 27407,'-23'-18'-82,"-4"0"0,-7 6 0,3 8 0,0 4-156,-2 4 0,-1 5 1,-9 9-1,-4 3-22,-7 0 1,-8 4 0,0-4 0,-2-1-448,2-2 0,-2-3 0,7-2 0,3-1 445,8-3 1,-1 1 0,11-5 0,4-2 307,2-2 0,4-1 0,-1 0 0</inkml:trace>
  <inkml:trace contextRef="#ctx0" brushRef="#br0">21795 9955 12422,'-27'0'1,"2"2"1,1 5-1,4 10-128,0 8 1,3 15 0,2 1 0,-3 4 43,-4 1 1,-2 8 0,2 0 0,4-3-137,3-5 1,8 2-1,2-14 1,4-5 197,1-3 0,1-15 0,4 1 0,4-4 209,3-5 1,2-8 0,3-5 0,2-6-178,2-7 0,-1-8 1,4-6-1,-3-6-319,-2-6 1,-1-5-1,-5-4 1,0 2 78,1-1 0,-5-11 0,-2 10 0,-1 4 213,-3 6 1,3 1 0,0 11 0,0 4 125,0 2 1,4 9 0,-1 5 0,3 6 104,1 5 0,2 4 0,1 2 0,2 4-33,-2 4 1,2 8-1,-3 7 1,-5 4-326,-2 3 0,-4 0 1,-4-4-1,-1 0 55,-4-1 1,-2 1 0,-8-2 0,-1-3 103,-2-4 0,-9 1 1,2-1-1,-2-3-1,-2-5 1,1 1-1,4-7 1,2-1-112,-2-1 0,5-2 0,1 0-131,3 0 1,8-2-1,2-2 1,7-4 208,7 1 1,11-5 0,14 5-1</inkml:trace>
  <inkml:trace contextRef="#ctx0" brushRef="#br0">22421 9556 32767,'-6'-17'-599,"-2"4"0,0 9 0,1 15 1,-1 10-575,1 10 1,-1 8 0,-2 4-1,1 3 21,-1 1 1,-2 2-1,-1 4 1,1-1 397,3-3 1,3-3 0,6-6 0,0-3 325,0-6 0,3-2 1,4-11-1,8-3-188,4-5 1,5-4 737,7-6 1,3-17 0,6-6-1</inkml:trace>
  <inkml:trace contextRef="#ctx0" brushRef="#br0">22595 9422 19784,'-14'-13'-646,"5"6"1,2 4 196,1 6 0,2 17 0,5 16 0,2 8-154,2 4 1,-1 14-1,-4 2 1,0 5-36,0 4 0,4-4 0,1-7 0,-1-4 65,2-3 1,-3-14 480,6-5 1,-6 0 0,3-2 0</inkml:trace>
  <inkml:trace contextRef="#ctx0" brushRef="#br0">22501 9942 19784,'-4'-40'-5222,"-1"0"5051,2 0 0,2-3 0,4 5 0,6 8 774,9 9 1,7 8-1,6 6 1,4 7-1383,4 7 1,1 17 803,0 7 1,6 6 0,1 3-1</inkml:trace>
  <inkml:trace contextRef="#ctx0" brushRef="#br0">25221 11235 8073,'4'-14'0,"1"1"0,-3 0 0,6-1 0,-1 1 0</inkml:trace>
  <inkml:trace contextRef="#ctx0" brushRef="#br0">25167 11421 8172,'0'-20'-605,"0"0"445,0 7 1,-1 6 76,-4 2 0,-2 8 1,-5 3 136,3 2 0,-3-4 30,4 5 1,-4-6-1,0 3 1,1-2 140,3 1 1,-1 1 0,-5-4 0,1 3 32,0-2 0,-5 3 0,0 0 0,2 1-160,1 4 1,2 0-1,-1 4 1,1 1-57,0 2 0,-1 6 1,1-2-1,0 3 5,-1 2 0,7 0 0,3-1 1,2-1-122,2-2 1,0 0 0,3-5-1,4-2 111,7-1 0,8-3 0,0-2 0,3-2-91,2-2 0,4-2 0,3-4 0,2-1-12,1-4 1,3-2 0,-9-6 0,-1-1-186,-2 1 1,-3-5 0,-4-1 0,-8 0 146,-7-1 0,-5-2 1,-2 3-1,-5 0 143,-7-1 1,-8 3 0,-9 3-1,-2 2-50,-2 4 1,-2-3 0,-4 7 0,2 1 192,2 1 0,-1 2 0,6 2 0,1 2 133,2 5 1,7 3 0,4 1-1,2 1-149,1-1 0,7 5 1,3 1-1,4 0-64,4 0 0,8 4 1,9-6-1,2 0-50,5-2 0,12-2 0,0-1 1,0-3-322,-3-5 1,5 2-1,-7-2 1,-2-2-252,-3-5 1,-5-4 0,-3-7 0,-6-1 287,-5-2 0,-5-3 0,-8-3 0,-4 2 255,-7 2 0,-11-4 0,-8 6 0,-1 2-103,0 5 1,-2 4-1,2 7 1,2 4 79,3 3 0,-7 16 0,6 4 0</inkml:trace>
  <inkml:trace contextRef="#ctx0" brushRef="#br0">17463 18072 8026,'0'-14'-354,"0"7"0,0 7 1,0 7-1</inkml:trace>
  <inkml:trace contextRef="#ctx0" brushRef="#br0">17436 18138 9320,'13'-7'277,"1"2"0,0 2 1,4 0-1,6-1-165,5 1 0,5 2 0,9 1 0,5 0-99,5 0 0,14 4 0,2 0 1,-31-2-1,1-1-14,4 0 1,0 0 0,5-1 0,1 0 0,2 0 0,1 0 0,2 0 0,0 0-114,1 0 0,1 0 0,6-2 0,1-2 1,0 0-1,0-1 0,1-1 0,1 0 211,1 0 1,1-1-1,3-2 1,1-1-1,-4-1 1,-1-1 0,1 1-1,1-1 14,0 1 0,0 0 0,5-3 0,-1-1 1,-4 3-1,0 1 0,2-1 0,0 2-92,-2-1 0,1 1 1,2 1-1,-1 2 1,-1 1-1,0 3 1,-3 0-1,0 1-156,-1 1 0,0 1 0,-2 0 0,0 0 0,-4 0 0,-1 1 0,-2 0 1,-1 1-80,-3 0 0,0 1 1,1 2-1,-1 0 0,-7-1 1,-1-1-1,-2 1 0,0 0 191,-2-2 0,-1 0 0,32 0 0,-9-2 0,-6 0-80,-5 0 1,-11 0 0,-9-2 0,-5-1-387,-3-1 0,-4-1 491,-6 5 0,-1 5 0,-3-1 0,-3 1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14037 9036 18515,'-5'-14'-5957,"1"1"5600,-1 6 1,4 1 0,-2 7 145,-2 4 0,0-4 606,0 4 0,-2-4 1,-7-1 56,1 0 0,4 0 1,0 0-1,-1 0-192,-2 0 0,-6 0 0,0 0 0,2 0-83,1 0 0,-2 0 1,-3 2-1,1 1-201,0 1 1,-5 5 0,2-3 0,-2 0 179,2 0 1,-3-2 0,3-2 0,-4 1 138,0 1 1,1 0 0,-1-4-1,1 0-141,-3 0 0,-2 0 0,5 0 1,2 0 1,0 0 1,3 0 0,-4 0 0,2 0-46,-2 0 0,0 5 0,-1 1 1,1 0-276,1 0 1,-5 4 0,5-1 0,-2 1 11,-1-1 0,-1 3 1,0-5-1,2 2 127,3 0 0,-6-4 0,4 2 0,0 0 8,-1 1 0,1-4 0,-1 4 1,2-1 35,-1 1 1,-4-1-1,5 3 1,-2-1 116,-1 2 0,-1 0 1,-1 3-1,0-1-213,1 0 1,-7 7 0,7 0 0,-1 1-47,0-3 0,-3 3 0,0 1 0,0 3 26,-2 2 0,5-5 0,-5 0 0,2 0 203,0-1 1,0 3 0,4-5 0,1 0-71,-1 0 0,6 4 0,2-4 0,1 2-170,1 2 0,-6 7 0,4 3 0,0-1 39,0 1 1,-4 8 0,6-1 0,-1 2-249,-1-1 0,8-7 0,-2-1 0,1-2 167,0 0 0,-1 4 0,0-4 1,1-1 201,3-2 1,-3-3-1,3-1 1,-1-2-9,1 2 1,-3 1 0,5 2 0,-2 1-45,0 3 0,0 3 1,-4 8-1,1 1-154,3 1 1,-3 6-1,3-1 1,-3 3-37,-1 1 1,4-1 0,2-2 0,-1-2 14,1-2 1,4-2-1,-2-4 1,4-1 154,1-4 1,-5 2-1,1-4 1,1-1 359,2 1 0,1-2 0,0-3 1,0 2-318,0 1 0,0 6 0,0-2 0,0 4-124,0 1 0,0 6 1,0 3-1,0 3-76,0 1 0,0 5 1,0-1-1,0 0-101,0-3 0,0 0 1,0-2-1,0-5 288,0-7 1,4-2 0,2-6 0,0-3-64,0-1 1,0-1-1,-3 0 1,3-1 465,1 1 0,-3 0 0,4 1 0,-1 1-158,1 2 1,-1 6-1,3 0 1,-1 6-660,2 6 0,-4-1 1,1 3-1,-3 4 251,-2 2 1,-1 8-1,-1-13 1,4-2 49,4-4 1,-2-6-1,2-3 1,0-3 86,-2-2 1,4-5-1,-5-6 1,1-2 477,3-3 0,-2-1 0,1 0 0,1 1-216,2 2 0,1 4 0,1-3 0,0 2-347,4 3 0,-3 3 0,4 4 1,-1 3-172,0 0 0,1 4 1,-3-4-1,2 0 139,-2-3 0,5 1 1,1-4-1,2-3 117,-2 0 0,6-6 0,-4-1 0,0-3 245,1-2 1,0-4 0,2 0-1,-2 0-29,-3-2 0,6 4 1,-3-5-1,2 1-109,3 3 1,1 1 0,-2-1 0,3-1-171,-3 1 0,4 4 1,-2 2-1,0 2-189,2-2 1,-5 3 0,3 0 0,-2 1 244,3-1 0,-3-1 0,5-5 0,0 0 131,0 1 0,-3-1 0,5-1 0,1-3-26,2-5 0,-1-2 1,1-2-1,-1 0 133,4 0 1,5-5-1,-3-1 1,-1 0-164,-1 0 0,2-2 1,2 3-1,2 1-106,2-2 0,0 4 0,1-4 0,-4 2 9,-1 0 1,3-7-1,-3 2 1,-2-3 78,-2-1 1,5-2 0,-7-2 0,1-6 99,1-2 1,-2-3-1,0-2 1,0-2 87,0-2 1,0 0-1,0-3 1,0 3-177,0 1 0,0-3 0,1 4 0,1-1 27,-2 1 1,1 2-1,-8 5 1,-1 0-410,1-3 0,-2 1 0,-4 2 0,-1-3 235,1 0 0,-2-5 0,-1 0 0,-2 1 107,2-1 0,1-4 0,2 0 1,-1-4 118,1-4 1,1-1-1,2 3 1,2-1 22,2 1 1,1 3-1,0 3 1,-4 3-180,-3 1 0,2 2 1,-2 5-1,-3-1 43,0 0 0,-4 1 1,0-1-1,-2 0-43,-3 1 1,-5 1 0,-4-1 0,-1 3 68,-3-1 1,-1-7 0,-2 6 0,-2-2 23,-2-2 1,2-7 0,-2 0 0,2-1-10,2 2 1,0-7 0,0 5-1,0 0-33,0-1 1,2 1 0,1-2 0,1 2-9,-1 0 1,3-3 0,-1 8-1,-3-1 81,0 1 0,-2-4 1,0 3-1,0-1 10,0-3 1,0 0 0,-2-1-1,0 1-80,-3 0 0,1-9 0,4 4 0,0-2-119,0-2 0,0-3 1,0 3-1,0 0-33,0 1 1,0-4 0,0 3 0,0 0 85,0 0 0,0-3 0,0 6 0,-2 3 107,-2 3 0,1 2 0,-6-5 0,-2 1-47,0 4 0,-7-4 0,-1 2 0,-1-4 1,1-4 0,-5-4 1,2 2-1,-2-3-13,2-5 0,-3-7 1,3-1-1,-3-2-24,-2-1 1,14 30-1,-1-1 1,1 0-1,0 0 1,-1 0 0,1 0-31,0 1 0,-1 1 0,1-1 0,0 1 0,-15-33 0,-2 4 159,-1 3 1,-5 10 0,2 6 0,-3 5-143,-4 5 1,-8 3 0,-3 12 0,-6 6-210,-4 8 1,21 8 0,-1 2 0,1 2 0,-1 2 0,-3 2 0,0 3 266,-3 4 0,0 0 0,-4 1 0,1 0 0,1 5 0,0 0 0</inkml:trace>
  <inkml:trace contextRef="#ctx0" brushRef="#br0">14290 6530 27041,'-13'0'-630,"-1"0"1,-1-4 0,-2-2 0,-6 0-77,-2 0 1,-1 2 0,-3 4-1,0 0 269,-2 0 0,-5-5 0,2 1 0,-3 1 381,-4 1 1,-1 2 0,4 0 0,-1 0 89,-2 0 0,-7 0 1,2 2-1,0 1-16,1 1 1,-9 7-1,4-3 1,-2 6-75,-4 4 1,4 1 0,-6 6 0,3-1-193,1-1 1,-15 10-1,10-6 1,-2 1 162,1 0 1,-7-1 0,3-1 0,-1 1 134,-4-1 1,3 1-1,31-13 1,-1-1 0,-32 13-14,0 1 1,32-14 0,-1 1 0,-25 12 0,-1 1-64,0 0 1,-5 5-1,2 4 1,31-17-1,0 0-42,-2 1 0,0 0 0,-5 3 0,-1 0 0,2 2 0,0 1 0,-3 1 0,0 0 13,-1 2 0,0 0 0,-3 2 1,1 0-1,4-1 0,0 0 1,1-1-1,1 1 1,3-1 0,1 1 1,2 1-1,2 0 1,0-2-1,2 0 1,0-1-1,1 0-36,0 0 0,1-1 0,-24 26 0,2 1 1,-1-1 45,0 0 0,22-24 1,-2 0-1,3 1 0,1-1 1,-3 1-1,-1-1 33,1 1 1,0 0-1,-1 3 1,0 0 0,3 0-1,-1-1 1,1 1 0,-1 0 80,0-1 1,1 1 0,-3 6 0,0 0 0,1-1 0,1 0-1,0 1 1,0 2-102,0-1 1,2 1-1,-2 2 1,1 2 0,-1 0-1,2 1 1,-1 3 0,1 0-59,1 1 0,0 1 0,2-1 0,2 0 0,1 2 0,0 0 0,1-1 0,2 0-62,1 1 1,0 0-1,2-2 1,1-1-1,3 0 1,2 0 0,1-2-1,0-1 30,2-1 0,-1-1 1,2 1-1,-1 0 0,1-2 1,0 0-1,1 0 1,0 0 62,0 0 1,1 0-1,2 1 1,0-1 0,-2-1-1,0-1 1,0 0-1,1 0 60,-1 0 1,0 1 0,2 2-1,0 1 1,-2-1 0,0 0-1,1 2 1,1-1-51,0-1 0,1 1 0,-1 3 0,1 1 0,-1 0 0,1 0 0,-2 3 0,1 0-63,1 1 1,-1 0-1,1 1 1,1-1 0,-1 1-1,0 0 1,0 1 0,-1 0-13,0 0 1,0 1-1,-1 1 1,1 1-1,2-2 1,0-1 0,1 0-1,0-2 47,1-1 1,0 0 0,0 0 0,-1 0 0,3-3 0,0-1 0,-1 0 0,1-1 41,0-2 0,0 0 0,0 1 0,0-1 0,2-2 0,0 0 0,0 0 1,-1 0-12,-1 0 1,1-1 0,-1 1-1,0 0 1,3 0 0,0-1-1,-1 1 1,0 0 171,-2-2 0,0 1 0,2 3 0,0 1 0,-1-3 0,1-1 0,1 1 1,1 0-114,0 1 0,1 1 0,1 1 0,0 1 0,-2-2 0,1 0 0,2 2 0,-1-1-191,0 1 1,1 0 0,1 5 0,1 1 0,-2-4 0,0 0-1,1 0 1,1-1 127,0 1 0,1-1 1,1 0-1,1 0 0,0-1 1,1-1-1,-1-2 0,0-1 11,0-1 1,1-1 0,-1-3 0,0-2 0,0 1 0,0-1 0,0-1 0,2 0 54,16 31 1,-16-31 0,1-2 0,13 25 0,2-2 159,3-1 0,5 1 0,1 1 0,0-3-105,4 3 0,4-1 1,-25-28-1,1-1 1,-1 0-1,1 1-85,27 25 1,-25-21-1,1 1 1,0-4-1,0 0 1,1 0-1,-1 0 12,-1-1 0,0 0 0,4 0 0,2 0 0,-1-1 0,0-1 0,0-1 1,0-1 110,2 0 1,-1 0 0,-2-4-1,0 0 1,1 1 0,1-1 0,30 17-22,-1 0 0,3-4 0,-7-4 0,3-3 81,0-4 1,10-2 0,-5 4 0,3-3-97,2-2 0,-36-9 0,1-1 0,-1 0 0,0-1 0,1 1 0,0 1-61,0 1 0,1-1 1,6-2-1,2 0 1,-3 1-1,1 0 1,0-2-1,1 1-18,-1-2 1,1 1 0,1 0 0,1-1 0,-2 0 0,-1 0 0,1-1 0,0-1-26,0-1 1,0-2 0,3 0 0,0 0 0,-3-2-1,0 0 1,-1 0 0,0-2 79,-2-1 0,1-1 0,7-3 0,1-2 1,-5 0-1,0-2 0,3 0 0,0-1 67,0 0 1,0-1-1,-1 0 1,0 0-1,-2-1 1,1 0-1,0 0 1,2-1-13,1 1 1,0 1 0,-2 0 0,0 0-1,-2 0 1,0 1 0,-1 0 0,-1-1-78,0 1 0,0 0 1,1 1-1,0 1 1,1 0-1,1 0 1,-1 0-1,0 0-223,0 1 0,0-1 1,3-1-1,0-1 1,-3 2-1,0 0 0,0-1 1,-1-1 112,-1 0 0,0-1 1,2 1-1,-2-1 1,-1 1-1,0-2 0,0 0 1,-1-1 9,-1-1 0,0-1 1,2-2-1,-2 0 1,1-2-1,0-1 1,0-1-1,0-2 84,0-2 1,0 0-1,2 0 1,-1-1-1,0-2 1,-1-1-1,2-1 1,1-1 215,1-1 1,1 0 0,-3 0 0,0-1-1,-3 3 1,0 0 0,-1 0 0,0 1-104,-1 1 1,0-1 0,0-2-1,0 0 1,0 2 0,0 1 0,-1-1-1,0 0-126,-1-1 0,0 1 0,0 0 0,1 0 0,-3 0 0,0 0 0,1 2 0,-1 0-123,0 0 0,0 0 0,0-2 1,0-2-1,-3 1 0,0 1 0,1-1 1,-1-1-1,0 0 0,1-2 0,2-1 0,0-1 0,1 0 0,0 0 0,0-1 1,0 0-56,-1-1 0,-1 0 1,-1-2-1,-1 0 1,-1-1-1,0 0 1,-1-1-1,0 0 154,1-1 1,0 0 0,0-3-1,-1 0 1,1-2 0,0-1 0,-1 0-1,-1 0 96,0 0 1,-1-2-1,0-4 1,0-1-1,-2 2 1,-1 1-1,1-1 1,-1-1-147,1 0 0,0-1 0,-1-3 0,-1 0 0,1 3 0,-1-1 0,-2 1 0,0 1 57,-2-1 0,-1 0 0,2-3 0,-1-1 0,-3 8 0,-2 0 0,1 0 1,0 0-2,-1 3 0,-1 0 0,-1-1 0,-1 0 1,-1 2-1,-2 0 0,0 1 0,-2 0-83,-1 0 0,1 0 1,1-1-1,0 1 1,0 1-1,-1 0 0,1 0 1,-1 1 36,-1-1 1,0 0-1,0-3 1,-2 1-1,0 0 1,-1 1 0,-1-1-1,-1 0 9,-2 1 0,1-1 0,1-2 0,1-1 0,-1 2 0,0 0 0,-1 0 0,0 0 4,-3-2 0,1-1 1,-1 0-1,1 0 1,-3 0-1,-1 0 0,0 0 1,-1 0 23,1 1 0,-2-1 0,-1 0 0,-1 0 0,-1 4 0,0 1 0,1 1 0,-1 0 24,1 3 1,-1-1-1,-2-2 1,0 0-1,1 6 1,0 1-1,-1 0 1,-1-1-28,0 0 1,-1 0 0,1 3 0,0 1 0,-1 1 0,1 1 0,-14-33-31,1 2 0,12 30 0,1 0 0,-14-30 0,1-1 28,-1 0 1,12 33-1,-1 1 1,0-1-1,-1 0 1,0 1 0,0 0 33,-1-1 1,-1 0 0,2 0 0,0-1 0,-1 0 0,1 0 0,-2-2-1,0 0 27,0 1 1,0 0-1,0-4 1,-1 1 0,2 5-1,-1 0 1,2-1 0,0-1-2,1 2 1,0-1-1,-20-30 1,4 2 0,-1 3 106,1 2 0,-6 3 0,3 6 0,-4 2-48,-1 2 0,-4 2 0,0 5 1,-1 2-141,-1 2 1,5 1 0,-4-3-1,4 3 238,1 1 0,0-3 0,0 4 0,0-1-177,0 1 1,-6-5-1,-1 1 1,-2-1 198,0 2 0,6-2 0,-3 3 0,0-2-152,-3-1 1,2-3 0,-2 7-1,0 1 86,2-1 1,-10 2 0,3 5 0,-3 0-73,2 4 0,-8-2 0,5 7 0,-1 0-10,-3 3 1,-4 2 0,6 1 0,-3 4 2,0 1 0,-10-3 0,5 5 0,-5 1-64,35 2 0,-1 0 0,-35 1 1,-1-1-1,36-1 0,-1 1-94,-1-1 1,-1-1-1,0 1 1,-2 0 0,-1 1-1,0 0 1,1 0 0,1 0 123,0-1 1,0-1 0,-4-1-1,-1-1 1,1 2 0,1 0-1,-2 0 1,1 0 54,-1 1 1,1-2-1,1 0 1,0 0-1,0 1 1,1 1-1,-1 0 1,1 0-57,0-2 1,0 2 0,-1 1 0,1 0 0,4-1 0,1 0 0,0 1 0,2 2-175,-32 3 1,5-1 0,10 8 147,3 3 0,5 6 0,2 6 0,10 1 0,5 0 0</inkml:trace>
  <inkml:trace contextRef="#ctx0" brushRef="#br0">21741 6224 8119,'-5'-8'497,"2"-2"0,-6 6 1229,-2 1 0,4 1-400,-2 2 0,6-1 1250,-1-4 110,2 4-1875,2-5 0,-1 7 0,-4 5 0,-2 8-131,-1 6 1,-6 5-1,3 4 1,1 0-293,-2 2 1,2 9-1,1-3 1,4-1-221,4-2 0,11-3 0,5-4 0,4-4-595,5-5 1,1-2 0,3-11 0,2-2-750,1-2 0,0-11 0,-6-5 0,-2-3 615,-6-1 1,-3-8-1,-5 2 1,-5-1 301,-3-4 1,-11 0 0,-5 5-1,-4 1 759,-5 2 1,1 6 0,-1-2 0,3 5 492,2 4 0,1-1-1451,5 5 0,7 1-839,6 4 0,12 6 1,11 1-1,7 2-1790,6 0 1,7-6 3086,1 1 0,6 4 0,-2-1 0</inkml:trace>
  <inkml:trace contextRef="#ctx0" brushRef="#br0">22168 6250 8119,'-13'-8'265,"-1"-1"1,1 6-1,0-2 1,1 5 2135,3 5 0,-1 4 0,5 7-1322,2 2 0,3 5 0,5 0 0,5 3-358,6 5 0,-1-3 0,4 4 0,-1-6-815,0-4 0,4 2 0,-3-8 1,1-4-51,-1-6 0,5-4 0,-4-2 0,3-2-317,-1-2 0,-7-5 0,-1-7 0,-3-4-251,-1 0 0,-4-3 0,-1-2 0,-5 1 657,-5 2 0,-1 6 0,-4-2 0,1 3 48,-1 2 1,-1 4-1,1 2-293,1 1 0,6 0 0,0 3-669,6-1 0,10-2 1,9 1-1,5-4-2071,4-3 3040,3-7 0,6-2 0,0-5 0</inkml:trace>
  <inkml:trace contextRef="#ctx0" brushRef="#br0">22861 5677 15948,'0'34'0,"0"5"743,0 4 1,0 6-1,0-5 1,0-1-295,0-1 1,0 2 0,-1 2 0,-2-2-668,-2-2 1,-4 4 0,4-8 0,-3 1-2724,-2-1 2941,-2-2 0,-7-10 0,-2 1 0</inkml:trace>
  <inkml:trace contextRef="#ctx0" brushRef="#br0">22795 6117 8112,'11'-18'727,"-2"1"1,8 11 0,-3 10-1,4 7 229,1 2 1,-1-6-1,-4-1 1,-1-1-1192,0-1 0,1 2 0,0-3 0,3 1-557,0-1 1,6-1-1,-6-2 1,0 0 77,-3 0 1,0 0 0,-1 0 106,0 0 0,-5-2 1,-4-2 1389,-2-5 1,-2 2 2166,0-2-2464,0 6 0,1-2 0,2 10 0,3 4 351,2 2 0,-4 3 0,5-1 0,1 0 271,2 1 0,-3-1 1,0 0-1,1 1-873,2-1 1,-3 0 0,0-1 0,1-3-803,2-4 0,6-4 1,0-1-1,-1 0-111,3 0 1,-5-6-1,1-3 1,-4-4 101,-3-5 1,-5 3 0,3-4 0,-1 1 453,-3 1 0,3-1 0,0 4 1,2 1 610,2 0 0,0 4 1,2 2-1,0 1 487,3 3 1,3 1 0,-1 4 0,6 2-430,2 5 0,1-2 0,3 2 1,0 2-297,2 0 0,0 6 1,-4-1-1,0-3-708,-1-1 1,-3 2 0,-3-9 0,0 1-1564,-4 0 1,-1-1 0,-2-5 2019,0 0 0,-5 0 0,-2 0 0</inkml:trace>
  <inkml:trace contextRef="#ctx0" brushRef="#br0">21315 7063 8698,'13'-7'3492,"9"3"0,13 2-2498,7 2 0,12 0 0,11-1 0,8-4-534,-34 1 0,2-1 0,8-1 0,2-1 0,3-1 0,0 0 0,5-2 0,1 0-301,1 0 0,2 0 0,6-1 0,0 1 0,0-2 0,0 0 0,0 1 0,0 0-356,-1-1 1,1 0 0,2 2-1,-1 0 1,-7-1 0,-2 1 0,-2 0-1,-2 1 130,-3 0 0,-1 1 0,-2 1 1,0 0-1,-4 0 0,-1 0 1,-2 0-1,-1-1-1575,-1-1 1,-1 1-1,32-6 1,-6-1-1,-10 5-984,-6 0 1,-7 2 2625,-8-1 0,-4 4 0,-5-6 0,0 1 0,-1 1 0</inkml:trace>
  <inkml:trace contextRef="#ctx0" brushRef="#br0">21142 8103 8003,'0'-13'0,"-6"-1"0,-2 1 0</inkml:trace>
  <inkml:trace contextRef="#ctx0" brushRef="#br0">21128 8050 8044,'0'-14'730,"0"5"0,0 1 1,0-3 25,0-1 1,5-1-1,-1 0 731,-1-1 1,3 1 1033,-1 0-1798,-1 5 1,-10 2 0,-1 8-174,-1 2 0,-2 4 0,5 5 1,2 2-238,2 3 1,1-2 0,0 5-1,0-1-275,0 1 0,6-3 0,3 3 1,3-2-497,1-3 0,0-3 0,2-2 0,1-4-253,2-1 0,0-1 0,-5-5 0,1-2 79,-1-2 0,-1-4 0,-3-5 1,-5 0 384,-2-1 0,-2 1 0,0 0 1,0-1 705,0 1 0,-6 6 0,-3 2 956,-3 4 0,3 2 0,2 4-622,1 3 1,1 6 0,5 4 0,0 4-378,0 3 0,6 2 0,3-1 0,3 1-212,1 0 0,5-1 1,1-1-1,2-2-283,3-6 1,-4-6-1,3-4 1,-1-1-369,-1-3 0,2-7 1,-5-7-1,-2-5-276,-1-6 1,-3-4 0,-3-2 0,-5-1 353,-2-2 1,-2 0-1,0 4 1,-2 0 161,-2 1 1,1-1 0,-4 2 0,1 3 224,3 4 1,0 3 0,0 2-401,-2-1 1,2 2 13,8 4 1,2 3 0,8 8 0,3 3-2774,4 1 1,3-2 3140,2 4 0,5-6 0,2 3 0</inkml:trace>
  <inkml:trace contextRef="#ctx0" brushRef="#br0">22195 7517 8775,'0'-14'1819,"0"7"1,-6 1-648,-3 6 0,-3 6 1,-1 4-1,-1 6-188,1 7 1,-5 8-1,1 6 1,-1 4-174,-2 4 1,7 5 0,-2-1 0,6 1-707,4-1 0,0 6 0,5-5 0,0-2-432,0-5 1,6-2 0,3-10 0,3-1-1007,1-2 1,0-7-1,1-4 1,-1-2-1625,0-2 0,1-5 2957,-1-4 0,6-14 0,2-5 0</inkml:trace>
  <inkml:trace contextRef="#ctx0" brushRef="#br0">22661 7530 9746,'0'-13'4254,"0"-1"-3699,0 7 0,2 8 0,1 11 283,1 4 1,1 10-1,-5 0 1,0 8-234,0 5 0,0 1 1,0 1-1,-2 4-18,-2 4 0,1-4 0,-6 1 0,0-1-1284,2-1 0,-4-5 0,5-8 1,0-3-2896,0-1 1,-3-7 3591,5-2 0,0-15 0,4-4 0</inkml:trace>
  <inkml:trace contextRef="#ctx0" brushRef="#br0">22861 7410 10142,'8'-6'2249,"2"7"0,-4 2 1,0 9-1636,0 3 0,0 6 0,-3 2 0,1 7-145,-1 6 1,-1 2 0,-2 4-1,0 2 91,0 5 1,-2 1 0,-2 1 0,-5-4-1129,-3-1 1,3-2 0,0-4-1,0-3 219,2-6 349,-5 1 0,5-12 0,-7 7 0</inkml:trace>
  <inkml:trace contextRef="#ctx0" brushRef="#br0">22595 7783 7839,'0'-13'2559,"0"-1"0,3 8 1,5 6-2263,10 8 1,4-1 0,2 1-1,-3-2-668,-2-3 1,5-2 0,0-1 0,4 0 61,3 0 1,6-4 308,-2-1 0,-2-5 0,0 2 0</inkml:trace>
  <inkml:trace contextRef="#ctx0" brushRef="#br0">23048 7317 7958,'0'-14'2513,"1"7"0,4 5 1,5 8-1898,6 8 1,5 6 0,6 0-1,-2 0-676,-3 4 0,3 3 1,-4 4-1,1 3 1437,1 0 0,-7 9 1,3-2-1,-3 4-1259,-2 1 1,1-2 0,-11-2 0,-1 0-1188,-2 3 1,-2 4 0,-5-5 0,-6-1-3220,-4-1 4288,-8-2 0,-2 0 0,-9 0 0</inkml:trace>
  <inkml:trace contextRef="#ctx0" brushRef="#br0">20822 8929 7852,'-14'0'1860,"1"0"1,7 0 0,8 2-1475,9 2 1,16-2-1,15 2 1,11-2 218,12-2 1,-27 0 0,3 0 0,4-1 0,1 0-1,4-1 1,1 0-213,4-2 1,1-1 0,6-3 0,1-1-1,1 0 1,0-1 0,0 1 0,-2-1-353,0 0 1,1 1-1,4-1 1,1 2-1,-5 1 1,-1 1-1,2-1 1,-2 0-22,0 1 0,-1-1 0,-2 0 0,-2 1 0,-5-1 0,-1 0 0,0 1 0,-1 0-5,0 2 0,-1 0 0,-2-2 0,-2 1 0,-3 3 0,-1 0 0,33-3-355,-12-1 1,-4 5-1,-13-4 1,-4 4-742,-4 1 0,-6 0 0,-8 0 0,-6 0-748,-2 0 1,-6 0-1930,0 0 3758,0 0 0</inkml:trace>
  <inkml:trace contextRef="#ctx0" brushRef="#br0">21488 9516 7817,'-13'0'3988,"0"0"-3321,-1 0 1,1 0 1734,0 0-2158,5 0 0,4 0 0,8 1-62,5 4 1,3 2 0,1 6 0,1 1-122,-1-1 1,0 0 0,-1 1-1,-2 0-141,-1 4 0,-4-5 1,4 2-1,0-4-382,-2-1 0,0-3 0,-2 1-30,4-2 1,-2-2-68,2-4 2260,-6 0-1045,3-6 1,-6 11-1,0-1 1,0 7-228,0 2 0,0 0 0,1 0 0,4 1-335,4-1 0,3 3 1,1-1-1,0-3-63,1 0 1,3-5 0,3 1-1,0-2-281,4-3 0,-5-2 1,0-2-1,-1-4-442,0-4 0,0-4 0,-6-3 0,-3-2 504,-5 2 1,-3-4 0,-1 3 0,-1 0 353,-3 3 0,1 0 1,-6 1-1,-2 1 177,-1 3 0,-1-1 0,1 4-185,3-2 0,3 4-423,6-5 1,2 6-1,2-3 1,5 2-549,3-1 0,6 1 0,0 2 0,-2-1-2074,-1-1 2887,-2 0 0,6-8 0,2-3 0</inkml:trace>
  <inkml:trace contextRef="#ctx0" brushRef="#br0">22341 9262 8012,'8'-20'0,"-4"2"0,-1 5 251,2 4 0,-2 3 0,4 4 662,-1-2 0,-2 4 0,-5 1 162,-4 11 0,-2 3 0,-8 7 1,-1 2-200,-2 1 0,0 8 1,5 2-1,0 4-617,-1 1 1,5 4-1,2 2 1,1 0-655,3 0 0,2 3 0,1-5 1,0-1-912,0-2 1,6-2 0,4-3-1,5-5 1306,3-3 0,5-2 0,-2 1 0</inkml:trace>
  <inkml:trace contextRef="#ctx0" brushRef="#br0">22648 9622 7728,'-7'14'269,"2"3"0,8 3 1,3-1 1132,1 0 0,-2 5 1,4-2-1,0 2-751,-2-2 1,3 3 0,-5-4 0,-1 1-571,2 0 0,-4-6 0,4 2-1137,0-3 1,-4-3 409,7-3 1,-6-14 0,3-9 0,-1-6 32,-1-3 0,5-7 0,-3-3 0,0-1 560,0-3 0,3-1 0,-3-2 0,0 1-11,-1 4 0,4 4 0,-4 7 0,-1 3 2377,2 2 1,-4 1-266,2 5-1332,-2 6-401,-2 1 1,0 16-1,0 5 60,0 4 0,0-3 0,0 4 1,-2-3-322,-2 1 1,2 4 0,-4-4-1,2-2-444,-1-1 1,-1-1-1,3-1-3326,-1 0 3716,0-5 0,4-14 0,0-9 0</inkml:trace>
  <inkml:trace contextRef="#ctx0" brushRef="#br0">23208 9222 9735,'-12'2'2077,"3"4"1,6 6-1668,6 4 0,-1 6 0,2-3 0,-1 2 9,1 3 1,-2 4-1,2 2 1,-2-4-408,-2-1 1,0 6 0,0-7 0,0-2-1160,0-1 0,1-3 0,4-6 1147,4-3 0,2-3 0,3-6 0</inkml:trace>
  <inkml:trace contextRef="#ctx0" brushRef="#br0">23528 9009 7675,'-2'8'6563,"-2"3"-6854,-1 6 1,2 6-1,3 1 1,2 4 572,2 3 1,-2 6 0,2-1 0,-2 2-350,-2 2 1,0-1 0,0-2 0,0-3-1061,0-1 0,-5-4 1127,1-7 0,-7-2 0,4-7 0</inkml:trace>
  <inkml:trace contextRef="#ctx0" brushRef="#br0">23274 9329 18209,'3'0'1571,"8"0"1,5 0-2724,3 0 1,-5 0 0,-5 0 0,1 0-1728,2 0 1,3-1 2878,2-4 0,4-8 0,6-8 0</inkml:trace>
  <inkml:trace contextRef="#ctx0" brushRef="#br0">23754 8796 7746,'8'13'2510,"-2"8"0,-3 7 0,4 9-1817,6 6 0,4 6 0,-5-3 0,-4 1-483,-3 4 0,-4 3 1,-2 4-1,-4 0 113,-3 3 1,-6-1-1,-2-6 1,-3-1-790,-2 0 1,3-1 0,-4-3-1,-2-5-3359,-1-2 3825,-2-2 0,-5 0 0,-2 0 0</inkml:trace>
  <inkml:trace contextRef="#ctx0" brushRef="#br0">13077 4878 32343,'0'-21'-4916,"0"2"1,0 5-1898,0 1 5067,0 6 1,-2 1 2009,-2 6 1,1-5-1,-4-1 1,1-1-359,3-3 0,1-2 0,2-2 0,0 1-173,0 0 0,0-1 1,-1 3 524,-4 2 1,-2 3-1,-6 6 1,-1 0-358,1 0 0,-6 6 1,-4 3-1,-2 2 567,-1 3 0,3-1 1,1-1-1,0-2 89,1-1 1,-4-6-1,4 3 1,-1-1 138,0-1 0,1 0 1,-3-4-1,4-1-321,0-3 0,3 2 0,3-2 1,1 1 194,0-2 1,-5 4-1,0-4 1,2 4 86,1 1 0,-4 1 0,-3 4 0,-4 4-566,0 2 0,-1 4 0,-1 2 0,-2 0-250,-1 0 0,0-3 0,6 0 0,1-1 163,2 0 0,1-1 0,-1-1 0,4-4-4,3-1 1,2 3 0,0-3 0,-1 0-146,1 0 0,0 4 1,-1 0-1,0 5-246,-4 3 0,3 4 0,-4-1 1,1 4-82,0 8 1,-4 2 0,4 2 0,3-1-153,5 1 1,4-3 0,6 0 0,0-3 155,0-6 0,2 2 0,2-7 0,5 1 508,3-3 1,6-9 0,1-5-1,2-1 315,2 2 0,7-4 1,1 4-1,-1-2-269,-2 1 1,-2 3 0,1 8 0,0 2-250,-1 0 1,1 11 0,0 1 0,-1 2 74,1 1 0,4 4 1,0-4-1,-1 1 175,-2 0 1,3-4 0,3-5 0,3-3 504,5-2 0,1-7 1,-3-8-1,0-2 91,0-2 0,0 0 1,0-2-1,0-1-182,0-1 1,-2-1-1,1 5 1,-1 0-467,4 0 1,1 2 0,-3 2 0,-2 5-304,-2 3 1,2 6-1,-2-1 1,2 0 396,2-2 0,2-8 0,2-3 0,5-2 202,3-2 0,3-8 0,1-5 0,2-8-172,-2-4 1,5-12 0,-1-3 0,1-3-241,-3-3 1,-5-1-1,-2-8 1,-3-1-162,-22 27 1,-1 0-1,21-29 1,-2 5-1,-2 3-136,-2 5 0,-6-4 1,-3 11-1,-5-1-215,-3 2 1,-9 3 0,-6-1 0,-5 4 72,-9 3 1,-10-3 0,-20-1 0,-8 1 408,-7-1 0,-17-1 0,31 15 0,-1-1 0,-3 1 1,-1 1 41,-4-2 1,0 1-1,-2-1 1,0 1-1,-2-1 1,-1 1-1,-2 0 1,-1 2-1,0-1 1,-1 1 0,-11 2 0,-2 3-1,5 2 1,-1 1 0,-2 3 0,0 0 68,-1 2 0,1 2 0,0 0 0,1 0 0,3 1 0,0 0 0,-2 0 0</inkml:trace>
  <inkml:trace contextRef="#ctx0" brushRef="#br0">11184 4878 26618,'-4'-9'-3883,"-1"0"1,1 5 2662,4-5 0,0 4-615,0-4 756,0 6 727,0-3 0,1 6 1092,4 0 0,2 0 0,6 0 135,1 0 1,-1 0-816,0 0 1,-4 0 0,-1 2 58,-2 2 1,-4-2 0,-6 4-1,-5-2 146,-3 1 1,-1 5 0,0-3 0,-1 2 191,1 0 1,0-4 0,-1 2 313,1-1 0,4 3 98,0-5 0,8 1-1609,1-5 0,6 1 345,7 4 1,-1 2-1,-2 6-339,-1 1 1,-6-1-1,2 0 1,-4 1-782,-1-1 1291,6-6 1,1 5-1,7-4 1</inkml:trace>
  <inkml:trace contextRef="#ctx0" brushRef="#br0">11464 4904 27358,'-22'0'-81,"1"0"11,2 0 1,1 0-177,5 0 0,1 6 0,3 3-563,4 3 0,5 1 0,5 1 1,4-1 604,3 0 0,2 1 0,4-1 1,4-1 175,4-3 0,0 3 0,2-5 0,2 0 101,1-2 0,0-4 0,-4-1-92,0 0 0,-8-1 0,-6-4 1,-7-3-679,-4-4 1,-8-6 0,-5 0 0,-5 2 379,-6 1 0,-5 2 0,-3-1 0,-1 3-646,2 2 1345,1 3 0,1 0 0,0-2 0</inkml:trace>
  <inkml:trace contextRef="#ctx0" brushRef="#br0">25527 9409 8276,'-9'-6'0,"0"-1"-548,-1-1 0,3 2 893,-2 6 1,0 0 1976,-4 0-487,5 0-1151,2 0 0,18-4 1,4-1-313,4 2 1,9-4 0,-2 0 0,1-1-30,0 4 0,3 1 0,2 0 0,-1-2-336,1 2 0,-3 2 0,-7 2-205,0 4 0,-9 2 0,0 7 9,-8-1 1,-17 5-1,-8 0 1,-8-1 296,-4 3 1,-6-4-1,2 5 1,-2-2 217,1-3 0,4 3 0,6-1 0,3-2-43,0-1 0,7-1 0,0-1-254,6 0 1,-1 1 0,7-1 0,2-1 45,5-3 0,5 1 0,5-4 0,0 0-254,1 0 1,3 3 0,1-5 0,-2 1 49,-1 0 0,3-3 1,0 2-1,-2-1-336,-1 2 0,-2-4 0,2 4 0,1-4-496,2-1 0,0 0 0,-3 0 0,1 0 151,2 0 1,8-1 0,0-2 809,2-2 0,3-11 0,9 1 0</inkml:trace>
  <inkml:trace contextRef="#ctx0" brushRef="#br0">26220 9462 11602,'-13'-13'175,"4"4"0,0 2 0,-1 1 888,-2 3 0,-7 1-599,-3 2 1,2 6-1,4 3 1,6 3-155,5 1 0,4 7 1,1 2-1,1 1-123,4 0 0,8 0 0,9-5 0,5-2-69,4-1 0,3-3 1,6-3-1,0-5-368,0-2 0,-1-2 0,-2-2 0,-3-2 59,-2-5 0,-2-4 0,-8-5 0,-4-4-458,-3-3 0,-3-2 1,-4 0-1,-6 1 403,-10-1 1,-8 0-1,-15 2 1,-4 1 415,-4 2 1,-4 6-1,2-2 1,2 3 259,1 2 0,5 6 0,3 2 0,7 4-446,5 1 1,8 0 0,2 1-1,4 4-1102,5 4 0,5-2 1,10 0 1104,7-1 0,5 5 1,12-4-1</inkml:trace>
  <inkml:trace contextRef="#ctx0" brushRef="#br0">25367 9116 11739,'-34'-14'85,"3"3"0,9 0 1,4 4 1059,3 1 0,2 1-557,0 5 0,13-4 0,10-2 1,15 0-282,14 0 1,17-3-1,14 5 1,-33 2 0,1 1-297,2 0 0,2 0 1,2 0-1,2-2 0,-1 0 1,0 0-1,0 0 0,1 0-67,0 0 1,1 0 0,4-2 0,-1 0 0,-6 1 0,-1 1 0,-2-1 0,0 0-822,33 0 0,-9-2 1,-6 1-1,-7 2 876,-5 2 1,-2-5 0,-5-1-1</inkml:trace>
  <inkml:trace contextRef="#ctx0" brushRef="#br0">25301 8356 19579,'0'-13'-2113,"0"-1"1,0 1 1484,0 0 182,0 5 0,0 4 530,0 8 0,1 4 0,2 5 102,2 0 0,-1 1 0,-4-1 0,0 0 223,0 1 0,1-1 0,2 0 0,2 2-95,-2 3 1,0-2 0,0 5 0,1 0-587,-1-1 0,3-2 0,-1 3 0,-3 0 114,0-1 1,-2-3-1,0 2 1,-2-3-991,-2-2 0,1 2 1,-6-9-1,-1 1-47,-2-4 1477,-1-2 0,-1-8 1,1-2-1</inkml:trace>
  <inkml:trace contextRef="#ctx0" brushRef="#br0">25381 8396 19579,'0'-27'-1334,"0"7"1,1 3 1382,4 7 0,-2 4 0,5 6 444,3 0 1,5 2-1,3 1 1,1 3-1327,-1 1 0,5-3 0,-1 5 0,5 0 974,3-1 0,1 3 1,-6-3-1</inkml:trace>
  <inkml:trace contextRef="#ctx0" brushRef="#br0">25927 8316 19137,'-15'-4'0,"-1"-1"759,-2 2 1,1 2-1,2 1 1,-2 0-583,0 0 1,-6 6 0,6 3 0,0 2-284,3 3 1,0 4 0,2-1 0,3 1-366,5 1 0,8 1 0,7 2 0,4-4 231,2-4 0,7 0 0,-2-2 0,4-2 110,0-1 1,1-6-1,-1 0 1,0-6-122,-4-6 1,-3-4 0,-7-4 0,-3-2-244,-5-2 0,-4-1 1,-4-3-1,-5 1 624,-3 2 1,-7 6 0,-2-2-1,-1 3 202,0 2 1,5 4 0,0 2 51,2 1 1,7 3-1,4 7-701,3 5 1,8 3 0,6 1-1,8 0-2194,4 1 2484,8-1 0,7 0 0,7 1 1</inkml:trace>
  <inkml:trace contextRef="#ctx0" brushRef="#br0">26327 8423 16182,'-30'-17'0,"5"6"1136,5 3 0,2 16 1,4 9-1,1 7-1379,0 3 1,5-1 0,5 1 0,6-2 342,6-3 1,10-2 0,7-7 0,5-1-184,3-3 0,0-3 0,3-6 0,-3-2-434,-1-2 0,-4-5 1,-8-10-1,-8-7-250,-7-3 0,-6-8 1,-6 1-1,-7-1 447,-8 2 1,-10-2 0,-4 6-1,-4 2-147,-1 6 0,5 5 421,-1 9 1,6-3 0,-2 5 0</inkml:trace>
  <inkml:trace contextRef="#ctx0" brushRef="#br0">26914 8929 30498,'1'-21'-4382,"4"4"0,3 3 4888,4 5 1,2-1-1,-1 6 1,0 1-18,1 1 0,3 2 0,1 0 0,-2 0-1177,-1 0 1,-1 0-1,-1 0-334,0 0 949,-5 0 1,-2 6-1,-6 2 1</inkml:trace>
  <inkml:trace contextRef="#ctx0" brushRef="#br0">26887 9049 25563,'0'-25'-1533,"0"3"0,6 8 1,3 11-1,3 5 1540,1 2 1,0 7 0,1-2-1716,-1 2 1657,0 3 1,6-1 0,2 0 0</inkml:trace>
  <inkml:trace contextRef="#ctx0" brushRef="#br0">27327 8836 14350,'4'-13'-509,"1"-1"0,-1 5 1,-2 2 788,2 1 0,3 2 1,7 4 348,-1 0 0,-4 0-393,0 0 0,-2 7 0,2 5-305,-4 4 0,-4 2 1,-2-3-1,-4 1-42,-4 2 1,-1 4-1,0-3 1,1 0-28,-2 1 0,1-2 0,0-4 1,2 3-204,2 0 1,-4 1-1,2-5-185,1 1 1,0-5-1,4 0-824,-2 1 1212,1-4 1,5 0 362,4-6 0,-2 0 1,6 0-62,1 0 0,2 0 1,1 0-1,2 1-221,3 4 0,2-4 0,7 4 1,0-4-1014,-1-1 1194,1 0 0,0 0 0,-1 0 0</inkml:trace>
  <inkml:trace contextRef="#ctx0" brushRef="#br0">27593 8956 13999,'0'13'-508,"0"1"1,0-1 0,2 0 749,2 0 1,-2 1 0,2-1 0,-2 0-233,-2 1 1,0 1 0,0 1 0,-2 3-579,-2 2 0,-4-5 0,-6 0 0,-3-4-86,0-3 1,-1-6-1,4 2 763,1-4 1,0-7 0,-1-1 0</inkml:trace>
  <inkml:trace contextRef="#ctx0" brushRef="#br0">27580 8823 14161,'13'0'1181,"-4"-6"1,0-2-799,2 1 1,0 2 0,3 10 0,-1 4-413,0 3 0,1 2 0,-1 3 0,0 0-2255,1 0 1,1-4 2300,2-4 1,4-3 0,6-6 0</inkml:trace>
  <inkml:trace contextRef="#ctx0" brushRef="#br0">24248 8743 30076,'8'0'553,"1"0"0,-4 0 0,2 1 1,1 2-1144,-1 2 0,2 3 1,6-3-1,1-2 693,2-2 1,5-1 0,-2 0 0,1 0-201,1 0 0,-6 5 0,4-1 0,-3 1 20,-6 1 1,7-5-1,-4 5 1</inkml:trace>
  <inkml:trace contextRef="#ctx0" brushRef="#br0">24194 9142 15499,'15'-29'0,"3"2"0,4 6 1976,3 5 0,5 9 1,-2 2-1,-3 5-1007,0 5-765,-5-4 0,5 11 0,-4-5 1</inkml:trace>
  <inkml:trace contextRef="#ctx0" brushRef="#br0">21448 12861 8351,'0'-25'726,"0"2"0,0 11 0,-1 12-213,-4 8 1,2 4 0,-4 3 0,0 1-482,-1 2 1,5 4 0,-1-3 0,2 0-444,2 1 0,0-3 1,0-2-287,0 3 1,0-3-1,2 1 697,2-6 0,4-10 0,5-7 0</inkml:trace>
  <inkml:trace contextRef="#ctx0" brushRef="#br0">21462 12727 8104,'-14'-26'415,"7"-1"0,1 14 1,6 8-1,1 10-914,4 2 1,2 5 0,8-3 0,1 3 498,2 1 0,12 0 0,-2 1 0</inkml:trace>
  <inkml:trace contextRef="#ctx0" brushRef="#br0">21955 12741 8060,'-6'-27'372,"3"15"0,-6 12 1,0 15 141,2 9 0,-5 1 1,3-1-1,-1-4-377,1 0 0,-3 2 0,4-3 0,1 0-70,3 1 0,2 2 0,2-3 0,0 0-244,0 1 0,2-3 0,2-5-104,5-3 1,-2-3 0,2-6-1,2 0-56,0 0 1,3-4 0,-1-4 0,0-2 374,1-5 0,-5-3 0,0 0 1,-1-2 290,0-1 1,-2-3-1,-6 6 1,0 2 470,0 1 0,0 6 1051,0 1 0,0 6-1456,0 2 1,1 8 0,2 8-1,2 3-287,-2 2 1,4 1 0,2 5 0,1-1-730,-1 1 0,2 0 0,-6-1 1,3-1-25,2-2 1,-2 0 0,1-3 0,1-3-674,2-2 1,1 0-1,0-11 1318,1-1 0,5-13 0,2-5 0</inkml:trace>
  <inkml:trace contextRef="#ctx0" brushRef="#br0">22288 12927 8060,'7'-6'0,"-2"-2"1496,-4-4 1,1 4-530,2 4 0,-1 2 0,5 4 1,-1 1-495,0 1 1,-2 7 0,4-2 0,0 2-274,-2 3 0,3 0 1,-5 3-1,-2 1-502,-2-2 0,4 3 0,-1-1 1,-1-2-1280,-1-1 1,-2-6 698,0 0 0,1-6 1,2-2 724,2-8 1,3-4 0,-2-11 0,0-2 277,0-1 1,5-3 0,-3-1-1,4-3 391,2 3 1,-1-2-1,0 3 1,1 4 832,-1 3 1,0-1-1,1 6-333,-1 4 0,0 4-751,1 8 0,-3 6 0,-2 3 1,-4 5-176,-4 3 1,-1 4 0,0 6-1,0 1-608,0 3 0,0-3 1,0 3-1,0-3-555,0-1 0,2-2 0,2-3 0,5-4 5,3-3 1,6-6-1,1-2 1,2-1-1080,2-3 2151,3-7 0,0-10 0,1-6 0</inkml:trace>
  <inkml:trace contextRef="#ctx0" brushRef="#br0">22861 12941 8060,'0'-14'202,"0"1"0,0 4 92,0 0 1,6 6 0,3-1-46,3 2 1,6 8-250,-1 3 0,7 3 0,-3 1 0</inkml:trace>
  <inkml:trace contextRef="#ctx0" brushRef="#br0">23021 12941 8060,'0'-21'-124,"0"2"216,0 5 582,0 7 0,2-3-36,2 5 0,-1 1 1,4 2 714,-1-2-1001,-1 2 0,-10-5 0,-1 4 65,-1-2 0,-2 3-416,-4 6 0,1 3 0,3 7 0,5 1 54,2 2 1,2-2 0,2 4 0,2-1 24,5 0 0,4 0 0,4-5 0,2-1-97,2-3 1,1-3 0,4-6-1,1 0-350,0 0 1,-2 0-1,-1-2 1,-4-2 55,0-5 1,2-3 0,-6-3 0,-2-1 246,-4-2 1,-7-1-1,1 3 1,-2-2 159,-2 2 1,-5-4 0,-1 2 0,0 2 440,1 1 1,0 7 0,5-1 388,0-2 1,8 5 0,3 2-519,6 2 1,6 4-1,0 2 1,2 5-395,1 3 1,6 6-1,-1 1 1,-2 0-51,-1 1 0,-5 3 1,-3 0-1,-2 2-1543,-6 1 0,0 2 0,-8 2 0,-2 3 1579,-5 1 0,-11-5 0,-6 4 0</inkml:trace>
  <inkml:trace contextRef="#ctx0" brushRef="#br0">21608 13460 9136,'-25'-1'0,"4"-3"982,8-5 0,19 1 1,19 1-1,17 1-498,14 3 0,-18 1 0,2 1 0,4-1 0,1 0 0,4-3 0,1 1-147,7-2 0,0 0 0,4 0 0,1 0 0,7 1 0,0 0 0,1 0 0,1 1-567,0-1 0,0-1 1,-20 3-1,0-1 0,0 1 1,17-2-1,0 1 0,-2 1 1,0 0-334,-4 0 1,0 0-1,2 2 1,-1 1 0,-8-2-1,-1-1 1,-2 2 0,-1 1-187,-1 0 0,-2 0 0,-3 0 1,-3 1 748,29 4 0,-5-4 0,-13 4 0,0-4 0</inkml:trace>
  <inkml:trace contextRef="#ctx0" brushRef="#br0">21115 14367 8041,'0'-15'681,"0"-3"-385,0 9 0,0-4 0,-2 10 112,-2-2 0,1 0 558,-6 0 0,6-2-98,-1-7 1,2 1-463,2 0 0,5 4 0,1 1-263,1 3 1,-4 2-1,3 7-152,0 5 0,-5 3 0,4 1 0,-4 2 12,-1 3 0,0 1 0,0 5 0,0-4-11,0 0 1,0 2 0,2-4 0,1-2-123,1-1 1,5-2 0,-3-1-1,1-2-243,4-1 1,1-6 0,1 1 217,0-2 1,-4-2 0,-1-2 540,-3-2 156,6 3 1,-11-4 0,1 10 0,-5 2-68,-4 0 1,6 10-1,-3-4 1,4 2-301,1 0 0,6 1 0,2-1 0,6-3-138,4-1 0,2-5 0,7-1 0,0-4-416,-1-1 0,1-6 1,0-4-1,-2-5-258,-3-3 0,2-5 0,-5 0 0,-1-2 233,-4-1 1,1-1-1,-10 0 1,-2 2 302,-2 3 1,-2 3 0,-4 7 0,-4 1-101,-2 3 0,-3 5 0,1-2 52,0 4 1,1 7-1,4 3-758,8 2 1,8-2 0,11-1 906,8-2 0,5 4 0,8-3 0</inkml:trace>
  <inkml:trace contextRef="#ctx0" brushRef="#br0">22061 14034 9402,'-17'-24'392,"-1"6"0,0 6 1,5 14-1,-1 2-131,1 5 1,0 3 0,-2 3 0,-1 2 636,-2 6 1,-1 3-1,2 5 1,0 5-315,0 2 0,7 8 0,3 3 0,1 5-633,3 3 1,1-3 0,2 0 0,2-5-517,2-3 1,8-6 0,7-7 0,2-4 164,3-4 1,7-8 0,4-4 0,4-7 399,1-5 0,6-12 0,1-4 0</inkml:trace>
  <inkml:trace contextRef="#ctx0" brushRef="#br0">22501 14060 8919,'0'-19'853,"0"-3"0,0 10 0,0 7 1,0 11-416,0 6 0,0 3 0,0 3 0,0 4-80,0 3 1,0 3-1,0 5 1,-1 5-137,-4 5 1,-2 8-1,-5-4 1,2 2-539,1 0 0,1-6 0,0 0 0,3-8-542,4-8 0,2-2 1,4-9-1,3-4-1722,4-6 2580,13-4 0,-2-14 0,9-3 0</inkml:trace>
  <inkml:trace contextRef="#ctx0" brushRef="#br0">22875 13927 8999,'-12'-27'1657,"4"15"1,-5 12-1,7 17-1170,5 11 1,-4 6 0,1 7 0,1 4-179,1 4 0,2 2 0,-1 4 0,-2 0-285,-2-2 1,1 12-1,4-7 1,0 0-1171,0-2 1,0-8 1145,0-4 0,-6-8 0,-1-4 0</inkml:trace>
  <inkml:trace contextRef="#ctx0" brushRef="#br0">22675 14407 9564,'-5'-45'0,"-1"1"0,-1 5 1951,-4 11 0,7 6-2371,4 18 0,7 1 0,10 6 254,0 1 0,6 5 0,-4-3 0,2 1 166,2 4 0,3 0 0,0 3 0</inkml:trace>
  <inkml:trace contextRef="#ctx0" brushRef="#br0">23141 13820 8181,'0'-34'561,"0"11"1,3 17-1,5 17 449,5 18 0,3 14 0,-4 4 1,-3 2-439,-5 0 0,-2 0 0,-4 5 0,-2 3-409,-5 0 0,-9 13 0,-4 0 0,10-34 0,-1 0-986,-1 0 0,1-1 1,-9 33-1,1-3 1,0-2-2684,1-6 3145,-2-2 1,-5-7 0,0-3-1</inkml:trace>
  <inkml:trace contextRef="#ctx0" brushRef="#br0">21342 15806 8442,'-12'-13'0,"1"1"508,2 3 0,1 3 0,-4 5 1,1-2 524,2-2 0,1-1-562,-6 2 1,7 4-1,2 0-459,4 7 0,2 1 0,5 0 1,6 3-93,4 1 0,8 4 0,-2-1 0,2-3 127,-2-1 0,6-3 0,-4-1 0,0-1-622,1-3 0,-1-1 0,-2-2 1,-4 0 226,-3 0 0,-7-2 0,0-2 632,-2-5 1,-3 3 0,-8 0 209,-4 0 1,-2 5-1,-3-4 1,1 5 213,0 5 0,-1 3 1,2 9-352,3 1 1,4 1 0,6-1 0,3 2-238,5 1 1,8 3 0,3-7-1,4 1 92,4 1 1,6-8-1,-1 1 1,-1-5-1049,1-4 1,3-1 0,-4-4 0,-1-2 383,-3-5 0,1-2 1,-12 1-1,0 1 75,-3-1 0,-6-2 0,-4-1 0,-2-1 601,-2 1 0,-6 0 0,-5-1 0,-3 2 403,-4 4 0,0-4 0,5 4-111,-1 1 1,7-1-348,3 4 0,8 3 0,6-4 0,7 4-1208,5 1 0,5-5 1039,4 1 0,9-13 0,7 3 0</inkml:trace>
  <inkml:trace contextRef="#ctx0" brushRef="#br0">22515 15260 8095,'-18'-9'609,"0"0"0,-6 1 0,4 16 0,-1 8 179,3 9 0,3 9 1,2-1-1,-2 1-387,-3 3 1,4 2 0,-6 2 0,3 2-227,-1 1 0,0 8 1,6 0-1,2 3-527,1-3 0,6 4 0,0-4 0,6 0-627,6-1 0,4-3 0,5-11 1,4-5-678,3-4 0,8-5 1656,2-14 0,10-3 0,2-6 0</inkml:trace>
  <inkml:trace contextRef="#ctx0" brushRef="#br0">22795 15806 8031,'-6'-12'1237,"-3"3"1,3 9 0,1 11 0,4 5-871,1 6 0,0 3 1,0 3-1,0 4-156,0 3 0,0 2 1,0 0-1,0-1-334,0 1 0,0-5 1,0-1-1,0-4-878,0-5 1,0-7-1,1-8 460,4-1 1,1-13 0,4-11 0,-1-7 169,1-6 0,2-8 0,2-6 0,-1-1 437,0 0 1,-4-3 0,-1 4-1,-1 4 531,0 4 1,-4 1 0,2 10 0,-2 5 2100,1 5-2161,-2 2 0,2 8 1,-7 8-511,-1 10 0,-7 3 0,2 7 0,-4 2-150,-5 1 0,3 1 1,-4 1-1,1-2-328,1-3 0,-1-2 0,5-9-1773,-1-2 1652,7 3 1,1-12 0,7 0 0,5-7 571,8-5 0,5-7 0,8-2 0</inkml:trace>
  <inkml:trace contextRef="#ctx0" brushRef="#br0">23274 15659 8097,'-11'14'0,"0"-1"410,2 0 1,6 7-1,-1 0-59,2 1 0,2-2 1,0-5-1,0-1-80,0 0 0,0 1 1,2-1-1,1 0-49,1 1 0,1 3 1,-5 1-1,0-2-2,0-1 0,-2-1 1,-1-1-177,-1 0 0,-2-5 0,3-2-228,-1 0 0,-1-6 104,5 0 1,0-2 0,0-7-208,0-1 1,0 2 420,0-1 1,0 5 2,0-5-46,0 6-695,0-3 100,0 6 705,0 0 22,0-6 1,0 3-119,0-5 1,0 3-681,0-4 503,0 6 1,0-4-188,0 2 112,0 4 568,0-11 0,-1 11-513,-4-4 0,4 5-159,-4 5-144,4-4-378,1 5-382,0-6 0,1 0 1155,4 0 0,2-6 0,6-1 0</inkml:trace>
  <inkml:trace contextRef="#ctx0" brushRef="#br0">23394 15353 8089,'-6'-13'-1282,"4"5"1490,-7 4 1,0 8-1,-5 7 1,1 3 33,0 4 0,-5 10 0,-1 0 1,-1 5 535,1 4 0,-3 6 1,3 1-1,0-1-444,-1-1 1,2 2 0,7 2 0,0-2-440,2-2 0,6 1 0,-1-9 0,2 0-140,2-3 1,0-4-1,2-5 1,2-4-277,5-3 1,3-8 520,1-3 0,13-14 0,2-5 0</inkml:trace>
  <inkml:trace contextRef="#ctx0" brushRef="#br0">23634 15206 7993,'-13'0'0,"0"0"0,-2 8 0,-1 8 0,-1 12 681,5 11 0,-1 9 0,3 1 0,-5 3-242,-3 1 1,0 5 0,5 0 0,-2-2-608,-3-1 1,8-8 0,-2-2 0,5-5-2099,4-5 2266,1 4 0,2-17 0,0 3 0</inkml:trace>
  <inkml:trace contextRef="#ctx0" brushRef="#br0">23221 15726 7876,'-27'-34'0,"2"6"600,3 9 1,10 10 0,12 16-128,8 6 0,8-2 0,3-5 0,2-2-783,3 1 0,5-1 0,5-4 0,2 0-419,1 0 729,10 0 0,-5 0 0,11 0 0</inkml:trace>
  <inkml:trace contextRef="#ctx0" brushRef="#br0">23821 15020 7914,'7'-11'1020,"-2"-2"1,2 6 0,2 13-601,3 14 0,6 13 1,0 11-1,-4 7-154,-3 5 0,-1 5 1,-5 5-1,-4 1-84,-4 0 0,-6 4 0,-9 0 0,-4-2-523,-3-1 0,-2-4 1,1-5-1,-1-7-693,0-5 0,-4-8 0,-1-8 0,-1-6 1034,0-7 0,-9 0 0,0-11 0</inkml:trace>
  <inkml:trace contextRef="#ctx0" brushRef="#br0">21488 15126 8011,'9'-16'275,"1"-5"1,5-1 719,6 3 1,16 6 0,13 4 0,16 3-688,-28 3 0,4 0 0,10-1 0,4 0 0,0-2 0,2-1 0,4 0 0,2-1-126,2 0 0,2-2 0,6 1 0,1-1 0,-2-1 0,0 0 0,-1 2 0,0 0-410,0 2 1,-1-1 0,2 0 0,0-1 0,-3 0 0,0 0 0,1 1 0,-1 0-498,0 0 1,-1 1 0,1 0-1,-1 0 1,-6 1 0,-3-1 724,0 1 0,-1-1 0,0-1 0,0 0 0,-3 1 0,-1 0 0,1 2 0,0 0 0</inkml:trace>
  <inkml:trace contextRef="#ctx0" brushRef="#br0">24661 14647 8181,'0'-15'0,"0"-2"988,0 0 1,6 5 0,3 7 0,2 4-769,3 1 0,5 0 0,2 0 0,1 1-1017,0 4 0,-1 2 1,1 7 796,-4-1 0,-3 0 0,-2 1 0</inkml:trace>
  <inkml:trace contextRef="#ctx0" brushRef="#br0">24634 15100 13144,'0'-28'0,"2"-2"0,2 5 991,5 8 1,10 22-1,8 11 1,7 2-992,4-5 0,2-5 0,0-8 0</inkml:trace>
  <inkml:trace contextRef="#ctx0" brushRef="#br0">12944 9142 7860,'-14'-7'-331,"1"3"229,0 2 0,-1 4 1,1 2-1,0 3-8,-1 1 1,5-1 97,0-2 0,7-5 0,-4 1 0,1-5 259,1-4 1,-1 4 0,5-5 124,0-1 1,-1-1-134,-4 2 1,-4 3 0,-7 8-120,-2 2 0,-1 4 0,3 4 0,-3-2-80,-2-1 1,3 0-1,-3 4 1,1-1 50,-1-3 0,5 1 0,-4-4 0,3 0 69,-1 0 1,0-2 0,5-4 0,-1 0-38,1 0 1,0 5 0,-1-1-1,1 1-28,0 1 0,-5-3 1,0 5-1,2 3-118,1 1 0,2 7 0,-1 3 1,1 3-28,0 2 1,-1 0-1,3 1 1,0 1 52,2 2 0,6 1 1,-1-6-1,2-1 163,2-2 0,0-3 0,2-3 0,1 0-5,1 0 0,7-2 0,-4-2 0,2 0-38,0 1 1,-2-1 0,4 2-1,-2 1-216,1 2 0,2 5 0,1 1 1,0 4-52,1 3 1,-1 5 0,3-4-1,5 1 107,6 0 0,2-2 0,-1-5 0,2 1 173,1 0 1,6-5 0,-1-1 0,1-2 68,-2-3 1,7-3-1,-5-2 1,0-4 77,1-1 1,-4 3-1,4-5 1,1-1-230,4-1 0,8-2 0,1 0 0,4-2-234,2-2 1,11 1-1,-9-4 110,2 1 1,0-5 0,0 2 0,-4-2 0,-5-3-83,-4 1 0,-3 0 0,-6-2 1,-1-1 213,-4-2 1,-2-6 0,-7 0 0,0-4 49,-4-3 1,-3-6 0,-6 0 0,-1-6 4,-3-6 1,-3-3-1,-6-2 1,-1-3-98,-4 0 1,-4-4 0,-9 6-1,-5 5-193,-7 2 0,-5 5 0,-11 6 0,-6 5-264,-5 4 0,-8 4 0,0 12 1,-6 3 114,-3 5 0,-2 4 0,37 1 0,-2 2 0,2 2 0,0 1-75,1 1 1,0 2 0,-33 12 0,8 7 0,2 3 396,2 4 0,27-13 0,0 1 0,2 1 0,-1-1 0</inkml:trace>
  <inkml:trace contextRef="#ctx0" brushRef="#br0">25594 13754 8476,'-5'-14'1746,"1"1"0,0 0 1,5-1-1381,3 1 0,4 6 1,5 1-283,1 0 0,-1 4 1,0-2-1,1 2 188,-1 2 0,0 2 0,1 1 731,-1 1 1,0 7-461,1-3 1,-3 4 0,-2 2 0,-4-1-107,-4 0 0,4 1 0,-1 0 0,-1 3-216,-1 0 1,-4 7 0,-1-2 0,-3 2-478,-1-2 1,-2 3 0,-6-2 0,-1 0-442,-2 0 1,-1-3 0,1-3 0,-3-1 227,0-4 0,-2 0 0,4-6 1,-1-1-237,1 1 0,1-1 1,6-7 708,4-2 0,2-4 1,6-5-1,1 0 406,4 0 1,6-4 0,7 2 0,0 4 646,1-1 1,-3 6 0,7 1 0,-1 2-182,-1-1 1,2 2-1,-3-2 1,-1 3-384,0 1 0,-1 4 0,-5 2 0,1 1-807,-1 4 1,0-4 0,-1 2 0,-2 0-1289,-1-2 0,0 4 0,4-5 0,1-1-5067,-1 1 6669,0-1 0,7-5 0,0 0 0</inkml:trace>
  <inkml:trace contextRef="#ctx0" brushRef="#br0">26047 13727 13412,'-1'-12'578,"-4"3"0,5 5 0,0 7 41,8 1 1,3 1 0,4-4-1,2 2 26,0 2 0,7-1 0,-2-3 1,2 2-886,-2 2 0,2 1 1,-6-3-1,-2 3-178,-1 1 0,-6-2 1,-2 3 178,-1 3 0,-2 1 0,-5 1 0,-4 0 217,-3 1 1,-4-1-1,-3 0 1,-1 1 299,-2-1 0,0 0 1,5 1-1,1-1-183,3 0 1,-1 1 0,4-1-1246,-2 0 0,5-4 1,-1 0-1298,2 1 1,8-4 2446,3-1 0,9-4 0,3-1 0</inkml:trace>
  <inkml:trace contextRef="#ctx0" brushRef="#br0">26407 13834 11085,'-7'6'1947,"1"1"1,6 6 0,0 2-1076,0 3 1,1-3 0,4 4-1,4-1-987,2-1 0,7 1 0,0-6 0,0-2-529,1-1 0,-4-6 1,3 2 234,-4-4 0,-6-7 1,-4-3-1,-2-2-743,-2-3 0,-5-4 0,-2-1 1,-4 0 1001,-3 0 0,-3-1 1,4 4-1,0-2 498,-1 2 1,1 6 0,1 1-183,3-2 1,5 6-1,8 0-360,5 4 1,5 1-1,3 0 1,4 0-655,0 0 0,4 1 1,-3 2 847,3 1 0,8 1 0,1-5 0</inkml:trace>
  <inkml:trace contextRef="#ctx0" brushRef="#br0">26807 13780 8262,'-15'5'0,"-1"-1"813,-2-1 0,0 10 1,6 4-1,4 3 210,3 3 0,4-3 0,2 4 0,4-2-430,3 2 1,9-5-1,2-1 1,2-3-800,2-2 0,3-5 0,2-4 1,0-2 237,-1-2 1,1-2 0,-12-4 0,-3-6-934,-2-4 1,-8-8-1,0 2 1,-8-3 261,-8-2 1,-2 1-1,-7 0 1,-2 4 346,-1 4 1,0 1-1,1 2 1,2 4-50,-2 4 0,5 3 1,1 5-123,3 4 1,8-2-1,1 5 1,2 3 462,-1 1 0,1 7 0,4 2 0</inkml:trace>
  <inkml:trace contextRef="#ctx0" brushRef="#br0">25767 14367 10606,'21'3'0,"4"4"1266,5 6 0,8 4 0,2-4 0,8 0 43,3 1 0,13-3 0,3 0 0,1-4-1253,0-1 0,-1 3 0,1-4 0,1-3-1258,3 0 0,-3-4 0,-7 0 0,-4-3 1202,-3 2 0,4-10 0,2-2 0</inkml:trace>
  <inkml:trace contextRef="#ctx0" brushRef="#br0">13144 8409 8251,'-6'-7'-2347,"4"1"2347,-4 6-3,6 0 0,2 0 386,2 0 685,-2 0 32,4 0-600,-6 0 42,0 0-159,-6 0 1,4-1 63,-2-4 1,2 2 49,2-6 1,0 0 24,0-4-723,0 6 151,0 1 1,-6 6 153,-3 0 0,-2 1 1,-3 2 70,1 2 0,4-1 1,0-4 150,-1 0 0,2 0 248,-1 0-345,6 0 0,-4 0-173,3 0 1,2 2-39,-2 2 1,1-2 0,0 3 182,-2 1 0,-5-4 125,1 2 0,-3-2 176,-1-2-352,0 0 1,4 0 0,1 1-199,2 4 1,2-2 0,4 6 21,0 1 1,0-3-1,0 2 180,0 2 1,0 0 158,0 3 1,-6-1-9,-3 0 1,2-5 257,-2-4-565,0 4-194,2-7 1,1 7 130,6-4 1,0 3 0,1 5 1,4-3 1,-4 3 48,3-3 137,-2 3 0,-2-3 352,0-1-367,6-5 1,-3 3-68,6-6 1,-2 2 0,3 1 0,-1 1-95,2-1 0,1 3 1,1 0-1,0 0 14,1 0 1,-1 0 0,0-3 0,1 1 32,-1-1 1,0 3 130,1-1 0,-1-1 128,0-4 0,-4 0-94,0 0 1,0 0 0,4 0-179,1 0 1,-1 0-1,0-1 1,1-2-42,-1-2 0,0 1 1,1 2-1,-1-1 31,0-1 1,-4-1 0,0 5 0,0-1-114,-2-4 1,4 2 203,-7-5 0,5 3 0,-5-4-47,-1-1 0,-1 2 1,-2 0-1,1-1-135,4 1 1,-4-4-65,4 4 1,1-4 0,-2-2-37,-1 1 1,0 4 0,0 0 134,1-1 0,1-2 0,-7-1 92,-2-1 0,1 6 0,-6-1 5,-1-2 1,-2 4 0,-2-1 0,1 3-21,0 2 1,0-3-1,-1 0 13,1-2 0,0 1 0,-1-3-50,1 1 1,0 6 0,-1-3 0,1 1-123,0 1 1,-1-1 0,1 5 77,0 0 0,-5 2 0,0 1 0,2 3-379,1 1 1,2 2 0,1 4 0,1-1-217,2-3 1,6 3 0,-1-2 0,3 5 683,1 3 0,11 6 0,4-4 0</inkml:trace>
  <inkml:trace contextRef="#ctx0" brushRef="#br0">25741 15300 8106,'-9'0'1625,"0"0"1,1-2-1099,-1-2 0,9-2 0,9-5 0,5 2-237,3-1 0,4 3 1,6-1-1,-2 1-235,-3 0 0,2 4 0,-5-2 0,0 2 68,1-1 1,-3 2 0,-3-2-134,-1 2 0,-5 4 1,-4 2-233,-3 5 0,-2 1 1,-3 1-1,-4-2 223,1 1 0,-5 2 0,3 1 52,-3 1 1,5-6-1,1 0 1,1-1-12,1 1 0,-1-4 32,5 5 1,6-5 0,3 4 118,3-2 1,1 3 0,1-3 0,-1 0-15,0-1 0,1 6 0,-2-2 0,-2 3-113,-1 1 0,-6 0 0,1 1 1,-2 0 52,-2 4 0,4-3 0,1 3 0,-2-4-22,-2 0 1,-2-1-1,-4 0 1,-4-1-47,-3-3 0,-1 2 0,0-6 0,-2 1-221,-3 0 1,2 0-1,-6-3 1,-1 2-394,3-2 1,-8 3-1,4-1 1,2 1-476,1 0 0,-1 5 0,4-2 485,2 2 0,7 3 0,6-2 573,6-4 0,10 4 0,8-4 0</inkml:trace>
  <inkml:trace contextRef="#ctx0" brushRef="#br0">26500 15300 8109,'0'-21'2148,"-1"8"-1649,-4 8 1,-2 4-221,-6 1 1,-1 1 0,3 4 0,0 3 296,2 4 1,0 6 0,-4 1 0,1 2-183,3 3 1,-1 5 0,4 2 0,0-1-250,0-2 0,-3 3 0,5 2 0,1-2 7,1-3 1,2 5 0,2-10 0,2 0-360,5-3 0,7-2 1,2-6-1,0-3-324,1-5 1,-2-2-1,3-2 1,0 0 103,-4 0 1,-6-6 0,-2-3 0,-2-3 294,-3-1 0,-3-1 0,-5 1 396,-4 0 1,-3 5-1,-2 4 1,-3 2 52,-1 2 1,-1 0-1,3 2 1,-2 1 29,2 1 1,1 7 0,2-2 0,1 2-171,3 3 0,3-1 0,6 0 0,0 1-1084,0-1 1,6-1-1,4-2 1,7-2-4388,5-2 5294,3-2 0,8-10 0,1-1 0</inkml:trace>
  <inkml:trace contextRef="#ctx0" brushRef="#br0">26914 15460 7965,'-27'-14'591,"0"7"0,1 2 0,0 7 316,4 7 1,3 4 0,6 11 0,1-4-651,3 0 0,3 2 1,7-3-1,5 0-155,8 1 0,6-1 1,12-3-1,3 0-608,4-4 0,7-4 0,1-8 1,0 0 139,-2 0 1,-5-5 0,-5-2 0,-4-3-186,-2-5 1,-15-7-1,-5-1 1,-9-2 374,-9-2 0,-11 1 0,-17 1 1,-6 1 418,-6 2 0,-6 7 0,0 0 0,5 6-124,2 3 1,10 2 0,7 2-1,4-1-488,5-1 0,6 0 369,11 4 0,18-6 0,16-2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24927 11288 13430,'0'-13'-1082,"2"1"1,1 2 1347,1 1 1,2 1 0,-3-2 751,2 1-688,-1 6 0,-5-3 0,-4 6 0,-2 2 13,-1 2 0,-4 5 0,5 7 1,-2 3-55,0 2 1,2 1-1,-3 5 1,2 0-34,2-1 1,0 3-1,3 0 1,-1 2-393,1-1 0,1 4 1,1 0-1,-2 2-324,-1-1 1,-1-5-1,5 2 1,0-1-348,0 0 0,-1-4 0,-2-6 0,-2-2 11,2-3 0,-4-1 0,-2-3 0,-3-3 910,-1-5 1,-6-2 0,-2-2 0</inkml:trace>
  <inkml:trace contextRef="#ctx0" brushRef="#br0">24567 11821 13430,'-13'-6'-61,"0"-3"1,1 2-1,3-2 615,5-1 0,4 4 0,4 1 0,5 4-366,3 1 1,7 0 0,3 0 0,3 1-656,2 4 0,4-2 0,2 6 483,1 1 0,1 2 0,5 1 0</inkml:trace>
  <inkml:trace contextRef="#ctx0" brushRef="#br0">25021 11741 18220,'0'-13'613,"0"7"0,0 6 0,0 7-371,0 5 1,1 2 0,4-1 0,4 0-142,2 1 0,3-1 1,0 0-1,3-1-330,1-3 0,-1 1 0,-3-5 0,-1-1-221,0 2 1,1-4 131,-1 2 1,-1-4 0,-3-4 497,-5-5 0,-2-3 0,-2-1 154,0-1 0,6 1 0,1 0 1,2-1 489,0 1 0,0 4 1,5 0-1,3 0-77,1 2 1,5-4-1,-1 7 1,2 1-495,-2 2 1,4 1 0,-6 0 0,2 0-18,1 0 0,-3 1 1,4 3-1,-2 4-259,2-1 1,-3 8-1,0-3 1,-1 1-361,1 4 1,0-1 0,2-3 0,0 2-115,0 3 0,7-3 0,3 4 0,-1-1-648,1-1 1,4 1-1,-3-5 1,0-1 115,-3-3 1,-3 2 0,-1-6 1071,-1 3 0,-5-5 0,-2 3 1</inkml:trace>
  <inkml:trace contextRef="#ctx0" brushRef="#br0">26394 11435 12258,'-21'-6'-47,"-6"4"0,2-1 1,-6 6 369,-3 6 1,0 7 0,-3 4 0,3 2 343,1 6 0,4-1 1,6 5-1,7 1-559,6 2 1,4 2-1,6 2 1,1-2-681,4 0 1,8-1-1,9-11 1,5-3 146,4-4 453,9-9 1,7 2-1,7-3 1</inkml:trace>
  <inkml:trace contextRef="#ctx0" brushRef="#br0">26834 11448 8588,'-5'-18'1182,"1"0"0,-1 8 1,5 12-1,0 11-508,0 12 1,5 6-1,-1 8 1,-1-1-412,-1 4 1,-8 5 0,-6 0-2483,-9 5 1649,-1-7 0,-21 12 1,1-8-1,-2 2-765,-2-2 1,-9 2 1334,2-2 0,22-23 0,0 0 0,0 1 0,1-1 0</inkml:trace>
  <inkml:trace contextRef="#ctx0" brushRef="#br0">24661 12554 19931,'-19'-16'-168,"-4"3"0,0 2 0,-1 13 1,3 2 314,2 5 1,1 3 0,5 0-1,-1-2-219,1-1 1,1 4-1,3 5 1,5-2-74,3-1 0,2-2 0,3 1 0,7-1 9,5 0 0,5 1 1,5-1-1,1-1-213,0-3 0,2 1 0,0-5 1,-6-1-449,-2 2 748,-3-5 0,-17 7 0,-8-5 1,-9 1 461,-7-1 1,-9 3 0,5 0 0,0 2 248,4 2 1,-1 2 0,6 1 0,3 0-394,5 1 1,4-1 0,8 2 0,4 1-876,7 2 0,8 6 0,10-4 0,3 3-3198,0-1 3708,4 0 1,2 5 0,8-1 0</inkml:trace>
  <inkml:trace contextRef="#ctx0" brushRef="#br0">24727 14380 7708,'9'15'0,"-1"1"82,-2 2 1,-2 0 0,-2-5 0,1 0 99,1 1 0,5-1 1,-5 0-1,-1 1 630,-1-1 0,-2 0 0,0 1-107,0-1 1,0 0 0,0 1-455,0-1 1,4 0 0,2 1-1,2-1-160,2 0 0,2-4 0,3 0 0,1 0-425,2-2 1,-2 5-1,-6-4 1,-1 0-497,2 1 1,-6 0 0,-2 4 999,-6 1 1,-4-1 0,-8 2 0,-1 1 507,-2 2 0,-4 0 1,3-3-1,1 1 58,3 2 1,-1 5-1,8 0 1,1 2-420,3 1 0,8 3 0,5 2 1,4 3-526,5 0 0,1 7 0,5-2 1,-3 1-374,-2 3 0,-1 0 1,-6-2-1,-4 2-369,-3 1 1,-17 4 0,-12-5 0,-11-3-370,-8-2 1,-12 2 1318,2-9 0,-15 0 0,-1-4 0</inkml:trace>
  <inkml:trace contextRef="#ctx0" brushRef="#br0">24847 8623 29023,'-13'-21'-3014,"0"2"1,-1 7 3363,1 3 1,0-1 6,-1 5 1,1 2 0,1 8-584,3 4 0,3-2 1,6 2-1,2 0 112,2-2 0,4 5 0,5-5 0,0 2 277,1 0 1,4-1 0,-1 2-1,0-1-7,-3 1 0,0 2 1,-1 1-1,-1 2-239,-3 3 0,1-2 0,-4 5 0,0 0 319,0-1 0,-3 3 0,-8 3 0,-3-1-157,-4-2 0,-2 2 0,0-4 1,-3-1-292,0-2 1,-6 0 0,4-3 0,0-4 67,0 1 0,-1-4 0,4-1 1,-2-1-516,2-3 1,-3-2 0,1-2-367,2-3 1,7 1 0,6-6 0,6-2 933,6-1 1,14-7 0,5-1 0</inkml:trace>
  <inkml:trace contextRef="#ctx0" brushRef="#br0">25207 8903 27281,'0'-14'-5167,"0"1"5729,0 0-985,0-1 1,-1 8 0,-2 6 224,-2 8 1,-5 2-1,3 0-491,-1-1 0,-4-6 801,4 2 0,2-5-501,1-5 1,8-2 0,3-6-1,1-2-135,4-3 1,1 3 0,2-3-1,3 4 476,1 0 1,-1-3 0,-3-1 0,-1 1-947,0 3 1,5 0 1254,0 1 0,6-6 0,-4-2 0</inkml:trace>
  <inkml:trace contextRef="#ctx0" brushRef="#br0">25781 8369 19312,'5'-4'0,"-5"0"1024,-7 1 0,-6 11 0,-5 9 1,-4 6-1033,-3 10 0,-7 4 1,1 5-1,2-1-1133,1-1 0,5 1 0,3-8 0,0 0-2304,4-1 3330,1-1 0,2-10 0,0-2 0</inkml:trace>
  <inkml:trace contextRef="#ctx0" brushRef="#br0">25514 8716 25201,'12'-6'-659,"-3"-3"0,-2 2 0,-2-1 1036,3 2 1,9 2-1,0 4 1,1 1-271,1 4 0,1 2 1,5 7-1,0-1-4125,3 0 4018,2 1 0,2-1 0,3 0 0</inkml:trace>
  <inkml:trace contextRef="#ctx0" brushRef="#br0">25927 8783 25201,'16'8'-2439,"-4"1"1677,-4 2 0,-5-4 997,-8 2 1,-2-2 0,-5 4 682,3-2 0,5 0 0,8 2-486,5-2 0,9 2 0,5-7 1,6-1-264,2-1 0,-5-2 0,-5-2 0,-2-2-236,-2-5 1,-8-9 0,-5-4-1,-4-3-1338,-4-2 1,-8 0 0,-9 1 0,-3-1 810,-4 0 1,-7 5-1,0 1 1,1 4 171,3 5 0,5 0 769,3 7 1,-2 1 0,5 4 0</inkml:trace>
  <inkml:trace contextRef="#ctx0" brushRef="#br0">24634 9156 14504,'-13'-14'-596,"-1"1"0,1 0 1,0 1-1,-1 2 1099,1 1 1,-5 6 0,1-2 0,0 4-23,2 1 0,-2 1 0,-1 4 0,0 4-276,-1 2 0,3 4 1,-5 3-1,2 4-94,2 3 0,3 8 0,0 3 0,1 2-196,0 2 0,1 9 0,1 3 0,2 2 91,-1 7 0,3 0 1,-1 1-1,2-3-213,3 2 1,0 6 0,0-5-1,-1 2 92,1-2 1,0 3 0,0-3 0,-3 3 51,-1 2 0,2-2 1,-2-1-1,0-4-100,-1 0 0,1 6 1,-4-1-1,2 1 67,-1-1 1,0 7 0,-2-4 0,0 5 127,5-35 0,-1 1 1,-1 0-1,0 0 1,1 2-1,0 0 1,-1 0-1,0 1 151,1 0 0,0 0 0,1 1 0,-1 0 0,2-2 0,-1 0 0,0-1 0,1 1-135,-1-2 0,0 1 0,1-1 0,-1 1 0,0 1 0,1 0 0,-1-1 0,0 0-26,1 1 1,-1 1-1,0-3 1,1 0 0,-2 3-1,1-1 1,-1-1 0,0-1-147,-1-1 0,0 1 1,-2 2-1,0-1 1,1-3-1,0 0 0,0 0 1,0 0-52,-14 34 0,-1 0 0,-2-3 0,-1-4 296,-3-3 1,3 1 0,-5-3-1,2 1-131,0-1 0,-5 3 0,4-4 0,-1-1 442,1 3 1,0 0-1,6 7 1,-1-2-403,0-3 0,2 7 1,3-7-1,3-3-341,0-3 1,4-4 0,-5-2 0,3-4 151,-1-4 0,-4 4 0,4-9 1,2 0 136,1 1 1,3-1-1,2-1 1,2-5 160,2-3 1,-3-1 0,5-2-1,1-1-49,2-2 0,1-6 0,0 2 0,1-3-220,3-2 1,4-6-1,5-2 1,1-4-30,-1-1 0,5 0 0,1-1 0,0-4-25,0-4 1,-1-2-1,-5-3 1,-1 1 151,-3 0 0,2-1 0,-5 2 0,-1 2 407,1 1 1,-1 5 0,-5-5 241,0-2 0,0 4-218,0-2 0,7 0 0,5-4-107,4 0 0,12-1 0,2 1 0,7-2-101,9-3 0,9 2 1,6-5-1,2 1-314,5-1 1,-31 11 0,0-1 0,0-1 0,-1 1 0,37-10-107,-1 2 1,-2-4 0,-8 4 0,-4 0-147,-3 0 1,-10 1 0,-5 4 0,-8 3-63,-9 2 1,-1 1 0,-7 5-2976,-3-1 3470,-1 0 0,-10-2 0,-2-2 0</inkml:trace>
  <inkml:trace contextRef="#ctx0" brushRef="#br0">24221 13967 26318,'-6'-34'-3566,"6"4"3955,0 12 1,12 11 0,13 11 0,8-1 256,7-1 1,4 2 0,0 1 0,5-2-446,3-2 0,-3-1 1,-2 0-1,-1 0-218,-3 0 1,-9 6 0,-7 5 0,-9 3-684,-8 4 1,-5 7 0,-11 0-1,-9 7 410,-10 2 1,-17 0 0,-10 3 0,-1-3-108,-3-2 0,-2 8 0,8-1 0,7-1-1364,3 1 1711,13 8 1,-4-17 0,10 8-1</inkml:trace>
  <inkml:trace contextRef="#ctx0" brushRef="#br0">25141 15113 7769,'-14'-13'872,"7"8"1,2 8-1306,4 9 0,5 9 0,1-2 0,-2 0 232,-2 1 1,-1-1 0,-1-1 0,-4 2 505,-3 1 0,-10 9 1,-4-4-1,-2 2-67,2 1 1,-2 2-1,5 0 1,-1-3 492,1-4 1,-3-1-1,4-3 1,2-1-325,1 0 1,-3-1 0,1-5-1,0-1-369,2-3 1,-2 1 0,-1-5 0,0-2-297,-1-2 0,0-5 0,-7-4 0,3-2 100,-1-5 1,-9-12-1,5 1 1,-3-4 170,-1-2 1,-4-1 0,3-4-1,1 0 318,-1-5 1,4 3 0,5-6 0,3 4-6,2 1 0,3-6 0,7-2 0,4-1-290,4 1 0,1 0 0,0-4 1,0 1-191,0-4 1,0-1 0,0 2 0,0 1-24,0 0 0,4-2 0,1-3 0,-2-4 83,-2-3 0,4 0 0,-1-1 0,-1 0 129,-1-7 1,-2-1 0,0 35 0,1-2 0,0-1 0,1-2-167,0 0 0,0-2 1,5-3-1,1-1 0,-1-1 1,0 1-1,0 0 0,0-1 114,1 2 0,-1 1 0,0-1 0,0 0 0,-1 1 0,1 1 0,-1 2 0,1 0-68,0 1 1,0 0 0,1 2 0,1 0-1,0 2 1,0 0 0,-1 1 0,0 0 13,0 1 1,-1 0 0,2-34-1,0 5 1,0 0 107,-2 1 0,5 0 0,-3 3 0,1 1-20,-1-2 1,8 0 0,-4 1 0,3 3-93,3 6 1,2-9 0,6 7 0,-1-3-69,1 1 1,4 0 0,3 2-1,3 3-53,5 1 1,1 3-1,-3 11 1,0 2 319,0 5 0,0 9 0,0 4 0,0 5-107,0 4 1,-2 3 0,-1 6 0,-1 0 224,1 0 0,1 10 0,2 5 0,-1 3-158,-4 1 1,4 5 0,-5-1 0,1 6 37,1 2 1,-2 4 0,3-1 0,-1 3-58,1 5 1,0 7-1,0-1 1,-5 4 20,-4 2 0,2 2 0,-9 2 0,0-1-102,-4 4 1,-6-2-1,-4-7 1,1-2-51,-1 1 0,-4 4 0,1-7 0,-2 4 23,-2 2 0,-5 3 0,-2 3 1,-3 0 71,-5 4 1,-6 1 0,2 2-1,0-2-72,-1-3 1,2 2 0,7-5 0,0-1 16,2-3 0,2 4 0,-3-10 0,1-3-28,-2-3 1,5-5-1,2-1 1,3-3-217,1-1 0,0-2 0,0-3 1,0 2-268,0 1 1,0 0-1,0-3 1,0 1 210,0 3 0,0-1 0,-2-3 0,-1 1 524,-1 2 0,-7 1 0,2-4 0,-2 1 16,-3 2 1,1 1 0,0-6-1,-1 1 262,1 0 0,5-1 0,4 1 0,3-1-181,1 1 1,5 1 0,4 3 0,3 6-555,2 6 0,-1 0 0,0 6 0,1 1 57,-1 2 1,0 2 0,-1 0-1,-3 3 93,-5 0 0,-8 7 1,-5-3-1,-4 0-20,-5-4 0,-3-2 1,-4-2-1,3-2-141,4-7 0,3-2 0,3-14 270,3-3 0,4-7 0,5 1 0</inkml:trace>
  <inkml:trace contextRef="#ctx0" brushRef="#br0">15996 2745 9340,'-13'6'1199,"4"-3"1,2 6-1,1 2-401,3 0 0,1 3 0,2-1 0,0 0 555,0 1 1,0-1 0,0 0-4507,0 1 2366,6-7 1,2-1-1,3-7 787,-2-4 0,3-8 0,-4-8 0</inkml:trace>
  <inkml:trace contextRef="#ctx0" brushRef="#br0">15903 2519 8993,'-8'-13'765,"4"-1"1,3 5-458,1 0 1,1 5 0,3-3 0,5 1-546,3 3 1,3 1 0,1 1 236,2-4 0,12-2 0,-2-6 0</inkml:trace>
  <inkml:trace contextRef="#ctx0" brushRef="#br0">16329 2412 7947,'-4'22'1156,"0"1"1,-1 5-1,5-6 1,0 2 437,0-2 1,2 3-1,1-4 1,1 1-1173,-1 0 0,3-1 0,0 1 1,0-4-1650,0-3 1,3-6 0,-4-2 21,3-1 1,-1-3 0,4-8-1,-4-3 656,-1-4 1,0-2-1,-3 1 1,1 0 416,-1-1 1,-1-3 0,-2-1 0,0 2 860,0 1 1,-5 1 0,-1 1 994,-1 0 1,3 1 0,-4 2 573,2 1-2002,2 6 0,10-8-2540,3 7 1,2 1 2243,3 7 0,-1 4 0,0 5 0</inkml:trace>
  <inkml:trace contextRef="#ctx0" brushRef="#br0">16716 2306 7958,'7'7'492,"4"0"1,-5-4 203,1 2 0,2-1 12,4-4 1,-4 5-1,-1 1 1,-2 1 239,-3 3 1,-2 2-1,-1 3 1,0 3 68,0 4 0,-1 8 1,-4 1-1,-2-2-420,-1-1 0,1-1 0,4 0 0,-2-2-790,2-3 1,2-3-718,1-5 1,1-7 0,4-5-1,4-10-54,3-10 1,1-7 0,0-6-1,-1-4 667,-3-4 0,1-1 1,-5 2-1,-2 1 218,-2 1 1,-1 8 0,0 0 0,0 6 1652,0 2 1,0 3-1000,0 3 0,2 7-1297,2 2 0,4 5 0,5 3 0,0 3 722,1 2 0,5-5 0,2 3 0</inkml:trace>
  <inkml:trace contextRef="#ctx0" brushRef="#br0">17103 2359 18382,'13'0'609,"2"-3"1,1-4 0,2-7-1477,-2-1 0,-1-1 0,-3 0 0,-2-2-13,-1 2 1,-8 1-1,-1 3 488,-7 3 1,-9 3 0,-3 8-1,-1 4 981,1 7 0,-3 2 0,4 6 1,2-1 313,1 1 1,8 0 0,2 2 0,4-2-777,1-2 0,6 4 0,4-6 0,5 0-1287,2-2 0,13-8 0,1-4 1160,6-6 0,9-16 0,2-9 0</inkml:trace>
  <inkml:trace contextRef="#ctx0" brushRef="#br0">17609 1733 13427,'0'31'0,"0"0"0,0 9 0,0-3 0,0 0 1906,0 1 0,0 7 0,0 4 0,0 1-535,0-1 1,0 0 0,0-8 0,0-5-2043,0-7 1,0-1 0,0-10-507,0-2 1,3-8 475,-3-8 1,-3-8 0,-12-8-1,-1-2 99,-2 2 0,0-3 1,4 1-1,-3 3 1194,0 5 0,-1 0 388,5 5 0,1 2 0,3 8-592,4 3 0,10 4 1,4 2-1,3-1-527,1 0 1,2 1 0,1-3 0,3 0-1454,2-2 1,0-5 0,4 4-1,-1-3-3463,-1-2 5055,5-1 0,-7-8 0,6-1 0</inkml:trace>
  <inkml:trace contextRef="#ctx0" brushRef="#br0">17796 2226 11479,'7'6'2440,"1"-3"0,-4 5-1239,5 3 0,-2 1 0,2 1 1,2 0-512,0 1 0,4-6 0,2 0 0,0-2-670,0-3 0,2-3 0,-1-5 0,-2-5-645,-1-6 1,-2 1 0,0-4 0,-1 1-652,-3 0 1,1-4-1,-5 4 1,-2 0-214,-2-1 0,1 6 1,1-2-1,1 5 1489,-1-1 0,5-1 0,-1-1 0</inkml:trace>
  <inkml:trace contextRef="#ctx0" brushRef="#br0">18516 1999 7783,'-2'-19'0,"-2"4"984,-5 5 0,-2 5 0,1-2 0,1 1-94,-1 3 1,-2 1 0,-1 2 582,-1 0 1,2 8-1,2 5 1,1 8-1177,-1 4 1,4 2-1,0 1 1,2 1-319,-1 3 1,1-1 0,4-5 0,0 0-596,0-4 0,6-3 0,4-7 0,5-3-1228,3-5 0,5-2 1,-1-5 1843,4-6 0,0-6 0,1-12 0</inkml:trace>
  <inkml:trace contextRef="#ctx0" brushRef="#br0">18769 1972 9227,'-13'6'739,"-1"3"1,5 3 0,0 1 0,1 1-54,0-1 1,-2 5 0,4 0-1,0-2 205,0-1 0,2-2 0,4 0 1,0 1-1873,0-1 1,0-4 0,1-2 980,3-1 0,10-7 0,7-7 0</inkml:trace>
  <inkml:trace contextRef="#ctx0" brushRef="#br0">18809 1679 9959,'-9'-12'600,"0"3"0,6 2 0,-1 3-1379,2-5 0,2 1 0,0-1-175,0-1 1,5-2 953,-1-1 0,12-6 0,-1-2 0</inkml:trace>
  <inkml:trace contextRef="#ctx0" brushRef="#br0">19195 1293 7822,'-6'15'0,"-1"4"0,-2 6 1233,0 5 1,2 7 0,-3-2 0,2 5-56,2 5 1,-3-3 0,3 7-1,0 2-597,1 1 1,-1-5-1,3-3 1,-2-2-728,2-2 0,2-6 0,1-5 0,0-5-26,0-6 0,6-9 0,3-5 0,2-2-1340,3-2 1,4-11 0,-1-3 0,0-4 1173,-3-1 1,0-4 0,-2 6 0,-2 0 675,-1 2 1,-5 4 0,4 0 812,-2 2 0,-2 8-214,-4 1 1,0 6 0,0 7 0,-1 2-186,-4 3 0,2-2 0,-6 5 0,0-2-1168,2-3 0,-3-1 1,5-2-398,2 1 1,5-2 0,5-5-67,6-7 879,10-12 0,3-15 0,8-7 0</inkml:trace>
  <inkml:trace contextRef="#ctx0" brushRef="#br0">19835 1279 7773,'-6'15'0,"-1"3"919,0 4 0,-5 14 0,1 4 0,-3 1 274,-4 1 1,0-2-1,5 1 1,-1 2-624,1 1 0,0-4 0,1-4 1,3-2-545,4-4 0,4-1 0,1-11 1,0-2-1743,0-1 1,1-7-1,5-6 1,8-6-818,6-9 0,4-8 2533,-2-10 0,-2-3 0,-7-6 0</inkml:trace>
  <inkml:trace contextRef="#ctx0" brushRef="#br0">19782 1679 7773,'-18'-4'1112,"0"-1"1,1 2-1,3 8 1,1 4 534,0 3 0,-4 5 0,3 3 0,3 0-1166,4 4 1,2 6-1,5 1 1,0-3-487,0-4 1,0 1 0,2-5 0,1 1 22,1-3 0,7-3-2644,-3-2 2626,-2-6 0,-12-7 0,-8-7 0</inkml:trace>
  <inkml:trace contextRef="#ctx0" brushRef="#br0">16249 3492 7755,'-4'-22'0,"0"-1"0,4 3 0,16 8 0,19 0 826,19-3 1,-18 2 0,2-2 0,6 0 0,2-1 0,8-3 0,3-1-150,6-2 1,3 0 0,-18 7 0,1-1 0,1 1 0,3-2 0,1 0 0,0 1 0,1-1 0,1 2 0,1-1-719,1 1 0,1 0 0,1-1 0,6 0 1,1 0-1,-1-1 0,-4 2 0,-1 1 1,1-1-1,0 1 0,0 0 0,0 1 120,1 0 1,-1 0 0,0 2-1,1-1 1,1 1 0,-1 1 0,-3 1-1,-1 1 1,-1 0 0,-2 0-1,0 0 1,-2 0-289,-3 1 0,0-1 1,-2 1-1,24-1 0,-2 0 1,-9-1-1,-1 1 0,-4 2 1,-1 1-501,-4 0 0,-1 1 1,-3-1-1,-1 1 1,-7-2-1,-1 0 0,35-4-1371,-8 1 0,-5 0 2080,-8-5 0,-2 3 0,-4-1 0,-3-2 0,1-2 0</inkml:trace>
  <inkml:trace contextRef="#ctx0" brushRef="#br0">5332 4598 9568,'5'-13'1943,"-1"-1"-1551,-1 1 1,-2 0 0,-1-1-1,0 1 1783,0 0 0,0-1-1266,0 1 1,-1 1 0,-4 3-390,-3 5 1,-4 2-1,-3 4 1,-1 2-129,-2 5 1,-6 9-1,3 4 1,1 3-56,2 2 1,-1 1-1,2 2 1,6 1-27,5-2 1,0 4 0,1-2-1,4-1-464,4-2 1,3-2-1,5 0 1,3-4-749,5-4 0,0-5 0,2-4 0,0-5 187,0-2 1,-5-2 0,3-2 0,-1-2 713,0-5 0,-1-9 0,-3-3 0</inkml:trace>
  <inkml:trace contextRef="#ctx0" brushRef="#br0">5639 4411 7971,'-12'8'1558,"4"-1"1,-5-2 0,6 3 240,1 4 0,3 3 0,-5 1 0,2 2-1199,3-2 1,2 10 0,1 0 0,0 2 169,0 1 0,0 3 1,0 2-1,0 0-1411,0-3 0,0 0 0,0-2-1174,0-4 1,0-10 178,0-7 1,1-18 0,2-18-1,2-3 575,-2-2 1,-2-8 0,-1 1 0,0 0 1477,0 3 0,0 0 0,0 6 0,0 1-34,0 2 1,2 3 0,1 3 0,3 4 1042,1 3 1,2 3 0,4 2 0,1 2-390,-1 2 1,6-2 0,3 2 0,2 0-1251,-2 0 1,7-3 0,-6 3 0,1 0-404,1 0 1,-4 0-1,0 3 1,-2-1-102,-3 1 717,-1 1 0,-2 2 0,1 0 0</inkml:trace>
  <inkml:trace contextRef="#ctx0" brushRef="#br0">5612 4611 8742,'0'9'2457,"0"0"1,1-6-1,4 1 1,4-2-2130,3-2 1,1 0 0,2-2 0,1-1-1619,2-1 0,1 0 0,-1 4 1290,4 0 0,3-6 0,2-2 0</inkml:trace>
  <inkml:trace contextRef="#ctx0" brushRef="#br0">6145 4385 10056,'-13'9'2775,"0"-1"1,-1 3-1584,1 1 1,0 5-1,-1 4 1,1 3-377,0 4 0,4 7 0,1 1 0,2 3-894,3 1 0,2-2 0,2-2 0,4-5-641,4-3 1,7-7 0,3-5 0,1-6 98,-1-5 0,-1-4 1,-5-2-1,0-4-563,1-4 0,-7-3 1,-3-1 1181,-2 0 1,-8-1 0,-1 1 0,-2 1 2476,0 3-1948,6-2 0,-2 5 0,11-3 0,8 3 585,6 0 1,6 3 0,0-6 0,2 0-1301,3 2 1,-2-5 0,2 3 0,-3-3-4815,-2-1 5001,1 0 0,0-7 0,-1 0 0</inkml:trace>
  <inkml:trace contextRef="#ctx0" brushRef="#br0">19329 6890 8564,'-6'-19'180,"-3"-3"1,2 4 533,-2 5 0,4 5 1,-4 8-433,-1 0 581,4 0 1,2 2-296,8 2 0,15-2 0,14 4 1,10-2 105,10 0 1,15 1 0,-28-5 0,0 0 0,3 0 0,0 0-260,5 0 0,0 0 0,2 0 0,1 0 1,3-1-1,0 0 0,1 0 0,0-1-265,1 1 1,0-2 0,6-2 0,-1 0-1,-6 0 1,0 1 0,1-2 0,1 0-143,-2-1 1,1 1-1,1-1 1,0 0 0,-1 1-1,-1-1 1,-3 0 0,-1 1 4,-1-1 1,0 0 0,0 1-1,0 0 1,-6 1 0,-2 0 0,-1 1-1,-2 1-506,0 0 1,-2 0 0,28-6 0,-9 4 0,-5 2-27,-7 2 1,-8 1 0,-7 0 0,-5 0-797,-6 0 1,-4 1 503,0 4 1,-7 2 0,-2 7 0,-5-1-1685,-5 0 2495,-8 6 0,-2-4 0,-4 5 0</inkml:trace>
  <inkml:trace contextRef="#ctx0" brushRef="#br0">4466 7943 8532,'-21'-27'677,"8"2"0,8 3-288,4 4 1,8 8-1,6 2 1,10 2-283,6 4 0,10 0 0,10 2 1,4 0 114,6 0 0,-21-2 0,1 0 0,-1-1 0,0 1 1,1 0-1,2 1-78,-1 0 0,1 1 1,1 0-1,-1 0 1,1 0-1,-1 0 1,0 0-1,-1 0-200,2 0 1,-1 0 0,-2 0 0,-1 1-1,34 2 1,-6 3-438,-4 1 0,-2-2 0,-9 2 0,-2 1-530,-4-1 0,-1-2 1023,-4 3 0,3 1 0,-9 5 0</inkml:trace>
  <inkml:trace contextRef="#ctx0" brushRef="#br0">7078 8703 13730,'-13'-14'-1326,"4"8"1361,0 6 1,0 6 0,-4 8 0</inkml:trace>
  <inkml:trace contextRef="#ctx0" brushRef="#br0">6745 8929 16731,'-7'-10'-1182,"2"-3"0,4 4 1,1 9 306,0 7 1,0 0 1020,0 2 1,6-6 0,3 2 0,2-4 551,3-1 0,1 0 0,2 0 0,4 0-151,0 0 1,4 2 0,-1 1 0,4 1-370,3-1 0,1 3 0,-2-2 0,3 1-46,1 1 1,0-3 0,3 4-1,-2-1-119,2-3 0,5 3 0,1-2 1,-2-1 106,2-1 0,5-2 0,-4 0 1,-1 0 272,-1 0 0,2 0 0,3 0 0,2 0-136,2 0 0,3-5 0,-5 1 0,2 1-309,-2 2 1,1 1 0,-6 0 0,-1 0-55,-1 0 0,-2 1 0,1 2 0,2 1 75,2-1 1,3 3 0,-2-1 0,0-2 149,0-2 1,3-1 0,-3 0 0,1 0 47,4 0 1,1 0 0,2-1 0,3-2-164,0-2 1,6-1 0,-4 3 0,0-1-96,0 1 0,2-3 1,-3 2-1,0 1-31,2 1 0,6 1 1,-6-2-1,2-2 60,2 2 1,7 0 0,-7 0 0,0-1 204,1 1 1,0 0 0,2 0 0,1-1-6,3 1 1,-3 0-1,6 0 1,-1-2-111,-2 2 1,-32 1 0,0-2 0,29-1 0,3-1-120,2 0 0,-35 1 0,0 1 0,34-2 0,2 0-5,-35 3 1,-1 0-1,1-1 1,1-1-1,0 2 1,0 0-1,-1 0 1,0 0 42,-1 0 0,0 0 0,0 0 0,1 0 0,33 0 0,1-1 44,-1 1 0,-2 2 0,-6 1 0,-2 0 21,2 0 1,-1 0 0,1 0-1,-5 0-21,-4 0 1,10 0 0,-6 0 0,2 0-12,0 0 1,1 0-1,-1 0 1,1 0 33,2 0 0,2 0 0,-8 0 0,-2 0-4,-1 0 1,3 0 0,-2 0 0,-2 0 16,-4 0 0,-3 0 0,4 1 0,-4 2-20,-1 1 0,3 2 1,-5-3-1,-1 2-8,-1-2 1,2-2-1,1 1 1,-2 1 21,-2 1 1,-1 1 0,0-5 0,2 0-15,2 0 0,-3 0 0,5 0 0,-1 0-23,-1 0 1,7 0 0,-4 0 0,2 0-10,0 0 0,-6 0 0,3 0 0,-2 0 9,0 0 0,5 0 1,-4 0-1,-4 0 6,-4 0 0,6 4 0,-1 0 0,2-1 21,2-1 0,0-2 1,-2 0-1,4 0 6,-1 0 0,5 0 0,-3-2 1,1-1-49,-1-1 0,6-5 0,-5 5 1,1-1 3,0-1 1,0 3-1,1-4 1,-2 1 5,0 3 1,5 2 0,-6 1 0,3-2 2,1-2 0,1 2 0,-1-2 1,0 2 69,1 2 0,-1 0 1,3 0-1,2 0-63,0 0 1,13-1 0,-8-2 0,6-3-26,-1-2 0,3 1 1,-9-3-1,-1 1 4,1-2 1,3 0 0,-3-1 0,3 1 189,4 3 1,2 0-1,-14-2 1,0 2-169,-2 2 0,2 1 1,3 2-1,0-2-90,4 2 0,1 2 0,3 2 0,2 2-2,1 2 1,-33-1 0,1 0 0,35 2 0,0 0-257,-3 0 0,2-1 0,-1-5 0,2 0 365,-35 0 0,-1 0 0,2 0 0,0 0 1,2 0-1,1 0 0,0 0 0,0 0 123,-2 0 1,1 0-1,2 0 1,1 0-1,-5-1 1,1 0-1,1 0 1,0-1-46,1 0 1,0 0 0,0-3 0,-1 1 0,-1 1-1,-1 1 1,2 1 0,-1-1 34,1 2 0,1-1 0,-1 1 0,0 0 0,-2 0 0,0 0 0,-1 0 0,1 0-237,35 0 1,-35 0 0,0 0 0,-1 1 0,-1-1 0,2 2 0,0-1-16,-1 2 0,1-1 1,-3 0-1,1 0 1,1-1-1,-1-2 1,38 1 104,-38 0 0,1 0 0,35 0 0,1 0 1,1 0 50,-2 0 0,1 0 1,-6 0-1,-6-1 147,-2-4 0,1 4 1,-4-4-1,-2 4 19,-1 1 0,-2-4 0,1-1 0,-1 2-338,0 2 0,1 1 1,-1 0-1,0 0 4,1 0 1,-1 0 0,0 0 0,2 0 59,3 0 0,-3 0 0,2 0 1,-3 0 199,-5 0 0,1-2 0,-4-1 0,0-3-119,0-1 0,-2 4 0,-4-2 1,0 4-346,0 1 1,-4-4 0,-4-1-1,-2 2-855,-5 2 1,-7 1 277,0 0 0,-13 4 889,-9 1 1,-15 5 0,-15-3 0</inkml:trace>
  <inkml:trace contextRef="#ctx0" brushRef="#br0">4226 11381 8509,'-14'-31'0,"2"0"0,2 2 673,1 0 1,5 10-1,-4 4 1,1 7-348,0 2 1,-7 1 0,-7 5 0,-2 0-786,-5 0 0,-8 5 0,1-1 0,-2 0 486,1 2 0,-7 0 1,2 5-1,-5-2 172,-5 1 1,-1 6 0,-4 3-1,-3 2-37,-3 3 1,26-12 0,-1 1 0,-30 15 0,1 2 29,2 1 0,29-13 0,1 1 0,-33 16 0,33-16 0,0 1-143,0 0 0,0 0 0,-1 2 0,0 2 0,-1 1 1,1 0-1,-1 2 0,1 1-79,-2 0 0,0 2 0,-3 2 0,0 1 0,2-1 0,0 1 0,0 2 0,-1 0 43,1-1 1,1 1 0,-3 4 0,1 1-1,2-1 1,2 2 0,-1 0 0,1 1-148,1 0 0,1 2 0,4-4 0,0 1 0,0 2 0,0 0 0,2-1 1,1 0 87,1 0 0,1 1 0,-1 1 0,0 0 0,2-1 0,0 0 231,-1 1 1,0 0-119,6-6 1,-1 1-1,-2 6 1,-1 2 0,6-6-1,1 0 1,1 1 0,0-1-2,2 1 0,1 1 0,-1 0 0,1 1 0,3 0 0,2 0 1,-1 0-1,2 2-52,-1 1 0,0 1 0,1 0 0,-1 1 1,1 0-1,0 0 0,1 1 0,1 1-68,0-1 0,0 1 0,-2 4 1,1 2-1,1-2 0,1 0 1,1-1-1,-1 1-28,2 1 1,-1-1 0,1-2-1,0-1 1,0 0 0,0 0 0,0 0-1,1 0 61,1-2 1,1 0 0,0 2 0,1-1 0,3-7 0,0 0 0,-1 2 0,-1-1 88,0-1 1,-1 1 0,4 1 0,-1 1 0,-1-3 0,0 1 0,0-1 0,1 1-29,1 1 1,1 1 0,-1 0-1,0 1 1,-1-2 0,1 1-1,0-1 1,0 0 22,1-2 1,0 1 0,2 2 0,2 0 0,-2-1 0,0 0 0,1 0-1,1-1-44,0-2 1,1 1 0,1 4 0,2-1 0,1-6-1,1-1 1,1 0 0,2-1 29,-1-1 0,2-1 0,1-1 1,1-1-1,-1-1 0,-1 0 1,2 0-1,-1-1-9,1-2 0,1 0 0,3 4 0,2-2 0,-2-4 1,0-1-1,2 1 0,2-1 22,0-1 1,0 0 0,3 0 0,0 0 0,1-2-1,1-2 1,2-1 0,0 0-52,3 1 1,0-1 0,2-1 0,0-1 0,-2-1 0,-1-1-1,-1-1 1,1 0 34,-1-1 0,1 1 0,3 1 0,0-1 0,-5-1 0,0-1 0,1 0 0,-1 0-264,1-1 0,0 0 0,-4-1 0,-2 1 0,35 12 0,-6 0-368,-5-4 1,-1 3 0,-17-4 0,-4 1-521,-3 0 0,-3-4 0,-4 3 1106,0-2 0,-5 2 0,0-8 0,0-3 0</inkml:trace>
  <inkml:trace contextRef="#ctx0" brushRef="#br0">4466 17912 8113,'6'-14'-1785,"1"1"1965,6 0 1,-4-1 1694,0 1 0,-6 4-178,1 0 0,-4 6-1093,-4-1 1,3 4-1,-4 4 1,4 5 91,1 3 1,0 6 0,0 1 0,0 0-1379,0 1 1,1-1-1,2-3-792,1 2 1,5 0-1,-3-6 1474,2-4 0,1-8 0,4-7 0</inkml:trace>
  <inkml:trace contextRef="#ctx0" brushRef="#br0">4466 17685 9536,'-6'-29'740,"-3"2"1,13 15 0,5 15 0,4 4-1065,2 2 1,3-6 0,1 2 0,2-4-615,3-1 1,2-1 937,5-4 0,4-2 0,5-6 0</inkml:trace>
  <inkml:trace contextRef="#ctx0" brushRef="#br0">4985 17405 8205,'-5'-19'2572,"-3"6"-1096,-5-1 1,5 13 0,2 11 0,2 5-1019,0 3 1,-1 1 0,5-1 0,0 3-301,0-1 0,2 10 0,1-3 1,3 1-570,1 0 1,0 3 0,4 0-1,-2-1-1669,1-2 1,0-2 0,1 0 2079,-2-4 0,-1 3 0,6-4 0</inkml:trace>
  <inkml:trace contextRef="#ctx0" brushRef="#br0">4905 17725 10335,'-8'-18'0,"0"-1"5191,2-2-4709,2 5 0,11 3 0,5 8 1,6 5-783,3 5 1,5-2-1,7 4 1,1 1-626,3-1 925,7-4 0,-2 3 0,4-6 0</inkml:trace>
  <inkml:trace contextRef="#ctx0" brushRef="#br0">5479 17139 9843,'0'-22'1861,"0"-1"0,0 8 0,0 15-1579,0 8 0,1 4 0,4 1 0,2 2 114,0 3 1,5 1 0,-1 6 0,3 2-30,4 5 0,0-1 0,-5 2 0,1 0-256,-1 2 1,0 2 0,-1-1 0,-1-5-353,-3-3 0,-3-3 0,2-3 0,-1-4-2749,-3-3 1,3-6 2375,-1 0 1,-1-8-1,-6-2 1,-2-10 512,-5-5 0,2-6 0,-1 3 0,1-2 142,0-3 0,2 5 0,-2 1 0,1 3 2965,3 2 1,1 4-1407,2 0 1,8 8-1,4 1-1215,4 7 1,2 0 0,-4 2-1,3 0-157,1-1 1,5 4 0,-2-5 0,1 2-596,0 0 0,-1-2 0,3 2 0,-2-5-2091,2-2 0,-5-2 1,0 0-1,-1 0-1835,0 0 4293,0 0 0,1-6 0,2-1 0</inkml:trace>
  <inkml:trace contextRef="#ctx0" brushRef="#br0">6039 17405 8592,'-14'-13'7637,"1"6"-6761,5 1 1,8 7 0,9 2-1,3 3-576,2 1 1,-1 1 0,0 2 0,1-2-888,-1-3 0,5 4 0,-1-4 1,0-2-616,-2-2 0,2-1 0,1 0-810,-2 0 0,-7-1 1506,-4-4 0,-4 2 0,-2-4 786,-4 1 0,-2-3 0,-6 5 1804,-1 1 0,7 0-1405,2-2 1,5 4-1,5-2 1,4 4-338,3 4 0,1 1 1,2-3-1,1 1-173,2-1 0,4-1 1,-3-2-1,0 0-925,1 0 0,-3 0 0,-3 0 1,-1 0-1144,0 0 1,-1-2-1,-1-1 747,-2-1 0,-8-5 855,-1 4 0,-6-3 1,-7 3 991,-1 2 0,6 2 1,0-1 3321,2-2-3356,2 2 1,5 1 0,4 7 0,4 0-135,2 0 0,7 2 0,2-3 1,-1-1-352,0 2 1,3-4 0,-3 2-1,1-2-1058,-1-2 1,-1 0-1,-5 0-165,0 0 0,-1-2 865,-3-2 1,-9 1-1,-9-5 1,-3 1 150,-1 0 0,0-1 1,-1-2 3442,1 1-2331,0 6 1,7-3 0,6 7-963,7 4 0,7 2 0,3 7 0,4-3-2206,0-2 1,4 8 2086,-3-4 0,9 3 0,3-2 0</inkml:trace>
  <inkml:trace contextRef="#ctx0" brushRef="#br0">7372 17152 8051,'0'-13'2525,"0"5"-1167,0 2 1,-6 6-539,-3 0 1,1 0 0,1-1 339,1-4-1197,2 4 0,4-3 1,0 8-35,0 5 1,1-2-1,4 1 1,2-1-218,0 1 1,5-6 0,-3 3-80,3-4 1,1-1 322,1 0 1,-7-1 0,-1-4 925,0-3 1,-5-4 1592,4-2-2089,-4 7 1,1 1 0,1 8 0,3 2-425,1 5 1,0 3-1,4 1 1,-2 0-928,1 1 0,2 1 1,1-1-1,1 1 203,-1-3 0,6-3 0,3 0 1,5-5 761,4-2 0,-3-8 0,5-2 0</inkml:trace>
  <inkml:trace contextRef="#ctx0" brushRef="#br0">7918 16952 8024,'0'-13'4915,"0"-1"0,0 9-3845,0 5 1,2 5-1060,2 9 1,-2-1 0,3 0 0,1 1-1420,3-1 0,3 0 0,1 1 1,2-2-1034,3-3 1,3 1 2440,5-6 0,1-5 0,0-7 0</inkml:trace>
  <inkml:trace contextRef="#ctx0" brushRef="#br0">8185 16912 8024,'0'-13'2247,"-5"4"0,-1 2 13,-1 1-1626,4 1 1,7 11 0,10 3-401,1 3 0,4-5 1,0-1-1,2-1-388,3-1 0,1 0 0,1-4 0,0-1-885,-4-3 0,1 1 0,-5-6 0,-1 0-77,-3 1 1,-6-3 0,-4 2 1295,-2-3 1,-4 4 0,-2 4-40,-5 3 0,-3 1 1,-1 2-1,1 6 1121,3 5 1,-3 9 0,5 1 0,-2 2-549,0 1 1,6 6 0,-2-1 0,4-2-191,1-1 0,0 2 1,1-2-1,4-3-865,4 1 0,3-6 1,2-1-1,3-2-3444,1-5 1,5-8 3784,-1 1 0,10-10 0,2-2 0</inkml:trace>
  <inkml:trace contextRef="#ctx0" brushRef="#br0">8651 16779 10623,'-7'1'1980,"2"4"-1101,4 4 0,1-2 1,0 3-1,0 4-4,0 2 0,1 3 0,2-2 1,3 2-1168,2 2 1,-4-4 0,5 4 0,1-2-911,2-2 0,2-3 0,0-2 1,3-3 1201,0-4 0,13-10 0,-2-2 0</inkml:trace>
  <inkml:trace contextRef="#ctx0" brushRef="#br0">9038 16166 12104,'-5'-18'526,"1"9"1,1 11-1,6 15 1,3 4-98,1 0 1,1 6-1,2-1 1,-3 8 133,-1 5 0,3 2 1,-4 4-1,-1 2-1594,2 0 1,-3 5 0,4-4-1,1-1-1756,-1-3 2787,2-2 0,4-8 0,1-1 0</inkml:trace>
  <inkml:trace contextRef="#ctx0" brushRef="#br0">9278 16646 10241,'0'-34'1255,"-6"1"0,6 18 1,0 8-1,7 7-768,5 4 0,0 2 0,0-3 0,0 3 281,2 1 1,3-4 0,-4 3-3014,0 0 1615,1-4 0,-10 4 0,-7-5 527,-9 4 0,-10-2 0,-2 5 0,-2 3-182,-1 1 1,-1 7-1,9 3 1,0 3-2271,-1 2 2555,8 5 0,-5 3 0,2 5 0</inkml:trace>
  <inkml:trace contextRef="#ctx0" brushRef="#br0">5039 18631 8155,'-14'-14'391,"1"-3"1,1 11 0,2 0 1457,1 1 0,5 0-856,-5 5 1,6 2-1,-2 2-478,4 5 1,7 13 0,3 6 0,2 3-377,3 2 1,-1 2 0,2-2 0,1 0-929,2-1 1,0-1-1,-5-4 1,2 0-1669,3-1 0,-3-5 2457,2-3 0,-2-3 0,-2-2 0</inkml:trace>
  <inkml:trace contextRef="#ctx0" brushRef="#br0">4972 18845 8181,'-4'-26'801,"-1"4"0,13 9 0,9 8 0,7 4-145,3 1 1,-1 0 0,3 0-1,2 0-1331,4 0 0,4 0 1,2-2-1,2 0 675,2-3 0,5-11 0,-3 1 0</inkml:trace>
  <inkml:trace contextRef="#ctx0" brushRef="#br0">5532 18418 8244,'-6'-15'773,"6"5"0,0 14 0,7 4 619,5-1 1,2 4 0,-1-5-1,0 2-711,1 7 1,3 0 0,1 6-1,-1-1-482,-3 1 1,0 0 0,-1 3-1,0-2-182,1 2 0,-5-5 0,-2-1 0,0-4-3011,1 0 0,-5-1-293,1 0 3143,-2-5 1,-8-7 0,-2-7 0,-1-1 504,1-3 0,0-2 0,-2-2 4447,1 1-4257,6 6 0,-2 1 0,10 6 0,4 0-565,3 0 0,2 6 1,3 1-1,2 2-93,2 0 0,-1 0 1,4 4-1,-2 0-1763,2 1 1,1-5-1,2-2 1,-2-1 1869,-3-3 0,3-2 0,-4-1 0</inkml:trace>
  <inkml:trace contextRef="#ctx0" brushRef="#br0">6012 18645 8103,'-12'-14'0,"2"3"0,2 0 1557,2 2-772,2 6 1,5-3 0,4 6 0,4 0-226,3 0 1,1 5 0,0-1 0,2 1-419,3 1 1,-3-5 0,2 4 51,-2-4 0,-6-1-981,0 0 0,-6-1 0,0-2 159,-6-2 0,0 1 0,-4 2 336,1-2 0,0 2 862,1-2 0,4 4 0,-4 4 0,4 5-99,1 3 1,4 1-1,2 1 1,2-1-208,2 0 1,2-1 0,1-1 0,-1-3-629,-3 3 1,9-5-1358,-1-2 0,1-2 1214,0-2 0,-9-6 1,-5-3-1,-4-3 586,-4-1 1,1-1-1,-4 1 1,-1 1 476,1 3 0,4-3 3613,-2 4-3709,4 2 0,7 0 0,3 6 0,3 1-220,1 4 0,0-4 0,1 5 0,-1-2 51,0 1 1,0-1 0,1-4-1424,-1 0 1,0 0 0,1 0-1217,-1 0 0,0 0 2348,1 0 0,-1 0 0,0 0 0</inkml:trace>
  <inkml:trace contextRef="#ctx0" brushRef="#br0">7025 18458 8180,'0'-13'0,"0"-1"653,0 1 471,6 6-346,1-5 0,2 12 0,-1 0-87,-2 7 1,-1 5-1,-2 3 1,2 1-446,-2 2 1,-2 4 0,1-4 0,1 0-1338,1 1 0,1-4 0,-4 3-591,4-4 1682,-4-6 0,11-2 0,-5-6 0</inkml:trace>
  <inkml:trace contextRef="#ctx0" brushRef="#br0">7012 18258 9481,'-14'-13'1163,"1"0"0,7 7 0,6 6-1168,7 7 0,5 0 1,3 1-1,1-2-174,2-3 0,4 3 1,-1-2-1,3-1-314,4-1 0,2-4 0,-2-1 0,1-3 493,2-1 0,1-8 0,-6-6 0</inkml:trace>
  <inkml:trace contextRef="#ctx0" brushRef="#br0">7452 18285 9131,'8'4'402,"1"1"0,-4 4 0,4-5-292,1-1 0,2 3 1,0 0 955,-3 1 0,2-2 0,-3 4 52,-1 1 1,-1-3 0,-4 2-1081,2 2 1,-2 0 0,2 3 195,-2-1 0,-2-4-4149,0 0 2798,0-6 0,-5-8 0,-1-9 1064,-1-6 0,-1-2 1,-1-4-1,4-1 671,-1 0 1,4 2 0,-2 1-1,1 4 684,-2 0 0,4-2 0,-4 4-740,4 2 0,1 6-1317,0 1 1,1 6-1,4-2-250,4 4 0,3 1 0,1 0 1,0 0-469,1 0 0,5 4 0,3 1 1473,3-2 0,2-2 0,-1-1 0</inkml:trace>
  <inkml:trace contextRef="#ctx0" brushRef="#br0">7865 18192 8156,'-12'5'1890,"2"3"-768,1-1 1,4-1 0,-2-4 993,1 2-1961,1-2 0,5 2-731,0-8 0,0-4 0,0-5-1113,0 0 1,0-1 1688,0 1 0,0 0 0,0-1 0</inkml:trace>
  <inkml:trace contextRef="#ctx0" brushRef="#br0">7998 18098 9384,'-9'5'1030,"0"-1"0,6 7 158,-1-3 1,2 0-285,2 1 0,2-6 1,2 1-760,5-2 1,-1-4 0,1-1-1161,1-1 1,-3-5-1,1 3 276,-2-2 1,-3 6 0,-8-3-271,-4 4 0,-3 1 1,-1 0-1,0 0 996,-1 0 0,1 0 0,1 1 1,2 2 880,1 1 0,6 7 0,-1-2 0,2 3 221,2 1 0,0 0 1,0 1-1,2-3-897,2-2 1,3 3 0,7-4 0,1-1-610,2-3 0,4-2 1,6-2-1,1-2 18,3-2 399,9-3 0,1-19 0,5-2 0</inkml:trace>
  <inkml:trace contextRef="#ctx0" brushRef="#br0">8411 17712 8156,'-7'-6'1646,"-5"6"1,5 0-1,-1 9-877,4 7 1,2-1 0,2 4-1,0-1-441,0 0 0,0-1 1,0-2-1,0 2 273,0 0 0,0 5 0,0-4 0,0-1-1411,0-3 0,5 0 0,1-2-1092,1-4 0,-4 4 1217,2-3 0,-10-3 0,-5-1 0,-5-3 611,-3 3 0,-4-4 1,3 4-1,-1-2 1375,1 1 1,-3-1-102,4 6 0,2 0 0,7 4-1027,5 1 1,8-3-1,6 0 1,5-2-732,3 1 0,4-3 0,-1 1 0,3-1 240,4 1 0,6-5 318,-3 1 0,12-2 0,-2-2 0</inkml:trace>
  <inkml:trace contextRef="#ctx0" brushRef="#br0">8691 18005 8084,'-13'6'664,"4"0"0,2 4 0,1-1 290,3 1 1,1-2-1,2 1 834,0 1 1,2-2-1333,2 0 1,-1-5 0,6 2-693,1-4 1,2-1 0,2 0 0,-1 0-31,0 0 0,-4 0 1,0-1-792,1-4 0,-4 2 1,0-5 632,0-3 0,-4 4 0,2-2 787,-2-2 1,-2 4 0,-2 0 0,-1-1 613,-1 1 1,-1 2-1134,5-3 0,0-1 27,0-5 0,0 5-1279,0 1 0,6 5-1631,3-2 3039,-3 4 0,12 1 0,-3 0 0</inkml:trace>
  <inkml:trace contextRef="#ctx0" brushRef="#br0">9144 17952 8072,'0'-18'1187,"0"0"0,0 0 0,0 5-603,0 0 1,-4 4 0,0 0-744,1-1 1,1-2-202,2-2 1,-4 6 0,-2 0 0,-2 2 243,-2 3 0,3 2 1,-2 1-1,-2 1 194,0 4 1,-4 2 0,0 6 0,0 1 540,3-1 1,2 5 0,-2 0 0,2-2-321,1-1 0,6 2 0,-2 1 1,5-1-948,5-3 0,2-5 0,7 0 0,0 0 648,4-2 0,3 5 0,6-4 0</inkml:trace>
  <inkml:trace contextRef="#ctx0" brushRef="#br0">9278 17885 9195,'-15'-13'648,"-3"-1"1,5 13 0,0 7 0,7 7-328,4 5 0,2-5 77,0-4 0,2-6-1081,2 2 1,-1-4 0,6-1 0,0-1 144,-2-4 1,5-2 537,-3-7 0,3-5 0,1-2 0</inkml:trace>
  <inkml:trace contextRef="#ctx0" brushRef="#br0">9371 17352 7977,'6'-19'123,"-3"10"0,6 0 379,1 6 0,-2 7 1,-1 2-1,-1 2 150,-3 2 1,3 2-1,-2 3 1,-1 1-160,-1 2 0,-2 4 0,0-3 1,0 2-315,0 3 1,0-1 0,0 0 0,1-4-405,4 0 0,-2-4 0,6 3-733,1-3 0,-3-8 0,2-3 545,2-2 1,-4-2-1,0-2 1,-1-2 745,-3-5 0,-1-3 1,-2-1 1379,0 0 0,-2 5-610,-2 4 0,2 4-847,-2 4 1,2 4 0,2 5 0,0 0-38,0 1 1,0-1-1,0 0-655,0 0 0,0-4 0,2-1-1323,2-2 1,4-2-662,5-4 1,0-1 2419,1-4 0,5-8 0,2-8 0</inkml:trace>
  <inkml:trace contextRef="#ctx0" brushRef="#br0">9771 17285 7916,'7'-14'3691,"-2"-4"-2781,-4 9 0,1 1 1,1 14-1,3 2-658,1 2 1,-4 6 0,2 4 0,-3 0-701,3 4 1,-4 6-1,4 2 1,-4 1-153,-1-1 0,0 4 1,0-5-1,0-1-719,0-2 0,2-3 0,1-1 1319,1-2 0,7-6 0,-4 3 0</inkml:trace>
  <inkml:trace contextRef="#ctx0" brushRef="#br0">9918 17632 8204,'9'-11'0,"-2"-2"401,-1-2 1,-2 5 645,-4 1 409,0 6 1,2-3-24,2 6 1,-1 0 0,5-1-542,-2-4 0,-1 2 0,-2-6-619,2-1 1,-1 3-1,-2-1-2466,2 2 1250,-2 2 1,4 10-1,-6 3 1,0 3 281,0 1 1,0 2-1,1 1 1,2 3-281,2 2 1,5-3-1,-1 4 941,3 2 0,1 1 0,0 1 0</inkml:trace>
  <inkml:trace contextRef="#ctx0" brushRef="#br0">14010 13887 7809,'-7'0'459,"-5"-6"0,10 3 1,-4-4 1707,0 1-1520,5 1 0,-5 7-125,6 2 0,0 4 1,0 5-1,0 2-170,0 2 1,0 4 0,0 6 0,0 0-125,0-1 1,-4 5 0,-1 0-1,2-1 39,2-2 0,-4-1 0,1 1 0,1 2-6,1 1 0,-2 0 0,-2-5 0,0 1-38,0 0 1,-4-1 0,2 1 0,-1 0-194,1-1 1,0 1 0,-2 1-1,2 0 115,2-1 0,1 5 0,2-6 1,-2-1-331,2 0 0,2 3 1,1-6-1,0 3 207,0 2 0,0 0 0,1-2 0,2-3 28,2-4 1,3 1 0,-2-1 0,0-2 265,0-1 0,5-2 1,-2 1-242,2-1 0,-2-1 0,0-2 0,1-2-203,2-2 0,2 4 0,-1-1 0,0 1 3,1-1 1,0 1 0,3-4 0,2 0 69,2 0 0,1 0 0,5-3 1,-1 2 138,1-2 0,4-1 0,0 1 0,0 2 16,2-2 1,-4 3 0,6-2 0,-1 1-109,0 1 1,1-5-1,5 5 1,0-2-12,0 1 0,0-1 1,2-4-1,1 0-24,1 0 1,5 0-1,-3 0 1,0 0-59,0 0 1,7 0-1,-3-1 1,-1-2 160,-1-2 1,-4 1 0,-4 4 0,0 0 49,0 0 1,0 0 0,0 0-1,-1 0-133,-4 0 0,2 1 0,-4 2 0,-2 2-136,-3-2 0,0 3 1,-9-2-1,1-1 6,-1-1 1,-1-2 0,-5 0 289,0 0 0,-1-2 0,-2-1 0,-2-4 53,-2-5 0,4 2 0,-2-10 1,0 1-53,1-3 1,-1-3 0,2-3 0,-2-2-107,-3-1 1,6-9-1,-4 3 1,2 0-123,0-2 1,-5 5 0,4-1 0,-2-2-101,-3-2 1,3-1 0,-2 2 0,-1 1-58,-1 1 0,-2 2 1,0-3-1,-2 2 80,-2-2 1,1 0 0,-5-1-1,2 4 39,3 2 1,-3 2 0,2 7 0,1 0 144,2 0 0,1 3 0,0 1-57,0 0 0,-2 4 0,-1-3 0,-3 5-27,-1 4 1,2-1 0,-4 4-15,-1-2 0,-2 0 0,-1-4 0,0 1 16,-1 2 1,-4 1 0,1-6 0,0 2-2,3 3 1,-4-2 0,-1 2 0,-2-3 112,-3-1 0,0 1 1,1 1-1,1 2 3,-2-1 0,-3 4 0,-2 0 0,-4 2 3,-1-1 1,-2 1-1,-4 4 1,0 0-42,0 0 1,-6 0 0,-2 0 0,-4 1-5,-2 4 1,0 1 0,-4 4 0,-3-1-50,0 1 0,-4 1 0,3-1 0,-2-1-132,2 1 1,3 1-1,7-1 1,3-2-295,5-3 1,2 0 0,2-5 0,3 0-50,6 0 0,2-5 0,12 0 0,5-3-761,6-2 1277,5-2 0,13-7 0,3-2 0</inkml:trace>
  <inkml:trace contextRef="#ctx0" brushRef="#br0">14503 15113 8099,'-13'0'550,"0"0"-553,5 0 205,2 0 1,0 0 5,-3 0 1,1 1 0,-4 4 0,-5 5 0,0 5 248,-3 3 0,-8 6 0,2-2 0,-3 1-65,1 0 1,-3 2 0,-1-3 0,-1 2-155,0-2 1,2-1-1,3-5 1,-1 2-203,-3-2 0,1 3 1,5-1-1,-2 0-83,-4 1 1,4 0-1,-6 5 1,0-2 46,-1 2 1,-7 6-1,7 1 1,-2 0 144,1 1 1,-1-2 0,4 5 0,1 1-93,-1-2 1,7-1 0,5-7 0,2 1-183,2 0 0,4-5 1,4-1-436,5-2 0,2-1 0,4-7 0,4-2-2423,7-4 2987,6-4 0,14-7 0,1-1 0</inkml:trace>
  <inkml:trace contextRef="#ctx0" brushRef="#br0">15610 15153 7832,'-14'0'0,"1"0"0,0 0 0,-1 0 0</inkml:trace>
  <inkml:trace contextRef="#ctx0" brushRef="#br0">15410 15180 7711,'-21'4'92,"3"1"1,-1-1 1734,1-4-1378,0 0 0,17 0 0,5 0 1,8 0-13,6 0 0,1 6 1,6 3-1,1 3-51,2 1 0,7 8 0,-1 4 0,2 6-107,-1 3 0,1 2 0,4 5 1,0 2-100,0 1 0,-5 1 1,1-4-1,1 4-297,2 4 1,-4-4 0,1 0 0,-1-5-376,-1-5 0,9 4 0,-3-5 1,2 0-1268,-1-3 0,-2-3 1759,-4-1 0,-2 5 0,-7 3 0</inkml:trace>
  <inkml:trace contextRef="#ctx0" brushRef="#br0">12490 16512 8046,'0'-17'-29,"0"-1"1,0 4 0,0 6-1,2-1-80,2 1 1,-1-2 0,5 4 0,-1 0 336,0 0 0,-2 0 1260,4 2-1016,-6 2 0,3 2 0,-6 9 0,0 5 53,0 3 1,0 3-1,0 5 1,0 0-338,0 3 1,0 6 0,0-1-1,0 1-151,0 3 1,1 1 0,2 2-1,3-1-27,1-4 0,-4 4 0,3-4 0,-1 2-170,-1-1 1,5 1 0,-4-6 0,-2-1 85,-2-2 1,3-3 0,1-1 0,-1-2 154,2 2 1,0-5-1,6 0 1,0-1-33,3 0 0,2 4 1,1-4-1,4-2-131,4-1 1,5 2 0,3 1-1,3 0-137,4 1 0,7-4 1,-2 3-1,0-3 99,-1-2 0,4-4 0,-4-2 0,-4 1 234,-4-1 1,0-4-1,-6 1 1,0-2-43,2-2 1,-5-2-1,5-2 1,-2-5 380,0-3 0,5-3 0,-5-1 0,0-2-424,1 2 1,1 1 0,4 2 0,-3 0-338,-1-1 0,2 1 0,-2 0 0,-2-1 119,-3 1 0,5 0 0,-10-1 0,-1 1 355,-1 0 1,-3-1-1,-6 1 1,-2 0 181,-1-1 1,-6 0 0,2-3-1,-4-2 48,-1-2 0,0-1 0,0-6 1,0-2-117,0-1 0,-4-6 0,-1 0 0,1-6-248,-2-6 1,4-4 0,-4-3 0,2-2-282,-1 2 1,0-3 0,0 1 0,-2 3 97,-1 5 0,-4 4 0,2 7 0,-5 4-173,-3 4 0,-5 2 0,1 4 0,-5 3 29,-4 4 0,-5 8 0,-8 3 0,-5 1-51,-3 3 1,3 7 0,0 5-1,0 4-457,2 5 0,-2 1 0,8 7 0,4-1 803,3 3 0,3 7 0,4-1 0</inkml:trace>
  <inkml:trace contextRef="#ctx0" brushRef="#br0">13410 17512 8088,'-9'0'480,"0"0"1,5 0 0,-3 1-219,1 4 0,1-2 1,5 6-120,0 1 0,0-3 0,0 2 0,0 2 74,0 1 1,0 1 0,2 0 0,1 1 36,1-1 0,0 0 0,-2 0 0,1 1 20,1-1 0,2 5 1,-3 0-1,3-2-75,2-1 0,-4-2 1,5 0-1,1 1-154,2-1 0,1 0 1,1 1-1,-1-1-13,0 0 1,1-1 0,-1-1-1,0-3 13,1 3 0,-1 1 0,2 1 30,3 0 1,-4 1 0,4-1 0,-3 0 55,-2 1 0,-1-1 0,0 0 0,0-1-58,3-3 1,1 3 0,-1-5 0,3 2-60,4 0 0,-1-6 0,1 1 0,0-2-33,-1-2 1,4 0-1,-3 0 1,3 0-66,2 0 1,-5 0-1,-1 0 1,-2 0 117,-3 0 0,-1 0 0,-1 0 0,-1 0 88,0 0 1,1 4-1,-1 1-36,0-2 1,1-2 0,-1-1 0,0 0 23,1 0 0,0 0 1,3 0-1,0-1-37,0-4 0,4 2 0,1-4 0,3 0-188,2-1 0,-5 4 0,-1-4 0,-2 2 25,-3 3 0,-1-2 0,-2 0-315,1 2 804,-7-4 1,3 4-1,-4-5-38,2 2 1,1 1-1,4 2 1,0-3-169,1-2 0,5 1 1,3-4-1,3 3-586,2-3 0,-2 1 0,-1-1 0,-4 3 183,0-3 1,2 1 0,-4-1 0,-2 3 309,-1-3 1,-2-1 0,0 1 0,1 0 260,-1 2 0,-1 0 0,-2-4 1,-1 1-66,2 3 0,0-2 0,3 2 0,-1-3-36,0-2 1,1 3 0,-1 0 0,0 1-674,1-5 0,1 2 1,1-5-1,2 2-15,-2-2 1,-1 3 0,-2-4-1,0 1 325,1 0 0,-2-4 0,-4 3 0,-2 0 129,0-1 1,-4-3-1,2 0 1,-2 0 2,-2 1 0,0-4 1,0 4-1,0-3 178,0-2 0,0 2 1,0 1-1,0 2-349,0-1 1,0 2-1,0 0 1,0 0-185,0 1 1,4 3 0,1-2 0,-2 1 57,-2 1 1,3-1-1,1 3 1,-2-1 233,-2-2 1,-1-1-1,0 2 1,0 0 173,0 0 1,0-3-1,0-3 1,0 0-112,0 0 1,0-2-1,0 3 1,0-2-167,0 2 1,0-2 0,0 5 0,0 0-62,0 0 0,5-3 0,-1 4 0,-1 0 126,-1-1 1,2 4-1,1-3 1,-1 2 102,2-2 1,-5 3-1,4-4 1,-4 1 125,-1 1 1,5-3-1,-1 4 1,1-3-21,1-2 1,-5 3-1,5-4 1,-2 0-166,1 1 0,1-3 0,-3 5 1,3 0-84,1 0 0,-4 1 0,3 5 0,-2-1-10,1 1 0,1-3 0,-3 1 1,1 3 170,-1 0 1,0 0 0,0-1 107,2 0 0,0-1 0,-2 1 1,2 0-1,-2-1 0,3-4 1,0 1-1,0 0-101,0 3 1,4-4 0,-1 0-1,3 2-126,1 1 0,-1 2 1,-2 1-1,-1 1-80,1 3 1,2 0-1,2-2 161,-1 1 0,-4 6 105,0-1 1,0 2 0,2 4-95,-2 2 1,2 3-1,-5 5 1,1 0 72,3 1 1,2-2-1,2 7 1,-1-2-262,0 2 0,1-4 0,-1 6 1,0-3-331,1 1 1,-6 4 0,0-2 0,-2-1-161,-3 0 0,-2 3 0,-1-2 1,-1 0 51,-4 4 0,-2-5 0,-5 1 0,2-3-133,1 1 1,4-2-1,-2-5 736,1-2 0,-4-6 0,2 2 0</inkml:trace>
  <inkml:trace contextRef="#ctx0" brushRef="#br0">15663 16153 8019,'0'-14'456,"-2"-2"1,-1 1 0,-2 3 762,-3 0 0,4 5 387,-5-2-1516,6 6 1,3-3 0,10 6 0,5 0-486,3 0 0,10 0 0,0 0 0,6 0-1408,8 0 1803,-2 0 0,17 6 0,-2 2 0</inkml:trace>
  <inkml:trace contextRef="#ctx0" brushRef="#br0">16209 17499 7599,'14'-14'0</inkml:trace>
  <inkml:trace contextRef="#ctx0" brushRef="#br0">16249 17445 8216,'-7'0'1094,"1"2"-1044,6 2 1,-1-2 0,-2 4 71,-2 0 0,1-4 1,4 7 44,0 2 0,0-4 0,0 2 30,0 1 1,0 2 0,0 2-51,0-1 0,0 0 0,0 1 0,0-1-11,0 0 0,0 1 0,0 0 0,0 3-91,0 0 0,0 6 1,1-4-1,2 2-23,2 2 0,4 2 0,-4 2 1,3 0 8,2-1 1,-4 4 0,0-2 0,-1-3 142,-1 0 1,0-4-1,-4 0 1,0-2 137,0-3 0,-4-1 1,0 0-1,-1 1-257,-1 2 0,3 0 1,-4-3-1,1 1-251,3 2 1,-3 5 0,0-2 0,-1 1-57,-4 1 1,-1-3 0,-1 4 0,0-3 191,-1-2 0,-3 3 0,-3-2 1,0-1 265,-4 0 1,0 3 0,1-4-1,0-2-132,0-1 0,-1-3 0,0-2 0,2-1 137,-2 2 0,1-6 1,-1 1-1,2-1-301,-2-1 0,0 2 0,1-3 0,0 2-89,0-2 0,-7-2 0,-1 1 0,1 1 127,2 1 0,-3 5 0,-1-5 1,-1 1 83,0 1 0,2-5 0,3 5 0,-1-2 11,-3 1 1,6-1-1,4-4 1,-1-1-46,3-4 1,-6 2 0,6-5-1,-1-3-95,3-1 0,-3-5 1,1-1-1,-2 0 40,-1-1 1,7 4-1,-3-4 1,1 1-13,0 0 1,-6 0 0,4 7 0,-2 0 193,-1 2 1,3 2 0,-4-3-1,3 2-22,2 2 1,1-4 0,5 3 0,-1-2-115,1 0 1,0 0 0,-1-4 0,1-1-43,0 1 0,-1-5 0,1-1 0,1-2 20,3-3 1,-2-1 0,2-3 0,-3 0 36,-1 1 0,1-7 0,1 8 0,2-3 7,-1 1 1,-2 2-1,-1-1 1,1 0-42,3 1 0,-3 1 1,3 1-1,-1 3-47,1 2 0,-1-5 0,4 3 0,0-1 56,0 0 0,-3 0 0,5-5 0,1 1 34,1-1 0,-2 0 1,-1 1-1,2-1 202,2 0 1,1-2-1,0 0 1,0 4-131,0 0 0,0 1 1,0 1-1,0 1-152,0-2 0,0 0 0,0-1 0,0 1-20,0 1 1,-5-6-1,1 7 1,1-3 29,2-2 0,1 1 1,-2-1-1,-1 0-12,-1 1 0,-1-1 0,5 0 0,0 1 133,0-1 0,0-4 0,0 0 0,0 1 25,0 2 1,2 3-1,1 0 1,1 1-71,-1 1 0,-1-6 0,-2 9 0,0-3-91,0 1 0,0 1 1,0-2-1,0 1-57,0-2 1,0 0-1,0-1 1,-2 1 38,-2 1 1,2-10-1,-2 6 1,1-2 37,-2-4 0,4 5 1,-4-4-1,4 0 116,1 1 0,0-4 1,0 4-1,0 1 39,0 2 1,0 3-1,0 1 1,0 3-189,0 2 0,0 0 0,0 3-106,0-2 1,0-4 0,-2 4 0,-1 1 95,-1 3 1,-2 0 0,3 0-1,-3-3 91,-1-1 1,-1-1 0,-2 3 0,1-2 50,-1 2 1,-1-3-1,1-1 1,1 1 3,-1 0 0,-1 1 0,1 5 1,1 1 23,-1 3 1,2-1 0,-1 5-192,-1 2 0,-2 2 0,-1 4 1,-2 4-117,-3 7 1,4 8 0,-6 0 0,3 3 126,-1 2 1,0-2-1,5-1 1,-1-4 113,1 0 1,1-3 0,2-3 0,2-1-92,2 0 0,1 1 0,2-1 0,-2 0-266,2 1 1,2-1 0,1 0 0,0 1-418,0-1 0,4 0 765,1 1 0,5-1 0,-3 0 0</inkml:trace>
  <inkml:trace contextRef="#ctx0" brushRef="#br0">14010 15966 8304,'-1'-19'135,"-4"-4"1,5 12 159,0 6 1,6 11-1,7 12 1,2 4-1502,3 3 1206,-3 2 0,16 0 0,-3-1 0</inkml:trace>
  <inkml:trace contextRef="#ctx0" brushRef="#br0">14557 14247 8249,'0'-14'0,"0"1"0</inkml:trace>
  <inkml:trace contextRef="#ctx0" brushRef="#br0">14650 14167 8300,'-13'-40'65,"5"6"1,2 4-1,0 6 273,-3 7 0,2 3 1,-2 5-600,-1 5 1,-2 8 0,-3 5 0,-3 3-221,-4 2 0,-8 3 0,-4 1 0,-3-2 722,-4-1 0,-12-2 1,-2 2-1,-2 2 237,3 0 1,-7 11-1,6 1 1,-3 5-217,-1 7 0,6 5 0,5 9 0,2 4-193,24-26 1,2 1-1,1 3 1,3 3-1,3 2 1,1 2-1,4-2 1,3 1-183,2 1 0,4-2 0,9 0 0,4-1 0,6-1 0,5-3 0,4 1 0,5-3 27,6 0 1,5-2-1,6-3 1,4-4-1,6-5 1,3-3 0,1-3-1,2-2-93,1-2 1,3-3 0,-20-4 0,2-3 0,0 0 0,-1-1 0,0-2 0,1-2-1,1-2 1,-1-1 0,1-2 129,0-2 0,0-1 0,0-2 1,1-2-1,0-1 0,-1-2 0,-1-2 1,-2-1-1,1-2 0,-1 0 0,-1-2 1,0-1-1,-1-1 1,0-1-1,-1-2 1,0-2 0,-2-1-1,-2-2 1,-4 2 0,-3-1-1,0-1 1,-1 0 0,-2-1-1,0-1 96,12-18 1,-2-2-1,-3 0 1,-5-2-1,-5-1 1,-4-1-1,-2 2 1,-3 0 30,-1 1 1,-3-1 0,-6 4 0,-3 1 0,-6 7 0,-3 2-1,-5 3 1,-5 3-27,-5 0 0,-6 4 0,-9 5 1,-6 6-1,-6 3 0,-4 5 0,-5 5 1,-3 5-232,-4 3 1,-2 5 0,11 5-1,-2 2 1,1 3 178,-2 2 0,1 3 0,-2 0 0,-3 1 0,-1 2 0,0 1 0,1 2 0,0 0 0</inkml:trace>
  <inkml:trace contextRef="#ctx0" brushRef="#br0">14437 13740 7953,'-14'-6'0,"2"-3"-273,3-2 0,-1 2 224,6 0 1,-1 4 0,7-2-134,2 1 238,4 2 1,-3 4-1,-5 0 1,-7 1 80,-5 4 0,-1-2 0,0 4 0,-2 0 137,-3 1 0,-1-4 0,-3 4 1,2-1-72,1 0 1,4-2 0,-4 2 0,1 1-128,0-1 1,1-2 0,3 2 0,-1 0 33,-2 1 1,2-1 0,-4 3 0,-1-1 5,-2 2 1,-2 2 0,-1 3 0,0 2 31,-3-2 0,-8 5 0,1 1 0,-2 2 18,1-2 1,-1 2 0,6-5 0,2 0-3,0 1 1,4-1 0,2-3 0,2 2-130,2-2 1,-4 4 0,6-3 0,0 0-144,2-3 0,2 4 1,-2 1-1,-1 1 86,-2-1 0,-4 5 0,3-2 0,-2 2 113,-3-2 0,-2 7 1,-5-2-1,-3 1-56,-1 0 0,-2-1 0,5 1 1,-1 0 103,1-1 1,1 2-1,4-6 1,2 2-106,2 2 1,0-2 0,5-2-1,2 0-12,1 0 0,0 1 1,-1 0-1,-2-2-4,2 2 1,-5 5-1,-1 4 1,-2-1-1,2 1 1,-6 4-1,3-1 1,-2 2 28,-3 2 0,1 0 0,1 0 0,-2 0 70,-1 0 1,0-2 0,4-1 0,2-3-9,3-1 1,-2-2 0,5-4 0,-1-1-57,1 1 0,1 0 0,5-1 0,0 1-59,-1 0 1,1 1-1,0 1 1,-1 3 4,1-3 1,0 8-1,-2 2 1,-1 1-16,-2 3 1,-4 1 0,2-1 0,1 1 31,0-1 1,-3-3 0,4-3 0,2-3 114,1-1 0,1 3 0,1-5 0,0-2-10,-1-1 0,6-1 0,0 0 0,1-1-25,-1 1 0,5 1 0,-1 2 0,2 2-163,2 2 0,-4 6 0,0 5 0,-1-1-39,-1 2 1,3 2-1,-4 5 1,-1-1 91,1-3 0,0 1 1,-4-6-1,4-2 108,1-5 1,-4 0-1,2-5 1,1 1 28,2 0 0,-1-2 1,2-3-1,1 1-82,2 2 1,1 1-1,0-4 1,0 1-52,0 2 0,4 6 1,0-1-1,1 4-30,1 4 1,-3 2-1,4 6 1,1-2-38,-1 1 0,0 4 0,4-7 0,-2 3 95,1-2 0,2-3 1,1-5-1,0 1 2,1-2 1,-1 2 0,0-6 0,2 1 69,3-1 0,3 2 1,5-2-1,1 1-81,0-2 0,8 2 0,4-4 1,1-1-75,3 1 1,6 2-1,0-2 1,1 0 11,-1-1 1,3 4-1,-5-4 1,2 1 10,0-1 1,-2 4-1,2-5 1,-3 0 116,0 2 0,-3-5 0,6 3 0,1-4 150,2-5 1,6 2-1,2-5 1,4 0-166,4 0 1,-29-9 0,1-2 0,0-1 0,1-1 0,3 1 0,1-2 14,5 0 0,1-1 0,3 0 0,0-2 1,0-2-1,0 0 0,-1 0 0,-1 0-135,-3 0 1,-2 0 0,3 0 0,-2 0 0,-3 0 0,-1 0 0,-1 0 0,0 0-130,-1 0 0,-1 0 0,-2 2 0,-1 0 1,36 3-1,-4-2 119,-1-2 1,1-1 0,-4 0 0,1 0 141,0 0 0,-1 0 0,3 0 0,0-1-43,2-4 0,-33 3 0,0-1 1,34-9-1,2 0-36,-35 5 1,-1-1-1,6 0 1,0 0-1,2 0 1,0 1 0,0-1-1,1 0-134,1-1 1,0 0 0,3-2-1,-1 0 1,-1 1 0,0 0 0,-1 1-1,0-1 74,0 0 0,-1 1 0,-2 0 1,0 0-1,-2 2 0,0-1 0,-3 0 1,0 0 110,0-1 0,-1 0 0,33-9 1,-2 5-1,-8 1 137,-9 3 1,-1-2 0,-9 2 0,-4-2-46,-7 2 0,1-2 0,-2 2 0,-2-3 146,0-1 0,2 4 0,0 0 0,-2-2-344,0 0 0,3-7 0,4-1 0,2-2 56,2-3 0,0 3 0,0-1 0,0-2 55,0-1 0,0-1 0,-1-2 0,-2-2 133,-2-1 1,-1-5-1,3 4 1,-3-2 122,-1-3 0,-2-2 0,-4-1 0,-2 0-178,-3 0 1,-1 0-1,-5 0 1,2-1-102,-2-4 1,3 1 0,-1-2 0,-1 6-331,-3 2 1,-2-1-1,-1-1 1,-3 0 193,3 0 1,-1-1-1,1-2 1,-4-2 91,-1 2 0,3-3 0,-5 0 0,1-1 94,1-3 1,-5-2-1,3-3 1,-2 0-38,-2 2 0,0-3 0,-2 7 0,-2-1-177,-5 1 0,-3-2 0,0 7 0,2 1-82,1 2 1,0 1 0,-4 0 0,0 0 25,-1 0 1,-3-2-1,-1-1 1,1-1-12,3 1 0,0-3 0,1 0 0,-2 0 174,-3 0 1,4-3-1,-6 2 1,3-3 68,-1-5 0,-4-6 1,4 3-1,0 4 60,-1 3 0,4 1 0,-4 5 0,1 2 76,0 2 1,0 7 0,5 3-1,0 3-232,-1 1 1,1 2 0,-2 1-1,-1 2-93,-2-2 0,-5-1 1,0-3-1,-2-2 86,-2-1 0,1-4 0,-1 2 1,2 1-116,3-1 0,-6-7 1,4 3-1,0 0 85,-1-1 1,4 3 0,1 0-1,-1-1 225,0 2 0,5-3 0,-3 5 0,1-1-52,0 1 1,-6 0-1,4 6 1,-3-1-104,1 0 1,0 7 0,-5 1 0,1 1-120,-1 0 0,-1 0 0,-2 3 0,-1-1 2,1-2 0,2-1 1,2 3-1,-1-3 54,0-2 1,-4-1-1,0-7 1,0-2 66,-2-4 0,5-1 0,-4-2 0,1-4 100,-1 1 1,0-1 0,2 2-1,-2 0-57,-2 0 1,0 6-1,-3 3 1,1 5-96,-1 3 0,-3 1 1,-3 7-1,-3 5-49,-1 3 0,-1 1 1,-2 3-1,3-2 41,1 2 0,3 0 0,6-1 0,3-3 4,1-1 1,-3-5-1,5 1 1,2-4-260,1-1 1,7-3 0,5-1 0,4-1-889,3 0 1224,6-1 0,-3-3 0,6-1 0</inkml:trace>
  <inkml:trace contextRef="#ctx0" brushRef="#br0">14810 14713 8137,'-25'-4'-213,"2"-1"0,0-4 0,3 5 1,0 1 256,-4 2 0,-1 11 1,-2 5-1,1 2 98,-1 3 0,2 3 0,1-2 0,3 0-301,2-3 1,-3 1 0,3 0 0,-2 0 176,-3 1 0,3 3 0,-2 1 0,-4 4-56,-3 3 0,-2 12 0,1 2 0,-3 4 207,0-1 0,-3 9 0,4-3 0,0 4 57,1 1 1,-4 1 0,5-4-1,1 2-118,2-2 1,3 8 0,3-1 0,4-1-213,3-1 0,4 1 1,2-2-1,4-1 46,4 0 0,2-1 0,5-5 1,6 0 24,4 1 0,6-1 0,-2 0 0,2-1 34,6-3 1,3 1-1,8-5 1,-1-4 6,4-4 0,7-4 1,1-8-1,5-3-11,2-4 1,6-9 0,-4-5 0,0-2-68,0-2 0,4-6 0,-4-4 0,0-7 5,0-5 1,4-3-1,-4-3 1,-1 0 84,-4 1 0,3-1 0,-8 9 0,1-1-8,-1 1 1,1 1-1,-4 5 1,0 0-32,0-1 1,3 7-1,-3 2 1,-2 4-154,-2 1 0,5 1 0,-9 4 1,1 4 85,-2 3 1,-7 1-1,1 2 1,-3 1 97,-1 2 1,-2 6 0,-3-2-1,-4 3 125,-3 2 1,-4 1 0,0 1 0,-4 4-71,-1 1 1,-1 6-1,-5 6 1,0 1-29,0 4 1,-8 5 0,-5 5 0,-8 1-47,-4 1 1,-6 4 0,-2-8 0,-1 1 60,-3-1 1,-1-3-1,-2-6 1,0-2 5,0-2 1,-5-2 0,1-4 0,-1-1-47,-1-4 0,3 2 1,-4-6-1,1-1-29,3-2 1,-3-6 0,0-1 0,0-3-36,1-6 0,0 1 0,4-6 0,-2 1 103,-2-4 1,-1-2 0,2-2 0,-5 0 32,-3 0 0,-1 0 0,-2 0 0,-1 0-9,-2 0 1,-4 0 0,4-2-1,2-2-85,1-5 1,-1-3 0,1-3-1,4-3-86,4-4 0,-2-3 0,3-3 1,0-3 24,0-5 0,-7-7 1,3-3-1,1 0-9,2 1 1,-2-6 0,4 2 0,2-2 167,2-3 0,7-4 1,3-1-1,2 1-1,3 4 0,5-3 1,3 9-1,5-3-7,4 2 0,-1-1 0,5 3 0,4-4-237,4-4 0,4 1 0,8 2 0,1 2-8,2-1 1,6-4 0,-4 8 0,1 1 154,-3 6 0,1 2 0,-1 7 0,-2 2 3,-1 6 1,3-1 0,1 6 155,2 2-173,1 1 1,0 3 0,1 3-1,0 3-23,2 1 0,4 3 1,3-2-1,7 1-12,4-2 1,8 2 0,3-6 0,5 0-21,2 2 1,2-5 0,-3 2-1,-1-5 68,0-3 1,2-5 0,-5 0 0,-3-2 34,-1-1 1,0 0-1,-10 3 1,-4 2-75,1 2 1,-2 1 0,-2 6 0,-4 3-134,-3 5 1,-1 2-1,0 4 1,-1 2-326,1 5 506,0 9 0,-1 3 0,1 5 0</inkml:trace>
  <inkml:trace contextRef="#ctx0" brushRef="#br0">14810 14620 7973,'-14'-6'-60,"1"4"1,0 0 0,-1 4 155,1 7 1,-2 9-1,-2 6 1,-4 5-109,0 7 1,-7 7-1,4 4 1,2 4-140,1 3 1,-1 3 0,3-2 0,-2-1-15,-3 0 0,-1 6 0,-1-5 0,-1 1 140,0-1 1,-4 6 0,-1-6-1,-3 1 205,-2-1 0,0 1 0,0-7 1,3 1 104,2-1 0,-8 9 0,3 0 0,1 5-184,2 4 1,16-32 0,1 1 0,1 1 0,0 0 0,1 1 0,1 1-72,-1 1 0,2 1 0,4 1 0,1-1 1,2-1-1,1-1 0,-3 35-295,5-7 1,3 2-1,5-7 1,4-2 66,2-4 1,9-9-1,2-2 1,3-4 155,2-1 1,-1-6 0,1-4 0,0-7 185,-1-5 0,7-3 0,1-2 0,2-1-57,-1-3 1,5-3 0,6-6 0,1-3-27,4-6 0,4-1 0,1-12-204,0-2 96,-4-1 0,12-3 0,-5-2 0,0-3-14,0-1 0,-1-1 0,-3-5 0,0 0 47,-2 0 0,6 1 0,-7 2 1,0 3-1,0 2 0,-2-5 1,-7 3-1,3 0-49,1 2 0,-4 0 0,2 1 0,-5 3-10,-5 4 1,2-1 0,-6 4 0,-1 0 35,-2 4 1,-1 2 0,0 1 0,-1 3 13,1 2 0,-6 3 0,-2 6 1,-1 0-2,-1 0 1,1 0 0,-4 1 0,-1 2 63,0 2 0,1 5 1,-3-1-1,0 3 27,-2 1 0,0 0 1,4 1-32,0-1 0,1 0 0,-1 1 1,0-1-28,0 0 1,1 1 0,-1 1 0,0 1 1,1 2 1,-1 5 0,-1-1-1,-2 4 15,-1 0 0,-6 7 0,2 1 0,-4 1 21,-1 1 1,0 3-1,0 2 1,-1-3 29,-4 1 1,2-6-1,-6-1 1,0-1-28,2 0 1,-5 0-1,3-2 1,-3 0-30,-1 2 1,0 3-1,-1-4 1,1-2-107,0 2 0,0 4 0,-2-3 0,-2-2 116,0 0 0,-7 2 0,2 1 0,-3 1 50,-2-1 0,-4 4 0,-2-3 1,1-1 27,-1 1 1,-3 2-1,4-2 1,-1-1-112,1 1 0,-4 0 1,5-4-1,1 2-89,2-1 0,-3-3 1,-1-4-1,-1-1 2,0 2 1,-4-5 0,2-1 0,-2-3 36,1-2 1,-7 1 0,3-3 0,-1-2 77,-1-4 0,-1-4 0,0-1 1,4 0 302,0 0 1,-2-7 0,6-5 0,1-4-206,3-1 0,5-2 0,2 0 0,2-2-122,-2-2 1,5-3 0,1 0-1,3-2-152,2-4 0,4-2 0,2-6 1,-1 0-181,1 0 0,2-5 1,-2-3-1,-1-2 152,1-3 0,3 4 0,-5-8 0,0 4 174,1-2 1,-3-1 0,2 3 0,-3-1 199,-1 1 0,-2-2 0,-2-1 0,0-2-53,0 2 1,4 3 0,3 2 0,1 4-115,-2 1 1,0 2 0,-1 2-1,1 1-173,2 1 0,1-8 0,-6 8 0,1-1 21,0-1 1,-5 2 0,-1 0 0,-2 0-57,-3 1 0,-5 4 0,-4 3 0,0 2 348,1 4 0,-4-3 0,4 13 0,-2 3 134,-3 2 1,0 9 0,-1-3 0,4 5-439,2 5 0,-4 8 0,4 9 0,-1 3 92,1 2 0,0 4 0,6 2 0,-1-1-46,0 1 1,-2 2 0,1-4 0,4-1-72,3-2 0,-1-3 0,4 0 0,3-1 198,5 0 1,0 4 0,5-4 0,2 4 244,2 3 0,1 6 0,0-2 1,0 4-238,0 1 0,6 0 1,4 0-1,6-2-288,7-2 0,6-1 0,4-6 0,-1-6 79,1-2 0,7 1 0,-2-4 0,1-3 229,0-5 0,6 1 0,-3-7 0,2-1 55,2-2 1,9-1-1,0-1 1,3-2-78,1-1 0,9-7 1,2 1-1,4-5-120,-36 6 1,1 0 0,3-2 0,2 0 0,-4 1 0,1 1 0,1-1 0,-1 1-63,0-1 1,-1 0 0,6-3 0,-1 0 0,-4 1 0,1 0 0,-1 0 0,1 0 107,0-1 0,0 1 1,0 2-1,-1 1 0,-1 0 1,-1 0-1,35-6 16,-8 2 1,4 1-1,-8 3 1,-3 5 152,-2 2 1,-4 4-1,0 4 1,-1 6 78,-3 4 0,1 9 0,-5 0 1,-4 6-323,-4 3 1,-1 2-1,-8 5 1,-6 2-33,-6 2 1,-1 1-1,-10-3 1,-5 2 172,-8 3 0,-4-4 1,-14 5-1,-5-2-48,-2-4 1,-11 5-1,-2-11 1,-6-2 133,-1-1 1,-10-2 0,6-6 0,-9 1-132,31-14 0,-1 0 0,-32 13 0,32-15 0,0 0 0,-35 5-137,-1-5 1,32-8 0,-1-1 0,0-2 0,1-3 0,-2 0 0,1-4 81,0-3 1,0-2-1,-2-3 1,0-3 0,4-3-1,0-2 1,-1-2 0,0 0 28,-2-3 1,1-1 0,-1-1 0,1-2 0,1-2 0,0-1 0,0-1-1,1-1 127,2 0 0,-1 0 0,-1 0 0,1 0 0,2-1 0,1 0 0,1 3 0,0 1 142,1 2 0,2 0 1,2 3-1,0 0 0,-21-20 1,2 7 156,2 4 1,8 6-1,8 7-764,7 3 103,3 2 0,10 7 0,7 1-105,12 3 1,21-7 0,18 1 0,12-4 373,6-5 0,-22 9 0,0-1 0,-3-1 0,-1 0 0,2 0 0,1 0-40,-2 1 0,1 1 1,3 1-1,0 1 1,-3 1-1,-1 1 0,0 0 1,1 1 44,0 0 1,0 1-1,0 1 1,-1 2 0,0 2-1,0 1 1,-1 0-1,1 0 141,-1 1 0,0 1 1,2 0-1,-1 0 1,33 3-1,0 4-150,-3 7 0,0 11 1,-4 10-1,-6 6-155,-5 10 0,-10 4 159,-6 8 0,-20-30 0,-2 1 0,11 37 0,-9-1 0,-6 2 0</inkml:trace>
  <inkml:trace contextRef="#ctx0" brushRef="#br0">18276 15526 8152,'-21'8'388,"3"-4"0,3-3 245,2-1 0,9 0-164,8 0 1,14 0 0,16 0-1,6 0 10,10 0 1,14-1-1,-25 0 1,2-1 0,3 0-1,1 0-147,3 0 1,1 1 0,5-2 0,1 0 0,-2 0 0,2 0 0,2 0 0,1 0-165,1 0 1,1 0-1,7 0 1,2 0 0,-3 1-1,0 1 1,1-1 0,1 0-7,0 0 1,1 1 0,0-2 0,-1 0 0,-2 0 0,-1 0 0,-2 0 0,-1 0-155,-2 0 0,1 0 1,7-2-1,-1 0 0,-9 0 1,0-1-1,-1-1 0,0-1-11,-2 0 0,1-1 0,-2 0 1,0 0-1,-1 1 0,-1 1 1,-3-1-1,-2 0-169,-2-1 0,-1 0 1,0 0-1,-2 0 1,29-4-1,-4 1-694,-8 3 1,-4-1 0,-15 5 0,-6 2-662,-4 2 1,-10 1 0,-2 0 1526,-3 0 0,-8 0 0,-1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11011 5691 8065,'0'-49'0,"-2"7"681,-2 11 1,2 12-877,-2 1 1,1 9 0,-2 6-108,-3 6 1,-3 0-1,-1 5 1,0-2 301,-2-3 0,-4-2 0,0-1 0,-3 0 232,1 0 1,-10-4 0,2-2 0,-5-2 69,-4-2 1,3 4 0,-3 2-1,-3 2-143,-3 2 1,-7 0-1,1 0 1,-3 0-153,-1 0 1,-3 6 0,-2 1 0,-1 2 12,-7 0 0,-6 0 1,-1 6-1,1 0-11,-1-2 1,33-4-1,0-2 1,1-2-1,0-2 1,-1 1 0,0-1 38,-2 0 1,1-1 0,-1-1 0,1-1 0,0 0-1,0 0 1,1 0 0,-1 0-6,1 0 1,0 0-1,-2 0 1,-1-1-1,4-1 1,0 1 0,-2-2-1,0 1-89,2 1 1,0-1-1,-5-1 1,-1 0-1,1 1 1,1 0-1,-2 0 1,-1 1-7,1 0 0,-1 0 0,-1 1 1,0 0-1,3 0 0,1 0 1,-1 1-1,0 0 66,2 1 1,-1 0-1,-6 1 1,1 0 0,5 2-1,0 1 1,-1-2 0,-1 1 12,0-1 0,-1 2 0,-2 2 0,1 0 0,-1 1 0,1 0 0,1-1 0,0 0-13,0 0 0,0-1 1,1-2-1,0-1 1,0 0-1,0-1 1,1 1-1,0-2-7,1 0 1,0-1 0,-1 2-1,0 0 1,1 0 0,1-1-1,1-1 1,-1 1-9,1-1 1,1-1 0,-2-2 0,1-2 0,0 1 0,0-1 0,3-1 0,-1 1-122,-35-5 0,0-4 0,6-5 0,4 2 92,4 1 1,-7 1 0,5 1-1,3 1 10,2 3 1,1 3 0,1 6 0,3 0 23,0 0 0,2 2 1,-2 2-1,2 5 8,0 3 0,-10 1 0,7 2 0,-2 1-116,0 2 1,4 2 0,2-4 0,4 2-27,4-2 0,7-1 0,3-3 1,4-2 453,5-1 0,1 1 1,5 6-1,-2 4-156,2 0 0,1 7 0,2 7 0,-1 5-93,1 7 1,0 10 0,-2 6 0,-2 5-76,0 4 1,5-33 0,0 2 0,1 3-1,0 0 1,-1 0 0,0 0-136,1 0 1,0 0-1,-3-1 1,0-1-1,2-2 1,0 0-1,0 0 1,0 1 135,-1 0 0,1 1 0,2 0 0,1 0 0,0-3 0,0-1 0,-4 34 207,4-3 1,3 3 0,6 2 0,0 0-135,0-1 0,0 4 0,0-2 0,0-36 0,1 1 116,1 1 0,1 1 0,-1 3 0,2 1 1,1 0-1,0 0 0,-1 2 0,0 1-272,-1 1 0,-1 0 0,1 2 0,-1 1 0,-2-1 0,0 1 0,0 0 1,0 1 31,0 0 0,0 0 0,0 2 1,0 0-1,0 0 0,0 0 1,-1-1-1,0 1-5,-1 2 1,0 0 0,1-1 0,-1-1 0,-1 1 0,-1-1-1,0-1 1,0-1 25,0-2 1,1 0 0,1 1-1,1 0 1,-1-3 0,-1-1-1,2 1 1,1-1 48,-1-1 0,2 0 1,1 0-1,2 0 0,0-1 1,1 1-1,0 0 0,0-1 41,0 1 1,-1 0 0,1 1 0,0 1 0,-1 1 0,-2 0-1,1-1 1,0 1-38,0-1 0,0 1 0,2 5 1,-1 1-1,-1-1 0,-2 0 1,1 0-1,-1 1 12,0 1 0,0 1 0,-1 1 0,0 1 0,0 0 0,0 1 0,-1-2 0,0 1-58,-1-1 0,0 1 0,1 5 0,0-1 1,-1-3-1,0-2 0,1 1 0,-1-1-80,0-3 1,0 0 0,1 4 0,0-1 0,-1-5 0,0 0 0,1-1 0,0-1 53,1-1 1,0 0-1,-2 0 1,0 0-1,-1 0 1,0-1 0,-1 0-1,0 1 43,0-2 1,-2 1-1,0 3 1,0 1-1,0-6 1,-1 1-1,0 3 1,-1 0-10,0 1 0,-2 1 1,0 2-1,0 2 1,-3-1-1,-1 1 1,1-1-1,-1 0 53,1 1 1,0 0 0,-1-2 0,1 0 0,0-3 0,-1-1 0,1-1 0,1 0-25,1-1 0,0 0 0,0 2 0,1-1 0,2-5 0,0-1 0,-1-1 0,0 0-16,1 0 1,0 0 0,0 0 0,1-1-1,0-2 1,1 0 0,-1-2 0,2 0 76,0 1 0,1-1 0,-6 33 1,4 1-1,0-2-130,0 0 0,1-33 0,1 1 1,1-1-1,0 1 0,0 1 1,-1 1-60,-1 1 1,-1 1 0,1 3 0,0 1 0,-1-1 0,0 0 0,1 0 0,0 1 40,0 1 0,-1 0 0,-1 0 0,-1-1 1,4-1-1,1 0 0,-1-1 0,1-1 6,0-1 0,1 0 1,1 0-1,1 0 1,0 26-1,0-4 1,0-5 0,6-12 0,3-5 0,4-6 389,5-6 0,2-4 0,7-3 0,0-3 12,-1-2 1,11 3 0,3-3-1,3 2-160,3 3 0,6 1 1,7 3-1,2 3-101,3 5 1,-31-17 0,0 0 0,3 2 0,-1 0 0,2 0 0,1 1-258,-2-1 0,2 2 0,2 3 0,1 1 0,-2-2 1,1-1-1,-1-1 0,0 0 11,0-1 1,1-1 0,0-1 0,0-2 0,-3 1 0,0-2 0,0-1 0,1-2 257,0-2 1,1-1 0,4 1-1,0-1 1,-2-3 0,1-2-1,2 0 1,1-1-24,2-1 1,1-1-1,2 0 1,2-1 0,-1-2-1,0 1 1,2 0 0,1 1 120,1 0 1,1 0 0,2 3 0,1 1-1,3-1 1,0 0 0,1 2 0,0 1-281,3 0 1,0 2 0,3 1-1,1 1 1,-1-1 0,0 1-1,-1 0 1,-1 1-95,-2 0 0,0 0 0,2 1 0,1-1 0,-2 0 0,0 1 1,0-1-1,-1 0 39,1 1 1,0-1-1,0-2 1,0-1 0,-3-1-1,-2 0 1,1-2 0,-1-1 97,1-1 0,-1-1 1,7-1-1,-1 0 1,-3-3-1,0 0 1,1-1-1,1 0 169,2-1 0,1 0 0,2-1 0,0-2 0,0-1 0,0-1 0,1 0 1,1 1-17,0-1 1,1 0 0,-2 1 0,1-1 0,-1 0 0,1 1 0,0-1 0,-1 0-59,2 0 0,0 1 1,-1 2-1,-1 1 1,-1 0-1,-1 1 0,-1 1 1,0 1-91,-3 0 0,0 0 0,4 0 1,0 0-1,-1 0 0,-1 0 1,-1 0-1,0 1-2,1 2 1,-2-1-1,-4-2 1,-1 1-1,-4 2 1,0 0-1,-2-1 1,-1 1-139,-2-1 1,-1 0 0,-2 1 0,-1-2-1,25-1 1,-2 0 205,-3 0 0,-1-5 0,-12-6 0,-4-4 264,1-2 0,-6-7 0,0 0 1,-3-5 22,-3-7 0,7-2 0,-7-2 1,2 0-131,-1 0 0,2-3 0,-1 0 0,-4 0-135,1-5 1,-7 4 0,-1-3-1,-2-1-389,-3-1 1,-5-5-1,-5 5 1,-5-3 123,-7-1 1,-2-10-1,-4-2 1,-1-4 186,1 30 0,0-1 0,-3-2 0,-1 0 1,2-7-1,1 0 0,-1-2 0,1-2 207,0-1 1,1-3 0,1-9 0,1-3 0,-1 2-1,2 0 1,-1-3 0,1 1 43,1-2 0,1 1 0,0-2 1,1 0-1,2 3 0,1 1 0,0 2 1,0 1-67,-1 2 0,1 0 0,0 1 0,-1 0 0,1 4 0,0 0 0,-1 0 0,-1-1-128,0 1 0,-1-1 0,2-2 0,-1 0 0,-3 7 0,0 1 0,-1-1 0,0 0-107,-2 0 0,-1 0 1,-1 0-1,-2 0 0,-1 0 1,-1 1-1,0 1 0,-1 0 1,-1-1 0,0 0 0,1-1 0,0 0 1,-2 0-1,-1 1 0,1 0 0,1-1 39,1 1 0,0 0 1,-2-5-1,1-1 0,0-2 1,1-1-1,1-3 1,1 0 57,0-5 0,2 0 0,0 0 1,0-2-1,-1 0 0,1-1 0,2 0 1,0 0-1,1 22 1,0 0-1,1 0 1,1-25-1,0 1 1,0 0-1,1 0 1,0 4 0,2 0 86,-1 4 1,1 1 0,0-2 0,-1 1-1,2 4 1,-1 0 0,0 3 0,-2 0-92,2 2 1,-2 1 0,-1 2 0,0 2-1,0 2 1,1 1 0,-3 2 0,-1 0-68,-2 0 0,-1 0 1,-3 0-1,-2 1 0,-1 1 1,0 0-1,-1 1 1,-1 0-309,0 0 1,-1-1-1,-2-4 1,-1 0-1,0 1 1,-1 0-1,-1-3 1,-1 0 163,0-1 1,0 0 0,1-4 0,1 0 0,1-2 0,0-1 0,3-2 0,0-2 304,1-6 1,1-2 0,0-1-1,2-2 1,5 23 0,1-1-1,1 0 1,0-1 0,0 1-1,0 0 93,1 0 0,1 1 1,0-2-1,0-6 1,0-1-1,1 0 1,0 5-1,1 1 1,0 0-1,0 0 1,0 1-1,1-1 73,1 0 0,0 1 0,0 0 1,2-19-1,0 2 0,1 3 1,-1 0-1,-1 5 0,-1 2-134,0 1 1,0 1-1,0 2 1,-2 2 0,-1 5-1,-1 1 1,-1 3-1,-1 1-405,0 4 1,-2-1-1,-5-1 1,-3 0 0,1 5-1,-2-1 1,-1 1 0,-1 1-116,-3 0 1,1 0-1,0 1 1,0 1-1,-4 1 1,-2 0-1,2-2 1,0 1 122,0-3 1,-1 0 0,-1 0 0,-1-1 0,3 1 0,1-1 0,1 2-1,0 0 189,1 1 1,1-1 0,2-2 0,0 0-1,-1 2 1,0 0 0,2 2 0,0 0-170,-15-31 1,1 1 0,2 10 0,1 6-223,-1 6 0,-1 13 466,-3 17 0,-2 6 0,-5 10 0,-2 5 0,-3 7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18822 7956 8552,'5'-13'101,"1"0"0,-1-1 0,1 1 101,-3 0-688,5 5 2,-7 2 577,5 12 1,-7 0 648,-4 3 1,4-4 111,-4-10 1,4 2-165,1-6 0,4 5-759,1-5-108,5 6 0,-8-1 69,2 8 0,-8-1 1,-5 6 221,-3 1 1,0-2-1,2-1 1,2 0 9,2 1 1,0-5 0,3 3 955,-1 0-748,-6-5 0,7 6 0,-6-4-387,-2 2 0,0 5 0,-3-2 1,1 1-95,0-1 1,-1 1 0,1 3 0,0-1 184,-1-3 0,-4 0 1,1 2-1,0-2 256,3-3 0,0 1 1,1-3 2,0 2 1,-1-1 0,1-4-147,0 0 1,-1 5 0,1-1 0,0 1-338,-1 1 0,-4 1 0,-1 6 0,0 2-119,0 3 1,-3-3 0,2 4 0,1-1 145,0-1 1,-5 1 0,3-4 0,1-1 465,2 0 0,3-1 1,0-2-1,-1-2 310,-2-2 1,0 3 0,5-3-49,0 1-565,-1-4 0,1 9 0,0-3 1,-1 2-218,1 3 0,-5 1 0,-1 1 1,-2 3 24,-2 2 0,-1 0 1,0 4-1,2-2 75,-2 1 0,1 3 1,0-9-1,4-1 110,0 3 0,4-10 0,-3 3 0,2-2 368,-2-4 1,3 0 0,-2-4-157,2 2 0,1-1 0,3-5-1571,2-4-1585,-3 4-1323,10-5 4272,-4 6 0,1 6 0,-3 1 0</inkml:trace>
  <inkml:trace contextRef="#ctx0" brushRef="#br0">18982 7916 8421,'-7'-10'-163,"2"-3"0,4-2 673,1 0 1,0 6 0,0 0-489,0-1 1,0 2-1,1 1-281,4 1 1,-4 0 469,4 2 1,-4 4 70,-1 0 1,0 1 51,0 8 0,2-1 0,2 2 340,5-1 1,-2-6 0,2 1-1,2-2-268,0-2 0,7 1 0,1 2 0,1 3-383,-1 1 1,3-2-1,-3 4 1,2 1-85,3 2 0,0 6 1,-1 0-1,0-1 16,0 3 0,-2-1 0,1 5 1,0-4 183,-1-1 1,3 1 0,-5-4 0,2 2 130,3-2 0,-4-1 0,2-2 1,2 1-39,1-1 0,8-4 1,1 0-1,2 2-10,-1 6 1,-1-2 0,2 4 0,-5-1-468,-3-1 1,-3 6 0,-1-4-1,-3 0 39,-2 0 1,-3 4 0,-6-6 0,-2 0 23,-2-3 1,3 0-1,-3-2 1198,1-4-655,-4-2-462,9 0 1,-5-3-1504,7 6 1,-6-4 896,1 3 1,-4 0-1,2 2 1,-1-1 87,-3 2 1,-1 0 0,-4 3 0,-2-1-970,-5 0 1588,-9 7 0,-3 0 0,-5 7 0</inkml:trace>
  <inkml:trace contextRef="#ctx0" brushRef="#br0">17463 10169 8086,'-5'-18'486,"1"0"0,-1 0-490,5 5 0,2 1 0,2 2 0,5 2-282,3 2 0,-3-2 0,-2 2 0,1 0 874,-1 0 1,-3-3-256,5 4 0,-6 3 357,2 6 1,-4 3 0,-1 7-195,0-1 1,0 0 0,2 1 0,2-2-236,5-4 0,7 3 1,4-5-1,0 0-125,4 0 0,6-1 1,2 0-1,1 2-32,-1 1 0,4 7 1,-5-4-1,0 3-21,2 2 0,-5 2 1,3 0-1,-3 2 48,-1 1 1,-5 0-1,0-5 1,2 3 45,1 2 1,2 0 0,-1 2 0,1-2-31,0-2 1,4 1 0,1-4 0,-1 2-74,-2-2 0,5-1 0,-8-3 0,2-2-116,1-1 1,0-2-1,-1 2 1,-2-3-178,-1 0 0,-2-5 0,0 4 0,-6-4-1105,-2-1 1,-1 0 222,-1 0 0,-6 6 0,-2 3-504,-4 3 0,4 1 1605,-1 1 0,12-1 0,-1 0 0</inkml:trace>
  <inkml:trace contextRef="#ctx0" brushRef="#br0">20342 10049 7314,'-6'-8'196,"3"2"-99,-6 6 1,5 2 0,-5 1 255,-2 1 0,-1 1 0,-1-5 14,0 0 0,0 0 0,-1 1 0,1 4 114,0 3 1,-5 6 0,-2 4-1,1 2-219,0 1 0,-5 9 1,1-2-1,-6 3 6,-2 1 1,-4 0 0,2-4 0,-1 1-81,-3 2 0,0 1 0,0-6 0,3-1-49,1-2 1,-2-4 0,2-6 0,1 0-237,-1 1 0,2-1 1,4 0-1,2 1-383,3-1 1,-2-4 0,6-2 0,2 1-655,1-1 1,4-2-200,2 4 0,4-7 1333,10 3 0,8 2 0,8 1 0</inkml:trace>
  <inkml:trace contextRef="#ctx0" brushRef="#br0">20022 16446 8959,'0'-14'518,"0"1"1,1 6 0,4 2-462,4 4 0,3 2 70,1 4 1,-1-2 0,-2 4 0,-1 0-6,1 1 1,-2-4 0,1 5-1,0 2 160,-2 0 0,5 3 1,-2-1-1,5 0 145,3 1 0,0-2 0,-4-2 0,4-1-62,4 1 0,3-2 1,4-1-1,0 0-231,2 1 1,2-4 0,-2 4 0,5-2-77,2-4 1,7 4-1,0-1 1,3-1-16,2 2 0,1-4 0,0 2 1,1-2-44,3-2 0,1 0 0,-2 0 0,-3 0 158,-2 0 1,2-2 0,-5-1 0,0-3-42,-1-1 0,-5-2 0,-4-4 0,1-1 85,2 1 0,1 0 1,0-1-1,0 0-131,0-4 1,1 1 0,2-5-1,3-1-87,1-3 1,2 4 0,3 0 0,-2-2 53,-1-1 1,-1-6-1,2 0 1,-4 1 44,-5 2 0,2-3 0,-9-2 0,2 1 47,-1-1 1,-5-4 0,0 2 0,-5-2 94,-3 1 1,-4-2 0,3 1 0,-2-5-171,-3-2 0,5-1 1,1 4-1,3-4-221,2-3 0,0-4 0,1-2 0,1 3 75,2 2 1,5-6 0,-5 5 0,0 1-77,2 1 0,-5 0 1,3 2-1,-3 0 197,-1 0 0,-6-3 0,-4 3 0,-2 0 117,-1 0 1,-6-3 0,0 3 0,-2 1 54,-3-1 1,-2 1 0,-1 4 0,0-2-88,0-2 0,0 1 1,2 3-1,1-2-131,1-2 0,5-4 0,-3 3 1,3-1-6,6-3 1,-2-2-1,6-4 1,0-4-145,4-2-1,0-2 1,1 7 0,-3-3 78,-2 4 1,2-6 0,-6 9-1,-5-2 35,-3 0 0,-2 3 0,-5 2 0,0 3 42,0 1 0,-2-5 1,-1 4-1,-3-2 84,-1 0 1,3 6 0,-4-3-1,1 3 83,-1 3 0,5-3 0,-3 8 0,2-2-138,0 1 1,-2-1-1,3 5 1,-2-1-276,2 1 1,0-5 0,-1 1 0,-4-1 66,1 2 1,-5-3-1,2 6 1,-5-1 26,-3 1 0,-5-4 0,0 5 0,0 2 122,0 0 1,0 0 0,3-1 0,1 3 387,0 2 1,1-3-1,5 6 1,0-3-224,-1-2 1,1 2-1,1 1 1,2 4-227,1 0 1,4-2 0,-4 3 0,1 0 14,0-1 1,-4 1-1,3 3 1,-2-2-35,-3 2 1,1 1 0,0 2 0,-1-1 38,1 1 0,0-2 1,-1-1-1,1-2 134,0 2 0,-1-1 0,1 1 1,1-2-12,3 2 1,-3-5 0,5 1 0,-2-3 39,0 1 1,5 4 0,-4-2-1,1 1-266,-1 2 1,4-2 0,-5 1 0,0 2 53,2 1 0,-5 2 1,2-1-1,-5 1 46,-3 0 0,-1-1 1,3 1-1,-2 0-2,1-1 1,-2 6-1,0-1 1,0-2 96,-1 0 0,1-3 1,3 1-1,-2 0 190,2-1 1,0-4-1,-1 1 1,-1 0-102,2 3 0,1 0 0,1 1 0,-3 0-205,-1-1 0,1 1 1,2 0-1,-1-1 71,-2 1 1,-4 1-1,2 2 1,0 1-224,-4-2 1,-1 4 0,-3 0 0,-2 1 173,-1 3 0,1-3 0,7 1 1,0 1 162,0-2 0,2 5 0,0-5 1,2 1 8,3 1 1,-4-5 0,3 4 0,0 1 41,3-2 0,0 3 1,1-4-1,0 1-36,-1 3 1,1 1 0,0 1 0,-1-2-233,1-2 0,0 1 0,-1 4 0,-1 0-60,-2 0 1,0 0 0,-3 0-1,-1 0 75,0 0 1,3 0 0,-4 1 0,0 2 220,1 2 0,-3-1 1,5-4-1,0 0-31,0 0 1,-1 0 0,4 0-1,-2 0 172,2 0 0,-3-4 0,1-1 0,2 2-127,1 2 1,2 1-1,-2-1 1,-1-2-295,-2-2 1,0 1 0,5 4-1,-2 0-92,-3 0 0,3 1 0,-3 2 0,2 2 208,-2-2 0,4 0 0,-4-1 1,3 3 171,2-2 0,-1-2 0,1-1-41,0 0 1,-1 0-1,1 0 1,0 0 165,-1 0 1,1 0 0,0 0 0,-1-1-247,1-4 0,0 4 0,-1-4 1,1 4-57,0 1 0,-2 0 0,-1 0 0,-2 0 39,2 0 0,-4 0 0,3 0 1,0 1 91,2 4 0,2-4 0,0 4 105,-1-4 1,1-1 0,1 2 0,2 1-51,1 1 1,0 1 0,-4-4-55,-1 4 0,6-2 1,-1 4-1,-2 0-425,-1 1 0,-2 1 0,-3 4 9,0 0 0,-1 1 0,4-1 0,1-1 56,0-3 1,0 3 0,-1-5 37,1 0 0,4 1-386,0-4-1770,6-2 1018,-3 4 0,12-6 0,3-2 1398,3-2 0,1-4 0,1-5 0</inkml:trace>
  <inkml:trace contextRef="#ctx0" brushRef="#br0">20448 10662 7931,'8'-25'0,"-4"2"-165,-2 6 1,-1 8 0,4 4-1080,4 4 1096,-3 1 0,-2 0 1,-8 0 919,-5 0 0,-3-2 1425,-2-2-1730,1 2 1,1-2-1,3 8-134,5 5 1,2-1-1,2 1-120,0 1 0,-4 2 1,-2 1-1,-1 0-77,-4 1 0,-1 3 1,-1 3-1,-2-1-69,-2 0 0,0 3 0,-5-2 1,0-1 12,1 0 0,-3-1 0,7-5 0,0-1 51,3-3 0,5 1 1,1-4 110,2 2 1,2-4-1,5 5-98,4 1 1,2 2-1,7 2 1,0 0-176,4 4 0,-2-2 1,7 5-1,-1 0-160,-1 0 0,-2-4 1,-6 4-1,0-2-9,1-2 0,-1-4 0,0-3 1,1-2-102,-1-2 1,0-2-1,2-4 1,3 0-607,4 0 0,3-1 907,2-4 0,6-8 0,1-8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7518 4491 22970,'0'8'-2390,"6"4"1,2-5-1</inkml:trace>
  <inkml:trace contextRef="#ctx0" brushRef="#br0">7532 4518 11692,'4'-18'0,"0"0"34,-1 2 0,0-5 0,0 1 0,2-1 145,-2 3 1,-2 8 0,-2 4 0,-4 4 0,-4 8-73,-2 5 0,-3 2 1,-1 0 104,-2 1 1,2-3-1,-4-2 1,1-3 332,0 0 0,-4-4 0,4 2 0,2-2 703,1-2 0,2 0 0,-1-2 465,1-2-1151,6-4 0,-5-1 0,3 2 0,-3 0-137,-1-1 0,-1 5 0,1-3 0,0 2 101,-1-1 0,-5 1 0,-3 4 1,-3 1-850,-2 4 1,0-2 0,1 6-1,-1 0 226,0-2 1,-4 3-1,0-4 1,2 2 191,0 2 1,3-4-1,1-2 1,1-2 211,2-2 0,4 0 0,-3 0 1,0 0 30,1 0 0,2 0 0,-3 0 0,2 0 160,3 0 1,-5 0-1,-1 0 1,-4 1-688,0 4 0,-1 4 0,-1 7 1,-2 3-271,-1 2 0,-4-3 0,4 3 0,1-1 121,2 1 1,6-5 0,1 2-1,2-3 558,2-2 0,3-4 1,0-2-1,2 1-96,3-1 0,-2 2 0,3 4-25,1 1 1,-4-1-1,6 0 1,-1 2-418,0 3 0,0-2 0,3 7 0,-3 0-337,-2 2 0,5 6 0,-1 1 0,3-3-100,1-1 1,0 3 0,0 1 0,0-4 512,0-5 1,4 1 0,2-6-1,1-2 531,4-1 0,1-3 0,1-2 1,0-2 18,1-3 1,3 6 0,3-4-1,0 2 66,4 0 0,4 0 0,2 4 1,-2 1-448,2-1 1,4 5 0,-2 1-1,2 2 2,3 2 0,2 2 0,1 1 0,1-3 226,4 0 1,-4-7 0,5 2 0,-2-5 321,1-4 1,4-3 0,-5-6 0,-1 0 403,-1 0 1,1 0-1,0-2 1,-2-1-481,2-1 0,4-5 0,-1 5 1,0 1-197,0 1 1,-1 2 0,-4 0 0,2 0-750,1 0 1,5 0 0,-3 2-1,0 1 207,0 1 0,-2 5 0,-4-3 0,0 0 304,0 0 1,-4-2 0,0-4 0,-1 0 276,-1 0 0,9 0 0,-3 0 0,3 0-63,3 0 1,-3-1 0,6-4 0,0-2-99,-2-1 1,0-2 0,-4 4 0,3 0-204,2 0 0,-1 2 1,3 2-1,-2-1-80,-2-1 0,1-1 0,-4 4 0,-1-2 30,1-1 1,0-2 0,-2 3 0,2-3 45,1-2 0,1-1 0,-5-4 0,0 0 238,0-1 1,0-3 0,1-3 0,1 1 10,-2 0 0,7 0 1,-7 2-1,2-2-215,-1-2 1,3 5 0,1-2 0,-2 2-207,-2-2 0,-1 4 1,0-4-1,-1 3 94,-4 2 0,-2 1 0,-6 1 0,-1 3 38,1-3 1,-5-1-1,-1-1 1,0 0 148,-1-1 1,-2 1-1,4-2 1,1-1 103,-3-2 0,4-1 0,-5 1 0,1-3-68,-1 1 1,3-4-1,-4 5 1,-2-1-142,-1 1 1,-3-3-1,-2 4-156,-1 2 1,-6 1 0,1 2 0,-2-1-368,-2 1 0,-6 1 0,-3 2 0,-4 1 253,-5-1 0,3-2 0,-4-1 0,0-1 386,-4 1 0,0 0 0,-2-2 696,-2-3-318,3 3 0,-13-10 0,5 1 0,-3-2 24,-2-1 1,-3-3 0,-5 8 786,-9-3-1282,-5 10 0,-12-1 1,-2 11-1,36 4 0,-1-1-178,-3 1 0,0 1 1,-1 2-1,-2 2 0,-3 1 1,0 0-1,-1 2 1,1 1-137,0 1 0,1 0 0,-3 2 1,1 0-1,4-2 0,1 0 1,0 0-1,0 0 221,3 0 1,0 1-1,-1-3 1,1 1-1,2 0 1,1 0-1,-32 4 72,2-3 0,-4-6 1,7 3-1,2-2 335,1 0 1,-5 1 0,2-5 0,2 0-495,1 0 0,-2 6 1,0 6 276,-2 8 0,-3-2 0,33-5 0,-1 1 0,-2 0 0,0 0 0,-1 2 0,0 2 0,-1 3 0</inkml:trace>
  <inkml:trace contextRef="#ctx0" brushRef="#br0">14170 5371 24347,'-9'-13'-2496,"0"-1"1,6 1 1510,-1 0 1,2-1 255,2 1 0,0 0 0,0-1 706,0 1 0,0 0 0,0-1 430,0 1-431,0 6 0,0 2 1,-1 10-89,-4 3 0,4 4 0,-4 2-352,4-1 0,7 0 0,4-1 882,7-3 1,-1-3-1,8-6 1,2 0 305,4 0 1,8 0 0,1 0 0,5 0-297,4 0 0,-1 0 0,3-2 0,-2-1-159,-2-1 0,3 0 1,-5 4-1,-1 0 29,-2 0 1,-2-5 0,-2 1 0,-3 1-56,-1 1 1,-4 2 0,-5 0-1,-3 0 187,-2 0 1,-1 0 0,-5 0 638,0 0 1,-7-4-1299,-6-1 0,-7-1 0,-12 3 1,-8-1-129,-7 1 1,-10 2-1,-7 2 1,-4 3 24,-2 5 1,-6 3 0,6 2 0,2-3 162,4-2 0,1 3 0,6-3 1,2 1 186,5-1 1,5 2 0,5-5 218,0 1 1,7-4-534,2 1 0,9-1 0,6 0-508,6 2 1,6 5 832,9-1 1,8 9 0,8 2 0</inkml:trace>
  <inkml:trace contextRef="#ctx0" brushRef="#br0">21382 6464 8502,'0'-21'0,"0"3"384,0 3 0,0 6-552,0 1 1,-2 5 247,-2-2 1,2 5-267,-2 5 571,2-4 0,8 5 0,3-6-97,3 0 0,1 0 1,2 0-1,1 0-26,2 0 1,9 0 0,-2 2 0,2 0-259,2 3 1,7-1 0,-1-4 0,4 2-2,1 2 0,4-2 0,2 2 0,2-2 131,2-2 0,3 0 0,4-2 0,-1-1 35,-4-1 0,5-2 1,-3 3-1,1-2-69,-1 3 0,-6-4 0,-2 1 0,-3 1-154,-3-2 0,1 4 0,-10-2 0,-3 2 51,-4 2 0,-5 0 0,-7-1 0,-2-2 209,-1-2-156,-6 1 0,-3 4 0,-9-1 0,-4-2-125,-5-2 0,-8 1 0,-10 4 0,-4 0-123,-4 0 1,-4 0 0,-5 1 0,0 2 131,-1 2 1,-3 3 0,-3-2 0,1 0-50,0 0 1,1 3-1,5-4 1,1-2 83,3-2 0,3 3 0,8 1 0,2-2 354,5-2 0,9-5 0,4-1 0,3 3 26,2 0 0,4-2-480,0-1 0,8 1 1,1 4 3,7 0 0,11 1 1,5 2-1,7 2-173,6-2 0,8-2 1,8-1-1,7 0-171,8 0 0,2 0 0,-3 0 0,-4 0 101,-4 0 0,-4 0 0,-3 2 0,-7 2-1228,-8 5 1598,-7 9 0,-8-4 0,-2 6 0</inkml:trace>
  <inkml:trace contextRef="#ctx0" brushRef="#br0">3732 9462 31590,'-13'0'-704,"0"0"1,-1 6-1,1 2-574,0-1 0,4 3 1,0-5 1088,-1-2 1,4-3-191,1-5 1,4-2 0,1-6 0,0-1 181,0 1 0,0 0 0,0-1 0,0 1-125,0 0 1,0 4-183,0 0 0,0 7 0,1 1-263,4 4 0,4 7 1,7-1 471,2 3 1,1-5 0,-1-2-1,4-4 464,3-1 0,3 0 0,2 0 0,1 0 214,-1 0 1,-2-6 0,0-1 0,1 0 285,3 2 0,-6-1 1,-4 2-1,1 1-121,-3 1 1,1 2 0,-5 0-266,2 0 0,0 0 0,-5 0 173,1 0 1,-1 5-1191,0-1 1,-4 5 91,0-4 1,0-1 666,4-4 0,1-6 1,-1-1-1</inkml:trace>
  <inkml:trace contextRef="#ctx0" brushRef="#br0">4319 9249 15094,'1'-33'-1117,"4"-2"1,-2 2-1,4 16 905,-1 2 0,3 9 0,-4 6 0,-3 9-176,0 7 0,2 0 0,2 7 0,0-1 241,0-2 1,5 0-1,-3-7 1,4 0 606,2 1 0,-1-5 1,0-2-1,1 0 157,-1 1 0,0-4 0,1 5-696,-1 1 1,-6 2-1,-2 3 1,-4 1-184,-1 2 0,-10 1 1,-5-1-1,-4 4 205,-5 4 0,-1 0 0,-2 1 72,1 0 0,5-1 0,2 1 1</inkml:trace>
  <inkml:trace contextRef="#ctx0" brushRef="#br0">5985 10848 8492,'0'-14'-1823,"0"2"2567,0 18 508,0 1-304,0 0 1,2-2 247,2-10 0,4-2-1011,5-6 0,0 1 0,1 3 0,-1 4 15,0 4 1,6 1 0,4 0 0,0 0-485,0 0 0,5 0 0,-3 0 0,2 0 87,2 0 1,-1 0-1,-4 0 1,-2 0 173,2 0 0,-3 0 0,-1 0 0,0 0-104,-4 0 1,-1 0 0,-2 0-101,0 0 0,1 0 1,-1 0-1,0 1-440,1 4 0,-1-2 667,0 6 0,13-6 0,2 3 0</inkml:trace>
  <inkml:trace contextRef="#ctx0" brushRef="#br0">9571 10875 14807,'-7'-21'-468,"-5"2"0,9 12 0,-5 4-305,3 6 780,0-2 0,11 5 1,3-6-1,4 0 366,5 0 1,-2-4-1,5-1 1,0 1-276,-1-2 1,-2 4 0,3-2 0,0 1 19,-1-2 0,-3 4 1,1-4-1,-4 4-2953,0 1 2721,5 0 1,-4 6 0,4 1-1</inkml:trace>
  <inkml:trace contextRef="#ctx0" brushRef="#br0">11557 10782 8351,'-9'-5'0,"0"1"0,1-1 0,-6 5 0</inkml:trace>
  <inkml:trace contextRef="#ctx0" brushRef="#br0">11464 10835 8351,'0'-9'123,"1"0"0,4 0 259,4 2 1,3 0 0,2 4 0,3-2-382,0 2 1,7 2 0,0 1 0,4 0-124,3 0 1,2 0 0,-4 0 0,4 0-271,1 0 0,2 0 0,4-2 1,-1-1-451,1-1 842,0-1 0,6-1 0,2-1 0</inkml:trace>
  <inkml:trace contextRef="#ctx0" brushRef="#br0">15036 10702 8354,'-7'-6'-151,"0"-2"206,2-5 420,4 6-196,-5 1 0,7 6 92,4 0 0,2-2 0,6-1 0,1-1-202,-1 1 1,0-3 0,2 2 0,2-1-103,0-1 1,10 5 0,-2-4 0,2 4-130,2 1 0,1 6 62,-3 3 0,5 2 0,2 3 0</inkml:trace>
  <inkml:trace contextRef="#ctx0" brushRef="#br0">17289 10755 8338,'-7'-6'105,"2"-3"0,4-3 1,1-1 525,0 0 1,0-1-571,0 1 0,6 4 1,3 2-1,4 1-143,5 3 1,1 0 0,6 0-1,0-1-110,4 1 1,5 1 0,-2 2 0,1 0-87,-1 0 1,5 5-1,-1 0 1,1 1-354,-1 0 0,6 3 631,-2-4 0,15 5 0,0-3 0</inkml:trace>
  <inkml:trace contextRef="#ctx0" brushRef="#br0">20355 10608 8158,'25'-38'0,"-2"4"0,-6 9-382,-2 10 0,-2 7 0,1 10 1,-1 2 236,0 5 1,5 3 0,3 1 0,3 1 264,4-1 1,12-4 0,0-2 0,1-1 86,1-3 0,2-1 1,2-2-1,0 0-232,0 0 1,-2 0 24,-4 0 0,0 0 0,0 0 0</inkml:trace>
  <inkml:trace contextRef="#ctx0" brushRef="#br0">22501 10089 8442,'6'-14'0,"-4"1"0,4 0 0</inkml:trace>
  <inkml:trace contextRef="#ctx0" brushRef="#br0">22515 9889 8345,'13'-21'0,"0"3"0,1 3 0,-1 2 0</inkml:trace>
  <inkml:trace contextRef="#ctx0" brushRef="#br0">22595 9729 8621,'4'-21'661,"0"3"1,2 9-214,-1 5 0,-4 5 0,4 8 0,-5 9-235,-5 6 0,1 7 0,-6 3 1,-2 2 86,1 1 1,1 8 0,-3-3 0,1 2-422,3 2 1,-1-1 0,5-4-1,2 2-421,2 1 1,1-1 0,0-6-1,1-4-114,4-5 0,-2 0 0,5-11 656,3-6 0,1 3 0,1-7 0</inkml:trace>
  <inkml:trace contextRef="#ctx0" brushRef="#br0">22621 10129 8345,'-22'-11'0,"3"-4"858,4-4 1,0 7-90,11-1 1,-1 10-1023,5 3 0,6 10 0,5 8 0,5-1-225,6-3 0,3 0 0,2 0 0,1 3 478,3 1 0,-3-1 0,5-3 0</inkml:trace>
  <inkml:trace contextRef="#ctx0" brushRef="#br0">23101 10195 9873,'0'-23'0,"2"-3"1420,2 3 1,-1 8-1097,6 10 0,-6 5 0,1 6 0,-2 6-286,-2 5 1,-5 6-1,-1-1 1,1 4-77,-1 0 1,1-1 0,4-1 0,-2-3-533,-2-2 0,1-1 221,4-5 1,0-7 0,1-6 189,4-7 0,2-11 0,8-6 0,1-4 94,2-3 0,4-5 0,-2 4 1,0-1 408,4 1 0,-5 2 1,-1 8-1,-5 4 224,-4 3 0,3 4-752,-3 2 1,-2 4 0,1 11 0,-2 6-239,-3 4 1,3 8-1,-1 0 1,3 4-857,2 3 1,2 9 1279,1-5 0,1 1 1,-1-9-1</inkml:trace>
  <inkml:trace contextRef="#ctx0" brushRef="#br0">23701 10342 9234,'0'-42'0,"0"1"0,0 2 0,0 10 2640,0 8-2169,0 12 1,0 5-765,0 8 1,0 4 0,1 3 293,4-2 1,2 2-1,7-5 1,0 0 104,4-1 0,-3 4 0,3-3 0,-3 0-112,-2 0 0,-4-1 0,0-5 981,1 0 837,-4 0-1464,0 0 1,-6 6 0,-2 2-1,0 4-204,-3 2 1,-1 0 0,3 3 0,-1 0-320,1 0 1,1 2-1,2-1 1,0-2-745,0-1 0,0-2 0,0 0 0,2 1 2,2-1 1,4-4-1,5-2 1,2-1-218,3-3 0,2-1 1093,7-2 1,0-12 0,-1-3 0</inkml:trace>
  <inkml:trace contextRef="#ctx0" brushRef="#br0">24101 10382 8353,'1'-13'0,"2"-1"-137,2 1 1,5 0-1,-1-1 263,3 1 1,1 0 0,1 1-139,-1 3 1,-4 3-1,0 6-411,1 0 306,-4 0 1,-5 6 0,-6 3-1,-3 3 37,-2 1 1,2-4-1,-1 0 97,-1 1-96,4-4 0,6 0 0,9-6-303,3 0 382,1 0 0,6-12 0,2-3 0</inkml:trace>
  <inkml:trace contextRef="#ctx0" brushRef="#br0">24301 10262 8129,'13'0'957,"-4"-5"1,-2 0-254,-1-3 1,3 4 0,-3-4-228,2 2 1,1 2-461,4 4 1,-1 6 0,-3 3 47,-5 3 1,2 1 0,-2 0 0,-1 2-373,-1 3 1,-7-3-1,-1 2 1,-1-2 218,-3-1 1,2-1-1,1 0 1,-1-1 59,1-3 1,0-2-344,-2-2 207,-3-4 0,12 5-432,0-6 0,1 0 0,8 0 0,2 0-1291,1 0 1887,1 0 0,6 6 0,2 1 0</inkml:trace>
  <inkml:trace contextRef="#ctx0" brushRef="#br0">24954 10222 8518,'21'0'-167,"0"-5"1,-5 0-1,2-1-665,-2 0 993,-1 1 1,-5 1 286,-6-1 1,-5 1 0,-12 4 0,-2 0 247,-3 0 0,2 0 0,-6 1 0,-1 2-214,3 2 1,-8 4 0,4-3 0,2 0-341,1-1 1,3 4 0,3-4 0,0-1-246,2 2 1,-2-3-88,11 6 0,-1 0 1,7 4-103,2 1 1,4-6-1,5 0 1,0-1 133,1 1 0,1-4 1,1 4 84,2-3 1,-1 4 0,-5-3 255,-3 2 0,-3 1 1,-7 4 21,-4 0 1,-2-1 0,-7-2 0,1-1-401,0 2 1,-5 0-1,0 3 1,2-2-416,1-3 1,6 1 0,2-4-1694,1 1 1386,1-4 1,13 3 916,5-6 0,12 6 0,9 1 0</inkml:trace>
  <inkml:trace contextRef="#ctx0" brushRef="#br0">25261 10448 8481,'-12'-20'1156,"3"-7"0,3-4 0,4 10-479,-2 8 0,-3 6 0,-7 8-940,1 3 0,4 2 1,2 5-1,-1-4-93,1-1 0,4 4 0,-2-1-3203,4 3 3559,1-4 0,12 3 0,3-3 0</inkml:trace>
  <inkml:trace contextRef="#ctx0" brushRef="#br0">25367 10089 8439,'-4'-37'335,"-1"-3"0,1 4-664,4 9 1,0 14 7,0 13 0,0 2 0,0 7 0,0 1-328,0 2 649,6 1 0,1 6 0,7 2 0</inkml:trace>
  <inkml:trace contextRef="#ctx0" brushRef="#br0">25727 9862 8297,'-6'-30'167,"-3"4"1,2 4-1,0 16-271,1 10 1,-9 9-1,2 16 1,-2 0-108,0 2 0,-3 11 0,-1-2 0,-2 3 394,-3 3 0,4 0 0,-3 5 0,1 0-360,2-1 1,0 3 0,7-10 0,1-4 176,3-7 0,-3-4 0,5-1 0</inkml:trace>
  <inkml:trace contextRef="#ctx0" brushRef="#br0">25541 10329 8297,'19'-33'0,"2"-3"0,-1-1 660,-2 2 0,0 7 1,-3 8-1,-3 4-212,-1 4 0,-3 8-816,1-1 0,-6 10 0,1 5 0,-2 5 129,-2 3 0,0 6 0,0-2 239,0 3 0,5 2 0,3-1 0</inkml:trace>
  <inkml:trace contextRef="#ctx0" brushRef="#br0">25847 10302 8297,'9'-27'667,"0"1"1,-5 5-1,4 3 1,-1 5 509,1 4 1,-5 0-1550,1 9 1,-1 4-1,0 13 1,3 0 74,1 0 1,-2 2-1,4-1 1,-1-2 184,0-1 0,4-3 0,-3-2-271,2-1 1,3-5-1,-1 4 1,0-2 315,1-3 0,-1-2 1,0-1-1,-1-1 620,-3-4 0,3 4 0,-3-4 43,3 4 0,1 1 0,0 1-471,1 4 1,-5 2 0,0 7 0,1 0-230,2 4 0,1-5 1,0 2 20,1-4 1,-1-4 0,0 2-10,1-5 0,-7-8 0,-2-5 40,-4-3 0,-1 3 1,-1 2-1887,-4 1 1938,-2 2 0,-7 9 0,1 3 0</inkml:trace>
  <inkml:trace contextRef="#ctx0" brushRef="#br0">14357 15006 8223,'-2'-20'-107,"-2"2"0,1 10 0,-5 8-430,2 8 1,0 4-1,3 1 248,-1 0 1088,0-5 0,5-2-145,4-6 1,-3 0 0,7 0-53,2 0 1,1 0-1,1-2-335,0-2 1,5 2-1,0-2 1,0 2-220,1 2 1,2 0 0,5 0 0,1 2-11,0 2 0,5-2 0,4 4 0,1-2 111,-2 1 0,8-1 1,-3-4-1,2 0 98,-1 0 0,4-4 0,0-2 0,1-2 21,0-2 1,3-2 0,-1 0-1,0 2-191,3 1 0,4 5 0,-7-4 0,3 2-162,-2 3 1,1 0 0,-4 0 0,0-1-133,0 1 0,1 1 0,-4 2 132,0 0 0,-4 5 0,5-1 0,-1-1 1,0-1 124,1-2 1,5 0 0,-3 0 0,2-2 225,2-2 1,0 1-1,2-5 1,0 3-274,3 2 1,-3-3-1,-3 1 1,1 1-102,2-2 0,1 4 1,0-2-1,1 2 93,-1 2 0,0-4 0,1 0 0,-3 1 130,-2 1 1,3 2-1,-3 0 1,1 0-10,-1 0 0,3 0 1,-3 0-1,3-1-36,1-4 0,1 2 1,-1-4-1,2-1-128,2 1 1,3 3-1,3-4 1,-2 1 101,-2-1 0,5 5 0,-2-1 1,2 1-3,-2-1 0,2 2 1,-5-2-1,0 2-30,1 2 1,3 5 0,-2 1-1,0-1-4,-4 1 0,3 3 0,-1-4 0,2-1-17,2 2 1,-3-4-1,-1 2 1,-1-3 131,-1-1 0,10 0 0,-2 0 0,2-1 109,2-3 0,0 2 1,-4-4-1,-2 2-103,1-1 1,3 1 0,-8 4 0,0 0-192,0 0 0,4 6 0,-6 1 0,0 2-157,-2 0 1,2 0 0,1 4 0,0 0 112,1 1 0,-9-1 1,4-1-1,-4-2 290,-2-1 1,2-4-1,-4 2 1,0-1 65,0-3 1,4-2 0,-1-1 0,1 0-38,-1 0 1,3-4 0,-3 0 0,3-1-180,1-1 0,0 5 0,1-4 0,-1 2-59,0-1 1,4 2-1,-3-2 1,-2 2-101,0 2 0,-5-4 0,2 0 1,2 1 54,0 1 1,7 2 0,1 0 0,1-1 140,-1-4 1,3 4 0,-1-5 0,1 1 209,2 1 1,4-6-1,-6 2 1,0-1-38,-4 0 0,9 6 0,-9-3 0,1 2-220,2 0 1,-7-1-1,3 5 1,-6-1-447,-2-4 0,-6 4 0,0-4 0,-6 4 43,-6 1 1,-4 0-1,-5 0 1,-4 0-902,-3 0 1,-6 0-701,0 0 1,-30 0 1979,-10 0 0,-21 6 0,-9 1 0</inkml:trace>
  <inkml:trace contextRef="#ctx0" brushRef="#br0">5305 16033 9230,'6'-20'-141,"-4"6"0,4-3 0,0 7-143,3 5 1,8 10-1,4 4 1,1 3 106,0 1 1,1 0 0,6 2 0,5 0 202,6-2 1,5 2 0,-1-11 0,4-1 483,-1-1 1,9-2 0,-1 0 0,4 0 49,5 0 1,4-5-1,2 1 1,-2 1-11,2 2 1,4-4 0,0 1 0,0 1-391,-2 1 0,-32 2 0,0 0 1,30 0-1,4 2-147,-36 0 1,-1 0-1,36 4 1,1 4-1,-3-2-55,3-2 1,-34-2-1,0 1 1,2-3-1,1 0 1,-2 0 0,1-1 42,-1 0 1,1 0 0,3-1 0,0 0 0,-5-1 0,-2 0 0,1 0 0,-1-1 75,35-2 1,-35-1 0,1-1 0,0 2 0,-1-1 0,1 0 0,-1-1-7,1-1 0,1 0 1,-2 2-1,1 1 0,0 0 1,0 1 12,1 0 1,0 0-1,28-6 1,6 5-1,-3 1 1,-4 1-203,-3 2 1,-1 0 0,-2 0 0,1 2 24,2 2 1,9 2 0,-5 4-1,1-2 123,-1-2 1,-30-2 0,0 1 0,32-1 0,2-1 215,-1-1 1,0-2 0,-1-2 0,0-2-65,4-5 1,-2-2-1,-34 6 1,0 0 0,0 1-1,-1-1-195,37-5 1,-32 5 0,-1-1 0,-1 1-1,-1 0 1,0 1 0,0 1-100,0-1 0,-1 2 0,36-3 1,-35 5-1,1 0 0,-1 0 1,0 0 34,2 0 1,0 0 0,2 0-1,1 0 1,-1 0 0,0-1-1,-1-1 1,1 1 174,-3-1 0,1-1 0,3-1 0,1-1 0,-4 2 1,1 1-1,1-2 0,0 0 122,-1-1 1,0 0 0,-2 0 0,0-1 0,-1 1 0,-1 0 0,36-4 60,-1-1 0,1-1 0,-6 1 0,-4 3-424,-4 1 0,-2 1 0,-6 4 0,-3-2-245,-5-2 1,-4 1-1,-4 4 1,-7 0-260,-5 0 0,-5 0 1,-7-1-127,-3-4 1,-6 4 0,-10-2-255,-7 6 1027,-14 4 0,6 0 0,-11-1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5345 5597 10324,'14'-34'0,"-1"5"0,-1 5 0,-2 8-1475,-1 5 1552,0 5 1,-2 8 0,-2 2-256,-4 5 0,-5 3 1,-1 1-1,1-1 461,-2-3 0,5 3 1,-5-5-1,1 2 812,1 0 0,1-1-688,7 0 0,5-2 0,7-6 265,2 0 0,0 0 1,-3-1-1,1-2-251,2-1 0,4-2 0,-4 3 0,-2-2-475,-1 2 1,-2 3 0,1 3 0,-1 3 2,0 2 0,1 0 0,0 6 0,4-1 326,4 0 0,4 1 0,2-1 0,1-1-1,3-3 1,3 1 0,-2-5 0,1-2 308,3-2 1,1-1-1,2 0 1,0 0-126,0 0 0,0-1 1,0-2-1,0-3-471,0-2 1,-4 5 0,-2-1 0,-2 2-156,-2 2 0,-2 0 0,0 0 1,2 0 68,1 0 0,0 6 1,-4 3-1,-1 2-6,1-3 0,4 3 0,2-5 1,-1 0 342,1 0 0,4-2 1,-1-4-1,1 0 133,-2 0 1,7-6 0,-5-1 0,0-2-110,1 0 1,-4 4-1,0-3 1,-1-1-321,-4 1 1,4 1 0,-2 4-1,-1-2-238,-2 3 1,-3 0-1,-1 2 1,-2-1 62,2-4 1,-1 4-1,1-4 1,-2 2 251,2-1 1,1-2-1,2-4 1,0 1-74,-1-2 1,1-5 0,0-2-1,-1 0 258,1-1 1,-1 0-1,1-6 1,-2 1-165,-2 0 1,0-4 0,-5 8-1,-2-1-96,-1 3 1,-6-1-1,-2 1 1,-1 2-254,-3 1 1,-1 6 0,-2 0 0,0-1-1010,0-2 1,-6-3 799,-3-3 0,3-1 1,0-3-1,2 4 452,-1 3 1,1-2 0,4-3 0,1 0 137,4-4 0,-2-1 1,4-3-1,0-2-53,1-1 1,-5 1 0,1 7 0,-2 2-256,-2 2 0,0 1 0,0 4 0,-2 1 106,-2 0 1,-4 1 0,-5 2-1,0 2-81,-1 2 1,1-3-1,-2 3 1,-1 1 246,-2-1 1,-1-3 0,3 3 0,-2 0 252,2 0 1,-4-3 0,3 3 0,0-1 277,3-4 1,0 0 0,1-4 0,0-2-224,-1 0 1,1-6 0,0 4-1,-1 0-215,1 0 1,0 1-1,-1 5 1,-1-1-119,-2 1 1,0 6-1,-5 2 1,-2 4-20,-1 1 0,-1 0 0,-3 0 1,0 0 28,-2 0 1,0 4-1,4 0 1,0-1 45,1-1 1,-4-2-1,0 0 1,4 0 344,1 0 1,-4 0 0,6-2 0,-4-2-55,0-5 0,-2-3 0,7-1 0,-4 0-115,0-1 1,3 5 0,1 2 0,0 0-165,1-1 1,-4 5 0,3-1 0,-3 2 60,-2 2 1,0 6 0,-1 2-449,-3-1 161,3 5 0,-5-6 1,7 4-1,-1-2 101,0-2 1,1 2-1,-1-3 1,2-2 136,3-2 1,-3-1 0,4 0 0,-1 0 113,-1 0 0,3 0 0,-4 0 1,3 0-45,2 0 1,0 0-1,1 0 1,-3 0-206,0 0 1,-7 0 0,5 0 0,-1 0-167,-1 0 0,0 5 1,-2 1-1,2 0 108,3-1 1,-2 4 0,6-4-1,0-1 171,-1 2 1,4-4-1,-3 4 1,4-2-78,0 0 1,1 1-1,-2-4 1,-1 2 151,-2 2 1,-1 1 0,1-3 0,-3 1-257,1-1 1,-6 4 0,4 2 0,-3 2-171,-2-2 0,2 2 1,1-2-1,2 5-90,-1 3 1,-1-2 0,0 3 0,3-3 199,2-2 1,1-4-1,5 0 1,0 1 237,-1 2 0,3-3 0,0-2 1,2 1-23,-1-1 0,3 1 1,-1 2-1,1-1-225,-1 1 0,4 2 0,-4 3 1,3 1-251,2 2 1,-3 10 0,0 0-1,0 5-33,0 4 1,0 3-1,3 3 1,-1 1 93,1-1 1,1-1 0,4-4 0,2-2 246,5-5 0,3-5 0,1-3 0,2-6 494,3-2 0,2-3 0,9-3 0,2-3-103,4 0 1,4-5 0,4 4 0,3-2-46,2 1 0,6 3 0,-10 7 0,-2 1-1036,-5 2 0,0 4 0,-8 7 1,-3 5 880,-7 7 1,-4 12-1,-2 8 1</inkml:trace>
  <inkml:trace contextRef="#ctx0" brushRef="#br0">14623 10129 29478,'0'-8'-3277,"0"-4"0,0 9 0,0-5 1612,0-3 0,-1 1 875,-4 1 1533,4-3-45,-5 11 0,7-5 221,4 6 1,-4 1-532,4 4 1,-2 2 0,0 6 0,1 2-625,-1 3 1,-1 3 0,-2 5 0,0 1 317,0 0 0,0-1 0,0 1 0,0-2-272,0-3 0,-5 2 1,1-6 160,1-2-253,1-7 0,2-11 0,0-12 0,0-10-130,0-6 1,-4-10-1,-1 2 1,1-2 131,-2-3 0,4-3 0,-2 5 0,3 4 343,1 2 0,0 4 0,0 6 0,0 3 67,0 4 1,0 8-2,0 1 0,1 6 0,3 2 0,5 6 431,3 9 0,7 4 0,4-1 1,2 6-84,1 2 1,1 1 0,1 1 0,0 0-180,-1-1 1,3 1 0,-10 0 0,1-2-44,-3-3 1,-5 2 0,-2-5 0,-4 0-536,-1 0 0,-3 4 1,-7-6-1,-5 0 328,-3-2 1,-7-2-1,-4 0 1,-2 1-172,-2-1 0,-4-4 0,0 0 0,3 1-97,4 2 0,1-3 0,5-2 0,2 1-624,1-1 0,3-3 389,3 5 0,5-4 1,10 2-323,7-1 1,6-2 1014,8-4 1,17 6 0,5 2 0</inkml:trace>
  <inkml:trace contextRef="#ctx0" brushRef="#br0">15236 10302 24464,'-1'-24'-3205,"-4"-2"0,4 2 2527,-3 6 0,2 11 1215,2 7 0,0 6-566,0 7 1,-4 2-1,-1 1 1,1 3 340,-2 2 0,4 1 0,-2 5 0,2-2-200,2-3 0,0 2 0,0-6-630,0-2 339,6-1 0,6-3 0,6-3 0,0-5 554,1-3 0,-3-2 0,5-3 0,-2-7-402,-2-5 0,-3-3 0,-2-5 0,-3 2-222,-4-2 1,-4-4 0,-1 0 0,-1 4 27,-4 3 0,-2 1 1,-8 5-1,-1 3 399,-2 0 0,0 6 1,5 2-1,-1 2-324,1 2 1,1 11 0,3 2 0,5 2-122,2 0 1,5 2 0,6 1-1,9 0-894,6 1 0,8-8 1128,4 2 0,8-9 0,4 2 0</inkml:trace>
  <inkml:trace contextRef="#ctx0" brushRef="#br0">15743 10315 24850,'-6'-13'-686,"5"0"0,-1 11 0,8 5 918,1 3 1,-2 4 0,2-4-1,1 2-15,-1 2 1,0-3-1,4 2 1,-4 2-341,-1 1 0,3 1 1,-5 0-1,1 1-276,1-1 1,-5 0-1,5-1 1,-1-2-490,-1-1 0,2-6 772,-2 2 0,-2-10 1,4-4-1,-2-3-302,1-1 1,4-5 0,-5 1 0,1-1 625,0-1 0,-2 5 1,5-1 296,-2 5 0,3 6 0,-3-4-263,1 2 1,-4 8-1,3 7 1,-2 4-128,1 5 0,1-3 0,-3 4 1,1-1-68,-1-1 1,3 6-1,0-6 1,0 0-68,0-3 1,3-5-1,-3-1-376,1-2 1,2-2 0,3-5 182,-3-4 1,1-2 0,-6-8 0,1-1-159,1-2 1,-5-6 0,5 2-1,-1-2 502,-1 2 0,2-2 1,-3 7-182,1 0 0,2 8 0,-3 4 516,2-1 0,1 6 0,-3 0 2,1 7 1,6 0 0,-1 2 0,3 2-55,1 1 0,1 1 1,-1-1-1,0-2-672,1-1 0,-1-2 1,0 4-1416,1-2 1315,-1-6-769,0 3 767,-5-6 1,-1 5 0,-4 4-114,2 3 1,1 0 0,-2-2 0,3-1 86,1 2 0,5-4 0,1 0 503,6-1 0,5-1 0,2-5 0</inkml:trace>
  <inkml:trace contextRef="#ctx0" brushRef="#br0">16903 10115 8560,'-12'-6'0,"3"-2"664,-3-4 0,11 10-918,-4 7 1,5 5 0,5 3-1,3 1-219,4-1 1,2 0 472,-1 1 0,0 5 0,1 2 0</inkml:trace>
  <inkml:trace contextRef="#ctx0" brushRef="#br0">16823 10448 12566,'4'-22'-865,"2"0"1,3 4 1387,6 6 0,4 7 1,8 7-1,-1 4 1932,1 3-2442,0 12 1,-1-12-1,1 10 1</inkml:trace>
  <inkml:trace contextRef="#ctx0" brushRef="#br0">12410 7943 7319,'-9'4'-385,"1"1"1,0-2 552,-1-8 0,-1 2 0,5-5 844,3-3 0,0-1-465,2-1 0,0 4-537,0 0 1,-1 6 126,-4-1 0,2 2 0,-6 2 51,-1 0 0,0-1 0,-2-2 0,0-2 57,-3 3 1,-1-1 0,2 0 0,1-3 65,0-2 1,-5 5 0,0-3 0,2 2-181,1-1 0,-3 1 1,1 4-1,-1 0-183,-1 0 1,4 2 0,-5 2 0,3 3 9,-1 1 0,-4 4 1,4-5-1,0 2 193,-1 0 0,3-2 0,-7 4 0,1-4 166,1-1 0,-4 3 0,5-5 0,-3-1-65,1-1 1,1 2 0,-1 1 0,3-1-331,0 2 0,2-3 0,-3 6 0,0 1 13,4 2 0,1 1 1,2 1-1,0 0 12,-1 4 0,1 1 1,1 5-1,2-3 109,1-2 0,6 3 1,-2-2-1,4-1 131,1 0 1,0-1 0,0-5 0,0 1 10,0-1 1,1 0 0,2 0 0,3 1-187,2-1 0,-1 5 1,5 0-1,-2-2 12,1-1 0,5-2 0,-4 2 0,4 1-44,0 2 0,5 4 0,0-4 0,1-2 74,0-1 1,1 0 0,3 1 0,-1 0 135,-2-4 1,0 5 0,-3-7 0,-1 0-81,0 2 0,5-1 0,-2-1 0,2-1-65,-2 1 0,3-2 1,-3 0-1,3 1-99,2-1 1,4 4 0,0-4-1,-1 3-47,-2-2 0,3 3 0,0-4 0,0 3 91,2-2 0,-5 1 1,5-4-1,-2 0 264,0 0 1,0 0-1,-3-3 1,2 1-75,1-1 0,0-1 1,-3-2-1,2-2 117,1-2 1,4 1 0,-2-5 0,0 2-254,-1 3 0,5-4 0,-3 0 0,2-2-296,-1 0 1,-4 1-1,4-2 1,-3 1 198,-2-1 0,1 2 1,-3 0-1,-3-1 181,0 1 1,-1-4-1,0 4 1,-4-4 164,0-2 1,3 1 0,-2 0-1,1-1-98,1 1 1,-1-5 0,4-1 0,1 0-547,0-1 0,4 1 0,0 3 0,-1-2 113,-2 2 0,-3 1 0,-1 2 0,-4-1 93,0 1 1,-3 1 0,-3 2-1,-2 1-23,-4-1 0,-2-4 1,-6-2 244,0-2 1,0-1 0,-1 1-1,-4-4-4,-3-3 1,-9-3 0,-2-3 0,0-3-77,0 0 0,-5-4 0,2 6 0,-4-2-16,0-3 1,-5 4 0,-2 2 0,-1 5-101,-3 3 1,-6 1 0,-1 7-1,-1 5-363,-1 3 1,-6 2 0,-7 7 0,-3 2 212,-6 5 1,-5 4-1,33-4 1,-1 0-1,0 1 1,0 1 70,1-1 1,0 0-1,2 0 1,1 0-1,-24 3 1,8 0-150,7 1 0,10-1 1,5 0-1,5 1-158,3-1 1,4 0 0,7 2-1,2 3 505,1 4 0,6 9 0,-3 3 0</inkml:trace>
  <inkml:trace contextRef="#ctx0" brushRef="#br0">12637 8756 11920,'-7'-6'-559,"1"3"-771,6-6 0,0 0 1226,0-4 0,0 4 1163,0 0-393,0 0 1,0 0 875,0 1-1069,0 5 0,0-2 90,0 10 1,0 2-184,0 6 0,-2-5 0,-1-2 82,-1 0 1,-2 1-3,1 6 0,4 1-282,-4-1 1,0 0-1,0 1 1,2-1-108,2 0 1,1 1 0,-2-1 0,-1 0 119,-1 1 0,-1 0 0,5 3 0,0 0 100,0 0 0,-4 2 0,-1 0 1,2 0-74,2 1 1,-3-3-1,-1-2 1,2 2-33,2 0 1,1 6-1,0-6 1,0 0-68,0-3 1,0 0 0,0-1 0,0 2-112,0 3 0,0-4 0,0 4 0,1-1 84,4 0 0,-4-2 0,5 4 0,-2 1-8,1 2 0,-1-3 0,-4 0 0,2 1 2,2 2 0,-2-1 1,2-1-1,-2-1 86,-2-2 1,0 2-1,0-1 1,0-2 127,0-1 0,0-2 0,0 1-279,0-1 1,0 0 0,0 1 0,0-1-151,0 0 0,4 2 133,1 3 0,3 3 0,-3 4 15,-2-3 1,-2-3 0,-1-4-1,2 1 48,2 2 1,-2 0 0,2-5 0,-2 0 31,-2 1 1,0-1 0,0 0-1,0 1 14,0-1 0,0 0 0,0 1-160,0-1 1,1 0 0,2 1-52,2-1 0,-1 5 1,-3 0-1,2-2-1,2-1 0,-1 2 0,-4 3 0,0 0 64,0 4 0,0-3 1,0 0-1,0-2 23,0-3 1,0-1-1,0-2 1,0 1 40,0-1 1,0-4 0,0 0 350,0 1-407,0-4-776,6 6 437,-4-11 1,4 7-1250,-6-4 1,1-2 158,4 2 0,-4 3 0,5 1 1,0 1-2910,3 0 4365,3-6 0,1 3 0,0-6 0</inkml:trace>
  <inkml:trace contextRef="#ctx0" brushRef="#br0">17796 10262 29179,'0'7'-4975,"-2"-1"4591,-2-6 2989,2 0 0,-4 2-2528,6 2 1,5 4 0,-1 5 0,-1 0-25,-1 1 1,-2 0-1,-2 3 1,-1 2 168,-1 2 1,-5-5 0,3 3 0,0-1 5,0 0 1,0-1-1,3-3-3895,-1-1 3679,-1 0 0,5-7 0,0-6-555,0-7 1,6-11 0,3-5-1,3-6-521,1-2 1,-1-3 0,-1 5 0,-2 2 1038,1 2 0,0-2 0,1 9 0,-4 2 458,-1 1 0,3 2 1,-5 0-1,1-1-138,1 1 1,-3 4 0,6 2 633,1 1 0,2 0 1,3 3-1,1-2-23,2 2 1,5 2-1,0-1 1,2 0-451,1-3 1,1-1 0,0 3 0,-1-1-457,1 1 0,-5 1 0,-1 1 0,-2-2-49,-3-2 1,-5 1 0,-2 4-65,1 0 1,-4 1 0,-2 4-411,-2 4 446,-2 9 0,6 2 0,1 7 0</inkml:trace>
  <inkml:trace contextRef="#ctx0" brushRef="#br0">17902 10422 29643,'-20'-2'212,"2"-2"-101,3 2-126,8-3 1,7 0-1,9 1 1,2 1 728,3 1 1,-1 2 0,2 0 0,1 0-715,2 0 0,0 0 0,-3 2 0,1 1-947,2 1 0,-1 6 1,-3 1 705,-1 5 1,0-1 0,1 4 0</inkml:trace>
  <inkml:trace contextRef="#ctx0" brushRef="#br0">17742 10742 12400,'-11'-25'1136,"2"2"1,4 10-1011,10 9 0,2 2 1,8 2-1,1 0-241,2 0 1,6 4 0,-2 2 0,3 2-530,2 2 1,-2-2 0,-1 0 0,-2 3-1581,2 1 2228,1-5 1,1 5 0,1-5 0</inkml:trace>
  <inkml:trace contextRef="#ctx0" brushRef="#br0">12437 8969 21057,'-7'-6'0,"2"-3"-1947,4-2 1,1 2-1,1 1 2028,4 2 1,4-3-1,5 4 322,0-3 1,2 4-1,-7-4 1,1 1 147,-1-1 1,1 4 0,-5-5 629,-2-1-1267,-2-2 0,-7 5 0,-2 2 471,-4 4 1,0 7 0,3 2-1,3 4-478,0 2 1,3 0 0,-4 3 0,1 0 212,3 0 1,0 2 0,0 2 190,-2 4-265,1-7 0,0 16 0,-1-9 0,2 3 334,2 6 1,-4 3-1,1 5 1,1 0-159,1 3 0,2 8 1,0-1-1,0 3-49,0 6 0,0 1 1,0 1-1,0-2-604,0-2 0,5-1 0,-1-6 0,1-3 144,1-5 0,-3-4 0,4-4 1,-1-7 86,-3-5 1,-2 0-113,-1-6 1,0-5-892,0-4 1,2-8 1952,2-1 0,-2-6-643,2-7 1,4-12-1,-1-3 1</inkml:trace>
  <inkml:trace contextRef="#ctx0" brushRef="#br0">18502 10835 8568,'5'-18'26,"-1"0"1,11 1-1,-2 5 1,2 3 546,0 5 0,3-2-135,-1 1 0,1 1 21,-4 4 0,-7 6 1,-3 2 232,-2 4 0,-2 2 1,0 0-1,-2 3-167,-2 1 0,-3 1 0,-5-1 0,1 2-321,2 1 0,1 4 0,-6-4 0,1 1-259,0 0 0,-1-5 0,1 0 0,0-2-905,-1-1 0,1-3 1,-2 0-610,-3-2 1,4-6-1,-3 0 1569,7-6 0,10-23 0,7-9 0</inkml:trace>
  <inkml:trace contextRef="#ctx0" brushRef="#br0">19435 10102 9264,'14'-7'2368,"-7"1"0,-1 12 0,-6 4 0,-1 6-1865,-4 6 1,-2 10 0,-7 3 0,1 4-336,0 1 0,-1 4 0,1 2 1,0 1-978,-1 4 1,1 0 0,1 4 0,3 2-5358,5 0 6155,-4 1 0,7-11 0,-5-1 0</inkml:trace>
  <inkml:trace contextRef="#ctx0" brushRef="#br0">4306 12328 27792,'0'-14'-3277,"0"1"0,0 4 0,-2 2-97,-2 1 4107,2-5-758,-4 4 0,5-5 0,-2 2 1216,-2 1 1,-1 4-326,2-3 1,3 6 0,-4 2-785,4 7 1,2 7 0,2 4 0,3 5-501,1 7 0,1 4 0,2 6 0,-2 1 630,-2 4 0,4-4 1,-3 4-1,2-5-230,0-5 0,-2 2 1,4-7-1,-4-5-1,-1-6 1,-1-4-1,-4-3 599,4-3 1,-4-5-1,3-8-206,-2-5 0,-2-7 0,-2-5 0,0-3-843,-3-4 0,-4-12 1,5 0-1,-1-1-424,-1-1 0,5-1 0,-5 2 0,2 4 458,-1 3 1,1 3 0,4 4 0,0 2 438,0 3 1,0 2 0,1 7 901,4 0 0,2-1-194,6 1 0,5 6 0,0 4 0,0 6-201,1 6 0,-3 4 1,6 5-1,1 4-232,-3 3 0,1 2 0,-5 1 0,1 3-166,-6 4 1,1 2 0,-7 0 0,-2-2-59,-2-3 1,-2 4-1,-4-5 1,-4-2 230,-2-1 0,-7-2 0,0-3 0,0-2 35,-1-2 0,4-2 1,-4-7-1,1-3-393,0-1 1,-4 3 0,4-4 0,2-2-1731,1-2 0,3 1 1815,4 2 1,2 3 0,6 7-1</inkml:trace>
  <inkml:trace contextRef="#ctx0" brushRef="#br0">4852 12634 17922,'-13'-13'0,"0"1"0,-1 3 1093,1 5 1,0 2-1,-2 4 1,-2 2-79,0 5 1,-6 3-1,4 1 1,0 0-350,0 1 1,-4 4-1,6-1 1,2 1-481,4 1 0,1-2 0,6 3 0,1 1-236,1 0 0,2-5 0,3 2 0,5-3 432,5-2 0,14-6 1,-1-2-1,4-4-326,2-1 1,-2-1-1,3-2 1,-4-3-303,-4-1 1,-7-2-1,-1-6 1,-7-1-644,-6-2 0,-2-1 0,-2 2 0,-2-2 54,-2-2 1,-8 5 0,-6-3 0,1 1 628,-3 0 0,5 5 0,-2 4 147,2-1 0,3 5-422,3 5 1,5 8 0,8 8-1,6 3 334,7 2 0,9 1 1,9 5-1</inkml:trace>
  <inkml:trace contextRef="#ctx0" brushRef="#br0">5119 12794 11005,'-9'-27'0,"-1"2"0,1 3 494,1 4 0,-1 3 3189,5 2-2847,-1 6 1,11 2-1001,3 10 1,3 2 0,0 6 0,-2 2-97,-1 3 1,-4-3 0,2 3 0,-1-4-19,-3 0 0,3-1 1,0 0-286,1 1 800,-4-7 0,8-2 0,-7-10 0,0-4-9,2-3 1,-4-2-1,4-4 1,-2-3 285,1 0 0,4-2 1,-5 5 129,-1 2 1,0 5-582,1 2 1,-2 8 0,2 1 0,-2 9-352,-2 7 1,0 0 0,0 5 0,0 0 194,0 0 1,0-4 0,0 4-1,0-2-67,0-2 1,0-7 0,1-3 16,4-1 0,-2-1 352,6-5 1,-2-8 0,2-4-396,-5-4 0,2-6 1,-1 3-1,-1-1 383,2 1 1,-5 0 0,5 3-1,-1-2 76,-1 2 1,1 1 0,-4 3-33,4 3 0,-2-1 101,6 5 0,-5 1 0,5 4 32,1 0 1,-2 0 0,0 0-1,3 0-37,1 0 0,1 1 0,0 4 1,1 4-221,-1 2 0,-1 4 1,-2 3-1,-1 3-77,2 0 0,-1 4 1,0-3-1,-2 3-960,-2 2 0,2-2 0,-3-1 0,-2-2-543,-2 2 1,4-5 0,-1 0 554,-1 0 0,5-5 0,0-1 1,6-7-199,4-5 1121,2-1 0,7-17 0,0-6 0</inkml:trace>
  <inkml:trace contextRef="#ctx0" brushRef="#br0">5945 12394 30913,'-7'0'927,"2"0"0,10 0-927,4 0 0,3 0 0,2-1 0,3-2 0,0-2 0,3 1 0,-4 4 0,2 0 0,-2 0 0,3 0 0,-1 0 0,-2 0 0,-1 0 0,-1 6 0,-1 3 0,0 3 0,1 1 0</inkml:trace>
  <inkml:trace contextRef="#ctx0" brushRef="#br0">5919 12701 20864,'-12'-18'-1725,"3"0"1,4 6 2279,10 8 1,7 7-1,5 1 1,1 1-897,2 1 1,0-5 0,8 5 408,3 0 1,-2-4 0,3 3 0</inkml:trace>
  <inkml:trace contextRef="#ctx0" brushRef="#br0">16316 12234 20515,'8'-26'-1347,"2"-4"0,-4 3 0,0 7 2680,0 3-1255,-2 10 1,-4 4-1,0 10-216,0 7 1,0 8-1,0 2 1,0 4 194,0 3 1,0 6 0,0-3 0,0 0-25,0-3 0,0 2 0,0-2 0,0-3-139,0-4 0,2-5 1,1-6-125,1 1 1,5-9 438,-5-5 0,1-7 0,-4-11 0,2-4-589,2-3 1,-1-6-1,-4-2 1,0 1 79,0-1 1,0-4-1,-1 2 1,-2-3 284,-2 3 1,-1-1 0,3 8 0,-1 5 426,1 2 0,1 3-44,2 5 0,8 5 1,4 5 147,4 6 1,6 5 0,-3 5 0,1 2-350,-1 3 0,3 2 1,-4 9-1,-3 0-224,-5 2 1,0 5 0,-5-4 0,-2 1-249,-2 0 0,-7 2 1,-4-2-1,-5-1 75,-2 1 0,-7-2 0,2-4 1,-4-2-3,0-3 1,1-3 0,2-6 0,6 1-15,2-1 0,1-5 1,3-3-55,2 1 0,4-4 1,11 2-1,8-2 369,6-2 0,17-6 0,5-2 0</inkml:trace>
  <inkml:trace contextRef="#ctx0" brushRef="#br0">16943 12408 13806,'-6'-20'0,"-3"1"0,-2 1 1029,3 5 0,-3 10 0,5 3 0,-1 7-906,-4 5 0,4 2 1,0 0-1,1 3-193,3 0 1,1 10 0,2-2 0,0 2-75,0 3 0,6 4 0,5-3 0,3-3 140,4-4 0,4-1 0,-4-6 0,-2-4 378,-1-3 0,-1-8 0,-3-2-155,-2-8 1,-3-5-1,-6-5 1,-1-5-25,-4-7 1,-2 2 0,-8-5 0,0 2-105,2 0 0,-8-5 0,8 7 0,0 2 443,2 3 0,-1 10 1,5-1-1468,0 5 1,2 7 116,10-2 0,6 14 1,9 6-1,0 3-694,4 1 0,6 3 1495,1-4 0,12 5 1,-2-2-1</inkml:trace>
  <inkml:trace contextRef="#ctx0" brushRef="#br0">17383 12461 25730,'0'-13'-2170,"0"-1"1,0 5 1801,0 0 0,0 8 398,0 1 0,1 7 1,2 10-1,3 0-3,1 0 0,-4 2 0,3-1 0,-1 0-290,-1 1 0,2-6 0,-3 2 0,3-5 171,1 1 0,-2-5 1,4-2 183,1-3 0,-3-1 0,1-1-624,-2-3 0,3-5 1,-5-8-1,0-2 548,2-2 1,-3 1 0,5-4-1,-2 3 206,-3 2 0,3 1 0,-2 5 666,-1 0 0,3 7-634,-2 6 1,5 7-1,-4 11 1,-1 3-131,2-1 0,-4 5 0,2-2 0,-1 0-182,1 0 0,-2 0 0,4-5 0,-2-2-668,1-1 1,1-7 912,-2-4 0,-1-3 0,6-2 0,0-3-351,-2-5 1,4-5-1,-6-2 1,1-3-286,0-2 1,3-1 0,-4-3 0,-1 1 391,2 2 1,-4 1 0,2-1 0,-3 4 1523,-1 3 1,5 2-639,-1 0 0,2 5 0,-1 4-192,4 2 1,-2 8 0,2 3 0,1 3-371,2 1 0,1 2 0,-1 1 0,-1 4-1498,-2 0 0,-2-3 0,3 2 0,-2-1-867,-2-1 1,4 1 0,-3-4 343,1-1 0,4 0 1949,-3 0 1,2-5 0,3-2 0</inkml:trace>
  <inkml:trace contextRef="#ctx0" brushRef="#br0">18409 12248 10279,'0'-14'560,"6"7"516,3 2 1,3 4 0,1 1-1112,0 0 1,-1 1-1,-2 2 1,-1 3-821,2 2 1,-4-4 0,1 5 826,-3 1 1,0 2 0,-5 2-1</inkml:trace>
  <inkml:trace contextRef="#ctx0" brushRef="#br0">18342 12501 21506,'9'-16'-930,"0"-7"1,0 1-1,4 6 1,2 7 1429,3 9 1,1 6 0,3 7 0,-4 1-645,-3-1 0,-2 0 0,1 1 0</inkml:trace>
  <inkml:trace contextRef="#ctx0" brushRef="#br0">12344 8130 8747,'0'-27'-69,"0"0"1,4 7 0,1 2-480,-2 3 0,0 8 1,-1 1 115,3 0 1,-2 4 1002,-8-2 1,-2 2 0,-5 1 105,3-4 1,-3 4 0,4-4-176,-4 4 0,0-1 0,2 0 30,1-3 0,4 1-505,-4 4 1,5 0 29,-5 0 0,0 0 0,-4 0 0,-2 0 180,-3 0 0,2 0 1,-6 0-1,-2 0 74,-1 0 1,-2 0-1,0 0 1,2 0-87,3 0 1,-3 0 0,4 0 0,-1 0-171,0 0 1,5 1 0,0 4 0,2 2-111,2 0 0,-1 4 0,1-7 0,1 1 170,3 1 1,-3-3 0,3 4 101,-2-1 0,-3 0 0,1-3-25,0 1 0,1 7 0,1-3 0,2 6-61,-1 4 0,0-2 1,-1 6-1,2 2-256,-1 1 1,3 0 0,-1 0 0,1-1 72,-1 0 0,5 4 0,-1-8 0,3 3 181,1-1 0,0-1 1,0 2-1,0-2 48,0-2 1,0 4 0,0-6 0,0 0 145,0-3 1,4 4 0,0 0 0,1 0-179,1 1 0,-3-4 1,6 4-1,1-1-202,2 0 0,3 5 0,2-1 0,4 2-93,0-2 0,6 4 0,-2-6 1,4 2 175,1 1 1,-2-7-1,0 2 1,2-3 135,1-2 1,0 0-1,-4-1 1,-2-2 252,-3-1 0,3-6 0,-4 3 1,1-1-187,1-1 1,-3 1 0,4-5-1,-2 0-337,2 0 1,6 0 0,2 0 0,1 0-65,-1 0 0,10 0 1,-2 0-1,3 0 19,3 0 0,-5 0 1,4 0-1,-4 0 179,-1 0 0,-2 0 0,-2 0 0,-5 0 437,-3 0 0,-1-2 0,-2-1 0,-1-3-146,-2-1 0,-1-2 1,2-4-1,0 1-176,0 3 1,7-7 0,1 2 0,-1-1-332,-2 1 0,4 0 0,3-1 0,0-1-52,1-2 1,-7-4-1,2 4 1,-3 2 125,-1 1 1,-2-2-1,-1-1 1,-3 1 185,-2 3 1,-1-3 0,-5 1 0,0 1-23,1-1 0,-5-5 1,-2 2-1,0-2-133,1-2 1,-1-7 0,4-3 0,-2 1-128,1-1 0,-3-2 1,2 4-1,0 1 62,-2 2 1,1 3 0,-5 1 0,1 2 70,-1-2 0,-1 0 0,-5 1 0,-5 0 15,-5 0 1,-5-1 0,-1 0 0,-6 4-33,-5 0 0,-13-2 1,-1 3-1,-5 0-18,0-1 0,-7 1 0,2 4 0,0 1-155,-1 2 1,2 3 0,-2 0-1,-2 5-250,0 2 0,0 4 1,7 3-1,4 7-64,5 5 0,-1 6 0,11-1 1,3 5-232,4 4 0,5 3 1,7 8-1,3 2 98,5 5 1,2 0-1,4 3 716,2 3 0,4 1 0,5-3 0</inkml:trace>
  <inkml:trace contextRef="#ctx0" brushRef="#br0">12664 8863 8310,'0'-14'-48,"0"1"1,-2 0 244,-2-1 1,1 7 0,-6 1-512,-1 0 0,-2 5 1,-2-4 535,1 4 1,0 1-1,-1 0 685,1 0 522,6 0 1026,1 0-1788,6 0 0,0 6-548,0 2 0,0 4 0,0 2 0,0 0 105,0 4 0,0-3 0,0 4 1,1-1-43,4 0 1,-2 5-1,4-2 1,-1 1 127,-3 1 1,3-3-1,0 4 1,0-3 52,0-2 0,2 3 1,-3-3-1,-1 1-21,2-1 1,-3 3 0,5-3-1,-2 2-152,-3 3 0,2-3 0,0-1 0,-1 1-321,2 0 1,-4 1 0,4 5-1,-2-1 55,1 1 1,-1 0 0,-4 1 0,0 1 99,0 2 1,4 1 0,1-6-1,-2 1 73,-2 0 1,-1-5 0,0-2 0,0 1 263,0 0 0,0-5 0,0 3 1,0-1-213,0 0 0,0 0 0,0-5 1,0 2-181,0 3 1,0-4-1,-1 6 1,-2-2-20,-2-1 1,1 10-1,2-3 1,0-1-109,-3 2 0,-1 1 0,3 0 1,-3 1 100,-1 0 1,4-7 0,-2 0-1,4-3 44,1 1 1,-1 0-1,-2-5 472,-2 1 1,-1-1 0,3 0-262,-1 1 1,-1-6 0,5 1 0,-1 2-570,-4 1 1,4 1-1,-4 0 161,4 1 0,-3 3 0,-2 1 0,0-2-35,0-1 1,0 3 0,3 0 0,-3-2-36,-1-1 1,2-2-1,-4-1 1,-1-2 639,-2-1 1,3-4 0,0 2 186,-1-1 0,-2 3 0,-1-5 0,1 1-468,3 1 0,-3-5 0,5 5 1,-2-1-103,0-1 1,0 5-1,-4-3 1,1 1-26,3 4 0,-7 0 0,2 3 0,0-2-419,-1-4 0,1 4 0,1-3 0,0 2 455,-1-3 0,1 3 0,0-5 0,-1 0 207,1 0 1,0-2 0,-1-3 0,1 2 92,0 2 1,-1-1-1,1-4-222,0 0 1,-1 5 0,1-1-162,0-1 0,-1 3 1,1 0-1,0 0-7,-1 0 1,1 3-1,0-3 1,-1 0 101,1 0 0,0 2 0,-1-2 0,1 0-3,0 0 0,-1 0 1,1-3-1,0 2 247,0-3 0,-1 4 0,1-1 0,0-1-57,-1 2 0,1-3 0,0 5-260,-1-3 0,1 1 0,0-3-48,-1 2 1,1 5 0,0-2-1,-1 0-16,1 1 0,0-1 1,-2 2-1,-2-1 163,0 1 1,-3 1-1,4-1 1,-3-1 181,-2 1 1,5-2 0,-3-1 0,1 1-43,0-1 0,0-3 0,3 4 1,1-1-231,0 1 0,-6-5 0,8 3 0,0-2-149,2 0 0,1 7 0,-5-2 0,1 1 24,0-1 0,-1 3 1,1-3-1,0 2-84,-1 3 0,1-1 0,0 0 0,-1-1 518,1-3 0,0 3 0,-2-5 0,-1 2 76,-2 0 1,0-4 0,5 2 0,-1 0-35,1 1 1,0-4 0,-1 4 0,1-1-233,0 1 1,1-4 0,1 3 0,3 1-314,-3-1 0,-1 1 0,-1 2 0,0-1-41,-1 1 0,1 5 0,0 0 0,-1-3 278,1-1 0,0 1 0,-2 2 0,0-1 188,2 0 1,-8-1 0,9-1 0,0-3 7,2 3 0,1-4 0,-4 2-25,-1 1 1,6-2 0,0 1 0,1 0-217,-1-2 0,4 5 0,-4-3 0,3 3-196,2 1 0,-3 5 1,0 1-1,0 0 138,0 0 1,-3 4 0,5-4 0,-1 0 148,-1 0 1,5-1 0,-5-4-1,1-1 258,1 0 1,-1 0 0,5 1-44,0-1 1,-4 0-1,0 1-192,1-1 1,1 0 0,2 1 0,0-1-105,0 0 1,0 1 0,2 2 0,1 3-127,1 4 1,2 5 0,-3-6 0,1 3 45,-1 2 0,3-2 1,-1-1-1,-1-4 290,2 0 0,-4-3 1,2-2-1,-1 0 54,1-2 1,-2 4 0,2-9 0,-2 4-14,-2 2 1,4-6-1,1 1 1,-2 2-133,-2 1 0,1-4 0,1 3 0,1 2-189,-1 3 0,-2 2 1,-1-3-1,2 1-109,2 2 1,-2 0 0,2-5-9,-2 0 1,-2 1-152,0-1-891,0 0-1932,0-5 1617,0-2 0,6-6 1,3 0-2429,2 0 4028,9 0 0,12-6 0,10-2 0</inkml:trace>
  <inkml:trace contextRef="#ctx0" brushRef="#br0">6545 12394 19252,'-7'0'202,"1"-1"0,6-4-680,0-4 0,6-2 746,3-3 1,-2 7 0,0 4-98,-1 6 1,-1 6-1,-5 9 1,0 2 62,0 1 0,-6 9 1,-3-4-1,-1 2 27,1 1 1,-2-3 0,5-1-1,0-1-140,1-2 0,-4-5 1,4 0-2210,2-2 1701,-4-7 0,5-8 0,-2-9 0,2-5-100,2-3 0,0-4 0,2-6 1,1 1-11,1-1 1,2-3 0,-3 2 0,2 3 520,-2 0 0,3 1 0,-2 2 1,-1 4 252,-2 3 0,4 2 0,1 1 0,0 2 251,0 1 0,4 1 0,0-2 0,5 1-18,3-1 1,4 2 0,-3 1 0,1 0 54,-1-1 1,3 5-1,-3-3 1,1 2-663,-1-1 1,3 0 0,-3 2 0,1-2-309,-1 2 0,-1 2 0,-5 1 0,0 0-658,1 0 1,-5 0 0,-2 1 0,0 4-1096,1 3 2103,-5 4 0,3 8 0,-6 0 0</inkml:trace>
  <inkml:trace contextRef="#ctx0" brushRef="#br0">6572 12554 17548,'0'-18'-1314,"0"1"0,6 5 1517,3 7 0,2 4 1,3 1-1,-1 0-292,0 0 0,1 0 0,-1 0 1,0 1 30,1 4 0,-1 2 0,0 7 0</inkml:trace>
  <inkml:trace contextRef="#ctx0" brushRef="#br0">6532 12714 8522,'-12'-21'278,"3"4"1,3 9 0,8 7 0,2 4-356,5 0 0,3 3 0,3-1 0,1 3-485,2 2 1,1-4 0,-1 0 561,4 0 0,-3 1 0,0 7 0</inkml:trace>
  <inkml:trace contextRef="#ctx0" brushRef="#br0">7212 12701 8540,'0'-14'537,"0"4"313,0 6 1,-5 11-1,-1 15 1,-1 5-923,-4 4 0,0-3 1,-3 5-1,1-1-924,0 4 1,-1-4-1,1 0 996,0-4 0,-1-2 0,1 1 0</inkml:trace>
  <inkml:trace contextRef="#ctx0" brushRef="#br0">7652 12181 8457,'7'2'615,"-3"2"0,-2 8 0,-4 7 0,-1 2 212,-1 2 0,-5 3 1,5 2-1,-1 1-528,-1 2 1,5 5-1,-5-3 1,1-1-488,1 1 0,0 2 0,4-4 0,0-2-266,0-6 1,0-4 0,0-5 453,0-1 0,5-5 0,3-3 0</inkml:trace>
  <inkml:trace contextRef="#ctx0" brushRef="#br0">7945 12607 8582,'7'-19'1473,"-1"-1"0,-6 6 0,0 10-1425,0 10 0,-6 11 1,-3 6-1,-3 3-406,-1 5 0,0-1 0,-1 4 1,1 0-794,0 0 0,-1-4 1,3 1 1150,2-3 0,3-7 0,6-2 0</inkml:trace>
  <inkml:trace contextRef="#ctx0" brushRef="#br0">8185 12301 8636,'7'-13'537,"1"4"0,-4 1 0,5 1-13,3 0 0,1 2 0,0-2 0,1 1-199,-1 3 0,5 0 0,0 0 1,-1-2-149,3 2 1,-6 6 0,6 3 0,-3 2-312,1 2 0,-4 6 1,-7 4-1,-1 0 90,-3 4 1,-8 1 0,-5 2-1,-6 0 103,-6-1 1,-5 1-1,-3-2 1,-1-3 95,2-4 0,2-3 0,5-2 0,4-1 233,3-3 0,2 3-257,-1-3 1,10 1-1,7-1-88,9-5 0,14 2 0,3-1 0,3-2-217,5-2 0,-3-1 0,0 0 0,-1 2-195,-3 2 0,-4-2 1,-2 2 368,-2-3 0,0 5 0,5 2 0</inkml:trace>
  <inkml:trace contextRef="#ctx0" brushRef="#br0">12677 8276 8249,'0'-21'-599,"6"2"1,3 6 264,3 0 0,-3 5 522,-1 4 1,-6 2-71,-2 2 0,-6 0 0,-7 0 0,-1 2 362,1 2 1,0-1-1,1 6 77,3 1 0,-1 2 1,5 2-1,2-1-297,2 0 1,1 0 0,0 1 0,0-1-81,0 0 0,4 2 0,1 2 0,-2 0 1,-2 0 1,3 2 0,1 0 0,-2 0-21,-2 1 0,-1-1 0,0-3 1,0 2-2,0-2 1,-4 3-1,-1 1 1,2-1-70,2 0 1,1 3 0,0-2 0,0 0-89,0 4 1,0 1 0,0 2 0,1 0 116,4-1 1,-4-1 0,4-1 0,-4-2 36,-1 2 1,0 0 0,0-1 0,0 0 96,0 0 1,0 1 0,0 0 0,0-4-169,0 0 0,0 3 0,0-2 1,0 1-65,0 1 0,0-3 1,0 4-1,0-2 59,0 2 1,0 1 0,2 2-1,1-2-74,1-3 0,1 6 1,-5-4-1,0 0 11,0 1 1,0-2 0,0 1 0,0-3 195,0-2 0,0 3 0,0-4 0,0 0-133,0 1 1,0-4-1,0 3 1,0-3-145,0-2 1,0 5-1,1 1 1,2 0 32,2 0 0,0 4 0,-2-4 1,3 2 14,2 2 0,-5-2 0,3 0 1,-2-1 37,1 1 1,-1-5 0,-4 4 0,0-3 77,0 1 1,4 0-1,1-5 1,-2 1 224,-2-1 0,-1 0 0,0 1 0,0-1-267,0 0 1,0 5 0,0 0-1,0-2-243,0-1 0,2 3 0,1 1 0,1 0-22,-1 0 0,0 5 1,0-2-1,3 2 146,1-2 0,-2 2 1,2-5-1,-1 0 196,-3 1 1,3 2 0,-1-4-1,-1-2 33,2-1 1,-5-6 0,4 0 0,-4 1 95,-1 2 1,0 1 0,2 0-1,1 1-250,1-1 0,1 0 0,-4 2 0,2 2-171,1 0 0,5 7 0,-3-2 0,0 3-18,0 2 0,5-5 0,-4-1 1,2-2 138,0-2 0,-5 2 1,4-1-1,-1-2 209,0-1 1,-4-6-1,3-1 403,0 3 1,-3 1 0,5 1-476,-3 0 1,6 1-1,-4-1 1,2 0-243,0 1 1,0-1 0,4 2 0,1 1 97,-1 2 0,2 5 0,1 0 0,2 2-288,-2 1 1,-1 0 0,-2-4 0,1-3 309,-1 0 1,0-4 0,1 4-1,-1-1 308,0 0 1,-4-2-1,0-5 1,1-2 23,2 1 1,2 2 0,-1 1 0,0 0-274,0 1 1,7 3-1,0 1 1,3-1-360,-1-3 1,-6 4 0,3 0-1,-1 0 73,0 1 0,0-4 0,-5 2 0,0-2 206,1-1 0,-1 3 0,0 1 0,1-2 273,-1-1 0,0-1 0,1-1 1,-1-1-58,0-3 0,-1 2 1,-1-2-1,-2 3-65,1 2 1,6-3 0,2 1 0,0-1-205,1-1 0,-3 5 1,6-6-1,1 3-66,-3 1 0,4 0 0,-6 0 0,0 1-11,1-1 1,-4 0 0,1 1 0,-4-2 253,-3-3 1,-2 2-1,2-2 1,-3 2 332,0-2 0,-5 2 0,5-2-199,0 3 0,2 1 0,6 1 0,3 1-452,1 2 0,5-2 1,-2 3-1,1-3-31,0-2 1,1 5-1,3 0 1,1-2 257,0-1 0,-5-2 1,-1 0-1,-2 1 92,-3-1 0,-3-4 0,-2 0 238,-2 1 1,-6 2 0,1 1-1,-1-1-225,2-3 0,-4 3 1,5-3-1,-2 3-503,1 1 0,5 0 1,-1 1 117,3-1 0,-3 0 0,0-1 0,1-2-654,2-1 0,1-1 1,1 2-1,-1-3-415,0-1 0,5 3 1,1-4 1356,2-2 0,1-2 0,5-1 0</inkml:trace>
  <inkml:trace contextRef="#ctx0" brushRef="#br0">19289 12301 8586,'13'-19'147,"0"-3"0,-4 1 0,0 0 0,2 0 0,-1 1 367,-1-4 1,3 5 0,-5 1 361,0 3-761,5 2 1,-10 7 0,2 7-1,-4 10 336,-4 5 1,-2 9 0,-5 0-1,4 5-146,1 0 0,-3 2 0,5 1 1,1-1 86,1 1 0,2 1 0,0-6 0,0-4-330,0-4 0,5-2 1,1-4-347,1-1 1,2-6-190,4-2 1,-5-10 0,-2-5 0,-2-6 91,1-7 1,1-2 0,-4-1 0,3-1 248,-2 0 0,0-2 1,0 1-1,1 2 487,-1 1 1,3 1 0,-1 2-1,-1 5 129,2 2 1,-3 1 0,4 1 0,1 1-219,-1 3 0,2-3 0,6 5 0,1-2-217,2 0 1,6 5 0,-2-4 0,3 3-52,2 2 1,4-3 0,0 0 0,0 0-262,2 0 0,-5 1 0,3 5 0,-3-1-425,-1-3 0,-7 2 0,0-2 0,-4 4-222,-3 4 0,3-1 0,-8 6 0,-1 1-1813,-2 2 2723,-4 1 0,-1 7 0,0 0 0</inkml:trace>
  <inkml:trace contextRef="#ctx0" brushRef="#br0">19489 12394 21040,'0'-20'-1282,"1"6"0,4 10 1,3 2 1971,4 2 1,2 0 0,0 0 0,3 0-693,1 0 0,5 0 0,-1 2 0,4 1-538,0 1 1,-3 2-1,-3-3 1,0 3 411,-4 1 1,-1 8 0,-2 6 0</inkml:trace>
  <inkml:trace contextRef="#ctx0" brushRef="#br0">19569 12674 13065,'-8'-28'246,"4"6"0,8 11 0,5 7 0,3 2-17,1 2 0,7 0 0,2 0 0,3 2-671,2 2 1,-1-2 0,2 2-1,2-1-1975,1 2 2420,6 2 0,-9 6 1,5 1-1</inkml:trace>
  <inkml:trace contextRef="#ctx0" brushRef="#br0">20395 12701 8585,'0'-14'2258,"-1"9"-1601,-4 5 1,4 10-1,-5 9 1,0 0-771,-3 1 0,-3 3 0,-1 0 0,-1 2 67,1 1 0,0 1 0,-1 0 0,3-2 46,2-3 0,-9 3 0,3-4 0</inkml:trace>
  <inkml:trace contextRef="#ctx0" brushRef="#br0">20888 12181 8455,'0'-18'725,"0"0"1,-4 8-61,-1 10 1,1 10-1,4 10 1,0 0-108,0 4 0,0 3 0,0 4 1,0 4-242,0 4 0,-6 5 0,-3 2 1,-3 2-314,-1 2 0,0 0 0,-1 1 0,3-5-695,2-5 0,-2 1 1,7-11-1,1-2-232,1-1 923,2-7 0,6 4 0,2-4 0</inkml:trace>
  <inkml:trace contextRef="#ctx0" brushRef="#br0">21315 12594 9489,'-2'15'0,"-2"3"676,-5 4 0,-3 5 0,-3 4 0,-1 3-188,-2 0 1,-1 7-1,3-4 1,-2-1-313,2-2 1,2 1 0,6-5-1,3-3-1243,4-4 0,2-6 1,4-1 1053,3-6 0,10-10 0,3-7 0</inkml:trace>
  <inkml:trace contextRef="#ctx0" brushRef="#br0">21741 12274 7335,'0'-20'1267,"0"2"243,0 3-571,0 8 1,2 1-480,2 6 1,4 6 0,5 2-266,0 4 1,1 0-1,-1-1 1,0-4-307,1-1 0,4 3 1,1-5-1,2-1-400,2-1 0,-2-2 1,0 0-1,-2 0-272,-3 0 1,-1 0 0,-2 0-84,1 0 0,-8-5 1144,-6 1 1,-6-1-1,-8 5 167,1 0 0,0 2 0,-1 2 1,0 5-88,-4 3 0,3 1 0,-4 2 0,1 0 248,0-2 1,0 8-511,5-8 0,6-1 16,2-3 1,5-6 0,6 1 11,8-2 0,-1-2 0,6 0 0,-1 0 22,0 0 0,4 0 1,-4 0-1,-2 0-165,-1 0 1,3 6 0,-1 3 60,0 3 1,-9 1 0,-3 2 0,-4 1 102,-1 2 1,-7 1-1,-6-1 1,-8 4 4,-4 3 0,-2-4 1,-1-2-1,-2-1-37,-1 0 1,2-1 0,5-3-1,3-1-327,2 0 0,1-5 0,5-4-33,-1-2 177,7-2 0,7 0 0,9-2 1,3-1-47,1-1 1,5-5 0,1 5 0,0 1 3,1 1 0,2 7 0,-4 0 1,-2 3-106,-1 2 1,-3 2 0,-3 1 0,-5 1 130,-3-1 1,-1 0 0,-1 1 0,-5-1-34,-7 0 0,-7-1 0,-8-3 1,-1-4 130,-2-4 0,-6-1 1,1 0-1,-1 0-425,1 0 0,1-1 0,7-2 1,4-2-1235,3 2 1647,4 2 0,3-5 0,1-2 0</inkml:trace>
  <inkml:trace contextRef="#ctx0" brushRef="#br0">21781 12594 8482,'0'-35'47,"0"-1"1,0 2 0,0 12 125,0 4 1,-1 9-45,-3 5 0,-4 8 1,-5 5-1,-1 3 210,1 1 1,4 6 0,0 5-1,0 4 129,2 3 1,-3 11 0,5-2-1,2 1-13,2 1 1,1-4 0,1-1-1,2-3-381,2-1 1,10-3 0,-1-8 0,4-4-171,1-4 0,5-6 0,-2-5 1,5-6-250,4-6 1,-3-9-1,3-6 1,-3-4 30,-1-3 1,-6-6 0,-3 2 0,-4-4 139,0-1 1,-2 0 0,-4 2 0,-3 2 351,-4 5 0,-7 4 0,-2 5 1,-6 6 222,-4 5 0,-4 6 0,-7 6 1,-2 3 65,1 5 0,0 9 1,2 4-1,0 4 249,3 0 0,7 5 0,0 3 0,5 2-570,4 1 1,3 4 0,6-5 0,0 1-405,0-2 0,6-2 0,6-8 0,7-4-262,8-8 1,8-5-1,2-10 1,5-2-229,2-5 1,-1-12-1,-7-4 1,-7-2 287,-5-2 1,-5-7 0,-7 1-1,-3-2 336,-4 1 0,-5 3 0,-5 7 1,-4 1 343,-3 2 0,-5 6 0,-3 8 1,1 4-282,0 4 0,1 8 1,6 7-1,3 6-1140,5 5 1,4 2 0,6 1 1200,7 3 0,6-8 0,8 2 0</inkml:trace>
  <inkml:trace contextRef="#ctx0" brushRef="#br0">22861 12288 10931,'-15'4'-61,"-2"1"0,-4 5 0,-6-3 0</inkml:trace>
  <inkml:trace contextRef="#ctx0" brushRef="#br0">22728 12381 9324,'-13'4'0,"-1"1"1390,1-2 1,6-3-980,2-5 1,7 2-1,6-6 1,10 1-61,6 0 0,7-4 0,2 5 1,1-2-100,3 0 1,-3 6 0,0-1-1,-3 2-56,-6 2 1,0 5 0,-7 1 0,-3 1-276,-5 3 1,-4 7-1,-9 2 1,-6 0 182,-8 0 1,-13 5-1,-6-3 1,-2 1-53,-2 0 0,-5-5 0,2 0 0,5-2 82,5-1 0,7-3 0,4 0-299,4-2 1,12-5 0,10 3-42,13-1 1,12-1 0,8-5 0,5 1 233,2 4 1,5-2 0,-3 4-1,0 1 147,0-1 0,-2 2 1,-5 4-1,-4 2 41,-4 3 1,-4-2 0,-6 6 0,-6 2-58,-5 1 0,-7 2 0,-2-1 1,-7 1-105,-7 0 0,-8-1 0,1 0 0,-4-4-69,-4-4 0,-3-5 0,0-3 0,-5-2 33,-2-2 0,-2-2 0,-2-4 0,1 0-190,1 0 0,-3-4 1,7-2-835,-2-2 638,-2 5 0,6-3 0,4 6 0,5 2 341,3 2 1,5 4-1,-2 5 1</inkml:trace>
  <inkml:trace contextRef="#ctx0" brushRef="#br0">12504 14140 9075,'0'-28'0,"1"-3"617,4 0 1,2 9 0,6 8-1757,1 8 1,-5 9-1002,-1 2 2518,-5 5 0,2-8 1,-8 4 170,-2-1 1,-3-2-1,2 5 1674,-2-2-1106,5-2 0,-4-4-573,2 0 0,2 0-570,-5 0 0,3-4 0,-4-1 25,-1 2 1,-2 2 0,-1 1 0,-1 1 59,1 4 0,-2-4 0,-1 5 0,-2-1-37,2-1 0,1 5 0,2-3 1,-1 0 108,1 0 0,0 0 1,-1-3-1,1 1 91,0-1 1,-1-2 0,1-1-85,0 0 1,4 0-1,0 0 1,-1 0-333,-2 0 1,-3 6 0,-1 3 82,-2 3 1,-4 1-1,2 2 1,0 2 192,-4 0 1,3 6 0,-1-4 0,-2 0 130,-1 0 0,4 3 0,2-4 0,1-3 160,1-5 0,-1 2 0,5-3-265,-1 3 1,2-3 0,2 0 0,1 0-150,-1-2 0,2 5 0,-1-3 0,-1 3-86,-2 1 1,3 0 0,0 2 0,1 3 109,0 4 0,-2-1 0,4 1 0,0 2 7,0 1 0,0 2 0,3-1 0,-1-1 223,1-2 1,1 5 0,4-5-1,1 1-115,1 1 0,6-1 0,-1 0 0,3-4-83,2 0 0,-1-1 0,0-3 0,-1 2 53,-3-2 1,7-1-1,-2-2 1,0 1 105,1-1 0,3 0 0,1 1 1,0 1-62,1 2 1,8-2-1,-1 4 1,1-1-172,0 0 1,7 4-1,4-3 1,2 1-2,7-1 1,-2-1 0,4-5 0,2-1 36,0-3 1,4 1 0,-7-6 0,1-1 145,-1-1 1,6-2-1,-3 0 1,1-2 47,3-2 1,-4 1 0,-4-4 0,-3 1 1,-2 3 1,3-3 0,-1 1-1,-2 1-205,-2-2 1,-2 5 0,-2-4 0,-2 2-111,2-1 0,-3 1 1,0-5-1,-1 1 115,-3 0 1,2-2 0,1-5 0,-1 1 196,1 0 1,-2-2 0,-4-1 0,-2-2-13,-3 1 0,2-3 0,-5-2 1,-1-2-59,-3 2 0,4-4 0,-9 4 0,1-3-134,1-2 0,-7 1 0,1-1 0,-1 0-120,-1 1 0,1-1 1,-5 2-1,-2 1-45,-2 2 1,1 1 0,-6-2 0,-1 2-96,-2 2 1,-2-4-1,1 4 1,-2-2-74,-3-2 1,2 2-1,-5 0 1,1 1 152,-1-1 1,-1 0-1,-5-3 1,0 4 163,1 0 0,-1-2 0,-1 3 0,-2 0-94,-1-1 0,-4 3 0,4 3 1,1 1 226,2 0 0,-3 1 0,-2 3 0,1 3-302,-1 0 1,-3 5-1,4-4 1,-2 4-261,-3 1 0,-2 0 1,-1 0-1,0 1-5,0 4 0,2-4 0,1 4 0,4-4-214,5-1 0,0 0 0,10 0 697,2 0 0,7 0 0,3 0 0</inkml:trace>
  <inkml:trace contextRef="#ctx0" brushRef="#br0">12530 7943 14447,'-7'-28'-855,"1"3"0,6 11-493,0 1 524,0 6 453,0 1 0,0 7-346,0 4 1338,0-4 1,0 4-111,0-10 0,-6 4 1,-3-4-1,-3 4-233,-1 1 1,-2 0-1,-1 1 1,-2 2 107,2 2 1,-3 1 0,-1-4-1,0 3-242,-4-2 1,-1-2-1,-3-1 1,-2 0 153,-1 0 1,-5 2-1,5 1 1,0 1 50,-1-1 1,-1 3-1,-4 0 1,3 1-33,1 4 0,2 2 0,4 3 0,1 4-131,-1 0 1,2 3-1,1 3 1,4 1-234,0 0 0,-2-2 0,4-2 0,4-2-4,3-2 0,-1 4 0,3-6 0,-1 0 157,1-2 1,-1-2 0,4 0 0,0 0-101,0 1 0,2 4 0,4 1 0,0 0-50,0 0 1,1 5-1,3 0 1,5 4-95,3 3 0,2 0 1,0-3-1,3 2 33,0 1 0,7 0 1,0-4-1,4-2 150,3-3 0,6 2 0,-1-5 0,2 0 247,2 0 1,9 4 0,3-7 881,3-4-692,-3 1 0,11-7 0,-4 3 0,1-5-86,-1-2 0,5-2 0,-2 0 0,2 0-223,-2 0 1,-3 0 0,-6 0 0,1 0-266,-1 0 0,-4 0 1,-2 0-1,-1 0 52,-3 0 0,3 0 0,-2 0 1,-1-2 110,-1-2 1,-7 1-1,-1-6 1,1-1 94,-1-2 1,-3-7 0,3-2 0,-2-1 7,-2 0 1,3-1 0,-1-3 0,1-2-196,-1-4 1,-2 3-1,-6-7 1,-4-1-33,0-1 1,2-2 0,-4 0 0,-4 0-237,-3 0 0,-1 4 0,-5 2 1,-2 2-225,-2 2 1,-8-1 0,-5 3-1,-7 3-207,-7-1 1,1 3 0,-10 1 0,-2 2 306,-2 1 0,-11 4 1,-5-1-1,-3 4 264,-1 3 1,-3 2 0,1-4 0,-3 4 111,-4 1 1,-3 0-1,0 3 1,-3-1 147,0 1 0,33 2 0,0 0 1,3 2-1,-1 0 0,2 1 0,-1 0-332,-36 7 1,4 3-1,6 3 1,7 3-981,6 4 0,4 3 0,17 3 0,5 2 1245,6 1 0,10-6 1,3-6-1</inkml:trace>
  <inkml:trace contextRef="#ctx0" brushRef="#br0">12677 8569 9974,'-13'6'-392,"-1"-4"0,1 2 707,0-2 0,-1 4-65,1 2 0,6 0-125,2 1 1,5 0-1,5 3 1,3-2-47,4-1 1,6 0-1,0 5 1,-2 3 8,-1 1 0,-2 10 0,-1-2 0,-3 4-13,-5 3 0,2-1 1,-1 5-1,-2-1 17,-2 1 1,-1 0 0,2-2 0,1-2 80,1-1 0,1-3 1,-5 3-1,0-1-19,0 0 0,4 0 0,2-2 0,0 0-135,0 2 1,-2 5 0,-2-4 0,1 1 110,1-1 1,1 6 0,-5-4 0,1 1-125,4 1 1,-4-5 0,3 3 0,-2-2 61,-2-2 0,0 3 1,0-2-1,0-3 18,0-4 0,0-1 0,0-4 1,0 1-89,0-1 1,0 3 0,0-4 0,0-2 9,0-1 1,0 3 0,0 0 0,0-2-57,0-1 1,0 2-1,0 3 1,0-1 146,0 0 1,-4 3 0,-1-1-1,1 1 40,-2 2 1,4 4-1,-2-7 1,2 0-71,2-4 1,-4 3-1,-1-3 1,2 0 9,2-2 0,-1-7 1,0 1-1,-3 2-146,2 0 1,-4 3 0,-1-1 0,-1 0 63,1 1 0,-1-1 0,-6 2 0,-1 1 63,-2 2 0,0 4 0,3-3 0,-1 1 58,-2-1 1,0 0-1,5-3 1,0 2 76,-1-1 1,5-4 0,1-3 0,-3-1 60,-1 1 1,-1-2-1,1 1 1,2 0-288,1-2 0,0 5 1,-4-5-1,-1 2-99,1 0 1,0-4-1,-1 3 1,1 1 93,0-1 1,-1 4 0,1-4-1,0 3 67,-1-2 0,-3 3 0,-1-4 0,2 4 121,1 2 1,1-1 0,0 0 107,-4 1 1,-1-3-1,-4 0 1,6-2-201,2 1 0,1-3 0,1 1 0,0-1 7,-1 1 1,1-4 0,0 5-215,-1 1 1,1-2 0,0 1-1,-1 0-32,1-2 0,-5 5 1,1-3-1,-1 3 267,-1 1 0,2 0 0,-3-1 0,-1-2 46,0-1 1,3 0-1,-2 4 1,0-1-173,4-3 1,1 3 0,2-3 0,0 1-126,-1-1 1,1 3 0,0-5 0,1 2 0,3 0 1,-3-1 0,3 2 0,-1-1 13,1 1 1,-3 1 0,3-1 0,-1-1 204,1 1 0,-3 1 1,3-1-1,-3-3 274,-1-1 1,0 5 0,-1-4-236,1 0 1,0 4 0,-1-5 0,2 1-33,4 3 0,-4 1 0,3-1 0,-3-1-255,-1 1 0,-1 2 0,1 2 0,0-1 155,-1 0 0,1 2 0,-2 1 0,-1 2 90,-2-2 0,0-1 0,5-1 0,0-1 37,-1 0 1,1 1 0,-2-1 0,0 0-22,2 1 1,-3-1 0,7 0 0,-2 1-91,3-1 0,-3 0 1,5 1-1,-1-1-83,-3 0 1,2 1 0,-1 0 0,0 3 61,2 0 1,-5 7 0,3-2 0,-1 2 28,1-2 0,-3 3 1,5-2-1,-2 0 33,0-1 1,2 2-1,-2-6 1,3-2 13,0-1 0,4 3 1,-4 0-1,2-2-47,0-1-1,-1-2 1,5 0 0,0 1-42,0-1 0,-4 6 0,-1 3 1,2 4-2,2 0 1,-4 1-1,-1 1 1,0 3 0,1 5 0,-1-2 0,3 0 1,-2-2 36,2-2 1,-3-2 0,2-3-1,1-1 10,1-2 1,4-4 0,1 3 0,3-2 35,1-3 1,2-1 0,3-2 0,-2 1-17,-1-1 0,0 5 1,4 0-1,-1-1 26,-3 3 1,3-6 0,-3 6 0,1-1-63,-1 3 0,3 2 0,-3 0 0,1-2 2,-1 1 0,3 3 0,-3 0 0,1 1-9,-1 0 1,7-2-1,-2-2 1,1-2 91,-1-2 1,6-1 0,2-5 0,3 1 47,2-1 0,-1-1 1,1-2-1,0-1-94,-1 2 0,-1 0 1,-1 3-1,-3-1-65,-2 0 1,3 1-1,-4-1 1,0 2-68,1 3 0,-4-2 0,4 5 0,-1-1 34,0 1 1,4-3 0,-3 4 0,2 0 46,3-1 0,1 3 0,3-6 0,2-2 120,1-1 0,6-2 0,-2 0 0,4 1 40,1-1 1,-5 0 0,-1 1-1,-1-1-100,-3 0 1,-2 1 0,-2 0 0,1 3-142,0 0 0,-5 3 0,0-4 0,0 3 11,-1 2 1,3 0 0,-5 2 0,2 0-38,3 0 0,1-2 0,3 0 0,1-2 87,3-3 0,3 4 0,-2-3 0,-1 0 136,1-3 1,2 4 0,-3 0 0,-3 0-48,-1 1 1,-1-3 0,-2 6 0,-1 1 27,-2-3 1,-6 4-1,4-5 1,-3 2-27,1 3 1,0-1-1,-5 1 1,1-3-240,-1-2 1,0 3 0,1-4 0,-1-3 6,0-5 0,1 2 1,-1-4-1,0 0-296,1 1 1,-1-4 155,0 4 0,-1-5 0,-2 3-278,-1-1 0,-6 0 0,3-3 0,0 3-840,3 2 0,4-5 1454,5 1 0,15-2 0,8-2 0</inkml:trace>
  <inkml:trace contextRef="#ctx0" brushRef="#br0">13077 8423 17499,'-13'6'0,"1"3"-828,3 2 1,-3 7 0,3 3-1,-1 1 587,1 2 0,-3 8 0,3-5 0,-3 0 290,-1-4 1,4-2-1,2-5 1,-1 2-43,1-2 0,4-5 1,-2-2-1,2 1 176,-1 2 0,3 1 1,-4 1-1,4-1-138,1 0 0,-2 7 0,-1 2 0,-1 4-123,1 5 0,1-1 0,1 6 0,-4 1-75,-4 1 1,2 2-1,-2-1 1,0-2 170,2-2 0,-5 1 0,5 2 0,-2-2 52,0-5 1,4 1 0,-3 1 0,-1 0 216,1-1 0,-2-1 0,4-3 0,0 2-215,0 1 0,-3 0 0,5-3 1,-1 2-72,-1 1 1,5 2 0,-5-4-1,2 4 49,-1 1 0,-1 1 0,3 5 0,-1-1 48,1-4 1,-3 2 0,1-4 0,2 0 74,2-1 1,1-1 0,0-4-1,0 0-8,0-1 0,0-4 0,0-1 0,1-2-137,4-2 1,-4 2-1,5 0 1,-1 0-58,-1 1 0,2 2 0,-3-3 0,2 2-44,-3 3 1,0 7 0,-2 4 0,0 2-46,0-1 0,0 5 1,1-4-1,2-1 4,2-2 0,1 0 1,-3-6-1,3-4 232,1-3 0,2 1 0,4-4 1,-1-2 43,-3-1 1,3-2 0,-2 0-1,5 1 170,3-1 1,1 0 0,-3 1-1,4-1-150,0 0 1,-2 1 0,3 0 0,0 3-196,-1 0 1,-3 7-1,2-2 1,-1 2-121,-1-2 1,0 8-1,-7-4 1,-1 3-7,1-1 1,-2-3-1,1-1 1,1-4 294,2 0 0,0-3 0,0-3 0,-1-1 60,4 0 0,3-1 0,-2-1 0,4-3-148,0 3 1,1-1-1,3 1 1,-4-3-68,0 3 1,2 1-1,-4 1 1,-2 2-389,-1 3 0,1-2 0,-1 6 0,-3 2 217,0 1 1,-2 2 0,0-1 0,-2 1 75,-2 0 0,4-1 1,-1 1-1,3-2 93,1-3 0,0 3 1,2-4-1,2 1 37,0 1 0,6-7 1,-4 3-1,0-1 31,0 0 0,4 1 0,-4-3 0,0 2-55,0-2 0,-1 3 0,-5 1 0,-1-1-29,-3 0 1,3 3 0,-3-2 0,1 0 8,-1 4 1,3 1-1,-5 2 1,2 0-221,0-1 1,0 1 0,4 0 0,-1-1 86,-3 1 1,3 0-1,-3-1 1,1-1 59,-1-2 0,1 2 0,-5-3 1,-1 2-39,2-2 0,-4 3 0,2-4 1,-2 1 287,-2 0 1,0-4 0,0 3 0,0-1 18,0 1 1,0-5-1,0 4 1,0-1-375,0 3 0,0 2 1,0 0-1,0-4 53,0 0 0,0 2 0,0-3 0,0 0 76,0 0 0,-2 1 1,-2-4-1,-4 2 410,1-2 0,-5 3 0,3-1 0,-3-2 121,-1-1 1,0-1 0,-1-1-1,2 0-125,4 1 1,-4-1 0,3 0-1,-1 0-221,1 1 0,-2-1 0,5 0 0,0 2-425,0 3 0,-4-3 0,1 4 0,-3-1 13,-1 0 1,4 4-1,-1-3 1,-2 2 394,0 3 0,-9-4 0,8 1 1,-3 0 122,-4-1 0,6-3 0,-6 1 0,3-4-72,-1 0 0,0-1 0,5 0 0,-1 1-50,1-1 1,0-4 0,-1 0 0,1 1-167,0 2 1,1 1-1,0 1 1,0 0-107,-3 4 0,-1 1 0,1 5 1,-1-2 62,-2 2 1,-4 1 0,3 2-1,0 0 75,-1-1 0,-3-1 0,0-1 0,-2-3 197,-1-2 1,0 3 0,3-4-1,2-2 41,2-1 1,-4-2 0,6-1 0,-1-1-114,-1-2 0,4-2 0,-4 3 0,1-1-145,0 2 1,-1 0 0,2 3 0,0-1 4,0 0 1,-3 1 0,-1 0 0,-1 3-203,-1 1 1,7-1 0,-3-2 0,1 1 151,0 2 0,1 0 1,3-5-1,1 1-68,0-1 0,-1-1 0,2-2-815,4-1-421,-4-6 83,10 3 1,-4-5-324,6 4 0,6-4 1601,3 4 1,9-4 0,3-1-1</inkml:trace>
  <inkml:trace contextRef="#ctx0" brushRef="#br0">14716 14500 16328,'8'-13'-2180,"-2"-5"1440,-6 0 0,1 6 0,2 9 855,2 6 1,-1 5-348,-4 5 0,-1 0 0,-2 1 877,-2-1 0,1 0 0,4 1 0,0-1 165,0 0 0,-5 1 0,1 0 0,1 3 0,1 0 1,2 7 0,0-2 0,0 4-776,0 0 1,0 1 0,0-1 0,0 0-160,0-4 1,0 2 0,0-7 288,0 0-909,0-3 1,0-8 0,0-6 611,0-7 0,2-11 1,1-4-1,3-3-109,1-2 0,1-10 1,2-3-1,-1-1 480,1-1 0,-2 4 0,-1 2 0,-1 5 237,-3 3 0,3 6 0,-2 1 1,1 3 12,1 6 0,-5-1 475,4 4-900,-4 3 0,4 6 0,0 9 0,3 4 10,2 5 0,2 4 1,1 10-1,-1 2-35,-3 0 1,2 9-1,-6-3 1,1 1-103,0 1 1,-1-4-1,-7-1 1,-1-3-90,-1-1 0,-6-4 0,1-7 0,-3-4 119,-2-3 1,1-2 0,0-1-1,-1-3-144,1-4 1,0-4 0,-1-1-295,1 0 0,0 0 0,1-1 1,2-2-556,1-2 1,6-5 0,-3 2 0,1 0-1314,1-1 2339,-1 6 1,5-9-1,0 4 1</inkml:trace>
  <inkml:trace contextRef="#ctx0" brushRef="#br0">15316 14806 8540,'0'-29'980,"0"2"1,-1 9-1,-2 15 1,-3 5-855,-1 2 1,-2 11 0,-6-1 0,-1 0 70,-2 1 0,-6-2 1,3 2-1,1 2 79,2 0 0,3 6 1,2-4-1,1 0-62,3 0 1,3-1 0,6-5 0,2 1-24,2-1 1,8-1 0,7-3-1,2-5-260,3-2 0,4-4 0,1-4 0,-2-7-108,-2-8 0,2-4 0,-9-2 1,-2 2-253,-1 3 0,-8-8 0,-2 5 0,-4 0 394,-1 1 1,-1 8 0,-4-2 0,-4 5 200,-3 4 0,3 3 0,1 6 0,-3 0-588,-1 0 0,5 6 0,2 3 0,4 4-395,1 5 0,0-2 0,1 7 0,4-1-996,4-1 1813,9 4 0,2-10 0,7 4 0</inkml:trace>
  <inkml:trace contextRef="#ctx0" brushRef="#br0">15743 14846 11267,'0'-5'2562,"0"5"-1713,0 7 0,-5 0 1,1 2-702,1 2 1,2 0-1,1 3-214,0-1 0,0-4-10,0 0 0,1-2 0,4 2-644,3-4 0,4-5 0,2-3 1,-3-3 528,-2-2 1,6-1 0,-5-4-1,1 0 714,1-1 0,-5 1 0,1 0 1,-3-1 2010,-2 1-1774,5 6 1,-7 2-693,4 10 1,-4 2 0,-1 8 0,0 1 0,0 2 0,-1 1 0,-2-2 0,-2 0-357,2 0 1,2-3 0,1 0-405,0-1 1,1-6 467,4-2 0,1-5 0,4-5 0,-2-3-173,-3-4 0,6-3 0,-2-1 0,1-4 394,-1 0 0,3 2 1,-5-3-1,2 2-98,0 3 1,-5 2 0,4 4 2012,-2 1 0,0 6-734,-2-1 0,4 2-1044,5 2 0,-1 6 1,-2 1-1,-3 2-260,-1 0 1,3 0 0,-4 4 0,-1 1-285,2-1 1,-4 0 0,2 1-1,-1-1-600,1 0 1,-2 1 0,4-1 332,0 0 1,-5 1 0,4-1 0,-2-1-99,1-3 0,-2 3 0,3-3 43,1 2 1,-3 3 0,6-2 284,2-4 0,0-2 0,3-6 0,1-1 447,2-4 0,4-8 0,6-8 0</inkml:trace>
  <inkml:trace contextRef="#ctx0" brushRef="#br0">16649 14633 12222,'0'-28'459,"0"15"1,6 10 0,3 10 0,3-1-306,1-3 0,1-1 0,-1-2 0,0 0-323,1 0 0,3 4 1,3 2-1,-1 1-2683,0 4 2812,-1 1 0,1 7 0,2 2 0</inkml:trace>
  <inkml:trace contextRef="#ctx0" brushRef="#br0">16609 14953 8284,'-7'-46'1406,"3"6"1,4 21 0,4 17-950,5 13 1,9 11 0,4 0 0,3 5-458,2 4 0,5 3 0,2 6 0</inkml:trace>
  <inkml:trace contextRef="#ctx0" brushRef="#br0">17849 14660 8456,'-13'0'832,"-1"0"0,1 0-62,0 0 0,5-6 0,4-3-177,2-3 1,7 3 0,1 2 0,1 1-193,4 3 0,-4 3 0,0 4 0,1 7-110,-1 5 0,-4 5 0,2 7 0,-4 2 134,-1 1 1,0 9 0,0-2-1,-1 1-128,-4-1 1,-1 4 0,-3-8 0,3-2-317,0-5 1,5-2-1,-3-7-445,2-2 0,2-8 188,0-8 0,0-12 0,0-12 1,2-4-69,2-3 0,-1-11 0,4 1 0,-1-4-212,-3 0 1,0-4-1,0 3 1,2 0 690,-2 0 1,-2 3-1,-1 8 1,0 5 972,0 6 1,0 5-11,0 6 0,2 5 1,2 4-582,5 2 0,9 2 0,4 0 0,3 0-294,2 0 1,4 0 0,1 0 0,1 0-180,0 0 1,-2 0 0,-5 0 0,0 0-631,-4 0 0,1 0 0,-5 0-583,-2 0 0,-1 0 139,-1 0 0,-7 6-3251,-3 3 3097,-2 3 0,-2 6 1184,0-1 0,-6 1 0,-1-4 0</inkml:trace>
  <inkml:trace contextRef="#ctx0" brushRef="#br0">17902 14833 8471,'-13'0'1358,"0"-4"-179,-1-1 0,7 2 0,4 6-762,6 2 0,6-1 1,10-4-1,6 0-193,5 0 1,5 0 0,-2-1 0,0-2-690,-1-2 1,-1 1 0,-4 5 0,-2 4 464,-3 4 0,4 8 0,-6 4 0</inkml:trace>
  <inkml:trace contextRef="#ctx0" brushRef="#br0">17769 15193 8214,'8'-25'1005,"-3"4"1,3 8 165,5 7 0,5 4 0,6 2 0,-2 0-808,2 0 0,1 0 0,3 0 0,1 2-807,3 2 0,-1-1 0,-5 5 0,1-1 444,0 0 0,-1-4 0,1 3 0</inkml:trace>
  <inkml:trace contextRef="#ctx0" brushRef="#br0">18529 15153 8183,'6'3'908,"-5"6"0,-4 9 144,0 5 0,-7 4 0,0 0 1,-1-1-912,-1 1 0,2-6 0,1-4 0,5-2-889,2-1 1,2-1 747,0 0 0,6-5 0,2-2 0</inkml:trace>
  <inkml:trace contextRef="#ctx0" brushRef="#br0">19195 14527 8418,'8'-14'1312,"-2"7"-532,-6 1 1,1 12 0,2 4-1,3 7 595,2 5 1,-6 3 0,4 5 0,-1 4-259,-1 6 1,1 3 0,-5-2 0,0 0-905,0-1 1,-2 8-1,-1-8 1,-3 1-896,-1 1 0,0-7 0,-4-1 0,2-1-1116,-1-3 0,0-2 0,-1-3 1798,2-3 0,0-3 0,-4-5 0</inkml:trace>
  <inkml:trace contextRef="#ctx0" brushRef="#br0">19622 15100 10288,'6'-24'1721,"-6"6"0,-2 14 0,-5 16 1,0 4-1811,-1 0 0,1 3 0,-4-1 0,3-1-545,-3-3 1,-1 4 0,-1 1 0,0 2-1609,-1 3 1,7-4 2241,2 3 0,4-13 0,1 2 0</inkml:trace>
  <inkml:trace contextRef="#ctx0" brushRef="#br0">20235 14580 8261,'6'-13'708,"-4"-1"1,4 2-464,-1 4 0,-2 2 98,6 6 0,-6 1 0,2 5 0,-4 6 10,-1 4 0,0 6 1,-1-1-1,-4 3 517,-4 4 0,-1 3 1,0 0-1,2 3-197,2 0 1,-3-1-1,5-7 1,1 0-722,2-4 0,6 2 1,4-8-1,3-3-679,2-2 0,8-9 0,3 1 0,2-4-20,2-3 0,1-8 0,-4 0 747,1-4 0,6-14 0,1 2 0</inkml:trace>
  <inkml:trace contextRef="#ctx0" brushRef="#br0">20848 14420 8153,'0'-33'534,"0"11"1,0 10 0,0 24 0,-1 15 1170,-4 11 1,-2 13 0,-8 2 0,-3 8-1219,-4 4 0,5-27 1,-3 1-1,-1 1 1,-2 0-1,-2 1 1,-1-1-644,0 1 0,-1 0 1,3 0-1,1 1 0,0-1 1,1 1-1,2-3 1,0 0-2049,2-2 1,1 0 0,-2 3-1,-1-1 2204,-15 27 0,18-31 0,1 0 0,-17 31 0</inkml:trace>
  <inkml:trace contextRef="#ctx0" brushRef="#br0">10331 8263 16806,'-18'-21'0,"-1"5"998,-2 5 1,-1 6 0,-5 5 0</inkml:trace>
  <inkml:trace contextRef="#ctx0" brushRef="#br0">9838 8356 21306,'-21'-10'0,"3"-5"0,5-3-821,4-1 0,-1 1 1,5 5 328,2 0 0,0 5 0,0 5 368,-1 6 1,-5 5 0,4 5 0,2 0-190,2 0 0,1 1 0,0-1 1,1 0 1036,4 1 1,8-2-1,12-2 1,8-3 932,7-1 1,18 3-1,3-4 1575,5-2-2645,5-2 1,3-5 0,-1-2-1,-3 0-12,-4 0 0,7-3 1,-13 5-1,-3 1-228,-5 1 1,-11-2-1,-1-1 1,-7 2-1106,-5 2 0,-6 5 0,-1 2 196,-2 2 0,-3 0 0,-7 6-1507,-4-1 1,-2-1-1928,1-3 4019,9-3 0,8-12 0,6-2 0</inkml:trace>
  <inkml:trace contextRef="#ctx0" brushRef="#br0">11011 8289 29398,'-14'-5'-1618,"10"0"1799,8 1 0,8 11 0,10 14 1,-4 1-1284,-3 0 1,-2-1 0,2 4 0,0-1 596,-2 0 0,4 4 0,-10-6 1,0 3 74,-2 2 0,-4 1 0,-1 1 0,-1 3-80,-4-3 0,-3 4 0,-9-1 0,-2 1 262,-2-1 0,1-3-4,-3-12 1,-8-5-1,3-12 1</inkml:trace>
  <inkml:trace contextRef="#ctx0" brushRef="#br0">9171 6704 30983,'-6'-14'-3072,"-3"1"1,-3 6 0,-1 2 3134,0 4 1,-1-4-1,1 1 1,0 1 806,0 1 1,-5 2 0,-2 0 0,0 0 36,-4 0 0,0 0 0,-1 2 0,1 4-711,1 7 0,-8 8 1,7 11-1,2 7-324,1 4 0,0 12 0,6 1 0,5 5-472,3 2 0,2-2 1,5-11-1,0-1-352,0 1 1,5-4 0,1-1 0,0-5 29,-1-5 0,1 2 1,-3-6-1,2-2-1098,-2-6 1,-2 1 0,-2-8 1729,-4-4 1,-2-10 0,-6-10-1</inkml:trace>
  <inkml:trace contextRef="#ctx0" brushRef="#br0">8798 7357 30461,'1'-8'-7150,"4"4"8017,4 2 0,-2 4 0,2 4 0,1 6-2282,2 4 0,2 7 0,0-2 0,4 0 657,4-3 1,5-5-1,4-3 1,5-2 793,2-2 1,7-2 0,-1-5-1,-2-4 337,-5-4 0,-2-1 1,-8 0-1,-7 1 55,-3-2 0,-8 0 0,-2-3 210,-1 1 1,-3 1 0,-7 3 832,-5 5 0,1 2 1,-1 2-1597,-1 0 1,-2 6-1,-1 5 1,-1 3-9,1 4 0,6 0 0,2-3 0,4 1-483,1 2 0,1 0 0,4-7 1,4 0 446,2-2 0,7-6 0,1 1 1,1-2 227,-1-2 1,3-6 0,-3-3-1,1-3-218,-1-1 0,-1-1 0,-6 1-970,-4 0 295,-2-1 1,-12 8-1,-2 6-375,-4 8 1,-2 4-1,3 1 940,2 0 1,3-4-1,9-2 1,6-1 869,8-3 1,9-1-1,5-4 1,4-1-561,4-1 1,5-5 0,1 3 0,-2-1-75,-2-4 1,-2 1 0,-5 1-1,-8 5 991,-6 2-167,-6 2 0,-17 0 0,-7 0 1,-8 2 505,-5 2 0,2-2 0,0 2 0,2-2 951,2-2 1,3 1-1294,0 3 1,7-1-956,3 6 0,8 0 0,6 5 0,7-1-436,5 0 1,4 1 0,6-1-1,2-1-230,0-3 0,7-4 0,-5-5 0,-4 0 97,-2 0 1,-9-1 0,-5-3-1,-6-5-291,-5-3 1,-5-3-1,-6-1 1,-6-2 517,-4 2 1,-6-4-1,2 3 1,1 0 359,0 3 0,-3 5 1,4 1-2418,1 2 2671,9 2 0,8-2 1,7-1-1</inkml:trace>
  <inkml:trace contextRef="#ctx0" brushRef="#br0">10824 6690 30157,'-13'-4'-490,"-1"-1"1,1 1 0,-2 7 0,-2 4-180,-6 7 1,-6 12 0,-2 2-1,1 3-162,2 2 0,3 9 1,1-1-1,3 5 428,2 4 1,3-2 0,7-1 0,4-1-120,4-3 0,2 1 1,5-2-1,8-7 107,6-5 1,17-3 0,9-13-1,9-3 160,7-4 153,3-14 1,2-14 0,0-13 0</inkml:trace>
  <inkml:trace contextRef="#ctx0" brushRef="#br0">10997 6810 29789,'-7'-19'-3277,"3"10"0,9 3 0,9 12 2911,7 12 1,10 16 0,3 7-1,0 4 404,-3 1 0,-3 3 0,-1-4 1,-2 1 67,-3 0 1,-4 2 0,-9-5 0,-5-3-283,-2-2 1,-4 2 0,-4-9 0,-6-1 354,-4-2 0,-3-7 1,3-4-1,-2-2 3125,1-1-3407,3-7 1,0-7 0,1-7 0</inkml:trace>
  <inkml:trace contextRef="#ctx0" brushRef="#br0">12544 6557 22843,'-14'-4'0,"1"-2"0,0 0-101,-1 0 1,1-3 0,0 3 0,-1 0 1104,1 0 0,0 2 1,-1 4-306,1 0 1,0 3 0,-1 4-1,1 8-917,0 4 1,4 3 0,1 5-2400,3 0 2020,0-7 0,5 6 0,2-6 1,2 1 284,5-3 1,7 1 0,3-1 0,2-3 39,3-5 1,0 2 0,-2-3 0,-4 3 50,-4 1 1,-6-4 0,-4 0-1,-5 1 356,-8 2 0,-3 3 0,-13 2 1,-5 4 201,-2 0 1,-4 8 0,-2-2 0,2 3-172,5 2 0,9-4 0,5 4 1,7-4 387,6-2 0,5 5 0,8 2 1,9 0-262,5-1 1,14 4-85,3-5 0,15-6 0,0-6 0</inkml:trace>
  <inkml:trace contextRef="#ctx0" brushRef="#br0">10411 17619 17249,'-22'-21'0,"1"4"1614,2 7 0,1 16 0,5 12 0,-2 7-2683,-3 6 0,5-3 0,-2 3 0,6-4 694,3-5 1,2-3 0,4-5-1,1-2 998,3-4 1,10-2-1,10-6 1,4 0 379,3 0 0,6 0 1,-2 2-1,2 2-804,-1 5 0,-4 3 0,-5 3 0,-2 3-557,-2 4 1,-4 3 0,-7 2 0,-3-1-99,-5 1 1,2 0 0,-2-1 0,-1-1-130,-1-2 0,-7 0 0,1-5 1,1-2 874,1-1 0,2-1 1,0-1 337,0 0 1,11 1 0,4-1 0,2 0-417,3 1 1,2-1 0,-4 2 0,-2 2-1322,-1 6 0,-3 2 1,-3 3-1,-7 2 278,-4 1 0,-10 6 0,-9-3 1,-4 1 445,-8 1 0,-10-7 1,-7 3-1,-5-6 410,-3-4 1,-2 2 0,3-5-1,2 1-457,-1-1 995,6-1 0,4-5 0,6 0 0</inkml:trace>
  <inkml:trace contextRef="#ctx0" brushRef="#br0">17622 16073 10085,'-13'-18'0,"1"0"365,3 2 1,3 8 0,11 8-1,7 8-96,10 4 1,28 7 0,14 2 0,-24-10-1,3 0 5,7 0 0,4 0-708,10-2 0,3-2 1,6 1-1,3-1 1,-20-4-1,2-1 1,1 0 429,1 1 0,0-1 0,2-1 0,6 1 0,2-1 0,-1-1 0,-1 0 0,0-2 0,-1 0 0,1 0 1,-1-1-1,0 1 11,-4-1 0,-1 1 0,1-1 0,1-1 1,1-2-1,-2 1 0,-6 2 0,-2-1 0,-1 1 1,-2 0-1,0 0 0,-2 0 39,23-1 0,-3 1 0,-11 0 1,-1 1-1,-9 3 0,-1 1 1,-5 2-1,-1 1-46,30 13 0,-7 6 0,-11 2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16716 5464 7785,'-13'0'-1010,"-1"0"2271,1 0 1,0 0-1,-1 0 359,1 0 0,7 0-737,6 0 0,6 0-632,7 0 0,1 2 0,-1 2 0,-1 5 48,-3 3 1,-2 1 0,-4 2 0,2 1 35,-2 2 0,-2 0 1,-1-5-1,0 0-169,0 1 1,-1-2 0,-2-2-109,-2-1 1,1-8-468,4-1 0,0-10 0,0-11 0,0-2-64,0-6 0,4 0 0,1 1 0,-1-2 311,2-1 0,-3-5 1,6 4-1,0-1 166,-2 1 0,3 1 1,-4 5-1,2 4 525,2 4 0,-2 4 1,0 0 271,3 1 1,1 6 0,1 2-1,-1 5-358,-3 5 1,7 2 0,-3 8 0,2 3-50,0 4 0,0 3 1,1 3-1,2 2 14,-2 1 0,-3 6 0,-2-3 1,-4 1-165,-1 1 1,-1-2-1,-5 3 1,0-3-240,0-1 0,-2-2 0,-2-5 0,-5 0-375,-3-4 0,-6 1 0,-1-6 1,0-4-470,-1-3 0,-3-7 0,0 2 0,0-4 253,1-1 1,-2-4-1,6-2 1,2-1 146,1-4 0,2-1 1,-1-1-4164,1 0 923,6-1 3679,7 7 0,7 1 0,6 6 0</inkml:trace>
  <inkml:trace contextRef="#ctx0" brushRef="#br0">17156 5637 7888,'-6'-23'881,"-3"5"0,-3 6 0,-1 11 3388,0-4-3472,5 4 0,2-4 0,6 10-662,0 4 1,0 8-1,0 6 1,0 2-132,0 1 0,0 0 0,2-3 0,4-2-47,7-2 1,2-2 0,6-7-1,-1-3-76,1-1 0,0-3 0,1-7 0,-4-5-66,-3-3 0,-4-7 0,-2-3 0,-4-4-25,-4 0 0,-2-1 0,-4 0 0,-4 2 9,-2 3 0,-3 3 0,1 7 0,0 2-673,-1 1 495,1 6 1,5-2-1,4 10-401,3 4 0,6 2 0,4 1 780,3-3 0,7 3 0,2-5 0</inkml:trace>
  <inkml:trace contextRef="#ctx0" brushRef="#br0">17489 5584 15537,'6'7'974,"0"5"0,4-3 0,-1 3-685,2 1 0,-1 1 0,0-1 0,-2 0-252,-2 1 0,3-1 1,-3-1-984,1-3 0,-3 1 0,5-5 204,2-2 1,-4-8 0,0-4-1,1-3 507,-1-1 0,1-2 0,2-1 1,-1-2 277,1 2 0,-2-3 0,1 1 1318,1 2 0,2 2 33,1 5 0,-4 3 0,-2 8-954,-1 2 1,3 4 0,-4 5-1,-2 2-303,-2 3 0,-1-2 0,0 5 0,0-2-45,0-3 0,0-1-1252,0-2 0,2-5 1,2-5 412,5-6 0,1-6 0,1-9 0,-4-4 403,-1-3 0,3 0 0,-3 1 1,0 3 261,0 2 0,3-3 1,-4 4 1500,3 2 1,-4 7-428,5 4 0,0 5 0,4 5 0,-1 4-252,-3 2 1,3 9-1,-5 2 1,2 2-527,0-2 0,-6 3 1,3-4-1,-2 1-497,1 0 1,-1-6 0,-4 2 0,0-3-4097,0-2 0,-4-4 4379,-1 0 0,1-12 0,4 2 0</inkml:trace>
  <inkml:trace contextRef="#ctx0" brushRef="#br0">18289 5344 8279,'0'9'592,"0"0"0,1-6 0,4 1 166,4-2 1,7-2 0,2-2-1,-2-1-138,-1-1 0,-2-2 0,2 3 0,1-1-371,2 1 1,-5 1 0,-4 2-4016,2 0 3766,1 0 0,-5 6 0,-1 2 0</inkml:trace>
  <inkml:trace contextRef="#ctx0" brushRef="#br0">18289 5597 10405,'13'5'1140,"1"-1"0,0 1 0,4-5 0,4 0-2466,4 0 0,5-5 1326,0 1 0,0-12 0,-4 1 0</inkml:trace>
  <inkml:trace contextRef="#ctx0" brushRef="#br0">10611 5318 10603,'1'-14'0,"2"1"171,2 0 1,-1-1-1,-2 2 1,1 2 369,1 1 1,2 6 0,-3-3-658,1 0 997,1 5-458,-5-5 0,-6 6 0,-2-2 0,0-1 349,-1-1 0,0-2 0,-5 2 1102,1-5-1323,6 3 1,-5-5 0,3 6 0,-3-1-62,-1 0 1,-1-3-1,1 4 1,0 2-141,0 2 0,-7 1 0,0 0 0,-3 1-63,1 4 0,4-2 0,-4 4 1,0 1-4,1-1 0,-4-4 0,3 1 1,-2-1 198,2 2 0,-2-4 0,6 5 0,2-1-190,1-1 0,2 2 0,0-3 0,-1 3-259,1 1 0,4 1 0,0 4 0,0-1-346,2 4 0,-5 6 0,3 0 0,-3 2-272,-1 6 1,0 6 0,-1 1 0,1 2-17,0 2 1,1 0 0,1-1 0,3-2 168,-3-2 1,4-5 0,-1 1 0,2-3 70,3-1 1,2-5 0,1-1 0,1-2 337,4-3 0,2-1 0,8-2 1,1 1 397,2-1 1,6 5 0,-2-1 0,3 1-430,2 1 1,0 1 0,-1 5 0,2 0-29,4 3 1,-3 2-1,7-4 1,-1 0 288,-1-4 1,9 3 0,-3-4 0,2 0 182,-1-4 1,4 1 0,1-3 0,-1-5 324,1-2 1,5-4 0,-1-4-1,5 0 74,3 0 1,4-9 0,-1-3 0,1-1-310,1-3 1,0-5 0,-10 2 0,-3-2-482,-5-3 0,-1-1 0,-8-3 0,1-2 0,-2-1 0,-4-6 0,-7 2 0,-5-4-228,-4-1 1,-4-4 0,-11-4 0,0 0-348,0-3 0,-12-8 1,-6 6-1,-6-1 23,-2 4 1,-6-3 0,1 7 0,0 4-34,-1 2 1,4 9-1,-5 3 1,2 6 150,0 3 1,-5 2 0,4 9 0,-1 3 208,0 4 0,-2 1 0,2 1 0,1 4-271,-1 3 0,2 9 0,6 2 1,3 2-145,4 2 1,5 3 0,4 2 0,4 3 455,4 4 242,7 10 1,7-10 0,8 4 0</inkml:trace>
  <inkml:trace contextRef="#ctx0" brushRef="#br0">11584 5971 30092,'-13'-2'-934,"-1"-2"1,5-2 0,2-5-3361,1 2 2068,2 7 1426,4-10 1,-2 10-1,-1-4 262,-1 0 1472,-7 5 430,10-5 0,-4 4-1347,10-2 0,2-2 1,7-4-1,-1 2 117,0 2 0,1-2 1,0 2-1,3 0 143,0 0 1,7 0-1,-2 3 1,4-2 136,0 2 1,1 2-1,1 1 1,3 0 268,5 0 1,-2 0 0,1 0 0,1 0 10,-2 0 1,0 0-1,-4-2 1,1 0-100,-2-3 1,4 1 0,-2 2 0,-1-1-596,-2-1 0,1-1 0,1 5 0,-2-1 0,2-4 0,-1 4 0,-2-4 0,0 4 0,-1 1 0,0 1 0,-3 2 0,-1 3 0,2 2 0,1-4 0,2 4 0,0-2 0,-1-4 0,1 0 0,0-2 0,-1 0 0,1 0 0,0 0 0,-1 0 0,1 0 0,0 0 0,-1-4 0,1-2 0,0 0 0,-1 0 0,1 0 0,-2 3 0,-1-2 0,-2 2 0,-4 2 0,3 1 0,-2 0 0,-3 0 0,3 0 0,-1 0 0,-2 0 0,-1 0 0,-6 0 0,0 0 0,1 0 0,2 0 0,2 0 0,-6 0 0,1 0-799,2 0 1,0 0 0,3 1-662,-1 4 1,-1 2 0,-2 7 850,-1-1 1,-4-6 548,4-2 1,-1-4-1,6-1 1</inkml:trace>
  <inkml:trace contextRef="#ctx0" brushRef="#br0">13423 5744 29230,'-13'-13'-1785,"0"1"1,-2 1 0,-1 3 1236,-2-3 1,-1 1-1,1-1 1,-3 4 747,0 1 0,-2 2 1,5 4-1,2-2 646,1-2 1,-3 2 639,0-2-978,6 2 0,17 2 0,8 0 1,4 2 104,2 2 1,0-1 0,6 6 0,-1 0-519,0-2 1,2 7 0,-8-2-1,-2 4-277,-1 0 1,-6 3-1,-2 1 1,-1-1-451,-3 0 0,-9 5 0,-7-2 0,-9 2 53,-8-2 0,2-1 1,-3-5-1,3 0-108,1-4 1,5 1 0,1-4 0,3 3-1415,7 2 1,3-1 1612,8 0 1,6 1 0,2-1 0</inkml:trace>
  <inkml:trace contextRef="#ctx0" brushRef="#br0">19142 5278 12383,'8'13'4319,"-6"0"-3635,-4 1 1,0-1 0,-4 2-1,2 1-75,-1 2 1,-1 5 0,3 0 0,-1 2-425,1 1 0,-3 1 0,2-2 1,1-2-968,1-6 0,-2-2-40,-1-2 0,1-8 0,5-8 252,4-9 0,-2-12 0,6-1 0,1-6 252,2-3 1,1 0 0,0-3-1,1 1 321,-1-1 1,0 5-1,-1 1 1,-1 4 807,-2 5 1,-2-2 0,3 6 875,-1 2 0,0 3-896,4 4 0,1-1 0,-1 5-523,0 2 0,5 2 1,0 1-1,-2 0-468,-1 0 0,3 0 1,0 0-1,-2 0-433,-1 0 1,2 0-1,1 0 1,-1 0-1058,-3 0 0,-5 0 0,0 0-250,1 0 1,-4 1 1939,-1 4 0,-4-4 0,-1 5 0</inkml:trace>
  <inkml:trace contextRef="#ctx0" brushRef="#br0">19209 5411 7976,'-14'-2'2130,"1"-1"-369,0-1 1,4 0 0,1 5-1222,3 3 0,2-2 1,7 4-1156,5 0 0,3-5 1,1 5-1,0-1-774,1-1 1,-1 5 1388,0-5 0,1 7 0,-1-4 0</inkml:trace>
  <inkml:trace contextRef="#ctx0" brushRef="#br0">19142 5664 9619,'-22'0'0,"1"0"0,2 2 2717,3 2 0,7 3-2384,4 7 0,5-2 0,5-4 0,4-3-499,2-4 1,9-1 0,2 0 0,3 0-1009,2 0 1,-2 0 0,-1 0-1,-2-1 1174,2-4 0,1-2 0,1-6 0</inkml:trace>
  <inkml:trace contextRef="#ctx0" brushRef="#br0">19782 5571 7827,'-9'9'1901,"2"1"0,1 0-1225,3 2 0,-3 2 0,0 2 0,-1 3-311,-4 2 1,4 0-1,-2 2 1,-2-1-1269,0 2 0,2-5 903,0-1 0,0 3 0,-4 0 0</inkml:trace>
  <inkml:trace contextRef="#ctx0" brushRef="#br0">20395 5078 7872,'-13'7'680,"1"8"0,0 10 1691,-1 9 0,-2 5 0,-9 2 0,2 2-1425,-2 1 1,-1 7 0,0-2-1,1 2-1441,2 3 1,7-2 0,0-5 494,5-7 0,7-6 0,-3-7 0</inkml:trace>
  <inkml:trace contextRef="#ctx0" brushRef="#br0">15783 7756 7857,'0'-13'1619,"-2"6"-635,-2 2 1,1 4 0,-6 1-143,-1 0 0,4 6 0,1 3 1,4 2-118,1 3 1,0 4 0,0 1 0,0 0-418,0 0 0,0 1 0,0-4 0,1 2-396,4-2 1,-4-1 0,4-2 0,-2 0-757,1 1 367,-2-1 0,4-7 0,-6-6 9,0-8 1,0-5-1,0-6 1,0-6 326,0-5 0,4-5 0,2 2 0,0 0 406,0 1 0,0-2 0,-3 6 0,3 4-149,1 3 0,-4 3 0,3 7 0,-2 0 899,1 2 1,5 6 0,-1-1-456,3 2 0,-3 8 0,0 3 1,1 5-92,2 3 0,-5 6 1,-2 6-1,-4 4-111,-1 1 1,0 1-1,0 5 1,0 0-404,0 0 1,-6-6 0,-1-1 0,-2-3-444,0-4 0,2 4 0,-4-9 0,2-2-1494,-1-6 1,3-1 0,-2-8 856,-2-1 1,4-3-1,0-6 1,1-5-2211,3-6 3335,1-12 0,-4 7 0,-1-11 0</inkml:trace>
  <inkml:trace contextRef="#ctx0" brushRef="#br0">16116 7850 11721,'-12'1'0,"2"2"635,1 2 0,2 5 0,-4-1 0,2 3 29,-1 1 0,4 6 0,2 3 0,2 4-362,2 0 1,0-1-1,0-1 1,2-3-224,2-2 1,4-3-1,5-7 1,2-4-467,2-4 0,3-4 1,3-6-1,0-8-184,0-7 1,-8-3 0,-2-1-1,-2 0 187,-4 1 1,-2-2 0,-10 7-1,-4-1 301,-3 6 0,-1-1 0,0 10-62,-1 1 1,1-3-339,0 5 1,7 5 0,6 6 0,7 0-1713,5 0 2195,7 4 0,2-8 0,6 4 0</inkml:trace>
  <inkml:trace contextRef="#ctx0" brushRef="#br0">16396 7796 9147,'-7'6'1286,"-4"2"1,5 4-1,0-2-673,1-1 0,0 0 1,5 4-1,0 2-10,0 3 1,0-4-1,2 4 1,1-3-596,1-2 1,5 1 0,-3-1-128,1 0 1,-2-5-278,4-4 1,-2-4 0,3-4-1,-1-5 49,2-3 1,-1-6-1,0-1 1,-1 0 588,2-1 0,-6 3 0,1 3 169,0 1 0,-4 4 1,4 2 46,0 1 0,-5 3 1,4 9 19,-4 7 1,-1 2-1,0 6 1,0-1-226,0 1 0,0 0 0,0 1 0,0-4-548,0-3 0,0-2 0,2-1-145,2-3 0,-1-5 1,6-8-1,1-7 28,2-5 0,-3-3 1,0-6-1,0 1-44,-2 0 0,3-4 1,-4 7-1,0-1 590,0 0 1,-1 10 0,-5-1 290,0 1 1,4 7 0,2 4-97,1 4 0,-2 12 0,4 0 1,0 2 184,-2 3 1,3 3-1,-4-1 1,0 2-410,0-2 1,0 4 0,-3-6-1,2 1-2845,-2-3 1,-1-8 2739,3-1 0,2-12 0,7 2 0</inkml:trace>
  <inkml:trace contextRef="#ctx0" brushRef="#br0">16929 7716 12475,'-7'2'2038,"2"2"0,5-1 0,5 5-3034,4-2 1,3-2 0,2-2 995,4 2 0,-3 3 0,4 7 0</inkml:trace>
  <inkml:trace contextRef="#ctx0" brushRef="#br0">16863 8010 12221,'6'7'0,"2"-3"178,4-2 1,-3-2 0,2-2 0,5-2-179,9-5 0,8-15 0,7-4 0</inkml:trace>
  <inkml:trace contextRef="#ctx0" brushRef="#br0">10651 5957 29271,'12'-26'-2566,"-3"3"0,8 3 0,-2 0 1995,-2 4 0,5 3 1,1 2-1,2 4 952,3 1 0,1 2 1,3 4-1,2 0-138,1 0 1,0 0 0,-4 0-1,-1 1-224,1 4 0,3 0 0,-2 4 0,-3-3 107,0 0 1,0-4-1,2 2 1,0-2 113,-1-2 0,5 0 1,2-2-1,0-1-157,-1-1 0,8-5 0,-1 4 1,1 2 439,3 2 1,4-3-1,-3-1 1,-1 2-232,-1 2 0,2 1 0,2 0 1,0 0-314,0 0 0,4 0 0,-1 0 0,2 0 20,-2 0 0,2 0 1,-2 0-1,2 0 105,-3 0 1,3 0 0,-7 0 0,-1 0-4,-1 0 0,2 0 1,2 0-1,0 0-65,0 0 1,3 0 0,-3 0 0,0 0-2,-1 0 1,4-5 0,-4 1 0,-1 1-26,2 1 1,-3 2 0,6 0-1,0 0 33,-2 0 1,4 0 0,-5 0 0,-1 0-25,1 0 1,5 0-1,-2 0 1,1 0-78,-1 0 0,-3 0 0,-6 0 0,0 0-32,0 0 1,-6 5 0,-2-1 0,-1-1 106,1-1 1,-1 2 0,-3 1 0,1-3 62,3 0 0,-3-2 0,-4 0 0,-1 0 88,0 0 1,8-4 0,-5-1 0,0 2-128,-4 2 0,3 1 0,-6 0 0,2 0 3,1 0 0,-7 1 0,3 2-529,0 2 0,-4 5 0,3-1 0,-5 3-21,-4 1 0,2 0 1,-5 1-1,0-1-189,-1 0 0,0 1 0,-5-1-98,0 0 1,0 1 0,0 0 166,0 4 0,0 1 1,0 4-1,0-4-27,0 0 0,-5-4 0,1 4 0,1 0-44,2 4 1,1 0-1,0 1 1,0-2-44,0 2 0,0 1 0,0 0 1,0-1 174,0-2 1,0-6-1,0 4 1,0-3 272,0 1 1,5 0-1,4-6 699,3-3 1,2-3-1,0-6 1,3 1 267,0 4 1,6-4 0,-6 4 0,1-4 16,1-1 0,1 0 0,3 0 0,0 1-177,0 4 1,-2-2 0,0 4-1,0 1-102,-1-1 0,1 1 1,3 2-1,-4-3 144,0-1 1,6 3 0,-2-3 0,0 0 62,1 0 1,5-2 0,1-4 0,-2 0 138,-1 0 0,4 0 0,0 0 1,1 0-491,-1 0 1,4 0-1,-5 0 1,-1 2-225,-2 2 1,-2-2-1,1 4 1,0-2-106,-1 1 0,1 0 0,0 0 0,-1 2 18,1 1 0,-2 2 0,-1-4 0,-2 0 1,2 0 1,1 4 0,2-1 0,-1 1-35,1-1 1,4 3 0,2-4 0,-1 0 3,1 1 1,-2-6 0,-4 3 0,-1-1 88,1-1 1,0 1 0,-1-5 0,-1 0-3,-2 0 1,2 0-1,-5 0 1,3 0 220,-1 0 0,-1 0 1,4 0-1,-1 0-211,-1 0 0,10 4 0,-7 2 0,3 0-121,-1 0 1,-2 4 0,1-2 0,0 0-67,-1 1 1,1 0-1,0 3 1,-2-2 47,-3-1 0,3-1 0,-4 2 0,1-1 76,0 1 0,-5-4 0,2 0 0,-1-1 176,0-1 0,-1 0 0,-2-2 1,1 1-229,2 1 0,4 5 1,-2-1-1,-1 1-386,0 1 1,5 6-1,-2-4-503,3 4 719,2 2 1,-2 0-1,-1 1 1,-2 0 38,2 1 0,1 2 0,0-3 1,-1 2 28,-2 2 0,-1-3 1,1-2-1,-3-4 175,0 0 0,-4-1 0,5 0 1,-3-1 23,1-3 1,4 3 0,-2-3 0,0 3-135,4 1 0,1 5 0,2 1 1,-1 0 26,1 0 0,0 5 0,-1 0 0,1 4-134,0 3 1,-1 0-1,0-4 1,-3-1 96,0 1 1,-1 0 0,3-1 0,-1 1 27,-2 0 1,-6-1 0,3 1-1,-1-2-6,0-3 1,0 7-1,-5-6 1,0 1-69,1 1 0,3 0 0,3 2 0,-1 1-93,0 3 1,1-3 0,-4 3-1,2-1 59,-2 1 0,3-3 0,-1 5 0,-2-2 59,-1 0 0,-2 5 0,2-4 0,1 1 62,2-1 0,1 4 0,-2-4 0,2 1-13,2 0 1,-5 4 0,2-3-1,-3 0-178,-2-3 0,0 7 0,-1 4 0,-1 2-39,-3 2 1,-5 3 0,3-3 0,-1 1 64,-1 4 0,1-4 1,-5 2-1,0 0-16,0-2 1,0-1-1,0-6 1,0 0 144,0 0 1,0 3 0,0-2 0,1-2 175,4-1 0,-3 5 1,7 3-1,0 0-229,-1 0 1,2 9 0,-4-2 0,0 3-105,0 4 0,3-6 0,-5 7 1,-1-2 59,-1-1 1,-2 13 0,0-9 0,1 5 154,4 1 0,-4-3 0,3 0 0,-1-1 147,2 0 0,-2-2 1,6-7-1,1 1 105,2 2 0,1 4 0,1-3 0,-3 0-138,-2 1 0,3 2 0,-4-1 0,0 1-126,1 1 1,-6 1 0,2-5 0,-4 5-15,-1 1 1,-6 9 0,-3-6 0,-2 3 209,-3 2 0,6-35 0,-2 0 1,-9 33-1,0-3 26,0-5 1,5-3 0,5-6 0,1 1-117,0-1 0,-2 0 0,5-9 0,2-2-47,2-2 0,1-1 0,0 0 0,0-1-45,0-4 1,0 5 0,0-1 0,0 2 6,0-2 0,-2 5 1,-2-3-1,-5 4 70,-3 1 1,-1 4 0,0-1-1,-2 3 52,-3 1 0,3-4 0,-4-2 0,1-1 3,0-3 1,1-1 0,3-4 0,1-1-12,0-1 1,-1-7 0,1 2-1,0-2 174,-1-3 1,2-4-1,2 1 1,1-1 14,-1-1 1,-1 7 0,1-5-1,1 1-63,-1 1 1,-2 5 0,-1 1 0,-2 0 36,-3 2 1,-3-1 0,-5 5-1,-1-3 9,0-1 0,-4 2 0,-1-2 0,-1 0 22,1-1 0,-1-1 0,3-6 0,-1-1 35,2-2 0,0-1 0,3 1 0,1-2-11,2-1 1,-2-4 0,3 4-1,-2-1-39,2-1 0,-3 3 0,3-4 0,-3 3 37,-2 2 1,-1-3 0,-2 2-1,-1 0 69,1-4 0,-8 3 0,-2 0 0,-2 1 108,1-1 0,2-3 1,2-5-1,3-4-53,2-1 0,-4 3 1,5-5-1,0 1-56,-2 1 0,5-5 0,-4 4 0,1-2-98,-1 1 1,0-1-1,1 4 1,-3 1-79,0-1 1,0-2-1,4 3 1,-3 1 20,-1-1 1,0 2-1,-3-4 1,2 1 56,-2 4 1,0-4-1,-2 1 1,2-1-12,0 0 1,-4-4 0,6 3 0,1-1-56,3-1 1,-1 1 0,-1-4-1,-1 2-105,-3 2 0,3-1 0,-2-3 0,1 2-158,1 2 1,-5 5 0,4-1-1,-4 2-98,-1-3 0,2 4 1,1-3-1,1 3 90,-1 1 1,-1 1-1,-2-1 1,1 0 65,4 1 1,-4-3-1,5 0 1,-2-2 117,1 1 1,5-3-1,-2 1 1,2-1 12,3 1 0,-7-4 0,8 5 1,-2 1-317,-1 2 0,-2 2 0,-1 0 0,-1 4-204,1 4 0,-1 4 1,3 0-1,-2 1 98,-2-1 1,0 3 0,-3 0 0,3 2 40,1-1 1,-3 3-1,5-2 1,2-2 159,1-1 0,1-5 1,2-3-1,3 0 91,4-4 0,3-1 0,2-2 0,-1 0-150,1 1 1,1-1 0,2 0 0,2 1-237,2-1 0,-3 5 0,4 1 0,-1 3-81,0 6 0,-3 0 0,3 9 0,-1 3 164,-4 3 1,1 8 0,-1-2 0,3 2-185,-3 3 0,-1-5 1,-1-1-1,0 1 220,-1-1 1,1 2 0,0-7 0,-1-3 52,1-3 0,6-6 0,1 3 0,1 0 105,1 0 0,-1 2 0,5 5 0,2 4-111,2 4 1,4 2 0,5 6 0,0 0 125,1 1 0,-3 13 0,0-9 0,-4 5-31,-1 1 1,-1 2 0,-5-2-1,0-4-46,0-4 0,0-2 1,-2-5-1,-1-2-29,-1-7 1,-7 4 0,2-10-1,-2 1-50,-3-1 1,7 2-1,2-7 172,4 1 1,1-5-1,0 4 1</inkml:trace>
  <inkml:trace contextRef="#ctx0" brushRef="#br0">10717 5944 30255,'0'-13'-9831,"0"-1"6030,0 7 1,0-1 3648,0 4 0,2 3 0,2-5 1157,5 0 1,-1 3 0,1-5 0,1 1-44,2 0 0,7 4 0,3-3 0,5 1-115,4 1 1,3-1 0,8 5 0,2 2-475,5 2 0,3-1 0,4 5 1,2-2-353,-1-4 1,13 4-1,-9-1 1,3-2 964,1-2 1,4-2-1,-6-2 1,-3-2-84,2 2 0,8-2 0,-6 0 1,-2 2-904,-1 2 0,5 1 0,-2 0 0,0 0 0,1 0 0,-1 4 0,-1 2 0,-2 0 0,-2 0 0,-1 3 0,-5-3 0,-1 0 0,-3-1 0,0 0 0,-8-5 0,-4 0 0,-3 0 0,2 0 0,-5 0 0,-1-2 0,-2-2 0,3 1 0,2-4 0,-1-1 0,1 1 0,8 4 0,1-2 0,2 2 0,2-1 0,4 3 0,-1-4 0,0 4 0,-4 1 0,-1-2 0,-10-1 0,-1-1 0,-7 1 0,-5 1 0,-8 2 0,-5-6 0,-2 5 0,-2-7 0,2 6 0,2-3 0,2 2 0,6-3 0,3 2 0,1-1 0,-1-1 0,-1 5 0,-5-5 0,0 2 0,1-1 0,-5 1 0,-1 4 0,-5 1 0,2 4 0,-4 2 0,-1 6 0,0 1-76,0-1 0,0 2 1,0 1-1,0 2-587,0-2 1,0 5-1,0 0 1,0-1 317,0-2 0,5 3 1,-1 1-1,-1 3 265,-1 2 1,-1 0 0,2 1 0,2 1-310,-2 2 1,-2 6 0,-1 0 0,0 3-178,0 0 1,-1 8 0,-2-7 0,-2 4-327,2 1 1,0-1 0,0-2-1,-1 2 696,1-2 1,-3-2 0,1-1 0,3-1 289,0-4 0,4 2 0,0-6 0,4-1 272,2-2 1,-1 3 0,4 0 0,-3-1 130,3-2 0,-1 3 0,-1 2 0,-3-1-568,0 1 1,-5 8 0,4-1 0,-5 2-104,-5-1 0,-2 2 1,-6 0-1,-1-3 131,1-1 1,1 1 0,2-9-1,2-2 49,2-1 0,1-7 1,2-3-1,-2-3 707,2-2 1,2 0 0,2 1-325,4-1 1,-2 6-1,4 2-513,-1 0 1,-2 2 0,-2-3 0,1 0-116,1 4 0,1 1 1,-5 2-1,0 0-2048,0-1 1,0 2 0,0 2-1,0 1-4980,0-1 7160,0 4 0,6-6 0,1 5 0</inkml:trace>
  <inkml:trace contextRef="#ctx0" brushRef="#br0">17596 7850 7918,'-14'-5'2691,"1"1"1,0-1-132,-1 5-1603,7 0 0,1 2 1,6 2-445,0 5 1,0 3 0,0 1 0,0 1 6,0-1 0,0 5 0,0 0 0,0-2-456,0-1 0,0-6-655,0-1 1,0-6-190,0-2 1,0-12 0,0-10 421,0-3 0,0-6 1,0-2-1,2 0 644,2 1 1,-2 1 0,3 4-1,0 2 863,-1 3 0,2-2 0,-3 6-541,2 2 1,4 6 0,-3 2 0,1 2-288,3 3 1,2 2 0,3 2-1,1 2 88,2 2 0,4-1 0,-3-2 0,1 1-390,-1 1 0,-1 2 0,-5-3 0,0 1-1270,1-1 0,-1-1 1,0-1 227,1 4 0,-5-4 1,-2 5-780,-1 0 0,0-4 1802,-2 2 0,-2 3 0,4 1 0</inkml:trace>
  <inkml:trace contextRef="#ctx0" brushRef="#br0">17489 7970 7947,'-13'9'1395,"1"-1"1,3 3 662,5 1 0,4-5 0,4-1-1012,5 0 1,9-5-1,4 4 1,3-5-750,2-5 1,4-1 0,0-4 0,-1 1-2274,-2-1 0,-3 2 0,-3 1 1976,-4 1 0,-3-4 0,-2 2 0</inkml:trace>
  <inkml:trace contextRef="#ctx0" brushRef="#br0">17609 8210 19630,'13'0'744,"1"0"0,1 0 0,2 0-1447,6 0 0,0 0 0,2-2 0,-1-1 703,0-1 0,4-7 0,-7 4 0</inkml:trace>
  <inkml:trace contextRef="#ctx0" brushRef="#br0">18396 7970 11172,'0'13'2457,"0"0"1,0 7-1,0 3 1,0 7-893,0 5 1,-5 4-1,-1 1 1,0 0-1929,0 0 1,-2-6 0,2-3 0,0-3-1619,0-1 0,1-6 1981,5-4 0,0-2 0,0-2 0</inkml:trace>
  <inkml:trace contextRef="#ctx0" brushRef="#br0">18915 7583 7908,'14'-6'2457,"-7"5"1,-1-4-1,-6 11 1,0 8-1235,0 6 0,-1 11 0,-4 6 0,-4 5-1010,-3 2 0,-1 5 1,0-4-1,1-2-1598,3-2 0,-1-4 1,5-3-1,2-6 1385,2-3 0,7-2 0,1-10 0</inkml:trace>
  <inkml:trace contextRef="#ctx0" brushRef="#br0">19195 7903 9965,'-6'13'1932,"-2"7"1,-9 3 0,0 7-988,0 5 0,2-2 1,2-2-1,1-4-398,3-5 0,-1 2 1,6-7 38,1 0-586,1-8 0,8-9 0,1-8 0</inkml:trace>
  <inkml:trace contextRef="#ctx0" brushRef="#br0">19635 7517 9926,'-7'-6'1183,"2"4"0,10-2 879,4 2 1,3 2-1,4 0 1,3 0-843,3 0 0,11 0 1,-6 0-1,-1 0-1267,-2 0 0,0 2 0,-7 2 1,0 4-355,-2-1 0,-8 6 0,-4 1 0,-6 5 264,-6 2 0,-15 8 0,-5-1 0,-5 3 225,-2 2 1,7 3 0,-3-5 0,6-2 450,4-1 1,8-1-1,10 0 1,4-2 228,4-3 1,11-3-1,13-5 1,11-3-769,8-2 0,8-3 0,1-6 0,0-1 0,5-4 0,-7-2 0,-4-6 0,-6-1-6254,-5 1 6254,-8 0 0,7-7 0,-4 0 0</inkml:trace>
  <inkml:trace contextRef="#ctx0" brushRef="#br0">4506 9502 29358,'0'-28'-9831,"0"3"2944,0 12 6496,-6 5 1,0 4 0,-5 7 2524,2 1 0,7 2-1054,-3-1 0,4-2-869,1 5 1,0 1 0,1 5 0,4-1 917,3 0 1,0 5-1,1 3 1,0 2-1189,-2 6 0,3 2 1,-4 0-1,0 4 164,0 4 0,-1 4 0,-5-2 0,0-4 104,0-3 1,0-3 0,0-5-810,0-4 0,-2-4 1,-1-11 155,-1-7 1,-1-12-1,5-10 1,0-5-607,0-4 1,0-9 0,0-10 0,2-6 474,2-7 1,-2 0 0,4 0 0,-2 6 370,0 2 1,2 5 0,-3 7 0,2 10 787,-2 8-585,-2 9 1,-1 4 0,0 12 0,2 9 558,2 7 1,-1 5-1,6 5 1,1 2 92,2 4 1,2 0-1,-1 5 1,0-3 264,1-1 0,3 4 0,1-3 0,-3 1-448,-5 1 0,1-5 1,-5 3-1,-1-1-869,1-4 1,-1-1 0,-7-2-1,-2-3-105,-5 0 1,-3-7-1,-3 3 1,-2-1 317,-6 0 0,-2-5 1,-3-4-1,0 0-546,1-2 1,-1-1-1,10-6 326,2 0 0,9 0 127,7 0 0,16 4 841,11 1 1,8-7 0,-1-5 0</inkml:trace>
  <inkml:trace contextRef="#ctx0" brushRef="#br0">5105 9849 11831,'0'-36'0,"-1"1"1224,-3 2 1,1 15 0,-6 9 0,-2 8-579,-1 5 0,-1 8 0,-2 9 0,-1 1-453,-2 2 0,-4 13 0,4-4 0,2 2 37,1 4 0,8-2 0,2 0 0,5-3-479,5-2 0,4-5 0,8-6 0,6-4 176,2-5 1,6-4-1,0-8 1,-3-2 311,-4-2 0,0-4 0,-7-7 0,0-2-258,-3-5 1,-5-4-1,-1 0 1,-2-1-328,-3 0 1,-8 1 0,-4-1 0,-3 2-201,-1 3 1,0 2 0,-1 9 0,1 2-546,0 4 1,1 5 481,3 5 1,5 2-1,10 6 51,7 1 1,2-1 531,7 0 0,12 1 0,7-1 1</inkml:trace>
  <inkml:trace contextRef="#ctx0" brushRef="#br0">5465 9875 19518,'8'-5'-1098,"-4"-4"1970,-2 3 157,-2 0 1,0 16-1,0 3-868,0 2 1,4 0 0,2-2 0,0 1-149,0-1 1,3 5-1,-5 0 1,1-2 139,1-1 1,-3-6 0,5-1-681,3 3 1,-4-5 42,2-2 1,-6-10 0,2-6-50,-4-4 0,3-8 0,1 2 0,-2-1 221,-2 0 0,-1 0 0,0 5 0,0 2 392,0 1 0,0 1 233,0 1 1,0 7 0,0 6-1,0 8 30,0 3 1,2 7 0,1 1 0,3 2-130,1 3 0,-4 1 1,3 2-1,-2-1-234,1 1 0,1-5 0,-3-1-1582,1-2 1,7-2 1345,-3-9 1,4-5 0,0-10 116,-3-6 0,3-10 1,-5 0-1,2-5-61,0-4 0,-2 0 0,4 2 0,-4 1 781,-1 4 1,3-1-1,-4 9 1,-1 2 935,2 4 1,-5 3-1131,4 8 0,1 2 0,0 13 0,1 2 56,3 0 1,-2 7 0,-1-2 0,1 3-224,-1 2 0,-3-2 0,4-1 0,-2-3-1373,-3-2 1,0 3 0,0-3 0,1 1-88,-1-1 0,0-1 0,0-5 0,3 0 138,1 1 1,2-7 0,6-3 1341,3-2 1,9-14 0,7-3 0</inkml:trace>
  <inkml:trace contextRef="#ctx0" brushRef="#br0">6132 9716 28489,'7'-14'-1109,"-2"1"0,2 0 0,2-1 0,3 2 2295,1 3 0,1-1 1,-1 6-1,2 1-194,2 1 0,-2 2 0,5 2 1,-3 2-2812,1 5 0,-2 9 0,-5 5 0,-4 6 1267,-1 2 1,-2 0 0,-4-5 0</inkml:trace>
  <inkml:trace contextRef="#ctx0" brushRef="#br0">6159 10035 18096,'0'-20'-1326,"1"6"1,5 11 2304,7 6 1,2 0-1,7 6 1,1 0-653,-3-2-291,11 5 1,-8-4 0,9 5-1</inkml:trace>
  <inkml:trace contextRef="#ctx0" brushRef="#br0">10597 5571 13926,'-17'-18'0,"-3"2"0,1 2 149,0 4 1,1 7-1,5 0 1,0 5-4,-1 2 0,1 6 0,0-2 0,-2 1-138,-3 0 1,-1-5 0,-5 3 0,3-1 311,2-3 1,-5-7 0,4-5 0,-3-4-50,1-5 1,4 3 0,-2-3 0,-1 3 23,0 2 0,3 1 0,-2 3 0,-1 6-31,0 6 1,-1 12 0,-3 13 0,1 11-501,2 8 0,7 8 1,2 1-1,7-1-336,4 1 1,11 1 0,9-7 0,12-4 366,7-6 1,4-9 0,2 0 0,3-4 131,1-5 1,1-9 0,4-8-1,-2-4 322,0-1 0,10-1 1,-9-4-1,0-4 108,-5-2 1,3-7 0,-2-2 0,-3 1-374,1 0 0,-4 1 0,-4 3 1,-4-1-365,-5-2 0,-6-5 0,-13 0 1,-6-2 66,-6-1 0,-15-1 0,-11-1 0,-8-3 504,-9-5 1,-3-1-1,-3 0 1,2 3 17,-1 2 1,-6 2 0,8 8 0,3 5-321,3 7 0,9 4 1,4 9-1,6 7-113,7 13 1,8 2 0,3 7 0</inkml:trace>
  <inkml:trace contextRef="#ctx0" brushRef="#br0">10717 5784 24974,'0'-19'-2521,"0"-1"0,2-3 0,2 2 2450,5 2 1,2 5-1,-1 7 1,-1 1 575,1 3 1,2 3 0,3 6 0,1 6-702,2 4 1,4 6-1,-1-4 1,4-1 168,8-3 1,4-6 0,6-4 0,3-2 134,2-2 0,12-2 0,-7-2 0,2-4 13,0 1 0,-4-8 0,0 5 0,-4 1 647,-1 1 0,4 4 1,-2 4-1,1 0-118,0 0 1,-5 2 0,3 2 0,-1 3-661,-3 1 1,-1 2 0,-1-4-1,1 0-76,-2 0 0,3-2 0,-6-4 0,3 0 296,0 0 1,3-1-1,-8-2 1,2-3 105,-1-1 0,5-2 1,-4-3-1,0 1-259,2 3 0,-5 5 0,1-2 1,1 4-273,-2 1 1,0 6 0,-4 3 0,1 2 10,-2 3 1,4 3 0,0 1 0,1-1-81,3-3 1,0-5 0,1-1 0,-1-2 399,0-4 1,5 0 0,-7-5 0,4-4 113,1-7 1,0-3 0,1-1 0,4-3-84,4 0 0,1-4 0,0 4 1,-2 1-120,-2 2 0,-2 3 0,-4 3 1,0 3-211,0 5 0,-6 2 1,-3 2-1,-3 0-23,-1 0 1,-6 6 0,-3 2 0,-4 1-3,0 0 1,-5-2-1,-1 3 97,3-1 0,-4-6 0,2 2 144,1-4 0,2-2 0,2-2 297,-1-2 0,-4 1 0,0 2-276,1-2 0,-2 2-380,0-2 0,-5 4-127,2 4 1,-5 4-26,-5 5 1,-1-4 0,-4-2 864,1-1 392,6-1-823,-3-5 0,12 0 90,3 0 0,1 1 0,-1 4 0,-4 4-475,-4 2 0,-1 3 0,-1 0 0,-5 3 85,-7 1 0,4 4 0,-5-4 0,4-1-47,3 3 0,-4-6 1172,7 4-665,-1-3 0,11-8 76,3-2 1,3-2-249,1 1 1,-1 4 0,-3 6 0,-3 3-267,0 0 1,-5 7-1,4-2 1,-4 4-40,-1 0 1,-1 1-1,-2-2 1,-2-1 163,2-2 1,2-6 0,1 2 0,1-5 254,4-4 1,-2 3 153,6-3 0,0-2 0,4 2 4,0 2 0,1 5 1,-3 3-1,0 2-528,-2 3 1,-6 1-1,1 4 1,-2 4-80,-2 2 0,-5 11 0,-1-6 0,0 2 312,0-1 0,2-7 0,4-1 1,0-2 113,0 0 0,0-4 1,0-7-1,0 0 207,0-4 0,4-1 0,2-2 1,0 0-55,0 1 1,3 4 0,-4 1 0,-1 0-349,2 0 1,-5 5 0,4 0 0,-4 4-194,-1 3 1,-6 6-1,-3-3 1,-2 2 288,-3-1 0,2-1 0,2 3 0,1-3 129,-1-1 1,4-7 0,1-5 0,4-2 194,1-2 1,0-7 0,1-1 315,4 1 0,2-2 1,7-1 427,-1-1 0,-4-1-674,0-5 1,-6 5-1,1 4-642,-2 3 1,-2 2-1,-2-1 1,-1 0 10,-1 0 0,-2 1 0,3-1-564,-2 0 1140,1-5 2076,4-2-2108,0-6-643,0 0-313,-6 6 1,5-3 375,-4 6-82,4-6 0,2 2 0,4-5 0,5 0 354,6 0 1,1 0-1,3 0 382,-1 0 0,-1 6 1,-4 2-1</inkml:trace>
  <inkml:trace contextRef="#ctx0" brushRef="#br0">14277 7956 27584,'-6'8'-1243,"-2"4"0,-5-5 0,0 6 1</inkml:trace>
  <inkml:trace contextRef="#ctx0" brushRef="#br0">14237 8010 22537,'7'-6'0,"-1"-3"-1622,0-3 1,-5-6-1,5 0 1325,0 2 1,-3 3 526,6 4 0,-6 4 1,1 10-1,-2 4-538,-2 3 1,0-3 0,-2-2 0,-1 0 760,-1 1 0,-6-5 0,1 1 328,-3-2 0,-1-2 1,-1 0-136,1 0 1,4-5 0,2-1-919,1-1 147,1 4 1,4-3 205,-4 6 0,4 1 0,-5 2-33,0 2 0,3 4 1,-6-3 866,-1 1 0,-2 0 0,-1 4-646,-1-2 0,1-2 0,1 4 0,2-4-451,1-1 0,4 4 7,-3-1 0,3 1 0,-2 1 1,-1-2 173,1 1 0,-2 2 0,-4 1 1,-1 2 188,1 3 1,-6-2 0,-3 6 0,-4 2 7,0 1 0,-1 0 0,0-1 0,1-3 10,-1-2 0,2 3 0,3-4 0,4-2-125,3-1 1,-3-2-1,1-1 1,0-1 72,2-2 1,2-7 0,0 4 0,-1-1 37,1-1 0,0 2 0,-1-3 0,1 2 60,0-2 1,-5 4 0,-1 2 0,-1 3-213,1 1 1,-4 2-1,0 1 1,0 2-36,0-2 0,0 3 0,3 1 1,1-1-37,0 0 0,1-1 0,5-6 0,0-2 201,-1-1 1,1-2-1,0 4 1,-2-4 110,-3-1 1,3 3-1,-3-3 1,4 1-273,0 4-1,1-4 1,0 2 0,-2 1-426,-3 2 0,3 2 1,-4 0-1,1 3 147,0 0 0,-4 6 1,3-4-1,-2 0 227,-3 0 1,1 4 0,-1-6 0,3 0 156,2-3 1,-3 0 0,4-2 0,2-2 196,1-1 1,2-5-1,-1 4 1,1-1-320,0 1 0,-1 0 0,1 6-294,0-1 1,-1 0 0,0 2 0,-3 2 129,-1 0 1,1 3 0,2-3 0,-1 4-32,-2 0 0,0 2 1,5-3-1,-1-1 127,1 0 0,0-1 0,-1-5 0,1-1 503,0-3 1,4 1-1,0-5 1,0-1-5,2 2 1,-5-4 0,3 4-388,-3 0 0,3-5 0,0 5-218,-1 0 0,3-3 1,-2 6-478,-2 1 1,4 2 326,-2 1 1,2 1 136,-2-1 137,-3 0 0,9-5-284,-6-4 1,5-2-477,-5-2 1,6-2-227,-2-2 0,10 1 0,5-5 0,5 1 304,3-1 1,11 6-1,4-3 952,8 4 0,7-5 0,5-2 0</inkml:trace>
  <inkml:trace contextRef="#ctx0" brushRef="#br0">12037 10049 8146,'6'-14'-254,"-3"3"248,6 2 0,-8 3 127,-1 6 1,-4 6 0,-6 3 0,2 2-209,2 3 0,-4-1 0,2 2 154,1 3 0,1-4 0,5 4 0,-2-2 142,-2 2 1,1 1 0,4 5 0,0-2-81,0 2 1,1 6 0,2 2 0,3 2-49,2 3 1,-1 2-1,3 1 1,-2 1 19,-2 4 0,-2 1 0,-4 4 0,0-3-156,0-1 1,0 3-1,0-3 1,0 0-54,0 0 0,0-2 0,0-4 0,0-1 174,0-4 0,0 2 0,0-6 0,0-1 41,0-2 0,0-6 0,0-1 0,0 0-58,0 0 0,0-5 0,2 3 0,1-1-33,1 0 0,5 4 0,-5-3 0,1 2-87,1 3 0,0 1 0,3 1 0,-5 1-18,-3 0 1,4-1-1,-1 2 1,-1 2 47,-1 1 0,-7 0 0,1-4 0,-1 0 125,0-1 0,3-1 0,-4-1 1,2-3 68,-1-2 0,1-1 0,4-3 0,-2 1-77,-2 2 0,2-1 0,-2-2 0,2 3-74,2 4 0,0 3 1,0 2-1,0 0 34,0-1 0,0 10 1,0 1-1,0 0-132,0 1 1,0 4 0,-1 1-1,-3-2 111,-5 2 0,-2-1 0,1-7 0,1-4 30,-1-2 1,-2-4 0,0-3 0,2-3 73,1 0 0,0-8 0,-3 2 1,2-3 36,1-2 0,0 2 0,-5-4 0,1 0-121,0 0 0,0 0 0,-1-3 0,-1 3-89,-2 1 0,0 1 0,-5 2 0,-2-1-131,-1 1 1,-1 1 0,-1-1 0,0-3 76,1-1 0,-6 0 0,0-3 0,-2 2 23,-3-2 1,4-3 0,1-5 0,-1-4 133,-3-3 0,2-1 0,-1 0 0,-1-2 257,2-3 0,2 2 0,5-5 0,0 0-8,1 1 0,1-3 1,1-3-1,3-1-273,2 1 1,1-3 0,5 0 0,-1-4-304,1-1 1,1-1-1,2-7 1,2-1 83,3-1 1,-4-7 0,3 0-1,-2-7 67,-2-4 1,3-11-1,-1 5 1,1-3 56,-1-2 1,4 35-1,-2 1 1,-10-34 0,-2 0 459,2-2 0,-4 6 1,3-1-1,-1 6-181,-1 3 1,4 1 0,-3 5 0,3 1-226,2 3 1,1 3-1,2 8 1,1 1-184,-2 1 0,4 7 0,-2-4 0,-1 0 2,-2-2 0,3 1 0,2 0 0,-1 0 49,1 0 1,4-2 0,-2-5-1,4-1 204,1 2 0,0-7 0,0 5 0,0-2-16,0-2 0,0-3 0,0 3 1,0 0-23,0 0 0,1-1 1,2 4-1,2 3-235,-2 2 0,-2-1 0,1 11 0,1 4 110,1 4 1,0-3 0,-2 6 0,1 0 36,1 3 0,5-4 0,-1-2 1,2 1 47,5 0 1,3-9-1,-1 0 1,6-3 27,2-2 1,0-3 0,0 4 0,0-2-37,3-3 0,2 1 0,-3 2 1,-2 6-3,-3 3 1,-1-2 0,-5 10-9,2 0 0,0 4-44,-5 4 1,-4 3 51,0 6 0,1 0 0,6 0 67,2 0 0,6-1 1,-2-2-1,5-3 2,4-2 0,-1 1 0,5-2 0,1 5 1,-2 2 1,3 2 0,-6 0 0,-2 0-47,0 0 1,-7 6-1,-1 4 1,-4 7-18,-5 5 1,0 3 0,-8 3 0,-1 2 20,-1 1 1,-1 3 0,2-6 0,3-4 12,2-3 1,1 1-1,4-4 1,0-2 26,1-1 1,-1-2 0,0-1 0,2-2-19,3-1 0,-3 0 1,2 6-1,-2 1-5,-1 2 0,-1 5 1,-1 0-1,-2 2-15,-1 2 1,-6 5 0,1 4 0,-2 4-2,-2 4 1,0-2 0,0 2 0,1-3-62,4-1 1,-2-1 0,6-2-1,0-3 36,-2-1 0,5 1 0,-3-5 0,1-2 26,-1-2 0,3 3 0,-5-7 0,2 1 96,0 0 0,-6-1 0,1 3 1,-2-2 35,-2 2 1,0 5-1,0 5 1,-2 3-163,-2 5 0,-5 11 1,-7 2-1,-2 3-96,2 1 0,2 8 0,5-4 0,5-2-6,3-5 1,1-1 0,0-11-1,1-1 26,3-1 1,-1-4 0,5-2-1,-2-5 226,-3-3 0,3-1 0,-2-1 0,-1 1 157,-1 0 0,-2-1 0,0 1 0,0 1-140,0 3 0,-2 5 0,-1 8 0,-3 7-231,-1 5 0,-2 9 0,2-28 0,1 1 0,-1 2 0,0 0-63,0 3 0,1 0 0,0 1 0,0-2 1,1-3-1,1-1 0,0 33 5,2-7 1,2 1 0,0-16 0,0-3 44,0-3 0,0-6 0,0-5 0,0-6 266,0-6 1,0 3-1,0-6 88,0 0 0,-6-3 0,-1 0 0,-2-1-162,0 0 0,0 5 1,-4 1-1,0 2-358,-1 3 0,-1 0 0,-1-1 0,-3-1 9,-2 2 1,0-5-1,-2-1 1,0-3 79,0-2 1,-2-5-1,-2-5 1,0-8 160,1-8 0,-7-9 1,-3-14-1,-1-7 154,2-3 1,-2-16 0,6 0 0,1-6-42,16 32 1,0-1 0,1 1 0,1 0 0,0-3 0,0 1 0,2 1 0,-1 0-56,-8-36 0,1 8 0,5 7-33,0 3 0,-1 2 0,1 0 0</inkml:trace>
  <inkml:trace contextRef="#ctx0" brushRef="#br0">11237 5757 29082,'-9'0'-3443,"1"0"3340,-1 0 1,-5 6-1,1 2 1</inkml:trace>
  <inkml:trace contextRef="#ctx0" brushRef="#br0">11171 5784 28654,'-14'7'-3222,"1"-2"3633,6-4 1,7-1-1,8 0-263,4 0 1,2 0-1,-1 2 1,0 1-314,1 1 1,3 5 0,3-4-1,0-3 33,4 0 0,0 2 0,1 1 0,0-2 245,3-2 1,3-1 0,1 0 0,2-1 181,0-4 0,7 2 0,-4-5 0,0-1-95,2 1 1,-5 1-1,1 4 1,1-2 120,-2 2 1,3 2 0,-4 1 0,-1 0-387,1 0 1,-2 1 0,-5 2-1,1 3-219,0 2 0,-2-4 0,-1 4 0,-2-2 268,2-4 0,1 4 0,0-1 0,-1-2 161,-2-2 0,0-1 0,5 0 0,-1 0 413,1 0 1,4-4 0,0-2-1,-1 0-450,-2 0 0,0 0 0,2 3 0,1-1-305,-1 1 0,2 1 0,-1 2 0,-3 0 4,-4 0 0,1 0 0,-4 0 0,1 0 15,0 0 1,-4 2-1,3 1 1,-2 1 340,-3-1 1,4-1 0,-1-2 0,0 0 355,0 0 0,5-2 0,-2-1 0,2-3-339,-2-1 0,6-1 0,-2-2 0,0 3-321,4 1 1,1-3-1,0 4 1,3 2 94,0 2 1,-1 1-1,-8 0 1,-1 0-268,-2 0 0,-6 0 0,2 0 0,-3 0 186,-2 0 0,-4 0 0,0 0 217,1 0 0,2 0 1,3 0-1,1-1 381,2-4 1,6-1 0,-2-4-1,3 2-450,2 2 0,4-2 1,0 3-1,-3 1-10,-4-2 0,1 4 0,-3-2 1,2 4-182,-2 4 1,-3-1 0,-7 6 0,-3 2-983,-4 0 1,-4 3 0,-1-1 323,0 0 0,-1-1 0,-2-1-447,-2-3 341,1-5 421,4 3 1,1-6 54,4 0 0,2 6 0,6 3-63,1 3 0,-7 1 0,-1 2 1,-2 1-107,1 2 0,-1 0 0,-4-3 0,0 1 445,0 2 1,0 0 0,0-5 0,0 0 482,0 1 1,0-6 0,0 1-1,2 2-11,2 1 0,-1-1 0,6 0 0,0-2-181,-2 1 1,5 2 0,-3 3 0,2 1-53,-3 2 0,4 5 1,-4 0-1,-1 2-643,-2 1 0,-4 3 0,-1 0 0,0 4 253,0 1 1,-4-5-1,-1 3 1,2-6 330,2-4 0,1 2 0,0-6 0,0-2 156,0-1 0,0-2 0,0 1-53,0-1 0,0 0 0,1 1 0,2-1-10,2 0 0,3 1 1,-2 0-1,0 3-369,0 0 0,3 10 1,-4-2-1,-3 2-58,0 3 0,-2 5 0,0 1 0,0 2 226,0 2 1,0-1-1,0-4 1,0-4 66,0-3 0,0-1 0,0-2 0,0-3 199,0-4 0,0-3 0,0-2 0,0 1 160,0-1 0,0 0 0,0 1 1,1-1-35,4 0 0,-4 5 0,5 1 0,-1 1-519,-1-1 0,2 4 1,-3 1-1,2 4-116,-3 3 1,0 2-1,-2-2 1,0 3 125,0 0 0,-2 0 0,0-4 0,-3 1 222,2-1 0,2-7 1,-1-2-1,-1 0 263,-1-1 1,-1-3 0,5 1 0,0-4 288,0 0 1,0 0-438,0 4 0,0 2 1,0 2-1,2-5-117,2-2 1,-2 5 0,2 2 0,-2 1-398,-2 0 0,0 5 0,0-5 0,0 1 52,0 1 0,-2-4 0,-1 0 0,-3-3 695,-1-7 1,4 3 391,-2-5 0,0-2-210,0 2 1,-1-6 0,3 3-250,-1 0 1,-2-3-1,1 4 1,-2 1-104,0-1 0,-8 2 1,3 4-1,-1 0 10,-4 1 0,0 4 0,0-1 1,-2 0 174,-2-3 0,3 0 0,-2-1 0,-1 0 90,0 1 1,1-5 0,-4-2 0,2 0 231,-2 1 1,3-5-1,0 3 1,1-2-134,-1 1 1,0 3 0,-2-2-1,0 0-453,0 0 1,2 5 0,-1-3 0,-2 3-73,-1-2 1,4 3-1,2-4 1,1 4-119,0 2 1,-4 3 0,4 1 0,0-2 135,-1-1 1,4-1-1,-4-1 1,1 0 189,1 1 0,-1-1 0,5 0 1,-1 1-230,1-1 0,-5 0 1,0 1-1,2-3-257,1-2 0,2 6 0,0-3 0,-1 1-216,1 4 1,0-1-1,-1-1 1,1 1 70,0 2 1,1 1-1,1-1 1,2 2 101,-1 1 1,-2 3 0,-1-5 0,0 0 285,-1 1 1,1 3 0,0 0 0,-1 0 42,1-1 0,0 4 0,-2-4 0,-2 2-78,0-2 0,-3 6 1,4-3-1,-3 0-142,-2 0 1,5 4-1,-3-7 1,1 3-203,0 2 0,0-1 1,5 1-1,0 0 158,-1-1 1,1-4-1,1-1 1,2 0 22,1 0 1,4-5 0,-2 2 0,1-4-230,3 0 0,0-1 0,0 0 1,-1 2-1571,1 3 1,1-2 1866,2 7 0,12-1 1,3 4-1</inkml:trace>
  <inkml:trace contextRef="#ctx0" brushRef="#br0">6745 9676 29499,'0'-14'-9831,"0"8"8458,0 6 1,-1 6-1,-2 8 1,-3-3-253,-2-2 1941,5 3 0,-3-9 1377,6 6 0,0-5-1017,0 5 0,5 0 0,-1 4-241,-1 1 1,-1-1-1,-1 0 1,2 2-691,2 3 0,-1-2 1,-4 7-1,0 0 177,0 2 0,0-4 0,0-3 0,0-3-1484,0-2 1172,6 0 1,-5-7 0,5-6 45,0-7 0,-4-11 0,2-4 0,-2-3-251,-2-2 0,1 0 1,2 1-1,2-1 489,-2 0 0,-2 1 1,1 1-1,0 2 275,3 6 1,-1 2 0,-2 2 10,2-1 1,-1 2 0,6 3 653,2 5 1,-1 1 0,2 0 0,0-1 336,2 1 1,3 1 0,-4 2 0,2 0-248,3 0 1,-4 0 0,6 0 0,-3 0-319,1 0 1,0 0-1,-3 0 184,3 0 0,-4 0 1,4 0-2580,-3 0 0,-3 2 170,-3 2 1856,3 4 1,-11-1-1,5-1 1</inkml:trace>
  <inkml:trace contextRef="#ctx0" brushRef="#br0">6745 9889 25483,'-13'-14'-4293,"5"13"3884,4 5 1,4 5 0,4 0 0,5-4 849,3-4 1,6-1 0,1 0 0,0 0-404,1 0 1,-1 0 0,-3 2-1,2 2-794,-2 5 575,-7 3 0,3 1 0,-5 0 1</inkml:trace>
  <inkml:trace contextRef="#ctx0" brushRef="#br0">6718 10209 28311,'-7'-12'-1946,"1"3"1,12-4 0,3 8 0,4 4 2170,5 1 0,-2 0 1,6 0-1,1 0-450,-3 0 1,4 4 0,-6 2 221,-2 1 0,-1-4 0,-2 3 0</inkml:trace>
  <inkml:trace contextRef="#ctx0" brushRef="#br0">7372 10195 29200,'0'-13'-3277,"0"7"0,0 8 0,-2 9 2742,-2 10 1,-4 4 0,-5 2 0,0 0 310,-1-1 1,1 1-1,0-2 1,1-3-259,3-4 1,3 1-1,6-1 1064,0-2 0,6-7-175,3-4 1,9-4-1,2-1 1</inkml:trace>
  <inkml:trace contextRef="#ctx0" brushRef="#br0">7838 9729 21966,'6'-27'-2434,"-3"2"1,4 3 2283,-1 4 454,-1 9 1,-5 11-1,0 11 1,0 8-267,0 4 0,-6 3 1,-2 3-1,0 6 239,-1 6 1,0-1-1,-5 3 1,3 0-187,2-1 1,-3 1-1,4-7-584,1-2 1,1-4 0,6-5-1,0-2 1,0-3-902,0-4 0,6-3 0,3-3 1,4-3 1741,5-5 1,9-14 0,7-5 0</inkml:trace>
  <inkml:trace contextRef="#ctx0" brushRef="#br0">8078 10275 31611,'0'-6'-4061,"0"6"0,0 8 3416,0 4 0,-1 5 0,-4 1 0,-2-2 306,-1-1 0,-4-1 0,5-1 0,-2 0-1063,0 1 0,5-6 1476,-5 1 0,0 0 0,-4 4 0</inkml:trace>
  <inkml:trace contextRef="#ctx0" brushRef="#br0">8331 9849 16378,'8'-6'-321,"-4"-3"0,4 2 0,0-1 0,4 2 716,2 3 1,-1-3 0,0 2 0,1 1-67,-1 1 0,0 4 0,1 1 0,-1 3-290,0 1 0,-1 2 1,-3 4-1,-3 1-231,0-1 0,-5 5 1,4 1-1,-5 2 68,-5 3 1,-6 1 0,-9 1 0,0 0 133,-4-4 1,0 1 0,2-3 0,3-1-187,-1 0 1,10-1 436,-3-5 0,11-1-280,7-3 1,4-3 0,14-5 0,4 2 56,3 2 0,1-1 0,-6-4 0,-3 2-815,-4 2 1,1-1-1,-1 5-95,-2-3 0,-7 1 0,-3-3 999,0 2 1,7-1-1,8-4 1</inkml:trace>
  <inkml:trace contextRef="#ctx0" brushRef="#br0">8825 10129 16378,'-6'7'35,"0"5"1,-5-2 0,2 7 166,-1 5 1,3 3-1,-2 2 1,-2 1-859,0 3 0,-1-3 0,1 2 1,4-5-82,1-3 0,2-6 1,5 1 723,4-7 1,8 2-1,8-5 1</inkml:trace>
  <inkml:trace contextRef="#ctx0" brushRef="#br0">9065 9809 15138,'-6'-18'-791,"-3"0"1,-3 6 0,0 9 0,2 5 686,1 2 1,1 7 0,-2-4 0,1 2-488,-1 0 1151,4-6 0,1 3 0,10-6 1,5 0-53,6 0 0,4 0 0,3 0 0,0 0-275,0 0 1,5 0 0,1 0 0,-6 0-76,-2 0 0,1 1 0,-4 4 1,-3 4-328,-5 2 0,-4 3 1,-6-1-1,0 0 30,0 1 1,-6 4 0,-3-1 0,-3 0 333,-1-3 0,0 0 0,-1-2 0,3-2 356,2-1 1,-2-5-523,7 5 1,5-6-1,8 2 1,5-4 34,3-1 0,4 4 1,6 1-1,-1-1-275,1 2 1,-2 2 0,-2 5 0,-6 0 10,-2 1 0,-6-1 0,-2 2 0,-1 1 517,-3 2 0,-12 4 1,-7-3-1,-5 1 163,-2-1 0,-10 3 1,6-4-1,1-3-218,2-5 1,-1 0 0,4-4-1,0 0 121,4 0 1,2-1 0,1-4 0,1 2-2740,0 1 0,0 2 2331,-1-1 1,-5 2-1,-2 7 1</inkml:trace>
  <inkml:trace contextRef="#ctx0" brushRef="#br0">4626 12248 9354,'0'-26'0,"0"4"261,0 5 0,-2 8 672,-2 4-490,2 10 0,-5 2 0,4 6 0,-2 1-73,2-1 0,2 0 1,1 2-1,0 1 50,0 2 0,4 1 0,2-2 0,2 2 203,2 2 1,-3-4-1,1 6 1,-1 0 64,1 3 0,-4 0 1,5 1-1,0 0-497,-2-1 1,4 1 0,-7-2-1,-1-3 183,-1-4 1,-1-3-1,2-2-818,1 0 1,1-7 0,-5-6 19,0-7 0,-5-11 1,0-4-1,-3-5-137,-2-4 1,2-7-1,1-8 1,1 1 386,3 4 0,2-6 0,1 8 1,0 2 229,0 4 0,0 2 0,0 5 0,0 5-293,0 5 1,5 4 720,4 3 0,3 3 0,3 6 0,1 2 393,2 2 0,6 5 0,-2 9 0,3 4-228,2 3 1,0 2-1,-2 1 1,-2 3-368,0 4 0,-7 4 0,2-1 0,-5-1-109,-4-1 0,1-2 0,-5 3 0,-4-3-623,-4-1 1,-4-2-1,-7-6 1,0-3 277,-4-4 1,-3-5 0,-6-2 0,1-4-9,-1-1 1,1-2 0,-1-5 0,0-4-399,1-3 1,0-3-1,4 1 1,4 1-759,4-1 0,5 4 0,1 0-337,2 0 1,8 4 0,8-2 1923,6 2 1,5 2 0,6 0 0</inkml:trace>
  <inkml:trace contextRef="#ctx0" brushRef="#br0">5105 12661 18924,'8'-6'-76,"-4"-3"1,-8-1-1,-5-1 679,-3 2 1,3 6-1,0-1 327,-1 2 0,3 2 0,-1 2-514,2 2 1,2 5-1,4 9 1,0 3-433,0 0 1,1 2 0,4-4-1,4 1-7,2-1 1,7 3 0,1-6-1,2-2 58,3-4 0,-3-7 0,1 2 0,0-4-722,-1-1 1,3-7 0,-8-7-1,-3-5 352,-2-2 1,-9-5-1,3 1 1,-4-5-148,-1 0 1,-6 2 0,-2 3-1,-4 1-111,-2 2 0,1 6 1,0-2-1,-1 5 505,1 4 0,4-2-459,0 7 1,8 1 0,1 7-5,7 5 0,11 3 0,4 3 0,3 0 525,2-2 1,0 3-1,-1-8 1</inkml:trace>
  <inkml:trace contextRef="#ctx0" brushRef="#br0">5452 12607 19605,'-6'-7'860,"5"-5"1,-10 12-536,7 0 0,-1 6 0,7 7 0,1 1-441,1-1 0,5 0 0,-3 2 0,0 2-18,0 0 0,4 1 0,-1-5-144,3 1 0,1-5 0,1-2-80,-1-1 0,-6-3 275,-2-8 1,-4-3-1,-1-9-112,0 0 1,0-3-1,0 4 1,0-2 893,0 2 1,0-3 0,0 1 203,0 2 1,2 2-656,2 5 0,-1 4 1,5 6-1,-1 3-164,0 5 1,-2 8 0,2 2-1,1 0-303,-1 0 0,-4 4 0,3-4 0,-2 2-108,1 2 0,4-4 0,-3-1 1,0-3-1030,0-2 1,-1-4 1327,0 0 1,-2-7-1,4-2 1,-1-8-111,-3-4 0,0-7 0,0-3 0,2-3-103,-3-2 1,4-3 0,0 2-1,0 3 611,0 0 0,-1 6 0,-4 1 1257,4 3 1,-2 8-635,5 2 0,1 10 0,3 5-585,-3 6 1,1-1-1,-4 4 1,2 1-518,2 2 1,-2-1-1,-1 1 1,-1 2-437,-3 1 0,3-3 0,-2-1 0,-1-2-977,-1-3 1,-1-1-1,2-2 1,1 1-1186,-1-1 0,0-6 1141,2-2 0,2-5 1689,7-5 1,-1-14 0,0-9 0</inkml:trace>
  <inkml:trace contextRef="#ctx0" brushRef="#br0">6172 12341 15700,'7'-15'0,"-2"-3"1982,-4 1 0,5 6-1108,3 7 1,-2 2 0,1 4 0,-1 2-1966,1 5 1,-4 3-1,5 3 1,0 1 491,-2 2 1,-1 8-1,-6 0 1,0 0-3156,0 4 3733,0-6 0,-12 1 1,-2-4-1</inkml:trace>
  <inkml:trace contextRef="#ctx0" brushRef="#br0">6079 12794 13410,'13'-35'0,"0"2"0,2 9 1620,3 12 1,3 9 0,7 3 0,1 2-2001,2 2 0,1 4 389,-6 5 1,7 0-1,1 1 1</inkml:trace>
  <inkml:trace contextRef="#ctx0" brushRef="#br0">10824 5238 9115,'-9'-26'0,"2"4"0,-1 6 54,1 6 1,3 4-1,-5 7 318,-2 4 1,-1 6 0,-2 9 0,-4-1-56,-4 0 0,1 3 1,-1-4-1,-2-3 221,-1-5 0,0 1 0,-1-7 1,1-1-25,-3-1 0,0-2 0,4-2 0,4-1 187,0-1 1,-3-5-1,2 4 1,0 2-181,3 2 1,4 1-1,0 0 1,1 1 123,0 4 1,-1 2 0,1 8 0,1 3-931,3 4 0,-3 3 0,3 5 1,-2 4-39,-3 6 1,-4 9 0,1 1 0,0 5-6,3 3 1,6-1 0,4-2 0,4 0-210,4-2 0,10 1 0,11-13 0,7-5 311,8-7 1,12-1 0,0-11 0,1-6 347,4-5 1,3-4 0,0-4 0,-3-2-98,-2-5 1,6-9-1,-9-2 1,-1-3 13,0 1 1,-10 1 0,1-2 0,-7 0 64,-2 0 1,-6-2 0,-7-4 0,-2 0-311,-6-2 0,-5-5 0,-10 2 0,-6-3 313,-8-4 1,-8-2 0,-8 3 0,-6 0 294,-3 0 0,-3 1 0,5 4 1,0 4-353,0 3 1,6 8 0,3 7 0,3 7-208,1 5 1,2 3-1,1 7 1,4 11-2580,0 8 2411,-3 6 1,8 12 0,-5 1 0</inkml:trace>
  <inkml:trace contextRef="#ctx0" brushRef="#br0">10891 5851 6837,'0'-29'0,"0"7"-198,0 6 0,1 4 1,4 2-1,4 2 2183,2 2 0,9 3 0,2 8 1,2 4-1705,-2 3 1,6 1 0,-3 0 0,2-1 29,2-3 0,5 1 1,-2-5-1,-1-2 289,1-2 1,1-1-1,4-1 1,-3-4 82,-1-4 0,2 2 1,-2-2-1,1-1-226,3-2 1,1 0-1,2 2 1,-1 2 301,-4 2 1,7 2-1,-7 4 1,-2 0-127,-3 0 0,-4 1 1,1 4-1,-2 4-1143,-3 3 1,-1-3 0,-5-1 0,4 1 542,0-1 1,-2 2 0,4-5 0,2-1 149,1 2 1,2-5 0,1 4 0,2-4-130,1-1 1,6 0 0,-2-1 0,4-2 36,1-2 0,-5-1 0,-1 4 1,-1-3-18,-3 2 0,1 2 1,-3 1-1,-3 0-100,0 0 1,-6 0-1,1 0 1,-1 0 103,3 0 1,-1 0-1,1 0 1,2 0 117,1 0 0,2 0 0,1 0 1,1-2-31,2-2 1,7 2 0,-4-2 0,0 2-119,-3 2 1,0-4 0,-3-1 0,-3 2-53,0 2 0,-4 1 1,0 0-1,-2 0-33,-3 0 0,-5 0 1,-2 1-237,1 4 0,2 2 0,1 7 0,1-1-20,-1 0 0,6-1 0,3-1 1,3-3 122,2 3 0,0-1 0,1 0 0,2-1 50,1 2 0,0-4 0,-5 2 0,1 0-19,0-2 1,-5 5-1,-1-3 1,-2 1-85,-3-1 1,4 8 0,-3-4 0,0 2-123,-3 0 1,0-2-1,-1 2 1,2 1-50,3 2 1,-2 4 0,6-3 0,2 0 231,1 1 0,2-1 1,1-3-1,1 2 157,3-2 0,-1-1 1,-5 0-1,1 1-135,0 2 1,-2 0 0,-1-3 0,-4 1-117,0 2 0,-3 1 1,-3-3-1,-1 3 22,0 2 0,-5 1 0,-2 5 1,-2 0-152,0-1 0,5 2 0,-4 2 0,-1 1 16,2-1 1,0 2 0,4-1 0,-1-1 200,2-2 0,1-3 0,1-1 1,0-3 29,1-2 1,-1 5 0,0-4-1,1 1 35,-1-3 0,0 1 0,1 0 0,-3 1-148,-2-1 0,2 5 0,-7-2 0,1 2-105,0-2 0,-3 7 0,2-2 1,-2 1 198,-2 0 0,-2 3 0,-1 2 0,-1 0 173,1-1 0,2-1 0,1-3 1,0 0 4,0-1 1,0 3 0,0-8 0,0 2-29,0-2 1,0 3-1,1-3 1,2 2-79,1-2 1,1 3 0,-5-2 0,0 2-77,0 1 1,-6 1 0,-1 0 0,-2-1 269,0 1 0,-2 4 1,-6 3-1,-4 2 11,0 1 0,-3 7 0,5-7 0,0 0 55,0 2 0,-5-2 1,2-2-1,-2-2 258,2-1 1,-2-3-1,6 2 1,2-5-27,1-4 1,2 2 0,0-6 0,-1 0 947,1 1 1,1-4-1,2 3 1,1-2-1033,-2 2 0,-5-4 0,-2 6 1,1-3-74,-3 1 1,4 1 0,-6-2 0,0 2-99,1 2 1,-4-1 0,3 4 0,-4-2-8,0 2 1,-1-3-1,0 0 1,2-2 95,3-3 0,-2-1 1,5-2-1,0 1 6,0-1 1,1-4 0,4 0-47,1 1 1,1-3 0,2 1-1,1-2-15,-1-3 1,2 3 0,-1 0-134,-1 1 1,-2 2-1,-1 4 1,-1-1-8,1-3 0,-5 3 0,1-2 0,0 3-48,2 1 0,2 2 0,0-7 0,-1 3 133,1 1 0,-5-1 0,1-2 1,0-2 111,2-2 1,2 3-1,0-5 1,0 0-150,-1 2 0,1-4 0,0 4 0,-1-2-48,1 1 1,-5 3-1,0-2 1,2 2-145,1 2 1,2 1 0,0-1 0,-1-1-65,1 1 0,-5 6 0,0 2 0,2-1 6,1-3 1,2 3-1,0-3 1,-1-2 179,1 0 0,0-2 0,-1 1 0,1-4 89,0-1 0,-1 3 0,1-3 1,0 0-113,-1 0 1,1 3 0,0-3 0,-1 0-13,1-1 0,-5 4-1,0-3 1,2 2-61,1 2 1,-2 0-1,-1 1 1,1-2 37,3 1 0,0 2 0,0 1 0,-3 2-5,-1 3 1,1-3 0,2 2 0,-1-3 114,-2-5 1,0 2-1,3-2 1,-1 3-9,-2 1 1,0-4 0,5-1 40,0-2 1,1 0 0,1-3 0,3 1-66,-3-1 0,4 3 0,-1 0 0,1 0-194,0 0 0,2 4-190,-4-1 0,5 1 0,-4 1 184,3-2 0,-1-6 575,1 1-747,4-3 697,-5-1 1,6 2-1468,0 2 1,0-1-1374,0 6 1472,0 0 0,0 4 159,0 1 0,0-5-1105,0 0 0,10-1 1762,3 6 1,10-1-1,-3 0 1</inkml:trace>
  <inkml:trace contextRef="#ctx0" brushRef="#br0">12384 9835 12563,'-8'-5'-1778,"2"3"1,8-4 1772,2 6 1,4 6 0,5 1 0</inkml:trace>
  <inkml:trace contextRef="#ctx0" brushRef="#br0">12424 9782 9912,'4'-13'0,"1"-2"0,-1-1-235,2-2 1,-5 0 0,4 5 919,-4 0-927,-1-1 0,0 8 60,0 6 1,5 6 131,-1 8 0,-1-3 268,-7-2 1,-4-3 160,-5-6 0,0 0 0,-1 0 1,1 0 1,0-4-156,-1-1 0,1 1-82,0 4 1,4 0-1,0 0-155,-1 0 1,4 6-1,0 1 1,0 2 114,-3 0 1,2 0 0,-2 6 0,-2 1 0,-1 2 0,-2-1 1,-3-3-1,0-1 158,0 0 0,2 4 0,1-2 0,-3-4-79,0 1 0,3-4 1,5-1-31,-1-1 0,3 0-244,-2-2 1,6 4 0,-2 5-23,4 0 0,-1-4 0,-1 2 0,-1 2 120,1 3 1,-4 6 0,-2-2 0,-2-1 88,2 0 1,-7 5 0,3-2-1,-2 2-87,0-2 1,2 2-1,-1-5 1,3 0-26,2 0 0,-3-1 1,3-4 6,-3-1 1,5 0-51,2 1 1,4-1 0,1 0-1,-2 1 29,-2-1 0,2 0 0,-2 1 0,3-1 119,1 0 0,-5 2 0,1 1 0,-1 2-17,-1-2 1,3 4 0,-4-1-1,-1 0-37,1 0 0,3 1 0,-4-4 1,2 3-55,3 2 1,-3 0 0,2 2-1,1-1-21,2 2 1,1-3 0,0 0 0,0-2 26,0-3 1,0 3-1,0-1 1,0 0 76,0 1 0,0-4 1,0 4-1,0-1-9,0 0 1,0 4 0,0-4 0,0 0 128,0 1 0,-2-4 0,-1 4 0,-3-1-69,-1-1 0,2 1 0,-2-3 0,1 1-130,3 2 0,2 1 0,1-2 0,0 0-99,0 0 0,1 2 1,2 0-1,3 0-38,1 1 1,2-3 0,3-2 0,-2 2 155,-1 0 1,-1 3-1,2-4 1,-3 3 27,-1 2 1,3-3 0,-4 2 0,-2 1 136,-2 0 1,-1 1-1,0 5 1,0-1-118,0 1 0,0 0 0,0-2 0,0-2 5,0 0 0,0-3 0,0 4 0,0-3-197,0-2 0,6 0 0,2-2 0,0 2 146,1 2 0,-1-5 1,2 2-1,-1-2 82,1 2 1,-2-3 0,-1 2-1,-1-2 42,-3-2 1,3 1 0,-2-1 68,-1 0 0,-1 1 0,-2-1-178,0 0 1,0-4 0,1-1 0,2-1 18,2 0 0,-1-2-692,-4 4 0,2-5 325,2 5 0,-1-6 0,4 0 0,1-4-212,-1-4 1,4-5 0,6-1 0,6-5-957,2-6 1,18-3 1571,6-2 1,-14 8 0,2 0 0,1-2 0,0 0 0</inkml:trace>
  <inkml:trace contextRef="#ctx0" brushRef="#br0">11997 12128 8243,'-7'-8'0,"-5"-4"0,4 5 0</inkml:trace>
  <inkml:trace contextRef="#ctx0" brushRef="#br0">11984 12114 8160,'0'-13'718,"-2"0"-423,-2-1 0,2 6-475,-2-1-1045,2 6 1218,2-3 0,-1 6 156,-3 0 1,-4 0 0,-5 0 16,-1 0 1,6 0 457,-1 0 65,0 0-228,1 0-2,2 0-577,1 0 216,3 0 555,-4 0 292,6 0 137,0 0-1236,0 6 0,5 1 170,-1 6 1,0 1 0,-4-1 192,0 0 1,2-1-1,1-1 45,1-3 0,1 1 0,-5 5-74,0-1 0,0 0 0,0 1-87,0-1 0,0 0 0,0 1 0,0-1-124,0 0 1,0 1-1,0-1 1,0 0 39,0 1 0,0 3 0,0 1 0,0 0 44,0 1 1,0-4-1,0 4 1,0-1 37,0 0 0,-2 4 0,-1-4 0,-1-2 42,1-1 0,0-3 0,0-2 0,-3-1-66,-1 1 0,4-2 1,-3-1-1,1 1-66,1-1 1,0-3-51,4 5 1,0 0-1,0 4 40,0 1 1,-5-5-1,1 1 1,1 3-36,1 4 1,1 0 0,-2-3 0,-2-1 65,2 0 1,-3 1-1,0-1 56,-1 0 1,3-5 0,-4-2 230,2 0 71,2-5-501,4 5 1,-2-2 0,-1 2 14,-1 2 1,0-4 0,2 5 80,-2 2 1,1 0 0,-6 3-55,-2-1 0,4-4 307,-2 0 0,5-5 166,-5 5-109,6-6-506,-3 3 1,6-5 55,0 4 0,0-2 0,-2 4-249,-2-1 434,2-1 0,-5-5 233,3 0-73,2 0 1,-5 0 91,2 0-401,4 0-721,-5 0 855,6 0 762,0 0-134,-6 0-277,4 0-896,-3 6 0,5 1 312,0 6 1,0 1 0,-2-3-77,-2-2 1,1 3 521,-6-3 0,4 1 0,-4 1 135,-1-2 1,3-5 0,-2 4-141,-2-3 0,1 1 0,0-3-116,1 2 0,0 4-326,-4-5 1,4 1-93,0-5 1,4 0 0,-4 0 261,-1 0 1,3 0 0,-2 0 67,-2 0 0,0 0 0,-3 0 23,1 0 1,0 0 0,-1 0 0,1 0 5,0 0 0,4 0 0,0 0 1,-2-2-42,0-2 1,2 2-1,0-4 1,-2 2-28,0-1 1,2-4 0,0 4 0,-2-1 35,0 0 1,-3-5-1,1 2 1,0-1 30,-1 1 1,1-3 0,0 3-1,-1-2-3,1-3 0,0 2 0,-1 2 0,2 1-8,4-1 0,-4-2 1,3-1-1,-1-1-74,1 1 0,-3 0 0,3-1 0,-1 1 34,1 0 1,-3-5-1,4 0 1,-1 2 49,1 1 1,0 0-1,-2-1 1,1-2-7,-1 2 1,2-3 0,1 1 0,-1 0 90,1-1 1,0 3 0,-4-5 0,2 0-137,-1 0 0,3 1 1,-1-4-1,1 2-100,-1-2 1,1-1 0,-3-3 0,2-2-26,2-1 0,0 0 0,3 3 0,-1-2 11,1-1 1,0-4 0,0 3 0,-3 3 189,-1 1 1,2-3 0,-2 0 0,-1 1 9,1 2 1,3 1-1,-4 0 1,1 1-76,-1-1 0,5-4 0,-3 0 0,2 1-9,0 2 1,-1-3 0,5-1 0,0-1-313,0 0 1,0-4 0,0 2 0,0-4 174,0-1 1,5 0 0,-1-1-1,0-2 75,2-1 1,-4-5 0,2 4-1,-2 2-46,-2 2 1,0 2 0,-2 2 0,-1 2 292,-1-2 0,-5 4 0,3 1 1,0 1-68,0-1 1,2 1-1,2 3 1,-1-1-172,-1-3 1,-1-2 0,5 5 0,0 2 112,0 2 0,0-3 0,0 6 0,0-2-100,0 2 1,0-2 0,0 5 0,0-2 150,0-3 0,0 1 0,0-1 1,0 2-100,0-2 0,0-1 1,0-2-1,-1 1-82,-3-1 0,2 2 1,-2 0-1,1 1-97,-2 0 0,4-7 1,-4 7-1,4 1 70,1-2 0,0 1 0,0 0 0,0 2 57,0-2 0,0 1 0,0-1 0,0 2-41,0-2 0,4-1 0,1-2 0,-2 0 83,-2 1 0,4-5 0,0-2 0,1 1-53,0-1 0,5-3 1,-2 5-1,4 0-2,5-1 0,-3 4 1,2-4-1,-2 6 32,-2 4 1,5-2-1,1 5 1,1-1 38,-1 1 1,3-3 0,-3 3-1,1-1-14,-1 1 1,3-3 0,-3 3 0,2-1 47,3 1 1,-3 0 0,-1 3 0,1-2 3,0 2 1,-5 1 0,2 3-1,-3 3-90,-2 5 1,0 1-1,1 0 1,-1-2-65,0 2 0,1 3 0,-1 3 0,0 3 59,1 2 1,-1-1 0,0 2 0,1-3 69,-1 0 0,0-5 1,1 4-1,-1-2 86,0 1 1,1-2 0,-1 2 0,0-3 4,1-1 1,3 0 0,1 2-1,-2 1-47,-1 1 0,-1 5 0,-1-3 0,-1 2-65,-3 2 0,2 2 0,-3 1 0,1 0-55,0 1 1,-5 1 0,4 1-1,-1 2 117,0-2 1,-4 3-1,3-1 1,-1-2-40,-1-1 1,6-2 0,-1 1 0,2-1 114,-2 0 1,2-4 0,-2 0 0,3 1-67,2 2 0,-1 0 0,0-1 0,-1-3 4,-3 3 0,3 1 0,-3 1 0,1 0-26,-1 1 0,3-1 0,-5 0 0,2 2-53,0 3 1,-6-2 0,3 5 0,-2 0-14,1-1 0,-1 1 1,-4 3-1,0-4 7,0 0 0,0 3 1,0 0-1,0 0-4,0 0 1,0 0-1,0-4 1,0 1 50,0-1 1,5 3 0,-1-3 0,0 1 1,2-1 1,0 5 0,5-4 0,-4 3 7,-1-1 1,3-1-1,-5 2 1,-1-1 74,-1 2 1,-2 6-1,0 1 1,0-2-88,0 0 1,0 2-1,-2 0 1,-1 0-117,-1 1 1,-1-3 0,5 3 0,0-1-33,0 0 1,0 5-1,0-5 1,2-1 34,2-2 1,-2-6-1,4-1 1,-2-1-2,1 1 1,-1-3 0,-4 3 0,2-2 291,2-3 1,-2 3 0,2 2-1,-3 1-8,-1 2 0,0 9 0,0-5 0,0 3-277,0 1 1,0 10 0,0-2 0,0 1-18,0 1 0,-1 2 0,-2 2 0,-3-1 3,-1-4 0,4 0 0,-3-8 0,1 0 148,1-1 1,-5-2-1,5-6 1,-1-2 65,-1 1 1,5-2-1,-4 0 1,4 0-40,1-1 0,0-2 0,-2 4 0,-1 2-169,-1 1 1,-1 6 0,5 3 0,0 3 84,0 5 1,-4 5 0,-2-1-1,0 0-296,0 0 1,-4 3-1,3-5 1,-2-2 189,0-5 1,0 0 0,-3-5 0,2-1 113,1-2 0,1-1 0,-2-11 1,1 0 123,-1-2 1,2-4 0,-1 0 0,1-2 347,0 1 1,-2-3 0,4 2 0,0 2-502,0 1 0,-4 1 0,2 0 0,-1 2-404,0 3 0,1-2 1,-6 5-1,1-1 175,0 1 1,-4-3-1,1 3 1,1-2 206,-1-3 0,0-2 0,1-4 0,-2-3-49,0-1 1,-1-1 0,3-5-1,-1 0 340,-2 0 1,0-6 0,3-3-1,-1-4-39,-2-5 1,1-3-1,3-6 1,1 1-85,0-1 1,-1 0 0,1 1 0,0-1-64,-1 1 0,-3-4 0,-3 2 1,1 3-98,0-1 0,-3 1 0,2-1 0,1-1-231,0 0 1,-5 1 0,3-1 0,1 0 67,2 1 1,-1-2 0,1-2-1,2-3 235,1-1 1,1-1 0,1-5 0,1-2 62,3-2 0,-1 2 0,4-3 0,0 0-179,0 1 0,-3-1 0,3 5 0,0-1-58,1-4 1,0 5 0,4-3 0,-2 3-154,-2-1 1,1-6 0,4 1 0,0 0 66,0 0 1,0-3 0,0 2 0,1-4 178,4-3 1,2-3 0,5 4-1,-2 0 222,-1-1 0,-4 1 1,2 0-1,-1-1-122,-3 1 0,3 1 0,-2 2 0,1 3-208,1 1 0,-3-3 0,4 3 0,0 0-134,1 0 0,1 2 1,6 4 8,2 0 214,-2 0 1,4 0-1,-4 0 1,1 0-61,2 0 0,0 0 0,-5 0 0,2 0 55,3 0 1,-3-5 0,3 1 0,-4 1 166,0 2 1,-1 1 0,2 1-1,1 2-123,2 2 0,4 6 0,-3 1 0,1 6-173,-1 3 0,5 1 1,-4 5-1,3-1 54,-1 1 0,-5 4 1,4 2-1,0-1 109,0 1 1,-4 2-1,4-3 1,-2-1 147,-2 1 1,2-2 0,-1 6 0,-2-1 58,-1-1 1,3 5 0,-1-4-1,1 5-167,1 5 1,1 4 0,3 8 0,0 6-51,0 2 0,5 6 0,2 3 0,-2 4-18,2 8 1,-2 0 0,-4 3 0,-2 0-65,2-2 0,-5-1 0,0-4 0,-3-1 228,-2-1 1,2 2 0,-7-10 0,1 1 170,-1-1 1,2 4-1,-6-4 1,1 1-145,0 0 0,-1 10 1,-5 2-1,0 9-98,0 3 1,0 16 0,-2 3-1,0-35 1,0 0-189,-2 5 0,-1 0 0,0 2 0,0 1 0,-1 1 1,0 0-1,0 4 0,0 0-162,-1 3 0,-1 0 1,-3 8-1,0-1 1,0-3-1,1-2 1,0-2-1,1-1 316,2-5 0,1 0 0,0-2 0,1-2 0,2-4 0,0-2 0,-1 1 0,-1-1 0,1 0 0,-1 0 0</inkml:trace>
  <inkml:trace contextRef="#ctx0" brushRef="#br0">6732 12607 12199,'0'-13'-2206,"0"0"0,0 4 1793,0 0 1019,0 6 1078,0-3 1401,0 6-1551,0 0 1,4 2-1,1 2-1231,-2 5 0,-2 4 1,-1 4-1,0 2-195,0 2 0,0-1 1,0 4-1,0-2 13,0 2 1,0 0-1,0-1 1,2-2-77,2-2 1,-3-1-254,4-5-30,-4-5 1,-1-4-165,0-8 0,-4-8 0,0-7 0,1-2-53,1-3 0,2 1 1,0-1 221,0 2 330,0 5 1,0-6-1,0 5 1,0 2 89,0 1 0,0 1 1,0 1 379,0 0 0,2 0 1,2 1-1,3 1-5,1 2 0,4 2 0,-2-3 0,5 2-262,3 2 1,1-3 0,-1 4 0,2-1-247,1 0 1,0-3 0,-5 3 0,2 0-291,-2 0 0,-1 2 1,-2 2-1,1-1-387,-1-1-394,-6-1 0,5 5-315,-3 0 1,-1 0 0,-1 2 0,-1 2 1340,-3 5 1,4 3 0,1 1 0</inkml:trace>
  <inkml:trace contextRef="#ctx0" brushRef="#br0">6718 12821 9430,'-13'-2'488,"0"-2"0,5 4 0,4 0-525,2 7 0,4 1 1,2-1 316,5-1 0,3-2 1,3-2-1,1 1-439,2 1 0,1 1 0,-1-5 0,3 0-594,-1 0 1,4 4 0,-6 1 752,-2-2 0,5 4 0,0 0 0</inkml:trace>
  <inkml:trace contextRef="#ctx0" brushRef="#br0">6772 13114 7365,'-14'-7'3279,"3"2"-2272,2 10 0,4-4 0,10 3-1030,4-2 0,7-2 0,3 0 0,2 0-656,3 0 1,1-5 0,3 0 678,3-3 0,-3-1 0,5-4 0</inkml:trace>
  <inkml:trace contextRef="#ctx0" brushRef="#br0">7452 13007 8316,'0'-6'5803,"0"6"-5657,0 8 1,-6 8-1,-3 2 1,-2 0-125,2 1 1,-2 0-1,2 5 1,-2-2-1157,2 2 0,-1-1 1,6 0 1133,1-6 0,1-2 0,2-1 0</inkml:trace>
  <inkml:trace contextRef="#ctx0" brushRef="#br0">7865 12634 8476,'0'-21'0,"1"4"4184,4 2-1264,-4 2-2353,11 5 1,-6 8-1,3 9 1,-5 4-287,-2 5 1,-2 3-1,0 7 1,0 3-426,0 5 1,0-2-1,-2 1 1,-1 1-626,-1-2 0,-5 3 1,5-6-1,1-3-810,1-4 0,2-1 0,2-5 1579,2-2 0,3-1 0,7-1 0</inkml:trace>
  <inkml:trace contextRef="#ctx0" brushRef="#br0">8171 13007 10333,'0'-13'2711,"0"7"-2116,0 6 0,2 5-502,2 3 1,-2 4 0,2-3-1,-2 3-865,-2 1 1,0 1 0,0 0-1,1 3 772,4 0 0,-4 1 0,5-4 0</inkml:trace>
  <inkml:trace contextRef="#ctx0" brushRef="#br0">8425 12727 8190,'0'-13'292,"0"0"1014,0-1 1,-2 7-611,-2 3 0,4 2 0,0 2-276,7 0 0,5 2 1,1 1-1,1 2-41,-1 3 0,0-4 0,1 4 1,-1-1-358,0 1 1,-5 0 0,-4 6 0,-2 1-350,-2 2 0,-11 3 1,-4 3-1,-4-1 253,-5 2 1,1 1 0,-1 2 0,2-2-76,-2-3 0,5-2 0,3-7 0,5 0 60,7 1 1,-2-1 0,3-1 488,4-3 0,5-3 0,8-6 1,0 0-707,4 0 1,2 0-1,3 0 1,-2 0-491,-2 0 1,3 0 0,-4 0 0,-2 0 795,-1 0 0,5 0 0,0 0 0</inkml:trace>
  <inkml:trace contextRef="#ctx0" brushRef="#br0">8811 12981 9326,'0'-14'1653,"0"22"0,0 5-1643,0 3 1,-1 5 0,-2-2-1,-3 1-9,-2-1 0,4 5 1,-3-2-1,1 1-782,3 0 1,-3-4 0,1-6 780,2 1 0,8-1 0,2 0 0</inkml:trace>
  <inkml:trace contextRef="#ctx0" brushRef="#br0">9011 12687 8217,'0'-13'0,"-4"4"0,-2 2 746,-2 1 0,5 3 0,0 6 67,6 1 1,0 1-1,6-5 1,0 1-421,-1 4 1,3-4-1,-2 4 1,2-2-526,-2 1 0,2-1 1,-3 6-285,-1 1 0,4 2 0,-7 1 208,-1 1 1,-3-1 0,-3 0 0,-3 1 185,-1-1 1,4 0 0,-2 1 0,4-1 458,1 0 0,0-4 0,0 0 259,0 2 1,6-4 0,3 0-325,2-1 0,3 3 1,-2-3-499,-3 1 0,1 2 0,-6 5 86,-1-1 0,-1 0 0,-4 2 0,-2 1-62,-5 2 1,-3 0 0,-1-5 0,-1 1 33,1-1 0,4-4 0,0-2 0,1 1-102,0-1 1,1-4-1848,2 1 2017,4-2 0,1-8 0,7-1 0</inkml:trace>
  <inkml:trace contextRef="#ctx0" brushRef="#br0">9544 12661 9419,'0'-14'2951,"0"1"-2639,0 6 1,0 2 0,0 10-30,0 4 1,0 7-1,0 3 1,0 2-264,0 3 0,0-5 0,0 0 0,0-1-251,0 0 1,0-1 0,2-5-443,2-3 1,4-3 0,5-6 0,2 0-225,3 0 1,-2-7 0,6-5-1,0-6 897,-1-3 0,4-1 0,-4-5 0</inkml:trace>
  <inkml:trace contextRef="#ctx0" brushRef="#br0">9784 12594 8126,'8'-13'0,"-4"0"385,-2-1 0,-4 7 1,-2 2-1,-4 5 184,1 5 0,-8 8 0,3 11 1,-1 4-121,-3 3 1,1 6 0,3 0 0,0 5-263,-3 2 1,-1 6-1,3-2 1,-1-1-870,1-2 1,0-1 0,1-1-1,1-3 682,3-2 0,-1-2 0,-5-9 0</inkml:trace>
  <inkml:trace contextRef="#ctx0" brushRef="#br0">9304 13407 8217,'5'-13'4770,"-1"-1"-3908,1 7 0,-5 4 0,0 12-848,0 9 1,-6 7-1,-5 6 1,-5 5-872,-6 2 857,-3 8 0,-8 1 0,-1 7 0</inkml:trace>
  <inkml:trace contextRef="#ctx0" brushRef="#br0">17183 11888 16269,'4'-19'-726,"0"-4"0,1 4 0,-4 3 1,2 4 1934,2 3-568,-1 0 1,-2 5 0,1 7-391,1 9 0,1 14 0,-5 2 0,0 3 71,0 2 1,0 9-1,0-3 1,0 1-76,0-3 1,0 1 0,0-7 0,0-3-92,0-5 1,4-3 0,0-7-1539,-1 0 1200,5-5 0,-7-8 1,4-11-1,-4-6-325,-1-10 1,0-6 0,0-7 0,0 0 410,0 0 0,0 0 1,0 2-1,0 2 596,0 5 1,0 5 0,0 3-190,0 6 1,2 6 0,2 4-1,5 1 197,3 3 1,1 7 0,2 7 0,1 4 2,2 2 0,6 7 1,-3 0-1,1 5-375,0 7 0,-6 1 1,1 0-1,-6-3-336,-2-1 1,-6 2-1,2-4 1,-4-1 13,-1-2 1,-6-3 0,-4-1 0,-5-3-379,-3-2 1,-5-1-1,-1-5 1,-4 0 62,-3 1 1,1-7 0,6-3 0,4-2-672,0-2 1,3 0 482,3 0 1,10 0 815,8 0 0,15 0 0,16 0 0</inkml:trace>
  <inkml:trace contextRef="#ctx0" brushRef="#br0">17849 12181 8493,'0'-34'1198,"-6"7"0,-3 11-390,-3 6 0,-5 10 1,-3 9-1,1 2-278,0 3 0,-5 5 0,3 3 1,1 3-354,2 2 0,5 0 1,4-1-1,4 1 30,4 0 1,7-1 0,4 1 0,5-2-686,3-3 1,5-2-1,0-9 1,2-2-264,1-4 1,4-5 0,-2-6 0,-4-6 142,-3-4 0,-4-8 1,-5 0-1,-3-4 365,-4-3 1,-4 0 0,-4 4 0,-4 2 177,-7 3-1,-3 3 1,0 5 0,0 3 103,0 2 0,2 3-801,2 6 1,6 6 752,2 3 0,10 2 0,2 3 0</inkml:trace>
  <inkml:trace contextRef="#ctx0" brushRef="#br0">18196 12221 9648,'-5'-27'1227,"1"1"0,-5 6-528,4 20 0,1 6 1,4 8-1,0-1-492,0 0 1,0 2 0,0 1 0,0 2-164,0-1 1,0-3 0,0 0-1,0 0-182,0 4 0,1-3 0,2 3-365,2-3 0,4-7 1,-3 0 228,1-2 0,-4-3 1,3-8-1,-2-4 214,1-2 0,4-4 0,-3-1 1,1-4 231,3 0 1,-2 3 0,1-2 0,0 1 418,-2 0 1,3 5 0,-4 6-56,2 1 1,-4 3 0,4 7 0,-2 7-165,-4 5 0,0 0 0,-1 6 1,2 2-198,2 1 0,-1-2 1,-4-3-1,0-1-1402,0-2 0,0-2 451,0-2 1,0-9-1,0-7 392,0-8 0,0-12 0,0 1 0,0-2 364,0 2 1,0-6 0,2 4 0,1 1 415,1-2 0,1 5 0,-4 3 0,2 2 360,2 1 1,5 7-1,-1 3 113,3 2 1,1 4 0,2 2 0,1 5-455,2 3 1,0 1 0,-4 2 0,1 1-826,-1 2 0,2 1 0,-7-3 1,3 2-600,1-2 0,-4-2 0,0-4 0,0-1-574,-2 1 0,3-2 1,-4-1 1582,2-1 0,1-1 0,4-5 0</inkml:trace>
  <inkml:trace contextRef="#ctx0" brushRef="#br0">18915 12168 8402,'0'-31'0,"0"1"3340,0 5-3104,0 4 0,2 18 0,2 3 0,5 3-311,3 3 1,1 1 0,1 8 0,1 2 410,2 0 1,-2 7-337,3-2 0,-3-3 0,-2 1 0</inkml:trace>
  <inkml:trace contextRef="#ctx0" brushRef="#br0">18902 12354 8571,'-12'-32'892,"3"5"0,5 14 0,10 11 1,7 7-833,8 2 0,4 0 0,3 4-60,3-2 0,9 0 0,8 4 0</inkml:trace>
  <inkml:trace contextRef="#ctx0" brushRef="#br0">10491 5517 28135,'7'-20'-9831,"5"2"9280,-3 9 1,-2 3 0,1 8 603,-2 2 0,0-2-140,-2 2 1,-1-3 294,6-1 1,-8-4 0,1-2 0,-7 0 77,-2 0 0,-3 2 0,-7 4 0,-2 0 35,-2 0 0,-1 7 1,-6 5-1,-2 6-454,-1 3 1,-4-1 0,1 4 0,0-2 540,1 2 1,-10 1 0,11 3-1,-3 2-295,1 1 1,5 4 0,5 0 0,5 2-400,4 4 0,0 2 1,12-3-1,5 0 74,5 0 0,18 0 0,11-2 0,11-2 281,10-5 0,6-4 1,7-7-1,-1-5 35,5-4 1,-4-8 0,0-1 0,-7-4-232,-3-7 0,3-14 0,-14-5 0,-3-4-105,-3-5 0,-9-11 0,-4-5 0,-8-3-215,-9-5 1,-5 0 0,-11 7 0,-6-1-79,-9 1 0,-10 1 0,-6 13 1308,-5 6-547,8 10 0,-7 7 0,10 8 1,-2 7-396,-1 10 1,0 8 0,3 17-163,-3 6 1,2 1 0,-3 6 0</inkml:trace>
  <inkml:trace contextRef="#ctx0" brushRef="#br0">10717 5717 28970,'-7'-28'-3277,"0"-1"0,4 11 0,-2 2-439,2 1 0,2 1 3515,1 1 1,1 6-1,4 4 549,4 6 0,-2 3 0,2 5 1,1 1-232,2 3 1,3 1 0,1-2 0,3-2 271,2-4 0,6 3 1,5-7-1,3-1 232,2-1 1,4-2 0,2-2 0,-2-1-296,2-1 1,0-7 0,-3 4-1,0-2 292,0 0 1,-1 2 0,-2-3-1,-3 2 0,-2 2 0,1 2 0,-3 4 1,1 0 38,-2 0 0,1 0 0,0 1 1,1 4-561,-2 4 1,4 2 0,0 3 0,-1-1 105,1 0 1,8 1 0,-1-1 0,3-1-141,3-3 0,-4-3 0,3-6 0,0 0 39,-1 0 0,5 0 1,-4-2-1,-2-1 59,-2-1 1,3-7 0,-1 3 0,-3-3-14,-3 2 0,-7-1 0,1 5 0,-3 1-42,-1-2 1,-5 5 0,0-4-1,2 5-485,1 5 0,8-2 0,2 4 0,4-1 313,1-3 0,4-2 0,2-1 0,0 0 247,0 0 0,4-1 0,-1-4 0,3-3-68,2-4 1,-3-2 0,0 1 0,-4 0 42,-1-1 0,-3 1 0,-5 0 0,0 1-175,-1 3 1,3-1 0,-8 5 0,1 2-34,-1 2 0,-1 2 0,-2 2 1,-1 3-312,-2 2 1,8-1 0,-7 3 0,1-2 272,0-2 0,-5 3 0,-3-5 1,0 0 61,-4 2 1,3-4-1,-1 4 1,-2-2-29,-1 1 0,-2-1 0,1-4 0,-1 2 67,0 2 0,-4-1 1,0 4-1,1 1-237,2-1 0,2 1 0,-3 2 0,0 0-313,-2 5 0,-2-2 0,2 5 0,-3-3-98,0-2 1,-3 1 0,4-1-1,1 0 206,-1 1 0,-4-1 0,3-1 1,-2-2-251,1-1 0,-1 0 55,-4 4 0,0 1 1,2-1 113,2 0 0,-2 1 0,2-1 0,-2 0-2,-2 1 0,0 3 0,0 3 0,0 0 30,0 4 1,0 4 0,0 2 0,0-4 215,0 0 0,0 5 0,0-8 0,0 0 81,0-3 0,0 3 1,0-6-7,0 0 1,0-3 0,-2 0 275,-2-1 0,2-4 0,-2 0 175,2 1 0,2 2 0,-1 3 0,-2 1-199,-2 2 1,-1 6-1,3-2 1,-2 4 12,-3 6 1,4-4 0,-4 4 0,2-1-107,3 0 0,0-4 1,0-6-1,-1 0 224,1-1 0,-3-3 0,2 0 256,1-2 0,-3-6 284,1 0 1,-1-6 0,4 3-559,-3 0 0,1-3 0,4 6 0,0 1-262,0 2 1,-5 6 0,1 1 0,1 0-113,1 0 1,1 4-1,-2-4 1,-2 0 84,2 0 1,2-1 0,1-5 183,0 1 0,0-5 203,0-1 1,0-3-333,0 4 1,0-5 0,0 5-230,0 2 1,0 0 0,0 3 0,0-1 73,0 0 1,-2 7 0,0 0 0,-3 3-37,2-1 0,-4-2 0,-1 4 0,1-2 312,2 2 0,0-5 0,0 1 0,2-3 66,2 1 1,1 0-1,-2-6 1,-1-2 409,-1-1 1,-1 0 0,5 4-380,0 1 0,0-1 1,0 0-1,2 2-66,2 3 0,-2-2 1,2 6-1,-2 0-178,-2-1 0,0 9 0,0-4 0,0 3-123,0-1 0,0-8 1,0-2-1,0-3-442,0-2 0,0 1-194,0-1 0,1-6 484,4-2 0,-2-4 0,5-1 881,3 0 0,1 0 1,1 0-1</inkml:trace>
  <inkml:trace contextRef="#ctx0" brushRef="#br0">15063 6770 27532,'-13'0'-1017,"-1"0"1,1-1 389,0-4 0,1-2 0,2-6-938,1-1 1,6 1 527,-2 0 0,5 5 0,3 5 850,2 6 0,5 6 0,-1 7 0,3 2 1,1-2 1,5 4 0,0-1-1,-1 0 262,3 0 1,-6-2-1,6-7 1,-1-3 101,3-1 0,9-1 1,5-5-1,2 0-20,2 0 1,11-6 0,5-3 0,5-3 92,2-1 1,6 1-1,-7 2 1,1 2 311,0 2 0,5-3 0,-6 5 0,-4 1-156,-6 2 0,-2 6 1,-6 4-1,-1 5-357,-1 3 1,-8-2 0,-2 3 0,0-3 208,-1-2 1,4-4 0,-2-2 0,1-1 57,3-3 0,1-1 0,4-2 0,1-2-35,1-2 1,7-4 0,-3-3 0,3 0-108,-2 2 0,1 2 0,-7-2 0,-3 3-248,-3 0 1,-7 5 0,1-4 0,-5 4-183,-3 1 0,-4 6 1,-6 3-1,1 1-361,-1-1 1,0 9 0,1-2 187,-1 3 0,2 0 0,1-7 447,2-3 0,1 2 0,-3-6 1,4 1 1033,0 0 1,3-1-1,2-4 1,-2 2-1201,0 2 1,-3 4 0,4-4 0,-2 1-153,2 0 0,-3 5 1,-1-2-1,0 2-314,-4 3 1,-6 1 0,-1 1 0,0 3 43,-1 2 1,2 1 0,-4 5 0,1-1 291,4 1 0,-4 0 1,2 1-1,0 1 78,-2 2 1,5 1 0,-3-6 0,1 1-160,-1 0 1,2-1 0,-6 1 0,3 0-108,2-1 0,-2 1 0,-1 1 0,0 2 3,1 1 0,-1 6 0,4-2 0,-2 4 55,1 1 0,2-5 1,1 2-1,0 3 181,1 3 0,-2 2 0,-2-5 1,-1 0 135,1 0 0,-2 0 0,-1 0 0,0-1 74,1 1 0,-5-1 0,1-1 0,-2 1 22,-2 2 1,0 7-1,0-4 1,0-1-29,0-1 0,0-2 0,0 1 1,0 1-40,0-2 1,0 2 0,1-6 0,4 1-135,4-1 0,10 1 0,6-6 0,6 0 448,3 1 0,8 2 0,5 6 0</inkml:trace>
  <inkml:trace contextRef="#ctx0" brushRef="#br0">14183 5877 27126,'-12'-6'-2839,"4"-3"0,2 2 0,6-2 896,0-1 0,0 2 1376,0 0 1,1 5 0,4 0 875,3 6 0,4 0 0,2 5 1,-1 3-455,0 1 0,1 7 1,-1 3-1,-1 3 90,-3 2 1,1 5-1,-4 4 1,0 4-3,0 4 1,-2 4-1,-2 8 1,1 3-559,1 4 0,1 5 0,-4-6 0,2 2 356,1-2 0,7-3 1,-4-6-1,2 1 142,0-1 0,-2-6 1,4-2-1,-4-4 54,-1-1 1,3-1 0,-3-2 0,0-3-351,0-2 0,0 8 0,-3-1 0,1 2 343,-1 7 0,-1-3 0,-2 7 0,0 5 159,0 3 1,-5 8 0,-1-7-1,0 0-92,0-3 1,-3-1-1,5-3 1,0-7 51,-2-4 1,4-5-1,-2 0 1,2-6 133,2-4 1,-4 0-1,-2-8 1,0-1 138,0 0 1,-4-1-1,1-5 1,-3 1 409,-1-1 0,4-4 0,0-2 0,-2-1 57,0-3 1,2-1 0,0-2-1,0 1-213,2 3 0,-5-1 0,3 5 0,-3-1-264,-1 1 0,-1 0 1,-1 6-1,-1-1 24,-2 0 1,1 1 0,3-1 0,2 0-125,4 1 0,-4-2 1,4-2-1,-1-3 748,1-1 1,3-1 284,-4-5 1,6-6-1789,-1-3 1,2-3-2439,2-1 2416,0 5 1,2 4-1,1 8 1,1 5-114,-1 3 1,3 1 0,-1 1-1,-1-1-391,2 0 1,-5-4-180,4 0 970,-4-6 1,-1 2 0,-1-8-7,-4-2 0,2-1 0,-5 3 0,-3-1 826,-1 1 0,-1 3 1,0 4-1,-2 7-196,-3 5 0,2 0 0,-6 6 0,-2 2-201,-1 1 0,0 1 0,1-3 0,2-2 303,-2-2 0,-1-1 0,-2-5 0,0 1 140,1-1 0,-2 0 0,-4 1 0,-2 0 234,0 4 1,-9-3 0,3 4 0,-3-1-50,-2 0 1,2 4 0,-6-3 0,0 2-428,1 3 0,3 1 1,5 2-1,1-1-544,3 1 1,-1 4 0,6 1 0,2 0 102,1-4 1,5 1 0,1-6 0,0 0 62,1-1 0,2-2 0,4-7 0,-1-1 142,-2-3 0,0 3 0,5-5 0,0 2-81,-1 0 1,1-5 0,0 4 0,-1-1 48,1 0 0,-5-2 1,0 2-1,2 1-103,1-1 0,2-2 0,1 3 0,2 1-249,1-1 1,1 4 0,0-4 0,2 4-434,0 2 0,4-1 158,-2 0 0,2-4 213,2 0 235,-6-6 1,5 1-819,-3-8-1006,-4 3 1006,7-11 0,-7 10 0,5-1-815,-1 6 2341,-1-1 1,4 4 493,-4-6 0,2 0 231,-5 0 0,5-2-873,-2-2-1758,-2 2 859,5-4 0,-2 12-168,8 3 1,-2 3-339,2 1-1170,-2-5 1881,-2-2 0,-2-6 1234,-2 0-746,2-6-3001,-4 4 2472,6-4 930,0 12 0,5 2-1013,-1 5 0,1 0 0,-5 2 0,0 3 436,0 4 1,0 3 0,0 2 0</inkml:trace>
  <inkml:trace contextRef="#ctx0" brushRef="#br0">12157 9542 25205,'-6'8'-1918,"-1"3"0,1-3 1,6 4 1061,7-3 0,5 2 0,1-2 0,1 3 621,-1 2 0,0-1 0,1-1 0,-1-2 368,0-1 0,1-6 0,-1 1 1,0-2 290,1-2 0,-1 0 0,2 0 0,1 0-15,2 0 1,6 0 0,-1 1 0,5 4-347,4 4 1,-1 3 0,-5 2-1,1 4-465,0 4 1,-5 3-1,-1 5 1,-2 3 80,-3 2 1,3 2 0,1-7 0,-1 1 269,0-1 1,3-4 0,-2-2-1,0-3 263,4-2 1,1-1-1,2-5 1,0 0-58,-1 1 0,7-3 0,2 0 1,2-2-233,-1 1 1,2 2-1,-2 1 1,3 1-45,1-1 0,-2 0 0,-1 2 1,-3 1-153,-1 2 1,-2 6 0,-5-2-1,0 3 190,-4 2 0,2 4 1,-7 0-1,1 0 80,1 2 0,-4-4 0,4 7 0,1-1 2,2-1 0,3-1 0,2-6 0,1-1 33,3 1 0,3-6 0,8-3 0,0-4 14,3 0 1,-1-3 0,-4 0-1,0-2-27,0 1 0,-6 0 1,-3 1-1,-2-2 11,-3 1 0,-5 2 0,-2 3 0,-1 1-148,0 2 1,4 5 0,-3 1 0,1 4-129,-1 3 1,3 6-1,-3-1 1,1 2 149,-1 2 1,4-1 0,-2-2 0,1-3 53,1-1 0,-3-4 1,4-5-1,-2-3 1020,2-2 0,1-6 0,2-5 0,-1-2-600,1-3 1,0-3-1,-1-3 1,1-3 150,0-2 0,-5 5 1,0-1-1,0 2-618,-1 2 1,3 0-1,-6 2 1,-2 2-149,-1 5 1,-2 4 0,0 4-1,1 2-44,-1 2 0,-1 1 0,-3 5 0,-5-1 249,-2 1 1,-2 0 0,0-1-1</inkml:trace>
  <inkml:trace contextRef="#ctx0" brushRef="#br0">14037 8436 7955,'0'-18'-338,"0"1"0,0 6 269,0 11 0,0 6 1,0 7 13,0 1 1,-6-2 0,-3-2 0,-4-1 96,-5 1 1,1-2 0,-3-1 0,-1 0 538,0 1 1,5-5 0,0 3 83,5 0 0,5-3-588,6 5 0,6 1 0,3 3-111,3-3 0,1 3 1,1-3-1,-1 3 22,0 1 0,-1 2 0,-1 3 0,-3 2 30,3 1 0,-4 4 0,2-3 0,1 4 58,2 0 0,2 1 0,0 0 0,3-2 20,1-3 0,1 3 0,-3-3 0,2 4-84,-2 0 0,3-1 1,-1-1-1,-2-3 83,-1-2 1,-1 3-1,-3-3 1,0 1 30,-2-1 0,-2 3 0,3-1 0,-2 1-44,-2 2 1,4 8 0,-1-3 0,3 2-120,1 1 0,5 4 0,0-4 1,0 1-167,1-1 0,0 0 0,5-4 0,-2 1 63,2 2 1,-5-1 0,0-5 0,-1-1 108,0 0 1,-2 4 0,-6-6 0,-2 3 280,-2 2 1,-2-1-1,-4 4 1,0 3-75,0 2 1,0 7 0,0-7 0,-1 4-147,-4 1 0,4 0 0,-2 0 0,4-2-102,4-2 1,5 1 0,-1-6-1,3-3-21,1-4 0,0 1 0,1-4 0,-1-1 29,0-2 1,1-2-1,-2 1 1,-2 0 175,-1 0 0,-6-1 0,3 0 0,-2 3-70,1 2 0,4 1 0,-3 5 1,-1 0-111,1-1 1,5 1 0,-2 0 0,2-1-52,3 1 0,-2 0 1,-2-2-1,-1-3 64,1-4 1,2 1-1,1-1 1,1-2 156,-1-1 0,-4-2 0,-2 1 0,1-1 67,-1 0 1,-2-4 0,2 0 0,0 1-118,1 2 1,-4 2 0,4-1 0,-1 2 4,1 2 1,-1 0 0,3 5-1,-1 2-338,2 1 1,0 1 0,3 1 0,-1-2 40,0-2 1,1 0-1,-1-5 1,0-2 211,1-1 0,-5-3 0,-2-2 0,0-2 560,1-2 0,-5 0-133,1-2 0,-2-1-470,-2 6 1,0 0 0,0 4-375,0 0 1,0 1 0,1-1-6,4 0 1,-2-1-1,5-3 1,3-4-424,1-4 1,3-1 872,2 0 0,10-24 0,7-5 0</inkml:trace>
  <inkml:trace contextRef="#ctx0" brushRef="#br0">14703 8036 8108,'0'9'0,"-1"-1"0,-2-1-431,-2 0 1,-1-4 0,2 2 241,-5-4 1,-3-1 0,-1 0 189,0 0 0,4-4 0,0-1 331,-2 2 0,0 5 0,-3 5-319,1 7 1,0 9 0,-1 2-1,1 5-130,0 0 0,-5 2 0,0-1 0,2-2 99,1-6 0,-3-4 1,-1-5-1,0-2 149,-1-3 0,-6 1 1,1-6-1,-1-1 69,1-1 1,-7 2 0,5 2 0,-3 0-70,-2 0 0,4 9 0,-5 0 0,2 4-165,0 5 0,-5 2 0,5 4 0,1 2-64,2 2 1,2-4 0,-2 3 0,-1-4 42,3-2 1,-8 7 0,7-9-1,-3 0 50,-2-1 0,-1-8 1,-4 2-1,3-3 320,2-2 0,-4 1 0,3-1 0,1-1-123,-1-3 0,-4 7 0,3-3 0,0 4-207,3 2 1,-2 1 0,1 9 0,-1 2-157,1 4 0,-4 2 0,5 2 0,1-2 103,2 0 1,3 3-1,1-9 1,2-1 94,-2-2 0,4-6 0,-3 0 0,0 0 137,-2-1 0,-2 3 1,-1-5-1,-2 2-68,-1 2 1,-4 3 0,2 0 0,0-1-97,1-2 0,1 2 0,3-3 0,-2 2-3,-1-2 1,0-3 0,4-6 0,2 1 44,3-1 0,-2-4 0,6-2 0,2-1 14,1-3 0,2-1 1,-1-2-1,1 0-20,0 0 0,-1 1 0,1 2 0,0 2-49,-1-2 1,1-2 0,0 1-64,-1 2 0,3-1 0,0 4 59,2-1 1,6 5-28,-1-2 0,2-2 68,2 2 0,2-6 397,2 1-266,-2-2 0,4-4 332,-6-2-662,0 2-123,0-4 52,0 6 633,6 0 46,-5 0-248,5 0 0,-6-1-399,0-4 7,0 4 1,5 1-1,0 9 34,3 3 0,-4-3 39,5 0 869,-6-1-220,3 0 1,-6-4-338,0-8 1,0 1-800,0-6 105,0 6 327,6 9 1,-3 1 0,4 8 208,-1-5 672,-1-7 156,-5 3-579,0-6-1465,0 0 814,0 6 556,0-4 1,-2 4 99,-2-6 0,1-2-20,-6-2 1,5 2-225,-5-2 0,1 4-120,-1 4 0,3 4 1,5 5-1,-2 0-126,-1 1 0,-2-1 51,1 0 1,4 1 0,-5-2 391,0-4 1,4 0-5,-2-4 1,-2-1 0,0 6-150,-1 1 0,4 4 0,-2 4-141,4 4 0,1 4 1,0 6-1,0 2 29,0 0 0,0 7 0,0-2 1,0-1-149,0 1 0,1 1 1,2-9-1,2-2 199,-2-1 1,-2-5 0,-1-3 0,0 0 294,0-4 1,0-1 0,-1-2 0,-2 2-149,-2 3 0,1 2 1,4 7-1,0 1-132,0 3 0,0 3 0,0 8 0,0 1-120,0 1 0,1 6 1,4-1-1,2 2-124,1-2 0,3 2 0,-3-3 1,1-2 77,0-6 1,-2 3-1,2-8 1,-3-2 314,0-4 1,-5-8 0,4-2 110,-4 1 0,-1-6 0,0 4 15,0-3 0,0-2-270,0 1 0,0-6 0,0 1-127,0 2 0,0-4 0,0 2 0,0 1-134,0 2 0,2 2 0,1-1 104,1 0 1,0-4 0,-4 0 313,0 1 448,0-4-451,0 0-373,0-6 0,0 2 70,0 2 0,0-1 0,2 4-86,2-1 0,-2 5 315,2-2-204,-2-3 1177,-2 0-199,0-6-1128,0 0-198,0 5 1,0-2 0,0 6 214,0 2 0,0-4 1,1 0 259,4-1 530,-4-1-310,5-5 1,-6-2 0,-1-1 0,-2-3 162,-2-1 0,1 3-752,4-5-207,0 6 0,0-2 190,0 10 0,0-2 213,0 6 0,0-5 535,0 5 523,0-6-550,-6 3 0,3-6-146,-6 0-1018,6 0 0,-3 1 207,6 4 0,0-2 310,0 6 353,0-6 436,0 2 0,-1-5 0,-2-1-176,-2-3 0,-1 2-382,2-2-648,2 2-442,-4 2 874,6 6 425,0-4 619,0 3-234,0-5-975,0 0 0,0 6 188,0 3 1,0-1-84,0 1 0,0-5 494,0 5 1,0-5-1,0 5 23,0 2 1,0 0-1,0 4 1,0 2-180,0 0 1,0 11 0,0 2 0,0 6-85,0 5 0,0 3 1,0-1-1,0 2-35,0-2 0,0-2 0,0-2 0,0-4-112,0-4 1,-4-7 0,-2-3 0,0-2 383,0-3 1,-4-5 0,1-2 0,-4-1 72,-5 0 1,2 2-1,-5-4 1,2 0-44,2 0 0,-2 4 0,1-2 0,3 1-326,5 0 1,-2-5-1,3 3 1,-1 1-311,1-1 1,-1-2 0,4 2-1,-2-1 253,-2-3 0,3-2 1,-2-1-1,-3 0 163,-4 0 1,-4-6-1,-3-2 1,0-6 15,0-3 0,-4 0 1,-3-5-1,-1-2 346,2-1 0,-4-2 0,2 1 0,1-1-108,2 1 0,2 0 1,0 3-1,4 2-216,4 2 0,-1 1 0,3 3 1,3-1-131,2-2 0,4-4 1,-4 3-1,3-2-31,-3-3 1,4-7 0,-2-4 0,-2-5 38,0-5 1,-4-2-1,-1-5 1,-4 2 201,0 1 0,2-3 0,-4-4 0,-1 2 76,3 2 1,-4-1 0,5 7 0,1 2-80,3 2 0,-1-1 0,8 8 0,-1-4-133,1-1 1,5 0 0,-2 0 0,4 0-256,1 0 0,4 0 0,1-1 1,-1-2 123,2-1 1,-3-2-1,4 3 1,1-3 120,-1-1 0,-4-2 1,2-5-1,-4 1 225,-1 0 0,0 4 0,0 0 0,0 2-79,0 4 1,0-6 0,2 9 0,2-2-164,5 1 0,3 1 1,3 0-1,2 0-150,5 0 1,4 0 0,0 0 0,1 2 81,0 2 1,2-3 0,-1 5 0,-4-1 98,-3-1 1,1 2 0,-4-1 0,-2 4 27,-1 3 0,-2-4 0,1 1 0,-1 2 173,0 1 0,2 1 1,1 0-1,4 1-236,0-1 1,4-4 0,6 0 0,2 3-86,2 4 1,2-1 0,4 4 0,-2 0 50,-2 4 1,1 3 0,-6 4 0,-1 2 75,-2 2 1,-3 2 0,-3 6 0,-4 0 151,-3 3 1,0 7 0,1 0 0,2 5 43,-2 4 0,3 1 1,0 5-1,2 1-240,3 3 1,3-1 0,2 5 0,2 1-55,-1-2 1,3-1 0,-2-5 0,-2 1 97,-1 2 1,-2 1 0,-4-6 0,-4-1 57,-4-2 1,0 0 0,-2-4 0,-4 1 74,-3-1 1,-4 3 0,1-3 0,1 1 36,1-1 1,1 5 0,-5-2-1,0 3-230,0 2 1,0-5 0,0 0-1,0 0 73,0-1 0,0-2 0,0-5-364,0-1 1242,0-6-518,0-1 0,-6-6-408,-3 0 0,1 0-176,0 0 1,3 0 0,-2 2 20,1 2 1,-5 2-90,3 3 0,0-3 654,-1-6 0,5 0 92,-5 0 1,4 0-60,-3 0-655,5 0 0,-3 1 36,6 4 0,6 2 0,1 7 0,2-1 63,0 0 0,0 1 0,3-1 50,-4 0 1,3-4-1,-5-1 308,1-3 1,-2 4-1,2-3 171,-1 2 0,4 1 0,-1 5 0,3 3-309,1 0 1,7 12 0,2-1 0,3 4-167,2 5 0,4 3 0,3 3 0,1 3-87,2 1 1,3-8 0,-6-1 0,2-5 126,1-8 1,0 0 0,-7-7 0,1-3 180,-2-5 1,0-2 0,-4-5 0,-2 1 217,0-1 1,-6-1 0,4-1 0,0 2-112,0 1 0,1 8 0,6 0 0,2 4-199,1 1 0,6 8 1,0 2-1,4 2-17,4 4 1,4-1 0,-4 5 0,1-3-248,0-1 1,3-3-1,-3-8 1,0-4 175,0-4 1,-2-5-1,-5-1 1,-2-2 208,-2-3 1,-5-2 0,1-1-1,-4 0 64,-5 0 0,2 0 1,-5 0-1,0 0-145,1 0 0,3 6 0,-1 3 0,4 4-50,0 5 0,2-2 0,2 6 0,3 2-183,1 1 0,1 6 0,5-1 0,0-3 39,0-4 1,0-6-1,0 0 1,-1-2 199,-4-1 0,-2-7 0,-8-3 1,-3-1 219,-4 2 1,-3-4 0,-2 4 461,0-4-651,-5-1 1,-1 5 0,-2 1-150,4 1 0,-2 2 0,2 4-649,1 1 1,2-1-1,1 0 1,1 1 98,-1-1 0,2 0 0,4-1 614,8-3 0,5 3 0,8-5 0</inkml:trace>
  <inkml:trace contextRef="#ctx0" brushRef="#br0">19875 12048 8471,'0'-27'898,"0"6"1,-1 8-1,-4 10-566,-4 6 1,2 0 0,0 6 0,-1 1 271,1 2 0,4 7 0,-2 4 0,4 2 2,1 1 0,0 3 0,0 0 0,0 2 7,0-1 1,0 2-1,0 0 1,0-3-404,0-1 1,4-3 0,1-2 0,-2-6-545,-2-2 0,-1-1 199,0-1 1,0-7 0,0-8 0,0-8-753,0-6 0,2-9 0,1-1 0,1-5 366,-1-3 0,3 0 1,0-3-1,0 3 819,0 1 0,0-2 0,-3 5 0,3 5 866,1 6 1,-4 4-1,3 2-477,0-1 0,1 7 1,7 3-443,-1 2 0,6 2 1,2 0-1,1 0-274,0 0 1,-1 2 0,3 1 0,-2 1-477,2-1 0,-1 3 1,0-2-1,-4-1-308,0-1 1,-4-2-1,3 0-2363,-3 0 3176,-8 6 0,-7 7 0,-7 8 0</inkml:trace>
  <inkml:trace contextRef="#ctx0" brushRef="#br0">19835 12354 8446,'-19'-6'651,"4"5"1558,-3-4 0,11 8-2007,7 2 1,7-1-1,11-4 1,3 0-653,0 0 0,7 0 0,-4 0 0,-1 2-2300,2 2 2750,-5-2 0,-1 10 0,-6-5 0</inkml:trace>
  <inkml:trace contextRef="#ctx0" brushRef="#br0">19755 12687 9167,'3'-13'0,"6"0"1760,9-1 0,7 6 0,6 0 0,5 1-1863,2-1 0,2 1 0,0-3 1,0 1-1463,0-2 0,-4 5 1565,-1 2 0,1-9 0,4-2 0</inkml:trace>
  <inkml:trace contextRef="#ctx0" brushRef="#br0">20595 12634 8492,'19'-25'575,"-5"3"1,-2 10 0,-8 12 263,-1 7 0,-2 5 1,-2 1-1,-4 2-1099,-3 3 1,-10 3 0,-3 5-1,-1 1-454,0 0-1,1 4 1,-1 0 0,4-1 714,3-2 0,8-2 0,1 1 0</inkml:trace>
  <inkml:trace contextRef="#ctx0" brushRef="#br0">21088 12114 8328,'0'-32'1095,"0"17"1,0 6 0,0 14-99,0 6 0,0 7 0,0 3 1,-1 1-522,-4 2 0,4 8 0,-5-2 0,2 6-409,-1 5 1,-4 3-1,3 1 1,-1 2-1337,-3 1 1,4-2 0,1-6 0,4-2 1268,1-2 0,0 2 0,0-4 0</inkml:trace>
  <inkml:trace contextRef="#ctx0" brushRef="#br0">21408 12594 9128,'-9'6'1531,"2"3"1,0 3-1161,-1 1 1,4 2 0,-4 1 0,1 3-517,-1 2 1,6-4 0,-4 2 0,1-1-588,1-1 732,-1 1 0,11-5 0,2 1 0</inkml:trace>
  <inkml:trace contextRef="#ctx0" brushRef="#br0">21741 12274 8327,'-7'-20'653,"1"0"1,8 13 0,2 2 0,3 3-176,1-3 0,8 4 1,-2-4-1,2 4-34,3 1 1,-4 0 0,4 1 0,-1 4-316,0 3 1,-1 9-1,-5 2 1,-3 2-148,-4 2 1,-5 3-1,-6 2 1,-8 1 118,-6 2 0,-10 5 0,-3-5 0,1-1-129,-1-2 0,2-1 0,6-2 1,3-3 256,4-4 1,9-4 0,6-2-16,6-3 1,10-3 0,11-6 0,4 0-413,3 0 0,11-6 0,-4-1 0,1-2-335,-2 0 0,-7 5 0,1-4 0,-5 2-737,-4 3 1,-2 2-1,-7 1 1270,0 0 0,1 6 0,-1 1 0</inkml:trace>
  <inkml:trace contextRef="#ctx0" brushRef="#br0">22328 12581 9870,'-13'13'0,"-1"2"706,1 3 1,-5 2 0,-1 7 0,0 0-358,-1-1 0,3-5 1,3-2-1,1-1-60,0 0 1,1 0 0,1-5 0,4 0 115,1 1 1,-4 3-406,1 1 0,-3 6 0,-1-3 0</inkml:trace>
  <inkml:trace contextRef="#ctx0" brushRef="#br0">22888 12328 8372,'7'-20'1422,"5"0"1,-10 11-1,1 9 1,-5 9-1150,-2 4 0,-5 0 1,3 2-1,-2 3 160,-2 4 1,4-1-1,0 1 1,2 2-296,-1 1 0,1 2 0,4-1 1,0 1-293,0 0 0,0-1 0,0 1 0,-2-2 48,-2-3 0,2-1 0,-2-5 1,1 2-3467,-1-2 3572,-4-1 0,-11-2 0,-2 1 0</inkml:trace>
  <inkml:trace contextRef="#ctx0" brushRef="#br0">22861 12341 8424,'14'-42'1870,"-1"-2"1,5 6 0,-1 15 0,1 14-563,1 11 1,-2 1-1,3 6 1,1 0-1175,0-2 1,0 3 0,2-5 0,0-2-2252,0-2 0,7-1 0,3 2 0,-1 1 2117,1 1 0,4 1 0,-3-5 0</inkml:trace>
  <inkml:trace contextRef="#ctx0" brushRef="#br0">22755 12994 8366,'4'-13'0,"0"-1"0,7 1 0,-4 0 0</inkml:trace>
  <inkml:trace contextRef="#ctx0" brushRef="#br0">22675 12967 8366,'0'-9'344,"0"1"-778,0-3 0,6 4-1329,2-2 2050,-2 6 851,0-3-130,-6 6 0,-1 0 1265,-4 0-1193,4 0-809,-5 6 58,6 1 0,0 2-556,0 0 399,0-6 1,-6 3 0,-3-6 0,-3 0 94,-1 0 1,-2 0-1,-1-1 1,-3-2-74,-2-2 0,5-5 0,-4 2 1,3-1-112,-1 1 0,0-1 0,5-3 0,-1 1-626,1 3 1,0 3-1443,-1-4 0,2 8 1985,4 1 0,2 6 0,6 7 0</inkml:trace>
  <inkml:trace contextRef="#ctx0" brushRef="#br0">16196 14247 7714,'0'-14'-411,"0"1"0,6 0 0,1-1 1</inkml:trace>
  <inkml:trace contextRef="#ctx0" brushRef="#br0">16196 14180 8371,'-9'-1'76,"0"-4"1,6 2-1,-1-6 219,2-1 0,2-2 0,2 0 1,2 2 124,5 1 0,-1 2 1,-1-4-1,1 4 147,-1 1 0,2 1-344,4 5 1,-5 11-1,-4 5 1,-3 6 121,-1 6 1,0 4 0,-1-1-1,-2 4 31,-1 4 0,-7 1 1,4 0-1,-2-2-408,0-2 0,6-1 0,-3-7 0,2-4 121,-1-3 0,1-3-537,4-5 0,6-7 0,1-8 121,1-9 0,3-9 1,-2-8-1,3-3-11,1-5 1,-4-6 0,-1-4 0,-1 0 228,1 0 0,-1 0 0,3 4 0,-2 1 135,-2 3 0,0 6 0,-3 3 1,2 5 721,3 6 1,-4 5 0,5 4-452,2 5 1,0 2-1,3 4 1,-1 4-57,0 7 0,4 6 0,-1 8 0,-3 1-16,-1 3 0,2 8 0,-10 6 0,-1 1-291,-2 0 1,-2 5 0,-5-4-1,-6 2-282,-4 0 0,-6-8 0,4-1 1,2-7 239,1-5 0,1-7 0,1-5 0,0-6-201,-1-5 0,1 1 0,0-2 1,1-2-248,3-5 0,-1-6 0,5-8-1103,2 0 0,3-3 1659,5 3 0,8-4 0,8-6 0</inkml:trace>
  <inkml:trace contextRef="#ctx0" brushRef="#br0">16703 14473 8336,'-8'-13'1521,"-4"6"-1436,4 2 0,-4 4 1,-2 2 915,1 4 0,6-2 0,1 7 489,0 5-1435,4-2 1,-4 12 0,6-3 0,2 2-70,2-2 0,4 2 1,5-6-1,2-2-121,3-1 0,-2-8 0,6-2 0,0-4-240,-1-1 1,-2-7 0,-5-7 0,-2-6 165,-4-5 0,-2-2 1,-6-1-1,0 0 141,0 1 0,-6-3 0,-2 10 0,-4-1 269,-2 3 1,2 3 0,2 3-1473,1 4 750,6 2 1,14 18 520,11 5 0,6 1 0,-1 1 0</inkml:trace>
  <inkml:trace contextRef="#ctx0" brushRef="#br0">17049 14433 8336,'-6'-7'3378,"5"1"-2496,-5 6 1,6 6 0,0 3 0,0 3-733,0 1 0,0 5 1,0 0-1,0-1-59,0 3 1,1-6 0,2 4 0,2-3-1348,-2-2 1,0-4 883,1 0 0,4-8 1,5-1 253,0-7 1,-1-9 0,-2-3 0,-1-1 36,2 1 0,-4-3 0,2 4 1277,1 2 1,-4 5 1800,-1 3-2878,2 5 0,-5-2 0,2 10 57,-2 3 0,2 4 0,0 3 0,-1 1-186,-1 2 0,2 4 0,1-4 0,-2-2-271,-2-1 0,1-1-1052,2-1 1,-1-1 1103,6-3 0,-6-9 0,3-11 0,0-5 134,3-6 1,-2-3 0,2-2 0,1 2 524,2 3 0,-3-2 1,0 6-1,0 2 126,-2 1 1,1 3 0,-4 3-216,5 5 1,3 2 0,1 4-1,-1 2-267,-3 5 0,3 3 0,-3 1 0,3 2-304,1 3 0,-4-3 0,-2 4 0,-1 0-763,-3 3 0,-1 2 0,-2 0 1,0-3-996,0-2 1,-5 4 1987,1 0 0,-7-4 0,4 0 0</inkml:trace>
  <inkml:trace contextRef="#ctx0" brushRef="#br0">17849 14287 8929,'0'-31'0,"0"1"1065,0 5 537,-6 4 1,6 15-1932,0 6 1,5 8-1,5 8 1,-1 3-758,1 2 1,2 3 1085,1 7 0,1-3 0,-1 4 0</inkml:trace>
  <inkml:trace contextRef="#ctx0" brushRef="#br0">17742 14593 8888,'-5'-26'2219,"5"12"0,1 8-1184,11 8-993,1 8 0,12-4 0,-2 4 0,2-1-610,1 2 480,1 1 88,6-5 0,1 5 0,6-5 0</inkml:trace>
  <inkml:trace contextRef="#ctx0" brushRef="#br0">14623 5624 14087,'-7'13'-844,"-5"-5"0,6-1 756,-3-2 1,2 6 0,4 10-1,-2 3-97,2 4 1,-3 6 0,2-1-1,1 1 32,2 3 0,1-5 0,0-1 0,0-2 159,0-3 0,0 1 0,0-2 1,0-3 110,0-4 1,0 1 0,0-1 0,0 0 29,0 1 0,0-4 0,0 3 0,0-2-202,0 2 0,5-2 1,4 6-1,3 2-44,2 1 1,-1 2-1,3 1 1,5 1-156,6 3 1,7-1 0,-2-5 0,2 0 131,3-4 1,2 1 0,1-5 0,0-2 138,0-1 0,-5-3 1,-1-3-1,0-5 22,1-2 1,-6-2 0,4 0 0,-2-2 273,0-2 0,0 1 1,-3-4-1,2 1-117,1 3 0,6-3 0,-2 1 0,4 4-308,1 4 1,4 4-1,1 8 1,-1 1 19,2 2 1,-3 0 0,5-5 0,-3 1 60,-2-1 0,-3-1 0,-3-2 0,-3-2 139,-1-3 0,-2 0 0,-4-5 0,-1-2 178,1-2 0,-2 1 0,1-6 0,-1 0-93,3 2 1,3-4-1,2 7 1,5 1-87,5 2 1,12 1-1,0 0 1,1 1-407,-1 3 0,8 2 1,-8 5-1,-2-2-92,1 1 0,-8 0 0,-3 1 0,-6-4 435,-6-1 0,-5 3 1,-3-5-1,-6 1 108,-2 1 0,-1-5 1,-1 4-1,0-2-1,1 1 1,0-1 0,4 6 0,4 1-291,4 2 1,6 3 0,4 3 0,2 4-155,2 3 0,-1 6 1,-2 2-1,-3 1 24,-2 3 0,-2 1 0,-8 2 1,-4 0 43,-3 0 1,-2 0 0,-1-1-1,-2-4 190,-1-4 0,-6 6 0,2-1 0,-4-2 31,-1 0 1,0 5-1,0 7 1,0-1-58,0 1 1,0 14-1,0-1 1,2 2-42,2-1 0,3 10 1,7-2-1</inkml:trace>
  <inkml:trace contextRef="#ctx0" brushRef="#br0">10797 5784 27801,'11'-31'-1681,"2"0"0,3 1 0,-2 6 1,-1 4 1121,0 1 0,1 1 0,-1 4 0,0 3 529,1 2 0,1-2 1,1 7-1,2 1 443,-2 1 0,3 2 0,0 0 0,1 0-203,-1 0 0,5 5 1,-2-1-1,2 1-45,-2 1 0,7-5 0,0 4 0,2-4 186,1-1 0,4-1 0,-4-4 1,2-4-184,3-3 1,0-2-1,2-3 1,-2 0 400,0 0 1,7-2 0,-5 0 0,-1 0-82,1-1 1,5 7 0,-5 6 0,-1 1-394,1 3 0,5 1 0,-7 4 0,0 1-449,2 1 1,-1 6-1,2-1 1,-1 2 201,-4-2 0,4-2 0,-3-4 0,1 1 312,-2-1 1,2-3 0,-4-3 0,-1-3-86,1-1 1,7-6 0,-2-5 0,2 0 241,3-1 1,0 4 0,-1-3 0,-1 4-190,-1 0 1,3 2 0,-9 3-1,0 5-183,-3 3 0,2 1 0,0 1 0,-2 3-358,-3 5 1,1 5 0,-6 2-1,2 2 110,2-2 0,-5 3 1,0-1-1,2-3 312,1-5 1,1 1 0,1-5 0,1-1 156,3 1 0,3-1 0,6-5 0,-1 0-69,-3 0 1,6 1 0,-3 4 0,-1 4-136,0 2 0,-4 3 0,1 1 1,-5 2-490,-7 6 0,1 2 0,-6 3 0,-2 0-53,-1-1 1,-2 7 0,1-8-1,-1 3 232,0-1 0,2-3 1,1-1-1,2-4 195,-1 0 1,-4 3 0,-3-1 0,-1 2-282,1-2 1,-2 3 0,-1-2 0,-1 0-156,-3 0 0,0 2 0,0-2 1,2 4 40,-3 0 1,0 8-1,-2-5 1,1 3 52,4-2 1,-2 1 0,6 1 0,0-1 360,-2 1 0,5-2 0,-3-4-271,3-1 348,-5 1 1,5-2 0,-5-1-1,2-2-98,0 2 1,-6 1-1,1 2 1,-2-2 80,-2-3 1,0 3 0,0-3 0,0 2 123,0-2 1,0 3-1,0-2 1,0 2 261,0 1 0,-4 0 1,-1-3-1,2 0-40,2 0 0,1-2 0,1 0 0,2-1 581,2 1 0,0 1 1,-2 5-1,2 0-1032,-2-1 0,-2 5 1,-1 1-1,0-3 76,0-1 1,-6-1 0,-3 0 150,-2-1 156,-3-5 0,1 3 0,0-7 1,1 0 431,3-2 1,-3-2 0,5 0 0,-2 1-158,0-1 0,6 0 0,-3 1 0,2-1-216,-1 0 0,1 5 0,4 1 0,0 2-251,0 3 0,0 1 1,0 3-1,0 3-335,0 5 0,-5-2 0,-1 1 0,0 1 121,0-2 0,-2-2 0,3-5 0,2-2-11,2-3 0,1-2 0,0-7-1149,0 0 1123,0-5 0,6-7 0,4-7 1,5-1-331,3-4 1,4 4 898,-4-2 1,-1-6 0,-3-5 0</inkml:trace>
  <inkml:trace contextRef="#ctx0" brushRef="#br0">14397 6091 8088,'-18'0'0,"0"0"0,0 4 0,6 3 0,4 4-18,3 4 0,4 2 1,1 0-1,0 0-129,0 0 0,4-3 0,2 0 1,0-1 147,0 0 1,3 1 0,-5-1-1,-1 0 201,-1 1 0,-8 6 0,-5 7 1,-4 7-108,-2 5 1,-6 11-1,4 5 1,0 6 77,0 7 1,-3 1 0,12-31 0,2 1 0,-1 0 0,1-1-110,-6 35 0,6-1 0,4-4 0,2-4-51,2-3 0,0-3 1,0-4-1,0 1 68,0-1 1,0 0 0,-1-8-1,-2 0 20,-2 0 0,-3 3 1,3-3-1,2 0 8,2 0 1,1 2 0,0-3 0,0-1-76,0 2 0,6-4 0,2 2 0,4-4-118,2-4 1,-1 1-1,0-6 1,-1-2 28,-3-1 0,1-7 0,-5-3 128,-2-3 1,-3-3 151,-5-3 1,-2-4-1,-6-5-67,-1 0 1,1 0-1,1 2-286,3 2 1,-1-1 0,5 6 32,2 2 0,2 0 0,1 3 1,0-1 76,0 0 0,0 1 0,0-1 162,0 0 0,4 1 1,1-1 83,-2 0 1,-2 1 0,1-1-1,1 0-131,1 1 1,2-1-1,-3 2 1,3 3-110,1 4 1,2 3 0,5 2 0,-1 1 0,0 3 1,1-3 0,0 5 0,3-1 37,0 4 1,6-2 0,-6 0 0,1-2 137,1-2 0,-4-2 0,3 0 1,-3 2 58,-2 1 0,-1 0 0,-2-1 1,-1 2-107,2 4 1,-4 10-1,2-5 1,1 4-16,2 1 0,6 8 0,1 1 0,3 4-201,7 5 1,-3-2-1,7 0 1,-2-2 32,0 0 1,5 4-1,-5-9 1,-2-5 22,-1-2 1,-1-1 0,0-4 0,-2-3-39,-3-2 1,-3 2-1,-7-7 1,-1-1 290,-2 1 0,-5 3 1,3-4-1,-1 2-111,-3 3 0,3 6 0,0 3 0,0 1-254,0 4 1,3-1 0,-3 1 0,1-3-71,4 3 0,5-4 1,2 1-1,-2-1 108,-1 0 1,2-4 0,1 2 0,0-4 260,1-1 0,-4-1 0,3-1 0,-3-1-48,-2 0 0,-1-1 0,-2-10 1,-2 1 69,-2 0 1,-1 2 0,-2 1 0,2-3-62,-2-2 0,-2 6 1,1-6-1,1 0-127,1 0 0,1 3 0,-4-4 0,2 4-114,2 3 0,3 5 1,0-5-1,2-1 41,5-2 0,1-2 0,-2 0 0,-1-3 61,0-1 0,1-5 0,-1-1 0,-1-4 37,-3-3 1,1-5 1475,-5 5-893,-1-6 1,-6 7-453,-2-5 0,3 1-197,-4-2 1,4-1-710,1 6-310,0-6 692,0 9 1168,0-11-655,0 11 0,1-10 0,2 4-1356,2 0 1060,-1 1 0,-3 5 291,4-3 1,-4-2 108,4-2 184,-4-4 1,-1 6-206,0-2-696,0-4 0,2 11-429,2-3 369,-2-3 1512,10 6 410,-11-11-836,5 5-654,-6-6-1012,0 6-672,0 2 1734,6 5 0,-3-6 1128,6-2-736,-6-4 1,3 1-141,-6 2 1,-2-2-1,-1 4-393,-1-1 0,-1 3 1,5 5-1,0 1-125,0-1 1,-1 0 0,-2 1-1,-2-1 204,2 0 1,0 1 0,1-1-1,-4 0 52,-2 0 0,-1 1 1,-4 1-1,0 2 432,-1 6 0,-3-3 0,-3 3 0,0 0-111,-4 2 1,3 2 0,0 0 0,2-1-408,3 1 1,1 0 0,2-1 0,-1 0-104,1-4 0,0 1 0,-1-3 0,3-1 167,2 0 1,-3 0 0,3-1 0,-3 3 32,-1 0 1,-5 2 0,-1-3 0,-2 2 200,-3 6 1,4-1 0,-3 5-1,0 1 168,-3 2 1,1 8 0,2 3-1,0 0-432,0 0 1,3-2 0,1-4 0,1-1-90,1-4 1,-1-2-1,6-6 1,2-2 114,1-3 0,0 2 0,-5-7 0,0 0 181,-4-2 0,3 2 1,-4 1-1,1-2 0,0-1 1,-5 3-1,0 1 1,0 2 165,0 3 1,-2-1 0,5 1-1,-3 0-178,1 4 1,6-1-1,-3 4 1,1-3-69,0-2 0,0 1 1,6-2-1,2-1-88,1-2 0,0-6 1,-3 2-1,2-3 197,1-2 0,2-4 1,-4-1-1,2-1 113,-1 0 0,3-4 0,-1 3 0,1-1-226,-1-1 0,4 2-77,-5-1 0,6-2-349,-1 5 0,2-3 44,2 4 0,-1-5 427,-4 5 0,4-4 616,-4 3-295,-2-5 0,4 3-478,-6-6-856,6 0 1,-3 2 256,6 2 0,2-1 0,2 6-57,5 1 0,4 2 0,4 2-118,0-1 892,1 0 0,2-5 0,0-2 0</inkml:trace>
  <inkml:trace contextRef="#ctx0" brushRef="#br0">14756 7730 7930,'-8'4'0,"0"2"-75,2 2 1,-3 0-1,5 6-1191,1-1 1324,1 0 0,1-5 1,-2-5 154,-1-6 1,-7-5 0,4-5 28,-1 0 0,1 5 1,3 4-171,-5 2 0,3 8 0,0 5 0,1 5-152,1 6 1,-5 3 0,3 2-1,-1 0 87,-4-1 1,4 1 0,0-2 0,-1-3-63,1-4 1,-2-3 0,-4-3 0,-1-2 82,1-1 1,-2-6 0,-1 3 0,-3-2 440,-2 1 1,0 1-1,-3-2 1,2 5-362,-2 3 0,4 3 1,-1 2-1,0 6-140,0 2 1,5 2 0,-3 2-1,0 4-36,-4 2 0,3 10 0,-1-8 0,0-2-8,1-1 0,3-3 0,-2-5 0,0-3 264,-3-1 1,1-5-1,-3 1 1,-3-4-92,-2 0 1,-4-2-1,2-1 1,-3 1 125,0 3 1,-3 1-1,4-1 1,1 3-168,-1 4 1,4-1 0,5 1-1,3 2-207,2 1 0,0 6 1,2 2-1,-2 1 37,-2 3 0,4 1 0,-6 2 1,0 0 112,-3 0 1,-5-1 0,-1-4 0,-2-4 124,-3-3 1,-2-7-1,-2-2 1,-2-2 147,-2-4 1,-4 3 0,4-7 0,-1 3 6,0 1 1,6-4-1,4 0 1,1 1-291,1 2 0,5 0 0,9-1 1,0-3-103,4 3 0,3-4 0,2 2 57,3 1 0,0 2 0,-2 0-32,1-3 1,4 1-1,-2-4 207,1 2 1,-4-1-1,1 2-34,-3-5 0,3 2 0,0 0-164,-1 2 1,2-4 0,1 5-57,1 1 0,-3 2 0,5 3 0,-1 1 14,-1 2 1,5 0-1,-5-3 106,0 2 0,-1 1 0,-7 1 0,1-5 171,0-2 0,-1-2 1,1 0-1,0-2 103,-1-2 1,-3-2 0,-1-2-1,2 1 21,1 1 1,1 0-272,1-4 1,1 6-390,3 3 0,3-1 0,6 1 51,0 1 1,-4 2 382,0 1 0,-2-6 1,3-1 400,-2 0 1,-1-4 126,2 2-413,-4-2 1,0-2 0,0-2-395,2-2-132,2 2 0,5-2-61,4 8-162,2 4 1152,6-1 182,-5-1-189,-2-6-819,-6 0 1,0 2 62,0 2 1,1-1 0,4 4-249,4-1 0,2 3 417,3-4 383,-7 5 0,-1-10-102,-6 0 0,-1 0 0,-2-6 107,-2 0-583,1 5-837,4-5 619,0 6 812,0 6-271,0-5 1032,0 5-619,0-6-1449,0 0 815,6 6 1,-3 0-1,4 4 155,-1-1 0,0-4 158,-2 3 1,-1 0 0,5 2-117,-2-1 1,4-4 0,-3 3 0,2 1-126,0-1 0,4 8 0,7-1 0,-1 3 22,0 1 0,5 5 0,0-1 1,2 5-199,1 3 0,7 5 1,-7-3-1,-1-1 158,-2 1 0,1 2 1,-3-4-1,2-1 110,-2-2 1,-2-7-1,-7-2 1,0-1 234,1 0 0,-1-1 0,2-3 1,1 1 34,2 2 1,6-2 0,1 4 0,7 1-425,8 2 0,3 3 1,0 2-1,3-1-222,3 1 0,6 1 1,-8 3-287,1 5 479,-3-4 0,-2 5 0,-1-6 1,-5-1 160,-3-2 1,-4-3 0,-8-1-1,-4-3 176,-4-2 1,0-1-1,-1-3 1,0 1-8,1 2 0,4-1 0,1-2 1,2 2-148,2 0 1,8 6-1,6-4 1,3 0-233,0 0 0,9 3 0,-4-2 0,5-1-73,3 0 0,-1 3 1,-1-4-1,-6-1 64,-3-3 0,-1 4 0,-8 1 0,0 1 238,-1-1 0,-2-1 0,-7-5 0,-2 0 166,-2 1 0,4-1 0,-6 0 0,0 1-94,-2-1 0,-1-4 0,3 0 0,2 1-132,2 2 0,-1-3 0,4 0 0,-2 0-34,2-2 1,0 3 0,-1-4 0,0 2 50,0 2 1,-2-3-1,0 1 1,-2-1 63,-3 1 1,-1-4-1,-2 3 98,1-1 0,-5 3 0,-2-3 25,-1 2 1,0-5 25,-2 1-201,-2 3 0,5-5-76,-2 2 1,-2 2 121,6-1 1,-5-1 315,5-4 208,-6 0-152,3 0-960,-6 0-403,0 0 1178,0 6 369,0-4-430,0 3-325,0-5-753,0 0 935,0 6 1,0-3 225,0 6-84,0-6 1,-2 8-59,-2-7-727,2 0-219,-4-4 655,6 0 0,-1 0-40,-4 0 17,4 0 0,-9 2-1142,5 2-163,1-2 0,14 4 1491,3-6 0,22-6 0,0-2 0</inkml:trace>
  <inkml:trace contextRef="#ctx0" brushRef="#br0">14503 8090 7665,'-13'-6'-747,"0"0"629,-1-3 0,1 4 0,1 10 1,3 4 11,5 3 0,-4 5 0,1 1 0,-2-3 83,0-5 0,0 1 0,-4-7 242,0-1 0,-1-3 0,1-4 1,0-4 119,-1 1 1,1-1 0,0 5-170,-1-1 0,5 0 0,0 5-53,-1 3 1,3 10 0,-2 8 0,-2 5-303,0 4 1,-3 1-1,-1 5 1,-1-3 132,-2-1 0,1-2 0,2-4 0,-1-2 131,-2-3 0,-4-3 0,2-7 0,0-1 160,-4-3 0,-1 0 0,-2 2 0,0-1-86,1 2 1,-1 5-1,2 3 1,1 3-193,2 6 0,1 4 1,-2 7-1,2 3-93,2 4 0,-1 9 1,4-2-1,-3 5-31,-2-2 0,0 5 0,-1-12 1,4-5 145,3-6 1,-4-5 0,-3-8 0,-3-3 316,-2-4 0,0-4 0,-1-4 0,-1-1-53,-2 1 0,-9 2 1,3 1-1,0 1-148,-2-1 1,6 0 0,1 2-1,2 1-299,4 2 1,-4 4 0,8-2 0,-2 0 36,2 4 1,-3 1 0,4 0 0,-1-1 174,-1-2 0,1 1 0,-6 5 0,-1 0 39,-3-2 1,-3 9 0,2-9 0,-1 1 158,-3-3 0,-1 1 0,-4-5 0,1 1 1,1-3 0,-3 1 0,7-1 1,1-2-263,4-1 1,1-3-1,12-2 1,2-2-29,1-2 0,2 2 1,-1-2 51,1 2 1,0 1 0,-1 4 53,1 0 0,0-1 0,-1-1 1,1-4 218,0-1 1,4 3 0,0-3-2,-1 1 0,2-4-538,-1 1-126,6 4 139,-3-7 1,8 5 226,2-6 465,-2 0-102,4 0 0,-12 0-69,-3 0 0,2 0-24,-2 0-935,6 0 578,-3 0 0,6 2 0,1 1 122,4 1 1,-4 2-199,4-1 1000,-4-4-575,-1 5 1,0-5-271,0 4 1,0-2-1,0 6 8,0 1 1,0 6 0,0 4 0,2 0 22,2 4 1,-2 6-1,2 4 1,-3 3 62,-1 4 0,2 8 1,1 0-1,1 1 33,-1-1 0,-1 0 0,-2-6 0,0-2-25,0 2 1,0-4-1,1-4 1,2 2 4,2 2 1,-1 8-1,-4 7 1,0 6 15,0 5 1,0 11 0,1-37 0,0 0 0,0 1 0,1 0-81,-1 2 1,2-1 0,2 2 0,0 0 0,0-2 0,-1 0 0,2-3 0,0-1-102,7 33 0,1-7 0,-1-11 0,0-4 87,1-8 0,-5-6 0,-2-8 0,-1 0 79,-3-4 1,-2-3 0,-1-6-1,0 1 403,0-1 1,0-4 0,-1-2 482,-4-1-1834,4 5-255,-5-10 1142,6 5 0,0-5 562,0 4-384,0-4 0,-4 7-31,-1-4 1,-1-2-566,2 2-438,2-2 444,-4-2 416,6 0 1,0 1 350,0 4-71,0-4 0,0 6-226,0-2-347,0-4 50,0 5 0,2-4 131,2 2 0,-1-1 199,6 6 0,-1 0 1,0 4-1,-2 1-37,0-1 0,-3 0 0,5 1 0,-1-1-31,1 0 1,0 1 0,6-1 0,-1-1-192,0-3 1,5 5-1,1-3 1,1-1 31,-1 2 1,5 0 0,-1 3 0,5 1 119,4 2 1,3 5 0,-2 0-1,1 3 59,3 5 0,0 2 1,0 5-1,-2 1 10,2 2 0,2 8 1,2 2-1,2 2-35,2 0 1,-21-22-1,1 0 1,21 27 0,-23-26-1,0 0-64,-1 1 1,1 1 0,4-2-1,0 1 1,-2-1 0,0-1-1,0 0 1,0-1-17,2 0 1,-2-1-1,21 28 1,0-7-1,-1-4 23,-1-5 1,9 5-1,-4-9 1,-3-1 103,-3-2 0,0 1 0,-2-4 0,-3-1-23,-4-2 0,-3-7 0,-5-2 0,0-1 82,-4 0 1,-4-1 0,-8-3 0,-1-1 7,1 0 0,-2 1 0,-1-1 0,0-1-317,1-3 1,-4 3-62,5-3 1,-4 1-20,3-1 0,-3-3-573,4-6 575,-6 0 0,4 0 0,-2-2 0,5-4 277,6-7 0,11-6 0,7-8 0</inkml:trace>
  <inkml:trace contextRef="#ctx0" brushRef="#br0">18875 14273 8631,'0'-14'0,"0"-3"0,0 0 585,0 0 1,5 7-1,-1 1-124,-1-1 1,-1-2 0,-2-2 1110,0 1-982,0 6 1,0 2 0,0 11 0,0 6 160,0 4 0,0 7 0,0-3 0,0 2-235,0 2 1,0 9 0,0-7 0,0 3-513,0-1 1,0-2-1,0 1 1,0-2-251,0-3 1,0 2-1,0-5 1,0 1-1380,0-1 1,0-1 0,0-5-454,0 0 1,6-5 2077,3-4 0,2-2 0,3-2 0</inkml:trace>
  <inkml:trace contextRef="#ctx0" brushRef="#br0">18862 14153 8373,'0'-13'1678,"0"6"0,2-1-1177,2 4 1,3 2 0,7-2 0,-1 2-89,0 2 1,2 0 0,2 0 0,0 0-153,0 0 0,2 0 1,-1 0-1,-2 0-226,-1 0 0,-2 0 0,0 0 0,1 0-619,-1 0 0,-4 2 0,0 1 0,0 3-1399,-2 1 0,4-2 1983,-7 4 0,0 5 0,-4 7 0</inkml:trace>
  <inkml:trace contextRef="#ctx0" brushRef="#br0">18942 14393 8236,'-9'-10'0,"2"-3"869,1-2 0,3 4 0,7 4 0,5 0 42,3-1 0,6 4 0,1-5 0,2 0-911,3 2 1,1-1 0,1 5 0,1-1-782,0 1 1,-5 1 0,-1 4 0,-2 2 780,-3 5 0,-1 3 0,-2 1 0</inkml:trace>
  <inkml:trace contextRef="#ctx0" brushRef="#br0">18982 14593 8458,'-7'-10'842,"2"-3"1,5 4-169,5 9 1,7 1-1,5 8 1,1 0-922,1-2 0,1 5 1,3-3-1,-2 3-447,-2 1 1,1 1-1,-4-1 694,2 0 0,-1 6 0,-3 2 0</inkml:trace>
  <inkml:trace contextRef="#ctx0" brushRef="#br0">19622 14700 8440,'7'-21'3196,"-1"5"-2917,-6 11 0,-1 7 0,-4 13 0,-3 2 57,-4 6 0,-2 6 1,0 2-1,-3 0-100,-1 2 1,-1 0-1,4 2 1,1-4-358,2-3 0,3-1 0,0-2 0,5-3-2570,2-4 2691,2-3 0,0-2 0,0 1 0</inkml:trace>
  <inkml:trace contextRef="#ctx0" brushRef="#br0">20129 14313 8695,'-2'-22'79,"-2"0"0,2 0-890,-2 8 1,4 7 1612,4 3 0,4 5 1,5 6 238,0 7 0,-4 9 1,-2 4-1,-1 7-829,-3 5 0,-3 1 1,-4 1-1,-5 4-16,-3 3 0,-1-2 0,0-1 0,1-4-1080,3-1 0,-2-1 0,7-4 1,1-4 883,2-3 0,-5-1 0,-2 0 0</inkml:trace>
  <inkml:trace contextRef="#ctx0" brushRef="#br0">20435 14740 8211,'2'-3'6702,"-7"4"-6141,-5 10 0,2 6 0,2 9 0,1-3-1365,-4 0 1,-2-7 0,1 2 0,3-4 59,1 0 0,-5 4 1,4-1 743,-1 0 0,-3-3 0,3 0 0</inkml:trace>
  <inkml:trace contextRef="#ctx0" brushRef="#br0">20768 14420 8124,'0'-13'837,"0"-1"1,6 8-1,3 6-280,3 8 1,1 4 0,1 1 0,-1 0-73,0 1 1,-4 3 0,-1 3 0,-2-1-424,-3 0 1,-2 5-1,-4 0 1,-4 2-3,-7 1 1,-6 2-1,0-6 1,0 0 28,-4 0 1,0 0 0,2-5 0,4-2-135,3-1 1,2-3-1,1-2 1,3-1 66,5 2 0,2-4 1,2 2 86,0 1 0,11-4 0,2 0 0,3-1-86,4-1 1,0 0 0,7-4-1,-2 0-103,-3 0 1,-2 2 0,-5 1 0,1 1-184,2-1 0,-1 3 0,-3-1 0,-1-2 263,0-2 0,7-1 0,0 0 0</inkml:trace>
  <inkml:trace contextRef="#ctx0" brushRef="#br0">21435 14873 8858,'12'-6'0,"-2"-1"2828,-1-1-2447,0 2 1,-2 12-1,-2 5 1,-4 4-120,-1 2 1,-10 11-1,-5-1 1,-3 1-722,-1 0 1,-3-2 0,4-3-1,2-2-270,1-2 1,6-1 728,0-5 0,6 1 0,-3-1 0</inkml:trace>
  <inkml:trace contextRef="#ctx0" brushRef="#br0">22088 14407 8134,'5'-42'0,"-1"2"2678,-1 5-2255,-2 11 0,-7 20 0,-1 8 1,-2 5-426,0 3 0,-4 5 1,-5 4-1,2 3 487,1 4 1,-3 12 0,1 1-1,0 4-266,2 1 0,4 7 0,2-3 0,4-1-252,4-1 0,1-1 0,0-5 1,1-5-60,4-3 0,2-5 0,6-7 1,1-4-57,-1-3 1,0-8 0,1-2 0,1-4 41,2-1 1,-3-6 0,0-2 0,-5-6 298,-3-4 0,3 4 1,-4-4-1,-2 3 29,-2 2 0,-2 4 1,-4 1-1,-4 3-452,-3 2 0,-1 3 0,-2 4 1,-1 5-377,-2 3 0,2 6 0,6 1 0,2 2-373,2 2 979,2 2 0,4 2 0,0 0 0</inkml:trace>
  <inkml:trace contextRef="#ctx0" brushRef="#br0">15956 16139 8065,'-9'-1'-465,"2"-4"880,1-4 0,-3-2 1,5-3-1,1 1 654,1 0 1,2-1 0,2 1-398,2 0 1,2-1 0,4 2 158,-1 4-287,-6 2 1,9 6-1,-3 3-25,3 5 0,-5 7 0,-2 13 0,-2 3 98,1 5 1,-2 7 0,2 4 0,-4 2-341,-4 2 0,2 2 0,-4-7 0,2 0-476,-1 0 0,1-8 1,4-7-1,0-4-724,0-5 0,0-3 0,1-7 346,4-3 0,-2-13 0,4-13 0,-1-5-42,-3-6 0,3-12 1,0-3-1,0-4 263,0-4 1,-2-8-1,-4 4 1,0-1 631,0 1 1,0 0 0,2 11-1,1 3 968,1 4 1,1 5 0,-4 10 797,3 4-1660,4 10 0,5 2 0,0 6 95,1 0 1,4 11 0,1 7 0,2 7-24,2 7 1,-3 2 0,-3 7 0,-2 2-248,-2 1 0,-1 5 1,-3-3-1,-4 0-764,-4 0 1,-2 1-1,-4-4 1,-4-1 109,-3 1 1,-5-6-1,-4-6 1,-1-3-641,-2-1 0,-9-7 0,7-2 0,-2-5 256,0-4 0,2-3 0,3-6 1,2 0-249,2 0 1079,1-6 0,5-7 0,-1-8 0</inkml:trace>
  <inkml:trace contextRef="#ctx0" brushRef="#br0">16529 16472 9822,'0'-25'4087,"-7"9"-3832,-6-6 1,-1 11-1,-3 8 1,2 6-1,1 6-318,1 3 1,-5 1 0,1 1-1,0-1 311,2 0 0,7 5 1,0 1-1,2 2 110,3 3 1,2 0 0,4-1 0,4-2-808,6-2 0,14-3 0,1-7 0,5-4-79,4-4 0,1-2 1,1-5-1,-4-7 52,-3-8 0,-6-4 0,-5-2 0,-8-1 418,-7-3 0,-6 3 0,-6-3 0,-6 4 1041,-4 5 0,-8-2 1,2 6-1,-1 2-138,0 1 0,0 8 0,5 2-1470,2 4 1,7 2-1,4 5 1,4 6 446,1 4 1,12 8 177,5-2 0,19 3 0,5 2 0</inkml:trace>
  <inkml:trace contextRef="#ctx0" brushRef="#br0">17009 16459 8015,'0'-28'0,"0"-3"2981,0 15 1,0-1-2220,0 22 1,0 2 0,0 6-231,0 1 1,0-1 0,0 0 0,0 1-285,0-1 1,0 5-1,0 0 1,0-2-897,0-1 1,5-6 0,1-1-241,1 3 0,-3-5 1,5-3 335,2-6 0,-4-5 0,1-5 0,-1-2 312,0-3 0,-2-1 0,2-5 0,1 4-373,-1 1 3071,-4 1 0,4 4 192,-2 1-2478,-4 6 0,5 7 0,-6 10 1,0 5 17,0 3 0,0 4 1,0-4-1,0-1-85,0 3 0,0-6 0,2 4-1320,2-3 0,-1-8 0,6-2 791,1-4 0,2-2 0,2-4 0,-3-5-42,-2-6 0,3-5 0,-3-6 0,1 1 329,-1-1 0,2 5 0,-7 1 0,1 2 1884,0 3 1,-2 1-757,6 1 0,-4 7 0,2 4 1,1 5-611,-1 2 0,2 6 0,4 1 0,1 4 99,-1 2 1,-1 3 0,-2-4 0,-1 3-341,1 2 0,1 0 0,-1 1 0,-3-3-1351,-1 0 0,0-4 0,-3 4 0,2-1-414,-2 0 0,0-2 1,0-5-1,1-3 1625,-1 3 0,4-5 0,1 0 0</inkml:trace>
  <inkml:trace contextRef="#ctx0" brushRef="#br0">17956 16219 10371,'0'-24'0,"0"-1"1360,0 2 0,4 9 0,2 13 0,1 5-1969,4 4 1,-4 1 0,1 4 0,-1-1-320,0-3 1,-4 7 927,2-3 0,2 15 0,1 0 0</inkml:trace>
  <inkml:trace contextRef="#ctx0" brushRef="#br0">17782 16619 7945,'9'-18'1439,"0"-8"1,-4 9 0,5 10 3378,5 16-4940,4 4 0,6 11 0,-1-6 0,-2-4-3681,2-3 3203,7 1 600,-3-11 0,17-1 0,-4-7 0</inkml:trace>
  <inkml:trace contextRef="#ctx0" brushRef="#br0">10851 5784 30072,'7'-13'-2685,"5"1"1,-2 3 0,5 3 1909,3 0 1,4 5 1134,-4-4 0,6 4 1,-4 1-1</inkml:trace>
  <inkml:trace contextRef="#ctx0" brushRef="#br0">10984 5797 27942,'-12'-13'-8438,"2"1"7851,1 3 0,4-1 1,-2 4-1,1-1-364,3-4 1,2 4 0,1-2 4,0-1 1,0 2-282,0-1 818,0 6 1,0-1 1551,0 8 1,-2-1-2119,-2 6 0,1-6 746,-6 2 1,12-4 0,3-1 0,10 0 579,11 0 0,11 2 0,14 2 53,9 5 0,7 3 0,-28-6 1,0 1-1</inkml:trace>
  <inkml:trace contextRef="#ctx0" brushRef="#br0">14197 5677 30994,'7'-20'-9831,"-4"3"8271,-6 7 1,-4 4 0,-7 6-1,1 2 1950,0 2 1,-5 2-1,0 6 1,0 0-320,-1 2 0,0 3 1,-5-2-1,2 1 9,-2 2 0,-1-2 0,0-6 1,1-2 184,2-2 0,1 2 0,-3-3 0,4-2 129,0-2 0,3-1 0,3 0-447,1 0 1,0-4-1,-1-1 604,1 2 0,6 1 0,1-1-458,0-2 1,4 2 0,-2 8-741,2 3 1,1 0 0,-2 1 45,-1 1 0,-2 2-52,1 1 0,4-4 141,-4 0 0,4-4 1,2 2-1,4-1 288,4-3 0,4 4 0,5 1 0,2 0-25,1 1 0,3 0 0,-5 5 93,2-1 0,-5 0 0,3 1 0</inkml:trace>
  <inkml:trace contextRef="#ctx0" brushRef="#br0">14010 6091 31019,'31'13'-1460,"0"0"0,11 5 1,-1 0-1,5-2 1330,4-1 0,14 4 0,4 2 0</inkml:trace>
  <inkml:trace contextRef="#ctx0" brushRef="#br0">17836 6863 31898,'34'6'-984,"-2"-3"0,-6 6 0,-4 2-735,-4 0 1,-1 7 0,-2 1-1,-3 2 899,0 3 1,0 1-1,1 3 1,0 2 341,1 1 0,3 6 0,3-2 0,0 4 208,4 1 1,0 0 0,0 1-1,-2 4 26,1 4 0,-2-2 1,0 3-1,-2 2-19,-3 0 0,-2 9 1,-4-8-1,-2 0-407,-2-2 1,2 4 0,-3-5-1,-1 0 44,2 2 0,-3 0 0,5 3 0,-1 1 258,0 2 1,1 5 0,2 0 0,1 0 260,3-1 0,0 2 0,5-5 1,0 2 58,3 3 1,2 2-1,0 4 1,-3 3-19,-12-37 0,1 2 1,1-1-1,0 1 0,-2 2 1,0 0-1,-1-1 0,0 1-4,0-3 1,-1 1 0,0 1 0,-1-1 0,8 36 0,-8-36-1,-1 1 19,0 1 1,-1 2 0,0 1 0,-2 1 0,-2 0 0,0-1 0,1 0-1,0 0 25,1-2 1,0 0-1,-1 4 1,0 0-1,3 29 1,-2-35-1,-1 0 18,1 2 1,0 0 0,0-3 0,-1 1 0,3 4 0,1 0 0,0-1 0,-1 0 13,0 1 1,0-1 0,1-3-1,1 0 1,2 34 0,1-1-26,-5-34 0,1 0 0,-2 1 1,1 2-1,1 1 0,0 0 0,-1 2 1,0 1-47,-1 1 1,0 0 0,1 0-1,1 0 1,-3-1 0,0 1-1,0 1 1,-1 0 7,0 2 1,-1 1 0,1 1 0,-2 2 0,2 0 0,-2 2 0,1-1-1,-2 1 26,-2 1 1,-1-1 0,0 1 0,-1-1 0,-4 0 0,-2-2-1,0 2 1,-1 0 58,-2 0 0,0 1 1,1 1-1,0 0 1,-1-2-1,-1 0 0,2-2 1,0-1 14,1-2 1,-1 1 0,-1-1-1,-1 0 1,1-5 0,-1-1 0,1 2-1,0 0 1,1 1 1,0-1-1,-1 0 1,-1 0-1,1-1 1,-1-1-1,1-2 1,-1 0 15,0-1 1,-1 0 0,1-2-1,-2 0 1,-2 1 0,-1-1-1,0-1 1,-1 1 26,0-1 0,-1 1 0,-3 4 0,-2 1 0,1-2 0,-1-1 0,-2 1 0,-1 0 66,-2-1 0,-2-2 0,-4 1 0,-3-3 1,-5-2-1,-1-2 0,-3 0 0,-2 0 93,-5 0 1,-2-1 0,-3-2 0,0-1 0,-4 1 0,0-1-1,1 0 1,1-2-10,0 1 1,-1-2-1,18-9 1,-1-1-1,1 0 1,-18 2-1,2-1 1,0-1 0,0-2 53,4-1 0,0-3 0,-1-2 1,1-2-1,7-3 0,1-2 1,2 0-1,0 0 143,3 0 0,0-2 1,4-4-1,3-1 1,-33-7-1,4 0 1837,2 2-2271,-3-1 0,7 8 0,-7-6 0,0-1 0,-1 2 0</inkml:trace>
  <inkml:trace contextRef="#ctx0" brushRef="#br0">14303 15020 29501,'-35'0'0,"-1"1"0,5 2-664,6 2 0,0 11 0,4-1 0</inkml:trace>
  <inkml:trace contextRef="#ctx0" brushRef="#br0">14663 16739 22249,'13'-13'0</inkml:trace>
  <inkml:trace contextRef="#ctx0" brushRef="#br0">18915 16366 7948,'0'-18'616,"0"0"0,0 5 0,0 4-417,0-1 0,0 2 0,2 1 0,1-1 1840,1 1-1561,7 4 0,-8-1 0,4 8 1,-1 5 30,-3 3 0,-2 7 0,-2 3 0,-2 3-33,-1 2 0,-2 4 0,3 0 0,-2 0-286,2 2 1,-3-5-1,2 3 1,1-3-332,1-1 0,2-5 1,0-1-1913,0-2 1663,0-7 1,0-12 0,0-12 0,0-7 36,0-8 1,0-8 0,0-1 0,0-2 168,0-2 0,0-5 0,0 1 0,0 1 638,0 1 0,0 8 1,0 3-1,0 5 375,0 3 0,6 0 0,3 5-296,3 2 0,1 7 0,1 3 1,1 1-107,2 1 1,0 0-1,5 4 1,0 0-300,-1 0 0,4 1 0,-3 2 0,3 1-354,2-1 1,-2-1 0,-3-2 0,-4 0-826,-3 0 1,3 4 0,0 1-1279,-2-2 1,-1-2-134,-2-1 2462,-6 0 0,-7 6 0,-7 2 0</inkml:trace>
  <inkml:trace contextRef="#ctx0" brushRef="#br0">18995 16486 7963,'-5'0'1380,"5"0"1,7 0-1,11-2 1,2-1-1253,1-1 0,7-5 0,-4 4 1,0 3-688,1 0 0,-4 2 0,-1 0-224,0 0 0,-3 7 0,-5 5 783,-3 5 0,-9 6 0,-7-2 0</inkml:trace>
  <inkml:trace contextRef="#ctx0" brushRef="#br0">18929 16792 7963,'-14'8'0,"1"-2"1346,0-1 0,7 3-813,6 5 0,7-5 0,11-4 1,4-2-41,3-2 0,2 0 1,-2 0-1,-1 0-610,-2 0 0,-1 0 1,3 0-1,-4 1-195,0 3 0,-3-2 312,-3 2 0,-1 4 0,0-1 0</inkml:trace>
  <inkml:trace contextRef="#ctx0" brushRef="#br0">19675 16792 9259,'8'-6'2375,"-4"-3"1,-7 5 0,-3 4-1970,-1 7 1,2 7-1,-2 2 1,0 3-320,-1 2 1,-1 0-1,-4 2 1,1 0-796,3 0 0,-1-2 0,4 1 0,0 0-1433,0-1 2141,-4-2 0,2 1 0,-5 0 0</inkml:trace>
  <inkml:trace contextRef="#ctx0" brushRef="#br0">20249 16219 7898,'0'-9'1160,"1"2"178,3 1 1,-1 2 0,5 5-545,-2 3 0,3 4 0,-3 5 0,1 0-264,3 1 1,-4 5 0,-1 3 0,-4 3-355,-1 2 0,-1 0 0,-4-1 0,-4 3-593,-3 2 1,-2-2 0,-3 5 0,0 0-1806,0 0 0,-2-4 2222,1 1 0,1-3 0,3-1 0</inkml:trace>
  <inkml:trace contextRef="#ctx0" brushRef="#br0">20502 16619 11132,'-2'-16'0,"-1"4"425,-1 9 0,-1 7 1,5 10-1,-1-3-696,-3-2 0,-2 8 0,-5-1 0,2 6 463,-1 6 0,-2 3 0,0-1 0,2 1-149,1-1-43,6-2 0,-9-1 0,5-1 0</inkml:trace>
  <inkml:trace contextRef="#ctx0" brushRef="#br0">20982 16193 7950,'-9'-14'2204,"0"1"-923,0 5-598,2 3 1,2 5 0,10 1-284,3 3 0,9-1 0,4 5 948,4-2-1030,-2 4 0,11-8 0,-4 2 0,1-2-75,-1-2 1,5 0 0,-1 1-1,-2 2-344,-1 1 0,3 1 0,-3-5 0,-3 0 129,-4 0-1,-1 4 1,-5 1 0,-2-1-218,-1 2 1,-3-3 0,-2 6 276,-1 1 1,-6 2-1,2 1 1,-4 1 518,-1-1 0,0 6 0,-1 2 1,-2 1 205,-2 1 1,-5-1 0,1 4 0,-3 1-359,-1 0 1,-2-1 0,-1 1 0,-2 0 146,2-1 1,-4 5 0,3 1 0,-1-1-784,-1 1 0,4-4 0,-4 3 0,1-2-695,0-3 0,-4 1 0,4-2 1,3-3-702,5-4 0,-2-8 1,3-2 471,-3-2 1106,5-2 0,-5-4 0,5 0 0</inkml:trace>
  <inkml:trace contextRef="#ctx0" brushRef="#br0">26140 6637 32128,'-1'7'-9831,"-3"-2"9500,2-4 0,-4-7 0,6-3 0,0-2-22,0-3 1,6 1-1,1 0 508,1-1 0,2 1 1,-4 0-384,2-1 206,-6 1 1,3 6-1,-10 2 405,-3 4 0,-4 1 0,-2 0 0,1 0-338,0 0 0,4 0 1,0 0 1091,-1 0 1,-2-5 0,-2 1-695,1 1 0,4 0 0,0 0 0,-1-2 129,-2 2 1,-1 3 0,-1 5 0,1 4-327,0 3 0,-5 7 1,-1 5-1,-2 4-37,-3 3 0,4 10 1,-1 1-1,2 2-20,2 2 1,3 3 0,2-3 0,3 0-438,4 0 0,5 3 1,5-5-1,5-3 126,6-4 0,5 0 0,7-5 0,3-3 36,5-1 1,7-7-1,4-3 1,4-5 80,3-4 1,4-5 0,-1-9 0,0-9-431,0-7 1,2-8 0,-3-5 0,-4-3 15,-6-5 0,-6-10 0,-6-1 1,-7-2 121,-8-1 0,-10-8 0,-5 11 1,-5-2 204,-8 1 1,-12 2 0,-16 3-1,-6 6 259,-6 6 0,-1 10 0,-2 11 1,2 6-309,-1 5 1,-1 5-1,9 5 1,3 5-770,2 6 1,-1 9 0,11 9 0,6 4-1011,6 3 0,5 2 0,11-2 1671,0 4 1,12-4 0,3 5 0</inkml:trace>
  <inkml:trace contextRef="#ctx0" brushRef="#br0">25754 7517 24646,'7'-8'-4793,"-1"-4"4386,-6 3 0,2-2 0,1-3 680,1 1 0,2 0 0,-3-1 147,1 1 1,5 0 881,-4-1-1066,-1 7 0,-17 17 1,-6 12 199,-5 5 0,-12 6 1,5-1-1,-6 1-345,-3-1 1,5 4-1,1-3 1,1-1-220,3 1 0,4-2 0,2-6 0,3-1-268,2-2 1,3-6 0,5 2-1,4-3 127,1-2 0,-3 0-2115,5 1 1,-1-5 2249,5-1 0,0 1 0,0 5 1</inkml:trace>
  <inkml:trace contextRef="#ctx0" brushRef="#br0">26380 7543 24427,'-7'-21'-4076,"3"4"1,2 6 2901,2 2 1308,0 6 1,2-2 0,2 6 799,5 3 1,7 4 0,3 5 0,2 2-288,3 3 1,1-2 0,2 8 0,-1 2-385,1 4 1,0 6 0,-2-5 0,-1 0-377,-2 1 1,-2-2 0,4 4 0,-3-1-92,-2-4 0,-1 4 1,-6-2-1,-2-2-1119,-1 0 1,-6-3 0,1 1-1,-2-2 1361,-2-3 0,-12 3 1,-3-4-1</inkml:trace>
  <inkml:trace contextRef="#ctx0" brushRef="#br0">25034 8516 8474,'0'-21'-342,"0"2"624,0 6 1,0 4-556,0 0 0,-4 5 0,-2-4 555,-2 2 1,-1-4 0,-4 2 220,0 1 1,-1 1 0,1 6-76,0 0 1,-5 2 0,0 2 0,0 5-104,-1 3 0,4 7 0,-2 5 0,2 5-115,1 7 0,1 7 0,1 3 0,3 0-203,5 0 0,10 2 1,7-3-1,6-2-251,2-2 0,9-7 0,-2-4 0,5-6 2,4-7 0,-3-3 0,1-5 0,2-5-4,2-3 0,-4-11 0,-1-6 1,-1-8 92,-4-8 1,-2-10-1,-5-5 1,-5-4 81,-7-3 1,-4-7 0,-8 3-1,-3 2 237,-9 1 0,-5 3 0,-8 3 0,1 6-45,-1 6 0,0 6 0,1 9 1,0 6-567,4 5 1,-3 6 0,3 7 0,-2 7-363,2 9 1,3 12 806,5 5 0,1 16 0,0 3 0</inkml:trace>
  <inkml:trace contextRef="#ctx0" brushRef="#br0">24354 9542 14347,'-13'-10'0,"0"-5"0,-1-1 321,1 1 0,0-1 0,-1 8-359,1 1 0,4 1 0,0 6-398,-1 0 1,4 6 0,0 3 87,0 3 1,4 5-1,-2 4 1,1 1 235,-1 2 1,-4 4 0,-5-7 0</inkml:trace>
  <inkml:trace contextRef="#ctx0" brushRef="#br0">24048 9929 11102,'-12'-2'0,"1"-2"180,2-5 1,2 2-1,-3-1-514,1 2 0,4 9 1,-2 10-1,1 8 234,3 4 0,-4 8 0,-1 1 0</inkml:trace>
  <inkml:trace contextRef="#ctx0" brushRef="#br0">24128 10369 10352,'-9'-27'409,"0"9"1,6 21 0,-2 15-1,4 6-1751,1 2 1,-5 5 1307,1 0 1,-6 6-1,2-3 1</inkml:trace>
  <inkml:trace contextRef="#ctx0" brushRef="#br0">24341 10808 8496,'0'14'14,"0"-1"0,0 0 0,0 1-383,0-1 516,0-6 0,1 5 1,2-3-1,3 1-566,2-1 1,2 2 0,8-5 418,4 1 0,3-4 0,2 3 0</inkml:trace>
  <inkml:trace contextRef="#ctx0" brushRef="#br0">24981 11008 8812,'1'-25'-26,"4"3"27,4 4 1,2 9-1,3 5 1,-1 2-398,0 2 0,5 0 0,1 0 393,2 0 0,1 0 1,5 0-1</inkml:trace>
  <inkml:trace contextRef="#ctx0" brushRef="#br0">25581 10675 8289,'0'-37'0,"0"-1"0,1 2-187,3 8 1,-2 7 0,4 9 111,0 3 1,-3 3 0,4 5 0,1-2-796,-1-1 870,2-1 0,10-1 0,2-1 0</inkml:trace>
  <inkml:trace contextRef="#ctx0" brushRef="#br0">25781 10035 8514,'-23'-40'0,"3"0"0,-1 2 0,2 2 161,-1 5 0,-3 5 0,0 3 1,-2 7-244,-1 6 0,-1-1 0,-1 7 0,-2 1-243,-1 1 0,-5 2 1,5 0-1,3 0 325,5 0 0,-9 0 0,4 0 0</inkml:trace>
  <inkml:trace contextRef="#ctx0" brushRef="#br0">25007 9529 8861,'-31'-12'0,"2"-6"89,3-5 0,1 2 0,8 5 0,0 5-1039,2 7 950,8 8 0,-5 10 0,5 6 0</inkml:trace>
  <inkml:trace contextRef="#ctx0" brushRef="#br0">26847 8356 7988,'0'-18'-299,"0"1"1,1-1 0,4 4 513,4 1 1,-2 1-1,2 2-79,1 1 0,-2 2 384,1-2-325,-6 3 0,3 7 1,-6 4 85,0 4 0,0-2 1,0 2-1,0 1-61,0 2 1,0 6 0,0 0 0,0-1-83,0 3 0,4-1 1,0 5-1,1-2-143,1 2 1,-3-1-1,4 1 1,-1-2-209,-3 2 1,3-5 0,-2 0 0,1-1-527,1 0 1,-3 0 0,4-5 738,-1 0 0,4-5 0,-2-2 0</inkml:trace>
  <inkml:trace contextRef="#ctx0" brushRef="#br0">27100 8903 8581,'8'-20'0,"-2"0"325,-1-1 1,-3-3 185,2 6 0,-4 7 0,-4 6-518,-5 4 1,-9 2 0,-4 2-1,-3 4 175,-2 5 1,-8 0 0,-2 10-1,0 4 60,-2 3 0,7 5 0,-1 8 0,3 2 95,4 5 1,2-2 0,12 2 0,5 0-84,7-2 1,12 5 0,11-4 0,8-2-287,9-6 0,2-3 0,7-9 1,1-6-193,2-6 1,1-1 0,1-12 0,-1-5 102,0-5 1,-4-12 0,-2-6 0,-2-6-335,-7-3 1,-5-6 0,-12-8 0,-8-2 92,-7-5 0,-12-6 0,-6 4 0,-6 2 375,-2 4 1,-3 3 0,-2 8 0,2 7 29,0 8 0,1 7 0,-5 9 0,1 8-534,-1 8 1,-1 9 504,-3 15 0,3 9 0,-5 8 0</inkml:trace>
  <inkml:trace contextRef="#ctx0" brushRef="#br0">27234 9689 7369,'-8'-13'602,"2"5"0,8 4 0,1 8 1,1 5-434,-1 3 0,-1 6 0,-4 2 0,-1 4 130,-1 4 0,-11 8 1,0 1-1,-4 4 56,-5 4 0,-7 5 1,-5-1-1,-4 4-201,-4 5 0,21-27 0,-1 0 0,-4 4 0,1 1 0,-1 2 0,-1 0-99,1 1 0,-1 0 1,-3 3-1,2 1 1,1-1-1,1 1 0,1 0 1,1-1 52,0-1 0,2-1 0,3-3 0,0-3 0,-20 26 0,5-4-281,3-3 1,2 2-1,5-11 1,-1-1 221,0-1 1,-4 2 0,0 2-1,2 0-143,0 0 1,4-2 0,3-4-1,4-1-374,3-4 0,4-6 1,0-9-1,4 0-180,1-4 0,-3-1-1666,5-2 2314,-1-6 0,17-19 0,3-10 0</inkml:trace>
  <inkml:trace contextRef="#ctx0" brushRef="#br0">25167 9436 8446,'-7'26'0,"2"1"0,4 0 114,1-1 0,6 7 0,4 2 1,5 4 353,3 1 0,6 6 1,-2 3-1,3 2-39,2 3 0,4 4 0,1 1 0,2 1-145,3 4 0,-3 1 0,-1 2 0,-3 0-858,-5-1 1,-7-1 0,-1-1 0,-3-3 35,-5-2 0,1-7 0,-6-8 0,-1-5 129,-1-8 0,-2 0 1,0-10-1,0-1-292,0-2 0,0-3 701,0-2 0,6 1 0,1-1 0</inkml:trace>
  <inkml:trace contextRef="#ctx0" brushRef="#br0">25980 11741 8529,'-5'-32'50,"-1"-1"0,-5-1 0,2 7 56,-1 8 0,-2 6 0,-3 2 0,-1 4 205,-2 1 1,-11 3-1,-2 9 1,-8 6-14,-5 4 0,-2 8 0,-5 0 0,4 4-113,1 3 1,-3 15 0,5 1-1,1 6 227,1 8 1,8 3-1,6 5 1,9 2-421,10 1 1,7-34 0,4 1 0,10 23-1,11-5 43,10-5 1,19-7 0,0-13 0,7-8-431,5-9 0,8-14 1,-4-5-1,3-15 295,-34 4 0,-1-3 0,2-2 0,-2-3 0,-1-5 0,-2-3 0,-1-1 0,-2 0 9,0 1 0,-3-3 0,-1-7 1,-3-1-1,-5 4 0,-2-1 0,-3 0 1,-1 0 117,-4-1 0,-1 0 0,-3 2 1,-2 0-1,-8-34 0,-8 8 60,-6 8 1,-17 5 0,-6 14 0,-3 6-403,1 9 0,-1 12 0,0 5 0,1 5-2572,-1 5 2887,1 8 0,7 3 0,-1 6 0,-1 2 0,-3 1 0</inkml:trace>
  <inkml:trace contextRef="#ctx0" brushRef="#br0">26154 6970 8452,'6'-13'-242,"-3"4"0,4 0-314,-1-1 1,4 4 196,-1 1 1,-1 4 338,1 1 1,-7-2 0,4-1 451,0-1 1,-3-6 448,6 1 1,-6 1-533,2-1 0,-4 8 1,-1 1-171,0 7 1,-1 5-1,-4 3 1,-4 3 10,-3 4 1,-1 3-1,0 0 1,-1-1-293,1-2 0,4-1 1,0 3-1,0-4-248,2 0 1,0-7 0,4-4-435,-2 1 1,2 2 783,8 1 0,8-5 0,8-2 0</inkml:trace>
  <inkml:trace contextRef="#ctx0" brushRef="#br0">25114 8529 8351,'-13'-4'-705,"-1"-1"0,1 4 503,0 4 1,-1 4-1,0 7 1,-3-2 216,-1-4 0,5 3 1,4-7 992,-1-1-596,4 5 0,2-8 0,8 1-115,5-4 1,3-6-1,1 3 1,2 0-5,3 0 1,-2 2 0,5 4 0,-2 0-148,-3 0 0,3 0 0,-1 0 0,-1 2-304,-3 2 0,0 2 0,-2 6 0,-4 0 86,-3 2 0,-4 3 0,-1-3 0,-1 3 84,-4 1 1,-2 4-1,-8-3 1,-1 0 31,-2 1 0,-4 2 0,4-5 1,0 0-7,-1-2 1,4-2-1,-2 0-3,2 1 0,7-6-92,4 1 0,4-4 1,4 2-1,5 1-29,3-1 1,7-3-1,4 4 1,0-1-287,-1 1 1,4-4 0,-4 5 0,2 1-622,-2 2 1,6-3 992,-6 0 0,18 0 0,-4 4 0</inkml:trace>
  <inkml:trace contextRef="#ctx0" brushRef="#br0">26980 9289 8403,'-7'-13'224,"-4"-1"0,7 1 1085,1 0-1575,2 5 171,1 2 0,1 6 0,3 0 0,5 0 108,3 0 1,2 0 0,-1 0 0,0 0 52,1 0 1,3 0 0,1 0 0,-2 0 154,-1 0 0,-1 2 50,-1 2 1,-6 4-214,-2 5 0,-4 0 0,-2-1 0,-4-1-66,-4-3 0,-7 1 1,-2 3-1,2-1-98,1-3 1,3-3 0,2 2 101,1-1 237,6 5 1,-3-8-107,6 5 0,6 0 0,2 2 0,0-1-99,1 1 0,-1 2 0,1 2 1,-5-1-115,-2 0 1,-2 1 0,0-1 0,-2 0 5,-2 1 1,-8-3-1,-7 0 1,-1-2 35,1 1 0,-3-4 0,3-2 0,-1-2-190,1-2 1,1 0 0,5 0 0,0 0-266,-1 0 0,1 1 0,0 4 0,-1 2 499,1 1 0,0 3 0,-1-3 0</inkml:trace>
  <inkml:trace contextRef="#ctx0" brushRef="#br0">22621 9915 8371,'0'-13'-113,"-1"1"1,-4 3 14,-4 5 0,-2 8 1,-3 5-1,1 3 210,0 1 1,-5 1 0,0-1 0,2 0 164,1 1 1,6 3-1,2 1 1,1-1-114,3-3 1,1 0 0,2-1 0,0 0-111,0 1 1,2-1 0,2 0 0,7 1-255,5-1 0,3-4 0,5-2 1,-2 1-363,2-1 1,5-4 561,2 1 0,7-2 0,-4-2 0</inkml:trace>
  <inkml:trace contextRef="#ctx0" brushRef="#br0">22955 10009 8581,'-14'-11'0,"1"-1"0,0 2 630,-1 4 0,1 12 1,0 7-309,-1 8-292,-5 10 0,0 3 0,-5 6 0,2 0-64,-2 0 1,3 5-1,1-1 1,-1-2-346,0-5 1,5 1-1,-2-2 1,5 1-946,4-2 1324,-3-2 0,11-1 0,-5 2 0</inkml:trace>
  <inkml:trace contextRef="#ctx0" brushRef="#br0">22981 10369 11395,'6'-21'-251,"-3"-1"1,6 7 0,0 3 390,-2 0 1,5 6-1,-3 2 1,3 1-283,1-2 0,5 4 0,1-4 1,0 4-871,1 1 0,-1 1 990,-1 4 1,-3 2 0,4 7-1</inkml:trace>
  <inkml:trace contextRef="#ctx0" brushRef="#br0">23461 10222 10586,'-18'-6'0,"-1"-1"0,0-1 60,0 4 1,-5 10-1,2 7 1,-4 9-109,0 8 0,-1 2 1,0 4-1,2-5-236,3-3 1,0-3 0,7-1 0,5-3-461,2-2 0,5-1 708,8-5 1,8-5-1,8-3 1</inkml:trace>
  <inkml:trace contextRef="#ctx0" brushRef="#br0">23541 10329 8644,'-35'-6'588,"-1"4"1,18-1-1,2 8-218,1 8 1,2 11 0,-1 8-1,3 1-810,2-1 1,3-1 0,6-4 0,1-2 110,4-2 0,8 0 0,9-7 0,5-4-2,4-6 1,8-6 0,6-6 0,0-6-24,-4-4 1,5-12-1,-10-2 1,-5-5 401,-6-7 1,-12-2 0,-8 1-1,-5-1-6,-5 1 1,-12-2 0,-10 5 0,-1 6 352,0 5 0,-3 9 1,-1 7-1,3 7 592,1 5 1,3 18-988,2 10 0,4 9 0,6 4 0</inkml:trace>
  <inkml:trace contextRef="#ctx0" brushRef="#br0">25714 12088 8299,'7'-6'-269,"-2"-3"1,1 2 487,-2-2 0,-1 6 17,-7-2 0,1 4 1,-6 2-1,-2 2 36,0 2 1,-3 9 0,1 0 0,0 2-94,-1 3 0,1 1 0,0 3 0,-1-2-124,1-2 0,4-1 0,2-5 0,1 1-1192,3-1 1,1 0-518,2 1 1654,6-7 0,7-1 0,8-6 0</inkml:trace>
  <inkml:trace contextRef="#ctx0" brushRef="#br0">25927 12048 8301,'-7'-42'0,"-1"10"291,4 14 0,2 11 0,-4 8 0,1 9-342,-4 7 1,-3 11 0,-1-2-1,-1 4-364,1 3 1,-5-1 0,-1 7 414,-2 1 0,-1-3 0,-5 9 0</inkml:trace>
  <inkml:trace contextRef="#ctx0" brushRef="#br0">25314 8076 25555,'-13'-4'0,"-1"-1"355,1 2 0,-12 8 0,-3 2 0</inkml:trace>
  <inkml:trace contextRef="#ctx0" brushRef="#br0">24687 8223 24851,'-48'-13'0,"0"-8"-547,2-7 1,3-5 0,6 3-1,3-1 419,2 2 1,1 7 0,2 5 0,0 7 11,-2 5 1,-6 10 0,-2 7 0,-7 7-131,-7 8 0,-11 13 0,31-20 0,0 1 0,-4 1 0,-1 1 197,0 0 0,-2-1 0,-1 1 0,-1-1 0,1-2 1,-1 0-1,1-1 0,1 0 66,-2-1 1,1 0-1,2-1 1,1-2-1,2-1 1,1-1-1,-32 12 74,5-3 0,-2-2 1,8-5-1,2 1-209,4 2 1,7 1-1,-1-1 1,2 5 2,2 7 0,0 0 1,-1 8-1,-2 6-20,-2 8 1,20-19 0,0 1 0,1 0 0,-1 0-1,-1 2 1,-1 1-47,-2 1 1,0 1-1,0 1 1,-1 1-1,-1 1 1,0-1-1,1-1 1,2 0 55,0-1 0,1 0 0,3 1 0,2-1 0,2-5 0,2 0 0,-11 30-127,10-4 1,10-3-1,5-7 1,2-3-124,2-1 1,6 5-1,5-2 1,5 2-25,6 3 1,5 9 0,2 4-1,4 1 249,-16-34 0,0 0 0,3 4 0,0 1 0,2 2 0,1 0 0,-2 1 0,1 0-10,-2 1 0,1 0 0,2 2 0,0-1 1,1-2-1,1 0 0,1-1 0,1 0 111,1-2 0,2-1 1,-1-2-1,3-3 0,2-3 1,1-2-1,1-3 0,1-3 75,0-1 0,1-3 0,5-1 0,0-3 0,-1-2 0,-1-2 0,3-1 0,0-2 70,0-1 0,2-1 1,3-2-1,0 0 0,-3-3 1,-1 0-1,2-1 1,0 0-32,1-1 1,0 0-1,3-1 1,0-2 0,0-1-1,-1-1 1,0 1 0,1 0-27,-2 2 1,-1-1-1,3-1 1,1 1-1,0 0 1,1 1 0,1-2-1,1 0-83,0-1 0,0 0 0,1-1 0,1-1 1,-1-1-1,0-1 0,0 0 0,1-2 82,-1 0 0,0-2 0,2-3 0,0-1 0,-2-1 0,0-1 0,0-3 0,-2-1 43,-2 0 1,0-2-1,2-6 1,-2-2-1,-5 2 1,-2-2-1,0-4 1,-1-2 15,-2-2 0,-3-3 1,-1-3-1,-3-3 1,-3 0-1,-2-2 1,-1-1-1,-3 0-71,-2-2 0,-2 0 0,0-2 0,-1 0 0,-5 2 0,-1 1 0,0 0 0,-2-1-107,0 1 0,-2 0 0,-1-1 1,-2 0-1,-3 2 0,-1 0 0,-2 1 1,0 0-156,0-1 0,-3 1 0,-3 3 1,-3 1-1,-2 3 0,-3 2 0,-3 2 1,-3 2 65,-3-1 0,-2 1 0,-4 1 1,-2 3-1,-3 1 0,-2 2 0,-1 2 1,-2 1 127,-2 1 1,-2 2 0,-5-1-1,-1 0 1,-1 1 0,-1 1-1,-1 1 1,-2 0 39,-1 0 1,-2 1-1,-3 2 1,-1 1-1,0 1 1,1 1-1,0 1 1,0 2-39,1 0 0,-1 2 40,-7 1 0,1 2 0,11 2 0,-1 0 0,-7 2 0,-2 1 0,-1 0 0</inkml:trace>
  <inkml:trace contextRef="#ctx0" brushRef="#br0">27433 8623 10336,'-1'-14'0,"-2"1"-173,-1 0 1,-2 5 0,1 5 975,-4 6 0,-3 5 0,-1 5 1,0 0-620,-1 1 0,-3-2 0,-1-4 396,2-3 1,2-5 0,5-5 0,3-3-558,1-4 1,2-2-1,-6 1 68,-2 0 0,0 5 0,-3 4 0,-1 4 63,-2 4 0,-6 4 0,-8 6 0,-4 4 241,-4 4 0,-7-1 0,-4 1 0,-5 1-103,-3-3 1,-4 6 0,4-4 0,2 3 2,1 2 1,3-1 0,2 2-1,3 2-141,1 1 1,3 8-1,9-1 1,7 7-364,8 2 1,10 8 0,6 7 0,7 5 108,10 4 1,12-3 0,-6-32-1,2-1 1,2-1 0,2-2-116,1 0 1,3-1 0,3-1-1,2-1 1,-2-3 0,0 0-1,2-1 1,0-1 64,1-1 0,1-2 0,-2-5 0,2-2 0,1-3 0,1-2 1,-1-2-1,0-2 227,0-1 0,1-3 0,33-12 0,-1-9 0,-4-12-152,-5-8 1,-31 14-1,-3-2 1,-1-1 0,-2-2-1,0-1 1,-1-2 9,-1-1 1,-1-1 0,-2 0 0,0-1 0,-2 2 0,-1-1 0,-1-1 0,-2 0 18,-1 0 1,-3 0 0,-1-1-1,-4 0 1,-4-30 0,-8 6 109,-11 6 0,-23 1 0,-13 12 0,23 23 0,-3 2 56,-3 0 0,-1 3 0,-4 3 1,-2 2-1,-6 1 0,-1 2 1,-1 1-1,-1 1-225,-3 2 1,-1 2 0,-1 0 0,-1 0 0,-1 1-1,0 0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7731 5584 29474,'-13'-13'-2902,"1"4"1,2 1 2612,1 3 1,5 5 0,-4 5-1232,2 3 920,2-5 1,2 3 691,-2-6 0,4 0 423,0 0 1,1-5 0,8 1 0,2 1 93,0 1 1,3 2-1,1 2 1,2 2-592,6 5 0,2 3 0,3 1 0,2 1 141,1-1 1,6 0 0,-3-1 0,0-3-14,-3-4 1,2-4-1,-1-1 1,1 0 382,-1 0 0,4 0 1,-4-1-1,1-2 70,0-2 1,-1-5-1,-2 1 1,2-1-202,2 1 0,-4 1 0,3 5 0,-2-1-251,0 1 1,4 1 0,-2 2 0,0 2-309,-1 2 1,-1-1 0,-4 5 0,0-2 163,-1-3 1,1 3-1,1-2 1,2-1 152,1-2 1,6-1 0,-3-1 0,1-2-157,1-1 0,-2-5 0,2 3 0,-4 0 0,1 0 0,-5-3 0,4 5 0,0-1 0,-1-1 0,0 5 0,-5-4 0,1 4 0,0 1 0,-2 0 0,-1 1 0,-2 2 0,2 2 0,-5 4 0,0-5 0,0-1 0,4-2 0,-3-1 0,2 0 0,2 0 0,1 0 0,2 0 0,0-1 0,-1-2 0,1-1 0,-2-5 0,-1 4 0,-2 2 0,2 2 0,-3-1 0,1-1 0,0-1 0,-1 1 0,2 3 0,-3 3 0,-1 3 0,0 1 0,-1 1 0,-3 2 0,1-3-145,2-1 0,6 0 1,-2-3-1,3 2 289,2-2 1,-1-2 0,1-2 0,0-2-145,-1-2 0,-1-4 0,-1 3 0,-2 0 0,2 1 0,0-1 0,-1 3 0,-2-2 0,-2 2 0,-1 2 0,-5 1 0,2 0 0,3 0 0,-3 4 0,4 1 0,-1-2 0,0-2 0,-1 1 0,-3 1 0,-1 1 0,0-1 0,2-2 0,2-2 0,0-2 0,0-1 0,-3-2 0,0 3 0,-1-2 0,0 2 0,1-3 0,-1 0-87,0-1 1,-4 4-986,0-1 1,-1 8 0,2 5 0,-3 3-1528,-1 1 0,5 2 2245,-2 3 1,8-4 0,4 6 0</inkml:trace>
  <inkml:trace contextRef="#ctx0" brushRef="#br0">5692 7956 6666,'0'-13'0,"0"0"411,0-1 0,-4 1 1,-1 0 0,-5 5 0,1 5 1405,-3 6 0,3 0 1,0 5-1420,-1-2 1,-2-2 0,-1-4-1,-1 0 443,1 0 1,0 0 0,-1-1-1,1-2-317,0-2 0,-1-4 1,1 3-1,0 0-185,-1 0 1,1-2 0,0 3-1,-1 2 340,1 2 0,0-4 0,-1 1 0,1 1-183,0 1 1,-5 4 0,-1 1 0,-1 3-100,1 1 0,-5 2 1,2 3-1,-3-2-397,-2-1 1,2 0 0,2 3-1,2-2 203,2-1 1,-4-4 0,6 2-1,0-1-35,2-3 0,2 3 1,0-2 50,-1-1 0,6 3 1,0 0-317,2 1 0,-3-2 0,3 4 0,1 1-199,-1 2 1,-5 1 0,4 1 0,-2-1-235,0 0 0,2 1 0,-2 0 50,4 4 1,4 1-1,1 4-123,0-6 1,0-2 0,1-1 271,4-1 1,-2-4 0,6 0 0,1 0 101,2-2 0,1 5 0,0-3 1,1 2-219,-1 3 1,0 4 0,1-1 0,-1 1 239,0 1 0,1-4 0,1 3 0,1-3 359,2-2 1,4 0-1,-3 1 1,0-2 242,1-4 1,3 3-1,0-7 1,2 1 311,1 1 1,0-5 0,-1 4 0,0-4 98,3-1 0,2 2 1,-4 0-1,1 4-447,0 2 0,4-4 0,0 5 0,-1 2-536,-2 0 1,-2 3-1,2-1 1,2 0 278,1 1 0,0-1 1,-3-1-1,2-2 366,1-1 1,6-6 0,-1 2-1,2-4 6,2-1 1,-4 0-1,-1 0 1,1-1-475,-2-4 0,4 2 0,-3-4 0,0 1 0,1 3 0,-7-3 0,4 1 0,-2 2 0,0 2 0,0 1 0,-4 1 0,-1 2 0,1 2 0,0 4 0,-1-3 0,1 0 0,0 0 0,4 2 0,1-3 0,3-2 0,2-2 0,-3-1 0,1 0 0,1 0 0,-2 0 0,4-6 0,-2-1 0,1-2 0,-2 0 0,4 6 0,-5-3 0,2 2 0,-1-1 0,-4 1 0,3 4 0,-1 0 0,-4 0 0,4 4 0,0 2 0,1 2 0,3 2 0,-5-2 0,1-1 0,-1 0 0,4 1 0,-2-5 0,2 1 0,-1-2 0,-1-2 0,5 0 0,-5-2 0,1-1 0,1-1 0,-5-2 0,3 3 0,0-2 0,0 2 0,0 2 0,3 1 0,-3 0 0,-1 0 0,2 0 0,-3 0 0,-1 0 0,1 0 0,-4 0 0,4 1 0,-4 2 0,-2 2 0,1-1 0,1-4 0,2 0 0,1 0 0,0 0 0,-3 0 0,2 0 0,1 0 0,4-1 0,-2-2 0,0-2 0,-1 2 0,5-2 0,-1 0 0,1 1 0,-2-2 0,4 4 0,-4-2 0,4 2 0,1 2 0,-5 0 0,1 0 0,1 0 0,1 0 0,-2 0 0,0 0 0,1 0 0,1 0 0,2-1 0,0-2 0,2-3 0,2-1 0,-3-2 0,5-5 0,-3 1 0,-3 0 0,8 1 0,-8 1 0,1 3 0,1-3 0,-4 4 0,-1-1 0,-3 2 0,-1 4 0,-4-1 0,-3 0 0,-3-2 0,1 2 0,4 2 0,-6 1 0,2 0 0,-2 0 0,6 0 0,-2 0 0,-1-2 0,0-2 0,8 1 0,-7-5 0,2 1 0,1 0 0,-3-1 0,2-2 0,2 1 0,1-1 0,0-1 0,-4 1 0,-1 2 0,1 3 0,0-4 0,-1 4 0,0 1 0,-4-2 0,3 4 0,-4-4 0,1 2 0,0 0 0,-4-7 0,3 4 0,-1-2 0,1 0 0,-5 0 0,2-4 0,-3-1-14,-2 1 1,1-5 0,-2 1 0,-2 0-363,-1 3 1,-5-4 0,4 0 0,-2 2-375,-3 1 0,-3 2 1,-5-2-1,-4-2-201,-3 0 1,-1-1-1,0 5 1,-1-1 651,1 1 0,0 0 0,-1-1 0,0-1 297,-4-2 1,3 2 0,-4-4 0,1 1-40,0 0 0,-1 0 0,1 5 0,-3 0-25,1-1 0,-5 1 0,1 0 0,-6-1 231,-5 1 0,-4 4 0,-1 0 0,2 0 82,2 2 1,-7-3 0,3 5 0,0 1 319,3-2 0,0 4 1,5-4-1,-1 2 7,0 0 0,-2-2 1,4 3-1,1-3-138,2-2 0,-3 4 1,0-5-1,0-1 53,-2-2 1,5 3-1,-6 0 1,-2 0-474,-4 2 0,-4 1 0,-1 6 0,-3 0-16,-4 0 0,0 0 0,3 0 0,5 0-178,2 0 1,7 4 0,0 1 0,1-1 101,0 2 1,-1-3-1,-4 4 1,2-1 12,2-3 0,1-1 0,-5-2 0,1 0 328,-4 0 0,-1 0 0,2 0 0,-2 0-215,-2 0 1,-5 0 0,1 0 0,-3 0-51,-1 0 0,-8 0 0,-1 0 0,1 1-32,-1 4 1,1 1 0,8 4 0,0-1-243,-1 1 1,3 1 0,0-1 0,2-3 91,-1-1 0,0 3 0,-1-4 0,2-2 668,-1-2 1,-2-1-1,-3 0 1,1 0-487,0 0 0,-6-6 0,5-3 0,-5-3 0,-3-1 0,-1 4 0,0 2 0,2 1 0,-1 3 0,3-3 0,1 2 0,1 2 0,0 5 0,-10 1 0,2 8 0,-2 3-237,-1 0 1,-5 0 0,0-2 0,2 2 190,34-6 0,0 0 0,0-2 0,1 0 1,-2 3-1,1 0 0,1-1 0,0-1-11,-36 10 0,3 0 0,7-3 0,2 0-119,2-2 0,-2 6 0,8-8 0,5-1-365,5 2 0,9-5 0,3 2 0,5 0-704,3-2 1,4 5 915,6-3 0,-1 3 0,1 1 0</inkml:trace>
  <inkml:trace contextRef="#ctx0" brushRef="#br0">20368 5278 8154,'-4'-21'417,"0"3"1,-1 3-1,5 0 1,0-1 494,0-2 1,0-4 0,0 3 0,2 0-269,2-1 1,-2 3 0,3 5-1,0 1 367,-1 3 1,1 3 413,-5-4 0,0 9 0,0 3-246,0 9 1,0 10 0,0 0 0,0 5-780,0 4 0,0 2 0,0 4 1,0-3-401,0-2 0,0 2 0,0-4 0,0-3 0,0-2 0,0-3 0,0-9-1063,0 1 0,6-7 1,1-5-1,2-10 23,0-9 0,-6-7 0,3-4 1,-2-2 641,1-1 0,1-8 0,-3 1 0,1-3 441,-1 2 1,3-4 0,-2 8 0,1 2 364,1 3 0,0 8 0,4 1 1,-1 4 525,1 5 1,4 0-1,2 7 1,2 3-157,-2 0 0,-1 8 1,0 3-1,1 4-443,2 5 1,-2 4 0,-7 11 0,-5 5-336,-2 5 0,-2 6 0,-2-3 0,-2 0 0,-5 0 0,-7 3 0,-4-5 0,0-1 0,-4-2 0,-1-6 0,-2-4 0,0-3-593,1-2 0,4-6 1,1-6-1,2-5-1101,2-3 0,2-1 0,2-7 0,0-4-284,-1-7 1,7-5 0,3-5 1977,2 0 0,14-5 0,3-6 0</inkml:trace>
  <inkml:trace contextRef="#ctx0" brushRef="#br0">20822 5304 8094,'-14'6'1832,"0"-3"0,-3 6 0,-1 1-1044,2 2 1,1 2 0,2-1-1,1 2 1171,3 2 0,3 3 1,6 2-1174,0-4-971,0 2 0,2-6 1,2 1-1,5-7-262,3-2 0,6-1 1,1-8-1,0-5-154,1-5 1,-3-9 0,-3 1 0,-2-1-310,-4 0 0,-2 0 0,-7-4 0,-5 4 1100,-7 4 0,-1 4 0,-5 2 1,1 3 164,0 4 0,1 4 1,3 1-176,1 0 0,6 6 0,4 3-2012,6 3 1,6 1 1831,8 0 0,4 1 0,6-1 0</inkml:trace>
  <inkml:trace contextRef="#ctx0" brushRef="#br0">21075 5278 8056,'-2'11'0,"-2"0"1541,-5-2 1,2 0-1,-1 4 560,2 0 1,2 1 0,4-1 0,0 2-1759,0 2 1,1 3 0,2 2-1,3-4-210,2-4 1,-4-2 0,5-1-946,1-2 1,2-6 0,2-1-579,-1-4 1,-1-10 0,-2-6 0,-2 2 1145,-2 1 0,-1-3 1,-2 0-1,2 2 1080,-2 1 1,-2 6 0,1 2 448,2 1 1,-1 2 0,5 5-314,-2 3 0,2-1 0,-2 6 0,0 2-396,0 1 1,0 5-1,-3 1-1090,1-2 0,2-1 312,-1-2 1,-4-7-1065,4-6 1,-4-6 0,-1-7-1,0 0-245,0-1 1,0-5 1773,0-3 1,0 3-1,0 1 514,0 3 0,6 3 1,2 2-1,0 3 346,1 1 0,0 1 0,5 5 1,-1 0-409,0 0 1,-4 0 0,0 2 0,1 2-454,2 5 1,-3 4-1,-1 4 1,-1 2-263,0 2 0,-4-1 0,2 4 0,-4-3 0,-1-2 0,0 0 0,0-2 0,0 0 0,0 1-3277,0-5 0,0-7 0,3-7 2612,6-11 0,6-13 0,12-9 1</inkml:trace>
  <inkml:trace contextRef="#ctx0" brushRef="#br0">21648 5091 7996,'-4'9'0,"-1"0"648,2 1 1,3-4 1637,5-2 0,2-2 0,7-2 0,-1 0-1367,0 0 0,5-2 1,1 0-1,0-4-1003,1-2 0,3 5 0,-2-3 0,0 2-592,-3-1 1,1 1 0,-1 4 793,-2 0-1801,-7 0 1,-2 0 1682,-2 0 0,-10 6 0,4 1 0</inkml:trace>
  <inkml:trace contextRef="#ctx0" brushRef="#br0">21582 5358 8774,'-6'11'5039,"6"-2"-3925,7-4 1,11-5-1,4-3 1,5-3-669,4-2 0,6 0 1,4-6-1,-2 1 1141,-1 0-1587,-5-1 0,-1 1 0,-5 0 0</inkml:trace>
  <inkml:trace contextRef="#ctx0" brushRef="#br0">22701 5144 8115,'8'-12'1850,"-2"4"1831,-6-10-2622,0 3 0,-2 9 0,-1 6 0,-3 9-326,-1 7 1,2 6 0,-4 8-1,-1 3-472,-2 1 0,3-3 0,0 3 0,1-2-248,0-2 1,-2-3 0,5-5 0,2-4-2877,2-4 1855,1 0 1,0-8 0,1-8-1,4-11 366,4-12 0,3-8 0,1-7 0,0 0 394,1 0 1,-1-4 0,0-1-1,1 4 597,-1 4 1,0 1 0,-1 8 0,-2 5 1207,-1 2 1,-4 5 0,2 5-1,1 4-217,-1 1 1,-3 1 0,5 5-894,2 0 0,1 5 1,1 1-1,2 0-470,2 0 0,0 2 1,3-3-1,1-1-1007,0 2 1,1-4-1,5 2 1,-2-4 19,-3-4 1,2 1-1,-5-5 1,0 1-590,1 0 1,-3-1 0,-5-2-1294,-3 1 2892,-3 6 0,-12-3 0,-1 6 0</inkml:trace>
  <inkml:trace contextRef="#ctx0" brushRef="#br0">22835 5144 8026,'-9'20'559,"1"-6"4454,2-3-3701,2-8 0,11-3 0,5-8-1310,4 1 0,2-4 0,-3 7 0,1 1-93,2 2 0,0 1 0,-5 0 91,1 0 0,-1 6 0,0 1 0</inkml:trace>
  <inkml:trace contextRef="#ctx0" brushRef="#br0">22595 5624 7872,'0'-13'1242,"7"2"1,6 7 241,8 8 1,3 1-1,-1-1 1,0-2-1063,0-2 1,4 1 0,4 2 0,5 2-423,2-2 0,2-2 0,0-1 0</inkml:trace>
  <inkml:trace contextRef="#ctx0" brushRef="#br0">12064 9582 9214,'1'-12'0,"4"3"613,4 5 0,2 8 1,4 5-1,3 3-577,4 2 1,5-1 0,3-1 0,2-2 128,2-1 0,5-6 1,4 1-1,-2-2 68,2-2 1,0-2-1,-3-1 1,0-3-366,0-1 0,-1 0 1,-4-4-1,-4 4-901,-3 1 0,-1-3 1020,0 5 1,-1-7 0,1 4 0</inkml:trace>
  <inkml:trace contextRef="#ctx0" brushRef="#br0">5412 10382 13237,'13'-8'0,"2"-3"104,3-6 1,13 0-1,12 5 1,7 3 219,10 4 1,8 4 0,4 1 0,1 0-760,-1 0 0,3 4 1,-7 1-1,-5-1-286,-2 2 1,3-4 0,-4 2 0,1-2-890,-3-2 1562,-3 0 0,-8-12 0,-1-3 0</inkml:trace>
  <inkml:trace contextRef="#ctx0" brushRef="#br0">7065 12234 13368,'-9'-12'0,"0"4"744,-1 3 0,2 8 1,0 5-1,-1 2-1656,1 5 1,-4 1 0,4-3 767,-4 1 1,-2-3 603,1-2 0,6-4 0,2-10-273,4-4 1,2 2 0,4-2 0,3 0 357,4 2 1,2-3 0,-1 5 0,2 2-271,3 2 0,-2 2 0,5 4 1,-1 3-247,1 4 0,1 2 0,6-3-49,4-2 0,-3 2-1,7-5 1,2 0 0,4 0 195,2-4 1,2-2-1,-2-4 1,5-5 331,3-3 1,2-1 0,-1-2 0,0-1-147,0-2 1,2 2-1,2 5 1,-1 4 1,-4 1 0,0 2 0,-8 5 1,-1 4-665,-2 3 0,-7 9 0,-2 1 0,-4-2-211,-2-1 0,-3 2 0,-3 1 0,0-2-31,-4-1 1,-1-6 0,-2-1 0,0-3-1164,1-2 1709,-1-1 0,6-8 0,2-1 0</inkml:trace>
  <inkml:trace contextRef="#ctx0" brushRef="#br0">5692 11528 29079,'-13'-6'-2071,"-5"5"0,0-4 1852,2 4 1,1 2 0,2 2-30,-1 2 0,1 5 1,-2-3-1,-1 2 268,-2 0 1,-1-6 0,1 1 0,-3-2 340,1-2 0,-6 0 0,4 0 0,-3 1 37,-2 4 1,-5-2 0,-4 6 0,-1 1-291,2 2 0,-2 1 1,4 2-1,-1 3-417,-3 4 1,4 3 0,2 2 0,3 0 136,1-1 1,2 1 0,3 0-1,4-1-244,4 1 1,0-1 0,1 3 0,1 2-21,3 4 1,2 4 0,4 2 0,-2 4 215,2 4 0,3 4 0,3 6 0,3 8-130,2 7 1,-6-33 0,0 1 0,2 1 0,1 1 0,0 1 0,0 0 23,1 3 0,0-1 0,1 1 1,1-1-1,0-2 0,0 0 0,2-2 1,0 0-105,0-2 1,0 0 0,1 0 0,0-1-1,2-4 1,1-1 0,13 33 225,-1-4 1,0 0 0,-3-7 0,-2 0 438,-2-3 0,4 0 0,-4 0 0,0 3-166,0 0 0,1 12 0,-4 0 1,-7-31-1,0 1-56,-1 3 1,0 2 0,-2 3 0,-2 2 0,0 4 0,0 1 0,-1 3 0,1 1 25,0 4 1,0 1 0,-2 9-1,0 1 1,2-1 0,1 1 0,-2-23-1,0 1 1,0-1-379,-1 0 0,0 1 1,1-1-1,1 1 0,0 0 1,0 0-1,0 21 1,1-1-1,1-5 0,1-3 136,2-3 1,0-1-1,0-7 1,1-2-1,2-4 1,0 0 0,-1-5-1,0-1 857,1-3 1,0 0 0,12 31 0,-1-15 0,-2-1-443,-2-3 0,-1 2 0,-5-6 0,1 1 67,-1 0 1,-6 3-1,-1 0 1,-1 4 171,-1 7 0,-1 12 0,-7-2 0,-4 4-744,5-37 1,-1 1-1,-1 1 1,0 1-1,2 0 1,1 1-1,0-2 1,1-1-18,0 36 0,1-1 0,0-10 1,1-9-103,4-10 1,2-8 0,6-14-1,1-6 441,-1-5 0,9-11 1,3-12-1,2-8 149,3-6 1,5-8-1,2 3 1,5 3 585,2 4 0,7 5 0,0 5 0,7 2-284,4 4 0,12 2 0,-5 6 0</inkml:trace>
  <inkml:trace contextRef="#ctx0" brushRef="#br0">10051 15260 15128,'-7'-6'-1878,"-4"6"1,7 0 1244,1 7 0,-3 5 0,1 1 237,2 1 269,2-7 0,2-1 1,4-6 1234,4 0 1,3 0 0,1 0-761,0 0 0,1 1 0,-1 4 0,-1 4-257,-3 3 0,3 1 1,-5 2-1,2 1-386,0 2 1,-2 0 0,3-5 0,-1 0 204,2 1 0,1-6 1,1 0-1,0-2 292,1-3 0,5-2 1,3-1-1,2 0-37,-2 0 0,3-4 0,-3-2 1,4-2 42,0-2 1,-4 3-1,1-1 1,-1 1-136,-1-1 1,-1 5 0,-3-2 0,0 0-154,0 1 0,2-2 0,-1 3 1,-1-2 17,3 2 1,-5-4 0,4-2-1,-1-3 10,-1-1 0,3-2 0,-4-1 0,2-3-87,-2-2 0,-1 0 0,-2-3 0,0 2 171,1-2 1,-5 1 0,-2-1 0,-1 2 147,-3-2 0,-2 3 1,-1 1-1,0-1-180,0 0 1,-6 5-1,-4-2 1,-5 3-103,-2 2 0,-6 0 1,4-1-1,-2 1-129,-2 0 1,-3-1 0,1 0 0,2-3 180,0 0 1,1-3 0,-5 4 0,1-2 266,-1 2 1,0-3 0,1 1-1,-1 2 100,1 1 0,-1 3 0,-1 3 0,-2 5-140,-1 2 1,-6 4 0,1 4-1,-2 7-235,-2 8 1,0 10 0,1 3-1,2 1-366,2 1 1,5-1-1,-1 4 1,4-2 49,5-2 1,3-5-1,7 1 1,3-4 70,5-5 1,2-3 0,5-5 0,6-1 46,9 0 0,10-5 0,6-2 1,5-2-383,7 1 1,4-1 644,3-4 0,12 6 1,4 1-1</inkml:trace>
  <inkml:trace contextRef="#ctx0" brushRef="#br0">20009 11768 29537,'8'-13'-1591,"1"-1"0,-4 7 0,4 1 1,1 1 1910,2 1 1,1-5 0,1 5 0,-1 1-32,0 1 1,1-2 0,-1-1 0,2 2 389,2 2 0,3 1 1,5 0-1,0 0-223,3 0 1,8 0 0,-2-2-1,0-1-545,-3-1 0,6-2 1,0 3-1,-1-3-363,-2-1 0,-3 2 1,-5-2-1,0 0 282,-4-1 1,9-7 0,-3-5-1</inkml:trace>
  <inkml:trace contextRef="#ctx0" brushRef="#br0">21448 11515 9381,'0'-14'0,"0"1"1110,0 0-652,-6 5 0,9 4 0,-3 10 0,3 7 16,3 8 0,-4 4 0,2 3 0,-2 3-116,-2 5 0,0 2 1,0 2-1,0 0-89,0 0 1,0-1 0,0-4 0,0-5-714,0-6 1,0-5 245,0-6 0,5-8 0,3-10 0,1-11 17,0-8 1,-2-8 0,3-5-1,-2-6-98,-2-6 1,0-2 0,-3 1 0,3 1 327,1-1 0,-4 1 0,3 3 1,0 8 443,3 4 0,-2 4 0,0 8 0,1 5-18,-1 7 1,2 0 0,5 7 0,-1 4-171,0 7 1,2 5 0,1 6-1,2 6-76,-2 5 0,-1 11 0,-2-1 0,-1 3-277,-3 3 1,-3 0 0,-6 3 0,0-5-219,0-2 0,-6-2 0,-3-2 0,-4-4 144,-5-7 1,2-2-1,-5-7 1,0-2-51,1-1 0,-2-6 0,-5-2 1,0-1-101,1-3 1,-1 0 0,0 0 0,1 2-650,-1-2 1,6-2 596,3-1 0,12 0 595,11 0 0,14-6 0,15-1 0</inkml:trace>
  <inkml:trace contextRef="#ctx0" brushRef="#br0">21968 11768 18188,'9'-5'0,"-2"0"0,-1-3-425,-3-2 0,-3 4 0,-4 1 0,-5 4 1540,-3 1 1,-3 10-1,-1 5 1,-3 4-620,-2 5 0,5 0 0,-2-1 0,3 0-233,2 0 0,5 1 0,4-2 0,2-3-616,2 1 0,6-10 0,5 2 1,5-5 128,6-4 1,3-1 0,4-4 0,-1-2-399,-2-5 0,4-7 0,-9-4 0,-2 1 71,-6 0 0,-1-5 0,-7 4 0,-2-3 546,-2 1 0,-8 6 0,-5-2 0,-6 5 287,-3 4 1,4 3 0,-4 6 0,2 0 13,2 0 0,2 6 0,4 3 0,2 3-888,4 1 0,4 5 1,2-1-1,5 0-535,8-2 1,6-4 1072,11-2 0,3 3 0,6-5 0</inkml:trace>
  <inkml:trace contextRef="#ctx0" brushRef="#br0">22435 11768 22521,'0'-9'-522,"0"0"1,0 8 0,-2 1-1,-1 7 506,-1 5 0,-2 1 0,3 1 0,-2-1 77,2 0 0,-2 5 1,0 0-1,1-2-33,-2-1 1,4-2 0,-2 0-317,2 1 1,2-1-1,0 0 132,0 1 1,2-7-1,2-2 1,5-5-381,3-5 0,1-2 0,1-8 0,-1-3-124,0-4 1,1-3 0,-1-3 0,0-2 938,1-1 1,-5 1-1,-2 7 1,0 2 590,1 2 1,-5 1-269,1 5 1,-2 7 0,-2 6 0,0 9 86,0 7 1,0 5 0,-2 7 0,-1 1-506,-1 2 1,-2 5-1,3-5 1,-3-1 36,-1-2 1,4-2 0,-2 0 0,4-4-2626,1-4 1,1-5 1970,4-4 0,2-11 0,8-11 1,1-8 14,2-4 0,0-3 0,-4-3 0,3-5 267,0-2 1,1 2-1,-4 1 1,-1-1 895,0 2 0,1 3 1,-3 9-1,0 4 164,-2 3 1,-5 3-1,5 4 1,0 5-107,-2 6 0,4 4 0,-5 8 0,0 1-261,-1 2 1,4 6-1,-4-4 1,-1 2-624,2 1 1,-3-7 0,6 3 0,0-1-1293,-2 0 0,5 0 0,-3-7 0,3 0-640,1-2 1,5-6 0,0 1 2245,-2-2 0,5 3 0,0 3 1</inkml:trace>
  <inkml:trace contextRef="#ctx0" brushRef="#br0">23221 11541 9402,'0'-31'0,"0"2"0,0 3 1189,0 7 1,6 10-1,3 5 1,3 2-1019,1 2 1,-4 5 0,0 1-1,1 1-1101,2 4 0,-4 0 0,-4 4 0,-1 1 863,1 2 0,-2 6 0,4-3 0</inkml:trace>
  <inkml:trace contextRef="#ctx0" brushRef="#br0">23154 11901 22660,'0'-25'-894,"2"-2"0,2-5 0,5 10 1677,3 11 1,7 14 0,4 6 0,0 1-631,0-1 0,2 3 0,-5-4 0</inkml:trace>
  <inkml:trace contextRef="#ctx0" brushRef="#br0">17116 10342 12799,'0'-13'-687,"1"-1"0,2 1 853,2 0 1,4-5-1,-3-1 1,0-1 106,-1 1 0,4 1 1,-4 5-1,-1 1 597,2 3-642,-4-3 1,-1 17-1,-7-1 1,-1 7 320,-4 2 0,6 0 0,0 1 0,4-1 116,1 0 0,0 1 0,0-1 0,1-1-135,4-3 1,3 1 0,9-6-134,0-1 0,1-1 1,-3-2-1,1 1-103,2 4 1,4-4 0,-4 4 0,0-2-165,1 1 0,-3 2 1,5 6-1,-2 0-67,-2 3 0,-2 1 0,-1-3 0,3 1 44,0-1 1,1 0 0,-5 0 0,2 1 125,3-1 1,-2-4 0,5-2-1,0 1 134,0-1 0,1-2 0,4 2 1,1-1-264,0-3 0,-1 4 1,1 1-1,0 1-18,-1 0 0,0-1 1,-3 6-1,-2-1-386,-2 0 0,-1 1 0,-5-1 0,-1 2 135,-3 3 1,1-4 0,-4 4 0,0-3 412,0-2 0,5 1 0,-2-2 0,1-2-3,-1-1 1,3-5 0,-2 4 0,6-1-246,6 0 0,-1-2 0,1 2 0,1-1-35,-3-3 1,6 3-1,-6-1 1,3-1-187,-1 2 0,-6-5 0,2 4 1,-5-2-662,-4 1 1,1-1 386,-5 6 1,-1 0 0,-4 4-664,0 1 0,0-1 0,0 0-775,0 1 1,5-1-1,1 0 996,1 1 0,2-7 0,4-3 0,1-2-1890,-1-2 2827,6 0 0,2-12 0,6-3 0</inkml:trace>
  <inkml:trace contextRef="#ctx0" brushRef="#br0">18329 10795 8429,'-12'-1'0,"3"-4"1267,5-4 1,4-1 0,4-1-609,5 3 1,4 5 0,4-2 0,2 5-210,2 5 1,1 1 0,5 5 0,1 1-122,3 3 0,-7 1 0,1-1 0,-5 1-131,-3 2 0,-4 9 0,-4-2 0,-5 2-362,-2 2 1,-12 1 0,-7-3-1,-5-1-384,-6 1 0,-2-2 1,4-1-1,-1-4-117,0 0 1,2-4-1,1-6 1,4-2-247,0-2 1,3-2-1,3-4 911,1 0 0,0-12 0,-1-3 0</inkml:trace>
  <inkml:trace contextRef="#ctx0" brushRef="#br0">13983 9689 8399,'-9'-6'0,"2"-3"-306,1-3 1,-3-1 0,5 0 957,1-1 0,1 1-50,2 0-416,0 5 1,0 8-1,0 9 1,0 3 95,0 1 0,0 6 0,0 2 1,0 1-106,0 1 0,0-1 0,0 3 0,-1-3-258,-4-4 0,4 1 1,-4-1-267,4-2 296,1-7 1,0-4 0,0-11 0,0-8-196,0-6 0,1-6 0,2-2 0,2-1-361,-2-2 597,-2-6 0,4 13 1,-1-1 240,-1 4 0,0 3 1,0 5-51,2 0 0,5 5 1,-3 5 6,1 6 0,4 5 0,-4 5 0,3 0 174,-2 1 1,3 3-1,-5 4 1,0 1-356,-2 2 0,-4 4 0,-1-6 1,0 2-258,0-2 0,0 6 0,-3-4 0,-3-2-169,-2-1 0,-10 1 1,6-4-1,0-2 6,0-1 0,-3-3 0,8-2 0,-2-2-269,0-2 1,6 0-1,0-4 682,6 3 0,5-1 0,5-4 0,6-6 0,2-1 0</inkml:trace>
  <inkml:trace contextRef="#ctx0" brushRef="#br0">14290 9875 8577,'7'-5'88,"-2"-4"0,-4-3 1,-2 0 46,-4 3 0,-2 3 1,-6 8-1,-1 2 441,1 5 0,0 9 0,-1 4 0,2 2-509,4-2 1,2 3 0,6-4-1,1 1-264,4 0 1,2-6 0,6 1 0,2-7-171,3-5 1,-2-4 0,5-1-1,0 0-32,-1 0 0,-3-7 1,0-5-1,-3-6 139,-5-3 0,-3 3 0,-6-2 0,0-1 296,0 0 0,0 5 505,0-2-719,-6 3 0,4 10 0,-1 3 0,6 6-518,6 4 696,3 1 0,7 4 0,2 0 0</inkml:trace>
  <inkml:trace contextRef="#ctx0" brushRef="#br0">14730 9875 8577,'-6'-7'1265,"0"3"1,-3 8-779,5 5 0,2 9-287,2 4 0,0-3 0,0-1 0,0-3-158,0-2 0,0-4 0,2-2-305,2-1 1,-1-1-392,6-5 1,-5 0-1,4-2 429,-2-2 0,-2-4 0,-4-5 1,0 0 177,0-1 0,0 1 0,0 0 1,0-1 689,0 1 1,0 4 548,0 0 1,2 2-901,2-2 1,-2 5 0,3 7 0,0 2-114,-1 3 0,2-4 0,-1 5 0,4 0-278,2-2 1,-2 4 0,0-7 0,2 1-228,0 1 1,3-5 0,1 4 0,1-4-987,2-1 0,4 0 0,-3 0 1312,2 0 0,7 6 0,6 1 0</inkml:trace>
  <inkml:trace contextRef="#ctx0" brushRef="#br0">21955 9276 8431,'0'-8'603,"0"2"1,0 17 19,0 2 0,0 8 0,0-3 0,0-1-327,0 3 0,-6 0 0,-2 8 0,1 1-403,3-3 1,2 4-1,2-8 1,0 2-375,0-2 1,2-4 191,2-9 1,-1-3 0,4-8 0,1-4-103,-1-7 0,-4-8 1,2-9-1,-2-2 174,1-2 1,-3 0 0,4-3 0,-4 1 452,-1-1 1,6 5 0,2 1 0,1 2-169,0 3 0,-1 5 0,6 3 471,-1 3 0,0 8 0,1 4 1,-1 5-209,0 2 0,1 11 0,-1 0 0,0 4-276,1 5 0,-2 1 0,-2 3 0,-3 1-172,-1 3 0,-1-3 0,-5-5 0,0-2-74,0 2 0,-2-1 0,-2 1 0,-7-3-42,-5-2 1,-3-1-1,-5-6 1,2-2-150,-2-1 1,-1-2-1,-2 2 1,1-3-344,-1 0 0,6-4 1,4 4 320,2-1 0,9-3 0,6 2 404,7-2 0,17-14 0,4-3 0</inkml:trace>
  <inkml:trace contextRef="#ctx0" brushRef="#br0">22461 9409 8431,'-13'0'0,"0"0"371,-1 0 0,-3 0 0,-3 0 0,1 1 1,0 4 1,1 7 0,5 7 0,-1 2-119,1 2 1,1 1 0,3 0 0,5-3-367,2-2 0,2-1 0,3-5 0,5 0 99,5 1 1,5-7-1,0-3 1,2-2-489,1-2 0,3-2 0,-6-2 0,-1-6 220,3-7 1,-10-3 0,2-7 0,-5 2 365,-4 3 0,3-4 0,-1 4 0,-3-2 412,0 2 0,-6 3 0,-2 7 495,-2 3-1385,5 3 1,-3 12 0,6 3 0,2 1-176,2-1 1,4 6-1,6-3 1,3 0-847,1 0 1414,5 3 0,4-14 0,7 5 0</inkml:trace>
  <inkml:trace contextRef="#ctx0" brushRef="#br0">22755 9476 8431,'7'-6'325,"3"3"972,-5-6-554,-1 6 1,-8-2-435,-1 10 1,1-2 0,4 6-194,0 1 1,0 2-48,0 1 1,0 1-1220,0-1-216,0-6 1179,0-1 0,1-6 256,4 0 1,-2-6 0,6-3 0,0-2 234,-2-3 1,6-1 0,-1 1 0,4-1 341,1 3 1,-2 3 0,-2 0-1,0 5-403,1 2 1,3 2 0,1 0 0,-2 2-636,-1 2 1,4 8-1,2 6 1,1-2-376,1-1 0,-1 3 0,6 1 0,2 0 767,1 0 0,6 5 0,-3-3 0</inkml:trace>
  <inkml:trace contextRef="#ctx0" brushRef="#br0">19249 16619 8137,'0'-9'0,"0"0"0,6 6 0,1-3 0</inkml:trace>
  <inkml:trace contextRef="#ctx0" brushRef="#br0">19249 16579 7965,'-14'0'-994,"7"0"0,0 0 1166,2 0 29,4 0 0,-7 0 213,4 0 1,1 0 0,-5 1-1,1 2 626,0 2 0,2 1-363,-4-2 0,2 4-451,-2 5 1,3 0-4,6 1 1,2-1 0,1 0-190,1 1 0,5-1 1,-5 0-1,1 1 237,1-1 0,-5 0 1,5 1-1,-1-1-8,-1 0 1,5 5 0,-3 0 0,1 0-13,4 1 1,0-4-1,3 2 1,-1-2-258,0-2 1,10-1-1,2-1 1,1-4-125,4-1 0,0-2 0,-2-4 1,3 0 256,4 0 1,0 0-1,-1 0 1,-2 0-4,-2 0 0,2 0 0,0 0 0,-3 0-48,-1 0 0,-1 0 0,1 2 0,2 2-356,1 5 1,0 3-1,-4 0 1,-1-2 81,1-1 1,4-1 0,0 1-1,0-4 229,2 1 0,-4-4 0,7 2 0,0-2 117,-2-2 1,4-5-1,-4-1 1,0-1 127,-3-3 0,3 2 0,0-1 0,2 0-92,0 2 1,-2-3 0,4 5 0,-1 2-445,0 2 0,5 1 1,-7 0-1,2 0-84,-1 0 1,1 0-1,-5 1 1,1 2 131,0 2 1,2 4 0,-4-5 0,-1-1 357,-2-2 0,-1-1 1,-1 0-1,1 0 288,0 0 1,-2-1 0,-2-2 0,0-3-100,0-1 0,3 4 0,2-2 1,1 4-523,2 1 0,5-5 0,-5 1 0,-1 1 27,-2 1 1,-1 2-1,-1 2 1,1 1-138,0 1 0,-1 1 1,1-5-1,-1 0 295,1 0 0,0 0 0,-1 0 0,0 0 427,-4 0 0,2-6 0,-5-3 0,0-1-31,0 1 0,-1-3 0,-5 4 0,2 0-477,3-1 0,-2 1 0,5-2 0,0 1 25,0-1 0,-1 2 1,4-1-1,-2-1-124,2-2 0,-3 3 0,-1 0 0,1-1-189,0-2 0,-6-1 0,-1 0 0,-3-1 443,-1 1 0,-4 0 1,-1-1-1,-4-1 177,-1-2 1,4 2 0,1-4-1,-1-1-154,2-2 0,-3 1 0,6 1 1,1-1-260,2 0 0,2 3 0,0-2 0,3 0-157,1 4 1,4-3 0,-4 1 0,-2 0 247,-1-1 1,-6 4-1,-2-2 1,-1 0 24,-3 0 0,-2 2 0,-1-5 0,0 3 97,0-1 1,0-6 0,0 2-1,0-3 386,0-2 0,2-4 0,1 0 0,1 0-204,-1-2 0,0 1 0,0-5 0,2 3-327,-3 1 1,4 2-1,0 3 1,0-2-103,0-1 0,-1 0 1,-5 4-1,0 1 21,0-1 0,-2 0 1,-2-1-1,-5-1 48,-3-2 1,-1-2 0,1 3 0,1-1 123,3 2 0,-1-4 0,-3 1 1,1-3 114,3-2 1,5-1-1,-2-2 1,4 0 5,1 0 0,0 0 0,0 0 0,0 2-129,0 2 0,4 3 0,1 7 0,-3-1-117,0 0 1,-2 2 0,-2 2-1,0 2-30,-3 2 1,-5-4 0,1 6 0,-3-1 142,-1-1 0,4-1 0,1-3 0,2 0 75,3 0 0,2-7 0,1-2 0,0-1-26,0 0 1,0-4 0,0 2-1,1-4 111,4-1 0,1 6 0,4 2 0,-2 1-268,-2 0 0,2-1 0,-3 4 0,-2 0-105,-2 2 1,4-9 0,-1 9 0,-1-2 43,-1 0 1,-7-4-1,-1 0 1,0-1 50,0 1 0,-2-5 1,2 1-1,0-2 152,0-2 0,0-6 0,3-2 0,-2 0 123,2-1 0,2 4 1,2-4-1,2 0-161,2 2 0,1 1 0,-3 6 1,3 0 4,1 0 0,-4 2 0,3 2 0,-2 5-219,1 3 0,-1-3 0,-4-2 0,0 1 80,0-1 1,0 1 0,0 2 0,0-3 106,0-1 0,0-1 0,0-5 0,0 0 84,0 0 1,0-5-1,0-2 1,2-2-26,2-1 1,-1-3 0,5 7-1,-2-2-59,-4-2 0,4 2 1,-1 1-1,-1 1-78,2 3 0,-4 3 0,2 3 1,-2 3 39,-2 2 0,-2 1 1,-2 4-1,-5 2 92,-3 2 1,-1-2-1,-1 5 1,1-3-48,0 1 1,-5 4 0,0-4 0,2 0 36,1 1 1,2-8 0,-1 0 0,1-2 76,0-1 1,-1-4 0,1 4-1,0-2-94,-1-3 0,1 4 0,-2 2 0,-1 3-86,-2 1 1,0 2 0,4 1 0,-3 4 5,0 0 0,-6 3 1,4 3-1,-2 1 21,-2 0 0,-1-1 0,0 2 0,2 2 67,-2 1 1,-1 0 0,-2-4 0,2 0 37,3-1 0,-3 1 1,3 0-1,-2-1 26,2 1 0,-2 0 0,5-1 1,-2 1-52,-3 0 1,1 1 0,-1 1 0,2 3-25,-2-3 1,-1 5 0,-2 0 0,1 2-56,-1-1 1,-4 1-1,0 4 1,1 0-2,2 0 1,-3 4 0,0 1 0,0-2 68,-2-2 1,3-1 0,-4 0 0,2 0 46,2 0 0,-2 0 1,-1 0-1,0 0-46,1 0 1,-4-1 0,5-2 0,2-3 69,0-1 0,-2 2 1,0-2-1,2 1-68,0 3 0,3 1 1,-2 2-1,-2 0-198,-1 0 1,-5 11 0,4 2 0,-1 3-142,1 4 0,-4-4 1,5 6-1,1 2-737,2 1 1084,7-4 0,-4 4 0,5-4 0</inkml:trace>
  <inkml:trace contextRef="#ctx0" brushRef="#br0">20608 7130 7979,'0'-13'72,"0"-1"1,2 3 465,2 2 0,-2-3 0,2 3 1158,-2-3 45,4-1-1386,-5 5 1,1 8 0,-7 9 0,1 3 155,-2 1 0,4 1 0,-4 1 1,2 1 125,0 2 1,-1 4 0,4-3 0,-2 2-503,-2 2 1,1-2-1,4 0 1,0-2-446,0-3 1,1-2-1,2-4 231,2-1 1,4-7 0,-4-4-785,3-10 0,-5-3 0,3-7 0,-2-2 482,1-1 1,-1-1-1,-2-1 1,1 0 513,1 1 1,0 1 0,-2 1-1,1 3 232,1 2 0,5-3 0,-3 4 93,2 2 0,0 1 1,6 3-1,-1 2 101,0 1 0,1 6 0,1-2 1,1 4-343,2 1 1,-1 6 0,-3 3 0,-2 2 124,-4 3 1,3 5-1,-7 5 1,-1 4-141,-1 3 0,-4 4 1,-2-3-1,-5-1-227,-3 1 0,-1-4 1,-1 3-1,0-2-129,-4-3 1,3-1-1,-3-2 1,5-6-692,4-2 0,-3-7 1,5-2-1,-2-2-469,0 0 1,6-1 0,-1-7 126,2-5 0,2-3 0,0-1 0,2 0 1187,2-1 0,3-5 0,7-2 0</inkml:trace>
  <inkml:trace contextRef="#ctx0" brushRef="#br0">21022 7210 9504,'-6'7'525,"-2"1"1,-5-5-1,0 3 487,-1 1 1,2 6 0,2 7-1,1-1-598,-1 0 1,4 3 0,0-2 0,2-1-611,-1 0 1,1-1-1,5-5 1,4-1-276,3-3 0,4-3 1,2-8-1,0-2-61,4-5 1,-7-3-1,2-3 1,-3-1 148,-2-2 0,-2-4 0,-6 4 1,0 1 559,0-3 0,-6 6 1,-3-3 83,-3 7 0,-1 4-459,-1 6 0,7 1-315,2 4 1,10 1 0,4 4 0,3-2 512,1-2 0,6-2 0,2-4 0</inkml:trace>
  <inkml:trace contextRef="#ctx0" brushRef="#br0">21168 7250 8376,'-6'13'1754,"5"-4"1,-4 0-979,4 1 1,1 2-1,0 2 1,0-1-268,0 0 0,4 1 1,1-1-1,-2 0-279,-2 1 1,-1-1 0,0 0 0,0 1-815,0-1-475,0-6 1,0-2 0,2-10 379,2-4 0,4-8 1,3-4-1,0-1 592,-2-1 0,-2 7 0,3-2 0,-2 4 526,-2 0 0,0 2 0,-3 2 1008,1 1-97,1 6 1,-1 3-1,0 9-984,-1 3 0,-1 1 1,-2 2-1,0 1-415,0 2 0,0 0 0,0-5-695,0 1 0,1-7-95,4-3 1,-2-4 0,4-4 290,-1-5 0,3-3 1,-5-1-1,-1 0 196,-1-1 0,-1 5 1,2 0 1867,2-1 1,1 4-597,-2 2 0,-1 4 1,5 4-1,-1 4-438,0-1 1,-4 5-1,3-3 1,-1 3-449,-1 1 1,1 0-1,-5 1-3961,0-1-389,5-6 4316,3-1 0,5-18 0,1-2 0</inkml:trace>
  <inkml:trace contextRef="#ctx0" brushRef="#br0">21648 7143 9646,'0'-13'2320,"0"6"0,0 7 0,2 7-2177,2 0 1,4 5 0,5-4-1331,0-1 1,0 3-1,2-5 1,2-2 1186,0-2 0,1-1 0,-5 0 0</inkml:trace>
  <inkml:trace contextRef="#ctx0" brushRef="#br0">21595 7303 12068,'13'0'1090,"5"-1"0,0-2 0,0-3-1737,1-1 1,0 2 646,3-4 0,3 0 0,-4-4 0</inkml:trace>
  <inkml:trace contextRef="#ctx0" brushRef="#br0">18702 6064 7744,'0'-13'1395,"0"-1"-1360,0 1 0,0 4 0,0 0 203,0-1 1,-1 4 126,-4 1 532,4-2-230,-5 5 1,6-5 1174,0 3-1220,0 2 1,0-2-1,0 8-243,0 5 1,0 7 0,-2 4-1,-1-1-174,-1 0 0,0 5 0,4-2 0,0 3 20,0 2 1,0-1 0,0 1 0,0 0 96,0-1 0,0 1 0,0 0 0,0-1-175,0 1 1,4 4-1,0 0 1,-1-1-231,-1-2 0,-2-1 0,1 1 1,2 1-186,2 3 1,-1-3 0,-4-5 0,0-3-592,0-2 0,0 3 0,0-4-445,0-2 0,2-7 1,1-6-48,1-6 1,6-9 0,-1-9 1350,3-4 0,2-4 0,-1-11 0</inkml:trace>
  <inkml:trace contextRef="#ctx0" brushRef="#br0">18649 6504 7688,'-6'12'457,"-3"-4"0,-1 4 0,1-3 0,4 3 375,4 1 0,1 1 1,0-1-214,0 0 1,1 1 0,4-1 0,2 0-234,1 1 0,3-1 0,0-1 0,4-3-212,2-5 0,6-2 0,-3-2 1,3-2-342,0-2 1,5-4-1,-5-7 1,2-2-96,1-6 1,6-2 0,-1-1 0,-2 0-153,-1 4 0,-7 3 1,-5 6-1,-4-1-951,-3 1 1,-6 0 1364,2-1 0,-10 1 0,-2 0 0</inkml:trace>
  <inkml:trace contextRef="#ctx0" brushRef="#br0">22435 7103 8021,'-14'0'796,"7"0"1,1 2-490,6 2 0,0-1 1,1 6 42,4 2 1,-4-4 0,4 2 0,-4 3 32,-1 4 1,0-1 0,0 4-1,0 0-183,0 3 0,0 4 0,0-1 0,0-2-362,0 0 1,0-3 0,0 3-1151,0-6 993,0-8 0,0-9 0,0-10 0,0-6 98,0-7 0,0-3 0,0-4 0,0-2 232,0-2 0,0-1 1,0 1-1,-1 6 313,-4 5 1,4 6 0,-4 0 0,4 2-91,1 1 0,1 3 0,2 0 94,2 2 1,5 6 0,-1-1 0,3 2-83,1 2 0,1-1 0,0-2 1,3-1-196,1 1 1,-1-3 0,-2 1 0,1 1-285,2-2 1,-5 4 0,-4-4-701,2 1 0,1 3-610,1-2 0,-6 4-633,-2 4 2176,-4 3 0,-7 7 0,-1-1 0</inkml:trace>
  <inkml:trace contextRef="#ctx0" brushRef="#br0">22421 7290 8023,'-6'7'670,"6"-1"-195,0-6 1,11-1-1,8-4 1,0-2-394,1 0 0,2 1 1,-3 4-1,0-1-443,1-1 0,-4 1 0,-6 7 207,-1 5 0,-6 3 1,1 3-1,-2 1-1327,-2 2 1481,-6 6 0,-1-4 0,-7 7 0</inkml:trace>
  <inkml:trace contextRef="#ctx0" brushRef="#br0">22448 7530 9185,'13'0'711,"7"-5"0,2 1 1,3 0-438,2-2 0,-1 4 0,-1-2 0,-1 2-748,-2 2 1,-5 0-1,0 2-2294,-2 2 2768,-1-2 0,-7 4 0,-1-6 0</inkml:trace>
  <inkml:trace contextRef="#ctx0" brushRef="#br0">22995 7397 8114,'-14'0'-8,"2"3"0,3 5 640,5 10 1,7 1 0,1 2 0,-1 0-719,-1 0 0,-2 1 0,0 5 1,0-1-298,0 1 0,0-1 0,-2 0 0,-1-3 30,-1 0 1,0-7 352,4 2 0,5-4 0,3 0 0</inkml:trace>
  <inkml:trace contextRef="#ctx0" brushRef="#br0">23274 7197 8025,'0'-27'663,"0"2"0,2 4 1,2 6-623,5 5 1,3 3-1,1-4 1,1 4 269,-1 1 0,0 1 1,1 5-1,-1 2 15,0 2 0,-4 11 1,-1 12-1,-2 7 110,-3 4 1,-2 8-1,-1 3 1,0 3-773,0 1 1,0 1 0,-1 0 0,-2 1-1984,-2-2 2319,1 4 0,-2-16 0,-2 5 0</inkml:trace>
  <inkml:trace contextRef="#ctx0" brushRef="#br0">13850 10448 19422,'0'-13'-2386,"0"0"0,4 0 2336,1-1-84,-1 1 236,-4 5 1,-4 8 0,-2 9-1,-1 3 211,-4 2 1,4 3 0,-1 3 0,1-1-141,0 0 0,4 0 1,-3-2-1,1 0-170,1 0 1,-1-3 0,5 0-1,2-2-627,2-4 0,-1 3 0,6-7 637,2-1 0,0-3 0,3-4 0,-2-5-222,-4-3 0,4-6 0,-4-1 1,1-2 43,-1-2 0,-3-1 0,2 0 0,-1 4 294,-3 0 0,-1 3 1,-2 3-1,0 1 158,0 0 1,1-1 0,4 2-50,3 3 1,0-1 0,1 4-1,1 0 85,2 0 0,1-3 0,1 4 0,0-1-153,4 0 0,-3 0 0,4 3 0,-1-2-885,0 2 1,1 2 672,-1 1 0,-5 1 0,2 4 73,-5 4 0,-7 3 1,3 1-1</inkml:trace>
  <inkml:trace contextRef="#ctx0" brushRef="#br0">13943 10608 8546,'-25'-16'0,"4"1"0,7 5 383,3 3 0,7 8 1,-4 8-707,2 3 0,2-3 172,4 0 0,6-2 0,3 2 0,4-3 151,5 0 0,-3 1 0,4 6 0</inkml:trace>
  <inkml:trace contextRef="#ctx0" brushRef="#br0">13890 10795 8545,'-12'-10'-318,"3"-4"236,-3 4 0,11 10 0,-3 9 0,4 3-291,4 1 1,3-1 0,7-2 0,1-2 372,2-2 0,4 4 0,6-3 0</inkml:trace>
  <inkml:trace contextRef="#ctx0" brushRef="#br0">14490 10662 8497,'0'-25'355,"0"2"-315,0 6 0,-2 9 0,-2 10 69,-5 9 1,-4 9 0,-4 6 0,-2 1-175,-2 0 1,1 4-1,-2 0 1,4-1-74,3-2 1,2-6 0,1-1 0,1-2-110,2-3 1,7 3-1,-1-2 111,6-5 136,10-5 0,8-13 0,5-1 0</inkml:trace>
  <inkml:trace contextRef="#ctx0" brushRef="#br0">14956 10395 18369,'6'-19'-4521,"-4"9"3695,2-4 0,-8 16 0,-5 4 0,-3 8 1395,-1 9 1,-5 2-1,-1 1 1,-2 3-119,-3 2 0,4-3 1,-1 4-1,0 1-406,0 3 0,7-4 0,-1-2 1,6-5-722,3-3 1,1-6 0,7 2-1,4-4 672,7-6 0,6-2 0,8-6 0</inkml:trace>
  <inkml:trace contextRef="#ctx0" brushRef="#br0">15143 10648 8464,'-6'-11'-7,"-3"2"0,2 3 1,-2 6-1,0 3 153,2 6 1,-10 1 0,4 12 0,-3 0-170,-4-1 0,6 4 0,-4-4 1,5 1-115,4 0 1,-2-5 0,5 1-1,0-4-782,1 0 919,0-7 0,11 5 0,1-5 0</inkml:trace>
  <inkml:trace contextRef="#ctx0" brushRef="#br0">15343 10409 9221,'0'-23'0,"0"3"-118,0 0 1,0 7 0,0 4 327,0-1 0,1-2 0,4-1 0,4 1 328,3 3 1,5-3 0,3 3-1,-1-1 11,0 1 0,3 3 0,-2 6-316,0 0 0,-3 6 1,-1 4-1,-6 7-292,-5 5 0,-10 3 0,-5 2 1,-6 1 69,-7 3 0,3-5 0,-1 3 0,2-7-159,2-3 1,3-1 0,2-5 105,3 0 1,4-1 0,11-3 158,8-4 0,9-4 0,10-2 0,1-2 88,3-2 1,0-1 0,0 3 0,-4-1-577,-5 1 0,2 3 340,-8 4 0,-3 10 0,0 6 0</inkml:trace>
  <inkml:trace contextRef="#ctx0" brushRef="#br0">15130 10209 12885,'0'-14'-3716,"0"1"3119,6 0 259,-5 5 1,1 4 0,-8 7 707,-2 1 0,4 2 0,-4-1 0,1 2 125,0 0 0,-2 10 0,-5-4 1,1 2-27,0 0 0,-5 2 0,-1 4 1,-2 3-243,-3 4 0,-1 6 0,-2-1 0,1 1-350,-1 3 0,0-3 1,2 0-1,3-2-94,4-2 1,3-3 0,4-5-1,2-4-445,4-4 0,4 0 0,2-2 664,4-4 0,2-2 1,6-6-1</inkml:trace>
  <inkml:trace contextRef="#ctx0" brushRef="#br0">23901 9329 8568,'0'-13'0,"0"4"0,1 1-1500,4 2 1230,-4 2 1,4 10 382,-10 3 1,2 6 0,-4 1 421,1 0 0,0 1 0,3 5 155,-1-5 0,-1 4 114,5 1 1,0-2 0,0-3-758,0-2 1,0-6-325,0 0 1,2-9 0,2-3 251,5-9 0,1-9 0,1 2 0,-2-3-431,1-6 1,2 0 0,0-6-1,-2 1 475,-1 4 1,-2-3-1,4 4 1,-4 5 260,-1 2 0,3 3 0,-5 5 0,1 1-118,1 3 1,3-3 0,7 5 31,2-1 1,4 1 0,-1 4-1,1-1-180,2 1 0,8 1 1,-5 2-1,0 0-171,-4 0 0,2 0 0,-4 0 0,0 2-320,-3 2 0,-3-1 0,-4 6 0,0 0 51,-2-2 1,-6 5-1,1-2 1,-2 5 425,-2 3 0,-6 12 0,-2-2 0</inkml:trace>
  <inkml:trace contextRef="#ctx0" brushRef="#br0">23914 9569 20413,'-6'-27'-1324,"5"-2"0,-2 3 0,4 9 1321,4 5 0,5 9 0,-1-2 1,3 4 45,1 1 1,5 0 0,0 0 0,0 0 54,1 0 0,0 0 1,3 0-1,-4 1-500,-3 4 0,-2 1 0,-1 6 261,-3 1 0,3-3 1,-5 10-1</inkml:trace>
  <inkml:trace contextRef="#ctx0" brushRef="#br0">23874 9769 18397,'2'-22'-280,"2"-1"0,5 7 0,9-2 1,4 5 338,3 4 0,2 3 1,1 6-1,2 0-763,1 0 1,0 2-1,-4 1 1,-1 3 682,1 1 0,5 2 0,3 4 0</inkml:trace>
  <inkml:trace contextRef="#ctx0" brushRef="#br0">24714 9702 12468,'-15'-19'0,"-1"6"429,-2 7 1,0 16 0,2 8 0,-3 6-656,-3 2 0,-9 1 0,5-1 0,1 1-83,0 0 0,-2-5 0,10-1 1,2-2-101,4-3 0,6-5 272,5-2 1,5-1 0,3 6 0</inkml:trace>
  <inkml:trace contextRef="#ctx0" brushRef="#br0">25127 9502 13091,'14'-18'0,"-1"1"0,0 2 470,1 5 1,-1-1 0,-1 8-309,-3 5 0,-3 4 0,-6 8 1,-3 4-317,-6 4 0,-5 8 0,-9 3 0,1 1-35,-2 3 0,-1 6 0,0 1 1,2-1-817,6-2 0,-1-2 1,4-3 936,7-5 1,-2-3 0,2-2-1</inkml:trace>
  <inkml:trace contextRef="#ctx0" brushRef="#br0">25501 9822 8452,'-9'-18'524,"0"9"1,6 15-1,-3 17 1,0 2-724,-3 1 0,-3 3 1,-3 2-1,-2 3-997,-6 0 1,3-2 1195,-2-5 0,5 0 0,-2-1 0</inkml:trace>
  <inkml:trace contextRef="#ctx0" brushRef="#br0">25807 9476 19925,'8'-8'-2016,"-2"-5"1,-2-6 1624,0-2 1,2 8 0,-3 7 0,3 1 1173,2 1 1,-4-1 0,5 5-445,1 0 1,2 2-415,1 2 0,-1 4 1,-3 5-1,-4 0-214,-4 1 1,-1-1 0,0 0 0,-1 1-275,-4-1 0,2 0 1,-6 1-44,-1-1 0,4-4 1,2 0 648,2 1 1,2-3 0,2 1-1,4-1 301,7 1 1,6-1 0,8 3 0,-2-1-186,-3 2 1,3 1 0,-4 2 0,0 3-444,-3 0 1,-4 6-1,-2-4 1,-3 0 167,-4 0 0,-4 4 1,-2-6-1,-4 0 230,-4-3 1,-3 0 0,-1-1 0,0-1 103,-1-3 1,-3 1 0,-1-5-1,2-2-133,1-2 1,-3-1 0,-1 0-1,0 0-419,-1 0 0,1 0 1,3 0-1,-2 0-358,2 0 1,-5 6 690,-1 3 1,-3 3 0,-2 1 0</inkml:trace>
  <inkml:trace contextRef="#ctx0" brushRef="#br0">20582 15726 8136,'0'-13'287,"0"-1"0,0 1 118,0 0 1,-2-1 0,-1 1 0,-1 0-52,1-1 0,3 1 0,4 0 0,4-1-184,-1 1 1,5 4 0,-3 2-2,3 1 1,1 1-1,0 5 1,-1 2 132,-3 2 0,2 5 0,-7 8 0,-1 2 166,-2 2 0,-1 1 0,0 4 0,0 1-244,0 0 1,-4-2 0,0-1 0,1-2-182,1 1 1,2-3-1,0-2 1,0-4-819,0 0 1,2-3-149,2-2 0,2-6 520,3-12 1,-3 1 0,-6-13 0,0 0 122,0-1 0,0-6 0,0 6 0,0-4 384,0 0 0,0-1 1,1 2-1,2 1-29,2 2 0,4 1 0,-4-2 0,3 2 16,2 2 1,-2 1 0,0 4 0,1 1 139,-1 0 0,2 4 0,-4 2-30,1 1 1,2-3 0,5 4 249,-1 2 1,0 3 0,1 3-1,-2 3-186,-4 2 0,4 1 0,-3 5 1,2 3-41,-3 0 1,3 3-1,-5-3 1,0 4-88,0 0 1,-1 3 0,-2-5-1,2 0 22,-2 0 0,-2 5 0,-1-3 0,0 1-379,0 0 0,-6-6 0,-2 2 0,-3-3-415,2-2 0,-3 1 0,4-2 0,-4-4-53,-2-3 1,1-4 0,0-1 0,-1 0-20,1 0 0,-2 0 0,-1 0 0,-2 0-362,2 0 1,1 0 1067,2 0 0,-1 0 0,1 0 0</inkml:trace>
  <inkml:trace contextRef="#ctx0" brushRef="#br0">21155 15793 8086,'-13'-6'208,"-1"4"1,-1-2-1,1 4 392,0 4 0,-2 2 0,7 5 1,-3-3-105,-1 3 1,1 1 0,2 2 0,2 3-233,2 1 0,2 1 0,5-3 0,2 2-389,2-2 1,10-1 0,1-3 0,6-3-303,6-5 0,2-2 0,-3-4 0,-1-2-192,1-5 1,-2-9 0,-3-3 0,-5-1 333,-7 0 1,-4 0-1,-8-4 1,-2 3 369,-5 1 1,-7 5-1,-3 0 1,-1 2 419,1 1 0,-3 7 0,4 3-371,2 2 1,1 2-1,3 2 1,3 2-531,5 5 1,8 3 0,7 1 395,5 0 0,5 7 0,5 0 0</inkml:trace>
  <inkml:trace contextRef="#ctx0" brushRef="#br0">21528 15833 8077,'-9'0'-1049,"0"0"1049,6 0 0,-2 6 0,5 1 0</inkml:trace>
  <inkml:trace contextRef="#ctx0" brushRef="#br0">21662 15739 7993,'-2'-17'-117,"-2"-1"1,1 6 421,-6 8 1,4 4-3,-4 4 0,6 5 0,-2 7 0,0 3 124,1 2 0,-1 1 0,5 5 1,-1-2 66,-4-3 1,4 7 0,-4-6 0,2 1-423,-1 1 0,2-1 0,-2-2 0,3-4-549,1-3 0,0-2 305,0 0 0,1-7 1,2-7-386,1-11 1,2-3 0,-3-7 0,2-2 156,-2-1 0,3-2 0,0 1 0,-1 0 547,1 4 0,-1 3 0,-5 6 0,0-1 1790,0 1-1236,0 6 1,1 1-1,2 7-166,2 4 0,-1 2 1,-4 8-1,0 1-40,0 2 1,5 0 0,1-5-546,1 0 0,-3-1 0,5-3-532,2-5 1,0-2 0,1-4 297,-3-2 1,2-3 0,-7-7 0,-1-1-373,-2-2 0,-1 0 1,0-3-1,0-1 677,0 0 1,2 5-1,1-2 944,1 3 0,1 6-496,-5 1 1,0 11 0,1 1 0,2 6-167,2 4 1,4 3 0,-3 3 0,1-1-494,3 0 1,2 3 0,3-2 0,1-1-1067,2 0 1,6-1 0,-2-6 1255,3-3 0,2 3 0,-1-5 0</inkml:trace>
  <inkml:trace contextRef="#ctx0" brushRef="#br0">22115 15646 8147,'0'-21'1373,"0"8"1,1 7 0,4 8-1258,4 2 0,2-1 1,3 6-1,-1 0 133,0-2 0,1 5 0,-1-3-249,0 3 0,-5 1 0,-2 0 0</inkml:trace>
  <inkml:trace contextRef="#ctx0" brushRef="#br0">21995 15846 8078,'0'-13'321,"1"5"0,4 5 0,4 5-33,2 2 1,7 1 0,1-5 0,1 0-150,-1 0 0,9 0-139,-1 0 0,8 0 0,-1 0 0</inkml:trace>
  <inkml:trace contextRef="#ctx0" brushRef="#br0">23088 15539 8011,'0'-8'16,"1"-1"576,4-2 1,-2-1 0,4-1-1,1 1-192,-1 3 0,-4 2 0,3 4-85,0-1 1,-5 1-1,4 7-65,-4 5 1,-1 4 0,0 4-1,-1 2 239,-4 2 0,-1 1 0,-4 4 0,3 1-111,1 0 0,-5-1 0,2 1 0,-3 0-327,-1-1 0,0 1 1,1 0-1,2-2-485,1-3 0,1 2 0,-2-6 1,3-2-304,1-1 0,1-2 263,5 0 0,6-5 474,3-4 0,15-8 0,4-4 0</inkml:trace>
  <inkml:trace contextRef="#ctx0" brushRef="#br0">23421 15779 7362,'-13'0'559,"-1"0"1,3 2 0,0 1 1385,2 1-1484,6 1 1,-1-5 0,8 0-1,5 0-267,3 0 0,6 0 0,1 0 0,2 1-661,3 4 0,1-4 0,0 4 1,-1-4-1128,-2-1 1594,0 0 0,-1 0 0,-2 0 0</inkml:trace>
  <inkml:trace contextRef="#ctx0" brushRef="#br0">23781 15593 8487,'0'-14'1305,"1"7"-704,4 3 1,2 1-1,7 0 1,-1-2 44,0 2 1,1 2 0,0 2 0,3 2-581,1 2 1,10 1 0,-2-3 0,1 2-87,-3 3 0,4-1 0,-4 4 0,-1-2-112,2 1 1,-5-3-1,-3 2 1,-2 2 53,-1 0 0,-7 3 0,-1-1 0,-2 0 225,1 1 0,-2 3 0,-8 3 0,-2 0 68,-1 4 1,-8 1-1,3 2 1,-3 0-650,-4-1 1,4 2 0,-6 2 0,-2 1-4,-1-1 1,0-2-1,1 0 437,2 3 0,0-3 0,-5 5 0</inkml:trace>
  <inkml:trace contextRef="#ctx0" brushRef="#br0">23874 11555 9153,'6'-8'58,"-4"1"1223,2 2 828,-2 4-1439,-2-5 0,1 7-268,4 4 1,-4-2-1,3 6 1,-2 3-83,-2 4 1,-4 3 0,-2 6 0,-2-1-2,-2 0 0,-2 8 1,-1-7-1,-1 1-274,1-3 1,1-6-1,2 0 1,2-2-166,2-1 1,2-6-249,4 1 0,1-12 1,4-1-1,4-8-44,3-6 1,1-2 0,0-9 0,1 0-118,-1-2 1,0-6-1,-1 1 1,-1-1 324,-3 2 1,-5-1 0,2 8 0,-4 4 986,-1 3 0,0 4 0,0 3 254,0 1 1,2 6-609,2 2 0,8 4 0,7 1 0,2 0-58,3 0 0,1 1 0,3 2 0,2 2-364,1-2 1,0-2 0,-4-1 0,-1 0-482,1 0 0,-2 0 1,-1 0-1,-3 0-403,-2 0 1,-6-4 0,-4-1-858,1 2 19,-4 2 1,-4 2 1729,-7 4 1,-11 8 0,1 8 0</inkml:trace>
  <inkml:trace contextRef="#ctx0" brushRef="#br0">23941 11675 21143,'-13'-18'-2919,"-1"15"3292,1-6 0,7 6 138,6 7 0,10-2 0,10-2 0,0 0-348,4 0 1,1 0-1,2 1 1,0 2-1454,-1 2 1,-5 5 1205,-3-1 1,3 3 0,-1 1 0</inkml:trace>
  <inkml:trace contextRef="#ctx0" brushRef="#br0">23808 12034 13079,'-17'-16'708,"4"3"1,10 2 0,3 11 30,7 0 0,11 0 1,4 0-1,4 0-572,0 0 0,1 0 0,1 0 0,0 0-127,-1 0 1,1 0 0,-9 2-55,2 2 0,1 4 1,5 5-1</inkml:trace>
  <inkml:trace contextRef="#ctx0" brushRef="#br0">24474 12034 9577,'8'-5'720,"2"5"0,-6 0 1,-1 7-233,-1 5 1,-8 3-1,-3 1 1,-3 3-298,-1 2 1,-5 1 0,-1 6-1,0 2-960,-1 1 1,0 0 0,5-4 764,3-1 0,2-5 1,-4-2-1</inkml:trace>
  <inkml:trace contextRef="#ctx0" brushRef="#br0">25141 11501 8941,'4'-19'0,"2"-2"1309,1 1 1,-2 6 0,2 11-742,-1 6 0,0 11 0,-3 8 1,2 3-118,-2 2 1,-8 1 0,-5 4 0,-5 7-491,-3 4 0,-6 1 0,2-2 1,-1-1-620,0-1 1,0 2 0,5-10 0,3-1-1717,5-3 1,4 2 2373,6-8 0,-6-2 0,-2-1 0</inkml:trace>
  <inkml:trace contextRef="#ctx0" brushRef="#br0">25447 12021 8436,'12'-18'-36,"-3"1"1,1-1 0,-4 6 0,0 2 33,0 1 0,0 6 957,-1-2-665,-4 4 1,5 7-1,-8 3 1,-2 4 148,-5 5 0,-3-2 0,-3 6 0,-1 0-22,-2-1 1,-1 9 0,3-4 0,-2 3-549,2-1 1,-3-2 0,1 1 0,1-2-437,3-3 0,2 2 1,3-6-1,4-2-555,4-1 1,2-3 1121,4-3 0,14-3 0,9-6 0</inkml:trace>
  <inkml:trace contextRef="#ctx0" brushRef="#br0">26100 11595 19218,'-13'0'138,"0"0"709,-1 0 1,6 0 0,0 1-569,2 4 0,-3-2 1,5 5-1,1 3-442,1 1 0,2 5 1,0 1-1,-1-2 158,-3-1 1,2-1-1,-2 0-486,2 4 0,2-3 1,0 3-152,0-3 0,8-8 0,3-3 119,6-2 0,2-2 1,-1 0-1,4 0 30,3 0 0,-3 0 0,-1-2 0,0-1-70,0-1 0,-5-5 1,2 5-1,-4-1 532,0-1 0,5-1 1,2-6-1</inkml:trace>
  <inkml:trace contextRef="#ctx0" brushRef="#br0">26567 11501 10377,'7'-29'0,"-2"2"1312,-4 6 1,-1 12-615,0 9 1,-6 8 0,-4 11 0,-5 6-393,-3 5 0,-7 8 0,-1 2 0,-7 8 7,-1 4 1,-8 10 0,5 1-1,0 1-915,18-31 1,0-1-1,-14 33 1,1 2 0,2-2-1216,3-3 1,4 2 1569,9-6 1,1-6 0,0-6 0</inkml:trace>
  <inkml:trace contextRef="#ctx0" brushRef="#br0">15690 5398 8628,'0'-20'0,"0"-2"-165,0-3 0,0 4 1,0 3-1,0 4 0,0 0 58,0 1 0,0 4 193,0 0 0,1 2-102,4-2 0,2-2 373,6 7 1,-5-2 83,-4 2 1,-2 8 0,-2 1 0,0 6-170,0 7 0,0 3 0,0 7 0,0 2-174,0 1 1,-5 6 0,-1 0 0,0 4-135,0 4 1,2-1 0,4-2 0,0 1 193,0 1 1,0 5 0,0-3-1,0 0 74,0 0 1,0 2 0,0-2 0,0 0-69,0 0 0,0 3 0,0-5 0,1-1-181,4-1 0,-4 1 0,4 0 0,-4-2-7,-1 2 0,0 0 0,2-3 0,1 0 10,1 0 1,2 0 0,-3-2 0,1-1-65,-1-1 0,-1-6 1,-1 2-1,2-1-351,2 0 1,-1-1 0,-4-6 0,-1-4-299,-4 0 0,2-3 0,-4-3 0,0-1-322,-1 0 1,4-4 1056,-5 0 0,0-6 1,-4 3-1</inkml:trace>
  <inkml:trace contextRef="#ctx0" brushRef="#br0">15263 6877 13919,'-21'7'0,"5"-1"0,4-1-216,3-1 1,6 2 478,-1-2 1,8-1 0,7 6 0,5 0 235,6-1 0,5 2 0,4-4 0,6 0-98,6 0 1,3-2 0,6-2 0,-2 1-292,0 1 1,5 0-1,-6-4 1,1 0-363,-1 0 1,0-4 0,-7-2-1,-4-1 219,1-4 1,-2-5 0,0-3 0,-5 0-914,-4-1 1,7-3 0,-10 0 0,0 0-617,-1 0 1,2-2 1616,5 3 1,6-15 0,-3-4 0</inkml:trace>
  <inkml:trace contextRef="#ctx0" brushRef="#br0">19009 11408 8376,'0'-18'-187,"0"1"1,0 3-284,0 5 1,-2 6 551,-2-1 0,1 2 99,-6 2 0,5 0 1,-5 0 71,-2 0 1,-1 0 0,-1 0 100,0 0 1,-1 0 0,1 0 37,0 0 0,-1-6-314,1-2 0,1 0 0,2 1 0,3-1-99,1 1 1,0 4 0,3-3 0,-3 2-33,-2-1 0,0 1 0,-6 4 0,1 0 43,0 0 1,-2 0 0,-2 0-1,-2 0 129,-2 0 1,5 4 0,-2 1 0,4-1 76,0 2 1,1-4 0,0 2-114,-1-3 0,1 1 1,0 1-80,-1 1 0,1 1 0,0-5 0,-1 1 15,1 4 0,0-2 0,-2 4 0,-2 0-98,0 1 1,-7-1 0,2 4-1,-2-4 132,2-1 0,-3 4 1,4-2-1,0 1 65,3-1 1,4-3 0,-1 2 0,-1-1 18,-2-3 0,0 3 0,5-1-70,-1-2 1,5 2-1,1 0-54,-3-2 1,-1 3 0,-1 0 0,0 0 22,-1 0 0,3 4 1,0-3-1,2 2-231,-1 0 1,-2 0-1,-1 4 126,-1 1 1,3-1-1,0 0 110,2 1 0,6-1 139,-1 0 1,-2 1 64,2-1 1,-1 0 0,4 1-1,-2-1-139,-2 0 0,1 1 0,4-1 0,0 0-200,0 1 1,0 3-1,0 3 1,0-1-106,0 0 1,0-1-1,0-3 1,1 1 240,4 2 0,-2-5 0,6-4 139,1 1 1,2 1-1,1-2 1,0-5-10,1-3 1,3-1 0,1 2 0,-1 1 78,-3 1 1,4 1-1,1-4 1,1 4-366,-1 4 0,3 1 0,-3 2 0,1 0-52,-1 2 1,3 1 0,-3-3 0,1 0 69,-1 3 1,8 0 0,-4-5 0,1-3 161,1-1 1,5 0-1,1-3 1,0 2 311,2-2 0,-4-3 0,7-3 0,1-2-229,1 2 1,2-3 0,0 2 0,-1 1-99,-4 1 1,7 2 0,-4 0-1,1 0-12,-1 0 0,4 0 1,-7 0-1,4 2-507,1 2 1,-2-2 0,-1 2 0,-3-2 395,-1-2 0,3 0 0,-4-2 1,1-2 243,-1-5 0,1-3 1,-4-1-1,3-1 3,-3 1 0,4 0 0,-2-1 0,0 1-98,2 0 1,-5-1-1,3 0 1,-3-1-205,-1 2 1,2-4 0,-1 8 0,-4-3-69,-3-1 0,1 4 0,-4 0 0,-2-1 107,-1-2 1,-3-1 0,-2 0 0,-2-1 4,-3 1 0,0 0 0,-5-2 0,0-2 191,0 0 0,0-7 1,-2 2-1,-1-2-27,-1 2 0,-6-3 0,2 2 0,-1-2-69,0-1 0,1-1 1,-6 0-1,1 2-20,0 3 0,-1-2 1,-1 6-1,-1 2-135,-2 1 0,-8 2 0,1 1 1,-4 3-157,-5 5 1,-1 2 0,-4 2 0,1 0 113,-4 0 0,-1 0 0,2 2 0,-2 1 63,-2 1 0,5 2 0,5-3-266,-2 2 299,4 5 0,-1-9 0,5 5 1,-2-1-112,1-1 0,2 1 1,1-5-1,2 0-239,3 0 1,-2 4 0,6 1 0,2-1-1007,1 2 1445,2-5 0,-1 11 0,1-4 0</inkml:trace>
  <inkml:trace contextRef="#ctx0" brushRef="#br0">21048 16312 8279,'-31'-1'0,"0"-3"0,0 2 0,4-4 0</inkml:trace>
  <inkml:trace contextRef="#ctx0" brushRef="#br0">20755 16326 8279,'-7'-6'223,"2"-3"17,4-3 1,2 0-1,2 2 1,3 3 15,1 1 1,2-3-1,6 4 1,1 1-199,2-2 0,2 4 0,-4-2 1,3 4-70,2 4 0,0-1 0,4 6 1,0 0 45,3-1 0,12 3 0,1-3 1,4-1 166,1-2 0,6-4 1,1-1-1,6 0 82,2 0 1,7 0 0,-3 0 0,2-1-126,3-4 0,-1 4 0,-2-4 0,-1 4-155,1 1 1,0 0 0,-1 1 0,1 2-52,0 2 0,-2 4 0,-1-4 0,-4 1 90,0 0 0,6-1 0,-2-5 1,0 0-5,1 0 0,0-2 0,2-1 0,-1-3 288,1-1 1,-2 3 0,-1-4 0,-5 2-187,-4 3 0,0-3 0,-10 2 1,0 1-200,-4 1 0,-1-2 1,-11 0-1,-4 1-169,0 1 1,-1 2 0,-1 0-1,-2 0-110,-2 0 0,3 0 0,-4 0-518,-1 0 1,-3 0-201,0 0 0,-2 2 1055,-4 2 0,-2-2 0,-6 3 0</inkml:trace>
  <inkml:trace contextRef="#ctx0" brushRef="#br0">24434 12674 8453,'-13'6'0,"0"1"0</inkml:trace>
  <inkml:trace contextRef="#ctx0" brushRef="#br0">24354 12674 8446,'-6'-21'0,"5"-2"0,-4 5 0,-2-12 0,0 2 0</inkml:trace>
  <inkml:trace contextRef="#ctx0" brushRef="#br0">23608 12554 8586,'-6'-19'451,"3"-5"1,-5-2 0,1 5-17,0 5 1,-2 10 0,-3 6-318,3 7 0,3 5 1,10 3-1,10 2 72,12 6 1,22-6 0,16-2 0,-25-9 0,3-1 11,8 0 0,2 0 1,11-2-1,2 0 0,4-1 1,2 0-1,4-1 0,0 0-290,-24-1 1,0 0-1,1 0 1,3-1-1,0-1 1,1 0 0,1 1-1,-1-1 1,1-1-1,-1 2 1,-1-1 0,0 0 103,1 0 1,0 0 0,-1 0 0,-1 0 0,-1-1 0,-1 2 0,22-1-1,-1 1 1,-5-1 0,0-1-260,-5 2 0,0-1 1,-2 1-1,-1 1 1,-6 0-1,-1 1 1,-3 1-1,-1-1-127,-2 1 0,-2 1 0,-4 1 0,-1 1 0,28 1 0,-11 1 370,-8 3 0,-6 1 0,-8-2 0,-2-4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7865 9835 10106,'0'-13'-310,"1"6"621,4 2 0,2 4 1,8 1-1,1 0-260,2 0 1,1-5 0,-2 1 0,2 1-51,2 1 1,-5 2-1,3-1 1,0-2 192,4-1 1,0-1-1,2 5 1,1 0-14,2 0 0,12 0 0,1 0 0,4 0 43,1 0 1,4 2-1,0 1 1,4 1-118,-1-1 1,8 0 0,-5 0-1,6 1-11,6-1 0,5-1 0,-4-2 0,0 0 46,0 0 0,4-5 0,-4-1 0,0-1 58,0-3 0,1-1 1,-2 1-1,1 1-60,3-1 0,2 2 1,-5 1-1,1 1-95,4 3 1,-1-3 0,-35 3-1,1 0 1,-1 0 0,1 0-73,35-3 1,-33 2-1,1-1 1,27-1 0,1 1-88,1-1 0,-3-3 0,-4 3-199,-2-2 239,-6 0 0,2-1 1,-9 0-1,-6 0-120,-6 1 0,-5-3 0,-6 3 1,-4 1-368,-4 2 0,-10 2 516,-3-1 0,-10 2 0,-2-3 0</inkml:trace>
  <inkml:trace contextRef="#ctx0" brushRef="#br0">4412 10835 7078,'6'-13'213,"-4"4"1,4 1-120,0 2 1,-4 2-1,7 4 50,2 0 1,-4 0 0,2 0-162,1 0 1,2 4 0,2 1 146,-1-2 0,0 3 0,1-2 0,0-1 28,4-1 1,3-2 0,6 0-1,-1 0 21,1 0 0,5 0 0,4-2 0,3-1-85,1-1 1,1-1-1,2 5 1,3 0-101,1 0 0,1 0 0,2 0 0,-1 0-29,1 0 1,7 0-1,0 0 1,1 0 26,1 0 0,-4 0 0,3 0 1,-3 0 30,-2 0 1,5-1-1,0-2 1,-1-3 177,3-1 0,-6 2 0,7-2 1,0 1-75,1 3 1,5-3-1,-8 1 1,0 2-138,0 2 1,4 1-1,-4 0 1,0 0-63,0 0 1,4 0 0,-4 0-1,0 0 93,0 0 0,0 4 0,-2 1 1,1-2 34,-2-2 1,3-1 0,0 0-1,1 0 35,-1 0 1,3 0-1,-3-1 1,1-2-82,-1-2 0,7-3 1,-2 3-1,-2 1-72,-1-2 0,7 4 0,-1-4 0,2 2 55,4-1 0,-5 1 0,5 4 0,-2 0 28,0 0 0,-33 0 0,1 0 0,36 0 0,-36 0 0,-1 0 28,38 0 0,-35 0 0,-1 0 0,-1 0 0,-1-1 0,1-1 0,0-1 16,0-1 1,0-1 0,-1 1-1,1 1 1,1-1 0,0 0-1,0 1 1,0-1-81,0 0 0,1 1 1,5-1-1,-1-1 1,-4-2-1,-1 0 1,2 1-1,-1 1-11,0 0 0,0 1 0,4-4 0,1 1 0,-2 1 0,0 0 0,1 0 0,0-1-2,1-1 1,0-1 0,0 1 0,0 0 0,-4 1-1,-1 1 1,-1 0 0,0 0 120,-1 1 1,0 1 0,2-1 0,0 0 0,-3 1 0,-1 2-1,2-1 1,-1 0-67,0 0 0,0 0 0,33-2 0,-6 5 1,-1 0-188,0 0 0,-2 0 0,-7 0 0,-1 0 0,0 0 0,0 0 1,-8 0-1,-1 0-64,-4 0 1,1 0 0,-11 0 0,-3 0-443,-4 0 0,-1 0-926,-5 0 1592,-12 6 0,-7 2 0</inkml:trace>
  <inkml:trace contextRef="#ctx0" brushRef="#br0">4826 11795 22201,'13'0'0,"2"0"0,1 0-457,2 0 1,10 1 0,0 3 0,3 5-121,2 3 1,10-3 0,1-2 0,6-1 591,4-3 1,5-1 0,5-2 0,5 0 47,7 0 1,-33-3 0,1 0-1,3-1 1,1 1 0,1-2 0,0 1 26,1-1 0,0 1 1,7 0-1,1 0 0,-7 0 1,0-1-1,2 2 1,0 1 88,1-2 0,1 2 1,-1 1-1,0 0 1,-2-1-1,1 0 1,-3 1-1,-1 0-133,0 1 1,0 0 0,2 1-1,0 0 1,0 0 0,0 1 0,1 0-1,0 0-73,-1 0 1,0-1 0,4 0 0,0 0 0,-1-1 0,0 0 0,2 0-1,0 0 45,3 0 0,-1 0 0,-2-1 0,-1 0 0,0-1 0,0 0 0,-2-2 0,1-1-7,0-1 1,0 0 0,-3 0 0,0 0 0,-3 1 0,-1 0 0,-3 0 0,-1 1-64,-2-1 0,0-1 0,0 1 0,-1 0 0,30-5 1,-4 2-444,-2 2 1,-14 2 0,1 4 0,-7 0-182,-4 0 1,-3 0 0,-12 1-1,-2 2-1405,-6 2 2081,-8 5 0,-3-1 0,-6 9 0,0 3 0</inkml:trace>
  <inkml:trace contextRef="#ctx0" brushRef="#br0">18382 11275 8032,'5'-33'0,"1"7"-155,1 6 1,-2 11-398,3 5 1,-5 1 0,2-1 493,-4-5 1,-1-3 0,0-1 0,0-1 403,0 1 0,0 0 1,0-1 1104,0 1 1,-1 1-1104,-4 3 0,-6 5 0,-9 8 0,1 5-217,0 3 1,-3 1 0,2 1 0,0-1 84,-4 0 0,3-4 1,-1 0-1,0 0-4,1-2 0,-7 4 0,4-7 0,0 0 67,-1 2 0,0-4 0,-2 2 0,1-2 2,-1-2 0,5 0 0,0 1 0,-1 2-168,3 2 0,-1 1 0,5-3 0,-2 3-111,2 1 0,1 2 0,0 4 0,-1 0 98,-2 1 1,0 4 0,3 1 0,-1 2 3,-2 2 0,0 2 0,5 4 1,1-1 101,3-2 0,-2 7 0,3-8 0,-1 2 0,0 2 0,6 1 1,-1-2-1,2 2-103,2 1 0,0 4 0,0-2 0,2-1 41,2 1 1,4 4 0,7-1 0,2 2-121,6 2 1,2 0 0,3 0 0,2-1 75,1-4 0,7 2 1,1-6-1,5-1 28,4-2 1,6-1 0,9-2 0,0-1-22,-1-2 0,8-6 1,-2 0-1,3-4-45,2-3 0,-35-7 0,1-1 0,-1 1 0,-1 0 1,2-1-1,1 0-23,0-1 0,0 0 1,2 0-1,0 0 0,2-1 0,0 0 1,0 0-1,1-1-54,0 1 1,0-2 0,2-1 0,1-1 0,-4 2 0,1 0 0,-1 0 0,0-1-98,-1-1 1,-1-1-1,3 3 1,0-1 0,-4 0-1,0-1 1,0 0-1,1 0-123,-2-1 1,0 0 0,31-3 0,1 0 0,-4-1 121,-5-2 1,5-3 0,-12-1 0,2-2 166,-5 2 0,3-5 0,-7-1 0,-1-3 42,-1-2 1,-5 0-1,2-2 1,-3-4 19,-1-2 0,-6-11 0,-2 4 0,-6-1-84,-4 2 0,1-5 0,-9 9 0,-3 1-16,-4 2 0,-4-1 0,-9 4 0,-6 1-394,-4 2 0,-13-3 0,-3 0 0,-3 1 182,-1 2 1,-7 1 0,2 1 0,-5-1 62,-4 0 1,-2 2 0,-2 0-1,1 1 192,0 1 0,-5-10 0,0 6 0,2-1 97,1 0 1,-7-3-1,-2 0 1,1 1-5,-3 2 0,1 2 0,-4-1 0,33 14 0,-1 1-59,0 0 1,-1 2 0,-7 1 0,-1 3 0,3 1 0,-1 2 0,-2 0 0,0 0-222,-2 1 0,0 1 0,-4 3 0,0 1 1,2 1-1,-1 2 0,2 2 0,-1 1-209,-1 1 1,0 2 0,0 0-1,1 1 1,0 1 0,1 0-1,3 0 1,2 0-198,2-1 0,1 1 0,0 1 0,2-1 1,-28 7-1,8 1-257,7 1 1,12-6-1,9 6 791,3 0 0,5 2 0,1 5 0,-1 6 0,-3 5 0</inkml:trace>
  <inkml:trace contextRef="#ctx0" brushRef="#br0">18649 5024 19477,'0'-13'-1840,"0"0"1,0 4 0,0 0 1008,0-1 0,0-2 0,-2 0 690,-2 3 0,-2-3 1,-4 5 503,1-1 0,4-4-215,-4 4 1,5 0 0,-5 1 191,-1 1 0,-2 0 0,-1 3 0,-1-1 19,1 1 0,-2 1 0,-1 1 1,-2-2-276,2-2 0,-4-1 0,3 3 1,-1-1 268,-1 1 1,2-3-1,-3 2 1,0 1-54,4 1 0,-3 1 0,1-2 0,2-2 75,1 2 0,2 2 0,-1 1 0,1 0-146,0 0 1,-5 6-1,-1 1 1,-1 2 14,1 0 1,-3 0-1,3 6 1,-1 1-220,1 2 1,-5 1 0,2-3 0,-1 3-152,0 2 1,0-3 0,5 3 0,2-2-118,1-3 1,1 3 0,1-1 0,0-2 170,-1-1 0,1-3 1,1-1-1,2-3 68,1 3 0,5 1 0,-4 1 0,2 0-119,3 1 0,-3-1 0,2 3 0,-1 3-94,0 4 0,2 9 0,-5-4 0,1 3-17,-1 2 1,5 4 0,-1-3 0,2 0 49,2-3 0,2 2 1,2-2-1,5-1 210,3-2 0,6-3 1,3-1-1,1-4 223,2 0 1,8-3-1,-4-3 1,5-2 179,4-4 1,1 4 0,4-3-1,1 3-203,1 1 0,1 5 0,-5 1 0,0 1-47,0-1 0,0 3 1,0-4-1,0-2 94,0-1 0,-2 1 0,1-1 0,-1-5-19,4-2 0,5-4 0,0-4 0,2 0 195,2 0 1,3-6 0,-5-3 0,2-2-132,-2-3 1,5-4 0,-3 1-1,-2-1-155,-2-1 0,-3 4 0,-4-4 0,-1 2-470,-4 4 0,2-8 0,-7 8 1,-3-2-79,-4 0 0,-6-2 1,-1-4-1,-4-3 28,-3-4 1,-6-3 0,1 0 0,-4-5-16,-4-2 1,-5-8 0,-9-3 0,-4-1 84,-3 1 0,-6-8 1,-2 3-1,-1-3 97,-3 3 0,-2-3 0,-1 11 1,0 2-20,0 4 1,-4 9 0,-2 1-1,-1 7 28,-4 5 1,-5 9 0,-3 5 0,-2 2-98,-3 2 0,5 10 0,0 4 0,3 2-165,2 3 1,-2 1-1,9 5 1,1-2-3,6 1 1,7 4-1,11-4 1,6 6 431,5 5 0,5 4 0,6 1 0</inkml:trace>
  <inkml:trace contextRef="#ctx0" brushRef="#br0">18796 5957 13125,'-8'-6'-2874,"2"6"2503,6 0 0,0 2 0,0 7 359,0 1 1,2-4 515,2-2 0,-1-1-199,6 2 1,-5-2 0,4 6 0,-1 1-107,1 2 0,-1 6 0,2 1 0,-3 2-78,0 2 1,-3 7 0,4 1-1,1-1-233,-1-2 0,0-2 0,4 1 0,-4-2 236,-1-3 1,3 2-1,-3-6 1,0 0 94,0 1 1,4-4-1,-3 3 1,2-4 28,0 0 1,-1 3 0,2 1 0,-1-1-66,1-3 1,2 4 0,1 1 0,1 2-164,-1 3 1,5 1 0,0 0 0,-4-1-105,-3-2 1,1-1-1,-3 2 1,1 0 56,-1 0 1,-2-2 0,-4 0-1,2 0 135,-2-1 1,-2-3 0,-1 2-1,0-1 19,0-1 0,0 1 1,0-5-1,0 1 160,0-1 1,0 5 0,2 0 0,1-1-264,1 3 1,0-4-1,-4 5 1,0-1-84,0 1 1,0-3 0,0 3 0,0-1-57,0 1 1,0 0-1,-1 3 1,-2-4 123,-1-1 1,-5 4 0,3-6 0,0 1 145,0 1 0,-3-4 0,3 3 19,-1-3 0,2-2 0,-2 1 0,1-1-136,3 0 1,-3 1 0,2-1 0,-1 0-38,-1 1 1,3-1 0,-4 2 0,-1 1-38,1 2 0,0 1 1,-4-1-1,2 2 18,-1 1 0,-2 3 1,-3-5-1,1 0 22,0 1 0,-7-3 0,8-3 0,-2-1 148,0 0 1,2 1 0,0-1-1,-1 0-61,1 1 0,0-2 0,0-2 0,1-1-28,3 1 0,-2 2 0,5 3 0,-1 1-229,-3 2 1,-2 4 0,-1-3 0,-1 1 30,1-1 0,0 5 0,-1-4 1,1 1 177,0-3 1,-5 1 0,0-1 0,2-2 190,1-1 1,2-2-1,-1 1 1,-1-3 16,-2-2 0,2 2 1,-3-5-1,3-1-178,2 1 1,0 3 0,-1-3 0,1 0-154,0 0 1,-1 4 0,1-1-1,-2 3-101,-3 1 0,4 1 1,-6-1-1,3 0 22,-1 1 0,-2-1 1,4 0-1,-2 1 227,2-1 1,1 0 0,1-1 0,-3-1 92,-1-3 0,1-3 0,2 2 0,-1 1 6,-2-1 0,0-2 1,5 2-1,-1-1-200,1-3 0,4 4 1,0 1-1,-1 1-219,-2-1 1,-1 1 0,-1 5 0,1-1 111,0 0 1,-1 1 0,1-1-1,0-1 120,-1-3 0,1 3 1,0-4-1,-1 3 192,1-2 1,0 3 0,-1-5-1,1 2 134,0 0 1,-5-6 0,0 3 0,2-2-216,1 0 0,2 5 0,-1-4 0,3-1-257,2 2 0,-3-3 1,3 6-1,-3 0 57,-1-2 1,4 5 0,0-3-1,-1 1-30,-2-1 0,-2 3 0,1-3 1,0 1 264,-1-1 0,1 3 0,0-3 0,-1 1 61,1-1 0,-5 3 1,1-4-1,0 0-154,3 1 0,0-1 0,1 2 0,0-1 68,-1 1 0,1 2 1,1 1-1,2 1-363,1-1 1,0 0-1,-4 2 1,-1 3 62,1 4 0,0-1 0,-1 1 0,1 0 310,0-1 1,-1 0-1,1-5 1,1 2 15,3-2 1,-3-1 0,3-2 0,-2-1-57,-3-3 1,5 3-1,2-3 1,0 3 55,-1 1 0,5 0 1,-3 1-1,2-1-192,-1 0 1,-1 2 0,3 1 0,-1 4-57,1 0 0,2-2 1,1 4-1,0 1 85,0-3 1,0 4 0,0-6 0,0 0 75,0 1 1,0-4 0,0 2 0,0-2 138,0-2 0,0 5 0,0 0 0,0-2-69,0-1 0,0 3 0,0 0 0,0-1-137,0 3 0,4-4 0,2 6 0,1 0-110,4-1 1,-4 4 0,2-4 0,1 1 6,2 0 0,2-4 1,-1 3-1,-1 0 197,-3-1 1,2-2-1,-2 3 1,2-2 111,-2-3 1,1 4-1,-4-3 1,0 0 71,0-2 0,4-2 0,-1 0 0,3 1-149,1-1 0,1 5 0,0 1 1,4 0-19,4 0 1,4 1-1,0-4 1,1 2-428,0-2 1,-1 3-1,1-1 1,-1-2 270,1-1 0,-2-6 0,-1 0 0,-3 0 196,-2-2 1,-1 5 0,-5-5 0,0 1 107,1-4 0,-1 2 0,0 0 0,1 0-119,-1 0 0,0 4 1,2-1-1,2 3-196,0 1 1,3 1-1,-3 1 1,4 1-242,0 2 0,7 2 0,-3-3 0,2-3 194,2 3 0,1-1 1,-2-3-1,0 1 82,-1-1 1,6 0-1,-11 1 1,-3-3 7,-3-2 0,-2 2 1,-1-7-1,-1 1 335,-3 1 0,1-4 0,-4 6 0,0-1-179,0 1 1,4 1 0,-1 4-241,3 0 1,0 1 0,0-1 0,0 0 12,2 1 1,3-1 0,-3 0-1,4 1 52,4-1 1,4 0-1,-1 1 1,-2-1 136,0 0 1,-3 0 0,3 1-1,-4-1 48,0 0 0,-4 1 0,3-2 1,-3-2-47,-2-1 0,0 0 1,-1 4-1,-2 0-92,-1 1 0,0-2 0,5-2 0,-3-1-435,-2 1 0,3 1 0,-3-1 1,3-1-13,1 1 0,1-2 0,0-1 0,3 0-277,0 1 0,6-5 0,-3 3 0,4-2-379,4 1 1,8 1 1114,-1-2 0,4 3 0,1 7 0</inkml:trace>
  <inkml:trace contextRef="#ctx0" brushRef="#br0">20288 11608 8343,'0'-13'538,"6"-1"1,5 1-1,5 0 204,6-1 0,9-3 1,6-3-1,8 0-373,8-4 1,8-1 0,-25 11 0,0 0 0,4-2 0,0 0-222,4-1 1,0-1 0,4 1-1,2 0 1,0-1 0,2 0-1,1 0 1,0 1-296,3 0 1,0 0 0,-3 0 0,2 1 0,1 2 0,0 0-1,0 0 1,1 0-135,1 1 0,-1-1 0,0-1 0,-1 1 0,0 2 0,-1 1 0,-1-1 0,-1-1 48,-2 0 0,0 0 0,1 0 1,-1 0-1,-1 1 0,-2 1 0,-1 0 1,0 0-78,-4-1 1,-1 0 0,-2 2 0,-3 1-1,26-9 1,-6 3-672,-2 2 0,-7 1 981,-4 3 0,-8-6 0,-5 6 0,-3 3 0,-1 3 0</inkml:trace>
  <inkml:trace contextRef="#ctx0" brushRef="#br0">23501 10902 8323,'7'-6'388,"-1"-2"67,-6 1 1,-6 1-1,-1 7 56,0 4 1,-4-2 0,5 6-1,0 1-165,1 2 0,0 3 1,5 1-1,0 2 84,0-2 0,0-1 1,0-2-1,0 1-292,0-1 0,0 0 1,0 1-728,0-1-1225,0-6 1426,0-1 1,-4-12-1,-1-4 1,2-5 219,2-3 0,2-5 1,4-1-1,4-4 484,2-3 1,3 0-1,-1 4 1,0 0 397,1 1 0,-1 3 0,0 3 0,1 0-256,-1 4 0,0 1 0,1 4 0,-1 0-495,0 2 1,1 5 0,1-4-1,1 1-34,2 0 1,5 2-1,-2-2 1,1 1-171,0 3 1,-1 0 0,3 0 0,-3-1-332,-2 1 0,-1 1 1,-5 4-278,0 2 1,-5-1-1,-4 6 1,-2 1-1537,-2 2 2385,0 1 0,0 7 0,0 0 0</inkml:trace>
  <inkml:trace contextRef="#ctx0" brushRef="#br0">23581 10875 8140,'-18'0'117,"0"0"1,2 0-146,1 0 0,4 1 0,0 4 0,4 4-358,1 3 1,3-3 743,7-1 0,4-5 0,5 2 1,2-2-548,3 1 0,-2-1 1,5 5-1,-1-1 189,1 0 0,-5-4 0,4 3 0</inkml:trace>
  <inkml:trace contextRef="#ctx0" brushRef="#br0">23354 11288 8063,'-7'-34'0,"4"6"770,6 9 1,9 7 0,7 12 0,2 0-361,3 0 0,-1 0 0,1 0 0,-2 0-1002,2 0 0,0 1 0,-1 2 0,-1 3-1769,2 2 2361,1-5 0,2 8 0,0-3 0</inkml:trace>
  <inkml:trace contextRef="#ctx0" brushRef="#br0">24101 11208 8118,'0'-6'1979,"0"8"-1378,0 10 0,-2 2 1,-2 9-1,-5-1-640,-3-1 0,-6 4 1,1-2-1,-1 6-150,-1 2 1,4-2 0,-1-5 0,4-2-1003,3 2 1,6-5 1190,-2-1 0,10-3 0,2-2 0</inkml:trace>
  <inkml:trace contextRef="#ctx0" brushRef="#br0">24701 10888 8212,'7'-10'0,"-2"-3"195,-4-2 0,-1 7-203,0 8 1,-1 6 0,-4 9-1,-2 3 270,-1 4 0,-3 3 0,2 2 0,-3 1 628,-2 3 1,-3 3-1,-1 6 1,2 0-440,1 0 0,0 0 0,-1 2 0,-1 1-989,6 1 1,-1 0 0,7-4 0,2-1-1553,2-4 1,1-2 2089,0-6 0,6-1 0,1 1 0</inkml:trace>
  <inkml:trace contextRef="#ctx0" brushRef="#br0">24981 11475 9310,'-14'-21'1220,"-3"8"0,-1 10 1,2 7-1050,1 9 0,1 2 0,0 6 0,-3 0-732,0-1 0,-3 1 0,4 1 0,-2-4-514,2-3 0,7-2 1075,5 1 0,8-1 0,3 0 0</inkml:trace>
  <inkml:trace contextRef="#ctx0" brushRef="#br0">25434 11062 8178,'0'-27'429,"-5"-3"1,1 4 371,1 5 0,-4 12-624,-2 9 0,3 6 0,0 9 0,2 3 190,-1 4 0,-4 3 1,5 3-1,1 3-487,1 5 0,8 1 0,3-2 0,4-4-376,5-3 1,3-2 0,6-4 0,-1-6 73,1-6 1,4-4 421,0-6 0,12-6 0,-1-1 0</inkml:trace>
  <inkml:trace contextRef="#ctx0" brushRef="#br0">25927 11008 8131,'0'-18'0,"0"1"0,-1 0 0,-4 9 0,-5 3 888,-6 4 0,-5 14 1,-7 11-1,-5 13-329,-7 10 1,-1 6 0,16-23 0,1 0 0,-1 2 0,-1 2-633,0 3 1,1 0 0,0 4 0,2 0 0,1-1 0,1 1 0,2-2 0,1-1-220,2-1 1,1 0 0,1 2-1,0-1 1,1-1 0,-1 0 0</inkml:trace>
  <inkml:trace contextRef="#ctx0" brushRef="#br0">17956 7796 8194,'-14'0'-562,"1"0"1,6-6 0,2-2 792,4-4 0,1 3 0,1 1 0,4 1-16,4 0 1,7 4-1,3-2 1,2 4-41,3 1 0,1 6 0,4 4 0,5 6-80,6 7 1,9 2 0,2 3 0,5 3-27,6 4 1,3 0-1,2 0 1,0 1-26,-1-2 0,-28-17 0,1-2 1,1-2-1,0-2 0,1-1 0,0-1-98,-1-1 1,1-2-1,1-4 1,-1 0-1,1 0 1,-1-1-1,0-3 1,-1-2 64,2-4 1,-1-2 0,-1 0 0,-1-3 0,-2-6 0,0-1 0,-1-1 0,-1-1-11,-2 0 1,-1-2 0,0-4 0,-3-3 0,-3-3-1,-2-2 1,-1-1 0,-3-1-83,-2-2 1,-5-2 0,-3-2 0,-3 0 0,-4-2 0,-3 0 0,-2-3 0,-2-1 93,-4-4 1,-2 1 0,-2-2 0,-3 0-1,-4 2 1,-3 1 0,1 1 0,-1 2 24,1 1 0,-3 2 0,-3 2 1,-2 2-1,0 4 0,-1 2 1,-2 3-1,-3 3 23,1 3 1,-3 3 0,-3 4 0,-3 3 0,0 6 0,-3 4 0,-4 3-1,-2 3-120,-5 1 1,-1 5 0,-6 7-1,0 5 1,0 6 0,-1 4 0,0 3-1,0 4-36,0 1 1,1 4-1,21-10 1,0 3-1,2 0 1,1 1-1,1 0 1,1 2-1,1 0 1,1 1-1,1 1-91,-1 1 0,2 2 1,1 0-1,-11 21 0,4 1 1,4 3-1,4 2 0,5-3 1,4 1 28,4-3 0,5 2 1,5 0-1,5-1 1,5-5-1,5-2 1,5 0-1,5-1 157,5-3 0,4-2 0,1 0 0,2-2 0,5-5 0,1-2 0,1 2 0,0-1 0</inkml:trace>
  <inkml:trace contextRef="#ctx0" brushRef="#br0">16956 9769 8252,'0'-30'0,"0"2"0,-2 4-562,-2 4 0,3 2 617,-4 5-229,4 5 1,1 13 0,1 9 0,2 4 44,2 1 1,5 5 0,-1-2 0,3 2 128,1-2 0,6 3 0,2-4 0</inkml:trace>
  <inkml:trace contextRef="#ctx0" brushRef="#br0">20075 9809 8255,'-16'-37'-347,"3"-3"1,1 7 275,7 7 0,4 15 0,-4 8 0,4 14-763,1 9 834,0 6 0,-6 6 0,-1 2 0</inkml:trace>
  <inkml:trace contextRef="#ctx0" brushRef="#br0">18969 11888 8135,'-31'-67'0,"8"8"0,13 15 392,7 11 1,3 17-393,0 16 0,12 23 0,3 13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0EE4E5D-E24D-4015-BCB8-CDE47EA50D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9278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4961661D-5356-41FF-BC44-110B6D59D16B}" type="slidenum">
              <a:rPr lang="en-US" altLang="en-US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963021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67820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74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82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876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66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048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7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27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272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76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67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84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748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>
                <a:solidFill>
                  <a:schemeClr val="tx1"/>
                </a:solidFill>
              </a:rPr>
              <a:t>- </a:t>
            </a:r>
            <a:fld id="{D8FB4DDF-25C6-492F-99BF-BAB9715831ED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hyperlink" Target="http://llvm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customXml" Target="../ink/ink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customXml" Target="../ink/ink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customXml" Target="../ink/ink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customXml" Target="../ink/ink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3058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/>
              <a:t>EECS 583 – Class 2</a:t>
            </a:r>
            <a:br>
              <a:rPr lang="en-US" altLang="en-US" sz="4800"/>
            </a:br>
            <a:r>
              <a:rPr lang="en-US" altLang="en-US" sz="4800">
                <a:solidFill>
                  <a:schemeClr val="tx2"/>
                </a:solidFill>
              </a:rPr>
              <a:t>Control Flow Analysis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08125" y="4403724"/>
            <a:ext cx="8169275" cy="2454275"/>
          </a:xfrm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August 29, 2023</a:t>
            </a:r>
          </a:p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https://web.eecs.umich.edu/~mahlke/courses/583f23</a:t>
            </a:r>
          </a:p>
          <a:p>
            <a:pPr algn="l">
              <a:lnSpc>
                <a:spcPct val="80000"/>
              </a:lnSpc>
            </a:pPr>
            <a:endParaRPr lang="en-US" altLang="en-US" i="1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19E46E2-8200-572C-4AD0-4E6DAF5F2F26}"/>
                  </a:ext>
                </a:extLst>
              </p14:cNvPr>
              <p14:cNvContentPartPr/>
              <p14:nvPr/>
            </p14:nvContentPartPr>
            <p14:xfrm>
              <a:off x="1473840" y="2751120"/>
              <a:ext cx="7841160" cy="3994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19E46E2-8200-572C-4AD0-4E6DAF5F2F2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64480" y="2741760"/>
                <a:ext cx="7859880" cy="4013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Dominator Tree</a:t>
            </a:r>
          </a:p>
        </p:txBody>
      </p:sp>
      <p:sp>
        <p:nvSpPr>
          <p:cNvPr id="15363" name="Text Box 34"/>
          <p:cNvSpPr txBox="1">
            <a:spLocks noChangeArrowheads="1"/>
          </p:cNvSpPr>
          <p:nvPr/>
        </p:nvSpPr>
        <p:spPr bwMode="auto">
          <a:xfrm>
            <a:off x="5943600" y="457200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5364" name="Text Box 35"/>
          <p:cNvSpPr txBox="1">
            <a:spLocks noChangeArrowheads="1"/>
          </p:cNvSpPr>
          <p:nvPr/>
        </p:nvSpPr>
        <p:spPr bwMode="auto">
          <a:xfrm>
            <a:off x="5105400" y="514985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5365" name="Text Box 36"/>
          <p:cNvSpPr txBox="1">
            <a:spLocks noChangeArrowheads="1"/>
          </p:cNvSpPr>
          <p:nvPr/>
        </p:nvSpPr>
        <p:spPr bwMode="auto">
          <a:xfrm>
            <a:off x="5943600" y="514985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5366" name="Text Box 37"/>
          <p:cNvSpPr txBox="1">
            <a:spLocks noChangeArrowheads="1"/>
          </p:cNvSpPr>
          <p:nvPr/>
        </p:nvSpPr>
        <p:spPr bwMode="auto">
          <a:xfrm>
            <a:off x="6629400" y="514985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5367" name="Text Box 38"/>
          <p:cNvSpPr txBox="1">
            <a:spLocks noChangeArrowheads="1"/>
          </p:cNvSpPr>
          <p:nvPr/>
        </p:nvSpPr>
        <p:spPr bwMode="auto">
          <a:xfrm>
            <a:off x="6705600" y="563880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15368" name="Text Box 39"/>
          <p:cNvSpPr txBox="1">
            <a:spLocks noChangeArrowheads="1"/>
          </p:cNvSpPr>
          <p:nvPr/>
        </p:nvSpPr>
        <p:spPr bwMode="auto">
          <a:xfrm>
            <a:off x="6096000" y="563880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5369" name="Text Box 40"/>
          <p:cNvSpPr txBox="1">
            <a:spLocks noChangeArrowheads="1"/>
          </p:cNvSpPr>
          <p:nvPr/>
        </p:nvSpPr>
        <p:spPr bwMode="auto">
          <a:xfrm>
            <a:off x="7391400" y="5638800"/>
            <a:ext cx="555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15370" name="Line 42"/>
          <p:cNvSpPr>
            <a:spLocks noChangeShapeType="1"/>
          </p:cNvSpPr>
          <p:nvPr/>
        </p:nvSpPr>
        <p:spPr bwMode="auto">
          <a:xfrm flipH="1">
            <a:off x="5410200" y="4876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43"/>
          <p:cNvSpPr>
            <a:spLocks noChangeShapeType="1"/>
          </p:cNvSpPr>
          <p:nvPr/>
        </p:nvSpPr>
        <p:spPr bwMode="auto">
          <a:xfrm>
            <a:off x="6400800" y="4876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Text Box 48"/>
          <p:cNvSpPr txBox="1">
            <a:spLocks noChangeArrowheads="1"/>
          </p:cNvSpPr>
          <p:nvPr/>
        </p:nvSpPr>
        <p:spPr bwMode="auto">
          <a:xfrm>
            <a:off x="5105400" y="1600200"/>
            <a:ext cx="1571625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</a:rPr>
              <a:t>BB	DOM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1	1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2	1,2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3	1,3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4	1,4</a:t>
            </a:r>
          </a:p>
        </p:txBody>
      </p:sp>
      <p:sp>
        <p:nvSpPr>
          <p:cNvPr id="15373" name="Text Box 49"/>
          <p:cNvSpPr txBox="1">
            <a:spLocks noChangeArrowheads="1"/>
          </p:cNvSpPr>
          <p:nvPr/>
        </p:nvSpPr>
        <p:spPr bwMode="auto">
          <a:xfrm>
            <a:off x="6934200" y="1600200"/>
            <a:ext cx="157162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</a:rPr>
              <a:t>BB	DOM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5	1,4,5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6	1,4,6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7	1,4,7</a:t>
            </a:r>
          </a:p>
        </p:txBody>
      </p:sp>
      <p:sp>
        <p:nvSpPr>
          <p:cNvPr id="15374" name="Text Box 50"/>
          <p:cNvSpPr txBox="1">
            <a:spLocks noChangeArrowheads="1"/>
          </p:cNvSpPr>
          <p:nvPr/>
        </p:nvSpPr>
        <p:spPr bwMode="auto">
          <a:xfrm>
            <a:off x="6400800" y="6400800"/>
            <a:ext cx="109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Dom tree</a:t>
            </a:r>
          </a:p>
        </p:txBody>
      </p:sp>
      <p:sp>
        <p:nvSpPr>
          <p:cNvPr id="15375" name="Text Box 51"/>
          <p:cNvSpPr txBox="1">
            <a:spLocks noChangeArrowheads="1"/>
          </p:cNvSpPr>
          <p:nvPr/>
        </p:nvSpPr>
        <p:spPr bwMode="auto">
          <a:xfrm>
            <a:off x="990600" y="1600200"/>
            <a:ext cx="3473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First BB is the root node, each node</a:t>
            </a:r>
          </a:p>
          <a:p>
            <a:r>
              <a:rPr lang="en-US" altLang="en-US">
                <a:solidFill>
                  <a:schemeClr val="tx1"/>
                </a:solidFill>
              </a:rPr>
              <a:t>dominates all of its descendants</a:t>
            </a:r>
          </a:p>
        </p:txBody>
      </p:sp>
      <p:sp>
        <p:nvSpPr>
          <p:cNvPr id="15376" name="Rectangle 52"/>
          <p:cNvSpPr>
            <a:spLocks noChangeArrowheads="1"/>
          </p:cNvSpPr>
          <p:nvPr/>
        </p:nvSpPr>
        <p:spPr bwMode="auto">
          <a:xfrm>
            <a:off x="4953000" y="1600200"/>
            <a:ext cx="3886200" cy="1371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77" name="Rectangle 53"/>
          <p:cNvSpPr>
            <a:spLocks noChangeArrowheads="1"/>
          </p:cNvSpPr>
          <p:nvPr/>
        </p:nvSpPr>
        <p:spPr bwMode="auto">
          <a:xfrm>
            <a:off x="2057400" y="2819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5378" name="Rectangle 54"/>
          <p:cNvSpPr>
            <a:spLocks noChangeArrowheads="1"/>
          </p:cNvSpPr>
          <p:nvPr/>
        </p:nvSpPr>
        <p:spPr bwMode="auto">
          <a:xfrm>
            <a:off x="1447800" y="3581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5379" name="Rectangle 55"/>
          <p:cNvSpPr>
            <a:spLocks noChangeArrowheads="1"/>
          </p:cNvSpPr>
          <p:nvPr/>
        </p:nvSpPr>
        <p:spPr bwMode="auto">
          <a:xfrm>
            <a:off x="2133600" y="4343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5380" name="Rectangle 56"/>
          <p:cNvSpPr>
            <a:spLocks noChangeArrowheads="1"/>
          </p:cNvSpPr>
          <p:nvPr/>
        </p:nvSpPr>
        <p:spPr bwMode="auto">
          <a:xfrm>
            <a:off x="2590800" y="3581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5381" name="Rectangle 57"/>
          <p:cNvSpPr>
            <a:spLocks noChangeArrowheads="1"/>
          </p:cNvSpPr>
          <p:nvPr/>
        </p:nvSpPr>
        <p:spPr bwMode="auto">
          <a:xfrm>
            <a:off x="1524000" y="5105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5382" name="Line 58"/>
          <p:cNvSpPr>
            <a:spLocks noChangeShapeType="1"/>
          </p:cNvSpPr>
          <p:nvPr/>
        </p:nvSpPr>
        <p:spPr bwMode="auto">
          <a:xfrm>
            <a:off x="2438400" y="3276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Line 59"/>
          <p:cNvSpPr>
            <a:spLocks noChangeShapeType="1"/>
          </p:cNvSpPr>
          <p:nvPr/>
        </p:nvSpPr>
        <p:spPr bwMode="auto">
          <a:xfrm flipH="1">
            <a:off x="1828800" y="3276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4" name="Rectangle 60"/>
          <p:cNvSpPr>
            <a:spLocks noChangeArrowheads="1"/>
          </p:cNvSpPr>
          <p:nvPr/>
        </p:nvSpPr>
        <p:spPr bwMode="auto">
          <a:xfrm>
            <a:off x="2590800" y="5105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5385" name="Rectangle 61"/>
          <p:cNvSpPr>
            <a:spLocks noChangeArrowheads="1"/>
          </p:cNvSpPr>
          <p:nvPr/>
        </p:nvSpPr>
        <p:spPr bwMode="auto">
          <a:xfrm>
            <a:off x="2133600" y="5867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5386" name="Line 62"/>
          <p:cNvSpPr>
            <a:spLocks noChangeShapeType="1"/>
          </p:cNvSpPr>
          <p:nvPr/>
        </p:nvSpPr>
        <p:spPr bwMode="auto">
          <a:xfrm>
            <a:off x="1828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7" name="Line 63"/>
          <p:cNvSpPr>
            <a:spLocks noChangeShapeType="1"/>
          </p:cNvSpPr>
          <p:nvPr/>
        </p:nvSpPr>
        <p:spPr bwMode="auto">
          <a:xfrm flipH="1">
            <a:off x="2514600" y="4038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8" name="Line 64"/>
          <p:cNvSpPr>
            <a:spLocks noChangeShapeType="1"/>
          </p:cNvSpPr>
          <p:nvPr/>
        </p:nvSpPr>
        <p:spPr bwMode="auto">
          <a:xfrm flipH="1">
            <a:off x="1905000" y="4800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9" name="Line 65"/>
          <p:cNvSpPr>
            <a:spLocks noChangeShapeType="1"/>
          </p:cNvSpPr>
          <p:nvPr/>
        </p:nvSpPr>
        <p:spPr bwMode="auto">
          <a:xfrm>
            <a:off x="2514600" y="4800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0" name="Line 66"/>
          <p:cNvSpPr>
            <a:spLocks noChangeShapeType="1"/>
          </p:cNvSpPr>
          <p:nvPr/>
        </p:nvSpPr>
        <p:spPr bwMode="auto">
          <a:xfrm>
            <a:off x="1905000" y="5562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1" name="Line 67"/>
          <p:cNvSpPr>
            <a:spLocks noChangeShapeType="1"/>
          </p:cNvSpPr>
          <p:nvPr/>
        </p:nvSpPr>
        <p:spPr bwMode="auto">
          <a:xfrm flipH="1">
            <a:off x="2514600" y="5562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2" name="Line 72"/>
          <p:cNvSpPr>
            <a:spLocks noChangeShapeType="1"/>
          </p:cNvSpPr>
          <p:nvPr/>
        </p:nvSpPr>
        <p:spPr bwMode="auto">
          <a:xfrm>
            <a:off x="2667000" y="6324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3" name="Line 73"/>
          <p:cNvSpPr>
            <a:spLocks noChangeShapeType="1"/>
          </p:cNvSpPr>
          <p:nvPr/>
        </p:nvSpPr>
        <p:spPr bwMode="auto">
          <a:xfrm>
            <a:off x="2667000" y="6477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4" name="Line 74"/>
          <p:cNvSpPr>
            <a:spLocks noChangeShapeType="1"/>
          </p:cNvSpPr>
          <p:nvPr/>
        </p:nvSpPr>
        <p:spPr bwMode="auto">
          <a:xfrm flipH="1">
            <a:off x="2895600" y="4267200"/>
            <a:ext cx="152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5" name="Line 75"/>
          <p:cNvSpPr>
            <a:spLocks noChangeShapeType="1"/>
          </p:cNvSpPr>
          <p:nvPr/>
        </p:nvSpPr>
        <p:spPr bwMode="auto">
          <a:xfrm flipV="1">
            <a:off x="3810000" y="42672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6" name="Line 76"/>
          <p:cNvSpPr>
            <a:spLocks noChangeShapeType="1"/>
          </p:cNvSpPr>
          <p:nvPr/>
        </p:nvSpPr>
        <p:spPr bwMode="auto">
          <a:xfrm>
            <a:off x="3048000" y="42672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7" name="Line 77"/>
          <p:cNvSpPr>
            <a:spLocks noChangeShapeType="1"/>
          </p:cNvSpPr>
          <p:nvPr/>
        </p:nvSpPr>
        <p:spPr bwMode="auto">
          <a:xfrm>
            <a:off x="6172200" y="4876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8" name="Line 78"/>
          <p:cNvSpPr>
            <a:spLocks noChangeShapeType="1"/>
          </p:cNvSpPr>
          <p:nvPr/>
        </p:nvSpPr>
        <p:spPr bwMode="auto">
          <a:xfrm flipH="1">
            <a:off x="6400800" y="54102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9" name="Line 79"/>
          <p:cNvSpPr>
            <a:spLocks noChangeShapeType="1"/>
          </p:cNvSpPr>
          <p:nvPr/>
        </p:nvSpPr>
        <p:spPr bwMode="auto">
          <a:xfrm>
            <a:off x="6934200" y="5410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0" name="Line 80"/>
          <p:cNvSpPr>
            <a:spLocks noChangeShapeType="1"/>
          </p:cNvSpPr>
          <p:nvPr/>
        </p:nvSpPr>
        <p:spPr bwMode="auto">
          <a:xfrm>
            <a:off x="6934200" y="5410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5760AF6-7D74-4E56-C7CC-13F632EC7C38}"/>
                  </a:ext>
                </a:extLst>
              </p14:cNvPr>
              <p14:cNvContentPartPr/>
              <p14:nvPr/>
            </p14:nvContentPartPr>
            <p14:xfrm>
              <a:off x="1137240" y="1482480"/>
              <a:ext cx="8163360" cy="4754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5760AF6-7D74-4E56-C7CC-13F632EC7C3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27880" y="1473120"/>
                <a:ext cx="8182080" cy="4773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Dominator Tree Example</a:t>
            </a:r>
          </a:p>
        </p:txBody>
      </p:sp>
      <p:sp>
        <p:nvSpPr>
          <p:cNvPr id="16387" name="Text Box 1036"/>
          <p:cNvSpPr txBox="1">
            <a:spLocks noChangeArrowheads="1"/>
          </p:cNvSpPr>
          <p:nvPr/>
        </p:nvSpPr>
        <p:spPr bwMode="auto">
          <a:xfrm>
            <a:off x="395288" y="1535113"/>
            <a:ext cx="2743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Draw the dominator tree</a:t>
            </a:r>
          </a:p>
        </p:txBody>
      </p:sp>
      <p:sp>
        <p:nvSpPr>
          <p:cNvPr id="16388" name="Rectangle 15"/>
          <p:cNvSpPr>
            <a:spLocks noChangeArrowheads="1"/>
          </p:cNvSpPr>
          <p:nvPr/>
        </p:nvSpPr>
        <p:spPr bwMode="auto">
          <a:xfrm>
            <a:off x="4648200" y="2590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6389" name="Rectangle 16"/>
          <p:cNvSpPr>
            <a:spLocks noChangeArrowheads="1"/>
          </p:cNvSpPr>
          <p:nvPr/>
        </p:nvSpPr>
        <p:spPr bwMode="auto">
          <a:xfrm>
            <a:off x="39624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6390" name="Rectangle 17"/>
          <p:cNvSpPr>
            <a:spLocks noChangeArrowheads="1"/>
          </p:cNvSpPr>
          <p:nvPr/>
        </p:nvSpPr>
        <p:spPr bwMode="auto">
          <a:xfrm>
            <a:off x="5105400" y="4114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6391" name="Rectangle 18"/>
          <p:cNvSpPr>
            <a:spLocks noChangeArrowheads="1"/>
          </p:cNvSpPr>
          <p:nvPr/>
        </p:nvSpPr>
        <p:spPr bwMode="auto">
          <a:xfrm>
            <a:off x="3962400" y="4114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6392" name="Oval 19"/>
          <p:cNvSpPr>
            <a:spLocks noChangeArrowheads="1"/>
          </p:cNvSpPr>
          <p:nvPr/>
        </p:nvSpPr>
        <p:spPr bwMode="auto">
          <a:xfrm>
            <a:off x="3505200" y="1828800"/>
            <a:ext cx="762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16393" name="Oval 20"/>
          <p:cNvSpPr>
            <a:spLocks noChangeArrowheads="1"/>
          </p:cNvSpPr>
          <p:nvPr/>
        </p:nvSpPr>
        <p:spPr bwMode="auto">
          <a:xfrm>
            <a:off x="4648200" y="6400800"/>
            <a:ext cx="762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16394" name="Line 21"/>
          <p:cNvSpPr>
            <a:spLocks noChangeShapeType="1"/>
          </p:cNvSpPr>
          <p:nvPr/>
        </p:nvSpPr>
        <p:spPr bwMode="auto">
          <a:xfrm>
            <a:off x="5029200" y="2286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22"/>
          <p:cNvSpPr>
            <a:spLocks noChangeShapeType="1"/>
          </p:cNvSpPr>
          <p:nvPr/>
        </p:nvSpPr>
        <p:spPr bwMode="auto">
          <a:xfrm>
            <a:off x="5029200" y="6096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Rectangle 23"/>
          <p:cNvSpPr>
            <a:spLocks noChangeArrowheads="1"/>
          </p:cNvSpPr>
          <p:nvPr/>
        </p:nvSpPr>
        <p:spPr bwMode="auto">
          <a:xfrm>
            <a:off x="4648200" y="4953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6397" name="Line 24"/>
          <p:cNvSpPr>
            <a:spLocks noChangeShapeType="1"/>
          </p:cNvSpPr>
          <p:nvPr/>
        </p:nvSpPr>
        <p:spPr bwMode="auto">
          <a:xfrm>
            <a:off x="5029200" y="5410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Rectangle 25"/>
          <p:cNvSpPr>
            <a:spLocks noChangeArrowheads="1"/>
          </p:cNvSpPr>
          <p:nvPr/>
        </p:nvSpPr>
        <p:spPr bwMode="auto">
          <a:xfrm>
            <a:off x="4648200" y="1828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6399" name="Line 26"/>
          <p:cNvSpPr>
            <a:spLocks noChangeShapeType="1"/>
          </p:cNvSpPr>
          <p:nvPr/>
        </p:nvSpPr>
        <p:spPr bwMode="auto">
          <a:xfrm>
            <a:off x="4267200" y="2057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27"/>
          <p:cNvSpPr>
            <a:spLocks noChangeShapeType="1"/>
          </p:cNvSpPr>
          <p:nvPr/>
        </p:nvSpPr>
        <p:spPr bwMode="auto">
          <a:xfrm>
            <a:off x="51816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28"/>
          <p:cNvSpPr>
            <a:spLocks noChangeShapeType="1"/>
          </p:cNvSpPr>
          <p:nvPr/>
        </p:nvSpPr>
        <p:spPr bwMode="auto">
          <a:xfrm>
            <a:off x="5181600" y="2438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29"/>
          <p:cNvSpPr>
            <a:spLocks noChangeShapeType="1"/>
          </p:cNvSpPr>
          <p:nvPr/>
        </p:nvSpPr>
        <p:spPr bwMode="auto">
          <a:xfrm>
            <a:off x="6400800" y="24384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30"/>
          <p:cNvSpPr>
            <a:spLocks noChangeShapeType="1"/>
          </p:cNvSpPr>
          <p:nvPr/>
        </p:nvSpPr>
        <p:spPr bwMode="auto">
          <a:xfrm>
            <a:off x="5181600" y="5486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31"/>
          <p:cNvSpPr>
            <a:spLocks noChangeShapeType="1"/>
          </p:cNvSpPr>
          <p:nvPr/>
        </p:nvSpPr>
        <p:spPr bwMode="auto">
          <a:xfrm>
            <a:off x="5181600" y="5486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Rectangle 32"/>
          <p:cNvSpPr>
            <a:spLocks noChangeArrowheads="1"/>
          </p:cNvSpPr>
          <p:nvPr/>
        </p:nvSpPr>
        <p:spPr bwMode="auto">
          <a:xfrm>
            <a:off x="4648200" y="5638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6406" name="Line 33"/>
          <p:cNvSpPr>
            <a:spLocks noChangeShapeType="1"/>
          </p:cNvSpPr>
          <p:nvPr/>
        </p:nvSpPr>
        <p:spPr bwMode="auto">
          <a:xfrm>
            <a:off x="4343400" y="37338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34"/>
          <p:cNvSpPr>
            <a:spLocks noChangeShapeType="1"/>
          </p:cNvSpPr>
          <p:nvPr/>
        </p:nvSpPr>
        <p:spPr bwMode="auto">
          <a:xfrm flipH="1">
            <a:off x="4343400" y="30480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Line 35"/>
          <p:cNvSpPr>
            <a:spLocks noChangeShapeType="1"/>
          </p:cNvSpPr>
          <p:nvPr/>
        </p:nvSpPr>
        <p:spPr bwMode="auto">
          <a:xfrm>
            <a:off x="5029200" y="3048000"/>
            <a:ext cx="533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Line 36"/>
          <p:cNvSpPr>
            <a:spLocks noChangeShapeType="1"/>
          </p:cNvSpPr>
          <p:nvPr/>
        </p:nvSpPr>
        <p:spPr bwMode="auto">
          <a:xfrm>
            <a:off x="4267200" y="3733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Line 37"/>
          <p:cNvSpPr>
            <a:spLocks noChangeShapeType="1"/>
          </p:cNvSpPr>
          <p:nvPr/>
        </p:nvSpPr>
        <p:spPr bwMode="auto">
          <a:xfrm>
            <a:off x="4343400" y="45720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1" name="Line 38"/>
          <p:cNvSpPr>
            <a:spLocks noChangeShapeType="1"/>
          </p:cNvSpPr>
          <p:nvPr/>
        </p:nvSpPr>
        <p:spPr bwMode="auto">
          <a:xfrm flipH="1">
            <a:off x="5105400" y="45720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Line 39"/>
          <p:cNvSpPr>
            <a:spLocks noChangeShapeType="1"/>
          </p:cNvSpPr>
          <p:nvPr/>
        </p:nvSpPr>
        <p:spPr bwMode="auto">
          <a:xfrm>
            <a:off x="4191000" y="4572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3" name="Line 40"/>
          <p:cNvSpPr>
            <a:spLocks noChangeShapeType="1"/>
          </p:cNvSpPr>
          <p:nvPr/>
        </p:nvSpPr>
        <p:spPr bwMode="auto">
          <a:xfrm flipH="1">
            <a:off x="3733800" y="4724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Line 41"/>
          <p:cNvSpPr>
            <a:spLocks noChangeShapeType="1"/>
          </p:cNvSpPr>
          <p:nvPr/>
        </p:nvSpPr>
        <p:spPr bwMode="auto">
          <a:xfrm flipV="1">
            <a:off x="3733800" y="31242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Line 42"/>
          <p:cNvSpPr>
            <a:spLocks noChangeShapeType="1"/>
          </p:cNvSpPr>
          <p:nvPr/>
        </p:nvSpPr>
        <p:spPr bwMode="auto">
          <a:xfrm>
            <a:off x="3733800" y="3124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6" name="Line 43"/>
          <p:cNvSpPr>
            <a:spLocks noChangeShapeType="1"/>
          </p:cNvSpPr>
          <p:nvPr/>
        </p:nvSpPr>
        <p:spPr bwMode="auto">
          <a:xfrm>
            <a:off x="4038600" y="3124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99569" y="2330521"/>
            <a:ext cx="194155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BB	DOM</a:t>
            </a:r>
          </a:p>
          <a:p>
            <a:r>
              <a:rPr lang="en-US" dirty="0"/>
              <a:t>1	E,1</a:t>
            </a:r>
          </a:p>
          <a:p>
            <a:r>
              <a:rPr lang="en-US" dirty="0"/>
              <a:t>2	E,1,2</a:t>
            </a:r>
          </a:p>
          <a:p>
            <a:r>
              <a:rPr lang="en-US" dirty="0"/>
              <a:t>3	E,1,2,3</a:t>
            </a:r>
          </a:p>
          <a:p>
            <a:r>
              <a:rPr lang="en-US" dirty="0"/>
              <a:t>4	E,1,2,3,4</a:t>
            </a:r>
          </a:p>
          <a:p>
            <a:r>
              <a:rPr lang="en-US" dirty="0"/>
              <a:t>5	E,1,2,5</a:t>
            </a:r>
          </a:p>
          <a:p>
            <a:r>
              <a:rPr lang="en-US" dirty="0"/>
              <a:t>6	E,1,2,6</a:t>
            </a:r>
          </a:p>
          <a:p>
            <a:r>
              <a:rPr lang="en-US" dirty="0"/>
              <a:t>7	E,1,7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222EA20-F3A5-8407-6981-B4B73F003D1B}"/>
                  </a:ext>
                </a:extLst>
              </p14:cNvPr>
              <p14:cNvContentPartPr/>
              <p14:nvPr/>
            </p14:nvContentPartPr>
            <p14:xfrm>
              <a:off x="316800" y="2192760"/>
              <a:ext cx="8909640" cy="43948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222EA20-F3A5-8407-6981-B4B73F003D1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7440" y="2183400"/>
                <a:ext cx="8928360" cy="4413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Post Dominator (PDOM)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Reverse of dominator</a:t>
            </a:r>
          </a:p>
          <a:p>
            <a:pPr>
              <a:lnSpc>
                <a:spcPct val="90000"/>
              </a:lnSpc>
            </a:pPr>
            <a:r>
              <a:rPr lang="en-US" altLang="en-US" sz="2400" u="sng"/>
              <a:t>Defn: Post Dominator</a:t>
            </a:r>
            <a:r>
              <a:rPr lang="en-US" altLang="en-US" sz="2400"/>
              <a:t> – Given a CFG(V, E, Entry, Exit), a node x post dominates a node y, if every path from y to the Exit contains x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Intuition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Given some BB, which blocks are guaranteed to have executed after executing the BB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pdom(BBi) = set of BBs that post dominate BBi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14900" y="1641475"/>
            <a:ext cx="40767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Initialization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Pdom(exit) = exit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Pdom(everything else) = all nodes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Iterative computation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while change, do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change = false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for each BB (except the exit BB)</a:t>
            </a:r>
          </a:p>
          <a:p>
            <a:pPr lvl="3">
              <a:lnSpc>
                <a:spcPct val="90000"/>
              </a:lnSpc>
            </a:pPr>
            <a:r>
              <a:rPr lang="en-US" altLang="en-US" sz="1600"/>
              <a:t>tmp(BB) = BB + {intersect of pdom of all successor BB’s}</a:t>
            </a:r>
          </a:p>
          <a:p>
            <a:pPr lvl="3">
              <a:lnSpc>
                <a:spcPct val="90000"/>
              </a:lnSpc>
            </a:pPr>
            <a:r>
              <a:rPr lang="en-US" altLang="en-US" sz="1600"/>
              <a:t>if (tmp(BB) != pdom(BB))</a:t>
            </a:r>
          </a:p>
          <a:p>
            <a:pPr lvl="4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600"/>
              <a:t>   pdom(BB) = tmp(BB)</a:t>
            </a:r>
          </a:p>
          <a:p>
            <a:pPr lvl="4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600"/>
              <a:t>    change = true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1483C55-65DD-AAFF-A306-F853482A4164}"/>
                  </a:ext>
                </a:extLst>
              </p14:cNvPr>
              <p14:cNvContentPartPr/>
              <p14:nvPr/>
            </p14:nvContentPartPr>
            <p14:xfrm>
              <a:off x="1492560" y="2355840"/>
              <a:ext cx="7241760" cy="3665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1483C55-65DD-AAFF-A306-F853482A416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83200" y="2346480"/>
                <a:ext cx="7260480" cy="3684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Post Dominator Example 1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4196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8100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4958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49530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8439" name="Line 8"/>
          <p:cNvSpPr>
            <a:spLocks noChangeShapeType="1"/>
          </p:cNvSpPr>
          <p:nvPr/>
        </p:nvSpPr>
        <p:spPr bwMode="auto">
          <a:xfrm>
            <a:off x="48006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9"/>
          <p:cNvSpPr>
            <a:spLocks noChangeShapeType="1"/>
          </p:cNvSpPr>
          <p:nvPr/>
        </p:nvSpPr>
        <p:spPr bwMode="auto">
          <a:xfrm flipH="1">
            <a:off x="4191000" y="3657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12"/>
          <p:cNvSpPr>
            <a:spLocks noChangeShapeType="1"/>
          </p:cNvSpPr>
          <p:nvPr/>
        </p:nvSpPr>
        <p:spPr bwMode="auto">
          <a:xfrm>
            <a:off x="4191000" y="4419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3"/>
          <p:cNvSpPr>
            <a:spLocks noChangeShapeType="1"/>
          </p:cNvSpPr>
          <p:nvPr/>
        </p:nvSpPr>
        <p:spPr bwMode="auto">
          <a:xfrm flipH="1">
            <a:off x="48768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Oval 18"/>
          <p:cNvSpPr>
            <a:spLocks noChangeArrowheads="1"/>
          </p:cNvSpPr>
          <p:nvPr/>
        </p:nvSpPr>
        <p:spPr bwMode="auto">
          <a:xfrm>
            <a:off x="4419600" y="25146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18444" name="Oval 19"/>
          <p:cNvSpPr>
            <a:spLocks noChangeArrowheads="1"/>
          </p:cNvSpPr>
          <p:nvPr/>
        </p:nvSpPr>
        <p:spPr bwMode="auto">
          <a:xfrm>
            <a:off x="4495800" y="5486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18445" name="Line 20"/>
          <p:cNvSpPr>
            <a:spLocks noChangeShapeType="1"/>
          </p:cNvSpPr>
          <p:nvPr/>
        </p:nvSpPr>
        <p:spPr bwMode="auto">
          <a:xfrm>
            <a:off x="4800600" y="2895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21"/>
          <p:cNvSpPr>
            <a:spLocks noChangeShapeType="1"/>
          </p:cNvSpPr>
          <p:nvPr/>
        </p:nvSpPr>
        <p:spPr bwMode="auto">
          <a:xfrm>
            <a:off x="4876800" y="5181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304C8D6-35DC-5DC7-F6C3-931CD1ED60EC}"/>
                  </a:ext>
                </a:extLst>
              </p14:cNvPr>
              <p14:cNvContentPartPr/>
              <p14:nvPr/>
            </p14:nvContentPartPr>
            <p14:xfrm>
              <a:off x="1338840" y="3222000"/>
              <a:ext cx="6867720" cy="2688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304C8D6-35DC-5DC7-F6C3-931CD1ED60E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29480" y="3212640"/>
                <a:ext cx="6886440" cy="2707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Post Dominator Example 2</a:t>
            </a:r>
          </a:p>
        </p:txBody>
      </p:sp>
      <p:sp>
        <p:nvSpPr>
          <p:cNvPr id="19459" name="Rectangle 22"/>
          <p:cNvSpPr>
            <a:spLocks noChangeArrowheads="1"/>
          </p:cNvSpPr>
          <p:nvPr/>
        </p:nvSpPr>
        <p:spPr bwMode="auto">
          <a:xfrm>
            <a:off x="4495800" y="2362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9460" name="Rectangle 23"/>
          <p:cNvSpPr>
            <a:spLocks noChangeArrowheads="1"/>
          </p:cNvSpPr>
          <p:nvPr/>
        </p:nvSpPr>
        <p:spPr bwMode="auto">
          <a:xfrm>
            <a:off x="3810000" y="3048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9461" name="Rectangle 24"/>
          <p:cNvSpPr>
            <a:spLocks noChangeArrowheads="1"/>
          </p:cNvSpPr>
          <p:nvPr/>
        </p:nvSpPr>
        <p:spPr bwMode="auto">
          <a:xfrm>
            <a:off x="4953000" y="3886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9462" name="Rectangle 25"/>
          <p:cNvSpPr>
            <a:spLocks noChangeArrowheads="1"/>
          </p:cNvSpPr>
          <p:nvPr/>
        </p:nvSpPr>
        <p:spPr bwMode="auto">
          <a:xfrm>
            <a:off x="3810000" y="3886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9463" name="Oval 26"/>
          <p:cNvSpPr>
            <a:spLocks noChangeArrowheads="1"/>
          </p:cNvSpPr>
          <p:nvPr/>
        </p:nvSpPr>
        <p:spPr bwMode="auto">
          <a:xfrm>
            <a:off x="3352800" y="16002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19464" name="Oval 27"/>
          <p:cNvSpPr>
            <a:spLocks noChangeArrowheads="1"/>
          </p:cNvSpPr>
          <p:nvPr/>
        </p:nvSpPr>
        <p:spPr bwMode="auto">
          <a:xfrm>
            <a:off x="4495800" y="61722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19465" name="Line 28"/>
          <p:cNvSpPr>
            <a:spLocks noChangeShapeType="1"/>
          </p:cNvSpPr>
          <p:nvPr/>
        </p:nvSpPr>
        <p:spPr bwMode="auto">
          <a:xfrm>
            <a:off x="4876800" y="2057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Line 29"/>
          <p:cNvSpPr>
            <a:spLocks noChangeShapeType="1"/>
          </p:cNvSpPr>
          <p:nvPr/>
        </p:nvSpPr>
        <p:spPr bwMode="auto">
          <a:xfrm>
            <a:off x="4876800" y="5867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Rectangle 30"/>
          <p:cNvSpPr>
            <a:spLocks noChangeArrowheads="1"/>
          </p:cNvSpPr>
          <p:nvPr/>
        </p:nvSpPr>
        <p:spPr bwMode="auto">
          <a:xfrm>
            <a:off x="44958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9468" name="Line 31"/>
          <p:cNvSpPr>
            <a:spLocks noChangeShapeType="1"/>
          </p:cNvSpPr>
          <p:nvPr/>
        </p:nvSpPr>
        <p:spPr bwMode="auto">
          <a:xfrm>
            <a:off x="4876800" y="518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Rectangle 32"/>
          <p:cNvSpPr>
            <a:spLocks noChangeArrowheads="1"/>
          </p:cNvSpPr>
          <p:nvPr/>
        </p:nvSpPr>
        <p:spPr bwMode="auto">
          <a:xfrm>
            <a:off x="4495800" y="1600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9470" name="Line 33"/>
          <p:cNvSpPr>
            <a:spLocks noChangeShapeType="1"/>
          </p:cNvSpPr>
          <p:nvPr/>
        </p:nvSpPr>
        <p:spPr bwMode="auto">
          <a:xfrm>
            <a:off x="4114800" y="1828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34"/>
          <p:cNvSpPr>
            <a:spLocks noChangeShapeType="1"/>
          </p:cNvSpPr>
          <p:nvPr/>
        </p:nvSpPr>
        <p:spPr bwMode="auto">
          <a:xfrm>
            <a:off x="5029200" y="2057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35"/>
          <p:cNvSpPr>
            <a:spLocks noChangeShapeType="1"/>
          </p:cNvSpPr>
          <p:nvPr/>
        </p:nvSpPr>
        <p:spPr bwMode="auto">
          <a:xfrm>
            <a:off x="5029200" y="2209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36"/>
          <p:cNvSpPr>
            <a:spLocks noChangeShapeType="1"/>
          </p:cNvSpPr>
          <p:nvPr/>
        </p:nvSpPr>
        <p:spPr bwMode="auto">
          <a:xfrm>
            <a:off x="6248400" y="22098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37"/>
          <p:cNvSpPr>
            <a:spLocks noChangeShapeType="1"/>
          </p:cNvSpPr>
          <p:nvPr/>
        </p:nvSpPr>
        <p:spPr bwMode="auto">
          <a:xfrm>
            <a:off x="5029200" y="5257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38"/>
          <p:cNvSpPr>
            <a:spLocks noChangeShapeType="1"/>
          </p:cNvSpPr>
          <p:nvPr/>
        </p:nvSpPr>
        <p:spPr bwMode="auto">
          <a:xfrm>
            <a:off x="5029200" y="5257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Rectangle 39"/>
          <p:cNvSpPr>
            <a:spLocks noChangeArrowheads="1"/>
          </p:cNvSpPr>
          <p:nvPr/>
        </p:nvSpPr>
        <p:spPr bwMode="auto">
          <a:xfrm>
            <a:off x="4495800" y="5410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9477" name="Line 40"/>
          <p:cNvSpPr>
            <a:spLocks noChangeShapeType="1"/>
          </p:cNvSpPr>
          <p:nvPr/>
        </p:nvSpPr>
        <p:spPr bwMode="auto">
          <a:xfrm>
            <a:off x="4191000" y="35052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Line 41"/>
          <p:cNvSpPr>
            <a:spLocks noChangeShapeType="1"/>
          </p:cNvSpPr>
          <p:nvPr/>
        </p:nvSpPr>
        <p:spPr bwMode="auto">
          <a:xfrm flipH="1">
            <a:off x="4191000" y="28194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Line 42"/>
          <p:cNvSpPr>
            <a:spLocks noChangeShapeType="1"/>
          </p:cNvSpPr>
          <p:nvPr/>
        </p:nvSpPr>
        <p:spPr bwMode="auto">
          <a:xfrm>
            <a:off x="4876800" y="2819400"/>
            <a:ext cx="533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Line 43"/>
          <p:cNvSpPr>
            <a:spLocks noChangeShapeType="1"/>
          </p:cNvSpPr>
          <p:nvPr/>
        </p:nvSpPr>
        <p:spPr bwMode="auto">
          <a:xfrm>
            <a:off x="4114800" y="3505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1" name="Line 44"/>
          <p:cNvSpPr>
            <a:spLocks noChangeShapeType="1"/>
          </p:cNvSpPr>
          <p:nvPr/>
        </p:nvSpPr>
        <p:spPr bwMode="auto">
          <a:xfrm>
            <a:off x="4191000" y="43434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2" name="Line 45"/>
          <p:cNvSpPr>
            <a:spLocks noChangeShapeType="1"/>
          </p:cNvSpPr>
          <p:nvPr/>
        </p:nvSpPr>
        <p:spPr bwMode="auto">
          <a:xfrm flipH="1">
            <a:off x="4953000" y="43434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3" name="Line 46"/>
          <p:cNvSpPr>
            <a:spLocks noChangeShapeType="1"/>
          </p:cNvSpPr>
          <p:nvPr/>
        </p:nvSpPr>
        <p:spPr bwMode="auto">
          <a:xfrm>
            <a:off x="4038600" y="4343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4" name="Line 47"/>
          <p:cNvSpPr>
            <a:spLocks noChangeShapeType="1"/>
          </p:cNvSpPr>
          <p:nvPr/>
        </p:nvSpPr>
        <p:spPr bwMode="auto">
          <a:xfrm flipH="1">
            <a:off x="3581400" y="4495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5" name="Line 48"/>
          <p:cNvSpPr>
            <a:spLocks noChangeShapeType="1"/>
          </p:cNvSpPr>
          <p:nvPr/>
        </p:nvSpPr>
        <p:spPr bwMode="auto">
          <a:xfrm flipV="1">
            <a:off x="3581400" y="28956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6" name="Line 49"/>
          <p:cNvSpPr>
            <a:spLocks noChangeShapeType="1"/>
          </p:cNvSpPr>
          <p:nvPr/>
        </p:nvSpPr>
        <p:spPr bwMode="auto">
          <a:xfrm>
            <a:off x="3581400" y="28956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7" name="Line 50"/>
          <p:cNvSpPr>
            <a:spLocks noChangeShapeType="1"/>
          </p:cNvSpPr>
          <p:nvPr/>
        </p:nvSpPr>
        <p:spPr bwMode="auto">
          <a:xfrm>
            <a:off x="3886200" y="2895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96A6917-1DFD-D8BC-9BCD-908E39045923}"/>
                  </a:ext>
                </a:extLst>
              </p14:cNvPr>
              <p14:cNvContentPartPr/>
              <p14:nvPr/>
            </p14:nvContentPartPr>
            <p14:xfrm>
              <a:off x="2039400" y="1588680"/>
              <a:ext cx="5461560" cy="4988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96A6917-1DFD-D8BC-9BCD-908E3904592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30040" y="1579320"/>
                <a:ext cx="5480280" cy="5007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Immediate Post Dominator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u="sng"/>
              <a:t>Defn: Immediate post dominator</a:t>
            </a:r>
            <a:r>
              <a:rPr lang="en-US" altLang="en-US"/>
              <a:t> (ipdom) – Each node n has a unique immediate post dominator m that is the first post dominator of n on any path from n to the Exit</a:t>
            </a:r>
          </a:p>
          <a:p>
            <a:pPr lvl="1"/>
            <a:r>
              <a:rPr lang="en-US" altLang="en-US"/>
              <a:t>Closest node that post dominates</a:t>
            </a:r>
          </a:p>
          <a:p>
            <a:pPr lvl="1"/>
            <a:r>
              <a:rPr lang="en-US" altLang="en-US"/>
              <a:t>First breadth-first successor that post dominates a node</a:t>
            </a:r>
          </a:p>
        </p:txBody>
      </p:sp>
      <p:sp>
        <p:nvSpPr>
          <p:cNvPr id="20484" name="Rectangle 24"/>
          <p:cNvSpPr>
            <a:spLocks noChangeArrowheads="1"/>
          </p:cNvSpPr>
          <p:nvPr/>
        </p:nvSpPr>
        <p:spPr bwMode="auto">
          <a:xfrm>
            <a:off x="63246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0485" name="Rectangle 25"/>
          <p:cNvSpPr>
            <a:spLocks noChangeArrowheads="1"/>
          </p:cNvSpPr>
          <p:nvPr/>
        </p:nvSpPr>
        <p:spPr bwMode="auto">
          <a:xfrm>
            <a:off x="57150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0486" name="Rectangle 26"/>
          <p:cNvSpPr>
            <a:spLocks noChangeArrowheads="1"/>
          </p:cNvSpPr>
          <p:nvPr/>
        </p:nvSpPr>
        <p:spPr bwMode="auto">
          <a:xfrm>
            <a:off x="64008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0487" name="Rectangle 27"/>
          <p:cNvSpPr>
            <a:spLocks noChangeArrowheads="1"/>
          </p:cNvSpPr>
          <p:nvPr/>
        </p:nvSpPr>
        <p:spPr bwMode="auto">
          <a:xfrm>
            <a:off x="68580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0488" name="Rectangle 28"/>
          <p:cNvSpPr>
            <a:spLocks noChangeArrowheads="1"/>
          </p:cNvSpPr>
          <p:nvPr/>
        </p:nvSpPr>
        <p:spPr bwMode="auto">
          <a:xfrm>
            <a:off x="57912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0489" name="Line 29"/>
          <p:cNvSpPr>
            <a:spLocks noChangeShapeType="1"/>
          </p:cNvSpPr>
          <p:nvPr/>
        </p:nvSpPr>
        <p:spPr bwMode="auto">
          <a:xfrm>
            <a:off x="6705600" y="2895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30"/>
          <p:cNvSpPr>
            <a:spLocks noChangeShapeType="1"/>
          </p:cNvSpPr>
          <p:nvPr/>
        </p:nvSpPr>
        <p:spPr bwMode="auto">
          <a:xfrm flipH="1">
            <a:off x="6096000" y="2895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Rectangle 31"/>
          <p:cNvSpPr>
            <a:spLocks noChangeArrowheads="1"/>
          </p:cNvSpPr>
          <p:nvPr/>
        </p:nvSpPr>
        <p:spPr bwMode="auto">
          <a:xfrm>
            <a:off x="68580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0492" name="Rectangle 32"/>
          <p:cNvSpPr>
            <a:spLocks noChangeArrowheads="1"/>
          </p:cNvSpPr>
          <p:nvPr/>
        </p:nvSpPr>
        <p:spPr bwMode="auto">
          <a:xfrm>
            <a:off x="64008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0493" name="Line 33"/>
          <p:cNvSpPr>
            <a:spLocks noChangeShapeType="1"/>
          </p:cNvSpPr>
          <p:nvPr/>
        </p:nvSpPr>
        <p:spPr bwMode="auto">
          <a:xfrm>
            <a:off x="6096000" y="3657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34"/>
          <p:cNvSpPr>
            <a:spLocks noChangeShapeType="1"/>
          </p:cNvSpPr>
          <p:nvPr/>
        </p:nvSpPr>
        <p:spPr bwMode="auto">
          <a:xfrm flipH="1">
            <a:off x="67818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35"/>
          <p:cNvSpPr>
            <a:spLocks noChangeShapeType="1"/>
          </p:cNvSpPr>
          <p:nvPr/>
        </p:nvSpPr>
        <p:spPr bwMode="auto">
          <a:xfrm flipH="1">
            <a:off x="6172200" y="4419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36"/>
          <p:cNvSpPr>
            <a:spLocks noChangeShapeType="1"/>
          </p:cNvSpPr>
          <p:nvPr/>
        </p:nvSpPr>
        <p:spPr bwMode="auto">
          <a:xfrm>
            <a:off x="67818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37"/>
          <p:cNvSpPr>
            <a:spLocks noChangeShapeType="1"/>
          </p:cNvSpPr>
          <p:nvPr/>
        </p:nvSpPr>
        <p:spPr bwMode="auto">
          <a:xfrm>
            <a:off x="6172200" y="5181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38"/>
          <p:cNvSpPr>
            <a:spLocks noChangeShapeType="1"/>
          </p:cNvSpPr>
          <p:nvPr/>
        </p:nvSpPr>
        <p:spPr bwMode="auto">
          <a:xfrm flipH="1">
            <a:off x="6781800" y="5181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Oval 39"/>
          <p:cNvSpPr>
            <a:spLocks noChangeArrowheads="1"/>
          </p:cNvSpPr>
          <p:nvPr/>
        </p:nvSpPr>
        <p:spPr bwMode="auto">
          <a:xfrm>
            <a:off x="6324600" y="17526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20500" name="Oval 40"/>
          <p:cNvSpPr>
            <a:spLocks noChangeArrowheads="1"/>
          </p:cNvSpPr>
          <p:nvPr/>
        </p:nvSpPr>
        <p:spPr bwMode="auto">
          <a:xfrm>
            <a:off x="64008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20501" name="Line 41"/>
          <p:cNvSpPr>
            <a:spLocks noChangeShapeType="1"/>
          </p:cNvSpPr>
          <p:nvPr/>
        </p:nvSpPr>
        <p:spPr bwMode="auto">
          <a:xfrm>
            <a:off x="67056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42"/>
          <p:cNvSpPr>
            <a:spLocks noChangeShapeType="1"/>
          </p:cNvSpPr>
          <p:nvPr/>
        </p:nvSpPr>
        <p:spPr bwMode="auto">
          <a:xfrm>
            <a:off x="67818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43"/>
          <p:cNvSpPr>
            <a:spLocks noChangeShapeType="1"/>
          </p:cNvSpPr>
          <p:nvPr/>
        </p:nvSpPr>
        <p:spPr bwMode="auto">
          <a:xfrm>
            <a:off x="69342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4" name="Line 44"/>
          <p:cNvSpPr>
            <a:spLocks noChangeShapeType="1"/>
          </p:cNvSpPr>
          <p:nvPr/>
        </p:nvSpPr>
        <p:spPr bwMode="auto">
          <a:xfrm>
            <a:off x="6934200" y="6096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5" name="Line 45"/>
          <p:cNvSpPr>
            <a:spLocks noChangeShapeType="1"/>
          </p:cNvSpPr>
          <p:nvPr/>
        </p:nvSpPr>
        <p:spPr bwMode="auto">
          <a:xfrm flipH="1">
            <a:off x="7162800" y="3886200"/>
            <a:ext cx="152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6" name="Line 46"/>
          <p:cNvSpPr>
            <a:spLocks noChangeShapeType="1"/>
          </p:cNvSpPr>
          <p:nvPr/>
        </p:nvSpPr>
        <p:spPr bwMode="auto">
          <a:xfrm flipV="1">
            <a:off x="8077200" y="38862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7" name="Line 47"/>
          <p:cNvSpPr>
            <a:spLocks noChangeShapeType="1"/>
          </p:cNvSpPr>
          <p:nvPr/>
        </p:nvSpPr>
        <p:spPr bwMode="auto">
          <a:xfrm>
            <a:off x="7315200" y="38862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7D58270-4A01-FDE4-C0F8-295370D0E67E}"/>
                  </a:ext>
                </a:extLst>
              </p14:cNvPr>
              <p14:cNvContentPartPr/>
              <p14:nvPr/>
            </p14:nvContentPartPr>
            <p14:xfrm>
              <a:off x="1494720" y="2440440"/>
              <a:ext cx="7225200" cy="3528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7D58270-4A01-FDE4-C0F8-295370D0E67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85360" y="2431080"/>
                <a:ext cx="7243920" cy="3547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Do We Care About Dominators?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000"/>
              <a:t>Loop detection – next subject</a:t>
            </a:r>
          </a:p>
          <a:p>
            <a:r>
              <a:rPr lang="en-US" altLang="en-US" sz="2000"/>
              <a:t>Dominator</a:t>
            </a:r>
          </a:p>
          <a:p>
            <a:pPr lvl="1"/>
            <a:r>
              <a:rPr lang="en-US" altLang="en-US" sz="1800">
                <a:sym typeface="Wingdings" panose="05000000000000000000" pitchFamily="2" charset="2"/>
              </a:rPr>
              <a:t>Guaranteed to execute before</a:t>
            </a:r>
          </a:p>
          <a:p>
            <a:pPr lvl="1"/>
            <a:r>
              <a:rPr lang="en-US" altLang="en-US" sz="1800">
                <a:sym typeface="Wingdings" panose="05000000000000000000" pitchFamily="2" charset="2"/>
              </a:rPr>
              <a:t>Redundant computation – an op is redundant if it is computed in a dominating BB</a:t>
            </a:r>
          </a:p>
          <a:p>
            <a:pPr lvl="1"/>
            <a:r>
              <a:rPr lang="en-US" altLang="en-US" sz="1800">
                <a:sym typeface="Wingdings" panose="05000000000000000000" pitchFamily="2" charset="2"/>
              </a:rPr>
              <a:t>Most global optimizations use dominance info</a:t>
            </a:r>
          </a:p>
          <a:p>
            <a:r>
              <a:rPr lang="en-US" altLang="en-US" sz="2000">
                <a:sym typeface="Wingdings" panose="05000000000000000000" pitchFamily="2" charset="2"/>
              </a:rPr>
              <a:t>Post dominator</a:t>
            </a:r>
          </a:p>
          <a:p>
            <a:pPr lvl="1"/>
            <a:r>
              <a:rPr lang="en-US" altLang="en-US" sz="1800">
                <a:sym typeface="Wingdings" panose="05000000000000000000" pitchFamily="2" charset="2"/>
              </a:rPr>
              <a:t>Guaranteed to execute after</a:t>
            </a:r>
          </a:p>
          <a:p>
            <a:pPr lvl="1"/>
            <a:r>
              <a:rPr lang="en-US" altLang="en-US" sz="1800">
                <a:sym typeface="Wingdings" panose="05000000000000000000" pitchFamily="2" charset="2"/>
              </a:rPr>
              <a:t>Make a guess (ie 2 pointers do not point to the same locn)</a:t>
            </a:r>
          </a:p>
          <a:p>
            <a:pPr lvl="1"/>
            <a:r>
              <a:rPr lang="en-US" altLang="en-US" sz="1800">
                <a:sym typeface="Wingdings" panose="05000000000000000000" pitchFamily="2" charset="2"/>
              </a:rPr>
              <a:t>Check they really do not point to one another in the post dominating BB</a:t>
            </a:r>
            <a:endParaRPr lang="en-US" altLang="en-US" sz="1800"/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64008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57912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1510" name="Rectangle 7"/>
          <p:cNvSpPr>
            <a:spLocks noChangeArrowheads="1"/>
          </p:cNvSpPr>
          <p:nvPr/>
        </p:nvSpPr>
        <p:spPr bwMode="auto">
          <a:xfrm>
            <a:off x="64770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1511" name="Rectangle 8"/>
          <p:cNvSpPr>
            <a:spLocks noChangeArrowheads="1"/>
          </p:cNvSpPr>
          <p:nvPr/>
        </p:nvSpPr>
        <p:spPr bwMode="auto">
          <a:xfrm>
            <a:off x="69342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1512" name="Rectangle 9"/>
          <p:cNvSpPr>
            <a:spLocks noChangeArrowheads="1"/>
          </p:cNvSpPr>
          <p:nvPr/>
        </p:nvSpPr>
        <p:spPr bwMode="auto">
          <a:xfrm>
            <a:off x="5867400" y="4800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1513" name="Line 10"/>
          <p:cNvSpPr>
            <a:spLocks noChangeShapeType="1"/>
          </p:cNvSpPr>
          <p:nvPr/>
        </p:nvSpPr>
        <p:spPr bwMode="auto">
          <a:xfrm>
            <a:off x="6781800" y="2971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1"/>
          <p:cNvSpPr>
            <a:spLocks noChangeShapeType="1"/>
          </p:cNvSpPr>
          <p:nvPr/>
        </p:nvSpPr>
        <p:spPr bwMode="auto">
          <a:xfrm flipH="1">
            <a:off x="6172200" y="2971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Rectangle 12"/>
          <p:cNvSpPr>
            <a:spLocks noChangeArrowheads="1"/>
          </p:cNvSpPr>
          <p:nvPr/>
        </p:nvSpPr>
        <p:spPr bwMode="auto">
          <a:xfrm>
            <a:off x="6934200" y="4800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1516" name="Rectangle 13"/>
          <p:cNvSpPr>
            <a:spLocks noChangeArrowheads="1"/>
          </p:cNvSpPr>
          <p:nvPr/>
        </p:nvSpPr>
        <p:spPr bwMode="auto">
          <a:xfrm>
            <a:off x="6477000" y="5562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1517" name="Line 14"/>
          <p:cNvSpPr>
            <a:spLocks noChangeShapeType="1"/>
          </p:cNvSpPr>
          <p:nvPr/>
        </p:nvSpPr>
        <p:spPr bwMode="auto">
          <a:xfrm>
            <a:off x="6172200" y="3733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5"/>
          <p:cNvSpPr>
            <a:spLocks noChangeShapeType="1"/>
          </p:cNvSpPr>
          <p:nvPr/>
        </p:nvSpPr>
        <p:spPr bwMode="auto">
          <a:xfrm flipH="1">
            <a:off x="6858000" y="3733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6"/>
          <p:cNvSpPr>
            <a:spLocks noChangeShapeType="1"/>
          </p:cNvSpPr>
          <p:nvPr/>
        </p:nvSpPr>
        <p:spPr bwMode="auto">
          <a:xfrm flipH="1">
            <a:off x="6248400" y="4495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7"/>
          <p:cNvSpPr>
            <a:spLocks noChangeShapeType="1"/>
          </p:cNvSpPr>
          <p:nvPr/>
        </p:nvSpPr>
        <p:spPr bwMode="auto">
          <a:xfrm>
            <a:off x="6858000" y="4495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8"/>
          <p:cNvSpPr>
            <a:spLocks noChangeShapeType="1"/>
          </p:cNvSpPr>
          <p:nvPr/>
        </p:nvSpPr>
        <p:spPr bwMode="auto">
          <a:xfrm>
            <a:off x="6248400" y="5257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9"/>
          <p:cNvSpPr>
            <a:spLocks noChangeShapeType="1"/>
          </p:cNvSpPr>
          <p:nvPr/>
        </p:nvSpPr>
        <p:spPr bwMode="auto">
          <a:xfrm flipH="1">
            <a:off x="6858000" y="5257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Oval 20"/>
          <p:cNvSpPr>
            <a:spLocks noChangeArrowheads="1"/>
          </p:cNvSpPr>
          <p:nvPr/>
        </p:nvSpPr>
        <p:spPr bwMode="auto">
          <a:xfrm>
            <a:off x="6400800" y="18288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21524" name="Oval 21"/>
          <p:cNvSpPr>
            <a:spLocks noChangeArrowheads="1"/>
          </p:cNvSpPr>
          <p:nvPr/>
        </p:nvSpPr>
        <p:spPr bwMode="auto">
          <a:xfrm>
            <a:off x="6477000" y="63246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21525" name="Line 22"/>
          <p:cNvSpPr>
            <a:spLocks noChangeShapeType="1"/>
          </p:cNvSpPr>
          <p:nvPr/>
        </p:nvSpPr>
        <p:spPr bwMode="auto">
          <a:xfrm>
            <a:off x="6781800" y="2209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Line 23"/>
          <p:cNvSpPr>
            <a:spLocks noChangeShapeType="1"/>
          </p:cNvSpPr>
          <p:nvPr/>
        </p:nvSpPr>
        <p:spPr bwMode="auto">
          <a:xfrm>
            <a:off x="6858000" y="6019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AC974DF-F998-DB1F-B35D-C82C9B7342AA}"/>
                  </a:ext>
                </a:extLst>
              </p14:cNvPr>
              <p14:cNvContentPartPr/>
              <p14:nvPr/>
            </p14:nvContentPartPr>
            <p14:xfrm>
              <a:off x="1214280" y="1616760"/>
              <a:ext cx="8844120" cy="5565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AC974DF-F998-DB1F-B35D-C82C9B7342A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04920" y="1607400"/>
                <a:ext cx="8862840" cy="5584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Natural Loops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Cycle suitable for optimization</a:t>
            </a:r>
          </a:p>
          <a:p>
            <a:pPr lvl="1"/>
            <a:r>
              <a:rPr lang="en-US" altLang="en-US" sz="2400"/>
              <a:t>Discuss optimizations later</a:t>
            </a:r>
          </a:p>
          <a:p>
            <a:r>
              <a:rPr lang="en-US" altLang="en-US" sz="2800"/>
              <a:t>2 properties</a:t>
            </a:r>
          </a:p>
          <a:p>
            <a:pPr lvl="1"/>
            <a:r>
              <a:rPr lang="en-US" altLang="en-US" sz="2400"/>
              <a:t>Single entry point called the </a:t>
            </a:r>
            <a:r>
              <a:rPr lang="en-US" altLang="en-US" sz="2400" u="sng"/>
              <a:t>header</a:t>
            </a:r>
          </a:p>
          <a:p>
            <a:pPr lvl="2"/>
            <a:r>
              <a:rPr lang="en-US" altLang="en-US" sz="2000"/>
              <a:t>Header </a:t>
            </a:r>
            <a:r>
              <a:rPr lang="en-US" altLang="en-US" sz="2000" u="sng"/>
              <a:t>dominates</a:t>
            </a:r>
            <a:r>
              <a:rPr lang="en-US" altLang="en-US" sz="2000"/>
              <a:t> all blocks in the loop</a:t>
            </a:r>
          </a:p>
          <a:p>
            <a:pPr lvl="1"/>
            <a:r>
              <a:rPr lang="en-US" altLang="en-US" sz="2400"/>
              <a:t>Must be one way to iterate the loop (ie at least 1 path back to the header from within the loop) called a </a:t>
            </a:r>
            <a:r>
              <a:rPr lang="en-US" altLang="en-US" sz="2400" u="sng"/>
              <a:t>backedge</a:t>
            </a:r>
          </a:p>
          <a:p>
            <a:r>
              <a:rPr lang="en-US" altLang="en-US" sz="2800"/>
              <a:t>Backedge detection</a:t>
            </a:r>
          </a:p>
          <a:p>
            <a:pPr lvl="1"/>
            <a:r>
              <a:rPr lang="en-US" altLang="en-US" sz="2400"/>
              <a:t>Edge, x</a:t>
            </a:r>
            <a:r>
              <a:rPr lang="en-US" altLang="en-US" sz="2400">
                <a:sym typeface="Wingdings" panose="05000000000000000000" pitchFamily="2" charset="2"/>
              </a:rPr>
              <a:t> y where the target (y) dominates the source (x)</a:t>
            </a:r>
            <a:endParaRPr lang="en-US" altLang="en-US" sz="240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BD2C7AA-8089-0F1B-CA92-F632260C7736}"/>
                  </a:ext>
                </a:extLst>
              </p14:cNvPr>
              <p14:cNvContentPartPr/>
              <p14:nvPr/>
            </p14:nvContentPartPr>
            <p14:xfrm>
              <a:off x="720000" y="420120"/>
              <a:ext cx="8920800" cy="6206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BD2C7AA-8089-0F1B-CA92-F632260C773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0640" y="410760"/>
                <a:ext cx="8939520" cy="6224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Backedge Example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43434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43434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3557" name="Line 6"/>
          <p:cNvSpPr>
            <a:spLocks noChangeShapeType="1"/>
          </p:cNvSpPr>
          <p:nvPr/>
        </p:nvSpPr>
        <p:spPr bwMode="auto">
          <a:xfrm>
            <a:off x="4724400" y="2895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Rectangle 7"/>
          <p:cNvSpPr>
            <a:spLocks noChangeArrowheads="1"/>
          </p:cNvSpPr>
          <p:nvPr/>
        </p:nvSpPr>
        <p:spPr bwMode="auto">
          <a:xfrm>
            <a:off x="48006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3559" name="Rectangle 8"/>
          <p:cNvSpPr>
            <a:spLocks noChangeArrowheads="1"/>
          </p:cNvSpPr>
          <p:nvPr/>
        </p:nvSpPr>
        <p:spPr bwMode="auto">
          <a:xfrm>
            <a:off x="43434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3560" name="Line 9"/>
          <p:cNvSpPr>
            <a:spLocks noChangeShapeType="1"/>
          </p:cNvSpPr>
          <p:nvPr/>
        </p:nvSpPr>
        <p:spPr bwMode="auto">
          <a:xfrm>
            <a:off x="47244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Line 10"/>
          <p:cNvSpPr>
            <a:spLocks noChangeShapeType="1"/>
          </p:cNvSpPr>
          <p:nvPr/>
        </p:nvSpPr>
        <p:spPr bwMode="auto">
          <a:xfrm flipH="1">
            <a:off x="47244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Oval 11"/>
          <p:cNvSpPr>
            <a:spLocks noChangeArrowheads="1"/>
          </p:cNvSpPr>
          <p:nvPr/>
        </p:nvSpPr>
        <p:spPr bwMode="auto">
          <a:xfrm>
            <a:off x="3200400" y="1676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23563" name="Oval 12"/>
          <p:cNvSpPr>
            <a:spLocks noChangeArrowheads="1"/>
          </p:cNvSpPr>
          <p:nvPr/>
        </p:nvSpPr>
        <p:spPr bwMode="auto">
          <a:xfrm>
            <a:off x="43434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23564" name="Line 13"/>
          <p:cNvSpPr>
            <a:spLocks noChangeShapeType="1"/>
          </p:cNvSpPr>
          <p:nvPr/>
        </p:nvSpPr>
        <p:spPr bwMode="auto">
          <a:xfrm>
            <a:off x="47244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4"/>
          <p:cNvSpPr>
            <a:spLocks noChangeShapeType="1"/>
          </p:cNvSpPr>
          <p:nvPr/>
        </p:nvSpPr>
        <p:spPr bwMode="auto">
          <a:xfrm>
            <a:off x="4724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5"/>
          <p:cNvSpPr>
            <a:spLocks noChangeShapeType="1"/>
          </p:cNvSpPr>
          <p:nvPr/>
        </p:nvSpPr>
        <p:spPr bwMode="auto">
          <a:xfrm>
            <a:off x="4572000" y="3657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6"/>
          <p:cNvSpPr>
            <a:spLocks noChangeShapeType="1"/>
          </p:cNvSpPr>
          <p:nvPr/>
        </p:nvSpPr>
        <p:spPr bwMode="auto">
          <a:xfrm>
            <a:off x="4572000" y="5181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7"/>
          <p:cNvSpPr>
            <a:spLocks noChangeShapeType="1"/>
          </p:cNvSpPr>
          <p:nvPr/>
        </p:nvSpPr>
        <p:spPr bwMode="auto">
          <a:xfrm flipH="1">
            <a:off x="4038600" y="5334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8"/>
          <p:cNvSpPr>
            <a:spLocks noChangeShapeType="1"/>
          </p:cNvSpPr>
          <p:nvPr/>
        </p:nvSpPr>
        <p:spPr bwMode="auto">
          <a:xfrm flipV="1">
            <a:off x="4038600" y="30480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9"/>
          <p:cNvSpPr>
            <a:spLocks noChangeShapeType="1"/>
          </p:cNvSpPr>
          <p:nvPr/>
        </p:nvSpPr>
        <p:spPr bwMode="auto">
          <a:xfrm>
            <a:off x="4038600" y="3048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20"/>
          <p:cNvSpPr>
            <a:spLocks noChangeShapeType="1"/>
          </p:cNvSpPr>
          <p:nvPr/>
        </p:nvSpPr>
        <p:spPr bwMode="auto">
          <a:xfrm>
            <a:off x="44958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Rectangle 21"/>
          <p:cNvSpPr>
            <a:spLocks noChangeArrowheads="1"/>
          </p:cNvSpPr>
          <p:nvPr/>
        </p:nvSpPr>
        <p:spPr bwMode="auto">
          <a:xfrm>
            <a:off x="43434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3573" name="Line 22"/>
          <p:cNvSpPr>
            <a:spLocks noChangeShapeType="1"/>
          </p:cNvSpPr>
          <p:nvPr/>
        </p:nvSpPr>
        <p:spPr bwMode="auto">
          <a:xfrm>
            <a:off x="4724400" y="5181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Rectangle 23"/>
          <p:cNvSpPr>
            <a:spLocks noChangeArrowheads="1"/>
          </p:cNvSpPr>
          <p:nvPr/>
        </p:nvSpPr>
        <p:spPr bwMode="auto">
          <a:xfrm>
            <a:off x="43434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3575" name="Line 24"/>
          <p:cNvSpPr>
            <a:spLocks noChangeShapeType="1"/>
          </p:cNvSpPr>
          <p:nvPr/>
        </p:nvSpPr>
        <p:spPr bwMode="auto">
          <a:xfrm>
            <a:off x="3962400" y="190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Line 25"/>
          <p:cNvSpPr>
            <a:spLocks noChangeShapeType="1"/>
          </p:cNvSpPr>
          <p:nvPr/>
        </p:nvSpPr>
        <p:spPr bwMode="auto">
          <a:xfrm>
            <a:off x="4876800" y="28956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7" name="Line 26"/>
          <p:cNvSpPr>
            <a:spLocks noChangeShapeType="1"/>
          </p:cNvSpPr>
          <p:nvPr/>
        </p:nvSpPr>
        <p:spPr bwMode="auto">
          <a:xfrm>
            <a:off x="4876800" y="2971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8" name="Line 27"/>
          <p:cNvSpPr>
            <a:spLocks noChangeShapeType="1"/>
          </p:cNvSpPr>
          <p:nvPr/>
        </p:nvSpPr>
        <p:spPr bwMode="auto">
          <a:xfrm>
            <a:off x="6096000" y="29718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9" name="Line 28"/>
          <p:cNvSpPr>
            <a:spLocks noChangeShapeType="1"/>
          </p:cNvSpPr>
          <p:nvPr/>
        </p:nvSpPr>
        <p:spPr bwMode="auto">
          <a:xfrm>
            <a:off x="4876800" y="5334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0" name="Line 29"/>
          <p:cNvSpPr>
            <a:spLocks noChangeShapeType="1"/>
          </p:cNvSpPr>
          <p:nvPr/>
        </p:nvSpPr>
        <p:spPr bwMode="auto">
          <a:xfrm>
            <a:off x="48768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1" name="Line 30"/>
          <p:cNvSpPr>
            <a:spLocks noChangeShapeType="1"/>
          </p:cNvSpPr>
          <p:nvPr/>
        </p:nvSpPr>
        <p:spPr bwMode="auto">
          <a:xfrm>
            <a:off x="5334000" y="4419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2" name="Line 31"/>
          <p:cNvSpPr>
            <a:spLocks noChangeShapeType="1"/>
          </p:cNvSpPr>
          <p:nvPr/>
        </p:nvSpPr>
        <p:spPr bwMode="auto">
          <a:xfrm>
            <a:off x="5334000" y="4572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3" name="Line 32"/>
          <p:cNvSpPr>
            <a:spLocks noChangeShapeType="1"/>
          </p:cNvSpPr>
          <p:nvPr/>
        </p:nvSpPr>
        <p:spPr bwMode="auto">
          <a:xfrm>
            <a:off x="5029200" y="3048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4" name="Line 33"/>
          <p:cNvSpPr>
            <a:spLocks noChangeShapeType="1"/>
          </p:cNvSpPr>
          <p:nvPr/>
        </p:nvSpPr>
        <p:spPr bwMode="auto">
          <a:xfrm>
            <a:off x="50292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5" name="Line 34"/>
          <p:cNvSpPr>
            <a:spLocks noChangeShapeType="1"/>
          </p:cNvSpPr>
          <p:nvPr/>
        </p:nvSpPr>
        <p:spPr bwMode="auto">
          <a:xfrm flipV="1">
            <a:off x="5715000" y="30480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6" name="Line 35"/>
          <p:cNvSpPr>
            <a:spLocks noChangeShapeType="1"/>
          </p:cNvSpPr>
          <p:nvPr/>
        </p:nvSpPr>
        <p:spPr bwMode="auto">
          <a:xfrm>
            <a:off x="44196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7" name="Line 36"/>
          <p:cNvSpPr>
            <a:spLocks noChangeShapeType="1"/>
          </p:cNvSpPr>
          <p:nvPr/>
        </p:nvSpPr>
        <p:spPr bwMode="auto">
          <a:xfrm flipH="1">
            <a:off x="3733800" y="6096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8" name="Line 37"/>
          <p:cNvSpPr>
            <a:spLocks noChangeShapeType="1"/>
          </p:cNvSpPr>
          <p:nvPr/>
        </p:nvSpPr>
        <p:spPr bwMode="auto">
          <a:xfrm flipV="1">
            <a:off x="3733800" y="22860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9" name="Line 38"/>
          <p:cNvSpPr>
            <a:spLocks noChangeShapeType="1"/>
          </p:cNvSpPr>
          <p:nvPr/>
        </p:nvSpPr>
        <p:spPr bwMode="auto">
          <a:xfrm>
            <a:off x="3733800" y="22860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0" name="Line 39"/>
          <p:cNvSpPr>
            <a:spLocks noChangeShapeType="1"/>
          </p:cNvSpPr>
          <p:nvPr/>
        </p:nvSpPr>
        <p:spPr bwMode="auto">
          <a:xfrm>
            <a:off x="44958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E03B544-425F-C633-B93E-250E1EAC5633}"/>
                  </a:ext>
                </a:extLst>
              </p14:cNvPr>
              <p14:cNvContentPartPr/>
              <p14:nvPr/>
            </p14:nvContentPartPr>
            <p14:xfrm>
              <a:off x="2279520" y="2120760"/>
              <a:ext cx="6636600" cy="4431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E03B544-425F-C633-B93E-250E1EAC563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70160" y="2111400"/>
                <a:ext cx="6655320" cy="4449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Loop Detection </a:t>
            </a:r>
          </a:p>
        </p:txBody>
      </p:sp>
      <p:sp>
        <p:nvSpPr>
          <p:cNvPr id="245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Identify all backedges using Dom info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Each backedge (x </a:t>
            </a:r>
            <a:r>
              <a:rPr lang="en-US" altLang="en-US" sz="2800">
                <a:sym typeface="Wingdings" panose="05000000000000000000" pitchFamily="2" charset="2"/>
              </a:rPr>
              <a:t> y) </a:t>
            </a:r>
            <a:r>
              <a:rPr lang="en-US" altLang="en-US" sz="2800"/>
              <a:t>defines a loop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Loop header is the backedge target (y)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Loop BB – basic blocks that comprise the loop</a:t>
            </a:r>
            <a:endParaRPr lang="en-US" altLang="en-US" sz="2400">
              <a:sym typeface="Wingdings" panose="05000000000000000000" pitchFamily="2" charset="2"/>
            </a:endParaRPr>
          </a:p>
          <a:p>
            <a:pPr lvl="2">
              <a:lnSpc>
                <a:spcPct val="90000"/>
              </a:lnSpc>
            </a:pPr>
            <a:r>
              <a:rPr lang="en-US" altLang="en-US" sz="2000">
                <a:sym typeface="Wingdings" panose="05000000000000000000" pitchFamily="2" charset="2"/>
              </a:rPr>
              <a:t>All predecessor blocks of x for which control can reach x without going through y are in the loop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Merge loops with the same header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I.e., a loop with 2 continues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LoopBackedge = LoopBackedge1 + LoopBackedge2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LoopBB = LoopBB1 + LoopBB2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Important property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Header dominates all LoopBB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CD0CE6B-2643-446B-A607-96BC31DC96CC}"/>
                  </a:ext>
                </a:extLst>
              </p14:cNvPr>
              <p14:cNvContentPartPr/>
              <p14:nvPr/>
            </p14:nvContentPartPr>
            <p14:xfrm>
              <a:off x="734400" y="1597680"/>
              <a:ext cx="9067320" cy="4970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CD0CE6B-2643-446B-A607-96BC31DC96C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25040" y="1588320"/>
                <a:ext cx="9086040" cy="4989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8077200" cy="5216525"/>
          </a:xfrm>
        </p:spPr>
        <p:txBody>
          <a:bodyPr/>
          <a:lstStyle/>
          <a:p>
            <a:r>
              <a:rPr lang="en-US" altLang="en-US" dirty="0"/>
              <a:t>eecs583a,eecs583b.eecs.umich.edu servers are ready</a:t>
            </a:r>
          </a:p>
          <a:p>
            <a:pPr lvl="1"/>
            <a:r>
              <a:rPr lang="en-US" altLang="en-US" sz="1800" dirty="0"/>
              <a:t>Everyone has home directory and login</a:t>
            </a:r>
          </a:p>
          <a:p>
            <a:r>
              <a:rPr lang="en-US" altLang="en-US" dirty="0"/>
              <a:t>HW 0 – Due Next Monday, but nothing to turn in</a:t>
            </a:r>
          </a:p>
          <a:p>
            <a:pPr lvl="1"/>
            <a:r>
              <a:rPr lang="en-US" altLang="en-US" sz="1800" dirty="0"/>
              <a:t>Please get this done ASAP, talk to Aditya/</a:t>
            </a:r>
            <a:r>
              <a:rPr lang="en-US" altLang="en-US" sz="1800" dirty="0" err="1"/>
              <a:t>Tarun</a:t>
            </a:r>
            <a:r>
              <a:rPr lang="en-US" altLang="en-US" sz="1800" dirty="0"/>
              <a:t> if you have problems</a:t>
            </a:r>
          </a:p>
          <a:p>
            <a:pPr lvl="1"/>
            <a:r>
              <a:rPr lang="en-US" altLang="en-US" sz="1800" dirty="0"/>
              <a:t>Needed for HW 1 which goes out next Friday</a:t>
            </a:r>
          </a:p>
          <a:p>
            <a:pPr lvl="1"/>
            <a:r>
              <a:rPr lang="en-US" altLang="en-US" sz="1800" dirty="0"/>
              <a:t>Go to </a:t>
            </a:r>
            <a:r>
              <a:rPr lang="en-US" altLang="en-US" sz="1800" dirty="0">
                <a:hlinkClick r:id="rId2"/>
              </a:rPr>
              <a:t>http://llvm.org</a:t>
            </a:r>
            <a:endParaRPr lang="en-US" altLang="en-US" sz="1800" dirty="0"/>
          </a:p>
          <a:p>
            <a:pPr lvl="1"/>
            <a:r>
              <a:rPr lang="en-US" altLang="en-US" sz="1800" dirty="0"/>
              <a:t>Detailed instructions on piazza, see Aditya’s post</a:t>
            </a:r>
          </a:p>
          <a:p>
            <a:r>
              <a:rPr lang="en-US" altLang="en-US" dirty="0"/>
              <a:t>Reading</a:t>
            </a:r>
          </a:p>
          <a:p>
            <a:pPr lvl="1"/>
            <a:r>
              <a:rPr lang="en-US" altLang="en-US" dirty="0"/>
              <a:t>Today’s class</a:t>
            </a:r>
          </a:p>
          <a:p>
            <a:pPr lvl="2"/>
            <a:r>
              <a:rPr lang="en-US" altLang="en-US" dirty="0" err="1"/>
              <a:t>Ch</a:t>
            </a:r>
            <a:r>
              <a:rPr lang="en-US" altLang="en-US" dirty="0"/>
              <a:t> 9.4, 10.4 (6.6, 9.6) from Compilers: Principles, Techniques Tools Ed 1 (Ed 2)</a:t>
            </a:r>
          </a:p>
          <a:p>
            <a:pPr lvl="1"/>
            <a:r>
              <a:rPr lang="en-US" altLang="en-US" dirty="0"/>
              <a:t>Next class</a:t>
            </a:r>
          </a:p>
          <a:p>
            <a:pPr lvl="2"/>
            <a:r>
              <a:rPr lang="en-US" altLang="en-US" dirty="0"/>
              <a:t>“Trace Selection for Compiling Large C Applications to Microcode”, Chang and </a:t>
            </a:r>
            <a:r>
              <a:rPr lang="en-US" altLang="en-US" dirty="0" err="1"/>
              <a:t>Hwu</a:t>
            </a:r>
            <a:r>
              <a:rPr lang="en-US" altLang="en-US" dirty="0"/>
              <a:t>, MICRO-21, 1988.</a:t>
            </a:r>
          </a:p>
          <a:p>
            <a:pPr lvl="2"/>
            <a:r>
              <a:rPr lang="en-US" altLang="en-US" dirty="0"/>
              <a:t>“</a:t>
            </a:r>
            <a:r>
              <a:rPr lang="en-US" altLang="en-US" dirty="0">
                <a:cs typeface="Arial" panose="020B0604020202020204" pitchFamily="34" charset="0"/>
              </a:rPr>
              <a:t>The Superblock: An Effective Technique for VLIW and Superscalar Compilation</a:t>
            </a:r>
            <a:r>
              <a:rPr lang="en-US" altLang="en-US" dirty="0"/>
              <a:t>”, </a:t>
            </a:r>
            <a:r>
              <a:rPr lang="en-US" altLang="en-US" dirty="0" err="1"/>
              <a:t>Hwu</a:t>
            </a:r>
            <a:r>
              <a:rPr lang="en-US" altLang="en-US" dirty="0"/>
              <a:t> et al., Journal of Supercomputing, 1993</a:t>
            </a:r>
          </a:p>
          <a:p>
            <a:pPr lvl="1"/>
            <a:endParaRPr lang="en-US" alt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6BE930C-847C-44E4-E8B0-6E3B161D7E4C}"/>
                  </a:ext>
                </a:extLst>
              </p14:cNvPr>
              <p14:cNvContentPartPr/>
              <p14:nvPr/>
            </p14:nvContentPartPr>
            <p14:xfrm>
              <a:off x="1439640" y="3193200"/>
              <a:ext cx="7625880" cy="3787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6BE930C-847C-44E4-E8B0-6E3B161D7E4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30280" y="3183840"/>
                <a:ext cx="7644600" cy="3806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Loop Detection Example</a:t>
            </a: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43434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43434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5605" name="Line 6"/>
          <p:cNvSpPr>
            <a:spLocks noChangeShapeType="1"/>
          </p:cNvSpPr>
          <p:nvPr/>
        </p:nvSpPr>
        <p:spPr bwMode="auto">
          <a:xfrm>
            <a:off x="4724400" y="2895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Rectangle 7"/>
          <p:cNvSpPr>
            <a:spLocks noChangeArrowheads="1"/>
          </p:cNvSpPr>
          <p:nvPr/>
        </p:nvSpPr>
        <p:spPr bwMode="auto">
          <a:xfrm>
            <a:off x="48006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5607" name="Rectangle 8"/>
          <p:cNvSpPr>
            <a:spLocks noChangeArrowheads="1"/>
          </p:cNvSpPr>
          <p:nvPr/>
        </p:nvSpPr>
        <p:spPr bwMode="auto">
          <a:xfrm>
            <a:off x="43434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5608" name="Line 9"/>
          <p:cNvSpPr>
            <a:spLocks noChangeShapeType="1"/>
          </p:cNvSpPr>
          <p:nvPr/>
        </p:nvSpPr>
        <p:spPr bwMode="auto">
          <a:xfrm>
            <a:off x="47244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10"/>
          <p:cNvSpPr>
            <a:spLocks noChangeShapeType="1"/>
          </p:cNvSpPr>
          <p:nvPr/>
        </p:nvSpPr>
        <p:spPr bwMode="auto">
          <a:xfrm flipH="1">
            <a:off x="47244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Oval 11"/>
          <p:cNvSpPr>
            <a:spLocks noChangeArrowheads="1"/>
          </p:cNvSpPr>
          <p:nvPr/>
        </p:nvSpPr>
        <p:spPr bwMode="auto">
          <a:xfrm>
            <a:off x="3200400" y="1676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25611" name="Oval 12"/>
          <p:cNvSpPr>
            <a:spLocks noChangeArrowheads="1"/>
          </p:cNvSpPr>
          <p:nvPr/>
        </p:nvSpPr>
        <p:spPr bwMode="auto">
          <a:xfrm>
            <a:off x="43434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25612" name="Line 13"/>
          <p:cNvSpPr>
            <a:spLocks noChangeShapeType="1"/>
          </p:cNvSpPr>
          <p:nvPr/>
        </p:nvSpPr>
        <p:spPr bwMode="auto">
          <a:xfrm>
            <a:off x="47244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4"/>
          <p:cNvSpPr>
            <a:spLocks noChangeShapeType="1"/>
          </p:cNvSpPr>
          <p:nvPr/>
        </p:nvSpPr>
        <p:spPr bwMode="auto">
          <a:xfrm>
            <a:off x="4724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5"/>
          <p:cNvSpPr>
            <a:spLocks noChangeShapeType="1"/>
          </p:cNvSpPr>
          <p:nvPr/>
        </p:nvSpPr>
        <p:spPr bwMode="auto">
          <a:xfrm>
            <a:off x="4572000" y="3657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6"/>
          <p:cNvSpPr>
            <a:spLocks noChangeShapeType="1"/>
          </p:cNvSpPr>
          <p:nvPr/>
        </p:nvSpPr>
        <p:spPr bwMode="auto">
          <a:xfrm>
            <a:off x="4572000" y="5181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7"/>
          <p:cNvSpPr>
            <a:spLocks noChangeShapeType="1"/>
          </p:cNvSpPr>
          <p:nvPr/>
        </p:nvSpPr>
        <p:spPr bwMode="auto">
          <a:xfrm flipH="1">
            <a:off x="4038600" y="5334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8"/>
          <p:cNvSpPr>
            <a:spLocks noChangeShapeType="1"/>
          </p:cNvSpPr>
          <p:nvPr/>
        </p:nvSpPr>
        <p:spPr bwMode="auto">
          <a:xfrm flipV="1">
            <a:off x="4038600" y="30480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9"/>
          <p:cNvSpPr>
            <a:spLocks noChangeShapeType="1"/>
          </p:cNvSpPr>
          <p:nvPr/>
        </p:nvSpPr>
        <p:spPr bwMode="auto">
          <a:xfrm>
            <a:off x="4038600" y="3048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20"/>
          <p:cNvSpPr>
            <a:spLocks noChangeShapeType="1"/>
          </p:cNvSpPr>
          <p:nvPr/>
        </p:nvSpPr>
        <p:spPr bwMode="auto">
          <a:xfrm>
            <a:off x="44958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Rectangle 21"/>
          <p:cNvSpPr>
            <a:spLocks noChangeArrowheads="1"/>
          </p:cNvSpPr>
          <p:nvPr/>
        </p:nvSpPr>
        <p:spPr bwMode="auto">
          <a:xfrm>
            <a:off x="43434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5621" name="Line 22"/>
          <p:cNvSpPr>
            <a:spLocks noChangeShapeType="1"/>
          </p:cNvSpPr>
          <p:nvPr/>
        </p:nvSpPr>
        <p:spPr bwMode="auto">
          <a:xfrm>
            <a:off x="4724400" y="5181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Rectangle 23"/>
          <p:cNvSpPr>
            <a:spLocks noChangeArrowheads="1"/>
          </p:cNvSpPr>
          <p:nvPr/>
        </p:nvSpPr>
        <p:spPr bwMode="auto">
          <a:xfrm>
            <a:off x="43434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5623" name="Line 24"/>
          <p:cNvSpPr>
            <a:spLocks noChangeShapeType="1"/>
          </p:cNvSpPr>
          <p:nvPr/>
        </p:nvSpPr>
        <p:spPr bwMode="auto">
          <a:xfrm>
            <a:off x="3962400" y="190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5"/>
          <p:cNvSpPr>
            <a:spLocks noChangeShapeType="1"/>
          </p:cNvSpPr>
          <p:nvPr/>
        </p:nvSpPr>
        <p:spPr bwMode="auto">
          <a:xfrm>
            <a:off x="4876800" y="28956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Line 26"/>
          <p:cNvSpPr>
            <a:spLocks noChangeShapeType="1"/>
          </p:cNvSpPr>
          <p:nvPr/>
        </p:nvSpPr>
        <p:spPr bwMode="auto">
          <a:xfrm>
            <a:off x="4876800" y="2971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6" name="Line 27"/>
          <p:cNvSpPr>
            <a:spLocks noChangeShapeType="1"/>
          </p:cNvSpPr>
          <p:nvPr/>
        </p:nvSpPr>
        <p:spPr bwMode="auto">
          <a:xfrm>
            <a:off x="6096000" y="29718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7" name="Line 28"/>
          <p:cNvSpPr>
            <a:spLocks noChangeShapeType="1"/>
          </p:cNvSpPr>
          <p:nvPr/>
        </p:nvSpPr>
        <p:spPr bwMode="auto">
          <a:xfrm>
            <a:off x="4876800" y="5334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Line 29"/>
          <p:cNvSpPr>
            <a:spLocks noChangeShapeType="1"/>
          </p:cNvSpPr>
          <p:nvPr/>
        </p:nvSpPr>
        <p:spPr bwMode="auto">
          <a:xfrm>
            <a:off x="48768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Line 30"/>
          <p:cNvSpPr>
            <a:spLocks noChangeShapeType="1"/>
          </p:cNvSpPr>
          <p:nvPr/>
        </p:nvSpPr>
        <p:spPr bwMode="auto">
          <a:xfrm>
            <a:off x="5334000" y="4419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0" name="Line 31"/>
          <p:cNvSpPr>
            <a:spLocks noChangeShapeType="1"/>
          </p:cNvSpPr>
          <p:nvPr/>
        </p:nvSpPr>
        <p:spPr bwMode="auto">
          <a:xfrm>
            <a:off x="5334000" y="4572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Line 32"/>
          <p:cNvSpPr>
            <a:spLocks noChangeShapeType="1"/>
          </p:cNvSpPr>
          <p:nvPr/>
        </p:nvSpPr>
        <p:spPr bwMode="auto">
          <a:xfrm>
            <a:off x="5029200" y="3048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2" name="Line 33"/>
          <p:cNvSpPr>
            <a:spLocks noChangeShapeType="1"/>
          </p:cNvSpPr>
          <p:nvPr/>
        </p:nvSpPr>
        <p:spPr bwMode="auto">
          <a:xfrm>
            <a:off x="50292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3" name="Line 34"/>
          <p:cNvSpPr>
            <a:spLocks noChangeShapeType="1"/>
          </p:cNvSpPr>
          <p:nvPr/>
        </p:nvSpPr>
        <p:spPr bwMode="auto">
          <a:xfrm flipV="1">
            <a:off x="5715000" y="30480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4" name="Line 35"/>
          <p:cNvSpPr>
            <a:spLocks noChangeShapeType="1"/>
          </p:cNvSpPr>
          <p:nvPr/>
        </p:nvSpPr>
        <p:spPr bwMode="auto">
          <a:xfrm>
            <a:off x="44196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5" name="Line 36"/>
          <p:cNvSpPr>
            <a:spLocks noChangeShapeType="1"/>
          </p:cNvSpPr>
          <p:nvPr/>
        </p:nvSpPr>
        <p:spPr bwMode="auto">
          <a:xfrm flipH="1">
            <a:off x="3733800" y="6096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6" name="Line 37"/>
          <p:cNvSpPr>
            <a:spLocks noChangeShapeType="1"/>
          </p:cNvSpPr>
          <p:nvPr/>
        </p:nvSpPr>
        <p:spPr bwMode="auto">
          <a:xfrm flipV="1">
            <a:off x="3733800" y="22860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7" name="Line 38"/>
          <p:cNvSpPr>
            <a:spLocks noChangeShapeType="1"/>
          </p:cNvSpPr>
          <p:nvPr/>
        </p:nvSpPr>
        <p:spPr bwMode="auto">
          <a:xfrm>
            <a:off x="3733800" y="22860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8" name="Line 39"/>
          <p:cNvSpPr>
            <a:spLocks noChangeShapeType="1"/>
          </p:cNvSpPr>
          <p:nvPr/>
        </p:nvSpPr>
        <p:spPr bwMode="auto">
          <a:xfrm>
            <a:off x="44958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78ACF81-41A7-705C-E104-9169928A91BB}"/>
                  </a:ext>
                </a:extLst>
              </p14:cNvPr>
              <p14:cNvContentPartPr/>
              <p14:nvPr/>
            </p14:nvContentPartPr>
            <p14:xfrm>
              <a:off x="513360" y="1465920"/>
              <a:ext cx="9171000" cy="5459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78ACF81-41A7-705C-E104-9169928A91B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4000" y="1456560"/>
                <a:ext cx="9189720" cy="5478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Important Parts of a Loop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Header, LoopBB</a:t>
            </a:r>
          </a:p>
          <a:p>
            <a:r>
              <a:rPr lang="en-US" altLang="en-US"/>
              <a:t>Backedges, BackedgeBB</a:t>
            </a:r>
          </a:p>
          <a:p>
            <a:r>
              <a:rPr lang="en-US" altLang="en-US"/>
              <a:t>Exitedges, ExitBB</a:t>
            </a:r>
          </a:p>
          <a:p>
            <a:pPr lvl="1"/>
            <a:r>
              <a:rPr lang="en-US" altLang="en-US"/>
              <a:t>For each LoopBB, examine each outgoing edge</a:t>
            </a:r>
          </a:p>
          <a:p>
            <a:pPr lvl="1"/>
            <a:r>
              <a:rPr lang="en-US" altLang="en-US"/>
              <a:t>If the edge is to a BB not in LoopBB, then its an exit</a:t>
            </a:r>
          </a:p>
          <a:p>
            <a:r>
              <a:rPr lang="en-US" altLang="en-US"/>
              <a:t>Preheader (Preloop)</a:t>
            </a:r>
          </a:p>
          <a:p>
            <a:pPr lvl="1"/>
            <a:r>
              <a:rPr lang="en-US" altLang="en-US"/>
              <a:t>New block before the header (falls through to header)</a:t>
            </a:r>
          </a:p>
          <a:p>
            <a:pPr lvl="1"/>
            <a:r>
              <a:rPr lang="en-US" altLang="en-US"/>
              <a:t>Whenever you invoke the loop, preheader executed</a:t>
            </a:r>
          </a:p>
          <a:p>
            <a:pPr lvl="1"/>
            <a:r>
              <a:rPr lang="en-US" altLang="en-US"/>
              <a:t>Whenever you iterate the loop, preheader NOT executed</a:t>
            </a:r>
          </a:p>
          <a:p>
            <a:pPr lvl="1"/>
            <a:r>
              <a:rPr lang="en-US" altLang="en-US"/>
              <a:t>All edges entering header</a:t>
            </a:r>
          </a:p>
          <a:p>
            <a:pPr lvl="2"/>
            <a:r>
              <a:rPr lang="en-US" altLang="en-US"/>
              <a:t>Backedges – no change</a:t>
            </a:r>
          </a:p>
          <a:p>
            <a:pPr lvl="2"/>
            <a:r>
              <a:rPr lang="en-US" altLang="en-US"/>
              <a:t>All others, retarget to preheader</a:t>
            </a:r>
          </a:p>
          <a:p>
            <a:r>
              <a:rPr lang="en-US" altLang="en-US"/>
              <a:t>Postheader (Postloop) - analogous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F7575B7-2C77-973D-721E-15B4B2001165}"/>
                  </a:ext>
                </a:extLst>
              </p14:cNvPr>
              <p14:cNvContentPartPr/>
              <p14:nvPr/>
            </p14:nvContentPartPr>
            <p14:xfrm>
              <a:off x="1350000" y="1636560"/>
              <a:ext cx="8353800" cy="5186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F7575B7-2C77-973D-721E-15B4B200116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40640" y="1627200"/>
                <a:ext cx="8372520" cy="5205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Find the Preheaders for each Loop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3622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3622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2743200" y="2895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8194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23622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27432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H="1">
            <a:off x="27432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1219200" y="1676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27659" name="Oval 11"/>
          <p:cNvSpPr>
            <a:spLocks noChangeArrowheads="1"/>
          </p:cNvSpPr>
          <p:nvPr/>
        </p:nvSpPr>
        <p:spPr bwMode="auto">
          <a:xfrm>
            <a:off x="23622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27432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27432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2590800" y="3657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2590800" y="5181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 flipH="1">
            <a:off x="2057400" y="5334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 flipV="1">
            <a:off x="2057400" y="30480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2057400" y="3048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25146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23622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>
            <a:off x="2743200" y="5181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23622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>
            <a:off x="1981200" y="190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>
            <a:off x="2895600" y="28956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Line 25"/>
          <p:cNvSpPr>
            <a:spLocks noChangeShapeType="1"/>
          </p:cNvSpPr>
          <p:nvPr/>
        </p:nvSpPr>
        <p:spPr bwMode="auto">
          <a:xfrm>
            <a:off x="2895600" y="2971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4" name="Line 26"/>
          <p:cNvSpPr>
            <a:spLocks noChangeShapeType="1"/>
          </p:cNvSpPr>
          <p:nvPr/>
        </p:nvSpPr>
        <p:spPr bwMode="auto">
          <a:xfrm>
            <a:off x="4114800" y="29718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>
            <a:off x="2895600" y="5334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>
            <a:off x="28956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7" name="Line 29"/>
          <p:cNvSpPr>
            <a:spLocks noChangeShapeType="1"/>
          </p:cNvSpPr>
          <p:nvPr/>
        </p:nvSpPr>
        <p:spPr bwMode="auto">
          <a:xfrm>
            <a:off x="3352800" y="4419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8" name="Line 30"/>
          <p:cNvSpPr>
            <a:spLocks noChangeShapeType="1"/>
          </p:cNvSpPr>
          <p:nvPr/>
        </p:nvSpPr>
        <p:spPr bwMode="auto">
          <a:xfrm>
            <a:off x="3352800" y="4572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9" name="Line 31"/>
          <p:cNvSpPr>
            <a:spLocks noChangeShapeType="1"/>
          </p:cNvSpPr>
          <p:nvPr/>
        </p:nvSpPr>
        <p:spPr bwMode="auto">
          <a:xfrm>
            <a:off x="3048000" y="3048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0" name="Line 32"/>
          <p:cNvSpPr>
            <a:spLocks noChangeShapeType="1"/>
          </p:cNvSpPr>
          <p:nvPr/>
        </p:nvSpPr>
        <p:spPr bwMode="auto">
          <a:xfrm>
            <a:off x="30480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1" name="Line 33"/>
          <p:cNvSpPr>
            <a:spLocks noChangeShapeType="1"/>
          </p:cNvSpPr>
          <p:nvPr/>
        </p:nvSpPr>
        <p:spPr bwMode="auto">
          <a:xfrm flipV="1">
            <a:off x="3733800" y="30480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2" name="Line 34"/>
          <p:cNvSpPr>
            <a:spLocks noChangeShapeType="1"/>
          </p:cNvSpPr>
          <p:nvPr/>
        </p:nvSpPr>
        <p:spPr bwMode="auto">
          <a:xfrm>
            <a:off x="24384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3" name="Line 35"/>
          <p:cNvSpPr>
            <a:spLocks noChangeShapeType="1"/>
          </p:cNvSpPr>
          <p:nvPr/>
        </p:nvSpPr>
        <p:spPr bwMode="auto">
          <a:xfrm flipH="1">
            <a:off x="1752600" y="6096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4" name="Line 36"/>
          <p:cNvSpPr>
            <a:spLocks noChangeShapeType="1"/>
          </p:cNvSpPr>
          <p:nvPr/>
        </p:nvSpPr>
        <p:spPr bwMode="auto">
          <a:xfrm flipV="1">
            <a:off x="1752600" y="22860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5" name="Line 37"/>
          <p:cNvSpPr>
            <a:spLocks noChangeShapeType="1"/>
          </p:cNvSpPr>
          <p:nvPr/>
        </p:nvSpPr>
        <p:spPr bwMode="auto">
          <a:xfrm>
            <a:off x="1752600" y="22860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6" name="Line 38"/>
          <p:cNvSpPr>
            <a:spLocks noChangeShapeType="1"/>
          </p:cNvSpPr>
          <p:nvPr/>
        </p:nvSpPr>
        <p:spPr bwMode="auto">
          <a:xfrm>
            <a:off x="25146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7" name="AutoShape 39"/>
          <p:cNvSpPr>
            <a:spLocks noChangeArrowheads="1"/>
          </p:cNvSpPr>
          <p:nvPr/>
        </p:nvSpPr>
        <p:spPr bwMode="auto">
          <a:xfrm>
            <a:off x="4343400" y="3733800"/>
            <a:ext cx="1143000" cy="914400"/>
          </a:xfrm>
          <a:prstGeom prst="right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 b="1">
                <a:solidFill>
                  <a:schemeClr val="tx1"/>
                </a:solidFill>
              </a:rPr>
              <a:t>??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E0088D4-92D3-4393-0E7B-FCACD0806317}"/>
                  </a:ext>
                </a:extLst>
              </p14:cNvPr>
              <p14:cNvContentPartPr/>
              <p14:nvPr/>
            </p14:nvContentPartPr>
            <p14:xfrm>
              <a:off x="1765800" y="1559160"/>
              <a:ext cx="7558560" cy="5863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E0088D4-92D3-4393-0E7B-FCACD080631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56440" y="1549800"/>
                <a:ext cx="7577280" cy="5882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Characteristics of a Loop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/>
              <a:t>Nesting (generally within a function scope)</a:t>
            </a:r>
          </a:p>
          <a:p>
            <a:pPr lvl="1"/>
            <a:r>
              <a:rPr lang="en-US" altLang="en-US" sz="2400" dirty="0"/>
              <a:t>Inner loop – Loop with no loops contained within it</a:t>
            </a:r>
          </a:p>
          <a:p>
            <a:pPr lvl="1"/>
            <a:r>
              <a:rPr lang="en-US" altLang="en-US" sz="2400" dirty="0"/>
              <a:t>Outer loop – Loop contained within no other loops</a:t>
            </a:r>
          </a:p>
          <a:p>
            <a:pPr lvl="1"/>
            <a:r>
              <a:rPr lang="en-US" altLang="en-US" sz="2400" dirty="0"/>
              <a:t>Nesting depth</a:t>
            </a:r>
          </a:p>
          <a:p>
            <a:pPr lvl="2"/>
            <a:r>
              <a:rPr lang="en-US" altLang="en-US" sz="2000" dirty="0"/>
              <a:t>depth(outer loop) = 1</a:t>
            </a:r>
          </a:p>
          <a:p>
            <a:pPr lvl="2"/>
            <a:r>
              <a:rPr lang="en-US" altLang="en-US" sz="2000" dirty="0"/>
              <a:t>depth = depth(parent or containing loop) + 1</a:t>
            </a:r>
          </a:p>
          <a:p>
            <a:r>
              <a:rPr lang="en-US" altLang="en-US" sz="2800" dirty="0"/>
              <a:t>Trip count (average trip count)</a:t>
            </a:r>
          </a:p>
          <a:p>
            <a:pPr lvl="1"/>
            <a:r>
              <a:rPr lang="en-US" altLang="en-US" sz="2400" dirty="0"/>
              <a:t>How many times (on average) does the loop iterate</a:t>
            </a:r>
          </a:p>
          <a:p>
            <a:pPr lvl="1"/>
            <a:r>
              <a:rPr lang="en-US" altLang="en-US" sz="2400" dirty="0"/>
              <a:t>for (I=0; I&lt;100; I++) </a:t>
            </a:r>
            <a:r>
              <a:rPr lang="en-US" altLang="en-US" sz="2400" dirty="0">
                <a:sym typeface="Wingdings" panose="05000000000000000000" pitchFamily="2" charset="2"/>
              </a:rPr>
              <a:t> trip count = 100</a:t>
            </a:r>
          </a:p>
          <a:p>
            <a:pPr lvl="1"/>
            <a:r>
              <a:rPr lang="en-US" altLang="en-US" sz="2400" dirty="0">
                <a:sym typeface="Wingdings" panose="05000000000000000000" pitchFamily="2" charset="2"/>
              </a:rPr>
              <a:t>With profile info:</a:t>
            </a:r>
          </a:p>
          <a:p>
            <a:pPr lvl="2"/>
            <a:r>
              <a:rPr lang="en-US" altLang="en-US" sz="2200" dirty="0">
                <a:sym typeface="Wingdings" panose="05000000000000000000" pitchFamily="2" charset="2"/>
              </a:rPr>
              <a:t>Ave trip count = weight(header) / weight(</a:t>
            </a:r>
            <a:r>
              <a:rPr lang="en-US" altLang="en-US" sz="2200" dirty="0" err="1">
                <a:sym typeface="Wingdings" panose="05000000000000000000" pitchFamily="2" charset="2"/>
              </a:rPr>
              <a:t>preheader</a:t>
            </a:r>
            <a:r>
              <a:rPr lang="en-US" altLang="en-US" sz="2200" dirty="0">
                <a:sym typeface="Wingdings" panose="05000000000000000000" pitchFamily="2" charset="2"/>
              </a:rPr>
              <a:t>)</a:t>
            </a:r>
            <a:endParaRPr lang="en-US" altLang="en-US" sz="22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72C1FE9-84BE-8BF9-5D34-B0AE28445061}"/>
                  </a:ext>
                </a:extLst>
              </p14:cNvPr>
              <p14:cNvContentPartPr/>
              <p14:nvPr/>
            </p14:nvContentPartPr>
            <p14:xfrm>
              <a:off x="1148400" y="1712880"/>
              <a:ext cx="8665560" cy="5205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72C1FE9-84BE-8BF9-5D34-B0AE2844506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39040" y="1703520"/>
                <a:ext cx="8684280" cy="5224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Trip Count Calculation Example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43434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3434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4724400" y="2895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48006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43434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47244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H="1">
            <a:off x="47244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Oval 10"/>
          <p:cNvSpPr>
            <a:spLocks noChangeArrowheads="1"/>
          </p:cNvSpPr>
          <p:nvPr/>
        </p:nvSpPr>
        <p:spPr bwMode="auto">
          <a:xfrm>
            <a:off x="3200400" y="1676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29707" name="Oval 11"/>
          <p:cNvSpPr>
            <a:spLocks noChangeArrowheads="1"/>
          </p:cNvSpPr>
          <p:nvPr/>
        </p:nvSpPr>
        <p:spPr bwMode="auto">
          <a:xfrm>
            <a:off x="43434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47244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47244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4572000" y="3657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4572000" y="5181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H="1">
            <a:off x="4038600" y="5334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V="1">
            <a:off x="4038600" y="3048000"/>
            <a:ext cx="0" cy="228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4038600" y="3048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44958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3434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4724400" y="5181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43434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9719" name="Line 23"/>
          <p:cNvSpPr>
            <a:spLocks noChangeShapeType="1"/>
          </p:cNvSpPr>
          <p:nvPr/>
        </p:nvSpPr>
        <p:spPr bwMode="auto">
          <a:xfrm>
            <a:off x="3962400" y="1905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4876800" y="28956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1" name="Line 25"/>
          <p:cNvSpPr>
            <a:spLocks noChangeShapeType="1"/>
          </p:cNvSpPr>
          <p:nvPr/>
        </p:nvSpPr>
        <p:spPr bwMode="auto">
          <a:xfrm>
            <a:off x="4876800" y="2971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2" name="Line 26"/>
          <p:cNvSpPr>
            <a:spLocks noChangeShapeType="1"/>
          </p:cNvSpPr>
          <p:nvPr/>
        </p:nvSpPr>
        <p:spPr bwMode="auto">
          <a:xfrm>
            <a:off x="6096000" y="29718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3" name="Line 27"/>
          <p:cNvSpPr>
            <a:spLocks noChangeShapeType="1"/>
          </p:cNvSpPr>
          <p:nvPr/>
        </p:nvSpPr>
        <p:spPr bwMode="auto">
          <a:xfrm>
            <a:off x="4876800" y="5334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4" name="Line 28"/>
          <p:cNvSpPr>
            <a:spLocks noChangeShapeType="1"/>
          </p:cNvSpPr>
          <p:nvPr/>
        </p:nvSpPr>
        <p:spPr bwMode="auto">
          <a:xfrm>
            <a:off x="48768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5" name="Line 29"/>
          <p:cNvSpPr>
            <a:spLocks noChangeShapeType="1"/>
          </p:cNvSpPr>
          <p:nvPr/>
        </p:nvSpPr>
        <p:spPr bwMode="auto">
          <a:xfrm>
            <a:off x="5334000" y="4419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6" name="Line 30"/>
          <p:cNvSpPr>
            <a:spLocks noChangeShapeType="1"/>
          </p:cNvSpPr>
          <p:nvPr/>
        </p:nvSpPr>
        <p:spPr bwMode="auto">
          <a:xfrm>
            <a:off x="5334000" y="4572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7" name="Line 31"/>
          <p:cNvSpPr>
            <a:spLocks noChangeShapeType="1"/>
          </p:cNvSpPr>
          <p:nvPr/>
        </p:nvSpPr>
        <p:spPr bwMode="auto">
          <a:xfrm>
            <a:off x="5029200" y="3048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8" name="Line 32"/>
          <p:cNvSpPr>
            <a:spLocks noChangeShapeType="1"/>
          </p:cNvSpPr>
          <p:nvPr/>
        </p:nvSpPr>
        <p:spPr bwMode="auto">
          <a:xfrm>
            <a:off x="50292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9" name="Line 33"/>
          <p:cNvSpPr>
            <a:spLocks noChangeShapeType="1"/>
          </p:cNvSpPr>
          <p:nvPr/>
        </p:nvSpPr>
        <p:spPr bwMode="auto">
          <a:xfrm flipV="1">
            <a:off x="5715000" y="30480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0" name="Line 34"/>
          <p:cNvSpPr>
            <a:spLocks noChangeShapeType="1"/>
          </p:cNvSpPr>
          <p:nvPr/>
        </p:nvSpPr>
        <p:spPr bwMode="auto">
          <a:xfrm>
            <a:off x="44196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1" name="Line 35"/>
          <p:cNvSpPr>
            <a:spLocks noChangeShapeType="1"/>
          </p:cNvSpPr>
          <p:nvPr/>
        </p:nvSpPr>
        <p:spPr bwMode="auto">
          <a:xfrm flipH="1">
            <a:off x="3733800" y="6096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2" name="Line 36"/>
          <p:cNvSpPr>
            <a:spLocks noChangeShapeType="1"/>
          </p:cNvSpPr>
          <p:nvPr/>
        </p:nvSpPr>
        <p:spPr bwMode="auto">
          <a:xfrm flipV="1">
            <a:off x="3733800" y="22860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3" name="Line 37"/>
          <p:cNvSpPr>
            <a:spLocks noChangeShapeType="1"/>
          </p:cNvSpPr>
          <p:nvPr/>
        </p:nvSpPr>
        <p:spPr bwMode="auto">
          <a:xfrm>
            <a:off x="3733800" y="22860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4" name="Line 38"/>
          <p:cNvSpPr>
            <a:spLocks noChangeShapeType="1"/>
          </p:cNvSpPr>
          <p:nvPr/>
        </p:nvSpPr>
        <p:spPr bwMode="auto">
          <a:xfrm>
            <a:off x="44958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5" name="Text Box 39"/>
          <p:cNvSpPr txBox="1">
            <a:spLocks noChangeArrowheads="1"/>
          </p:cNvSpPr>
          <p:nvPr/>
        </p:nvSpPr>
        <p:spPr bwMode="auto">
          <a:xfrm>
            <a:off x="4800600" y="2132013"/>
            <a:ext cx="336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20</a:t>
            </a:r>
          </a:p>
        </p:txBody>
      </p:sp>
      <p:sp>
        <p:nvSpPr>
          <p:cNvPr id="29736" name="Text Box 42"/>
          <p:cNvSpPr txBox="1">
            <a:spLocks noChangeArrowheads="1"/>
          </p:cNvSpPr>
          <p:nvPr/>
        </p:nvSpPr>
        <p:spPr bwMode="auto">
          <a:xfrm>
            <a:off x="4191000" y="3960813"/>
            <a:ext cx="412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600</a:t>
            </a:r>
          </a:p>
        </p:txBody>
      </p:sp>
      <p:sp>
        <p:nvSpPr>
          <p:cNvPr id="29737" name="Text Box 43"/>
          <p:cNvSpPr txBox="1">
            <a:spLocks noChangeArrowheads="1"/>
          </p:cNvSpPr>
          <p:nvPr/>
        </p:nvSpPr>
        <p:spPr bwMode="auto">
          <a:xfrm>
            <a:off x="4724400" y="5105400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360</a:t>
            </a:r>
          </a:p>
        </p:txBody>
      </p:sp>
      <p:sp>
        <p:nvSpPr>
          <p:cNvPr id="29738" name="Text Box 44"/>
          <p:cNvSpPr txBox="1">
            <a:spLocks noChangeArrowheads="1"/>
          </p:cNvSpPr>
          <p:nvPr/>
        </p:nvSpPr>
        <p:spPr bwMode="auto">
          <a:xfrm>
            <a:off x="5105400" y="3656013"/>
            <a:ext cx="4889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2100</a:t>
            </a:r>
          </a:p>
        </p:txBody>
      </p:sp>
      <p:sp>
        <p:nvSpPr>
          <p:cNvPr id="29739" name="Text Box 47"/>
          <p:cNvSpPr txBox="1">
            <a:spLocks noChangeArrowheads="1"/>
          </p:cNvSpPr>
          <p:nvPr/>
        </p:nvSpPr>
        <p:spPr bwMode="auto">
          <a:xfrm>
            <a:off x="6019800" y="4038600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140</a:t>
            </a:r>
          </a:p>
        </p:txBody>
      </p:sp>
      <p:sp>
        <p:nvSpPr>
          <p:cNvPr id="29740" name="Text Box 48"/>
          <p:cNvSpPr txBox="1">
            <a:spLocks noChangeArrowheads="1"/>
          </p:cNvSpPr>
          <p:nvPr/>
        </p:nvSpPr>
        <p:spPr bwMode="auto">
          <a:xfrm>
            <a:off x="4419600" y="2895600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360</a:t>
            </a:r>
          </a:p>
        </p:txBody>
      </p:sp>
      <p:sp>
        <p:nvSpPr>
          <p:cNvPr id="29741" name="Text Box 49"/>
          <p:cNvSpPr txBox="1">
            <a:spLocks noChangeArrowheads="1"/>
          </p:cNvSpPr>
          <p:nvPr/>
        </p:nvSpPr>
        <p:spPr bwMode="auto">
          <a:xfrm>
            <a:off x="3276600" y="4037013"/>
            <a:ext cx="412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480</a:t>
            </a:r>
          </a:p>
        </p:txBody>
      </p:sp>
      <p:sp>
        <p:nvSpPr>
          <p:cNvPr id="29742" name="Text Box 50"/>
          <p:cNvSpPr txBox="1">
            <a:spLocks noChangeArrowheads="1"/>
          </p:cNvSpPr>
          <p:nvPr/>
        </p:nvSpPr>
        <p:spPr bwMode="auto">
          <a:xfrm>
            <a:off x="4800600" y="6018213"/>
            <a:ext cx="336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20</a:t>
            </a:r>
          </a:p>
        </p:txBody>
      </p:sp>
      <p:sp>
        <p:nvSpPr>
          <p:cNvPr id="29743" name="Text Box 51"/>
          <p:cNvSpPr txBox="1">
            <a:spLocks noChangeArrowheads="1"/>
          </p:cNvSpPr>
          <p:nvPr/>
        </p:nvSpPr>
        <p:spPr bwMode="auto">
          <a:xfrm>
            <a:off x="5638800" y="3581400"/>
            <a:ext cx="488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1000</a:t>
            </a:r>
          </a:p>
        </p:txBody>
      </p:sp>
      <p:sp>
        <p:nvSpPr>
          <p:cNvPr id="29744" name="Text Box 52"/>
          <p:cNvSpPr txBox="1">
            <a:spLocks noChangeArrowheads="1"/>
          </p:cNvSpPr>
          <p:nvPr/>
        </p:nvSpPr>
        <p:spPr bwMode="auto">
          <a:xfrm>
            <a:off x="3810000" y="5334000"/>
            <a:ext cx="488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1340</a:t>
            </a:r>
          </a:p>
        </p:txBody>
      </p:sp>
      <p:sp>
        <p:nvSpPr>
          <p:cNvPr id="29745" name="Text Box 53"/>
          <p:cNvSpPr txBox="1">
            <a:spLocks noChangeArrowheads="1"/>
          </p:cNvSpPr>
          <p:nvPr/>
        </p:nvSpPr>
        <p:spPr bwMode="auto">
          <a:xfrm>
            <a:off x="4572000" y="4419600"/>
            <a:ext cx="488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1100</a:t>
            </a:r>
          </a:p>
        </p:txBody>
      </p:sp>
      <p:sp>
        <p:nvSpPr>
          <p:cNvPr id="29746" name="Text Box 54"/>
          <p:cNvSpPr txBox="1">
            <a:spLocks noChangeArrowheads="1"/>
          </p:cNvSpPr>
          <p:nvPr/>
        </p:nvSpPr>
        <p:spPr bwMode="auto">
          <a:xfrm>
            <a:off x="669925" y="2857500"/>
            <a:ext cx="22796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Calculate the trip</a:t>
            </a:r>
          </a:p>
          <a:p>
            <a:r>
              <a:rPr lang="en-US" altLang="en-US"/>
              <a:t>counts for all the loops</a:t>
            </a:r>
          </a:p>
          <a:p>
            <a:r>
              <a:rPr lang="en-US" altLang="en-US"/>
              <a:t>in the graph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2688986-311B-0358-8491-1B57E2A38A2D}"/>
                  </a:ext>
                </a:extLst>
              </p14:cNvPr>
              <p14:cNvContentPartPr/>
              <p14:nvPr/>
            </p14:nvContentPartPr>
            <p14:xfrm>
              <a:off x="3363840" y="1659960"/>
              <a:ext cx="6647040" cy="4424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2688986-311B-0358-8491-1B57E2A38A2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54480" y="1650600"/>
                <a:ext cx="6665760" cy="4442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Reducible Flow Graphs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flow graph is </a:t>
            </a:r>
            <a:r>
              <a:rPr lang="en-US" altLang="en-US" u="sng"/>
              <a:t>reducible</a:t>
            </a:r>
            <a:r>
              <a:rPr lang="en-US" altLang="en-US"/>
              <a:t> if and only if we can partition the edges into 2 disjoint groups often called forward and back edges with the following properties</a:t>
            </a:r>
          </a:p>
          <a:p>
            <a:pPr lvl="1"/>
            <a:r>
              <a:rPr lang="en-US" altLang="en-US"/>
              <a:t>The forward edges form an acyclic graph in which every node can be reached from the Entry</a:t>
            </a:r>
          </a:p>
          <a:p>
            <a:pPr lvl="1"/>
            <a:r>
              <a:rPr lang="en-US" altLang="en-US"/>
              <a:t>The back edges consist only of edges whose destinations dominate their sources</a:t>
            </a:r>
          </a:p>
          <a:p>
            <a:r>
              <a:rPr lang="en-US" altLang="en-US"/>
              <a:t>More simply – Take a CFG, remove all the backedges (x</a:t>
            </a:r>
            <a:r>
              <a:rPr lang="en-US" altLang="en-US">
                <a:sym typeface="Wingdings" panose="05000000000000000000" pitchFamily="2" charset="2"/>
              </a:rPr>
              <a:t> y where y dominates x), you should have a </a:t>
            </a:r>
            <a:r>
              <a:rPr lang="en-US" altLang="en-US" u="sng">
                <a:sym typeface="Wingdings" panose="05000000000000000000" pitchFamily="2" charset="2"/>
              </a:rPr>
              <a:t>connected, acyclic</a:t>
            </a:r>
            <a:r>
              <a:rPr lang="en-US" altLang="en-US">
                <a:sym typeface="Wingdings" panose="05000000000000000000" pitchFamily="2" charset="2"/>
              </a:rPr>
              <a:t> graph</a:t>
            </a:r>
            <a:endParaRPr lang="en-US" altLang="en-US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029200" y="4953000"/>
            <a:ext cx="609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4495800" y="5791200"/>
            <a:ext cx="609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5562600" y="5791200"/>
            <a:ext cx="609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 flipH="1">
            <a:off x="4800600" y="54102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5410200" y="54102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4800600" y="624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4800600" y="6477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 flipV="1">
            <a:off x="5410200" y="56388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5410200" y="56388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5638800" y="5638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>
            <a:off x="5867400" y="6248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 flipH="1">
            <a:off x="5181600" y="66294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 flipV="1">
            <a:off x="5181600" y="56388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 flipH="1">
            <a:off x="5029200" y="5638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>
            <a:off x="5029200" y="5638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4724400" y="6248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>
            <a:off x="6019800" y="6248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6461125" y="5143500"/>
            <a:ext cx="158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Non-reducible!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42E0BF9-9D62-9C13-17E5-E88D2527A5A6}"/>
                  </a:ext>
                </a:extLst>
              </p14:cNvPr>
              <p14:cNvContentPartPr/>
              <p14:nvPr/>
            </p14:nvContentPartPr>
            <p14:xfrm>
              <a:off x="523080" y="460440"/>
              <a:ext cx="9137520" cy="6510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42E0BF9-9D62-9C13-17E5-E88D2527A5A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3720" y="451080"/>
                <a:ext cx="9156240" cy="6529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From Last Time: Identifying BBs - Answer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676400" y="2057400"/>
            <a:ext cx="255270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>
                <a:solidFill>
                  <a:schemeClr val="tx1"/>
                </a:solidFill>
              </a:rPr>
              <a:t>L1: r7 = load(r8)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L2: r1 = r2 + r3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L3: beq r1, 0, L10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L4: r4 = r5 * r6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L5: r1 = r1 + 1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L6: beq r1 100 L3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L7: beq r2 100 L10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L8: r5 = r9 + 1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L9: jump L2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L10: r9 = load (r3)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L11: store(r9, r1)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4318000" y="3797300"/>
            <a:ext cx="762000" cy="914400"/>
          </a:xfrm>
          <a:prstGeom prst="rightArrow">
            <a:avLst>
              <a:gd name="adj1" fmla="val 50000"/>
              <a:gd name="adj2" fmla="val 3125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2400" b="1">
              <a:solidFill>
                <a:schemeClr val="tx1"/>
              </a:solidFill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6324600" y="2057400"/>
            <a:ext cx="2590800" cy="415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>
                <a:solidFill>
                  <a:schemeClr val="tx1"/>
                </a:solidFill>
              </a:rPr>
              <a:t>L1: r7 = load(r8)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L2: r1 = r2 + r3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L3: beq r1, 0, L10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L4: r4 = r5 * r6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L5: r1 = r1 + 1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L6: beq r1 100 L3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L7: beq r2 100 L10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L8: r5 = r9 + 1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L9: jump L2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L10: r9 = load (r3)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L11: store(r9, r1)</a:t>
            </a:r>
          </a:p>
        </p:txBody>
      </p:sp>
      <p:sp>
        <p:nvSpPr>
          <p:cNvPr id="8198" name="Rectangle 1"/>
          <p:cNvSpPr>
            <a:spLocks noChangeArrowheads="1"/>
          </p:cNvSpPr>
          <p:nvPr/>
        </p:nvSpPr>
        <p:spPr bwMode="auto">
          <a:xfrm>
            <a:off x="6324600" y="2057400"/>
            <a:ext cx="2590800" cy="45720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199" name="Rectangle 6"/>
          <p:cNvSpPr>
            <a:spLocks noChangeArrowheads="1"/>
          </p:cNvSpPr>
          <p:nvPr/>
        </p:nvSpPr>
        <p:spPr bwMode="auto">
          <a:xfrm>
            <a:off x="6324600" y="2505075"/>
            <a:ext cx="2590800" cy="384175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6286500" y="2889250"/>
            <a:ext cx="2628900" cy="31115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1" name="Rectangle 8"/>
          <p:cNvSpPr>
            <a:spLocks noChangeArrowheads="1"/>
          </p:cNvSpPr>
          <p:nvPr/>
        </p:nvSpPr>
        <p:spPr bwMode="auto">
          <a:xfrm>
            <a:off x="6280150" y="3200400"/>
            <a:ext cx="2635250" cy="112395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2" name="Rectangle 9"/>
          <p:cNvSpPr>
            <a:spLocks noChangeArrowheads="1"/>
          </p:cNvSpPr>
          <p:nvPr/>
        </p:nvSpPr>
        <p:spPr bwMode="auto">
          <a:xfrm>
            <a:off x="6280150" y="4324350"/>
            <a:ext cx="2635250" cy="31115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3" name="Rectangle 10"/>
          <p:cNvSpPr>
            <a:spLocks noChangeArrowheads="1"/>
          </p:cNvSpPr>
          <p:nvPr/>
        </p:nvSpPr>
        <p:spPr bwMode="auto">
          <a:xfrm>
            <a:off x="6280150" y="4648200"/>
            <a:ext cx="2635250" cy="74136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4" name="Rectangle 11"/>
          <p:cNvSpPr>
            <a:spLocks noChangeArrowheads="1"/>
          </p:cNvSpPr>
          <p:nvPr/>
        </p:nvSpPr>
        <p:spPr bwMode="auto">
          <a:xfrm>
            <a:off x="6280150" y="5437188"/>
            <a:ext cx="2635250" cy="7286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8205" name="Elbow Connector 3"/>
          <p:cNvCxnSpPr>
            <a:cxnSpLocks noChangeShapeType="1"/>
            <a:stCxn id="8197" idx="3"/>
            <a:endCxn id="8200" idx="3"/>
          </p:cNvCxnSpPr>
          <p:nvPr/>
        </p:nvCxnSpPr>
        <p:spPr bwMode="auto">
          <a:xfrm flipV="1">
            <a:off x="8915400" y="3044825"/>
            <a:ext cx="12700" cy="1090613"/>
          </a:xfrm>
          <a:prstGeom prst="bentConnector3">
            <a:avLst>
              <a:gd name="adj1" fmla="val 180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06" name="Freeform 32791"/>
          <p:cNvSpPr>
            <a:spLocks/>
          </p:cNvSpPr>
          <p:nvPr/>
        </p:nvSpPr>
        <p:spPr bwMode="auto">
          <a:xfrm>
            <a:off x="8932863" y="2720975"/>
            <a:ext cx="538162" cy="2543175"/>
          </a:xfrm>
          <a:custGeom>
            <a:avLst/>
            <a:gdLst>
              <a:gd name="T0" fmla="*/ 11151 w 538612"/>
              <a:gd name="T1" fmla="*/ 2542478 h 2542478"/>
              <a:gd name="T2" fmla="*/ 446049 w 538612"/>
              <a:gd name="T3" fmla="*/ 2141034 h 2542478"/>
              <a:gd name="T4" fmla="*/ 501805 w 538612"/>
              <a:gd name="T5" fmla="*/ 390292 h 2542478"/>
              <a:gd name="T6" fmla="*/ 0 w 538612"/>
              <a:gd name="T7" fmla="*/ 0 h 254247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38612" h="2542478">
                <a:moveTo>
                  <a:pt x="11151" y="2542478"/>
                </a:moveTo>
                <a:cubicBezTo>
                  <a:pt x="187712" y="2521105"/>
                  <a:pt x="364273" y="2499732"/>
                  <a:pt x="446049" y="2141034"/>
                </a:cubicBezTo>
                <a:cubicBezTo>
                  <a:pt x="527825" y="1782336"/>
                  <a:pt x="576146" y="747131"/>
                  <a:pt x="501805" y="390292"/>
                </a:cubicBezTo>
                <a:cubicBezTo>
                  <a:pt x="427464" y="33453"/>
                  <a:pt x="213732" y="16726"/>
                  <a:pt x="0" y="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Freeform 32793"/>
          <p:cNvSpPr>
            <a:spLocks/>
          </p:cNvSpPr>
          <p:nvPr/>
        </p:nvSpPr>
        <p:spPr bwMode="auto">
          <a:xfrm>
            <a:off x="5564188" y="4471988"/>
            <a:ext cx="692150" cy="1092200"/>
          </a:xfrm>
          <a:custGeom>
            <a:avLst/>
            <a:gdLst>
              <a:gd name="T0" fmla="*/ 680231 w 691382"/>
              <a:gd name="T1" fmla="*/ 0 h 1092820"/>
              <a:gd name="T2" fmla="*/ 7 w 691382"/>
              <a:gd name="T3" fmla="*/ 412595 h 1092820"/>
              <a:gd name="T4" fmla="*/ 691382 w 691382"/>
              <a:gd name="T5" fmla="*/ 1092820 h 109282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91382" h="1092820">
                <a:moveTo>
                  <a:pt x="680231" y="0"/>
                </a:moveTo>
                <a:cubicBezTo>
                  <a:pt x="339190" y="115229"/>
                  <a:pt x="-1851" y="230458"/>
                  <a:pt x="7" y="412595"/>
                </a:cubicBezTo>
                <a:cubicBezTo>
                  <a:pt x="1865" y="594732"/>
                  <a:pt x="346623" y="843776"/>
                  <a:pt x="691382" y="109282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Freeform 32794"/>
          <p:cNvSpPr>
            <a:spLocks/>
          </p:cNvSpPr>
          <p:nvPr/>
        </p:nvSpPr>
        <p:spPr bwMode="auto">
          <a:xfrm>
            <a:off x="5208588" y="3089275"/>
            <a:ext cx="1047750" cy="2508250"/>
          </a:xfrm>
          <a:custGeom>
            <a:avLst/>
            <a:gdLst>
              <a:gd name="T0" fmla="*/ 1036585 w 1047736"/>
              <a:gd name="T1" fmla="*/ 0 h 2509024"/>
              <a:gd name="T2" fmla="*/ 400965 w 1047736"/>
              <a:gd name="T3" fmla="*/ 446049 h 2509024"/>
              <a:gd name="T4" fmla="*/ 21824 w 1047736"/>
              <a:gd name="T5" fmla="*/ 2118732 h 2509024"/>
              <a:gd name="T6" fmla="*/ 1047736 w 1047736"/>
              <a:gd name="T7" fmla="*/ 2509024 h 25090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47736" h="2509024">
                <a:moveTo>
                  <a:pt x="1036585" y="0"/>
                </a:moveTo>
                <a:cubicBezTo>
                  <a:pt x="803338" y="46463"/>
                  <a:pt x="570092" y="92927"/>
                  <a:pt x="400965" y="446049"/>
                </a:cubicBezTo>
                <a:cubicBezTo>
                  <a:pt x="231838" y="799171"/>
                  <a:pt x="-85971" y="1774903"/>
                  <a:pt x="21824" y="2118732"/>
                </a:cubicBezTo>
                <a:cubicBezTo>
                  <a:pt x="129619" y="2462561"/>
                  <a:pt x="588677" y="2485792"/>
                  <a:pt x="1047736" y="2509024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D063BEE-BF9D-2714-4BF4-0663CF540FD4}"/>
                  </a:ext>
                </a:extLst>
              </p14:cNvPr>
              <p14:cNvContentPartPr/>
              <p14:nvPr/>
            </p14:nvContentPartPr>
            <p14:xfrm>
              <a:off x="1449360" y="1981440"/>
              <a:ext cx="3180960" cy="4438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D063BEE-BF9D-2714-4BF4-0663CF540FD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40000" y="1972080"/>
                <a:ext cx="3199680" cy="4457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From Last Time: Control Flow Graph (CFG)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4038600" cy="5216525"/>
          </a:xfrm>
        </p:spPr>
        <p:txBody>
          <a:bodyPr/>
          <a:lstStyle/>
          <a:p>
            <a:r>
              <a:rPr lang="en-US" altLang="en-US" sz="2400" u="sng"/>
              <a:t>Defn Control Flow Graph</a:t>
            </a:r>
            <a:r>
              <a:rPr lang="en-US" altLang="en-US" sz="2400"/>
              <a:t> – Directed graph, G = (V,E) where each vertex V is a basic block and there is an edge E, v1 (BB1) </a:t>
            </a:r>
            <a:r>
              <a:rPr lang="en-US" altLang="en-US" sz="2400">
                <a:sym typeface="Wingdings" panose="05000000000000000000" pitchFamily="2" charset="2"/>
              </a:rPr>
              <a:t> v2 (BB2) if BB2 can immediately follow BB1 in some execution sequence</a:t>
            </a:r>
          </a:p>
          <a:p>
            <a:pPr lvl="1"/>
            <a:r>
              <a:rPr lang="en-US" altLang="en-US" sz="2000"/>
              <a:t>A BB has an edge to all blocks it can branch to</a:t>
            </a:r>
          </a:p>
          <a:p>
            <a:pPr lvl="1"/>
            <a:r>
              <a:rPr lang="en-US" altLang="en-US" sz="2000"/>
              <a:t>Standard representation used by many compilers</a:t>
            </a:r>
          </a:p>
          <a:p>
            <a:pPr lvl="1"/>
            <a:r>
              <a:rPr lang="en-US" altLang="en-US" sz="2000"/>
              <a:t>Often have 2 pseudo vertices</a:t>
            </a:r>
          </a:p>
          <a:p>
            <a:pPr lvl="2"/>
            <a:r>
              <a:rPr lang="en-US" altLang="en-US" sz="1800"/>
              <a:t>entry node</a:t>
            </a:r>
          </a:p>
          <a:p>
            <a:pPr lvl="2"/>
            <a:r>
              <a:rPr lang="en-US" altLang="en-US" sz="1800"/>
              <a:t>exit node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6400800" y="2362200"/>
            <a:ext cx="762000" cy="4572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5791200" y="3124200"/>
            <a:ext cx="762000" cy="4572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6477000" y="3886200"/>
            <a:ext cx="762000" cy="4572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6934200" y="3124200"/>
            <a:ext cx="762000" cy="4572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5867400" y="4648200"/>
            <a:ext cx="762000" cy="4572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6781800" y="2819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>
            <a:off x="6172200" y="2819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6934200" y="4648200"/>
            <a:ext cx="762000" cy="4572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6477000" y="5410200"/>
            <a:ext cx="762000" cy="45720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>
            <a:off x="6172200" y="3581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H="1">
            <a:off x="6858000" y="3581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6248400" y="4343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>
            <a:off x="6858000" y="4343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>
            <a:off x="6248400" y="5105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 flipH="1">
            <a:off x="6858000" y="5105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Oval 19"/>
          <p:cNvSpPr>
            <a:spLocks noChangeArrowheads="1"/>
          </p:cNvSpPr>
          <p:nvPr/>
        </p:nvSpPr>
        <p:spPr bwMode="auto">
          <a:xfrm>
            <a:off x="6400800" y="1676400"/>
            <a:ext cx="762000" cy="3810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33812" name="Oval 20"/>
          <p:cNvSpPr>
            <a:spLocks noChangeArrowheads="1"/>
          </p:cNvSpPr>
          <p:nvPr/>
        </p:nvSpPr>
        <p:spPr bwMode="auto">
          <a:xfrm>
            <a:off x="6477000" y="6172200"/>
            <a:ext cx="762000" cy="3810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6781800" y="2057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>
            <a:off x="6858000" y="5867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B1E814F-B909-66EE-6441-3082805AB442}"/>
                  </a:ext>
                </a:extLst>
              </p14:cNvPr>
              <p14:cNvContentPartPr/>
              <p14:nvPr/>
            </p14:nvContentPartPr>
            <p14:xfrm>
              <a:off x="6281640" y="2809440"/>
              <a:ext cx="2116800" cy="3183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B1E814F-B909-66EE-6441-3082805AB44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72280" y="2800080"/>
                <a:ext cx="2135520" cy="3202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23992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Property of CFGs: Dominator (DOM)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696200" cy="5216525"/>
          </a:xfrm>
        </p:spPr>
        <p:txBody>
          <a:bodyPr/>
          <a:lstStyle/>
          <a:p>
            <a:r>
              <a:rPr lang="en-US" altLang="en-US" u="sng"/>
              <a:t>Defn: Dominator</a:t>
            </a:r>
            <a:r>
              <a:rPr lang="en-US" altLang="en-US"/>
              <a:t> – Given a CFG(V, E, Entry, Exit), a node x dominates a node y, if every path from the Entry block to y contains x</a:t>
            </a:r>
          </a:p>
          <a:p>
            <a:r>
              <a:rPr lang="en-US" altLang="en-US"/>
              <a:t>3 properties of dominators</a:t>
            </a:r>
          </a:p>
          <a:p>
            <a:pPr lvl="1"/>
            <a:r>
              <a:rPr lang="en-US" altLang="en-US"/>
              <a:t>Each BB dominates itself</a:t>
            </a:r>
          </a:p>
          <a:p>
            <a:pPr lvl="1"/>
            <a:r>
              <a:rPr lang="en-US" altLang="en-US"/>
              <a:t>If x dominates y, and y dominates z, then x dominates z</a:t>
            </a:r>
          </a:p>
          <a:p>
            <a:pPr lvl="1"/>
            <a:r>
              <a:rPr lang="en-US" altLang="en-US"/>
              <a:t>If x dominates z and y dominates z, then either x dominates y or y dominates x</a:t>
            </a:r>
          </a:p>
          <a:p>
            <a:r>
              <a:rPr lang="en-US" altLang="en-US"/>
              <a:t>Intuition</a:t>
            </a:r>
          </a:p>
          <a:p>
            <a:pPr lvl="1"/>
            <a:r>
              <a:rPr lang="en-US" altLang="en-US"/>
              <a:t>Given some BB, which blocks are guaranteed to have executed prior to executing the BB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C4FB134-FF6F-0E7E-F958-82E59A525D80}"/>
                  </a:ext>
                </a:extLst>
              </p14:cNvPr>
              <p14:cNvContentPartPr/>
              <p14:nvPr/>
            </p14:nvContentPartPr>
            <p14:xfrm>
              <a:off x="1305360" y="1568880"/>
              <a:ext cx="8158320" cy="4232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C4FB134-FF6F-0E7E-F958-82E59A525D8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96000" y="1559520"/>
                <a:ext cx="8177040" cy="4250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Dominator Example 1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114800" y="3505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505200" y="4267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191000" y="5029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648200" y="4267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4495800" y="3962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H="1">
            <a:off x="3886200" y="3962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3886200" y="4724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H="1">
            <a:off x="4572000" y="4724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4114800" y="2819400"/>
            <a:ext cx="762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4114800" y="5791200"/>
            <a:ext cx="762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4495800" y="320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4495800" y="5486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72675" y="1604788"/>
            <a:ext cx="5238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Compute Dom(</a:t>
            </a:r>
            <a:r>
              <a:rPr lang="en-US" dirty="0" err="1"/>
              <a:t>BBi</a:t>
            </a:r>
            <a:r>
              <a:rPr lang="en-US" dirty="0"/>
              <a:t>) = set of blocks that dominate </a:t>
            </a:r>
            <a:r>
              <a:rPr lang="en-US" dirty="0" err="1"/>
              <a:t>BBi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5EF21FC-02A7-D1FB-94EE-047DB7ACAFDA}"/>
                  </a:ext>
                </a:extLst>
              </p14:cNvPr>
              <p14:cNvContentPartPr/>
              <p14:nvPr/>
            </p14:nvContentPartPr>
            <p14:xfrm>
              <a:off x="1535760" y="1573560"/>
              <a:ext cx="6832080" cy="5205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5EF21FC-02A7-D1FB-94EE-047DB7ACAFD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26400" y="1564200"/>
                <a:ext cx="6850800" cy="5224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Dominator Example 2</a:t>
            </a:r>
          </a:p>
        </p:txBody>
      </p:sp>
      <p:sp>
        <p:nvSpPr>
          <p:cNvPr id="12291" name="Rectangle 15"/>
          <p:cNvSpPr>
            <a:spLocks noChangeArrowheads="1"/>
          </p:cNvSpPr>
          <p:nvPr/>
        </p:nvSpPr>
        <p:spPr bwMode="auto">
          <a:xfrm>
            <a:off x="4648200" y="2590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2292" name="Rectangle 16"/>
          <p:cNvSpPr>
            <a:spLocks noChangeArrowheads="1"/>
          </p:cNvSpPr>
          <p:nvPr/>
        </p:nvSpPr>
        <p:spPr bwMode="auto">
          <a:xfrm>
            <a:off x="39624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2293" name="Rectangle 17"/>
          <p:cNvSpPr>
            <a:spLocks noChangeArrowheads="1"/>
          </p:cNvSpPr>
          <p:nvPr/>
        </p:nvSpPr>
        <p:spPr bwMode="auto">
          <a:xfrm>
            <a:off x="5105400" y="4114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2294" name="Rectangle 18"/>
          <p:cNvSpPr>
            <a:spLocks noChangeArrowheads="1"/>
          </p:cNvSpPr>
          <p:nvPr/>
        </p:nvSpPr>
        <p:spPr bwMode="auto">
          <a:xfrm>
            <a:off x="3962400" y="4114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2295" name="Oval 19"/>
          <p:cNvSpPr>
            <a:spLocks noChangeArrowheads="1"/>
          </p:cNvSpPr>
          <p:nvPr/>
        </p:nvSpPr>
        <p:spPr bwMode="auto">
          <a:xfrm>
            <a:off x="3505200" y="1828800"/>
            <a:ext cx="762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12296" name="Oval 20"/>
          <p:cNvSpPr>
            <a:spLocks noChangeArrowheads="1"/>
          </p:cNvSpPr>
          <p:nvPr/>
        </p:nvSpPr>
        <p:spPr bwMode="auto">
          <a:xfrm>
            <a:off x="4648200" y="6400800"/>
            <a:ext cx="762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12297" name="Line 21"/>
          <p:cNvSpPr>
            <a:spLocks noChangeShapeType="1"/>
          </p:cNvSpPr>
          <p:nvPr/>
        </p:nvSpPr>
        <p:spPr bwMode="auto">
          <a:xfrm>
            <a:off x="5029200" y="2286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22"/>
          <p:cNvSpPr>
            <a:spLocks noChangeShapeType="1"/>
          </p:cNvSpPr>
          <p:nvPr/>
        </p:nvSpPr>
        <p:spPr bwMode="auto">
          <a:xfrm>
            <a:off x="5029200" y="6096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Rectangle 23"/>
          <p:cNvSpPr>
            <a:spLocks noChangeArrowheads="1"/>
          </p:cNvSpPr>
          <p:nvPr/>
        </p:nvSpPr>
        <p:spPr bwMode="auto">
          <a:xfrm>
            <a:off x="4648200" y="4953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2300" name="Line 24"/>
          <p:cNvSpPr>
            <a:spLocks noChangeShapeType="1"/>
          </p:cNvSpPr>
          <p:nvPr/>
        </p:nvSpPr>
        <p:spPr bwMode="auto">
          <a:xfrm>
            <a:off x="5029200" y="5410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Rectangle 25"/>
          <p:cNvSpPr>
            <a:spLocks noChangeArrowheads="1"/>
          </p:cNvSpPr>
          <p:nvPr/>
        </p:nvSpPr>
        <p:spPr bwMode="auto">
          <a:xfrm>
            <a:off x="4648200" y="1828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2302" name="Line 26"/>
          <p:cNvSpPr>
            <a:spLocks noChangeShapeType="1"/>
          </p:cNvSpPr>
          <p:nvPr/>
        </p:nvSpPr>
        <p:spPr bwMode="auto">
          <a:xfrm>
            <a:off x="4267200" y="2057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27"/>
          <p:cNvSpPr>
            <a:spLocks noChangeShapeType="1"/>
          </p:cNvSpPr>
          <p:nvPr/>
        </p:nvSpPr>
        <p:spPr bwMode="auto">
          <a:xfrm>
            <a:off x="51816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28"/>
          <p:cNvSpPr>
            <a:spLocks noChangeShapeType="1"/>
          </p:cNvSpPr>
          <p:nvPr/>
        </p:nvSpPr>
        <p:spPr bwMode="auto">
          <a:xfrm>
            <a:off x="5181600" y="2438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29"/>
          <p:cNvSpPr>
            <a:spLocks noChangeShapeType="1"/>
          </p:cNvSpPr>
          <p:nvPr/>
        </p:nvSpPr>
        <p:spPr bwMode="auto">
          <a:xfrm>
            <a:off x="6400800" y="24384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30"/>
          <p:cNvSpPr>
            <a:spLocks noChangeShapeType="1"/>
          </p:cNvSpPr>
          <p:nvPr/>
        </p:nvSpPr>
        <p:spPr bwMode="auto">
          <a:xfrm>
            <a:off x="5181600" y="5486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31"/>
          <p:cNvSpPr>
            <a:spLocks noChangeShapeType="1"/>
          </p:cNvSpPr>
          <p:nvPr/>
        </p:nvSpPr>
        <p:spPr bwMode="auto">
          <a:xfrm>
            <a:off x="5181600" y="5486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Rectangle 32"/>
          <p:cNvSpPr>
            <a:spLocks noChangeArrowheads="1"/>
          </p:cNvSpPr>
          <p:nvPr/>
        </p:nvSpPr>
        <p:spPr bwMode="auto">
          <a:xfrm>
            <a:off x="4648200" y="5638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2309" name="Line 33"/>
          <p:cNvSpPr>
            <a:spLocks noChangeShapeType="1"/>
          </p:cNvSpPr>
          <p:nvPr/>
        </p:nvSpPr>
        <p:spPr bwMode="auto">
          <a:xfrm>
            <a:off x="4343400" y="37338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0" name="Line 34"/>
          <p:cNvSpPr>
            <a:spLocks noChangeShapeType="1"/>
          </p:cNvSpPr>
          <p:nvPr/>
        </p:nvSpPr>
        <p:spPr bwMode="auto">
          <a:xfrm flipH="1">
            <a:off x="4343400" y="30480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1" name="Line 35"/>
          <p:cNvSpPr>
            <a:spLocks noChangeShapeType="1"/>
          </p:cNvSpPr>
          <p:nvPr/>
        </p:nvSpPr>
        <p:spPr bwMode="auto">
          <a:xfrm>
            <a:off x="5029200" y="3048000"/>
            <a:ext cx="533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2" name="Line 36"/>
          <p:cNvSpPr>
            <a:spLocks noChangeShapeType="1"/>
          </p:cNvSpPr>
          <p:nvPr/>
        </p:nvSpPr>
        <p:spPr bwMode="auto">
          <a:xfrm>
            <a:off x="4267200" y="3733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3" name="Line 37"/>
          <p:cNvSpPr>
            <a:spLocks noChangeShapeType="1"/>
          </p:cNvSpPr>
          <p:nvPr/>
        </p:nvSpPr>
        <p:spPr bwMode="auto">
          <a:xfrm>
            <a:off x="4343400" y="45720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4" name="Line 38"/>
          <p:cNvSpPr>
            <a:spLocks noChangeShapeType="1"/>
          </p:cNvSpPr>
          <p:nvPr/>
        </p:nvSpPr>
        <p:spPr bwMode="auto">
          <a:xfrm flipH="1">
            <a:off x="5105400" y="45720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Line 39"/>
          <p:cNvSpPr>
            <a:spLocks noChangeShapeType="1"/>
          </p:cNvSpPr>
          <p:nvPr/>
        </p:nvSpPr>
        <p:spPr bwMode="auto">
          <a:xfrm>
            <a:off x="4191000" y="4572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Line 40"/>
          <p:cNvSpPr>
            <a:spLocks noChangeShapeType="1"/>
          </p:cNvSpPr>
          <p:nvPr/>
        </p:nvSpPr>
        <p:spPr bwMode="auto">
          <a:xfrm flipH="1">
            <a:off x="3733800" y="4724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7" name="Line 41"/>
          <p:cNvSpPr>
            <a:spLocks noChangeShapeType="1"/>
          </p:cNvSpPr>
          <p:nvPr/>
        </p:nvSpPr>
        <p:spPr bwMode="auto">
          <a:xfrm flipV="1">
            <a:off x="3733800" y="31242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8" name="Line 42"/>
          <p:cNvSpPr>
            <a:spLocks noChangeShapeType="1"/>
          </p:cNvSpPr>
          <p:nvPr/>
        </p:nvSpPr>
        <p:spPr bwMode="auto">
          <a:xfrm>
            <a:off x="3733800" y="3124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9" name="Line 43"/>
          <p:cNvSpPr>
            <a:spLocks noChangeShapeType="1"/>
          </p:cNvSpPr>
          <p:nvPr/>
        </p:nvSpPr>
        <p:spPr bwMode="auto">
          <a:xfrm>
            <a:off x="4038600" y="3124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F96DD63-0282-9949-9AF9-AD96F1E466CD}"/>
                  </a:ext>
                </a:extLst>
              </p14:cNvPr>
              <p14:cNvContentPartPr/>
              <p14:nvPr/>
            </p14:nvContentPartPr>
            <p14:xfrm>
              <a:off x="1607760" y="1828080"/>
              <a:ext cx="8358120" cy="4783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F96DD63-0282-9949-9AF9-AD96F1E466C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98400" y="1818720"/>
                <a:ext cx="8376840" cy="4802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Dominator Analysis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2672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Compute dom(BBi) = set of BBs that dominate BBi</a:t>
            </a:r>
          </a:p>
          <a:p>
            <a:pPr>
              <a:lnSpc>
                <a:spcPct val="90000"/>
              </a:lnSpc>
            </a:pPr>
            <a:r>
              <a:rPr lang="en-US" altLang="en-US"/>
              <a:t>Initialization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Dom(entry) = entry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Dom(everything else) = all nodes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Iterative computation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while change, do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change = false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for each BB (except the entry BB)</a:t>
            </a:r>
          </a:p>
          <a:p>
            <a:pPr lvl="3">
              <a:lnSpc>
                <a:spcPct val="90000"/>
              </a:lnSpc>
            </a:pPr>
            <a:r>
              <a:rPr lang="en-US" altLang="en-US"/>
              <a:t>tmp(BB) = BB + {intersect of Dom of all predecessor BB’s}</a:t>
            </a:r>
          </a:p>
          <a:p>
            <a:pPr lvl="3">
              <a:lnSpc>
                <a:spcPct val="90000"/>
              </a:lnSpc>
            </a:pPr>
            <a:r>
              <a:rPr lang="en-US" altLang="en-US"/>
              <a:t>if (tmp(BB) != dom(BB))</a:t>
            </a:r>
          </a:p>
          <a:p>
            <a:pPr lvl="4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/>
              <a:t>dom(BB) = tmp(BB)</a:t>
            </a:r>
          </a:p>
          <a:p>
            <a:pPr lvl="4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/>
              <a:t>change = true</a:t>
            </a: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63246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57150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64008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19" name="Rectangle 8"/>
          <p:cNvSpPr>
            <a:spLocks noChangeArrowheads="1"/>
          </p:cNvSpPr>
          <p:nvPr/>
        </p:nvSpPr>
        <p:spPr bwMode="auto">
          <a:xfrm>
            <a:off x="68580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3320" name="Rectangle 9"/>
          <p:cNvSpPr>
            <a:spLocks noChangeArrowheads="1"/>
          </p:cNvSpPr>
          <p:nvPr/>
        </p:nvSpPr>
        <p:spPr bwMode="auto">
          <a:xfrm>
            <a:off x="57912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3321" name="Line 10"/>
          <p:cNvSpPr>
            <a:spLocks noChangeShapeType="1"/>
          </p:cNvSpPr>
          <p:nvPr/>
        </p:nvSpPr>
        <p:spPr bwMode="auto">
          <a:xfrm>
            <a:off x="6705600" y="2895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1"/>
          <p:cNvSpPr>
            <a:spLocks noChangeShapeType="1"/>
          </p:cNvSpPr>
          <p:nvPr/>
        </p:nvSpPr>
        <p:spPr bwMode="auto">
          <a:xfrm flipH="1">
            <a:off x="6096000" y="2895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Rectangle 12"/>
          <p:cNvSpPr>
            <a:spLocks noChangeArrowheads="1"/>
          </p:cNvSpPr>
          <p:nvPr/>
        </p:nvSpPr>
        <p:spPr bwMode="auto">
          <a:xfrm>
            <a:off x="68580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3324" name="Rectangle 13"/>
          <p:cNvSpPr>
            <a:spLocks noChangeArrowheads="1"/>
          </p:cNvSpPr>
          <p:nvPr/>
        </p:nvSpPr>
        <p:spPr bwMode="auto">
          <a:xfrm>
            <a:off x="64008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3325" name="Line 14"/>
          <p:cNvSpPr>
            <a:spLocks noChangeShapeType="1"/>
          </p:cNvSpPr>
          <p:nvPr/>
        </p:nvSpPr>
        <p:spPr bwMode="auto">
          <a:xfrm>
            <a:off x="6096000" y="3657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5"/>
          <p:cNvSpPr>
            <a:spLocks noChangeShapeType="1"/>
          </p:cNvSpPr>
          <p:nvPr/>
        </p:nvSpPr>
        <p:spPr bwMode="auto">
          <a:xfrm flipH="1">
            <a:off x="67818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6"/>
          <p:cNvSpPr>
            <a:spLocks noChangeShapeType="1"/>
          </p:cNvSpPr>
          <p:nvPr/>
        </p:nvSpPr>
        <p:spPr bwMode="auto">
          <a:xfrm flipH="1">
            <a:off x="6172200" y="4419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7"/>
          <p:cNvSpPr>
            <a:spLocks noChangeShapeType="1"/>
          </p:cNvSpPr>
          <p:nvPr/>
        </p:nvSpPr>
        <p:spPr bwMode="auto">
          <a:xfrm>
            <a:off x="67818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18"/>
          <p:cNvSpPr>
            <a:spLocks noChangeShapeType="1"/>
          </p:cNvSpPr>
          <p:nvPr/>
        </p:nvSpPr>
        <p:spPr bwMode="auto">
          <a:xfrm>
            <a:off x="6172200" y="5181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Line 19"/>
          <p:cNvSpPr>
            <a:spLocks noChangeShapeType="1"/>
          </p:cNvSpPr>
          <p:nvPr/>
        </p:nvSpPr>
        <p:spPr bwMode="auto">
          <a:xfrm flipH="1">
            <a:off x="6781800" y="5181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Oval 20"/>
          <p:cNvSpPr>
            <a:spLocks noChangeArrowheads="1"/>
          </p:cNvSpPr>
          <p:nvPr/>
        </p:nvSpPr>
        <p:spPr bwMode="auto">
          <a:xfrm>
            <a:off x="6324600" y="17526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13332" name="Oval 21"/>
          <p:cNvSpPr>
            <a:spLocks noChangeArrowheads="1"/>
          </p:cNvSpPr>
          <p:nvPr/>
        </p:nvSpPr>
        <p:spPr bwMode="auto">
          <a:xfrm>
            <a:off x="64008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13333" name="Line 22"/>
          <p:cNvSpPr>
            <a:spLocks noChangeShapeType="1"/>
          </p:cNvSpPr>
          <p:nvPr/>
        </p:nvSpPr>
        <p:spPr bwMode="auto">
          <a:xfrm>
            <a:off x="67056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23"/>
          <p:cNvSpPr>
            <a:spLocks noChangeShapeType="1"/>
          </p:cNvSpPr>
          <p:nvPr/>
        </p:nvSpPr>
        <p:spPr bwMode="auto">
          <a:xfrm>
            <a:off x="67818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Line 24"/>
          <p:cNvSpPr>
            <a:spLocks noChangeShapeType="1"/>
          </p:cNvSpPr>
          <p:nvPr/>
        </p:nvSpPr>
        <p:spPr bwMode="auto">
          <a:xfrm>
            <a:off x="69342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Line 25"/>
          <p:cNvSpPr>
            <a:spLocks noChangeShapeType="1"/>
          </p:cNvSpPr>
          <p:nvPr/>
        </p:nvSpPr>
        <p:spPr bwMode="auto">
          <a:xfrm>
            <a:off x="6934200" y="6096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26"/>
          <p:cNvSpPr>
            <a:spLocks noChangeShapeType="1"/>
          </p:cNvSpPr>
          <p:nvPr/>
        </p:nvSpPr>
        <p:spPr bwMode="auto">
          <a:xfrm flipH="1">
            <a:off x="7162800" y="3886200"/>
            <a:ext cx="152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Line 27"/>
          <p:cNvSpPr>
            <a:spLocks noChangeShapeType="1"/>
          </p:cNvSpPr>
          <p:nvPr/>
        </p:nvSpPr>
        <p:spPr bwMode="auto">
          <a:xfrm flipV="1">
            <a:off x="8077200" y="38862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28"/>
          <p:cNvSpPr>
            <a:spLocks noChangeShapeType="1"/>
          </p:cNvSpPr>
          <p:nvPr/>
        </p:nvSpPr>
        <p:spPr bwMode="auto">
          <a:xfrm>
            <a:off x="7315200" y="38862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A5259BE-075F-4EF0-967D-48DE480774C0}"/>
                  </a:ext>
                </a:extLst>
              </p14:cNvPr>
              <p14:cNvContentPartPr/>
              <p14:nvPr/>
            </p14:nvContentPartPr>
            <p14:xfrm>
              <a:off x="1728000" y="1775160"/>
              <a:ext cx="7841160" cy="4580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A5259BE-075F-4EF0-967D-48DE480774C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18640" y="1765800"/>
                <a:ext cx="7859880" cy="4599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Immediate Dominator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u="sng"/>
              <a:t>Defn: Immediate dominator</a:t>
            </a:r>
            <a:r>
              <a:rPr lang="en-US" altLang="en-US"/>
              <a:t> (idom) – Each node n has a unique immediate dominator m that is the </a:t>
            </a:r>
            <a:r>
              <a:rPr lang="en-US" altLang="en-US">
                <a:solidFill>
                  <a:srgbClr val="FF0000"/>
                </a:solidFill>
              </a:rPr>
              <a:t>last dominator </a:t>
            </a:r>
            <a:r>
              <a:rPr lang="en-US" altLang="en-US"/>
              <a:t>of n on any path from the initial node to n</a:t>
            </a:r>
          </a:p>
          <a:p>
            <a:pPr lvl="1"/>
            <a:r>
              <a:rPr lang="en-US" altLang="en-US"/>
              <a:t>Closest node that dominates</a:t>
            </a:r>
          </a:p>
        </p:txBody>
      </p:sp>
      <p:sp>
        <p:nvSpPr>
          <p:cNvPr id="14340" name="Rectangle 24"/>
          <p:cNvSpPr>
            <a:spLocks noChangeArrowheads="1"/>
          </p:cNvSpPr>
          <p:nvPr/>
        </p:nvSpPr>
        <p:spPr bwMode="auto">
          <a:xfrm>
            <a:off x="63246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4341" name="Rectangle 25"/>
          <p:cNvSpPr>
            <a:spLocks noChangeArrowheads="1"/>
          </p:cNvSpPr>
          <p:nvPr/>
        </p:nvSpPr>
        <p:spPr bwMode="auto">
          <a:xfrm>
            <a:off x="57150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4342" name="Rectangle 26"/>
          <p:cNvSpPr>
            <a:spLocks noChangeArrowheads="1"/>
          </p:cNvSpPr>
          <p:nvPr/>
        </p:nvSpPr>
        <p:spPr bwMode="auto">
          <a:xfrm>
            <a:off x="64008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4343" name="Rectangle 27"/>
          <p:cNvSpPr>
            <a:spLocks noChangeArrowheads="1"/>
          </p:cNvSpPr>
          <p:nvPr/>
        </p:nvSpPr>
        <p:spPr bwMode="auto">
          <a:xfrm>
            <a:off x="68580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4344" name="Rectangle 28"/>
          <p:cNvSpPr>
            <a:spLocks noChangeArrowheads="1"/>
          </p:cNvSpPr>
          <p:nvPr/>
        </p:nvSpPr>
        <p:spPr bwMode="auto">
          <a:xfrm>
            <a:off x="57912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4345" name="Line 29"/>
          <p:cNvSpPr>
            <a:spLocks noChangeShapeType="1"/>
          </p:cNvSpPr>
          <p:nvPr/>
        </p:nvSpPr>
        <p:spPr bwMode="auto">
          <a:xfrm>
            <a:off x="6705600" y="2895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30"/>
          <p:cNvSpPr>
            <a:spLocks noChangeShapeType="1"/>
          </p:cNvSpPr>
          <p:nvPr/>
        </p:nvSpPr>
        <p:spPr bwMode="auto">
          <a:xfrm flipH="1">
            <a:off x="6096000" y="2895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Rectangle 31"/>
          <p:cNvSpPr>
            <a:spLocks noChangeArrowheads="1"/>
          </p:cNvSpPr>
          <p:nvPr/>
        </p:nvSpPr>
        <p:spPr bwMode="auto">
          <a:xfrm>
            <a:off x="68580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4348" name="Rectangle 32"/>
          <p:cNvSpPr>
            <a:spLocks noChangeArrowheads="1"/>
          </p:cNvSpPr>
          <p:nvPr/>
        </p:nvSpPr>
        <p:spPr bwMode="auto">
          <a:xfrm>
            <a:off x="6400800" y="548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4349" name="Line 33"/>
          <p:cNvSpPr>
            <a:spLocks noChangeShapeType="1"/>
          </p:cNvSpPr>
          <p:nvPr/>
        </p:nvSpPr>
        <p:spPr bwMode="auto">
          <a:xfrm>
            <a:off x="6096000" y="3657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34"/>
          <p:cNvSpPr>
            <a:spLocks noChangeShapeType="1"/>
          </p:cNvSpPr>
          <p:nvPr/>
        </p:nvSpPr>
        <p:spPr bwMode="auto">
          <a:xfrm flipH="1">
            <a:off x="6781800" y="3657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35"/>
          <p:cNvSpPr>
            <a:spLocks noChangeShapeType="1"/>
          </p:cNvSpPr>
          <p:nvPr/>
        </p:nvSpPr>
        <p:spPr bwMode="auto">
          <a:xfrm flipH="1">
            <a:off x="6172200" y="4419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36"/>
          <p:cNvSpPr>
            <a:spLocks noChangeShapeType="1"/>
          </p:cNvSpPr>
          <p:nvPr/>
        </p:nvSpPr>
        <p:spPr bwMode="auto">
          <a:xfrm>
            <a:off x="67818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37"/>
          <p:cNvSpPr>
            <a:spLocks noChangeShapeType="1"/>
          </p:cNvSpPr>
          <p:nvPr/>
        </p:nvSpPr>
        <p:spPr bwMode="auto">
          <a:xfrm>
            <a:off x="6172200" y="5181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38"/>
          <p:cNvSpPr>
            <a:spLocks noChangeShapeType="1"/>
          </p:cNvSpPr>
          <p:nvPr/>
        </p:nvSpPr>
        <p:spPr bwMode="auto">
          <a:xfrm flipH="1">
            <a:off x="6781800" y="5181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Oval 39"/>
          <p:cNvSpPr>
            <a:spLocks noChangeArrowheads="1"/>
          </p:cNvSpPr>
          <p:nvPr/>
        </p:nvSpPr>
        <p:spPr bwMode="auto">
          <a:xfrm>
            <a:off x="6324600" y="17526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Entry</a:t>
            </a:r>
          </a:p>
        </p:txBody>
      </p:sp>
      <p:sp>
        <p:nvSpPr>
          <p:cNvPr id="14356" name="Oval 40"/>
          <p:cNvSpPr>
            <a:spLocks noChangeArrowheads="1"/>
          </p:cNvSpPr>
          <p:nvPr/>
        </p:nvSpPr>
        <p:spPr bwMode="auto">
          <a:xfrm>
            <a:off x="6400800" y="6248400"/>
            <a:ext cx="762000" cy="381000"/>
          </a:xfrm>
          <a:prstGeom prst="ellipse">
            <a:avLst/>
          </a:prstGeom>
          <a:solidFill>
            <a:srgbClr val="CBCBCB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Exit</a:t>
            </a:r>
          </a:p>
        </p:txBody>
      </p:sp>
      <p:sp>
        <p:nvSpPr>
          <p:cNvPr id="14357" name="Line 41"/>
          <p:cNvSpPr>
            <a:spLocks noChangeShapeType="1"/>
          </p:cNvSpPr>
          <p:nvPr/>
        </p:nvSpPr>
        <p:spPr bwMode="auto">
          <a:xfrm>
            <a:off x="6705600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Line 42"/>
          <p:cNvSpPr>
            <a:spLocks noChangeShapeType="1"/>
          </p:cNvSpPr>
          <p:nvPr/>
        </p:nvSpPr>
        <p:spPr bwMode="auto">
          <a:xfrm>
            <a:off x="6781800" y="594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Line 43"/>
          <p:cNvSpPr>
            <a:spLocks noChangeShapeType="1"/>
          </p:cNvSpPr>
          <p:nvPr/>
        </p:nvSpPr>
        <p:spPr bwMode="auto">
          <a:xfrm>
            <a:off x="6934200" y="594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Line 44"/>
          <p:cNvSpPr>
            <a:spLocks noChangeShapeType="1"/>
          </p:cNvSpPr>
          <p:nvPr/>
        </p:nvSpPr>
        <p:spPr bwMode="auto">
          <a:xfrm>
            <a:off x="6934200" y="6096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1" name="Line 45"/>
          <p:cNvSpPr>
            <a:spLocks noChangeShapeType="1"/>
          </p:cNvSpPr>
          <p:nvPr/>
        </p:nvSpPr>
        <p:spPr bwMode="auto">
          <a:xfrm flipH="1">
            <a:off x="7162800" y="3886200"/>
            <a:ext cx="152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Line 46"/>
          <p:cNvSpPr>
            <a:spLocks noChangeShapeType="1"/>
          </p:cNvSpPr>
          <p:nvPr/>
        </p:nvSpPr>
        <p:spPr bwMode="auto">
          <a:xfrm flipV="1">
            <a:off x="8077200" y="38862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Line 47"/>
          <p:cNvSpPr>
            <a:spLocks noChangeShapeType="1"/>
          </p:cNvSpPr>
          <p:nvPr/>
        </p:nvSpPr>
        <p:spPr bwMode="auto">
          <a:xfrm>
            <a:off x="7315200" y="38862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1D9D2E0-9E6A-3D23-6E9C-FFC2B5F1E09A}"/>
                  </a:ext>
                </a:extLst>
              </p14:cNvPr>
              <p14:cNvContentPartPr/>
              <p14:nvPr/>
            </p14:nvContentPartPr>
            <p14:xfrm>
              <a:off x="1588320" y="1727280"/>
              <a:ext cx="7745760" cy="2744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1D9D2E0-9E6A-3D23-6E9C-FFC2B5F1E09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78960" y="1717920"/>
                <a:ext cx="7764480" cy="2763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8736</TotalTime>
  <Words>1488</Words>
  <Application>Microsoft Office PowerPoint</Application>
  <PresentationFormat>Custom</PresentationFormat>
  <Paragraphs>340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hp new</vt:lpstr>
      <vt:lpstr>EECS 583 – Class 2 Control Flow Analysis</vt:lpstr>
      <vt:lpstr>Announcements &amp; Reading Material</vt:lpstr>
      <vt:lpstr>From Last Time: Identifying BBs - Answer</vt:lpstr>
      <vt:lpstr>From Last Time: Control Flow Graph (CFG)</vt:lpstr>
      <vt:lpstr>Property of CFGs: Dominator (DOM)</vt:lpstr>
      <vt:lpstr>Dominator Example 1</vt:lpstr>
      <vt:lpstr>Dominator Example 2</vt:lpstr>
      <vt:lpstr>Dominator Analysis</vt:lpstr>
      <vt:lpstr>Immediate Dominator</vt:lpstr>
      <vt:lpstr>Dominator Tree</vt:lpstr>
      <vt:lpstr>Dominator Tree Example</vt:lpstr>
      <vt:lpstr>Post Dominator (PDOM)</vt:lpstr>
      <vt:lpstr>Post Dominator Example 1</vt:lpstr>
      <vt:lpstr>Post Dominator Example 2</vt:lpstr>
      <vt:lpstr>Immediate Post Dominator</vt:lpstr>
      <vt:lpstr>Why Do We Care About Dominators?</vt:lpstr>
      <vt:lpstr>Natural Loops </vt:lpstr>
      <vt:lpstr>Backedge Example</vt:lpstr>
      <vt:lpstr>Loop Detection </vt:lpstr>
      <vt:lpstr>Loop Detection Example</vt:lpstr>
      <vt:lpstr>Important Parts of a Loop</vt:lpstr>
      <vt:lpstr>Find the Preheaders for each Loop</vt:lpstr>
      <vt:lpstr>Characteristics of a Loop</vt:lpstr>
      <vt:lpstr>Trip Count Calculation Example</vt:lpstr>
      <vt:lpstr>Reducible Flow Graphs</vt:lpstr>
    </vt:vector>
  </TitlesOfParts>
  <Company>HPL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width optimization (part II) &amp; Lookup table generation</dc:title>
  <dc:creator>Scott Mahlke</dc:creator>
  <cp:lastModifiedBy>Mahlke, Scott</cp:lastModifiedBy>
  <cp:revision>184</cp:revision>
  <cp:lastPrinted>2001-10-18T06:50:13Z</cp:lastPrinted>
  <dcterms:created xsi:type="dcterms:W3CDTF">1999-01-24T07:45:10Z</dcterms:created>
  <dcterms:modified xsi:type="dcterms:W3CDTF">2023-09-02T13:19:05Z</dcterms:modified>
</cp:coreProperties>
</file>