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7"/>
  </p:notesMasterIdLst>
  <p:handoutMasterIdLst>
    <p:handoutMasterId r:id="rId28"/>
  </p:handoutMasterIdLst>
  <p:sldIdLst>
    <p:sldId id="256" r:id="rId2"/>
    <p:sldId id="603" r:id="rId3"/>
    <p:sldId id="683" r:id="rId4"/>
    <p:sldId id="681" r:id="rId5"/>
    <p:sldId id="682" r:id="rId6"/>
    <p:sldId id="673" r:id="rId7"/>
    <p:sldId id="684" r:id="rId8"/>
    <p:sldId id="697" r:id="rId9"/>
    <p:sldId id="685" r:id="rId10"/>
    <p:sldId id="675" r:id="rId11"/>
    <p:sldId id="676" r:id="rId12"/>
    <p:sldId id="677" r:id="rId13"/>
    <p:sldId id="700" r:id="rId14"/>
    <p:sldId id="688" r:id="rId15"/>
    <p:sldId id="689" r:id="rId16"/>
    <p:sldId id="703" r:id="rId17"/>
    <p:sldId id="690" r:id="rId18"/>
    <p:sldId id="698" r:id="rId19"/>
    <p:sldId id="701" r:id="rId20"/>
    <p:sldId id="691" r:id="rId21"/>
    <p:sldId id="693" r:id="rId22"/>
    <p:sldId id="704" r:id="rId23"/>
    <p:sldId id="699" r:id="rId24"/>
    <p:sldId id="692" r:id="rId25"/>
    <p:sldId id="702" r:id="rId26"/>
  </p:sldIdLst>
  <p:sldSz cx="10058400" cy="7772400"/>
  <p:notesSz cx="6858000" cy="9029700"/>
  <p:defaultTextStyle>
    <a:defPPr>
      <a:defRPr lang="en-US"/>
    </a:defPPr>
    <a:lvl1pPr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5pPr>
    <a:lvl6pPr marL="2286000" algn="l" defTabSz="914400" rtl="0" eaLnBrk="1" latinLnBrk="0" hangingPunct="1">
      <a:defRPr kern="1200">
        <a:solidFill>
          <a:schemeClr val="accent1"/>
        </a:solidFill>
        <a:latin typeface="Times New Roman" panose="02020603050405020304" pitchFamily="18" charset="0"/>
        <a:ea typeface="+mn-ea"/>
        <a:cs typeface="+mn-cs"/>
      </a:defRPr>
    </a:lvl6pPr>
    <a:lvl7pPr marL="2743200" algn="l" defTabSz="914400" rtl="0" eaLnBrk="1" latinLnBrk="0" hangingPunct="1">
      <a:defRPr kern="1200">
        <a:solidFill>
          <a:schemeClr val="accent1"/>
        </a:solidFill>
        <a:latin typeface="Times New Roman" panose="02020603050405020304" pitchFamily="18" charset="0"/>
        <a:ea typeface="+mn-ea"/>
        <a:cs typeface="+mn-cs"/>
      </a:defRPr>
    </a:lvl7pPr>
    <a:lvl8pPr marL="3200400" algn="l" defTabSz="914400" rtl="0" eaLnBrk="1" latinLnBrk="0" hangingPunct="1">
      <a:defRPr kern="1200">
        <a:solidFill>
          <a:schemeClr val="accent1"/>
        </a:solidFill>
        <a:latin typeface="Times New Roman" panose="02020603050405020304" pitchFamily="18" charset="0"/>
        <a:ea typeface="+mn-ea"/>
        <a:cs typeface="+mn-cs"/>
      </a:defRPr>
    </a:lvl8pPr>
    <a:lvl9pPr marL="3657600" algn="l" defTabSz="914400" rtl="0" eaLnBrk="1" latinLnBrk="0" hangingPunct="1">
      <a:defRPr kern="1200">
        <a:solidFill>
          <a:schemeClr val="accent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3072">
          <p15:clr>
            <a:srgbClr val="A4A3A4"/>
          </p15:clr>
        </p15:guide>
      </p15:sldGuideLst>
    </p:ext>
    <p:ext uri="{2D200454-40CA-4A62-9FC3-DE9A4176ACB9}">
      <p15:notesGuideLst xmlns:p15="http://schemas.microsoft.com/office/powerpoint/2012/main">
        <p15:guide id="1" orient="horz" pos="2845">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CBCB"/>
    <a:srgbClr val="00FFFF"/>
    <a:srgbClr val="CCECFF"/>
    <a:srgbClr val="FFFF00"/>
    <a:srgbClr val="FF6600"/>
    <a:srgbClr val="CCFFFF"/>
    <a:srgbClr val="66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1" d="100"/>
          <a:sy n="101" d="100"/>
        </p:scale>
        <p:origin x="360" y="120"/>
      </p:cViewPr>
      <p:guideLst>
        <p:guide orient="horz" pos="1200"/>
        <p:guide pos="3072"/>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7" d="100"/>
          <a:sy n="67" d="100"/>
        </p:scale>
        <p:origin x="-1478" y="-58"/>
      </p:cViewPr>
      <p:guideLst>
        <p:guide orient="horz" pos="284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92438"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defTabSz="887413">
              <a:defRPr sz="1000" i="1">
                <a:solidFill>
                  <a:srgbClr val="FF0033"/>
                </a:solidFill>
              </a:defRPr>
            </a:lvl1pPr>
          </a:lstStyle>
          <a:p>
            <a:pPr>
              <a:defRPr/>
            </a:pPr>
            <a:endParaRPr lang="en-US"/>
          </a:p>
        </p:txBody>
      </p:sp>
      <p:sp>
        <p:nvSpPr>
          <p:cNvPr id="4099" name="Rectangle 3"/>
          <p:cNvSpPr>
            <a:spLocks noGrp="1" noChangeArrowheads="1"/>
          </p:cNvSpPr>
          <p:nvPr>
            <p:ph type="dt" sz="quarter" idx="1"/>
          </p:nvPr>
        </p:nvSpPr>
        <p:spPr bwMode="auto">
          <a:xfrm>
            <a:off x="3878263" y="30163"/>
            <a:ext cx="2994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algn="r" defTabSz="887413">
              <a:defRPr sz="1000" i="1">
                <a:solidFill>
                  <a:srgbClr val="FF0033"/>
                </a:solidFill>
              </a:defRPr>
            </a:lvl1pPr>
          </a:lstStyle>
          <a:p>
            <a:pPr>
              <a:defRPr/>
            </a:pPr>
            <a:endParaRPr lang="en-US"/>
          </a:p>
        </p:txBody>
      </p:sp>
      <p:sp>
        <p:nvSpPr>
          <p:cNvPr id="4100" name="Rectangle 4"/>
          <p:cNvSpPr>
            <a:spLocks noGrp="1" noChangeArrowheads="1"/>
          </p:cNvSpPr>
          <p:nvPr>
            <p:ph type="ftr" sz="quarter" idx="2"/>
          </p:nvPr>
        </p:nvSpPr>
        <p:spPr bwMode="auto">
          <a:xfrm>
            <a:off x="-14288" y="8543925"/>
            <a:ext cx="2994026"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defTabSz="887413">
              <a:defRPr sz="1000" i="1">
                <a:solidFill>
                  <a:srgbClr val="FF0033"/>
                </a:solidFill>
              </a:defRPr>
            </a:lvl1pPr>
          </a:lstStyle>
          <a:p>
            <a:pPr>
              <a:defRPr/>
            </a:pPr>
            <a:endParaRPr lang="en-US"/>
          </a:p>
        </p:txBody>
      </p:sp>
      <p:sp>
        <p:nvSpPr>
          <p:cNvPr id="4101" name="Rectangle 5"/>
          <p:cNvSpPr>
            <a:spLocks noGrp="1" noChangeArrowheads="1"/>
          </p:cNvSpPr>
          <p:nvPr>
            <p:ph type="sldNum" sz="quarter" idx="3"/>
          </p:nvPr>
        </p:nvSpPr>
        <p:spPr bwMode="auto">
          <a:xfrm>
            <a:off x="3878263" y="8543925"/>
            <a:ext cx="2994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algn="r" defTabSz="887413">
              <a:defRPr sz="1000" i="1">
                <a:solidFill>
                  <a:srgbClr val="FF0033"/>
                </a:solidFill>
              </a:defRPr>
            </a:lvl1pPr>
          </a:lstStyle>
          <a:p>
            <a:pPr>
              <a:defRPr/>
            </a:pPr>
            <a:fld id="{65F0833C-6DE8-45FB-B626-CD4C4B13A4A7}" type="slidenum">
              <a:rPr lang="en-US" altLang="en-US"/>
              <a:pPr>
                <a:defRPr/>
              </a:pPr>
              <a:t>‹#›</a:t>
            </a:fld>
            <a:endParaRPr lang="en-US" altLang="en-US"/>
          </a:p>
        </p:txBody>
      </p:sp>
    </p:spTree>
    <p:extLst>
      <p:ext uri="{BB962C8B-B14F-4D97-AF65-F5344CB8AC3E}">
        <p14:creationId xmlns:p14="http://schemas.microsoft.com/office/powerpoint/2010/main" val="214541999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21382 7503 7602,'-36'-21'0,"-7"-4"0,-9-3 0,-3 3 0,23 10 0,10 11 84,7 2 0,7 4 0,1 4 1,1 7-1,3 9 0,2 11 1,1 11-1,0 12 0,3 8 1,5 4-1,10 3 0,-5-34 1,1-1-1,3 1 0,1-2 1,4 0-1,2-1 0,3-1 1,3-1-1,3-1 0,2-2 81,3 3 1,2-3 0,3-4 0,2-1 0,3 1 0,1-1-1,2-2 1,1-3 0,0-1 0,1-2 0,1-1 0,0-3 0,1-2-1,0-2 1,0-2 0,1-2 0,-2-1 0,0-1 0,-2-2 0,-1-2-1,-2-1 1,-1-1 0,-2-3 0,0-3 0,-2 0 0,-1-3 0,0-3-1,0-2 485,-1-2 1,-1-2-506,-6 2 1,-1-1-1,2-3 1,-2 0 0,22-20-1,-4-3 1,-6-2 0,-7 1-1,-7 4 1,-7 5 0,-5 7-1,-9 4 1,-5 3-1,-6 4 1,-4 7 0,-7 9-1,-5 6-92,-6 8 0,-14 19 0,-5 24 1,19-20-1,0 3 0,-2 5 1,2 2-1,0 2 0,2 1 1,2 1-1,2 0 0,4-4 1,2-1-1,3-2 0,3-1 1,6 30-175,11-4 0,14-2 1,22-9-1,7-7 1,-23-25-1,1-3 1,1-2-1,2-3 1,2-1-1,1-1 1,0-4-1,1-1 65,0-2 1,1-2-1,6-4 1,1-2 0,-7-3-1,0-2 1,0-3-1,-1-3 1,0-4 0,-2-2-1,-2-1 1,-2-2-1,1-3 1,-2-2 107,0-1 0,-3-1 0,-4 1 0,-3-1 0,-1-4 0,-2-1 0,-3 2 0,-3-1 0,7-32 0,-9 0 0,-7 5 503,-4 0 1,-14 7-1,-9 11 1,-9 5 0,-10 8-1,-4 10 1,-9 10 1954,-5 6-2341,2 4 1,-7 16 0,9 7 0,3 7 0,5 11 0,9 3-542,9 3 1,9 7 0,11-1 0,13 2 0,17 2 0,23-3 0,-14-26 0,6-3-801,7 0 1,4-4 0,4-4 0,4-4 0,13-1 0,4-4 1171,-22-3 0,1-1 0,2-3 0,6-3 0,2-3 0,1-1 0,2 0 0,0-1 0,0 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3826 4944 31727,'19'-54'-2651,"6"3"1,6 16 0,-3 5 2010,-4 6 0,-11 10-10,-8 5 1,1 4-1,-3-2 1,-5 1-1,-5 3 1,-5 1-1,-1 2 1,-2 0 919,-3 0 1,3 3-1,-4 6 1,0 11-1,-3 8 1,-7 10-1,-3 8 1,-7 10 0,19-24-1,-1 0 1,-3 5-1,-1 0-289,-2 3 0,-1 2 1,-1 3-1,0 1 1,-2 5-1,-1 2 0,-1 3 1,1 2-1,0 0 1,1 1-1,1 2 0,0-1 1,2-2-1,2 0 9,3-3 1,0 0 0,1 3 0,3 1 0,5-11-1,3-2 1,2-2 0,1 0 0,4-3 0,1 1-1,3 33 198,5-4 0,9-1 0,14-11 1,11 0-1,-16-29 0,1-1 0,2 0 1,0-1-129,0-1 1,2 1 0,2 0 0,2 1 0,0 1 0,-1 0 0,1-1 0,-1 1 0,-1 0 0,-1 0 0,-3-1 0,0 0 0,21 29-636,-1-2 0,-10-8 0,-2 3 0,-8-3 0,-5-5 0,-2-2-3373,-2-1 4047,-3 0 0,0-6 1,-1-1-1</inkml:trace>
  <inkml:trace contextRef="#ctx0" brushRef="#br0">3719 9342 15736,'-32'-23'-568,"9"2"1,1-15-1,7 13 778,6 6 0,2 10 0,6 3 1,1 2-1,7 1 0,8-2 0,10-3 1,9-2-1,12-1 165,9 2 1,7-3 0,8 4 0,2 0 0,2 0-1,-36 4 1,0-1 0,36-1 0,-3 0-3555,-3 1 3246,-7 1 1,4 2 0,-4 0-1</inkml:trace>
  <inkml:trace contextRef="#ctx0" brushRef="#br0">4599 9102 14558,'0'-29'-930,"0"2"0,6 5 1,3 13 1274,3 5 1,-4 8 0,0 6 0,-2 5 0,-3 3 0,-3 0-1,-6 1 1,-8 3-564,-6 3 1,-10 1 0,-2-3-1,-3 0 1,-2 0 0,-3 4 261,-4 4 1,-3-3 0,-7 5 0</inkml:trace>
  <inkml:trace contextRef="#ctx0" brushRef="#br0">12317 4891 16001,'-12'-37'-956,"3"-1"0,5-1 0,2 5 755,2 6 0,5 0 1,-1 10-1,-1 2 1,-1 1-1,-2 2 0,-2-1 1,-2 2-1,-7 2 1,-5 1 224,-6-1 0,-8-1 0,-2 1 0,-2 1 0,-6-1 1,-6-4-1,-9-2 0,-3-2 230,-1 2 0,-9 1 0,0 0 0,31 7 0,0 0 0,-4-1 0,0 0 0,-3 1 0,-1 2-123,-2 0 1,-2 1-1,-3 0 1,-1 0-1,-4 2 1,0 1-1,-1 1 1,-1-1-1,-2 1 1,-1 1-1,0 0 1,-1 1-1,-1 1 1,0 1-267,-2 1 1,0 1-1,0 3 1,0 2-1,-5 0 1,0 2-1,-1 0 1,0 1-1,0 0 1,-1 1-1,0-1 1,-1 0-1,1 1 1,0-1 115,0 0 0,-1 1 0,24-5 0,-1-1 0,-1 1 0,0 0 0,-1 0 1,0 0-1,-1 0 0,0 0 0,-1 0 0,-1-1 0,0 0 0,-1 1 1,2-1-1,0 0 0,-1-1 62,2 1 1,-1-1 0,0 1 0,-4-1 0,-2-1 0,2 1 0,2 1 0,0 0 0,0 0 0,1-1-1,-1 0 1,0 0 0,1-1 0,-1 1 0,1-1 0,2 0 0,0-1 0,1 0 0,-1 0 0,1 0 0,0 0 42,-1-1 1,1 1-1,0-1 1,1 2 0,-1 0-1,1 0 1,-3 0 0,0 0-1,0 0 1,1 0 0,-1 0-1,0 0 1,1 0 0,0 0-1,-1 0 1,-1 0 0,0 0-1,-1 1-820,-1 0 1,0-1 0,0 1 707,2 1 0,2-1 1,-2 1-1,-10 2 1,-1 0-1,1 1 1,4-1-1,1 1 1,0-1-1,1 0 1,-1 0-1,0 0 1,-1-1-1,-1 1 1,0 0-1,1 0 1,1 0-1,-1 0-5,0 0 0,-1 0 1,0 1-1,-2 2 1,0 0-1,1 1 1,2-1-1,0-1 1,1 1-1,0 0 1,-1 0-1,1 0 0,-1 0 1,0 1-1,1 0 1,1 0-1,0-1 1,1 0-1,-2 2 1,1 0-1,0 0 82,0 0 0,1 0 0,0 1 0,5-1 0,0 2 0,1-1 0,0 2 0,0 0 0,0 0 0,3 0 0,1 0 0,0 1 0,-20 8 0,1 2 0,1 0 0,2 1 0,3 0 0,2 1-58,2 0 1,1 1-1,4 3 1,2 2-1,3 0 1,1 3 0,3 0-1,2 1 1,2 1-1,2 2 1,3 0 0,2 1-134,1 2 0,2 0 1,3-2-1,2-1 0,2 4 1,3 1-1,0-2 1,3 2-1,1 1 0,2 1 1,1-1-1,2 2-31,2 1 1,1 0 0,2 0 0,3-1 0,0 0 0,3-1 0,1-2 0,2 1 0,3 1 0,2 0 0,2 0 0,3 0 0,4 2 0,2-1-395,4 1 1,3-1 528,-2-4 1,4-1 0,8 6-1,5-1 1,-1-3 0,2-3 0,7 1-1,2-1 1,5 1 0,2-2 0,3 0-1,1-2 21,-20-15 1,0 0 0,1 0 0,3 1-1,2-1 1,0-1 0,2 1 0,2 0-1,-1-1 1,0 0 0,1-1 0,0 0 0,3 0-1,0 0 1,0-1 0,0-1 0,0-1-1,1-1 1,3 2 0,1-2 0,1 1 82,4-2 1,0 1 0,1-2 0,-3 0 0,-1-1 0,2 0 0,7 0 0,2 0 0,0-1 0,-17-4 0,0-1 0,0 0 0,1-1 0,0 0 0,0 0 0,0 0 0,1-1 0,2 1 0,1 0 0,-1 0 0,1 0-17,0 0 0,0 0 0,1 0 0,-2-1 0,-3 0 0,0-1 0,0-1 0,0 1 0,6 1 0,0-1 0,1 0 0,0 1 1,0-1-1,1 0 0,0 0 0,0 0 0,-2-1 0,1 0 0,0 1 0,-1-1 0,3 0 0,0 0 0,0 1 0,0-1 1,-1-1-1,0 1 0,-1 0 0,1-1-69,1 0 0,-1 0 1,0-1-1,1 1 1,4-1-1,1 0 1,0 0-1,-1 0 1,-2 0-1,0-1 1,0 1-1,0 0 0,1-1 1,0 0-1,0 1 1,0-1-1,1 0 1,1 0-1,0 0 1,0-1-1,-2 1 1,0-1-1,0 0 0,1 0 1,0 0-1,0 0 1,1 0-1,-1-1 35,0 1 1,0-1 0,-1 0-1,1 0 1,-3 0 0,0-1-1,0 1 1,0 0 0,1-1-1,1 0 1,-1 0 0,1-1-1,-1 1 1,1 0 0,-1-1-1,1 1 1,-2-1 0,0 0-1,0 0 1,0-1 0,1 1 0,1-1-1,-1 1 1,1-1 31,-1 0 0,1 0 0,-1-1 0,-1 1 0,-1 0 0,-1 1 0,0 0 0,0-1 0,3 0 0,0 0 0,0 0 0,1 0 0,-1 0 0,1 0 0,0 0 0,0-1 0,-1 1 0,-1-1 0,0 0 0,1-1 1,1 1-1,0-1 0,1-1 0,-1 1 0,-2-1 0,1 0 0,-1 0 0,0-1 24,0 0 0,0 1 1,1-1-1,0-1 0,3 0 1,1 0-1,-1-1 0,1 0 1,-4 1-1,1-1 0,-1 0 1,1 0-1,0 0 1,0 0-1,1-1 0,0 0 1,2 0-1,0-1 0,0 0 1,-1 0-1,0 0 0,-2-1 1,1 0-1,0 0 1,1 0-1,0 0 0,1-1 1,-1 0-37,0 0 1,0 0 0,-1 0-1,1-1 1,-4 1 0,1-1-1,-1 0 1,0-1 0,3 0-1,-1 1 1,1-2 0,0 1 0,-2-1-1,1-1 1,0 1 0,-1-2-1,-2 1 1,0 0 0,0-1-1,-1 0 1,1-1 0,0 0 0,0 0-1,0 0-75,-1 0 1,-1 0 0,0 0 0,-1 0 38,-4 1 0,-1 0 0,0 0 1,0-1-1,2 0 0,0-2 1,0 1-1,0-1 0,13-4 1,-2 0-1,1 0 0,-1-2 1,-1 1-1,1-2 0,-2 1 1,1-1-1,-2 0 0,-3 1 1,0 0-1,-1 0-33,-3 0 0,0 1 0,-1-1 0,0-1 0,-1-1 0,-2 0 0,-2 0 0,-2 0 0,-1-1 0,-1 1 0,-1 0 0,-1 0 1,0-2-1,-1 1 0,-1-1 0,-3 0 0,-1 1 0,0-1 0,18-14 0,-2-1-54,-3 0 1,-4-1 0,-7 3 0,-2-3 0,-2-1 0,-1-2 0,-3 0 0,-3-1 0,-4-1 0,-2-2 0,-3 0 0,-3-2 6,-2-2 1,-4 0 0,-6 1-1,-2-1 1,-4-4 0,-3-1 0,-3-3-1,-4 0 1,-6-2 0,-5 0 0,-4-2-1,-5 1 1,-5-1 0,-3 1 83,-3 1 0,-5 0 0,8 16 0,-2 1 0,-3 1 0,-3-1 0,-2 1 0,-2 1 0,-3-1 1,-1 0-1,-2 2 0,-3-1 0,-2 1 0,-1 1 0,-2 1 0,-1 2 0,-2 1 0,13 9 1,0 0-1,-1 1 0,-1 1-35,-3-2 0,-1 1 0,-1 0 0,0 1 0,0 2 0,1 1 0,-2 0 0,-1 1 0,-6-4 0,-2 1 0,-1 1 0,0 0 1,-1 1-1,0 0 0,-1 2 0,0 0 0,-1 0 0,1 2 0,-1-1 0,0 2 0,13 3 0,-1 1 0,1 1 0,-1-1 0,0 1 3,-1 0 0,0 0 1,0 0-1,0 1 0,-1 1 0,0 0 1,-1 1-1,0 1 0,0 0 1,-1 0-1,-2-1 0,-1 0 1,0 0-1,-1 0 0,1 1 1,1 0-1,-1 1 0,1 0 1,-1 1-1,1 0 0,0 0 1,0 0-1,0 1 0,0 0 1,0 0-1,1 1 0,-1 0 1,0 0-1,0 1 0,0-1 1,0 1-1,-1 0 0,0 1 1,0-1-1,0 1-52,-1 0 0,-1 0 1,0 1-1,0 0 0,0 0 1,0 1-1,0-1 1,0 2-1,-1-1 0,1 2 1,1-1-1,-1 2 0,0-1 1,1 2-1,0-1 1,1 1-1,0 0 0,0 1 1,0 0-1,1 1 1,0 1-1,0 0 0,1 1 1,-1 0-1,1 1 78,0 0 0,-1 1 0,1 0 0,1 1 0,-1 1 0,2 0 0,1 1 0</inkml:trace>
  <inkml:trace contextRef="#ctx0" brushRef="#br0">20742 6983 11876,'-2'-13'-1313,"-2"0"1519,-5-1 1,2 1 0,-2 0 0,-2-1 0,-1 1-1,-1-2 1,1-1 0,2-2 0,1 2 0,-1 1-1,-2 3 1,-3 3 228,-3 5 1,2 3 0,-6 2 0,-4 3 0,-2 7 0,-3 7 0,2 7-708,0 4 0,3 7 0,1-2 0,2 2 0,6 3 0,3 0-222,5-1 1,3 4 0,8-8-1,4 2 1,9-1 0,8 1-34,7-2 0,19 3 592,4-6 1,9 0 0,5-4 0</inkml:trace>
  <inkml:trace contextRef="#ctx0" brushRef="#br0">21662 7077 11362,'-5'-36'0,"-1"4"819,-1 8 0,2 12 0,-4 21 0,-2 7-751,-6 3 1,-2 10-1,-5-4 1,4 0-1,0 3 1,4-1-1,1 2 1,2 0-175,0-1 1,4-2 0,1-1 0,2-2 0,3-6 132,2-2 0,7-7 0,4-5 1,5-6-1,4-9 0,2-7 104,3-8 1,1-10 0,2-2 0,-1-7 0,2-4-1,0-5 1,1 2 195,-4 3 0,-2 4 0,3 6 0,-3 1 0,-2 5 0,0 8-123,0 6 1,-5 6 0,2 2 0,-4 3 0,0 4 0,1 4-611,2 1 1,1 12 0,6 6 0,2 7 0,1 6-1,1 6 418,-4 6 1,3 4 0,-7 6-1</inkml:trace>
  <inkml:trace contextRef="#ctx0" brushRef="#br0">21582 7183 16774,'1'-54'-251,"3"5"1,5 13 0,8 24-1,2 11 343,2 8 1,2 7-1,7 2 1,1 3-1,2 2 1,1 3-15,1 1 1,13 7-1,-7 2 1</inkml:trace>
  <inkml:trace contextRef="#ctx0" brushRef="#br0">4186 9795 24751,'0'-26'-2569,"0"10"0,-2 2 0,-2 4 2615,-5 2 1,-3 1 0,-3 4 0,-3-1 0,-5-1 0,-5 1 0,-6-1 0,-2 2 0,-4 2 0,0 1 0,-6 0 0,-3 0 300,-6 0 1,4 1 0,2 4-1,-2 4 1,-1 4 0,-1 5 0,-2 4-401,-2 3 1,2 8 0,-3 1-1,3 1 1,2 1 0,0 2-86,-1 5 1,1-1 0,1 1-1,0-3 1,0-3 0,-2 1 161,-1-1 0,0 0 0,3 3 0,0 0 0,2 0 0,0 0-40,4 0 0,3 2 0,4 1 0,2 4 0,5 3 0,2 5-1569,5 0 1565,7 0 1,-1-2 0,7 2 0,3 0-1,5-1 1,4-2-169,4 0 1,8-2-1,10 1 1,5-4 0,8 0-1,4-1 1,7 0 246,4-3 1,3 0 0,-21-22-1,0 0 1,2 0 0,0 1-1,1-2 1,1 0 0,4 0-1,0 1-35,2 0 0,1-1 1,2 0-1,2 0 1,1 3-1,1 0 0,2 0 1,1-1-1,-2-1 1,2-1-1,2 2 1,1-1-1,1 0 0,-1 0-65,1 0 1,1-1 0,6 0 0,0 0-1,-4 0 1,-1 0 0,2 0 0,0-1-1,3-1 1,1 1 0,0-2 0,0 0 146,1-1 1,1 0 0,3 0 0,0-2-1,1-2 1,-1 0 0,0-2 0,0 0-1,3 0 1,0 0 0,0-1 0,1-1-1,-22-2 1,0 0 0,1 0 21,3 0 1,0 0 0,-1 0-1,-2 0 1,-1 1 0,0-1-1,6 0 1,2 0 0,-1 0 0,0 0-1,0 1 1,1 1 0,-3-1-1,1 0 1,0 1 0,1-1 0,0 0-1,1 1-120,-1 0 0,1 0 0,-2 0 0,-2 0 0,-1 0 0,0 1 0,5 0 0,1 0 0,-1 0 0,0-1 1,1 1-1,-1 0 0,-2 0 0,0 0 0,1 0 0,0 0 0,0 0 0,0 1 0,-1 0 0,-1 0 1,0 0 7,0 0 1,0 0-1,1 1 1,4-1 0,0 1-1,-1-1 1,-3-1 0,-1 0-1,0-1 1,0 1 0,0 0-1,-1 0 1,1 0 0,0 0-1,0 0 1,-3-1-1,1 1 1,-1-1 78,0 0 1,0-1-1,1 0 1,1 0-1,1 0 1,0-2-1,1 0 1,1-1 0,-1 1-1,0-1 1,-1 1-1,1-1 1,1 1-1,0-1 1,0 0 0,-2 0-1,0 0 1,0 0-1,3 0 1,0-1-1,0 1-18,1-1 1,0 0 0,0-1-1,-1 1 1,-2 0 0,2 0 0,5 1-1,1 0 1,0 0 0,0 0-1,0-1 1,-1 1 0,1-1 0,-1-1-1,1 1 1,2 1 0,0-1-1,1 1 1,-1 0 0,1 0 0,0 0-119,1 0 0,0 0 0,0 1 0,0-1 1,0 1-1,0-1 0,-2 0 0,0 0 1,-1 0-1,0 0 0,1-1 0,-1 1 1,0-1-1,0-1 0,0 1 0,0 1 1,0-1-1,1 1-34,0 0 1,0 0-1,0 0 1,0 0-1,0 0 1,1-1-1,-2 1 1,0 0-1,0-1 1,0 0-1,-1-1 1,1 0-1,1 0 1,-1 0-1,1 0 1,-1-1-1,0 0 1,0 0-1,1 0 1,1-1-1,-1 1 156,0-1 0,0 0 0,0 0 0,1 0 1,0 0-1,1 0 0,1 0 0,0 0 0,0 0 1,0-1-1,0 1 0,0-1 0,0 0 0,0 0 1,1 0-1,0-1 0,2 0 0,-1 0-119,0 0 0,0-1 0,0 1 1,2-1-1,0 1 0,0-1 1,-1 0-1,0-1 0,0 1 0,1 0 1,0 0-1,-1 0 0,0 0 1,0-1-1,0 1 0,1-1 1,0 0-1,-1 0 0,0 0 0,0-1 1,0 1-11,1-1 0,0 1 0,-1-1 0,-2 1 0,-1 0 0,1-1 0,0 0 0,0 0 0,0 0 0,-1 0 0,-1 0 0,1-1 0,0 0 0,0-1 1,0 1-1,0-1 0,0 0 0,1 0 53,-1-1 0,0 0 0,0 0 0,-2 1 0,-1 0 0,1 0 0,0 0 0,1 0 0,0-1 0,-1 1 0,1-1 0,0 0 0,0-1 0,1 1 0,-1-1 0,2 1 0,-1-1 0,1 0 0,0 0 0,0 0 0,0 0-37,1 0 1,-1 0 0,0 0-1,-1 1 1,1-1 0,0 0 0,0 0-1,1-1 1,-1 1 0,2-1 0,0 0-1,-1 0 1,0 0 0,-1-1 0,1 1-1,-2 0 1,0 0 0,0 0 0,-1 1-1,-1-1 1,0 1-42,-2 0 0,0 0 1,0 1-1,2-2 1,0 1-1,0-1 1,-1 1-1,-1-1 1,0 0-1,-1 0 1,0-1-1,0 1 1,-1-1-1,0 0 1,-1 0-1,-1 0 0,-2 0 1,1-1-4,-3 0 0,0 1 0,0-2 0,5 0 0,0-1 0,-1 0 0,-5 2 0,-1 0 0,-1-1 0,-1-1 0,0 0 0,-1-1 0,0-1 0,0 0 0,-2-1 0,-1 0 0,-1 0 0,-1-1 0,-1 0 0,0 0 0,0-2 42,22-11 1,-2 0 0,-7 2 0,0-1 0,1-4 0,-1 0 0,-3 0 0,-3-1 0,-3 3 0,-2-1 0,-3 0 0,-2 0 36,-3 1 0,-2 0-264,-4 3 0,-2 0 0,-3-2 0,-2-1 0,-4 2 0,-1 0 0,17-29 1,-10-2-1,-11 2-82,-10 0 1,-10-3 0,-13 2 0,-14 1 0,-16 0 0,15 30 0,-3 2 0,-6-2 0,-3 1 325,-4-1 0,-3 1 0,-1 0 0,-3 1 1,-6-2-1,-4 0 0,-3 1 0,-1 0 1,19 9-1,0 1 0,-2 0 0,-3-1 1,-1 0-1,-2 1 107,-1-1 0,-2 0 0,1 1 0,0 0 0,1 1 0,-2 0 0,-7-2 0,-1-1 0,-1 1 1,-1 0-1,-1 0 0,0 1 0,0-1 0,-1 1 0,0 0 0,15 4 0,-1 0 0,1 0 1,-1 0-1,1 0 0,-1 1 0,1-1 0,-1 1-13,-1 0 0,-1 0 0,0 0 1,0 1-1,-3-2 0,-1 1 0,0 0 1,1 1-1,2 0 0,0 2 1,1-1-1,0 1 0,0 0 0,0 0 1,1 0-1,-1 0 0,-2 0 1,1 0-1,-1 0 0,0 0 0,2 1 1,1 0-1,-1 0 0,0 0-42,-1 1 1,-1-1-1,0 1 1,1-1 0,1 1-1,0 0 1,0 1-1,-1-1 1,0 1 0,-1 0-1,1 1 1,-1-1-1,0 1 1,0-1 0,-1 0-1,0 1 1,-2-1-1,-1 0 1,1 1 0,-1-1-1,0 1 1,0-1-1,0 1 1,-1 0 0,-1 0-1,-1 0 1,0 0-1,-1 0-49,1 1 0,-1-1 0,1 1 0,0-1 1,0 1-1,1-1 0,0 1 0,0-1 1,-3 0-1,-1-1 0,0 1 0,0 0 1,-1 0-1,0 0 0,0 1 0,0-1 1,-1 2-1,1 0 0,-1 0 0,-1 0 0,-1 1 1,-1 0-1,-1 0 0,1 0 0,14 2 1,1-1-1,-1 1 0,0-1 0,0 1 24,-1 0 1,0-1 0,-1 1-1,1 0 1,0 0 0,1 0-1,1 0 1,-1 0 0,0 0 0,0 1-1,0-1 1,-2 1 0,1 0-1,0 0 1,-1 1 0,1-1-1,0 0 1,-1 0 0,1 1 0,-1-1-1,-1 1 1,-1-1 0,1 1-1,-1 0 1,0 0 0,0 1-1,0 0 1,0-1 0,-1 1 0,1 0-12,-1 1 1,0-1 0,1 0 0,-1 1 0,0-1 0,3 1 0,-1-1 0,1 1 0,0 0-1,-1 0 1,1-1 0,-1 1 0,0 0 0,1 0 0,-1 0 0,1 1 0,0-1 0,1 1 0,-1-1-1,0 1 1,-1 0 0,1 0 0,-1 0 0,0 1 0,1-1 0,-1 0 0,0 1 0,0-1 0,1 1-1,-1-1 1,1 0 0,-1 1 0,1-1 0,-1 1 0,1-1 32,0 1 0,1-1 1,-1 1-1,1 0 1,0 0-1,1 0 1,0 0-1,1 1 0,0-1 1,-1 1-1,1 0 1,-1 0-1,1 0 1,-1 0-1,0 1 1,-2 0-1,0 0 0,0 0 1,0 0-1,-1 0 1,0 1-1,1-1 1,-1 1-1,0 0 0,-1 0 1,1 0-1,-1 0 1,0 0-1,1 1 1,0-1-1,0 1 1,1-1-1,0 1 0,0-1 1,0 1-59,2 0 0,-1-1 1,1 1-1,0 0 0,-1 1 1,-2 0-1,0 1 0,-1 1 1,0-1-1,1 1 0,1-1 1,1 0-1,0 1 0,0 0 1,0 0-1,-1 0 0,0 1 1,0 0-1,0 0 1,1 1 25,-2 0 0,1 0 0,0 0 0,0 0 0,0 1 0,1-1 0,0 0 0</inkml:trace>
  <inkml:trace contextRef="#ctx0" brushRef="#br0">16316 12647 8499,'-13'-31'0,"1"14"162,3-10 0,5 15 0,10 8 0,7 2 0,12 2 0,15 0 0,22 0 0,-22 0 0,3 0 0,10 0 0,2 0 1,6 0-1,3 0 0,7 0 0,3 0 0,-23 0 0,0 0 0,1 0 0,3 0 0,2 0 0,0 0 102,1 0 0,1 0 1,0 0-1,0 0 1,0 0-1,1 0 0,3 1 1,1-1-1,0 1 1,0-1-1,0 1 1,0 1-1,-1-1 0,-1 1 1,0 1-1,0-1 1,-1 0-1,0 1 0,-3 0 1,0 0-1,-1 0-328,-1-1 0,1 1 0,-1-1 0,-2 2 0,1-1 1,-1 1-1,-2-2 0,1-1 0,-1 0 0,-1 0 1,0 0-1,-1 0 0,25 0 0,0-1 0,-4 1 1,-1-2-1095,-4 2 0,-1-2 0,-6-1 0,-2-1 0,-9-1 0,-1-1 1158,-2-1 0,0 0 0,-3-1 0,-1-1 0,1 0 0,0-2 0,-1 0 0,0 0 0</inkml:trace>
  <inkml:trace contextRef="#ctx0" brushRef="#br0">3106 14233 11980,'-21'-53'-611,"8"9"1,8 8 56,4 12 223,1 14 622,6 4 0,-3 6 0,6 2 0,3 1 0,5 3 0,10-1 0,9 1 0,8-1 0,8-1 0,7 2 0,3 0 0,3 0-436,-1-3 1,-5 4 0,2 1 0,-2 1 0,-1 0 0,0 1 0,-2 2-1,-1 3 213,0 2 0,-5 4 0,9 6 0</inkml:trace>
  <inkml:trace contextRef="#ctx0" brushRef="#br0">4186 13847 29396,'-15'-22'-2105,"6"-1"0,7 3 1,7 11-1,5 6 2628,7 6 1,2 4-1,6 8 1,0 1 0,5 2-1,1 0 1,3 1 0,-1 3-738,-1 4 1,-2-4 0,-8 0-1,-6 2 1,-5 1 0,-8 2-49,-6-1 0,-15 5 0,-13 3 1,-9 2-1,-12 5 0,-6 2-414,27-20 0,-1 2 641,-4 4 1,0 1-1,0-6 1,-2 1-1,-2 4 1,0 1-1</inkml:trace>
  <inkml:trace contextRef="#ctx0" brushRef="#br0">3493 16113 30360,'-27'-33'-2481,"6"5"0,3-3 0,4 6 2728,0 7 1,1 1 0,0 13 0,-1 1-1,1 2 1,1 2 0,3 4-257,5 3 0,4 0 0,6 1 1,5 1-1,7 0 0,3 1 0,3-2 506,1 1 1,3 0 0,3 1-1,5-2 1,2 0 0,2-2-1,2-1 1,2-2-148,5 1 0,3 1 1,1-3-1,2 1 1,1-1-1,2-1 55,-2-2-420,-7 0 1,0-2-1,-8-1 1,-2-3 0,-2 0-1,-4 0-1449,-7 3 1,-1 2-1,-7 1 1,-2 0 1786,-1 0 1,-7 6 0,-2 1 0</inkml:trace>
  <inkml:trace contextRef="#ctx0" brushRef="#br0">4452 15966 30318,'-6'-37'-2458,"6"6"0,0 19 1,5 21-1,-4 9 1577,-1 2 0,-4 6 1,-1-4-1,2 3 1,0 5-1,0 2 0,-2 5 1,-3 0 747,-2 2 0,-6 2 0,-4 2 0,1-3 0,-3 0 1,0-4-149,-2-2 1,-4-3 0,4-5 533,-6 1 1,-4-6-1,-6-2 1</inkml:trace>
  <inkml:trace contextRef="#ctx0" brushRef="#br0">15063 17019 10169,'6'-8'0,"3"4"321,3 2 1,13 2 0,7-1 0,11-2 0,12-1 0,10 1 0,-26 1-1,1 1 1,4-1 0,2 1 0,7-2 0,1 0 0,5 0 0,2 0-1,6 0 1,1 0 0,3 1 0,1 1-71,4 0 1,-1 0 0,-24 1 0,1 0 0,-1-1 0,4 0 0,0 0 0,0 0 0,1-1 0,0 0 0,1 0 0,2 0 0,0 0 0,0 0 0,1 0 0,-1-1 0,0 1-180,0-1 1,1 1-1,-1-1 1,1 1 0,1 0-1,-1-1 1,-3 0-1,-1-1 1,1 1 0,0 0-1,-1 0 1,1 1 0,1 0-1,0 0 1,0 0-1,-2 1 1,0 0 0,0 0-258,1 1 0,-1-1 0,0 1 0,-2 0 0,-1 0 0,0 0 0,2 0 0,0 0 0,0 0 0,-1 0 0,0 1 0,1-1 0,0 1 0,0 1 0,0 0 0,0 0 0,0 1 1,0-1 67,-1 0 0,1 1 0,-1 0 1,-2 0-1,1 2 0,-1-2 1,-1 0-1,1 0 0,-1 0 0,24 3 1,-1 0-1,1 0 0,-1 0 1,-3-1-1,0 0-13,-3 0 1,-2-1 0,-4-1 0,-2-1 0,-3 1 0,0 1-1,-2 0 1,0-1 0,-2 0 0,-1 0 0,-6 1 0,0 0-1,-4-1 1,-1 1-977,31 7 0,-7 0 1106,-3 3 0,-10 1 0,2 2 0,-3 6 0,1 2 0</inkml:trace>
  <inkml:trace contextRef="#ctx0" brushRef="#br0">5532 18005 8856,'6'-25'-33,"-3"9"0,6-7 1,1 7 177,2 3 0,6 5 1,1 4-1,2 2 0,2 2 1,4 0-1,4 0 1,5 0-1,4-1 0,4-2 1,5-2-1,3 3 1,1 0-1,1 2 0,0-1 204,4-4 0,1 2 0,7-4 0,-3-1 0,4 2 0,0 1 0,4 2 0,0 1 0,3 2-266,0 0 0,-8 0 1,6 2-1,0 1 1,2 2-1,0 1 1,0 2-94,0-1 1,-35-5-1,-1-1 1,5 1-1,0 1 1,3-2 0,0-1-1,2 0 1,0 0-1,1 0 1,0 0-1,1 0 1,-1-1 96,2-1 1,1-1 0,-1 1 0,1-2-1,0-1 1,-2 0 0,0 0 0,0 1-1,-2-1 1,0 1 0,0 0 0,0 1-1,-1 0 1,0 1-35,-2 1 0,1 1 0,1 0 0,0 0 0,-4 0 0,0 0 0,-1 0 0,0 0 0,0 0 0,-1 0 0,-2 0 0,0 1-336,1 1 1,-1 1 0,34 3 0,-1 4 0,-4-3 0,-3 1-1,-7-2 1,-3 0-98,-5-3 1,-5-2 0,-1-1 0,-2 0 0,-4 0 0,-2 0-309,-5 0 0,-4 0 0,-4 0 687,-1 0 1,1 12 0,3 3 0</inkml:trace>
  <inkml:trace contextRef="#ctx0" brushRef="#br0">12384 17818 7898,'-27'-53'0,"12"25"0,8 16 38,8 20 1,7 5-1,5 5 1,2-4-1,3 0 1,5-2 0,10-2-1,11-1 1,16 1-1,12 2 1,-28-5 0,1-1 465,6 1 1,2 0 0,2 1 0,2 1 0,9 1-1,2-2 1,2 1 0,0-1 0,3-1 0,1 0 0,-22-2-1,1-1 1,0-1 0,2 1 0,1-1 0,-1-1-390,3 0 1,0-1 0,1 1 0,2-2 0,1 1 0,-1-1 0,-6 0 0,0 0 0,-1 0 0,-2 0 0,-1-1-1,-1 1 1,21-3 0,-2 0 0,-6-3 0,-1-2-235,-4-1 0,-1-2 0,0-4 0,-3-2 0,-5 0 0,-3-3 0,-1 0 1,-2-3-1,-2-1 0,-2-3 0,-5-2 0,-3-2-112,-3 0 0,-3-4 1,-2-7-1,-4-2 1,-7-1-1,-4 0 0,0-4 1,-4 0-1,-3-5 1,-3 0-1,-5-4 1,-4 0 181,-4-4 1,-4 0 0,-7-2 0,-4 2-1,-6 4 1,-4 2 0,-2 2 0,-5 4-1,-6 4 1,-3 3 0,-5 7 0,-3 4-49,-4 6 1,-3 5-1,16 8 1,-2 3-1,0 2 1,1 3 0,0 3-1,-1 1 1,-1 1-1,-1 1 1,0 1 0,-3 2-1,1 2 1,-1 1-1,0 2 1,1 1 0,0 2 88,-1 1 1,1 0 0,-1 2 0,0 1 0,0 2 0,1 0 0,2 1-1,2 2 1,0 0 0,2-1 0,0 1 0,2 1 0,0 2 0,2 1 0,1 1-1,2 0 1,2 1 0,0 1 98,2 1 1,1 1 0,2 1 0,0 4-1,2 1 1,3 0 0,-6 12 0,4 2 0,5-3-1,5 2 1,7-2 0,5-1 0,6-3-1,4-1 1,5-3 0,5 0-497,17 31 0,1-37 0,6-3 0,10 2 1,4-1-1,5-1 0,4-1 405,8 1 0,3-1 0,3-4 0,2-1 0,-16-7 0,0 0 0,0 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4346 6024 30316,'-14'-13'-6170,"1"1"6118,0 3 1,-2 4-1,-3 11 1,-6 8-1,-5 8 1,-7 7-1,-4 7 1,-4 4-1,-5 4 1,-1 5-1,-1 3 1,4 1-37,1 1 0,3-1 0,7 0 0,5 1 0,5 0 0,3 3 0,7 3 0,6 4-176,5 4 1,4 8-1,1-37 1,1 0-1,1 3 1,1 1-1,2 2 1,2 1-1,1 0 1,3 0-1,3 1 1,1 0 409,3-2 1,1 0-1,3-4 1,2-2-1,5 1 1,3 0-1,2-1 1,2-1-679,1 0 1,3-2-1,0-2 1,3-2-1,3-2 1,1 0-1</inkml:trace>
  <inkml:trace contextRef="#ctx0" brushRef="#br0">11211 6943 20881,'-28'-34'-1205,"2"3"1,14 9-1,2 6-191,1 5 1618,6 6 0,5 5 0,14 0 1,15 1-1,18 2 0,16 3 0,-24-3 1,1 0-1,7 0 0,1 0 0,9-1 1,2-1-1,7 0 0,2-1 1,-18 1-1,2-1 0,0 1 0,3-1 1,1 1-1,0 1-153,2-1 0,1 1 0,1-1 1,6 1-1,2-1 0,0 0 1,-1 0-1,0-1 0,-1-1 1,1 1-1,0 0 0,1 0 1,0 1-1,1-1 0,-1-1 1,-1 1-1,-1 0 0,0-1 1,-1 0-1,0 0 0,-1-1 1,-3-1-1,-1 0 0,-1 0-127,-2-1 1,0 0 0,0 0 0,2-1 0,2 1 0,-2 0 0,-6-1 0,0 1 0,-1 1 0,-2-1-1,0 1 1,0 1 0,22-1 0,-2 0 0,-5 1 0,-2-1-265,-3 1 1,-1 0-1,3 2 1,-2 1 0,-8 3-1,0 0 1</inkml:trace>
  <inkml:trace contextRef="#ctx0" brushRef="#br0">17436 6810 29735,'-52'-25'-4847,"5"-5"4793,7-2 1,7 5 0,11 9 0,6 4 0,5 0-1,7-1 1,4-1 0,6-2 0,8 1 0,13-1 229,12 0 0,20-1 0,-20 10 0,2 2 0,7-3 0,2 0 0,7 0 0,3 1 0,4-1 0,2 1 0,5 0 0,2 1 0,-23 4 0,0-1 0,1 1 0,1 0 0,2 1 0,0 0-338,2-1 1,0 1 0,1 1 0,-2 1 0,0 1 0,2-1 0,4 1 0,1 0 0,0 0 0,-1 2 0,1 1 0,-1 1 0,-1 1 0,1 0 0,0 2 225,0 0 1,0 0-1,1 1 1,2-1 0,1-1-1,0 0 1,-3 0 0,1 1-1,0-1 1</inkml:trace>
  <inkml:trace contextRef="#ctx0" brushRef="#br0">6252 10262 25378,'-8'-6'-3058,"-2"-1"2880,6-7 1,-1 5-1,5 0 1,-1 1 0,-2-1-1,-3 0 1,-2-2 0,-2 1-1,-2 1 1,-1 5-1,-2 2 104,-3 2 1,1 0 0,-9 0-1,-2 0 1,0 0 0,-2 0 0,1 0-1,-4-1 1,1-2 190,-1-2 0,-3-1 1,5 4-1,2-3 1,1 1-1,1-1 0,2 1 1,1 1 78,2 1 0,1 2 0,-3 0 0,2 0 0,-1 2 0,-4 2-296,-4 5 1,1 3-1,-4 3 1,1 1-1,2 3 1,0 1-1,-1 0-15,-2 1 0,8-3 0,0 1 0,2-1 0,2-3 1,3 1-16,4-1 1,0-3 0,9-2-1,0 3 1,0 1 0,3 2-1,3 0-98,5 3 1,2 2 0,6 6 0,2-1-1,3 1 1,4 0 166,3-1 0,2 4 0,1 0 0,2-4 0,4 1 0,1-3 20,2 1 0,9-6 0,-4 0 1,2-2-1,4-3 0,-1-2 1,3-1-1,2-4 390,2-3 1,3 2-1,3 0 1,0 0 0,4 2-1,0-1-388,-2 3 1,6 2 0,-4 2 0,-2-1 0,0 0-1,-3-1-38,1-3 1,2 3 0,-4-5 0,-2 2 0,0-1 0,0-3 202,2-2 1,6-1 0,-2-2 0,5 0 0,2 0 0,2-2 0,4-2 13,-35 0 0,1-1 1,29-5-1,-29 4 1,2 1-1,-1 1 1,0 1-1,1 0 1,-1 0-1,1 1 1,0 1-204,0 0 0,0 1 0,-5-2 0,1-1 0,1 1 0,0 0 0,-2 0 0,1 1 0,36-1 1,1 2 16,-37 0 0,-1 0 1,31 5-1,1 1 1,0 0-1,-5-1 1,-3 0-1,-6-1 91,1 1 0,-1-1 0,-3-4 1,1 0-1,0 0 0,1 0 182,-2 0 1,14 0 0,-5 0 0,5 0 0,4 0 0,0 0-639,0 0 346,-28 0 0,0 0 0,25 0 0,-27 0 0,0 0 0,-2 0 0,0 0 1,0 0-1,1 0 0,0 0 0,0 0-57,-1 0 1,0 0 0,0 1 0,-1 0 0,1 0 0,1 1 0,-2 0 0,1 0 0,33 1 0,-1-1 155,-1-2 1,-8 4 0,5 0 0,-2-1 0,-4-1-1,4-2 1,-1 0-1,1 0 1,1 0 0,-5 0-1,1 0 1,4 0 0,-3 1-218,2 4 0,1-2 1,0 4-1,-2-1 0,-3-1 1,-4-1-40,4 0 0,-3 1 0,0-4 0,-4 2 0,0 2 0,-1-2 0,0 0 204,1 1 0,-2-2 0,-2 4 1,-1-2-1,1 2 0,1 0 88,-3 0 0,4 3 0,-3-3 0,4-1 0,4 3 0,2-2 0,0 1-165,1 1 0,5-4 1,-3 3-1,0-1 1,5-3-1,-1-1 181,3-2 1,2 0-1,1 0 1,1 0-1,1-2 1,0-1-15,-36 1 1,1 0 0,35-4 0,-36 4-1,-1 1 1,2-1 0,0 0 0,0 0-1,0 1 1,1 0 0,0 0 0,0 1 0,0 0-163,0 0 0,0 0 0,1 0 0,-1 0 0,2 0 0,-1 0 0,2 0 0,-1 0 0,-1 0 1,1 0-1,-1 0 0,-1-1 0,0-1 0,-1 1-69,-2-1 0,1-1 0,4 1 0,-1 0 0,-1 2 0,-1 0 0,0-1 0,0 0 0,-1 0 0,0-1 0,34-4 400,-2-1 0,4 3 1,0-5-1,0 0 1,-3 0-1,-3 0 1,0 0-71,4 2 1,-7-4 0,4 7 0,1 1 0,-3 2 0,-1-1-274,1-2 0,-3 2 1,7-2-1,-3 2 1,-3 2-1,0-1 1,-1-2-78,-1-2 1,1-1 0,-8 3 0,2-1-1,-1 0 1,-3-2 348,0-3 0,-1-3 0,0 0 0,-1 2 0,-2 1 0,-2 0-28,-2 2 0,4-4 1,-2 7-1,0 1 1,1 1-1,0 2 0,0-1-672,0-4 0,0 4 1,3-4-1,-2 4 1,-4-1-1,-3 0 363,-5-3 1,-7-1 0,1 2 0,-4-5 0,-3-2 0,-3 1 0,-4 0 136,-3-5 0,-2 2 1,0-7-1,-1 3 0,-3-4 1,-3-1-1,-2-4 56,1 3 0,-1-1 0,-4-1 0,0 1 0,-1 3 0,-4 2-153,-3 3 0,-6 1 0,-2 3 0,-3 2 0,-2 2 0,-3 1 1,-1 0 1,-8-1-1,-2-2 1,-4 1 0,-2-1-1,-3-1 1,-5 1 140,-3 1 0,0 0 0,2-3 0,-1 2 1,-1 1-1,1-1 157,3-2 1,1 3 0,1 2 0,-2 1 0,-2 1 0,-2 1 0,-1-1-212,0 2 1,-4-3 0,-2 2 0,-5 0 0,1-1 0,-2-1 8,-1-1 0,-2 2 1,-3-4-1,33 5 1,-1 0-1,-1-1 0,-1 1 1,-1-1-1,-1 1 1,2-1-1,-1 1 93,1 0 0,1 1 0,0-3 0,1 1 0,1 2 0,-1 0 0,-33-3 0,1-1 0,4 1 0,0 0 116,4 3 0,-1 2 1,-3 1-1,1 0 0,0 0 1,3 0-207,1 0 0,-1 0 1,-5 0-1,-1 0 1,-4 0-1,-2 0 1,35 0-1,0 0 7,-2 0 1,1 0-1,-6 0 1,0 0 0,2 0-1,0 0 1,1-1 0,1 0-1,-1 0 1,2-1 0,1-1-1,0 0 1,0 0-1,1 0 64,1 0 0,1 0 0,-36-3 0,8 4 0,1-4 0,2 0 0,-3 0 13,3 3 1,-1 1 0,-3 2 0,1 0 0,-1 0-1,0 0 1,-1 0-150,-3 0 0,3 0 0,-6 0 1,0 0-1,35 0 0,0 0 1,-1 0-1,0 0 0,-2 0 0,-1 0 59,0 0 1,0 0 0,3 0 0,0 0 0,0 0 0,-1 0 0,0 0 0,0 0 0,1 0 0,0 0 0,-1 0 0,-1-1 110,1-1 1,1-1 0,1 3-1,1-1 1,-35-5 0,2 2-1,5-2 1,-3 0 451,1 0-539,15 1 1,-20 5 0,14 0 0,-2 0 0,1 0 0,2 0-28,-1 0 0,1 0 0,-4 0 0,2 2 0,-2 1 0,0 3 0,-5 0-4,-2 0 1,4-2 0,-5-3-1,-1 2 1,0 2 0,-3-2 133,0-2 1,3-1-1,-3 0 1,1 0-1,3-1 1,1-2-1,-1-2-54,-1 2 1,-2 2 0,2-1 0,-3 0-1,35-1 1,0 1 0,-1 0 0,0 1-81,0 0 1,-2 1-1,-5-1 1,0 2-1,3-1 1,0 1-1,-1 0 1,-2 1-1,-2 0 1,-1 1-1,1-2 1,-1 0-1,-1 1 1,0-1 20,1 2 0,0-1 1,3-1-1,0-1 1,-3 3-1,-1-1 1,1-1-1,-1-1 1,2 0-1,-1 0 1,0 0-1,1 0 20,1 0 1,0 0 0,-1 0-1,1 0 1,1 0 0,-1 0-1,0 0 1,0 0 0,1 0-1,-1 0 1,0 0 0,-1 0 0,-1 0-1,0 0-20,-1 0 1,-1 0 0,-1 3 0,1 0-1,-1 1 1,0 1 0,2 0 0,0 0-1,2 1 1,0 0 0,2 0 0,0-1-38,0-1 1,0 2-1,1 3 1,1 0-1,-1-4 1,1 0-1,1 0 1,1 1 0,-1-1-1,0 1 1,1 0-1,0 0 1,0 1-1,1 0 23,0-1 0,1 1 0,0-1 0,0 0 0,2-1 0,0 0 0,0 0 0,1-1 0,-36 6 0,0 2 0,1 2-32,0-1 1,36-4 0,-1 1 64,-33 12 0,3 3 0,1 5 0,31-13 0,-1 2 0,-1 1 0,-1 1 0</inkml:trace>
  <inkml:trace contextRef="#ctx0" brushRef="#br0">9091 10195 14465,'-7'-12'-842,"2"1"1,11-9-1,8 8 1696,6 5 1,11 3-692,5 4 0,13 0 0,7 0 0,6-2 0,8-1 0,1-3 0,-33 3 1,1-1-1,0-1 0,1 0 0,2-1 0,0 0 0,-1-1 0,1 0 1,0 1-1,0-1 0,-1 0 0,0 1 0,0-1 0,1 2-415,0 0 1,0 1 0,-2 0 0,0 2 0,3 2 0,0 0 283,1 0 1,-1 0-1,1 0 1,0 0 0,-4 0-1,0 0 1</inkml:trace>
  <inkml:trace contextRef="#ctx0" brushRef="#br0">11584 10142 12737,'22'-33'-97,"0"1"0,36-13 0,-19 22 1,4 3-1,1 5 0,2 4 1,0 3-1,0 4-31,-1 2 1,2 2 0,2 3 0,1 2-294,-4 3 1,1 2 0,7 0-1,0 0 1,0 4 0,0-1-1</inkml:trace>
  <inkml:trace contextRef="#ctx0" brushRef="#br0">2493 13207 28071,'-14'-40'-2299,"14"-1"0,11 5 0,14 13 0,15 9 2414,12 10 0,9 5 0,8 7 0,4 5 0,1 2 0,-35-8 0,2 1 0,1-2 0,2-1 0,3 0 0,0-1 0,2-1 0,0-3 0,3 0 0,0-3 0,0-1 0,1-1 0,2 0 0,1-1 140,0 0 0,-1-2 1,-1-3-1,-1-3 1,3 0-1,0 0 0</inkml:trace>
  <inkml:trace contextRef="#ctx0" brushRef="#br0">3946 12714 24473,'-15'-28'-2336,"3"10"1,12 20 1809,0 10 1,5 13 0,-1 10 0,-1 4 0,-2-1 0,1-1-1,1-3 1,1-3-125,-1-5 1,0 0 0,0-5 0,2 1 0,-2 0 0,-2 2 474,-1 1 0,-12 14 0,-9 5 0,-11 8 243,-13 6 1,18-28-1,-2 0 1,-1 4 0,-1-1-1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3106 6597 29745,'-13'0'-746,"4"-4"0,0-1 0,-2 4 880,0 4 0,-3-2 1,1 5-1,0-2 1,-1 2-1,2 2 0,4 2-633,3 2 0,5-5 0,5-1 0,3-1 0,4-1 0,3-1 1413,3-1 0,3 2 0,5 0 1,1-1-1,0-1 0,1-2 0,3 0 1,3-2-915,0-2 0,3 1 0,-4-4 0,1-1 0,1 2 0,-1-1 0,-3 1 0,-2 0 0,2-3 0,0 5 0,-2-1 0,-1 1 0,-2-1 0,-4 2 0,3 0 0,-3 1 0,3-3 0,1 2 0,-3 2 0,0 2-859,0 4 0,-4-4 0,1 5 0,-2-2 0,-1 1 967,0-2 1,-3-8 0,0-2-1</inkml:trace>
  <inkml:trace contextRef="#ctx0" brushRef="#br0">3959 6437 21255,'0'-19'-2993,"0"4"0,2-1 3189,2 5 1,-1 5 0,6 6 0,1 0-1,2 0 1,1 0 0,2 0 172,3 0 1,1 5 0,6 1 0,-1 0 0,3 1 0,-2 0-248,0 4 0,3 4 0,-7 1 0,0-1 0,-2 1 0,-3-1 0,-1 1-321,-3 2 1,-6-3 0,1 4 0,-1-1 0,-4 0 0,-5-2 0,-6 0-32,-3 2 1,-7-3 0,-4 2-1,-3-2 1,-4-1 0,-1-1-13,1 0 1,-1 1-1,3 0 1,3 3 0,1 2-1,4 2 9,2 2 0,3 2 0,2 2 0</inkml:trace>
  <inkml:trace contextRef="#ctx0" brushRef="#br0">6465 10555 8367,'-21'-34'1,"8"7"0,13 20 0,9 11 1,4 7-1,7 1 0,6-2 0,13-3 1,11-1-1,20-3 0,-29-2 0,2 0 1,9-1-1,1 0 0,4 0 0,2 0 1,5 0-1,2 0 1644,2 0 0,0 0-1575,5-3 1,2 0 0,-15 1-1,1 0 1,1 0 0,2-1-1,2-1 1,-1 1 0,2 0 0,-1 0-1,1 0 1,2-1 0,0 1-1,0-1 1,0 0 0,0 0 0,1 0-1,2 0 1,0 0 0,0 1-1,0-1 1,0 0 0,0 1-1,2 1 1,0-1 0,1 1-130,-2 0 0,0 0 1,0 0-1,-4 0 1,0 1-1,0-1 1,3 2-1,0 0 1,0 0-1,-2 0 0,0 0 1,-1 0-1,-2 1 1,0-1-1,-1 1 1,1 0-1,-1 0 1,0 0-1,-4 0 0,-1 1 1,1-1-1,-2 1 1,0-1-1,-1-1-50,-3 1 0,0 0 0,-1-1 1,-3 0-1,0-1 0,-2 0 1,22 0-1,-1-2 0,-4-1 1,-1-1-1,-5-1 0,-2 0 0,-4 0 1,-1 0-113,-5 2 1,-1-1 0,-5 0 0,-2 0-1,32 1 1,-5 1 220,-7 1 0,-1 2 0,-2 0 0,0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3972 5038 29902,'0'-39'-3277,"0"11"0,0-3 0,0 10-3157,0 6 6465,0 8 0,-3 1 0,-4 6 1,-8 2-1,-6 2 0,-5 5 0,-7 4 1,-2 5-1,-4 4 0,4 3 1,-1 2-1,2 1 0,-2 3 27,2 5 1,-4 5 0,2 7 0,-1 6 0,0 7 0,20-27 0,0 2 0,0 2 0,0 2 0,1 3 0,0 2 0,-1 0 0,1 1-230,0 1 0,2 0 0,2 5 0,2 1 0,1 1 0,2 0 1,1 1-1,1-1 0,3-1 0,0 0 0,2-4 0,2-1 1,1-3-1,4-1 159,2-2 0,4-2 1,4-5-1,3-1 1,5 0-1,2-3 1,2-2-1,1-3 1,3-3-1,1-1 1,0-3-1,1 0 1,1-2-1,0 0 185,-1-1 0,1 1 1,-1 1-1,1 1 1,30 15-1</inkml:trace>
  <inkml:trace contextRef="#ctx0" brushRef="#br0">11864 8396 20642,'0'-13'-1696,"4"-1"0,2 3 0,0 0 1784,0 2 0,4 0 0,-2-4 0,1 0 0,-2-2 0,1-3 0,-1-2 0,3-1 0,2 2 1,0 1-1,-2 0 0,-2 2 0,-1 1 1125,1 2 1,-5-1 0,1 1-1,-4 1 1,-4 3 183,-5 5-1136,-3 2 0,-3 4 1,-1 2-1,-4 5 0,1 3 4,0 1 0,-3 1 1,4-1-1,2 0 0,1 2 1,3 1-196,3 2 1,3 0-1,6-3 1,0 1-1,0 2 1,2-2-1,2-1-244,5-2 0,3 0 0,1 1 0,1-2 1,-1-3-1,0-5 157,0-3 0,-4-1 1,0 0-1,0-1 0,-1-3 1,-3-5 779,1-3 0,-4-2 0,2 1 0,-1 0-118,2-1 1,-2 7 0,6 4-1556,1 6 1,2 6 0,1 7 0,0 4 0,1 0 0,1 2 0,1 1 0,2-3-4007,-2 0 1,5-3 4891,1-3 1,-3-1 0,0 0 0</inkml:trace>
  <inkml:trace contextRef="#ctx0" brushRef="#br0">12530 8143 12378,'9'-27'0,"-1"2"3384,-2 3 0,-1 9-2550,0 8 1,-4 5-1,2 5 1,-4 5-1,-5 6 1,0 6-1,0 4-440,3 0 0,2 1 1,1 0-1,0-1 1,0-1-1,0-1 1,0-3-550,0-2 1,1-1-1,4-6 1,3-3-1,4-5 256,2-3 0,-2-2 0,-2-5 0,-3-6 0,1-6 0,-2-1-53,0 0 1,-1-3 0,-2 4 0,3 2 1266,2 1 0,-4 7 0,5 4-967,1 3 1,2 2 0,3 2-349,3 1 0,-2 7 0,6-1 0,2 5 0,1 3 0,2-2-1164,0-1 1,-1 3 0,1-1 0,-2 0-1,-1-3 1,-2 0 1513,2-1 0,1 0 0,2 1 0</inkml:trace>
  <inkml:trace contextRef="#ctx0" brushRef="#br0">13250 8250 11323,'0'-26'0,"2"6"0,2 6 2862,5 8 1,-2 5-1,2 1-1884,2 0 1,5 0 0,3 0 0,2 1 0,3 2 0,1 3 0,1 2-1,1 2-2072,0 2 0,-1-3 1,0-2-1,-3-1 1,0-3-1,0-1 1,1-2 795,-2 0 0,2-2 0,-6-2 0,-2-4 0,-3-1 2088,-4 0 1,-1 6 0,-5 0 0,-1 8 0,-3 8-922,-6 8 1,-5 9 0,0 2-1,2 1 1,1 1 0,-2 0-1251,-1 3 0,-1 1 0,0 5 0,-1 2 0,1 2 1,0-1-1,1 3-4535,3 1 1,3-7 4436,6-3 0,-6-9 0,-1 2 1</inkml:trace>
  <inkml:trace contextRef="#ctx0" brushRef="#br0">15210 8236 23383,'-9'-28'-779,"1"0"1424,2 1 0,1 9 0,2 16 0,-3 4 0,0 7-285,0 3 1,1 7 0,4 2-1,-2 1 1,-2 1 0,4 0 0,4 2-398,6 2 0,9-2 0,4-2 0,3-6 1,2-2-1,-1-3 0,1-3-191,0-5 0,-2-2 0,-3-4 0,-4-4 0,-3-5 0,-2-7 0,-1-3-273,-3-3 0,-3-1 0,-6 0 0,0 1 1,0 4-1270,0 0 0,7 4 1619,6 7 1,13 3 0,8 6 0</inkml:trace>
  <inkml:trace contextRef="#ctx0" brushRef="#br0">16129 8090 23402,'-13'-43'-5125,"0"3"7720,5 9 1,2 19-1,8 12-2094,2 7 0,2 6 0,5 7 0,-4 5 0,1 4 0,-3 3-859,1 0 1,3-4 0,-4 5 0,-2-2 0,0-1 0,0-4 0,1-4-151,-1-2 1,-7-3-1,-4-3 1,-2-2-1,-2-3 1,-6-5 1728,-6-3-1385,7-1 0,-19 0 0,9 0 0,-1 0 0,0 0 0,2 2-5293,-1 2 5590,6 4 0,2 5 0,6 0 1</inkml:trace>
  <inkml:trace contextRef="#ctx0" brushRef="#br0">17636 8223 9688,'13'0'343,"0"-5"0,1 1 1011,-1 1-415,-5 2 0,-4 1 0,-8-2-262,-5-2 0,-3 1 0,-3-5 0,-1 2 0,-4 2 0,0-1-129,-4 1 0,-1 0 1,-2 5-1,2 3 1,3 5-1,4 3-445,3 2 1,3-1 0,3 2-1,5 1 1,4 3 0,4 0-1,7 1-623,5-4 1,5-1 0,5-3 0,3-2 0,-1-3 0,0-1 296,-3-3 0,-7-1 1,0-4-1,-4-1 1,-2-3-1,-3-1 1,-4-3 412,-4-2 1,-1-2 0,0 1 0,-1 0 1348,-4-1 0,-1 6-1419,-3-1 1,5 6 0,8 0 0,5 4 0,5 5 0,3 0-186,6 0 1,-3 3 0,1-3 0,0 0 0,-2 1 0,0-1-2913,-2 0 3127,-3 4 398,-6-8 1,1 5 0,-2-2-1,9 4 1,7 2-161,5 3 1,13-1 0,5 0 0,9 1 0,9-2 0,4-2-370,3-1 0,-33-7 0,1-1 1,35 3-1,-1-4 0,-5-4 1,-8-7-1,-3-5-355,-6-6 1,-6-5 0,-2-4 0,-6-6 0,-7-4-1,-7-5 159,-5-2 1,-8-6 0,-2-9-1,-2-2 1,-3 0 0,-3 3-1,-3 4 413,-2 3 1,-5 8-1,1 4 1,-3 6-1,-3 7 1,-1 7 442,-2 5 1,-4 9-1,1 5 1,-1 4-1,-3 6 1,1 8 0,1 13-1263,2 12 0,6 9 1,8 13-1,2 6 0,7 2 1,6 4-353,-1-35 1,3-1 504,16 30 0,-9-30 0,1-1 0,22 24 0,-1-3 0,1-4 0,-1-9-1200,-3-5 1,-5-7 0,-9-6 0,-4-4 1823,-4-4 1,-6-15-1,-2-5 1</inkml:trace>
  <inkml:trace contextRef="#ctx0" brushRef="#br0">19529 7943 24906,'-18'-25'-231,"0"3"1,0 7 391,5 6 0,6 4 0,2-3 1,5-1-1,5 0 0,4 0 1,4-3-1,5-3 448,4-2 0,3-3 0,2 4 0,-1-3 1,0-1-1,-4 1-635,-5 3 0,1-3 1,-3 1-1,-3 2-700,0 1 0,-8 3-1328,-4 3 1,0 2 3518,-4 2 0,7-2 0,1-6 1,-1-1-1097,-1 1 0,-4 1 1,-2 3-1,-7 5 1,-5 2-1,-8 5 0,-4 6-977,-3 9 1,-6 13 0,3 12 0,0 10 0,3 12 0,4 5 0,16-33 0,1 1 153,3 0 1,1 0-1,-1 30 1,10-1-1,7-4 1,14-5-1,13 0 194,10-3 0,9-5 0,-25-26 0,1-1 0,2 0 0,1-1 0,-1-2 0,0-2 0,35 15 0,-7-6 651,-2-5 0,4-9 0,-3-7 0</inkml:trace>
  <inkml:trace contextRef="#ctx0" brushRef="#br0">12330 9396 22581,'14'-20'-4417,"-5"0"3670,-1-7 0,0 6 0,2 2 1079,-1 0 1,-1 4 0,0-3 0,-3 3 0,-4 1-1,-1-3 1,0 0 0,0 0 362,0 2 1,0 11 0,0 7 0,0 12 0,0 7 0,0 8 0,2 2 218,2 5 1,4 6-1,7 3 1,2 0-202,6 0 0,6 7 0,5-3 0,3-1 0,8 0 1,4-4-485,5-4 0,4 1 0,0-11 0,1-3 0,2-4 0,-3-8-229,-2-6 0,3-4 0,-11-7 0,-1-4 0,-4-7 0,-6-8 0,-6-12 0,-3-6 0,-1-6 0,-3-5 0,-5-8 0,-6-5 0,-3-6-122,-2 1 0,-2 8 1,-6 3-1,0 4 0,0 6 1,-2 5-1,-1 8-880,-1 8 0,-1 6 0,5 10-3614,0 9 0,17 9 4824,5 17 0,30 13 0,4 2 0</inkml:trace>
  <inkml:trace contextRef="#ctx0" brushRef="#br0">15490 9795 19753,'0'-19'-5397,"0"4"5297,0-2 616,0 8 1,0 4 0,0 10 0,-2 5 0,-1 5 0,-1 4 0,1 2-1,1 3 1,2 1-144,0 1 0,0 6 0,0-3 0,2-2 1,2-5-1,5-3 0,3-2 0,3-4 1,1-4 91,2-5 1,4-2-1,-3-2 1,2-2 0,1-2-1,-1-7-441,-3-5 0,-2-2 0,-1-5 0,0-4 1,-5 2-1,-1-3 0,-3 3-975,0-1 1,-2 0-1,-4 8 1,0 2-1,2 1-1486,2 1 0,-1 7 1,9 3 2760,7 2 0,8 2 0,13 0 1</inkml:trace>
  <inkml:trace contextRef="#ctx0" brushRef="#br0">16356 9729 21122,'-19'-12'0,"-3"-4"0,-2-2 124,2 5 0,2 5 0,7 10 785,0 2 1,5-1 0,4 6 0,4 3 0,4 3 0,8 2 0,7 1-699,8 1 1,9 1 0,-2 3 0,1 0 0,-1-1-1,-3-1 1,-5-4-774,-7-2 1,-6 3 0,-4 0-1,-4-2 1,-5-1 0,-6-2-389,-8 0 1,-6-4 0,-12 0 0,-3 0 0,-4-2 0,1-2-1,2-4-608,5-1 1635,15 0 0,-8-6 1,9-1-1</inkml:trace>
  <inkml:trace contextRef="#ctx0" brushRef="#br0">18462 10222 14055,'0'-13'-1085,"0"-1"0,2 2 0,1 2-315,1 1 2748,1 0 1,-5 0-1,0 1 1,-2-1 363,-2 1 1,1 1 0,-6 4-1,-2-3-1266,0-1 1,2 4 0,1-3 0,2 0 0,3-5 0,2-3-196,1-4 1,0-10 0,1 0 0,4-5 0,5-6 0,7-3-110,5-7 0,7-6 1,4-1-1,1 2 1,3-1-1,2 4 1,1-1 4,0 6 1,0 7-1,-2 7 1,-2 4-1,-5 7 1,-2 6-398,2 6 1,-2-1 0,2 7-1,-3 4 1,-2 8 0,0 6-1,-3 4 160,0 2 0,-3 7 1,4 9-1,-3 5 0,-2 2 1,-3-1 10,-1-1 0,3 2 0,1 2 0,0 0 0,1 0 1,-4-3-1,-1-2-1253,-2-1 1,0-4 0,-1-1 0,-1 1 0,-4-4 1268,-1-5 0,4 6 0,-2-5 0</inkml:trace>
  <inkml:trace contextRef="#ctx0" brushRef="#br0">12410 7303 30873,'-53'0'-182,"-2"-4"0,-3-1 0,-7 2-5,-9 2 141,-1 1 0,27 3 0,-1 3 0,1 2 0,0 3 0,-3 5 0,0 4 0,-4 4 0,0 5 1,-1 5-1,0 3 0,-3 7 0,1 4 0,18-13 0,1 2 0,1 2 0,-2 4 0,0 2 1,1 2-1,0 2 0,0 2 0,0 1 0,-1 6 0,1 3 0,1 1 0,10-14 0,0 2 1,1 0-1,1 2 0,-1 3 0,2 1 0,1 1 0,0 0-124,2 1 0,0 0 0,1 1 0,2 0 0,3-3 0,1 0 1,2-1-1,1 1 0,-2 19 0,3-1 0,3-1 0,3-3 1,1-1-1,4-2 0,3-4 0,3-1 0,3-2 0,3-2 0,2-2 1,3-2-1,2-5 0,3-1 0,2-3 0,16 17 0,5-4 1,4-7-1,4-4 268,3-4 0,5-3 0,-15-15 0,3-1 0,1-1 0,3-1 0,1-2 0,0-1 1,2-1-1,0-1 0,1-2 0,4-1 0,0-2 0,1-1 0,1-2 0,0-1 0,0-1 1,5-1-1,-1-1 0,1-1 0,1-1 0,-1-1 0,1 0 213,2-1 0,0-1 1,1-1-1,-2-2 1,0-1-1,0-2 1,-1-2-1,0-2 0,0 0 1,-1-2-1,0-2 1,-1 0-1,-1-3 1,-1 0-1,0-3 0,-3 0 1,-1-2-1,-1-1-263,-1 0 0,-2-2 0,-1-1 0,-2-1 0,-2-2 1,-2-1-1,-5 0 0,-1-2 0,-2-1 0,-1 0 0,-2-2 1,-2-2-1,-2-1 0,-1-1 0,-3-2 0,-3-2 0,-1-1 1,-2-1-237,-1-2 1,-2-2 0,-2-2-1,-2-3 1,-3-3 0,-2 0-1,-1-4 1,-2 0 0,-2-1-1,-1-2 1,-2-1 0,-1-1-1,-2-4 1,-2 0 0,-2-1-1,-1 0 1,-2-1 0,-2 1-1,-2-3 1,-3 1 0,-2 0-208,-1 2 1,-3 1-1,-1 1 1,-2 4 0,-3 2-1,-2 0 1,-2 1-1,-3 1 1,0 2 0,-1 4-1,-1 1 1,-2 3-1,2 5 1,-2 1 0,-2 3-1,-1 2 1,-2 3 0,-2 3-1,0 3 1,-1 4-1,-2 2 199,-2 2 1,-2 2-1,-2 4 1,-3 3 0,-3 3-1,-1 4 1,-3 2-1,-1 4 1,-1 2 0,-2 1-1,0 2 1,-1 2 0,-3 3-1,-1 2 1,0 3 195,1 2 0,-1 2 0,1 1 0,-2 1 0,1 0 0,-1 1 0</inkml:trace>
  <inkml:trace contextRef="#ctx0" brushRef="#br0">18969 7010 14022,'25'-47'0,"-3"5"-170,-4 10 1,-5 11-1,-5 16 391,-8 8 1,-12 8 0,-13 18-1,-11 7 1,-16 10 0,19-19-1,-3 1 1,-9 4 0,-2 2-122,-9 5 1,-1 1 0,2 0 0,-1 3 0,14-9 0,-1 1 0,-1 2 0,0 3 0,-1 1 0,1 1 0,0 3-1,1 1 1,0 1 0,-2 4 0,1 2 0,1 1 0,1 1 0,2 1 0,0 1-155,1 0 1,0 2-1,2 1 1,-1 5 0,2 2-1,2-1 1,2-2 0,2 0-1,1 1 1,1 1 0,0 1-1,1 1 1,3 2 0,0 1-1,3 0 1,1-1 0,3 0-1,1 0-71,1-1 1,3-1-1,2 1 1,1 3 0,2 0-1,2-1 1,3-10 0,1-1-1,2-1 1,1 0 0,0-1-1,3-1 1,2-2-1,2-1 1,2-2 0,9 21-1,4-4 327,4-3 0,5-4 0,7-3 0,4-4 0,2-10 0,3-3 0,4-2 0,2-3 0,9-3 0,3-4 0,-20-12 0,1-2 0,2-1 0,5-1 0,1-2 0,2 0 179,2 0 0,0-2 0,2-1 0,2-2 0,1-2 0,1-1 1,5 0-1,2-1 0,0-1 0,1 0 0,1-1 0,1-1 1,-19 1-1,0-1 0,0 0 0,1-1 0,3 1 0,-1-1 1,1 1-1,0-2-355,2 1 1,0-1-1,0-1 1,-1 0-1,-5 0 1,-1 0-1,0-2 1,1 0-1,3-2 1,1 0-1,0-2 1,-1 0-1,-3-1 1,1 0-1,-2-1 1,1-1-1,15-5 1,0-2-1,-2-2 1,1-1-1,-1-3 1,-2-2-1,-4-1 1,-2-3-1,-3-1-487,-1-3 1,-2-2-1,-4-3 1,-4-2 0,-4-3-1,-4-4 1,-4-3 0,-4-3-1,-4-2 1,-2-3 0,-4-1-1,-3-3 1,-2-6 0,-4-3-1,-3 0 1,-4 15 0,-1 1-1,-2-2 1,-1 0 335,0-3 0,-2 0 1,0-1-1,-3-2 0,-2-6 1,-2-1-1,-2-1 1,-1 1-1,-2 1 0,-1 0 1,-2 0-1,0 1 1,-1-2-1,0 1 0,-2-1 1,0 1-1,-2 0 0,0 0 1,-1 0-1,-1 1 1,-1 2-1,0 1 0,-2 0 1,0 1 91,-1 1 1,-1 1 0,-1 0-1,-1 1 1,-1 0 0,-1 0-1,-2 1 1,0 3 0,0 5-1,-1 3 1,0 1 0,-2 2 0,-10-13-1,-2 3 1,-3 4 0,0 3-1,-3 4 1,-2 4 32,-2 4 0,-2 4 0,-1 1 0,-1 0 0,-1 1 0,-1 2 0</inkml:trace>
  <inkml:trace contextRef="#ctx0" brushRef="#br0">9118 12687 8205,'-33'-34'0,"11"9"0,1 10 0,9 5 216,7 13 0,12-6 0,8 10 0,13 1 0,16-1 0,19 4 1,-24-5-1,3-1 0,6 2 0,3 0 0,7 0 0,1-1 0,5 1 1,1-1-1,4 1 0,1 0 0,2-1 0,0 0 235,1-2 0,1 1 1,-22-2-1,0 1 0,1-1 1,-1-1-1,1-1 1,0 0-1,0 0 0,-1 0 1,0-1-1,24-1 1,-1-1-1,-3-2 0,0-3 1,-3 0-1,0-2 0,-4-1 1,-2-2-1,-3-1 1,-3-1-497,-4 0 0,-3-3 1,-8 1-1,-3-2 0,-2-1 1,-3-2-1,24-22 0,-17-3 1,-11-7-1,-15-5-135,-12-7 0,-13 29 1,-5 0-1,-8-2 1,-5 2-1,-6-3 1,-6 2-1,-9-2 1,-4 2-1,-7 2 1,-3 2-1,16 12 1,-2 1-1,-2 1-84,-2-1 0,-1 1 1,-1 3-1,-4 2 0,-2 3 1,0 0-1,-4 2 0,-1 0 1,0 2-1,-2 2 0,0 1 1,-1 1-1,3 2 0,0 2 1,0 1-1,0 1 0,0 1 1,1 2 176,1 1 1,0 2 0,1 0-1,4 2 1,2 1 0,0 1-1,-1 1 1,1 2 0,1 1-1,2 1 1,1 1 0,2 0-1,3 2 1,2 0 0,1 1-1,-20 13 1,4 3 0,6-1-1,3 3 124,4-1 1,4 2 0,9-1 0,5 3 0,8-2 0,6 2 0,4-1 0,7 0 0,7 3 0,8-1 0,9 0 0,7-2 0,11 2 0,8-2-56,12 1 0,5-3 0,-15-15 0,2-1 0,3-2 0,9 3 0,4-1 0,0-2 18,4 0 0,0-2 0,2-1 0,-15-5 0,0 0 0,1-1 0,1 1 0</inkml:trace>
  <inkml:trace contextRef="#ctx0" brushRef="#br0">20195 17952 10491,'0'-28'1061,"0"14"1,0 19 0,2 4 0,2-1 0,6-3-1,5-4 1,5-1-603,0 0 0,4 5 0,6-1 0,2-1 0,1-1 1,1-1-1,-2 2 0,1 2-1662,-3-2 1,-7-1 0,-2 1 0,-2 3 1202,-2 2 0,-3 1 0,0 4 0</inkml:trace>
  <inkml:trace contextRef="#ctx0" brushRef="#br0">20075 18245 8349,'-6'-8'3480,"6"4"-2333,8 3 1,11 1 0,8 0-1,7 0 1,6 0 0,3 0 0,3 0-1,2 0-1853,7 0 1,-4 0 0,3 0 0,0 0 705,-4 0 0,6 0 0,5 0 0</inkml:trace>
  <inkml:trace contextRef="#ctx0" brushRef="#br0">21155 18125 8286,'0'-13'3276,"0"-1"1,0 8 0,0 6-1311,0 8 0,1 4 0,2 1 0,2 2 0,-2 3-1846,-2 4 1,-1-2 0,2 1 0,1-2 0,1-2 0,1-2-726,1-2 0,-5-4 0,3-3 0,-2-6-450,-2-11 0,-4-2 0,-2-9 0,-2-2 1,-1-1-1,0-2 1401,1 1 0,5-1 1,-2 0-1,4 2 0,1 3 1,1 4 588,4 3 0,3 2 1,9 1-1,1 3 0,-2 5 1,0 2-1,0 2-915,2 0 1,6 0 0,0 2-1,4 2 1,4 4 0,2 1-1277,3-1 1,6 0-1,5 2 1,2-2 1255,5-2 0,13-2 0,0-4 0</inkml:trace>
  <inkml:trace contextRef="#ctx0" brushRef="#br0">22221 17565 8303,'-4'12'4685,"-1"16"1,3 18-3458,0 10 1,2 1 0,-1-7 0,-2-1-1,-2 3 1,2 2 0,2 6 0,2-1-1160,4 0 0,1 3 0,4-4 0,0-2 0,4-1-69,2-2 0,8 1 0,-4-1 0</inkml:trace>
  <inkml:trace contextRef="#ctx0" brushRef="#br0">21315 17539 8949,'-13'-6'0,"-1"-2"1282,1 1 0,4 1 0,2 4 0,-1-1 0,2-2 0,-1-1-1174,-1 0 0,4 1 0,-5 5 0,-1-1 0,-4-4 0,-2-2 0,-3-2-44,-2 0 0,-5-1 1,-9-7-1,0-2 1,-5 0-1,0-2 139,-3 1 1,-4-4-1,2-6 1,2-1 0,2 2 405,1 0 1,6 7 0,3 0 0,4 0 0,5 1-1,4 2 1,5 1-327,4 0 1,-2 0-1,7 5 1,1 0-1,1-1 1,2 1-513,0 0 0,5-5 0,1 0 0,0 2 0,0 1 0,-2 3 0,1 0-25,-1-1 0,0 3 0,-4-8 0,0 2 0,-1-1 0,-3 0 290,-5 0 0,-3-3 1,-2-1-1,0-1 1,-3 1-1,-3 0 371,-6 1 1,6 3 0,-10-2 0,0 1 0,2 0 0,0 1 0,3-1-334,3 0 0,-2 0 1,6 5-1,2 0 1,1-1-1,2 1-144,0 0 1,5-1 0,4 1-1,2 0 1,2-2 0,2-1-95,2-2 0,5 0 1,7 3-1,2-1 1,-2-2-1,-1 2 0,-1 0 141,-1-2 1,-4 3-1,-2-3 1,-1 4 0,-3 0-1,-2-1 1,-2-1 215,-3-2 0,-4 1 0,-7 2 0,-1-2 0,-3 0 0,-2 0-12,-3 3 1,-1-4 0,-1 0-1,-1 2 1,0 1 0,1 2-118,-1-1 1,0 1 0,1-2-1,-1-1 1,0-2 0,2 2-1,1 1-123,2 2 1,6-1-1,-2 1 1,3 0 0,2-1-1,1 1-304,3 0 1,-1-1 0,4 1 0,-1 0 0,-2-1 0,0 1 0,0 0 11,-2-1 0,1 1 0,0 0 0,1-1 0,-2 1 0,-2 0 337,-5-1 1,2 6 0,-6-1 0,-2-2 0,-1-1 0,-2-1-308,1 0 1,-5 1-1,-1 2 1,3 1-1,1-2 1,1 0-307,0-3 0,2 2 1,3 2-1,4 1 1,5-1-1,4-2 1,6-3-4778,6-3 5404,10-2 0,26-13 0,10-1 0</inkml:trace>
  <inkml:trace contextRef="#ctx0" brushRef="#br0">18875 15846 8064,'8'-13'0,"-2"-1"0,-8 2 0,-2 4 530,-5 3 0,-3 4 0,-1 1 1,-2 3-1,-4 6 0,-6 7 1,-8 6-1,-3 3 0,-4 6 1,-1 6-1,-6 9 0,-2 5 233,0 2 1,19-24 0,-1 0 0,1 1 0,1 0 0,-2 1 0,0 1 0,-1-1 0,0 1 0,1-2 0,1-1-571,1 0 1,0-1 0,0 0 0,1 0-1,1-1 1,0 1 0,-20 24 0,6-2 0,4-3-1,2-2-872,3-4 1,1-5 0,6-2-1,1-2 1,3-3-3829,2-6 2622,1-4 1885,5-5 0,5 5 0,2 2 0</inkml:trace>
  <inkml:trace contextRef="#ctx0" brushRef="#br0">18396 14487 25330,'13'0'-222,"-4"0"55,0 0 1,-6 7-1,1 6 1,-1 8 0,0 6-1,1 4 1,-1 7-1,-3 8 1,-4 11 0,-3 3-1,-2 8 1,0 3-1,4-32 1,-1 1 359,1 0 0,-1 0 0,-1 3 0,2 0 0,0-2 0,1 1 0,1-2 0,1 0 0,1 35 0,1-4 0,0-6-3685,0-5 2855,0-12 0,0-2 0,0-7 0,0-5 0,1-6-1851,4-4 1,-2-9 2342,6-2 1,6-12 0,5-8 0</inkml:trace>
  <inkml:trace contextRef="#ctx0" brushRef="#br0">18596 14540 11874,'5'-34'502,"4"3"1,9 4 0,4 18-1,4 5 1,2 2-656,3 2 1,4 5-1,8-1 1,6-1-1,4-1 1,10-2-1,3-2 102,8-2 0,-3-2 0,4-5 0,-1 3 1,-36 3-1,1 1 0,-2 0 0,1 0 1,36 0 72,-4 2 1,-6 2-1,-5 0 1,-4 2-1,-10 2 1,-6 7 0,-9 5 16,-7 6 0,-3 8 0,-7 4 0,0 4 1,1 10-1,-1 5 335,0 5 0,-1 8 0,-2 1 0,-1 4 0,-3-33 0,0 1 0,1 0 0,1-1 0,1 1 0,1-1-50,0 1 1,1-1-1,-1-1 1,1 0-1,1 0 1,-1 0-1,10 36 1,-2-4-1,-2-2-590,-2-5 0,-8-3 1,-4-7-1,-8-3 0,-9-6 1,-15-6-1,-12-7-13,-11-7 1,14-12 0,-2-4 0,-3-2 0,0-1 0,-5-1 0,-2-2 0,-4 1 0,-2-2 0,-1 0 0,-1-2 328,-1 1 1,-1-2 0,-5 0 0,-1-1 0,2-3 0,0 0 0,0 1 0,-1 0 0,-1 1 0,1 0 0,2 1 0,1-1-1049,2 0 1,0 0 1012,-3 2 0,2 0 1,14 0-1,2 0 0,-3 3 1,1 0-1,3 0 0,2 0 1,-32 0-1,7 1-1471,11 4 1456,10 2 0,2 10 0,8-1 0,5 0 0,3 2 0</inkml:trace>
  <inkml:trace contextRef="#ctx0" brushRef="#br0">19049 16406 8212,'13'-21'0,"0"3"0,1 9 0,-1 5 0,0 2 0,1 2 0,-7 6 0,-1 2 0</inkml:trace>
  <inkml:trace contextRef="#ctx0" brushRef="#br0">19142 16366 9303,'-13'0'0,"-1"0"1076,1 0 1,6-2 0,2-2 0,4-5 0,1-3-487,0-1 1,0 4 0,0 0-513,0-1 1,0 2 0,-2 1 0,-2 1 0,-5 1 0,-3 1 267,-1 0 1,4-1 0,1 7 0,3 2-394,2 5 0,3 3 0,4 0 0,6-2 1,5-3-1,3 1 0,-2-2-49,-1 0 1,3-2-1,0-5 1,-2-2 0,-3-3 259,-4-2 1,2-1-1,-7-4 1,-1 0-1,-2-1 1,-2 1 161,-4 0 1,3 4 0,-7 2 0,-2-1 0,-1 2 0,-1 0 0,1 2-54,3-2 0,-2 4 0,2-2-306,-3 3 0,4 6 1,5 4-1,6 3 1,6 1-1,3 1 1,3-1-59,3 0 1,1 1 0,5-2-1,-4-3 1,1-5 0,-2-3-164,1-1 0,-7 0 0,-4-1 0,0-3 0,-2-5 1,-2-3-1,-4-3 92,-1-3 0,-6 2 1,-3-5-1,-4 0 1,-3 2-1,-4 1 573,0 7 1,2-3 0,-3 7 0,2-1 0,3 4 0,1 3-493,1 1 1,3 1-1,2 3 1,4 7-1,4 5 1,2 6 0,5 5-2274,8 4 0,2-1 2354,10 5 0,4 7 0,10 5 0</inkml:trace>
  <inkml:trace contextRef="#ctx0" brushRef="#br0">17876 15939 8559,'-21'-12'-3,"2"-1"1,7-9-1,2 4 420,1 3 1,6 6 0,0 2-1,6 1 1,6 3 0,4 3 0,5 5-1,5 3 1,7 6 0,4 4 0,3 5 92,3 7 1,-1 5 0,8 8 0,0 3 0,1 0 0,2 2 0,2-3 0,3 3 1421,3-1-1786,-10-4 1,-17-18 0,1-1 0,24 19 0,8-3-1,-29-20 1,2 0 0,2-2 0,1-1 21,2 1 1,0-1 0,1 0-1,1 0 1,4-3 0,1 0 0,1-2-1,0-1 1,4 0 0,1-1-1,1-2 1,0-1-255,2-1 0,1-2 0,2 0 0,0-2 0,1-2 0,0-1 0,0-1 0,-1-1 0,1-1 0,0-2 0,-2-1 0,-1-2 60,-1-2 1,-1-1 0,-1 2 0,-2 0 0,-2-1 0,0 0 0,-2-1 0,0 0 0,0 0 0,-2 0 0,-2 0 0,0 0-139,-2 1 0,-2 0 1,30-9-1,-8-4 0,-12 5 1,-8 1-1,-8 3-302,-6-1 0,-2 1 0,-10 5 0,-4 1 0,-2-2 0,-4-1 0,-2-1-314,-4 0 0,0 4 0,-2 0 0,-2-1 0,0-2 780,-3-2 0,-5-5 0,2-2 0</inkml:trace>
  <inkml:trace contextRef="#ctx0" brushRef="#br0">21861 16686 8802,'0'-14'873,"0"1"0,0 0 0,0-1-473,0 1 0,6-5 1,3-1-1,5-2 1,2-2-1,3-3 1,3 0-146,6-1 0,-4 0 0,7 2 0,2 2 0,1 0 0,0 0-419,-1-3 1,4 0-1,-3-1 1,1 0 0,-1 2-1,0 2-1604,0 0 1737,-4 7 0,3-3 0,-5 6 0,0-1 1,2 2-1,-2 2 273,1 1 1,-1 6 0,-4-1 0,-2 2 0,2 2 0,0 0 259,-2 0 1,2 6 0,-5 3 0,0 4 0,0 4 0,-2 2-295,-2 2 0,-2-1 0,-1 6 0,-2-3 0,-2 4 0,-1 0-607,0 2 1,-4 1-1,3-4 1,-1 1 0,-1 0-1,1-2 1,-1-1 0,0-4-5152,-1 0 5550,5 3 0,-1-2 0,7 6 0</inkml:trace>
  <inkml:trace contextRef="#ctx0" brushRef="#br0">19289 16459 7939,'0'-40'0,"4"7"0,1 7 288,-2 7 1,0 10 0,-2 4 0,-1 4-1,-6 2 1,-4 2 147,-4 2 0,1 5 0,0-3 1,-1 2-1,3 0 0,0 2 1,4 0-1,-1 3 220,1-1 0,4 0 0,-3 1 0,2-1 0,-1 2 1,2 3-551,2 4 1,2-7-1,4-4 1,2-2 0,2-3-1,0 0-100,1-3 1,2-3 0,1-4 0,1-5-1,-1-4 1,0-5 0,1-3-47,-1 0 1,0-4 0,-1 3 0,-3-2 0,-4 1-1,-4 2 473,-1 2 1,0 1-1,-1 6 1,-4 2-1,-4 2-89,-3 2 0,-1 2 0,0 4 1,-1 0-1,3 1 0,0 2 1,4 3-159,1 2 1,1 0-1,5 6 1,0-1 0,0 0-1,2 1 1,2-2-452,5-4 1,3 3 0,1-7 0,1-1-1,-1-1-68,0-2 1,1-8 0,-2-4-1,-4-4 1,-3 0 0,-4 1 47,-1 2 0,-6 1 0,-2 3 0,-4 5 0,-2 2 0,1 4-1825,0 2 1314,-7 9 796,6 14 0,-6 19 0,7 9 0</inkml:trace>
  <inkml:trace contextRef="#ctx0" brushRef="#br0">6612 16579 7981,'-14'-19'0,"-3"4"554,-1-3 1,6 8 0,8 1 0,2-1 0,4-1 0,2 2 796,5 5 1,1 4 0,-1 6 0,-4 7 0,-4 8 0,-2 5-819,-4 6 1,2-1 0,-6 6 0,-1 3-1,-2-2 1,0 2 0,3-4-555,5-2 0,2-3 0,2-6 1,0-3-1,0-4 0,0-3-816,0-2 0,6-5 0,3-4 0,3-5 0,3-7 547,3-5 1,-3-11 0,2-1 0,-2-6 0,-2-2 0,1-1 1070,-1 0 1,-4 2-1,-2-1 1,1 6-1,-1 4 1,2 2-85,-2 3 0,1 5 0,-4 2 0,5 4 0,3 1 0,1 5-249,1 4 0,3 4 0,1 6 0,-1 2 0,-1 1 0,0 2-448,2-2 0,1 1 0,-3-2 0,2-1 0,0-2 0,0-1-574,0-4 1,-1-1-1,-3-6 1,-1 0-1,0-2 327,1-2 1,-1-8 0,-1-7 0,-2-2 0,-1-3 0,0 1 0,-2-1 536,-2 2 1,1 6-1,0-2 1,0 3 280,0 2 1,4 7-1,-3 6 1,2 7-1,0 6 1,1 5-572,2 4 0,2 4 0,0 2 0,3 1 0,3 4 0,4 0-2137,4-1 0,8 2 0,1-6 0,4-4 2137,4-3 0,17-9 0,0-6 0</inkml:trace>
  <inkml:trace contextRef="#ctx0" brushRef="#br0">7758 16699 7981,'0'-25'1157,"-1"3"0,-2 4 1,-3 3 716,-2 2 1,4 4-1,-3 0-392,1-1 1,7 10 0,8 4 0,3 6 0,1 4-1547,0-1 1,2-4-1,2 0 1,2 0-1,0-2 1,2-3-459,0-2 1,-5-2 0,2 0-1,-5-2 1,-3 0 0,-2-4 747,-2-2 1,-3 1 0,-8-4 0,-4 4 0,-3 1 396,-1 3 0,1 3 0,3 5 0,6 3 1,6 4-679,6 2 0,5 3 1,5 1-1,6-2 0,8-2 1,4-4-150,4-1 0,7-6 1,-3 1-1,3-2 1,1-4-1,-2-2-516,-2-5 0,-10 2 0,-5-2 0,-7-2 0,-5 1 0,-5 0 0,-4 1 966,-4-2 1,-4 4 0,-2 0 0,-4 1 0,-4 3 516,-2 1 0,0 10 0,1 4 0,-2 7 0,2 6 1,-1 8-1,2 4-279,1 3 0,3 4 0,-2 2 1,-1 0-1,2 1 0,-1 1-418,0 2 0,2 0 0,-4 1 0,-1-5 0,-2-4 0,-1-5-1267,-1-2 1,5-6 0,1-7 0,-1-4 0,1-3 0,5-3 1200,6-3 0,22-9 0,11-8 0</inkml:trace>
  <inkml:trace contextRef="#ctx0" brushRef="#br0">9664 15873 9039,'-19'-11'506,"-3"-2"1,3 3 0,1 7-1,5 6 46,4 5 1,-2 9 0,7 2-1,1 2 1,1 5 0,4 7-1,2 8 1,7 5 262,5 5 1,0-4-1,6 2 1,1 0-1,-1-2 1,0-2-701,2-4 1,0-7-1,-1-3 1,-1-4-1,1-5 1,-1-4-644,0-3 0,-6-8 0,2-2 0,-3-4 0,-3-2 1,-2-4 177,-1-4 0,-6-7 1,1-3-1,-2-1 0,-2 0 1,-2 0 876,-2 1 1,-2 1 0,-4 5 0,1 1 0,-2 3 44,0 5 1,-3 4 0,2 4 0,2 7 0,1 4 0,-1 4 0,-2 2-537,-1 2 1,4 2 0,0 4 0,0-1 0,2 0 0,2-3-2031,4 0 0,1 0 0,1 0 0,4-2 1994,3-6 0,16-8 0,4-3 0</inkml:trace>
  <inkml:trace contextRef="#ctx0" brushRef="#br0">10144 16539 8101,'6'-13'2957,"-3"1"-1972,6 3 0,0 3 0,6 6 0,1 2 0,5 0 0,2 4 1,7 0-1,0 0-477,-2-3 0,6 3 1,-7-1-1,-1-2 1,-2-2-604,-6-1 0,-9-1 0,-6-4 0,-6-2 0,-9-2 0,-9 1 52,-10 2 0,-2 2 1,-2 4-1,-2 2 1,0 2-1,1 5 1,7 4-773,5 5 0,6 4 0,11 8 0,8 4 1,12 1 814,13 2 0,24 5 0,12-8 0</inkml:trace>
  <inkml:trace contextRef="#ctx0" brushRef="#br0">11371 16566 8038,'11'-15'453,"-2"-3"0,-1 9 0,-5-1 0,3 4 406,1 1 0,-4 0 0,0 2 1107,-6-2 0,-6 2 0,-7 8 0,-3 4 0,-2 2-1721,-3 3 1,0 3 0,2 1 0,6-1 0,4-1 0,5 0 0,2 2-1847,7-2 0,7-1 0,13-3 0,12-3 1601,12-5 0,3-2 0,10-2 0</inkml:trace>
  <inkml:trace contextRef="#ctx0" brushRef="#br0">11824 16512 8732,'-11'-11'0,"-2"2"0,-2 6 506,1 6 1,0 4 0,1 6-1,0-1-80,-1-3 1,5 3 0,2-2-1,1 5 1,3 4 0,2 1 0,2-1 442,3-3 0,5 3 0,9-1 0,4-3 1,4-5-1,2-5 0,0-4-1240,-2-1 1,4 0 0,-9-1 0,0-4 0,-4-5 0,-3-5-111,-5-3 0,-4-4 0,-7 3 0,-6-2 0,-7-2 0,-2-1 537,-3 2 1,-2 2-1,4 7 1,2 0-422,1-1 1,15 8 0,9 6 0,10 6 0,8 5 0,4 1 0,5 2-4753,2 1 5117,2 0 0,0 4 0,0 2 0</inkml:trace>
  <inkml:trace contextRef="#ctx0" brushRef="#br0">12237 16592 11784,'-13'-1'0,"-1"-2"0,1-2 1404,0 2 0,5 3 0,2 3 1,2 5-1,0 2 0,1 6 1,3 2-1262,4 2 1,3-1 0,7-3-1,1 2 1,1-2 0,2-1-1,-1-3 1,1-3-1328,0-5 1,0-2 0,-6-4 0,-4-2 0,-2-5 0,-1-5 1094,-1-3 0,1-3 0,-5-3 1,-2 1-1,-1-1 0,-1 1 1469,1 0 1,1 6 0,4-1 0,2 10-1871,5 11 0,5 5 0,3 13 0,4 2 0,3 3 0,1 2-1814,3 2 0,6 1 2304,-3-6 0,6 1 0,-3 0 0</inkml:trace>
  <inkml:trace contextRef="#ctx0" brushRef="#br0">12677 16712 9653,'0'-28'1594,"0"6"1,0 6-1,1 2 1,2 1-1,3 1-1093,2 3 0,1 3 0,4 6 0,0 0 0,1 2 0,-1 2-452,0 5 1,-1 7 0,-3 5 0,-5 1 0,-2 5 0,-2-2 0,0 3-683,0 0 1,-6-7 0,-3 6 0,-3-3 0,0-4 0,2-2-4180,1-3 4812,6-2 0,15-11 0,10-4 0</inkml:trace>
  <inkml:trace contextRef="#ctx0" brushRef="#br0">13050 16726 8598,'-4'8'2122,"-1"1"1,8-1 0,9 2-1313,4-1 0,8-5 0,-2 4 0,5-2-649,4-3 0,3-2 0,6-1 1,0 0-1,-1-1 0,-4-2 0,-5-3 1,-6-2-490,-7-2 0,-2-2 1,-3-1-1,-3 0 1,-5-1 524,-2 1 0,-14 1 1,-3 2-1,-1 2 1,3 2 74,1 3 0,1 8 1,2 4-1,5 3 0,2 2 1,4 4-1,2 3-492,5 0 0,8 2 0,2-5 1,2-2-1,4-1 0,3-3 153,3-3 1,0-3 0,-3-6 0,2 0 0,1 0-1,-3-2 328,-4-2 0,0-3 1,-5-8-1,0-2 0,0-2 1,-2-2-1,-3-2 416,0-2 0,-5 2 0,-2 1 0,0 0 1,1 3-1,1 4-602,-2 5 0,1 7 0,-4-2 0,5 4 0,4 2 0,5 5 0,4 7-1340,3 8 0,6 9 0,2 2 0,1 2 0,2 3 0,-2 2 1265,-3 1 0,-3 6 0,-1 1 0</inkml:trace>
  <inkml:trace contextRef="#ctx0" brushRef="#br0">7465 18018 7251,'0'-13'373,"-5"0"1,0-1 977,-3 1 1,5 0 0,0 1-456,6 3 1,0 5 0,6 8 0,1 5-1,2 4 1,2 5 0,-1 4-223,0 3 1,1 2 0,-1 1 0,-1 0-1,-2 0 1,-1-2-713,1-1 1,1-6 0,-1-1-1,-1-3 1,0-2 0,-2 0-1252,-2 1 1,1-6 0,-3 0 1180,-5-2 0,1-8 0,-7-7 0,2-2 0,3-4 1,2-3 1222,1-4-976,0-3 1,0-1-1,1 4 1,4 3 0,4 1-1,1 0 520,-1 2 0,3 7 0,-3 3 1,2 2-1,3-1 0,-1 2 0,0 2-346,1 1 0,-1 0 0,0 1 0,1 2 0,-2 3 0,-2 2 0,-1 1-538,1-2 1,2 3 0,1-4 0,1 0 0,-1 2-589,0-1 0,1-4 0,-1 1 0,-1-4 937,-3-4 0,1 1 0,-4-6 0,2-1 0,0-2 0,1 0 901,0 3 0,-4-1 0,2 4 0,0 0 1,1 0-966,2 3 1,2 2 0,1 1-1,1 0 1,-1 1 0,0 4 0,1 3-608,-1 4 1,5 6 0,0 1 0,-2 2 0,-1 3 0,-2-1-815,0 0 0,1 2 0,-1-4 0,0-1 0,1-2 0,1-3 0,1-3 226,2-3 1,1-3 0,-3-6 0,2 0 1134,-2 0 0,-1 0 0,-2 0 0</inkml:trace>
  <inkml:trace contextRef="#ctx0" brushRef="#br0">8451 18232 10635,'14'0'1877,"-1"0"1,0 0-1055,1 0 0,-1 0 0,-1-2 0,-2-1 0,-1-1 0,1 1-1037,2 1 1,0 1 0,-1-2 0,-3-2-610,3 2 0,1 2 1,1 1-1,0 0 1,1 0-1527,-1 0 0,-4 0 1,-2 1 2348,-1 4 0,-3-4 0,-6 5 0,0-1 220,5-1 0,-1 1 1,8-5-1,1 0 1,2 0-1,2 0 1225,-1 0 1,-4 0 0,0 0 0,1 0 0,0 1 20,-1 3 0,-1-1 0,-5 6 0,1 2-1731,-1 1 0,-1 1 0,-2 2 0,-2 1 0,-1 2 0,-1 0 1,-1-1-1471,-1 1 1,5 0 0,-4-3 0,5 1 1734,5 2 0,8-6 0,8-7 0</inkml:trace>
  <inkml:trace contextRef="#ctx0" brushRef="#br0">9264 17885 8111,'0'-21'0,"2"7"816,2 8 1,-2 7-1,4 14 1,-2 1-448,1 2 1,-1 12-1,-4 1 1,0 6-1,0 4 1,0 2 0,0 3-1,0 0-1316,0 0 0,0-2 947,0-4 0,-6-6 0,-1-1 0</inkml:trace>
  <inkml:trace contextRef="#ctx0" brushRef="#br0">9198 18272 10470,'12'-33'0,"-2"0"0,-1 4 0,1 7 0,2 5 0,4 4 615,7 0 1,0 5 0,13 4 0,2 4-616,5 4 0,-1 4 0,4 5 0</inkml:trace>
  <inkml:trace contextRef="#ctx0" brushRef="#br0">10144 17619 10547,'-13'-26'108,"0"4"0,7 9 1,6 8 493,7 4 1,5 5-1,1 2 1,2 3-1,3 6 1,4 7 0,3 8 64,2 5 1,3 8 0,-2 3-1,-5 0 1,-2 1 0,-5-2-719,-1-4 0,-6 5 1,-2-9-1,-1-1 1,-1-2-1,-1-6-1352,1-4 1,-1-1 861,-4-5 0,-1-8 0,-2-10 0,-3-8 0,0-7 0,-2-3 1097,1 2 0,3-2 1,-4 3-1,2 3 1,2 2-235,-2 3 1,0 2-1,-3 10 1,5 5 0,2 5-673,2 2 0,2 7 0,2-3 0,5 1 0,4 0 1,5 1-2383,4-3 1,5 0 2731,4-7 0,-3-6 0,5-1 0</inkml:trace>
  <inkml:trace contextRef="#ctx0" brushRef="#br0">10664 18178 8189,'0'-13'3434,"0"0"1,2 1-2708,2 3 1,-1 3 0,6 6 0,1 0-1,4 0 1,2 0-486,2 0 1,-1 0 0,-6 0-596,-7 0 0,-11-5 0,-14 1 0,-1 1 1,1 2-1,2 1 386,3 0 0,7 6 0,4 2 0,4 6 0,4 4 0,7 4-2285,12 3 1,17 2 2251,14-1 0,-16-15 0,3-1 0,5 0 0,-1-1 0</inkml:trace>
  <inkml:trace contextRef="#ctx0" brushRef="#br0">11930 18245 8328,'8'-6'2171,"-4"-3"1,-2-3-833,-2-1 1,-6 0 0,-3 1 0,-3 3 0,-1 6-1010,-1 6 0,3 6 0,0 7 0,4 2 0,1 0 0,3-1-1371,2 1 1,3 6 0,7-3 0,11 1 0,8-2 0,9 0 1040,6-4 0,10-1 0,8-2 0</inkml:trace>
  <inkml:trace contextRef="#ctx0" brushRef="#br0">12330 18285 8240,'-26'0'203,"4"-5"0,1 1 0,2 1 886,2 2 0,-1 6 0,4 3 1,3 1-676,4 0 1,2 4 0,5 5 0,2 0 0,4-1 0,6 1 0,5 0-156,4 1 0,1-4 0,5 1 1,0-4-1,-1-5 0,0-1 1,-4-3-677,-4-1 0,-5-4 1,-4-2-1,-5-5 0,-2-4 1,-4-4 5,-2 0 1,-4-3 0,-5 4 0,1-2 0,2 2 0,1 3-198,-1 4 0,7-2 0,6 7-362,8 1 0,18 2 1,2 1-1,6 0 970,3 0 0,0 0 0,0 0 0</inkml:trace>
  <inkml:trace contextRef="#ctx0" brushRef="#br0">12744 18272 12442,'0'13'1234,"0"0"0,0 2 0,0 1 1,0 2-1,0-2-1216,0-1 0,0-2 0,1 1 0,2-1 0,3-1 0,1-2-1635,4-1 1,1-6 0,-1 0 1246,-2-6 0,-3-4 1,-6-7-1,0 1 1,0 0 859,0-1 0,6 3 0,3 2 0,3 4-480,1 4 1,1 2 0,-1 4 0,0 4 0,1 2 0,0 3 0,4 1-491,4 2 0,1-2 1,2 3-1,4-5 480,4-4 0,3 3 0,4-5 0</inkml:trace>
  <inkml:trace contextRef="#ctx0" brushRef="#br0">13224 18418 8198,'-6'-18'322,"-3"1"1,1 0 0,1 7 0,-1 1 4465,1-1-4587,4 4 1,-3 1 0,6 10-1,2 4 1,1 3-315,1 1 1,5 6 0,-5 2 0,-1 1 0,-1 0 0,-2 0 0,0 1-121,0-1 0,0-4 0,-2 2 1,-1 0-1,-1-4 0,1-1-2884,2-2 3117,1-6 0,5-1 0,3-6 0</inkml:trace>
  <inkml:trace contextRef="#ctx0" brushRef="#br0">13490 18378 8798,'-13'0'0,"-1"2"832,1 2 1,1 3-1,3 7-475,5-1 1,2 0-1,4-1 1,2-1 0,7-4-1,4 0 1,5-1-488,5 0 1,-4-1-1,9-5 1,-1 0-1,0 0 1,-3-2-1,-2-2-690,-2-5 1,-6-3-1,1-1 1,-5-1 413,-3 1 1,-7 0 1327,3-1 0,-4 9 0,-1 5 0,0 7-419,0 5 0,0 1 0,2-1 1,1-2-1,3-2 0,1-1 54,4 1 0,0-5 0,4 1 0,1-3 0,2-1 0,0 0-490,1 0 0,1-4 0,3-2 1,-2 0-1,0 0 0,-2 2-130,0-2 1,3 3-1,-4-4 1,-2 1-1,-1 1-1437,-1-1 0,-5 5 1743,-1-4 0,-5 5 0,2 5 1,-4 4-1,-1 2 114,0 3 0,0 4 1,0-1-1,0 1 1,2 0-1,2 0 1,7-4-319,5-3 1,5-1 0,7-5 0,1-2 0,4-2 0,0-1-163,-1 0 0,5-6 1,-1-4-1,1-5 1,0-6-1,-3-1 1,-2-5-171,-2-1 0,0 2 0,-1-10 0,2-1 0,-1-1 1,-2-2-1,-1 0 437,-1 0 1,0 0 0,-4 1-1,-4 4 1,-2 5 0,-1 5 784,-2 3 0,2 5-1116,-11-1 1,-7 10-1,-10 6 1,-8 10-1,-7 11 1,-6 9-238,-6 7 1,-4 11-1,2 6 1,1 4-1,4 2 1,3 0-1,5 1 424,6 2 0,4 1 0,5 5 0</inkml:trace>
  <inkml:trace contextRef="#ctx0" brushRef="#br0">2080 6957 7597,'-55'-34'0,"10"-5"0,20 4 0,12-2 0,11 1 0,24 4 276,14 5 0,16 5 0,4 1 1,6 2-1,-25 10 0,0 1 0,4 1 1,0 0-1,5 0 0,1 0 0,0 0 1,1 1-1,2 0 0,1 0 0,-2 1 1,1 1-1,0 2 0,1 0 0,-4 0 1,-1 1-586,-1-2 0,-1 1 0,-3 2 0,-1-1 0,34-4 0,-8 4 0,-9 1 0,-12 0 0,-8 1 0,-9 4 0,-4 5 473,-7 7 0,-9 5 0,-8 10 0,-11 8 0,-9 8 0,-14 8 0,12-25 0,-1 2-18,-3 2 1,-1 1-1,-6 4 1,-1 0-1,1-3 1,0 0-1,-1-1 1,1-1-1,1-2 1,0-1-1,4-4 1,0-1-1496,-22 20 0,11-2 1349,12-19 0,1-2 0,5-11 0</inkml:trace>
  <inkml:trace contextRef="#ctx0" brushRef="#br0">2946 6824 7586,'-33'-14'1022,"-2"7"1,-8 2-1,-5 7 1,-2 8-1,-6 15 1,-2 18-703,28-14 1,1 3-1,-1 6 1,2 4-1,1 6 1,1 2-1,0 2 1,1 2-1,2 3 1,0 0 0,3 1-1,2 0 1,1 2-1,1 1-653,3 1 0,1-1 0,-1-3 0,1 0 0,3 1 1,0 0-1,1-1 0,0 0 0,0-3 0,0 1 0,0-1 1,-1-1 151,1-1 1,-1-1 0,-3-2 0,0-2 0,1 0 0,1 0 0,-1-1 0,0-2 0,0-1-1,0 0 1,-1-1 0,0 1 0,0-2 0,-1 0 292,0-1 0,-1 0 1,1-1-1,1 0 1,-10 29-1,6-2 0,5 0 1,8-5 288,6-1 1,16 1-1,17-2 1,-12-28-1,2-1 1,7 0-1,2 0 1,4-2-1,2-2-366,3 0 0,1-2 0,3-5 0,2-3 0,1 1 1,2-1-1,0-2 0,2-1 0,0-3 0,-1 0 0,-1-2 1,0-2-1,-4-1 0,-1 0-619,-2-1 1,-1-1 0,-3-2 0,0 0-1,32 6 1,-7-2 0,-9-3 0,-10-2 0,-9-1 169,-11 0 1,-13-1-1,-14-4 1,-9-4 0,-15-3 786,-9-1 1,-19-5 0,-6 2 0,-9 3 0,-3 4 0,-2 3 0,1 3 297,2 1 0,9 4 1,5 2-1,10 5 0,8 3 1,10 1-389,7 1 0,10 1 0,4 2 0,5 6 0,8 3 0,9 5 1,14 5-792,11 2 1,11 8 0,-22-22 0,2 0 0,1-1 0,0 1 0,2 0 0,1-1 0,-2 1 0,1 1-628,-2 1 0,0 2 770,-1 2 1,-2 2 0,-4 0 0,-1 2 0,1 3 0,-1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8131 7143 10904,'-13'0'-17,"0"0"0,1 2 1,2 1-1,1 3 414,-2 1 0,5-2 0,3 2 1,8-1-1,7-3 0,7-2 1,5-1-1,7 0 0,4 0 463,7 0 1,2 0-1,1 0 1,3 0-1,4-1 1,2-2-1,0-2 1,4 2-373,4 2 1,4 1 0,2 0 0,1 0 0,4 0 0,-1 0 0,3 0-259,-1 0 0,0-4 1,-35 1-1,2 1 0,1 0 1,2 0-1,-2-1 0,1 1 1,3 0-1,-1 0 1,-1 0-1,-1 1 3,1 0 1,0 0 0,1-1-1,1 0 1,-1 0 0,-1-1-1,1 2 1,-1 0 0,3 0 0,-1 0-1,0 1 1,0 0-193,-1 0 0,1 0 0,1 0 0,0 0 0,-1 0 0,-1 0 1,-1 0-1,1 0 0,-1 0 0,-1 0 0,-1 0 0,-1 0-44,0 0 1,-1 0 0,0 0 0,-1 0-1,0 0 1,-1 0 0,36 0 0,-1-1-1,-7-2 1,-4-2-6,-4 2 1,-12 0-1,3 0 1,-6-1 0,-6 1-1,-3 1-793,-3 2 0,-9 0 1,6 0-1,-1 0 1,-5 0-1,-1 0 0,-5 0-411,-1 0 0,-1 0 0,-1 0 0,0 0 1202,1 0 1,-1 12-1,0 3 1</inkml:trace>
  <inkml:trace contextRef="#ctx0" brushRef="#br0">19249 9689 8469,'0'-55'0,"0"6"0,6 14 0,1 23 0,2 12 451,0 12 1,0 13-1,4 10 1,-1 5 0,-2 5-1,-2 7 1,-2 8 0,-3 14-1,-2-33 1,-1 1 0,0 4-1,-1 2 1,-1 1-1,-1 1 1,-1 3 0,-1 2-125,-1 0 1,0 1 0,2-2 0,1 0 0,0-5 0,2 0 0,0-3 0,2 0 0,1-5 0,1-1 0,4-2 0,1 0-1,16 28-2127,6-7 0,7-8 0,-2-16 0,4-5 1800,1-6 0,12-11 0,2-7 0</inkml:trace>
  <inkml:trace contextRef="#ctx0" brushRef="#br0">19715 9422 8453,'-7'-32'1028,"2"5"1,11 15 0,11 17 0,11 12-273,10 12 0,17 5 0,4 7 0,-24-18 0,1 0 0,6 3 1,2 1-1,5 3 0,2 1 0,4 3 0,1 0 0,3 3 1,0 2-502,-17-12 0,0 1 0,0 1 1,1 3-1,1 1 0,-1 1 0,2 1 1,0 0-1,0 0 0,0 0 0,-1-1 1,0 1-1,1 0 0,-1 0 0,-1 0 1,-1-1-1,-1-1 0,-1 1-344,0 0 1,-2-1-1,0 2 1,14 17 0,-4 1-1,-7-5 1,-3 0 0,-4-2-1,-1 0 1,-5-2-1,-2 0 1,-3-3 0,-3 1-1619,-2-2 0,-3 0 1236,-3-1 1,-5-1 0,-5 22 0,-17-3 0,-21-7 0,-23-9-1,19-23 1,-4-3 540,-6-2 0,-3-4 0,-3-3 0,-3-2 0,-3-1 0,-2-1 0,-3-2 1,-1-2-1,0 0 0,0-3 0,-3-2 0,0-1 0,3 0 0,0-2 48,-1 1 0,1-1 0,1-1 0,1-1 0,6 1 0,2-1 0,2 1 0,2-1 0,2 0 0,2 1 0,5 3 0,1 0-2130,3 3 0,2 0 0,-28-6 2012,9 7 0,4 4 0,0 4 0,1 1 0</inkml:trace>
  <inkml:trace contextRef="#ctx0" brushRef="#br0">17796 12701 12752,'15'-51'0,"-7"0"0,-5 3 3205,-3 11 0,0 18-2989,0 19 1,0 16 0,0 14-1,0 8 1,0 14 0,0 12-1,0-26 1,-1 1-222,-1 4 1,-1 1 0,3-2 0,-1 1 0,-1 3 0,0 1 0,1-1 0,0 0-1,1-2 1,0 1 0,1 0 0,0 0-563,0 2 1,2-1-1,1-4 1,1 1-1,2 5 1,2 1 0,1-3-1,1-3 1,1-3-1,1-3 1,20 31-1509,4-10 1,4-14 0,4-18 1911,4-12 1,2-30-1,3-13 1</inkml:trace>
  <inkml:trace contextRef="#ctx0" brushRef="#br0">18422 12607 9065,'-3'-44'0,"0"0"0,-1 2 0,-1 2 3018,-6-28 0,5 22-2689,6 37 1,13 17 0,14 20 0,8 10 0,13 13 0,-20-22-1,3 1 1,5 5 0,0 1 0,4 3 0,-1 2 63,3 3 1,-1 2 0,1 4 0,-1 1 0,-1 2 0,0 1 0,-1 1 0,-1 2-1,-2 2 1,-1 1 0,-4-3 0,-3 0-587,-3-1 0,-2 0 1,-4-2-1,-3-1 1,-5-2-1,-4 0 1,-2-3-1,-3 0 1,-3-1-1,-4-2 0,-4-5 1,-5-2-216,-5-2 0,-5-3 0,-6-7 0,-4-5 0,-6-3 1,-3-3-1,-3-3 0,-1-4 0,-4-2 0,0-3 0,-2-2 1,0-2-1,0-2 0,0-3 21,0-2 0,1-1 0,3-1 0,3-1 1,6-1-1,1-1 139,-30-16 1,34 7 0,3-3 0,-15-24-1</inkml:trace>
  <inkml:trace contextRef="#ctx0" brushRef="#br0">22968 13007 9283,'-22'8'0,"-4"1"0,0 7 1589,-4 15 1,-5 34 0,17-23 0,2 4 0,-2 2 0,1 3-1433,1 2 0,1 2 0,1 4 0,0 0 0,1-1 0,0-2 0,0-2 0,0-3 0,1-3 0,1-2 1,1-7-1,0-1 0,-6 25 0,6-14-618,2-9 0,4-12 0,5 1 1,4-9-1,5-5 0,7-8-3329,5-4 1,9-11 3789,4-10 0,10-33 0,-21 17 0,-1-1 0</inkml:trace>
  <inkml:trace contextRef="#ctx0" brushRef="#br0">22835 12647 10780,'0'-41'1313,"0"5"0,11 20 0,9 13 1,9 14-1009,11 9 0,14 16 1,-21-15-1,3 1 1,5 2-1,1 2 0,6 4 1,2 1-1,3 2 1,1 2-1,1 3 0,1 1-138,-1 2 1,-1 1 0,1 2 0,-2 2 0,1 4 0,-2 1 0,-2 2 0,-1 2 0,-4-1-1,-3 2 1,-5-2 0,-3 1 0,-5-3 0,-4 0-921,-5-2 0,-3 1 1,-6-3-1,-5 0 0,-7-3 1,-5-1-1,-5-3 1,-6-1-1,-8-2 0,-5-3 1,-8-3-1,-5-4 490,-7 0 1,-4-4-1,-11 2 1,-3-3-1,19-9 1,-1 0-1,-1-2 1,-2 0-1,-1-1 1,0 0-1,-4-1 1,0 0-1,0 0 1,-1-1-1,0 0 1,-1-1-1336,-1 1 1,0 0 0,-2 0 1597,-3 2 0,-1 0 0,0 0 0,2-2 0,-1 0 0,0 1 0</inkml:trace>
  <inkml:trace contextRef="#ctx0" brushRef="#br0">20528 15673 8112,'14'-55'0,"-5"21"0,0 32 425,1 31 1,2 24 0,0 21 0,-7-36 0,-2 1 0,0 2 0,-1 1 0,-1 0 0,-1 2 0,1 1 0,-2 2 0,1-1 0,0 1-233,0-1 0,0 1 0,2 5 0,1 0 0,0-5 0,0-1 0,0-1 1,1 0-1,1-1 0,1-2 0,-1-1 0,1-2-227,8 35 1,-2-6-212,-4-5 1,4-10 0,-4-7 0</inkml:trace>
  <inkml:trace contextRef="#ctx0" brushRef="#br0">20808 15539 12188,'27'-42'0,"1"5"0,5 11 292,7 14 0,16 21 0,12 11 0,-32-8 0,-1 2 16,2 1 0,-1 1 1,1 4-1,0 2 1,-2-1-1,-2 1 1,-1 2-1,-2 2 1,-1 3-1,-1 1 0,-4 2 1,-3 0-1,-1 2 1,-3 0-1,-2 1 1,-3 1-316,-1 1 1,-3 2 0,-3 2-1,-2 1 1,-3-1 0,-2 1 0,-3-2-1,-3 0 1,-4-2 0,-3-1 0,-3-1-1,-2-1-352,-2-1 1,-4-3-1,-6 0 1,-4-4-1,-2-3 1,-2-4 0,-3-1-1,-2-2 1,-2-2-1,0-3 1,0-2 0,0-3-1,1-1 1,-1-3-212,0 0 1,1-3-1,1 0 1,-1-3-104,-3 0 1,1-3 0,3-2 0,1-4 0,1-5 0,0 0 0</inkml:trace>
  <inkml:trace contextRef="#ctx0" brushRef="#br0">20848 11994 8366,'-38'-38'0,"-7"-6"0,-5 1 0,-5 4 0,0 12 0,-1 13 0,0 8 291,-5 4 1,-7 14 0,31-3 0,-2 3 0,0 2 0,-1 3 0,-5 3-1,1 1 1,-2 2 0,0 2 0,-4 2 0,1 2 0,-2 3 0,1 1-1,-3 4 1,1 2 0,0 1 0,2 1 0,-2 2 0,1 1 0,2 1-1,1-1-58,0 1 1,1 1 0,-3 2 0,2 1 0,4-3 0,1 0 0,2-1 0,2 1 0,1-3 0,3 1 0,6-5 0,2-1 0,3-2 0,2-1 0,-9 30-2121,10-3 0,11 1 1583,14-10 1,27-3 0,12-10-1</inkml:trace>
  <inkml:trace contextRef="#ctx0" brushRef="#br0">21475 12114 14564,'0'-32'773,"1"13"1,7 10 0,10 26-886,11 29 0,-8-11 1,0 3-1,2 8 0,0 1 1,-1 1-1,1 0 0,2 5 1,-1 0-1,1 0 0,-1 2 1,2 3-1,0 1 0,-2-2 1,-1 1 22,-1-1 1,-1 0-1,1 3 1,-2 0-1,-4-5 1,-1 0-1,0 1 1,0 0-1,-1 0 1,0-1 0,-1-1-1,-1-1-351,-1-2 1,0 0 0,2 2-1,-1-1 1,-1-1 0,-1-1-1</inkml:trace>
  <inkml:trace contextRef="#ctx0" brushRef="#br0">18636 13940 8459,'0'-12'3493,"14"8"0,23 14-3371,24 20 0,-15-8 0,3 3 0,6 5 0,1 1 0,3 0 0,2 0 0,-16-8 0,0 0 0,1 1 0,3 0 0,0 0 0,1 0 0,6 3 1,0 0-1,1-1 0,1 0 0,1 0 0,0-1-349,1 1 0,1-1 0,-1 0 0,0-1 0,-1-1 1,0-1-1,-2 0 0,1-1 0,-1 0 0,-3-1 0,0 0 1,1-1-1,-1 0 0,0 0 0,1 0-339,-3-2 0,0 0 0,1 0 0,-3 0 0,1 0 0,0 0 0,4 1 0,1-1 0,-1 1 0</inkml:trace>
  <inkml:trace contextRef="#ctx0" brushRef="#br0">23048 14553 8321,'-39'-20'0,"-1"0"0,-1 2 0,-1 1 105,-2 1 1,-2 5 0,-3 7-1,-1 8 1,0 9 0,1 5-1,-1 4 1,0 4 217,1 3 0,-1 4 1,-6 3-1,0 0 0,-1 1 1,1-1-1,0 0 1,-1-1-1,0 0 0,0 0 1,3-3-1,-1-1-891,0 0 1,0-1-1,-7 2 1,0 0-1,4-2 1,0 0-1</inkml:trace>
  <inkml:trace contextRef="#ctx0" brushRef="#br0">19302 11781 8077,'-25'-18'-8,"1"8"1,-10-12 0,2 6 2,2 2 0,2 1 0,1 0 547,0-1 1,1 7 0,1 1 0,2 1 0,6 1 0,2 1 0,3 3-1,3 5 1,5 3 0,2 4 2144,2 2-2525,0-1 1,0 2 0,2 1 0,2 3-1,5 1 1,3 0 0,3-1-165,2 1 0,0-2 0,3-5 0,1 0 0,0-1 0,3-2 0,-1-2-85,0-2 0,0 3 0,-5-3 0,-2-1 0,-2 3 0,-6-1 1,-3 4-1,-5 2 341,-5 5 0,-8 2 0,-9 7 1,-5 1-1,-4 3 0,-3 3 168,0 0 1,-3 3 0,6-5 0,1-3 0,4-1 0,5-1 0,6 0-1123,5-1 1,7-5-1,0-3 1,9-3 0,10-4-1,12-2 1,9-4-1861,9-4 1,6-8 2559,6-6 0,8-19 0,-29 12 0,0-1 0</inkml:trace>
  <inkml:trace contextRef="#ctx0" brushRef="#br0">19729 12008 11006,'-18'-19'0,"0"5"1311,2 8 0,1 6 1,2 5-1,-1 4-918,1 2 0,0 7 1,-1 0-1,1 0 0,1 1 1,2 3-1,2 3 0,2 2-414,3 0 1,8 2-1,5-1 1,7-2 0,5-3-1,4-2-841,6-3 1,0-8-1,5-2 1,-3-4 0,-1-5-1,-5-8 582,-4-8 0,-7-14 0,-8-10 0,-6-5 0,-9-4 0,-10-1 0,-9 1 677,-3 1 0,-5 2 1,2-1-1,3 8 1,4 9-1,8 6-425,6 3 1,8 5 0,17 1 0,17 6 27,17 5 0,17-2 0,8 0 0</inkml:trace>
  <inkml:trace contextRef="#ctx0" brushRef="#br0">22301 11515 9296,'8'-14'843,"-4"1"0,-2 12 0,-2 6 0,0 9-575,0 4 0,-2-1 1,-4-2-1,-6 1 1,-7 5-1,-6 3 1,-6 4 59,-2 0 0,-1 2 1,6-1-1,0 2 1,4 1-1,5-1 1,7 0-1335,6-2 1,5 4 1005,1-2 0,18 0 0,4-4 0</inkml:trace>
  <inkml:trace contextRef="#ctx0" brushRef="#br0">22475 11741 11923,'-39'-28'0,"5"6"0,7 12 1195,8 10 0,10 13 0,5 9 0,2 3-1134,2 2 1,0 0-1,3-1 1,6 2-1,10 2 1,10 3 0,8 1-440,6 3 1,5-9-1,9-5 1,0-6-1,-2-10 1,-6-4-1,-10-4-302,-11-4 0,-9-14 0,-10-12 0,-8-6 0,-8-3 0,-12-2 829,-9-2 1,-6 2-1,-6 0 1,0 6 0,1 9-1,5 8-251,7 4 102,7 8 0,0 1 0,0 6 0</inkml:trace>
  <inkml:trace contextRef="#ctx0" brushRef="#br0">19995 8889 8270,'-13'0'-340,"0"0"0,-1 0 609,1 0 1,-5 0 0,0-1 0,1-2 0,-3-2 0,0 2-1,-3 2 10,1 1 1,1 6-1,-2 4 1,1 6 0,-2 8-1,-1 4 1,-5 6-106,-6 5 0,4 4 0,-11 10 0,0 0 0,2 1 0,-2 1 0,-2 2-133,21-26 0,-1 0 0,-1 4 0,0 0 0,0 1 0,-1 1 0,1-2 0,-1 1 0,-1-1 0,1 1 0,0-2 0,-1 0 15,2 1 1,-1-1-1,-4 3 1,1 1-1,3-2 1,1 0-1,-2 0 1,1-1-1,0 1 1,-1-1-1,1 0 1,1 0-1,-1 2 0,1 0 0,1 0 0,2 1 0,1 1 0,0-1 0,1 0 0,2 0 0,0 1 0,1 0 0,0 1 1,0 0-1,0 2 0,-1 1-100,0 1 1,0-1 0,1-2 0,0 0-1,0 5 1,1 1 0,-2 0 0,-1 1-1,0 0 1,-1 0 0,-3 2 0,0 1-1,-1-2 1,0 1-3,-2 1 1,-1 0-1,0-2 1,0 0-1,0 0 1,1 1-1,-1-2 1,0-1-1,-1-1 1,0 0-1,1-3 1,1-1 124,2 1 0,0-1 0,-1-1 0,1-1 1,2-1-1,0-1 0,0-1 0,1 0 1,-2 0-1,2 0 0,0 0 0,1-1-27,0 0 1,0 0 0,2 0-1,0 0 1,0-2 0,2 0 0,2 0-1,0 1 1,-10 36 0,5-1-1,2 0-105,6 1 0,0 0 0,9-33 0,0 1 1,0 1-1,0 0 0,0-1 0,0 2 1,2 1-1,-1 1 0,1 0 0,1 0-51,0 0 1,0 0 0,0 5-1,0 0 1,0-4 0,0 0-1,-1 1 1,0 0 0,0 2-1,-1-1 1,0-1 0,0-1 21,0 0 0,1 0 0,0 0 1,1-1-1,-1-2 0,2 0 0,-1-2 1,0 0-1,0 0 0,0 0 1,0 0-1,0-1 94,0 38 1,2-35-1,1-1 1,2-1-1,-1-1 1,2 1 0,0-1-1,1 1 1,0-1-1,0 0 1,0 0-1,2 0 1,0-1 7,2 2 1,0-1-1,15 32 1,-13-34 0,2-1-1,-1 2 1,1 0-1,1 1 1,-1 0 0,1 1-1,-1 0 1,1-1-1,0 0 8,-1-2 1,1 0-1,2 4 1,1 0-1,-2-4 1,1-1-1,1 3 1,1 0-1,0 0 1,0 1-1,0-2 1,0 0 0,0-1 1,0 0-1,2 2 1,0 0 0,1-2-1,0 1 1,0-2 0,2 1-1,0-1 1,1-1-1,1-1 1,1-2-29,0-1 1,2 1 0,3 2-1,2 0 1,-1-1 0,0-2 0,2 0-1,1 0 1,1-1 0,1-1 0,0 0-1,0-1 1,2 1 0,0 0 13,1 1 1,0-1-1,1-3 1,2 0 0,1 3-1,1-1 1,-1-2-1,0 0 1,-1 0 0,0-1-1,-1 1 1,1-1-1,1 0 1,0 1-24,2 0 0,0 0 0,-1-2 0,1 0 1,1 0-1,1-2 0,-1 0 0,0-2 0,0 0 1,0-1-1,-1 0 0,1-1 0,0-1 0,0 0 5,0-1 1,0 0 0,2-3 0,0-1 0,-2 0 0,0-1 0,0 0 0,1-1-1,1 0 1,0-1 0,2-1 0,1-1-71,0-1 0,0-1 1,2 1-1,1 0 1,-2-2-1,1-1 1,-1-1-1,1 1 0,-1-2 1,1 0-1,-1-1 1,1-1-1,-1-1 1,-1 0 68,1-1 1,-1 0-1,-5 0 1,-1 0 0,-1-3-1,-2 0 1,-2 0-1,-1-1 1,-1 1 0,1-2-1,-2 0 1,1-1 103,0 0 1,-1-1-1,-2 1 1,-1-2 0,-1-2-1,0 0 1,0-1 0,1 0-1,0-1 1,0 0 0,0-1-1,1 0-4,0-2 1,0 0-1,-1 0 1,0 0 0,1-2-1,1 1 1,-1-2 0,-1 1-1,1-2 1,0 1 0,-1 1-1,0-1 1,-1 1 0,-1-1-136,0 0 1,-2 0 0,28-20 0,-5-2-1,-4 2 1,-5 3 0,-2-1 0,-7 1-106,-5 3 1,-6-5 0,-5 4 0,-4 0 0,-5-2 0,-4 1 89,-5-2 1,-2-3 0,-4 0 0,-2 2 0,-7-2 0,-3 1 0,-6-1-79,0-1 1,0 2-1,-5-2 1,-3 1-1,-2 0 1,-2-1 188,-4 1 1,1 0 0,-4 0 0,-4-2 0,-3 2 0,-4 1 0,-2-1 256,-1-2 1,1-4 0,0 5 0,2 1-1,-2 0 1,3 0-182,2-1 0,-2-1 0,4 5 0,3 0 0,-1 0 0,1 0-338,2 0 0,-3 0 0,8 0 0,-4 0 0,-2-1 0,-2-1 0,-3-1-126,-2 1 0,-1-1 0,-2-8 0,-1 2 0,1 1 0,0-1 0,2 1 361,1 2 1,-1-4 0,5 1 0,1-1 0,0-2 0,2 0 356,1-3 1,-3-1 0,7 3 0,-1-1 0,0 1 0,2 1-336,-2 3 0,4-1 1,0 6-1,2 1 1,0 0-1,3 0-93,4-2 0,-1 1 0,4 3 0,-1-2 1,1-2-1,2 1 0,4-2-100,5-3 1,0 2 0,5-2-1,2-2 1,2 0 0,1-3-1,1-1 186,4-2 1,2-3-1,8-5 1,3 0-1,4-1 1,5-1 37,4-1 1,-2 9-1,-11 25 1,1-1-1,1 1 1,0 0 0,2 0-1,1 0 1,0 1-1,1 0 1,1 1 0,0 0 27,1 0 0,0 0 0,2-1 1,-1 0-1,1-1 0,0-1 1,1 1-1,0 0 0,-1 2 1,0-1-1,1 1 0,-1-1-86,1 1 0,-1-1 1,-2 0-1,0 1 1,3-2-1,0 0 1,1-3-1,1 0 1,0-1-1,2 0 1,0-1-1,0 0 1,0-1-1,-1 1-108,0-1 1,-1 0 0,-1 1 0,-1 0 0,-2 0 0,-1 1 0,0 1 0,0 0 0,-1-1 0,-1 0-1,-2 1 1,0 0 85,-1 1 0,0-1 0,-2-3 0,0 1 1,-1 4-1,0 0 0,-2-2 0,-1 0 0,-1 0 1,0 0-1,-1 0 0,-1 1 60,10-33 0,-11 31 0,-2 0 0,4-36 0,-1 2 0,-2-2 0,-2 2 0,-2 3 0,-3 4 17,-2 1 1,-1-3 0,-1 8 0,-4 0 0,-5 0 0,-7 2-265,-5 3 1,-10 0-1,-8 1 1,-9 1-1,20 26 1,-3 2-1,-3 0 1,-3 2 88,-2 0 0,-3 2 0,-8 1 1,-3 1-1,0 5 0,-1 1 1,-6 1-1,-1 0 0,-7 2 1,-1 0-1,-3 2 0,-1 1 0,24 3 0,-1 0 0,-1 0 0,-7 1 0,-2 0 0,1 2 0,3 0 1,1 2-1,0 0 0,0 1 0,1 0 0,0 0 0,1 1 0,1 0 0,1 0 1,-19 2-1,2 1-162,4-1 0,2 1 0,5 2 0,2 2 257,11-1 0,1 2 0,4 0 0,2 1 0,-29 14 0,7-1 0</inkml:trace>
  <inkml:trace contextRef="#ctx0" brushRef="#br0">16849 13181 8514,'20'1'-9,"-3"-7"0,7-10 332,0 4 0,10 0 1,-3 6-1,6-1 0,3-4 1,1 0-1,4-3 0,4-1 1,3-1-1,-1-2 445,-2 2 1,0-3 0,-7 1 0,-5 2-1,-3 2 1,-6 4 0,-6 1 0,-9-1-747,-7-2 0,-12-3 0,-10-4 0,-15-6 0,-19-8 0,17 15 0,-1-1-186,-4-1 0,-3-1 0,-9-3 0,-3 0 0,-2 1 1,-1 0-1,-5-1 0,-1 0 0,-6-3 0,0 0 0,21 8 1,-1 0-1,0 0 0,-2-2 0,-1 1 0,0 0 152,-3-1 1,-1-1-1,-1 1 1,0-1 0,0 1-1,-2-1 1,-5-1 0,-3 1-1,1-1 1,-2-1 0,0 0-1,0-1 1,-3 0 0,0 0-1,-1 0 1,15 5 0,-1 0-1,-1 1 1,0-1 6,-4 0 0,0 1 0,-1-1 0,1 1 1,2 0-1,0 1 0,0-1 0,-2 1 0,6 1 1,-3 0-1,0 0 0,0 0 0,-1 0 0,0 1 1,0 0-1,-1 0 0,1 0 0,-1 0 0,0 1 1,-1 0-1,1-1 0,-1 2 0,0-1 0,-1 0 1,-1 1-1,0 0 0,0 0 0,1 0 0,-1 0 1,0 0-1,0 1 0,0-1 0,0 1 58,-2-1 0,1 1 1,0-1-1,-1 1 0,0 0 1,0 0-1,-2 1 1,1 0-1,0 0 0,1 0 1,0 1-1,1-1 1,0 0-1,1 1 0,-1 0 1,1 0-1,0 0 1,1 0-1,-1 1 0,1-1 1,0 1-1,0 0 1,0 0-1,0 0 0,1 0 1,1 0-1,0 1 1,0-1-1,1 1 0,-1 0 1,1-1-1,-1 1 1,1 0-1,-1 0 0,1 0-79,-15-2 0,0 0 0,1 0 0,2 1 0,5-1 1,1 1-1,1 0 0,1-1 0,-1 1 0,1 0 1,1 0-1,0 0 0,2 0 0,1 0 0,1 0 1,0 0-1,-14-3 0,0 0 0,2-1 0,2 1 0,2 0 1,1-1-1,8 2 0,1-1 0,2 0-100,4 1 1,1 0 0,1 0 0,-18-6 0,2-1 0,9 3 0,3 0 0,4 0-1,2-1 1,5 1 0,4 0 0,-26-14-413,14 2 1,18 7-1,12 2 1,9 2 0,17 3-1,19 3 538,23 4 0,13-2 0,-24 6 0,1 2 0,4-2 0,1 1 0</inkml:trace>
  <inkml:trace contextRef="#ctx0" brushRef="#br0">9998 10409 13716,'-26'-34'0,"1"1"0,0 1 0,0 2 1430,-25-24 1,-14 17-1,0 26 1,-8 9-1592,31 5 1,-1 1-1,-12 4 1,-2 2-1,-2 1 1,-1 0-1,-5 1 1,-2 0-1,-5 0 1,0 0-1,-1-2 1,1 1-1,-1-2 1,1 1 143,1-2 0,2 0 1,5 3-1,0 0 1,-2 1-1,1 1 1,3 3-1,1 1 1,5 1-1,2 3 0,2 0 1,2 3-1,7 1 1,3 1 192,3 0 0,4 1 0,-17 26 0,24 1 0,14-1 0,20 0 1,24 2-548,-9-25 0,5-2 0,10-1 0,5-1 0,8 3 0,3-2 0,3 0 0,2-2 371,5 1 0,1-1 0,3 0 0,1 0 0,-1-3 0,-1 0 0</inkml:trace>
  <inkml:trace contextRef="#ctx0" brushRef="#br0">3652 9156 9334,'-16'-36'0,"3"1"-144,5 2 1,5 12 0,3 12-219,0 12 0,0 8 1,0 4-1,0 4 1,0 6-1,0 6 1,2 3 779,2 3 0,-2 8 1,4 6-1,-2 9 1,1 8-1,-2 6-88,-2-34 0,-1 1 1,0 5-1,0 0 1,0 5-1,-1 2 0,-1 0 1,-1 0-1,-1 3 1,-1 1-1,0 0 1,0 0-1,0 3 0,0 1-223,0 1 0,1-1 0,2 0 1,1 0-1,-2 1 0,1 0 0,1-2 1,1-1-1,0-5 0,0 0 1,0-4-1,1-1-330,1-5 1,1-1 0,0-3 0,1-1 0,8 21 0,-2-8 0,-1-12-1,0-10 1,0-9-1309,0-7 0,0-3 1531,4-11 0,12-12 0,3-3 0</inkml:trace>
  <inkml:trace contextRef="#ctx0" brushRef="#br0">4012 8943 8574,'-10'-37'0,"-3"-2"24,-2 2 1,0 15 0,3 14 64,3 10 1,3 5-1,8 5 1,4-2 0,9 1-1,13 2 1,15 5 136,13 3 0,-21-10 0,3 1 0,4 3 0,1 1 0,7 2 0,1 0 0,7 2 0,1 1 0,4 2 0,0 2 0,4 2 0,1 2-161,-22-8 0,0 0 1,0 1-1,21 10 0,0 1 1,-18-8-1,0 0 0,0 2 1,-1 0-1,-1 1 0,0 0 1,-1 1-1,0 0 0,0 2 1,0 0-1,0 1 0,0-1 1,-2 1-1,0-1 0,0 1-198,-1 0 1,1 0 0,-1 1 0,-2 0 0,-1 0 0,-1 1 0,15 16 0,-3-1 0,-4 0 0,-2 0 0,-6 0 0,-3 1-1,-4-1 1,-4 2 22,-3 1 0,-3 1 1,-6-3-1,-4 0 0,-2-1 1,-4-1-1,-2-3 1,-5 0-1,-3-1 0,-3-1 1,-4-2-1,-4-2 1,-4-1-1,-5-2 102,-3-2 0,-3-2 0,-5-4 1,-3-3-1,-5-4 0,-3-2 0,-3-3 1,-2-3-1,-3-1 0,-1-3 1,-5-2-1,-1-2 0,0-1 0,-1-1 543,1-1 0,-1-1 0,-3 0 0,0 0 0,2-1 0,0 1 0,-1 1 0,0-1 0,-2 2 1,-1 0-1,4 1 0,0 0-560,2 0 0,1 2 0,-4 2 0,2 2 0,6 1 0,2 1 0,0 3 0,0 0 25,1 2 0,0 2 0,0 2 0,2 2 0,2 1 0,0 1 0,-1 1 0,-1 0 0</inkml:trace>
  <inkml:trace contextRef="#ctx0" brushRef="#br0">3666 11488 8464,'-8'4'150,"4"10"0,2 14 0,1 10 1,-2 8-1,-3 11 0,-1 5 1,-4 9-1,6-34 0,0 1 0,-1 4 1,0 1-1,0 1 0,0 1 1,-1 3-1,-1 1 0,1 1 0,0 1 1,0 2-1,0 1 0,2-2 1,1-1-393,2 0 0,0-1 1,2-3-1,1-2 1,10 27-1,10-9 1,10-12-1,6-15 1,6-14-1,3-13-301,4-6 0,12-10 0,8-8 1,-33 3-1,0-1 543,1-3 0,1-2 0,7-6 0,1-3 0,-2 0 0,-1-1 0</inkml:trace>
  <inkml:trace contextRef="#ctx0" brushRef="#br0">4905 12421 8464,'44'-10'-30,"0"-1"1,1-1-1,0 0 1,-3 4-1,-1 0 1,-1 2-1,-1 0 65,33 0 1,-5 5 0,-5 1 0,-3 0 128,1 0 1,-1 0-1,5 0 1,-4 0-1,0 0 1,-4 0 0,-1-2-1,-2-2 525,0-5 0,1-3 1,-3-1-1,-2-2 0,-3-3 1,-3-2-69,-3-1 1,2-9-1,-11 2 1,-3-4-1,-3-7 1,-4-4 0,-1-6-341,1-3 0,-4-8 1,-1-7-1,-6-7 0,-7 34 1,-1 0-1,-2-2 0,-2 0 1,-1-1-1,-3 0-453,-1 1 0,-4 1 0,-4-5 1,-5 0-1,-2 5 0,-3 1 1,-4-1-1,-2 2 0,-4-1 0,-4 1 1,-2 3-1,-2 1-366,-2 3 1,-3 2 0,-10 0 0,-3 4 0,-1 5 0,-2 3 0,-3 3 0,-2 2 0,-3 3-1,0 4 1,0 3 0,1 3 0,-2 3 0,0 3-72,0 3 1,0 4-1,2 2 1,1 2 0,-1 4-1,1 3 1,8-1-1,1 3 609,8-1 0,1 2 0,0 1 0,2 1 0,5 0 0,1 0 0,0 0 0,-1 0 0</inkml:trace>
  <inkml:trace contextRef="#ctx0" brushRef="#br0">3666 13194 10418,'-6'-37'-140,"-3"-3"1,3 7 511,2 16 0,2 17 0,4 23 0,1 7 0,3 7 0,1 4 0,5 7-567,4 4 0,11 2 1,8 10-1,-14-31 1,1-1-1,3 3 1,1 0-1,4 2 0,2 0 1,2 0-1,3 0 234,3 1 1,3-2 0,5-4 0,3-2 0,4 2 0,1-2 0,3-1 0,1-3 0,4-1 0,2-1 0,1-2 0,1-3-121,2-1 1,0-3 0,4-2 0,-1-2 0,-2-5 0,-1-2-1,0 0 1,0-1 0,0 0 0,0-1 0,-2-2 0,0-2 52,-1-1 0,-1-1 0,2-2 0,-1 0 0,-5 0 0,-1-1 1,-2 0-1,-1 0 0,-3 1 0,0-1 0,-4 0 0,0 1 0,-2 0 1,0 0 125,-3 1 1,-1 1 0,-1 0 0,-2 1 0,32-2 0,-8-4 0,-12-2 0,-11-4 0,-10-5-22,-11-6 0,-12-13 0,-10-11 0,-11-9 0,-3 24 0,-2-1 0,-5-6 0,-2-1 224,-5-4 1,-2-1 0,-6-4 0,-1-1 0,-2-3 0,-2 0 0,0-2 0,-2 0 0,-3-2 0,0 0 0,15 19 0,-1 0 0,0 0-1,-1 1 1,0-1 0,-2 1-216,1 0 1,-2 1-1,0 1 1,-17-14-1,-2 2 1,-2 4-1,0 3 1,1 2-1,-1 4 1,2 4-1,-1 3 1,1 5-1,0 3-2186,2 5 1,0 3 1002,1 1 0,0 4 0,4 4 1,0 2 1096,1 0 0,0 2 0,0 2 0,0 1 0,4 0 0,1 0 0,0 0 0,0 1 0</inkml:trace>
  <inkml:trace contextRef="#ctx0" brushRef="#br0">1626 10662 8510,'-13'-6'0,"0"4"0,1 1 0,1 10 0,3 13 110,5 15 0,-9 10 1,3 7-1,-2-1 1,1 3-1,3 6 0,1 8 1,3 3-1,1 1 1,2-2-1,0 1 3242,0-5-3487,0-9 1,6-1 0,3-9 0,3-8 0,1-7-1,-1-9-610,-3-4 0,3-5 875,-3-7 1,1-15 0,1-11 0,-3-9 0,3-5-1,-1-4 489,-1-4 1,3-1-1,-5 0 1,1 2-1,-2 2 1,-2 5-115,0 3 0,5 7 1,-3 7-1,0 8-862,0 10 0,5 11 0,-3 6 0,3 2 1,1 7-1,-1 1 0,6 3-371,2 0 1,3 2 0,6 2 0,3-1 0,4-3 0,0-3-2132,1-6 2859,-1 2 0,11-18 0,1 3 0</inkml:trace>
  <inkml:trace contextRef="#ctx0" brushRef="#br0">2199 11635 9831,'-26'-8'43,"-1"-5"1,2-6 0,3-1 0,4 6 0,3 5 0,2 3 924,0 3 0,5 3 1,4 4-1,2 5 1,4 3-1,4 3 0,7 1-1327,8 2 0,10 0 1,6-5-1,6-1 0,6-3 1,1-5-487,-1-2 0,-5-8 0,-7-3 0,-3-5 841,-1-3 0,-2-10 1,-4-7-1</inkml:trace>
  <inkml:trace contextRef="#ctx0" brushRef="#br0">2626 10982 9831,'21'-21'924,"-3"2"0,-8 7 0,-1 3-769,1 4 0,1 5 0,-1 6 0,-1 9 0,1 13 1,1 12-1,-3 12 0,-3 6-441,-4 7 1,-1 9-1,0-35 1,0 1 272,1 3 0,-2 1 0,-1-3 0,-2 1 0,1 4 0,-1 0 0</inkml:trace>
  <inkml:trace contextRef="#ctx0" brushRef="#br0">2693 11608 10588,'13'-71'0,"2"12"766,3 17 0,13 20 1,10 19-1,5 7-539,4 10 0,8 5 0,3 8 0</inkml:trace>
  <inkml:trace contextRef="#ctx0" brushRef="#br0">21781 18018 7817,'-14'-47'0,"-4"3"0,9 21 163,0 14 1,6 17 0,3 10 0,0-1 0,0 1 0,0 1-1,0 2 1,0 1 0,0 1 0,3-1 0,5 3 0,6 3-164,6 3 0,8-6 0,6-5 0</inkml:trace>
  <inkml:trace contextRef="#ctx0" brushRef="#br0">21928 18551 7796,'-13'-32'1152,"7"13"0,6 7 0,9 16-1083,7 11 0,-1 3 0,3-5 0,-4 0 1,1 2-70,3 3 0,-3 9 0,4 7 0</inkml:trace>
  <inkml:trace contextRef="#ctx0" brushRef="#br0">21835 18991 7857,'-9'-13'-102,"0"0"1,-4 4 161,8 0 1,-4 0 0,5-4 2204,1-1-1255,1 7 0,2-1-578,0 4 1,-4 8 0,-3 2 0,-5 9-1,-9 9 1,-7 7-415,-8 9 0,-8 6 0,-6 9 0,22-27 0,-1 1 0,-2 2 0,0-1 0,-1 1 0,0-1 0,-1-1 0,0 0-55,-3-2 1,1 0 0,3 0 0,0 0-1,-7 0 1,-1-1 0,0 1 0,-1-1-1,0 1 1,-1 0 0,-3 0 0,0 0 7,-4 2 1,1 0-1,7-3 1,-1-2-1,-3 3 1,-1-2 0,2 0-1,0-1 1,3-1-1,-1-1 1,0 0-1,0 0 1,2-1 0,0-1 114,1 2 1,-1-1 0,-2 3 0,0 0 0,4-2 0,0 0 0,2 0 0,0-1 0,1 0 0,0 0 0,2-1 0,1 0-174,-30 20 1,29-20-1,1 0 1,-30 20-1,-2 0 1,2 1-1,4 0 1,2 1-247,-2-4 1,7-2 0,0 1 0,3-3 0,7-3 0,2-4 435,4-4 1,5-2-1,0 1 1,7-4-1,5-3 1,3 0-1,2 1 106,-1 2 0,7 1 0,3-3 0,2 4 0,2 0 377,0 4-842,0 1 0,0 2 0,2 0 1,1-1-1,4 1 0,3 1 0,7 2 314,2 1 1,9-5-1,8-5 1,4-2 0,4-2-1,8-4 43,9-4 0,2 1 0,-26-7 0,2-1 1,0-1-1,2 1 0,2-2 0,1 1 1,4 0-1,0 0 0,3 0 0,-1 1-156,1 0 0,0 0 0,-2 0 0,-1 0 0,2-1 0,0 0 1,1 0-1,-1 1 0,1 0 0,0 0 0,-1 0 0,0 1-230,-2 0 1,0 0 0,-4-3 0,-1 1 0,-1 1 0,-1 1-1,35-2 1,-10-1 0,-8 0-1242,-8 0 1554,-10 0 1,-8-6 0,-10-3 0,-4-3 0,-5-1-1,-4-2 509,-5-2 0,-2-4 0,-2-6 0,0-1 0,0-2 0,0-2 0,0-1-48,0 1 1,0 1 0,0 2 0,1 0 0,4-2 0,3 1-868,4 2 0,3 1 0,1-1 0,4-3 0,0-4 1,3-4-1,-1-2-124,0-4 0,-4 2 0,3-7 0,-2-3 0,-3-4 0,0 0 638,2-3 0,-2 8 0,5-4 0,1 0 0,1 3 0,5-1 0,1 4 487,5 0 0,11-2 0,-4 10 1,4 5-1,4 3 0,0 5-728,1 1 1,12 1-1,-7 2 1,-2 1-1,1 2 1,-4 0-1,-1 1-332,-5 3 0,-8-1 0,-5 0 0,-3-1 0,-1 0 0,-2-1 662,-3-3 1,-3 2 0,-5-3 0,-1-5 0,-1-1 0,-2-4 0,-2-2-149,-2-5 1,-2-1-1,-4 2 1,-1-1-1,-4 1 1,-5 2-263,-7 1 1,-5 7-1,-9 4 1,-6 8 0,-7 4 184,-10 2 0,-11 5 0,-9 2 0</inkml:trace>
  <inkml:trace contextRef="#ctx0" brushRef="#br0">5079 14886 7854,'-2'-17'0,"-1"-3"0,-1 1-63,1 0 0,7 1 0,7 5 1,4-1-1,4 1 0,0 0 0,0 0 1,-2-1-1,-4 1 0,-4 0 654,-5-1 0,-2 5 1,-2 0-1,0 2 1,0 4-107,0 8 0,-5 18 0,1 16 0,-1 18 0,3-18 0,0 2 0,0 9 0,0 1-441,0 6 0,1 3 1,-3 11-1,0 3 1,1-20-1,0 1 1,0 1-1,0 2 1,-1 1-1,-1 1 1,1 5-1,0 0 1,-1 1-1,1 0 1,-1 0-1,1 0 1,0 1-1,0 1 1,0-1-1,1-3 1,0 0-1,0 0-147,1-2 1,1-1 0,0 0 0,0 0 0,0-1 0,1-1 0,0 18 0,0-3 0,1-3 0,0-2 0,0-5 0,2-3-1,1-6 1,1-1-55,0-5 1,2-1 0,0-3 0,1-2 0,8 28 0,3-11 0,0-8 0,1-10 0,-3-10-743,3-9 1,-4-9-1,6-8 899,2-10 0,7-39 0,3-21 0</inkml:trace>
  <inkml:trace contextRef="#ctx0" brushRef="#br0">5972 14673 13481,'-15'-28'0,"6"7"372,11 14 1,18 28-1,13 20 1,7 12-426,-18-22 0,0 1 1,5 6-1,1 2 0,1 3 1,0 1-1,3 3 0,1 0 1,4 5-1,0 1 1,2 1-1,-1 1 0,3 4 1,0 1-1,0 1 0,1 1 139,-15-20 1,0 0 0,2 1 0,2 4 0,2 1-1,-1 1 1,1 1 0,-1 1 0,1 0 0,-1 0-1,1 0 1,-1 0 0,1-1 0,-1 0 0,0-1 0,-2-2-1,0 0 1,0-1-313,-2-2 1,0 0-1,0-1 1,1 0-1,0 0 1,-1-1-1,8 16 1,-2-1-1,-3-5 1,-3-2-1,-4-4 1,-2-1-1,-4-7 1,-3-1-1,5 31-51,-8-7 1,-22-12-1,-24 3 1,5-28-1,-4-2 1,-8-2-1,-4-2 1,-7-1-1,-3-3 259,-5-1 1,-1-2 0,-4-1 0,-2-2 0,15-4 0,-2-2 0,0 1 0,-1-1 0,1-1 0,-2 0 0,-1 0 0,-1-1 0,0 1 0,-2-2 0,-1 1 0,0-1 0,-2 0 0,0 0 0,-1 0 7,-1 0 0,-1-1 0,0 1 0,-1-1 0,0 0 0,0 1 0,0 1 0,1 0 0,-1 0 1,1 0-1,0 0 0,0 0 0,-1 0 0,1 0 0,0 0 0,1 0 0,0 0 0,0 0-282,0 0 0,1 0 0,0 0 0,-1 0 0,-1 0 0,2 0 0,2 0 1,2 0-1,-1 0 0,3 0 0,-1 0 0,2 0 292,1 0 0,2 0 0,-1 0 0,0 0 0,0 0 0,1 0 0,-18 0 0,2 0 0</inkml:trace>
  <inkml:trace contextRef="#ctx0" brushRef="#br0">2399 15486 7848,'-4'-34'403,"0"3"0,1 10 0,7 21 93,5 8 0,3 14 0,1 6 1,0 5-1,1 7 0,-2 7 1,-2 12-1,-3 9-97,-4-30 0,0 0 0,2 3 1,-1 1-1,-1 1 0,0 0 0,0-1 1,0 0-1,1 0 0,-1-1 1,1-2-1,0-1-344,6 36 0,1-9 1,-1-9-1,-1-5 1,1-8-1,2-6 1,0-8-810,-3-5 1,3-5 0,-3-7 0,2-3-1,3-6 214,-1-6 1,0-6 0,1-9 0,-1-4 0,-1-4 0,-3-4 0,-5-1 904,-2 1 0,-2 4 0,0 3 0,0 6 395,0 2 1,1 9-1,4 6 1,2 9 0,2 6-1,0 4-1010,1 2 1,3 5 0,5 7 0,4 1 0,5 1 0,4-1-1311,5-3 1,2-4-1,2-3 1,-1-5 1559,-4-4 0,-2-5 0,-6-10 0</inkml:trace>
  <inkml:trace contextRef="#ctx0" brushRef="#br0">3173 16699 11902,'-18'-5'0,"-1"0"0,-1-3 0,1-2 0,3-1 1667,1 3 1,8-4-1,4 3 1,7-2 0,9 1-2035,8 1 1,7 3 0,6-4 0,8-3 0,4-1 0,6-4 0,2-1 0,6-4-7066,0-3 7432,2 0 0,-26 10 0,1-1 0,0 0 0,0 0 0</inkml:trace>
  <inkml:trace contextRef="#ctx0" brushRef="#br0">3866 15833 7827,'-27'-17'802,"0"4"1,7 7-1,3 18-589,7 10 1,4 17-1,6 2 1,0 4 0,0 5-1,2 3 1,2 8-543,5 1 1,-2-1 0,2 3 328,2-1 0,6-1 0,4-8 0</inkml:trace>
  <inkml:trace contextRef="#ctx0" brushRef="#br0">3626 16299 7762,'-21'-35'491,"3"-1"0,6 12 1,24 15-1,15 7 76,14 2 1,16 0-1,9 0 1,-27 0-1,1 1-567,5 1 0,3 0 0,8 2 0,2 0 0,3 2 0,0 1 0</inkml:trace>
  <inkml:trace contextRef="#ctx0" brushRef="#br0">6372 18192 7836,'-22'-5'0,"-1"1"0,6-1 0,9 7 0,2 2 736,3 5 0,-3 3 0,0 1 0,1 1 1,-1 0-1,3 4-33,1 4 1,10 5-1,3 3-703,6 1 0,12 12 0,-1-2 0</inkml:trace>
  <inkml:trace contextRef="#ctx0" brushRef="#br0">6452 18938 7791,'-30'-12'1073,"4"3"0,11 5 0,18 8 1,9 4-857,2-1 0,6 0 0,-1-4-217,2 2 0,7 5 0,6-2 0</inkml:trace>
  <inkml:trace contextRef="#ctx0" brushRef="#br0">6692 19404 13094,'-33'-1'0,"1"-2"0,2-2 280,8 3 1,11 10-1,7 7 1,4 3-1068,4 1 1,4-1 0,7-3 786,2 3 0,4-4 0,6 6 0</inkml:trace>
  <inkml:trace contextRef="#ctx0" brushRef="#br0">4945 20297 7742,'-19'-4'1307,"-3"-1"0,7 1 1,2 2 47,1-2 0,0 1 1,-1-4-1,0 1-615,-1 3 1,7 3-1,2 6 1,5 7-1216,5 8 0,8 5 1,11 5-1,4 7 1,5 1-1,2 4 1,4-3-1042,-1-1 1,9-4 0,-5-9-1,2-4 1,2-6 1515,-3-5 0,-1 0 0,-2-3 0</inkml:trace>
  <inkml:trace contextRef="#ctx0" brushRef="#br0">5612 20364 7742,'-10'-16'0,"-4"1"0,-1 4 245,1 4 1,-4 3 0,0 2 0,2-1 994,1-1 0,2-1 0,1 7 0,3 2 0,5 7 0,2 3-982,2 4 1,10 1 0,5-2-1,4 0 1,5 0 0,1-2-651,2-2 1,3-1 0,-2-3 0,-5-5 0,-2-2-937,-5-2 1404,-7 0 0,-3-6 1,-7-5-1,-5-4 1,-7-2-1,-8 0 379,-4 3 0,2 2 0,1 1 0,0 4 0,1 1 0,3 3-513,4 2 0,9 1 0,10 0 1,12 0-1,15 0-2205,12 0 0,11-2 0,17-4 2263,-32 0 0,0-1 0,-2-2 0,-2-1 0,4-4 0,-1 1 0</inkml:trace>
  <inkml:trace contextRef="#ctx0" brushRef="#br0">6412 19964 10620,'-30'2'0,"4"3"0,6 10 796,8 10 0,6 7 1,6 3-1,0-2-557,0-1 1,0-2 0,0 5 0,0 2 0,3 2 0,5 1 0,7 0 0,5 0-1005,9 0 1,3-6 0,11-3-1,6-4 1,9-7 764,5-6 0,-8-13 0,-3-8 0</inkml:trace>
  <inkml:trace contextRef="#ctx0" brushRef="#br0">7438 19804 9435,'-19'-13'4630,"6"7"-3983,-1 6 1,7 6 0,7 7 0,0 0 0,1 2 0,2 3 0,3 7-1,2 6 5,2 5 0,3 5 0,4-5 0,2 1 0,2 0 0,1-3-1639,-1-1 1,2-7 0,-6-5-1,-4-3 1,-4-5 0,-6-3 577,-9 1 0,-10-4 0,-20 1 0,-10-1 0,-7 0 0,-8 5 0,-1 3 1470,-2 3 1,-1 4-1,10-3 1,5 2 0,4 3-1,9-1-1034,9 0 0,8 2 1,12-3-1,6 3 1,12 2-1,16-2 1,15-3-1,14-6-9763,13-5 9736,-25-7 0,1-2 0,1-7 0,-1-2 0,6 0 0,0-1 0</inkml:trace>
  <inkml:trace contextRef="#ctx0" brushRef="#br0">1746 9875 15730,'-7'-72'-1102,"13"16"0,12 5 0,7 17 933,6 16 100,-3 10 0,5 13 0,-5 6 0,3 5 0,6 8 1,6 4-1,7 5 0,6-1 0,7 1 0,2-5 0,3-3 33,3-3 0,0-6 0,-32-6 0,1-2 1,0 0-1,1-1 0,0-1 0,0 0 0,1-1 1,0-1-1,0-1 0,0-2 0,1 0 1,0-2-1,-2 0 0,0-2 371,-1-1 1,0-1 0,31-7-285,-5-1 1,1-7 0,-6 0-1</inkml:trace>
  <inkml:trace contextRef="#ctx0" brushRef="#br0">3306 9569 19001,'-42'-6'144,"8"-1"0,14-7 0,0 2-175,4 4 0,-3 3 0,0 12 1,-2 13-1,-4 14 0,-2 12 0,-3 8 1,2 6-539,-1 2 1,-1 6-1,3-6 1,2 0-1,1-1 1,4-5 325,0 1 0,-3-1 0,2-3 1</inkml:trace>
  <inkml:trace contextRef="#ctx0" brushRef="#br0">4652 8316 8153,'18'-38'-378,"0"2"0,11 4 0,0 5 0</inkml:trace>
  <inkml:trace contextRef="#ctx0" brushRef="#br0">4786 8050 8153,'-2'-34'0,"-2"-6"283,-5-8 1,-3-1 0,-1-1 0,1 1 0,1 6 0,4 8 0,1 5 0,3 6-1,3 4-180,4 3 1,-1 8-1,6 5 1,0 4-1,-1 4 1,-5 4-223,-6-1 0,-11 10 0,-11-3 0,-9 6 0,-12 3 1,-9 2-1,-7 2 302,-3 0 0,-3-5 1,-3-1-1,33-11 1,0-1-1,0 0 1,-1 0-1,1 0 0,1-1 1,-33 10-1,6-1 1,7-1-60,2 2 0,1 2 0,1 8 0,0 2 0,-2 3 0,-3 1-188,-4 3 1,1 0 0,-1 0 0,0-2 0,-2 4 0,31-19 0,0 1 0,-3 1 0,0 1 226,0-2 0,0 1 1,-2-1-1,0-1 0,4-1 1,0 1-1,-29 17 0,2-3 1,6 0-1,5-2 0,5 2-133,4 0 0,7 8 1,1 8-1,2 7 0,0 5 1,0 6-145,14-31 1,1 1 0,1 0 0,1 1-1,-4 5 1,0 0 0,0 0 0,-1 1-1,-1 0 1,0 0 0,-1 2 0,-1 1-1,-1-1 1,0 0 141,0 1 1,-1-1 0,0-1-1,0 0 1,-1-1 0,0-1-1,1-2 1,-1-1 0,1-2 0,-1-1-1,1-3 1,1-1 252,1-2 1,-1 0-1,1 0 1,-2-2-1,-20 25 1,1-5-1,3-1 1,5-3-5,3 0 0,1 9 0,3 0 0,3 5 0,1 7 0,4 4 1,10-33-1,0 1-316,0 4 1,1 0 0,1-3-1,0 0 1,-2 5 0,-1 0-1,1 1 1,1 0 0,0 0 0,1 0-1,0 2 1,0 0-16,-1 0 1,0-1-1,1 0 1,0 1 0,-2-2-1,-1-1 1,1 0 0,0-1-1,0-1 1,0-1-1,0-1 1,0 1 234,-1 0 0,1 0 1,1-4-1,0 0 1,-1-1-1,-1 1 1,-9 33-1,0-3 1,3 0 123,5-2 0,0-3 0,8 5 0,1 2 0,3 1 0,5 2 0,7 1-375,-4-37 1,1 1-1,4 5 1,2 0-1,-2-3 1,0 0-1,2 0 1,0 0-1,1 0 1,1 0-1,0-1 1,0-1-8,0 0 1,0 1 0,1 4 0,1 0 0,-3-4 0,0 0 0,1 0-1,-1-1 1,0 0 0,1 0 0,-2-2 0,-1 0 0,1 1 0,0 0-5,0 0 0,1-1 1,14 31-1,-14-33 1,2 1-1,17 32 1,2-3-1,-16-32 1,1 1 102,1-1 1,0-1-1,2 1 1,0 0-1,4 0 1,0 0-1,2-1 1,2-2-1,1-1 1,1-1-1,3 0 1,1-1 5,2 0 1,1-1 0,4-2 0,0-2 0,3 2 0,1-1-1,2-1 1,0-1 0,2 0 0,0-1 0,3-1 0,0-1-1,1-1 1,0-1-40,2-1 0,0 0 1,2 2-1,0 0 1,-1-1-1,-2-1 1,-2 0-1,0-1 1,-1-1-1,-1-1 1,1 1-1,-1-1 2,3-1 1,0 0 0,-1 0 0,0 0 0,0-3 0,0-1 0,-1 1 0,1-1-1,-1 1 1,0 0 0,2-1 0,0 0-77,1-2 1,2 0 0,2 0 0,1 0 0,0-3 0,-1 1 0,2 0 0,-1 0 0,3-1 0,0 0 0,0-2 0,0 0 0,3-2 0,0-1-2,-1-2 1,1 0 0,-2 1-1,-1 0 1,-4-4 0,0-2-1,0 2 1,-1-1 0,-1-1-1,0 0 1,-1-1 0,0-1 268,-4 0 0,-1-1 0,-3-1 0,-2-1 0,-1 0 0,0-1 0,-3 1 0,0-2 0,-5 0 0,-1-1 0,-1 0 0,-2 0 0,-3-1 0,-2 0 544,28-20 0,0-5 0,-9-1 1,-1-2-1,2-6-738,-26 27 0,0-2 0,3-3 1,1 0-1,0 1 0,1 0 1,0-2-1,1 0 0,1-3 0,0 0 1,1-1-1,0-1 0,0-1 1,0-1-296,0 1 0,0-1 0,-3 0 0,-1 0 0,-1-1 0,-1 0 0,0-1 0,-2 0 0,-1-2 0,-1-1 0,-2-1 0,0 0 0,-1-1 0,-2-1 257,0-1 0,-2 1 1,-3 2-1,-2 0 1,-3-2-1,-1-1 0,-3 1 1,0-1-1,-2-1 1,-2 1 216,0-3 0,0 0 0,-1-1 0,0 1 0,0-3 0,0 0 0,-1 0 0,0-1 0,0-1 0,-1 0 1,0 1-1,-2 1 0,2-1 0,-1 1 49,0 1 1,0 0-1,0-1 1,1 0-1,2 1 1,2 0-1,0 0 1,2 0-1,1 1 1,1 1 0,2-1-1,1 1-295,-1-1 0,0 1 0,2 0 1,-1 0-1,0 1 0,-1 0 1,-1 0-1,-1 1 0,-1 3 0,-1-1 1,-1 2-1,0-1 0,-2 2 1,1 1-88,-1 2 1,-1 0 0,-2-5 0,-2 1 0,0 2 0,-2 0 0,-1-1 0,-1 0 0,-2-2 0,-1 1-1,0 1 1,-1 1 208,-2 0 1,-1 0 0,0-2-1,-1-1 1,2 1 0,-1 0-1,-1 0 1,-1-1 0,0-1 0,0 0-1,0 1 1,-1 0 0,-1 1-1,1-1-147,-3 0 0,2 1 0,2 3 0,1 0 1,-3-4-1,-1 1 0,2 0 0,1 0 1,1 1-1,-1 0 0,0-1 0,0 0 1,1 1-1,0 1 10,0 1 0,-1 0 1,-3-3-1,-1 2 0,0 4 1,0 3-1,-1-1 1,-2 2-1,-1-1 0,-2 1 1,0 3-1,0 1 161,-1 1 0,-2 1 1,-6-3-1,-2 1 1,0 5-1,-1 2 1,-2 0-1,-1 1 0,-3 2 1,-2 1-1,0 3 1,-1 2-210,0 1 0,-3 2 1,-10 1-1,-2 2 1,3 4-1,1 3 1,-4 0-1,-1 2 1,-4 0-1,-1 0 0,3 2 1,-1 0-1,-1 0 1,0 2-281,1 1 0,1 1 0,5 2 0,2 2 0,-4 1 0,1 0 0,2 0 0,0 2 0,4 0 0,0 2 0,-1 2 0,1 1-392,2 2 1,1 0 0,3 1-1,1 0 813,0 7 0,0 0 0,3-5 0,1 2 0,-1 3 0,1 2 0,0 1 0,0 1 0</inkml:trace>
  <inkml:trace contextRef="#ctx0" brushRef="#br0">11904 9862 8967,'0'-22'-43,"0"0"0,-5 8 1,1 17-1,1 9 811,1 3 0,1 0 0,-2-2 0,-3 0 0,0 1 0,-1-1 0,-1 0 0,0 1 0,-1-1 0,1 0 0,2 1-774,3-1 0,2-4 0,1 0 1,1 0-959,4-2 0,1-2 0,4-8 0,-3-5 0,-1-4 0,-3-7 0,-1-5 291,-2-2 1,-2-7 0,-2-2 0,-5-2 0,-1-2 0,-1 2 841,2 0 1,1 2 0,-6 8 0,1 2-1,0 1 1,1 3 1809,3 2 0,-2 1 0,7 5-1891,1 0 0,9 5 0,6 5 0,7 6 0,5 5 1,5 0-1,2 1-1566,2 2 0,9 5 0,-1 2 1483,5-2 1,-3-1 0,3-2 0</inkml:trace>
  <inkml:trace contextRef="#ctx0" brushRef="#br0">12637 9755 8967,'12'-1'1834,"-5"-2"-1358,-7-1 0,-3-1 0,-9 5 0,-4 0 0,-3 0 0,-5 2 0,-1 1 572,-2 1 1,-4 6 0,-1-1 0,-1 5 0,0 2 0,5 3 0,3 2-930,3 3 0,10 1 0,0 3 1,6 2-1,9 2 0,11 1-1076,11-1 1,4-1 0,13-5 0,7-3 0,7-4 0,3-2 0,1-7-5078,-4-2 6036,5 2 0,-7-15 0,6 4 0</inkml:trace>
  <inkml:trace contextRef="#ctx0" brushRef="#br0">13264 9969 9930,'4'-30'1881,"0"3"0,-1 10-1656,-7 12 0,1 4 0,-7 1 0,-4 1 0,-4 4 0,-1 4 1,-2 2-1,2 3 281,0-1 0,-3 5 0,4 1 0,3 0 0,3 2 0,5-2 0,2 2-667,7 0 1,4-3-1,10 1 1,6-3-1,9-4 1,8-2-486,5-2 1,4-2-1,2-6 1,-4-2-1,-9-2 1,-6-5-1,-7-3 286,-3-1 1,-8 1 0,-6 1 0,-1 3 0,-4-1-1,-7 1 1,-6 4 1250,-6 2 1,-2-2 0,3-1 0,-2 2-1,2 2 1430,1 1-2022,1 6 1,7-3 0,4 6 0,8 0 0,8 0 0,8-1-792,4 3 1,10-1 0,4 1 0,1-3-1,4 1 1,1 0 0,1-1 491,-3-2 0,-2 4 0,-1-3 0</inkml:trace>
  <inkml:trace contextRef="#ctx0" brushRef="#br0">13863 10115 8525,'-7'-41'1818,"-5"14"0,5 20 1,-2 8-1498,0 8 1,6 7-1,-3 2 1,2 0 0,-1 0-1,2 1 1,3 2 0,5 2-781,4 3 0,8 2 0,6 0 0,3-1 0,5-7 0,5-5 459,2-6 0,8-3 0,2-6 0</inkml:trace>
  <inkml:trace contextRef="#ctx0" brushRef="#br0">14450 9622 9978,'-6'-38'0,"-3"13"528,-3 22 1,-1 25 0,0 15-1,-1 0 249,1 1 1,-3-1-1,1 2 1,3-1-1,0 4 1,2 1-1,1 3 1,4 1-980,4 0 0,1 4 1,0-5-1,0 0 1,1-1-1,4-3 0,4-5-660,3-6 1,2-6-1,3-6 1,2-7-1,2-6 1,4-9-1,3-9 476,3-8 0,-1-10 1,-8-1-1,-3 1 1,-1 2-1,-2 3 1,-2 1 2325,-4 2 1,-6 10 0,5 0 0,0 7-1763,-1 6 0,3 11 0,-2 10 1,3 3-1,3 2 0,3 0 0,4-1-748,3 1 0,3-2 0,3-1 1,2-5-1,-2-3 0,-4-5 0,-4-4 76,-2-4 1,-2-3 0,-7-6 0,-1-7 0,-4-8 0,-1-4 1387,-3-2 1,-3 1 0,-3 0-1,-3 3 1,0 2 0,-1 2 53,-1 2 1,1 10-1,-3 9 1,2 11 0,2 11-1,3 8-1296,2 7 0,1-1 0,1 11 0,2 0 0,2 0 0,-4 0 330,-4 1 0,-16 2 0,-9 1 0</inkml:trace>
  <inkml:trace contextRef="#ctx0" brushRef="#br0">12144 10755 8370,'-19'-12'218,"13"28"1,10 7-1,24 17 161,23 7 0,-13-23 1,6-4-1,9 0 1,3-4-1,9 0 0,4-2 1,-15-6-1,1-1 1,1 0-1,4-1 0,1-2 1,1 1-1,6-2 1,0 0-1,1 0 0,2-1 1,0 0-1,2-1-279,1 1 0,1-1 0,-1-1 0,0 1 1,0 0-1,0 0 0,0 0 0,0 0 0,-1 0 1,-2 1-1,0-1 0,-1 1 0,-1-1 0,-1 1 1,-1-1-1,-3 1 0,-1 0 0,0 0 0,-3 0 1,-1 1-1,0 0-3377,-4-1 0,-1 1 0,0-1 3277,18 1 0,-1 0 0,1 0 0,0 0 0,-5 0 0,1 1 0</inkml:trace>
  <inkml:trace contextRef="#ctx0" brushRef="#br0">13397 8943 8138,'0'-44'0,"0"0"0,0 3 0,0 2 0,0-24 0,0 15 20,0 26 0,-12 4 0,-9 6 0,-13 0 1,-21-4-1,20 7 0,-4-1 0,-8-2 0,-3 0 1,-5 0-1,-2 1 0,-5-1 0,-3 3 1,-1 1-1,-1 2 0,-6 3 0,-1 2 0,0 2 1,-1 2-1,21 2 0,0 0 0,0 2 1,0 1-1,1 2 0,-1 1 248,-1 2 0,-1 1 0,1 2 0,-4 3 1,-1 2-1,1 2 0,2 1 0,1 1 1,0 3-1,-1 0 0,1 3 0,0 1 0,0 4 1,0 1-1,2 3 0,3 1 0,1 2 1,2 2-1,0 3 0,2 3 0,2 1-381,2 2 1,1 1-1,3 3 1,0 4-1,2 3 1,3 1-1,4 1 1,3 3 0,3 0-1,5-16 1,2 1-1,1 0 1,1 0-1,-1 17 1,3 0-1,2 0 1,3 0 0,3 1-1,3-2 1,4-2-1,2-1 1,4-2 25,1-1 0,4-2 0,3-1 0,5-3 0,4-2 1,3-3-1,5-2 0,4-3 0,1-2 0,2 0 0,2-2 1,2-2-1,3 0 0,3-2 0,1-2 0,4-1 0,1-2 1,2-2 152,4 0 0,2-2 0,3-2 0,-14-7 0,1-2 1,2-1-1,0-1 0,4 0 0,1-2 0,0 0 1,1-2-1,-1 0 0,1-1 0,1-1 0,0-1 1,2-1-1,2 0 0,0-2 0,-1 0 0,2-2 1,-1-1-1,1-1 0,-1 0-291,2 0 0,0-1 0,0-1 1,0-1 271,5-3 0,1-1 0,-1-2 1,-1-1-1,-7-2 0,-2-1 1,0-2-1,1-1 0,3-2 1,1-3-1,-1-1 0,0 0 1,-1-2-1,-1 0 0,-1-2 1,0 0-1,-4-2 0,0 0 1,-1-2-1,0-1 0,-3 0 1,0-1-1,-1-1 0,-2-2 1,-4 1-1,-1-1 0,-1-2 1,-1 0-12,13-10 0,-2-2 0,-3-3 0,-2-4 1,-4-4-1,-2-2 0,-14 12 0,-1-2 1,-2-1-1,-1-1 0,0-3 0,-2 0 1,0-1-1,-3-2 0,1-3 0,-2-1 1,-1-2-1,-2 0 0,-1 0 0,-2-2 1,-1 1-1,-1-2-244,-1 0 1,0-2 0,-2 1-1,-1-2 1,-2-3 0,-2-1-1,-1-1 1,-3 1 0,-1 2 0,-2-1-1,-2 2 1,-2-1 0,0 3-1,-2 0 1,-1 0 0,-2 1 0,-2 2-1,-1 0 1,-3 1 0,-1 3-1,-8-15 1,-4 4 0,-3 2-207,-2 4 1,-4 3-1,-4 4 313,-7 3 1,-5 5 0,-5 5-1,-7 7 1,-4 5 0,-4 5-1,10 7 1,-1 3 0,-3 3-1,-1 1 1,-6 2 0,-1 3-1,-2 2 1,0 1 0,12 4-1,-1 0 1,-1 2 0,0 1-1,-1 2 1,-4 1 0,0 2 0,-2 2-1,0 1 1,0 0-30,9 1 1,0 0 0,-1 1 0,0 1 0,0 0 0,1 1 0,2 1 0,1 0 0,0 1 0,-1 1 0,1 1 0,-2 1 0,-5 2 0,-1 3 0,-1 0 0,1 1 0,0 1 0,1 0 129,3 0 0,0 2 0,1-1 0,0 1 0,1 1 0,-1-1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11037 10142 8578,'-13'-27'-6,"4"2"1,2 3 0,1 4 0,3 3 0,1 2 778,2 0 1,0 4-1,0 0 1,2 2-1,2 4-108,5 7 0,3 9 1,1 8-1,1 7 0,-1 6 1,0 9-1,-1 11 0,-3 11 1,-4 9-1,-4-33 0,-1 1-406,0 4 0,0 1 0,-2 2 0,-2 3 0,-1 9 1,0 2-1,-2 3 0,-1 1 0,-1 3 0,0 1 0,1 2 1,0 1-1,3-24 0,1 0 0,0 1 0,0 1 0,1 1 1,1 0-1,0 1 0,0 1 0,1 0-167,0 2 0,1-1 0,0 2 1,0 2-1,0 0 0,1 0 0,0-2 1,1-1-1,0 0 0,0 0 0,1 0 1,1-1-1,0 2 0,0 0 0,1 0 1,0-1-1,0 0 0,1 0 0,0 3 1,1 0-1,-1 0-103,1 0 1,0 0 0,0 0 0,-1-2 0,-1-1 0,0 0 0,1-1 0,0 0 0,0-1 0,-1-1 0,0 0-1,0 0 1,0-2 0,-1 0 0,0-1 0,1 0 0,-1 0 0,1 0-86,1 21 0,1-1 0,-1-6 0,0-2 0,-1-4 0,-1-1 0,-2-2 0,0-1 0,-1-4 0,0 0 0,-1-2 0,0-2 0,-1-3 0,0-2-48,-1-2 0,0-1 0,-6 32 0,-5-9 0,0-6 0,-1-6 1,1-5-1,1-5-1095,3-5 757,-3-8 0,11-3 0,-4-6 0,5-4-1207,5-3 1,8-7 0,11-11 1688,6-11 0,4-3 0,6-11 0</inkml:trace>
  <inkml:trace contextRef="#ctx0" brushRef="#br0">11464 10102 8602,'-18'16'0,"0"-4"635,2-4 0,6-4-287,1-4 0,13 0 1,7 0-1,12 0 0,16-2 1,11-3-1,15-7 49,-28 4 0,2-1 0,5-2 0,2-1 0,6 1 1,1 0-1,5-2 0,0 0 0,4 0 0,2 0 1,5-1-1,1 0-242,2-2 0,1 0 0,1 3 0,0 0 0,-1-2 0,-1 2 0,2 1 0,-1 1 0,1 1 0,0 0 0,-23 3 0,0 1 0,0-1-148,-1 1 1,1 0 0,-1-1-1,22-2 1,0 0 0,-5 3-1,0 1 1,-2-1 0,-2 1-1,-4 1 1,-1 1 0,-3 0-1,-1 0 1,-4 1 0,0 1-257,-4 0 0,-1 0 0,-5 1 0,-1 0 0,29 0 0,-7 0 0,-8 0 0,-9 0 158,-5 0 1,-14 0 0,0 0 0,-5 2 0,-7 1 0,-3 3 126,1 1 0,-5 2 0,-2 7 1,-2 5-1,-2 9 0,0 7 191,0 9 0,0 10 0,-2 14 0,0-31 0,0 3 1,-2 7-1,-1 3 0,-1 2 0,0 3 0,-1 6 0,1 1-118,-1 3 1,0 1 0,1 5 0,0 2 0,3-23 0,0 1 0,0 0 0,2 4 0,-1 0-1,1 1 1,0 1 0,1-1 0,0 1 0,0 3 0,1 1 0,1-1-157,0 1 0,1-1 0,0 1 0,1-2 0,-1 0 1,2 1-1,3 0 0,1 1 0,1 0 0,0-1 1,1 0-1,0 0 0,2-2 0,-1 0 0,2-1 1,0-1-1,1 0 0,0-2 25,1-2 1,0-1 0,1-1 0,1-2 0,0-1 0,1 0 0,0-2 0,0 0 0,1-1 0,10 24 0,-1-2 0,-2-4 0,-1-1 0,-1-1 0,-1-1 0,-2-3 0,-2-2 127,-1-1 0,-1 0 1,1 3-1,-1-1 1,-3-4-1,-1 0 1,0-2-1,-1 0 1,-1 0-1,-2 0 1,0-1-1,0-1-154,-2 0 0,0 0 1,-1 0-1,-1 0 1,-1-2-1,-1 0 1,-1-1-1,-1-1 1,-1-1-1,-1-1 1,0-2-1,0 0-413,1-3 0,-2 1 1,-3-1-1,-2-1 1,-9 31-1,-3-4 0,-3-5 1,1-6 355,-4-2 0,-10-5 0,-5 1 0,-1-5 0,-4-2 1,-2-5-1,-7-1 202,-8-4 1,2-7-1,-12-2 1,33-11-1,0-2 1,-2-1-1,-1-1 1,-3-1-1,-1-1-33,-1-1 1,0 0 0,-2 0-1,0-2 1,-3 0 0,-1-2-1,-4 2 1,-2-2 0,-2 1 0,-1-1-1,-3-1 1,-1 0-3,0-3 1,0 1-1,1 1 1,-1 0-1,-6 0 1,0 0-1,0 0 1,0 1-1,-1 1 1,1-1-1,0 3 1,0 0 0,1 2-1,-1 1-82,3 2 0,0 0 0,-6 3 1,0 0-1,4 0 0,-1 1 0,0 0 1,0 1-1,1 1 0,1 0 0,3-1 1,0 1-133,4-1 1,0 1 0,0 0 0,1 1 0,5-3 0,1 0 0,1 1 0,1 1 0,2-2 0,1 0 0,5 0 0,0 0-675,3-2 1,1 0-1,-30 5 1,16-4 825,9-4 0,-1-8 0,11-2 0,1 1 0</inkml:trace>
  <inkml:trace contextRef="#ctx0" brushRef="#br0">14756 12181 8140,'-11'-33'357,"2"-2"1,4 1 681,4 3 0,1 10 0,0 3 0,1 5 0,4 3 0,5 2-528,6 2 0,5 2 1,7 4-1,3 0 1,6 0-1,6 1 0,6 4 1,3 5-66,1 6 0,10 5 0,3 7 1,-31-13-1,1 0 0,3 1 1,1 0-1,0 1 0,0 0-313,0 2 1,1 0-1,1-1 1,-1 1 0,2 0-1,-1 0 1,-2 0 0,1 1-1,1 1 1,1 0 0,-3 1-1,0 1-84,0 0 1,1 0 0,1-1 0,-1 0 0,-4-2 0,0 0 0,0 0 0,0 0 0,0 0-1,0 0 1,-3 0 0,0 0-257,0 0 0,-1 0 0,26 20 0,0 0 1,-2-1-1,-3-2 0,-2-3 0,-1-2-170,-4-2 1,-1-6 0,-6-4 0,0 0 0,0-3 0,-2 0 0,-3-3 15,-9-2 1,4-3 0,-6 2-1,-2-4 1,-2 0 0,-3-1-2365,-2 0 0,2 3 2725,1-5 0,6 1 0,-3-5 0</inkml:trace>
  <inkml:trace contextRef="#ctx0" brushRef="#br0">17183 12634 10661,'0'-59'0,"0"7"1863,0 15 1,1 18 0,5 16 0,6 6-1576,4 6 1,8 3-1,-2 2 1,3 4-1,3 6 1,2 5-1,3 7 46,1 2 1,-6 4 0,-2 1 0,-6 3 0,-7 0 0,-4 1-548,-5 0 1,-2-4-1,-4 2 1,-4-2-1,-8 0 1,-13 3-1,-10-2-391,-6-2 1,-7-1 0,-1-10 0,-5-3 0,-6-3-1,-2-2-639,2 0 0,-2-3 0,6-1 1243,2 0 0,7 2 0,3 5 0</inkml:trace>
  <inkml:trace contextRef="#ctx0" brushRef="#br0">12864 13754 8111,'-5'-14'0,"-1"2"0,-1 4 0,2-4 1000,-4 3 1,7 1-1,-4 0 1,1-3-1,1-1 1,-1-1-1,1 0 1,-1-1-513,2 1 1,-2 4-1,-1 2 1,0-1-1,-2 1 1,1-2-1,-4 0 1,0 2-129,-3 1 0,1 1 1,0 4-1,-1-2 1,1-1-1,0 1-75,-1 1 0,2 8 1,2 3-1,1 3 0,0 3 1,0 2-228,1 6 0,3 2 0,-2 3 0,1 3 0,3 6 0,3 4-421,4 4 0,4-1 1,6-4-1,4 0 1,4-1-1,5-4 199,4-4 0,2-4 0,4-3 0,-2-4 0,1 0 0,-1-6 0,1-3 183,1-7 1,-3-2 0,0-2 0,0-3 0,-1-5 0,-1-6 359,-2-6 0,-2-3 0,-1-8 0,-2-5 0,-3-2 0,-4-2 0,-5 0-467,-4 0 0,-4-3 0,-13 1 0,-8 4 0,-12 1 0,-8 3-159,-5 2 0,-14 10 0,-3 5 0,-4 3 0,0 5 0,4 6-880,3 6 0,5 6 0,5 9 0,11 4 1,11 6 1126,9 8 0,7-1 0,7 11 0</inkml:trace>
  <inkml:trace contextRef="#ctx0" brushRef="#br0">12704 14007 8129,'-8'-8'380,"1"3"0,2 5 0,-4 0 0,-2 1 0,-3 2 0,1 3 45,0 1 0,-1-2 0,0 4 0,-4 0 0,-4-1 0,-5 1 0,-4 2 1,-5-1-1,-4 0-233,-4-1 1,1-4 0,-6 2 0,-1-1 0,-2-3 0,-2-2-29,1-1 1,0 0 0,-1 0 0,1 0-1,1-1 1,2-3 115,1-5 1,11-8-1,-2 0 1,1-3-1,2 0 1,1-6 0,5 0-48,3-4 0,2 1 1,-1 0-1,0-2 1,2-3-1,1-1-417,2-1 1,1 2 0,-2-4-1,2 1 1,0-3 0,2 1 0,-2-2-70,1-1 0,3 4 1,-1-7-1,4 2 0,0 0 1,1-3 354,0-1 0,4 3 0,1-4 0,2-1 0,2-1 1,0-5-1,-1 0 112,2 1 0,2 0 0,1 1 0,0 0 0,0 1 1,0 2-197,0 1 0,4 6 0,1-3 0,-1 1 0,2 1 1,1 1-1,2 0-144,0-1 0,0 2 0,4-2 0,1 1 0,-1 1 0,0 0 229,1-1 1,-1 3 0,0-8 0,1 2-1,-1 3 1,2-1 0,1-2 141,2-3 0,1-1 1,-3 7-1,4-3 1,0-1-1,4-2-372,1 1 0,2 1 0,0 4 0,1-1 1,3 1-1,3 3 0,0 3 8,-3 1 1,3 2 0,0-3 0,2 3 0,-4 1 0,-1 2 163,-1-1 1,-5 4 0,6-4-1,-3 4 1,-1 2 0,0-1-3,-1 0 0,0 1 0,-3-1 1,0 0-1,-1 1 0,0-1 0,0-1-61,2-3 1,1 3-1,2-3 1,-2 2 0,-1 3-1,-2 1 1,2 1-88,1 2 1,-3 5 0,-1 0 0,-2 2-1,-3 3 1,-1 2-381,-2 1 0,-4 4 1,0-2-2039,2 1 0,-6 3 707,0 8 0,2 2 1816,2 6 0,9 1 0,3-1 0</inkml:trace>
  <inkml:trace contextRef="#ctx0" brushRef="#br0">12330 10195 8262,'-25'-1'343,"3"-4"0,4 2 1,8-4 48,1 1 0,9 2 0,4 4 1,14 0 377,10 0 1,14 0 0,10 0 0,7 0 0,5 0-1,5 0-534,4 0 1,-4 6 0,0 2 0,-7 6 0,-7 2 0,-5 3 0,-10 1-425,-11-1 0,-8 3 0,-9-3 0,-3 1 0,-6 0 0,-8 1 0,-9 3-504,-12 1 0,-8 3 0,-9 2 1,-2 1-1,0-2 0,2-1-311,5-1 0,2 1 1003,1 3 0,2 9 0,6 8 0</inkml:trace>
  <inkml:trace contextRef="#ctx0" brushRef="#br0">17356 5757 22350,'-22'-19'0,"1"4"0,0 6 0,2 3 1094,0 4 0,-4 4-1626,6 3 0,-6 4 1,6-5-1,0-1 1,3 0 1183,0 2 1,7-2 0,5 4 0,10-1 0,10-2 0,8 1 0,8 1 0,8 0 0,5 1 0,9-1-253,10 0 0,5-2 0,-31-3 0,1-2 0,3 1 0,1 0 0,1 0 0,1 0 0,3 0 1,1 0-372,1 0 1,0 0 0,2 0 0,1 0-1,0 0 1,0 0 0,1 0 0,-1 0-1,-2 0 1,-1 0 0,0 0 0,0 0-30,-3 0 0,0 0 0,-2 0 0,-1 0 0,-1 1 0,-1 0 0,0 0 0,-1 1 0,-2 1 0,-2 0 0,35 3 0,-9 1 0,-5 0 0,-13-2 0,-7 2 0,-9-1 0,-7-3-228,-6-1 0,-12-2 1,-14-3-1,-19-5 1,-20-7-1,-18-4 0,25 7 1,-2-1 226,-5-2 0,-2 0 0,-1 1 0,-1-1 0,-6-2 0,-1 0 1,-3 0-1,-1 1 0,0 2 0,0 0 0,-4 1 0,0 1 1,2 1-1,0 1 115,3 0 0,-1 1 0,-3 1 1,0 3-1,8 0 0,0 2 1,0 0-1,0 0 0,2 1 0,2 1 1,4 0-1,2 1-150,3-1 1,2 2-1,2 1 1,3 0 0,-23 4-1,12 2 1,11 2 0,10 2-1,9 1-628,9 0 1,8 5 0,7 1 0,8 1 0,15 0-1,15 0 560,17-1 0,-23-9 0,2-1 0,7 0 1,3-2-1,4 2 0,3 0 0,5 0 1,2-1-1,4 0 0,3 0 117,3 0 1,1 2 0,-23-4 0,0 1-1,1 0 1,5 2 0,0 0 0,0 0 0</inkml:trace>
  <inkml:trace contextRef="#ctx0" brushRef="#br0">18982 5144 7940,'-13'0'-4,"1"-1"823,3-4 0,3 2 0,8-5 0,2-1 0,5-2 1,3-1-1,4-5 0,5-6 0,7-6 0,5-5 0,5-8 1,7-5-271,8-5 1,0-1-1,-23 25 1,-1 0-1,1-2 1,0-1-1,1-2 1,1-1-1,1 0 1,1 0 0,0 0-1,0 0 1,-2 1-1,0 1 1,-2 0-1,1 0-677,-3 1 1,0 0 0,1 3 0,0 0 0,-2-1 0,0 1 0,24-22 0,-4 6 0,-4 4 0,-1 4-750,-2 5 0,-5 3 0,-1 1 0,-1 2 0,-2 1 0,0 4-478,0 0 0,0 3 0,-4 3 1,-2 1-1,-1 0-1295,-2-1 2650,-6 1 0,9 0 0,-4-1 0</inkml:trace>
  <inkml:trace contextRef="#ctx0" brushRef="#br0">20888 3332 8080,'-6'-12'1936,"-2"3"1,0 3 29,-1 6 0,6 3 0,-1 5 0,2 6 0,2 6-1110,0 3 1,5 11-1,1 3 1,1 0 0,4 0-1,0-3-880,3-2 1,5-1 0,5-5 0,5-6-1,5-9 1,0-6 0,-1-4-381,0-1 1,-5-10 0,1-6 0,-3-7 0,-6-6 0,-1-5 0,-2-5-249,-2 1 0,-4-10 0,0 8 1,-2-1-1,0 1 0,-1 4-426,1 5 0,-1 3 0,2 3 1,-1 3-1,3 5 0,3 6 0,4 3-1549,2 2 1,2 2 2626,8 4 0,-2-6 0,3-1 0</inkml:trace>
  <inkml:trace contextRef="#ctx0" brushRef="#br0">21608 3105 8080,'14'0'-87,"-1"0"0,0 0 0,-1 2 0,-3 2 1181,-5 5 1,-2-2-1,-2 2 1,0 3-1,0 3 1,0 4-1,0 2 1,0 3-87,0 1 0,0 0 0,1-1 0,2-4 0,3-2 1,0-4-1,2-4 0,-1-1-994,3-2 1,2-1-1,3-7 1,1-4 0,4-5-1,-1-6 1,2-7 0,-1-5-776,4-7 1,-5 4 0,-1-11 0,-3 1 0,-2-2 0,0 0-1,-1 3 1272,-3 4 0,2 5 1,-7 9-1,0 4 413,2 3 1,-4 9-1,2 6 1,-2 9-1,-4 6 1,-2 6-678,-5 4 0,2 0 0,-2 9 1,-2-1-1,1-4 0,0-2 1,2-3-1806,2-2 1,2-6 0,4 2-1,3-3 1,4-3 1557,6-3 0,22-9 0,0-8 0</inkml:trace>
  <inkml:trace contextRef="#ctx0" brushRef="#br0">22381 2879 8080,'-6'13'0,"-1"6"0,-5 2 1228,3 0 1,-1-2 0,5-4 0,2 1-1,2 3 1,1 1 0,0-1 0,0-3 175,0-1 0,6-2 0,6-1 1,7-3-1,8-5 0,2-2 1,2-2-1250,1 0 0,-1-8 0,-5-3 0,-1-7 0,-2-1 1,-6-1-1211,-2 4 1,-7 1-1,-2 2 1,-2 0-1,0-1 1,-2 2 1474,-5 4 1,0 2-1,-4 7 1,1 4 353,3 3 0,3 4 0,3 2 0,4-1 0,3 0 1,5-1-775,0-3 0,4 1 0,-1-5 0,6-1 0,-2-4 0,3-1 0,2-4-984,0-4 0,-2-2 1,-3-3-1,-4 1 0,-3-2 1,-2-1-1,-1-2-3239,-3 2 3576,-3 7 0,-5-3 1,2 3 1847,1-3 1,2 5-355,-1 2 1,-2 5 0,6 3 0,1 2 0,2-2 0,1-2 0,2-1 3594,3 0-4308,2 0 1,3 0-135,-1 0 0,-6 0 0,3 0 0,-1 0-1284,0 0 1,-3 0 576,-11 0 0,-5 5 0,-13 1 0,3 1 1,0 3 764,2 2 1,6-3-1,0-1 1,6-2 17,6-4 0,6 0 1659,7-2 0,1-2-1656,8-2 1,3-3 0,-2-7 0,-1 1-1,-5 0 1,-6-1 0,-3 1-9791,-3 0 9711,0-1 0,-19 7 0,-4 1 0</inkml:trace>
  <inkml:trace contextRef="#ctx0" brushRef="#br0">20155 10062 26567,'-13'-33'-5612,"5"16"6257,4-1 0,4 12 0,6 2 0,6 4 0,6 4 0,2 5 0,5 4 1,4 6 185,2 8 0,0 7 1,-6 12-1,-4 4 0,-6 7 1,-7 3-1,-2 8 1,-4 4-1168,-5-1 1,-3-5-1,-6-2 1,0-5 0,-3-4-1,1-9-3164,-1-8 3315,1-11 0,3-8 0,0-7 0,1-3 0,-3-5 1,-4-5 452,1-8 0,1-7 1,0-15-1,-1-8 1,0-8-1,4-11-689,6-6 1,5-10 0,0 36-1,2-1 1,-1-2 0,2-1-1,2 0 1,1 0 0,3-2-1,2 1 1,2 1 0,1 1 241,2 1 1,1 1-1,0 2 1,1 0 0,20-26-1,-3 9 1,0 10 0,0 10-1,5 7 1112,4 9 1,0 2-1,6 13 1,-1 5 0,-2 6-1,-4 9-681,-5 5 1,-8 5-1,1 4 1,-6 4-1,-8 2 1,-6 2-395,-5 1 1,-7-3-1,-6 7 1,-12-4 0,-8-3-1,-9-3 1,-6-1 137,-6-4 0,-3-5 0,-1-3 0,3-3 0,4-5 0,7-4 255,5-3 1,8-2-1,5-4 1,3-1 313,6-4 0,11 4 0,11-4 0,6 4 0,7 1 0,5 3 0,6 4-480,6 7 1,9 8-1,0 0 1,1 3-1,2 2 1,-2-1 0,0 1-86,-4 0 0,-3-1 0,-3 1 0,0 0 0,0-1 0,0 1-768,0 0 0,-4-7 1,-2-2-1,1-3 1,3-3 987,3-3 1,8-9-1,-2-8 1</inkml:trace>
  <inkml:trace contextRef="#ctx0" brushRef="#br0">21795 10235 31338,'0'-29'111,"0"11"1,0 24-1,0 26 1,-2 8 9,-2 5 0,-2 4 0,-4-5 0,1-1 1,-2 0-1,1 1 0,0 7 0,2 4-1478,2 2 1,2 5 0,4-4-1,1-3 1,5-3 1447,8-3 1,5-18 0,7 0 0</inkml:trace>
  <inkml:trace contextRef="#ctx0" brushRef="#br0">22608 10169 8362,'0'-37'0,"0"0"2080,0 4 1,-2 12 0,-1 18 0,-1 6-2251,1 6 1,-3 3 0,2 3-1,1 1 1,1 5 0,2 4-1,0 9-5788,0 8 5956,0-1 1,0 17 0,0-3 0</inkml:trace>
  <inkml:trace contextRef="#ctx0" brushRef="#br0">22421 10835 16075,'-7'-37'-86,"2"6"0,4 18 1,1 18-1,1 10 1448,4 7 1,2-2-1297,7-2 1,5-4-1,2 0 1</inkml:trace>
  <inkml:trace contextRef="#ctx0" brushRef="#br0">23928 10075 10755,'0'-51'0,"0"3"4762,0 8-3358,0 12 0,0 18 0,0 14 1,0 12-1,1 10 0,2 6 1,2 7-537,-3 4 0,-2 13 0,-2 2 0,-6 7 0,-2 4 1,-5 2-805,0-1 0,6-33 0,-1 0 0,0 0 0,1 0 0,-2 1 0,1 0 0,-1 0 0,0 1 0,0 0 0,1 0 219,1 0 0,0 1-1922,1-1 1,1-1-1,-5 22 1,2-2 0,3-5-1,1-5 1556,3-8 0,1-6 0,2-8 0</inkml:trace>
  <inkml:trace contextRef="#ctx0" brushRef="#br0">24234 10728 11197,'8'-26'4131,"-4"1"-3838,-8 11 0,-4 11 0,-5 27 0,-2-2 0,-1 0 1,-1 1-1,4-1 0,4 1-469,3 3 0,2 6 0,4 4 0,0 2 0,1 2 1,4-3-5599,4-6 5781,3 0 0,1-16 0,0 5 0</inkml:trace>
  <inkml:trace contextRef="#ctx0" brushRef="#br0">24154 10675 12886,'0'-61'-358,"0"4"0,0 5 0,0 21 1259,0 8 1,2 12 0,2 3 0,5 2-1,3 3 1,3 2 0,2 4 0,7 4-2211,6 7 1,2 8 0,5 1 1333,-1 7 0,0 4 0,4 6 0</inkml:trace>
  <inkml:trace contextRef="#ctx0" brushRef="#br0">24527 10742 17577,'-7'-30'724,"3"3"0,2 16 0,2 16-319,0 10 0,0 0 0,2 4 0,2 1 0,5 2 1,3 3-1,0 2 0,-2-1 129,-1 1 1,4 0 0,5-2 0,-2-3-1,-1-4 1,0-5-345,3-4 0,-3 1 0,4-7 1,-1-4-1,1-7 0,0-5-609,0-5 1,-1-7-1,-5-6 1,1 0 0,-2-2-1,-2-1 1,-1 0-1,0 3-221,-2 3 1,5 3 0,-5 3 0,2 5 0,0 6 0,3 3-675,4 2 0,1 3 0,5 8 0,0 5 1283,-1 6 0,10 5 0,-3 6 1</inkml:trace>
  <inkml:trace contextRef="#ctx0" brushRef="#br0">25154 10848 15048,'-6'0'2373,"6"0"1,7 0 0,10 0-1,2 0-1487,2 0 1,-3 0 0,2 0 0,0 0-1,-4 0 1,-1-1-922,-2-4 0,-6-2 0,-2-6 0,-4-1 0,-2 0 0,-4-3 0,-4-1-627,-2 2 1,-7 1 0,0 4 0,2 2 0,1 4 0,2 4 0,-1 1-8,1 0 0,4 6 0,2 4 1,1 6-1,3 6 0,1 4 706,2 0 1,6 5-1,5 2 1,5 1-1,8 2 1,4-1-1,4-2-13,2-5 1,2 1-1,4-8 1</inkml:trace>
  <inkml:trace contextRef="#ctx0" brushRef="#br0">25541 10875 23881,'0'-30'1611,"0"-5"-1096,0 5 1,0 17 0,0 17-1,0 7 1,0 2 0,1 0 0,2 2-1,1 3 2,-1 4 0,3 2 0,-1 0 1,-1-2-1,1 0 0,1 0-2975,1 0 0,-3-5 1,4 0-1,-1-3 1207,1-5 1,-4-3 0,4-8 0,-3-4 0,-2-6 0,-1-5 1132,-2-4 1,0 3 0,0-3-1,0 2 1,-2 3 0,-1 1 1755,-1 2 0,-2 5 1,3 5-1,-1 6 0,2 6 1,4 3-1712,2 1 1,11 7 0,0 2 0,3 3 0,4 0 0,1-1-565,6-2 1000,0-6 0,4 9 0,1-4 1</inkml:trace>
  <inkml:trace contextRef="#ctx0" brushRef="#br0">25994 10955 15878,'-8'-37'0,"2"6"4574,1 9-3633,3 11 0,-4 7 0,6 8 0,0 5-816,0 3 1,0 6 0,0 0 0,0-2 0,2-1 0,2-2-464,5 0 1,3 1 0,3-1 0,2 0 0,6 1 0,2-3 0,1-2-41,1-4 1,-5-4 0,1-1 0,-1 0 0,-2-1 0,-2-2 0,-4-3 652,-6-2 0,-2 0 0,-6-6 0,0 1 1,-1 0-1,-5 1 1127,-7 3 0,-5-2 0,-4 7 0,4 1 0,2 2 0,-1 2-1032,0 4 1,0 2-1,7 6 1,2 1-1,3-1 1,2 2 0,3 1-352,4 2 1,9 5 0,10 0 0,3 2 0,4 0 0,1-1 0,-3-4-1422,-4 0 1,-5 3 0,-7 0 0,-8 2 0,-14 3 1503,-20 3 0,-24 3 0,19-14 0,1 0 0</inkml:trace>
  <inkml:trace contextRef="#ctx0" brushRef="#br0">20462 13274 29408,'6'-19'-2458,"0"-2"0,4-6 1,-3 1-1,1 0 3006,-1 4 0,-2-3 0,2 4 1,0 2-1,-1 7 0,0 14 0,-1 14 1,-1 15-1,2 11-64,2 6 1,-4 10 0,3 6 0,-1 7 0,-4-33 0,-1 1 0,0 1-1,0 0 1,-2-1 0,0 0 0,0 0 0,-1-1-838,-2 36 62,-6-1 1,8-12-1,-2-5 1,2-7 0,2-9-1,2-8-14,2-4 0,-1-8 0,4-10 0,-1-13 0,-3-16-54,-1-14 1,-8-10 0,-2-16 0,0-6 0,0-9 0,5 34-1,0-2 73,1-2 1,1-2-1,0-3 1,1 0-1,0 1 1,1 0 0,1 2-1,2 0 1,2 1-1,2 0 1,1 4 0,2 1 676,1 1 1,1 2 0,16-30 0,2 20 0,3 7 0,3 9 0,1 9 291,4 8 0,2 7 0,1 9 0,2 3 0,0 9 0,-2 6 1,-4 6 1,-8 6 0,-8 4 0,-10 4 0,-9 4 0,-6 7-356,-5 5-744,-14-1 0,-11 4 1,-14-6-1,-6-1 0,-5-5 1,-4-5-1,-1-7 194,1-2 1,-2-8-1,5-7 1,3-3 0,1-2-1,8-1 679,5-3 0,8-3 0,9-6 51,4 0 0,21 0 0,13 0 1,14 0-1,13 0 0,6 0 1,8 0-510,7 0 0,0 6 0,8 2 0,-1 4 0,1 2 0,-3-1 0,-1 0 0,-10 7 0,-2 2 0,1 3 0,-4 2 0,-1-1 0,-6 1-2604,-5 0 2995,2-1 0,-9-5 0,6-2 0</inkml:trace>
  <inkml:trace contextRef="#ctx0" brushRef="#br0">21635 13620 16343,'3'-47'299,"6"3"1,1 18-1,11 10 1,0 7 433,-1 6 0,2 2 1,5 1-1,0 0 1,1 1-1,2 2 1,-1 3-1,-4 0-398,-5 0 0,-7 6 0,-4 0 1,-5 5-1,-5 4 0,-8 3-484,-9 1 1,-20 6 0,-10 0 0,-4-1 0,-4-4 0,4-2-54,6-2 0,0-1 0,14 1 0,5-2 0,5-3 1,7 3 17,5 0 0,4-3 0,6 2 0,1-1 0,4-1 0,5 0 123,6-2 0,5-2 1,12 2 0,2 1 0,5 2 0,3-2-1,3-1-755,2-2 1,0-1 0,6-2-1,-1-1 1,0 0 0,1 0 0,-2-2 819,-4-1 0,16-7 1,-2-7-1</inkml:trace>
  <inkml:trace contextRef="#ctx0" brushRef="#br0">22808 13527 11791,'0'-34'1008,"-6"13"0,4 11 0,-2 16 1,3 6-1711,1 4 0,0 2 0,0-3 0,0 4 648,0 7 1,5 7 0,3 7 0</inkml:trace>
  <inkml:trace contextRef="#ctx0" brushRef="#br0">22821 13994 25175,'-13'-20'93,"0"-2"0,1 10 1,3 8-1,4 10-1192,4 6 0,1-4 977,0 1 0,12 0 1,3 5-1</inkml:trace>
  <inkml:trace contextRef="#ctx0" brushRef="#br0">23528 13860 25094,'-22'-4'1600,"-1"-1"-588,7 1 0,4 4 0,14 1 0,12 2 0,15 2 1,11-1-1013,5 2 0,4 2 0,5 3 0,0 0 0,1-2 0,0 0 0,-5-2 0,-2-3 0,-10-2 0,-8-2 0,-6-2 0,-7-2 0,-3-6 0,-5-7 0,-5-3 0,-10-7 0,-7 0 0,-9-1 0,-8-1-293,-6-3 0,-2 1 0,-4 5 1,1 0-1,0 6 0,4 5 0,4 6 634,8 3 1,0 2 0,8 5-1,4 5 1,4 7 0,3 10-342,3 6 0,2 2 0,2 8 0,7 4 0,9 1 0,14 4 0,11-2-568,7-1 0,7 4 0,5-4 523,-29-24 1,1 1 0,1-1 0,2-1 0,4 0 0,0 0 0</inkml:trace>
  <inkml:trace contextRef="#ctx0" brushRef="#br0">24381 14020 23879,'4'-44'-1101,"1"8"0,5 15 0,-1 19 1,3 4 1868,1 7 1,2 8-1,3 0 1,2 1-1,4 1 1,1 2-1,5 1 1,1 1-899,2 0 1,2 7 0,-4 0 0,-3-4 137,-4-2 1,1-2-1,-4 5 1</inkml:trace>
  <inkml:trace contextRef="#ctx0" brushRef="#br0">24687 14180 17993,'-40'-31'-317,"2"0"1,1 1 1426,1 2 1,2 7 0,-3 5 0,3 4 0,2 5 0,2 1-519,2 3 0,6 7 0,1 5 0,2 3 0,4 2 0,4 0 0,7 4-1412,3 4 1,2 3 0,6 4 0,11 0 0,15 2 866,13-1 1,20-2-1,-25-15 1,0 1 0</inkml:trace>
  <inkml:trace contextRef="#ctx0" brushRef="#br0">25007 14047 24751,'-22'-28'443,"0"5"1,6 7-1,-2 16 1,3 2-196,2 2 1,-1 4-1,1 5 1,0 0-1,1 1 1,2-1-1,2 2 1,2 1-1164,3 2 0,2 5 0,4 1 1,4 3-1,9 2 0,7-1 977,5 2 1,13 0 0,1-4-1</inkml:trace>
  <inkml:trace contextRef="#ctx0" brushRef="#br0">25207 14273 10827,'-16'-34'0,"1"3"0,3 9 2446,1 9 1,0 5-1755,2 4 0,5 2 0,10-1 1,7 6-1235,8 6 1,4 6-1,2 1 1,-1-1-1,-1 0 1,-1-3-1055,-2-2 0,-10-2 1,0 2-1,-6-3 1767,-7-1 0,-10-1 1,-8-5-1,0 0 0,-2 0 1,2 0-1,-1 0 1235,4 0 0,1 1 1,3 4-1,4 4 1,3 4-1,4 3-1547,1 2 1,6 6 0,4-4 0,6 3-1,6-3 1,4 0-5650,0-4 5790,7-1 0,7-2 0,7 0 0</inkml:trace>
  <inkml:trace contextRef="#ctx0" brushRef="#br0">25527 14393 8575,'-6'-19'1254,"-3"-3"1,-1 3-1,0 2 1,1 7-425,-2 6 1,6 8 0,0 6 0,4 7-1,1 5 1,1 2 0,2-1-657,1-1 0,1-4 0,-4 4 0,2 1 0,2-3-1285,-2-2 0,0-5 0,0-5 0,1-10 425,-1-9 0,-1-9 1,-2-6-1,1-3 1,2-2-1,1-4 807,-1-4 0,0-4 1,0 2-1,2 4 1,-1 3-1,1 4 1,-1 4 733,-1 3 1,5 4 0,0 7 0,4 3 0,2 5 0,0 2-1143,4 2 0,0 0 0,6 0 1,2 0-1,1 0 0,4 2 0,0 1 287,2 1 0,10 7 0,-2-4 0</inkml:trace>
  <inkml:trace contextRef="#ctx0" brushRef="#br0">26220 13727 13086,'-17'-10'474,"-1"-4"0,-4 7 0,4 13 0,0 15 9,-1 11 1,3 15-1,-5 4 1,2-4-1,1-2 1,0-8 0,0-2-531,2-1 0,1-3 1,2 3-1,1 0 1,2 1-1,2 2 0,2 0-1244,3-2 0,2-8 0,2-9 0,4-5 1382,4-4 0,8-3 0,4-6 1</inkml:trace>
  <inkml:trace contextRef="#ctx0" brushRef="#br0">26074 14260 10307,'9'-27'0,"-2"1"0,-1 1 0,-3 1 0,-2 3 0,-1 2 1392,0 3 0,2 7 0,1 6 0,3 6 0,1 7-1252,4 6 0,0-1 0,3 3 1,-1-3-1,2-2 0,1 0 0,3 1-665,2-1 1,-3-4 0,3-2 0,-2-1 0,-3-3 0,-1-1-1,-3-4 1047,-3-2 1,1 1-1,-4-5 1,1 1-1,4 0 746,1-4 1,-3 5 0,1 2 0,3 4 0,5 6 0,4 7-1240,6 8 0,4 10 1,5 3-1,-2 2 1,4 1-1,1 1 1,0 4-8890,-6 1 8949,-5-5 0,-2 2 0,0-7 0</inkml:trace>
  <inkml:trace contextRef="#ctx0" brushRef="#br0">13943 14073 8271,'0'-13'0,"0"0"-27,0 0 1,8-1 0,2 1 0,3 0 0,-1-1 0,0 1 0,0 0 0,0-1 0,-2 2 0,-2 2 0,-2 1 3302,-3-1 1,-2-2 0,-1 2-1737,0 5 0,0 17 0,0 15 0,0 1 0,0 1-1014,0 2 0,0 4 0,0 3 0,0-1 0,0-3 1,0-1-579,0-4 1,1-2 0,2-5 0,3-4-886,2-3 1,-1-6-1,2-8 1,-5-11 684,-2-8 1,-1-6 0,2-5 0,2-2 0,-1-1 0,1 1-1,1 0 679,1 2 0,2 2 0,6 3 0,1 4 0,3 0 0,2 4-311,3 1 1,1 3-1,3 2 1,0 3-1,0 1 1,-2 3-1516,-1 1 1,0 10-1,2 3 1,-1 7 1398,1 3 0,0 7 0,-1 6 0</inkml:trace>
  <inkml:trace contextRef="#ctx0" brushRef="#br0">14983 13754 8343,'7'-46'6629,"1"13"-5426,-4 6 1,-2 19-1,2 18 1,-2 5-1,-2 4 1,0 2-1,0 5 1,-2 7-644,-2 7 1,-4 15 0,-3 1 0,0 3 0,4 1 0,-1-4-1998,1-3 1,4 8 0,-1-8 0,2 2 0,5-2 1436,6-4 0,0-3 0,10-6 0</inkml:trace>
  <inkml:trace contextRef="#ctx0" brushRef="#br0">15290 14034 8325,'1'-46'3233,"4"6"0,-2 17 0,5 15-2346,3 5 1,1 3 0,1 1 0,2 3 0,3 7 0,4 5 0,2 6-182,-2 4 1,6 5-707,-6 0 0,6 12 0,-7-2 0</inkml:trace>
  <inkml:trace contextRef="#ctx0" brushRef="#br0">15210 14300 15835,'-6'-40'679,"10"24"0,1 11 0,7 11-833,5 3 0,4 3 1,7-3-1,3 3 0,8 1 154,8 0 0,2 7 0,10 0 0</inkml:trace>
  <inkml:trace contextRef="#ctx0" brushRef="#br0">16196 14313 8143,'-19'-7'1068,"4"8"0,-3 13 0,3 8 1,2 6-632,0 3 1,-1 0 0,1-4 0,0 0 0,1-1 0,2 2-1,2 1 1,2-1 189,3-3 1,2-7 0,1-1 0,0-2 0,1-3-1162,4-3 0,1-9-1,4-10 1,-1-7 0,1-6 0,2-7 359,1-6 1,1-2-1,-1-4 1,-1 1 0,-2 0-1,-1 2 1,0 2 578,-1 3 0,3 3 0,-3 9 0,1 4 1,0 5-1,2 4 0,4 4-1375,3 4 0,4 2 0,-1 4 971,4 4 0,-1 8 0,8 4 0</inkml:trace>
  <inkml:trace contextRef="#ctx0" brushRef="#br0">16756 14300 8115,'0'-24'3447,"0"-2"0,1 9-2779,4 13 0,2 8 1,7 8-1,-1-1 1,-1-2-1,-2 2-109,-1 6 1,-6-3 0,2 6 0,-5-1 0,-5 3-1,-5 2-820,-7-2 1,1-1 0,-5-5 0,2 2 0,3-2 0,2-1 0,4-2 141,1 1 1,5-3 0,-4 0 0,2-2 0,4 1-234,0 2 1,8 1 0,3 1 0,4-1 0,5 0 0,4-1 0,5-2-5230,4-1 5581,3 0 0,12-1 0,1-2 0</inkml:trace>
  <inkml:trace contextRef="#ctx0" brushRef="#br0">17343 14380 8137,'-14'-40'921,"1"13"1,-2 11 0,-1 15-23,-2 12 1,0 9 0,5 6 0,0 0 0,-2-3-1,-2-1 1,0 4 0,0 3-1088,3 7 1,0 7-1,1 3 1,1-2 0,3 0-1,5-2 188,2 1 0,2 0 0,0-3 0</inkml:trace>
  <inkml:trace contextRef="#ctx0" brushRef="#br0">17049 14673 8137,'8'-40'4456,"-4"2"-3216,-2 2 0,2 10 0,2 8 0,3 4-1578,6 6 1,-1 2 0,9 6 0,2 1 0,4 4 0,10 5 0,5 5 337,5 2 0,18 1 0,-5-4 0</inkml:trace>
  <inkml:trace contextRef="#ctx0" brushRef="#br0">17729 14540 8241,'-13'-27'662,"-5"12"1,-1 10-1,-1 12 125,1 15 0,1 3 1,5 6-1,0-2 1,-1-3-1,1-1 0,1-2-146,3-6 1,-1 3-1,6-1 1,1 0 0,1 0-1,2-2-1034,0-3 0,6-2 0,3-4 0,3-8 0,1-8-263,0-4 0,1-7 1,-2-3-1,-2-3 0,-1-3 1,1-2-1,1-2 1374,-2-3 0,1 1 0,-6-1 0,-1 5 0,-1 7 0,-1 5-485,4 3 0,-2 9 0,6 6 0,2 9 0,6 6-350,5 3 117,3 5 0,8-8 0,1 4 0</inkml:trace>
  <inkml:trace contextRef="#ctx0" brushRef="#br0">18022 14633 8204,'-13'-6'5328,"0"-7"1898,-1 4-6415,7-3 1,7 24 0,12 6 0,6 6 0,7 2 0,1 1 0,6 1-1713,0 3 0,-1-1 0,3 4 901,-1-2 0,4 11 0,-3-1 0</inkml:trace>
  <inkml:trace contextRef="#ctx0" brushRef="#br0">14703 13647 9199,'-7'-27'-32,"1"1"1,6 1 172,0 2 0,6-2 171,3 3 0,7 1 1,2 0-1,-1 1 0,1 0 1,0 1-1,-3 3 1,-3 3-1,-5 2-123,-1 2 0,-5 6 1,-9-1-1,-12 2 0,-8 2 1,-7 0-1,-2 2 1,-2 1 74,-1 1 1,6 2 0,-9-3-1,0 2 1,3-2 0,0-2 30,0-1 0,8 0 1,-8 0-1,1 0 1,2-1-1,-1-2-254,-2-2 0,1 1 0,-10 4 1,-1 0-1,-2 1 0,-1 5 1,1 6-327,3 4 1,-1 10-1,5-1 1,4 4-1,2 2 1,7 1 144,3-1 0,0 4 1,8-2-1,0-1 0,4 1 1,3-4 382,5 0 1,3-3 0,6 2 0,0 4 0,2 3 0,2 4 0,7 2 148,5 3 1,11-1 0,10 6 0,4 2 0,5 0 0,3 3-319,-22-27 0,1-1 0,25 26 0,-24-27 0,1 0 0,28 23 1,0-2-1,0-2 0,1 0-54,-28-21 1,0-1 0,28 21 0,1-6 0,-4-5 0,-1-2 0,-3-6 180,-1-4 1,1-3 0,3-8 0,1-5-1,4-3 1,0-1 0,4-1 308,1-3 1,2-4 0,-4-5 0,-2-3 0,-5-5 0,1-6 0,-4-2-677,-3-4 0,-5-6 1,-10-8-1,-3-3 0,-6-8 1,-5-4 116,-8-6 0,-8 30 0,-2 0 1,-5-37-1,0 35 0,-2 1 1,-1 0-1,-3 0 0,-2 1 1,-1 0-360,-14-33 1,-8 9-1,-5 4 1,-7 5-1,-6 4 1,-4 4 0,-6 6 121,-3 3 1,28 19 0,-2 1 0,0 3 0,-1 1 0,-1 1 0,-1 0 0,0 2 0,0 0 0,-1 1-1,0 1 1,0 1 0,1 1 37,0 0 1,1 1 0,-4 0 0,2 2 0,3 2 0,1 3 0,-36 6 0,3 8 0,7 9-1611,3 5 0,0 7 1848,8 7 0,24-18 1,2 2-1,-21 26 1</inkml:trace>
  <inkml:trace contextRef="#ctx0" brushRef="#br0">17916 13367 8026,'7'-27'494,"4"7"0,-6 3-116,3 7 1,-5 6 0,1 8-1,-2 6 1,-2 7 0,-2 5-1,-4 3 1,-6 3 0,-4 2-43,0 1 0,0 5 1,-1-5-1,1-2 1,3-1-1,4-1 0,3 0 1,3-1-1094,1 1 1,4-6 0,2-2-1,5-3 757,3-2 0,1 2 0,1-9 0</inkml:trace>
  <inkml:trace contextRef="#ctx0" brushRef="#br0">18049 13514 7949,'-7'-48'4387,"-5"14"-4213,10 15 0,-4 19 0,6 9-352,0 3 1,6 1 0,3 2-1,3 1 1,1 3 0,1 1 177,-1-1 0,0 5 0,1-4 0</inkml:trace>
  <inkml:trace contextRef="#ctx0" brushRef="#br0">18316 13567 7925,'-6'-24'456,"-3"7"1110,-3 5-758,5 12 0,2 0 0,10 1 0,2 4 1,2 4-711,0 2 1,-6 4 0,3 1-1,-2 4 1,1 0 0,-3 3-1,1-1-956,2 0 0,-4-4 1,4 3-1,-2-2 0,0-3 1,3-3 521,1-4 1,-2 2 0,3-7 0,1-2-1,-1-5 1,-4-6 904,-2-3 1,-2-1 0,0-1-1,0 1 1,0-2 72,0-3 1,1 4-1,2-4 1,2 3 0,-1 3-1,2 2 1,1 1-160,1-1 0,8 4 0,-1 1 1,4 4-1,5 1 0,1 0-793,2 0 1,-1 1 0,1 2 0,-2 3-1,-1 0 1,-3 1 0,-2-1-2202,-3 0 1,-10-1 2869,-10-5 1,-4 0 0,-10 0 0,4 0-1,0 0 1,1 0 295,0 0 0,5 3 1,4 4-1,4 8 1,4 4-1,8 6 1,7 3-2007,8 4 0,13 3 1351,0-4 0,15 6 0,-1-3 0</inkml:trace>
  <inkml:trace contextRef="#ctx0" brushRef="#br0">19542 15086 8040,'-6'-19'179,"5"-2"0,1 11 1,8 6-1,4 5 0,2 3 1,-1 2-1,2 0 0,1 0 1,2-1-1,-2-1 1,-1 1-1,-2-1 572,1 2 1,0-5 0,3 4 0,1-4 0,-2-1 0,-1 0 0,-1 2-564,4 2 0,-3-1 0,4 6 0,-1 1-188,0 2 0,0 2 0,-5-1 0</inkml:trace>
  <inkml:trace contextRef="#ctx0" brushRef="#br0">19369 15539 8201,'-14'-40'1047,"8"14"0,6 8-1019,8 11 0,5 5 0,5 1 1,3-2-1,2-3 0,1 0 0,3 0 1,-1 3 208,4 2 0,0 1-237,-4 0 0,7 11 0,1 4 0</inkml:trace>
  <inkml:trace contextRef="#ctx0" brushRef="#br0">20288 15393 10089,'0'-34'1697,"0"15"0,0 14 1,0 11-1530,0 6 1,0 1-1,-1 2 1,-2 1 0,-3 4-1,-1-1 1,-2 2-254,1-1 0,-2 1 0,4 1 1,0-4-1,0-3-413,3-2 0,3-7 0,5-7 1,4-10 434,3-5 0,7-9 1,1 0-1,3-5 0,-3 0 1,0 2 791,-4 2 1,-1 3 0,-2 3 0,0 2 0,1 5 1097,-1 2-1907,0 8 0,1-3 1,-1 8-1,0 4 1,2 6-1,3 7-1926,4 6 0,5-1 0,3 8 2006,1 1 0,18 1 0,-1 6 0</inkml:trace>
  <inkml:trace contextRef="#ctx0" brushRef="#br0">21262 15220 8153,'0'-31'266,"0"-1"0,-6 16 0,-3 18 0,-2 17 0,0 13 410,-3 7 1,4-4 0,-9 1 0,1 1-1,-1 2 1,-2 3 0,-1 6-981,1 5 1,-3 14 0,6 1 0,2 3 303,1 2 0,2-2 0,0-5 0</inkml:trace>
  <inkml:trace contextRef="#ctx0" brushRef="#br0">17756 12181 8157,'-27'-55'0,"11"6"0,4 18 0,6 9 119,8 6 0,8 8 1,11 4-1,4 2 1,9 2-1,7 0 1,8 0-1,2 0 1,0 3-1,1 5 1,5 5 103,2 2 1,-3 6 0,3 2 0,1 6 0,3 5 0,-28-16 0,0 1 0,2 2 0,0 1 0,1 1 0,-1 1-178,2 3 0,-2 1 0,-1 0 0,1 1 0,0 4 0,1 1 0,0 2 1,0 1-1,-2 0 0,-1 1 0,0 4 0,-1 1-189,-1 1 1,-2 0 0,1 1-1,-2 1 1,-2-1 0,-1 0-1,1 2 1,-1-1 0,-2 1 0,0 0-1,-1 1 1,0 0 27,-2-1 0,-1 1 0,-2-2 1,-1-1-1,-2 1 0,0-1 1,0 1-1,-1 0 0,-1-2 1,0 0-1,1 0 0,0 0 217,-1-2 0,0-1 0,1-2 0,0 0 0,0 0 0,1-1 0,2 2 1,1 0-1,1 0 0,1-1 0,3 1 0,0 0 0,1-2 0,0-1 104,2 0 0,1 0 0,4 3 1,1 0-1,0-1 0,-1 1 1,2 0-1,0 0 0,3 1 1,0 1-1,1-2 0,0 1-240,0 0 0,0-1 0,2 2 0,1-1 0,-2 1 1,1-1-1,-1 1 0,2-1 0,0 2 0,0 0 1,0 0-1,0 0 0,1 0 0,0 0-144,3 0 1,-1 0-1,-1-3 1,0 0-1,4 2 1,1 0-1,0 1 1,0-1 0,0-2-1,0-1 1,4 2-1,2-2 119,1 1 1,1-1 0,-4-3-1,1-1 1,4 0 0,1-2-1,0 0 1,0-1 0,-3-2-1,0 0 1,1-2 0,0 0-1,-3-2 1,-1 0 104,0-2 1,0 0 0,5 0 0,0-2 0,-6-2 0,0-1 0,2 0 0,-1-1 0,1 0 0,-1-1 0,-2 1 0,-2 0-18,-2-1 0,-1 0 0,2 0 0,-1 0 1,-6-1-1,-2-1 0,2 2 0,-1 0 1,0 1-1,-1 0 0,0-1 0,-1 1-217,0 1 1,1-1-1,2 3 1,1 1 0,-2 1-1,-1 0 1,0 1 0,0 0 187,-1 1 0,0 0 0,1 1 0,1 0 0,-3-1 0,0 0 0,-1-2 0,0-1 0,-3-3 0,1 0 0</inkml:trace>
  <inkml:trace contextRef="#ctx0" brushRef="#br0">22688 17805 8756,'-39'7'0,"1"8"0,1 10 343,0 10 0,-15 9 0,0 5 0,22-23 0,-2 0-241,-3 0 1,-3 1 0,-7 4-1,-3 0 1,-4 1 0,-3 0-1,-3-1 1,-2 0 0,-5 0 0,-2-3-1,0-1 1,-1-3-476,2-2 1,-2-3 0,-5-6-1,-1-4 1,3-3 0,0-3-1,-2-2 1,-1-2 0,1-3-1,-1-4 1,3-3 0,0-3 269,2-2 0,1-5 1,19 3-1,1-2 1,-1-1-1,0 0 0,0 0 1,-1-1-1,0-1 1,0 0-1,-1-2 0,0-1 1,-1 0-1,1-2 1,0 0-1,0 0 1,1-2-1,-2-1 0,1-1 1,0-1 259,-1-1 0,1-1 1,0 0-1,0 0 1,1 0-1,-1-1 1,0-3-1,1 0 0,-1 0 1,0-1-1,0 0 1,0 0-1,1 0 1,1 0-1,-1 0 1,-1-2-1,0 0 0,0 0-99,0-1 0,1-1 0,0 1 1,2 0-1,1 1 0,0-1 1,-1-1-1,0 0 0,0-1 1,1 1-1,0 1 0,1 0 1,1 2-1,0 1 0,0-1 1,-1 1-1,1-1 0,0 1-58,0-1 0,0 0 0,1 2 0,3 3 0,0 1 0,0 0 0,-1-2 0,-1-2 0,1 1 0,2 3 0,0 1 0,1 0 0,-15-13 0,0 0 0,4 3 0,1 0 0,4 1 0,1 1 0,-2 3 0,0 0 0,3-2 0,0 0 0,4 4 0</inkml:trace>
  <inkml:trace contextRef="#ctx0" brushRef="#br0">13410 14180 8206,'-27'-6'0,"-5"3"0,-4-4 0,-2 1 116,-2 3 0,-5 3 0,-1 3 0,1 3 0,-3 3 1,2 3-1,-1 1 0,-1-1 0,-2 0 0,-2-2 1,-3-1-1,-1-5-149,-2-2 0,-7-10 1,0-5-1,-5-8 1,34 8-1,0-2 1,-2-1-1,0 0 1,-2-3-1,-1-1 1,-1 0-1,-1 0 161,1-1 1,-1-1 0,-2-2 0,1-1 0,1 1-1,1-1 1,1 0 0,1 0 0,0 0 0,1 0 0,2 1-1,0 0 1,1 1 0,0-1 65,1 0 1,0 1 0,3 0-1,0 1 1,2-1 0,0-1-1,-1 0 1,1 0 0,-29-22 0,29 23-1,0-1 1,-26-23-543,1-4 1,27 24-1,0-2 1,0-1 0,0-1-1,1 0 1,0-1 0,1-3-1,-1 0 287,2-1 1,0 0 0,2 0 0,0 0 0,-1 0 0,0-2 0,1 1 0,1-1 0,0 0 0,1-1 0,0-2 0,0-1 0,2 0 0,0 0 214,1-1 0,0 0 0,0-1 0,1 0 0,2 2 0,1 0 0,2 0 0,1-1 0,0-1 0,2-2 0,3 1 0,1 0-284,1-1 1,2 0 198,0-2 1,2 1 0,0 8 0,2 0 0,0-3 0,2 1 0,1-1 0,3 1 0,2 1 0,2 0 0,3 0 0,1 1-182,4 1 0,0 1 1,0 2-1,2 0 0,2 0 1,1-1-1,-1 2 1,2 0-1,0 1 0,1 0 1,1 0-1,1 0 1,-1 2-1,1 0 23,-1 2 0,1 0 1,0 2-1,1 0 1,-1 0-1,0 0 1,-1 1-1,1 1 1,0-1-1,0 1 0,1 1 1,-1 1 134,2 0 1,-1 0 0,26-20 0,4 6 0,-3 1 0,3 1 0,-1 2 0,0 5 0,-3 6-269,-1 3 1,-3 5 0,-2 7-1,-4 1 1,-3 5 0,-4 3-1962,-1 7 2183,-5 9 0,-5-2 0,-6 7 0,2 3 0,1 8 0,2 8 0</inkml:trace>
  <inkml:trace contextRef="#ctx0" brushRef="#br0">24021 11608 8395,'-27'-19'-6,"-5"8"1,-2-2 0,-3 3-1,-2 2 1,-2 4 1,-2 1 422,3-2 1,7 4 0,5-5 0,6 2-1,5-1 1,13 2 0,22 2 0,26 1 0,32 1-1,-27 1 1,2 2-151,11 2 1,2 1 0,7 0 0,2 1-1,-21-1 1,1 1 0,1 1 0,1 0-1,0 0 1,2 1 0,3 1 0,2-1 0,0 2-1,1-1 1,0 1 0,2 0 0,1 0-1,1 0 1,0 0 0,-1 0 0,0-1 0,0 1-567,0 0 0,0-1 0,-1 0 1,0 2-1,-1 0 0,0 0 0,-3-1 1,-1 0-1,1 1-128,-2 1 1,0 0 0,-1 1 0,-3-2 0,-1 1 0,0 0 0,3 2 0,0-1 0,1 0 0</inkml:trace>
  <inkml:trace contextRef="#ctx0" brushRef="#br0">15890 15220 17617,'-12'7'-1232,"3"8"0,4 10 1035,4 9 1,1 5 0,0-1 0,0-2 0,3-5 0,4-5 0,10-3 0,5-6 0,7-3 0,4-5 0,5-5 0,4-3 66,2-1 0,7 0 1,-2 0-1,2 0 277,3 0 0,-1 6 1,0 2-1</inkml:trace>
  <inkml:trace contextRef="#ctx0" brushRef="#br0">15916 15340 23136,'-26'-21'-957,"-1"-10"1,0 3-1</inkml:trace>
  <inkml:trace contextRef="#ctx0" brushRef="#br0">16236 14727 8192,'-19'-39'0,"4"11"0,-3-3 683,3 10 0,8 11-417,3 1 0,8 6 0,8-2 0,9 4 0,11 1 0,10 0 0,11 0 0,9 0 0,14 0 0,-35-1 1,2 0-20,5-1 0,0 0 0,3 1 0,-1 1 1,3-3-1,-1 1 0,0 0 0,-1 1 0,-1 0 1,0-1-1,-2-1 0,-1 0 0,-1 0 1,0 0-1,-3 0 0,0 0 0,-2 2 0,-1-1-708,-1 1 0,-1 1 0,26 1-132,-2 4 1,-6 2-1,-2 7 1</inkml:trace>
  <inkml:trace contextRef="#ctx0" brushRef="#br0">16303 15140 8452,'29'-27'0,"-3"0"1074,-6 1 0,-6 9-630,-5 4 1,-8 9-1,-2 1 1,-11 6-1,-8 7 1,-3 6 0,-2 7 168,-4 2 0,-2 7 0,2 4 0,-2 2 0,1 2 0,2 0-801,1 0 0,2-4 1,3-1-1,4 1 1,5-1-1,2-1-896,2-1 0,6-2 0,-1-3 0,3 0 1084,1-1 0,0 9 0,0-8 0</inkml:trace>
  <inkml:trace contextRef="#ctx0" brushRef="#br0">16436 15566 9782,'0'-27'0,"-1"2"0,-4 3 2636,-4 4 1,2 9-2458,-2 5 0,0 8 0,-3 5 0,2 5 0,2 2 1,1 3-487,0 2 1,4-3 0,-2 2 0,4 1 0,2-2 0,4 1-945,4-4 0,2-3 1349,3-4 1,-7-9 0,-4-10 0,-7-5 0,-10-4 0,-5-1 0,-3 1 427,0 3 1,5 1 0,0 2-1,2 1 1,3 2-598,3 1 0,6 7 0,10 2 0,10 8-939,6 3 0,9 3 0,12-1 1010,5 0 0,3 1 0,1-1 0</inkml:trace>
  <inkml:trace contextRef="#ctx0" brushRef="#br0">16743 15539 8027,'-14'-5'852,"-5"-3"1,-2-4-1,1 3 1,2 5 0,3 2-486,2 2 1,4 2-1,1 2 1,2 5 0,4 3-1,2 1 1,4 2-224,5 3 1,3-2 0,1 5-1,2-2 1,1-2-768,2-3 1,4-2 0,-4-3-1,-2-4 1,-1-4 389,-2-1 0,-5-1 1,-5-4-1,-5-4 1,-4-3-1,-1 1 960,-3 2 0,2-2 1,1 5-670,1-1 1,13 4-1,12-1 1,10 2 0,9 2-59,9 0 0,2 0 0,11 0 0</inkml:trace>
  <inkml:trace contextRef="#ctx0" brushRef="#br0">17289 15340 9443,'-10'-18'0,"-3"0"0,-4 2 0,-1 2 1357,1 6 0,-1 2 0,5 7-1050,-1 4 0,2 3 1,2 12-1,3 5 1,-1 6-1,2 2 1,0 2-170,3 4 1,2-7 0,1 7 0,0-5 0,0-6 0,0-3 0,0-4-1113,0-2 0,4-1 628,1-5 1,-2-11 0,-8-8 0,-4-8-1,-2-5 1,-3 0 1075,1 0 0,-2-4 0,-1 6 0,-2 2 0,2 3 0,1 5-687,2 1 1,5 3 0,4 7 0,2 5-1,4 3 1,4 3-331,7 2 0,8 0 1,10 5-1,7 0 1,8-1 286,8-3 0,8-4 0,-1 0 0</inkml:trace>
  <inkml:trace contextRef="#ctx0" brushRef="#br0">17702 15086 7981,'-20'-6'1102,"-5"6"1,2 2 0,0 10-625,0 8 0,-2 6 1,3 0-1,-2 2 1,1 4-1,2 2 1,0 3 1607,0 3-1695,5-3 1,3 14 0,8 0 0,5 4 0,8 2-1,8 1-3087,9 1 0,12-2 2696,3 5 0,-15-34 0,2 0 0,3 2 0,1-1 0</inkml:trace>
  <inkml:trace contextRef="#ctx0" brushRef="#br0">17862 15593 10288,'-7'21'246,"-5"4"0,3-3 1,-3 3 274,-1 2 1,1-1-1,2 1 1,1 0 0,0-1-1,2 0 1,2-4-82,4-5-413,1-2 0,0-10 0,1-10 0,2-12 0,3-12 0,2-6 0,0-5-159,0-5 1,4 3-1,-3-6 1,1 4 0,0 4-1,-2 4-176,-2 4 1,3 6 0,-5 9 0,0 2 0,2 3-1357,3 3 0,3 9 1664,1 9 0,1 9 0,-1 3 0</inkml:trace>
  <inkml:trace contextRef="#ctx0" brushRef="#br0">18209 15526 8037,'-1'-27'0,"-2"2"2712,-2 3-2438,1 9 1,4 13 0,0 10 0,-2 6-1,-1 5 159,-1 0 1,-5-2 0,3-6 0,0 1 0,0-1 0,2 0-239,-2 1 1,4-5 0,-2 0-361,2 1 1,4-4 0,2-2 0,5-2 0,3-1-1,1 2 1,2 3-913,3 2 0,3 0 0,5 6 1077,1-1 0,11 6 0,4 2 0</inkml:trace>
  <inkml:trace contextRef="#ctx0" brushRef="#br0">18409 15340 9394,'0'-33'707,"0"6"0,6 13 1,3 12-1,3 8-529,1 7 1,0 5 0,1 0 0,-1 4 0,0 5 0,1 4 0,-3 6-1,-2 4 436,-4 4 0,-4 7 1,-2-5-1,-4-1 1,-5 3-1,-5 1-950,-3 3 0,-10 5 0,0 3 0,-4 2 336,14-29 0,-2 1 0,-4 2 0,-2 1 0,-1-1 0,-1 0 0</inkml:trace>
  <inkml:trace contextRef="#ctx0" brushRef="#br0">21542 12647 8255,'-14'-57'0,"-2"14"0,-3-3 0,-8 18 0,-4 14-45,-8 7 1,-12 3 0,-4 4 0,-5 0 0,-5 0-1,-3 0 1,-3-2 0,1-1 0,-1-1 0,-1 2 0,32 4-1,0 2 1,-2 3 0,1 4 0,-4 4 0,1 2 163,-1 4 0,1 4 0,0 7 0,1 4 0,-2 9 0,1 4 0,-1 8 1,1 4-1,15-17 0,2 1 0,0 1 0,0 4 0,1 2 0,2 0 1,2 0-1,1 0 0,2 1 0,2 1 0,1 1 0,3 0 0,2-1 1,2-1-1,1 0-123,1 0 0,2 0 0,2 0 0,2-1 0,1 0 0,2-1 0,6 16 0,4-2 0,3-4 0,5-2 0,5-4 0,4-3 0,2-6 0,4-2 0,4-3 0,2-4-67,3-2 1,3-4-1,4-4 1,4-4-1,12-1 1,4-4 0,-20-7-1,0 0 1,2-2-1,5-1 1,1 0 0,1-2-1,4 0 1,1-2-1,1-1 1,4 0 0,1-2-1,0-2 166,-15 1 1,0-2 0,1 0 0,1-1 0,2-1 0,2-1 0,0-1-1,0-1 1,-1-2 0,0 0 0,0-2 0,0 0 0,-3-1 0,0 0-1,-1-1 1,-1-1 0,18-5 0,-2-2 0,-1-2 0,-4-2 0,-1-2 0,-1-1-284,-2-2 1,-2-1 0,-1-3 0,-3-2 0,-1-3 0,-3-1 0,-7 0 0,-3-2 0,-2-1 0,-3 1 0,-1-1 0,-4-2 0,-3 0 0,-2-1 0,-3-1 187,-3-1 0,-2-1 0,-1 0 0,-2-1 0,0 1 0,-2-2 0,-2-4 0,0-1 0</inkml:trace>
  <inkml:trace contextRef="#ctx0" brushRef="#br0">3106 10795 8332,'-7'-25'0,"1"9"310,6-7 1,0 14 0,0 9 0,1 9 0,2 8 0,3 5 0,1 6-1,2 9 1,0 12 0,-1 13 0,-5-25 0,-1 2 0,0 5 0,-1 2 0,0 6-1,-2 1 1,0 6 0,-2 2 43,-1 4 1,-1 2 0,-3 4-1,-2 3 1,4-22 0,-1 2 0,0 0-1,-1 3 1,1 2 0,1 0-1,0 0 1,0 2 0,2-1 0,-1 3-1,2 1 1,0-1 0,1-2-1,1 0 1,0 0 0,0 1 0,1-1-1,-1 0-352,1-1 0,0 0 1,0-1-1,1-4 1,-1-2-1,1 1 1,0 1-1,-1 0 1,2-1-1,0 20 0,2-1 1,-1-7-1,1-1 1,1-3-1,2-2 1,0-5-1,1-2 1,0-4-1,1 0-632,0-5 0,-1-1 0,-1-4 0,1-1 1,3 32-1,0-8 0,-4-9 0,-1-10 0,-3-9-754,-1-7 0,-4-11 1,-1-6 1383,-1-13 0,-7-28 0,4-18 0</inkml:trace>
  <inkml:trace contextRef="#ctx0" brushRef="#br0">3173 10782 9387,'-30'-57'305,"3"4"1,5 4 0,13 14-1,5 5 33,2 6 0,2 5 0,3 4 0,5-1 1,8-2-1,8 2 0,11 0 0,11-1 5,12 0 1,-22 5-1,2 1 1,4 1-1,2 1 1,3-1-1,2 1 1,7-2-1,2 1 1,3 0-1,1 1-154,3-1 0,2 1 0,3 0 0,1 1 0,-4 3 0,0 0 1,1 0-1,1 1 0,1 0 0,0-1 0,-2 1 0,-1 1-161,1 0 0,0 1 0,-1 2 0,-2 0 0,-1 2 0,0 1 0,-4 1 0,0 2 1,-2 2-1,-1 2 0,-3 2 0,-1 3 0,-2 1 0,-2 3-188,-2 1 1,-2 3 0,0 3 0,-2 3 0,-5 2 0,-1 3 0,-1 2-1,-2 2 1,-3 3 0,-3 3 0,0 5 0,-3 4 0,-2 5 0,-3 4 238,-1 4 1,-4 4 0,-5-18 0,-1 1 0,-2 2-1,-2 2 1,-2 0 0,0 2 0,1 3 0,-1 0-1,-1 2 1,0 4 0,-1 1 0,-1 0 0,0 3 0,-1 1-1,-1 1 1,1-17 0,-1 0 0,0 0 0,0 0 8,0 1 1,0-1-1,0 1 1,1 0-1,-1 1 1,0-1-1,1 1 1,0-1-1,0 0 1,1 0-1,0-1 1,1 1-1,-1 0 1,0-1-1,1 1 1,1-1-1,0 16 1,0 0-1,2-2 1,2-2-1,1-2 1,1 0-148,2-3 1,1-1 0,1-2-1,-2-5 1,0-1 0,2-1-1,2-4 1,0-1 0,1 0-1,7 20 1,-1-2 0,0-5-1,0-3 1,-1-3 0,0-2 31,-2-4 1,-1-1-1,0-7 1,-1-1 0,-3-3-1,-1-2 1,10 29 0,-5-8-1,-7-9 1,-6-8 158,-2-7 1,-5-11-1,-8-6 1,-14-5-1,-19-8 1,-20-8-95,27 0 1,-3-3 0,-11-3-1,-3-2 1,-2-3 0,-2 0-1,-5-1 1,-3 1 0,-5-1-1,-2 0 1,23 6 0,0 1 0,-1 0-502,1 0 0,-1 1 0,-2 0 388,-5-2 1,-1 1 0,0 1 0,6 5 0,0 2 0,-1-1 0,-4 0 0,-1 0 0,0 0 0,2 2-1,1 0 1,0 1 0,2-1 0,1 1 0,0 1 0,1-1 0,0 1 0,1 0-34,0 2 0,0 0 0,1 0 0,-16 1 0,1 0 0,0 3 0,1 1 0,7-3 0,1 0 0,6 0 1,2 0-1,5 0 0,2 1 0,-32 4 108,10-1 0,8-2 0,6 2 0,0-3 0</inkml:trace>
  <inkml:trace contextRef="#ctx0" brushRef="#br0">3732 11368 8028,'0'-35'22,"0"-1"491,0 6 0,0 19 0,-1 11 0,-2 7 0,-3 6 0,0 7 0,-1 6 0,1 8 0,-2 5 0,2 2 32,1 4 1,0-8 0,5 3 0,2-3 0,1-3 0,2-5 0,1-5-567,0-6 1,3-3 0,-3-4 0,0-3 310,0-8 0,-2-12 0,-4-10 1,0-3-1,0-4 0,0-2 141,0-4 0,0 2 1,0 2-1,0 3 1,0 1-1,0 2 1,0 3-56,0 4 0,5 3 0,1 4 0,0 0 0,1 4 0,1 1-750,2 3 0,3 1 0,4 2 0,0 2 0,1 2 1,1 5-891,4 3 1,2 6-1,1 1 1,1 2 0,0 1-1,-1-1 1264,1-3 0,6 2 0,1 1 0</inkml:trace>
  <inkml:trace contextRef="#ctx0" brushRef="#br0">4292 11221 11479,'-4'-31'0,"-1"2"1728,2 4 0,3 11 0,3 14-1400,2 8 1,1 4 0,-2 2 0,4 4 0,1 4 229,-1 3 1,0 8-1,2 3-1213,-1 2 1,0 5 0,3 0-1,-2-2 1,-1 2 0,1-1 654,2-1 0,8 5 0,0 2 0</inkml:trace>
  <inkml:trace contextRef="#ctx0" brushRef="#br0">4639 11315 10950,'0'-37'2296,"0"-3"-2508,0 9 1,1 11 0,4 17 0,4 5-1,4 4 1,3 1-18,2 4 1,6 0 0,-2 4 0,3 2 0,2 2 228,0 2 0,-1 1 0,1 4 0</inkml:trace>
  <inkml:trace contextRef="#ctx0" brushRef="#br0">4666 11528 8186,'-18'-12'3025,"0"-6"-2605,6 1 0,8 5 0,8 10 1,5 7-1,4 1 0,5 1 1,6 0-1,5 4-420,7 1 0,8 1 0,4 0 0</inkml:trace>
  <inkml:trace contextRef="#ctx0" brushRef="#br0">5132 11461 8148,'-13'-11'3289,"-1"-1"-2808,1-6 1,6 12 0,2 15 0,4 3 0,1 1 0,0 0 0,1 1-440,4-1 0,-2 0 1,4 1-1,0-2 0,-1-2 1,2-3-899,-1-1 1,-4-4 0,2-10 0,-4-7 1026,-1-4 0,0-3 0,0-5 0,0-1 0,0 0 1,0-2-1,0 4 958,0 1 1,0 1-1,0 8 1,2-2-1269,2 2 1,3 7 0,8 4 0,2 4 0,3 2 0,5 5 138,8 8 0,4 5 0,3 7 0</inkml:trace>
  <inkml:trace contextRef="#ctx0" brushRef="#br0">5519 11328 10866,'-5'-34'4337,"1"3"-3813,-1 3 1,7 20 0,2 4 0,4 4 0,1 4 0,-2 5-808,-1 3 0,-2 7 1,-4 4-1,0 2 0,-1 1 1,-4 1-92,-3 0 0,0-1 1,1 1-1,1-2 1,3-1-1,1-3 1,4-2 118,2-3 1,4-3 0,5-2 0,2-4 0,3-1 0,4-3 515,3-1 0,3-2 0,2 0 0,2 0 0,1 0-261,0 0 0,9-6 0,0-2 0</inkml:trace>
  <inkml:trace contextRef="#ctx0" brushRef="#br0">6132 11155 9487,'-13'-34'3082,"4"9"0,1 13-2962,2 10 1,2 13-1,4 8 1,0 0 0,0 2-1,0 1 1,0 6 0,1 6-589,4 5 0,-4 8 0,4 5 0,-4 4 0,-1 1 0,0-3 468,0 0 0,0-7 0,0-1 0</inkml:trace>
  <inkml:trace contextRef="#ctx0" brushRef="#br0">5945 11515 10584,'-4'-45'0,"-1"4"0,2 7 0,3 12 0,5 10 0,5 7 0,5 2 64,3-1 1,5 2 0,1-2 0,6 2 0,7 2-1,4 2-64,4 2 0,11 4 0,-1 5 0</inkml:trace>
  <inkml:trace contextRef="#ctx0" brushRef="#br0">6505 11381 8095,'-13'-34'5691,"-1"5"-4264,1 11 1,7 8-1586,6 14 0,6-2 0,7 3 0,1 0 1,-1-1-1,0-1-289,1-1 0,-5-4 0,-2-4 1,0-5-1,-1-6 0,2-1 1,-2-1 429,0-3 0,-2 1 1,-2-1-1,1-2 1,2 1-1,1 0 212,0 6 0,3 2 0,-3 3 0,3 2 1,4 2-1,7 2 0,3 3-3819,5 2 3624,8 7 0,-2-5 0,6 5 0</inkml:trace>
  <inkml:trace contextRef="#ctx0" brushRef="#br0">7012 11022 8318,'-21'-26'3530,"3"10"-2597,9-6 1,3 13-1,8 8 1,2 5 0,5 3-1,3 4-688,1 1 0,7-2 1,0 2-1,3 3 1,-1-1-1,0 1 0,-1-1-757,-4-1 1,-2 0 0,-1 1 0,-3-1 555,-2 0 0,-3 1 1,-6-1-1,0 0 1,0 0 148,0 1 1,0 1 0,-1 1 0,-2 3 0,-2 2 0,2 3 0,2 4-278,1 7 0,-4-2 1,-4 10-1,-4 1 1,-7 1-1,-6 2 84,-6 0 0,-3-10 0,-6 2 0</inkml:trace>
  <inkml:trace contextRef="#ctx0" brushRef="#br0">6132 12288 8072,'-13'0'-16,"5"1"1,2 2 504,0 2 0,5 0 0,-1-2 382,10 2 0,4 1 0,16-3 1,9 3-1,10 0 0,11 1 1,9-1-390,7 0 0,-35-1 1,0 0-1,2 0 1,1-1-1,0 2 0,0 0 1,4 1-1,-1-1 1,-1 1-1,1 0-224,-1-1 0,1 1 0,4 0 0,1-1 1,-8 1-1,0 0 0,0-1 0,-1 1 0,-1 0 1,0 1-1,34 7 0,-1 1-12,-4 0 0,-2-9 1,-5 7-1,-4-2 1,-5-2-1,-2 0-381,-2-1 1,-6-6 0,-1 3 0,-3-1 0,-5 1 0,-1-1-1487,-4 1 0,-5 0 0,-3-3 0,-2 2 0,-3-1-1545,-1 2 0,-9-4 3166,-6 2 0,-6-14 0,-7-5 0</inkml:trace>
  <inkml:trace contextRef="#ctx0" brushRef="#br0">7905 12448 8249,'-8'-15'1278,"4"-3"1,13 5 0,7 14 0,6 10-710,6 5 1,4 2 0,-1-4 0,4 3-1,2 2 1,-1 0 0,-5 2 81,-3 0 0,-3-4 0,-3 4 0,-4 0 0,-4-2 0,-6 2 0,-3 0-658,-4 2 0,-8 2 1,-8 2-1,-10 0 1,-11 1-1,-7 1 1,-5 3-1088,-4-3 1,-2-2-1,3-3 1,0-4 0,5 1-1,3 0 1094,5 2 0,7 3 0,-2 0 0</inkml:trace>
  <inkml:trace contextRef="#ctx0" brushRef="#br0">13850 16446 8165,'7'-14'0,"5"3"0,-1 2 0,2 3 146,0 0 0,7 3 1,-10-6-1,0-1 1,2-2-1,-1-2 1,-3 1-1,-3 0 0,-2-1 1,0 1-1,1 0 1820,-1-1 0,-1 10 0,-1 8 0,2 13 0,3 6 2112,1 4-3914,-4 12 0,8-2 0,-5 10 0,0-1 0,1-3 0,-1-2 0,1-1-800,1 0 1,-1-6-1,4-1 1,-3-3 0,1-2-1,0-5 1,-1-2-8271,-2-5 8906,-2-1 0,-10-13 0,-1-4 0</inkml:trace>
  <inkml:trace contextRef="#ctx0" brushRef="#br0">13797 16646 8928,'-14'7'0,"3"-1"0,2 0 0,6 3 892,6 3 1,11 1 0,12-1-1,6-2 1,5-2 0,6-3-1,2 0 1,4-1-577,2 1 1,-5-1-317,8-4 0,2-6 0,5-1 0</inkml:trace>
  <inkml:trace contextRef="#ctx0" brushRef="#br0">14090 16659 12865,'-24'-4'0,"-2"-1"0,-3 5 0,0 9 0,-1 12 0,-1 8 552,2 5 1,5-4 0,3 0 0,2-7 0,3-3 0,2-1 0,5 2 0,5 1-961,2 0 1,2-4 0,0 2 0,2-2 0,1-4 407,1-4 0,7-7 0,-4 3 0</inkml:trace>
  <inkml:trace contextRef="#ctx0" brushRef="#br0">13797 16899 11690,'0'-27'0,"0"2"0,1 3 0,4 4 0,4 5 0,2 4 0,4 4 0,1 5 646,2 5 0,6 2 0,0 7 1,4-1-1,6 2 0,3 1-646,4 2 0,8 5 0,-1-2 0</inkml:trace>
  <inkml:trace contextRef="#ctx0" brushRef="#br0">14543 16766 8151,'0'-34'2027,"0"25"1,0 18-1,0 10-1431,0 3 1,0 2 0,0-5 0,0 2-1,0 2 1,0 3 0,0 2 0,0 3 54,0 4 0,-4 2 0,-1-1 0,1-5 0,-1-4 0,-1-4-980,-1 0 1,-2-7 0,-4 0 0,0-6 0,-1-5-360,1-4 1,0-2 0,1-4-1,1-5 1,4-8 0,1-7 610,3-4 0,2-9 0,4 3 1,4-4-1,8-2 0,4 0 1,3-1 777,-1 4 1,4 11 0,-4 2-1,0 4 1,-4 5 155,-2 1 1,-1 8 0,-1 2 0,0 4-465,1 1 1,-3 6 0,-2 2-1,-4 4 1,-5 2 0,-5-1 0,-2 0-275,-1 1 1,-3-1 0,2 0 0,-3 1 0,-1-3 0,-1 0-1654,1-2 1,4-6-1,3 1-3382,5-2 1,6-2 4668,18 0 1,17-12 0,14-3 0</inkml:trace>
  <inkml:trace contextRef="#ctx0" brushRef="#br0">15263 16592 14452,'-6'-25'2234,"-1"16"1,-5 2 0,1 14-2325,3 10 1,5 5 0,-3-4 0,1-2 0,1 0-1,-1 2 1,1 4 0,-1 3 20,3 2 1,-1 4 0,0 0 0,-2-3 0,1-3-1289,-2-2 0,4-6 0,-4 4 0,0-3 0,-2-5 0,-4-4 1357,-2-3 0,-5-2 0,-2-4 0</inkml:trace>
  <inkml:trace contextRef="#ctx0" brushRef="#br0">15036 16925 8478,'-8'-19'0,"0"-4"0,2-4 556,3 0 0,6-1 0,3 9 0,2 0-31,2-1 0,3 4 1,4 7-1,0 5 0,3 2 1,0 2-86,2 0 1,11 6 0,-5 5 0,5 3-441,4 4 0,7 6 0,4-3 0</inkml:trace>
  <inkml:trace contextRef="#ctx0" brushRef="#br0">15516 17032 10469,'-13'-1'0,"0"-4"0,-1-4 0,1-3 0,0-1 0,1-2 0,3-1 0,4-3 1404,4-2 0,2-1 0,5-5 1,9 1-1,10-3 0,9 0 1,6-2-1618,5 1 0,-4 6 1,4 4-1,-5 2 1,-5 5-1,-2 4 0,-3 3 1,-2 3 212,-3 1 0,-1 14 0,2 3 0</inkml:trace>
  <inkml:trace contextRef="#ctx0" brushRef="#br0">13597 16686 7905,'-14'0'0,"1"0"0,0-2 0,-1-2 0,6 1 493,-1-6 0,6 4 0,-2-3 1,4-3-1,1-2 0,1-3 1,2-4-1,2 0 0,-1-3 0,1 1-181,-1 0 1,2 0-1,-3-5 1,1 0-1,-1 1 1,-1-1-1,-2-1-415,0-3 1,0-3 0,0-6 0,0-2 0,-2-2 0,-2-5 0,-4-3 0,0-3 283,-1-2 0,-5 0 1,-3-3-1,0-1 1,2 2-1,2 0 1993,0 2-1980,-1-3 1,1 5 0,1-4 0,2-1 0,3-2 0,1-2-301,3 2 0,1-3 0,2 3 1,0-2-1,0-1 0,0 1-121,0 1 1,0-8-1,2 7 1,1 2-1,1-2 1,0 2 286,2-2 1,0-2 0,3 5 0,-3-1 0,-1-3 0,-1 1 503,-1-1-462,-2 0 0,-1 2 0,0 3 1,0-1-1,-1 2 0,-2-2-352,-1 0 207,-1 5 0,5-8 0,0 5 0,0 0 0,0-2 0,0 2-211,0 0 1,6-4 0,1 3 0,2-2 0,0-2 0,0 5 263,-1 2 0,2 1 0,-6 1 0,1 4 0,-1-1 0,1 1 189,-2 2 0,-2-5 0,-1 5 0,0 1 0,0 1 1,0 0-1,0-2-163,0 0 1,0 5-1,0-5 1,0 0 0,0 0-1,0 0 1,0 0-286,0 2 1,0-4 0,0 6-1,0-1 1,0-2 0,0 2 276,0 0 1,0 2-1,0 3 1,0-2-1,0-2 1,0 2 243,0 2 0,0 1 0,0 1 0,0 2 0,0 2 0,0-1-300,0 2 1,2-4 0,1 4 0,2 0 0,1 1-1,2 2 1,-2 0-145,0 1 1,-2 2 0,-2 1 0,1 1 0,1 1 0,-1-1-25,-2 0 0,-1 6 0,0-6 0,0 2 0,-1 3 0,-2 2 0,-1 1-1759,1 1 0,-3 3 1955,1 5 0,-5 12 0,2-1 0</inkml:trace>
  <inkml:trace contextRef="#ctx0" brushRef="#br0">13184 10635 8011,'-5'-27'3182,"1"1"-3116,5 5 0,7 8 0,5 7 0,0 0 0,1-2 116,-1 1 1,5-3 0,1 4-1,2 0 1,2 0 0,2 3 0,2 0-163,0-1 0,-1 2 1,1-2-1,1 2 0,2 2 1,1 2 121,-1 2 0,-2 3 0,-3 7 0,-1 1 0,-1 2 0,4 6 1,3 2-557,-1 1 0,8 7 0,3 3 0,3 2 0,6 3 0,0 2 414,3 2 0,0-1 0,1-4 0</inkml:trace>
  <inkml:trace contextRef="#ctx0" brushRef="#br0">13037 11568 8072,'0'-13'0,"0"-1"-226,0 1 31,0 0 0,0 4 0,1 1 2644,4 2-1975,-4 2 0,7 4 1,-5 1-1,3 4 1,0 5 200,-1 7-645,0-3 0,-5 16 0,0 0 0,0 5 0,0 7 12,0-1 1,0 6-1,-2 1 1,-2 1-1,-3-2 1,-2 1 0,1-3-57,2 1 0,0 2 0,3-7 0,-1-2 0,1-1 0,2-1-322,1-1 0,0 1 1,0-5-1,0 1 0,1-1 1,2-3-1,3-4 336,1-3 0,-4 0 0,3 5 0</inkml:trace>
  <inkml:trace contextRef="#ctx0" brushRef="#br0">12837 12474 8072,'-22'0'0,"1"-1"560,2-4 1,8 5 0,13 0 0,11 8-315,12 4 1,11 2-1,13 3 1,10 0 0,8 0-1,-30-9 1,1 0-1,2 0 1,0 0-1287,3 1 0,0 0 1040,1 0 0,-1 0 0,-2 0 0,-2 1 0,1 0 0,0 1 0</inkml:trace>
  <inkml:trace contextRef="#ctx0" brushRef="#br0">14290 10782 8502,'6'-20'0,"6"7"0,5 0 0,0 8-132,-2 8 1,-7 6 0,0 7 0,-1 2 0,-1-1 0,2-3 0,-1 0 0,2-1-1,0 0 1,-2 1 0,1-1 0,-2 0 132,-1 1 1,4-1 0,-3 0 0,0 1-1,2 0 1,-2 3 0,1 0 0,2 1 397,6 1 0,-1 2 0,7 7 0,1 3 0,1 5 0,3 2 1,1 2-475,3 0 0,1 6 0,0 2 0,3-1 0,1-2 1,2-4 52,5-1 1,-2-6-1,6-4 1,-2-7 0,2-5-1,2-3 270,2-2 0,0-1 0,1-2 0,-3-2 0,3-2 0,2-2-126,5 2 0,-3 2 0,2 6 0,-3 3 0,-2 2 0,-2 0-1255,0 0 1000,-1 5 0,-10-8 1,-2 5-1,-5-2 0,-2-2 1,-6-3-359,-4 0 0,-6-7 1,-7-1-1,-1-3 453,-3-3 38,-13-3 0,-5-10 0,-12-1 0</inkml:trace>
  <inkml:trace contextRef="#ctx0" brushRef="#br0">15903 11901 10317,'0'-46'-265,"0"6"1,6 21 0,3 19-20,3 15 0,1 9 0,0 4 0,1 1 0,-1 4 0,0-2 0,1-1 243,-1-5 0,0-2 0,1 4 0,-1 1 0,0 2 0,0 1 1,1-3 757,-1-4 1,-5-1 0,-3-6 0,0-4-174,-1-3 1,-5-7-1,-9 2 1,-5-4 0,-6-1-1,-4 2-741,-8 2 0,-10 4 186,-6 5 1,-20 6-1,31-8 1,0-1 0</inkml:trace>
  <inkml:trace contextRef="#ctx0" brushRef="#br0">15183 16432 13353,'0'-22'-2543,"0"0"2630,0-2 1,0 1 0,0-1 0,0 3 0,0 0 0,0 2 0,-1 1 0,-2 5-1,-3 4-129,-2 3 1,-1 2-1,-5 5 1,-3 2-1,0 2 1,0-2 0,1-2-1,0-1 1,-2 0-1,2 0 279,1 0 0,-3-6 0,-1-3 1,-1-2-1,1-3 0,1 1 0,1 1-5,-1 3 0,-4-3 0,2 5 0,-2-1 1,-4 4-1,-6 3 0,-2 1-514,-3 0 0,-6 0 0,-3 0 0,-1 1 0,-3 2 0,-2 1 259,-1-1 1,1 0 0,1 0 0,4 2 0,1-2 0,5-2 0,2-1 298,4 0 0,6 0 0,1 0 0,5 2 0,0 1 0,1 3-316,0 1 0,0 3 0,-3 7 0,-1 2 0,3 2 0,-4 2 0,0 2-80,-2 2 0,-5 0 1,1-1-1,0 1 0,-1 1 1,2 0 98,-1-1 1,2 3 0,4-8 0,1 3 0,1 0 0,2-1-6,6-2 0,2-4 0,3 4 0,3 0 1,5 2-1,2 0 0,2 2-70,0 2 0,6-1 0,3 7 1,3 0-1,3 0 0,2 3 114,6 2 0,3-2 0,4 0 0,1 3 0,0-2 0,2 2 1,2-3 57,4 2 0,1-1 0,0 1 1,0-2-1,0-3 0,1-2 46,4-2 0,2 3 1,8-2-1,3-2 0,4-2 1,4-5-4,6-4 0,-34-11 1,1-1-1,2-1 1,2-1-1,-1-1 0,0-1 1,3-2-1,1 0 1,-1-2-1,2-1 0,1-1 1,1-2 117,1-2 0,0 0 1,-2-2-1,1-1 1,2-3-1,1 0 1,-1-1-1,1 0 0,1 0 1,-1-1-1,2 1 1,-1 0-1,0 1 1,-1 0-282,-1 1 0,0 0 0,-1 0 0,-2 0 0,-3 2 0,-1 0 0,-2 1 0,-1 1 0,-1 0 1,-2-1-1,35-11-347,-5 0 0,0-4 0,-10 3 0,-3-3 0,-5-3 0,-7-2 76,-6-1 1,-9-11 0,-8 2 0,-4-3 0,-6-4-1,-2-5 455,-5-4 0,-8-6 0,-5 3 1,-7-1-1,-8 1 0,-7 3 1,-11 3-194,-8 4 1,-6 4-1,22 27 1,-1 2-1,-2 2 1,-1 2-1,-2 1 1,0 2-1,-2 2 1,-1 1-1,-2 1 1,0 1-203,-4 1 0,1 2 1,-1 0-1,0 2 1,0 0-1,0 1 1,0 0-1,0 1 0,2 1 1,0 1-1,1 2 1,1 0 109,1 0 1,1 2 0,1 0 0,0 1 0,3-1 0,0 0 0,1 2 0,0 0 0,0 2-1,1 1 1,0 1 0,2 1 127,-1 1 0,1 2 1,0-1-1,1 2 1,2 0-1,-1 0 1</inkml:trace>
  <inkml:trace contextRef="#ctx0" brushRef="#br0">5225 11515 15761,'-20'-27'-1798,"-4"3"2208,6 7 0,6 6 0,9 14 0,6 2 1,8-2-1,8-2 0,12-2 0,14-2 1,12-3-1,14 0 0,-31 3 0,2 0 0,3 1 1,0 1-1,3-1 0,0 1-28,4-1 1,0-1 0,5 3 0,0-1 0,1-1 0,0 0 0,0 0 0,1 1 0,-1-1 0,-1 1 0,-2-2 0,0 1 0,-4 1 0,0-1 0,-4 1 0,-1 1 0,-4 0 0,-1 0-62,32 0 0,-8-5 0,-13-1 0,-6 0-335,-11 1 0,-4-6 0,-14 2-211,-5-3 1,-5-1 0,-10 0 0,-6-2-1,-12-1 1,-13-2 0,-15 2 211,-10 1 0,-13 3 1,32 6-1,0 2 0,-4 0 1,-1 0-1,-2 1 0,1 0 1,-3 1-1,1 1 1,1 1-1,-1 0 75,0 2 1,0 1 0,-2 0 0,1 1-1,2 2 1,1 1 0,3 0 0,1 0-1,3-1 1,1 1 0,-28 6 0,5 2 1,10 3 0,13-2 0,8 5 0,7-2 0,6-2 0,7-1-177,6 2 1,11-2 0,12 5 0,18-4 0,17-3 0,17-5 0,-29-6 0,2 0 241,6-2 0,3 1 0,4-2 0,2 0 1,1-2-1,1-1 0,-2-1 0,1-1 0,0 0 1,1-2-1,-3 1 0,0-1 34,-2 0 1,-1 1 0,-6-1 0,-2 0 0,-7 1 0,-1 1 0,24-4 0,-15 3-498,-16 0 0,-36 3 0,-23-5 1,-35 3-1,17 3 0,-3 2 0,-12 0 1,-2 2-1,-7 0 0,-1 1 252,-4 1 0,-2 0 0,22-2 0,0 1 1,-1-1-1,2 1 0,0 1 0,1 0 1,0-1-1,1 0 0,0 1 0,0 0 0,1 1 1,0-1-1,-21 4 0,3-1-153,4-1 0,2 0 0,6 0 0,4 0 1,12-4-1,2 0 0,-19 1 0,24-1 51,26-2 0,33-8 1,47-4-1,-25 4 1,3-1 203,10-2 0,3 1 1,2-1-1,2 0 0,-17 2 1,0 0-1,0 0 0</inkml:trace>
  <inkml:trace contextRef="#ctx0" brushRef="#br0">5572 10502 12165,'1'-12'470,"4"3"1,2-1 249,7 5 0,-1-4 0,0 5 0,1 1 0,-1 3 0,0 4 2115,1 5-2534,5 3 1,-3 7 0,6 4 0,2 2 0,3 3 0,2 2-361,2 1 0,2 4 0,-3-2 0,1-2 1,-2 0-1,0-4-937,-3-2 1,1 1 0,-2-8 0,-3 0 0,-4 0 0,-5 0 969,-4-2 0,-3-7 0,-6-3 0</inkml:trace>
  <inkml:trace contextRef="#ctx0" brushRef="#br0">5612 10728 10805,'-6'-16'0,"6"3"863,7 5 1,7 5 0,4 3 0,5 0 0,5 0 0,5 0-1,1 0 1,2 0 885,-2 0-2180,-2 0 1,-1-1 0,0-2 0,-1-3 0,-3-1 0,-5-4 0,-4-2-845,-3-5 1,-2 2 0,-1-5 0,-3 2 0,-5 3 0,-2 1 1073,-2 1 1,-2 1 0,-2 1 0,-5 3 0,-3 5 0,-3 4 653,-3 4 0,3 5 1,-2 9-1,2 4 1,2 5-1,-1 4 138,1 5 1,-5 2 0,0 2-1,2-1 1,1-2 0,2-3-1,0 0-991,-1 0 0,1-9 1,0 0-1,-1-4 1,-1-6-1,-2-5-210,-6-6 1,3-2 0,-1-4 0,2-3 0,1-9 0,2-7 0,1-4 1186,3-1 0,8-1 1,-1-1-1,5-2 0,5-1 1,3 3 676,4 4 1,8 1 0,2 3 0,3 1 0,2 1 0,-1 5-1414,1 3 1,4 7 0,2-2-1,-1 4 1,4 1 0,1 1-1,6 2 178,3 2 0,3 5 0,4-3 1</inkml:trace>
  <inkml:trace contextRef="#ctx0" brushRef="#br0">6478 10409 23584,'-11'-21'551,"2"3"1,3 15 0,6 7-1,1 8 1,2 6 0,3 3 127,2 0 0,0 5 1,6-1-1,-1 6 0,2 4 1,1 0-1,1 1-840,-6-1 0,1-4 0,-6 2 0,0-4 0,0-5 0,-3-3-882,-2-5 0,-2-7 1,-3-4-1,-5-7 1,-3-5 719,-2-7 0,1-12 0,0-2 0,1-5 1,3-4-1,5-2 0,2 1 675,2 2 1,0 4 0,0 5 0,2 2 0,1 3 0,1 4 1798,-1 3 0,3 9-2492,-2 6 1,-1 8 0,-7 8-1,-4 2 1,0-2-357,-1-1 1,6 3-1,-2-1 1,4 0-1,1-3 1,1-2 0,5-1-540,8-2 0,5-7 0,9 3 0,5-4 1404,6-1 1,7-6 0,8-1 0</inkml:trace>
  <inkml:trace contextRef="#ctx0" brushRef="#br0">7092 10182 27700,'-12'-13'798,"3"8"0,3 14 0,6 9 1,0 0-1150,0 1 0,0 3 0,1 8 0,2 2 0,3 4 0,2 2-1181,2 1 0,2 4 0,0-9 0,-3 1 0,-5-1 1,-2-1 1154,-2-3 0,-6-2 1,-2-2-1</inkml:trace>
  <inkml:trace contextRef="#ctx0" brushRef="#br0">6785 10662 14520,'-19'-22'0,"4"-1"0,6 1 0,3 1 0,3 4 0,3 2 788,5 1 1,4 3-1,8 2 1,6 4-1,5 4 1,6 1 0,7 0-1,4 0-455,1 0 0,4 4-236,-1 1 1,3 5 0,1-3 0</inkml:trace>
  <inkml:trace contextRef="#ctx0" brushRef="#br0">7478 10608 9732,'-7'-26'6031,"-4"9"-5280,7 4 0,0 7 0,4-3 1,0-1-1,0-2 0,1-1 0,3-1-68,5 1 0,3 0 0,3-1 0,3 1 0,4 0 1,3 1-1,3 3-2309,3 5 1,4-2 0,6 1 0,3 2 0,7 3 0,7 3 1625,8 2 0,7 11 0,-33-9 0,0 1 0</inkml:trace>
  <inkml:trace contextRef="#ctx0" brushRef="#br0">3839 11928 8121,'0'-19'0,"2"4"96,2-3 0,3 9 1,5 3-1,-1 2 1,-2-2-1,1 0 0,0-2 1,1 3 1577,-2-1 0,-7 0-259,3 1 0,-4 5 1,-1 0-1133,0 8 0,-6 5 1,-1 3-1,-2 4 1,0 0-1,-3 4 158,-4 1 1,0 2-1,-6 1 1,-1 3-1,0 5 1,-1 2 28,0 2 0,-7 0 0,8 0 0,0 0 1,1 1-1,3 1-191,0-2 1,2 6 0,7-9 0,3 0-1,1 1 1,3 1-24,1 1 1,-2 0 0,-1 1 0,2 1 0,0 1 0,0-2 39,-1 2 0,-1 4 0,4-1 0,-2 0 0,-1 0 0,1-3-294,1-1 1,2-2 0,0-2 0,0-2 0,0-4 0,2-2 0,2-2-3,5-3 0,4-6 0,4 2 0,0-2 0,0-2 0,-1-1 0,2 2 0,-3-8 0,2 3 0,-2-1 0,-2-1 0,1-1 0,-1-1 0,0-5 0,1 5 0,-1 0 0,-1 0-616,-3 0 1,1-5 0,-4 4 0,0-1-755,0 0 0,3-2 0,-3 2 0,1-1 0,4-1 1,0-1-1198,3 1 1,5-1 2566,3-4 0,9 0 0,3 0 0</inkml:trace>
  <inkml:trace contextRef="#ctx0" brushRef="#br0">3879 13354 8849,'-16'-21'376,"2"3"0,10 8 0,1 3 0,6 1-222,6 3 1,3 0-1,3 0 1,2-2-1,6 2 1,2 2 0,1 1 798,1 0 0,4 1 0,0 2 0,-1 3 0,-2 2 0,-3 2 0,-3 2-64,-4 1 0,-3 0 0,-2 2 1,-1 2-1,-3 2 683,-4 2-1272,-4 1 0,-2 6 1,-4 2-1,-5 1 1,-5-2-1,-4 1-49,-2 1 1,-1-7-1,-6 2 1,-2-3 0,-1-4-1,1-4 1,2-2-577,1-3 1,5 1 0,0 2 0,0 0-1,1-1 1,3-2-701,3-1 1,4 5-1,2 5 1,4 2-1,5 1 1,6 0 1024,7 0 0,19 1 0,9 3 0</inkml:trace>
  <inkml:trace contextRef="#ctx0" brushRef="#br0">4905 10448 8400,'6'-41'0,"2"5"0,5 19 362,0 8 0,-5 7 0,-4 7 1,-2 4-1,-2 3 189,0 1 0,0 6 0,0 3 0,0 3 0,0 4 0,0 2 0,0 4-103,0 4 0,6 7 1,4 1-1,5 3 1,4 2-1,0 2 0,2-3-139,0 0 1,-5-5 0,2 1 0,-3-4 0,-2-2-1,0-2 49,1-2 0,-5-3 1,-2 2-1,0-5 1,-1-2-1,0 2 37,-3 5 1,5-2-1,1 1 1,2 2-1,4 2 1,3 2-236,4 4 0,3-4 0,4 4 0,2-4 0,3-2 1,1-4-1,1-2 32,1-1 0,-3-3 0,0 2 0,-1-3 0,-2-2 0,0 1 1110,0 0-1196,0-1 0,-3 1 0,2 1 0,2 2 0,2 1 0,2-1-100,-2-2 0,7 3 0,-2 0 0,1-2 0,3 0 0,0-4 1,3-2 108,3 0 0,-2-7 1,2 2-1,1-3 1,2-2-1,0 0 1,-3-1-113,-5-3 1,2 1 0,-1-4-1,-2 0 1,-2 2 0,-2-1-4,-4 3 0,8 2 0,-4 1 0,-1 1 0,-1-1 0,0-1 0,2-3 0,1 3 0,0-3 0,1 2 0,2 1 0,1-1 0,1-4 0,1-1 0,1 3 0,5-5 0,-2-1 0,-2 0 0,-1 0 0,-1 2 0,0-2 0,-2-2 0,-2-1 0,-1 2 0,2 1 0,-1 2 0,1 3 0,0 1 0,-2 4 0,2 0 0,2 1 0,-2-1 0,-3 0 0,-5 1 0,4-1 0,-5-1 0,0-2 0,-3-1 0,-4 0 0,-5-2 0,3 4 0,-4-7 0,1-1 0,0 0 0,2 0 0,-1 2 0,0-2 0,2-2 0,-3 0 0,3 2 0,2 3 0,0 0 0,-1 2-122,1-1 1,-5-2 0,0 3 0,1 1 0,-3-1 0,-2-2-1401,-3 0 1,-3-3 0,-2 4-1,-1-1 1,0-2-2832,-2 2 1,5-4 4352,-3 2 0,9-2 0,3-2 0</inkml:trace>
  <inkml:trace contextRef="#ctx0" brushRef="#br0">8571 12687 8220,'-7'-20'0,"2"-2"60,10 8 1,2 4 0,8 10 0,1 0 0,4 0 0,0 1 0,4 2 0,1 2 601,2-2 1,0 0-1,-1 0 1,1 3-1,0-1 1,-1 3-296,1-1 1,-2 2 0,-1 4-1,-2 2 1,2 3 0,-1 3 0,0 2-6,-6 4 0,3-2 0,-3 9 0,0-1 0,-3-3 0,-2-4 35,-3-4 1,-1 2 0,-5-6-1,1-2 1,-1-1 0,-2-2 77,-1 1 0,-4-5 1,-2-2-1,-1-1 1,-4-2-1,-2 2 0,-3 3-461,-2 3 1,-6-3 0,2 0 0,-3 3 0,-2 2 0,-1 6-665,-3 0 0,3-3 0,-3 0 1,3 0-1,2-1 0,3 2 0,2-2-619,2-1 0,1-3 0,5-2 0,-1-1 1269,1 1 0,11 2 0,4 1 0</inkml:trace>
  <inkml:trace contextRef="#ctx0" brushRef="#br0">6812 8476 30823,'0'-15'-772,"0"-3"0,0-1 1,0-3-1,1 3 0,2 0 1,3-2-1,1-1 0,4 1 1,1 2-1,1 2 0,0 3 763,1 0 0,-5 1 1,-1 1 343,3 3 0,-5 5 0,-2 8 0,-2 5 1,-2 4-638,0 5 0,4-2 0,1 7 484,-2 0 1,4 1 0,0 1-1,2 0 1,-1 3 0,-1 1-1,-1 0-142,0 2 0,-2-1 1,-4 4-1,0-1 0,0-4 1,-1 1-1,-2-2-211,-2-1 1,-5 1 0,1-10 0,-1-2 0,-1-1 0,3-4 418,-3-2 1,4-3 0,-1-7 0,2-5 0,4-7 0,0-8-45,2-4 1,0-4-1,2-2 1,2-6-1,5-4 1,3-4-1,1 1-256,0-2 0,1 9 0,-1 0 0,0 6 0,1 7 0,-1 4-186,0 3 1,-2 2-1,2 2 1,5 1 0,3 3-1,-1 5 611,0 3 1,3 1 0,-1 1 0,2 3 0,0 5 0,-2 3 0,0 1-166,-1 1 0,0 1 0,-5 1 0,0 3 0,-2 2 1,-4 4-515,0 5 0,-4-1 1,-1 5-1,-4-1 1,-1-2-1,0 0 0,0 0-632,0-1 0,-4 2 0,-1 0 0,2-3 0,2-2 0,2-5 0,5-3-596,8 1 1,3-12 0,12 1 2156,3-6 0,14-21 0,-4-4 1</inkml:trace>
  <inkml:trace contextRef="#ctx0" brushRef="#br0">8051 8383 20898,'-6'-24'0,"-1"5"0,-2 7 0,0 5 0,-1 4 0,-2 1 0,-1 4 0,-2 2 600,-3 5 0,2 4 0,-5 4 0,2 2 0,3 2 0,2 4 0,5 3-845,5 3 1,2 0 0,4-3 0,2 2 0,7 1 0,5-3 0,9-3 0,8-4 558,7-2 1,3-3 0,-3-5-1,0-4 1,-2-1 0,-2-3-1,-7-3-252,-5-4 1,-6-5 0,-9-7 0,-5-5 0,-4-3 0,-7-6-128,-11-2 0,-9 1 0,-14-3 0,-4 0 0,-3 1 1,-4 1-1,0 3-137,3 6 0,3 3 1,8 7-1,2 1 0,6 3 1,7 5-958,5 2 0,11 8 1,8 5-1,14 4 1,16 4 1290,16 2 0,17-5 0,-27-7 0,0 1 1</inkml:trace>
  <inkml:trace contextRef="#ctx0" brushRef="#br0">9278 8449 32460,'9'0'-127,"-2"3"0,0 5-235,1 5 1,-1 9-1,4 1 1,-2 3 0,-1 4-1,1 1 1,-1-1 0,-1-1 374,1 2 1,-4-1 0,3 4 0,1 0-1,-2-1 1,1-1-434,1-2 1,-6-4-1,3-3 1,-4-6 636,-1-2 1,-1-9 0,-4-7 0,-5-13-1,-5-9 1,-4-10 0,0-4-150,0-4 1,-4-8 0,6 0 0,0-3 0,4-1-1,3 1-285,1 3 1,6 3 0,-2 8 0,4 4 0,1 5 0,1 9-74,4 5 1,-2-1 0,6 8 0,1 1-1,3 2 1,4 4 0,2 1 0,2 0-31,2 0 1,2 6 0,2 3 0,0 1 0,1 2 0,2 0-469,1 2 0,4 4 1,-2 0-1,-1 3 1,2 1-1,-1-1 1140,0-2 1,-2 5-1,-5-4 1</inkml:trace>
  <inkml:trace contextRef="#ctx0" brushRef="#br0">9704 8636 32767,'-7'-3'-495,"3"3"0,14 2 1,6 8 679,3-1 1,5-6-1,-5 1 1,4-1-1,3 0 1,4 2-1,-1-2 1,-2-2-186,-5-1 0,2 0 0,-6 0 0,-2 0 0,-8-6 0,-8-3 0,-9-3 0,-9-1 0,-7 0 0,-5 1 0,0 3 0,2-1 0,3 5 0,1 2 0,4 2 0,0 1 0,6 1 0,3 4 0,1 2 0,5 8 0,4 1 0,4 2 0,6-2 0,3-1 0,11 3 0,6 0 0,3-1 0,5 1 0,2 0 0,2-2-912,4-1 0,-3-3 0,4-3 0,-3-3 0,-6-2 0,-1 0 0,-5-2-1367,-3-5 1991,2-16 0,-15-9 1,4-12-1</inkml:trace>
  <inkml:trace contextRef="#ctx0" brushRef="#br0">10384 8103 8781,'5'-22'0,"-1"-1"0,1 6 569,0 5 1,-3 7-1,4 10 213,0 4 0,-5 7 0,4 3 0,-4 4 0,-1 5 0,-1 7 0,-4 8 0,-4 6 1,-2 3-840,-3 1 1,5 5 0,0 1 0,1-1 0,0-2 0,4-4 0,2 0-1247,2 0 1,6-1-1,4-2 1,7-6 0,5-6 1717,3-6 0,8-2 1,1-3-1</inkml:trace>
  <inkml:trace contextRef="#ctx0" brushRef="#br0">11091 8703 31184,'-21'-5'-257,"3"1"0,5-2 0,2 3 0,3-2 692,-3 2 0,-1 2 0,-1 0 0,0-2 0,-1-3 1,1 0-436,0 0 0,-1-3 0,1 4 0,0 2 0,-1 3 0,1 3 0,0 2 0,1 5 0,2-1 0,2 3 0,2 3 0,3 1 0,2 3 0,2 1-424,4-1 0,2-1 0,6-5 0,1 0 0,1-1 0,1-2 126,2-1 0,-1-6 1,-3 2-1,-2-5 0,-4-5 69,-3-4 0,-4-2 0,-1-3 0,-1 1 1,-4 1-1,-3 2 0,-3 1 2562,2-2 0,-3 6-2772,4 0 1,2 10 0,3 5 0,6 5 0,6 2-1,5 1 1,7 0-905,6 0 0,7 4 0,0-4 0,3-2 1,4-1-1,-1-3 1415,-3-3 1,2-3 0,-5-6 0</inkml:trace>
  <inkml:trace contextRef="#ctx0" brushRef="#br0">11211 8676 29722,'-8'-19'-4486,"4"-3"1,4 4 5353,4 4 0,-1 7 0,6 8 0,1 4 1,4 4-1,2 3-531,2 1 0,4 6 0,-3 3 0,2 4 0,3 0 0,1 1 0,2 0 0,-1-1-392,1 1 1,0-2 0,-1-3-1525,1-4 0,0 0 1,-2-5 1846,-3-5 1,9-5 0,-3-3 0</inkml:trace>
  <inkml:trace contextRef="#ctx0" brushRef="#br0">11624 8716 29503,'-27'-6'-364,"1"-3"1,0 2 0,1-1 0,2 2 650,-1 3 1,-4 3 0,7 5 0,-1 4 0,0 4 0,1 3 0,3 4 0,5-1-1,2 2 1,4-1-1174,2 4 0,4 6 1,4 1-1,6-2 1,10 0-1,8-4 0,8-3 1042,8-4 1,2-4 0,14 0 0</inkml:trace>
  <inkml:trace contextRef="#ctx0" brushRef="#br0">11957 8716 20537,'-9'-10'0,"0"-2"0,-1 1 0,0 7 569,1 7 1,-2 0-1,7 6 1,1 1-1,1 2 1,2 1 0,0 1-1102,0-1 1,6 0-1,3 1 1,3-1 0,1 0-406,1 1 0,-5-7 0,-2-1 2287,-1 0 0,-3-5 1288,-7 4-1899,-4-4 0,1 1 0,4 2 0,7 4-780,10-1 1,5-1-1,7-5 1,3 2-1,0 2 1,4-2-1,1-3-1277,3-5 1,-3 1-1,0-9 1,-1-7-1,-4-5 1298,-1-6 1,-1-9 0,0-7 0</inkml:trace>
  <inkml:trace contextRef="#ctx0" brushRef="#br0">12490 8196 28895,'0'-25'-4287,"0"3"0,-1 4 4320,-4 9 1,4 14 0,-5 9 0,0 6 0,-1 5 0,-2 4-1,0 8 1,-1 5 0,-4 5 0,-2 4-345,-2 3 0,-4 7 0,4-3 0,2-3 0,3-3 0,4-7 0,4-2-3795,4-4 0,1-8 3872,0 0 1,-6-9 0,-2-2 0</inkml:trace>
  <inkml:trace contextRef="#ctx0" brushRef="#br0">12250 8676 8477,'0'-19'0,"0"-3"0,0-2 1199,0 2 1,0 7 0,2 7-670,2 2 1,2 4 0,5 7-1,-2 7 1,1 6 0,2 3-1,3 2 1,2 3-1212,6 0 1,0 4 0,1-2 0,-2-3 0,2-3 1257,1-5 0,2-5 0,-1-12 0</inkml:trace>
  <inkml:trace contextRef="#ctx0" brushRef="#br0">12584 8756 12841,'-8'-18'0,"4"0"609,2 2 0,1 3-276,-4 4 1,-1 4 0,-4 11-1,3 6 1,-1 6 0,2 1 0,0 3-1,3 1 1,2 2 0,1-1-1610,0 1 0,0-5 1,0 1-1,1-2 1,2-2 1496,2-2 0,5-8 1,-2-1-1</inkml:trace>
  <inkml:trace contextRef="#ctx0" brushRef="#br0">12597 8689 8768,'4'-19'0,"1"-2"0,-2 1 959,-2 2 1,1 4 0,1 4-781,1 1 1,1 8 0,-5 1 0,0 7 0,0 6 0,0 5 0,1 3 0,4 3 0,3 1-555,4 3 0,8 2 0,2-4 0,3 1 1,2-2-1,-1-4 0,1-6 0,-2-6 656,-3-4 0,-2 0 0,-7-5 1,-1-2-1,-3-2 0,-5-5 0,-4-4 1,-4-5 695,-5-4 1,-2-2 0,0 0 0,0 4 0,-1 0 0,2 4 0,-2 1 1986,0 2 0,3 1-3197,1 3 0,9 9 0,2 11 1,6 3-1,7 4 0,2-2 0,3 1-855,-1 1 1,3-4-1,3 4 1,1-3-1,0-2 1,-1-1 0,-1-3 3610,-2-5-2098,2-2 1,-10-14 0,4-3 0</inkml:trace>
  <inkml:trace contextRef="#ctx0" brushRef="#br0">13170 8756 28444,'9'-13'-1309,"0"-1"0,0 1 1,0 1-1,0 2 1,1 2 2310,2 2 0,1 2 0,1 4 0,-1 0 0,-1 1-688,-3 4 0,-4 2 0,-5 7 0,-1-3-450,-3-2 1,1-3-1,-6-6 826,-2 0 0,7-1 0,4-2 0,7-3-1673,5-1 0,7-1 402,4-1 1,0-1 0,1 5 0,-2 2 0,0 2 0,1 1-193,-1 0 1,-6 0-1,2 0 1,-3 0-1,-2 0 1,0 0 814,1 0 0,1 1 1,1 2-1,3 2 1,2-2-1,3-2 1,1-1-1,1 0-188,1 0 0,-5 0 0,-1-1 0,0-4 0,-2-3 0,0-6 0,-2-2 0,-3-2 869,0 2 0,-5 1 0,-2 2 1,-1-1-1,-3 4-217,-2 6 0,-2 11 0,-4 14 0,-3 1 0,-6 0 0,-4 0 0,-2 1-1011,-1-1 1,-9-2 0,4 4-1,-4-2 1,-3 1 0,-4-1 0,-6 0-798,-5 2 0,-12-5 1302,-6-1 1,19-8-1,-3 0 1,-4 1-1,-1-1 1</inkml:trace>
  <inkml:trace contextRef="#ctx0" brushRef="#br0">7092 9382 31051,'-8'-6'-2183,"2"3"0,6-5 2549,0-3 1,12-1-1,7-1 1,8 1 0,7 2-1,5 1 1,8-1 0,6-2-18,5-2 1,6 5-1,0 2 1,5 1-1,-31 4 1,0 1-1,1 0 1,0 1-321,1 0 0,0 0 1,5 0-1,0 0 1,3 0-1,-1 0 0,3 0 1,1 0-1,3 0 1,0 0-1,3 0 1,0 1-30,2 1 0,1 1 0,4-2 0,1 1 0,1 1 0,1 1 0,0-1 0,1 0 0,1-1 0,1 0 0,-1 1 0,0-1 0,1 0 0,2 0 0,0 0 0,-1-1 0,1 0 0,0 0 0,-1-1 0,-1 0 0,-1 0 0,0 0 0,-5 0 0,0 1 0,0 0 0,-2 1 0,-1 0 0,0 1 0,-4-1 0,0 0 0,-2-1 0,1 0 0,0 0 0,-1 0 0,-3 2 0,0-1 0,-2 0 0,0 0 0,-3 1 0,-2-1 0,-1 0 0,0 0 0,1 3 0,0 1 0,-5-3 0,-2 1 0,2 0 0,-1 1 0,1-1 0,0 1 0,-2-1 0,-1 1 0,2-1 0,-1 1 0,2-1 0,-1 0 0,-1-1 0,0-1 0,4 2 0,1 1 0,2 0 0,1 0 0,-1 0 0,0 0 0,3 1 0,0-1 0,2 0 0,0-1 0,-6-2 0,0 0 0,5 2 0,0 0 0,-1-1 0,-1 0 0,0-2 0,1 0 0,1 0 0,0 0 0,-2-1 0,0 0 0,-1 0 0,-1 0 0,0-2 0,0 0 0,-3-1 0,-1 0 0,-2-1 0,-1 0 0,32-6 0,-8-1 0,-3 3 0,-7-4 0,-9 3 0,-6-2 0,-7 3 0,-7 2 0,-5 1-144,-3 1 1,-6-1-2395,0 5 0,-2 6 2538,-19 2 0</inkml:trace>
  <inkml:trace contextRef="#ctx0" brushRef="#br0">18769 10542 8150,'-19'-52'0,"5"3"0,8 6 0,12 25 0,11 9 0,11 8 0,10 5 0,10-1 0,-4 6 0,0 0 0,1 0 0,1-2 0,0 1 0,1-2 0,-1 1 0,0 1 0,-2 0 0,1 1 0,-1 0 0,5-6 0,-4 2 0,5 2 0,-3 0 0</inkml:trace>
  <inkml:trace contextRef="#ctx0" brushRef="#br0">19969 10369 9542,'-12'-36'552,"3"9"1,3 18 0,6 12 0,0 11 0,1 5 0,2 5 0,2 1 0,-2 2-385,-2-1 0,-1 5 0,0 2 0,0-1 0,-1 2 1,-4-1-826,-4 0 1,-7-2 0,-2-3 0,1 1 0,-3 4 656,-2 1 0,-3-4 0,-2 2 0</inkml:trace>
  <inkml:trace contextRef="#ctx0" brushRef="#br0">19435 12621 8172,'-62'-42'706,"12"16"1,23 18-1,9 11 1,8 12-335,6 10 1,5 3-1,8 6 1,10-1-1,8-5 1,7-4-1,4-6-628,8-4 0,6-2 0,6-3 0,3-3 0,1-1 0,-1-1-426,-2-1 0,0-2 0,-3-1 682,2 0 0,6 0 0,-3 0 0</inkml:trace>
  <inkml:trace contextRef="#ctx0" brushRef="#br0">20129 12861 8026,'-55'-48'282,"9"10"1,16 13 0,6 10 854,7 9 0,2 7 1,2 7-1,-1 7-1470,1 4 0,0-1 0,-1 4 0,-1 2 0,-1 1 0,-3 3 1,-2 1-1,-3 4-3362,-1 1 3695,-1-4 0,-1 2 0,0-5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7878 6664 29256,'-13'0'-279,"-1"0"116,1 0-25,0 0 0,4 0 1,0 0-1,-1 1 1,-2 2-1,-2 3 1,3 1-1,0 4 0,2 1 1,-1 1 1040,-2 0 0,5-4-609,2 0 1,5-5 0,5 4 0,4-1 0,2-1 85,3 0 1,-1 3-1,0-3 1,2 0-1,2 0 1,2-2-1,0 1 1,2 1-295,0 1 0,1-3 1,6 4-1,2-2 1,1-3-1,0-2 1,0-1-37,0 0 0,6 0 0,-1 0 0,1 0 0,0 0 0,-2 0 0,2 0 0,2 0 0,-1 0 0,-1 0 0,-1 0 0,-1 0 0,-1 0 0,-1 0 0,0 0 0,-5 5 0,4-1 0,-1 0 0,0 1 0,-1 1 0,-2 1 0,-3-4 0,1 3 0,-3-1 0,2-1 0,-1-1 0,1-2 0,1-1 0,-4 0 0,0 0 0,3 0 0,3 0 0,5 0 0,-1-1 0,1-3 0,3 1 0,-4-5 0,2 1 0,3 1 0,2 0 0,1 1 0,0 0 0,0 3 0,0-2 0,-2 2 0,-1 2 0,-1 0 0,-1 0 0,-1 0 0,-1 0 0,-5 0 0,2 0 0,1 0 0,-3 0 0,-1-1 0,-1-4 0,-6 2 0,6-4 0,-1 1 0,1 2 0,0-2 0,1-3 0,0 3 0,4-6 0,1 5 0,1-2 0,-1 1 0,0 1 0,0-1 0,-4 1 0,3-3 0,-2 2 0,-3 1 0,1-1 0,-2-2 0,-3-2 0,-1-1 0,-5 1 0,2 0 0,-2 0 0,-1-4 0,-2-3 0,1 1 0,-1-3 0,0 1 0,1 0 0,-1 0 0,0-1 0,1-3 0,4 1 0,-1-1 0,0 3 0,-4 0 0,-3 2 0,-1-2 0,2 1 0,-1 2 0,0-3 0,-2 2 0,-2 1 0,-3 0 0,-2 1 0,-1 0 0,0 1 0,0 0 0,0-2 0,0 2 0,0 1-333,0 2 1,-4-7 0,-1 0-1,2-1 1,2 3 0,1 3-32,0 2 1,0 0 0,-2-1 0,-1 1 0,-1 0 0,-1 1 37,0 3 1,2-3-1,-6 5 1,-3-2 0,-3 0-1,-4-2 1,-2 0 231,-3-3 1,-1 5 0,-2 1-1,1-3 1,-1 1 0,1-1-1,0 3 406,4-3 0,-2 4 0,5-2 1,0 0-1,0 0 0,2 2 53,3 1 1,-4-3 0,-1 3-1,-1 0 1,0 0 0,-1 2 0,-3-1 1524,-1 1-1760,-2-1 0,1 5 1,-3 0-1,0 0 0,-4 0 1,1 0-131,-1 0 0,2 0 0,4 0 0,1 0 0,-2 0 0,-1 0 0,3 0 0,-4-4 0,8-1 0,-3 1 0,-2 0 0,2-2 0,1 0 0,2-2 0,-2 1 0,-1 3 0,-2-4 0,1 1 0,-2 1 0,-2-2 0,-1 1 0,-6 4 0,1-1 0,-1 2 0,0 2 0,3 0 0,2 0 0,2 0 0,2 0 0,1 0 0,0 0 0,2 0 0,2 0 0,2 0 0,2 0 0,-1 0 0,4 0 0,-2 0 0,1 0 0,-1 0 0,0 0 0,-4 0 0,3 0 0,-2 0 0,-3 0 0,-1 0 0,-2 0 0,1 2 0,-1 2 0,2-3 0,0 5 0,-1-1 0,-2 1 0,0 0 0,0 0 0,3 3 0,0-5 0,1 0 0,-1 1 0,1-1 0,-1-1 0,0-1 0,-1-2 0,3 0 0,2 0 0,0 0 0,2 0 0,-2 0 0,1 0 0,2 1 0,-3 2 0,0 3 0,1 0 0,-3 1 0,1-1 0,0 0 0,0 5 0,-5-4 0,0 2 0,1 0 0,-1 0 0,0-2 0,7 5 0,-5-6 0,2 4 0,0-2 0,-1-1 0,3-1 0,2 0 0,-3 3 0,2-3 0,1 0 0,0 1 0,1 0 0,0 2 0,1-1 0,-1 4 0,3-4 0,-1 4 0,-2 2 0,0-1 0,0 2 0,1 3 0,-3-2 0,4 5 0,-2-1 0,1 0 0,-1 0 0,0-1-213,2 1 1,1-1 0,2-4 0,-1 1 0,1-3 0,0 1 0,1-4 230,3 2 1,-3 0 0,3 1-1,-3 0 1,0 1-98,4-1 0,-4 0 1,4 1-1,1-1 0,1 0 1,1 2-1,1 2-276,1 0 0,3 3 0,3-3 0,3 6 0,3 0 1,4 1-1,5-3 564,3-2 1,2 3 0,7-4 0,3-2 0,-1-1-1,2-2 1,-1 1 130,-1-1 0,5-4 0,-2 0 0,2 0 0,1-2 0,4-1 0,0-2-244,4 1 1,2 1-1,5-3 1,0 3-1,1 0 1,-1 1-267,0 0 1,-5-2 0,-2 4 0,-3 1 0,-2 2 0,-2 3 0,-2 1 430,-3 2 1,4 5-1,-4-2 1</inkml:trace>
  <inkml:trace contextRef="#ctx0" brushRef="#br0">12464 6810 30495,'0'-13'-4916,"0"0"1,0 4 5016,0 0 1,1 6-1,4-2 1,4 4 0,2 2-1,4 2 1,1 2 0,2-1-1,0 1 296,1-1 0,-2 2 0,3-3 1,1 1-1,1-1 0,5 0 1,4 0 155,3 2 1,3-1 0,6-4-1,3 0 1,1 0 0,4 0 0,1 0-143,1 0 0,2 0 0,1 0 0,2 0 0,-1 0 0,1 0-452,0 0 1,4 0 0,-4 0 0,-2 0 0,1 0-1,-3 0 140,0 0 0,-2 0 1,-10 0-1,3 0 1,-2 0-1,-2 0 71,-1 0 0,0 0 0,0 0 1,0 0-1,2 0 0,1 0-72,1 0 1,1 0 0,-5 0-1,0 0 1,1 0 0,1 0 0,0 0-99,1 0 0,-4 0 0,5 2 0,-1 1 0,0 1 0,2-1 0,-2-1 0,-2-2 0,2 0 0,0 0 0,-2 0 0,4 0 0,-1 0 0,2 0 0,3 0 0,-1 0 0,0 0 0,4 0 0,-1 0 0,0 0 0,0 0 0,1 0 0,-2 0 0,2 0 0,-3 1 0,-2 3 0,-2-2 0,-4 2 0,2-1 0,1 0 0,-1 2 0,-1-2 0,2-2 0,1-1 0,-2 0 0,-2 0 0,-1 0 0,0 0 0,0 0 0,-4 0 0,-2-1 0,0-2 0,0-3 0,3 0 0,1 0 0,-4-4 0,3 4 0,-4-5 0,1 2 0,3 1 0,0-1 0,-1 0 0,-4 6 0,-5-5 0,0 5 0,-1-1 0,-1 1 0,-2 2 0,-4 1 0,-6 0 0,1 0 0,-1 0 0,0 0-1413,1 0-5,-1 0 1,-4 0 0,0 0-949,1 0 2487,2 5 0,-5-3 0,-1 4 0</inkml:trace>
  <inkml:trace contextRef="#ctx0" brushRef="#br0">13677 10822 8090,'0'-26'0,"1"12"0,4-4 191,4 11 1,-2 1-1,0 0 1,-1-2 0,-1-1-1,-1 0 1785,1 1 0,-7 5 1,-7-2-751,-3 4 1,4 1 0,0-2-1,1-1-449,-1-1 0,4-1 0,-4 7 0,1 1 0,-2 3 0,-4 1-423,-3 4 0,-8 0 0,3 4 1,-1 3-1,0 3 0,-2 1 1,-1 0-113,-2 2 1,2 1-1,3 2 1,5-1-1,6 2 1,3 2-243,2 1 0,3 5 0,8-5 0,4-2 0,4 1 0,5 0 0,4 1 0,8-2 0,2-5 0,2-2 0,2 0 0,-1-1 0,1-5 0,1-5 0,0-5 0,0-6 0,-2-2 0,3-4 0,-1-7 0,-2-8 0,2-4 0,-6-3 0,-1-3 0,-3-5 0,-4-4 0,-4-3 0,-4-1 0,0-3 0,-10 4 0,-3 1 0,-2 1 0,-4 2 0,-5 2 0,-9 8 0,-4-1 0,-3 5 0,-3 4 0,-2 3-46,-1 6 0,-4 5 0,2 7 0,0 0 0,1 2 0,2 0 0,2 6-1698,1 4 0,8 0 1,4 10-1,8 1 0,5 3 1744,8 0 0,23 1 0,6 0 0</inkml:trace>
  <inkml:trace contextRef="#ctx0" brushRef="#br0">13677 11488 8042,'0'-25'1219,"0"3"1,0 7 0,1 6-400,4-1 1,-4 2-1,4-1 159,-4-1 1,-7 4 0,-3 3 0,-3 6-29,-1 6 1,0 4 0,-1 3 0,0 4-1,-3 0 1,-2 4-255,-2 1 0,1 6 0,-4 2 0,2 1 0,-1 3 0,1 2 1,0 1-698,-2 0 0,-1 4 0,-2 3 0,1 2 0,-2 5 0,-3 0 0,-3 0 0,-6 6 0,0 1 0,0-3 0,-2 0 0,-1-5 0,-1-1 0,-5 1 0,3-7 0,0 0 0,0 0 0,3-5 0,3-4 0,5-6 0,2-3 0,8-1 0,1-2 0,3-3 0,2-4 0,7 3 0,6-6 0,8 1 0,2-6-1639,5-5 1,3-4-1,1-1 1,1-1 0,-1-4-1,0-2-7641,1 0 9280,-7-5 0,-1 4 0,-6-5 0</inkml:trace>
  <inkml:trace contextRef="#ctx0" brushRef="#br0">12557 12741 8042,'0'-14'1757,"-6"7"0,-1 4 0,-2 6-194,0 6 0,6 0 0,-2 3 0,4 2 0,1 1-714,0 0 0,10 3 0,4 1 1,2 0-1,3 1 0,3-4-1027,4-1 0,6-2 1,4 0-1,2-1 0,2-3 1,0-3-1,0-2 0,0 1-9526,0-2 9704,0-2 0,0-1 0,0 0 0</inkml:trace>
  <inkml:trace contextRef="#ctx0" brushRef="#br0">12250 13367 8004,'-13'-13'0,"0"1"835,-1 3 1,7-3-91,3 3 1,4 2 0,4 0-1,3-1 1,2 1 0,0-4 935,2 0 0,-4 2 0,0 0-834,-1-2 0,-7 5 0,-10 4 0,-5 4 0,-6 7 0,-5 5-219,-4 3 0,2 4 0,-7 7 0,-1 3 0,0 3 0,1 3 1,5 2-629,3 2 0,7 8 0,5 0 0,6 2 0,8-1 0,10-1 0,9 1 0,19-5 0,10-4 0,9-7 0,8-4 0,7-8-119,-32-13 1,0-2 0,-1 1 0,1-1-1,1-5 1,-1-1 0,1-1 0,-1-2-1,35-5 1,-7-6-523,-8-5 0,-6-4 1,-15-11-1,-6-5 0,-10-7 1,-9-4-1,-11-5 454,-8-7 1,-15 0 0,-17 2 0,-7 3 0,-4 5 0,-5 5 237,0 8 0,0 4 1,5 9-1,6 4 1,9 6-1,10 6 1,8 3-3204,2 3 0,9 3 3152,6 5 0,29 8 0,14 8 0</inkml:trace>
  <inkml:trace contextRef="#ctx0" brushRef="#br0">12277 14140 7742,'0'-9'478,"2"2"98,2 1 0,2-4 0,4 1 0,-1-2 0,2 1 1,0 3-1,3 1 0,-2 1 907,-4-1 0,4 5 0,-3-4 0,3 4 0,0 2-839,-3 4 1,3 2 0,-3 8-1,2 1 1,3 4 0,-1 0-320,0 4 1,2 1 0,3 2 0,3-1 0,1 1 0,0 0-9,2-1 0,7-3 1,4-3-1,4 0 0,1-4 1,1-1-1,4-2-263,4 0 1,3-4 0,1-1-1,0-2 1,2-4 0,1 0 0,4-4-55,0-2 0,1-3 0,3-7 0,-4 1 0,1-2 0,0-3 0,3-4 0,-5-1 0,0-3 0,-1 1 0,1-3 0,0-2 0,1-2 0,2-1 0,-3-5 0,-1-1 0,0-2 0,-2-2 0,3-2 0,0 1 0,-27 18 0,-1 0 0,-3 1 0,1-2 0,2-1 0,0-1 0,0-1 0,-1 0 0,2 0 0,0 0 0,-1-1 0,0 1 0,-3 1 0,0-1 0,1-2 0,0 0 0,0-1 0,0-1 0,-2 2 0,-1-1 0,0 0 0,0 0 0,-2 1 0,-1 0 0,0-1 0,-1 1 0,1-1 0,0 1 0,-1-2 0,0 1 0,0-1 0,-1 0 0,0-1 0,0 0 0,-1 0 0,0 1 0,0 1 0,0 1 0,-1-3 0,0 0 0,18-29 0,-3 1 0,0-3 0,-1 3 0,-1 1 0,0-4 0,-6 6 0,-1-1 0,-1 3 0,-3 3 0,-2 1 0,-3-4 0,-1 9 0,-1-1 0,-1 2 0,0 1 0,-1-2 0,-3 0 0,3 5 0,-5-4 0,2 2 0,-1 4 0,-1-1 0,-1 0 0,0-2 0,-2-4 0,-4 5 0,0 1 0,0 0 0,0 0 0,0-1 0,-4-5 0,-2 4 0,0 2 0,-1 2 0,1 2 0,0 4 0,-5-4 0,2 4 0,-2-2 0,-1 0 0,1 3 0,1 0 0,-5 0 0,2 4 0,-6-1 0,1 3 0,-1 1 0,-2 1 0,-3-1 0,3-3 0,1 2 0,-1 3 0,2 0 0,-2 0 0,0-2 0,5 6 0,-8 2 0,5 6 0,0-1 0,-2 1 0,0 1-291,-2 3 1,-1 2 0,-1 4 0,-1-2 0,-2 2 0,0 2 0,0 1 331,1 0 0,-1 0 0,-1 0 1,-3 1-1,3 2 0,2 3 1,4 0 248,0 0 0,6 3 1,-4-3-1,0 1 0,2 4 1,-2 1-372,0 1 1,4 0-1,-6 2 1,1 1-1,0 2 1,0-2-401,-2-1 393,-1 4 1,-2-4 0,0 5 0,1-3 0,-1 1-1,1 0 34,-1 1 1,0-3 0,1 5 0,0 0-1,3-2 1,2 0 0,2-2-290,2-3 1,4 0 0,3-1 0,2 0-1,2 1 1,3-1-3082,2 0 1,1-4 60,0 0 0,-2-6 3363,-2 2 0,2-16 0,-3-4 0</inkml:trace>
  <inkml:trace contextRef="#ctx0" brushRef="#br0">14383 10369 8321,'-18'0'413,"1"0"0,-1 0 0,5-2 303,-1-2 0,1 2 1,0-2-1,-1 2-201,1 2 0,6 6 0,1 4 1,1 5-1,1 5 0,1 0 561,1 4 0,2 1 1,2 3-1,2 2 1,5 4-1,3 1 1,3 4-779,3-2 1,1-4-1,4-1 1,0-2 0,0-5-1,3-1 1,-1-4-828,-3-2 0,3-5 0,-3-2 0,4-4 1,0-1-1,-1-4 0,-1-4-872,-2-2 0,-4-7 0,3 2 1,-2-4-1,-1-3 0,0-2 251,-1 2 1,3 0 1149,-3-2 0,-2-3 0,4-6 0</inkml:trace>
  <inkml:trace contextRef="#ctx0" brushRef="#br0">19502 11208 8450,'7'-61'0,"1"11"0,-5 15 0,3 11 465,1 8 0,-2 8 0,2 5 1,0 5-1,1 5 0,1 5 1,0 7-1,-2 8 0,0 8 1,-1 10-1,0 7 763,-3 5 1,-1 7 0,-2 6 0,0-2-1,0 3 1,0 0 0,0 1 0,0-3-871,0-6 1,0 2 0,1-5 0,2-4 0,2-7 0,-2-9-532,-2-9 0,-1-2 0,0-11 1,-1-3-1,-4-5 0,-5-7-111,-7-6 1,-3-5 0,-8-12 0,-4-5-1,-5-7 1,-4-4 336,-4-1 1,-5-9-1,4 8 1,2 1-1,4 4 1,3 5-1,4 4 1269,7 6 0,0 2 1,9 12-1,2 4-1290,4 7 0,8 3 1,11 13-1,8 2 0,6 3 1,9 5-592,6 1 0,6 1 1,9 4-1,0-1 1,0-1 558,3 0 0,7 5 0,-1-8 0</inkml:trace>
  <inkml:trace contextRef="#ctx0" brushRef="#br0">18289 11208 9904,'12'-28'-66,"-3"-3"1,3-2 0,-4 13 1842,4 6 1,-4 5-1,-5 6 1,-6 0 0,-8 6 2532,-5 9-3889,-5 2 1,-7 11-1,-3-2 1,-3 6-1,-3 3 1,-2 2 47,-2 3 1,0 0 0,3 0-1,4-1 1,3 1 0,5 1-1,3 1-447,4-4 1,3 4 0,7-5 0,5 1 0,4-2 0,4-3-546,5-5 0,9-3 0,5 0 0,7-4 0,6-5 1,2-2-1,1-4-7,-4-1 1,-2 0 0,-8-3 0,-3 1 0,-6 1 0,-4-1 979,-3 1 0,-9 5 0,-6-1 1,-15 3-1,-13 3 0,-9 2 1,-4 4 259,0 0 0,-2 4 1,7-4-1,5 1 0,5 0 1,8 0-762,9-1 43,8 4 0,8-8 0,7 3 0,9 0 0,16-4 0,11-3-206,10-4 1,11 3-1,0-5 1,2 2-1,2-1 1,-2-1-1721,-3 0 1,-5 1 0,-6 2 0,-1-1 0,-3 0 1947,-5-2 0,4 5 1,-1-4-1</inkml:trace>
  <inkml:trace contextRef="#ctx0" brushRef="#br0">20235 11954 14281,'-13'0'0,"0"0"0,-1 0 1938,1 0 0,7 0-1082,6 0 1,10 0 0,11-1 0,3-2 0,4-3 0,0-1 0,2-4-499,1-1 1,-5-1 0,1 0 0,-8 0 0,-5-1 0,-5-1-749,-5-2 1,-16 2-1,-10-3 1,-12 3-1,-11 3 1,-6 3 0,-6 5 1296,1 3 1,3 6 0,4 4-1,6 5 1,6 3 0,7 6-555,7 2 0,11 2 1,15 1-1,13 1 0,16 2 1,16-3-678,14-4 1,-26-12-1,2-2 1,5-1-1,0-3 1,0 0-1,1-1 1,3-1-1,0-1 1,-2-1-1,0-1 322,0 0 1,-1-1-1,-2-2 1,0-2 0,-2 1-1,0-1 1</inkml:trace>
  <inkml:trace contextRef="#ctx0" brushRef="#br0">20795 11395 8412,'0'-14'1537,"0"7"0,0 11-474,0 19 1,0 9 0,0 5-1,2-3 1,0 0 0,4 0 0,0 5-1,2 2-330,-1 4 1,2 5 0,3-2-1,-2 0 1,-1 1 0,0 0-3449,-2-1 0,1 2 2715,-4-6 0,4 1 0,5-5 0</inkml:trace>
  <inkml:trace contextRef="#ctx0" brushRef="#br0">21222 12021 10375,'7'-37'0,"-3"0"3222,-2 4 0,-4 11-2361,-2 13 0,-3 6 0,-7-1 1,1 3-1,0 2-308,-1 3 0,7 10 1,2 6-1,5 3 1,3-1-1,5 2 1,4-1-1011,7 0 0,5 0 0,2-4 1,1-1-1,-2-1 0,-1-7 1,-3-3-1255,-2-4 0,-6-1 0,-5-4 1,-3-2-1,-3-7 3140,-5-5-467,-4 1 1,-7-4 0,1 6-1,0 1 207,-1 3 1,7 0 0,4 9 0,7 6 0,10 4-1644,6 4 1,9 4-1,5-1 1,7 1 0,3 0-1,4 0-528,-1-2 0,-2-6 0,2-2 1002,-1-2 0,-2-2 0,-4-4 0</inkml:trace>
  <inkml:trace contextRef="#ctx0" brushRef="#br0">21861 12048 8283,'-11'-19'489,"0"-1"0,4 2 0,1 5 544,3 1 1,7 6 0,5 2 0,5 2 0,3 2 0,6 0 0,2 0-9,1 0 0,1 5 0,-2 1 1,-1 1-1,-3 5 0,-2 3-757,-3 3 1,-7 5-1,-4 1 1,-5 6-1,-5 5 1,-5 4-1,-5 1-334,-3 0 1,-6-2 0,2-1 0,-3-3 0,0 0-1,3-1-1119,4-1 0,5-5 0,4-6 0,6-2 0,9-3 0,13-2 0,16-5-3211,16-5 4396,8-8 0,-18-5 0,2-2 0,2-3 0,-1 0 0</inkml:trace>
  <inkml:trace contextRef="#ctx0" brushRef="#br0">22928 11835 9424,'-15'-36'0,"-3"5"486,-4 7 1,-2 8 0,2 17 0,4 4 917,4 4 0,-4 3 0,0 1 1,3 0-1,5 2 0,5 1 1,5 4-382,5 0 1,14 4 0,14 6 0,8 1 0,10-2 0,3-2-1436,4-5 1,0 3 0,-6-4 0,-3 0-1,-6-2 1,-8-1 0,-8 0-386,-8-2 0,-10-6 0,-5-1 0,-4 2 0,-9 0 0,-13 3 964,-16-1 0,-20 2 0,-12 3 0,30-7 1,-1 1-1,-4 2 0,-1 0 0,-2 2 0,-1 1 1,-2 0-1,1 0-184,-1 1 0,0 1 0,0 0 0,0 1 0,-3 0 1,1 0-1</inkml:trace>
  <inkml:trace contextRef="#ctx0" brushRef="#br0">17622 12927 10837,'-20'-19'0,"3"-2"1420,7 1 1,13 6-1,18 11 1,19 6-1264,19 6 1,-16-2 0,4 1-1,11 0 1,3-1 0,11-1 0,4 0-1,-18-3 1,3 1 0,1-1 0,4 0-1,1-1 1,1 0 0,5 1-1,2-2 1,1 1 69,-15 0 0,1 0 0,1-1 0,0 0 1,-2 0-1,-1 0 0,2-1 0,0 1 0,10 1 1,1 0-1,1 1 0,-1-1 0,1 0 0,0 1 1,0-1-1,0 0 0,0 0 0,0 0 0,0 1 1,1-1-1,0 0 0,0 0 0,1 0 0,0 1-536,-14-1 1,0 0 0,0 0 0,-1 0 0,0 0-1,9 0 1,-1-1 0,0 1 0,0-1 0,2 0-1,1 1 1,-1-1 0,-1 0 0,-3-1 0,-1 1-1,-1-1 1,-1 0 0,-4 0 0,-1 0 0,-1-1-1,-1 1 1,17-2 0,-1 1 0,-2-1-359,-3 0 1,-2-1-1,-1-1 1,-9 1-1,-2-1 1,0-1 666,-3 1 0,0 0 0,-2-1 0,20-2 0,-2 1 0,3-1 0,0 0 0</inkml:trace>
  <inkml:trace contextRef="#ctx0" brushRef="#br0">19075 13674 9753,'52'-42'0,"-3"7"0,-4 11 667,-4 11 1,-7 2-1,-3 5 1,-6-1-119,-7-3 1,-2-2 0,-11-2 0,-2 1 0,-5 1 0,-6 2 0,-12 2 0,-8 3 645,-7 2 1,-11 3-1,-8 4 1,-5 6-1,-5 7 1,1 5-890,-1 3 1,-1 2 0,12 1 0,5 1-1,7 3 1,7-1 0,7 0-344,8 0 1,5 6 0,5-3 0,5 1-1,4 0 1,4-3-544,5-2 1,14-4 0,5-3 0,4-6 0,5-2-1,2-1 174,1-1 0,-5-4 0,-1-2 0,-2 1 0,-7-1 0,-6 3 284,-4 2 1,-8 1-1,-4 2 1,-7 3-1,-10 4 1,-9 5 0,-10 3 513,-7 1 0,-13 6 0,-1-2 0,0 2 1,-1-1-1,3-5 164,3-3 0,5-1 0,10-2 0,8-3 0,12-3-395,8 1 0,22-6 0,14 3 1,14-7-1,17-6 0,10-2 0,-30-2 1,1 0-606,3 0 1,0 0 0,-3 2 0,1 0-1,1 1 1,0-1 0,-1 0 0,-1 0-1,-2 0 1,0 1 0,-1-1 0,0 2 443,35 3 0,-1 2 0,-33-2 0,0-1 0</inkml:trace>
  <inkml:trace contextRef="#ctx0" brushRef="#br0">20502 13807 9542,'13'-13'1525,"-4"8"1,-2 8-916,-1 9 1,3 15 0,-4 1 0,-2 6 0,0 7 0,0 7 0,2 5 0,1 3 592,0 2 1,0 9-1,-3-2 1,3 1-1,0 6 1,0-1-1516,-3 1 0,-2-10 1,-1-10-1,0-10 1,-1-7-1,-2-8 1,-3-6-440,-1-10 0,-4-3 0,-6-10 1,-6-2-1,-2-6 0,-2-7 516,1-5 0,-1-5 0,2-1 0,3 0 1,2 3-1,3 1 0,0 3 3249,6 4 1,-3 3-2635,5 6 0,5 8 0,5 10 1,11 8-1,10 7 0,7 4 1,5 3-1407,4 0 0,2-8 0,12 2 1,4 0-1,2-3 1026,1 0 0,11-4 0,-2-6 0</inkml:trace>
  <inkml:trace contextRef="#ctx0" brushRef="#br0">21155 14687 9796,'-19'-30'1997,"-4"3"0,0 7 0,1 14-1522,4 6 0,7 8 0,4 1 0,1 3 0,5 0 0,2-2-1828,4-1 1,11 0 0,2 3-1,7-3 1353,6-5 0,3-8 0,6-3 0</inkml:trace>
  <inkml:trace contextRef="#ctx0" brushRef="#br0">21155 14433 8369,'-27'-23'1468,"1"-4"0,-1 2 512,0 6 1,7 2 0,2 13-2057,3 1 0,9 1 0,6 5 0,10 5 1,11 7-1,12 4 0,10 4 0,9 3 76,4 0 0,13 1 0,0 0 0</inkml:trace>
  <inkml:trace contextRef="#ctx0" brushRef="#br0">21675 14527 10467,'-28'-3'0,"-2"-5"0,-1-4 0,3 2 2393,4 4 0,5 5 0,6 1-1621,-1 0 1,7 6 0,2 4 0,5 6 0,6 6 0,8 4 0,6 2-394,6 3 0,5-2 0,0 5 0,0 1 1,-2-4-1,-2-2 0,-6-4-1465,-5 1 1,-4-7 0,-3-1-1,-5-4 1,-4-2 249,-4-3 1,-4-3 0,-5-6-1,0-1 1,1-4 0,2-4 0,2-3 159,2-1 1,5-5-1,11-1 1,12-2 0,12-2 675,9-3 0,17-6 0,-26 15 0,0 0 0</inkml:trace>
  <inkml:trace contextRef="#ctx0" brushRef="#br0">22355 14034 11852,'-26'-21'1072,"4"3"1,3 6 0,6 24 0,-1 13-882,1 12 0,0 8 0,1-1 0,1 3 1,4 4-1,1 2 0,3 5 0,2 1-512,1-1 1,0 1 0,1-1 0,4-3-1,4-7 1,2-9 320,3-11 0,-1-7 0,0-8 0</inkml:trace>
  <inkml:trace contextRef="#ctx0" brushRef="#br0">22301 14433 8350,'6'-22'441,"3"0"0,3 0 0,1 10 0,2 3 178,3 5 1,3-2 0,5 1-1,1 2 1,0 3 0,1 5 0,3 4-1,4 4-419,4 5 1,7-2 0,3 5 0,1-2 0,-1-1 0,-6-1-1098,-6 1 0,-10-4 0,-11-6 1,-6 3-1,-8 1 460,-10 1 0,-6-4 1,-16-2-1,-4 1 0,-8-2 1,-4 1-1,-4-1 1841,-2 0 0,-1 4 0,1-1 1,3 4-1,5 4 0,4 3 1,4 3-654,5 0 0,3 10 1,3-6-1,3 1 1,5 0-1,7-2-751,6 1 0,-4 6 0,1 1 0</inkml:trace>
  <inkml:trace contextRef="#ctx0" brushRef="#br0">13623 6983 9962,'6'-26'-111,"3"5"0,8 3 1,2 5-1,2 3 207,2 1 1,2 6-1,4-2 1,0 2 0,4 0-1,1-1 1,4 1 0,5 1-1,6 4 1,3 2 0,3 5-1,1 2 1,2-1 345,-2-1 1,5 0-1,0 3 1,2-2 0,2-3-1,5-1 1,1-3-187,2-1 1,-35-2-1,1 0 1,36 0-1,-36 0 1,1 0 0,0 0-1,1 0 1,1 0-1,1 0-195,1 0 0,1 0 1,0 0-1,1 0 0,1 0 1,0 0-1,-1 0 0,1 0 1,0 0-1,1 0 1,0 0-1,0 0-100,1 0 1,0 0 0,0 0 0,0 0 0,-3 0 0,1 0-1,-2 0 1,0 0 0,-1 0 0,0 0 0,-3 0 0,1 0-132,-1 0 0,0 0 1,0-2-1,0-1 1,-3 1-1,-1-2 1,35-3-1,-4-3 0,-2-2 1,1-2 553,0 1 1,-5 0 0,-3-1-1,-1 0 1,-2-4 0,3-3-347,1 0 1,0-4 0,-3 5 0,0-1 0,-2 3 0,-3 3-1,-5 2-289,-1 0 0,-7-1 0,-8 1 0,-3-2 0,-3-1 0,-2-2-344,-6 2 0,-6-3 0,-4-2 311,-1-4 1,-3-1-1,-6-9 1,-4-2 269,-5-2 0,0-2 86,-10-4 0,4 3 0,-3-6 0,0 2 0,1 5-17,-4 4 0,-1 0 0,-3 6 1,-2 1-1,-3 2 0,-1 1 1,-4 2-62,-5 3 0,3-2 0,-7 6 0,-7 2 0,-1 1 0,-2 3 529,0 4-437,6-4 0,-9 10 0,7-4 1,0 2-1,1-1 0,1 2 37,3 2 0,5 1 1,-3 0-1,1 0 0,1 0 1,-1 0-1,-1 0-59,-2 0 0,0 0 0,-1 0 0,-2 0 0,-4 0 0,-6-1 550,-4-4-454,7 4 0,-7-5 0,12 6 1,1-2-1,1-1 0,2-1-19,-1 1 1,3 1 0,-1 1 0,1-2 0,0-2 0,-2 1 0,0 0 0,1-2 14,2-2 0,-2 5 0,0-3 0,-2 2 0,-5-1 0,0 3-257,0 0 0,-2 2 1,-1 0-1,0 2 0,0 0 1,2 4-1,1 0-6,0 0 0,8 3 0,-9-4 0,1-1 1,3 0-1,2 1 0,1-2 261,2-2 1,-4-1 0,7 0 0,1 0-1,0 0 1,1-1 127,2-4 1,-7 4 0,6-5 0,-5 2-1,-5-1 1,1 2 0,-3 2-525,-5 1 0,4 1 0,-14 4 0,0 2 0,-1 2 1,-2 0 123,-2 1 0,36-2 0,0 0 1,-3 1-1,0 0 0,0 0 1,0-1-1,1-1 0,-1 0 0,2 0 1,-1 0 15,2-1 1,-1 1 151,0 3 0,0-1 0,1-1 0,-1-1 0,1 2 0,0 0 0,-36 6 1,4-1-1,2 3 201,5 0 1,-2 6-1,5-4 1,-2 2-1,-3 2 1,1 3 0,-1 2-274,2 3 0,4-2 0,-3 7 0,1 1 0,0 1 1,1 4-362,3 2 235,13-2 1,1 2-1,14-7 1,6-4 0,6-2-1,8-3 443,5 2 0,21-5 1,12-4-1,19-1 1,-14-9-1,4-2 0,9 0 1,4-1-1,11 0 1,3-2-150,-16-3 1,1 1 0,1-1 0,2 0 0,0 1 0,2-1 0,6 2 0,1 1 0,0 0 0,2 0 0,0 0 0,1 1 0,1 0 0,1-1 0,0 2-1,0-1 1,1 1 0,0 0-115,-1 0 0,1 0 0,-1 2 0,-1 0 0,-1 1 1,0 0-1,-2 0 0,0 1 0,0-1 0</inkml:trace>
  <inkml:trace contextRef="#ctx0" brushRef="#br0">14943 9196 8430,'-7'-59'0,"2"16"0,10 4 0,2 12 0,1 10 0,-1 8-234,-3 4 0,-2 5 0,1 3 1,-6 2-1,-6-2 0,-3-2 1,-1-1-1,-2-1 482,-3-4 1,-3 4 0,-7-5 0,-1 1 0,-4 1 0,-1 1 0,-3 2 17,-2 1 0,-2 0 1,-2 1-1,-1 3 1,-1 7-1,-1 5 1,-1 6-441,0 3 1,-13 11 0,2 3 0,-2 0 0,26-16-1,0-1 1,0 0 0,0-1 141,0 0 0,-1-1 0,-4 4 0,0-2 0,2-2 1,0-1-1,-1 0 0,-1 0 0,-2 1 0,0 0 0,2-2 1,0 0 70,0-1 0,-1 0 0,0-1 0,0-1 1,4-2-1,0 1 0,-1-1 0,1 0 1,0 0-1,0 1 0,-33 13 0,3 1 145,-1 3 1,8 4-1,26-13 1,-1 1-1,2 1 1,-1 1 0,1 0-1,-1 1 1,-1 2-1,0-1 1,0 1-1,0-1-189,0-1 0,1 1 0,-3 6 0,-1-1 0,5-2 0,1-2 1,-1 1-1,0-2 0,0 1 0,-1-2 0,1-2 0,-1-1 88,0 0 0,-1 0 1,1 0-1,-1-2 1,1 0-1,0-2 1,-1 1-1,1 0 1,0 0-1,1 0 0,-32 20 1,2 2 18,30-20 1,0 0 0,2 1 0,0 0 0,-1 3 0,1 0 0,0 0 0,1 1 0,1 2 0,1 0 0,0 2 0,2 2 0,1 0 0,1 2-149,0 1 1,0 0-1,-2 6 1,-1 1 0,2-2-1,0-1 1,-2 2 0,1 1-1,0 0 1,0 1-1,0 0 1,1-1 50,-1 3 1,0-1 0,-1-2 0,1 0 0,1-2 0,-1 1 0,3-4-1,0 1 1,1-3 0,2 0 0,1-1 0,0 0 0,-14 31 250,-1-5 1,5-6 0,-3-6 0,4-3 0,4-2 0,2 2 568,2 1-793,1 2 1,6 5-1,3 2 1,5 5 0,2 7-1,4 3-203,2 1 1,-2 1-1,3-2 1,-2-34-1,-1 1 1,0 1-1,0-1 1,0 1-1,-1-1 1,1 36 238,-2-1 0,-5 0 1,1-5-1,1-2 1,1-5-1,2-5 1,0-2 13,0-1 1,0 5 0,3 1 0,5 2-1,7 4 1,4 3-118,5 3 0,-10-33 0,1 0 0,1-2 1,-1 0-1,1 1 0,-1 0 0,1 1 1,1 0-1,0-2 0,2 0 0,0-1 1,2 0 131,1-1 0,0 0 0,17 24 0,2 4 0,0-6 0,-2-4 0,2-3 0,-1-6 342,3-6 0,0 1 0,-1-4 0,1 0 1,4-3-1,5-2-349,7-3 0,11 1 0,-32-14 1,1 1-1,2-1 0,1 0 0,3 0 1,2-1-1,1 0 0,1-1 0,4-2 1,0-1-171,0 0 0,2-1 0,0-1 0,1 0 0,3 0 0,0-2 0,1 0 0,0 0 0,-1-1 0,-1 0 0,1-2 1,-1 1-1617,-2-1 1,-1-1 1806,0-2 0,0-2 0,-1 1 1,0-1-1,-2-2 0,0-1 0,-4 0 1,0 0-1,-1 0 0,-1-1 1,-1 0-1,-1-1 9,1-2 0,-1-1 0,2 0 0,0-2 1,-2-1-1,-1 0 0,1 0 0,1-1 1,2 1-1,-1 0 0,2 1 0,-1 0 0,3 1 1,1 0-211,1-1 0,0 1 0,2 0 0,1-1 1,0 2-1,0-1 0,0 1 0,-1 0 1,-2 1-1,-1 0 0,-1 0 0,0-1-556,1-1 1,-2 0 594,-7 3 1,0 0 0,7-5-1,0 0 1,-7 1 0,-1 0-1,0-2 1,1-1 0,-1-1 0,1-2-1,-3 0 1,-1-2 69,-2 1 1,0-2 0,-1-2 0,-2 0 0,1-1 0,-1 0 0,1-3 0,0-1 0,1-4 0,0-1 0,0-1 0,1-2 0,0-2 0,-1-3 86,1-2 1,0-1-1,1-2 1,1-1-1,2-4 1,1-2 0,2-2-1,0-1 1,-13 18-1,1-1 1,0 0-1,1 0 1,0 0 0,0 0-1,0 1 1,0 0-1,0 1-163,16-20 0,-1 2 0,-1 2 0,-2 0 0,-1 5 0,-1 1 0,-4 4 0,-1 1 0,-2 4 0,-1 0 0,-4 5 0,0 1-160,-3 0 1,0 1 0,-1 3-1,-1 1 1,20-29 0,-4 3-1,-4 2 1,-6 0 43,-2-1 0,-3-5 0,1-4 0,0-6 0,-14 33 1,0-2-1,1 0 0,-1-2 0,1-3 0,0-1-38,1-3 1,1-1 175,1-2 1,0-1 0,3-7 0,0-2 0,1-2 0,0-1 0,0-2 0,1 0 0,0-3 0,2 0 0,-1-2-1,1 1-83,1-3 1,0 1 0,-2 1-1,0 0 1,0 5 0,-1 1-1,-2 3 1,0 0 0,-3 5 0,0 1-1,-3 6 1,-2 2 0,-2 5-1,-2 1 113,2-31 0,-4 9 0,-7 9 0,-5 6 1,-7 10-1,-8 2 267,-4 2 1,-8 3 0,-2-3 0,-7 0 0,-4 1 0,-6-1 0,-1 0-367,-3-3 1,-5-1 0,0-4 0,30 20 0,-1 0 0,-2-2 0,0 0 0,-1 0 0,1 0 163,0-1 1,0 1-1,-1 0 1,1-1 0,-1-2-1,0-1 1,1 1-1,0-1 1,-2 0 0,1 0-1,0 1 1,0-1 0,0 0-1,1 0 25,1 0 1,0 1 0,1 1-1,-1 2 1,-1 0 0,-1 2-1,-1 0 1,-1 2 0,0 3-1,-1 2 1,-3 1 0,0 3 0,-2 1-1,-1 2-213,-2 0 1,0 1 0,-7 3 0,-1 1 0,-2 0 0,-2 1-1,-2 1 1,-1 1 0,-6 0 0,-1 1 0,-1 1 0,0 1-1,-3 1 1,-1 1 47,-2 0 0,0 1 0,6 0 1,1 0-1,-5 0 0,-1-1 0,2-1 1,2-1-1,4 0 0,0 0 0,1-1 1,1-1 113,3 0 0,1-1 0,6 1 0,1-2 1,-4 1-1,0 0 0,1 0 0,1 0 0,2 1 1,1 0-1,0 1 0,2 2 0,2 1 1,2 2-834,2 0 0,1 2 0,-1 5 1,1 3 798,4 0 0,2 2 0,1 0 0,1 2 0,1 2 0,1 2 0,3 0 0,0-1 0</inkml:trace>
  <inkml:trace contextRef="#ctx0" brushRef="#br0">13810 11661 8493,'-19'0'-7,"2"0"0,-3 0 0,-1-1 0,2-2-355,0-2 1,-2-1 1115,7 2 1,-2 3 0,9-5 0,1 1 0,6 2 170,7 5-861,5 4 1,0 7 0,-3 0 0,-5 1-1,-2-1 1,-4 2 0,-2 1-37,-5 2 0,-7 4 0,-4-4 0,0 0 1,-4-1-1,-1 3 0,-2 0 142,0 4 1,1-2 0,1 2-1,1 1 1,2-1 0,-1 1-29,3 0 0,-1 2 0,5-1 0,-2 3 1,2 0-1,-1 4-132,0 1 1,2-3 0,-4 3 0,-1 1-1,0 1 1,-3 3 0,3-4-33,0-1 1,-2 3 0,3-1 0,-2 1-1,-1 1 1,1-1-57,3 0 0,-1 3 1,0-9-1,0 0 0,-1 1 1,4-1 62,1-2 1,2-1 0,0-1-1,-1 0 1,1-1 0,0 0 0,-1-3 168,1-1 0,-2 2 1,-1 6-1,-2 1 0,0 0 1,1 0-91,-1 0 0,-2 3 0,4-1 0,-2 4 0,2 0 1,1 1-1,2-1-180,0-1 0,1 2 1,1-4-1,4 0 0,1-1 1,2-3 65,-2-4 1,4 2 0,-2-8 0,2-1 0,2 2 0,0-2-1,0 2 134,0-1 1,0-2 0,0 3-1,0 0 1,0-2 0,2 2-220,2-1 0,4 3 1,4 3-1,-2 1 0,-1 1 1,1 2-1,2 1 50,1-2 0,5-1 0,1-1 1,1-2-1,0-1 0,0-3 358,-1-2 0,3-1 0,-3-5 0,1-1 0,2-2 0,0-2 88,2-2 1,8 2 0,-4-2 0,4 0 0,5 0 0,3-3 0,10-1-227,8-2 0,-5-6 0,11-2 0,-4-2 0,1 0 0,0-4-525,-3-1 0,-4 4 0,-2-9 1,0 3-1,-2-3 0,1 0 0,-5-4 457,-3-1 1,-3-2 0,1-1 0,1-2 0,-1-2 0,-2-2 190,-1-3 0,4-2 0,1-1 1,-2 0-1,3 0 0,2 0-282,5 0 1,-1 2-1,2-1 1,-2 2-1,2-3 1,-2 0-1,2-3-552,0 2 0,-3-2 1,-2 0-1,1-3 1,-2 0-1,-2 0 1,-5 2 443,-7-2 0,1 2 0,-2-4 0,-1 4 0,-2-4 0,-2-2 542,1-3 1,-2-4 0,-1 3-1,-2 2 1,2 0 0,0 0-262,-2-1 1,7 1-1,0 3 1,3 3-1,7 2 1,1-1-551,0 2 1,7-2-1,-7-1 1,1 0 0,-1 0-1,-5 3 1,-7 1 199,-5 2 0,-8 0 0,0 1 0,-6-3 1,-3-2-1,-3-4 409,-2 1 0,-1-1 0,0 4 0,-1-3 0,-2-1 0,-2 2 0,2 3 1,2 3 0,1-5 0,0 8 0,0 1 0,0 2 1,0 4-517,0 2 1,0 3-1,0 1 1,0 2-1,0-2 1,0 1 87,0 0 1,-2 0 0,-2 4 0,-5-2 0,-3-3 0,-3 0 271,-2 2-1,-4-3 0,-1 10 0,-1-4 0,1 1 0,2 0 0,0 2-31,1 1 1,3 6-1,-5 1 1,2-1 0,1 0-1,0 1-148,0 2 0,-5-2 0,0 2 0,-2 0 0,-1 0 0,-2 1 0,-4 1 209,-3-1 1,-4 1 0,-1 3-1,2-2 1,1-2 0,1 2-7,-1 2 1,5 1 0,-1 0-1,2 1 1,0 4 0,1 2-1,2 3-75,1 4 0,5-2 0,0 10 1,-3 1-1,-3 4 0,-3 3-55,1 1 0,-4 10 0,0-1 0,-2 3 0,2 2 0,0 1-235,0 1 0,9-4 0,1 1 0,6-2 1,8-2 288,3 0 0,14 6 0,8 1 0</inkml:trace>
  <inkml:trace contextRef="#ctx0" brushRef="#br0">4546 10115 16140,'-14'-20'346,"7"8"1,1 13 0,1 11 0,0 10 0,-3 9 0,-2 8 0,-2 5-76,-1 4 0,1 4 1,3 5-1,4 5 1,4-1-1,1 1 1,0-4-1,0-2-729,0-2 1,1-11 0,2-6 0,3-8 0,0-8 0,0-5 737,-3-2 0,-1-8 0,-2-8 0,0-11 0,0-12 0,0-11-279,0-7 0,0-12 1,0-10-1,0-7 0,0 33 1,0-1-1,0-1 0,0-1-205,0 1 0,0 1 0,0-3 1,0 1-1,0-32 0,0 2 1,0 5-1,1 11 0,2 8 621,1 8 1,7 11-1,-2 2 1,3 8-1,2 4 1,6 3-1,8 3 1269,10 5-1545,8 2 0,15-2 0,4 0 1,6 1-1,5 1 0,-36 2 1,0 0-1,1 1 0,1 0-371,-1 0 0,1 2 0,-2 0 1,0 1-1,-2 3 0,1 1 1,33 9-1,-4 2 388,-7 2 1,-11 7-1,-4 6 1</inkml:trace>
  <inkml:trace contextRef="#ctx0" brushRef="#br0">4386 10395 29870,'0'-19'116,"16"1"0,11 0 1,11 10 307,12 5 1,5 3 0,0 0-1,3 1 1,5 2 0,6 1-425,2-1 0,-27 1 0,1 0 0,-1 0 0,0-1 0</inkml:trace>
  <inkml:trace contextRef="#ctx0" brushRef="#br0">5559 10422 20554,'-27'-12'0,"0"-3"1391,1 0 0,5 5 1,2 14-1,1 5 0,-1 3-1274,-2 2 1,6-1 0,0 0 0,6 0 0,4 1 0,2 1-1,1 1-513,2 2 1,6 4 0,6-3 0,6 0 0,7 1 0,3-4 94,6-1 0,-1-8 1,1-2-1,-2-4 1,-2-1-1,-3-1 1,-5-4 686,-4-4 1,-10 2-1,-3-2 1,-4-1-1,-2-1 1,-4 1 583,-3 1 0,-9 6 0,-1 0 0,2 6 0,1 6 0,3 4-869,4 5 1,0-2 0,5 7 0,-1 0 0,2 2 0,7 2-1293,8 0 0,6-5 1,9-1-1,4-2 0,5-4 1,4-5-1,5-5 1219,1-4 0,2-7 1,5-1-1</inkml:trace>
  <inkml:trace contextRef="#ctx0" brushRef="#br0">6132 9982 11366,'-13'-33'-476,"1"20"1,3 7 837,4 15 0,-2 13 0,0 2 0,-2 6 0,1 5 0,2 4 0,3 4 742,2 5 1,2 1 0,4 9 0,4-3 0,3-2 0,2 0 0,3 1-4807,0-1 1,12-6 3704,-3-2 0,10-4 0,-2-1 1</inkml:trace>
  <inkml:trace contextRef="#ctx0" brushRef="#br0">6572 10502 9487,'-18'-22'57,"0"-1"0,5 7 1,5 13-1,3 6 557,2 6 0,1 3 1,2 1-1,0 0 1,0 2-1,0 3 1,2 4-1,2 3-23,5 2 0,1 0 1,1-1-1,-2 1 1,-1 0-1,1-1-1128,0 1 0,-4-2 0,2-1 0,0-3 0,-1-2 533,0-3 0,5-1 0,-4-2 0</inkml:trace>
  <inkml:trace contextRef="#ctx0" brushRef="#br0">6852 10702 8488,'1'-18'533,"4"0"1,4 6 0,8 9 0,6 6 275,2 6 0,6 2 0,3-3 0,1-3 0,5-4 0,0-1 0,3 0 0,-3 0-478,-3 0 0,-6-1 1,-8-2-1,-7-3 1,-6-1-1,-5-4-543,-4-1 0,-14-1 0,-11 0 1,-11 1-1,-10 3 0,-2 5 0,-2 4 45,2 4 0,2 5 0,11 7 0,6 5 0,7 3 0,6 5-489,8 4 0,13 7 0,13 6 656,15 1 0,23-4 0,-23-20 0,0 0 0</inkml:trace>
  <inkml:trace contextRef="#ctx0" brushRef="#br0">9544 5744 8113,'-20'-53'0,"-8"2"0,4 7 0,3 10 339,5 9 1,1 5 0,11 6 0,1-3 0,4-2 0,8-2-1,15-4 1,17-4 0,-9 10 0,4 1 0,8-4 0,4-1-1,10-4 1,4-1 0,-17 8 0,2-2 0,0 1-286,4-2 1,0 0 0,3-1 0,7-3 0,2 0 0,1 0 0,1-1 0,2 1 0,-1-1 0,2-1 0,1-1 0,0 0 0,-13 6 0,0 0 0,0 0 0,0 0 0,-1 0 0,0 0 0,0-1 0,1 1 0,1 0 0,1-1 0,0 0 0,0 0 0,-2 1 0,-1-1 0,0 1 0,1-1-201,-1 1 0,0-2 0,0 1 0,0 0 0,6-2 0,0-1 0,1 1 0,-3-1 0,-5 2 0,-1 0 0,-1 0 0,0 0 1,-1 1-1,0 0 0,0-1 0,0 0 0,17-8 0,-1-1 0,0 1 0,-4 0 0,0 0 0,0-1 77,-1 1 0,-1-1 1,1 1-1,4-2 1,-1 1-1,0-1 1,-7 3-1,-2 1 1,0-1-1,0 2 1,0 0-1,-1 0 1,1 1-1,-1 0 1,-1 1-1,-3 2 1,0 1-1,-1-1-71,-1 3 1,0-1 0,0 0-1,1-1 1,0 0 0,-2 0-1,17-8 1,-1 1 139,-1-1 0,0 0 0,0 2 0,0 2 0,-3 1 0,0 0 0</inkml:trace>
  <inkml:trace contextRef="#ctx0" brushRef="#br0">15770 2306 8187,'0'-24'253,"0"-1"1,0 1 861,0 5 1,1 5-1,2 4 1,1 1-1,1 0 88,1 2 1,0 2 0,4 13 0,-2 8 0,-3 12-1,-2 8-757,-1 5 1,-2 13-1,-2 0 1,-2 4 0,-5 3-1,-3-2 1,-1 2-523,0 0 1,1-10 0,1 1 0,4-4 0,1-7 0,3-5-757,2-10 1,1-5 0,0-12 0,1-11 809,4-15 1,2-25 0,8-17 0,1-9 0,-7 30 0,1-1 0,0-2 0,1-1 0,1-2 0,1-1 85,2-1 0,0 0 0,1-2 1,0 0-1,3 1 0,-1 1 1,0 2-1,0 0 0,1 3 1,0 1-1,2 2 0,0 2 0,1 2 1,2 1 501,-1 3 0,1 1 1,24-18-1,2 7 1,-3 8-1,-1 10 1,-4 9-161,-5 7 0,-6 5 0,-9 2 0,-4 5 1,-5 7-1,-4 9 0,-4 8-455,-4 6 1,-8 10-1,-7 5 1,-8 7-1,-8 0 1,-7 0-1,-5-4-233,-7 3 0,-2-3 0,1-6 0,3-7 0,1-4 0,3-3 82,1-4 0,10 0 1,3-13-1,7 0 1,3-3-1,4 0 151,5-1 1,4 0 0,6 1-1,1 1 1,4 1 0,4 3 598,3 2 0,8 3 0,5 5 0,7 4 0,0-1 0,2 2 1,-1-1-551,-1 0 0,4 2 0,-3-2 0,-1-1 0,1 1 0,-4-4-1948,-1 0 1,4-9-1,0-3 1,2-7 1947,3-6 0,14-8 0,3-3 0</inkml:trace>
  <inkml:trace contextRef="#ctx0" brushRef="#br0">16943 2612 11371,'-6'-13'3037,"4"7"1,-1 6-2302,6 7 1,5 1-1,6-1 1,3 0-1,2-1 1,2 0 0,2-1-1,3-1-632,0 1 0,-5-2 1,-3-8-1,-3-2 1,-4-2-1,-2 0-151,-4-1 0,-4-2 0,-4-2 0,-4 3 1,-9 2-1,-7 4 0,-6 4 484,-4 1 1,2 3 0,-3 6 0,1 8 0,4 7 0,2 4 0,5 3-318,4 5 1,5 2 0,4 4 0,4 1 0,5 1 0,5-1 0,5-1-1667,7-2 0,6-5 0,11-2 0,8-5 0,4-9 1546,4-7 0,14-6 0,4-6 0</inkml:trace>
  <inkml:trace contextRef="#ctx0" brushRef="#br0">17636 2812 9073,'1'-7'3776,"4"2"-3380,4 4 0,7-4 1,2 1-1,-1 1 1,1 1-1,0 2 0,-2 0 1,-1 0 564,-2 0 1,-1 6 0,-3 3 0,-6 2 0,-7-1 0,-10 0-445,-6 5 1,-7 0 0,-4 6 0,-3-2 0,-2-1 0,2-1 0,2 3-778,2 0 0,2-3 0,3 2 0,2-1 0,6-1-2725,2 0 0,4 2 0,7-3 2985,8-4 0,19-10 0,5-10 0</inkml:trace>
  <inkml:trace contextRef="#ctx0" brushRef="#br0">18302 2545 8631,'0'-20'3276,"0"6"1,0 10 0,0 8-1911,0 5 0,5 9 0,-1 4 0,-1 3 1,-1 5-1,-2 3-1079,0 2 1,-6 10-1,-5-7 1,-2 1-1,-2 1 1,3-3 0,0 0-1316,1-3 0,3-2 0,4-7 1,2-2-1,2-6-2578,0-2 3362,0-7 0,2-4 0,4-10 0,6-7 0,5-9 0,3-8 293,-1-6 0,8-2 0,-4-2 0,1 0 0,0 2 1,-2 2-1,-1 5 1015,-2 3 1,-1 7 0,-5 5 0,-1 4 0,-2 4-417,-1 3 1,-6 2 0,3 7-1,-2 6 1,1 7 0,-2 5 0,-2 3-649,-1 2 0,0 4 0,0 1 0,2-1 0,1-1 0,1-5-12,-1 0 0,3-5 1,0-3-1,1-3 1,4-5-693,1-5 0,1-5 0,0-7 1,1-7-1,-1-5 0,0-7 0,2-4 982,3-3 0,-3 0 0,4-3 1,-1 4-1,-1 4 0,0 5 274,-2 3 1,-7 5 0,1 7-1,2 5 1,1 2 0,1 5-553,0 6 0,-4 0 0,0 10 0,1 0 0,2 5 0,0 6 0,-2 4-1625,-1 0 1,2 3 0,5-6 0,3 0 0,2-1 1624,3-4 0,13-8 0,4-12 0</inkml:trace>
  <inkml:trace contextRef="#ctx0" brushRef="#br0">19809 2532 7929,'0'-21'7845,"0"10"-6624,0 11 0,-5 7 0,-1 12 0,-3 8 0,-5 8 0,-7 8 0,-4 6 0,-2 3-943,0 1 1,7-1 0,2-1 0,4-6-1,4-2 1,3-6-871,1-3 1,1-2 591,5-6 0,12-5 0,3-2 0</inkml:trace>
  <inkml:trace contextRef="#ctx0" brushRef="#br0">20435 2226 8076,'-13'-5'1536,"-1"1"0,6 1 0,-1 9 0,0 7-420,1 8 0,-8 5 0,3 6 0,-4 5 0,-2 7 0,-3 8 0,-3 6 0,-2 1-707,1 0 1,5-3-1,3-5 1,3-4-1,2-1 1,1-3-2950,3-2 0,3-7 0,6-3 2540,0-2 0,12-9 0,3 0 0</inkml:trace>
  <inkml:trace contextRef="#ctx0" brushRef="#br0">20702 2199 8023,'-21'-4'0,"3"-1"0,3 4 889,2 4 0,-5 10 0,-1 9 0,0 5 335,0 4 1,-4 3-1,4 7 1,-2 4 0,-2 5-1,-1 5 1,3 6 0,6 1-1252,5 2 0,7-2 0,-1-9 0,2-1 27,2-3 0,-6-3 0,-1-6 0</inkml:trace>
  <inkml:trace contextRef="#ctx0" brushRef="#br0">19329 2679 11567,'-12'-30'1665,"3"3"1,8 10-1,12 11-1350,12 0 0,17 3 0,7-6 0,15 0 0,-23 5 0,2-1 0,6 1 0,1-1 0,6 1 0,2-1 0,2 1 0,1 0-481,0-1 1,2 1 0,5 2 0,1 1 0,-10-2 0,-2 1 0,0 1-1,-1 1 166,-7-1 0,0 2 0,3 1 0,0 2 0,-6-1 0,0 1 0</inkml:trace>
  <inkml:trace contextRef="#ctx0" brushRef="#br0">19622 3119 7742,'-70'7'865,"5"12"0,30 3 0,11 8-139,11 0 1,13-1 0,13-11 0,12-2 0,20-1 0,18-3 0,-20-7 0,2-1 0,6-1 0,3-2 36,4 1 0,2-2 1,11-2-1,2-2-763,0 0 0,1-1 0,-20 0 0,1-1 0,0-1 0,-1 0 0,0 0 0,-1 0 0</inkml:trace>
  <inkml:trace contextRef="#ctx0" brushRef="#br0">21395 2825 8022,'6'-7'0,"3"3"0,6 2 0,7 2 983,9 0 0,13 0 0,11 0 0,13 0 0,-29 0 0,1 0 0,3 0 0,1 0 0,0 0 0,1-1-537,2-1 1,-1-1-1,-1 1 1,-1-2-1,-1-1 1,-1 0 0,-2 0-1,0 1 1,-2-1-1,-1 0-446,34-7 0,-3-2 0,-1 1 0</inkml:trace>
  <inkml:trace contextRef="#ctx0" brushRef="#br0">23328 2266 9498,'7'-26'812,"-2"4"0,2 9 54,2 8 0,-2 4 0,1 2 0,-2 5 1,-3 8-1,-2 8 0,-2 9 40,-4 9 1,-2 1-1,-8 11 1,-1 3-1,-2 4 1,3-1-1481,5 0 0,4-2 0,6-4 0,1-3 0,7-5 0,9-4 574,13-4 0,19-10 0,6-6 0</inkml:trace>
  <inkml:trace contextRef="#ctx0" brushRef="#br0">24074 2452 8131,'0'-26'709,"0"5"0,-1 3 0,-4 5 440,-4 4 0,-7 3 1,-3 9-1,-2 6 0,-4 11 1,-5 12-1,-7 12 1,-6 9-599,20-21 0,-2 0 1,-7 5-1,0 2 1,-3 0-1,0 1 1,-1 4-1,0 0 1,0 1-1,1 2 1,1-2-1,2 0-974,3-3 0,1 0 1,1 1-1,3-1 1,5-5-1,3 0 0,0 0 1,2 0-1,-10 34 1,7-4 422,2-5 0,1-9 0,1-7 0</inkml:trace>
  <inkml:trace contextRef="#ctx0" brushRef="#br0">24088 3119 10062,'-14'0'0,"-1"1"1817,-2 3 1,3-1-1516,1 6 1,7-6 0,12 2 0,7-4 0,8-2 0,4-4 0,0-4-367,-2-2 0,-3-7 0,-5-1 0,-1-1 1,-7 1-1,-4 3 592,-3 1 0,-10 2 1,-7 1-1,-5 3 0,-8 4 1,-2 4-1,-5 2 77,-2 4 1,5 8 0,3 8-1,3 3 1,3 1 0,3 4-904,4 4-750,9-3 0,4 7 0,11-5 0,9 1 0,13-2 1048,15-6 0,22-4 0,-24-15 0,0 1 0</inkml:trace>
  <inkml:trace contextRef="#ctx0" brushRef="#br0">24794 2972 7725,'-13'-6'1381,"1"6"-423,3 7 1,2 7 0,2 2 0,-2 3 0,-2 2 0,0 3 0,-1 2 0,-2 5 108,-2 5 0,-5 1 0,-3 0 0,-3-3 0,-2 0 0,0-1-1578,1-1 0,-1-2 0,-1-8 0,-2-4 0,-4-3 0,-3-2 0,-6-1-6101,-3-3 6612,-2-3 0,-18-6 0,-2 0 0</inkml:trace>
  <inkml:trace contextRef="#ctx0" brushRef="#br0">4639 6797 21789,'-9'0'24,"0"0"0,8 0 1,1 0-1,9 0 1,7-2-1,6-1 254,3-1 1,3 0 0,2 2 0,3-1 0,1-1 0,1 1 0,2 1-266,3 2 1,-3 0-1,8 0 1,-2 0-1,0 0 1,2 0-1,3 0 1,2-1 86,2-4 0,-2 4 1,2-4-1,3 2 0,1 0 1,2-1-62,0 1 0,1 2 0,-3 1 1,4 0-1,0 0 0,4 1 1,1 2-307,2 1 1,4 5-1,2-3 1,-2 0 0,0 2-1,-3-3 376,1 1 1,0-1 0,-4-5 0,-2 0 0,1 0 0,-3 0 154,0 0 1,-4 0-1,3 0 1,-7 0-1,-1 0 1,-2 0 0,1 0-301,-3 0 0,-3 1 0,4 2 0,1 2 1,2-1-1,1 1-148,1-1 1,-4 1-1,2-5 1,3 1-1,1 2 1,3 1-1,0-1 332,-2-1 1,6-2 0,-6 0 0,2 0 0,-3 0 0,-4 0 82,-3 0 0,1 0 0,5 0 0,1 1 0,-1 2 0,1 3-329,-1 2 29,0-5 0,3 7 0,-1-6 0,0-1 0,-2-1 1,1-2-245,6 0 0,-4 0 1,7 0-1,-3 0 0,-3 0 1,2 0 1190,0 0-706,1-6 1,-1 0 0,-2-4 0,-1 1 0,0-2 0,-2 1-198,-1 1 0,2-1 0,1 4 0,-2-2 0,-1 0 0,-1-1 0,-1 0-2897,0-2 2639,1 0 1,-1-3-1,0-1 1,1-1-1,-1-2 1,-1 1 181,-3-3 0,2 4 0,-2-6 0,2 0 1,-1-1-1,-3 3 294,-1 0 0,-3-6 0,-6 1 1,-3-2-1,-3-3 0,-5 4 1,-9 0-558,-6 4 0,-1 0 0,-7-3 0,-4 1 1,-7 2-1,-7-2 0,-4-1-194,-3-2 0,-11 2 0,5 2 0,-3 0 1,-1 1-1,2 0-881,2 0 1533,1 5 0,0-3 0,2 3 0,2 0 0,0-1 0,0-1 2220,-3-4-2042,6 4 0,-10 0 0,3 6 1,-2-1-1,-5 1 0,-5 1-232,-4 3 1,-16-1 0,-2 5-1,-4 1 1,-7 0 0,-2-1-1,34 3 1,1 0-66,1-1 1,-1 0 0,-1 1-1,0 1 1,0-3 0,0 0-1,2 1 1,1 0 0,-35-1-1,3 0 1,2-2 395,2-2 0,-2 4 0,8-5 0,1 0 0,1 0 0,2 0-48,-2-1 0,1 0 0,1-1 0,1 4 0,-4-1 0,-1 2-279,-7 1 0,-2 0 0,-1 5 1,-4 0-1,34 1 0,0 0 1,-1 0-1,0 2 0,-2 1 1,-1-1-217,0 1 0,0 0 0,1 2 0,0 0 0,-1-2 1,0 1-1,0 0 0,0 1 0,1 0 0,0 0 0,-3 0 1,-1-1-1,1-1 0,0-1 169,-1 0 0,0 0 1,-3 0-1,-1 0 1,2-2-1,1 1 1,-2 0-1,0 0 1,-1 0-1,0-1 1,-1 1-1,1-1 23,-2 1 0,0 1 0,2-3 0,1 1 0,-1 2 0,1 0 0,-1 0 0,0 0 0,0 1 0,-2 1 0,-1 0 0,0 2 0,-3 0 1,-1 2 18,-3 2 1,0 0 0,0 0 0,-1 2 0,-3 4 0,0 1 0,0 1 0,1 1 0,0 0 0,1 1 0,1 1 0,1 1-150,3-1 1,0-1-1,4-2 1,1-1 0,3-2-1,0 0 1,3 0 0,0-2-1,5-2 1,1 0-1,2-1 1,0 0 0,-30 7 102,4-4 1,5 1-1,9-9 1,4 0 0,7 0-1,7-3 304,7-2 0,4-1 0,9 2 0,5 4-297,7 7 0,0-2 0,4 6 0,-2 1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brush xml:id="br1">
      <inkml:brushProperty name="width" value="0.05295" units="cm"/>
      <inkml:brushProperty name="height" value="0.05295" units="cm"/>
      <inkml:brushProperty name="color" value="#FF0000"/>
    </inkml:brush>
  </inkml:definitions>
  <inkml:trace contextRef="#ctx0" brushRef="#br0">6612 6890 21450,'0'-21'46,"0"2"0,3 13 0,4 5 0,8 4 0,4 0 0,6 0 0,4 0 0,3 1 564,2-1 1,2 3-1,5-2 1,4-1 0,3-1-1,3-2 1,1 0-1,0 0-326,2 0 1,4 0 0,-2 0-1,1 0 1,-3 0 0,0 1-1,1 2-269,-1 2 0,-3-1 1,-4-4-1,1 0 1,-1 0-1,3 0 1,2 0 83,1 0 1,1 0 0,1 0 0,1 0 0,5 0-1,1 0-21,1 0 1,4 0-1,-8 0 1,1 0 0,-1 0-1,-1 0 1,-1 0-110,1 0 0,0 0 0,-5 0 0,1 0 0,-3 0 1,0 0 43,-2 0 1,-5 0 0,3 0 0,-1 0 0,-3 0 0,0-1 0,0-2 305,2-2 1,5-1-1,-1 3 1,3-1-1,3 1 1,1 1-320,2 2 0,4-4 0,-3 0 0,2 1 0,1 1 0,-1 2 0,-2 0-68,0 0 1,-8 0 0,2 0 0,-1 0 0,-2-1 0,0-2 0,-2-2 134,-2 2 0,3 2 1,-5 1-1,0-2 0,1-1 1,1-1 82,1 1 1,2 0-1,4 0 1,-1-1-1,2 1 1,-1 1 0,6 1-152,3-4 0,-5 4 1,8-4-1,-3 4 1,-3 1-1,1 0-47,-4 0 1,-1-5 0,-2 1 0,0 1-1,-1 2 1,-2 1 0,-1-2 90,2-2 1,-1 2 0,2-2-1,-2 2 1,4 2 0,-1 0-1,3-1-38,-1-4 0,1 4 0,1-4 0,0 4 0,0 1 0,-1 0-21,2 0 0,-4 0 0,4 0 1,-3 0-1,-2 0 0,1 0 1,-3 0-72,-2 0 1,2 0-1,-5 0 1,0 0-1,1 0 1,-1 0-1,1 0 114,1 0 0,-4 0 0,5 0 0,1 1 1,2 2-1,0 2-59,-3-2 1,3-2-1,-3-1 1,2 0 0,3 2-1,-1 1 1,0 1-14,1-1 0,-1-1 0,0-2 0,1 0 0,-1 0 0,0 1 0,1 2 126,-1 1 1,0 1 0,-1-5 0,-2 0-1,-2 0 1,-1 0 0,1 0-33,2 0 1,2 0 0,0 0 0,-2 0 0,-3 0 0,1 0 0,-2 0-201,0 0 1,0 0 0,-5 0 0,1 0 0,-4 0 0,1 0 138,-1 0 1,2 0 0,-1 0 0,-2 0 0,-2 0 0,1 0 0,-1 0 13,1 0 1,-2-5 0,3 1 117,-2 1 0,-1-4 0,4-1-174,-3 1 1,-5-5 0,2 3 0,-1-3 0,0 0 0,-1 2 0,-2 1-197,-1-1 0,0-2 0,-1 0 1,2 2-1,2 2 0,1 1 1,-1-1-58,-2-2 0,-1 0 0,-1-1 0,1 3 0,-2-3 0,-1-1 183,-2-1 1,-6-2-1,3-1 1,-1-2 0,0 0-1,-2 1 1,-1-3 32,-2 0 0,-4 2 0,0-3 0,0 0 0,-1 2 1,-3-2-349,1 1 1,-3 2 0,5-4-1,-2-1 1,-3 3 0,0 0-1,0 3 119,1-1 0,0 0 0,-4 3 0,0-1 0,-1-2 1,-2 2-1,-3 1 272,-1 2 1,-4 0-1,-6-1 1,-4 1-1,-1 0 1,-1-1 0,0 2-75,-3 3 1,0-1-1,-1 6 1,0 1 0,-1 0-1,-1 0 148,-2-2 1,1 1-1,5 4 1,1 0-1,-1 0 1,1 0-1,-1 0 194,0 0 0,3 0 1,-1 0-1,-2-2 1,-3-1-1,-4-1 75,-3 1 1,-2 0 0,-7 0 0,-8-3-1,-6 0 1,-5-1 0,1 1-97,1 0 0,5-3 0,5 5 0,4 1 0,-1 0 0,2 0 0,-1-2-90,0 2 0,2 2 0,-1 1 1,3 0-1,5-2 0,-1 0 195,1-3 1,-4 1 0,1 4-1,-2-2 1,0-1 0,-4-1 0,-4-1-222,-2-1 0,-11 5 0,-4-5 1,-3 2-1,-3-1 0,3 2 1,0 2-371,1 1 1,8 0 0,-6 0 0,1 0 0,5 0 0,1 0 251,5 0 1,1 0 0,2 0 0,-1 0 0,1 0 0,0-2 0,0-1 147,-1-1 1,1-1 0,-2 5 0,-3 0 0,-5 0 0,-6 0 0,-3 0-70,-2 0 1,0-4-1,36 2 1,0-1 0,-34 0-1,2 2 1,0 1-1,4 0-105,1 0 1,-2 0 0,8 0 0,-1 0 0,0 0 0,1 1 100,-1 4 0,3-4 1,2 4-1,0-4 1,-1-1-1,-1 0 1,-3 0 88,-4 0 1,0 0-1,-1 0 1,-3 0-1,0 0 1,-2 0-80,-1 0 1,6-1 0,-3-2 0,0-2 0,3 2-1,-2 2 1,3 1-115,-1 0 1,-3 0-1,-2 1 1,4 2-1,-3 2 1,4-2-1,-1 0 139,2 1 0,0-2 0,-2 2 1,-1-2-1,2-2 0,0 1 26,-2 4 1,8-4 0,-6 3-1,1-2 1,3-2 0,-3 1 0,4 2-76,-2 2 0,-8-1 0,5-4 0,1 0 0,-1 2 0,6 1 0,-2 1 4,3-1 0,5-1 0,-5-2 0,3 1 0,3 2 0,2 2 84,1-3 1,0 0 0,-3-2 0,2 0 0,3 0 0,-1 0 0,2 0 119,0 0 0,-2 0 1,2 0-1,0 0 0,-2 0 1,2 0-1,-1 0-167,0 0 0,-2 0 0,-5 1 0,1 2 0,-2 2 0,-1-1-67,-2 2 0,1-3 0,3 5 0,-1-1 0,-1 0 0,0 2 0,3 0 0,2 0 0,8-2 0,-3 4 0,3-2 0,0 0 0,2-1 0,-2 1 0,2 2 0,-2 1 0,0 2 0,-3 3 0,-2 0 0,-1 0 0,1-2 0,-1-2 0,0 2 0,-3 1 0,2 2 0,1-2 0,0 0 0,1 2 0,3-3 0,6 3 0,3-4 0,5 0 0,5-1 0,3 2-87,6 3 0,2-4 0,3 6 1,3-3-1,5 3 0,2 0-82,2 4 1,14 0-1,8 0 1,12-2 0,9 1-1,9 3 1,8 0 58,-25-12 1,1-1 0,7 0 0,2 1 0,1-1-1,1 0 1,0 1 0,1-1 0,1 0 0,0 1 0,0-1-1,-1 0-2,1 0 1,0 1-1,5 1 1,-1 1-1,-4 1 1,0 0-1,2 1 1,0 1-261,0 1 0,0 2 1,4 2-1,1 0 0,-2 0 1,0 0-1</inkml:trace>
  <inkml:trace contextRef="#ctx0" brushRef="#br0">17023 7117 15021,'-23'-14'0,"3"3"0,0 2 0,4 4 226,1 4 0,9 1 1,8 0-1,13 0 1,16 0-1,18 0 0,16 0 1,-25 0-1,3 1 1,5 1-1,2 1 0,6 0 1,2 1-1,2 0 1,2 1 863,4 0 1,0-1 0,0-2 0,0 0-1,-2 2 1,0 0-995,-2-2 1,0 2-1,-8 0 1,0 0 0,1-1-1,0-1 1,-4 0-1,-2 0 1,-3 0 0,-1 1-1,-3 0 1,-1 0-1242,-2 0 1,-1 1-1,21 1 1,-3 3 1174,-7 3 1,-4-5 0,-5 0-1</inkml:trace>
  <inkml:trace contextRef="#ctx0" brushRef="#br0">5545 11501 8341,'-6'-35'0,"-1"1"0,0 6 477,2 7 1,4 15 0,1 10 0,0 14 0,0 12 0,0 10 0,0 10 0,0 12-1,0-24 1,0 1-227,0 6 0,0 1 0,0 5 0,1 1 0,0 7 0,1 2 0,0 7 0,1 2 0,-2-20 0,0 1 1,0 0-1,-1 5 0,1 1 0,-1 1 0,0 0 0,0 0 0,0 0-156,0 1 1,0-1 0,0 2 0,-1 4 0,-1 1-1,1-2 1,-1-5 0,0-2 0,1-1 0,0-2 0,1 0-1,0-1 1,0 21 0,3-2 0,0-9 0,2-2-359,1-7 0,0-1 1,0-3-1,0-2 1,0-7-1,-1-2 1,2 32-1,0-9-343,1-6 1,-5-13 0,3-3 605,0-5 0,-5-3 0,5-4 0</inkml:trace>
  <inkml:trace contextRef="#ctx0" brushRef="#br0">5745 11675 12870,'-11'-37'0,"0"1"0,0-2 0,1 1 0,-3-33 852,10 12 1,9 20 0,9 21 0,1 6-1102,2 2 1,11 4 0,6-5 0,9-3 0,14-5 0,11-2 0,-27 10 0,1 0 0,4 0 0,1 1 467,1-1 1,2 0 0,6 1-1,0 0 1,3 3 0,-1 1 0,-1-1-1,-1 1 1,1 1 0,-2 1 0,-2 0-1,-1 0-209,-4 1 0,0 1 1,-3 0-1,0 1 0,-6 0 1,0 1-1,32 3 0,-7 7 1,-7 5 118,-3 6 0,-14 11 0,-5 8 1,-8 11-1,-6 12 0,-12-27 1,-2 1-1,-1 7 0,-1 2 130,-1 6 1,-1 2 0,0 7-1,-2 2 1,-1 10 0,-2 2-1,1-21 1,0 1 0,0 2-1,0 2 1,0 2 0,0 1 0,0 3-1,0 1 1,0 1-199,0 1 1,0 1 0,0 0 0,1-1 0,0 0-1,0 0 1,2-1 0,0-1 0,2-1 0,1-1 0,1-1-1,2-1 1,1-4 0,1-1 0,2-1 0,0-3-1,1-2 1,2-1-1724,8 20 0,1-3 1415,-3-8 1,2-3 0,1-1 0,1-2 0,-2-5-1,0 0 1,0-2 0,-1-1 0,-1-3 0,-1 0 0,-2-5-1,-1-1 65,-2-2 1,-1 0 0,7 30 0,-5-3 0,-7-5-1,-8-7 1,-11-6 279,-13-2 1,-23-2-1,-19-2 1,26-19-1,-4-2 1,-5-1 0,-3-1-1,-6 0 1,-1-2-1,-5 0 1,-2-1-215,-3 0 1,-2-2 0,-1-1 0,-2-3 0,20-2 0,-1-2 0,1 1 0,0 0 0,1 0 0,0 0 0,-24 2 0,0-1 0,3 0 0,0-1-68,2 0 0,1 0 0,9 2 0,2 1 0,0-2 1,2 1-1,6 0 0,3 0 0,7 0 0,0 0 183,-28 4 0,8 2 0,6 6 0,1 4 0</inkml:trace>
  <inkml:trace contextRef="#ctx0" brushRef="#br0">6438 14567 8229,'-17'-9'813,"-1"0"1,5 9 0,5 19 0,1 15-590,-1 12 0,-5 15 0,-6 4 0,-2 3 1,9-31-1,-1 0 0,-1 1 0,-2 0 0,-1 0 0,-1 1-42,-1-1 0,-1-1 0,-1-1 0,-1-1 0,-1 2 0,-1 0 0,-3-1 0,-1-1 1,-1-1-1,-1-3 0,-2-1 0,0-2 37,0-2 0,-1-1 0,-1-4 1,0-2-1,-1-4 0,-1-1 0,-1-1 1,0-2-1,0-2 0,0-2 0,-34 3 1,2-5 102,3-4 0,-1-14 0,0-9 0,1-12 0,32 13 0,1-3 1,0-1-1,1-3-461,1-1 1,0-3-1,-6-9 1,1-4 0,1-2-1,1-3 1,-2-4 0,2-2-1,-2-4 1,1-1 0,0-2-1,2 0 1,-2-4 0,2-1-56,10 19 1,1 0-1,0-1 1,-1 0-1,1 0 1,0-1-1,0-5 1,0-2-1,1 0 1,0 1-1,0 1 1,1-1-1,0 0 1,1 1-1,0-1 1,1-2-1,0 0 1,1-1 153,0-1 1,1 0 0,0-1 0,0 1 0,1-1 0,2-1 0,0-3 0,1 0 0,1-1 0,0 0 0,2 0 0,-1 0 0,2 0 0,0 1 0,1-1 0,0 0 0,2 1 0,0-1 0,1 1 0,1 1 0,0-1 29,1 1 1,0-1-1,2 0 1,-1 0-1,1 0 1,1 0-1,0 2 1,1 1-1,0 0 1,2 2-1,0 0 1,2 0 0,1-1-1,1 1 1,0 0-1,2 1 1,1 1-1,1-1-47,1-1 0,0-1 0,1 1 0,2 0 0,0 1 1,1 1-1,-1 3 0,1 2 0,0 1 35,1 2 0,1 0 1,1 2-1,1 1 0,1 1 1,1 1-1,14-19 0,2 3 1,0 1-1,2 3-9,1 3 0,0 2 1,-3 5-1,1 3 1,0 4-1,3 2 1,-1 2-1,2 3 1,-1 2-1,1 2 1,1 2-1,0 4 1,-2 2-1,0 2-198,-1 3 1,-1 2 0,30-9 0,-7 5 0,-12 2 0,-8 7 0,-7 1 205,-3 2 0,-3 4 0,-5-3 1,-4 1-1,-4 1 0,-4 1 1,0 2 2051,-1 1-1773,0 5 1,1 9 0,-1 10-1,0 5 1,-1 8 0,-1 8-145,-3 8 0,-5 12 1,0-26-1,-1 1 1,-1 3-1,-1 1 0,0 4 1,0 2-1,0 0 1,0 2-1,0 1 0,0 0-316,0 3 0,0-1 0,0-4 1,0-1-1,1 5 0,0 0 0,1-3 1,0-1-1,2-2 0,1-1 0,1-2 1,1-1-1794,2-2 1,0-3 0,6 29 1996,3-3 0,0-8 0,-5 0 0,-3-4 0</inkml:trace>
  <inkml:trace contextRef="#ctx0" brushRef="#br0">5492 11235 9689,'-7'-34'0,"4"1"0,7 8 963,9 7 0,23 8 0,14 8 1,10-1-1024,8-1 0,-28 1 0,3 2 1,3 0-1,1 2 0,0-1 1,1 0 59,-1-1 0,1 2 0,4 4 0,1 1 0,1 2 0,0-1 0</inkml:trace>
  <inkml:trace contextRef="#ctx0" brushRef="#br0">17436 10915 14600,'9'-39'-1366,"-2"5"1,1 9 1748,-1 10 1,-3 8-1,5 7 1,0 3-1,0 6 1,0 10-1,0 11 1,0 10-1,-2 7 1,-1 8-1,-3 6 1,-2 8-1,-1-31 1,-1 1 131,-1 4 1,0 0 0,-2 4 0,0 1 0,-2 2 0,-1 1 0,0-1 0,0 2 0,1 0 0,-1 1 0,1-2 0,0 0 0,1-1 0,1-1-1,2-2 1,0 0-1115,1-2 0,1 0 0,5 29 0,6-6 0,4-13 0,4-8 0,0-5 0,2-7-1345,0-8 0,-4-8 0,4-10 1,-2-6 1901,-2-6 0,-3-16 0,0-9 0</inkml:trace>
  <inkml:trace contextRef="#ctx0" brushRef="#br0">17836 10662 8342,'6'-55'1123,"1"6"0,6 19 0,2 13-410,3 9 0,7 8 1,9 5-1,6 4 1,14 2-1,12 3 1,-26-7-1,2 1 0,2 0 1,2 0-353,3 1 1,1 0-1,6 2 1,1 0-1,3-1 1,1-1 0,2 1-1,2 1 1,3 0-1,1 2 1,2-1-1,-1 1-472,3 0 0,-1 0 0,-3 3 0,-1-1 1,-4 1-1,-1 0 0,-7-1 0,-1 1 1,-6 0-1,-2 2 0,-4 1 0,-1 2 0,-4 1 1,-2 2-473,-4-1 0,-2 1 1,22 29-1,-18 1 1,-9 8-1,-10 6 1,-12-30-1,-2 1 446,-1 4 1,-3 1 0,-5 3 0,-3 1 0,-4 11 0,-3 2 0,-3 3 0,-2 1 0,-3 2 0,-1 1 0,7-22 0,0 1 0,0-1 0,-8 20 0,-1 0 764,0-3 1,0-2 0,0-6 0,-1-2 0,2-7 0,-1-3 0,3-5 0,-2-4 0,-1-4 0,-2-3 0,-32 11-398,27-23 0,-1-3 0,-34 7 0,-2-7 0,2-3 0,0-5 0,0-2 0,0-2-219,0 0 0,-2-2 0,5-1 1,2-1-1,5 1 0,5 3-12,2 4 0,1 10 0,0 6 0</inkml:trace>
  <inkml:trace contextRef="#ctx0" brushRef="#br0">17476 12714 10880,'-6'-61'878,"-3"4"0,3 14 0,2 23 0,2 13-622,2 11 0,0 19 0,0 11 1,0 12-1,0 14 0,2 14 1,-1-30-1,1 1 19,-1 4 0,2 1 0,1 3 0,1 1 0,-2 2 0,0 1 0,0 3 0,1 1 0,1 4 0,-1 2 1,0 3-1,0 1-218,-2 1 1,0 1 0,1-2 0,0 1 0,0 1 0,0-1 0,0 2 0,0-1 0,0-2 0,1 0 0,0-3 0,0-1 0,0-4 0,2-2-721,0-2 1,0-1 0,1-5 0,1-2-1,-1-5 1,2-2 0,0-4 0,1-1-1,11 29 1,1-15 662,-1-14 0,4-13 0,-4-12 0</inkml:trace>
  <inkml:trace contextRef="#ctx0" brushRef="#br0">18369 12634 8250,'4'-41'0,"-1"1"0,9-31 1702,5 14 1,17 20-1,4 24 1,11 9-1535,10 7 0,15 8 0,-32-1 0,2 0 0,4-1 0,2 1 0,7 0 0,3 1 0,5-2 1,2 1-1,6 0 0,2 1-133,-24-5 0,2 1 0,-2 0 0,0 2 0,0 1 1,0 1-1,-1 1 0,0 1 0,0 0 0,-1 2 1,0 0-1,-1 1 0,20 9 0,-1 2 0,-2 2 1,-3 3-1,-4 1 0,-3 2-392,-3 1 0,-3 4 1,-4 4-1,-6 5 1,-10 1-1,-5 2 1,-3 2-1,-5 2 1,-3 3-1,-5 3 1,-5 2-1,-4 1 330,-4 4 0,-5 1 1,-2-22-1,-2 1 1,-3-1-1,-4 2 1,-3-2-1,-1 1 1,-1-2-1,-2 0 1,-2-1-1,-2 1 1,-2-2-1,-1 0 1,2-4-1,-2-1 1,1-1 213,-17 13 1,0-2 0,2-6-1,0-4 1,1-8 0,0-3-1,-2-2 1,-1-2 0,-3-3-1,0-3 1,-1-2 0,-1-1-1,-1-2 1,0-2-17,-1 0 0,2-1 0,2-1-1,1 0 2,0-2-1,-1-1 0,2 1-1,1-1 1,2-1 0,1 0 0,1 0 0,0 1 0,3 0 0,0 1-1424,3 1 0,-1 0 1,1 0-1,1 1 1253,-31 8 0,1 2 0,8 7 0,3 0 0</inkml:trace>
  <inkml:trace contextRef="#ctx0" brushRef="#br0">18049 15380 8436,'-4'1'3175,"-2"15"0,-2 21-2861,-2 18 0,4-16 0,0 2 0,-1 5 0,-1 1 0,0 5 0,0 0 0,-1 5 0,0 2 0,1 0 0,0 0 0,1 2 0,1-1 0,1-1 0,1-1-464,1-1 1,1-1-1,-1-1 1,0 0-1,1-3 1,0-1-1,1-3 1,0-1-1,2-3 1,1-1-1,2-3 1,1-1-1587,7 33 1,6-5-1,1-6 1,2-8 1735,3-7 0,1-11 0,1-2 0</inkml:trace>
  <inkml:trace contextRef="#ctx0" brushRef="#br0">18729 14966 9901,'7'-53'0,"-2"1"1369,-4 8 1,7 19 0,6 19 0,10 10-1165,6 10 1,14 14-1,8 6 1,-19-13 0,2 2-1,7 5 1,2 0 0,4 3-1,2 1 1,5 2 0,1 1-1,4 1 1,1 1-139,-17-12 1,1 1 0,1 0 0,2 0 0,1-1 0,1 1 0,0 0 0,0-1 0,-1 1 0,0-1 0,-1-1 0,0 1 0,-1-1 0,0 1 0,-1 0 0,20 11 0,-2 2-287,-3 0 1,-2 1 0,-3-3 0,-4 0 0,-9 0-1,-3 1 1,-4-3 0,-2 2 0,-5-2 0,-3 1 0,-6-2-1,-2 1 1,6 32 77,-14-2 0,-23 1 0,-1-30 0,-3 0 0,-9 2 0,-5 0 0,-6 1 0,-6-1 0,-7 3 0,-3-3 28,-5 1 1,-3-3 0,-2-3 0,-3-2 0,-1-2 0,-2-2 0,-1-3 0,-2-2 0,-1-2 0,-1-3 0,24-5 0,0-2 0,-1 0 72,-23 3 0,2-1 0,3-3 0,1-1 0,6 1 0,1-1 0,2-2 0,0-1 0,3 0 0,1-1 1,2 0-1,1 0-141,3 0 1,1 0 180,5 0 0,0-2 0,2 0 0,0-2 0,-34 4 0,4 6 0,0 6 0</inkml:trace>
  <inkml:trace contextRef="#ctx0" brushRef="#br0">18649 17245 8032,'-2'-19'877,"-4"-2"0,-5 2 1,-6 6-508,1 7 0,1 12 0,2 7 0,0 8 0,-1 6 0,1 2 0,-2 4 0,-1 1 0,-2 3-197,2 1 0,-4 2 0,1-1 0,-1-2 0,-6-2 0,-2 1 0,-4-2 0,-4-3-8,-5-3 1,4-7 0,-8-3-1,-4-4 1,-4-2 0,-6-3-1,-2-4 7,-3-4 0,-4-1 0,-1-1 0,0-5 0,-2-8 0,2-6-137,1-6 1,32 11-1,2-2 1,-27-19-1,0-4 1,2-4-1,1-3 1,29 22 0,-1 1-34,0-1 1,-1 1-1,0-2 1,0-1 0,-1-2-1,-1 0 1,1 0 0,0 0-1,2 0 1,0 0 0,-1-1-1,1 0 1,0-1 0,1-1 91,-1 1 0,0-1 1,2-2-1,0 0 0,2 1 1,0 0-1,2-1 0,-1-1 1,1-3-1,1 0 0,2 1 1,1-1-99,-1-2 1,2 0 0,2-3 0,1 0 0,1 0 0,0 0 0,3 0 0,1 0-1,1-1 1,2-1 0,1 0 0,1 0 0,1-3 0,1 0-212,1-2 0,1 1 0,1-2 0,1-1 0,0 0 0,0-1 1,0 1-1,0-1 0,0 0 0,0-1 0,0-1 0,0-1 90,0 0 0,0 0 1,0-1-1,0 0 0,0 2 1,0 0-1,-1-1 0,0 0 1,0-1-1,-1 0 0,0-1 1,-2 0-1,1 0 0,-1 1 366,-1-1 1,0 0 0,1-1 0,2 0-1,-1-2 1,1 0 0,1 2 0,1 0 0,0 0-1,0-1 1,1 1 0,1 0-142,2-1 0,1 0 0,0 1 0,3 1 1,4 1-1,1 0 0,0 2 0,-1 0 0,2 0 1,0 1-1,0 0 0,1 1 0,-1 0 1,1 1-113,1 1 1,-1 0-1,-1 2 1,1 0 0,0-1-1,1-1 1,-2 1-1,0 0 1,-1 0 0,-1 1-1,0-1 1,0 0-1,-2 2 1,0 0-122,0 1 1,0-1-1,-1-1 1,-1-1 0,-1-1-1,0 0 1,-1-1 0,1 0-1,0 0 1,-1 1 0,1 0-1,-2 1 53,0 0 0,-1 1 0,2-3 0,-2 0 0,-1 2 1,-1-1-1,0 1 0,0 0 0,1 1 0,-1 0 1,0 2-1,0 1 0,0 0 0,1 1 78,0 1 1,0-1 0,-2 4 0,1 1 0,2 0 0,0 0 0,5-34-1,0 4 1,-1 4 201,-2 5 0,2 5 0,-2 2 0,0 1 1,0 1-1,-1 2 0,-1 3-133,1 1 1,5 1 0,-1 5 0,3 0 0,2 0 0,3 0 0,2-1-433,2-4 1,5 4-1,7-3 1,1 2-1,3 4 1,3 1 330,5 1 0,-4 6 1,2 1-1,-5 4 1,-2 4-1,0 2 0,-1 2 253,1 3 1,-2 0 0,4 1-1,-1 1 1,2 2 0,-2 1-1,0 0 55,-3 2 0,4-4 0,-4 7 1,1-1-1,-4 1 0,-3-1 1,-2 2-154,1 2 1,3 2-1,-2 4-51,-3 4 1,-1 4 0,1 5-71,-3 4 1,2 3-1,-6 3 1,-1 3 0,1 6-1,0 5 1,-2 4 115,-1 1 1,-2 2 0,-1 6 0,-1 1 0,-4 2 0,0 0 0,-1-2-342,0-3 1,3 4 0,-3-10 0,1-1 0,4-5 0,1-5-1,1-2-1507,0 0 0,1-9 0,-1 0 0,0-4 1784,1-5 1,-1-7-1,0-3 1</inkml:trace>
  <inkml:trace contextRef="#ctx0" brushRef="#br0">17889 10448 27542,'-7'-25'-2126,"4"5"1,6 6 2415,6 8 1,13 11 0,6 4 0,4 3 0,7 1 0,5 0 0,10 0 0,6 1-1300,6-1 0,6-1 1107,-34-7 1,0-1-1,4-3 1,0-2 0,2-3-1,0 0 1</inkml:trace>
  <inkml:trace contextRef="#ctx0" brushRef="#br0">18582 8010 18328,'-6'-14'-620,"5"7"0,-11 1 0,5 6 0</inkml:trace>
  <inkml:trace contextRef="#ctx0" brushRef="#br0">18396 7756 10727,'-14'-26'-632,"1"1"1,1 2-1,2 6 1,2 2 693,2 1 402,-4 7 1,9 7 0,-4 10 0,4 8 0,2 7 0,4 8-168,3 5 1,4 4-1,2 11 1,-1 3 0,0 8-1,1 3 1,-3 4-213,-6-33 0,-1-1 0,2 36 0,-5-32 0,-2 1 0,1-1 0,0 1 0,0-2 0,0 0 0,1-1 0,0-1 0,2 31-286,1-5 1,7 1 0,-3-6 0,3-2 0,-1-8 0,-2-8-291,-3-5 1,1-5 0,-3-9-1,2-4 450,-2-4 1,10-6 0,2-2 0</inkml:trace>
  <inkml:trace contextRef="#ctx0" brushRef="#br0">18609 7517 10878,'-27'-39'0,"9"5"54,11 7 1,7 12 0,4 11-1,5 3 104,3 1 1,12 0-1,6 0 1,5 0-1,11 0 1,9-2-1,11-1 1,7-3-105,-35 3 1,0-1 0,36-4 0,-35 3 0,0 0 0,0 1 0,-1-1 0,1 1 0,-1-1-1,35-4 199,-4 0 1,-9 5-1,-6-3 1,-5 1 0,-3 4-1,-4 5-365,-5 6 1,0 9 0,-6 6 0,-2 5 0,0 8 0,-3 5 72,1 2 0,4 12 0,0 2 0,0 7 0,-15-30 0,-1 1 0,1 2 0,-1 0 0,1 1 1,-2 2 70,0 1 0,0 0 1,0-2-1,0 0 0,1 3 1,0 0-1,1 1 0,1 1 1,-1-1-1,2-1 1,0 2-1,1-1 0,0-1 1,0-1 132,1-2 0,0 1 0,2 5 0,1 0 0,-1-3 0,0 0 0,0 0 0,-1 1 0,0 1 1,-1-1-1,0-2 0,-1 0-253,-1-1 1,-1 0 0,2 3-1,0-1 1,-4-4 0,-1-1 0,-1-1-1,-1 0 1,8 28 0,-7-8-142,-4-10 1,-5-7 0,-10-7-1,-8-8 1,-13-6 0,-13-7 447,-12-6 0,-15-6 1,27-3-1,-1 0 1,-4-2-1,-2-2 0,-4-2 1,-2-1-1,-2-2 1,-2 0-130,-2-2 0,-2 0 0,-7-3 0,0 0 0,-1 1 0,1 1 0,1 0 0,0 0 0,-2 1 0,1 0 1,4 1-1,-1 1 0,2 0 0,-1 0-146,2 1 0,3 0 1,9 3-1,2 0 0,0-1 1,1 0-1,7 2 1,2 0-1,-26-3 0,8 3 1,10 1-814,7 3 0,8 3 1,10 4 874,8 5 0,17 3 0,11 1 1</inkml:trace>
  <inkml:trace contextRef="#ctx0" brushRef="#br0">14637 8076 29382,'-14'-15'-258,"1"7"1,1 15 0,2 8-1,2 4-664,2 5 0,2 7 0,5 6 1,4 6-1,2 6 0,2 2 0,1 4 867,5 3 0,0-2 0,6 5 0,0-2 0,-1-4 0,4-2 4,1 1 1,-3-14 0,-1 3 0,-2-8-1,-2-7 1,-3-4 284,0-6 1,-5-9 0,-2-6 0,-2-8 0,-8-10 0,-8-10 278,-5-9 0,-12-16 0,1-8 0,-1-6 0,13 30 0,0-1 0,1-1 0,-1-1-555,-1 0 1,1-1 0,1-4 0,1-1 0,2 5 0,1 1-1108,-9-36 1,3 9 0,7 10 684,4 8 1,4 3-1,1 13 1,0 5-1,0 6 1,1 5 964,4 6 0,2 2 0,7 6 0,-1 1 0,0 4 0,1 3-685,-1 4 0,0 6 0,-1 1 0,-2 2 0,-2 1 0,-2 0 0,-3-1-106,-2-2 0,-7 4 0,-1-6 0,-2 0 1,0-2-1,-1-2 112,-2 0 0,0 1 0,2-3 1,2 0-1,2-2 0,3 1-1286,2 2 0,4 0 1740,6-3 0,6 2 1,11-3-1</inkml:trace>
  <inkml:trace contextRef="#ctx0" brushRef="#br0">15210 8303 30520,'-8'-21'-4571,"2"-1"0,2 0 3908,-1 5 1,1 6 0,4-3-1,0-1 1,0-1 0,0-3 1178,0-2 1,6 0 0,3-2 0,3 2 0,1 2 0,0 2-1,1 4-788,-1 4 1,0 3-1,1 6 771,-1 0 1,6 0-1,2 0 1</inkml:trace>
  <inkml:trace contextRef="#ctx0" brushRef="#br0">15476 8263 31958,'-7'-27'-3975,"2"1"0,5 9 4434,5 4 0,2 8 1,8 1-1,1 1 0,4 0 1,0-1-1,4-1 0,1 1-114,2-1 1,-2-1-1,-3 3 1,-2-2 0,-4-3-1,-1-1-881,-3 2 0,-8-5 1,0 3-1,-4-3 1,-4 0-1,-5 4 1,-3 2 638,-1 0 1,0 4 0,-1-2-1,1 4 1,1 4 0,2 7-426,1 5 1,6 0-1,-2 6 1,5 2-1,5 0 1,5-1 0,7 0-371,5 0 1,9 1-1,6-2 520,6-4 0,4-3 0,7-2 0</inkml:trace>
  <inkml:trace contextRef="#ctx0" brushRef="#br0">16129 7570 29567,'-17'-12'-550,"-1"3"0,0 5 0,5 10 0,0 7-113,-1 8 1,2 10 0,2 4 0,3 4-1,1 2 1,3 4 0,1 4 0,4 4-961,2 5 0,4 4 1,6 6-1,4 0 1373,4-3 1,15-1 0,-16-31 0,0 0 0</inkml:trace>
  <inkml:trace contextRef="#ctx0" brushRef="#br0">16449 8143 31385,'-20'-55'-2715,"-4"11"1,6 19 0,2 10 3229,1 9 0,-3 4 0,1 4 0,0 2 0,4 5 0,3 3 0,2 3 0,2 3-1282,3 4 1,2 3 0,2 3 0,5 2 0,8 1 0,6-2 662,5 0 0,2-4 0,0-3 0,-1-6 1,1-5-1,-2-7 0,-3-3 158,-4-1 1,-7-8 0,-4-9 0,-3-8 0,-5-4 0,-8-4 348,-7-3 0,0 2 0,-7 0 1,0 2-1,-3 2 0,0 3 1,2 5 82,6 4 0,1 5 0,9 6 0,4 7-2092,8 7 1,11 12-1,16 7 1,6 6-1,5 2 1839,2-1 0,12 7 0,-1-12 1</inkml:trace>
  <inkml:trace contextRef="#ctx0" brushRef="#br0">16823 8116 29618,'-21'-32'-3106,"-3"1"1,6 1 3670,2 12 1,1 9-1,3 11 1,4 2-1,3 7-1377,4 5 0,1 3 1,3 5-1,4-2 1,8 2-1,4 1 584,5 2-1,1-7 1,3-2 0,0-5 0,0-4 0,-4-4 0,-3-4 674,-5-1 1,-5-7-1,-4-8 1,-1-9-1,-5-5 1,-4-2-1,-6-2-241,-2-3 1,-3 4-1,1 1 1,0 3-1,1 2 1,1 4-1311,3 4 1,6 10-1,2 6 773,7 10 1,11 0 0,3 12 0</inkml:trace>
  <inkml:trace contextRef="#ctx0" brushRef="#br0">17196 8063 16914,'-16'-19'0,"2"-1"2242,2 4-1600,7 4 0,0 12 1,10 0-415,3 0 0,4 5 0,2-1 1,-1-1-1,2 0 0,1 0 0,2 2-373,-2-3 1,-1 0 0,-2-2 0,1 0-78,-1 0-112,-6 0 1,-1 1 0,-6 4 0,-3 4-1,-4 4-444,-6 5 1,-5 7 0,0 8 0,-4-1 780,-3 1 1,-2-2 0,0-4-1</inkml:trace>
  <inkml:trace contextRef="#ctx0" brushRef="#br0">21755 10515 14915,'-39'-12'-112,"4"-5"1,2 0 0,9 5 123,7 11 0,5 8 524,12 11 0,3-2 0,7 5 0,12 0 1,12 0-1,12 2 0,11 2 0,11 2 0,-31-14 1,1 1-1,4 0 0,1 0-129,1 1 0,2 1 1,3 0-1,1 1 1,6 0-1,1 1 1,2-1-1,0-1 1,0-1-1,-1 1 1,2 0-1,-1 2 1,-2 0-1,0 1-446,1 1 0,-1 1 1,-2 1-1,-3 1 1,-4-2-1,-3 2 1,-2 1-1,-3 1 1,-2 2-1,-2 1 0,-3 1 1,-2 3-1,-1 1 1,-2 3-1,-3 2 1,-1 3-158,-2 3 0,-1 2 0,0 3 0,-2 3 1,-5 4-1,-2 2 0,0 2 0,-1 3 0,-1 6 1,-1 4-1,-3-22 0,0 2 0,0 0 271,-1 2 0,1 2 0,-1-1 0,0 3 1,-1 0-1,0 0 0,0 1 0,-1 1 0,1 0 1,-2 2-1,1 0 0,-1 0 0,0 3 0,0 0 1,0 1-1,-1-1 0,0 0 0,0 0-5,0-2 1,-1 0 0,0-1 0,1 0 0,-1 0 0,-1-1 0,1-1 0,0-1 0,-1 0 0,0-1 0,-1 0 0,0 1 0,0 0 0,-2 1 0,0 0 0,-1-2-1,0-1 1,-1 1 34,-1-1 0,-1 1 0,1-1 0,-1-2 1,-1 1-1,0-1 0,0-2 0,-1 0 1,0 0-1,-1 2 0,0-1 0,0 0 1,-1 1-1,0 0 0,-1 0 0,1-2 1,0 0-1,-1-1 0,1-2 0,-1 0 1,1 0-153,-5 21 0,0-1 0,-2-4 0,0-2 0,1-3 0,1-1 0,0-1 0,-1 0 0,0-5 0,0-2 1,0-2-1,-1-1 0,0-5 0,-2-2-424,0-1 0,-2-1 1,-2 0-1,-2-2 0,-3-4 1,-2-2-1,-2-1 0,-2-1 1,-3-2-1,-3-2 0,-2-3 1,-1-4 131,-1-2 1,-1-2-1,-6 0 1,-1-3-1,-2-5 1,-1-3-1,0-1 1,-1-1-1,-3-1 1,-1-2-1,3-2 1,-1-1 0,0-1-1,-1-2-149,0-1 0,1-2 0,6-1 0,1-1 0,-6-1 0,-1-1 0,4 1 1,1 0 487,3 1 0,1 0 0,-2 0 0,2 0 0,4-2 0,1-1 0,0 1 0,1-1 0</inkml:trace>
  <inkml:trace contextRef="#ctx0" brushRef="#br0">24807 13087 8969,'0'-13'974,"0"7"0,2 6-363,2 7 0,-1 10 0,5 2 0,-1 2 0,-1 2 0,0 3 1,-3 2 815,-2 3 1,-1-2 0,0 7 0,0 2 0,-1 2 0,-4 3-610,-3 0 0,-4-3 0,-2 8 0,3-2 0,0-5 1,2-4-1625,-1-6 1,4-4 0,0-5-1,2-4 1,-2-5 123,-2-4 0,5-6 0,-1-12 0,2-10 0,2-11 0,0-7 575,0-1 1,8-16 0,4 6 0,4-4 0,2 0 0,0 6 947,-1 5 0,3-1 0,-4 11 0,0 3 0,-3 4 0,-2 8 0,-1 4-363,2 3 0,-3 6 0,0 0 0,1 6 0,1 8 1,-1 5-479,-1 6 0,0 9 0,4 3 0,-1 3 0,-2 0 0,-1 2 0,2-2 0,-4-2 0,2 1 0,1-5 0,1-4 0,-1-5-890,-1-4 0,-6-11 0,1-9 0,-2-9 906,-2-10 1,4-6 0,2-4 0,0-3 0,1 0-1,1 3 1,2 3 556,2 1 1,-3 6 0,0 4 0,1 3 0,2 5 0,1 5-574,1 2 0,-1 4 0,0 2 0,2 7 0,1 7 0,2 7 0,-3 6-1208,-5 3 0,1 6 1,-5 6-1,0 0 1,1 1 1207,0 0 0,2-4 0,5 3 0</inkml:trace>
  <inkml:trace contextRef="#ctx0" brushRef="#br0">25634 13514 8118,'0'-34'1648,"0"14"1,0 16-1,0 10-1338,0 6 1,4 1 0,1 2 0,-1 1 0,1 5 0,-1 3 0,1 5 0,0 2 674,4 2 1,3-2-1,3-4 1,1-2-1,4-3 1,0-6-1226,4-5 0,0-5 0,-1-6 0,-3-3 0,-4-6 0,-4-9 0,-2-6-132,-2-2 0,-3-2 0,-5-2 1,0-1-1,0 1 0,-1 4-650,-3 3 145,2 4 1,-4 1 0,8 2-1,4 3 877,7 2 0,18 8 0,10-3 0</inkml:trace>
  <inkml:trace contextRef="#ctx0" brushRef="#br0">26447 12954 11533,'-1'-16'1158,"-4"2"0,2 16 0,-4 19 0,1 8 0,1 10-590,-1 2 0,1-1 0,-6 9 1,2 1-1,-1 2 0,-2 2 0,0-1-380,3 0 1,-3 9-1,4 1 1,-4-4-1,-2-3 1,1-3-5394,0 1 5205,5-1 0,-4-6 0,5-1 0</inkml:trace>
  <inkml:trace contextRef="#ctx0" brushRef="#br0">26567 13647 8197,'7'-30'2997,"-2"4"0,-4 5-2540,-1 17 1,0 5 0,0 14 0,0 1 0,0 5 0,0 3 0,0 5 0,-1 4 588,-4 4 1,-2 4-1,-5 1 1,2-4 0,1 1-1,-1-2-3504,-2-2 0,4-2 1,2-6-1,2-1 2410,-1 1 0,1-6 0,4-2 1</inkml:trace>
  <inkml:trace contextRef="#ctx0" brushRef="#br0">26860 13287 8465,'0'-32'2102,"-1"5"-152,-4 8 0,5 10 0,-1 6-1313,4 6 1,6 9 0,-3 7 0,0 3-1,1 6 1,-1 6-899,0 5 0,-2 2 0,-5 4 0,-2 4 0,-5 4 261,-3 5 0,0-4 0,-8 6 0</inkml:trace>
  <inkml:trace contextRef="#ctx0" brushRef="#br0">26607 13674 8195,'6'-54'791,"0"10"1,4 10-1,-1 15-133,1 11 0,7 7 0,1 1 0,-2 0 0,0 0 0,0 0 0,4 0 1,-1 1-1670,0 4 0,5 2 0,-3 6 0,-1 2 1,-2 1-1,-3 2 373,-2-1 1,-1 2-1,-3-1 1,-5-2-1,-2-1 1279,-2-2 1,-5 0 0,0-1 0,-1-1 0,-2-3 0,1 3 6501,-4 1-6591,0 1 0,-1 0 1,1 1-1,4-1 0,0 0 1,1 1-14,0-1 1,1-4 0,5 0-1,2 0 1,2-2-934,5-3 1,7-2 0,2-2 0,-2 0-1,-1-2 1,-1-2 0,-1-5-228,0-3 0,-5-1 0,-4 0 0,-2-1 1,-2 1-1,0 0 1084,0-1 0,-6 8 0,-2 6 0,-1 9 0,2 8-721,1 5 1,-4 15 0,1 7-1,-5 7 1,-3 3 0,-6 4 257,-2 4 0,7-26 0,-2-1 0,-1 2 0,0 0 0</inkml:trace>
  <inkml:trace contextRef="#ctx0" brushRef="#br0">25314 14793 8102,'13'-35'0,"-1"-1"0,-3 5 1434,-5 6 1,-6 6 0,-4 5 0,-2 1-789,-2 0 0,-2 1 0,-1 1 0,-1 4 0,1 1 0,1 5-306,3 4 1,-1-1 0,5 7 0,2 3 0,2 4-453,1 7 1,7-4 0,7-1 0,6-3 0,7-4 0,4-2-2437,5-4 2342,2-4 0,-2-1 0,-2-1 0,-2-4 0,-3-4 1,-6-2-2,-5-3 0,-5 1 1,-4-2-1,-4-1 0,-5-2 1,-5 2 845,-4 1 1,-4 3 0,-5 3 0,-2 3 0,-1 2 0,3-1 455,3 2 1,3 3-1,4 5 1,5 4-1,7 3-847,9 1 1,8-6 0,10-2 0,6-4 0,8-1-1,5-1-821,2-4 0,3-4 0,-11-5 0,-2-3 0,-7 4 0,-8 0 307,-8 2 1,-12 2-1,-10 2 1,-14 9-1,-19 12 1,-14 16 433,-11 13 0,26-13 0,0 2 1,0 3-1,-1 1 0,1 3 1,1 2-1,0 2 0,1 1 1,1 3-1,2 0 0,1 0 1,2 1 148,1-1 1,1 0 0,2 0 0,2 0 0,3-2 0,2 1 0,1-1-1,3-1 1,2-1 0,2 0 0,2-1 0,2-1-831,1-1 1,1 0 0,2-1-1,2-1 1,5 26 0,10-5-1,5-9 1,6-8 0,0-14-526,0-12 1,-3-8 0,-1-11-1,-3-8 1,-2-11 0,-3-11 1037,-1-5 0,-1-20 0,-1-4 0</inkml:trace>
  <inkml:trace contextRef="#ctx0" brushRef="#br0">25234 15926 7907,'0'1'499,"-4"2"0,-1-11 633,2-3 0,5-1 0,5-3 0,8-1 0,4-3 0,6 0 0,5-1 0,4 4-258,0 1 0,7 8 0,-3 3 0,-3 2 0,-1 4 0,-6 2-859,-4 5 1,-5 3 0,-7 2-1,-3 3 1,-8 2 0,-8 2-1,-12 2-51,-9 3 0,-3 0 1,-8 1-1,-1 0 1,3-2-1,3-2 276,1 0 0,11-7 0,0 2 0,7-3 1,6-2-1,5 0-97,2 1 0,7 5 0,7 2 1,13 1-1,9-2 0,9 1 1,1 0-373,2 3 0,3-1 1,-6 1-1,-5-3 0,-5-1 1,-8 1 716,-7 3 0,-6-3 0,-14 1 1,-4 2-1,-10 1 0,-12 0 0,-15-1-308,-12-2 0,0-6 1,-14 2-1,-2-3 0,1-2 1,1-1-1817,3-3 0,4 3 1,0-4-1,6 4 1636,5 2 0,5-1 0,6 0 0</inkml:trace>
  <inkml:trace contextRef="#ctx0" brushRef="#br0">22981 8103 8354,'0'-13'0,"0"-1"0,0 1 451,0 6 0,0-2 0,0 9 0,0 7 0,0 8 0,0 9 0,0 5 4114,0 7-4448,0 8 0,0 5 1,-1 7-1,-4 3 1,-4 2-1,-4 3 0,-3 0-391,-2-2 0,2 1 0,5-5 0,4-2 1,1-1-1,3-3-712,2-3 1,1-3 0,1-8-1,3-4 1,7-7 0,4-9 985,2-8 0,13-4 0,-2-6 0</inkml:trace>
  <inkml:trace contextRef="#ctx0" brushRef="#br0">23341 8796 8773,'5'-18'912,"-1"0"0,6 8 0,-1 9-331,3 4 1,-3 5-1,-2-2 1,1 0-1,-1 2 1,4-2 0,0 1-266,3 0 0,-5 1 0,0 2-437,1-1 0,-10-7 0,-6-2 1,-9-6-1,-6-3 0,-1 1 189,0 2 0,1 2 1,-2 4-1,2 0 1,2 0-1,2 1 370,2 4 0,8 2 1,3 8-1,2 1 1,2 4-1,0 0 0,3 4-1130,6 1 1,3 2-1,14 0 1,9-2-1,5-2 1,5-3 0,3-4 685,2-4 0,8-8 1,3 2-1</inkml:trace>
  <inkml:trace contextRef="#ctx0" brushRef="#br0">23928 8276 8347,'-8'-43'0,"4"5"0,2 8 618,2 14 1,0 17-1,0 13-344,0 6 1,0 7-1,0 6 1,-1 7 0,-2 8-1,-2 7 1,1 6-1,-2 3-437,-3 4 0,2-30 0,-2 1 1,-1-1-1,1-1 0,-1 0 0,0 0 1,1 1-1,-1 0 0,-6 31 163,1-3 0,-10 5 0,-3-3 0</inkml:trace>
  <inkml:trace contextRef="#ctx0" brushRef="#br0">23634 8929 10073,'0'-52'0,"2"-2"0,1-1 1342,1 6 0,7 13 0,-2 8 0,4 6-1432,5 3 1,-2 2-1,6 9 1,2 3 0,1 4-1,3 4 1,3 6 0,5 8 89,2 7 0,8 3 0,2-1 0</inkml:trace>
  <inkml:trace contextRef="#ctx0" brushRef="#br0">24421 8103 8346,'0'-27'616,"1"14"0,2 8-234,2 11 1,-1 17 0,-5 5-1,-4 6 1,-4 9 0,-2 7-1,-3 9-120,1 6 1,-5 1 0,8-30 0,1 2 0,-10 34 0,-2-2 0,2-2 0,1-3-5,6-3 0,0 6 0,6-2-258,-1 2 0,-2-9 0,-4 6 0</inkml:trace>
  <inkml:trace contextRef="#ctx0" brushRef="#br0">24248 8809 11753,'0'-26'0,"1"0"560,3 9 1,2 8 0,5 15-1,-2 6-354,1 4 1,3 6 0,5-3 0,4 2-48,4 3 1,6 7 0,2 3-1</inkml:trace>
  <inkml:trace contextRef="#ctx0" brushRef="#br0">24621 9009 8454,'-22'-26'0,"1"2"679,2 6 0,-5 6 0,3 14-186,0 2 0,4-1 0,6 6 0,4 1 0,1 2 0,3 2 0,3 0 0,4 4-316,5 4 0,5 3 1,3 1-1,6-4 1,3-3-1,5-3-548,5-2 1,-2 1 0,-1-11 0,-4-1 0,-5-2-1,-3-2 1,-5-5-36,-1-7 1,-8-4-1,-2-6 1,-4-4-1,-2 0 1,-2-2 0,-3 2 1707,-2 3 0,1 1 1,-2 5-1,5 2-254,2 1 1,4 5 0,2 5-993,5 10 0,7 5 1,3 3-1,1 1 1,0-1-1,1 0 1,3 1-699,1-1 0,-3-1 0,-1-2 0,-2-3 0,-2-1-846,-3-3 0,0-1 2163,-1-2 0,-6-2 0,-4-1-136,-6-1 0,2 1 0,-3 7 0,4 5 0,5 3 0,9 3-315,7 3 0,5-3 1,7 2-1,5-2 0,7-2 1,2 1-1,2-2-537,-2-4 1,4-2 0,-5-6 0,0 0 0,-2-1 0,-6-4 0,-3-3-115,-3-4 0,-10 3 0,2 1 1,-6 1-1,-3 1 0,-4 0 144,1 3 1,-4 5 0,1 5 0,1 9 0,3 8 0,5 10 0,3 8 282,0 7 0,10 2 0,-3 3 0</inkml:trace>
  <inkml:trace contextRef="#ctx0" brushRef="#br0">15450 8703 20746,'44'-27'-1256,"1"-9"1,3-7 1246,-3 8 1,-7 4-1,-8 7 1,-6 3 0,-7 2-1,-2 4 1,-3 4-1,-2 2 1,-4 0 0,-4 1 131,-8 4 1,-10 14-1,-10 11 1,-8 10-1,-14 14 1,18-20-1,-1 1 1,-7 6 0,-1 0-170,-5 3 0,-1 1 0,-4 3 0,-1 1 0,11-10 0,-2 2 0,1 0 0,-2 2 0,-1 1 0,0 0-34,-4 4 0,0 2 0,-1-1 0,3-2 0,-1 0 1,-1 1-1,-6 7 0,-3 1 0,1 0 0,-1 0 0,1 0 1,-1 1-1,-1 0 0,0 1 0,-1 0 0,13-10 1,-1-1-1,1 1 0,-1-1-30,-2 3 1,1-1 0,-1 1 0,1-1-1,2-2 1,0-1 0,0 1 0,-1 0-1,-1 2 1,-2 2 0,1-1 0,0 0-1,-1 1 1,0-1 0,1 1 0,0-1 0,1-1-1,1 1 1,1-1 0,-1 0 0,0 2-1,0 0 1,0 0 0,0 0 0,4-2-1,0 0 1,0 1 0,1-1 135,1 0 0,0 0 0,0 0 0,0 2 0,-1 2 0,0 2 0,0 0 1,3 0-1,-8 10 0,2 1 0,2 0 0,0 1 0,1 2 0,1 0 1,1 2-1,2 0 0,2 2 0,2-1 0,1 1 0,2 0-81,1 1 1,2 0 0,2 2 0,6-13-1,1 1 1,1 0 0,1 0 0,-2 14-1,3 1 1,1 0 0,0 3 0,1 1 0,1 1-1,4-18 1,1 0 0,1 0 0,0 0-1,0 18 1,1 0 0,2 0 6,-1-3 1,2 0 0,2 0-1,2 1 1,2 1 0,2-2 0,0-1-1,1-1 1,2 0 0,0-2-1,2 0 1,1 0 0,1-3 0,1 0-1,1-1 1,0-3 0,1-1 0,2 0-26,0-3 0,1-1 0,1 1 0,2 2 0,1 0 1,1-1-1,0-3 0,1-1 0,1 0 0,0 0 1,1-1-1,0 0 0,2 0 0,1-1 0,1 0 1,1-3-1,0-1 0,1 0 54,1-1 1,0-2 0,3 1 0,3 1 0,1-1 0,1 0 0,0-2 0,1-1 0,1 0 0,0 0 0,2 0 0,0-1 0,2 0 0,1-1 0,1 0-1,-2-2 1,1-1 0,0 0 0,1 0 0,0 0 0,0-1-57,0 0 0,0-1 0,-1 1 0,-3-4 0,0 1 0,0-1 1,4 2-1,0 0 0,0-1 0,-3-1 0,0-1 0,-1-1 1,-2-1-1,0-1 0,-1 0 0,19 12 0,-1 0 0,-4-1 0,0-1-139,-3-1 1,0-1 0,-2 0 0,0-1 0,-6-3 0,-1-1-1,-1-1 1,-2-1 0,-2-3 0,-1-1 0,-5-2 0,0-2 139,27 20 1,-4-10 0,-15-5 0,-7-8 0,-5-4-1,-9-3-303,-5-3 0,-3-2 377,1-3 0,-2-2 0,-4 2 0,-2-2 0</inkml:trace>
  <inkml:trace contextRef="#ctx0" brushRef="#br0">15050 17005 8501,'-8'-45'0,"5"8"0,6 13 322,6 13 0,13 17 0,7 12 0,3 12-159,5 7 0,6 13 0,2 5 0,-1 3 0,-21-28 0,0 0 0,0 0 0,1 0 0,1 0 0,-1 0 0,24 28-104,-2-3 1,-23-25-1,1-1 1,19 23-1,-3 0 1,0 1-1,-5-3-370,-1 2 0,-7-1 0,-8-1 0,-2-4 0,-7-2 1,-6-4 24,-9-1 1,-15 1 0,-18-9 0,-8-2 0,-10-2-1,-8-3 1,27-13 0,0 0 473,-3 1 0,-2 0 1,-1 1-1,-1 0 1,-4 3-1,-2-1-188,-1 3 0,-1 0 0,-15 6 0,-1 2 0,3 2 0,-1-1 0</inkml:trace>
  <inkml:trace contextRef="#ctx0" brushRef="#br0">15476 7517 8458,'-6'-20'51,"5"1"0,-4-3 62,4 4 331,1 9 1,0 2 0,0 2-1,-2-2 1,-2-1 0,-5 4-1,-3 3 1,-1-1 126,0-2 1,-2 2-1,-1-2 1,-2 2-1,1 2 1,1 0-1,0 0 1,-2 0-1,2 0-5,1 0 1,-3 0 0,0-1 0,2-2-1,0-2 1,-2 2 0,-4 2 0,-3 1-176,-2 0 1,-6 0 0,-4 0-1,-4 1 1,-5 4 0,-1 4-535,-4 3 0,-5 1 0,-3 2 0,0 1 0,-1 2 0,4-2 0,1 0 230,2 2 1,5-3-1,4 3 1,3-2 0,1-1-1,0 1 1,1-1 228,4 1 1,-2 0 0,4-2-1,0-1 1,-1 2 0,2 1-45,-1 2 1,2 1 0,4-1 0,-1 3-1,-1 1 1,-3 0 0,1 2-227,-1 1-62,4 2 0,-6 4 1,4 1-1,-1 1 1,1 0-1,2-2-56,1 1 1,2-4-1,2 3 1,3-4 0,3-3-1,2-2 1,-2 2 356,3 1 1,3-3 0,2 0-1,-1 2 1,-2 3 0,0 2-231,3 2 0,-2 6 1,3-3-1,1 3 1,1 2-1,1 4 1,1 3-277,1 4 0,3 2 0,4 0 0,7-3 0,5-3 1,8-2-1,5-1 483,7-5 0,2-2 0,4-6 0,2-1 1,5-2-1,5-3 0,2-2 2175,2-2-2379,5 0 0,-2-5 1,7 1-1,2 2 0,1-4-17,-2-3 1,1 4 0,0-4 0,2 3 0,-35-6 0,0 0 0,1 0 0,0-1 0,0 0 0,-1 1-30,1-2 0,0 1 1,36 6-1,-36-7 0,0 0 1,33 5-1,-3-3 1,0 1-13,3-1 0,-6-2 0,5-6 0,1 0 0,0 0 0,3 0 0,0 0 0,-1-2 0,-34 0 0,0 0 0,2-2 0,1-1 0,0-1 0,1 0 0,1-1 0,0 1 0,0-1 0,0 0 0,-2 1 0,2-1 0,4 0 0,0 1 0,-5-1 0,-2 0 0,1 1 0,-1-1 0,0 0 0,0 1 0,-3-1 0,-1 0 0,1 0 0,0 0 0,34-11 0,-9 3 0,2-3 0,-3 2 0,-3 0 0,1-2 0,-4 0 0,-1-1 0,-4-2 0,0-6 0,-4 1 0,1-2 0,-3-3 0,1-5 0,3-2 0,-1-4 0,1-1 0,4-3 0,0 0 0,3-1 0,-1 0 0,-3 8 0,-2-1 0,2 3 0,-3 3 0,-1 1 0,-5 4 0,-2 2 0,-1-8 0,-7 17 0,-5-9 0,-6 2 0,-3 1 0,-4 1 0,-5 0 0,1 0 0,-7-7 0,-2-3 0,-5-1 0,-6-4 0,-5-2-68,-3 0 0,-4-9 1,-6 6-1,1-3 1,-1 2-585,0 2 465,1 2 1,-1 2 0,-1 1 0,-3 3-1,-5 0 1,-2 1 0,-4-1 228,-2 0 0,-5 4 0,-9-1 0,-4 3 0,-3 2 0,-3 0 0,-3 3 208,33 11 0,0 1 0,-35-6 0,1-4 0,1 3 0,-3 5 0,35 7 0,1 2-250,-3-2 0,0 1 0,-4 2 0,-2 0 0,2 1 0,0 0 0,1 0 0,1 1 0,-2-1 0,1 1 0,0-1 0,0-1 0,-3 2 0,0-1 0,-2 2 0,1-1 0,3 1 0,0 0 0,-3 0 0,0 0 0,-1 0 0,0 0 0,1 0 0,0 1 0,-1 1 0,0 1 0,1 1 0,0 1 0,-2 0 0,-1 2 0,0 0 0,0 0 0,-1 1 0,0 1 0,0 0 0,0 1 0,-1 0 0,0 1 0,-3 0 0,1 1 0,-1 1 0,1 0 0,0 0 0,1 0 0,1 1 0,1 0 0,5 1 0,1 0 0,0 0 0,2 1 0,3-2 0,2 0 0,2 0 0,1-1 0,-28 11-845,4-1 0,2 4 0,6-8 0,3 2 0,6 1 0,6 0 845,6 1 0,-1-6 0,0 6 0,3 0 0,1 2 0,1 2 0</inkml:trace>
  <inkml:trace contextRef="#ctx0" brushRef="#br0">15143 6677 9169,'-33'-46'-308,"5"8"171,5 9 0,2 10 0,-4 9 0,-2 2 1,-6 2-1,-5 3 0,-9 2 0,-11 2 238,-12 4 0,29-1 0,-2 1 0,-3 3 0,0 2 0,-2 1 0,0 1 0,-3 3 0,1 1 1,-2 3-1,-1 1 0,-4 2 0,-2 2 0,-2 1 0,-2 2 0,-5 3 0,0 2-47,20-9 0,1 2 0,-1-1 0,1 1 0,0-1 0,-1 1 0,0 3 0,0 2 0,-1 0 0,-1 1 1,-1 0-1,1 2 0,1-1 0,0 2 0,0 0 0,0 2 0,1 1 0,0 0 0,2-1 0,1 0 1,0 1-1,-1 1 0,1 1 0,0 0-119,-1 2 1,0 0-1,1 0 1,4-3-1,-1-1 1,1 2-1,-4 5 1,-1 1-1,1 1 1,1-2 0,0 0-1,1 1 1,2-2-1,0 0 1,0 1-1,1 1 1,0 1-1,0-1 1,2 1 0,1-1-1,0 1 118,-1 0 1,1 1 0,1 0 0,0 3 0,0 1-1,1-1 1,1 0 0,0 1 0,1-1 0,1 2 0,1 0-1,0 1 1,-1 2 0,1 0 0,0 1 0,1 0 0,0 0-1,0 1-40,-1 2 0,1 0 0,-1 1 0,-1 1 0,0 0 0,0 0 0,-1 3 0,1-1 0,-1 1 0,1 1 0,0-1 0,0 1 0,0 1 0,0 1 0,1 0 0,8-15 0,-1-1 0,1 1 0,0 1 0,-1 1 0,1 2 0,0-1 0,-1 2-96,1 1 0,-1 0 0,1 1 1,0 0-1,1-3 0,1 0 0,-1 0 1,1 1-1,1-1 0,-1 1 0,2 0 1,-1-1-1,2 0 0,-1 0 0,1 0 1,1 0-1,0-1 0,0 0 0,1 0 1,1 0-1,-1 1 0,2 0 0,-1 0 1,2 0 83,-5 17 0,2-1 0,1-1 0,2-2 0,1-1 0,1 1 0,1 1 0,2 1 0,0 0 1,1-2-1,1 0 0,1 0 0,1-1 0,0-1 0,2 0 0,-1 0 0,2 0 0,0 0 0,1-3 1,0 0-1,0-1 81,1-1 0,0 0 0,2 1 1,0 0-1,1 0 0,2 0 1,0-1-1,2 0 0,0-1 1,0 0-1,1 0 0,-1-1 1,1 2-1,1-1 0,-1 0 1,1-2-1,0 0 0,0 1-65,0-1 1,0 1 0,1 0 0,1 2 0,0 1-1,0 0 1,-1-4 0,0 0 0,1-1 0,0 1 0,0 0-1,1 1 1,0 1 0,1 1 0,0 0 0,0-2 0,1 0-1,-1 1 1,1-1 0,0 0 0,1 0-116,0-1 0,0 0 0,1-1 0,-1-2 0,1-2 0,0 1 0,1 1 0,0-1 0,1 1 0,1 0 0,2-1 1,0 0-1,0-2 0,1 0 0,1-1 0,2 2 0,2-1 0,0-1 0,0-3 0,1 0 0,1-2 43,1-1 1,0-2 0,2 1 0,2 1 0,2-1 0,1 0 0,-1-3 0,1-1 0,1-1 0,0 0 0,1 0 0,1 0 0,2 0 0,1-1 0,1-1 0,-2-2 0,1-1 0,0-1 74,0-1 1,0 0 0,2-1 0,2 1 0,1 0 0,0-2-1,-1-1 1,1-1 0,-1 0 0,1-1 0,1-1 0,0 1-1,2-1 1,0 0 0,1 0 0,-3-1 0,0-1 0,1 0 0,0 0-1,0 0 1,1 0 76,-2 0 1,1 0-1,-1-1 1,-4 0-1,-1 0 1,1-1-1,5 2 1,0 0-1,0-1 1,0 0-1,0 0 1,0-1-1,-2 0 1,0-1-1,1 0 1,0 0-1,0-1 1,1 0-98,1 0 1,0 0-1,-1 0 1,-3 0 0,0-1-1,0 0 1,5 1 0,2-1-1,0 0 1,0 0 0,1 1-1,0-1 1,0-1 0,-1 0-1,2 0 1,1 0 0,2 0-1,-1 0 1,1-2 0,-1 0-1,0 0-92,1 1 1,-1-1 0,1 0-1,3 0 1,1-1 0,-1 0-1,-3 0 1,0 0 0,1-1-1,0 0 1,0-2 0,0 1-1,1 0 1,1-1 0,-1 0-1,-2-1 1,0 0 0,-1-1 131,-2 1 1,0-1-1,1 1 1,5 1 0,1 0-1,0 0 1,-3 0-1,-1-1 1,0 1 0,-1-2-1,1 1 1,0 0 0,0 0-1,0 0 1,-1 0-1,-2-1 1,-1-1 0,0 1-1,0 0 1,1 1 0,-1-1 66,-1 1 0,1-1 0,-1 0 0,-3-1 0,0 0 0,1 0 0,3 1 0,0 0 0,1-1 0,-3 1 0,0-2 0,0 1 0,-1 0 0,0-1 0,0 0 0,1 0 0,-1-1 0,1 0 0,1 1 0,0-1 0,0 1-180,1-1 1,1 1-1,0-1 1,5-1-1,0 0 1,1-1-1,-2 1 1,-1-1-1,1-1 1,1 1-1,1-2 1,0 1-1,3-1 1,0 0-1,0 0 1,2 0-1,0-1 1,1 0 3,3 1 0,0-1 1,0-1-1,0 0 1,0-2-1,0 1 1,1 1-1,0-1 1,-1 1-1,-1-2 1,0 1-1,0-1 1,0 0-1,-1 0 1,0 0-1,-1 0 1,-1 0-1,1 0 0,-2 0 1,1-1-1,0 1-27,-2-2 1,0 1-1,0-1 1,-4 0-1,0-1 1,-1-1-1,-1-1 1,-1 0-1,0-1 1,-3 0-1,0 0 1,-1 0-1,-2 0 1,-1 0-1,0 0 1,0 0-1,-1 0 1,0-1 422,23-3 0,-1-2 1,0-2-1,-1-2 1,-4 0-1,-1 0 1,0-1-1,-1 0 1,1-2-1,1 1 1,0-1-1,0-1 1,1 0-1,0 0-232,0 0 1,1 0 0,0 0 0,1 0 0,-22 6-1,1 1 1,0-1 0,1 0 0,1-1 0,-1 1-1,3-1 1,1-1 0,-1 1 0,2-1 0,-1 1 0,0-1-221,1-1 1,-1 0 0,0 0 0,0 1 0,0 1 0,0-1 0,-5 0-1,0-1 1,-1 1 0,1-1 0,-1 1 0,0-1 0,0 0 0,1-1-1,-2 1 1,21-9 0,-2-2 0,-4 2 0,-3-2-46,-4-1 0,-2 0 0,-5 1 0,-2 0 0,0-3 0,-2-1 0,-4 0 0,-1-1 0,-3 0 0,-1-2 0,-2-1 0,-1 0 289,-2-1 1,0 0-1,-1-1 1,-1-1-1,-2-3 1,-1-1 0,2 0-1,-1-1 1,1-1-1,0 1 1,2-1 0,0 1-1,0 0 1,0-1 50,2 2 0,0-1 1,4-3-1,1-1 1,1 1-1,1 1 1,-1-2-1,1 0 1,2-3-1,1-1 1,-2 3-1,0-1 1,0 0-1,1-1-294,-2 1 1,-1 0-1,-3 5 1,-2-1-1,2-4 1,-2-2-1,0 2 1,-1 0 0,-2 0-1,-2 0 1,-1 0-1,-2 0 1,-3 0-1,-1 0 57,-2 2 1,-1-1 0,0-5 0,0 1 0,-4 5-1,0 0 1,-2-1 0,-1-1 0,0-1 0,-1-1 0,-1 1-1,0 0 40,1 1 1,-1-2 0,-1-6 0,1 1 0,2 5 0,1 1 0,1-2 0,1 0 0,1-3 0,1 1 0,0-1 0,1 1 0,0-3 0,1 0-31,1 0 1,1-1 0,-2 4-1,1-1 1,3-5 0,2-1-1,-1-1 1,1 0 0,1 1-1,2 0 1,1-1 0,2 0-1,-1 3 1,-1 0 101,0 0 0,-1-1 1,3-2-1,-1 0 1,-3 0-1,-3 0 1,0 1-1,-1 0 1,-2-1-1,0 0 1,-3 1-1,-2 1 0,0-2 1,-2 0 63,-1 1 1,-3 0 0,-2 4 0,-2 2 0,-1-3 0,-1-1 0,1 1 0,-2 0 0,0 2 0,-1 0 0,0-2 0,-2 1-224,-1-1 0,0 1 0,1-1 1,-1-1-1,-2 1 0,0 0 1,1-3-1,1 1 0,0 0 0,1 0 1,0-2-1,0-1-100,1 0 0,0 1 0,0 1 0,0-1 0,0-1 0,0 0 0,0-4 1,0 1-1,0 0 0,0-1 0,0-1 0,0-1 0,0 1 0,0 0 239,1 0 0,-2-1 0,-2 0 0,-1-1 0,-2 2 0,-2 1 0,-1-2 0,-2 0 0,-2-1 0,-1-1 0,-1 0 0,-1 2 0,-2 0 0,-1 0 228,-2 2 1,-1 2-1,-2 1 1,-1 1 0,-2 1-1,-2 0 1,-1 0 0,-1 2-1,0 0 1,-2 2 0,0-1-1,-2 1-251,1 2 1,0 2-1,0 1 1,-2 1 0,1 1-1,-1 0 1,-1 0-1,-1 1 1,-1 1 0,-1 0-1,0 1 1,-1 1 0,0 1-1,0 0-213,2 3 0,-2 0 0,-2-6 0,-1 0 0,3 6 1,-1-1-1,-1-1 0,-1-1 0,-3 0 0,0-1 1,1 2-1,-1 1 0,-2-1 0,0 1 245,0 0 0,-1 1 1,-1 2-1,-2 0 1,0-1-1,-2 0 1,0 1-1,-1 1 1,1 2-1,-1 1 1,-2 0-1,-1 1 50,0-1 0,-2 2 1,0 2-1,-2 3 1,-4-2-1,-1 2 1,0 1-1,0 2 1,-1 2-1,0 2 1,0 0-1,-1 0 1,-1 2-1,-1 1-143,24 7 0,-1 0 0,0 1 0,-1 0 0,-1 0 0,1 0 0,0 1 0,-1-1 0,1 1 0,-1 1 0,-1 0 0,1-1 0,-2 1 0,-1-1 1,1 1-1,-2 0 0,0 0 0,0 1 14,-1-1 0,-1 0 0,0 0 0,-3-1 0,-1 0 0,0 1 0,2 0 0,0 0 0,1 0 0,-3 0 1,1 0-1,-2 0 0,-1 0 0,-2 0 0,1-1 0,-2 1 0,-1 1 0,0-1 0,-3 0 0,-1 0 0,0 0 128,-1 1 0,-1 0 0,0 1 0,-1-1 0,0 1 0,-1-1 0,18 4 1,0 0-1,0-1 0,0 1 0,-2 0 0,1 0 0,-1 0 0,1 1 1,-1-1-1,-1 1 0,1 1 0,0-1 0,-2 1 0,0 0 0,0 1 1,1 0-362,0 0 1,1 1 0,0 1 0,0-1 269,-1 1 1,1-1-1,-1 2 1,0 0 0,1 2-1,-1 1 1,1 1 0,-1 1-1,-1-1 1,-1 2 0,1 0-1,0 1 1,2 1 0,-1 2-1,1 0 1,-1 1 0,-1 1-1,-1 1 1,1 1 0,-1 2 7,0 0 0,-1 1 0,1 1 0,0 0 0,1 0 0,1-1 0,0 2 0</inkml:trace>
  <inkml:trace contextRef="#ctx0" brushRef="#br0">9504 9236 17665,'-11'-22'-824,"0"-1"0,4 1 0,-1 1 0,2 4 1055,1 2 1,-1 1 0,3 1 0,-2 3-1,2 7 1,3 13 0,3 14 0,2 11-361,-2 8 0,3 11 0,-2 9 1,-1 7-1,-2 5 0,-1-35 0,-1 0 1,0 2-1,-1-1-91,0 1 0,0 1 1,-1 1-1,1 1 0,2-3 1,0 0-1,0-2 0,0 0 1,2 33-1,3-11 1,9-6-966,7-3 0,5-11 1255,5-7 0,3-11 0,6-5 0</inkml:trace>
  <inkml:trace contextRef="#ctx0" brushRef="#br0">9718 9182 15710,'0'-20'-226,"6"2"0,4 9 1,6 6-1,6 6 279,4 6 1,6 4 0,5 4 0,6 2-1,8 2 1,5 4 0,6 3 0,2 4 8,-2 2 0,-28-14 0,-1 0 1,-3 3-1,-1 2 0,26 27 0,-29-24 1,-2 1-1,20 32-325,-4 1 0,-14 5 0,-6 6 1,-8-1-1,-10 1 0,-10-7-572,-9-7 894,-13 5 0,-4-21 0,-8 4 1,-1-8-1,-3-9 0,-1-7 304,-3-5 1,1-9-1,-1-5 1,-2-2-1,4-2 1,4 0-1,5 0-622,1 0 0,5 1 0,2 2 0,4 3 0,5 0 0,4 2 346,4-1 1,0-4 0,1 3-1</inkml:trace>
  <inkml:trace contextRef="#ctx0" brushRef="#br0">9504 10568 8765,'0'-26'-40,"2"5"0,1 3 44,1 3 0,7 8 0,-2 1 0,2 0 0,3-1 0,-1-2 0,0 2 342,1 1 1,-8 1-1,-6 7 1,-8 1-135,-4 1 0,-1 6 0,0-1 0,-2 5 0,-1 0 1,-4 3-33,0-1 0,2-4 1,-4 6-1,-2-2 1,0 0-1,1 3-131,0 2 0,1-3 0,-5 3 1,1-1-1,-1 0 0,0 2 1,2 0-19,3 2 0,-3 4 0,3-6 0,-2 3 0,0 3 1,4 2 49,0 1 0,-2 6 0,3-1 0,0 2 0,-2 4 0,2 1 0,-2 4-10,0 5 0,3 0 1,-4 10-1,0 2 1,0 1-1,1 3 0,0 0-80,0-1 0,5 4 0,-3-9 0,1-1 0,0 2 0,2-2 85,1 0 0,2 1 1,0-3 78,-1 2 0,2-3 0,2 4 0,1 1-123,-1 3 0,2 3 0,0 4 0,3-34 0,1 0 0,-1 1 0,1 0 0,0 2 0,0-1 0,1 0 0,-1 0-57,0-1 0,1 1 0,-1 0 0,0 1 0,-1-1 0,0-1 0,0 0 1,1-1-1,-1 0 0,-1 0 0,1 0 0,0-1 0,0 0 0,0 0-103,-4 33 1,1-12 0,0-4 0,2-2-1,1-5 1,-1-4 337,-1-5 1,4-7-1,-3 2 1,2-1-1,-1-4 1,2 1-1,0 0-51,-1 1 0,2 10 0,-2-1 1,2 2-1,2 1 0,0-1-543,0 3 0,0 5 0,2-1 1,1 1-1,1-1 0,-1-4 1,-1-4-284,-2-1 0,0-7 1,0-5-1,0-6-81,0-3 1,-2-7 746,-2-7 0,2-16 0,-4-4 0</inkml:trace>
  <inkml:trace contextRef="#ctx0" brushRef="#br0">8465 14593 9003,'-14'-12'633,"1"4"0,6 5 0,2 10-1066,4 6 1,7 4-1,2-6 1,6-2 0,5-4-1,8-4 1,10-5 432,10-10 0,8-8 0,-22 2 0,1 0 0</inkml:trace>
  <inkml:trace contextRef="#ctx0" brushRef="#br0">9731 11048 27606,'7'-28'-7075,"-1"-2"6864,-6 13 1,2 5 0,1 9 0,1 6-1,-1 7 1,-1 7 27,-2 5 1,0 13 0,-2 8-1,-1 8 1,-3 11 0,0 7 323,4-32 0,-2 2 0,0 7 1,0 1-1,0 0 0,2-1 1,-1 5-1,0 1 0,0 2 1,0 0-1,1-1 0,1 0 0,0-1 1,0-1-282,1-5 0,0-1 0,3-3 0,0-2 0,6 31 0,4-10 0,4-11 0,2-12-826,2-9 0,1-10 0,5-12 0,1-10 979,3-13 0,-9-11 1,3-13-1</inkml:trace>
  <inkml:trace contextRef="#ctx0" brushRef="#br0">10024 10982 9174,'0'-24'2431,"0"-3"-2211,0 4 1,2 5-1,2 9-201,5 4 1,7 4-1,5 1 1,3 0 0,5 0-1,4 0 1,6 1-1,3 2-11,7 2 1,5 4-1,3-2 1,4 4-1,1 5 1,-2 3 0,-3 6-236,0 5 0,-11 1 0,2 7 0,-6 7 0,-7 5 0,-5 9 0,-6 7 235,-6 5 1,-5 3 0,-8-34 0,-1 1-1,-2 0 1,-1 0 0,-2-1 0,-1 1 49,-2-1 0,-1-1 0,-11 26 30,-2-3 1,-7-12-1,-1-7 1,-5-6 0,-3-7-1,-3-5 105,-1-3 0,-13-6 1,-2 2-1,-5-3 0,-2-3 1,-3-2-1,4-2-510,3-2 1,6 4 0,4-1 0,7 3 0,4 1 320,0 0 0,6 1 1,-4-1-1</inkml:trace>
  <inkml:trace contextRef="#ctx0" brushRef="#br0">9838 12461 12508,'0'-24'-408,"0"-2"1,-6-3 0,-3 7 463,-3 4 1,-3 10 0,-3 3 0,-2 7 0,-4 5-1,-1 8 1,-5 6 190,-2 7 1,-1 6-1,-6 10 1,-2 5 0,0 6-1,19-25 1,1 2-56,-2 3 1,1 1 0,1-1 0,1 1-1,-3 2 1,1 1 0,1 3 0,1 1 0,0 1-1,0 0 1,0 4 0,0-1 0,0 1 0,1 0-105,1 0 0,1 1 1,-2 3-1,2 2 0,2 0 1,2 0-1,1 1 1,0 0-1,2-2 0,0-1 1,2-2-1,1-2-429,1-4 0,1-1 0,0 0 0,0-1 0,1 27 0,1-4 0,0-5 0,0-9 0,-2-5-456,2-6 0,2-10 1,-1-3-1,-1-8-1153,-1-4 1654,0-8 1,8-8 204,0-13 1,13-5 0,-2-8 0</inkml:trace>
  <inkml:trace contextRef="#ctx0" brushRef="#br0">9011 13994 8918,'-13'0'1642,"0"0"0,1 1-1461,3 3 1,3 10 0,6 8 0,1 5 0,4 4 0,5 3-1,8 3-126,9 3 1,8-3-1,13 7 1,6-2-1,6-4-55,3-2 0,-25-22 0,1-2 0,2-2 0,0 0 0</inkml:trace>
  <inkml:trace contextRef="#ctx0" brushRef="#br0">9971 13274 8450,'13'-36'0,"-1"2"298,-3 2 1,1 1-1,-4 4 1,0 2 259,0 3 0,5 2 0,-3 10 0,3 7-274,-2 12 1,-3 13 0,-6 17-1,0 12 1,0 13 0,-1-26-1,0 3-397,-1 3 0,0 2 0,0 2 1,1 2-1,-3 1 0,0 0 0,1-1 1,-1-1-1,1-1 0,0 0 0,0 0 1,0-1-527,1-1 0,1 0 0,0-4 0,1-1 1,0-2-1,3 0 378,5 29 0,7-1 0,12-6 1</inkml:trace>
  <inkml:trace contextRef="#ctx0" brushRef="#br0">10264 12954 8824,'-2'-41'0,"0"1"0,-3-32 1214,2 16 0,3 15 0,5 21 0,5 9-868,6 3 1,7 4 0,8 4 0,7 0 0,11 0 0,12 0-1,11 0-280,-30-1 1,-1 2-1,2 2 1,0 1-1,9 2 1,0 2 0,1 1-1,1 2 1,0 2-1,0 1 1,0 1 0,0 2-1,-2 2 1,-2 1-253,-2 1 1,-1 1-1,0 2 1,-2 2 0,-9-1-1,-1 2 1,-1 1-1,-2 2 1,0 2 0,-3 3-1,-3-2 1,-1 2 64,-3-1 1,-2 1-1,-1 8 1,-3 2-1,-6-5 1,-3 1-1,-2 2 1,-4 1-1,-3 2 1,-5 0-1,-4 0 1,-4-1-142,-4-1 1,-4 0 0,-8 2 0,-4-1 0,-3-3 0,-1-3 0,-2-1 0,-1-3-1,-3-4 1,-1-2 0,1-3 0,0-3 302,0-1 0,0-2 0,-4-1 0,0-1 0,6-5 1,1-1-1,-1 0 0,-1 0 0,0-2 0,1 0 1,2 0-1,2 0 0,-35 4-385,10-3 133,12-5 1,0-6 0,5 0 0</inkml:trace>
  <inkml:trace contextRef="#ctx0" brushRef="#br0">10851 14473 8227,'4'25'0,"2"-1"139,2-2 1,-4 2-1,5 7 1,0 3 169,-2 0 0,9 5 1,-1-4-1,4 2 1,5 0-1,3-3 1,5-1 60,8-3 0,-1-8 0,8-6 0,7-6 0,3-7 0,10-7-220,7-9 1,-1-8-1,-32 6 1,1-3-1,0-1 1,0-2-1,0-2 1,-1-1-1,1-3 1,0-1-87,1-2 0,-3-2 0,-5 2 0,-1-1 0,1-5 0,-1-2 0,-2-1 0,-3-2 0,-2 0 0,-2-1 0,-2-2 0,0-2-10,-2-2 1,-1 0 0,-2 3-1,-2-1 1,0-5 0,-1-3-1,-1 1 1,-1 0 0,-1 0 0,-2-1-1,0-1 1,-2-1 75,0-2 0,-1 1 0,-1 5 0,1 0 1,0-5-1,-1 0 0,1-1 0,0 0 1,-1 1-1,1-1 0,0-1 0,-1-1 1,1 2-1,0-1-182,0 3 0,-1-2-1,-1-2 1,-1-1 0,0 6 0,-1 0 0,1 0 0,-2-1 0,0 1 0,-1-1 0,0 3 0,0 0-77,-1 1 1,0 0 0,0-3 0,0 0 0,-1 8 0,0 0-1,0-2 1,-1 0 0,0-3 0,-2 0 0,1 0 0,-1 1 7,-1-1 0,0 0 0,-2-6 0,0 0 0,-1 8 0,0 0 0,-1-2 0,0 0 0,0 0 0,0-1 0,0 0 0,1 1 50,-1-1 1,0 1 0,-3-4 0,0 1 0,2 2 0,-1 0 0,0-1 0,0-1 0,1-1 0,-1-1 0,1 1-1,0 0 1,0-2 0,0-1-66,1-2 1,-1 0 0,-1 7 0,0-1 0,1-6-1,1 0 1,-1 4 0,0 0 0,0 2 0,0 1-1,0 0 1,-1 1 224,-1 1 0,0 1 0,0 2 0,-1 1 0,0 0 0,-1 0 0,1 2 0,0 2 0,0 1 0,1 1 0,0 1 0,0 1 157,1 0 0,0 0-222,0 3 1,-1 0-1,-1 1 1,0 1-1,-12-27-51,2 4 0,-2 7 0,5 4-76,-1 1 1,-4 6 0,2 6-1,-2 3 1,-3 6 0,-3 6-1,-3 4-168,0 1 1,-5 7 0,5 3 0,-1 4-1,-1 4 1,-1 6 93,-1 7 1,2 3 0,1 9 0,-4 3 0,-2 8-1,-5 9 1,0 6 165,0 3 0,21-27 0,-1 1 0,1 0 0,0 0 0,-1 2 0,-1 0 0,-1 1 0,1 1 26,0-1 1,2 0-3,2 2 0,2 0 1,-18 25-1,13 2 0,8-5 1,7-3-1,8-3-156,6-2 0,9-10 1,9 1-1,3-7 0,4-4 1,1-5-1,4-7 143,3-4 0,-4-8 0,2-3 0,3-2 0,5-2 0</inkml:trace>
  <inkml:trace contextRef="#ctx0" brushRef="#br0">10784 9209 15590,'-25'0'352,"3"0"1,2 0 0,9 3 0,2 6-674,4 9 0,-1 10 1,2 3-1,1 0 0,1 0 1,4 0-1,4 0 1,9 0-892,10 0 1,9-1 1232,10-8 0,10 3 0,6-4 0</inkml:trace>
  <inkml:trace contextRef="#ctx0" brushRef="#br0">10478 10089 22814,'-14'-8'-1296,"7"-1"1,2 9 1048,4 6 1,-4 5 0,-1 3 0,1 6 0,-1 6 0,3 8 0,0 5 0,0 1 50,-2 0 1,1 0 0,4 1 0,0 2 0,0 2 0,0-2-284,0-2 1,6-5 0,3-2-1,3-2 1,2-2 0,3-3-434,0-5 1,1-3 972,-5-6 0,7 1 1,0-1-1</inkml:trace>
  <inkml:trace contextRef="#ctx0" brushRef="#br0">10624 12128 14687,'-9'0'272,"0"0"0,6 10 1,0 6-1,5 7-237,2 5 0,8 13 0,0 2 0,6 5 0,3 2 0,1 2-243,-1 0 1,4 10 0,-3-5 0,3 7 0,0 4 0,-3 0 80,-4-1 0,-9-3 1,-3-11-1</inkml:trace>
  <inkml:trace contextRef="#ctx0" brushRef="#br0">22675 14034 7578,'-5'-20'0,"1"-2"0,1-3 0,3-2 0,4 1 0,15-7 0,10-1 0</inkml:trace>
  <inkml:trace contextRef="#ctx0" brushRef="#br0">23194 14673 9391,'6'-10'0,"2"-6"0</inkml:trace>
  <inkml:trace contextRef="#ctx0" brushRef="#br0">23061 14766 9708,'-13'8'400,"-2"-4"1,-1-2-1,-2-2-2261,2 0 1861,1 0 0,-4-6 0,-2-2 0</inkml:trace>
  <inkml:trace contextRef="#ctx0" brushRef="#br1">17133 4832 7903,'5'-11'0,"1"0"0</inkml:trace>
  <inkml:trace contextRef="#ctx0" brushRef="#br0">18322 8629 15638,'4'-3'1408,"-1"3"1,-2-6-376,1 4-1863,-1 0 1,4 1-1,-2 0 830,0-1 0,2 2 0,1 4 0</inkml:trace>
  <inkml:trace contextRef="#ctx0" brushRef="#br0">2359 17085 8118,'8'-20'0,"2"0"0,-5 7 1029,-2 0 1,0 4-748,1 0 1,-2 5-1,2-5 311,-3-2 0,-5-1 0,0-1 0,-1 0 1177,-1-1 0,3 7 0,-4 4 0,-1 6-1560,1 6 1,-2 3-1,-4 1 1,-1 2-1,1 3 1,0 4 0,-1 2 89,1-2 0,-3 2 1,1-5-1,3 0 1,2 0-1,2-2 5,4-3 1,2 0 0,2-1-1,0 0 1,0 2 0,0 1-1,2 2-351,2-1 1,4-1 0,5 0-1,0 0 1,1-2 0,-1-4-1238,0 0 1,1 1 0,-1-2 0,0-5 0,1-2-98,-1-2 0,0-5 1380,1 1 0,5-13 0,2 3 0</inkml:trace>
  <inkml:trace contextRef="#ctx0" brushRef="#br0">2986 17072 8029,'-7'-47'0,"1"13"281,6 11 0,-2 13 0,-1 7 447,-1 6 1,-1 0-1,4 7 1,-2 4-1,-2 2 1,1 2 0,0 0 45,-1-1 1,1 3 0,4-4 0,0 2 0,0-2 0,0-1-232,0-2 0,6 5 0,2-2 1,4-3-1,2-2 0,-1-2-582,0-2 0,1 3 0,-1-5 0,0-2 1,1-2-634,-1-1 1,-6-1 0,-2-4-1,-4-3 1,-1-4 0,0-2-471,0 1 1053,0 0 1,0-5 0,0 0 0,0 2 0,0 1-1,0 2-237,0-1 0,0 1 0,0 0 0,2 1 0,2 2 1,5 2-2557,3 2 2882,1 2 0,7 4 0,0 0 0</inkml:trace>
  <inkml:trace contextRef="#ctx0" brushRef="#br0">3413 17005 8889,'0'-26'3262,"0"12"1,0 10-3087,0 10 0,4 6 0,2 1 0,1 0 0,4 2 0,2 3 0,3 3 140,2-1 0,1 1 0,-2-4 1,2-1-1,-1-3 0,-2-4 0,-4-3-424,0-3 0,-5-2 1,0-2-1,-1-4 0,-3-5-26,-1-6 0,-2 1 1,0-4-1,0-1 0,0 0 1,0-1-326,0 3 0,1-1 0,2 1 0,3 2 0,2 1 0,2 2 0,2 1-355,1 3 1,0-1 0,1 5 0,1 2 813,2 2 0,-2-5 0,4-1 0</inkml:trace>
  <inkml:trace contextRef="#ctx0" brushRef="#br0">3972 16912 8922,'0'-6'4819,"2"5"-3936,2 4 0,2 3 0,5-3 1,-3 1-1,1 0 0,0 1 385,0-1 1,-6 2-1646,2-1 0,-4 2 1,1 5-1,0-2-281,3-1 0,-1-4 0,-2 2 0,2-1 580,5-3 0,3-2 0,1-1 1,1-1-1,-1-3 0,2-5 0,3-3 853,4-2 0,-1 1 1,-1 0-1,1-1 0,-2 1 1,2 1-397,0 3 1,-9 4-1,1 5 1,-1 0 0,0 0-1318,1 0 0,-6 5 0,-2 6 0,-4 4 0,1 2 0,1 0-1915,1-3 1,2 4 2852,-1 0 0,2 0 0,6-5 0</inkml:trace>
  <inkml:trace contextRef="#ctx0" brushRef="#br0">4812 16566 8107,'2'-36'896,"2"1"1,-1 11-1,4 16 57,-1 10 1,-1 1-1,-5 6 1,1 3 0,2 2-1,2 7 1,-2 4-1261,-2 8-1,-1 7 1,0 7 0,0 8 0,-1 3 0,-4 3-3288,-4-1 3595,3-9 0,-5 12 0,3-8 0</inkml:trace>
  <inkml:trace contextRef="#ctx0" brushRef="#br0">4612 16952 7977,'11'-62'973,"2"10"0,2 17 0,0 14 1,-2 10-638,0 7 1,1 3-1,-1 1 1,0 0-1,2 0 1,1 0-821,2 0 1,4 7-1,-4 6 1,0 10 483,1 6 0,-4 11 0,4 7 0</inkml:trace>
  <inkml:trace contextRef="#ctx0" brushRef="#br0">4972 17019 7974,'13'-61'1351,"1"5"0,-1 13 231,0 12 0,1 10 1,-1 11-1,0 2-1664,1 2 0,-2 3 1,-2 8-1,-3 5 1,1 5-1,-2 4-208,0 2 1,-2 0-1,-4 1 1,0-3-1,0-1 1,0 0 343,0-2 0,0-6 1,-1-2-1,-4-2 1074,-4-3 1,3-3-1,0-3 1,2-3-1795,0-2 0,2 5 1,9-1-1,8 4-5026,5 4 5692,2-2 0,16 10 0,4-5 0</inkml:trace>
  <inkml:trace contextRef="#ctx0" brushRef="#br0">5865 16539 8069,'14'-58'2769,"-1"12"-1959,0 18 1,1 15 0,-3 19-1,-2 7-725,-4 8 0,-4 8 0,-1 4 0,0 1 0,0 5 0,0 4 0,0 5 196,0 4 1,0-3 0,0-1-1,0-3 1,0-3 0,0-7 0,0-6-283,0-6 1,-6-11-1,-4 0 1,-5-5-1,-6-5 1,-2-5-21,-5-6 0,-6-7 0,2-4 0,1 1 0,0-2 0,2 4 745,3 2 1,1-1 0,7 8-1,2 1 1,3 4 0,4 6-724,4 6 0,4 10 0,2 6 0,4 8 0,5 4-1,7 4 0,3 8 0,7-2 0</inkml:trace>
  <inkml:trace contextRef="#ctx0" brushRef="#br0">3599 17778 8055,'5'-8'105,"-1"-1"521,0 6 1,-4-2 0,0 10 0,0 5 586,0 6 0,0-1 1,0 3-1,2-2 0,2 1 1,5 2-614,3 1 0,3-2 0,1 3 1,3 0-1,2-2 0,4 2 595,5-1-1455,-2-3 0,11 2 1,-5-7-1,0-3 1,-2-5-1,-2-2-2,-3-2 0,1-2 0,-10-4 1,-2-6-1,-3-5 0,-2-4 80,-3-3 0,-5-5 0,2-3 0,-4 3 0,-1 1 0,-1 3-343,-4 2 1,4 0 0,-3 5-1475,2 2 0,9 11 1,8 7 1998,10 4 0,14 8 0,8 7 0</inkml:trace>
  <inkml:trace contextRef="#ctx0" brushRef="#br0">4572 17765 8012,'-7'-40'417,"2"9"0,4 16 600,1 15 0,0 2 0,0 7 0,0 1 0,0 2 0,0 1 0,0 2-753,0 3 1,1 1 0,4 5 0,2-2 0,2 0 0,0-1-246,1-3 0,7 1 0,0-3 0,0-3 0,-2-4 0,-2-3 0,-1-1-114,-3 1 1,-6-3 0,-14 4 0,-12 0 0,-13 2-633,-7 6 1,-16 0 0,0 7 0,-2 2 0,-1 2 726,1 6 0,-1 2 0,28-14 0,1 0 0</inkml:trace>
  <inkml:trace contextRef="#ctx0" brushRef="#br0">2706 18631 9453,'0'-25'0,"-1"4"0,-2 7 1263,-2 3 1,1 7-270,4-5 0,1 2 1,2-1-1,3 8-186,1 8 0,2 5 1,5 5-1,-1 4 1,0 3-1,2 2-758,3-1 1,3 2 0,5 1 0,1-3 0,0-5 0,-1-5-244,1-2 0,0-3 1,-2-2-1,-3-4 1,-4-4-1,-3-1 1,-4-1-564,-2-4 1,2-2 0,-5-6-1,0-2 1,-1-1 0,-2-2 187,-1 1 0,-2 3 0,1 0 0,2 1 0,3 0 0,0-1-547,0 1 1,5 1 1114,-3 3 0,10-8 0,3 2 0</inkml:trace>
  <inkml:trace contextRef="#ctx0" brushRef="#br0">3493 18551 8024,'-14'-8'1380,"1"-1"0,4 7 0,2 17 0,1 9-920,3 5 1,1 2 0,1-4 0,-2 0 0,-2-2 0,2-1 0,2-2 0,2 1-87,4 3 0,1-1 0,4-2 0,-1-2 1,0-2-1,0-4-907,0-4 1,-5-1-1,5-6 1,0-2-49,-2-5 1,1-6 0,-5-9 0,3-4-1,-1-3 1,3-3 659,-1-3 1,-2 3-1,2-4 1,1 6-1,-3 4 1,3 4-1,-2 3 367,0 2 0,3 4 0,-3 1 1,1 2-1,3 4 3851,2 0-4118,1 8 0,1 1 1,-1 7-1,0-1 1,2 2-1,2 1-1236,0 2 1,6 4 0,-6-3 0,0 1 0,-1 0-1,-1 0 1057,-2-1 0,9 5 0,-7-4 0</inkml:trace>
  <inkml:trace contextRef="#ctx0" brushRef="#br0">4252 18738 9079,'-4'-37'4383,"-1"6"-4459,1 6 0,3 19 0,-4 6 0,-2 9 0,-2 7 168,0 6 1,0 3 0,-3 2 0,2 1 0,2 2 0,2 1-1,3-2-371,2 0 1,1-4 0,0-2-1,1-2 1,5-2 0,6-4 278,5-4 0,12-5 0,-1-6 0</inkml:trace>
  <inkml:trace contextRef="#ctx0" brushRef="#br0">4532 18885 10194,'-13'-30'0,"0"6"2837,-1 8 0,1 4-1898,0 8 1,-1 2 0,1-2 0,1 4-951,3 4 1,3 4 0,6 5-1,0 2 1,0 3 0,0 2-644,0 1 1,5 3 0,1-7 0,0 0 0,1-2 0,0-4-446,4-2 1,-4 2 1314,2-7 0,-6-5 0,1-10 0,-2-4 1,-2-4-1,0-2 293,0-2 0,0 2 1,0 0-1,0 1 1,0 0-1,0 1-464,0 3 0,1 2 0,2 4 0,3 3 0,0-1 1,2 2-970,-1 0 0,-3 3 1,5 8-1,3 2 1,3 2-1,4 0-2880,2 1 3804,1 2 0,5 2 0,0-1 0</inkml:trace>
  <inkml:trace contextRef="#ctx0" brushRef="#br0">4812 18831 11240,'-6'-12'1060,"-3"4"1,3 3 0,2 10-1,4 3 1,4 4 0,7 3-1056,5 3 0,0-3 1,5 2-1,-2-3 0,-1-4 1,0-2-1,0-3-467,-2-2 0,-6-1 1,-2-4-1,-2-2 0,-3-6 1,-2-7-1,-1-3 73,0-1 0,-4-4 0,-1 2 0,2-2 1,2-1 288,1-1 1,0 6 0,1 3 0,2 4-1,3 0 1,2 3 0,3 2-2429,6 4 2528,-2 4 0,16 1 0,-3 0 0</inkml:trace>
  <inkml:trace contextRef="#ctx0" brushRef="#br0">5239 18805 7953,'-14'-14'303,"7"7"0,1 2 0,6 10 0,0 4 871,0 3 0,0-3 0,0-1 1,0 3-1,2 1 0,2 2 0,5 3 1,4 0-1096,5 0 1,-3-4 0,4-3 0,-1-2 0,0-2-682,-2-3 1,-1-2 0,-2-1 0,-1-1 0,-2-2-1,-2-3 1,-2-3 0,-3-4-103,-2-4 1,-1 0-1,0 2 1,0-2 0,0 0-1,2 0 155,2 3 1,3-4 0,8-1-1,3-1 1,6-2 548,5-3 0,-1-5 0,5-10 0</inkml:trace>
  <inkml:trace contextRef="#ctx0" brushRef="#br0">5865 18112 12230,'-7'7'572,"2"6"0,2 11 0,0 10 0,-1 3-110,1 5 1,2 5 0,1 0 0,0 2 0,0 5 0,0-1 0,0 3-730,0-1 1,0 0-1,0-3 1,0-4 0,0-3-1,0-5-1782,0-5 1,-6-2 0,-3-8 2048,-3-3 0,-7 3 0,-2-4 0</inkml:trace>
  <inkml:trace contextRef="#ctx0" brushRef="#br0">5585 18831 7953,'0'-22'0,"0"1"799,0 2 1,6 1 0,3 6 0,3 4-1,3 3 1,1 4-688,2 1 0,6 0 0,-2 0 0,3 0 0,2 1 0,-1 2 0,1 3-744,0 1 1,-5 1 0,-1 2 0,-2-2 0,-3-2-1,-1-2-1070,-2 2 0,-5-6 2190,-4 0 1,-8-6 0,-4-7 0,1-1 2989,2 1 1,-1 4-2855,2 0 1,1 6 0,8 0 0,3 5 0,4 4-775,2 1 0,-1 2 1,0 4-1,1 1 1,-1-3-1,0 0-297,1-2 1,-6-5 0,1 4 0,2-2 22,1-4 1,-4 0 0,0-4 0,-2-2 802,-3-5 1,0 3 0,0 0 0,3 2-956,1-1 0,2 2 0,4 8 1,2 4-1,3 3-2089,4 1 2665,3 0 0,8 1 0,1-1 0</inkml:trace>
  <inkml:trace contextRef="#ctx0" brushRef="#br0">6572 18658 9266,'-9'-50'0,"1"4"0,3 9 0,2 7 0,1 9 0,2 5 1526,0 3 0,-1 4 0,-2 3 0,-2 5 0,1 6-1349,-2 6 1,3 8 0,-6 3-1,-1 5 1,-2 1 0,-3 2-1,-1-4-586,-2-1 1,0-2 0,5-10 0,-1 0 0,1-1 834,0-3 1,-1 1 181,1-5 1,6 1 0,2-2 0,5 5-1616,5 3 0,4 7 1,7 3 1006,2 4 0,11 0 0,-1 1 0</inkml:trace>
  <inkml:trace contextRef="#ctx0" brushRef="#br0">1293 17405 28651,'0'-13'-849,"-1"0"0,-2-1 1,-2 1-1,1 1 0,-1 2 1,-1 1-1,-1 0 0,-2 0 1,0 2 1216,0 1 0,0 1 0,-2 4 672,2-4 1,3-2 0,7-5 0,4 3-347,4 5 0,4 2 0,5 2 0,4 0 0,2 0 0,1 0-784,1 0 1,-2 0 0,7-1 0,-3-2 0,-1-2 0,-2 1-178,-3-2 0,2-1 0,-6-5 1,-2 1-1,-1 4 0,-2 0 1,1 1-510,-1 0 1,-4 0 0,0 3 0,0 0 567,-2 4 0,5 5 0,-5 8 0</inkml:trace>
  <inkml:trace contextRef="#ctx0" brushRef="#br0">1533 17139 18220,'-12'-6'-228,"3"-3"0,5 3 809,8 2 0,5 2 0,9 2 0,4 0 1,3 0-1,2 0 0,1 0-383,3 0 1,-3 0-1,3 0 1,-4 2-1,-3 1 1,-3 2-1,-2 1-343,-3 0 1,-3 5 0,-4-2 0,-3 2 0,-1 3 0,-1-1-128,-1 0 1,-3 2 0,-4 3 0,-5 3 0,-5 1 0,-2 0 4,-2 2 1,1-3-1,3 1 1,1 0-1,0 0 1,-1 2 0,2 4-4132,4 6 4200,2-1 0,0 5 0,-2-4 0</inkml:trace>
  <inkml:trace contextRef="#ctx0" brushRef="#br0">6932 18765 10089,'7'-18'-177,"0"9"0,-2-10 0,4 8 451,3 5 0,1 1 0,2 2 0,3-2 0,4 1 0,2-1 0,-1 1 1,-1 1-1,1 1 0,-1 2 0,-1 2-270,-2 2 0,-1 4 1,-5 5-1</inkml:trace>
  <inkml:trace contextRef="#ctx0" brushRef="#br0">7811 18325 19395,'0'-34'-126,"-5"13"0,-3 14 0,1 8 0,2 8 896,4 3 0,1 1 1,0 1-1,1 0 1,4 3-1,2 3 1,2 4-1,0 6-32,1 2 0,-2 1 0,1 4 1,-1 1-1,0-2 0,-4-1-1578,-2-1 0,2 1 0,1 0 0,-2-2 0,-2-2 0,-1 0 709,0-2 0,0 0 0,0-3 0</inkml:trace>
  <inkml:trace contextRef="#ctx0" brushRef="#br0">8225 18765 8483,'0'-34'3062,"-6"14"0,-2 16-1813,1 10 1,1 6 0,6 1 0,0 0 0,0 1-865,0-1 1,0 0 0,2 2 0,2 1-1,3 4-385,1 0 0,4-9 0,-5 1 0</inkml:trace>
  <inkml:trace contextRef="#ctx0" brushRef="#br0">8171 18671 8507,'5'-44'1311,"-1"8"1,2 16 0,-1 17-796,4 6 1,4 0-1,3 6 1,2 1-1,0 2 1,1 3-2427,3 2 1910,-3 4 0,7 0 0,-6-2 0</inkml:trace>
  <inkml:trace contextRef="#ctx0" brushRef="#br0">8558 18751 10435,'6'-34'2515,"3"12"1,-2 7 0,2 24-1885,1 1 1,-2-4-1,-1 0 1,1 0 0,-1 5-1,3 3 1,2 4-998,2-2 0,-6-1 0,0-1 0,-2 0 0,-3 3-7026,-2 0 7563,-1 1 0,0-12 1365,0-6 0,2-4 1,2-5-1,5 4-1191,3 4 1,3 2 0,1 4 0,3 4-1,2 3 1,3 1-346,1 0 0,2 1 0,-1-1 0</inkml:trace>
  <inkml:trace contextRef="#ctx0" brushRef="#br0">9211 18431 13046,'-4'3'2505,"-1"8"1,1 7-2206,-2 5 0,3 7 1,-4 1-1,1 0 1,1 2-1,1 2 1,-1 4-1,2-1-2529,2-2 0,7 7 0,4-3 2228,6 1 1,5-5 0,6-4-1</inkml:trace>
  <inkml:trace contextRef="#ctx0" brushRef="#br0">9304 18725 11480,'-13'-17'0,"0"4"2030,-1 6 1,3 10-1773,2 5 1,3 0 0,6 1 0,1 1-1,4 2 1,5 3 0,6 1 0,7 3-6424,2 2 6165,7-5 0,2 4 0,6-7 0</inkml:trace>
  <inkml:trace contextRef="#ctx0" brushRef="#br0">9544 18738 8446,'0'3'2995,"0"6"1,2 4-1,2-2-1955,5-3 0,3-3 0,1 2-2187,1-1 1,-5-1 0,-2-7 181,-1-2 1,-3 1-1,-8-6 1,-3 0 1905,-4 2 1,6 2-499,6 10 1,6-2 0,9 5 0,2 1 0,6-1 0,3-2-2496,5 0 1,5-5 2051,8 3 0,4-2 0,5-2 0</inkml:trace>
  <inkml:trace contextRef="#ctx0" brushRef="#br0">10198 18365 11571,'0'-25'0,"-2"2"0,-2 9 0,-5 8 0,-3 12 1191,-1 8 1,4 7 0,0 6 0,0-1-1,0 1 1,2 1 0,-1 3-1029,1 5 0,-1 2 0,-2 2 0,3-1 0,-1-2 0,1-5 0,-4-2-1558,0-5 0,-3-7 1,1 0-1,-2-3 0,-3-2 1,-2-1 976,-1-3 1,-4 1 0,2-6 0,-2-1 0,-1-1 0,-2-1-1,-4 4 298,-3 4 120,-4 9 0,-7 2 0,-1 7 0</inkml:trace>
  <inkml:trace contextRef="#ctx0" brushRef="#br0">11264 18218 21819,'-12'-1'1239,"3"7"1,3 7-780,0 5 0,0 8 0,-4 0 1,3 2-1,-1 7 0,2 5 1,-1 6-1,1 0 116,0 0 0,-3 4 0,5-1 1,1 2-1,1-3 0,2-3-2485,0-4 0,0-2 1,0-2-1,2-3 0,2-3 1782,5-6 1,3-4 0,1-8 0</inkml:trace>
  <inkml:trace contextRef="#ctx0" brushRef="#br0">11384 18698 10032,'1'-24'0,"2"8"1955,2 12 1,1 8-1623,-2 9 0,4-5 1,5-4-1,2-1 0,3 0 1,4 3-1145,3 1 811,8-4 0,1 9 0,6-4 0</inkml:trace>
  <inkml:trace contextRef="#ctx0" brushRef="#br0">11651 18685 8427,'-8'-39'0,"-4"11"2187,3-3 0,2 15 0,0 13-1161,1 6 0,1 0 0,7 4 0,2 0 0,5-1-1516,3 0 1,6 5-1,1-2 1,0 2 0,2 3-1,-2-1 1,2 0-2604,0 1 0,1-2 3093,5-4 0,-1 4 0,1-4 0</inkml:trace>
  <inkml:trace contextRef="#ctx0" brushRef="#br0">11877 18751 8340,'-6'8'7360,"-1"-2"-6374,-6-6 0,5 1 0,4 4 1,2 3-1,2 4-1558,0 2 1,0-1 0,0 0-1,2 1 1,2-1 0,5-1 571,3-3 0,7 3 0,2-5 0</inkml:trace>
  <inkml:trace contextRef="#ctx0" brushRef="#br0">12344 18378 13919,'0'-22'0,"0"10"0,-2 18 0,-1 15 0,-4 8 0,-2 2 571,-1 2 0,-10-3 0,7 7 0,-2 3 1,0 4-1,4 3 0,0 4-605,2 1 1,-6 1 0,-5 0 0</inkml:trace>
  <inkml:trace contextRef="#ctx0" brushRef="#br0">12344 18818 11641,'7'-46'1037,"-1"19"1,-7 11-1094,-4 21 1,-8 12-1,-8 10 1</inkml:trace>
  <inkml:trace contextRef="#ctx0" brushRef="#br0">9384 19618 9098,'0'-20'0,"0"0"2174,0-1 1,-1 3-1400,-3 9 1,-4 11-1,-4 10 1,3 7-1,3 6 1,2 8-109,0 4 0,-1 4 1,5 3-1,0 7 1,0 4-1,0 2-1917,0 0 1,0-4 0,0-4 0,-1-5 0,-2-4 1249,-2-4 0,-5-4 0,2-5 0</inkml:trace>
  <inkml:trace contextRef="#ctx0" brushRef="#br0">9118 20017 9167,'21'-51'0,"-2"2"0,0 6 1366,3 6 0,5 10 0,4 9 0,5 4-1322,2 0 1,7 5-1,0 2 1,3 1 0,2 3-1,1 2 1,0 2-1,0 2-44,-1 1 0,-1 13 0,-9-2 0</inkml:trace>
  <inkml:trace contextRef="#ctx0" brushRef="#br0">9851 20031 9218,'0'-30'0,"1"5"2211,4 9 0,2 7 0,7 9-1524,-1 0 0,0-2 0,1-1 0,-1-3 0,0 0 0,1-1 0,-3 0-1077,-2-4 0,3 4 0,-4-2 0,-1-1 0,-3-2 0,-2-2-4341,-2 1 0,0 4 4731,0 0 0,0 6 0,0-3 0</inkml:trace>
  <inkml:trace contextRef="#ctx0" brushRef="#br0">10224 19884 8504,'0'-21'2141,"0"4"0,0 2 0,-1 3 1,-2 2 875,-2 1 1,2 1-3005,8-1 1,2 5-1,8 8 1,3 5 0,3 3-1,1 3-1420,0 3 1,-6-3 0,4 2-1,-4-2 1,-1-2 0,-5 1 882,-3-1 0,-2-4 0,-7-2 0,-2-1 0,-5-3 0,-3-1 2143,-1-2 1,0-6-1,1-3 1,3-3 4,4-1 0,5 5 0,5 4 0,5 2 0,6 2-1506,7 0 0,3 0 1,5 0-1,4 0 1,0 0-1,1 0-1523,1 0 1,-9-4 0,-3-2-1,-4 0 1,-7-1 0,-2 1-1,-4-2 478,-2 1 0,-8 0 0,-7-4 1,-3 2-1,-2 0 0,-3 2 1,0 3 1479,0 2 1,2-2 0,2-1 783,0 2 0,7 2 0,6 1 0,7 1 0,7 4 0,2 2-1117,2 1 1,10 2-1,-2-6 1,3-1-1,0-1 1,1-2-1,2 0-189,3 0 1,-7 0 0,0-2 0,-6-1 0,-3-3 0,-2-1-588,-3-3 1,-6-2 0,-4-1 1711,-2-1 0,-4 1-400,-2 0 1,2 7-1,-1 4 1,6 7-167,6 2-505,3 8 0,3 0 0,3 2 1,5-2-1,5-2 0,5 1 1,1-2-270,3-3 1,6-4 0,2-5 0,-3 0 0,-2-1 0,-4-3-332,-5-5 0,-4-3 0,-4-3 0,-3-3 0,-4-2 0,-6-1 1192,-2 3 1,-4-1 0,-5 2-1529,-4 6 1,-1 15 0,-2 15 0,3 9 0,4 9 850,1 6 0,11-1 0,4 4 0</inkml:trace>
  <inkml:trace contextRef="#ctx0" brushRef="#br0">6305 17005 8676,'8'-40'-12,"-1"9"0,-3 8 0,5 9 280,3 7 0,7 3 0,4 2 0,3-1 0,7-3 0,5-1 0,8-4 0,3 1 0,3 1 0,-3 5 0,0 2 0,-2 2 1192,4 0 0,-4 6-1460,2 3 1,0-3 0,4 0 0</inkml:trace>
  <inkml:trace contextRef="#ctx0" brushRef="#br0">7025 16739 10322,'0'-28'0,"-1"0"0,-2 7 1648,-2 14 0,1 17 0,4 14 0,1 4-1288,4 3 1,2 0-1,8-4 1,1-2-1,2-2 1,-2 0-1,-1 0 1,-2 2-153,1 2 1,-3 0-1,-2-1 1,-4 1 0,-4 1-1,-1 0-254,0-1 0,-6 9 0,-1-8 0</inkml:trace>
  <inkml:trace contextRef="#ctx0" brushRef="#br0">8051 16366 8896,'-13'-12'0,"0"3"679,-1 5 1,1 14-1,0 8 1,-1 5-1,1 6 1,0 0-1,1 4 1,2-1-1,2 2 1,2-1-541,3 0 1,2 4-1,1-2 1,0 4 0,0-1-1,1-2 1,5-4-1,8-2 1,6-4 0,5-5-1,4-6-2415,2-6 1,0-3 0,6-8 2275,0-2 0,4-15 0,-7-9 0</inkml:trace>
  <inkml:trace contextRef="#ctx0" brushRef="#br0">8331 16606 8486,'0'-14'0,"0"1"1087,0 0 1,-6 5 0,-2 5-1,-4 6 1,-2 6 0,1 3-595,0 1 0,-2 2 1,-1 1-1,-2 2 1,3-2-1,3-1-339,3-1 1,2 3 0,-2 1 0,6-2 0,6-2 0,6-5-951,3-5 0,7-2 1,5-4-1,4-2 1,3-4-1,-1-1 340,-2 0 0,-2 5 0,1-3 0,-2 1 0,-3 3 0,-4 1 0,-2 4 20,2 2 1,-3 4 0,3 5-1,-2 0 1,0-1 435,2-3 0,12 3 0,-2-5 0</inkml:trace>
  <inkml:trace contextRef="#ctx0" brushRef="#br0">8825 16606 8458,'0'-31'0,"0"1"0,0 5 3091,0 6 0,-2 5-2605,-2 5 0,2 9 0,-4 9 1,2 5-1,-2 3 0,-2 5 0,0 5-364,0 4 0,-2-1 0,4 4 0,0-2 0,0-3 0,3-4 0,2-4 0,2-2 1,2-3-1,3-3-775,1-4 1,-2-3 0,4-6 0,1-1 0,0-4 0,1-5 618,-2-6 0,-2-1 0,3-5 0,-1-2 0,0 1 1,0 1-1,-1 4 0,-3 3 933,-2 2 0,3 4 0,0 1 0,2 2 0,1 5-991,-2 4 1,5 3 0,-3 4-1,4 1 1,3 2 0,4 3-844,0 0 0,7-1 0,6-3 0,-1-3 1,2-5-1,-1-2 0,-1-4 935,-2-2 0,-2-3 0,-1-7 0</inkml:trace>
  <inkml:trace contextRef="#ctx0" brushRef="#br0">9251 16606 8410,'-18'0'-188,"1"0"1,0 0 0,2 0 0,2 1 887,0 4 0,5 2 1,4 8-1,2 3 1,2 2-1,0 2 248,0 1 0,6-3 0,5 3 0,4-6 0,4-2 0,2-3-864,2-3 1,-3-3-1,-3-6 1,-2 0-1,-2 0 1,-1-2-498,-3-2 0,-3-5 1,-6-9-1,-1-2 0,-4-3 1,-4 1 1,-3-2 0,-1 4 1,0-1-1,1 2 1,2 2-1,1 4 0,0 3 697,1 1 1,5 6-540,12-2 0,2 4 0,11 2 0,3 2 0,3 2 253,3-2 0,6 4 0,-3 1 0</inkml:trace>
  <inkml:trace contextRef="#ctx0" brushRef="#br0">9558 16579 8397,'0'-21'1178,"0"3"0,0 11 0,0 7-587,0 7 1,0 5 0,0 2 0,1-1 0,4 0-1,2 1 1,2-3-368,0-2 0,0 3 1,4-3-1,0 1 0,1 1 1,-1-4-473,0-1 0,-4-1 1,0-5-1,0-2 1,-2-2-1,-2-5-452,-4-3 1,-1 3 0,0 0 0,0-1 0,-1-1 1507,-4 3 0,4 0 0,-2 5 247,6-1 1,4 1-1,7 7 1,-1 4-1438,0-1 0,1 5 0,-1-5 0,0 2 0,1-1 0,-1-2 0,0-4-1894,1 0 1,-1-2-1,2 0 2276,3 0 0,-4 0 0,6 0 0</inkml:trace>
  <inkml:trace contextRef="#ctx0" brushRef="#br0">9998 16632 10153,'-6'-7'2304,"3"1"1,-5 7-1595,2 4 1,2 2-1,4 7-303,0-1 1,1-1-1,4-3 1,4-5 0,3-2-344,1-2 1,0-2 0,1-4 0,-1-6 0,0-4 0,1 0-570,-1 1 0,0 0 1,1 0-1,-1 1 1,2 3-1,1 2 0,2 3 731,-2 0 0,3 5 0,1 8 0,-1 7 1,2 1-1,-1 1 0,4 2-226,1 4 0,2 3 0,0 2 0</inkml:trace>
  <inkml:trace contextRef="#ctx0" brushRef="#br0">11237 16512 8379,'-4'-17'830,"-1"-1"1,-5 6-1,1 6 194,-3 0 1,-1 5-1,0-4 1,-1 4-1,2 2-595,4 4 0,2-2 1,6 5-1,0 3 1,1 1-1,4 1 1,3 0-453,4 1 0,2-1 1,0-1-1,4-2 1,3-2-1,0-1-2214,-4 0 1,-2-4 2258,-1 2 1,-8-4 0,-6-1 0,-8 0 0,-4 0 1104,-1 0 1,1 2-1,2 1 1,2 3-685,2 1 0,2 2 0,5 3 0,4-2 0,5-1 0,5 0 0,4-2-747,2-2 0,3-4 0,5-1 0,4 0 0,0-1 0,-1-4-8848,-2-4 9152,-2-2 0,-1-9 0,-1 0 0</inkml:trace>
  <inkml:trace contextRef="#ctx0" brushRef="#br0">11784 16179 10961,'9'-12'0,"0"8"0,0 11 0,-2 16 0,-1 6 615,0 4 1,-5 2-1,4-4 1,-4-1-1,-2-2 1,-4 0-1,-4 3 1,-2 5 37,-3 2 1,-4 2 0,-2 0-654,-6 0 0,3-6 0,-10-1 0</inkml:trace>
  <inkml:trace contextRef="#ctx0" brushRef="#br0">11651 16619 13547,'17'-31'0,"1"0"0,-2 4 0,-1 6 0,0 10 0,3 2 0,3 3 0,2 0 0,2 4-502,4 5 0,5 0 1,0 6 501,4 2 0,-1 0 0,9 3 0</inkml:trace>
  <inkml:trace contextRef="#ctx0" brushRef="#br0">12317 16579 8405,'-7'-6'2025,"1"-1"-1170,6-7 0,1 7 0,4 2 194,4 4 1,-4 2 0,0 4 0,-4 4 0,-1 3 0,0 2-933,0 4 1,0-1 0,0 3 0,0 0 0,0-4 0,0-1 0,0-2-936,0 0 0,0-4 0,0-3 354,0-4 0,0-5 1,0-12-1,0-3 0,2-4 1,1-3-1,3-4 791,1-2 1,-2 3-1,3-3 1,3 3-1,1 3 1,1 3-10,0 4 0,-4 5 0,-1 2 1,-1 4-727,0 1 0,1 3 0,2 6 0,-1 3 0,0 1 1,1 4-1,2 0-5132,3 3 5540,13 5 0,-6-4 0,11 4 0</inkml:trace>
  <inkml:trace contextRef="#ctx0" brushRef="#br0">12784 16486 8398,'-5'-18'1805,"1"0"0,-2 2 1,1 8-1450,-4 8 1,4 8 0,0 8 0,4 3-1,2 2 1,4 3 0,3 1-423,4 2 0,2-5 0,-1-1 0,0-2 1,1-4-1,-1-3 0,0-5-862,1-1 1,-3-3 0,-2-8-1,-4-4 1,-4-2 611,-1-3 0,0-5 1,0-2-1,-1-1 1,-2 1-1,-2 1 0,2 0 164,2 1 0,1 6 1,1 4-1,4 0 0,4 2 152,3 2 0,13-2 0,3-1 0</inkml:trace>
  <inkml:trace contextRef="#ctx0" brushRef="#br0">13144 16459 12003,'-14'0'0,"2"2"0,3 2 0,4 3 0,0 2 1036,1 0 1,-1 0-1,5 4 1,0 1-1,0-1 1,2-1-1241,2-3 0,4-3 1,5-6-1,0 0 1,1-2-1,-1-2 1,2-5-318,2-3 1,-2-6 0,3-1 0,-3-2 0,-2-2 0,1-3 0,-1 1 1033,0 3 0,-5 3 0,-3 7-226,1 3 0,0 5 0,3 8 0,-3 5 1,0 3-1,1 3 0,2 1-703,0 2 1,0 4 0,6-3 0,1 0 0,4 1 0,-1-4-5083,0-1 5498,5-8 0,-9 5 0,4-5 0</inkml:trace>
  <inkml:trace contextRef="#ctx0" brushRef="#br0">13503 16272 9523,'-4'-13'0,"-2"10"655,-1 14 1,-2 14 0,-3 10 0,2 4-1,1-1-689,-2-2 1,1-4-1,1-5 1,3 0-1,2-1 1,-1 1-1,2 0 441,2-1 1,2 1-408,4 0 0,2-7 0,6 0 0</inkml:trace>
  <inkml:trace contextRef="#ctx0" brushRef="#br0">13623 16539 10294,'0'-38'0,"2"6"0,1 16 343,1 19 0,5 9 0,-3 9 0,2-2 0,2-3 0,2-1 0,3-2 0,2 1-244,6-1 0,2 0 0,1 1 0,0-3 0,-3-2-99,-1-4 0,-5-4 0,2-1 0</inkml:trace>
  <inkml:trace contextRef="#ctx0" brushRef="#br0">10544 15499 9075,'-13'-7'850,"4"7"0,2 10 0,1 8-561,3 9 0,-3 1 0,1 8 0,2 2 0,2 4 0,1 2 0,0 0 0,0 1-519,0-1 0,0 1 0,0-5 0,0-2 0,0-4 230,0-7 0,6-6 0,1-8 0</inkml:trace>
  <inkml:trace contextRef="#ctx0" brushRef="#br0">10331 15633 8374,'6'-36'810,"3"10"1,-2 8 0,3 19 0,4 4-823,2 4 1,8 2-1,-1 3 1,6-1 0,5 0-1,3 1 1,7-1-1198,7 0 1209,-1 1 0,-13-7 0,3-1 0,-2 1 0,-1-1 0</inkml:trace>
  <inkml:trace contextRef="#ctx0" brushRef="#br0">11117 15673 8358,'-32'-24'0,"-4"0"0,-2 7 0,-2 12 0,0 17 723,0 13 0,0 12 0,1 9 0,4-1 0,5-3 0,8-5 0,9-1 0,7-3-155,4-1 1,18 4 0,13-5 0,15-2 0,21-2 0,-26-15 0,1-2-569,3 0 0,3-2 0,7-3 0,3-1 0,2-1 0,0 0 0</inkml:trace>
  <inkml:trace contextRef="#ctx0" brushRef="#br0">14623 8369 8222,'0'-45'0,"6"12"0,3 6 0,1 17-9,-1 11 1,-10 7 0,-13 4 0,-8-3-1,-7-5 1,-7-3 0,-2-1 0,-2-1 0,0-3-1,0-5 1,0-5 0,0 0 0,-2-3-17,-2 1 0,1 7 0,-5-7 0,1 0 0,1 1 0,0 0 0,2 0 0,-2-1 231,-3-2 0,-6 5 1,-6 4-1,-8 0 0,31 4 1,0 1-1,-4 0 0,0 1 1,-3-1-1,-1 2-288,-3 0 1,-1 1-1,-5 0 1,-1 0-1,-2 1 1,-1 0-1,0 0 1,0 0-1,-5 0 1,0 0-1,-1 0 1,0 0 125,-3 0 0,0 0 0,-4 2 0,0 1 0,1-1 0,0 0 0,0 0 0,0 1 1,-3-1-1,1 0 0,0 0 0,1 0-38,0 0 1,0-1 0,-3 2-1,1 0 1,1 0 0,2-1-1,1 0 1,1 0 0,-3 1-1,1 0 1,2 1 0,1 1 4,0 0 1,-1 2-1,-4 1 1,-2 2 0,4-1-1,0 1 1,-1 0 0,-1 1-1,22-4 1,1 1-1,-2 0 1,1 1 0,-1-1-1,0 1 1,-2 0 0,-1 0-1,1 1 1,-1-1-1,0 1 1,1 0-79,-1 1 1,1-1 0,-2 0-1,-3 1 1,-1-1 0,0 0 0,3 0-1,1-1 1,0 1 0,1-1 0,0 1-1,-1 0 1,0 1 0,-1-1-1,1 0 1,2 0 0,0 0 0,-1 0 99,1 0 1,-2-1 0,1 0 0,-4 0 0,-1 0 0,1 0 0,3 0 0,0 0 0,0-1 0,1 1 0,-1-1 0,0 1 0,-1-1 0,0-1 0,1 1 0,2 0 0,0-1 0,0 0 21,2 1 0,0 0 0,-1 0 0,-3 0 1,-2 0-1,2 0 0,5 0 0,2 0 1,-1 0-1,0-1 0,-1 0 0,0 1 1,0 0-1,0 0 0,0 1 0,-22 5 0,0 0 1,-1 2-1,1 1-27,2 0 0,0 0 0,1 0 0,1 0 1,-3 1-1,0 1 0,1-1 0,1-1 0,1 2 1,-1-1-1,1 1 0,0 1-81,0 0 1,-1 0-1,1 0 1,-1 0-1,-2 0 1,0 0-1,2 0 1,-1 1-1,3 0 1,0 0 0,2 0-1,0 1 1,3-2-1,0 1 87,2 1 0,0-1 0,-4 1 0,1-1 0,5-1 0,1 0 0,0 0 0,2 0 0,-1 0 0,1 0 0,2 0 0,0 0-27,-1 0 0,0 0 0,2 2 0,1 0 0,2 0 0,-1 1 0,2-1 0,1 0 0,0 1 0,1 0 0,0 1 1,1 1-46,-2 1 1,1 0-1,1 1 1,0 1-1,1 0 1,1 0-1,0 0 1,-1 0 0,1 0-1,-1-1 1,1 0-1,-1-1 95,0 1 0,0 1 1,0 3-1,0 0 1,-1 0-1,1-1 0,2 0 1,1 1-1,-1-1 1,1 0-1,1 1 1,1 1-6,-2 0 1,1 2 0,2 1-1,1 0 1,2-1 0,1 0-1,0 0 1,1 1 0,2 2-1,-1-1 1,2 0 0,0 1-1,2-1 1,2 0-45,1-1 1,1 0 0,1 1-1,1 2 1,2-1 0,1 0 0,-1 0-1,0 1 1,2 0 0,0 0-1,0 0 1,1-1 0,0 1 0,2 0-18,0 0 0,0-1 0,-12 32 1,2-1-1,0-5 0,1 1 1,0 3 55,11-32 0,0 1 0,-1-2 0,0 1 0,2 2 0,0 0 0,-1 0 0,1 0 0,0 0 1,-1-1-1,1 0 0,1 1 93,-10 32 1,3-2 0,7-2 0,3-1 0,4 1 0,4-2 0,1 3-22,0-1 0,7-3 1,5 0-1,6 2 0,3 1 1,4 2-1,3-1-74,3 1 1,-15-30-1,-1 0 1,0 0-1,-2 0 1,2-1-1,-1 0 1,0 1-1,0 1 1,-2-2-1,-1 0 15,10 35 1,-3 0-1,-5-4 1,1-6 0,-1-5-1,0-4 317,1-3 1,-6 1-1,1-6 1,2-1-1,1 0 1,1-1 115,0-2 0,2 3 0,1-6 0,4 4 0,0 3 0,4-1 268,1-1-713,2 4 1,0-3 0,-1 6 0,1 1 0,-2 0 0,-1 2 89,-2 1-95,-6-8 1,3 16-1,-5-11 1,-1-3-1,0-1 1,-1-6 141,-3-1 0,3 1 0,-3-9 1,3-3-1,1-3 0,0-3 268,1 2 0,5 1 0,3 2 0,3-1 0,2 1 1,0-2-585,-1-2 1,0 2 0,-3-3 0,-2 3-1,-2 2 1,-2-2 0,-3-1 105,0-2 1,-5-1 0,-2 2 0,-1-2-1,-3 0 1,0-2 0,0 0 324,1-3 1,1 4 0,-5-3-1,0 0 1,0-1 0,1 0-538,4 2 0,2 0 0,6-3 0,1 1 0,-1 2 0,0-2 0,2-1-630,3-2 0,-3 1 1,3-1-1,-4-1 1,-2-2-1,-1-1-3711,-3 1 3580,1-4 0,0 6 0,0-5 998,1 1 0,2 4 0,2-5 0</inkml:trace>
  <inkml:trace contextRef="#ctx0" brushRef="#br0">2426 16139 8046,'-7'-7'4844,"2"1"0,10 7-4292,4 4 0,4-2 0,6 4 1,8 1 66,7-1 1,10 0 0,7 2-1,3-4 1,6-4 0,-1-1-1,2-1-225,-1-4 0,-8-2 0,-1-6 0,-7-1 0,-7 1 0,-3 0-739,-4-1 0,-7-1 0,-2-1 0,-3-2 0,-5 1 0,-2-1 0,-2-1-753,-2-2 1,3 3 0,-4-3-1,2 2 1,2 3 0,3 1 1097,5 2 0,3-1 0,6 1 0</inkml:trace>
  <inkml:trace contextRef="#ctx0" brushRef="#br0">10797 8596 7982,'-34'-55'0,"3"5"0,11 14 0,5 5-48,4 3 0,4 7 0,-2 4 1,5 2-1,2 1 0,2 1 0,-1 0 1,-2-1-1,-2 1 116,2 0 1,0 7 0,-1 6 0,-5 9 0,-3 7 0,-3 6 0,-2 5-182,-6 4 1,-12 3 0,-7 8-1,-4 2 1,-4 3 0,-2 1-1,-3-4 1,-2-4 99,-6-4 0,4-4 0,1-5 1,4 0-1,0-1 0,1 1 294,0 0 0,-5-1 0,0 2 1,2 2-1,0 4 0,-2 3 1,-3 6-194,31-21 1,-1 2-1,-1 2 1,1 1 0,1 2-1,2 1 1,-1 1-1,0-1 1,0 2 0,0 0-1,0 1 1,-1 0-153,0 3 0,-1 0 0,2-2 0,1 1 0,-3 2 0,1 0 0,0 0 0,-1 0 0,1 0 0,-1-1 0,0 0 0,-1 0 0,0-1 0,0 0 60,1-1 1,0 0-1,2-3 1,0-1 0,3-1-1,2 1 1,-24 28 0,1-1-1,3 0 137,2-2 1,1 2 0,8 3 0,0 0-1,1 4 1,2 3 0,2 2-148,14-34 1,1 1 0,2 2 0,0 0-1,1-1 1,-1 1 0,1 4 0,0 1 0,-1 1-1,1 1 1,-1 2 0,0 2-30,1-1 1,-1 2-1,-2 1 1,1 0-1,1-2 1,1-1 0,-1 3-1,0-1 1,0-2-1,1 0 1,0 0-1,-1-1 1,2-2 0,-1-1 28,1 0 1,-1-1 0,-1 1 0,0-2 0,2-2 0,0-1 0,1-2 0,0 0 0,-1 0 0,1 0 0,-6 34 0,-1-3 190,3-4 1,1-2 0,0 4 0,2 3-1,4-1 1,4 1-187,1 1 0,7-8 0,7 8 0,6-1 0,5-1 0,-11-32 0,1 0 0,-1 0 1,1 0-25,1 1 1,-1 2-1,4 3 1,-1 1 0,0-2-1,0-2 1,0 1 0,1 0-1,0 0 1,-1 0-1,-1-1 1,0-1 45,0 1 1,-1-1 0,-1 1 0,1-1-1,10 32 1,0 0 0,-3-4 0,-2-4-1,-2-1 41,-2 0 1,-3-5 0,0 3-1,1 2 1,1 3 0,5 4 0,4 1-39,-10-32 1,2 0 0,4 1 0,1 0 0,3 0 0,1-1 0,1 0 0,2-2 0,2-1 0,2 0 0,1-1 0,1 0-52,3 1 1,0-1 0,-1 0 0,1-1 0,1 0 0,1-2 0,0 0 0,0-2 0,0 0 0,0 0 0,0 1 0,1-1 0,2 0 0,0 0 40,2-2 0,0 0 0,0-2 0,-1-1 0,-1-3 0,0-1 0,-1-1 0,-1 1 0,-1-2 0,-1 0 1,0-1-1,0 0 44,0-1 0,1 0 0,-2-1 0,-1 0 0,0-1 0,0-1 1,1 0-1,1 0 0,2-1 0,1-1 0,4-1 0,2-1 0,1 0 1,2-2-81,2 0 1,1-2-1,2-2 1,2-1-1,6 1 1,1-1-1,2-2 1,1-2-1,2-3 1,2-2-1,0-1 1,-1-3-46,1 1 0,0-3 0,-2-1 1,-1-2-1,2-1 0,-1-1 0,-2-2 1,-1-1-1,-1-2 0,0-1 0,-4-1 1,0-1-1,-2-2 0,-1-2 439,-3-1 0,-1-2-292,-4 1 0,0-1 0,1-7 0,-2-1 0,-3 2 0,-1 0 0,-1-1 0,-2-1 0,-1-1 0,-1-1 0,-2-1 0,-1 0-44,-2 0 1,-1-2 0,0-7 0,-1-2-1,-3 3 1,-2 0 0,1-4 0,0 0 0,3-7-1,0 0 1,1-2 0,1 0-73,-10 22 1,0 0-1,1-1 1,-1-4-1,1-1 1,0 1-1,-1 5 1,-1 0-1,1 0 1,10-22 0,-2-1-1,-2 0 1,0 1-1,-1-1 1,-1 0-1,0-2 1,-1-1 40,-10 22 0,1 0 1,-2-1-1,0 1 1,-1 1-1,-1-1 0,0-3 1,-1 1-1,0-1 1,-2 2-1,0 0 0,-1-1 1,3-22-1,-2-1 1,-4 0-1,-2 0 0,-2 0 1,-2 1 17,0 0 0,-2 0 0,-2 19 1,-1-1-1,-1 1 0,-3-21 0,-2 0 1,1 24-1,-1-1 0,-1 1 0,-1-2 1,0 0-1,-1 0 0,-1 2 0,0 0 1,0-1-12,1 2 1,-1-1 0,0 0 0,-2-5 0,1 0 0,0 0 0,-4-18-1,0 0 1,6 23 0,0 0 0,-1 0 0,1 0 0,-1-1 0,1 0 0,1 0-1,0 1 1,1 0 0,-1-2 0,1 1 0,0 0-69,-1 0 0,1 0 0,1 0 0,0 0 0,1 1 0,0-1 0,-2-2 0,-1 1 0,1 0 0,0-1 1,0 1-1,0 0 0,0 0 0,0 1 0,0 0 0,0-2 0,-1 1 0,0 0 0,0 1 0,-1 0 1,1 0 66,-1 0 1,0 0 0,-1 1-1,-1 0 1,-1 1 0,-1 1 0,-9-23-1,-2 1 1,0 3 0,-3 1 0,-3 1-1,-1 1 1,-1 3 0,-3 1 84,-2-1 1,-2 2-1,-3 3 1,-1 2-1,-3 1 1,-3 1-1,-1 4 1,-2 3-1,-3 1 1,-2 4 0,-1 3-1,-3 2 1,-2 3-1,-2 2-107,21 12 1,-1 1 0,0 0-1,0 2 1,-1 1 0,0 2-1,-4 1 1,0 2 0,-1 1-1,-3 0 1,-1 2 0,0 1-1,-1 1 1,1 1 0,-2 2-1,-2 1 1,-2 2 0,1 1-1,1 1 1,1 1 0,0 2-184,1 0 0,0 1 1,1 2-1,-1 2 0,1 2 1,2 0-1,5-1 0,3 1 1,0 1-1,-19 6 0,3 3 1,4 2-1,5 3 202,7 3 0,3 1 0,0 1 0,3 2 0,5 5 0,0 2 0,-1-2 0,0 0 0</inkml:trace>
  <inkml:trace contextRef="#ctx0" brushRef="#br0">14996 2852 7586,'-13'7'0,"0"4"0,1-5 0,3 1 0,5 3 0,4-2 299,4 1 0,9-2 1,10 4-1,2-3 0,1 1 1,1-1-1,-2-2 1,-1-2-1,-3 2 0,-2 0 109,-3 0 0,-7-3 0,-3-8 1,0-4-1,3-4 0,4-6-117,5-8 1,4-1 0,9-7 0,3-1 0,0 0 0,-2 2 0,-4 2 0,-2 2-214,1 2 1,-6 1 0,-4 2 0,-3 2 0,-4 2 0,-2 2 134,-2 2 0,-4 3 0,-6 2-78,-5 3 0,-3 9 0,-1 10 1,0 6-1,-1 8 0,2 4-73,4 3 1,-3 5 0,7-4 0,1 1 0,3 1 0,3-1-1,3-1-485,1-2 0,3-6 0,7-4 1,2 1-1,2-3 0,2-2 1,3-6-475,0-2 0,1-4 1,0-4 896,-1 0 0,1-17 0,0-6 0</inkml:trace>
  <inkml:trace contextRef="#ctx0" brushRef="#br0">15570 1812 7600,'-40'-26'680,"1"5"1,4 5-1,3 7-13,4 9 0,6 6 1,1 9-1,4 1 0,5 5 1,6 2-1,4 7 1,5 1-668,6 2 0,12 4 0,13-3 0</inkml:trace>
  <inkml:trace contextRef="#ctx0" brushRef="#br0">16503 2092 7974,'-14'-7'933,"6"7"1,-1 10 0,-2 5-588,-1 3 0,-1 10 0,0 2 1,-1 5-1,3 8 0,0 2 1,4 2-272,1 0 0,-3 2 0,3 3-75,-1-3 0,-2 3 0,-5-5 0</inkml:trace>
  <inkml:trace contextRef="#ctx0" brushRef="#br0">16303 2652 7602,'-6'-13'743,"0"-5"1,-3 0-277,5 2 0,8 6 0,5 2 0,4 2 0,5 3 0,6 2 1,5 1-468,7 0 0,14-12 0,5-3 0</inkml:trace>
  <inkml:trace contextRef="#ctx0" brushRef="#br0">17009 2319 10268,'21'-7'945,"6"2"1,1 5 0,7 3 0,2 1-2172,2-1 1,5-1 0,5-2 1225,7 0 0,2 0 0,15 0 0</inkml:trace>
  <inkml:trace contextRef="#ctx0" brushRef="#br0">16943 2799 7607,'-21'0'0,"11"-5"378,14 1 1,15-1 0,21 5 0,12 0 0,18 0-1,-30 0 1,3 0 0,5 0 0,1 0 0,2 0 0,1 0-379,-1 1 0,1-2 0,7-1 0,-1-2 0,-7 1 0,0-1 0</inkml:trace>
  <inkml:trace contextRef="#ctx0" brushRef="#br0">18302 2346 7962,'-12'-2'0,"2"-1"744,1-1 1,8-1-676,1 5 0,10 6 1,9 3-1,4 4 1,5 5-1,6 4 1,6 4 222,4 0 0,4 7 0,3 1 1,1 1-1,0 1 0,3 1 1,0 0-2428,0-2 1,-8 3 2134,-3-7 0,4 0 0,-1-5 0</inkml:trace>
  <inkml:trace contextRef="#ctx0" brushRef="#br0">19249 2452 7646,'-8'-61'118,"-5"5"1,-9 6-1,-6 8 1,-5 10 3698,-1 10-3362,-2 11 1,-4 5-1,-2 12 1,-6 9 0,-8 18-284,24-11 0,0 3 1,-2 1-1,0 3 0,-4 8 1,2 3-242,2 0 1,1 1-1,-1 0 1,0 1 0,4 0-1,2 1-572,3-5 0,0-1 1,0-2-1,0 0 0,1-2 1,0 0-1</inkml:trace>
  <inkml:trace contextRef="#ctx0" brushRef="#br0">4799 1986 15879,'9'0'825,"0"0"1,1 0-606,2 0 0,-3 0 0,-2-2 0,1-2 0,-3-5 0,3-3 0,-1-3 0,2-2 0,0-6 0,-2-2 1,1-2-76,-1 1 1,-4-2-1,3-2 1,-1 0-1,-1 4 1,-1 4-1,-2 2 1,-1 4 28,0 1 0,0 2 334,0 0 1,0 7 0,0 6 0,0 7 949,0 5-1399,0 13 1,2-1-1,1 10 1,3 0-1,1-2 1,2 3-1453,-1-1 0,5-5 0,-1 1 0,4-5 1,2-4 1392,1-2 0,8-7 0,7-6 0</inkml:trace>
  <inkml:trace contextRef="#ctx0" brushRef="#br0">5212 1293 8337,'-21'-5'2034,"4"1"0,8 1 0,4 7-1826,4 5 1,2-1 0,4 1-1,5 1 1,6 0 0,8 1 0,4-4-1,5-1-208,1-3 0,1-2 0,5-1 0</inkml:trace>
  <inkml:trace contextRef="#ctx0" brushRef="#br0">5585 1426 7783,'-7'0'1524,"2"0"1,10 0 0,5 0 0,7-1-1537,5-4 0,9 2 1,4-4-1,5-1 0,3 2 12,2 0 0,-1-4 0,-4 3 0</inkml:trace>
  <inkml:trace contextRef="#ctx0" brushRef="#br0">5639 1666 7803,'-42'7'0,"7"1"668,17-4 1,7 2-1,17 3 1,8-5 0,9-2-1,12-5 1,12-4 0,11-8-669,8-5 0,-28 7 0,0-2 0,-1-2 0,0 0 0</inkml:trace>
  <inkml:trace contextRef="#ctx0" brushRef="#br0">6412 1373 7759,'-14'-6'1045,"1"-3"0,6-3 1,2-1-1,5 1-107,5 3 0,-1 3 0,8 8 0,4 3 0,2 9 0,3 7-476,0 4 1,1 3 0,3 1 0,-1 4 0,-2 1-722,2 3 0,-4-3 1,3 0-1,-1-1-892,-2-4 0,4 0 0,-5-4 1,2-3 1150,3-4 0,1-3 0,2-2 0</inkml:trace>
  <inkml:trace contextRef="#ctx0" brushRef="#br0">6972 1199 11767,'-40'-13'0,"0"1"0,1 5 0,4 8 0,2 10 0,2 6 0,0 6 0,0 6 1404,-2 10 0,1 4 0,-4 9 1,5 2-1,4 0 0,5-2 1,6-4-1904,5 3 0,7-5 0,11-3 499,11-6 0,15-5 0,14-5 0</inkml:trace>
  <inkml:trace contextRef="#ctx0" brushRef="#br0">7652 1173 7732,'-26'-18'0,"4"2"2798,4 4 0,8 0 1,3 6-2135,1-1 0,3 5 1,9 2-1,7 8-4933,8 3 4269,4 9 0,2-5 0,-1 4 0</inkml:trace>
  <inkml:trace contextRef="#ctx0" brushRef="#br0">7825 1466 7687,'-21'0'550,"5"3"0,5 4 1552,7 7 1,2 8 0,2-1-2214,0-1 1,2 6 0,1-4 0,1 3-1,1 5 1,-1 4 0,1 7 0,-2 3 110,-2 2 0,-13 11 0,-3-3 0</inkml:trace>
  <inkml:trace contextRef="#ctx0" brushRef="#br0">8558 1599 12241,'-10'8'0,"-2"-2"5248,1 0-4979,4-5 1,7 3 0,1-8 0,5-6 0,6-7 0,6-6 0,1-5-298,1-4 1,0-8 0,-3 2 0,-3-2 0,3-3-1,-4 2-660,-3-1 1,1 8 0,-5 4 0,0 7-1,-1 5 940,-2 3 0,3 9 1,-1 6-1,-2 11 1,-3 8-1,-3 10 2534,-2 8-2624,-5 0 0,4 9 0,-4-6 1,2 0-1,2-1 0,3-4-1530,2-4 0,7-2 0,4-6 0,7-5 1368,5-9 0,9-12 0,3-4 0</inkml:trace>
  <inkml:trace contextRef="#ctx0" brushRef="#br0">8851 720 10067,'-37'-20'0,"6"10"0,10 12 607,10 9 0,-1 6 0,4-4 1,1 0-520,2 1 0,5 0 0,6 3 1,9 2-1,12 0 0,11 0-88,10-2 0,15-8 0,6-3 0</inkml:trace>
  <inkml:trace contextRef="#ctx0" brushRef="#br0">9744 760 8372,'-20'-8'0,"2"4"1767,3 2 1,2 2 0,-2 0 0,-1 0-992,-2 0 0,-6 0 0,0 2 0,-4 4 0,-4 6 0,-2 5 1,-3 4-1,0 1-513,1-1 1,3 9 0,7-4 0,1 4 0,2 1-1,7 0-468,6-1 0,-1 2 0,7-1 0,1-1 0,3-3 0,3-4 0,3-2-44,1-2 0,4-1 0,5-5 0,3 1 1,2-1-1,3 0-419,1 1 293,1-1 0,7-4 0,1-2 0,3-1 1,2-1-1,1-1-1591,-3 1 0,9-1 0,-3-4 0,4 0 1966,2 0 0,-6-12 0,3-3 0</inkml:trace>
  <inkml:trace contextRef="#ctx0" brushRef="#br0">10104 906 7402,'-19'-12'523,"6"-5"1,5 3 984,8 1 1,2 4 0,2 0 0,5 5 0,1 4 0,2 4-833,2 5 0,-4 7 0,9 5 0,-1 3 0,0 4 0,-2 0-1220,-1 0 1,0 3 0,1 0 0,2-1 0,0-2 0,1-3-1,3-2-8854,3-6 9398,8-8 0,-5-3 0,5-6 0</inkml:trace>
  <inkml:trace contextRef="#ctx0" brushRef="#br0">10637 946 7736,'0'-21'0,"0"4"818,0 2 1,-4 6 0,-2 2 0,-1 1 800,-4 3 0,-1 7 1,-1 7-1,-2 6 0,-2 11 1,-6 9-600,-2 6 0,-1 11 0,-3-1 0,0 3 0,-2 7 0,1-4-2827,2-3 0,3 5 1,2-8-1,6 2 1,3 0 1806,5-2 0,4-12 0,5-2 0</inkml:trace>
  <inkml:trace contextRef="#ctx0" brushRef="#br0">11331 893 11332,'-23'-31'0,"1"1"943,3 5 1,9 12-1,7 11 1,4 7-1888,4 2 1,-1-2-1,-3 3 1,2 3 0,5 1-1,2 2 944,5 4 0,7-3 0,-1 4 0</inkml:trace>
  <inkml:trace contextRef="#ctx0" brushRef="#br0">11597 1413 7736,'-53'7'1269,"0"-2"1,5 8 0,4 12 0,2 18 0,4 6-696,2-3 1,4-3 0,4-12-1,-2-2 1,-3 1 0,1-2-575,-1-1 0,2 2 0,4-8 0</inkml:trace>
  <inkml:trace contextRef="#ctx0" brushRef="#br0">18596 2439 7774,'-20'-19'691,"11"8"0,2-1 0,8 5 1868,8 4 1,-4 2 0,-5 1-1909,-8 0 1,-3 5 0,-1 4-1,1 3 1,4 2-553,1-1 0,2 2 0,4 1 0,1 2 0,4-2 0,3-1 0,6-2-487,3 0 0,4-5 0,7-4 0,2-4 0,1-4 0,-3-6 0,-3-7-58,-2-5 1,-9-3 0,0-2-1,-8 2 1,-5 1 0,-2 4 1195,-4 0 0,-8 3 1,-9 5-1,-3 3 1,-2 4-1,0 5 0,1 6-5,-1 8 1,2 5-1,2 9 1,7 3-1,6 5 1,5 2-788,4 2 0,4-1 1,4-4-1,10-2 1,6-4-1,10-2 1,5-6-908,7-5 0,2-9 1,7-4-1,-3-7 1,-2-9-1,-6-8 0,-6-6 949,-6-4 0,-8-3 0,-4-6 0</inkml:trace>
  <inkml:trace contextRef="#ctx0" brushRef="#br0">18875 1599 7818,'-13'-6'1004,"0"-3"0,1 2-147,3-2 0,9 5 0,10-4 0,5 1 0,5 0 0,0-2 0,5 0 0,5 0 88,6-2 0,2 1 0,4 1 0,1 5 0,2 2 0,1 2-615,0 0 0,-1 2 1,-8 2-1,-5 4 0,-8 1 1,-6-1-1,-8 3 1,-2 1-423,-5 1 1,-14 5 0,-8 1 0,-9 0 0,-8 2 0,-2-2 362,-2 0 0,6 4 1,4-4-1,6 2 1,8 1-1,6 0 1,7 0-25,6 2 1,7 1 0,12 2 0,11-1 0,7 1 0,7-2 0,2-3-756,1-4 1,10-3 0,-7-3 0,0-3-1,-1-3 1,-4-2 507,-2 1 0,4-1 0,-3-4 0</inkml:trace>
  <inkml:trace contextRef="#ctx0" brushRef="#br0">16929 6730 30629,'-34'-6'-1121,"3"-6"1,7-7-1,4 0 1035,0 0 0,-2-4 0,4 4 0,2 0 0,0 0 0,0 2 0,-2 3 1,2 2-1,-1 1 0,1 4 0,-3 0 0,-2 1 0,-3 0 0,-1 3 0,-5 1 109,-5 2 0,2-4 1,-10-1-1,-1 2 1,-1 2-1,-2 1 1,1 0-1,-1 0 0,2 0 1,2 0 287,5 0 1,1 0 0,-3 0-1,-2 1 1,1 2 0,-2 3-1,1 0 1,-2 2-315,-2-1 1,2 3-1,-5 7 1,-4 3 0,-5 4-1,-9 4 1,-1 0-121,-2 1 0,31-13 0,0 0 0,4 1 0,0 0 0,0 0 0,-1 0 0,-32 16 0,7-4 78,6-2 1,1 6 0,8-10 0,0 0 0,-2-1 0,4-1-1,0 1 187,1-2 0,4 4 1,-5-5-1,2 2 1,4 3-1,-1 3 0,2 2-333,0 2 0,-4 6 0,5 0 0,-2 5 0,-2 4 0,0 1-54,0 3 1,0-2 0,1 1-1,4-1 1,3 0 0,4-4-1,3-2 162,3-2 1,-2-5 0,6-1 0,2-1 0,3-3 0,2-1 0,4 2 566,1 5 1,-3 2-1,3 4 1,0 4 0,1 7-1,0 9-763,-1 8 1,5-1 0,-2-31 0,1 0 0,1 37 0,1-1 0,3-2 0,6-7 4,8-8 1,9 0 0,5-13-1,4-2 1,4-5 0,2-6 1371,4-3-954,-4-2 1,21-3-1,0-1 1,7 0-1,-33-11 1,2 0 0,0 0-1,1 1-82,0-1 0,0 1 1,7 3-1,0 0 1,-2 1-1,-1 0 1,2 1-1,1 0 1,0 2-1,1-1 1,-2 1-1,0 0 1,2-1-1,0 1-233,1-2 1,0 1 0,0 0 0,0 0 0,2 1 0,1 0 0,-1 0 0,1-1 0,-2-1 0,-1 0 0,1 0 0,0-1 225,-1-1 0,0-1 0,0 0 1,1-1-1,2-1 0,0-2 0,-1 0 1,-1-2-1,-1 0 0,0-1 0,1-1 1,-1 0-1,-1-1 0,1-1 204,0-2 0,0 0 0,-1 1 1,1 0-1,-2 0 0,-1 0 0,1 0 1,0 0-1,2 1 0,1 1 1,-1-1-1,1 2 0,2 2 0,-1 0-313,0 2 1,1 0-1,0-2 1,0 1 0,2 2-1,1-1 1,0 0-1,1 1 1,1-1 0,-1 1-1,2 0 1,0 0-64,0-1 1,-1 0 0,-3 2 0,1 0 0,0-2 0,1-2-1,-1 0 1,-1-1 0,-2-1 0,0 0 0,0-2 0,-1-1-1,-3 0 1,0 0 24,0-1 1,0-1 0,-3-1-1,1 0 1,-1-2 0,0-1-1,-1-1 1,-1 0 0,1-2-1,1 0 1,0-1 0,1-1 374,4-1 1,0 0-1,-2 2 1,-1-1 0,2-1-1,-1 1 1,-2 0 0,0 1-1,3 0 1,-1 0 0,1 1-1,0 1-399,3 0 0,1 1 0,-3-2 1,-1 1-1,3 3 0,-1 0 1,0 0-1,-1 1 0,2-1 0,-1 1 1,-2 0-1,0-1 0,1-1 1,-1 0-35,-1 0 1,0-1 0,-1 0 0,-1-1-1,3-2 1,2 0 0,-2 1 0,0-1-1,-3 0 1,-1-1 0,-2 1 0,0-2-1,-2 0 1,-1-1 192,-2 0 1,1-1-1,1 0 1,-1 0-1,-2-2 1,-1-1-1,1 0 1,-1 0-1,2-1 1,0-1-1,2-2 1,-1-1 38,1-2 0,1-1 0,2 0 1,0-2-1,-3-1 0,-2-2 0,0 1 1,0 0-1,1-1 0,-1 0 0,-1 0 1,-2 0-1,0 1 0,-1-1-438,-2 0 0,0 1 1,25-20-1,-27 19 0,0 0 1,26-24-1,-5 0 0,-2-1 1,-8 2-17,-6 0 1,0-6 0,-14 2 0,1-6 0,-5-7 0,-5-3 247,-7-1 0,-3 31 1,-2-1-1,0 0 0,-2 0 1,-2-1-1,-1 0 0,-1-1 1,-2 0-1,-1 2 0,-2 1 1,-1-1-1,-1 2-52,-1-2 1,-1 2 0,0 1 0,-2 0-1,-1-2 1,-2 0 0,1 3 0,-1 2-1,0 0 1,-1 1 0,-1 2 0,-2-1-1,0 2 1,-2 0-77,-1 2 0,-3 0 0,-1 2 0,-1 1 0,-3 1 0,-1 1 0,-1 2 0,-2 1 1,-3 2-1,-1 1 0,-3 2 0,-1 1 138,-3 0 0,-2 2 0,-5 1 0,-2 2 1,-2-1-1,1 1 0,-3 0 0,0 1 1,-2 1-1,-1 1 0,1 1 0,0 0 0,-1 2 1,-1 1 158,1 0 1,0 0-1,2-2 1,1 1 0,-4 1-1,-1 2 1,1-1 0,-1 1-1,1 0 1,-1 0-1,0 1 1,1 0 0,1 0-1,2 0-93,1 0 0,1 0 0,-3 1 0,1 0 0,5 0 1,0 2-1,0 1 0,-1 1 0,-2 1 0,0 1 0,2 2 1,0 0-444,1 1 0,0 2 1,1 4-1,0 2 491,5-1 0,1 2 0,-4 3 0,0 0 0,5-3 0,1 1 0,1 0 0,0 1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10131 7823 31335,'-13'-21'-2220,"4"-1"1,1 7-1,1 3 2001,-1 1 0,0 5 1,-7 1-1,-2 4 0,0 1 1,0 0-1,3 0 0,0 0 1,1 0 186,0 0 0,7 0 1,6 0-1,7 0 1,6 0-1,4 0 1,2 0 724,2 0 0,-4 0 0,6 0 0,0 0 0,3 0 0,0 0 0,1 0-607,0 0 1,5 4 0,4 2 0,2 2 0,4 0 0,2 1-1,5 0-288,3 2 1,3-1 0,1 0 0,2-2 0,-1-1 0,1-1 397,0 0 0,6 3 0,-2-3 1,2 0-1,1 0 0,-2-2-136,1 2 1,3-5-1,-8 5 1,0-1-1,3-1 1,1-1-1,3 0-7,2 2 0,-1-4 1,7 4-1,0-3 1,-1 1-1,-1 2 0,-2-2-6,-2-2 0,2-1 0,-1 0 0,-2 0 0,0 0 0,-5 0 233,-1 0 1,5 0-1,-2 0 1,0 0-1,2 0 1,4 0-72,5 0 0,-1 0 0,-35 0 0,-1-1 0,2 0 0,0-1 0,3-1 0,0 0 0,2 0 1,-1 0-210,1 0 0,1 0 0,2-1 0,1-1 0,-1 2 0,-1 0 0,2 0 0,0 0 0,3 0 0,0 0 0,-2 1 0,0 0 0,1 0 0,0 0 0,-1-1 0,0 1 0,-2-1 0,0 0 0,-3 2 0,-1-1 0,0 0 0,-1 0 0,-2 0 0,-2 1 0,35-1 0,-9 2 0,-2 0 0,-9 0 0,0 0 0,-7 0 0,-4 0-1043,-3 0 0,-4 0 1,-2 2-1,0 1 0,-2 1 1,2-1-1,-1 0-1841,0 2 1,2-4 2873,-4 4 1,6-10 0,-3-2 0</inkml:trace>
  <inkml:trace contextRef="#ctx0" brushRef="#br0">7185 9249 13061,'19'-6'-131,"6"0"0,8-4 0,1 2 189,3 3 0,12-4 0,6 4 0,4 2 0,6 0 0,3-1 0,6-4 0,-35 4 0,1 0 0,3 0 0,1 0 0,3 1 0,0 0 0,2 1 0,1 0 0,-1 0 0,1-1 0,2 1 0,0 0 45,3 0 1,-1 1-1,-5 0 1,0 0 0,6 1-1,1 0 1,0 0-1,1-1 1,0 0 0,0-1-1,3 0 1,0 0 0,0 0-1,0 1 1,2-1-1,2 1 243,0-2 0,0 1 0,-4 2 0,0-1 0,4-2 0,0 0 0,-1 0 0,0 1-262,-1 0 0,0 0 1,-4-1-1,0 0 1,6 1-1,0 1 0,0-1 1,0 0-1,-3 0 1,-1 1-1,2 0 1,-1 0-1,-2 1 0,-1-1-64,-1-2 0,0 1 1,3 1-1,-1 1 1,-6-2-1,0-1 1,1 2-1,-1-1 1,-1 1-1,0-1 0,-4 0 1,0 0-281,-3 0 0,0 1 0,1-1 0,-1 1 0,-3 0 0,0-1 0,-1 0 0,-2 0 0,34-1 1,-11 1 76,-6 2 0,-4 0 0,-5 0 0,-7 2 0,-6 2 0,-4 5 183,-3 3 0,2-2 0,-6 3 0,2 4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20728 11914 8074,'9'-17'0,"0"-1"0,0 5 0,4 5 0,-1 1 25,-3-1 0,-1 4 0,-6-5 1,3-1-1,-4-1 0,-4 2 0,-4 4 1,-2 0-1,2-1 913,1-1 0,-3-2 0,4-4 0,3-1-498,0 1 1,4 1 0,0 2 0,3 1-1,-4 0 1,-4 0-133,-5 0 0,-4 6 0,-3-1 0,-3 1 0,-4 0 0,-3-2-5,-2 2 0,0 3 0,2 5 1,2 4-1,0 3 0,0 1 25,-3 0 1,6 6 0,2 2 0,2 3-1,-1 1 1,0 3 0,0 0-128,2 1 1,7 3 0,-1 4-1,-2 2 1,1 4 0,0-1-148,1-1 0,6 6 0,-2-8 0,4 2 0,1 2 0,1-4 0,5-1-124,8 0 1,2-4 0,9-2 0,5-3 0,2-3 0,5-1 45,2-2 1,2-7-1,2 0 1,3-6-1,2-3 1,2-5-1,2-4 67,1-6 0,0-4 0,-1-5 0,-1-5 0,-3-7 1,1-4-143,-1 0 0,-2-9 1,-6 3-1,-2-2 0,-2 0 1,-7-1 151,-5-2 1,-6-4 0,-9 3 0,-5 0 0,-2-1 0,-5 1 0,-6 0-80,-9 3 1,-3 2 0,-5 2 0,-7 4 0,-3 5 0,-1 5-1,2 4-188,-2 2 0,0 6 0,0 5 0,3 2 0,1 3 1,5 2-302,4 1 0,1 1 0,5 4 0,2 4 1,2 3-1,5 1 0,5 0-1985,2 1 0,2-1 1,3 0 2499,6 1 0,6-1 0,12 0 0</inkml:trace>
  <inkml:trace contextRef="#ctx0" brushRef="#br0">20808 11914 8365,'0'-13'1015,"0"4"-368,0 0 1,5 1 0,1-4 0,1 1 2556,4 2-2907,-6 1 1,0 0-1,-10 5 1,-3 6-1,-4 6 1,-3 3-11,-3 1 0,3 2 0,-2 1 0,0 4 0,2 0 0,1 4-41,2 1 0,6 2 0,-2-1 0,3 3 0,2 0 0,1 2 0,4-1-104,2-2 1,3-1 0,8-1-1,2 0 1,2-3 0,0-2-400,0-2 0,-1-1 0,-3-5 0,1-1 0,2-3 0,-2-5 0,-1-2 18,-2-2 0,1 0 1,-2-2-1,-2-2 0,-3-5 1,1-4 227,-1-5 0,-4 3 0,2-3 0,-4 2 0,-2 1 0,-4 1 60,-4 2 0,-3 3 0,-1 0 0,-2 4 0,-1 4 0,-2 1-243,2 0-169,1 0 1,-1 6 0,1 3 0,3 3-1,2 1 1,1 0-1488,0 1 0,6 3 0,-1 3 1850,2 0 0,8-3 0,1 2 0</inkml:trace>
  <inkml:trace contextRef="#ctx0" brushRef="#br0">22528 13380 8078,'0'-8'155,"0"-1"1,0 0 0,0-5 0,0 1 0,1 1 0,4 2 564,4 1 0,3 6 0,1-1 0,0 2-347,1 2 1,-3 2-252,-2 2 0,-4 4 0,-10 5 0,-4 0 0,-2-1 120,-3-3 0,1 3 0,0-3 1,-1 1-1,2 0-94,4-1 0,-3 0 0,7 4 0,1 1 0,1-1 0,2 0-38,0 1 0,6-1 1,3 2-1,3 1 0,1 2 1,1-2-25,-1-1 0,0-2 0,-1 1 0,-2-1 0,-2 0 0,-2 1 0,-3-1-5,-2 0 1,-1-4 0,-1 0 0,-4 0-882,-4-2 0,-2-1 0,-3-6 0,1 0 0,0-1 1,-1-4 799,1-3 0,0-10 0,-1-3 0</inkml:trace>
  <inkml:trace contextRef="#ctx0" brushRef="#br0">22395 13287 10894,'0'-19'0,"1"0"909,4 2 1,6 6 0,9 11 0,0 0-782,4 0 1,6 0-1,2 0 1,4 0 0,4 0-1,4 0 1,4-2-1,1-1-142,-2-1 1,3-1 0,-5 5 0,-2 0 13,-2 0 0,5-6 0,1-1 0</inkml:trace>
  <inkml:trace contextRef="#ctx0" brushRef="#br0">22688 12967 8067,'-15'-13'35,"-3"0"1,4 4 0,-6 1 0,2 2 248,1 4 0,-7 0 1,2 2-1,-3 0 1,-2 0-1,0 3 0,-1 4 250,-3 7 0,1 9 1,-4 3-1,2 8 0,2 7 1,2 11-1,3 7-320,3 9 0,12-29 0,2 1 0,2 4 0,3 2 1,1 1-1,1-1 0,3 2 0,2-1 0,3-3 0,2 0-213,2-5 1,3 0-1,9 1 1,5-3 0,-1-5-1,4-3 1,1-1-1,4-1 1,3-1 0,2-2-1,-1-4 1,1-2-1,2-1 1,0-1-145,1-3 0,-1-1 0,-2-3 0,0-2 1,5 1-1,0-2 0,-3-3 0,0 0 1,-4-3-1,-1 0 0,31-8-245,-5-10 0,-14-5 0,-4-17 1,-12-6-1,-12-6 0,-7-7 176,-6-8 1,-16-2 0,-3 30-1,-2-1 1,-5-1 0,-2 1-1,-3-1 1,-2 2 0,-3 0-1,-2 1 1,-1 2 0,-1 2 252,0 1 1,-2 2 0,-5 2-1,-2 2 1,3 4 0,0 2-1,-1 3 1,0 2 0,2 3 0,0 2-1,-31-2 533,5 7 1,6 6-701,11 4 0,1 10 1,10 6-1</inkml:trace>
  <inkml:trace contextRef="#ctx0" brushRef="#br0">21088 20017 8180,'0'-13'0,"6"0"0,3 1 0,3 3 0,-3 3 0,-2 5 256,-1-4 1,5 2 0,-3-6-1,4 0 1,0 1 0,-1-1 2542,-3-2 0,0-1-2588,1-1 1,-5 7 0,-8 6 0,-5 8 0,-5 3 0,-2 4 0,-3 2 0,-2 2 80,-3 2 0,4-4 0,-2 6 0,1-1 0,2 0 0,4 0 1,1 2 89,4 1 0,6 2 0,-1-1 0,5 1 0,6 0 0,7-1 0,10 1-49,6 0 1,7-1-1,8 1 1,4-2-1,2-3 1,2-4-450,3-3 0,-1-3 1,-3-3-1,-4-5 0,1-2 1,-4-4-51,-3-2 0,1-8 1,-9-9-1,-1-3 1,1-4-1,-5-1 1,-6-5-1168,-9-6 1169,-5 0 1,-8-12 0,-3 3 0,-6-3-1,-9-1 1,-6-1 24,-2 1 1,-5 6 0,0 4-1,1 6 1,0 7 0,1 6-419,-2 7 0,-5 3 1,3 5-1,-1 5 0,-3 3 1,-1 2-1,-1 5-1125,4 7 0,1 8 1,6 10 1681,1 5 0,-3 2 0,10 2 0</inkml:trace>
  <inkml:trace contextRef="#ctx0" brushRef="#br0">21195 20044 8180,'-6'-7'1214,"5"-1"-443,-4 4 0,5 2 0,5-4 1,3 2-1,4-2 0,3 0 91,3 0 0,-2 0 0,6 3 1,2-1-1,1 1-836,2 1 1,-2 2 0,-1 0 0,-2 2 0,0 1 0,0 1 0,-1 1-300,-2 1 1,-1-5-1,-4 4 1,-3-2-1,0 0 55,-2 1 1,-6 2 0,1-2 0,-2 5 481,-2 3 1,0-2 0,-2 4 0,-1 4 0,-3 2-1,0 1-75,0-2 1,0 3 0,3-2-1,-1 0 1,0 3 0,-1-3-558,1-2 0,-5 1 0,3 1 0,-2-1 0,-2 0 0,-2-3-941,-1-1 1,0-1 0,-2 0 0,-2 1 1308,0-2 0,-7 4 0,3-10 0</inkml:trace>
  <inkml:trace contextRef="#ctx0" brushRef="#br0">21102 18138 7924,'-8'-9'0,"4"0"213,2 7 0,4-4 0,2 6 0,5 0 0,4 0 0,5 0 0,4 0 0,4 0 0,0 0 0,1 0 574,0 0 0,-1 0 1,-1 0-1,-1 1 1,-3 4-1,-2 2 0,-4 2 1,-3 0-1,-5 1 1,-1 2-582,-3 1 1,-3 2 0,-4 0 0,-7 1 0,-5-3 0,-6 1-1,-3-4 75,-2 2 0,2-5 1,1 1-1,2-1 0,0-1 1,1 0 6,3-3 0,3 3 0,3 0 0,4 1 0,6 4-82,9 1 0,4 1 0,11-1 0,2 0 0,1-1 0,3 4 0,2-1-388,1-4 0,0 2 1,-4-3-1,-2 2 1,-2 1-1,-2-1 1,-2-4-732,-2-1 0,-2-2 0,-2-4 0,0 0 0,1 0 0,-1-1 0,-1-3 913,-3-5 0,8-15 0,-2-4 0</inkml:trace>
  <inkml:trace contextRef="#ctx0" brushRef="#br0">21195 17845 9460,'-28'-34'0,"0"4"858,1 7 1,-3 9 0,8 11 0,-3 6-638,-2 6 0,-4 3 0,-1 3 0,-1 3 1,-1 4-1,1 5 0,-1 4 240,0 4 0,9 7 0,0 5 0,4 9 0,6 5 0,5 6-314,6 1 1,11-2 0,9 7 0,-3-38 0,4 0 0,2-3 0,3-1 0,5 0 0,3-1 0,1-2 0,1-1-17,1-2 1,1 0 0,7 0 0,2-1 0,-1-3 0,-1-2 0,3-2 0,1-1 0,2-3 0,0-1 0,-4-3-1,1-2-205,-3-1 0,1-2 0,0 0 0,0-3 0,29-7 0,-7-7 0,-8-10 0,-8-8-233,-8-9 1,-8-12 0,-11-11 0,-8-7 0,-9 32 0,-3-1 0,-2-1 0,-3 0 0,-2-1-1,-4-1 177,-3 0 0,-4 1 0,-1 2 0,-4 0 0,-4-3 0,-2 1 0,-1 2 0,0 1 0,-2 2 0,0 2 0,-1 2 0,-1 2 0,-1 4 0,-1 2 80,0 4 1,-1 3 0,-32-13 0,-1 17 0,6 5 0,10 8 0,9 11 49,7 11 0,-2 15 0,5 10 0</inkml:trace>
  <inkml:trace contextRef="#ctx0" brushRef="#br0">21515 10022 8011,'-13'0'0,"-1"0"645,1 0 1,1-1 0,3-4 0,5-4-1,4-1 1,4-1 0,5 4 453,3 1 1,-5 0-1,-1 3 1,-1-3 0,1 0-773,1 1 1,2 0 0,4 4 0,2-2 0,3-2 0,5 2 0,6 2-95,2 1 0,1 0 1,-2 0-1,1 1 0,0 2 1,-1 3-1,-2 0-373,-3 0 1,-7 3 0,-2-3 0,-4 0 0,-5 1-275,-1 0 472,-1-4 0,-5 5 1,-2-5-1,-4 3 0,-5 0 1,-7 1 292,-3 0 0,3-4 1,-2 3-1,-1-1 0,2-1-109,-1-1 1,2 3-1,7 0 1,2 1-275,4 4 0,4 1 0,2 1 0,4 0 1,4 1-1,4-1 0,3 0 243,2 1 0,0-5 0,-5-1 1,-1 3-1,-2-1 0,-2 0-10,-2-1 1,-2 0 0,-5 3 0,-4-2 0,-5-2 0,-5-2-276,-3-3 1,-5 3 0,-1-2 0,-4-1 0,-3 0 0,1 0-423,2 1 1,-3 1 0,0-5 0,1 0 0,2 0 0,1 0-455,1 0 0,-1 0 1,2 0-1,2 0 1,6 1-1,2 2-1995,2 2 1,7-2 2944,6-8 0,12-14 0,8-9 0</inkml:trace>
  <inkml:trace contextRef="#ctx0" brushRef="#br0">21475 9716 8140,'-13'0'145,"1"-6"0,1-2 0,2 1 352,-1 2 0,-2-1 0,-1 0 0,0 1 0,-1-1 1,1 3 116,0 1 0,-1 2 1,1 2-1,0 2 1,-2 6-1,-3 7-119,-4 5 0,-3 8 1,-2 2-1,0 1 1,1 1-1,-1 0 76,0 3 0,2 6 1,3 1-1,4-1 0,3 0 1,3 0-1,4 3-177,3 1 0,4-2 0,4 2 0,6 1 0,8-3 0,8 1 0,7-3-430,3-1 0,8-4 0,6-2 1,3-7-1,6-5 0,-1-6-108,6-3 1,-12-8-1,0-2 1,-5-4 0,0-1-1,-2-1 88,-3-4 1,7-8 0,-8-9 0,1-4 0,1-3 0,-2-5 0,1-8 296,4-4 0,-2 0 0,3-4 0,-2-5 0,-4-2 0,0-7 0,-4 0-450,-2 1 1,-8 6 0,-7 0 0,-4 3 0,-7 5 0,-7 5 152,-5 2 1,-10 4 0,-11 4 0,-9 6 0,-12 6 0,-9 2 18,-7 4 0,-3 7 1,-3 5-1,-3 5 1,-3 7-1,0 5 1,3 3-548,3 3 1,7 2-1,4 6 1,9-2-1,8-1 1,7-2-2671,5 2 1,12 1 3253,2 1 0,16 1 0,-1 0 0</inkml:trace>
  <inkml:trace contextRef="#ctx0" brushRef="#br0">21728 10835 8112,'-7'-6'202,"-4"-1"1,7-7 391,1 1 1,3 4 0,3 0-1,3 0 1,1 0 0,4 2-1,0 1-73,3 3 1,-2 3 0,-3 5 0,-5 3 0,-3 4 0,-1 3 94,0 3 1,0-2-1,0 5 1,2 0-1,2-1 1,5 4-70,3 1 0,1-3 0,2 1 0,2 0 1,2 3-1,0 0-182,0 1 0,1 0 0,-4-2 0,2 0 0,-4-1 0,-2 1-113,-3-2 0,-1 0 0,2 0 1,-3 0-1,-1-1 0,-1 0 1,-1 0 67,1 2 1,1 0-1,-3-1 1,1-2-1,0 0 1,1-1-321,-1 4 0,5 0 0,-4 0 0,-1-2 0,1 1 0,-1 3 0,-1 0 0,0-4 0,0 1 0,1-1 0,-1 0 0,-1 0 0,-2 2 0,0-3 0,1-1 0,2 1 0,3-2 0,0 2 0,0-2 0,-3 1 0,4 2 0,1-3 0,1 2 0,-2 1 0,0 0 0,-1-1 0,0-2 0,3 4 0,-4-4 0,-1 0 0,0 2 0,1-1 0,-2 4 0,-2-5 0,-1 1 0,0-3 0,0 3 0,0-1 0,0 2 0,0-1 0,0-2 0,0 3 0,0 0 0,2-2 0,1 2 0,1-1 0,2-2 0,-3 3 0,3-2 0,1-1 0,4 0 0,-1-1 0,-1 0 0,3 2 0,-5-1 0,2-2 0,-1 0 0,-1 1 0,0 0 0,-4 1 0,3-5 0,-1 1 0,-1 1 0,-1 1 0,-1 2 0,2-1 0,1-2 0,-2 1 0,-2 2 0,-1 0 0,0 0 0,0 0 0,1-1 0,2-3 0,2-1 0,-1 0 0,1 1 0,1-1-585,1 0 1,2 1 0,4-1-1059,1 0 1,-5-4-1,-2 0-6494,-1 1 8137,-2-4 0,-10 0 0,-1-6 0</inkml:trace>
  <inkml:trace contextRef="#ctx0" brushRef="#br0">22141 12954 7946,'-6'-13'0,"-1"-1"275,0 1 0,-4 0 841,7-1 1,-1 5 0,7 2-1,2 1 1,5 3 0,3 3-376,1 5 1,1 2 0,-1 8 0,0 3 0,2 2 0,1 3-92,2-1 0,2-4 0,-3 4 0,5 0 1,4-1-1,0-4 0,1-3-686,0-5 1,-1-3-1,1-6 1,0-2 0,-1-2-1,-1-7-555,-2-5 0,0-5 0,-5-7 0,-2-3 0,-2-4 0,-5-2-363,-5 1 1,-1-3 0,0 5 0,1 0-1,-1 3 1,-1 5 0,-1 3-322,4 6 0,-4 2 1,5 1-1,-1 1 1275,-1 0 0,7-1 0,-4 1 0</inkml:trace>
  <inkml:trace contextRef="#ctx0" brushRef="#br0">22675 11475 7950,'-5'-9'-6,"1"0"0,-2 6 0,3-3 1253,-2 0 1,1 3-502,4-6 1,6 6-1,3-1 1,3 2-1,1 2 1,2 0-105,3 0 0,2 0 0,7 0 0,0 0 0,-2 0 1,-2 0-416,0 0 1,-7 5-1,2-1 1,-3 1-1,-2 1-229,0 3 0,-8 2 0,-8 3 0,-9-1 0,-4 0 72,-4 1 0,4-1 0,-5 0 0,2 1 0,1-1 0,0-1 257,1-3 1,3 3 0,7-4 0,1 4-1,3 2 1,3-1-106,4 0 1,4-1 0,5-2 0,2-2 0,1-2 0,2-2-433,-2 2 1,1-4 0,-1 2 0,2-2 0,-2-2 0,0 0-1,1 0-244,0 0 0,1 0 0,-4 0 0,-1-2 0,0-1 0,1-3-134,-1-1 0,2 4 0,1-3 0,2 1 0,-1 1 0,1 1-2340,0 2 1,1 1 2927,-1 0 0,3 0 0,5 0 0</inkml:trace>
  <inkml:trace contextRef="#ctx0" brushRef="#br0">22981 9755 8539,'2'-11'0,"2"2"-393,-2 3 0,5 6 1,-3 0-1,4-2 767,-1-2 0,1 2 1,-5-3-1,1-1 0,1-2 1449,0 1 0,-3-1-1692,2 4 1,-4 2-1,-4-2 1,-5 4-1,-4 3 34,-5 1 1,3 2 0,-3-3 0,4 3 0,-1 0-1,-2 3 294,0 3 0,3-5 0,7 10 0,1 0 0,3 3 0,2 3-264,1 2 0,7 2 0,6 1 0,8 2 0,6 1 0,4-1 0,3-4-318,0-4 1,4 2 0,-4-8 0,1-2 0,-4-5-1,-3-3-33,-2-3 0,-3-8 0,-3-5 0,-2-7 0,-4-8 0,-6-6 0,-2-7 57,-3-4 1,-4 2 0,-7-9 0,-5 0 0,-3 2 0,-2 3 167,0 2 0,-1 8 0,4 3 0,0 4 1,5 5-1,1 6-500,2 6 1,5 4-1,2 7 1,8 5 0,5 7-1,6 8-1898,8 4 0,1 6 2329,8 0 0,-1 1 0,5-6 0</inkml:trace>
  <inkml:trace contextRef="#ctx0" brushRef="#br0">23581 9995 8347,'12'6'604,"-3"3"1,-5 3-285,-2 1 0,2 1 0,1-1 0,-2 0 0,-2 2 0,-2 3 1,-4 4 2,-4 3 0,2-1 0,-2 0 0,-1 2 0,-4 0 0,-2 0 0,-2-2-735,2 1 0,0-4 0,-1-1 0,0 0 0,2-4 412,4-1 0,-6-2 0,2 0 0</inkml:trace>
  <inkml:trace contextRef="#ctx0" brushRef="#br0">23514 13194 7783,'-16'-6'0,"1"-1"0,3-1 571,1 4 1,3 1 0,1-2 0,2-2 0,7 0-1,7 2 1,7 4 0,6-1 0,3-1 0,4-1 2922,2 1-3139,3 1 0,9 2 1,-2 2-1,-2 1 1,-1 3-1,-1 1 0,-1 2 1,-7 0-214,-5 0 1,-5-2 0,-7 3 0,-3-1 0,-6 2 0,-7-1 0,-10 0 274,-7-1 1,-10 0 0,-4 5 0,-4-1 0,1 0 0,1 1 101,1-1 0,7 0 0,-1 0 0,5 1 0,6-1 0,2 0 0,7 1-279,2-1 0,6 2 0,7 1 1,9 2-1,7 0 0,5 0 1,5-1-304,5 0 0,1-7 1,0-1-1,-5 0 0,-2-2 1,-6-2-1176,-3-4 1,1 3 0,-4 1 0,-2-2-1115,-1-2 1,-6-1 2351,-1 0 0,1 0 0,5 0 0</inkml:trace>
  <inkml:trace contextRef="#ctx0" brushRef="#br0">14357 16379 7913,'-8'-6'0,"1"0"172,2-3 0,10 3 0,-1 6 0,7 0 0,2-1 1,0-2-1,1-1 0,-1 1 0,0 1 0,-1 1 1,-2-2-1,-1-2 4569,2 2-4272,-5 2 1,0 2 0,-8 2 0,-1 3 0,-3 2 146,-1 2 0,4-3-505,-2 2 1,2-4-1,-1 2 1,-5-1 74,-3-3 1,3-2 0,0 1 0,-1 1 0,0 3 0,-1 1-59,2 4 0,5 0 0,-5 3 1,0 1-1,0 1 0,2 3 0,1 0-3,3 1 1,-3-1 0,0-3 0,0 3 0,0 1 0,2-1 16,-2-3 0,5 3 1,-4-1-1,4-2 1,1-1-1,0-1 44,0-1 1,0 0-1,1-1 1,4-2 0,3-2-1,4-1 1,2-1-107,-1 0 1,0 3 0,2-3-1,1 0 1,4 0 0,-1-3-202,0-2 0,5 4 1,-2-1-1,3-1 1,0-1-1,-1-2 1,-2 0-128,2 0 0,0-5 0,-1-1 0,0-1 0,-1-4 0,-1 0 117,-4-3 0,-2 1 0,-2 0 0,-1-1 0,-1-1 0,-4-1 0,-1-3 2,-3-2 1,-2 5-1,-1-3 1,0 1-1,0 0 1,-2 2-50,-7 1 1,3 2 0,-11-1-1,1 1 1,1 1 0,-1 2 0,0 1 122,-2-1 0,-1 4 0,2 1 1,0 2-1,-1 0 0,0-1 35,0 1 0,-4 1 0,4 2 1,2 2-1,1 1 0,2 3-628,0 1 1,-1 1 0,1 2 0,0-1-1,1 1 648,3 2 0,3 1 0,6 1 0</inkml:trace>
  <inkml:trace contextRef="#ctx0" brushRef="#br0">8438 15300 8072,'-13'0'-9,"-1"0"1,1 0 24,0 0 0,-1 0 0,1 0 1,0 0-1,-1-2 0,2-2 0,4-5 3314,3-3-2031,4 5 0,4-5 1,6 4-1,7 1 1,5 4 1211,1 6-2334,0 4 0,3 7 1,-1 0-1,-2 6 1,0 5-1,1 4 0,-3 1 1,1-2-429,0-1 0,-3 0 0,2-1 1,1 1-1,-2-1 0,2 1 0,-2-2-1848,0-2 0,1-1 0,-4-7 1,2-5 2098,-2-3 0,-1 4 0,-2-4 0</inkml:trace>
  <inkml:trace contextRef="#ctx0" brushRef="#br0">8638 15326 9750,'-25'-10'0,"3"-2"0,4 2 1494,3 4 0,2 4 0,-1 5 0,1 5-895,0 5 0,-2 9 0,-1-1 0,-2 1 0,1 2 0,3 2 0,0 4 0,1 1-1069,0 2 0,1-1 1,3 5-1,4-3 1,4-1-1,1-3 470,0-2 0,-6 4 0,-1 2 0</inkml:trace>
  <inkml:trace contextRef="#ctx0" brushRef="#br0">8278 16166 7923,'-12'-13'709,"3"-1"0,3 1 91,6 0 1,2 7 0,2 6 0,4 7 0,2 5-45,3 1 1,-2 8 0,7 4 0,-2 6 0,2 3 0,4 3-774,3 2 1,2-1-1,-1-1 1,1-3-1,0-3 1,1-4-1391,3-3 0,1-8 0,5 2 0,-2-5 0,-3-4 1407,-2-4 0,4-16 0,0-4 0</inkml:trace>
  <inkml:trace contextRef="#ctx0" brushRef="#br0">8691 16299 7905,'-34'-21'572,"-4"5"0,-4 6 0,2 5 0,3 7 322,0 7 1,0 10-1,0 15 1,3 3 0,1 4-1,4 1-772,1-1 0,3 1 0,2 1 0,7 3-122,6 1 0,4-10 0,6 2 0</inkml:trace>
  <inkml:trace contextRef="#ctx0" brushRef="#br0">8278 13687 8084,'0'-39'0,"0"10"0,0-5 0,0 9 367,0 7 1,2 9 0,2 6 0,5 7 0,1 10 0,1 8 0,-3 9 228,3 9 0,1 7 1,2 10-1,3 0 1,1-2-1,-1-1 1,1-4-1,1 0-1051,2-4 0,3-7 1,5-7-1,4-2 0,0-6 455,-1-4 0,11-8 0,-1-6 0</inkml:trace>
  <inkml:trace contextRef="#ctx0" brushRef="#br0">8625 13674 8078,'-34'-27'972,"-8"2"1,7 4 0,2 8-424,3 7 1,4 16 0,-2 11-1,-2 12 1,-1 11 0,1 6 0,2 5-1,4 1-569,7 2 0,5 10 0,12 0 20,0 5 0,12-3 0,2 2 0</inkml:trace>
  <inkml:trace contextRef="#ctx0" brushRef="#br0">22008 14953 7704,'0'-27'0,"0"7"706,0 6 1,2 4 0,1 4 0,1-1 0,-1-4 0,-3 1 0,-5 1 344,-3 5 1,0 2 0,-1 4 0,0 2-416,2 5 0,1 3 1,6 1-1,0 0 1,0 1-1,-1-1-397,-4 0 0,2 1 0,-6 1 0,-1 1 1,-3 3-1,-4 0 0,-2 2 27,-2 0 0,4 1 0,-4 5 0,0-1 0,2 1 1,0 0-1,2-1 79,2 1 0,7 4 0,0 2 0,2-1 1,3 2-1,2-1-153,1-1 1,6 8 0,4-3 0,6-1 0,7-1 0,2 0 0,4 2-189,7 1 0,-3-4 0,11-3 0,2-4 0,0-3 0,0-4-238,0 0 1,-5-7 0,4-6 0,-4 1 0,-2-2 0,-2 0-172,-2-4 312,-5-6 1,7-3 0,-6-8-1,-2-3 1,1-6 0,-2-4 13,-1-3 0,3-10 0,-10-1 0,2-4 0,-1-6 0,-3-2-21,-6-4 1,-5-6 0,-7 4 0,0-1 0,-1 2 0,-4 2 0,-5 3 22,-6 2 1,-1 7-1,-5 2 1,-3 6 0,-3 6-1,-3 5 1,1 3-21,2 6 1,-3 3-1,-2 5 1,1 5-1,-1 2 1,3 2-348,2 0 0,3 6 0,1 3 0,4 3 1,0 1-1,6 1-1456,3-1 0,1 5 0,5 1 0,3 0 1900,0 1 0,14 3 0,3-2 0</inkml:trace>
  <inkml:trace contextRef="#ctx0" brushRef="#br0">22301 15233 7729,'0'-13'753,"0"-1"1,-1 2-127,-4 4 1,4-4-1,-2 3 1091,6-3 0,0 5-1291,6 2 0,-8 10 0,1 3 0,-7 6 0,-2 2 0,-2 3 438,2 2 0,-5 1 1,3 6-1,-3 2 0,0 1 1,2-1-1,1-2 398,-1-1 0,2-1-1486,-1 1 1,6-2 0,-1-3-1,2-4 1,1-3-2173,-4-2 1,4 0-2839,-3 1 5233,8-7 0,-3-13 0,5-9 0</inkml:trace>
  <inkml:trace contextRef="#ctx0" brushRef="#br0">22621 14313 7852,'0'-13'1004,"2"6"1,1 1 0,1 0 1039,-1-3 1,0 3-1160,2 2 0,-5 2 1,1 4-406,-4 2 0,-6 3 1,3 7-1,0-1 1,0 0-1,3 1-29,2-1 0,1 5 0,-2 0 0,-1-2 0,-1 0-234,1 2 1,0-3 0,0 4 0,-1-1 0,-1 1 0,-1 0 0,-3 2-87,-2 0 0,-1-1 0,1 3 1,3-4-1,-3-1 0,1-1-221,1 0 0,-3-2 1,5-2-1,-1 0 1,4 1-1,2-1-1409,2 0 1,0-4 521,0 0 1,0-8-1,0-1 1,2-7-1,1-5 1,3-1 91,1 0 1,-2-1-1,3 1 1,1-2 884,-1-3 0,9 3 0,-2-4 0</inkml:trace>
  <inkml:trace contextRef="#ctx0" brushRef="#br0">22421 14567 7664,'-13'4'65,"0"0"0,-1 5 0,1-3 0,1 2 244,3 2 1,2-3 0,4 2 0,-3 2-1,0 1 1,0 1 0,3 0 0,2 1 574,1-1 0,1 3 0,4 0 0,3-2 0,4-1 0,3-3-467,3 2 1,4-6 0,8-1 0,1-4 0,0-1-1,0-1 1,0-4-636,-1-4 0,-2-3 0,-1-2 0,-1-3 1,-1 0-1,-2-1 0,-6 0-2009,-2 0 1,-1-4-1,-3 4 2227,-2 2 0,3-5 0,-4 1 0</inkml:trace>
  <inkml:trace contextRef="#ctx0" brushRef="#br0">23234 15260 7694,'-5'-14'0,"2"7"875,-6 2 0,10 2 0,1 1 0,4-3-141,4 2 0,-3 2 0,2 1 0,2 0 0,0 0 0,3 0-252,-1 0 0,0 0 1,-1 1-1,-1 2 0,-2 2-608,1-3 0,2 1 0,0 2-7,-4 4 1,-3-3-1,-10 0 1,-5 0-1,-5 1 298,-2 0 0,-6 5 1,6-4-1,0 0 1,2 1 300,2 2 0,6 1 1,4 1-1,7 0 0,8-1-352,4-3 0,8 3 0,-2-3 1,3 3-1,2 1 0,-2 0-105,-3 1 0,-1-1 0,-4 0 0,-1 0 0,-3 1 0,-4-1 0,-2 0-88,1 1 1,-5-5 0,1 0 0,-4-1 0,-4 1 0,-7-1-11,-5-2 0,0-2 1,-6-4-1,-2 0 0,-1 0 1,-2 0 55,0 0 0,1 0 0,-1-1 0,0-2 0,1-3 0,1 0 0,2 0-649,6 3 1,-3-3 0,4 0 681,4-1 0,11-2 0,8-5 0</inkml:trace>
  <inkml:trace contextRef="#ctx0" brushRef="#br0">23768 15619 7734,'0'-8'877,"0"-1"0,1 6 0,4-2 1,3 5-1,3 5 223,-2 4 0,3 2 1,-5 4-1,0 2 0,-1 0 1,-1 0-1,-1-1-1224,-1 2 0,-1-4 0,-2 4 1,0-3-1,0-2 0,-2 1 1,-1-1-1954,-1 0 1,-5-4 0,3-1 0,-1-2 2076,-4-3 0,-1 4 0,-1 0 0</inkml:trace>
  <inkml:trace contextRef="#ctx0" brushRef="#br0">24248 15180 7778,'-6'-14'2450,"-3"1"1,-2 4-1737,2 0 0,4 5 0,6-4 0,3 2 0,7 3 0,5 2 0,6 1-158,4 0 1,5 0 0,1 0-1,1 0 1,-1 0 0,-2 0-488,-2 0 1,-6 4 0,-1 2-1,-2 2 1,-4 2-534,-4 2 1,-7-3-1,-8-2 1,-7 1-1,-4-2 1,-4 0 583,-2-4 0,4 4 0,-3 0 0,4 0 0,4 0 0,2-1 161,2 1 1,3-3 0,6 5 0,5 3 0,7 1 0,9 1 0,7 0 47,2 1 0,6-1 1,-3 0-1,0 1 1,-3-1-1,-4 0-291,-5 1 0,-3-1 1,-7 2-1,-3 1 1,-6 2-1,-6 0 1,-8-1-114,-5 1 0,-6 0 1,-8-5-1,-2-1 1,-2-2-1,-3-2-431,-2-2 0,1-2 1,1-4-1,1 0 1,1 0-1,-1-1-2249,0-4 0,5 4 2755,-4-4 0,5-2 0,-2-1 0</inkml:trace>
  <inkml:trace contextRef="#ctx0" brushRef="#br0">24261 13647 7850,'-9'0'78,"0"1"1,-3 4-1,-3 4 1,-2 3-1,0 1 1,3 0-1,0-1 1,2-1 0,4-3 711,3 3 1,2-1 0,0 1-1,-1-3 1,2 1 0,4 0-3776,2 0 2985,7-6 0,2 3 0,8-6 0</inkml:trace>
  <inkml:trace contextRef="#ctx0" brushRef="#br0">24727 13274 8296,'-4'-13'0,"0"-1"952,1 1-455,1 5 0,5 3 1,4 5-1,8 0 1,5 0-1,3 0 1,2 0 326,2 0 1,4 0-1,0 1 1,-3 2-1,-2 1 1,-6 1-650,0 1 0,-3 0 0,-3 4 1,-2-1-1,-4 1 0,-3 2-119,-4 2 0,-11-1 1,-6 2-1,-8 1 0,-9 3 1,-4 2-1,-3 1 33,0-1 0,2 0 0,2-5 0,7 2 1,5-1-1,8 1 62,5 0 0,5 0 0,8-5 1,5 0-1,11-1 0,13-1-544,11-3 0,5-5 0,8 3 1,0-1-1,-2-1 0,-4-1 0,-5-1-2125,-4-2 0,-3 1 2518,-10 4 0,0 2 0,-1 6 0</inkml:trace>
  <inkml:trace contextRef="#ctx0" brushRef="#br0">23994 9622 8384,'0'-7'-6,"0"1"1,0 6 0</inkml:trace>
  <inkml:trace contextRef="#ctx0" brushRef="#br0">24008 9609 9409,'6'-8'471,"-4"-2"1,7 6-1,2-1-32,1-1 0,-1 6 0,-3-1-167,-8 4 1,-6 3-1,-7-3 1,-1 1-1,1-1 1,0 0 268,-1 1 1,5-2 0,1 2 0,-3-1 0,-1 0 0,0 3-325,4 2 1,0 1-1,5 5 1,-1 3-1,1 2 1,1 2-57,2 2 0,0 7 0,0 3 0,0-1 0,2 4 0,4-1-126,7 2 0,5 5 0,7-8 0,0-2 1,6-4-1,3-4 0,6-3-58,2-5 0,-1 0 0,10-11 0,0-4 0,0-5 0,-1-9 0,-4-8-49,-6-4 1,-1-12 0,-10-5-1,-5-4 1,-9-4 0,-9-2-91,-5-1 0,-16-3 0,-7 1 0,-8 6 1,-10 4-1,-4 10 0,-5 5-253,2 10 0,-1 5 1,5 6-1,-1 7 0,3 10 1,4 11 414,5 9 0,4 6 0,2 6 0</inkml:trace>
  <inkml:trace contextRef="#ctx0" brushRef="#br0">14410 13727 7876,'0'-25'0,"6"6"0,3-4-86,3 13 1,-4 7-1,1 3 228,2 0 0,-11 0 0,-5 0 0,-5 0 1815,-3 0 0,4 0 0,0 0 0,-2 0-1291,0 0 0,-1 1 0,1 2 0,2 3-426,-1 2 1,0 1 0,-1 4 0,4 2 0,0 1 0,1 3 0,0 2 264,3 3 0,3 1 1,4 2-1,5-1 1,4 1-445,5 0 1,3-2-1,9-3 1,2-4-1,5-3 1,0-4-1,0-2-413,-3-4 0,3-4 0,-7-1 0,-3-1 0,-5-4 0,-4-5-204,-7-6 0,-3-5 1,-8-6-1,-2 1 1,-2-3-1,-6 0 1,-5-2 597,-3 1 1,-4 8 0,2 4 0,0 5 0,-2 2-627,1 3 0,3 6 0,11 2 0,8 7-2194,11 5 2778,7 2 0,20-1 0,2 0 0</inkml:trace>
  <inkml:trace contextRef="#ctx0" brushRef="#br0">16063 13674 9292,'0'-18'0,"0"0"1512,0 2 0,0 5-217,0 3 0,0 3-1000,0-4 1,-2 8 0,-2-1 0,-3 7 0,-2 2 0,0 5-40,-2 4 0,0 1 1,-3 5-1,1 1 1,1 3-1,3 2 0,5 1 45,2 2 1,2 2 0,2-3-1,2 1 1,6-2 0,7 0-234,5-3 0,5 1 0,2-2 0,4-3 0,-1-5 0,3-6-306,-1-2 1,-5-6 0,2 2 0,-3-4 0,-1-1 0,-2-1-9,-2-4 1,-3-2 0,-3-7 0,-1 0 0,-4-4 0,-6-4-1,-5-5 191,-1-4 1,-7 1-1,-7-5 1,-8-2-1,-7 0 1,-7 1-351,-3 5 1,4 4-1,1 5 1,1 4 404,4 4 0,-5 0 0,-1 1 0</inkml:trace>
  <inkml:trace contextRef="#ctx0" brushRef="#br0">8571 11768 8334,'-4'-9'784,"-1"0"0,-1 6 0,4-3 0,-3 0 2115,2-3-2568,2 3 0,5 2 0,1 8 0,-3 5 0,-2 3 0,-4 3 0,-5 3 0,-4 4 290,-5 3 1,-4 3 0,-8 2 0,-2 3-1,1-1 1,-1 2-257,3 0-357,4-4 1,-8 2-1,8-5 1,3-2 0,4-1-1,5-3-1762,4-2 1,1-1 0,5-5 756,-1 0 0,-1-7 0,5-6 0,0-9 997,0-7 0,0-11 0,0-7 0</inkml:trace>
  <inkml:trace contextRef="#ctx0" brushRef="#br0">8145 11941 8878,'-5'-35'0,"1"1"0,1 2 0,1 6 0,2 4 0,0 2 0,2 4 0,1 1 0,3 3 0,1 3 1228,4 5 1,0 3 0,4 1 0,3 1-1,4 3 1,3 5 0,4 5 0,0 3-322,2 6 0,6 6 0,-3 4 1,0-1-1,-3 4 0,-2 0 0,-4 4-2071,-3 1 1,2-3 0,-8 7-1,-3-2 1,-2-2 1163,-1-1 0,2 3 0,1-9 0</inkml:trace>
  <inkml:trace contextRef="#ctx0" brushRef="#br0">20728 12687 7874,'0'-13'19,"0"0"1,2 5 0,1 5 0,3 5 0,0 4-1,1 1 1,-1 4 0,1 2 0,-1 3 0,0 2 3430,-3-2-2877,-1 5 0,2-5 0,2 5 0,1-2 0,2-1 0,0 0 105,0 0 0,4-1 1,5-2-1,0 1 0,1 4 1,2-1-1,1 2-304,0-1 0,1-2 1,2 3-1,-3 0 1,-4-1-1,-2 3 1,-1-1-1,0 0-154,-3 2 1,-2-1-1,2 1 1,-2-2-1,-2 1 1,-1-1 0,-1-2 104,0 0 1,3 2 0,-3-3 0,1 0 0,3 1 0,2-3-126,2 3 1,-1-1-1,0 3 1,1-3-1,0-1 1,3 1-1,0 1-143,0-1 0,-2 0 0,-2-3 0,0 2 0,1 0 0,-3 0 1,0 0-85,-2-2 0,-6 5 0,1-1 0,-1 3 0,0-1 1,1 1-7,-1 3 0,-1-4 1,-2 0-1,1 0 0,2 0 1,3-1 167,2-2 1,-1-1 0,3-3 0,-1 1 0,2 1 0,-1-4 0,0-3-126,-1 1 0,0 0 0,3 3 1,-2-1-1,-2 0 0,-2 1 1,-2-1-11,2 0 0,-4 1 0,2 1 0,-2 1 0,-2 2 0,1-2 0,3-1 0,-2 3 0,2-1 0,-2 0 0,-1-3 0,2 1 0,3 1 0,2 2 0,-4 0 0,5-5 0,1 1 0,2-1 0,2 0 0,-1 1 0,0-1 0,0 2 0,1 1 0,-1 2 0,0-2 0,-1-1 0,-3-2 0,3 1 0,-5 0 0,1 3 0,-2 0 0,0 0 0,3-2 0,-2-2 0,0 0 0,1 1 0,-1-1 0,2 0 0,-1 1 0,2-6 0,-4 0 0,1-1-1260,4 1 0,-1 0 1,0 4-8572,-1-3 9810,-6-3 0,9-6 0,-5 0 1</inkml:trace>
  <inkml:trace contextRef="#ctx0" brushRef="#br0">21635 14700 8571,'-18'-8'0,"2"5"2278,4 6 0,5 5 0,7 5-1600,0 1 0,7-1 0,5 0 0,6-1 0,1-3 0,3-5-1109,3-2 28,5-2 1,5-2 0,-1-2 0,1-5 0,-3-4 0,1-5-1231,-4-4 0,-5 1 0,-3-1 0,-4-2 1633,-5-1 0,2-8 0,-7-1 0</inkml:trace>
  <inkml:trace contextRef="#ctx0" brushRef="#br0">20515 13687 7814,'0'-13'815,"0"4"1713,0 0-1009,0 6 0,2-3-950,2 6 1,3 0 0,8 0 0,3 0 0,3 0 0,1 0-67,0 0 0,-4 4 0,3 2 1,-2 0-1,-3 2 0,-1-2-509,-2 0 1,-4 2 0,-1-2-1,-2 2 1,-5 2 0,-4 2 0,-6 1 24,-3 1 1,-7-1-1,-3 2 1,-3 1 0,-2 2-1,0-2 304,1-1 1,1 3 0,1-1-1,3 1 1,2 0 0,4 0 0,3-2 211,3-1 0,6 0 0,0 1 0,6 2 0,6-2 0,5-1-281,3-2 1,9 0 0,6-1 0,2-3 0,2-4 0,-1-4 0,1-1-290,1 0 0,-5 0 0,0 0 0,-6-1 0,-4-2 0,-4-3-449,-3-2 1,-2 5 0,-1-3 0,-3 1-2174,-4-4 1,-4 1-3245,-1-1 5901,6 6 0,1 3 0,7 8 0</inkml:trace>
  <inkml:trace contextRef="#ctx0" brushRef="#br0">23168 14553 7661,'9'-7'0,"-2"1"0,1 1 0,-1 1 0,0-2 0,4 2 130,-2-5 1,-2 1-1,3 0 1,-2-3 0,-2-1-1,-3-1 1,-2 0 1019,-1-1 0,0 5 0,0 1 0,0-3 0,0-1 0,0-1 30,0 0 1,0 7 0,2 6 0,1 7 0,1 5-496,-1 1 1,-2 5 0,-1 1 0,0 2-1,0 3 1,0 1-298,0 2 0,-4-1 1,-2 1-1,0 0 0,-1-1 1,1-1-1,0-1-235,3-2 0,1-4 1,2 3-834,0-2 1,2-9 0,2-11 0,5-11 0,3-9 0,0-5 188,-3-5 0,6-6 0,-5-6 0,0 3 0,1 0 0,-2 3 0,-2 0 690,-1 3 1,3 2-1,-5 10 1,-1 5 296,-1 2 0,-4 7 0,-1 5 1,-3 8-1,-1 8 0,-3 9 1,-1 6-202,2 4 1,-1 8-1,4-5 1,0-1 0,0-3-1,5-3-2540,4-2 0,0-9 2245,6 1 0,5-3 0,7-2 0</inkml:trace>
  <inkml:trace contextRef="#ctx0" brushRef="#br0">18889 11835 8499,'0'-9'400,"0"0"1,4 0 0,1-4 0,-4 1 0,-4 3 308,-6 4 0,-3 4 0,-1 1 0,0 0 0,0 1 0,-1 4 0,1 4 0,-2 3 94,-3 1 0,3 6 0,-2 3 0,2 4 1,2 0-1,-1 2-528,1 3 0,5 2 1,4 3-1,3-4 1,4-1-1,5-1 0,10-4-639,6-2 1,8-8 0,3 1-1,0-7 1,-1-5 0,-1-7-267,-4-7 1,-1-6 0,-2-13 0,-4-3 0,-6-6 0,-5-4 0,-7-5 450,-3-2 1,-8 1-1,-5-2 1,-7 3-1,-5 3 1,-2 3-1,0 8 413,3 7 0,6 5 0,0 7 1,2 1-555,2 3 0,11 9 1,8 9-1,9 4 1,8 4 319,7 0 0,4 7 0,6-3 0</inkml:trace>
  <inkml:trace contextRef="#ctx0" brushRef="#br0">19369 12208 8407,'0'-14'2470,"1"10"0,2 7-1655,2 9 1,-1 8 0,-5 0 0,-2-1 0,-3 3 0,-2 2 0,-2 4-1,-2 0-1503,-1 0 1,-2 5 0,-3 2 0,-4 4 687,-3 1 0,-8 0 0,-1 0 0</inkml:trace>
  <inkml:trace contextRef="#ctx0" brushRef="#br0">19555 11635 8551,'-6'-8'-55,"5"-4"456,-4 3 278,4 4 1,1 2 0,0 10 0,0 8-1,0 6 1,0 7 0,0 6 0,-1 4-1,-2 4 1,-2 1 69,2 1 1,2 0-1,1-4 1,0 2-1,0-1 1,0 1-1,1-4-2123,4 1 1,-2-5 1373,5 1 0,1 1 0,5 4 0</inkml:trace>
  <inkml:trace contextRef="#ctx0" brushRef="#br0">22755 18138 8425,'5'-19'-20,"3"4"1,1 6 12,0 3 0,-5 0 0,4 2 543,-3-5 1,6 2 0,-2-2 0,1-2 616,-1 0 1,-8 5 0,-8 6 0,-2 7 0,-4 5 0,-1 1 0,-3 2-579,-3 3 0,3 3 0,-4 5 0,2 1 0,4 0 0,5-1 0,5-1 1,4 1-255,1 0 0,0-7 0,0 7 0,1-4 1,2-3-1,3 0-698,1-2 0,-2-3 0,2 0 0,1-2 0,-2-2-929,-1-1 0,1-6 0,-1 1 551,4-2 0,-3-4 1,-3-1 1633,-6-1 1,-5-1-1,-5 7-665,0 2 1,1 4-1,3 5 1,3 0-1,1 2 1,1 2-1,1 2-521,2 2 1,1-4 0,0 4 0,3 0 306,5-1 0,7-3 0,12 2 0</inkml:trace>
  <inkml:trace contextRef="#ctx0" brushRef="#br0">23101 18525 8104,'0'-27'2943,"0"2"1,2 4-2355,2 8 1,-2 7 0,3 9 0,0 3 0,-1 1 0,-1 4 0,-1 0-226,-2 3 1,0 4 0,0 1 0,0 2 0,-2 2 0,-2 1-2029,-5-2 0,3 2 1,0-5-1,2 0 1664,-1 1 0,-5-3 0,2-3 0</inkml:trace>
  <inkml:trace contextRef="#ctx0" brushRef="#br0">23421 18205 8632,'-1'-12'0,"-2"2"652,-2 1 1,1 4-87,4-4 1,1 5 0,4-3 0,4 1 0,2 3 112,3 1 0,4 2 1,1 0-1,2 0 0,2 0 1,2 0-1,2 2 46,0 2 0,-2 2 1,-1 6-1,-4 0 1,0 3-1,-4 1-596,-1 3 1,-3-3 0,-4 7 0,-3-1 0,-4 2 0,-2-1-5,-4 1 0,-2 4 1,-6-6-1,-2 3 0,0 2 1,0-2-276,3-2 1,4 0 0,-3-4 0,2 2 0,0 3 0,2 0-414,3-2 1,-2 1 0,1-3 562,2 0 0,-4 3 0,-1 3 0</inkml:trace>
  <inkml:trace contextRef="#ctx0" brushRef="#br0">22808 18112 8393,'-5'-9'-247,"1"0"1,0 4 0,4-3 256,0-3 0,1 5 0,2 0 0,3 2 0,1-1 0,2 1 0,0 0 0,-1-2 0,-3-2 1804,-2-2 0,-1 2 1,-2 0-1256,0-3 1,-6 5 0,-3 2-1,-3 4 1,-1 4 0,0 7-74,-1 5 1,-1-1-1,-1 4 1,-2 0 0,2 2-1,0 1 1,-2 0-96,-4 2 1,1 1 0,0 2-1,2 0 1,1-1 0,2 1-43,3 0 1,-4 4 0,10 0 0,0-2 0,1-1-1,1-1 1,1 1-382,1 3 1,1-3 0,2 2-1,2-5 1,1-3 0,3 1 0,1-1-269,3 0 0,1-6 0,1 1 0,0-5 0,2-5 0,3-1 166,2-3 0,0-3 1,5-5-1,-2-3 1,2-6-1,-1-4 1,1-4 82,-2-3 1,-5-3 0,-1 0 0,-6 0-1,-5 2 1,-4 3 165,-1 2 75,-6 2 0,-1 5 0,-6 3 0,-1 2 0,-1 4 0,-1 4 8,-2 1 0,-4 1 1,3 4-1,0 4 1,-2 4-1,2 3 9,-1 2 1,1 4-1,3-3 1,-2 2-1,2 3 1,2 1-1,6 2-896,3-1 0,4 1 0,1 0 0,3-2 0,5-1 689,10-2 0,12-6 0,4 3 0</inkml:trace>
  <inkml:trace contextRef="#ctx0" brushRef="#br0">22661 19631 10469,'-13'-13'2692,"0"4"-1492,-1 0 1,2 0 0,2-3-612,1 3 0,2 5 0,-2 8 0,4 7 0,4 3-211,1 4 1,1 6-1,4-2 1,4 5-1,3 2 1,1 2 184,0-1 1,5 3-1,0-1 1,-2 2-1,-1 2 1,-2-1-1,-1 1-296,-3 1 0,-3-3 0,-6 0 0,0-1 0,0-4 0,-2-2 0,-1-3-727,-1-2 1,-6-7 0,2-1 0,-1-5 0,0-3 0,-1-3 0,-2-1-410,-1-2 0,1-8 1,2-5-1,2-8 0,2-6 1,3-2 580,2-2 1,2-8-1,4 2 1,2-3-1,2 2 1,2 1-1,2 1 416,3 1 0,2 5 1,-5 0-1,1 5 1,-1 5-1,0 0 490,1 4 0,-3 1 0,-2 2 0,-4 0 1,-5-1-451,-5 1 1,-2 4-1,-6 2 1,-4-1-1,-2 2 1,-5 0-1,2 3-270,1 2 0,-1 1 0,4 0 0,2 0 0,3 1 0,4 4-1056,4 4 0,4 4 0,4 3 1,4 4-1,10 0 0,6 3 1190,10-3 1,10 0 0,4-7 0</inkml:trace>
  <inkml:trace contextRef="#ctx0" brushRef="#br0">23074 19924 8751,'-5'-21'3086,"-3"10"1,-5 12-1,0 9-2598,-1 7 1,-1 5 0,-1-4 0,0-2-1,2 0 1,4 1 0,0 2 0,-2 1-1099,-1 4 0,1-3 0,3 1 0,4 0 0,4 1 0,2-4 609,4-4 1,8 7-1,8-7 1</inkml:trace>
  <inkml:trace contextRef="#ctx0" brushRef="#br0">23541 19618 8751,'2'-8'3960,"0"5"-2955,3 6 0,5 5 0,-1 6 0,5 4 0,3 4 0,4 5 1,1 4-169,0 5 0,-5 2 1,1 4-1,-4 1 1,-2 1-1,-3 0-833,-4 2 0,-4-9 0,-2 3 0,-4-1 0,-5-2 0,-5-3 0,-4-6-848,-2-4 0,-1-9 0,-3-2 0,1-7 0,3-5 0,2-1 560,3 0 1,1-10 0,3-5-1,3-6 1,5-7 0,4-6-1,5-6 787,9-4 1,5-5 0,8-6 0,1 0 0,1 5 0,3 1-30,-3 2 1,-1 8-1,-2 1 1,-3 4 0,-2 6-1,-3 2-734,-6 4 0,-1 6 0,-6-2 0,-5 3 0,-8 2 0,-11 0 0,-9-1-455,-7 1-1,-10 0 1,-5-1 0,-5 2 0,-6 4 0,-2 3-5252,-6 4 5971,0 1 0,2 12 1,0 2-1</inkml:trace>
  <inkml:trace contextRef="#ctx0" brushRef="#br0">21475 18778 7627,'0'-13'35,"-6"5"0,3 2 0,-6 6 1,-1 0-1,-1 2 1087,2 2 1,4-4 0,6 2-1,3-5 1,5 0-727,3 1 0,-4 4 0,-2 1 0,-2 3 0,0 1 0,-1 3 0,-1 4 0,-2 4 50,0 4 1,-5-2-1,0 1 1,-3 0-1,-1-2 1,0 3 1369,0 4-1677,6-9 1,-4 14 0,4-10 0,-1 1 0,1 1 0,1-1 145,2-1 1,6 4 0,2-5-1,0 3 1,0-1 0,-1 0-467,1-1 1,-4 4 0,4-4 0,-3 1-1,0-1 1,-1-2 0,1-1-503,-2 1 1,-2-4 0,-1 3-1,0-4 1,0 0 0,2-2-346,2-4 1,-1-3 0,4-10-1,1-3-3274,-1-4 4302,-4-8 0,9 6 0,-4-6 0</inkml:trace>
  <inkml:trace contextRef="#ctx0" brushRef="#br0">21382 19298 7627,'-12'9'449,"3"0"0,3-5 0,6 5-165,0 1 1,1 2 0,2 3 0,3 1 0,0 2 0,2 0 0,-2 1 0,1 2 362,0-1 0,2 6 0,3-6 1,-2 1-1,-1-2 0,2-2-708,1-4 1,5 2 0,1-11 0,0-1 0,0-1 0,1-4-250,2-2 0,1-8 1,5-7-1,-1-2 0,-1-4 1,-2-2-1,-6-1-161,-2 3 0,-2 1 1,-1-1-1,-1 3 0,-4 4 1,-1 3-1,-2 2 471,2-1 0,-4 1 0,4 0 0</inkml:trace>
  <inkml:trace contextRef="#ctx0" brushRef="#br0">22141 19244 8404,'-13'-4'1642,"0"0"-1086,-1-7 2348,1 4-2532,6-1 1,1 8 0,6 9-1,0 5 1,0 2 0,-2 3 0,-1 2 49,-1 3 0,-1 1 1,5 0-1,0-1 1,2-2-1,1 1-282,1 3 1,8-1 0,0-3 0,6-4 0,2-3-1,6-4 1,2-2-549,3-4 1,2-4 0,-4-2 0,2-4 0,-1-4-1,-3-4-107,-5-5 0,-3-1 1,-7-5-1,-3 2 0,-8-3 1,-8-3 628,-11-3 0,-12 4 0,-7 6 1,-4 1-1,-4 0 0,1 3 1,1 3 183,3 4 0,3 6 1,12-4-1,3 2 1,4 3-2038,3 2 1739,14 1 0,8 0 0,14 0 0</inkml:trace>
  <inkml:trace contextRef="#ctx0" brushRef="#br0">10891 14886 8234,'-14'-13'0,"6"1"0,0 2 0,1 2 13,-1 3 1,1 2 0,-2 7-1,3 5 1,2 3 0,-1 3-1,2 2 1,3 4 0,6 1-1,7-1 1,10 0 0,5-2 222,3 0 1,6 3 0,0-4 0,4-3 0,5-5 0,0-5 197,0-4 0,3-2 1,-3-4-1,0-5 1,-2-6-462,-5-6 0,-4-5 0,-6-4 0,-3-5 0,-5-4 0,-6-4-1088,-6-5 954,-3 3 0,-18-15 0,-8 2 0,-9-3 1,-11-2-1,16 33 0,-1 2 219,-2-1 1,-2 2 0,-2 1-1,-2 2 1,-1 2 0,-2 2-1,2 2 1,-1 4 0,-1 1-1,-1 2 1,-35-4 6,1 6 1,33 11 0,0 4 0,-35 14 0,7 10 0,5 13 0,11 10-747,8 8 1,24-18 0,4 2 422,2 2 1,1 2-1,1 12 1,1 3-1,3-2 1,-1 0 0</inkml:trace>
  <inkml:trace contextRef="#ctx0" brushRef="#br0">11851 17685 9712,'-8'-13'-391,"-4"5"377,3 4 0,3 4 1,2 4-1,4 5 0,4 5 1,7 2-1,7 3 0,8 0 1,8-1-1,6-4 0,6-4 594,8 0 0,5-4 1,6-1-1,-1-4 1,-5-1-1,-1-3-527,-2-6 0,-6-3 0,5-13 0,-8-4 0,-5-2-647,-8-2 0,-10-9 1,-8 1-1,-6-5 1,-8-3-1,-10 2 279,-9 2 1,-17 0 0,-9 0 0,-6 2 0,-7 3 0,-2 6 654,-2 7 0,-8 7 0,0 8 1,-4 6-1,33 7 0,1 2 1,-1 5-1,1 2-146,0 3 1,0 2 0,-1 4 0,1 2-1,3 3 1,0 3 0,2 1 0,1 1-1,3 3 1,2 2 0,3 0 0,2 3-1215,3-1 1,3 2 671,2-1 0,4 1 0,2 5 0,3 0 0,2 1 0,0-1 0</inkml:trace>
  <inkml:trace contextRef="#ctx0" brushRef="#br0">20302 16326 7724,'0'-14'0,"-2"3"0,-2 2 0,1 1 0,-4 4 0,1-5 0,3-3 0,4 0 0,7 2 442,5 1 1,8 6-1,-2-3 1,2 2 0,1-1-1,0 2 1,-1 2 0,-2 1 990,-3 0 1,-5 1 0,-4 4-1,-2 5-1212,-7 6 1,-4 1 0,-9 5-1,-2 2 1,-6 1 0,-2 1 0,0 3 34,3 2 0,-2-8 0,5 4 0,1-2 0,2-1 0,5-2-189,4-4 1,3-3 0,4-2 0,1 0-1,3-1-444,5-3 0,8-3 1,2-6-1,2 0 0,1 0 1,0-2-273,0-2 0,-1 3 0,1-4 0,-3 2 0,-1 0 0,1-1-88,2 1 1,-7 1-1,2 2 1,0 0-1,0 0 1,4 0-1479,2 0 2215,-3-6 0,12-1 0,-3-6 0</inkml:trace>
  <inkml:trace contextRef="#ctx0" brushRef="#br0">20835 16366 7724,'-6'-21'626,"-1"3"0,-7 9 0,1 5 0,0 2 1,-1 5 47,1 6 1,-5 2 0,1 12 0,0 3 0,2 3-1,1 2 1,-3 6 0,-2 2-495,-2 4 0,1 3 0,-4-3 0,2-2 0,-1 2 0,3-3 0,2-2-1125,3-2 1,3-6 0,3-1 0,5-5-1,4-8 945,4-5 0,4-6 0,5-5 0</inkml:trace>
  <inkml:trace contextRef="#ctx0" brushRef="#br0">20662 16073 10677,'-43'-21'0,"-3"-1"-177,-3 1 1,0 8 0,8 21 0,-2 10-26,-2 6 1,-5-3-1,1-4 1,-1 0-1,-1 0 1,2 6-1,1 3 783,0 5 0,8 11 0,9 11 0,3 11 0,15-29 0,1 2 0,1 4 1,1 1-1,2 2 0,3 0-414,0 1 1,4 0 0,2-1-1,4-1 1,2-4 0,3-2-1,5-1 1,5-2 0,4-2 0,5-2-1,3-2 1,2-3-187,3 0 1,2-4-1,2-5 1,2-2-1,2-2 1,1-2 0,1-2-1,1-1 1,0-3-1,1-1 1,-1-2 0,-1-2-267,-1-1 0,-2-3 1,-1-4-1,-1-2 1,-3-1-1,-1-4 0,-2-2 1,-1-2-1,-1-4 1,-3-1-1,-3-2 0,-2-2 19,-3-2 0,-2-1 0,9-33 1,-19-4-1,-11-4 0,-5 35 1,-4-1-1,-4 0 0,-3 1 266,-1-2 1,-4 2 0,-5-1 0,-1 2 0,-1 0 0,-1 1 0,-1 4 0,-2 1 0,-2 2-1,-1 2 1,-1 2 0,-1 4 0,-1 1 0,0 3 212,1 2 0,0 3 1,-31-7-1,9 10 1,6 4-1,10 4-213,9 1 0,11 6 0,4 1 0</inkml:trace>
  <inkml:trace contextRef="#ctx0" brushRef="#br0">20142 16806 7757,'7'8'341,"-1"0"0,-1-1 0,-1 1 1,-1 2-1,-1 2 0,-2 1 1,-2 1-1,-1-1 0,-1 0 101,1 0 1,-3 1 0,0-2-1,0-2 1,-2-1 0,3 1 0,-1 2-1,1 1 1,-1 2 0,-1 2-32,-1 0 1,-3 3 0,0-4 0,-4 2 0,-2-1-1,0 1-112,3 0 0,0 4 1,1-3-1,0 1 1,-1 0-1,1 1 71,0 3 1,1-3 0,1 1 0,2 0 0,1 0 0,0 0-200,4 2 0,2 1 1,2 3-1,-1 2 1,-2 1-1,-2-1 1,2-1 46,2 2 1,1-1-1,0 6 1,0-1-1,0-1 1,-2-1 37,-2-1 0,3-2 0,-4 4 0,4-1 0,1-4 0,0 1 1,0-2-138,0-1 0,0 5 0,0-8 0,0 0 0,0 1 0,0 0 0,0 2-131,0-1 0,4 2 1,0 0-1,1 2 1,-1-2-1,1 2 48,-2-2 0,0 0 0,0-1 0,1-2 1,1-1-1,-1-2 104,0 2 1,2-1 0,-3 1 0,3-2 0,2 0 0,2 1 0,2-3-249,1 0 1,5 2 0,0-3 0,-2 0 0,0 1-1,1-3 1,0 1-89,0 0 1,-2 1 0,-2-3 0,0 2 0,-1 0 0,-2 0 192,-1-1 0,-4 3 1,2-4-1,1 3 0,-3 0 1,3 1-1,-2-4 418,0-1 1,3 3 0,-3-1-1,1 0 1,5-3 0,3 0-517,2-1 0,6 0 0,-4-1 0,0-1 0,2-2 0,-2-1 0,0 1-44,-2 0 1,-3-1-1,0 2 1,-1-1-1,-1 1 1,-2 2-1,-1 1 393,2 1 1,-4-1 0,0 0-1,1 1 1,-1-1 0,4 2-202,0 3 0,4-4 0,2 4 0,0-3 0,1-2 0,0 1 0,1-2-331,2-4 1,0 4-1,1-3 1,-3 1 0,-1 1-1,0-2 1,-2 0 436,-1-2 0,-2 3 0,0-4 0,-1 2 0,-1 2 0,-3 0-1,3-1 0,-4 3 0,2-3 1,0 3-1,0 1 0,0 1 1,1-1-153,2 0 0,-3-4 0,0 0 0,1 1 0,2 2 0,1 2 0,1-3-679,-1-2 1,0 3-1,1-4 1,-2 0-1,-2 0-172,-1-2 0,-5 3 1,4-3-3814,-2 1 3963,4-4 1,-7 3 0,6-6 0,3-2 0,2-2-1,6-5-4234,0-3 4935,-3-7 0,8-2 0,-4-5 0</inkml:trace>
  <inkml:trace contextRef="#ctx0" brushRef="#br0">21155 19551 7674,'1'-12'0,"4"2"0,4 1 428,3-2 1,1 1 0,0 1 356,1 5 0,-1 2 0,-1 4 1,-3 2-1,-5 5 65,-2 3 0,-2 6 0,0 0 0,0-1 1,0 3-1,0 0-605,0 1 1,0 3 0,0-5-1,0 0 1,0 0 0,0-2-278,0-2 1,0-7 0,-2 1 0,-2 2 0,-5-1 0,-3 0-890,-1-1 0,-1-6 0,1 2 0,0-4 0,1-2 0,3-4 921,4-4 0,-2-8 0,0-4 0</inkml:trace>
  <inkml:trace contextRef="#ctx0" brushRef="#br0">18782 18338 7981,'-13'-10'-1,"1"-4"1,3 0 860,5-1 1,4 6-1,4 2 1,6-1-1,5 2 1,5 0 0,0 2-218,4-2 1,1 4 0,2-2 0,-1 3 0,1 1 0,-2 0 0,-1 1-693,-2 3 0,-5 4 0,0 5 0,-3 1 0,-5 0 0,-5 4 56,-3 4 0,-1-1 0,-1 1 0,-3 2 0,-5 1 0,-5 2 312,-3-1 1,0-3 0,-3-1 0,-1 0-1,2-1 1,-1-2 0,4-1-137,1 0 0,3-1 1,3-2-1,5 1 1,2 4-1,2-1-192,0 0 0,3-1 0,5-3 0,8 1 0,6 2 0,8-2-124,3-1 1,-2-8 0,4-2 0,2-2 0,0 0 0,-1 1 0,-4-1-595,1-1 1,-9-2 0,1 0-1,-4 0 1,-5 1 0,-1 2-1,-2 3 727,0 1 0,1 2 0,-1 5 0</inkml:trace>
  <inkml:trace contextRef="#ctx0" brushRef="#br0">21995 15833 7747,'-14'-12'359,"1"3"1,0 4 0,1 10 0,2 2-1,2 2 1,1-1 0,1-1 3750,0 0-3593,-4-4 1,7 3 0,-6-6-1,-2 0 1,-1 0 60,-1 0 0,4 0 0,0 0 0,-1 0 0,-2 2 0,-1 1-207,-1 1 0,-3 5 0,-3-3 0,0 1 1,-5 4-1,-5 1-4,-6 1 0,4 0 1,-1 1-1,1-1 1,-2 0-1,-1 1 0,3-1 0,-1 0 1,10 2 0,-3 0-1,4 0 1,4-3 0,2-1-313,4 1 0,2 2 0,-2-1 1,2-1-1,1-2 0,-2-1 1,1 1-395,1 2 1,-3-3 0,3-2 0,-2 1 0,-3-2 0,1 1-2242,0 1 0,-1-5 1032,1 1 0,9-3 1,6-1-1,12 0 1,5 0 1547,5 0 0,1-5 0,2-3 0</inkml:trace>
  <inkml:trace contextRef="#ctx0" brushRef="#br0">21208 16139 7778,'0'-21'266,"0"7"1,-1 6 388,-4 2 1,2 2 0,-5 4 0,-3-2 0,-1-1 0,-1-1-1,0 1-229,-1 2 1,-1 2-1,-1 3 1,-3 5-1,0 3 1,-2 2-1,2 0-76,-1 4 1,-2 1 0,4 5 0,1-2 0,-1 2 0,0 0 72,2-2 1,3 3 0,2-4 0,4 1 0,1-1 0,3-2-573,1-3 0,8 1 0,5-1 0,3 0 0,7-3 0,3-4 0,6-1-892,2-1 1,5-4 0,5 2 0,1-5 0,-2-5 0,1-4 1040,-5-3 0,3-1 0,-6 0 0</inkml:trace>
  <inkml:trace contextRef="#ctx0" brushRef="#br0">21981 16366 7733,'-14'-5'0,"-4"1"570,-4 1 1,-2 1-1,2 2 1,4 0 520,3 0 0,2 0 0,4 0-679,9 0 0,6 0 1,19 0-1,5 2 1,2 1-1,7 1-109,4-1 0,0-1 0,4-1 1,-1 2-1,-3 2 0,-5-1 0,-5 1-107,-6-1 1,-10 0 0,0-2-139,-7 2 1,-10-1-1,-10 5 1,-7-2 0,-5-2-1,-3 1 1,-3-1 106,-3-1 0,7-2 0,-1 1 0,4 1-106,5 1 0,3 2 0,5-1 0,8 2 0,8 2 0,5 0 3,5 1 1,2 2 0,7 1-1,0 2 1,-1 1 0,0 2-53,-4-1 0,1 2 0,-5-1 0,-3-2 0,-5-1 0,-5-2-63,-4 0 0,-2 1 0,-4-3 1,-5-2-1,-8-3 0,-7-1 0,-6-1-154,-3-1 0,-3-3 0,-6-4 0,-1-5 0,1-3 0,0-1-1145,-2-1 711,10 1 0,-4 0 1,14-1-1,3 1 641,4 0 0,3-1 0,2 1 0</inkml:trace>
  <inkml:trace contextRef="#ctx0" brushRef="#br0">18889 15699 7923,'13'-13'0,"0"0"0</inkml:trace>
  <inkml:trace contextRef="#ctx0" brushRef="#br0">18889 15686 7923,'0'-13'0,"0"-1"33,0 1 0,0 0 0,0-1 1,0 1-1,0 0 0,1-1 1,4 1-1,4 0 1057,2-1 1,1 6-1,-1-1 1,-2 0 413,1 1-1294,2 2 0,-11 12 0,-5 3 0,-8 5 1,-6 3-1,-4 4 116,-3 0 0,-2 4 0,2-3 1,1 2-1,4 0 1281,0-2-1513,3 0 1,5 5 0,3-1 0,4 1 0,4 0 0,2-2 0,5-1-288,8-2 1,0-4-1,10 2 1,3-1-1,2-2 1,1-2-1,-2-2-453,-1 0 1,-2-5 0,-1-4 0,-4-2 0,0-2 423,-4 0 0,-3-2 1,-5-1-1,-8-3 621,-8-1 1,-5 4 0,-3-3 0,-4 1-1,0 1 1,-4 1 0,0 3 9,2 5 1,-2-3-1,7 7 1,0 2-1,3 2 1,2 3-975,3 2 1,3 6 0,7-2 0,5 2 0,8-1 564,6 0 0,11-1 0,3 4 0</inkml:trace>
  <inkml:trace contextRef="#ctx0" brushRef="#br0">22475 15779 7597,'-6'-13'5,"4"4"1,-1 2-1,6 1 0,5 0 363,5 1 1,0 4-1,-1-5 1,-1 2-1,-3-1 1,3 2 409,1 2 0,-5 2 0,-3 4 0,-2 4 0,-2 2 0,0 3 0,0-1-282,0 0 0,0 1 0,0-1 0,0 2 0,0 1 0,0 3 0,0 1-110,0-1 0,0 3 0,0-3 0,0 2 0,0 3 0,0 1 0,0 0-207,0-3 0,0 3 0,0-4 0,1 1 0,2 1 0,3-1-102,2-1 1,-4 2 0,4-3 0,-3-1 0,-2 2 0,-1-1 0,-2 2 245,0-1 1,-6 4 0,-3-2 0,-3 2 0,-1 3-1,0 0 10,-1-1 0,1 5 0,0-8 1,-1 0-1,2 1 0,4-2-226,3 0 0,-1 2 0,2-3 0,1 2 0,1-1 0,2 0 0,0-1-379,0-1 1,-1 2-1,-2-3 1,-2-1 0,1 2 109,-2-1 235,5-3 0,-11 6 0,3-5 0,-3-2 0,-1 1 0,-2-1 211,-3 2 1,3-1 0,-4-2 0,1 2 0,0 0 0,2 1 0,3 0-315,4 0 1,-3 1 0,5-3 0,-2 2 0,0 0 0,0-1-85,2 1 0,-4 0 0,5-5 0,-1 1 0,-3 0 0,-2 3 175,-2 1 1,1-1 0,0-3 0,-2-3-1,-1 1 1,-2-1 7,2-1 1,-1 5 0,1-6 0,-2 3 0,2 2 0,1 3 0,2 0-70,-1 0 0,1 2 0,0-1 0,-1 0 0,1-1 0,0 3 0,-1 0 0,6-3 0,-1 0 0,-2-2 0,-1-2 0,1 1 0,2-1 0,-3-4 0,3 0 0,-3 1 0,-1 1 0,-1-1-25,1-1 0,1-5 1,2 4-1,1-1 1,-1-1-1,-1 1-814,2 1 0,-1-4 0,4 5 0,0 2-3291,0 0 2738,2-3 632,4-2 0,0-8 0,0-2 0,0-5 0,1-3-827,4-1 1,-2-1 0,6 1-1,0 0 732,-2-1 1,3 6 0,-4 0 0,0 1 854,0-1 0,-2-1 0,-4-4 0,0 0 0,0-1 0,0 1 105,0 0 1,0-1 0,0 1-1,0 0 922,0 0 0,-1 1 0,-2 4-362,-1 8 0,-5 6 0,4 8 0,1-1 0,-1 0 0,1 2 316,1 3 1,0-3 0,0 4 0,-1-1 0,-1-1 0,1 1-611,-1 1 0,1-4 0,4 3 0,0-3 0,0-2 0,0 0-622,0 1 0,1-5 0,4-2 1,4-1-1,4-3 0,5-3-334,4-5 1,8-2-1,1-8 1,0-1 0,0-2-1,0 2-3219,-1 1 1,2-1 3803,-1 2 0,12-8 0,-1 7 0</inkml:trace>
  <inkml:trace contextRef="#ctx0" brushRef="#br0">22781 16766 7706,'-13'0'4713,"0"0"-4069,5 0 1,4 0 0,8 0-310,5 0 0,3 0 1,1 0-1,1 0 0,0 0 1,3 0-130,0 0 1,1 0 0,-4 0 0,-1 0 0,-1 1 0,-2 2-284,-1 1 1,-6 7 0,1-2 0,-4 3 0,-4 1 201,-5 0 0,0-1 0,-1-2 0,-2-1 0,2 0 0,-2 0 0,1 0 214,2 1 0,-1-2 1,6 1-1,2 1-311,5 2 1,5 1 0,5 0 0,2-1 0,1 0 0,3 0-65,2 3 0,-5-3 0,2-3 0,-3 1 0,-3 2 0,-3 1 221,-5 0 1,2-4 0,-2 0 0,-2 2 0,-7-1 80,-8-1 0,0 1 0,-6-5 1,-1-2-1,-2-2 0,-5-1-423,-4 0 0,2 0 0,-5 0 0,1-1 0,5-2 0,3-2 0,4 2-409,2 2 1,2 2 565,9 4 0,2 2 0,6 6 0</inkml:trace>
  <inkml:trace contextRef="#ctx0" brushRef="#br0">19089 16113 18293,'12'-6'-363,"-3"-3"1,2 1 0,-2-1-1,3-1 1,1 0 0,1-1-1,-1 4 857,0 1 0,-5 3 1,-4 7-1,-2 5 1,-2 3-1,0 3-186,0 3 1,-6-2 0,-3 6 0,-3 1 0,-1-1 0,-2 0 0,-3 2-1,-3 1-413,1 1 1,-4 0 0,6-3 0,2-2 0,1-2 0,2-1-1,-1 0-2688,1 0 1,1-5 2696,3-4 0,3 0 0,6 4 0</inkml:trace>
  <inkml:trace contextRef="#ctx0" brushRef="#br0">19795 15686 8480,'0'-9'-669,"2"2"2908,2 1-1822,-2 1 1,2 5 0,-8 2 0,-5 2 0,-5 5 0,-3 3-62,-6 1 0,0 7 0,-1 2 0,2 5 0,0 2 0,-1 4 1,3 1-69,0 3 0,4-3 0,7 1 1,5 1-1,2-1 0,4 0-271,2-3 1,8-1-1,7-6 1,2-2 0,1-6-1,1-2-1207,-1-2 1119,-6-5 1,3-2 0,-5-6 0,-1-2 0,-1-4-1,-2-5 30,-1-6 0,-6-6 0,1 2 1,-4-1-1,-4 1 0,-6 3-55,-7 6 1,-2 3-1,-5 6 1,2-1-1,0 4 1,0 6 0,1 9-1556,2 4 0,5 9 1651,6 8 0,5 8 0,-3 3 0</inkml:trace>
  <inkml:trace contextRef="#ctx0" brushRef="#br0">14583 14460 21547,'9'0'-162,"-2"-2"1,1-2-1,-1-5 1,2-3-1,0-1 1,0-2-1,0-1 1,0-2-1,-2 2 458,-1 1 0,-2 6 1,-4 0-1,0-1 0,-1 0 126,-3 1 0,-5 3 0,-9 6 0,-4 1 0,-2 4 320,2 4 0,-3 4 1,2 3-1,-2 3-430,-1 2 0,5 1 0,3 5 0,5 0 0,2 1 0,4 1-172,1 2 1,3 5 0,7-5 0,7-1 0,5-2 0,6-1-139,4-1 1,2-5 0,1-3 0,2-4-1,1-2 1,-3-3 0,-1-4-299,-3-4 1,-2-1 0,-1 0 0,-4 0 0,-4 0 0,-2-1-86,-3-4 0,-3-2 0,-7-7 0,-4 3 0,-5 2 0,-6 4 579,-7 4 0,3 1 0,-3 0 0,1 1 0,0 4 0,1 4-414,2 2 1,6 4-1,5 2 1,2 2 0,5 0-1,4 2 1,7 0-2817,6 2 0,11-2 3150,9 1 0,8 0 0,3 5 0</inkml:trace>
  <inkml:trace contextRef="#ctx0" brushRef="#br0">15930 14527 29892,'0'-14'-4865,"0"1"1,-2 1 4213,-2 3 0,1 2 1893,-6 2 0,0-1 0,-4-2 0,-1 3-724,1 4 1,4 7-1,0 2 1,0 6 0,0 4-1,2 4-437,1 3 0,2 3 0,4 2 1,0 2-1,0 2 0,1 2-136,3-2 1,4 0 0,5-4 0,2 1 0,3-2 0,3-2 0,1-5-984,0-4 769,0-3 0,5-3 0,-2-2 0,-1-3 0,-4-1 0,1-4 310,0-5 0,-5-5 0,2-6 0,-3-3 1,-3-3-1,-2-3-210,-1 0 1,-6-5-1,-2 7 1,-7 0-1,-8 3 1,-6 3-1,-5 4 69,-4 2 1,0 4 0,-2 10 0,5 5 0,2 6 0,3 8-709,2 6 847,1 10 0,5 13 0,0 8 0</inkml:trace>
  <inkml:trace contextRef="#ctx0" brushRef="#br0">22208 19378 8139,'0'-14'442,"0"1"1,-1 0-1,-4 1 1,-4 3 0,-1 3-1,-1 2 1,3-1-1,-3 4 352,-1 4 1,1 4 0,2 6 0,4 1-1,4-1 1,1 0 0,0 1 0,0-1-652,0 0 1,6 1 0,3-1 0,2-1 0,3-2 0,-1-2 0,0-2-335,1-3 0,-1-2 0,-1-2 151,-3-4 1,-3-2-1,-6-7 1,-2 1 0,-1 0-1,-3 1 1,-1 1 262,-3 3 1,-2 0 0,0-2 0,0 2 0,-1 2 257,-7 4 0,7 0 0,0 2 1,1 2-1,0 2 0,-1 5 1,1 3-123,3 1 0,3 5 0,6 0 1,0-2-1,2-1 0,2-1-357,5 4 0,3-7 0,3 0 1,1-2-1,3-3 0,0 0-609,1-3 1,-3-1 0,-5-4 0,-1-2-1,-4-5 1,-1-5 0,-5-2 174,-4-2 0,-4-1 0,-8 3 0,-3 0 1,-4 2-1,-3 5 706,-2 3 0,5 2 0,1 4 0,1 2 1,0 3-400,1 9 1,7 1 0,8 5 0,5 1 0,8 0 124,9 2 0,18 3 0,5 0 0</inkml:trace>
  <inkml:trace contextRef="#ctx0" brushRef="#br0">22621 19204 8080,'0'-13'0,"0"0"848,0-1 0,0 1 1,0 0 1018,0-1 1,2 7-1132,2 3 1,-2 4 0,4 4 0,-2 5 0,0 3 0,-1 1-381,-1 0 1,-2 2 0,-2 2 0,-1 2 0,-2 0 0,-1 0-331,0-2 0,-5 2 0,4-1 0,-2-2 0,2-1-384,1-2 0,-5-1 59,2-3 1,4-5 0,2-8 0,6-7 0,4-3-1,2-6 153,0 0 0,-2-3 0,3-2 0,-1 2 0,2 0 0,1 0 0,-1-3 337,-2 0 0,2 5 0,-7 3 1,1 3-1,-1 2 1004,0 0 1,1 7 0,-7 6-758,-2 7 0,-3 11 0,-5 4 0,1 3 0,2 2 0,-1 0-385,-2-1 0,0 1 0,2 0 0,3-1 0,1 0 0,3-3 0,0-1-1607,-2 2 1,4 0-1,-4-2 1,5-3 0,3-1 1553,2 0 0,5 0 0,-2-5 0</inkml:trace>
  <inkml:trace contextRef="#ctx0" brushRef="#br0">6412 18258 15982,'-14'0'-396,"1"0"0,0 0 0,-1 0 1005,1 0 1,0 0-1,2 0 1,7 2-1,10 1 1,9 1-244,7-1 0,-1-1 1,1-2-1,0 0 1,0 0-1,1-2 1,0-1-1,1-3-174,-2-1 0,2-1 1,-5-2-1,0 3 1,2 1-1,-2 1 0,2 1 1,0-1 81,3 2 1,-4 2-1,1 2 1,-2 2-1,-2 3 1,-3 2-1,0 2-295,-1 2 1,-6 1 0,-2 2 0,-5 1 0,-3 2 0,-4-2 0,-4-1 514,-4-1 0,-5-1 0,0 0 0,1-1 0,0-2-266,3-1 1,2-4-1,5 4 1,6-1-460,6 0 1,9 2-1,7-4 1,1 2 0,0 0-1,1 1-620,3 0 755,-5 0 0,0 6 0,-7 1 1,-1 2-1,-4-2 0,-1 1 220,-3 0 0,-3 0 1,-5 3-1,-5 0 1,-6-4-1,-6-1 1,-4-2 108,0 0 1,-5-1 0,0-3 0,1-3 0,3-2-1,4 1-1183,0-2 0,7-2 0,-2-1-1178,3 0 0,11 0 0,7 0 2090,9 0 1,16 6 0,0 2-1</inkml:trace>
  <inkml:trace contextRef="#ctx0" brushRef="#br0">7158 18858 8442,'9'-6'2179,"0"-3"1,-6 2-1597,1-2 1,-4 6 0,-4-2 0,-5 4-1,-3 2 1,-3 4 0,-1 4-582,-2 3 0,1 5 0,3 1 0,2 0 0,4 0-2,3-1 0,-2 7 0,-1-3 0</inkml:trace>
  <inkml:trace contextRef="#ctx0" brushRef="#br0">7985 18391 8237,'0'-13'107,"0"0"0,1 1 0,2 2 0,2 1 609,-2-2 1,-2 0-1,-1-3-29,0 1 0,-1 1 1,-4 3-1,-4 5 1,-4 2-141,-5 2 1,2 2-1,-5 2 1,0 5-1,1 3 1,-6 3 0,0 1 141,-1 2 0,-2 5 0,8 0 1,0 2-1,3 4 0,3 4-188,2 3 0,6 1 0,4-8 0,6 4 1,7-1-1,6 1 0,10-2-872,8 2 0,1-10 0,11 2 0,-3-5 0,-3-7 0,-4-4-432,-2-3 1,-11-2 0,3-4 0,-7-1-1,-7-4 469,-6-4 1,-6-2 0,-5-3 0,-5 1 0,-7 1-1,-5 2 1,-3 2 912,-2 2 0,-2 2 0,1 4 1,4 0-1,3 1 0,6 4-377,5 4 0,4 4 0,8 3 0,4 2 0,7 0 1,9 0-2969,8-1 1,-1 6-1,7-6 2766,1 0 0,7-2 0,4-2 0</inkml:trace>
  <inkml:trace contextRef="#ctx0" brushRef="#br0">8438 18845 8415,'1'-8'1270,"2"5"368,2 6 0,-2 0 1,-6 6-1,-3 1 0,0 2 1,0 2-2384,3-1 0,-3 5 0,2-1 0,1 0 745,1-2 0,8-2 0,2 0 0</inkml:trace>
  <inkml:trace contextRef="#ctx0" brushRef="#br0">9091 18365 8254,'-6'-19'1103,"3"4"0,-6-2-69,-1 7 1,3 6 0,-1 10 0,2 5-1,3 9-487,2 5 1,2 2 0,2 13-1,2 4 1,-2 5 0,0 1-419,1 0 1,-2 4 0,2-10-1,-1-1 1,0-1 0,1-2-1,-1-2-828,-1-2 0,-2-5 1,0-8-1,-2-2 0,-2-3 1,-6-6 698,-7-6 0,-9-11 0,-8-2 0</inkml:trace>
  <inkml:trace contextRef="#ctx0" brushRef="#br0">8865 18538 12892,'20'-52'0,"7"3"0,7 5 0,3 5 0,2 7 0,-1 7 706,4 4 1,0 3-1,0 6 1,1 3-1,3 5 1,1 3 0,2 4-1503,-2 5 796,5 7 0,-4 18 0,5 1 0</inkml:trace>
  <inkml:trace contextRef="#ctx0" brushRef="#br0">9598 18951 7978,'0'-23'0,"0"-4"0,10 5 0,3 8 0,2 8 375,0 5 1,-2 1 0,1 0 0,-1 0 0,-1 1-1,-2 4 1,-2 4 0,-2 4 0,-3 5 0,-2 4-1,-2 5 1,-4 2 306,-4 2 0,-4 6 1,-3-3-1,-4 1 1,1-4-1,-2-3-1073,1-2 0,3 0 0,0-4 0,3-4 1,5-4 390,5 0 0,14-1 0,5 0 0</inkml:trace>
  <inkml:trace contextRef="#ctx0" brushRef="#br0">10318 18445 9974,'7'-43'790,"-3"3"0,4 9 1,1 14-655,3 7 0,1-2 0,0 3 0,1-2 1,-1-1-1,0 1 0,1 4 0,-1 1 864,0 3 0,-1 5 0,-2 6 0,-2 10 1,-2 7-1,-3 6-540,-2 5 0,-2 8 0,-4 5 0,-5 3 1,-5 1-1,-1-1-389,4-3 0,-1 0 0,5-8 1,-1-2-1,2-1 0,-1-1 0,3-1-2160,-1-5 0,1-3 2089,5-1 0,-6 0 0,-1-1 0</inkml:trace>
  <inkml:trace contextRef="#ctx0" brushRef="#br0">11037 18898 8258,'-6'-21'-24,"3"8"412,-5 8 0,-1 8 0,-5 3 0,1 2 0,0 2 1,-2 2-1,-1 1 0,-2 1 0,2 0 0,1 3 0,1 0 1,1 0-280,0-2 1,4 1 0,1 0 0,3-1-110,2 1 0,13 0 0,5-2 0</inkml:trace>
  <inkml:trace contextRef="#ctx0" brushRef="#br0">11464 18565 8460,'0'-33'0,"0"7"0,0 6 445,0 5 0,1 7 1,2-3-1,3-2 153,2-3 0,-4-1 1,4 7-1,-3 1 0,0 0 1,-1 0 455,1 0 0,-1 8 0,-4 1 0,-1 7-1073,-4 5 0,2 6 0,-4 1 0,1 0 0,3 2 1,2-2-1,2 2-944,4 0 1,3-5 0,9 2 0,3-3 0,4-3 0,6-2 962,2-1 0,4-6 0,4 3 0</inkml:trace>
  <inkml:trace contextRef="#ctx0" brushRef="#br0">11944 18458 8516,'-21'-12'0,"2"5"0,1 8 0,0 10 1931,2 5 0,0 6 0,-1-3 1,0 1-1488,0-1 0,3 9 0,2-1 1,3 2-1,4 2 0,4 2 1,1 1-1978,0 3 1,6 2-1,3-1 1533,3-2 0,7-4 0,2-5 0</inkml:trace>
  <inkml:trace contextRef="#ctx0" brushRef="#br0">12184 18911 9614,'-14'-28'1967,"3"10"1,0 17 0,2 5-2067,-1 4 1,-2-5 0,0 3 0,2 0 0,2 2 0,3 4 0,3 2 0,5-1 98,6 0 0,9 1 0,2-1 0</inkml:trace>
  <inkml:trace contextRef="#ctx0" brushRef="#br0">12650 18405 10757,'0'-28'0,"0"5"2345,0 7 0,0 3 1,2 1-1629,2 3 0,5-1 0,9 4 0,3 0 0,2 0 0,3 3 0,2 3 0,0 4-436,0 5 0,-7 5 0,-4 2 0,-2 2 0,-3 0 0,-3 1-1199,-5 3 0,-14-1 1,-9 1-1,-11 2 0,-8 1 1,-5 1 374,0 1 1,-5-5 0,1-1 0,0-2-1,4-2 1,7-3 723,9 0 1,8-1-1,10 0 1,6 1 0,6-1-1,11 0 220,11 1 1,1-5 0,19-1-1,2 1 1,2-1 0,2-2-1342,-3 0 1,-5-3 0,0 5 0,-6 1 0,-6 0 939,-2 0 0,-3 0 0,1 4 0</inkml:trace>
  <inkml:trace contextRef="#ctx0" brushRef="#br0">13757 18631 8086,'-20'-13'0,"10"1"0,-3 5 0,1 5 1617,0 5-1398,-1 8 1,4-2 0,0 7 0,-1 2-1,-2-1 1,0 3 0,3 2 0,5 3 0,2 2-1,2-1 1,0 1 0,0 0-220,0-1 0,0 1 0,0 0 0</inkml:trace>
  <inkml:trace contextRef="#ctx0" brushRef="#br0">13997 18365 8665,'0'-13'1020,"6"5"0,4 4 0,6 2-618,6 2 0,11-1 0,7-2 0,6-2 0,4 2 0,2 2 0,3 1 1597,0 0-1984,5 0 0,-11 4 1,2 2-1,-7 2 1,-5 2-1,-10 2 69,-8 1 1,-8 2-1,-4 3 1,-7 4-1,-10 3 1,-11 2 117,-9-1 1,-11 6 0,-7 0-1,1 1 1,-3-1 0,4-2-488,2-2 0,1-1 0,10-1 1,3-1-1,4 1 285,6 0 0,3-2 0,2 9 0</inkml:trace>
  <inkml:trace contextRef="#ctx0" brushRef="#br0">16503 2692 28667,'7'-58'-4916,"6"14"1,-2-6 4950,1 14 1,4 12 0,-9 17 0,1 7 0,-5 7 0,-5 7 0,-4 3 0,-1 6 0,-3 2 7,-2 1 1,-2 7 0,1 4 0,0 5 0,-1 3 0,3 1 0,0 2-25,2-1 0,0 3 0,-2 5 0,0 0 0,2-3 0,-1 0 0,-2-2-314,-1-1 0,-2 0 0,-1-8 0,-2-4 0,0-3 0,0-6 1,1-4-633,0-6 0,2-9 0,2-6 0,0-8 0,1-9 846,3-12 1,-3-24 0,5-12 0</inkml:trace>
  <inkml:trace contextRef="#ctx0" brushRef="#br0">16116 2759 13066,'-21'-48'0,"2"5"599,0 6 0,4 9 0,-3 8-5,4 0 0,8 4 1,7 7-1,12 5 460,13 2 1,12 2-1,14 0 1,9 2-1,10 2 1,-33 1 0,1 0-753,1 3 0,0 1 0,-1 0 1,0 1-1,-1 2 0,0 1 1,31 12-1,-5 5 0,-8 3-4789,-5 4 4463,-5 1 0,-12 2 1,-2 0-1</inkml:trace>
  <inkml:trace contextRef="#ctx0" brushRef="#br0">17063 3039 29965,'1'-49'-9684,"4"9"10193,-4 3 1,-2 38 0,-13 7 0,-8 11 0,-8 10 0,-4 4 0,-1 6 0,2 2 0,5 5-1443,7 1 1,6 7 0,8 2 0,9-1 0,9-2-1,13 2 1,9-2 1085,7-3 1,4-10 0,-1-10-1,0-6 1,-3-8 0,-4-6-1,-5-8 1,-6-10-65,-6-9 0,-6-13 0,-4-5 0,-7-5 0,-10-5 1,-9-2-1,-7-1 116,-3 4 1,1 8 0,-1 5 0,0 5 0,2 5 0,1 6-433,2 5 1,7 8 0,4 4 0,9 8-1309,9 6 1,23 8-1,10 0 1,10 2 2114,8 1 0,3 3 0,6-10 0</inkml:trace>
  <inkml:trace contextRef="#ctx0" brushRef="#br0">17489 3305 15844,'-21'-40'0,"5"3"-349,6 6 1,2 7 0,5 17 262,-1 7 0,0 12 0,4 11 0,0 7 1,0 6-1,0 2 0,1 4 0,5 2 1,9 5-1,10 1 646,9-1 0,4-4 1,4-8-1,1-5 1,0-4-1,-5-7 1,-5-6-1,-5-6-958,-1-5 0,-5-14 1,-1-8-1,-4-7 1,-3-8-1,-5-5 1,-3-7-1,-3-1-404,-2 1 0,-1 0 0,0 7 0,0 2 0,0 5 0,0 4 623,0 5 0,2 4 1,2 9-1,3 4 1,2 0-1,0 1 1,2 1 613,0 1 1,3 7-1,-1 1 1,2 1 0,1 3-1,2 2-348,-2 1 0,5 1 0,0-2 0,1-2 0,-1-1 0,-1 0 0,0 0 276,-1 0 0,3-6 1,-4 1-1,-2-3 0,-1-1 1,-2 0 542,1 0 1,-5 5 0,-2 1 0,-1 1-1,-3 4 1,-2 0-765,-1 3 1,-1 5 0,-4 2 0,-4 1 0,-2 0 0,-3 2-380,1 1 1,0 2 0,-1-1 0,2 1 0,2 0 0,1-2 0,0-3-692,2-4 0,-3-3 1,4-4 1357,-2-2 1,-1-9-1,-4-7 1</inkml:trace>
  <inkml:trace contextRef="#ctx0" brushRef="#br0">19235 2879 27716,'21'-49'-4433,"1"6"1,-7 22 4408,-3 8 1,-8 13 0,1 15 0,-4 10 0,-2 9-1,-5 7 1,-7 8 0,-8 9 22,-4 6 0,11-29 1,1 1-1,0 0 0,-1 2 1,1 0-1,0 1 0,0 1 1,1 0-1,0-2 1,1 1-1,-5 33-300,6-4 0,4-7 0,9-5 0,6-7 0,8-10 0,10-11 1,7-10 677,6-8 0,9-6 0,-2-11 0,1-9 0,-2-12 0,-2-8 92,1-5 0,-1-2 0,-5 3 0,-4 1 0,-5 5 0,-7 6 0,-5 7 64,-3 6 1,-2 1 0,-1 14-1,-3 9 1,-3 14 0,-2 13-2072,1 10 1,5 17 0,-5-24 0,-1 1 1568,1 7 0,2 1 0,2-1 1,1 0-1,1 6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4106 5024 16242,'-20'14'-730,"7"-5"1,0-1 448,7 3 0,6-4 1,4 1-1,5-2 1,5-4 591,3 0 0,5-2 0,10-2 0,2 0 0,1-4 0,1-2 0,-1-1 0,1 0 0,-2 2 0,0 0 0,-1 1-173,-1 0 0,-1-3 0,-3 4 0,2 2 0,1 2 0,-1 1 0,-1 0 0,1 0 0,4 0 0,3 0 0,5 0 0,1 0 0,2 1 0,4 2 0,3 2 0,3-2-28,3-2 0,-3 4 0,5-1 1,-1-1-1,2-1 0,-3-1 0,0 2 1,-3 2-1,-1-2 0,-2-2 1,-3-1-1,-5 0 0,-1 0-34,2 0 0,-7 1 1,5 2-1,0 2 0,-1-2 1,1 0-1,0 0 0,1 1 1,-1 1-2,-1 1 0,2-5 0,2 5 0,0-2 0,1 1 0,-1-2 0,2-2 0,-1-1 0,3 0 119,2 0 1,-2 0-1,1 0 1,1 0 0,-3 0-1,-1 0-23,0 0 1,-8 0 0,1-1-1,-1-2 1,-3-2 0,2 2 0,-2 2-115,-2 1 0,-2 0 0,-5 1 1,2 2-1,2 2 0,2-2-90,3-2 1,0 4-1,2-1 1,-1-1-1,5-1 1,3-1-1,5 2 241,1 2 1,-4-1 0,1-4 0,0 0 0,-1 0 0,-4 0 0,-3 0-98,-1 0 1,-1 0 0,-2 0 0,-3 0 0,-1 0 0,-4 0-263,-1 0 1,-1 0 0,0 0 0,-2 0-1,0 0 1,-1 1 0,2 2 157,3 2 1,-3-1 0,10-2-1,1 1 1,1 1 0,2-1-1,0-1 247,0-2 1,5 0 0,1 0 0,-2 0-1,0 0 1,-2 0-213,1 0 1,0 0-1,-5 0 1,-1 0-1,-3 0 1,1 0-1,-3 0-136,1 0 1,-2 0-1,-5 0 1,1 0 0,0 0-1,-1 0 1,1 0 101,0 0 0,-1 0 0,3 0 1,0 0-1,4 0 0,1 0 108,3 0 1,-3-2 0,1-1 0,1-1-1,0 1 1,-1 0 0,1 0-264,-2-2 1,3 1-1,-5 4 1,1 0-1,0 0 1,-2 0-1,0 0-48,0 0 0,0 0 0,-4 0 0,-1 0 0,1 0 0,0 0 184,-1 0 1,4 0-1,-1 0 1,0 0-1,0-2 1,-1 0-1,1-3 218,-3 2 1,2-3 0,2 2 0,1-1 0,-1 1 0,-1-1 0,1 1-155,1-2 0,0 5 0,-4-4 0,-1 4 0,1 1 0,-2 0-211,-2 0 1,-3 0 0,-3 0 0,2 0 0,0 0 0,0 0-124,-2 0 1,2 0 0,0 0-1,0 0 1,2 0 0,-2 0-1,2 0-512,0 0 0,-5 0 0,2 0 0,-3 0 0,-2 0 0,-1 1 710,-3 4 1,-9 2 0,-8 6-1</inkml:trace>
  <inkml:trace contextRef="#ctx0" brushRef="#br0">4212 8103 29705,'8'-13'-3578,"4"-1"0,-4 2 4323,4 4 0,2 2 0,-1 6 0,0 0 0,1 0 0,-1 0 0,2 0 0,1 0 1,3 0-1,2 0-467,3 0 1,-2 1-1,3 2 1,3 1-1,2-1 1,3-1 0,1-2-1,1-2 1,1-1-247,1-1 1,-3-2-1,1 3 1,1-3-1,-1 0 1,-1 0-1,-1 2 1,-3 0-33,-2-1 0,-2-4 0,1 5 0,-2 1 0,-1 1 0,-2 1 0,2-4 0,1 4 0,2-4 0,-1 4 0,1 1 0,0 0 0,-1 0 0,10 0 0,1 0 0,-1 0 0,-1 0 0,-1 0 0,3-2 0,2-2 0,-4 3 0,1-4 0,-1 4 0,-1 1 0,-1 0 0,-2 0 0,0 0 0,5 0 0,-5 0 0,-2 0 0,0 0 0,-3 0 0,1 0 0,0 0 0,-1 0 0,1 0 0,0 0 0,-1 0 0,1 0 0,0 0 0,4 0 0,0 0 0,0 0 0,0 0 0,0 0 0,-1 0 0,-1 0 0,1 0 0,3 0 0,-1-2 0,2-1 0,0-1 0,0-2 0,3 3 0,-1-3 0,-1 0 0,1 0 0,0 2 0,1-2 0,-3 4 0,0-2 0,0 2 0,-2 1 0,1-2 0,-3-2 0,2 1 0,1 4 0,-1 0 0,1 0 0,-2 1 0,0 2 0,0 2 0,5-1 0,-5-4 0,0 0 0,2 0 0,1 0 0,0 0 0,0 0 0,-5 0 0,4 0 0,0 0 0,-1-1 0,-2-2 0,-2-2 0,-1 1 0,1 4 0,1 0 0,2 0 0,-1 0 0,-2 0 0,3 0 0,0 0 0,0 0 0,1 0 0,0 0 0,2 0 0,0 0 0,3 1 0,-1 2 0,1 2 0,0-2 0,0-2 0,-2-1 0,0-1 0,2-2 0,-3-2 0,0 2 0,0 1 0,3-3 0,-5 4 0,1-5 0,-5 6 0,2 0 0,1 0 0,-2 0 0,0 0 0,-3 0 0,2 0 0,2 0 0,3 1 0,-1 2 0,1 2 0,4-1 0,-2-4 0,4 0 0,1 0 0,0 0 0,1 0 0,4 0 0,-4 0 0,4 0 0,-2 0 0,0 0 0,2 0 0,3 0 0,-4 0 0,4 0 0,-1 0 0,-1 0 0,3 0 0,0 0 0,1 0 0,0 0 0,-7 0 0,2-1 0,-1-2 0,1-2 0,-1 2 0,1-4 0,-5-2 0,0-1 0,0-1 0,-2 2 0,-1-1 0,-1-2 0,-1 0 0,5 2 0,0 2 0,0 1 0,0 1 0,0-1 0,0-1 0,0 4 0,0-4 0,-1 1 0,-2 1 0,-2-1 0,2-1 0,-3 4 0,2-4 0,-1 1 0,-1 0 0,-1-2 0,-2 0 0,0 0 0,2 0 0,-4-3 0,4 2 0,0 1 0,1-1 0,0-2 0,-3 3 0,3 0 0,-1 0 0,-4 0 0,-1 0 0,-1 1-398,0 0 0,-1-2 1,-1 4-1,-1 0 1,-3-2-1,-2 1 270,-3-3 0,2 2 0,-3 1 0,-3-1 0,0 1 0,0-3 0,-1-2 144,-2-1 1,3-1-1,-3-1 1,3-1 0,0-3-1,-2 0 1,-2-1 68,-3 4 0,6 1 0,-4 2 1,2 0-1,-1-1 0,-3 1-588,-2 0 1,-1 4-1,-2 0 1,0-1-1,-2-4 1,-2-2-1,-6-2 214,-7 2 1,-3 1 0,-7 2 0,2-1 0,2 1 0,4 0 341,0-1 0,3 6 0,-7 0 0,1 1 0,0 1 0,0-2 0,0 2 190,1 1 0,-4-4 0,2 4 0,-2 1 0,-3-1 0,-1 1-266,-3 1 0,-8-3 1,2 2-1,-2-1 1,-4 1-1,-2-1 1,-3 2 68,1 2 1,2 1-1,6-2 1,0-1-1,0-1 1,2 1-1,1 1 232,1 2 0,1-1 0,-5-2 0,1-1 1,2-1-1,3 1 201,2-1 1,-4-1 0,2 3 0,-2-1-1,-4-1 1,2 1 0,-4 0-355,1 1 1,5 1-1,-5 1 1,0-2-1,1-2 1,-3 2 0,1 2-127,1 1 0,2 0 0,1-2 1,-1-1-1,-1-1 0,2-1 1,1 0 1,3 2 0,-4-5-1,3 1 1,-4 1 0,-1 0 0,-3 2-1,1-2 0,6 4 0,-8-2 0,-4 2 0,-1 2 0,-3 0 0,-1 0 0,7 0 0,-6 0 0,3 0 0,4 0 0,-1 2 0,1 1-44,-1 1 1,5 2-1,-5-3 1,3 1-1,0-1 1,2-1 86,-2-2 1,-5 0-1,2 0 1,-1 0-1,-3 0 1,-1 0-44,2 0 0,-3-2 0,4-1 0,-4-1 0,-2 1 0,1 2 0,0 1 0,-1 0 0,1 4 0,0 0 0,-1 1 0,3-1 0,0 1-135,2-2 0,6 3 1,-1-2-1,1-1 1,2-2-1,-2-1 0,1 0 256,-1 0 0,0 0 0,2 0 0,-2-1 0,-2-2 0,2-1-90,2 1 0,-3-3 0,-1 1 0,2 2 0,0 0 0,2 0 0,-2-1-31,0 1 0,4 2 0,-4 1 0,3 1 0,2 2 0,-2 1 0,1-1-127,2-1 1,-1-2 0,-5 0-1,1 0 1,-1 0 0,2 0 234,0 0 0,-2-2 0,0-1 1,1-1-1,-2 1 0,-1 0 1,-2 0-109,-1-1 0,4-1 0,-5 5 0,-1 0 0,-2 0 0,0 0 0,3 0 0,-1 5 0,4-1 0,-1-1 0,-2 0 0,1 0 0,4 1 0,2-1 0,-1 3 0,2-1 0,2-2 0,2-2 0,2-1 0,-1 0 0,2 0 0,-3 2 0,2 1 0,-1 1 0,1 0 0,-2 1 0,-5-1 0,5 2 0,-6-1 0,0 4 0,2 1 0,-1 0-27,2-1 1,0 0-1,0 3 1,0-2-1,2-1 1,2 0 0,5 0 52,3 0 0,6-5 1,0 4-1,-1-2 1,1-2-1,1 1 1,2-1-27,3-1 0,0 0 0,-1 1 0,-2 4 0,-2 1 0,-2 0-281,-3 1 1,0 2-1,-1 1 1,-1 2 0,0 1-1,0 2 1,2-2-127,1-1 0,2-2 1,0 1-1,6-1 1,2 0-1,3 1 298,3-1 0,-1 0 1,5 1-1,1-1 1,-1 0-1,1 1 1,1-1-110,1 0 1,7 2 0,1 1 0,1 4 0,4 0 0,2 4 0,3 3-310,2 4 1,6 1 0,-2 5 0,5-3 0,4 1 0,3-4 173,0-3 1,4 1 0,-1-8 0,5 0 0,2-3 0,-1-4 0,-3-2-32,-4-3 1,1-1-1,-6-6 1,-2 4-1,0 0 489,-3 0 1,1-1 0,0-5-1</inkml:trace>
  <inkml:trace contextRef="#ctx0" brushRef="#br0">16583 7250 28315,'-14'0'-375,"0"-4"1,-3-1-1,0 2 1,-1 0-1,-2 0 81,-2-1 0,3-5 1,1 3-1,3 0 0,4-1 1,0-1-1,4-2 1,2-2-1,7-1 0,5-1 1,8 1-1,6 0 2293,5-1-1833,4 1 0,1 4 0,0 2 1,0 1-1,0 3 0,1 1 1,-3 2-1,-1 0 0,-2 2 1,-3 1-287,-1 1 1,-5 5 0,1-3 0,-4 0 0,0 1 0,-2 1-194,-4 2 1,-3 2-1,-10 1 1,-3 1-1,-4-1 1,-3 0 399,-3 1 1,-3 0 0,-4 3 0,1 1 0,2-2 0,0 0 0,1 0-207,4 2 0,-3 4 0,2-2 0,4-1 0,2 2 0,4-2-133,2 0 0,2 3 1,4-4-1,0-2 0,2-2 1,2-4-1,5-1 109,3 1 0,3 1 1,1-1-1,3-3 0,2 1 1,3-2-1,2 0-1264,5-3 1,8 3 0,8-2 1448,5-1 1,-2-7 0,10-4 0</inkml:trace>
  <inkml:trace contextRef="#ctx0" brushRef="#br0">17582 7303 25542,'-13'-26'206,"0"0"0,-2 6 0,-1 6 0,-4 8 0,0 5 0,-4 2 0,-1 4 0,-2 4 0,2 3 0,3 2 1,4 3-1,5 3 0,4 3-605,4 0 1,11 6-1,8-7 1,8 1-1,9 0 1,9-6-1,6-3 1,3-4 489,0-1 1,-8-8 0,1-1 0,-7-7 0,-4-6 0,-6-5 0,-7-4-419,-7-3 0,-9-4 1,-9-2-1,-9-3 1,-8 0-1,-9 3 274,-4 3 1,-3 7-1,0 3 1,2 4 0,4 2-1,7 1 1,8 4-594,4 1 1,8 3 0,7 8 602,12 4 0,10 8 0,18 4 1</inkml:trace>
  <inkml:trace contextRef="#ctx0" brushRef="#br0">18062 7303 24155,'-7'-20'-1615,"1"8"0,6 12 1,2 7 1707,2 5 0,-1 1 0,6 1 0,0-1 0,0 2 1,-1 3-1,3 2 0,1 2 112,1 1 1,0-3 0,-1 4 0,-1-3 0,-3-2 0,1-3-405,-1-1 1,-2-6 0,-5-2 0,2-4 0,2-7 187,-2-8 0,2-9 0,1 2 0,2-2 0,2-2 0,0-1 502,-1 2 0,3-2 0,-3 6 1,1 2-1,1 3 0,-4 2 51,-1 2 0,0 7 0,-3-1 0,3 6 0,0 5 0,0 6 0,-2 2-1092,2 2 0,-3 5 0,6 0 1,0 0-1,0 0 0,0-6 139,1-2 0,2 1 1,0-1-1,-2-4 1,-1-4-1,1-4 300,2-1 1,0-5 0,-2-5 0,-1-7 0,0-4 0,0-5 0,0 1 308,1 0 0,1-5 1,-1 6-1,-2 1 1,-1 2 490,0 1 0,-4 5 0,3 6 0,0 1 0,2 4-946,-1 5 0,5 5 0,-3 6 0,3 3 0,2 3 1,3 4-1,2 4-764,2 0 0,1 1 0,3-3 1,-1 1-1,-4-2 0,0-1 790,-4-2 1,-1 0 0,-2 5 0</inkml:trace>
  <inkml:trace contextRef="#ctx0" brushRef="#br0">18929 7543 22608,'1'-24'-1618,"4"7"1,-4 6 1368,4 16 1,-10-2-1,-2 6 1,-1 1-1,2 3 1,2 4-1,0 2 1,-1 0-1854,-1 0 1,3 4 2004,-6-6 1,0 7 0,-4-3 0</inkml:trace>
  <inkml:trace contextRef="#ctx0" brushRef="#br0">18862 7423 11984,'-7'-38'0,"2"2"0,4 7 853,1 5 0,0 5 0,0 5-844,0 1 0,0 7 0,1 6 0,4 9 0,4 7-1022,2 6 1,3 4 0,1 0-1,-1 1 1148,0 0 1,8-1 0,-7 1 0</inkml:trace>
  <inkml:trace contextRef="#ctx0" brushRef="#br0">19075 7437 19475,'9'-15'-3732,"0"-2"4411,2 0 0,0-1 0,3 5-50,-1-1 1,0 7-1,-1 4 1,-1 6 0,-4 6-1,-1 3-975,-3 1 0,-2 2 0,-1 1 0,0 2 0,2-2-1607,2-1 0,-1-5 1953,6-5 0,0-7 1,4-11-1,1 0 1,-1-1-1,-1 1 1,-2 0-1,-1-1 941,2 1 0,-1 4 1,0 2-1,-1 1-962,2 3 0,-1 9 0,0 6 1,1 5-1,2 4 0,5 3 125,2 1 0,9 2 1,5-1-1</inkml:trace>
  <inkml:trace contextRef="#ctx0" brushRef="#br0">20662 7290 22193,'-5'-18'-1482,"1"0"1,-7 7 0,3 6 1577,-4 4 1,-6 1-1,0 0 1,0 0 0,1 0-1,-3 0 1,1 0 0,-2 1 249,1 4 0,2 0 0,-3 6 1,2-2-1,4 1-498,5 2 1,4 1 0,6 1-1,0-1 1,3 0 0,4 1 298,7-1 0,8 0 0,0 1 0,2-1 0,-1 0 0,-2 1 0,-2-1-152,-2 0 0,-4 1 0,-4-1 0,-5 0 0,-2 1 0,-5-1 0,-6 0 94,-9 1 1,-6-6 0,-4 0-1,-1-2 1,-4-3 0,2-2 0,1-1-237,5 0 1,3 0 0,0 0-1,4 0 1,5-1 0,4-4 0,6-4-2246,6-2 2204,10-3 0,20-5 0,8-2 1</inkml:trace>
  <inkml:trace contextRef="#ctx0" brushRef="#br0">21022 7010 9118,'0'-37'0,"1"6"0,4 9 2040,3 5-1887,-2 10 0,0 3 0,-6 8 1,0 5-1,-3 4 0,-4 7 1,-6 6-1,-2 7-97,0 1 0,-3 9 0,-1-2 0,0 5 0,-1 4 1,6 2-766,3 2 0,5-7 1,6-1-1,2-3 0,4-2 1,7-4 708,8-3 0,10-3 0,3-4 0</inkml:trace>
  <inkml:trace contextRef="#ctx0" brushRef="#br0">21235 7490 9284,'-6'-28'0,"-1"0"818,-1 1 0,1-1 0,4 10-420,-2 2 1,-3 5 0,2 4-1,-2 1 1,-1 5 0,2 4-244,2 5 0,4 9 0,1 0 0,1 1 1,4 0-1,4 0-269,3-2 0,1-1 0,0-3 1,1-3-1,-1-3 0,0-2-260,1 0 0,-6-1 0,0-7 0,-2-5 1,-3-3-1,-2-1 0,-1-2 363,0-3 1,5 2 0,-1-5-1,-1 2 1,-1 3 0,-2 1-1,1 2 224,4-1 0,-3 5 1,7 2-1,2 1 0,1 3 1,2 2-213,4 1 0,4 0 0,8 0 0,3 0-1,1 0 0,7 0 0,7 0 0</inkml:trace>
  <inkml:trace contextRef="#ctx0" brushRef="#br0">22008 7023 9401,'9'-13'183,"0"0"0,-5 7 0,4 7 1,-2 11-324,-3 9 0,-5 10 0,-7 6 0,-10 7 0,-11 11 1,-8 7-1,15-27 0,0 0 0,-2 1 0,0-1 140,-3 2 0,1 0 0,-1 0 0,-1 0 0,3-4 0,-1 1 0</inkml:trace>
  <inkml:trace contextRef="#ctx0" brushRef="#br0">21368 7570 8934,'17'-61'0,"6"2"0,8 7 1012,6 8 1,-1 8 0,-2 14 0,-4 4-1094,-1 3 0,1 6 0,-3 2 1,-1 1-1,2 6 0,2 6 0,3 9 81,1 4 0,1 3 0,5 5 0</inkml:trace>
  <inkml:trace contextRef="#ctx0" brushRef="#br0">19129 10289 14697,'-34'-20'-271,"6"7"0,5 0 0,1 8 399,1 8 0,-8 9 0,2 6 0,0-2 0,2-1 0,3-2 0,0 1 0,1-1 0,3 0 0,5 1 1,4-1-1,5 0 0,4-1 492,4-3 1,11 3 0,12-5 0,10 1 0,10-4 0,14-3 0,10-1 0,-30 0 0,1-1 0,3 0 0,2-1-281,4 0 1,1 0 0,3-1 0,1 1 0,7 2 0,0 0 0,3 0 0,0 0 0,5 0 0,0 0 0,2 0 0,-1 0 0,4 1 0,-1 0-320,1 1 0,0 0 0,-24-1 0,0 0 1,1 0-1,-2 2 0,0 0 0,1 0 0,1 0 1,0 0-1,1 0 0,-2 0 0,1-1 0,0 0 1,1 0-1,0 0 0,-1-1-1566,1-1 1,0 1 0,-2-1 1474,23 0 0,0 0 0,-23 0 1,0 0-1,0 0 0,19 0 1,-2-1-1,-4-1 0,-1-1 1,-3-1-1,-2-1 0,-6 0 1,-2 0-299,-4 0 0,-1 1 0,0 1 0,-2 0 0,29 3 0,-8 0 0,-6 0 0,-10 0 0,-6 2-3913,-9 2 4281,-10 3 0,1 7 0,-4-1 0</inkml:trace>
  <inkml:trace contextRef="#ctx0" brushRef="#br0">9198 12381 8211,'-14'-6'368,"1"-1"1,7-1 0,6 4 0,8 2 0,5 2 0,8 0 0,8-1 0,13-2 0,10-3 0,11-1 0,10-2 0,-33 4 0,1 1 0,3-1 0,1 1 39,3-1 0,2-1 0,4 1 0,2 0 1,2 0-1,1 0 0,0 0 0,0 1 0,2-1 1,1 0-1,-1-1 0,-1 1 0,3 0 0,0 0 1,-2 1-1,0 0 0,0 1 0,-1-1-272,0 0 1,-1 1-1,-1 0 1,-1 1-1,-1-1 1,-1-1-1,-2 1 1,0 0-1,-6 1 1,0-1-1,-2 1 1,-1 0 0,-3 0-1,-2-1-699,34 1 1,1-4 0,-12 1 0,-3 2 0,-4 0-1,-6 0 1,-5-3-1623,-2-1 0,-8 2 0,-3-2 2185,-3 1 0,5-4 0,1 2 0</inkml:trace>
  <inkml:trace contextRef="#ctx0" brushRef="#br0">24154 12581 8438,'-9'-16'1331,"0"2"1,5-2-1,-3 10 1,2 3-785,7 7 0,4 7 0,8 4 1,3 2-1,2 6 0,0 2 0,2 3 1,-2 2-66,0 1 0,4 0 0,-7-3 0,-3 2 0,-4 1 0,-1-2 0,-3-1-505,1-1 0,-1 0 0,-5-1 0,0 0 0,-2-4 0,-2-3 0,-3-1-905,-1 0 1,-4-2 0,2-6 0,-5-2 927,-3-3 0,-5 0 0,2-5 0</inkml:trace>
  <inkml:trace contextRef="#ctx0" brushRef="#br0">24114 12581 8204,'14'-53'1290,"-1"2"1,3 7 0,5 10-446,6 9 0,8 7 0,2 7 0,5 3 0,5-1 0,5 0 0,7 1-570,5 2 0,10 2 1,-36 4-1,1 0 1,1 0-1,0 0 1,-1 0-1,-1 1 0,36 4 1,-4 5-276,-2 7 0,4 3 0,-35-6 0,0-1 0</inkml:trace>
  <inkml:trace contextRef="#ctx0" brushRef="#br0">4026 13847 10681,'0'-50'0,"0"7"33,0 12 0,1 16 0,2 15 0,3 6 0,1 1 831,4-3 1,2-2 0,5-2-1,6 1 1,5 2 0,8 2-1,5-2 1,5 0 0,2 0-391,1 1 0,5 1 0,-6-5 1,3 0-1,1 0 0,-1 0 0,-2 0 1,-2 0-1,-1 0 0,-1 0 0,0 0-77,-3 0-76,4 0 1,1 0 0,5 0-1</inkml:trace>
  <inkml:trace contextRef="#ctx0" brushRef="#br0">5119 13634 14389,'-17'-25'-563,"4"2"1,15 16 0,2 11-1,6 7 543,4 2 0,5 0 0,3 1 1,5-1-1,4 0 0,5 2 1,1 1 74,-2 2 1,-2 0 0,-8-5 0,-3 2-1,-6 1 1,-5 2 0,-8 0-1183,-6 1 1,-16-3 1130,-13 7 0,-16 5 0,-7 6 0</inkml:trace>
  <inkml:trace contextRef="#ctx0" brushRef="#br0">3786 16446 12580,'-12'-31'56,"3"0"1,3 10-185,6 7 1,0 12-1,2 0 1,2 5 0,5 1-1,4 1 378,5-1 1,9 1-1,10-5 1,6 0-1,7 0 1,5 0 0,6 0-1,-1-2-62,0-2 0,9-2 0,-10-4 0,2 2 1,0 2-1,-5 2-391,-1-2 1,-8 4 0,-2-2-1,-4 2 1,-2 4 219,-4 2 1,-2 4-1,-6 5 1</inkml:trace>
  <inkml:trace contextRef="#ctx0" brushRef="#br0">4919 16219 12215,'7'-37'0,"7"0"0,6 5 895,5 8 1,7 9 0,-1 6 0,-3 5-572,-4 2 1,1 2 0,-3 2 0,3 2 0,0 7 0,-3 5 0,-4 8-782,-3 5 1,-9 7-1,-9 8 1,-15 6 0,-14 5-1,-11 3 386,-5-2 1,22-27-1,-1 0 1,-2-2 0,-1-1-1,-1 0 1,0-1 154,-3 1 0,-1-1 0,-25 12 0,27-14 0,1-1 0</inkml:trace>
  <inkml:trace contextRef="#ctx0" brushRef="#br0">10971 16766 8540,'19'-14'137,"3"5"0,11 0 0,5 1 0,8-1 107,6 0 1,4 4 0,12-4 0,7-1 0,-35 4 0,2 0 0,5 0 0,0-1 0,2 0-1,1 1-40,1-1 1,2 0-1,1 2 1,1 1-1,2 1 1,0-1 0,0 1-1,0 0 1,2 1-1,1 1 1,-1 0-1,0 1-308,3 0 0,1 0 0,-1-2 1,0-1-1,-2 1 0,-1 0 0,-2 0 1,0 1-1,-1-1 0,-1 1 0,-4 0 1,-1-1-1,-2-1 0,0 0-27,-3-1 0,0 1 0,-3-1 0,-1-1 0,-1-2 0,-1-1 0,29-10 0,-11-3 0,-5-2 1,-6-3 197,-4-2 0,-7-6 0,-14 2 1,-8-2-1,-7-3 0,-6-3 111,-4-5 0,-10-1 0,-11-4 1,-10 1-1,-16 0 0,21 25 1,-3 1-1,-5 0 0,-1 3-208,-4 0 0,-2 3 0,-4 2 1,-2 3-1,-10 3 0,-3 2 1,-6 1-1,-2 2 0,21 1 1,0 2-1,-1 0 0,-2 1 1,-1 0-1,1 2 0,0-1 1,-1 2-1,1 0-81,1 1 1,0 0-1,-1 1 1,-5 2-1,-2 2 1,2-1-1,4 0 1,0 0-1,1 1 1,-2 1 0,1 0-1,0 1 1,0 0-1,1 1 1,1-1-1,3 1 1,1 1-1,0-1 206,-19 7 0,3 1 0,4 0 0,3 0 0,10-1 0,1 0 0,7 0 0,2-1 0,-21 16 0,17 1 32,14-1 0,15 3 0,16 7 0,15 5 0,22 4 0,-11-24 0,5-2-127,8 3 0,4-2 0,4 4 0,3-2 0,4 0 0,2-2 0,2 1 0</inkml:trace>
  <inkml:trace contextRef="#ctx0" brushRef="#br0">5199 18538 8434,'13'7'16,"2"4"1,3-5 0,4 0-1,3 1 1,3 1 0,3 0 0,3 0-1,3-2 1,0-2 0,3 1 0,-1-2 145,-1-2 1,8-1 0,-6 0-1,0 0 1,0 0 0,-1-1 0,1-2-1,-2-2 1,-2 2 3,-4 2 1,4 1 0,-5 0 0,0 0 0,2 0 0,4 0 0,4 0-144,4 0 1,10 0-1,-2-2 1,2-1-1,-1-1 1,0 1-44,-1 1 0,5 2 0,0 0 0,-2 0 1,-1 0-1,-2 2 0,0 1 0,1 3 67,-1 1 1,0-2 0,1 2 0,-3-1-1,1-2 1,-1 1 142,-1-1 1,5 1 0,-6-5 0,1 0-1,2 0 1,-2 0-2,1 0 1,3-2-1,-6-1 1,1-1-1,0-1 1,-1 1-1,1-1-238,0 3 0,-4-1 1,4 0-1,-1-2 0,1 2 1,0 2-22,2 1 0,-4 0 1,2-2-1,1-1 0,1-1 1,-1-1-1,-1 1 247,1 0 1,0-5 0,2 3-1,-1 0 1,1-2 0,-4 2-115,0 1 0,1 0 1,-2 5-1,2 0 1,3 0-1,-2 0-165,2 0 1,0 5-1,1 0 1,-1 3-1,0 1 1,0 0-1,2-2-2,1-1 0,0 3 1,-2-5-1,1-1 1,0-1-1,3-2 1,1 0 386,-2 0 1,2 0 0,-2 0 0,-1-2-1,2-1 1,1-1-329,1 1 0,-2 1 1,-5 2-1,-1 0 0,4 0 1,0 0 7,0 0 0,3 0 0,1 0 0,2 0 0,2 0 0,4 0 0,2 0 168,3 0 0,0 0 0,-1 0 0,5 0 0,-37 0 1,0 0-1,1 0 0,-1 0 0,-1 0 0,1 0 10,36 0 1,-1 0 0,-35 0 0,-1 0 0,36 0 0,1 0 0,-4 0-230,-3 0 1,4 0 0,-9 0 0,-3 0 0,0 0 0,-1 0-8,1 0 0,1 5 0,3-1 0,-2-1 0,2 0 0,1 0 61,2 2 0,4 3 0,1-2 0,2 0 0,-36-2 0,0 0 0,36 2 0,-1 1 75,-1 0 1,-2 1-1,4 1 1,-2-3-1,-2-2 1,0 1 138,1-2 1,-6 2 0,4 0 0,1-2 0,-2-2 0,2 1 0,-1 1-184,3 1 1,-35-1-1,1 0 1,33 0 0,-1 2-1,1-2 1,0-1-52,0 3 0,-31-4 1,0-1-1,31 5 0,-33-4 1,1-1-1,2 0 0,0 0 1,-1 1-1,1 0-26,-1 1 1,0 0 0,2-1-1,-1 0 1,-3 2 0,0 0 0,0-1-1,1 0 1,0 0 0,0 1 0,0-1-1,-1 0-67,0 1 1,1 0-1,1-2 1,0 1 0,31 5-1,-3-1 1,-3-1 0,-4-1-1,-2 1 1,-4-3-442,-4 0 1,-11-2 0,-9 0 0,-5 0 0,-3 0 0,-6 0 587,-2 0 0,-7 0 0,-3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8345 6544 30709,'0'-21'-9831,"-2"8"10059,-2 8 1,1 8 0,-8 3 0,-2 0 0,-3 0 0,0-3 0,-1-2 0,1-1-1,-3 0 1,-1 0 0,0 0 0,-1 0 0,-1-1 0,0-2 0,-1-2 0,0 1 143,-3-2 1,0 3 0,-1-4-1,2-1 1,1 2 0,2 0 0,-3 3-1,-3 1 1,-3-1-212,1-2 1,-4 1-1,-2 4 1,-2 0-1,-4 0 1,-2 0-1,-3 0-71,-1 0 1,-8 0-1,1 0 1,-3 0 0,-2 0-1,0 0 130,1 0 0,-3-5 1,3-1-1,-1-1 1,1-3-1,3-1 0,0 1 56,-2 1 0,6 2 1,-4-4-1,-1 4 0,3 1 1,-3 3-349,0 1 1,0 2 0,-5 0 0,-2 0 0,-1 2 0,-3 1 0,-2 3 154,-1 1 0,0-4 0,5 3 0,-1-2 0,2 2 0,3 0-83,4 0 0,3 0 0,2-3 0,1 2 0,1-2 0,6-2 0,0-1 0,2 0 0,3 0 0,-7 0 0,1 0 0,3 0 0,0 0 0,-1 0 0,-5 0 0,-5 0 0,-2 0 0,-2 0 0,-1 2 0,-3 0 0,-5 4 0,-1 2 0,4-4 0,4 4 0,0-1 0,4-1 0,1 1 0,2 1 0,6-5 0,-4 3 0,7-5 0,1 2 0,0 2 0,0-2 0,-1-2 0,1 0 0,4 2 0,1 2 0,-5-1 0,-2 2 0,-1 3 0,3 3 0,-4 1 0,-2 1 0,-3-1 0,-1 2 0,-2 1 0,0 2 0,2-2 0,-12 3 0,6-1 0,-2-2 0,-1-1 0,4-1 0,-1-1 0,-2 0 0,9-4 0,-7 0 0,7 1 0,5 1 0,1-1 0,3-1 0,0 1 0,4 2 0,5 1 0,0 1 0,1-1 0,1 0 0,1 2 0,-2 3 0,4 3 0,-5 4 0,-1 0 0,3 0 0,-2 3-130,0 1 0,3 0 0,-3-1 0,0 2 0,1-3 1,0 1-1,4-2-30,1 4 1,5-2-1,3-3 1,0-1-1,3 3 1,-1-1-1,0 4-22,2-2 1,1 6-1,2 0 1,-2 3-1,-1 2 1,-2 4-76,1 3 0,-3 4 0,-1 6 0,-3 5 0,-1 3 1,-3 4-1,1 0 26,4 0 1,-3-3-1,4-1 1,-1-4-1,0-2 1,4-5 236,0-2 0,4-8 1,-3 0-1,3-5 1,4-4-1,0-1 1,4-2-1,1 0-147,3 0 1,1 5-1,4-2 1,2 3-1,7 6 1,3 1-72,4 2 0,6 15 1,-2 1-1,2 5 1,-2 4-1,-6 1 1,-9-32-1,-2 0-17,0 3 1,-1 0 0,-2-2 0,-1 1 0,1 5 0,1 1-1,-2-2 1,-1 0 0,0-4 0,0 0 0,0-2 0,1-2 71,4 34 0,-2-10 1,6-7-1,0-8 1,0-9-1,-1-4 1,1-4 411,-1-2 0,4-6 1,-4 1-1,3 0 1,-1 4-1,-2 4 1,-1 5-376,0 2 1,-4 4 0,2 2-1,-4 5 1,-1 3 0,0 1-115,0 0 1,-4 7 0,-2 0 0,-1 2-1,-4-1 1,1-2 0,-1-1 86,3 1 0,5-5 0,-2 0 0,4-5 0,1-3 0,1-4 188,4-5 0,1 0 1,4-5-1,-1 1 1,1 1-1,2 0 1,1 2-4,1-2 0,-1 4 0,0-4 0,-1 2 0,-1-1 1,-3 2-1,1 0 0,-1-1 1,4 7-1,-4-3 0,4 1 1,2 1-1,-1-4 1,3-1 87,6-1 0,-2-5 1,9 3-1,2-2 1,1-2-1,2-2-3,0-1 0,1 0 1,5-1-1,0 1 1,0-2-1,0-1 1,0-2-111,0 2 0,0-1 1,2 1-1,1-2 0,2 2 1,0 0-1,-1-1-12,-1 0 1,-3-6 0,8 4 0,-1 0 0,-1-2 0,1 0 82,1-2-49,1 3 0,4-6 1,0 0-1,1-3 1,0-2-1,3 0-4,0-1 0,6-3 0,-4 2 0,0-1 0,3-1 0,1-1-83,0 1 0,4 3 1,-6-3-1,1-2 1,5 0-1,-2 0 1,1 1-71,-2-1 0,-3-1 0,2-2 0,3 0 0,-3 0 1,2 0-1,1 0 168,0 0 0,-1 0 1,1 0-1,-3-2 0,4-1 1,-2-1-1,3 1-58,0 1 1,-5-2-1,5-1 1,0 2 0,-3 0-1,3 1-2,0-3 0,-1 1 0,7 4 1,-1 0-1,-4 0 0,1 0 1,-2 0 14,-1 0 0,7 0 1,-8 0-1,4 0 1,1 0-1,0 0 1,0 0-26,2 0 1,-8 0 0,5 0 0,-1 0 0,-1 0 0,2 0 30,1 0 0,-6 0 1,3-2-1,0-1 1,-4-3-1,0 0 0,-5 0 146,3 3 0,-4-2 0,0 0 0,-3 1 1,-1-1-1,3-1 0,2 0-138,2 0 1,-4 1 0,4 2 0,0-3 0,-2-2 0,0-1-151,-2 2 189,-3-5 0,-2 5 0,-1-8 0,-2-1 0,-1-2 0,1 0 262,0-1 0,-4-2 0,2-7 0,0-2 1,-1-1-1,2 0 0,-2 0 256,0 0 0,-1-2 0,-2 4 0,3-2 0,2 1 0,1 2-768,-2 1 0,0 1 0,-5-1 0,-1-1 0,-2-2 0,-2-1 0,-3 0 311,-3-2 0,2-5 1,-2-9-1,0-5 0,0-8 1,2-3 77,1-4 0,-20 32 1,1 1-1,18-35 0,-4 6 1,0 4-1,-4 7 0,0 4 1,0 4-320,2-1 1,-2-3 0,-1 2 0,-4 0 0,0-2 0,-4 3-471,-1-1 1,-2-5-1,-1 2 1,-2-2-1,-1-4 1,0-1 694,-2-2 0,5-10 1,-3 1-1,3-1 0,1-3 1,-1 0-1,-1-3 707,-3 1-968,1 12 0,5-4 1,-1 13-1,-1 4 0,-2 3 1,-2 4-469,-2 1 1,2 1 0,-3 2-1,-2 2 1,0-1 0,0 1 0,1-1 467,-1-1 1,-3 1 0,-3-2-1,-3-5 1,-1-1 0,-3-4 0,-2 1 156,-2-4 1,1-6 0,0-5-1,1-5 1,1-3 0,4-1 105,1 2 1,2 31 0,-1 0 0,1-36 0,1 4 0,1 2-1,2 6 1,0 1-135,0 5 1,-1 1 0,-2 4-1,-3 2 1,-1 4 0,-2 4-548,1 1 461,-4 0 0,1 0 0,-7-2 1,2-1-1,-1-2 0,1-1-31,-2 0 0,-6-8 1,4 3-1,-1-4 1,2-6-1,1-1 1,0-2 226,2 2 0,1 4 1,2-2-1,-1 2 0,1 6 1,0 6-1,-1 5 178,1 1 0,0 3 0,-1 4 0,1 6 0,0 4 0,-1 2-577,1 3 1,-5 3 0,-1 2 0,-2 0 0,-1 1 0,0 2 0,1 2-672,2 2 1,1 0 0,5 3 0,0-1 0,-1 1 1238,1 1 1,0 8-1,-1 2 1</inkml:trace>
  <inkml:trace contextRef="#ctx0" brushRef="#br0">5772 7650 17585,'1'-14'-4151,"4"1"3438,-4 6 1,5 2-1,-7 8 1,-2 3 1926,-2 2 1,-1-5 1881,2 1-2528,3-3 1,-10-2-1,5-2 1,-1-1-1,-4 1-412,0 1 1,-3 2 0,1 2 0,0 1 0,-2 3 0,-1-1 0,-2 1-113,1-3 1,3 3 0,0-1 0,1-1 0,0 2 0,-1 1 230,1 1 0,0 4 0,1-3 0,1 2 1,4 3-30,1-1 1,-3 6 0,3 4 0,0 2 0,-1 1 0,1 1 0,-1 1-339,-1 3 1,5-1 0,-1 4 0,2 0 0,4-1 0,4-1 0,6-2 138,4-2 0,12-1 0,0-1 1,5-1-1,5-2 0,4-6 940,2-2-858,7-2 0,0-5 0,7-4 0,-2-4 0,-1-4-94,-1-5 1,-3-4 0,-2-5 0,-4-6 0,-4-5 0,-2-7 0,-4-4-309,-4-4 0,-4-2 0,-6-6 0,-8 0 0,-7-3 1,-6 1-1,-6 0 37,-7 5 1,-8 5 0,-10 8 0,-5 5 0,-4 5 0,-3 5-38,-1 8 1,-6 5 0,1 8 0,-2 0 0,3 3 0,3 5 0,4 6-3600,1 6 3820,11 2 0,-2 10 0,11 2 1</inkml:trace>
  <inkml:trace contextRef="#ctx0" brushRef="#br0">18716 7623 15036,'0'-13'-748,"0"-1"0,0 1 0,0 0 0,1 0 960,3-1 0,-2 1 1,4 0-1,-2-1 0,2 2 1,0 2-1,2 3 1,-3-1-1,3 2 484,-1 0 0,-4 5 0,3 8 0,-1 7 0,-1 2 0,-1 5 0,-1 4-329,-2 4 0,0 13 0,0-1 0,1 5 1,2 5-1,1 0 0,1 4 0,-1 0 38,1-2 1,1 7 0,-3-10-1,3-3 1,-1-1 0,3-6-389,-1-1 0,-2 2 0,2-7 0,1 0 0,-3-4 0,3-5 0,-2-4-1659,0-2 1,4-3 0,-1-7 0,3-6 0,1-7 1529,0-10 0,7-11 0,0-9 0</inkml:trace>
  <inkml:trace contextRef="#ctx0" brushRef="#br0">19009 7397 28634,'-14'-27'-1254,"3"-4"0,2 1 0,3 5 1447,0 6 0,3 8 0,-4 3 1,-1-3-1,2-1 0,-1-1 959,-1 0 0,5 4-681,-1 0 1,4 10 0,3 1-1,3 4 1,1 4 0,4 1-1,0-1-310,3-1 1,5-2-1,3 4 1,3-4-1,4 0 1,2-1 0,3 0-162,0-3 0,10-1 0,-1-2 0,5-2 0,-1-1 0,-1-1 0,-3 1 0,3-3 0,-3 1 0,-3 1 0,-5 0 0,-1-1 0,-1 2 0,0 2 0,-1 2 0,-2 2 0,1 3 0,-3 3 0,-3 4 0,-3 5 0,2 3 0,0 5 0,-1 7 0,-2 1 0,0 5 0,0 2 0,2 3 0,-2 7 0,0-2 0,0 2 0,-1 3 0,3-1 0,-3-1 0,-2-3 0,-2 1 0,-1-5 0,0-3 0,-5-2 0,-1-3 0,-1-1 0,-5-6 0,1-1 0,-4-4 0,-4-2 0,-5-1 0,-5 0-197,-3 0 0,-10-5 0,-10 0 0,-6-2 1,-9-2-1,-7-1 0,-9-1 114,-5-2 1,1-5 0,33 0 0,-1-1 0,-1 1 0,-1-2 0,0 1 0,0-1 0,-2 0 0,0 0 209,0 0 1,1 1 0,3 0 0,1 0-1,1-2 1,-1 1 0,-32 2 0,8 0-1,3 1 1,9 1-605,5 1 1,10-4-1,5 3 1,4 0-1,5 1 1,6 2-3113,5 0 3453,6 0 1,5 4 0,0 1-1</inkml:trace>
  <inkml:trace contextRef="#ctx0" brushRef="#br0">18849 8676 22884,'13'-6'-1018,"-4"0"1,0-3 0,1 3 52,2 0 0,-3 5 1,-2-5 2332,-1 0 1,0 5-424,-1-4 0,-2-1 1,4 0-1,1 0 660,-1 0-1309,-4 2-200,3 4 0,-11 2 0,-1 2 0,1 5-99,-1 3 0,0-3 0,3-1 1,-2 3-1,1-1 0,-1 1 1,-1-3 127,-1 3 1,-3 2 0,-7 5 0,-2 3 0,0 1 0,-2 0 7,0 2 1,1 1-1,-4 0 1,2-1-1,0-2 1,-1 2-1,3 1 104,0 2 1,3-2 0,3-2 0,2 0 0,2-1 0,1 0-104,-1 0 1,-2-1 0,-1 3-1,1-4 1,0 1 0,0 0-321,-3 3 176,-1-5 0,1 4 0,-1-3 0,-3-1 1,-2 0-1,-1-1-55,1 1 0,-4-2 1,4 3-1,-1 0 1,1-4-1,2-1 30,2-2 0,3 0 1,0 1-1,2-1 1,2-1-1,3-2 0,-1-2-801,1-3 1,4 6-502,-2-2 1,4-2 0,2 1 0,4-3 0,4-2 0,3-1-2063,1-2 3679,0 0 0,7-6 0,0-1 0</inkml:trace>
  <inkml:trace contextRef="#ctx0" brushRef="#br0">18102 9449 22456,'-12'-2'0,"2"0"727,1-3 595,6 1 1,-4 4-883,2 0 1,2 6-1,-4 2 1,0 4 0,1 2-273,0-1 1,-3 0-1,3 1 1,0-1-1,0 0 1,3 1-100,2-1 1,1 0 0,0 1 0,0-1 0,1 0 0,4 1-115,4-1 1,4 0-1,3-1 1,2-2-1,0-2 1,-1-1-437,1 1 1,6-4 0,-3 3 0,1-1 0,0-3 0,2-1-1,1-2-2667,2 0 1,1 0 3177,3 0 0,-3 0 0,5 0 0</inkml:trace>
  <inkml:trace contextRef="#ctx0" brushRef="#br0">17276 10102 8526,'-8'-6'0,"-2"-1"0,4-5 0,-1 3 563,4 3 0,-3 5 1,7-2-1,2 0 1,3 3-1,0 4 1,0 3 469,-3 4 1,0 7 0,0 4-1,1 3 1,-1 5 0,-1 4-1,-4 7 1,-2 5-563,-5 4 0,-4-2 1,-4 2-1,0 2 1,0 1-1,3-1 0,2 0 1,1-2-431,2-1 0,7 1 0,-3-5 0,4-4 0,2-2 1,4-7-1462,3-3 1,4-1 0,5-12 0,3-3 0,7-4-1,3-4 1420,2-7 0,8-16 0,8-10 0</inkml:trace>
  <inkml:trace contextRef="#ctx0" brushRef="#br0">17383 10129 9999,'-8'-33'0,"4"6"1046,2 8 0,2 9 1,2 2-1,2 1 0,5 0-534,3-4 1,3-1 0,2 1 0,6 0 0,3 2-1,7 0 1,5 1-99,5-1 1,3 6 0,-1-2 0,4 4 0,2 1 0,1 0-421,-3 0 1,3 6-1,-5 3 1,1 1-1,-4 0 1,-2-1 0,-2 3-208,0 4 0,-6 1 1,-3 3-1,-5 1 1,-3 0-1,-4 2 0,-1 4 466,0 4 0,-1 3 0,-3 6 0,-1 2 1,0 2-1,1 5 49,-1 3 0,0-2 0,1 2 1,-3 1-1,0-1 0,-2-3 0,1-5-562,2-5 0,-5-2 0,-2-9 0,-4-4 0,-2-3 0,-5-5 41,-7-1 1,-8-4-1,-10-2 1,-6-4-1,-5-4 1,-4-1 0,-1 0-357,-4 0 0,1 0 1,0 0-1,2 0 0,4 0 1,4 0-1,4 2 575,4 2 0,-5 4 0,3 5 0</inkml:trace>
  <inkml:trace contextRef="#ctx0" brushRef="#br0">17156 8796 29035,'13'0'171,"-4"-5"0,0 0 1,1-1-1,2 0-361,2 3 1,-1 0-1,0 0 1,-1-3-1,-2 0 1,-1 0-1,0 2 1,-1-2 411,-4-3 1,-2 1-1,-4 1 1,-1 0-1,-1-1 485,1-2 1,-5 5-1,1 7-737,-1 10 1,1 3 0,4 7 0,-3 1 0,0 3 0,0-1 0,3-2-65,2 0 0,2-3 0,2 3 0,3-6 0,2-2 0,2-1 1,2-3 228,1-2 1,5 2 0,0-7 0,-2-1 0,-1-1-821,-2-2 0,-1-6 1,-2-3-1,-2-3 1,-2-1 366,-3-1 1,0 2-1,0 5 531,1 7 1,5 1-1,-5 8 1,1 2-1,1 1 1,1 1-798,1 0 0,3 1 0,0-1 1,4-1-1,4-2 0,0-3 847,0-1 0,11 5 0,-2-4 0</inkml:trace>
  <inkml:trace contextRef="#ctx0" brushRef="#br0">17822 8689 22223,'0'-41'-3277,"6"14"1,3 18 3852,3 6 1,1 8 0,1-1-1,-1 1 1,0-1 0,1 1-1,-1-1 1,0 0-10,1 1 0,-1 5 1,0-1-1,1 2 1,-1 0-1,-1 3-773,-3 5 0,1-6 1,-5 1-1,-2-3 1,-3 1-1,-3 2 0,-3-1 275,-2 0 1,-5-1 0,-5-2 0,2-2-1,1-1 1,2-1-37,-1 0 0,1 4 0,1-1 0,5 3-2439,7 2 1,7-7 2402,11-3 0,9-2 0,7-2 1</inkml:trace>
  <inkml:trace contextRef="#ctx0" brushRef="#br0">18409 8649 10566,'-13'-19'0,"-1"7"634,1 11 1,0 8-1,-2 9 1,-1 4-50,-2 0 1,0-2 0,6 4 0,2 2 0,2 1-1,2 2 1,5 0 0,4-2-529,6-3 0,7 3 1,3-4-1,2 0 0,3-5 1,-1-6-1,1-5-351,-2-4 0,-5-2 0,0-5 0,-2-8 0,-3-6 1,-3-5-1,-5-2-401,-2 0 0,-8-4 0,-3 0 0,-3 3 0,-1 3 0,0 5-1400,-1 6 2108,1-3 0,0 10 0,-1-6 0</inkml:trace>
  <inkml:trace contextRef="#ctx0" brushRef="#br0">19849 8689 28325,'-5'-17'-994,"1"-1"1,-1 4 0,4 7 0,-2 0 0,-2-1 164,2-2 0,2-2 837,1-1 0,0 7 0,0 6 0,0 7 395,0 5 1,4 1-1,2 2 1,2 3 0,2 3-1,3 2 1,4 3 253,0 2 0,7 6 1,0 0-1,5 1 1,7 4-1,3-1-426,1 5 0,4-3 0,3 8 0,2-1 0,3 3 0,-2 1 0,2 1-165,0-1 1,-2 0-1,1-1 1,1 2-1,-2-2 1,2 2 0,-2-3-464,-1-5 0,0 4 1,-8-11-1,-2-2 1,-2-1-1,-3-6 215,-3-4 1,-4 0 0,-3-5 0,-4 0 0,0 1 0,-4-6 0,-3-2-1811,-4-3 0,3 0-2564,-3 4 4656,-3-5 0,0-8 0,-6-8 0</inkml:trace>
  <inkml:trace contextRef="#ctx0" brushRef="#br0">21368 9676 27985,'-1'-27'-328,"-4"9"0,5 20 1,-1 12-1,5 6 485,4 3 1,1 3 0,5 0 0,3 1 0,0 1 0,1 2 0,0 1 0,0 0-317,-2 1 0,-1-4 0,-3 4 0,-3-4 0,-5-2 0,-2 0-668,-2-4 0,-8-3 1,-5-6-1,-8-1 0,-7-1 1,-5-4-1,-4-1-286,0-3 0,0-2 1,-1-1-1,2-1 1163,5-4 1,3-2 0,1-6 0</inkml:trace>
  <inkml:trace contextRef="#ctx0" brushRef="#br0">21435 9129 8500,'13'-19'53,"-4"3"0,0-5 0,0 2 0,-2 2 412,-2 2 0,-4-2 0,-1-3 0,0 1 0,-1 0 1,-4 3-1,-4 1 0,-2 2 127,-3-1 0,1 2 0,0 2 0,-1 3 0,1 1-347,0 3 1,4 3 0,1 4 0,1 5 0,1 4 0,0 5 0,3 4-62,2 4 1,1-4 0,1 0 0,4 2-1,3-1 1,6 1 0,2-3 0,2-2-388,-2-3 0,0-1 0,1-3 0,0-3 0,0-5-448,-2-2 0,-7-2 1,0-2-1,-2-2 1362,-3-5 0,-2 2-292,-1-2 0,0 7 0,0 2 1,2 6-1,2 3 0,4 0-897,-1 1 0,5-2 0,-3-1 0,3 0 0,4-1 0,5 0 520,5-3 0,10-1 0,-2-2 1</inkml:trace>
  <inkml:trace contextRef="#ctx0" brushRef="#br0">22075 8769 9873,'4'-17'0,"1"-1"0,-1 3 995,2 5 1,-3 4 0,6 6 543,1 0 1,-2 0 0,-1 1-1,-1 4 1,-3 3 0,-2 4-1278,-1 2 1,0-1 0,0 2 0,-1 1 0,-2 3 0,-3 2-407,-1 3 0,4-1 0,-3 1 0,1-2 0,1 1 0,1-1 0,1 0-1049,2 2 0,0-4 0,0 1 0,0-2 0,2-2 0,1-3-765,1 0 0,2-5 1992,-1 0 0,-10-12 0,4 1 0</inkml:trace>
  <inkml:trace contextRef="#ctx0" brushRef="#br0">21915 9342 10919,'1'-12'0,"4"4"1397,4 3 0,7 4 1,3 2-1,2 2-1093,3 2 1,5 3 0,4-3 0,-1-2 0,2-2 0,0-1 0,2 0 0,0 0-1245,-1 0 0,-5 0 0,2 0 981,1 0 0,-5-6 1,5-1-1</inkml:trace>
  <inkml:trace contextRef="#ctx0" brushRef="#br0">22941 8983 10776,'5'-39'-310,"-1"3"1,1 5 836,-5 9 1,-11 4-1,-2 10 1,-3 3 0,-2 4-1,-1 1 1,-1 3-1,0 4-190,-1 6 0,6 14 0,0 1 0,6 5 0,3 4 0,3 1 1,5 4-127,7 2 1,7-7 0,14 2 0,2-4-1,2-4 1,2-3-352,-2-7 0,-1-6 0,-8-6 0,-3-6 0,-4-6 0,-4-8 0,-2-5-97,-3-6 1,-9-14-1,-10-4 1,-8-3 0,-9-1-1,-7 1-415,-4 5 0,-1-1 0,2 9 1,3 5-1,3 6 647,6 4 1,-2-4 0,7-2 0</inkml:trace>
  <inkml:trace contextRef="#ctx0" brushRef="#br0">17303 11181 8467,'7'-20'190,"5"-8"0,-3 5 0,3 4 0,1 3 0,-1 3 1036,-3-1 0,2 5 0,-3 0-797,-1-1 0,-13 10 0,-11 5 0,-7 6 0,-4 7 1,-2 4-81,-1 4 0,-6 5 0,3 1 1,-2 1-1,2 2 0,3 1 0,5 2-291,2-1 0,8-4 0,-2 1 0,4-1 0,4-4-438,1-1 0,6-2 1,-1-4-1,2-5 1,2 0-1,0-1-5533,0 2 5913,0-6 0,0 0 0,0-5 0</inkml:trace>
  <inkml:trace contextRef="#ctx0" brushRef="#br0">16889 11488 8467,'-13'-3'391,"0"-6"1,-1 5 0,1-8-1,0 4 1,-1 8 268,1 8 1,4 1 0,2 9-1,-1-2 1,2 0 0,0 2 0,3 0-522,2 1 0,2 0 0,5 5 0,8-2 0,6 0 1,7-1-1359,4-3 1,5-3 0,8-4 0,4-2 1218,-1-4 0,17-4 0,-2-1 0</inkml:trace>
  <inkml:trace contextRef="#ctx0" brushRef="#br0">15716 11142 12199,'-4'-9'0,"-2"1"563,-2 2 1,1 0 0,-3 3-1,1-1 769,-2 1 1,6 0 0,-1 0 0,1 0-892,1 5 1,-1 1-1,5 8 1,0 6 0,0 0-1,0 4 1,2 0-124,2 3 1,-1 1-1,6 0 1,1-1-1,2-4 1,2 0-537,-1-4 0,2-1 0,1-3 0,2-4 1,0-3-1,-1-4-99,1-1 0,4-1 1,-4-2-1,-2-3 1,-1-1 718,-1-4 1,-7 4-1,-4 1 341,-6 4 0,-6 5 0,-7 11 1,-2-1-1,2 2 0,-1 1-627,0 2 1,2 1-1,-3-3 1,3 2-1,2-1 1,0-3-1,-1 0-953,1-1 1,4-4 0,0-2 0,-1-1-1228,-2-3 0,6-1 0,6-4 0,9-4 2160,7-7 0,5-12 1,6-9-1</inkml:trace>
  <inkml:trace contextRef="#ctx0" brushRef="#br0">16023 11022 21325,'-9'0'-471,"0"0"1,6 1 0,0 3 0,8 4-1,6-1 1,6-2 0,-1-4 1263,-1-1 1,3 5 0,1-1 0,0-1 0,0-1 0,-2-1 0,-3 2-582,0 1 0,-1 5 1,-1-3-703,-3 2 0,-3-4 0,-6 5 1,-2 0-1,-2 0 310,-5 0 1,-7 0 0,-2 2 0,0 0 0,0-2 0,1-1 233,0 0 1,0 4 0,2-5 0,3 2 0,2 0-701,2 1 1,2 2-1,6 1 1,2-1 0,2-1 416,5-2 0,15-1 0,4 6 0</inkml:trace>
  <inkml:trace contextRef="#ctx0" brushRef="#br0">16436 11195 13393,'-1'-25'590,"-4"2"1,4 12-379,-4 11 1,4 1 0,1 8 0,1 1 0,2 2 0,3 1 0,2 1 0,2 1-391,2 2 0,1-2 0,0 3 1,1-5-1,-2-2 0,-2-4-239,-1-1 1,0-3 0,3-7 0,-4-5-1,-5-3 164,-6-2 1,-4 1 0,-8-2 0,-3-1 0,-4-2-1,-1 3-96,0 5 0,0 0 1,5 4 356,2-2 0,7 0 1,3-6-1</inkml:trace>
  <inkml:trace contextRef="#ctx0" brushRef="#br0">16050 12354 17557,'-8'-13'-1707,"4"0"0,2-1 2105,2 1 1,0 4-1,0 0 1,2 0 519,2 2 0,-1 2 0,4 10 0,-1 5 1,-3 8-1,-1 9-599,-2 7 1,0 9-1,-2 3 1,-2 2-1,-5 6 1,-3 5-1,-1 5-891,0 4 0,-1 0 0,2-4 0,3-5 0,5-3 0,4-7-1281,4-6 0,4-3 1,4-13-1,-2-8 1802,-1-7 1,6-6 0,6-6-1</inkml:trace>
  <inkml:trace contextRef="#ctx0" brushRef="#br0">16169 12301 8577,'18'-49'0,"0"0"0,-3 5 718,-5 5 0,2 13 0,-3 8 0,1 3-233,-1 2 1,7 5 0,-1 5 0,5 5 0,3 5 0,2 4-1,5 5 1,4 3-176,6 5 0,8 7 1,0 6-1,4 4 1,6 5-1,0 2-311,-27-23 0,0 0 0,-2 0 0,0 0 0,0 1 0,-1-1 0,26 22 0,-4 1 0,-4-3 0,-4 3-99,-8-1 1,-9-7-1,-6 2 1,-4-2-1,-8-3 1,-4 0-1,-4-3-25,-4-3 1,-8 1 0,-11 0 0,-5-1 0,-8 0 0,-5 0 183,-2-2 0,-16 0 1,1-3-1,-3-1 0,-3-4 1,1-6-53,2-5 1,-5-7-1,7 2 1,2-4-1,2-1 1,5-1-1,4-4-18,1-4 1,10 3 0,2 1 10,9-1 0,0-2 0,4-5 0</inkml:trace>
  <inkml:trace contextRef="#ctx0" brushRef="#br0">14277 12847 8035,'0'-19'0,"0"4"0,0-2 0,6 8 0,1 3 0,2 1 267,0 1 0,0-1 0,4 5 0,0 0 1,1 0-1,-1 2 0,0 2 0,1 5 1,-1 3-1,0 3 0,-1 3 0,-2 4 100,-1 3 1,-4 2-1,2-2 1,-1-1-1,-1-2 1,-1 1-1,2 1 1,1-2-1017,4-4 1,-1 1 0,0-2 0,1-4 0,2-4-2069,3-3 2717,2-2 0,1-10 0,2-1 0</inkml:trace>
  <inkml:trace contextRef="#ctx0" brushRef="#br0">14623 12767 9560,'-13'-16'0,"0"1"0,-1 5 741,1 3 1,0 4-1,-2 7 1,-2 5-435,0 3 0,-1 6 0,5 2 0,1 2 0,1 5 0,4 0 0,0 2-708,-1 0 0,5-1 0,-1-2 0,4 1 0,4-2 0,5-3 0,3-4 401,1-3 0,12-2 0,4 1 0</inkml:trace>
  <inkml:trace contextRef="#ctx0" brushRef="#br0">15050 12647 8073,'7'-32'2424,"-2"5"-1745,-4 12 0,-1 15 1,0 9-409,0 3 1,0 6 0,0 1 0,0 0 0,0 4-1,0 0 1,0 7 0,0 1-248,0 2 1,0 2 0,0-2 0,0-1 0,2 1-1,1-3-4432,1-2 4408,6-8 0,-2 6 0,5-6 0</inkml:trace>
  <inkml:trace contextRef="#ctx0" brushRef="#br0">14863 12914 8476,'0'-33'633,"0"7"0,6 11 1,4 11-1,5 1-545,3-2 0,6 4 1,-2-4-1,5 2 1,4 0-1,3-1 0,1 1-826,1 1 1,-2 2 737,1 0 0,4-6 0,-5-1 0</inkml:trace>
  <inkml:trace contextRef="#ctx0" brushRef="#br0">15303 12767 8792,'-13'0'2046,"5"2"-1785,4 2 0,13 2 0,6 3 0,4-3 0,6-1 0,3-1-163,3-1 0,0-2 0,-4-1 0,0 0 0,-1 0-98,1 0 0,0 6 0,-1 2 0</inkml:trace>
  <inkml:trace contextRef="#ctx0" brushRef="#br0">15330 12914 7987,'0'-13'329,"1"5"1,5 4-210,7 2 1,5 7-1,6-1 1,-2-1-1,2-3 1,1-3-1,3-1 1,2 1-121,1 1 0,6 2 0,-3 0 0</inkml:trace>
  <inkml:trace contextRef="#ctx0" brushRef="#br0">15916 12461 10064,'0'-27'1234,"0"9"0,0 11 0,0 25 0,0 4-1221,0 3 0,0 3 0,-1 5 0,-2 5 0,-3 7 1,-2 4-1,-2 6 0,0 2-3745,1 0 3732,3 6 0,6-20 0,0 9 0</inkml:trace>
  <inkml:trace contextRef="#ctx0" brushRef="#br0">18209 11155 8450,'0'-13'30,"0"-1"0,6 7 0,4 4 0,7 4 1,5 5-1,3 2 0,2 2 222,-1 2 0,7-3 0,1 0 1,1 1-1,0 2 0,-3 3-27,-2 2 1,2 0 0,-1 3 0,1 1 0,-1-2 0,1 1 0,1-3 161,-1 3 0,5-7 0,-1 2 0,2-5 1,4-1-1,2-2-197,5-2 0,0-4 0,3-1 1,3-1-1,3-4 0,2-3-117,2-4 0,5-6 1,-9 0-1,-2 2 1,-1 0-1,-2-1-11,1 0 0,-7-6 0,-1 4 1,-3 0-1,0-2 0,-3 0 214,-2-2-227,4 3 0,-14-3 0,3 3 1,-3 1-1,-3-1 0,-1 0-155,-2 1 0,-4-3 0,4 3 1,2-1-1,0 1 0,1 3 113,2 1 0,-8 2 1,7-1-1,1 1 1,3 0-1,4-1 1,1 1 463,1 0-440,-1 5 0,2-2 0,0 4 0,3 0 0,0 0-5,3 3 1,3 2 0,-3 1-1,-1 0 1,2 0 0,-1 0-1,0 0 98,-4 0 0,-4 1 0,1 2 0,-5 3 0,-5 0 0,-3 0 0,-6-2-71,-2 2 1,-1-4 0,-3 4-1,0-2-414,-2 1 1,-5 3-1,4-2 1,-1 0-1720,0 0 0,-2-1 1,4-5 2079,1 0 0,2-12 0,1-3 0</inkml:trace>
  <inkml:trace contextRef="#ctx0" brushRef="#br0">21115 10728 8247,'0'-19'447,"1"12"1,5 4-1,6 12 57,5 7 1,6 6 0,-1-3-1,2 1 1,0 0 0,-2 0-1,0 0 1,-1 0-662,-3-1 0,0 5 0,-4-1 1,-3 5-1,-4 3 0,-5 1-1526,-5 0 1683,-11-4 0,-6 5 0,-7-6 0</inkml:trace>
  <inkml:trace contextRef="#ctx0" brushRef="#br0">18942 10395 8209,'12'-6'0,"-2"-1"-103,-1-1 0,-6 1 0,3 4 564,0-1 0,-3-1 0,6 5 1,1 0-1,2 2 0,1 1-44,1 1 1,-1 11 0,0 0 0,1 4 0,-1 5-1,0 1 1,1 1-132,-1 1 0,-4 4 0,-2 0 0,-1-1 0,-3-2 0,0-1 0,0-2-400,2-3 1,-1 2-1,-4-6 1,2-4 26,2-3 0,3-7 0,8-10 0,2-6 1,0-4 9,0 0 1,-1-3 0,0 1-1,0 2 1,-2 2 0,-4 4-1,-1 1 443,-2-1 1,-2 5-176,-10 5 1,-2 6 0,-8 7 0,-1 1 0,-3-1 0,-1 0 0,1 1-187,3-1 0,1 0 0,0 1 0,0-1 0,1-1 0,2-3 1,1-3-1890,4 0 0,0-5 932,2 4 1,5-8-1,2-3 952,10-2 0,7-7 0,7-5 0</inkml:trace>
  <inkml:trace contextRef="#ctx0" brushRef="#br0">19742 10275 8544,'1'-26'2415,"4"-1"-2398,-4 0 0,5 21 0,-6 6 0,0 8 252,0 4 0,-1 7 0,-2 3 0,-2 3 0,2 2 0,0 0 0,1-1-15,-3 1 1,1-2 0,4-1 0,0-2 0,0 0-1,1-1 1,2-3-537,2-4 1,3 0 0,-2-1-1,2 0 1,2 1-808,2-1 0,1-4 1,2-2 1088,3-1 0,-3-1 0,4-5 0</inkml:trace>
  <inkml:trace contextRef="#ctx0" brushRef="#br0">19995 10448 8357,'-6'-8'-22,"-3"-1"0,-2 6 1,-3-2 155,1 4 0,6 2 0,2 4 0,4 4 0,1 2 0,0 3-95,0-1 1,4 0 0,2 1 0,1-1 0,4 0 0,1 1 0,2-1-40,4 0 0,3 1 0,6-1 0</inkml:trace>
  <inkml:trace contextRef="#ctx0" brushRef="#br0">20422 10382 8445,'-2'-13'0,"-1"-1"146,-1 1 0,-6 5 1,1 4-1,-3 3-28,-2 1 1,1 0 0,-2 0 0,-1 1 0,-2 5 0,2 6-1,0 6 1,-1 2 543,0 4 0,3 1 1,7 3-1,1 2 0,4 2 1,5 1-512,6 0 0,15 2 1,7-4-1,6-3 0,5-4 1,-1-8-1,-1-5-287,-6-7 0,-4-2 0,-7-4 0,-3-5 0,-8-9 1,-6-11-202,-8-6 0,-11-4 0,-14-4 0,-9-2 0,-5 3 0,-3 0 0,1 3-384,1-2 0,4 11 1,4 3-1,7 4 721,8 5 0,4-5 0,2 1 0</inkml:trace>
  <inkml:trace contextRef="#ctx0" brushRef="#br0">21728 10342 9665,'6'-13'966,"-4"2"-732,2 7 0,-3 5 0,-1 16 0,0 3 0,-1 10 0,-3 5 0,-5 8 235,-3 3 0,-2 9 1,1 6-1,1 2 0,3 1 1,5 3-1,3-1-497,1 4 0,5-2 0,4-6 0,3-4 0,3-5 0,1-4-1033,2-4 0,4-10 0,-4-5 0,-2-7 1054,-1-5 1,4-3 0,2-2 0</inkml:trace>
  <inkml:trace contextRef="#ctx0" brushRef="#br0">21888 10448 8915,'13'-51'804,"1"2"0,-1 12 1,2 13-1,1 11-691,2 5 0,6 4 1,-2 4-1,5-2 1,4-1-1,4-1 1,4 3-1,1 2 36,0 3 1,6 13-1,2 2 1,4 8 0,3 7-1,1 3-169,2 4 0,-28-16 0,-1 1 0,0-1 0,-1 1 0,1 3 0,-1 0 0,1 2 0,-1 0 0,-1 1 0,-1 1 0,0 2 0,-2 0 0,0 1 0,0 1 92,-1 1 1,0 2 0,-1 3-1,-1 0 1,-3 0 0,-1 0 0,-1-1-1,-2 0 1,-1 1 0,-2 0 0,-2-1-1,-2 1 8,-1 0 0,-2 1 0,0-1 0,-2 0 1,-2 31-1,0-7 0,-1-8 0,-5-7 8,-8-8 0,-11-7 1,-13-16-1,-8-8 1,-12-8-1,-9-10 1,29-1-1,-2-3 1,-1-2-1,-1-1 129,-1-2 1,0-2 0,-1-4 0,1-2 0,1 3 0,1-1 0,1-2 0,0 1 0,0-1 0,1 1 0,3 0 0,1 0-493,2 1 0,1 2 0,-26-12 0,9 3 1,8 10-1,7 6 0,9 8 275,4 6 0,-3 11 0,3 6 0</inkml:trace>
  <inkml:trace contextRef="#ctx0" brushRef="#br0">14943 12821 7989,'0'-27'0,"-1"8"0,-2 7 0,-2 10 264,-5 8 1,7 8-1,-6-2 1,-1-4-1,-4-3 1,-3-4-1,-6 1 1,-2 1 0,-3 1-1,-3-1 1,-5 0-1,-2 0 489,-2 2 0,4 3 0,1-3 0,-1-1 0,1 1 0,1 1 0,2 1 0,7 2 1,6 0-528,4 0 0,9 1 1,8 6-1,13 4 1,14-1-1,17 2 0,15-2 1,-24-9-1,1-1-208,5 0 0,0-2 0,3 1 0,0-1 0,0 0 0,0-2 0,1 0 0,-1-1 0,1-1 0,0-2 1,0 1-1,0-2 0,-3 0 0,-2-2-293,-3 1 1,-2-2 0,29-3 0,-15-6 0,-10 2 0,-7-3 0,-10-1 390,-9-2 1,-11-5 0,-14 2 0,-12-2 0,-14-2 0,-13-1 0,-14 2 62,25 12 1,-1 2-1,0 1 1,-1 1 0,-2 0-1,0 1 1,-2 1 0,0 1-1,1 0 1,0 0 0,0 1-1,-1 1 90,4 0 1,0 0 0,-33 7-1,11 2 1,4 1 0,13-1-1,10 3 1,13 2-125,9 5 1,9-2 0,15 5 0,17-2 0,21-1 0,18-2-383,-29-9 1,3 0 0,9 1-1,2-2 1,0-3 0,1-1 0,1 0-1,1-1 1,2 0 0,-1-1-1,-2 0 1,-1 0 0,-3 0 0,-1-1-159,-2-1 1,-2-1-1,29-4 1,-8-5-1,-17 2 1,-15 1 0,-13-3 436,-9-4 0,-16 1 0,-19-4 0,-18 1 0,-15 0 0,-16 2 0,34 9 1,-2 1 257,-2 1 1,-2 1 0,-5 0 0,0 2 0,2 1 0,1 2 0,0-1 0,0 0 0,1 0 0,1 0 0,4 0 0,0 1 101,-34 4 0,12-2 0,19 5 1,8 1-1,8 0 0,9 0-491,8 2 1,7-4 0,12 0 0,10-1 0,9-1 0,8-1 0,4 1-1137,4-2 1,-4-2 0,0-1-1,-9-1 1,-7-2 0,-6-2-817,-4 2 1,-18 8 2040,-9 4 0,-27 14 0,-9 5 0</inkml:trace>
  <inkml:trace contextRef="#ctx0" brushRef="#br0">23621 11501 8411,'0'-9'0,"2"2"0,0 0 0,4-1 307,2-2 1,-1-2-1,4 0 1,-3 2-1,1 1 1,0 0-1,-1 0 1,-1 2 550,0 1 0,-4 3 1,2 7-1,-4 5 1,-1 3-1,2 3-263,2 3 0,-2 2 1,4 7-1,-2-2 0,2 0 1,0 1-602,0 2 0,0 1 1,-2-2-1,4-2 1,1-1-1,-1-3-1376,3-2 0,1-1 0,2-5 1,3-1-1,1-3 1382,-2-5 0,5-8 0,-1-4 0</inkml:trace>
  <inkml:trace contextRef="#ctx0" brushRef="#br0">24034 11395 8411,'8'-27'0,"-4"2"2521,-2 3 1,-2 10-1925,0 12 0,-2 12 0,-2 11 1,-5 7-1,-3 7 0,-1 4 1,-2 5-1,-3 3 430,-4 6 1,3-2 0,1 5-1,3-5 1,2-2 0,1-2-2041,3 1 1,-1 0 0,4 1 0,0-4 0,0-1 1012,3-3 0,1-8 0,2-2 0</inkml:trace>
  <inkml:trace contextRef="#ctx0" brushRef="#br0">24607 11181 8382,'5'-17'2665,"-1"-1"0,7 6-2050,-2 8 1,1 4 0,0 4 0,-2 5 0,-1 4 0,-1 4-70,0 0 1,3 12 0,-5-3 0,-1 2-1,0 2 1,0 0-954,2 1 1,-1 0 0,-4-5-1,0 0 1,2-3 0,1-1-3183,1 2 1,0-5 3588,-4-1 0,-5-3 0,-3-2 0</inkml:trace>
  <inkml:trace contextRef="#ctx0" brushRef="#br0">24514 11395 9169,'-1'-30'5665,"-4"3"-5331,4 10 1,1 11 0,10 6 0,5 0 0,4 0 0,2 1 0,3 2 0,1 3-646,1 2 0,6-4 0,0 3 0,1-1 311,-1-3 0,5 5 0,-3-1 0</inkml:trace>
  <inkml:trace contextRef="#ctx0" brushRef="#br0">25181 11315 8353,'-9'-27'767,"0"0"0,6 8 0,0 18-78,6 4 0,4 1 1,8-4-1,3 2 1,4 1-1,3 1 1,2 0-1,0 2-1282,-1 3 0,-1-1 0,-1-1 0,-3 0 593,-2 1 0,5 1 0,-3 4 0</inkml:trace>
  <inkml:trace contextRef="#ctx0" brushRef="#br0">25101 11515 10119,'9'-9'1067,"-1"0"1,3 4 0,5 11 0,2 0-1026,-2 0 0,3 0 0,1-3 0,-1 3 1,3 0-1,2 0 0,4-2-42,0 2 0,0-4 0,-1 4 0</inkml:trace>
  <inkml:trace contextRef="#ctx0" brushRef="#br0">25927 10982 13332,'13'-34'443,"-5"17"1,-4 22 442,-2 18 0,-2 17 0,0 5 1,-2-1-1,-2 4 0,-6 5 1,-5 9-1,-5 6-807,0 3 1,9-28 0,1 0-1,-2 0 1,0 0 0,2 1-1,0-1 1,-1 2 0,1-1-1,0-1 1,1-1-120,-1-2 1,0 1 0,-2 9 0,1 1 0,0-3 0,1 0 0</inkml:trace>
  <inkml:trace contextRef="#ctx0" brushRef="#br0">16089 13554 7937,'0'-33'0,"-4"6"0,0 1 0,1 7 763,7 10 1,-2 4 0,3 8-1,0 3 1,-1 2 0,-1 2-1,-1 3 1,-5 5 0,-5 6-1,-6 5-14,-6 7 1,-8 2-1,-7 2 1,-4 0-1,-2 0 1,-2 0-1,-2 0 1,2 0-1,3-1 1,3-2-366,2-2 0,7-5 1,0 1-1,4-3 0,2-3 1,1-1-1,3-3-1622,3-2 0,2-1 1,0-3-1,-1-1 1,2 1-1,2-3-2397,1 0 0,0-5 3635,-4 2 0,0-6 0,-1 3 0</inkml:trace>
  <inkml:trace contextRef="#ctx0" brushRef="#br0">15263 14193 8650,'-13'-10'0,"-1"-2"0,1 0 890,0 2 0,-1 7 0,1-3-116,0 0 0,4 5 1,1-2-1,2 6 0,4 6 178,0 2 0,2 9 0,0 3 1,0 6-1,0 3 0,0 1 1,0 1-787,0 0 1,10-5-1,7 3 1,6-4 0,10-3-1,3-3-1440,-1-4 0,8-5 0,-3-4 0,2-5 1,-3-2 1273,-3-2 0,3-6 0,-5-1 0</inkml:trace>
  <inkml:trace contextRef="#ctx0" brushRef="#br0">13530 14127 7942,'2'-12'1526,"2"2"-1135,5 1 1,3 1 0,1-2 0,0 1 0,1-1 0,-1-1 0,0 1 962,1 1 1,-5 0 0,-3-3-806,-5 3 1,-5 4-1,-14 6 1,-4 3-1,-4 5 1,-2 6-1,0 4 168,1 4 1,-7 9-1,8-4 1,-1 3 0,5 2-1,9-5-511,7-4 0,4 4 0,5-4 0,6-1 0,10 1 0,9-3 0,9-3-1146,6-4 0,3-6 1,5-4-1,-4-2 1,-1-2-1,-3-2 1,-3-4-8892,-5-7 9780,4 0 0,-11-13 0,5 6 0</inkml:trace>
  <inkml:trace contextRef="#ctx0" brushRef="#br0">14077 13914 8070,'-5'-18'247,"1"0"422,-1 6 1,7 5 0,2 4 0,7-2 0,5 2 0,6 2 0,3 1 0,2 0 432,0 0 1,4 1 0,0 2 0,-2 3 0,-2 2 0,-5 2-774,-4 2 1,-5 1-1,-4 1 1,-4 0-1,-5 3 1,-5 2 0,-5 0-301,-6 0 0,-5 4 1,-6-6-1,1 1 0,-1-2 1,2-1-1384,3-3 0,2-2 0,11 2 0,9-4 1354,14-8 0,14-12 0,6-9 0</inkml:trace>
  <inkml:trace contextRef="#ctx0" brushRef="#br0">14650 13820 8009,'-27'-6'0,"2"0"0,3 2 0,5 11 1214,7 14 1,0 7-1,5-3 1,2-2 0,2-4-1,2-1 1,5-1-526,8 0 0,8 2 1,10-3-1,5-2 1,0-6-1,2-2-1202,-1-3 0,-3-7 0,-6-6 0,-5-7 1,-6-3-1,-5-4 0,-4-1-31,-5-3 0,-10-2 0,-7 3 0,-9 1 0,-8-1 0,-4 2 0,-1 3-168,-1 4 0,6 4 0,-1 4 712,3 1 0,19 0 0,5-4 0</inkml:trace>
  <inkml:trace contextRef="#ctx0" brushRef="#br0">16689 13527 9020,'-13'-25'0,"0"3"1252,-1 4 0,1 9-916,0 5 0,5 10 0,5 7 1,8 8-1,8 5 0,9 5 515,8 5 1,0 2-1,5 4 1,4 2-1,1 4 1,3 0 9,0 1 0,-3-4 0,5 2 0,-2-1 0,-6-3 1,-3-2-1,-5-1-1822,-6 0 0,1-1 0,-6-2 1,-2-4-1,-1-2 961,-2-2 0,1-9 0,-1 5 0</inkml:trace>
  <inkml:trace contextRef="#ctx0" brushRef="#br0">17542 13554 7941,'8'-6'0,"-1"3"0,-2-6 0,4-1 763,2-2 0,-3 3 0,-2 1 0,-2 1 0,2 0 1,0-4 73,0-1 0,-3 5 1,-7 4-1,-5 8 1,-3 6-1,-3 7 1,-1 3-1,-2 3-390,2 1 1,1 1 0,3 1 0,3 0 0,5-2 0,2-1-267,2-2 0,6-6 0,4 2 0,7-3 0,3-2 0,3-1-791,-1-3 0,0-3 1,3-6-1,-1 0 0,-3 0 1,-2 0-3476,-3 0 1,4-6 4084,-3-3 0,1-3 0,-5-1 0</inkml:trace>
  <inkml:trace contextRef="#ctx0" brushRef="#br0">18222 13380 7966,'-4'-13'0,"-2"1"1027,-1 3 0,4 2 452,-2 3 0,4 1 1,2-5-142,4 2 0,-4 3 1,4 8-1,-4 4-954,-1 2 1,-1 1 0,-2-1 0,-3-2-1,0 1 1,-2 2-796,1 1 1,2 0-1,-2 1 1,0-1-1,1 0-343,0 1 0,1-5 0,7-2 0,2-1 0,5-3 368,3-2 0,1-1 1,1 0-1,0 0 1,3 0-1,1 0-335,-2 0 1,5 0 720,1 0 0,3 6 0,2 2 0</inkml:trace>
  <inkml:trace contextRef="#ctx0" brushRef="#br0">18196 13714 7922,'-21'0'0,"5"-2"900,5-2 1,7 2 0,8-2-502,5 2 1,4 2-1,5 0 1,6 0-1,6 0 1,4-1-1,1-2 1,1-2-306,1 2 0,1 2 0,1 1 1,-2 0-1,-3 0 0,-2 0-1996,-2 0 0,-3 0 1902,-5 0 0,3 0 0,-4 0 0</inkml:trace>
  <inkml:trace contextRef="#ctx0" brushRef="#br0">18969 13554 9313,'-27'-30'1635,"0"3"0,5 11 1,2 18-1,-1 8-1159,0 6 1,5 4-1,-2-4 1,5 2 0,4 1-1,4 2 1,7 4 0,7 3-339,8 6 0,18-4 0,7-2 0,6-6 0,4-4 0,-3-6-1010,-2-7 1,-3-3-1,-5-4 1,-4-1 0,-5-4-1,-8-5 1,-8-7 83,-8-5 0,-20-4 1,-11 0-1,-15-2 0,-10 2 1,-11-1 276,-7 1 0,32 16 1,-1 1 510,-5 2 0,0 1 0,3 0 0,-1 1 0,-6 0 0,1 0 0</inkml:trace>
  <inkml:trace contextRef="#ctx0" brushRef="#br0">14263 15020 7890,'0'-25'1386,"0"2"0,2 6 0,1 9-1094,1 8 0,7 11 0,-4 9 1,2 5-1,-2 9 0,1 8 1,-2 7 533,-1 3 1,1 2 0,-1 3 0,2 2 0,2 0-1,0 0 1,1-4-1803,2-4 0,6-6 1,1-6-1,1-4 1,0-5 975,1-6 0,7-11 0,6-7 0</inkml:trace>
  <inkml:trace contextRef="#ctx0" brushRef="#br0">14610 14993 8738,'-2'-53'1373,"-2"8"0,8 22 0,2 15 1,9 10-885,7 7 0,9 2 0,6 4 0,6 2 0,8 3 1,5 5-1,8 8 0,-30-15 0,0 1-268,1 1 0,1 0 0,2 4 0,-1 1 0,1 1 0,-1 0 0,0 0 0,1 1 0,1 1 0,-1 0 0,-2-1 0,-1 0-629,-2-2 1,-1 0-1,0 2 1,-1 1 0,20 21-1,-8-3 1,-12-5-1,-11-5 28,-11-5 1,-14 0 0,-11-5-1,-14-5 1,-16-5 0,-11-2 0,-13-2 380,32-8 1,-1 0 0,-1 2 0,0-1 0,-5-2 0,-2 0 0,0 0 0,-1 0 0,2 0 0,-1 1 0,1-1 0,0 0 357,1 0 1,1 0 0,-27 7 0,6-2 0,13 1 0,12-1 0,9 3-360,7 1 0,11 1 0,7 0 0</inkml:trace>
  <inkml:trace contextRef="#ctx0" brushRef="#br0">12250 15673 7885,'8'-14'562,"-4"1"-160,4 0 0,-5 4 0,6 1 0,1 3 0,2 2 0,1 1-68,0 2 1,-4 0 0,0 2 0,2 2 0,0 5 0,3 3 0,-2 1-1,-2 2 1,-1 1 0,1 3 871,2 2-1498,1 1 0,5 1 0,1-3 158,2 0 1,-2 2 0,7-6 133,2-4 0,1-5 0,-2-7 0</inkml:trace>
  <inkml:trace contextRef="#ctx0" brushRef="#br0">12664 15499 7957,'-27'-25'0,"2"5"1076,3 6 0,2 8 1,7 12-1,0 8-538,-1 6 0,-3 1 0,-1 1 0,3 2 1,3 3-1,3 2 0,0 4 0,2-1-1110,3 1 0,2 2 1,4-2-1,2-2 0,6-1 1,5-5 571,3 0 0,12-6 0,-2 1 0</inkml:trace>
  <inkml:trace contextRef="#ctx0" brushRef="#br0">13117 15406 8026,'-13'-12'1126,"-5"1"1,1-6-317,6 13 1,2 8-1,6 10 1,-2-1-1,2 2 1,2 1 0,1 3-1,0 2-386,0 3 0,3 7 1,4 4-1,7 4 1,2 1-1,2-2-424,-1-2 0,7 8 0,-3-2 0</inkml:trace>
  <inkml:trace contextRef="#ctx0" brushRef="#br0">12997 15833 7839,'-12'-42'0,"3"7"0,5 7 0,8 19 0,5 4 504,3 4 0,7-5 1,3-2-1,4 0 0,2-1 1,1 0-1,4 1 1714,1 4-2218,2-4 0,9 7 0,3-5 0</inkml:trace>
  <inkml:trace contextRef="#ctx0" brushRef="#br0">13557 15406 7990,'-12'-29'4096,"3"2"1,5 9-4610,8 14 1,0 2-1,8 4 1,3 1 0,3 3-1,3 0 513,1-1 0,6 6 0,-7-4 0</inkml:trace>
  <inkml:trace contextRef="#ctx0" brushRef="#br0">13517 15593 9092,'-6'-18'1601,"-3"0"0,5 6-1634,4 8 0,5 2 0,10 2 0,3 0 0,4 0 0,3 2-351,2 2 1,4-1 383,0 6 0,0-6 0,-4 3 0</inkml:trace>
  <inkml:trace contextRef="#ctx0" brushRef="#br0">13583 15753 7828,'-19'-6'670,"6"-2"1,0-2-454,7 6 1,6 4 0,6 8 0,5-3 0,9-4 0,5-1 0,9-1-218,7-4 0,7-2 0,5-6 0</inkml:trace>
  <inkml:trace contextRef="#ctx0" brushRef="#br0">14063 15380 7977,'-32'-8'0,"-2"-2"337,0-2 0,7 13 0,8 20 0,1 10 1011,0 9 1,-4 8-1,4-1 1,2 2-1,3 6 1,4 1 0,6 6-2498,6 0 0,13-4 1149,15 0 0,3-9 0,12-3 0</inkml:trace>
  <inkml:trace contextRef="#ctx0" brushRef="#br0">17369 15073 7959,'-25'-18'0,"3"0"0,3 1 0,5 5 0,2 1 1157,3 3 1,5 6-1,8 2 1,5 8-337,3 3 0,-3 10 1,-1 4-1,-3 8 1,-2 4-1,-1 6-305,-2 3 0,-2 4 0,-2 5 0,-5 3 0,-3-2 0,-1 3 0,0-3-1210,-1 2 1,2-2-1,3-4 1,5-3-1,3-6 1,1-4 35,0-4 0,5-7 1,6 0-1,5-5 1,6-4-1,5-3 1,4-3 552,5-4 1,4 2 0,4-7 0,8-1 0,7-3-1,9-3 1,5-1 353,-35 2 1,1 1-1,-1-2 1,1 0-1,-1 0 1,1 0 0,-1 0-1,-1 0 1,1-1-1,0 1 1,36-3 128,-3 0 0,-4-5 0,-3 2 0,-4-4 1,-1-3-1,-4-3 0,-4-4-1379,-7-5 745,-8-4 1,-5-10-1,-9-4 1,-6-6-1,-7-7 1,-9-3 126,-7-2 0,-4 27 1,-2 0-1,-20-31 1,14 33-1,-3 1 1,-3 0-1,-2 1 1,-1 1-1,-2 0 239,0 1 1,-2 2 0,-8-1 0,-3 2 0,3 3 0,-1 2 0,-2 3-1,0 2 1,-1 3 0,0 3 0,3 4 0,0 1 0,-1 4 0,1 1 914,-2 0 1,1 2-1059,1 2 0,1 2 0,1 0 0,1 1 0,-26 11 0,12 2 0,9 0 0,11 1-1529,6 3 1,15 8 1561,11 1 0,17 6 0,11-3 0</inkml:trace>
  <inkml:trace contextRef="#ctx0" brushRef="#br0">18902 15593 7831,'6'-8'308,"1"4"0,7 7 0,-1 1 1,0 1-1,2 1 0,2 1 0,2 3 1,0 2-1,2 3 0,0 0 0,1 1 1,0 1 42,0 0 1,-1 5 0,3-4 0,-4-1 0,0-3 0,-3 0 0,1-1-2688,0 0 0,4-4 2336,-4 0 0,6-6 0,-4 3 0</inkml:trace>
  <inkml:trace contextRef="#ctx0" brushRef="#br0">19395 15686 7831,'-13'-21'0,"-6"-2"0,-3 5 0,-4 3 171,0 5 0,-1 4 0,0 6 1,2 0-1,2 1 0,2 5 1,0 6-1,2 6 640,0 3 1,-4 5 0,7 5 0,3 0 0,4 0 0,3 1 0,3-1-1333,1 1 1,10-8-1,5 3 521,8-2 0,10-6 0,3 0 0</inkml:trace>
  <inkml:trace contextRef="#ctx0" brushRef="#br0">19702 15579 12494,'-2'-17'0,"-2"0"516,-5 6 0,3 9 0,2 11 0,2 4-423,2 5 0,-4-3 0,-1 4 1,2-1-1,2 1 0,1 2 0,1 3-838,4 1 1,2 1 0,7 1 744,-1 0 0,6 5 0,2 2 0</inkml:trace>
  <inkml:trace contextRef="#ctx0" brushRef="#br0">19542 15846 7824,'-12'-16'0,"3"-5"0,5-1 1174,2 3 1,10 10-1,5 4 1,8 4-982,4 1 0,6-2 1,3-1-1,3-3 1,6 0-1,2-1 1,2 1-194,0 0 0,-4-4 0,3 2 0</inkml:trace>
  <inkml:trace contextRef="#ctx0" brushRef="#br0">20129 15659 7834,'-5'-13'2820,"1"0"0,-1 7-2506,5 6 1,6 0 0,4 4-1,5-1 1,5 2 0,0 2-1,4 2 1,1 0-1047,2 1 1,4 2-1,0 1 1,-1 1 0,-2-1 731,-2 0 0,1 1 0,0-1 0</inkml:trace>
  <inkml:trace contextRef="#ctx0" brushRef="#br0">19982 15993 8270,'0'-14'0,"1"2"0,5 2 720,8 1 1,3 6 0,7-1 0,-2 2-830,2 2 1,6-6 0,2-3 0,2-1 0,5 0 108,4 1 0,-2-6 0,5-6 0</inkml:trace>
  <inkml:trace contextRef="#ctx0" brushRef="#br0">20662 15433 7917,'0'-27'-5,"1"8"1,4 6 975,4 7 1,7 4 0,5 2 0,2 0 0,7 2 0,1 1 0,2 3 0,-4 1-462,-1 3 0,-2 2 0,-4 3 0,-4 1 0,-5 4 0,-4 0-892,-5 4 0,-10-3 1,-7 1-1,-9 2 1,-8 2-1,-5 2 65,-4-1 1,1 6-1,2-10 1,6 0 0,7-1-1,5-3 1,5 0 712,4-2 0,12-3 1,14 0-1,16-1 1,13-1-1,12-3-543,5-5 0,11-2 0,-35-2 0,1 0 147,1 0 0,1 0 0,3-3 0,0 0 0,-1-1 0,0 0 0</inkml:trace>
  <inkml:trace contextRef="#ctx0" brushRef="#br0">15463 16073 8008,'-13'-27'283,"1"2"1,3 3 596,4 4 1,4 7 0,1 2 0,1 1-1,4 0 1,7 5-221,8 6 0,1 6 0,12 9 1,2 4-1,2 5 0,5 4 1,1 4-513,0 4 1,3 5-1,0 1 1,1-2 0,2-2-1,-2-1-2596,-2 0 1,2 0-1,2 0 2448,3 0 0,1-6 0,0-1 0</inkml:trace>
  <inkml:trace contextRef="#ctx0" brushRef="#br0">17089 16206 7870,'-12'-28'0,"-5"-3"0,-1 7 0,0 18 668,3 13 1,0 17 0,-2 1 0,-4 0-1,-1 2 1,0-3 0,-2 2 0,0 3-807,2 2 1,3 9-1,5-2 1,1 4-1,1 4 138,3-1 0,-9 7 0,4-4 0</inkml:trace>
  <inkml:trace contextRef="#ctx0" brushRef="#br0">15903 17179 7869,'-19'-33'0,"4"11"0,-3 1 0,5 8 732,4 4 0,3 7 1,6 2-1,1 9 0,4 8 1,2 6-1,2 7 0,0 7 1,1 7-1,2 8-301,2 5 0,-6 5 0,0-2 0,-2 3 0,-2 2 0,1-3 0,1-1 0,-1-7 1,4-3-1292,3-7 0,-6-10 1,7-7-1,1-8 1,1-5 859,2-6 0,7-8 0,-3-7 0</inkml:trace>
  <inkml:trace contextRef="#ctx0" brushRef="#br0">16076 17112 8732,'13'-44'0,"1"1"0,1 6 1821,2 9 0,6 8 1,9 11-1,8 8-1456,8 8 1,11 1 0,7 7 0,9-5 0,-35-4 0,1 0 0,3 1 0,1 1 0,3 1 0,0 1 0,3 0 0,0 2-316,3 2 1,-1 0 0,-3 0-1,-1 0 1,5 4 0,-1 0 0,-2-1-1,-1 1 1,-3 0 0,-1 0 0,-5-1-1,-1 1-584,-3 1 1,-3-1-1,29 20 1,-17 0-1,-11-1 1,-13 3-1,-13 1 352,-13 7 0,-21 1 0,-26 4 1,21-25-1,-3-1 0,-6 3 0,-2 1 1,-2-1-1,-2 0 165,-3 1 1,-2-1 0,0-1 0,0-2-1,-3-1 1,1-1 0,0-2 0,1-1 0,1 0-1,0-1 1,3-2 0,2-2 0,2-1 0,1-1-91,5-2 0,0-1 0,-22 6 0,7 0 0,6-5 0,8-4 0,5-5-4060,5-2 4167,7-2 0,-4 0 0,4 0 0</inkml:trace>
  <inkml:trace contextRef="#ctx0" brushRef="#br0">17969 17485 7893,'-6'0'733,"6"0"1,9 0-1,7 0 1,7 0-1,2 0 1,3 0-1,1 0 1,3 0-1,-3 0 1,-1 0 181,-1 0 0,-2 0 0,-3 0 0,-5 2 0,-7 2-943,-6 5 1,-9 3 0,-10 3-1,-10 1 1,-9 2 0,-5 0 294,-1 1 1,-3-4 0,2 4-1,5-1 1,5-1 0,7 0 1230,4-3-1321,8 0 1,6-1 0,9 0 0,6 1 0,8-1 0,9-1-494,5-3 0,6 1 0,4-5 0,-1-2 0,0-2 0,-1-1-1221,-5 0 1,-5 0-1,-4 0 1,-2 0-1,-6 0 1,-2 0 1536,-1 0 0,-1 0 0,0 0 0</inkml:trace>
  <inkml:trace contextRef="#ctx0" brushRef="#br0">18676 17472 7848,'0'-7'2364,"1"1"0,3 6 0,5 1-2188,3 4 0,3-4 0,3 3 0,4-1 0,3 0 0,0 2-1332,-2-2 0,2 0 0,-3 0 1156,3 1 0,-4 6 0,-2-2 0</inkml:trace>
  <inkml:trace contextRef="#ctx0" brushRef="#br0">18636 17685 7848,'-14'0'1607,"8"0"0,6 0-1462,8 0 0,9 0 0,7 0 0,4 0 0,5 0 0,1 0 0,4-1-145,5-4 0,5-2 0,5-7 0</inkml:trace>
  <inkml:trace contextRef="#ctx0" brushRef="#br0">19115 17565 7877,'-1'-13'0,"-3"0"244,2 11 1,-4 4 0,6 11-1,2 0 1,1 2 0,4 1-1,2 4 1,4 0 0,1 4-1,2 1 212,-1 2 0,-1-2 0,1-1 0,2-2 0,2 0 0,2 0 0,1-1-92,-2-2 1,6-1-365,-4-5 0,3 1 0,2-1 0</inkml:trace>
  <inkml:trace contextRef="#ctx0" brushRef="#br0">19435 17658 7847,'-19'-19'186,"0"4"0,-5-2 0,2 3 0,0 5 781,1 5 1,-3 3 0,7 2 0,-1 3 0,0 5 0,2 3 0,2 3 0,4 1-756,0 2 0,-1 9 1,2-2-1,5 2 0,4 2 1,6 1-213,7 2 0,6-9 0,8 2 0</inkml:trace>
  <inkml:trace contextRef="#ctx0" brushRef="#br0">20142 17179 8892,'4'-18'740,"1"0"0,-1 0-324,-4 5 1,-4 7-1,-2 6 1,-2 8-1,-2 6 1,-3 7-1,-5 9 511,-4 7 1,0 3-1,-5 10 1,-4 3 0,-3 2-1,-2 7-1095,17-28 1,1 0-1,-10 30 1,1 3-1,4-2 1,2-1-1,3 1-326,3 1 0,3-12 0,2 3 0,3-5 494,1-4 0,-5-8 0,4-8 0</inkml:trace>
  <inkml:trace contextRef="#ctx0" brushRef="#br0">20089 17778 7722,'0'-38'2506,"0"2"1,-5 10-1,2 9-2874,5 7 0,-1 4 0,8 6 0,1 0 0,2 0 0,3-1 0,1-2 0,4-2 588,0 2 0,3 2 0,3 1 1,1 1-1,1 4 0,2 2-204,1 1 0,-2 3 1,-5-2-1,-3 3 1,-2 1-1,-4 1 493,-5-1 0,1 0 1,-6 2-1,1 2 0,0 0 1,-3 1-1,0 0 68,2 0 0,-4 1 1,5-3-1,-1 2 0,0-2 1,3-1-475,2-2 0,-2-1 1,-1-1-1,0-4 0,-1 0 1,0 1-463,-3 2 1,-13-2 0,-9 0 0,-9 1 0,-10 0 0,-6 0 0,-8 0-614,-4-2 1,-3 5-1,4-3 1,0 4-1,5 4 972,2 0 0,4-5 0,4-6 0</inkml:trace>
  <inkml:trace contextRef="#ctx0" brushRef="#br0">16729 18391 8039,'-20'0'0,"-4"2"0,6 2 0,3 5 0,5 3 0,0 6 120,5 0 0,2 5 1,8 0-1,5 3 0,8 4 1,8 1-1,11 2 0,9 2 1,8 5-1,2 3 1,3 3 372,-28-22 0,0 1 0,1 1 0,0 1 0,2 1 0,2 0 0,2 2 0,2 0 0,2 0 0,1 0 0,2 2 0,0 0 0,0 0 0,0 1-248,0 0 0,-1 1 0,5 3 1,0 1-1,-2 1 0,-1-1 0,0 1 1,-1-1-259,0 2 1,0-1 0,-1-3 0,-1 0 0,-3 1-1,-1-1 1,-2-2 0,0 0 0,-3-1 0,-1-1-1,-4-3 1,-1 0 0,23 26 0,-7-6-229,-2-2 0,-10-9 0,-4-5 0,-5-3 0,-4-2 0,-4-5 163,-5-2 0,2 1 0,-5-4 1,2-2-1,0-1 0,1-1-2466,2-1 0,3-1 2544,3-3 0,3 2 0,5-3 0</inkml:trace>
  <inkml:trace contextRef="#ctx0" brushRef="#br0">19129 19951 7831,'-6'-14'1168,"4"20"1,-2 14 0,4 15-804,4 13 0,4 8 0,5 2 1,0-2-1,2 2 0,2 1 0,2 4 1,0 0-325,0-3 1,4 3-1,-4-6 1,0-2 0,0-3-1,-1-6-448,1-5 0,-4-1 0,4-13 407,1-6 0,-6 1 0,6-1 0</inkml:trace>
  <inkml:trace contextRef="#ctx0" brushRef="#br0">19502 20257 7831,'1'-12'1736,"4"4"1,19 5-1,14 13 1,10 12-1570,6 11 1,3-1 0,-4 1 0,-3-2 0,-2 2 0,-7 1-1,-2 3 1,-7 1-521,-2 2 1,-5 0 0,-3 2 0,-5-1 0,-7-1 0,-9-4-47,-8-2 1,-15-11 0,-21 2 0,-10-4-1,-11-6 1,-4-5-92,-6-5 1,3-7 0,-2-7-1,2-10 490,35 6 0,1-2 0,-1-4 0,1-2 0,1-3 0,1 1 0</inkml:trace>
  <inkml:trace contextRef="#ctx0" brushRef="#br0">22808 11741 9377,'0'5'137,"4"5"0,2 21 1,0 3-96,0 0 0,4 5 0,-1-2 1,2 4-1,1 7 0,1 0 1,6 6 167,5 1 0,8 4 0,-15-25 0,1 1 0,0 3 0,1 0 0,0 1 0,0 0 0,2 4 0,0 0-44,-1 1 0,1 1 0,-1 0 0,0 2 1,-2 4-1,0 2 0,-2-2 0,-1 1 0,-1 1 1,-2-1-1,0 2 0,-1 1-182,-2-1 1,-1 1 0,0 0 0,-2 0 0,-1 2 0,-1 1 0,-2-1 0,0 0 0,-1-1 0,-1 1 0,1 0 0,-2 0 0,1-1 0,-1 0 20,-1 2 1,0 0 0,-2-3 0,0 1 0,-2 1 0,-1 0 0,0-1 0,0 0 0,1 2 0,-1-2 0,1-1 0,0 0 84,2-1 0,-1-1 0,0-1 0,0-1 0,2-4 0,0 0 0,0-4 0,0 1 1,0-1-1,-1 0 0,0-3 0,0 0 2,0 0 0,-2 0 0,0-1 0,-1 0 0,-1 2 0,-1 0 0,0 0 0,-1 1 0,1 1 0,-1 1 0,0 0 0,-1 1 0,0 1 0,0 0-85,-3-1 0,0 0 0,0 1 1,0 0-1,-3 1 0,0 1 0,0 0 1,-1 0-1,2-1 0,-2 1 0,0 0 1,-2 1-59,-1 1 0,-1 0 1,-1 0-1,-1 0 1,-3 1-1,0 0 1,1-1-1,-1 0 1,0-1-1,-1 1 1,-1 1-1,0 0 1,-1 1-1,0 0-3,-1-1 0,1 0 1,-1-1-1,1-1 1,2-2-1,0-1 1,-2 1-1,1 0 1,-1-1-1,0 1 1,1-1-1,-1 1 125,2 0 0,0-1 0,-2 1 0,1-2 0,-1 1 0,0-1 0,0-1 0,0 0 1,-2 1-1,0-1 0,0 1 0,-1-1-29,-1 1 0,1-1 0,2-2 0,0-1 1,0 2-1,0 0 0,0 0 0,0 0 1,-1 0-1,1 1 0,1 0 0,0-1 1,-1 0-1,1-1 28,-1-1 1,1-1 0,2-2 0,0 0 0,-1 0 0,0-1 0,1 1 0,0 0 0,0-1 0,1 0 0,0-1 0,-1-1-4,2-1 1,0 0-1,1-1 1,0 1 0,-1-1-1,-1 0 1,0 0 0,0 0-1,1-1 1,-1-1-1,1-1 1,0-1-117,-23 26-1,2-1 1,5-9 0,1 4 0,2-3 0,2-3 0,3-4-217,3-4 1,3-4-1,3-7 1,3-3-1,5-2 1,6-4-539,2-5 0,6 2 1,-2-3 231,4 3 0,1 1 0,-2-1 0,-1-2 473,-1-1 0,-6-4 1,-1 3-1,-4 3 1,-2-1-1,0 1 282,3-3 1,0-3-1,-1 2 1,-1 1-1,-2-2 231,2 0 0,1-2 0,2-3 1,0 2-117,-1 2 0,5 1 0,2-2 0,0 4 0,1 0-1401,0 1 0,1-4 0,8 2 1103,6-1 0,12-1 0,13-5 0</inkml:trace>
  <inkml:trace contextRef="#ctx0" brushRef="#br0">19289 20990 7742,'0'-13'0,"0"0"232,0-1 1,0 5 0,0 1 0,1-1-62,4 1 1,-4 4-1,2 7 1,-6 3-1,-6 0 1,-1 1-1,0 0 1,1 2 207,-2-1 0,-5 2 0,-2-4 0,2 1 0,0 4 0,-2 1 0,-3 1 0,-1 0-281,0 1 1,-1-1 0,-3 0 0,-1 1 0,-1-1-69,-3 0 0,0-4 0,-6 0 0,-3 0 0,0 0 0,-5 0 0,1 0 175,-2-2 0,-7-1 1,1-6-1,-1 0 0,-4 0 1,4 0-1,0 0-183,-1 0 0,8 0 1,-7 0-1,1-2 0,2-1 1,-2-3-1,2 1-224,-1-1 1,-5 0-1,4 3 1,-3-3-1,1-2 1,0 0 90,-1 0 0,-5-4 1,0 3-1,1-1 0,-2 0 1,4 1 117,2-2 1,-7 0 0,5-3 0,-2 2 0,1 1 0,4 0 0,0-2 48,1-2 1,1 3 0,2-6 0,1 4 0,-1 0 0,-2 0 21,-2-4 1,0 1 0,-3-3 0,-2 0 0,-2 4-1,-4 0 1,-4 0-44,31 7 0,0 0 0,-1 0 1,0 0-1,-2 2 0,0 1 1,0-1-1,1 0 0,-3 0 0,1 0 1,0-1-1,0-1-58,-2 1 1,0-1 0,-2-2-1,1-1 1,1 3 0,2-1-1,-1 0 1,1-1 0,0 0-1,1-1 1,2-1 0,0 0-1,-1 0 1,1 0 18,0-1 0,0 1 0,-1 0 0,0 0 0,0-1 0,1 1 0,0 0 0,0-1 0,0 0 1,1 0-1,-2-1 0,0-1 0,0-1 0,1 0 77,0 0 0,0 0 0,-2 0 0,0 0 0,3 1 0,-1 1 0,-1-3 0,0 0 0,-1 0 0,-1-1 0,2 1 0,0-1 69,1 1 1,0 1 0,-3 0 0,-1 0-1,4-2 1,0 1 0,0 0 0,-1 1-1,0 0 1,0 0 0,2 1 0,1-2-204,0 0 0,0-1 1,-1 1-1,0-1 0,3 1 1,-1-1-1,1 1 0,1-1 1,-1 0-1,2-2 0,-1 0 1,1-1-1,-1 0 0,1 0-39,0-1 0,0 0 1,-1 2-1,1-1 0,-1-3 1,1 0-1,-1-2 0,0 0 1,0-1-1,0 0 0,0-1 1,0 0-1,2 1 1,0-1 190,2 0 0,-1 0 0,0-4 0,0-1 1,2 2-1,-1 1 0,0-1 0,1 0 1,-1 0-1,0 0 0,2 2 0,0 0 60,1 1 1,-1 0 0,0-3 0,0 0 0,1 0 0,-1 0 0,2 1 0,0 0 0,1 0 0,0 0-1,1 1 1,1 1 0,0-1 0,0-1 336,0 0 1,0 1-724,-19-20 1,19 20 0,1-1 0,-18-21 0,0-1 0,0-5 54,0-1 0,3 1 0,-2-4 1,18 31-1,1-1 0,-1-1 1,2 0-1,-1 0 0,1-2 1,1 1-1,0 0 170,0 1 1,-1 0 0,1-5-1,-1 0 1,1 3 0,1 0 0,1 0-1,1-1 1,0 1 0,2-1-1,-13-32 115,4 0 0,10 30 0,1-1 1,-9-29-1,1-3 0,9 34 1,1 0-1,-8-36 0,3-1-100,0 0 1,1 0-1,6 36 1,1-1-1,-1 1 1,0 1-1,1-1 1,-1 0-1,0 0 1,1 1 7,-1-1 0,0 0 0,3 0 0,-1 1 1,1-3-1,0 0 0,-1-1 0,1 0 1,-1 0-1,1 1 0,0-2 0,0 1 1,1-1-1,-1 1 70,0-3 1,1 0 0,1 2-1,1 0 1,-2-1 0,1 0 0,1 1-1,1 0 1,0 0 0,0-1-1,0 1 1,0 0 0,0 0 0,1 0-128,1-1 0,1 1 0,-2 1 1,1 1-1,2 1 0,0 1 1,1-2-1,-1 0 0,1-1 0,-1 0 1,1-2-1,-1 0 0,1 1 1,1 0-13,0 2 1,-1 0 0,0-1-1,-1-1 1,1 2 0,-1 0-1,1-1 1,1-1 0,-1-1-1,1-1 1,1 1 0,0 1 72,-1 1 0,1 0 0,1-1 1,0 1-1,1-2 0,-1 1 1,-1 0-1,0 0 0,2-3 1,0-1-1,0 1 0,0 0 0,1-2 1,1-1 12,-1 1 1,0 0 0,-1 0 0,0 0 0,2-2 0,0-1 0,2 1 0,0 0 0,0 2 0,2 0 0,0-2 0,1 0-47,-1-1 1,-1 1-1,3 2 1,-1 0-1,0 0 1,-1 0-1,0 0 1,0 0-1,-1 3 1,0-1-1,-1 2 1,1-1-1,-2 2 1,1 1 13,-2 0 1,0 1 0,1 0 0,0 1 0,-3 1 0,1-1 0,0 2 0,1 0 0,0 0 0,0 0 0,0 1 0,0 0 0,0-1 0,0 0 12,1-1 1,0 1 0,2 0 0,2 0 0,0-1 0,0-1 0,1 1 0,0-1-1,1 1 1,0-1 0,0 0 0,-1 0-72,1-1 0,0 1 0,0 4 0,1-1 0,2-4 0,1-1 1,0 1-1,0 1 0,0 3 0,-1 0 0,0 0 0,0 1 1,-1-1-1,1 1 96,1-3 1,1 0 0,-3 2 0,1 0 0,2 0 0,0 1 0,-1 0 0,1 1 0,-1 0 0,1 0 0,0 0 0,0-1 17,0-1 0,0 1 0,2-1 0,1 1 0,-2 0 1,0 2-1,2-2 0,-1 1 0,1 0 0,0 0 1,-1 2-1,2-1 0,-1 0 0,1 1 0,-1 0 0,0 0-140,-1 1 0,0 0 0,-1 0 0,1 1 0,1 2 0,1 0 0,0-1 0,1-1 0,1 0 0,0 1 0,1-1 0,1 0-45,-1 2 1,0 0-1,4-1 1,0 0 0,-1 1-1,0 0 1,-1 1-1,1 1 1,1-2 0,0 1-1,-1 0 1,1 1 137,0-2 0,1-1 0,-1 2 1,0 0-1,-1 1 0,-1 0 0,1 1 1,0-1-1,1 0 0,0 1 1,0 0-1,0 1 0,-1-1 0,1 1 155,-3 0 0,0 1 0,1 2 0,1 2 0,28-23 0,1 2 0,-1 5 0,1-1 0,0 3-309,2 1 0,2-4 0,-5 5 0,1 2 0,3-1 1,-1 0-55,1-1 0,-31 13 0,0 1 0,35-14 0,-6 1 0,-1 0 0,-2 1 0,0-4 284,1-1 0,-8 5 0,4-3 0,0 4 0,0 2 0,1-1 299,-2 0-396,-10 1 1,16-1 0,-7 0 0,3 2 0,2 2 0,-1 2-145,1 2 0,-1-4 1,-3 4-1,1 0 0,-3 0 1,-3 2 98,-5 3 0,5 0 1,-9 1-1,1 0 0,1-1 1,-4 1-1,0 0 178,-3-1 1,0 5 0,2 2-1,-2 0 1,-3 1 0,0-2-1,0 2-71,3 0 0,2 2 0,2 2 0,2-1 0,1-1 0,1 1-134,1 2 0,0 1 0,4 0 0,-3 0 0,1 0 0,-2 0 103,0 0 1,-2 0 0,-4 0 0,-1 0 0,-2-2 0,-3-1-1,0-1 1,-2 1 95,1 1 1,-2 2 0,-4 0 0,-1 0 0,1 0 0,-2 0-94,-3 0 1,2 0 0,-5 0-1,1 0 1,-1 0 0,-3 0 0,-1 0-232,-2 0 1,1 5 0,-1-1 0,0-1 105,1-1 1,-2-1 0,-2 2 0,-1 1-296,1-1 0,1 5 0,-1-1 1,-3 2-307,-1 0 0,-1 0 0,-5 6 0,0 2 0,0 4 1,0 0 705,0-3 0,-2-3 0,-2-2 0,-4 0 0,-5 0 0</inkml:trace>
  <inkml:trace contextRef="#ctx0" brushRef="#br0">18182 7170 8457,'5'-13'-224,"1"1"1,1 3 316,3 5 1,4 2 0,2 2 0,3 0 0,2 2-1,1 0 1,1 4 303,-1 2 1,0-4 0,3 4 0,-1-1 0,-3 0 0,-1 4 0,-2 1-243,-3 1 0,4 0 1,-8 1-1,-1 0 0,2 3 1,-2 2-141,-1 2 0,1-1 0,-4 4 1,0-2-1,2 2 0,-2 0 1,-1-1-1,-2-2 90,-1-2 0,-2 4 0,0-6 0,0 0 0,0-2 0,-2-2 39,-2 0 1,-5-4-1,-7 0 1,-2 0 0,0 0-1,-1 0 1,-2-1-287,1 0 1,-4 4-1,6-3 1,0 2-1,-1 3 1,-2-1-766,1 0 1,-6 2 0,6 2 0,-3 3 906,1 5 0,-6 5 0,-6 10 0</inkml:trace>
  <inkml:trace contextRef="#ctx0" brushRef="#br0">19835 20884 8350,'-13'0'0,"4"0"0,0 0 1080,-1 0 1,5 0 0,5 0-1,8 0 1,4 0-78,1 0 1,-4 0 0,0 0 0,1 0 0,2 0 0,0 1-743,-3 4 1,-2 3 0,-4 9 0,1 2 0,-1 2 0,-1 4 3,-2 5-1,-6 4 1,-1 6 0,-2 1 0,1 2 0,1 0-215,-1-5 1,6-2-1,-3-8 1,4 2 0,1-4-1,0 1-249,0-3 1,1-5-1,4 2 199,3-2 0,4-1 0,2-5 0</inkml:trace>
  <inkml:trace contextRef="#ctx0" brushRef="#br0">19715 21337 8350,'-17'-5'628,"-1"1"1,0-1 184,5 5 1,5 2-1,4 2 1,2 5-1,2 3 1,2 3-201,2 3 1,8-3-1,7 4 1,2-1-1,4-1 1,3 0-614,4-3 0,5 0 0,-3-1 0</inkml:trace>
  <inkml:trace contextRef="#ctx0" brushRef="#br0">19982 21510 8350,'27'0'404,"-1"-6"1,-1-3-1,-2-3 1,-4-2-1,-1-3 1,-1-2-415,0-2 1,-1 4 9,2-6 0,3 1 0,5-5 0</inkml:trace>
  <inkml:trace contextRef="#ctx0" brushRef="#br0">9758 5571 10583,'-21'-42'-205,"3"5"1,8 15 0,2 4 248,2 3 0,2 7 0,6 0 0,3 2 1,10 3-1,15 2 0,17 1 0,21 0 0,-27-1 1,1 0-1,7 0 0,2-1 0,3 0 1,3 0-1,6 1 0,3 0 128,3 2 0,2 1 0,1 2 0,1 1 0,-22 0 0,1 1 0,-1 0 1,1 0-1,0 0 0,0 1 0,-1-1 0,1 1 0,-1-1 0,0 1 0,1 0 1,-1 0-1,22 2 0,-1 1-260,-3-1 1,0 1 0,-3 1 0,0 1 0,-6-3 0,0 1 0,-4-1 0,0 1 0,0 0 0,-1 1-1,-3-2 1,-1 1 0,0 0 0,0 1-271,-2-1 0,-1 0 1,-4-1-1,0-1 0,2 1 1,0 1-1</inkml:trace>
  <inkml:trace contextRef="#ctx0" brushRef="#br0">19342 7770 7998,'-1'-12'461,"-4"3"0,5 3 0,0 6 0,8 0 0,3 2 0,3 2 0,-1 3 0,0 2-21,1 0 1,-1 0 0,0 4 0,1 1 0,-1 1 0,-1 1 0,-3 2-1,-5-2 1,-1-1-619,2-2 1,-4 2-1,4 1 1,-4 2 0,-1-2 177,0-1 0,-6 4 0,-1 2 0</inkml:trace>
  <inkml:trace contextRef="#ctx0" brushRef="#br0">17782 10355 8101,'-13'-6'485,"7"0"1,6-3 0,8 4 0,5 0 0,3 1 0,5 1 0,1 1 0,3 4 0,-2 1 0,-1 3 0,-3 0 125,0-1 0,2 6 1,-6-4-1,-3 2 1,-2 0-1,-3 1-504,-2 2 1,-10 0 0,-5-2 0,-6-2-1,-5-1 1,-1 1-785,0 2 859,-1-4 0,1 4 1,1-4-1,4 2 0,3 2 1,5 2 84,4 1 1,2 0 0,10 1 0,9-1-1,11 0-281,6 1 1,2-1 0,5-1 0,2-2 0,-1-1 0,2 2 0,-2-1 13,2-1 0,6 3 0,-1-5 0</inkml:trace>
  <inkml:trace contextRef="#ctx0" brushRef="#br0">22141 10835 8604,'-13'-6'5183,"0"5"-4764,5-5 1,4 6-1,10 0 1,7 0-1,9 0-83,8 0 0,1 4 0,8 2 1,2 0-1,-1 1 0,0-1 0,-3 2-444,0-1 1,-1 0 0,-10 4 0,-1-2-46,-2 1 0,-10 2 1,-10 0-1,-7-2 1,-11-1-1,-9 0 1,-6 0 259,1 0 1,-4-5-1,2 4 1,1-1 0,5 0-1,6 2-33,6-1 1,8 3-1,2-2 1,6 5-1,8 2 1,6 2-1,10 0-23,7 1 0,3-3 1,0 5-1,-4 0 1,-4-2-1,-5 0 1,-3-1-105,-5 1 0,-7-4 0,-6 3 0,-7-4 1,-10 0-1,-8-1-248,-8 0 1,-8-1-1,-8-1 1,-3-2-1,-4 1 1,-5 2 0,-1 1 300,-1 0 0,-9 7 0,1 0 0</inkml:trace>
  <inkml:trace contextRef="#ctx0" brushRef="#br0">16356 12687 8072,'8'-5'0,"-3"-3"624,1 1 0,2 1 0,4 4 0,-2-1-110,-1-1 0,0-1 1,6 5-1,1 0 1,2 0-1,-1 2-138,3 2 0,-4 4 0,5 5 0,-2 0 0,-1 1 0,-1 1 0,3 1-644,0 2 0,-3-5 1,2-4-1,-1 0 1,0 0-1,-1-2-1746,3-1 0,-6-2 1,3-5 2013,-7-4 0,2-8 0,-5-8 0</inkml:trace>
  <inkml:trace contextRef="#ctx0" brushRef="#br0">16809 12741 7838,'0'-18'190,"0"0"1,-1 2 0,-4 3 0,-3 4 0,-6 4 0,-2 4 680,-2 1 0,-4 6 0,3 4 0,-1 8 0,0 9 0,-1 5-725,-3 2 0,1 9 1,0-1-1,6 2 0,3 3 1,5-1-147,5 0 0,8 5 0,4-4 0</inkml:trace>
  <inkml:trace contextRef="#ctx0" brushRef="#br0">14663 15473 9303,'-1'-13'635,"-4"-1"0,5 7-120,0 2 0,6-1 0,7 2 1,2 1-1,2 3 0,2 4 1,0 5-63,0 3 0,-1 7 1,-5 2-1,-1 1 0,-1 1 1,-4-1-608,-1-1 0,-2 4 1,-4-5-1,0 3 1,-1-3-1,-3 0-993,-5-4 1,-3-1 0,-2-3 1146,1-4 0,-6-2 0,-2-6 0</inkml:trace>
  <inkml:trace contextRef="#ctx0" brushRef="#br0">14676 15513 9337,'14'-30'0,"1"2"0,1 4 832,2 4 0,10 2 0,1 6 0,7 2-626,5 1 0,10 6 0,2-3 0,8 1-206,4 1 0,-24-1 0,2 0 0,2 1 0,-1 0 0</inkml:trace>
  <inkml:trace contextRef="#ctx0" brushRef="#br0">17769 15486 8289,'0'-13'675,"0"0"0,-1 1-387,-4 3 0,2-2 0,-4 5 0,-1 1 0,1-1 0,-3 3 335,-2 1 0,-2 2 0,1 3 1,0 6-1,-1 9 0,1 6-359,0 2 0,1 10 1,3 2-1,5 1 1,5 2-1,8-2 1,9 1-1,7-5-389,6-1 0,2-3 0,4-5 0,-3-4 0,-2-6 0,-2-6-432,-2-5 0,-7-4 1,-3-2-1,-4-4 1,-2-5-1,-3-6 533,-4-6 1,-10-4 0,-4 1 0,-3 3 0,-2 3 0,-3 1 316,0 0 0,-6 6 1,6 8-1,0 2 0,4 4 1,4 4-996,5 7 702,2 6 0,8 14 0,1 1 0</inkml:trace>
  <inkml:trace contextRef="#ctx0" brushRef="#br0">16583 17272 9725,'0'-6'2273,"1"6"0,4 7-2037,4 5 0,7 2 1,3-1-1,0 0 1,4 2-1,-1 1 0,3 4-317,-1 0 0,-2-2 0,0 3 0,-4-2 0,-5-3 1,-4-1-4,-4-1 1,-4-1-1,-1 0 1,-1 1 0,-4-1-1,-5 0 226,-7 1 1,-3 0 0,-6 3-1,3 0 1,1 1 0,-1 1-525,3 4 1,-6-3 0,6 3 0,-1 0-1,3 4 382,3 4 0,2-3 0,0 5 0</inkml:trace>
  <inkml:trace contextRef="#ctx0" brushRef="#br0">19302 20417 8421,'-13'0'635,"4"5"0,1 1 1,4 0-1,7 1 1,9-1-166,9 0 1,11 4-1,8-1 1,8 3-1,2 3 1,0 1-1,-2 3 1,-4 2-25,-5 3 0,-1-1 1,-8 1-1,-5-3 1,-6-1-1,-6 0-339,-4-1 0,-3 3 1,-9-3-1,-4 1 0,-8-1 1,-6-3-374,-7-1 1,-4 1-1,-10-1 1,-1-3-1,-3-2 1,2-2-370,2-4 0,-1-2 0,9-2 1,0-2-1,5-2 0,5-5 1,6-3 620,3-1 1,8-2 0,3-1 0,2-5 0,4-3 0,3-4 0,9 0 379,7 0 1,4-5-1,1-1 1,0-1-1,-1 1 1,-2 1-254,1 3 1,-2-4 0,-10-1-114,-3-4 0,3-1 0,-5 0 0</inkml:trace>
  <inkml:trace contextRef="#ctx0" brushRef="#br0">4092 13794 8312,'-13'0'45,"0"0"0,-1 1 0,1 4 1094,0 3-617,-7-2 0,6 11 1,-4-4-1,3 3 0,3 3 1,2 4-1,1 2 0,0 3 1,0 3-1,2 3 0,1 2-204,3-1 0,1-1 0,4 5 0,1-2 0,4 1 1,4-1-1,5 2 0,2-2-318,1-2 0,11 4 0,-2-5 0</inkml:trace>
  <inkml:trace contextRef="#ctx0" brushRef="#br0">3692 15220 8065,'0'-21'1309,"2"3"0,2 9-540,5 5 1,3 2 0,1 2 0,2 2 0,2 1 0,0 3 0,0 0-415,-3 0 0,6 4 1,-1-1-1,-1 4 1,-6 3-410,-5 2 0,-3 1 0,-5-1 0,-4 3 0,-5 1 0,-5-1-169,-2-2 1,-6 3 0,6-4 0,0-2 0,4-1 0,3-3-1,2-2 415,2-1 0,3-6 0,9 2 0,8-4 0,8-1-268,7 0 0,5-6 0,6-1 0,2-1 0,1 3 1,1 0-1,-2 1 76,-5 1 0,1 7 0,-4 4 0</inkml:trace>
  <inkml:trace contextRef="#ctx0" brushRef="#br0">3599 16432 7921,'-13'-19'0,"-5"4"0,0-1 818,2 6 1,1-2-1,3 3 1,3-3-104,5-1 1,8 1-1,5 2 1,5 1-1,5 0 1,6 0-351,5 0 0,7 5 1,-2-4-1,2 2 0,0 3 1,-3 2-1,-1 2-582,-3 4 1,-7-2 0,-3 6 0,-4 1 0,-6 2 0,-2 1 0,-5 0-107,-2 1 1,-5-1 0,-4-1 0,-2-2 0,-5-1 0,0 0 874,0-2 0,7 1 0,-1-5-157,-2 1 1,7 1 0,4-5 0,6 1 0,3 2 0,0 3-517,1 2 1,0-4 0,-1 5-1,-4 1 1,-4 2 0,-1 3 0,0 1-462,0 2 0,-10 6 0,-5-2 1,-4 2-1,-5-1 0,-1-1 1,0 1-316,2-3 0,4 4 1,6-5-1,1 1 1,3-1 896,5-3 0,2 5 0,2 0 0</inkml:trace>
  <inkml:trace contextRef="#ctx0" brushRef="#br0">3786 17165 8235,'0'3'1305,"0"6"0,0 2 1,0-3-1,1 3-1357,4 1 0,2 1 0,8 2 1,3 0-1,5-1 0,6-2-764,2 0 1,6-6 815,-2-1 0,4-10 0,1-2 0</inkml:trace>
  <inkml:trace contextRef="#ctx0" brushRef="#br0">4199 17259 7856,'-21'0'1010,"-4"1"1,3 5-1,-3 6-384,-2 4 0,-3 12 1,2 0-1,5 4 1,0 2-1,4 0-569,0 3 1,1 4 0,6 2-1,3-1 1,5 2-58,2 2 0,2-3 0,0 3 0</inkml:trace>
  <inkml:trace contextRef="#ctx0" brushRef="#br0">3972 18192 8006,'-9'-12'852,"1"3"0,5 4 0,-2 10 1,4 4-116,1 3 1,0 7-1,0 3 1,0 3-1,0 3 1,1 2-845,4 1 1,-2 0 0,4-4 0,0-2 0,1-1 106,2-2 0,2-6 0,1 3 0</inkml:trace>
  <inkml:trace contextRef="#ctx0" brushRef="#br0">3826 18125 10094,'0'-36'0,"1"1"0,4 4 0,7 7 0,7 11 0,10 5 0,7 4 0,7-1 242,3 2 1,4 2 0,8 2-243,4 4 0,3 2 0,2 7 0</inkml:trace>
  <inkml:trace contextRef="#ctx0" brushRef="#br0">4106 19338 7891,'0'-14'0,"-2"1"0,-2 1 250,-5 3 1,1-1 0,0 6 739,-3 1 0,-1 0 0,-1 0 0,-2-2 0,-1 4 0,-3 2 0,-2 5 0,-1 3-399,1 6 1,-3-2-1,5 6 1,0 1-1,1 0 1,5 3-589,2-1 0,8 0 1,0 3-1,8-1 0,10-2 1,10 0-1,9-1-1075,4-3 0,4-3 1,-1-4-1,1-2 1,-7-3-1,-5-1 367,-9-1 1,-5 1 0,-7-5 0,-9 0 1099,-13 0 1,-10 1-1,-5 2 1,-1 3-1,-3 1 1,4 4-169,5 1 1,3 1 0,9 0 0,2 1 0,6-1-228,6 0 0,10 6 0,8 2 0</inkml:trace>
  <inkml:trace contextRef="#ctx0" brushRef="#br0">3852 20164 7975,'0'-13'1159,"0"-1"0,2 7 0,2 2-640,5 4 1,8 2 0,0 4-1,1 2 1,0 2 0,1 0-1,0 1 1,1 2-607,-4 2 1,2-1-1,-4 2 1,-2 1-1,-1 2 1,-4-2-420,-2-1 0,-4-2 1,-2 2-1,-4 1 1,-5 2-1,-5 0 1,-3 1 0,-6 0 0,4 7 1,-3-1-1,3 3 0,1 2 505,2 2 0,-4 2 0,1 6 0</inkml:trace>
  <inkml:trace contextRef="#ctx0" brushRef="#br0">4146 20950 7975,'-14'-20'4793,"-2"0"-3936,3 7 0,4 7 0,13 6-247,5 7 0,7 7 0,4 5 1,0 6-1,4 6 0,0 2-786,-2-1 1,2 4-1,-8-3 1,-3-1 0,-4 2-1,-3-3 1,-3-3-697,-1-7 1,-5-5 0,-6-2-1,-9-1 1,-6-1 0,-4-3 638,-3-5 0,-2-2 1,-4-2-1,3 0 1,2-2-1,4-1 1,4-3 360,6-1 1,9-3 0,6-7-1,8-2 1,8-2 0,11-2 372,10-2 1,3 2-1,12 3 1,1 0-1,3 3 1,4-1-110,1 0 0,-5-1 1,-6 2-1,-1 0 1,-4 0-1,-7 3 0,-8 0-491,-8 1 0,-10 0 0,-6-1 0,-8 1 0,-9 0 0,-12 1 95,-8 3 0,-14-1 0,-9 5 1,-3 2-1,-4 2 0,5 1 0,1 1-29,0 4 1,9 2 0,2 6-1,8 1 1,11 0 0,9 4-1,10 4 33,6 4 0,21-6 0,4 0 0</inkml:trace>
  <inkml:trace contextRef="#ctx0" brushRef="#br0">5079 14167 8144,'4'6'622,"-1"-3"0,16 4 0,2-1 0,4-3 0,6-2 0,4-1 1,2 0-1,1-1 0,4-2 0,-1-3 0,0 0 0,-2 0-3929,0 3 3307,-1-4 0,-4-1 0,-1-5 0</inkml:trace>
  <inkml:trace contextRef="#ctx0" brushRef="#br0">5212 15340 8242,'-9'7'-20,"2"-4"-5,1-6 1445,1 1 1,5-5 0,0 3 0,2-4 0,2-1-1,5 2-1078,3 1 0,1 2 1,1 4-1,-1 0 1,0 0-1,1 0 1,1 0-1,1 0 1,2 0-1025,-2 0 0,3 0 0,-1-2 0,-2-1 0,-1-1 1,-2 1-2372,1 1 1,-1-2 3052,0-1 0,7-5 0,0 3 0</inkml:trace>
  <inkml:trace contextRef="#ctx0" brushRef="#br0">5865 15100 10443,'-1'-14'1495,"-4"1"1,4 16 0,-5 7 0,1 7-1612,1 2 0,-2 3 0,3-3 0,-3 2 0,0 3 1,-1 1-1,1 3-890,0 3 49,2-3 1,-1 14 0,1-7 0,1-2 956,1-3 0,8-4 0,2 1 0</inkml:trace>
  <inkml:trace contextRef="#ctx0" brushRef="#br0">5132 16272 8006,'0'-8'622,"0"-1"0,2 6 1,1 0-1,1 6-56,-1 6 0,-2 4 0,-1 3 0,0 3 0,0 1 1,-1 0-1,-2 1 0,-1 3 0,1 1-332,1 2 0,2-5 0,0-1 1,0-1-1,0 0 0,0-1-1850,0-3 1,2-1 0,2-3-1,5-3 1616,3-5 0,1-2 0,0-2 0</inkml:trace>
  <inkml:trace contextRef="#ctx0" brushRef="#br0">5079 16486 10531,'-9'-12'0,"3"3"562,4 5 0,5 2 0,12 2 0,2 0-265,0 0 1,11 0 0,-1 0 0,1 0 0,2 0 0,0 0 0,1 0-854,-2 0 1,-1 0-1,-2 0 1,-3 0 555,-1 0 0,1-6 0,3-1 0</inkml:trace>
  <inkml:trace contextRef="#ctx0" brushRef="#br0">5652 16312 7952,'0'-13'2179,"1"7"0,2 6-1770,2 8 0,-1 3 1,-4 3-1,0 1 1,0 1-1,0 2-369,0-2 1,0 3 0,0 0-1,0 2 1,0 1 0,0 1-1,0-1-3090,0 1 0,0-3 3050,0-2 0,6-4 0,2 0 0</inkml:trace>
  <inkml:trace contextRef="#ctx0" brushRef="#br0">6265 16539 9747,'-6'-7'881,"-3"2"0,-4 10 0,-5 6 0,-4 7-538,-3 4 1,-6 7 0,0-6 0,1 5 0,2 3 0,3-1 0,1-2 0,5-1-841,4 0 0,0-2 0,11-3 0,1-4 497,1-3 0,8-2 0,2 0 0</inkml:trace>
  <inkml:trace contextRef="#ctx0" brushRef="#br0">6572 16232 7858,'-6'-7'1601,"-2"-5"0,1 17 0,3-1-863,2 6 1,2 8-1,0 2 1,0 0-605,0 4 0,2 6 1,1 1-1,1-2 1,0-2-1,1-3 1,-1-4-4695,-1 0 3636,5 3 924,-1-8 0,6 4 0,1-5 0</inkml:trace>
  <inkml:trace contextRef="#ctx0" brushRef="#br0">6438 16446 9338,'2'-25'1204,"2"2"1,5 6-1,9 8 1,4 6-1649,3 6 1,-2-2 0,-3 2 0,1-4 0,0-5 0,1 0 0,0-2-847,1 1 0,-1 4 1290,4-1 0,1-4 0,0 1 0</inkml:trace>
  <inkml:trace contextRef="#ctx0" brushRef="#br0">7092 16046 8086,'-14'0'32,"1"0"628,0 0 0,5-2 0,5-1 1,6-2-1,6-1 0,3 0 1,1 3-102,1 1 1,0 2 0,3 0 0,2 0 0,0 0 0,2 2 0,-2 2-282,0 5 1,4 3 0,-6 1-1,-2 2 1,-3 1-214,-3 2 0,-6 4 0,1-2 0,-4 0 0,-5 4 0,-7 0 576,-5-2-847,-6 3 1,2-6-1,-4 5 1,3-3-1,4-2 1,3-3 318,2-1 1,4-2 0,1 1 0,2-1 0,6-1 149,8-3 0,7 1 1,13-5-1,4-2 0,7-2 1,5-1-1,2 0-794,0 0 1,3 0 0,-5 2 0,-1 0 530,-1 3 0,4 5 0,1-2 0</inkml:trace>
  <inkml:trace contextRef="#ctx0" brushRef="#br0">4932 17485 9756,'-19'6'-182,"4"-3"0,-3 5 0,4-1 69,0 0 1,2-2 528,3 4 1,2-6-1,6 1 1,1-4-1,7-4 1,6-5-1,7-3 1,-1 0-1,2 0 1,-2 2-45,0-1 1,3-2-1,-4 7 1,-2 0-1,-1 0-2727,-2 3 1,-5 3 2346,-4 5 1,-2 2 0,-2 7 0</inkml:trace>
  <inkml:trace contextRef="#ctx0" brushRef="#br0">5225 17339 8243,'8'-6'-109,"4"4"109,-3-2 0,-2-2 0,0 0 0,1 0 1,-2-1 819,0-1 0,0 5 0,-2-1-290,5 2 0,9 1 0,4-2 1,3-2-1,3 2 0,3 2 0,3 1-130,0 0 1,0 0-1,-5 1 1,-1 2-1,-5 3 1,-2 2-281,-4 2 0,-9-2 0,-3 0 0,-4 3 0,-4 1 1,-6 1-334,-8 0 1,-10 2 0,-6 1 0,-4 4 0,2-1-1,1 0 1,6-3 521,4-1 1,5-1 0,7-1 0,4 0 0,8 1-78,8-1 1,14-4 0,8-2 0,5-1 0,7-3 0,-1-1 0,1-2-548,-2 0 1,0 1 0,-2 2 0,-2 3 0,-5 0-1,-5 1-4442,-3 1 4757,-10 1 0,-1 10 0,-5 1 0</inkml:trace>
  <inkml:trace contextRef="#ctx0" brushRef="#br0">4879 18458 8565,'13'-19'0,"0"4"0,1-3 0,1 5 361,2 4 1,0 3 0,3 5 0,1-2 0,-2-2 0,2 1 0,-2-1 0,1 1 0,-4 0 0,-1-1 0,-2 1 0,0 1-847,1 1 0,-5 2 0,0 0 1,-1 2-1,1 1-1351,0 1 1,0 1 1835,4-5 0,7 0 0,0 0 0</inkml:trace>
  <inkml:trace contextRef="#ctx0" brushRef="#br0">5505 18298 9706,'0'-13'0,"0"0"913,0-1 0,0 8-775,0 6 0,6 2 1,3 5-1,3 1 1,1-1-1,2 5 1,1 3-446,2 2 1,4 1 0,-2-4 0,-1-1 0,2-1-508,-1-3 1,-3-4 885,0-5 0,4 0 0,0 0 0</inkml:trace>
  <inkml:trace contextRef="#ctx0" brushRef="#br0">5799 18352 11989,'4'-20'-355,"1"-2"0,-3-2 0,0 1 0,-2 2 0,1 0 1,2 2 1789,2 0 1,-1 1 0,-2 6-722,2 3 1,4 9 0,5 12-1,-1 7 1,-3 9 0,-5 5-590,-2 4 1,-2 2 0,0 2-1,-2 2 1,-2 3 0,-4 1-1495,1 4 1,-5-4 0,5 2 1335,-1 1 1,-4-4 0,5 0 0</inkml:trace>
  <inkml:trace contextRef="#ctx0" brushRef="#br0">5372 19458 10127,'2'-34'0,"0"4"2234,3 6 1,5 11-1973,-1 9 0,-3 8 0,-1 6 1,-4 5-1,-1 6 0,0 3 1,-1 4-403,-4 0 1,2 1-1,-4 1 1,-1 3-1,2-1 1,0 2-1948,4 0 1,0-4 2086,2 1 0,-6-3 0,-1-1 0</inkml:trace>
  <inkml:trace contextRef="#ctx0" brushRef="#br0">5185 19671 8373,'14'-34'3556,"1"1"-3134,2 7 0,4 5 0,4 3 0,-1 5 1,-2 2-815,2 3 1,0 5 0,-1-2 0,-1 4 0,2 1 0,0 0 391,-2 0 0,3 0 0,-4 0 0</inkml:trace>
  <inkml:trace contextRef="#ctx0" brushRef="#br0">5772 19431 8539,'9'-43'582,"0"3"1,0 6-1,4 16-272,0 9 1,1 6 0,-1 5 0,0 2 0,1 5 0,0 3 0,4 1-1601,4 1 0,5 5 1290,4 3 0,-3 3 0,5 2 0</inkml:trace>
  <inkml:trace contextRef="#ctx0" brushRef="#br0">6172 19404 14411,'-6'-40'0,"-1"3"0,-2 8 0,1 12 0,1 14 0,-1 12 807,-2 8 1,4 3 0,0 9 0,2 2-1,-2 6 1,0 6 0,-1 7-3362,-1 6 0,4 6 2554,-5 9 0,0-8 0,-4 2 0</inkml:trace>
  <inkml:trace contextRef="#ctx0" brushRef="#br0">5319 20351 8397,'-12'-6'460,"3"-3"0,3 1 0,8-1 0,2-1 1,5 0-1,3-1 0,3 2 0,1-1 1,2 0-1,-1-1 0,1 4-421,0 1 0,4 2 0,-3 2 0,1-1 1,0-1-1,0 1 0,-1 3 0,-3 4-39,-1 5 0,-2 3 0,1 1 0</inkml:trace>
  <inkml:trace contextRef="#ctx0" brushRef="#br0">5799 20204 8397,'-8'-13'0,"4"-1"0,4 2 528,4 4 0,5 2 1,7 6-1,2 0-22,-2 0 0,5 0 0,1 0 0,4 1 0,0 2 0,-1 3 0,-1 1-302,-2 4 0,-5 1 0,0 1 0,-3 0 0,-5 1 0,-5 0 0,-2 3-64,-2 0 1,-12 1 0,-6-4 0,-7 0-1,-5 3 1,-1 0 32,1 0 0,4-2 1,2-2-1,5 0 1,2-1-1,7-2 142,3-1 1,2 0-1,8 3 1,5-2-1,8-1 1,6 0 411,6-1-1203,8 3 0,-1-8 0,7 5 0,1-1 1,-3-1-1,0 2-3150,-3-1 2343,0 2 1,-3 0 1282,-3 0 0,3-1 0,0 6 0</inkml:trace>
  <inkml:trace contextRef="#ctx0" brushRef="#br0">6172 21204 8397,'-9'-14'0,"2"1"0,-1 0 431,1-1 0,-2-4 1,-4 1-1,1 0 1,1 3-1,2 0 1,-1 1-1,-2 0 1,-1 1-1,0 3 1,-1 4-79,1 4 1,0 7 0,-1 4 0,1 5 0,0 6 0,1 4-1,3 6 1,4 3-166,4 2 0,1-4 1,1 2-1,5-6 1,8-1-1,6-5-152,6-1 0,2 0 1,3-6-1,3-4 1,1 0-1,-2-4-154,-5-2 0,2-5 0,-9-5 0,-1-4 0,-3-4 0,-6-3 0,-3-4-432,-2 0 1,-5-3 0,-8-5 0,-9-1 0,-7-2-1,-5 1 361,0 2 0,-6 3 1,-2 1-1,-1 5 1,2 2-1,5 7 1,5 3-111,3 4 0,6 3 0,-1 4 1,7 5-1,7 3-172,6 1 0,10 1 471,9-1 0,9-6 0,4-1 0</inkml:trace>
  <inkml:trace contextRef="#ctx0" brushRef="#br0">6505 20977 10405,'-25'-30'0,"3"5"0,2 9 725,1 8 1,-2 13-1,-8 5 1,-5 8-732,-6 9 0,-8 5 0,2 10 0,-1 4 0,-2 5 0,2 6 0,2-1 0,4-1 6,1-2 0,-6 6 0,22-28 0,1-1 0</inkml:trace>
  <inkml:trace contextRef="#ctx0" brushRef="#br0">5332 13980 8380,'-4'-25'-22,"-2"3"302,-2 4 0,4 5 0,-5 4-23,-1 4 1,-4 7-1,-4 5 1,-4 8 0,-3 3-125,-2 1 1,1 9-1,-1 0 1,2 6-1,3 8 1,4 4 0,5 4-1,4 2 1295,4 3-1297,4 1 0,14-4 0,9-3 1,12-5-1,11-4 132,8-4 0,5-10 0,7-9 0,-3-7 1,1-7-1,-7-8-241,-3-8 0,0-8 1,-10-10-1,-4-4 0,-8-7 1,-7-4-1,-8-7-238,-6-6 0,-5 4 1,-11-9-1,-9 7 1,-10 6-1,-9 4 1,-6 4-26,-5 2 1,2 11 0,-4 5 0,1 4 0,3 6 0,3 5 10,5 5 0,4 4 0,8 1 0,6 0 0,3 1 1,7 4-282,7 4 0,9 4 0,11 3 511,7 2 0,15 0 0,-1-5 0</inkml:trace>
  <inkml:trace contextRef="#ctx0" brushRef="#br0">5905 13780 8301,'-19'-19'1696,"-2"4"1,-5 3 0,-4 17 0,-4 16 0,-9 17-1704,-7 11 0,21-20 0,-2 1 0,-5 1 0,-2-1 0,-2 2 0,-1 0 0,-2 0 0,-2 1 0,0 1 0,-1 0 0,-1 0 0,0 1 0,2 1 1,0-1-488,1 1 0,1 0 1,0 0-1,1 0 1,3-1-1,0 0 0,0 0 1,1 1-230,0-1 0,0-1 0,3 1 0,0-1 0,-1-1 0,0 0 0</inkml:trace>
  <inkml:trace contextRef="#ctx0" brushRef="#br0">11744 7676 8532,'-13'-11'0,"-1"-7"0,2 0 0,2 0 0,3 3 308,1 2 1,0 4 0,1 2-1,-4 1 1,-2 3 0,-3 2-1,1 2 1,-2 3 0,-1 5-1,-3 5 1,-1 2 34,1 2 0,-3 5 0,3 0 0,-1 2 0,3 3 0,3 3 0,5 5 0,5 1 0,8 1-285,13 2 1,6-1-1,17 8 1,6 0-1,3-1 1,1 2-1,-2-2 1,-2-1-109,-3-2 1,-8-1 0,-5-2 0,-8 0 0,-9 0 0,-8 0-370,-8 0 0,-18-5 1,-13-1-1,-10-1 1,-7-3-1,-5-4 1,-2-4-1734,-1-4 0,3-9 2152,7-5 0,-9-8 0,3-3 0</inkml:trace>
  <inkml:trace contextRef="#ctx0" brushRef="#br0">11357 7610 8453,'14'-48'536,"8"7"1,12 7-1,7 10 74,4 8 0,4 1 0,-2 11 0,3 1 0,7 1-381,2 2 0,5 2 0,7 2 1,3 4-1,-36-5 0,-1 1 0,37 0 1,0-2-1213,1-2 0,-1 0 1,1 0-1,-5 0 1,-7-2-1,-6-4 983,-7-7 0,-4-12 0,-6-9 0</inkml:trace>
  <inkml:trace contextRef="#ctx0" brushRef="#br0">12357 6930 8453,'-38'-24'276,"1"1"1,-4-1-1,0 0 1,7 3 0,0 1-1,-1-1 1,0 2-230,2 1 0,-2 2 0,-4 3 0,0 4 0,1 1 0,0 2 0,-3 3 0,-1 2 0,-3 2 0,-2 2 0,1 3 0,-1 2 148,0 1 1,-1 2 0,-5 8 0,0 4 0,-3 2 0,1 3 0,-3 4 0,1 3 0,-3 6 0,-1 4-1,21-13 1,0 1 0,0 1-152,0 1 0,1 2 0,1 2 0,-2 7 0,0 4 1,3 1-1,3-1 0,2 2 0,2 1 0,0 4 0,3 1 1,2 2-1,3 3 0,2 1 0,3 1 0,4 1 0,3 0 1,3 1-186,2-1 1,3 0 0,5 0 0,7 0 0,6 0 0,4-2 0,4-4 0,4-2 0,4-2 0,3-3 0,4-3 0,3-3 0,5-2 0,3-3 0,2-3 0,3-3 0,1-4 0,1-1-287,1-3 0,1-2 0,2-2 447,5 0 0,2-2 0,-1-4 0,-7-4 0,-2-3 0,2-2 1,3 0-1,2-1 0,-1-3 0,-1-1 0,0-1 0,-1-2 0,-2-1 1,0-1-1,0-1 0,-1-1 0,0-2 0,0-1 148,-1-1 1,-1-1-1,-1-2 1,18-4 0,-2-4-1,-22 2 1,0-2 0,-2-2-1,19-10 1,-5-3 0,-6-3-1,-5-5 1,-5-6 0,-6-4-1,-7-4 1,-5-4-1,-6-8 1,-6-4 0,-9 20-1,-2-2 1,-4-1-207,-1-6 1,-4-1 0,-2-2 0,-2-4 0,-3-1 0,-3 0 0,-4-1 0,-5-1 0,-1 1 0,0-1 0,-2 1 0,-1 0 0,-1 1 0,-1 0-1,-1 1 1,-1 3 0,-1 1 0,-1 1 0,-1 2 0,0 2 0,-2 1 0,1 5 0,-1 2 0,-1 1-10,0 3 1,-1 2-1,-1 4 1,-1 5-1,-1 3 1,-1 3-1,-23-10 1,-2 5 578,-3 5 0,-1 5 0,1 7 1,-2 6-336,22 5 1,0 2-1,-1 5 1,-1 3 0,0 5-1,0 1 1,1 2 0,-1 3-1,1 1 1,-1 4-1,0 3 1,1 1-198,-1 3 0,1 2 0,0 1 0,-1 0 0,1 0 0,-2 2 0,-4 5 0</inkml:trace>
  <inkml:trace contextRef="#ctx0" brushRef="#br0">11437 9835 7981,'8'-20'222,"-2"0"1,-5 9-1,4 3 1,2 10 0,0 10 188,-2 8 1,-4 7-1,-1 6 1,0 5 0,-1 9-1,-4 10 1,-5 12 0,2-29-1,0 0 1,-4 6 0,0 2-1,-2 1 1,0 2 0,-3 5-1,0 1 811,-2 3 1,-1 0-1212,-3 0 0,-3 1 1,8-14-1,0 1 1,-2-1-1,0 0 1,-2-1-1,0 0 1,1 1-1,-2-1 1,1 1-1,-2 2 1,-1 0-1,0 1 1,-1-1-1,0 1 1,-1 0-1,-1 3 1,0 0-1,0 0 1,1-2-1,-1 0 1,1 1-1,0 0 1,-1 0-1,0 1 162,1 0 0,0 0 1,0-1-1,2-2 0,0-2 1,-1 2-1,-1 4 0,0 1 1,0 1-1,0-2 0,1 1 1,0 0-1,2-3 0,1 1 1,-1-1-1,1 0 0,1 1 1,-1-1-96,1-1 0,-1 1 0,2-3 0,-7 17 0,1-1 0,-3 4 0,0-1 1,3-2-1,0-1 0,1-5 0,1 0 0,0-1 0,0-1 0,1-5 1,1 0 21,0-2 1,1 0 0,-1 1 0,-1 0 0,0-1 0,-1-1-1,-1 1 1,0 0 0,-1-1 0,1-1 0,0 0 0,0-2-1,1-1 1,0-1 18,0-1 0,1-1 0,1 0 0,1-1 0,-1-2 0,-1 0 0,1-1 0,0 0 0,1-1 0,1 0 0,0-3 0,-1 1 196,-1-2 0,2 0-504,-15 32 0,-8-5 0,10-3 1,-2-5-1,2-4 0,1-6-30,4-6 1,1-4 0,1-7 0,2-1 0,1-2 0,5-6 0,2-3-1446,6-5 0,2-2 1664,0-3 0,12 2 0</inkml:trace>
  <inkml:trace contextRef="#ctx0" brushRef="#br0">8705 15206 15146,'-33'-1'0,"-3"-2"0,1-2 1144,4 2 1,10 3-1,14 5 1,-1 4-1349,1 3 0,4 1 0,-2 0 0,4 1 0,1 2 0,1 3 0,7 5 0,10 0 189,11 1 0,10-8 0,7-3 0,4-8 0,6-5 0,2-4-620,3-6 1,2-1 0,-6-12 0,-4 0 0,0-2 0,-4-1 0,-1-3-1631,-5-1 2265,-2-5 0,5-6 0,1-7 0</inkml:trace>
  <inkml:trace contextRef="#ctx0" brushRef="#br0">9118 13034 7855,'-25'-22'1299,"2"0"0,4 5 0,6 14-654,0 6 0,4 5 0,1 5 0,2 0 0,3 4 0,2 3 0,1 10 270,0 7 1,1 4 0,4 10 0,4-2 0,4 0 0,6-2-598,8-3 1,1-4 0,9-4-1,3-7 1,3-5 0,1-6-1,1-5-700,-1-4 1,-1-4-1,-6-11 1,-3-8 0,-3-6-1,-5-6 1,-7-3-756,-4-7 1,-8 4 0,-2-11 0,-4-2 0,-1 2 0,0 0-1643,0 5 1,-6 1 2778,-3-3 0,3 0 0,0 0 0</inkml:trace>
  <inkml:trace contextRef="#ctx0" brushRef="#br0">9731 12568 7855,'0'-14'246,"0"5"0,0 0 0,1 1 998,4 0 0,-2 2 0,6 8 0,1 2 0,3 4 0,4 2-398,1 3 1,1-1 0,-3 9 0,2 0 0,-2-1 0,-1 2 0,-2 1-1,1-3-506,-1 0 1,-1 2 0,-3-4 0,-3-2-1,-2-1 1,1-2-1205,-3 0 0,-2-1 1,-4-4-1,-3-8 1,-2-9 158,0-8 1,6-6 0,-2-10-1,4-5 1,1-2 0,0-5 909,0-1 0,6 3 0,1 1 0,2 3 0,0 5 0,0 1 1,0 5 883,0 5 0,-2 3 1,2 7-1,-3 1 0,-2 2 1,2 2-362,2 2 0,-4 3 0,5 8 0,0 4 0,0 4 0,0 3-1740,1 2 0,2 6 1,1-3-1,1 1 0,0-3 1,3-3-3030,0-4 0,6-3 4041,-6 0 0,13-3 0,-2-6 0</inkml:trace>
  <inkml:trace contextRef="#ctx0" brushRef="#br0">10384 12034 7817,'-6'-19'821,"-1"4"0,-6 2 0,1 10 0,3 6 1,4 6-1,4 3-286,1 1 1,0 0-1,0 1 1,0-1-1,0 2 1,0 3-1,3 4 1,4 2-3242,7-2 1,8 1 2705,0-5 0,3 0 0,2-5 0</inkml:trace>
  <inkml:trace contextRef="#ctx0" brushRef="#br0">10517 11954 7817,'-22'-35'0,"3"2"1696,4 5 1,-1 5-1,9 9 1,-2 2-939,0 3 1,7-1 0,2 6-1,9 1 1,7 3-2013,7 4 1,3-1-1,5 4 1,3-1-1,2-3 1254,0-1 0,-1-2 0,5 0 0</inkml:trace>
  <inkml:trace contextRef="#ctx0" brushRef="#br0">10797 11728 7817,'-5'-13'1242,"-3"-1"0,-5 1 0,1 0 65,3-1 1,-1 5 0,5 0 0,1 1-639,-2 0 1,6 2-1,0 8 1,7 2 0,5 5-1,1 3 1,1 1-601,-1 1 0,5-1 0,1 0 1,0 1-1,1-3 0,-4 0 0,-1-2 1,-2 0-661,0-2 1,-5 0-1,-4-2 1,-4 2-1,-6 2 1,-6 0-1,-5 1 1,-3 1 999,1-2 1,1 7 0,5-1-1,1 4 1,3 5 0,5-1 0,2 3-1,2-1-193,0 3 0,2 1 1,2-3-1,7-3 0,4-2 1,4-2-1,0-2 1,2-4-1302,0-4 1,-5-3 0,3-8 0,-3-4 0,-1-7 0,-4-9 515,-4-8 1,-1-4-1,-3-7 1,1-2-1,-1 0 1,-1 3 0,-2 3 75,0 0 1,0 4-1,1 2 1,4 3-1,5 1 1,6 2-1,7 3 493,2 4 0,7-3 0,2 1 0</inkml:trace>
  <inkml:trace contextRef="#ctx0" brushRef="#br0">11317 11501 8188,'0'-13'0,"-1"0"1842,-4-1 1,2 3-703,-5 2 1,6 0-1,2 7 1,7 5-703,5 3 1,6 3-1,1 4 1,1 1-1,0-1 1,1 0-571,3 1 1,-5-5-1,-1-2 1,-3 0-1,-2-1-349,0 0 0,-5-3 1,-4-7-1,-2-5 0,-4-4 1,-1-5-1,-3-3 1094,-1 0 0,4-2 0,-3 3 0,1 1 0,1 0 74,1 3 1,3 8-1,3 10 1,3 9 0,0 12-1,1 5 1,1 6-2170,2 4 1,-4 5 0,-2 11 1481,-2-1 0,4 6 0,1 2 0</inkml:trace>
  <inkml:trace contextRef="#ctx0" brushRef="#br0">10597 13074 11420,'0'-25'0,"-1"3"1500,-3 4 1,1 7-632,-6 3 0,0 5 0,-5-2 1,0 5-1,-4 6 0,-3 7 0,-3 8 98,-2 4 1,7 6 0,-8 2 0,3 1 0,3 2-1,4-1 1,3-1-1129,5-1 0,5-2 0,10-5 0,7 1 1,11-2-1,9-2-564,7-6 0,13-8 0,2-4 0,2-7 725,3-7 0,9-6 0,-1-11 0</inkml:trace>
  <inkml:trace contextRef="#ctx0" brushRef="#br0">10997 12741 9616,'-10'-17'1742,"-3"4"1,2 4 0,7 14 0,2 4-1649,2 2 0,0 7 1,0 1-1,2 1 0,1 2 1,1 2-1,1 5 526,1 4 0,-5-2 0,5 3 0,-2-1 0,1-4 0,-1-2 0,1-5-2960,-1-4 1,2-5 0,-1-7 1805,4-10 0,-4-11 0,1-18 0,-1-7 0,1-7 1,0-6 679,0-5 0,-2 3 0,-2-3 0,0 3 0,3 5 1,-1 6 1253,2 8 1,-3 8-1,5 6 1,-1 6 0,0 5-1,4 7 1,1 2-568,1 2 0,-4 6 0,0 5 0,1 5 0,1 6 0,-1 3-733,-1 2 1,-6 4 0,1 2 0,-2-1-1,-2 1 1,0-4-1336,0-1 0,-2-1 0,-2-2 0,-4-1 0,-1-3 0,1-2-2197,-3-3 1,1-1 3431,1-2 0,9-5 0,7-2 0</inkml:trace>
  <inkml:trace contextRef="#ctx0" brushRef="#br0">11717 12661 11348,'-28'-33'0,"0"8"0,1 10 0,7 9 2139,3 5 1,4 2-1,0 2 1,1 3-1707,3 2 0,-3 0 1,5 7-1,-2 2 1,1 2-1,2 2 1,3 4-196,2 4 1,7-1 0,3 4 0,4-4 0,3-3 0,2-1-852,-2-2 1,-1-4 0,-1 2-1,-1-2 1,-1-5 0,-3-2-1,-6-1 363,-6 2 0,-11 1 1,-9 2-1,-7 1 1,-7 4-1,-5 0 44,-2 4 206,-12 7 0,7 3 0,-10 6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7172 5544 18783,'-14'-7'-221,"1"2"0,0-2 0,-1-1 0</inkml:trace>
  <inkml:trace contextRef="#ctx0" brushRef="#br0">6932 5477 14333,'-14'-13'0,"1"0"0,1-2 0,2-1 64,1-2 1,6 0 0,-1 5 0,2 2 158,2 7 1,2 1 0,2 12-1,5 1 1,3 2 0,3 2-1,1 0 1,3 3 26,2 0 0,2 1 0,9-5 1,5 1-1,6-1 0,5 0 1,4 1-1,3-2 195,3-3 1,0 1 0,5-6 0,4 1 0,-2-1 0,2 1 0,-5-2 0,0-2-151,-1-1 1,-3 0 0,2 2 0,0 1 0,-3 1 0,3-1 0,-1 0-280,-3 1 0,6-1 0,-8 5 0,1-2 0,1-2 1,-1 1-1,-1-1 53,-2-1 0,3 3 0,3-2 0,0-1 0,-2-1 0,0-2 1,-1 0 133,1 0 0,5 0 0,-2 0 1,-1 0-1,-2 0 0,-2 0 1,-1-2 82,-1-2 1,5 2-1,-6-2 1,2 2-1,-2 2 1,-3 0 236,0 0-449,-5-6 0,7 5 1,-4-3-1,0 2 1,1 2-1,-2 0-149,-4 0 0,7 0 1,-7 0-1,2 0 1,1 0-1,-4 0 1,2-1 90,-1-4 0,-1 4-33,9-4 1,-4 4 0,2 1 0,2 0 0,-2 0 6,-1 0 1,8 0 0,-10 0 0,5 0 0,1 0 0,-2 0 17,-2 0 1,2 0 0,-2 0 0,2 0-1,2 0 1,1-2 0,-1-1 85,-1-1 0,-6-1 0,1 5 0,-1 0 0,0 0 0,3 0 0,1 0-25,4 0 1,1 0 0,1 0 0,-1 0 0,0 0 0,-2 0-112,0 0 0,5 0 1,-8 0-1,1 0 1,-2 2-1,-2 1 1,2 1 11,2-1 0,-6-1 1,3-2-1,-4 0 0,-1 0 0,0 0 1,0 0 212,0 0 0,3 0 0,0 0 0,-1 0 0,2 0 0,1 0-15,1 0 1,-2 0 0,-4 0 0,1 0-1,2 0 1,2 0 0,-1 0-301,2 0 1,-4 0 0,4 0 0,-2 0-1,0 1 1,1 2 12,1 2 1,-8 1 0,5-3-1,0 1 1,-1-1 0,1-2 0,-2-1 339,-1 0 1,6 0 0,-8 0 0,2 0 0,3 0 0,-1 0 0,1-1-13,1-4 1,-1 4 0,6-5 0,0 2 0,0-1 0,1 2-304,5 2 0,-6-4 1,4 1-1,-1 1 0,-2 1 1,2 2-1,0 0-120,3 0 0,3 5 0,-2-1 0,2 1 0,1-1 0,0 1 0,2-2 241,-2-2 1,-6-1 0,5 0 0,-1 0 0,-3 0 0,1 0 35,-3 0 0,1 0 0,2 0 1,-2 0-1,1 0 0,1-1 1,-2-2-187,-1-2 0,0-4 0,-10 5 0,-2-1 0,2 1 0,-2 0-479,3 1 0,0-3 0,-2 1 0,2 2 1,2 2-1,-2 1 0,0 1 0,0 2-622,1 2 0,5 6 0,-5 1 0,-1 6 0,0 3 1296,2 3 1,-4 1-1,5 1 1</inkml:trace>
  <inkml:trace contextRef="#ctx0" brushRef="#br0">17009 17245 8090,'6'-7'133,"-4"0"1,4 4 0,0-3 0,2-2 0,4-2 0,2-2 0,-1 0 0,0 2 0,1 1 411,-1-1 0,0-1 1,1 1-1,-1 2 1,0 3-1,1 0 1,-1 1 260,0-1 1,-7-4 0,-6 5 727,-7 1-1295,-5 7 1,-6-1-1,-1 6 1,0 2 0,-2 0-1,2 3 35,-1-1 0,3 6 0,3 2 0,1 1 0,0 0 0,-1 2-57,1 1 0,1 2 0,3 0 0,3-1 0,2 1 0,-1 0 0,2-1-127,2 1 0,1-2 0,1-1 1,2-3-1,3-2 0,2-1 0,1-1-350,-2 1 0,5-5 1,-3-4-1,3 0 0,1-1-537,0-4 1,-4-3 0,-1-2 907,-3-3 489,0 2 1,-5-10 17,0 3 0,0 2 0,1 0-344,4 1 1,7 1-1,5 7 1,1 1 0,0 1-1,0 1-949,-2 0 1,3-3 0,1 2 0,-1-2 0,0-1 0,-1 2-1,1 2-1912,3-2 0,4 3 0,2-2 2587,3-1 0,3-2 0,6-1 0</inkml:trace>
  <inkml:trace contextRef="#ctx0" brushRef="#br0">18089 17272 8155,'0'-13'365,"0"-1"1,0 5 0,-1 2 1284,-4 1 0,2 3-1003,-6 8 0,5 2 0,-4 8 0,1 3 1,1 2-1,-1 1 0,1-2-158,0 1 0,-3-1 1,4 3-1,3-4 0,0-3-864,2-2 1,0 0-1,0-2-163,0-7 1,4-7-1,2-15 1,2-4 0,1-3-1,0-3 52,-1-3 1,0 3 0,2-5 0,-2 2 0,-1 0-1,0 3 1121,4 4 1,-4 0 0,2 7 0,0 0 0,1 2 0,2 4 0,5 0 139,2 2 1,-1 5-1,4-4 1,1 1 0,3 1-1,2 0-930,3 3 0,-1 2 0,5 1 0,1 0 0,-1 0 0,-1 0-1528,-1 0 0,-2 1 1,-4 2-1,-2 3 1683,-3 2 0,-3 0 0,-5 6 0</inkml:trace>
  <inkml:trace contextRef="#ctx0" brushRef="#br0">18169 17245 8014,'-21'0'0,"3"2"505,10 2 0,3 4 0,11 4 0,6-4 0,6-3 0,4-4 1,5-1-287,2 0 0,4 2 0,-4 1 0,3 1 0,-4 1 0,-3-1 1,-4 1-898,-2-2 1,-6 2 0,-5 1 677,-3 2 0,-6 1 0,-6 4 0</inkml:trace>
  <inkml:trace contextRef="#ctx0" brushRef="#br0">18142 17432 8014,'-26'7'395,"-1"-2"1,6 2 0,4 2 0,2 3 0,3 1 109,3 1 1,9-1-1,10-1 1,7-2-1,5-2 1,5-3 0,4-2-414,4-1 0,2-1 1,0 2-1,-1 2 0,-1-2 1,1-2-3823,-1-1 3730,1-6 0,4-1 0,0-6 0</inkml:trace>
  <inkml:trace contextRef="#ctx0" brushRef="#br0">18742 17299 8057,'0'-33'1306,"0"6"1,2 13 0,2 9-449,5 4 1,-2 5 0,1 2 0,-2 3 0,-2 4 0,1 5 0,1 3-1,-1 2-311,1 3 1,3-1-1,-3-1 1,2-2 0,1 1-1,-1 1-997,1-2 1,-1-2-1,2-7 1,-1 0-822,1 1 1,1-9 0,-2-6-1,-5-11 820,-3-9 1,-1 2 0,0 0-1,0 1 1,0 0 0,0 2 2039,0 1 1,0 6 0,0 3-1078,0 5 0,11 5 0,4 13 1,4 0-1,5 1 0,2 0 1,5 0-275,5-2 1,2-6 0,1-2 0,-2-2 0,-3-3 0,-1-2-719,-4-1 0,-5-3 0,-3-4 0,-4-8 0,-5-4 1,-4-5-1,-4-1-144,1-2 1,-2-4 0,-8-1 0,-4-1 0,-1 0-1,-1 5-260,3 5 1,5-1-1,-2 6-324,4 2 0,13 7 0,5 6 1208,7 6 0,9 10 0,1 8 0</inkml:trace>
  <inkml:trace contextRef="#ctx0" brushRef="#br0">19929 17365 8050,'7'-6'694,"5"3"1,-3-4 0,4 0 0,3-1-1,4-1-38,0 2 0,3-5 0,3 5 0,1-2 0,0 1 1,-1 1-1,1 1-677,0 0 0,-1 2 0,-1 4 1,-1 1-1,-3 2 21,-2 2 0,5 11 0,-4-1 0</inkml:trace>
  <inkml:trace contextRef="#ctx0" brushRef="#br0">19862 17645 8248,'-10'-4'1302,"5"-1"1,13 11-1,15 8 1,5-1-1002,3-3 0,5 1 1,-3-5-1,1-1 0,1 1 1,1-1-302,-1 1 0,1 1 0,4 6 0</inkml:trace>
  <inkml:trace contextRef="#ctx0" brushRef="#br0">17169 18325 8307,'8'-15'0,"-4"-1"3947,-2-2-3648,-2 6 0,0 12 0,0 11 0,0 3 0,0 7 1,-2 3-1,-1 5-204,-1 4 1,-1 2 0,5 5 0,0 0-1,0 0 1,0 0 0,2 0-637,2 0 0,8-6 1,9-2 540,4-4 0,-1-2 0,8 1 0</inkml:trace>
  <inkml:trace contextRef="#ctx0" brushRef="#br0">17676 18325 8266,'0'-19'1000,"-5"-1"0,-1 0-252,-1 6 0,3 13 1,-5 10-1,0 3 1,0 1-1,0 0 1,-1 2-550,-2 3 1,-2 3 0,1 4 0,0 0 0,-1-1 0,1 1-541,0-2 0,5 0 0,4 0 0,2-2 0,2-2 0,0-2 0,2-4-188,2-4 1,5 1-1,9-5 1,3-2 0,1-2-1,0-1 729,2 0 1,6 0-1,1 0 1,-2-1-1,-1-2 1,-1-2-239,0 2 1,-1 2 0,1 1 0,0 0 0,1 0 37,3 0 0,9 6 0,7 1 0</inkml:trace>
  <inkml:trace contextRef="#ctx0" brushRef="#br0">18382 18245 8767,'-13'-21'1223,"4"18"0,2 12 0,1 4-412,3 2 0,-3 3 0,0 1 0,0 2 0,-1 3 0,1 1 0,0 3-962,3 3 1,1-1 0,2 4-1,2-2 1,2-2 0,7-2-1,3-1 151,4-1 0,6 1 0,-3 0 0</inkml:trace>
  <inkml:trace contextRef="#ctx0" brushRef="#br0">18756 18312 10098,'-9'-6'0,"0"-2"1490,-2 1 1,4 11 0,0 11 0,-1 3-1126,1 1 0,-1-1 0,-2-5 0,1 2 0,-1 3 1,-1 2-1,2 3 0,5-3-625,3 0 0,1 3 0,0-2 0,1 0 0,3-3 1,5-4-707,3 0 0,12-2 0,4-4 1,5-3-1,4-4 0,1-1 966,2 0 0,6-11 0,1-4 0</inkml:trace>
  <inkml:trace contextRef="#ctx0" brushRef="#br0">19355 18338 8285,'0'-18'0,"-1"2"1800,-4 4 0,2 6 1,-5 11-1333,-3 4 1,-1 3 0,-1 2 0,0 4 0,-1 4 0,1 3 0,0 4 0,1 2-620,3 4 0,3-2 1,6-1-1,0 0 0,2-1 1,3-3-482,9-5 0,5 1 1,9-6-1,2-3 0,4-5 1,3-5-2980,4-4 3611,8-1 0,-7-12 0,4-3 0</inkml:trace>
  <inkml:trace contextRef="#ctx0" brushRef="#br0">19849 18431 9866,'1'-16'1164,"4"3"0,2 2 0,8 11 0,1 0-760,2 0 1,7-4-1,0 0 1,5 1-1,1 1 1,1 2 0,4 0-1,3 2-404,1 2 0,0 3 0,0 7 0</inkml:trace>
  <inkml:trace contextRef="#ctx0" brushRef="#br0">19915 18645 10941,'-7'-21'0,"4"5"1434,6 5 1,12 16 0,11 8 0,8 2-1451,5 0 1,5-6 0,4-1 0,4 3 15,7 1 0,4 1 0,4 0 0</inkml:trace>
  <inkml:trace contextRef="#ctx0" brushRef="#br0">21368 17085 8002,'0'-32'79,"6"4"1,-4 5-1,2 10 1,-4 1 0,-4 2-1,-5 0 1,-3 2 0,-1 2-1,-2 3 497,-3 2 0,3 2 0,-3 2 0,2 3 0,0 0 0,-2 2 0,3 0 0,5 6 0,5 3-298,4 4 0,1 1 0,3 7 0,6 0 0,9 4 0,7-1 0,6 2 1,3 0-18,0 3 0,4 2 0,-3 1 0,-1 0 0,-3 0 0,-5-2 1,-3-1-217,-6-1 0,-3-2 1,-5 2-1,-5-4 0,-2-2 1,-5-2-1,-5-4-312,-5-4 0,-9 3 0,-2-6 0,-4-2 0,-5-5 0,1-5 0,-2-4-74,-1-1 1,6-3 0,-1-4 0,8-8 0,7-4 0,6-5 315,3-1 0,3-6 1,8-2-1,7 1 1,7-2-1,8 1 420,1 1-188,6-5 0,-5 9 0,6-5 0,-3 2 0,-1 0 0,-1 1-20,-4 2 0,3 3 0,-13 1 0,-3 3 0,-4 1 0,-3 0 0,-4 1-441,-5 3 0,-12 0 0,-10-1 0,-9 0 0,-6 0 1,-8 2 55,-1 2 0,-6 1 0,-2 2 1,-1 2-1,2 3 0,1 2 1,6 1-3314,6 2 3511,0 12 0,15 3 0,-5 11 0</inkml:trace>
  <inkml:trace contextRef="#ctx0" brushRef="#br0">21635 16752 7697,'-21'8'0,"2"-2"0,6-6 435,5 0 0,8-2 1,10-2-1,7-5 1,6-5-1,6-2 0,3-5 1,2-1-1,3-4 1,2-1-1,1-3 3063,0 2-3038,-6-6 1,3 4-1,-6-5 1,-1-2-1,-2-2 1,-2-1-589,1 0 0,-5 0 0,-1 0 0,0 1 0,-2-1 0,0 1 1,-2 5-1,-3 6-1002,0 4 0,-2 8 0,-2-2 0,-1 5 0,1 4 184,2 4 1,3 4-1,3 1 946,4 0 0,3 0 0,2 0 0</inkml:trace>
  <inkml:trace contextRef="#ctx0" brushRef="#br0">22688 15086 7872,'0'-34'1940,"0"2"1,0 23-1,0 9-271,0 9-1254,0 10 0,0-3 1,0 6-1,0 4 0,0 2-193,0 3 1,0 4 0,0-2 0,0 0 0,0-2 0,0-5-1,0-3-460,0-4 0,0-6 1,1-5-315,4-3 0,-4-3 0,4-11 0,-4-9 1,-1-5-1,0-7 0,0-3 338,0-2 0,0-11 0,0 7 0,0 1 0,0 1 0,0 3 1069,0 4 0,0-1 1,0 10-1,0 1 158,0 2 0,2 5-910,2 4 1,4-2 0,5 7-1,2 1 1,2 1 0,6 4-663,2 2 0,6 2 0,2 5 0,1-2 0,3-1 0,1 0 559,2-4 0,0-2 0,0-2 0</inkml:trace>
  <inkml:trace contextRef="#ctx0" brushRef="#br0">23488 14660 9123,'0'-21'644,"0"3"1,-2 9 44,-2 5 0,1 3 0,-6 1 0,-1 0 0,-1 1 1,2 3-91,5 5 0,2 3 0,2 3 0,0 3 0,2 3 0,4 1-448,7 0 1,2 0 0,7 3-1,2-1 1,0-3 0,-1-1-1,-2 0-232,-2-1 1,2-1 0,-6-5 0,-3 0 0,-2 1 0,-3-1 0,-2 0-522,-4 1 0,-8-1 1,-5-1-1,-6-2 1,-2-2-1,-4-2 1,-1-3-490,-2-2 1,2-1 0,3 0 0,4-3 0,3-6 0,3-9 1090,3-5 0,-3-16 0,5-2 0</inkml:trace>
  <inkml:trace contextRef="#ctx0" brushRef="#br0">23421 14820 7998,'6'-45'0,"3"1"351,3 1 1,1 3 0,-1 4 0,-2 5-1,-2 3 1,-1 3 0,1 3 287,2 4 1,0 3 0,1 3 0,-3 4 0,3 3 0,2 4 0,5 1 0,3 0 0,2 1-1270,4 4 0,-2 2 1,11 6 629,1 1 0,13-1 0,5 0 0</inkml:trace>
  <inkml:trace contextRef="#ctx0" brushRef="#br0">24261 14273 8519,'0'-20'897,"0"2"0,0 10 1,0 8-554,0 8 1,-2 5 0,-2 6 0,-5 8 0,-1 9 0,-2 7 0,0 8 0,-3 7 290,0 4 0,5 11 0,1-6 0,0 2 0,0 2 1,2 0-2639,1-1 1,2-2 2002,4-1 0,0-13 0,0-2 0</inkml:trace>
  <inkml:trace contextRef="#ctx0" brushRef="#br0">24661 14487 7929,'0'-26'1794,"0"4"1,1 9 0,4 8-1306,4 4 0,-2 1 0,3 1 0,4 2 0,3 2 0,3-1-563,-1 2 1,5-3 0,-4 5 0,1-1 0,-3-1 0,-5 1-335,-4 1 1,-3 1-1,-7 2 1,-5 0 0,-8-2-1,-6 1 563,-6 2 0,6-3 0,2 0 1,3 0-1,3-1 0,3 1 303,5 2 1,10-4 0,9 1 0,10-1-1,10-1 1,7 0-36,2-3 1,5 3-1,-3 0 1,-1 0 0,-3 1-1,-5 0-404,-2 4 1,-6-1-1,-7 0 1,-4 1 0,-5 2-1,-4 3 1,-7 2 39,-10 1 0,-3-2 0,-15 3 0,-5 0 0,-4-4 1,-7-1 93,1-2 1,-5 0-1,1-1 1,4-3-1,5-3 1,8-1 0,6-1-307,3-1 0,3 0 0,5 0 1,4 3-3606,1 1 1,1 4 3757,5 6 0,0 4 0,0 6 0</inkml:trace>
  <inkml:trace contextRef="#ctx0" brushRef="#br0">21248 18498 8140,'6'-12'0,"2"2"112,-1 1 0,3 5 0,-4-4 0,0 1 1,2 1-1,-2-2 0,1 3 0,0-3 1,2 1-1,0-2 0,0 0 0,0 0 678,-2-1 0,4-2 0,-5 0 0,0 2 0,-1 1 0,-2-2-496,-1 0 0,-8-1 1,-4 3-1,-5 4 0,-3 5 1,2 5 42,1 4 0,0 0 0,-1 2 1,0 4-1,2 0 0,5 1 0,3 1-68,3 0 1,2 3-1,1-4 1,3 2 0,4-4-1,8-2 1,3-4-373,1-2 0,5-2 0,-3-4 0,1 0 0,-1 0 0,-1-1-119,1-4 0,-5-2 0,2-8 0,-3-1 1,-3-2 1033,-3 2 1,-5 4-262,-8 7 0,-5 7 1,-8 13-1,-2 2 0,0 6 1,-2 2 4177,0 1-4652,5 1 1,-8 1 0,7 2-1,0 1 1,3 0 0,2 0-1037,3 0 0,-2 2 1,7-4-1,1 3 1,2-3-1,2-1-6317,4-1 7276,8 0 0,8-7 0,5 0 0</inkml:trace>
  <inkml:trace contextRef="#ctx0" brushRef="#br0">21808 18845 8238,'0'-20'0,"0"13"1187,0 3 1,-1 4-1,-4 8 1,-4 3 0,-3 1-1,1 1 1,0 2-1,2 3-514,-1 4 1,3 7 0,-1 2 0,2-1 0,5 0-1,5-2-673,10-2 0,5 10 0,7-8 0</inkml:trace>
  <inkml:trace contextRef="#ctx0" brushRef="#br0">22341 18591 8108,'0'-29'1532,"0"2"0,0 3-981,0 11 0,-1 7 1,-4 6-1,-3 9 1,-6 7 323,-4 7 1,2 8-1,-6 4 1,0 4-1,-1 1 1,3 0-1455,0 0 1,3-5-1,5 2 1,3 2 0,6 1 578,6-2 0,10-7 0,8 2 0</inkml:trace>
  <inkml:trace contextRef="#ctx0" brushRef="#br0">22915 18498 10205,'-14'-34'0,"-1"4"0,-1 10 1785,-2 6 1,-5 11-1,0 0 1,-2 5-1105,-1 2 0,0 7 1,4-1-1,4 6 0,5 10 1,4 6-1,5 10-476,2 4 0,11-1 0,9 6 0,13-1 0,10-4 0,8-6 1,3-7-494,2-7 0,-12-12 0,-3-3 0,-6-5 0,-8-9-2292,-6-8 2347,-10-9 1,-5-14 0,-10-6 0,-8-7 0,-12-5 0,-9 0 67,-8 3 1,-4 5-1,-5 8 1,4 8-1,7 7 1,7 10-2826,6 3 2990,-2 10 0,15 17 0,-4 9 0</inkml:trace>
  <inkml:trace contextRef="#ctx0" brushRef="#br0">23541 18645 7973,'0'-21'472,"0"3"0,0 11 1,0 7-1,0 7 1,2 5-1,0 3 1,3 4-1,-2 6 0,-2 6 1,-2 2-1,-4 1 1,-3 0-259,-4 3 1,-2-4 0,1-2 0,0-3 0,1-1 0,2-2-1,2-2 1,2-2 0,3-2-215,2-2 0,7-3 0,1 0 0</inkml:trace>
  <inkml:trace contextRef="#ctx0" brushRef="#br0">24061 18125 8194,'4'-9'0,"2"2"1250,2 1 1,-5 3-1,3 7 1,-2 5-542,0 3 0,1 3 0,-5 4 0,-2 6 0,-2 8 0,-3 4 0,-4 6 0,-1 1-690,-2 2 1,-3 4 0,4-1 0,0 2 0,1-3-1,3-3-2591,4-4 0,4-1 0,1-1 2572,0-4 0,6-8 0,1-8 0</inkml:trace>
  <inkml:trace contextRef="#ctx0" brushRef="#br0">24328 18591 7976,'0'-13'956,"0"0"0,1 5 346,3 4 1,-1 2-1,6 2 1,0 2-1,-1 2-891,-4 5 0,2 5 0,-2 3 1,-1 7-1,-3 6 0,-3 4-820,-1 0 1,-5 4 0,3-1 0,-1 5 0,-4 2-1,1-2 1,1-4-1364,5-2 0,-2-1 0,1 2 1772,2-6 0,2 0 0,1-10 0</inkml:trace>
  <inkml:trace contextRef="#ctx0" brushRef="#br0">24887 18391 8592,'-4'-13'4972,"0"0"-4154,-1 0 1,7 7 0,2 4-1,6 7 1,7 2 0,5 3 0,5 2-1,2 1-372,2 1 1,0 4-1,-5-1 1,-4 0-1,-6-1 1,-6 0-426,-5 2 0,-7 4 1,-7-3-1,-10 1 0,-10 0 1,-11 1-53,-8 3 0,-2 0 0,1-1 0,6-1 0,6 2 1,9 0-1,9 0 144,10-2 1,10 0 0,13 3 0,17-1 0,16-3 0,20-4 0,-29-10 0,1-2-268,3-1 1,2-2-1,0 1 1,-1 0 0,-3-1-1,0 0 1,-1 0-1,-1-1 1,35 1 0,-10-2-6795,-6 0 6948,-7 0 0,-10 6 0,0 1 0</inkml:trace>
  <inkml:trace contextRef="#ctx0" brushRef="#br0">25860 18885 8131,'0'-14'0,"0"1"0,2 1 0,1 2 606,1 1 1,2 6 0,-3 0-1,2 6 1,-2 6 0,-2 4 0,-2 5-1,-4 4 1,-2 2-562,-1-2 1,-2 2-1,4-5 1,0 0-1,0 0 1,3-2-1,3-4 1,6-3-2532,8-1 2486,5-6 0,7-3 0,1-7 0</inkml:trace>
  <inkml:trace contextRef="#ctx0" brushRef="#br0">26354 18458 8758,'0'-25'3684,"0"12"-3172,0-1 0,0 8 0,0 15 1,1 2-1,2 0 0,3 4 0,1 3-354,4 4 0,1 3 0,1 1 0,2-3 0,3-2 0,2-2-1178,1-2 0,7-3 0,-3-2 0,2-3 0,4-4 0,0-4 1020,2-1 0,4-12 0,-3-3 0</inkml:trace>
  <inkml:trace contextRef="#ctx0" brushRef="#br0">26847 18458 7998,'0'-21'0,"0"2"0,-2 7 1097,-2 3 1,1 9-1,-6 11 1,-1 4 0,-4 5-1,-2 4 1,-3 6-601,-2 2 0,3 4 0,-2 4 0,0 1 0,4 2 1,1 3-1,3 0-1919,4 0 1,2 3 1421,6-5 0,0 1 0,0-5 0</inkml:trace>
  <inkml:trace contextRef="#ctx0" brushRef="#br0">26847 18991 9555,'-7'-18'1333,"2"10"0,4 12 0,-1 15 0,-1 2-1006,-1 3 0,-7-1 1,4 3-1,-2-1 0,0 6 1,0 3-1,2 4 1,1-1-1412,0 2 0,5-2 0,-4 0 0,4-3 1084,1-1 0,6-2 0,1-5 0</inkml:trace>
  <inkml:trace contextRef="#ctx0" brushRef="#br0">27100 18831 7975,'-7'-41'1394,"1"8"1,6 26 0,1 11 0,2 8 0,3 6-470,2 4 0,1 6 0,2 6 1,0 8-1,-2 4-995,1 4 1,0 0 0,1 1-1,-2-4 1,0-1 0,-2-3-1,-3-2-1771,-2-1 1,-5-10-1,-5-6 1,-6-8 1840,-6-9 0,-8-10 0,-6-4 0</inkml:trace>
  <inkml:trace contextRef="#ctx0" brushRef="#br0">27087 18831 7975,'34'-40'1072,"-3"0"1,-3 8-1,0 5 1,0 6-299,-1 2 0,1 9 0,-8-2 1,-1 3-1,2 3 0,-1 2 0,4 7-1168,1 8 394,2 9 0,5 12 0,2 2 0</inkml:trace>
  <inkml:trace contextRef="#ctx0" brushRef="#br0">21741 19844 7975,'5'-31'0,"1"1"0,1 5 0,4 6 0,-1 4 433,-1 2 1,1 4 0,-4 0 0,2 0 0,2 0 0,0 0 0,1 1 0,-4-1 0,0 1 2166,1 2-2410,-5 2 1,1 4 0,-8 1 0,-7 4 0,-6 5 0,-8 6 0,-8 7 124,-6 2 0,5 9 1,-7 3-1,2 4 0,7 1 1,2 2-1,6 1 0,7 2-236,8 0 0,6-2 1,6 2-1,6-1 0,10-3 1,11-1-352,10-2 0,1-5 0,8-2 0,1-4 0,1-6 0,-2-7 0,-7-9-256,-4-4 1,-6-4 0,-8-4-1,-6-5 1,-10-6 0,-6-7 562,-7-2 1,-12-1 0,-13 0 0,-5 4-1,-7 4 1,-1 4 0,-1 2 496,-1 3 1,2 3 0,8 7-1,4 4 1,4 5 0,5 9-1,5 13-2786,7 11 2254,10 13 0,19 10 0,-5-29 0,1 0 0</inkml:trace>
  <inkml:trace contextRef="#ctx0" brushRef="#br0">12597 4638 20004,'-13'-13'0,"-1"1"0,0 3 0,-3 4 521,-1 4 1,-5 1 0,2 0-1,-3 1 1,-1 2 0,-4 2-1,-3-2 1,-2-2 0,2-1-1,-2 0 1,1 0 0,-1-1-1,1-2 226,1-2 1,-4-4 0,4 5 0,-1 1-1,-1 2 1,2 1 0,-3 1 0,1 3-748,-3 5 0,-6 9 0,-3 6 0,2 4 0,0 5 0,2 1 0,-1 3 0,3 3-485,3 4 1,6-4 0,7 1 0,5-4-1,4 0 1,8 2 566,4 1 0,10 0 0,10 0 0,11-2 0,15-1 0,10-1 0,-20-17 1,1-1 104,3 1 0,1 1 1,2 0-1,2 0 1,6 0-1,1-1 0,5 2 1,2-2-1,4 2 1,2-2-1,3 1 1,3-1-188,2-1 0,1-1 0,-23-4 0,1 0 0,0-1 0,1-2 0,1 1 0,-1-1 0,1-1 0,0 1 0,0-1 0,-1-1 0,0 0 0,-1-1 0,24 2 0,-2-1 0,-3-2 0,-1-2-210,-5-1 1,0-1 0,4-4 0,-1-2-1,-9-3 1,-1-1 0,0-4 0,1-1 0,-2-4-1,0-2 1,-4-1 0,-2-1 23,-5-1 0,-2-1 0,1-2 1,-2-2-1,-8 2 0,-2-1 0,-1-3 1,-1 0-1,-1-1 0,-2 1 1,18-31-2,-6 4 0,-10 1 1,-11 2-1,-5-2 0,-10-1 1,-10-2-1,-17 0 110,-20-1 0,16 32 0,-3 1 0,-9-2 1,-3 1-1,-4 2 0,-3 1 0,-4 1 1,-3 2-1,-6 0 0,-2 2 47,-4-1 0,-2 3 1,1 2-1,-2 2 0,19 3 1,-1 1-1,1 1 0,0 1 1,1 1-1,0 1 0,0 1 1,1 0-1,0 2 0,0 0 1,1 2-1,0 0 0,0 2 1,0 1-1,0 1-2067,0 2 0,0 1 0,1 2 2097,0 2 0,2 2 0,-1 0 0,-20 8 0,1 1 0,2 2 0,1 1 0</inkml:trace>
  <inkml:trace contextRef="#ctx0" brushRef="#br0">13677 18298 8522,'-8'-22'0,"5"1"0,5 2 0,4 3 376,1 1 1,1 2-1,2-1 1,-1 1-1,1 0 1,2-1-1,3 1 1,1 1-1,2 2 1,-3 4 614,-5 4 0,0 7 1,-5 13-1,-2 5 1,-2 8-1,-1 9 1,0 8-1,-1 2-110,-4-1 0,2 12 0,-5-2 0,-3 3 0,1 3 0,-1-3 0,4-1-500,1-3 0,-3-2 0,5 5 0,1-6 0,3-8 0,4-3-909,5-1 0,3-9 0,1 5 0,1-5 0,-1-4 0,2-2-1362,3-2 0,-4 0 1,3-4-1,-5-4 0,-5-4-3369,-1 0 5259,-2-7 0,-10-1 0,-1-6 0</inkml:trace>
  <inkml:trace contextRef="#ctx0" brushRef="#br0">13677 19351 12155,'-18'-12'0,"0"2"0,2 2 0,6 4 1228,10 5 1,8 4 0,21 5 0,2-2-1,6-1 1,4 0 0,5 4 0,1 1-1312,4 1 1,-5-4-1,-2-2 1,-2 1-1,-4-2 1,-1 0 0,-3-3-1,-1-2-4833,-4-1 1,-5 0 4914,-2 0 0,1-6 0,3-1 0</inkml:trace>
  <inkml:trace contextRef="#ctx0" brushRef="#br0">14676 19644 8755,'0'-13'0,"-1"0"0,-3 1 810,-5 3 1,-3 1 0,-3 5 0,-1-1-1,-4 3 1,0 4 0,-4 7 0,-1 6 0,-2 6-139,1 4 0,5 2 0,3 3 0,5 4 0,4 2 0,4 2 1,4-2-1,2 1-417,4-1 0,8-1 0,11-1 0,5-3 0,6-6-448,-1-4 1,4-2 0,-4-8 0,0-4 0,-3-5 0,-4-4-146,-5-4 0,2-11 1,-8-3-1,-4-8 0,-6-5 1,-5-1 190,-1 1 0,0-4 0,-1 3 1,-3 1-1,-5-1 0,-3 5 0,0 3 984,3 3 1,-3 5-974,3 0 0,5 8 0,4 4 0,7 4 0,7 2 0,3 4 0,9 4 0,5 4 136,4 5 0,13-3 0,-7 4 0</inkml:trace>
  <inkml:trace contextRef="#ctx0" brushRef="#br0">15423 19698 8483,'-18'-29'1609,"0"-2"1,2 3 0,6 12-708,1 6 1,1 5-1,0 11 69,3 7 1,4 8-1,2 10 1,4 5-1,3 1 1,4 0-909,2-2 0,6-4 0,6 3 0,5-1 0,3-3 0,3-4 0,1-4-646,2-4 0,0-9 0,-1-4 1,-4-4-1,-4-2 0,-4-4-626,-5-4 0,-2-7 1,-7-3-1,-1-2 0,-2-3 1,-2 1-1,-3-1-94,-2 2 1,0-1 1302,2-3 0,2-1 0,7 1 0</inkml:trace>
  <inkml:trace contextRef="#ctx0" brushRef="#br0">16329 19484 8309,'-20'-20'1262,"0"2"1,7 10-1,1 10 1,0 10-174,-1 8 1,3 1-1,-8 3 1,3 3-1,2 4 1,-1 4-1,1 7-1448,0 5 0,5 3 1,4 2-1,2-1 1,2-1-1,2-4-669,2-3 1,2-9 1027,3-3 0,3 3 0,-5 0 0</inkml:trace>
  <inkml:trace contextRef="#ctx0" brushRef="#br0">15970 19764 8309,'-21'-68'595,"4"6"0,7 9 0,6 8 0,2 10 1,5 5 652,6 3 1,7 8 0,17 4-1,7 6 1,9 3 0,6 4-1,5 2-2236,5 4 988,-27-1 0,0 1 0,5 5 0,1 2 0,3-1 0,0 0 0</inkml:trace>
  <inkml:trace contextRef="#ctx0" brushRef="#br0">15356 15326 11785,'0'-25'0,"0"6"232,0 10 1,-6 15-1,-1 18 1,-2 4-1,0 3 1,-1 0 0,-3 3-1,-4 4 1,-1 7-21,2 2 1,1 2 0,2 4 0,1 1 0,2-2 0,2-4 0,2-3-1620,4-4 0,2-7 1407,4-3 0,3-2 0,7-3 0</inkml:trace>
  <inkml:trace contextRef="#ctx0" brushRef="#br0">15050 15393 8384,'0'-31'-9,"0"0"0,0 6 603,0 7 1,7 4-1,5 6 1,6 3 0,3 4-1,2 2 453,2 4 0,8 2 0,3 6 0,4 2 0,2 1 1,1 2-1,-3 0-3579,-3 1 1,-8-3 0,-3 5 2531,-7-2 0,-4 5 0,-1-3 0</inkml:trace>
  <inkml:trace contextRef="#ctx0" brushRef="#br0">14943 15779 8077,'-19'-6'2085,"10"8"1,0 2-1849,6 13 1,9 0 0,4 3 0,8-3 0,9 1 0,7-3 0,6-5-885,4-5 0,4-4 1,7-1 646,2 0 0,10 0 0,7 0 0</inkml:trace>
  <inkml:trace contextRef="#ctx0" brushRef="#br0">15756 15513 8872,'-13'-25'940,"0"2"0,-1 12 1,2 11-1,2 8-438,1 9 0,0-1 0,-3 5 0,2 0 1,1-2-1,0 1 0,2 0 0,2 0-316,4 1 1,1 1 0,1 4-1,4-4 1,4-3 0,3-3-949,1-2 1,6 2 0,2-9 0,0 1 0,-4-4 0,-2-2 671,-1-2 0,-1-2 0,0-1 0,1-3 1104,-1-1 1,-4 5 0,0 4 0,1 8-1,2 8-377,1 3 0,6 1 0,4 3 0,3 0 0,4-1 0,3 0 0,1-5-604,3-3 0,6-8 0,1-4 0,-1-4 0,0-6 0,0-7-627,1-8 1,-5-11 0,-10-8 0,-5-8 0,-8-4 0,-5-2 0,-7-1-207,-2 1 0,-10 0 0,-4 11 0,-5 3 0,-3 6 800,1 6 0,-4-2 0,2 9 0</inkml:trace>
  <inkml:trace contextRef="#ctx0" brushRef="#br0">15863 6597 13083,'-2'-21'0,"-2"5"309,-5 6 1,2 4 0,-1 7 0,2 4 0,3 3 0,2 4 0,1 2 0,0-1 0,0 2 0,1 3 0,4 4 2864,4 3-3061,-3 2 0,4 4 0,-6 1 0,-1 1 0,-1 1 1,-2-2-1,0 3 0,0-3-771,0 1 1,-5 2 0,0-4-1,-3-1 1,-2-2 0,-1-3 619,2-3 0,-2-2 0,3-7 0</inkml:trace>
  <inkml:trace contextRef="#ctx0" brushRef="#br0">15463 6584 28433,'-37'-18'-2130,"6"2"1999,9 4 0,13 4 1,12 8-1,13 0 1170,14 0 0,14 5 0,9 1 0,7 1 0,2 5 0,-1 3-1050,-2 3 0,2 1 0,-7-3 0,-5 2 0,-4 0 1,-10-1-1,-4 1-6172,-6-2 5913,-7 5 0,-4 0 1,-9 6-1</inkml:trace>
  <inkml:trace contextRef="#ctx0" brushRef="#br0">15476 7010 8500,'-7'-21'0,"8"5"0,13 12 124,6 8 0,6 11 1,2 4-1,1 0 0,4 1 1,1-4-1,5 0-378,4 2 0,-1-3 0,7 4 254,2 0 0,1-4 0,1 4 0</inkml:trace>
  <inkml:trace contextRef="#ctx0" brushRef="#br0">16329 6757 23204,'-7'-37'-1399,"3"6"1,2 13-1,4 18 1,1 7 1523,1 5 1,0 2 0,-2 2 0,1 5 0,1 5 0,-1 4 0,-1 2-16,-2 4 0,0 4 1,0 3-1,0 1 0,0-1 1,0-1-1,0-4-500,0-2 0,0-5 0,0-9 0,1-4 0,4-5 366,4-4 1,2-10 0,4-13 0,2-8 0,2-8 0,2-5 0,1-5 307,-2-5 0,4 3 0,-5-4 0,1 4 0,-1 10 0,-3 5 0,-1 6 368,-2 2 1,1 7-1,-1 8 1,0 4 0,1 6-634,-1 7 1,0 6 0,2 9-1,3 2 1,4 2 0,5 3-1,4 0-330,4-1 0,4-1 0,-1-8 0,0-3 0,-4-6 0,-2-5 0,-2-8-95,-2-6 0,-7-9 0,-4-10 0,-2-6 0,-3-9 1,-3-5 259,-5-4 1,-2 0 0,-2-4 0,-2 4 0,-1 3 0,-1 6 0,1 2 69,2 0 1,1 12 0,0 1-1,1 7 1,5 6-1110,7 4 1,4 10 0,8 5 1305,3 7 0,7-3 0,0 6 1</inkml:trace>
  <inkml:trace contextRef="#ctx0" brushRef="#br0">17423 6637 22898,'-6'-28'-1294,"6"6"0,4 7 1,8 21-1,0 6 1356,3 4 1,7 6 0,0-3 0,3 1-1,2-1 1,-1-1 0,1 1 0,0 2-421,-1-1 1,4 5-1,-2-2 1,-4 0 300,-3 0 0,-4 2 1,-3-5-1</inkml:trace>
  <inkml:trace contextRef="#ctx0" brushRef="#br0">17223 7103 10250,'-5'-4'0,"10"-1"0,9 3 255,6 0 0,11 8 0,0 1 0,6 2-324,3 0 0,0-6 0,1 2 0,2-4 0,2-1 0,-2 0 69,-2 0 0,5 6 0,1 1 0</inkml:trace>
  <inkml:trace contextRef="#ctx0" brushRef="#br0">18556 6797 8553,'-6'-31'244,"-3"0"0,-3 5 1,-3 10-1,-1 4 149,-2 3 0,-12 7 0,-1-1 1,-6 6-1,-4 7 0,-1 6 0,1 9 1,2 8-310,1 7 1,7 7 0,4 1 0,8 2 0,5 5 0,7 1-167,7 3 0,13-8 0,16 0 0,8-5 1,7-6-1,3-6 0,4-5-98,1-9 0,-5-5 0,-4-6 0,-6-8 0,-7-8 0,-7-14 0,-6-10-55,-7-9 1,-4-13 0,-9-2 0,-6-6 0,-9-4-1,-7-1 505,-6 0 1,3 9 0,-3 0-1,3 7 1,4 7 0,5 8 0,7 8-381,4 8 1,5 5 0,9 8 109,8 11 0,11 8 0,9 14 0</inkml:trace>
  <inkml:trace contextRef="#ctx0" brushRef="#br0">19022 6690 24165,'-27'-38'541,"1"11"0,-7 21 0,-5 27 0,-10 14-828,-9 11 1,23-16-1,-1 0 1,-1-2-1,-2 0 1,1 2-1,-1 1 1,-1 1-1,1 2 1,2 0-1,1 0 1,2 2-1,2 1 1,4-1 0,2 2-844,3-1 1,3 1 0,1 3-1,3 1 566,4 0 0,0 1 1,-2 3-1,1 1 0,1-6 1,1-1-1</inkml:trace>
  <inkml:trace contextRef="#ctx0" brushRef="#br0">16809 6304 8818,'5'-21'0,"-2"5"-26,-5 5 1,-4 5-1,-7 6 1,0-1-1,-2-2 1,-1-3-1,-2 0 1,0-1-1,-1 1 1,-2-2-1,0 2 1,2-1 446,0 0 1,4-1 0,-4-1-1,1 3 1,0 2 0,2-2-1,1 0-193,2 0 1,-2 0-1,-1 3 1,-4-1 0,0 1-1,-6 1-115,-3 2 1,-1 0 0,-5 0-1,-2 2 1,-2 1 170,-1 1-218,-6 1 0,3-1 0,-6 2 0,1 0 0,0 0 0,4-2 53,2 2 0,4 0 1,2 5-1,5-1 1,3 3-1,1 5-73,1 3 0,-1 1 0,2 5 0,0 1 0,-1 3 1,-2 5-792,0 2 641,0 2 1,6 0 0,0 1-1,-1 2 1,1 3 0,1-1 97,2-4 1,3 2 0,5-7-1,4 1 1,1 0 0,3-2 117,2 2 1,7-4 0,4-1 0,5 1 0,6 1-1,4 2 1,7-1 100,5 2 1,6-1-1,5 2 1,6 4-1,6-1 1,2 1-183,-1-2 1,-28-20-1,2 1 1,-2 0-1,2-1 1,3 2 0,2-2-1,2 0 1,1-2-1,2 1 1,2-1 0,-1 0-1,1 0 6,0 0 0,1 0 0,0-4 1,2 0-1,-1 0 0,1 0 1,1-2-1,0-2 0,3 0 1,0-1-1,2 0 0,1-1 14,-1 0 0,2-2 1,7-1-1,2-2 0,-2-1 1,1 0-1,1-1 1,1 0-1,2-1 0,-1 0 1,0 0-1,-1 0 22,-1 0 0,0 0 0,2-3 1,-1 0-1,-6-1 0,0-1 1,-2-1-1,0-1 0,0-2 1,0 0-1,-2-2 0,0 0 1,-1-3-1,0-1-50,-1-2 0,0-1 0,-6 2 0,-2-2 1,1-5-1,0-2 0,-4 0 0,0-3 0,-2 0 1,-2-2-1,-1-1 0,-1-3-41,-2 0 1,0-1 0,-1 0-1,-2-1 1,-2-4 0,-2 0-1,-1-3 1,-2 0 0,-1-1-1,-2-1 1,-1 0 0,-3 1 0,-1 2-1,-2 1-48,-3 3 1,-1-1 0,-3 1 0,-1-1 0,-2-32 0,-10 3-1,-17 4 1,-22 6-260,15 30 0,-5 2 0,-13 1 1,-5 2-1,-2 1 0,-3 1 1,-5 2-1,-3 1 0,-5 2 1,-3 1-1,-2 1 0,0 2 206,23 4 1,0 0 0,0 1 0,-4 0 0,0 1 0,-1 0 0,-1 1 0,0 1 0,-1 0 0,0 0 0,-1 0 0,0 0 0,-2 1 0,-1 0 0,1 0 0,2 1 0,0 1 0,-1 0 0,1 0 0,0 0 0,0 1-14,1 0 0,1 0 0,0 0 0,3 0 0,1 1 0,0 0 0,-3 0 0,-1 1 0,1 1 0,2 0 0,1 1 0,0 0 0,1 1 0,1 1 0,0 0 0,-24 2 0,1 1-136,1 0 0,1 2 1,4 1-1,2 2 268,-2 3 0,0 2 0,3-1 0,1 1 0,0 0 0,2 0 0</inkml:trace>
  <inkml:trace contextRef="#ctx0" brushRef="#br0">16023 9849 12383,'0'-18'292,"0"0"1,1 0 0,2 5 0,3 1-1,0 2 290,0 1 1,-1 8 0,-7 1 0,-2 7 0,-5 6 0,-5 5-352,-3 4 1,2 0 0,-3 4 0,3 2 0,3 0-1,2 2 1,3-1 0,1 4-184,3 1 1,7-5 0,6 3 0,5-4 0,5-2-1,0-1-213,4-2 1,1-4 0,2-7 0,-2-3 0,-1-5-1,-4-5 1,0-8 42,-4-9 1,-1-7 0,-2-8-1,-1-5 1,-3-5 0,-5 0 93,-2 1 1,-2 2 0,0 2 0,0 2 0,0 5-1,0 5-274,0 3 1,0 4-1,1 7 1,4 3-371,4 5 1,5 8 0,7 5 652,6 3 1,14 7-1,1 2 1</inkml:trace>
  <inkml:trace contextRef="#ctx0" brushRef="#br0">16703 9862 9101,'-14'-21'1303,"1"4"-882,0 14 1,4 7-1,0 15-136,-1 4 0,4 5 0,1-6 0,4 3 0,2 2 0,5-1 0,7 1 0,8 0-157,4-1 0,8 1 0,4-2 0,4-3 1,4-4-1,-2-5-270,-2-4 1,-7-3-1,-3-6 1,-2-3-1,-3-4 1,-1-8-606,-2-4 511,-4-3 1,-10-6-1,-2-2 1,-1-1-1,-3 1 1,-3 4-1951,-4 3 1880,2-2 0,-4 10 1,6-2 305,0 2 0,6 1 0,2 1 0</inkml:trace>
  <inkml:trace contextRef="#ctx0" brushRef="#br0">17636 9716 9465,'0'-29'1689,"0"13"0,-2 19-1439,-2 9 1,1 9 0,-4-1 0,1 4 0,1 7 0,-1 5 0,-3 7 0,-3 3-59,-1 4 0,0 2 1,-1 0-1,1-2 1,1-3-1,2-1-1321,1-3 1,5-7 1124,-5-5 1,6-3-1,-3-1 1</inkml:trace>
  <inkml:trace contextRef="#ctx0" brushRef="#br0">17383 9822 10525,'5'-47'0,"6"5"822,5 10 1,3 12 0,5 16 0,-3 3-1164,-2 1 0,0 0 0,-2 0 1,0 1-1,1 2 0,1 3 0,4 1 1,2 2-1422,1-1 1762,1 9 0,6-8 0,1 10 0</inkml:trace>
  <inkml:trace contextRef="#ctx0" brushRef="#br0">18076 9716 8452,'-8'-23'0,"4"10"-45,2 13 1,8 9-1,2 4 1,2 1-1,2-1 1,4 2 0,3 1 44,5 2 0,7 11 0,3-1 0</inkml:trace>
  <inkml:trace contextRef="#ctx0" brushRef="#br0">17782 10222 8335,'6'-13'890,"8"1"1,9 3 0,7 6-339,6 6 0,7 0 1,1 4-1,-1-1 1,0-3-1,0-1-552,1-2 0,13 0 0,-3 0 0</inkml:trace>
  <inkml:trace contextRef="#ctx0" brushRef="#br0">15850 8436 8428,'0'-27'0,"5"7"0,3 0 0</inkml:trace>
  <inkml:trace contextRef="#ctx0" brushRef="#br0">16129 8263 8515,'6'1'194,"-6"2"30,-7 2 1,-5 1-1,-1-3 1,1 3-1,2-1 1,-1 3-1,-2 1 1,-3 4 216,-1 3 0,3 4 1,0-3-1,-1 4 1,-1 1-1,-2 1 0,2 0-81,1 2 0,2 2 1,0 1-1,-1 2 0,2 1 1,3-1-1,5-2-278,3-2 0,2 1 0,5 0 0,6-2 1,6-3-1,1-4 0,3-5-186,3-4 1,-6 1 0,8-5 0,-3-4 0,-3-4 0,-4-7 0,-3-5-39,-5-3 0,-4-5 0,-5 0 1,-1 0-1,-3-1 0,-5 3 817,-3 2 0,0 1 0,2 6-441,1 4 1,7 6 0,2 8-1,9 1 1,7 4 0,7 1-331,2 1 1,1-1 0,1-2 0,0-1 0,-1 0 0,1 0 0,0-2-2250,-1-1 1,3 3 2344,2-4 0,9-1 0,7-4 0</inkml:trace>
  <inkml:trace contextRef="#ctx0" brushRef="#br0">16756 8423 8464,'-12'-21'61,"3"3"0,-3 12 1,5 9-1,-2 11 211,0 5 0,0-1 0,-4 4 0,0 0 0,-1 0 0,3-1 0,2 0 0,4-1 329,4 4 0,1 1 1,0 2-1,0-2 0,1-3 1,4-4-1,4-3-546,2-2 0,3-5 0,-1-4 0,2-4 0,1-4 0,0-7-48,-4-5 0,0-6 0,-6-8 0,0-2 0,0-2 0,-3-3 0,-2 0 367,-1 1 1,2-1 0,1 6 0,3 3-1,0 4 1,1 5 0,2 1-73,6 0 0,-2 5 0,5 6 0,-2 1 0,0 3 0,4 1-802,0 2 0,-2 0 0,3 0 0,-2 2 0,-3 2 0,-1 6 0,-1 5 500,-1 3 0,0 6 0,1-4 0</inkml:trace>
  <inkml:trace contextRef="#ctx0" brushRef="#br0">16676 8516 11474,'-7'-25'0,"4"4"0,7 9 600,9 11 0,2 7 0,7 6 0,2-2-1259,1-1 1,2-5 0,0 7 0,-1 2 0,1 5 0,-2 2 658,-3 4 0,4 1 0,-6 2 0</inkml:trace>
  <inkml:trace contextRef="#ctx0" brushRef="#br0">16583 8809 8437,'-21'0'0,"3"0"391,9 0 1,9 0 0,11 2-1,5 1 1,8 3 0,4 1 0,3 3-86,-1 2-1317,-2 2 1,-3-3 1010,-3-2 0,9 3 0,-3-4 0</inkml:trace>
  <inkml:trace contextRef="#ctx0" brushRef="#br0">16969 8623 8530,'5'-33'868,"-1"6"1,7 13-609,-3 9 1,3 5-1,-2 5 1,-3 4-1,-2 4 1,0 5-1,-1 4-201,-1 3 1,2 2 0,2-1 0,0 2 0,2 2 0,1 1 0,4-3-479,3-4 0,6-5 0,-2-5 0,0-3 0,3-2 0,-1-6-4,0-6 0,-6-10 1,2-9-1,-3-3 1,-3-4-1,-2 0 0,-2-2 1200,-3 1 1,4 2-1,-4 3 1,-2 1-1,0 3 357,1 2 1,-1 7-1,6 11 1,3 7-1,3 9-705,2 4 1,7-1-1,0 4 1,4 1 0,5 3-1,1-1-469,3-3 1,-3-3 0,0-5 0,-2-3 0,-2-2 0,-3-4 0,-4-7-305,0-7 0,-12-1 1,1-14-1,-4-2 1,-5-5-1,-2-3 1,-1-3-19,0-2 0,0 1 0,2 0 0,1 4 0,2 3 0,1 6 0,2 4-332,-1 2 1,2 9-1,4-2 1,2 5 0,2 4-1,2 3-950,2 4 1,1-1 1643,4 6 0,1 0 0,0 4 0</inkml:trace>
  <inkml:trace contextRef="#ctx0" brushRef="#br0">18062 8383 9095,'0'-14'0,"0"1"0,2 1 0,2 2 0,5 3 700,3 1 1,6 1 0,1 5 0,2 0 0,2 0 0,3 0-1,0 0 1,1 2-800,0 2 1,-1 3 0,1 7-1,0-1 1,-2 0 0,-3 1 98,-4-1 0,3 6 0,-1 2 0</inkml:trace>
  <inkml:trace contextRef="#ctx0" brushRef="#br0">18089 8636 8392,'-7'-13'54,"2"7"1,10 6 0,5 6-200,6 1 0,1 3 1,5-5-1,3-2 1,5 0-1,5 0 145,4 1 0,7 7 0,1-4 0</inkml:trace>
  <inkml:trace contextRef="#ctx0" brushRef="#br0">18955 8183 15143,'0'-19'953,"0"10"1,-1 7 0,-2 16 0,-1 2-1174,1 3 0,-3 2 1,0 8-1,0 4 1,-2 6-371,1 2 1,3-1 0,-5 7 0,0 1 0,1-2 492,4 0 1,-3-2 0,-1-4-1</inkml:trace>
  <inkml:trace contextRef="#ctx0" brushRef="#br0">19155 8649 8465,'-5'-19'1079,"-1"12"0,-5 4 0,2 12-1328,-1 7 0,-2 3 1,-1-3-1,-1 4 1,1 2-1,1 5 249,3 2 0,-2 8 0,3-3 0</inkml:trace>
  <inkml:trace contextRef="#ctx0" brushRef="#br0">19542 8263 8889,'-7'-6'585,"2"-3"0,5 3 0,5 2-243,3 2 1,9 4-1,2 2 1,2 5 0,2 3-1,3 1 1,0 0 0,1 1 46,0-1 0,-2 0 1,-1 2-1,-4 2 1,-1 0-1,-2 0-510,-2-3 1,-7 4-1,0 1 1,-2 1-1,-5 0 1,-4 0 0,-7 0-139,-6 1 0,-4-3 1,-3 3-1,2-2 1,2-3-1,2-1-279,3-2 0,2 1 0,3-1 0,6-1 0,6-3 409,6-5 0,4 2 1,3-1 128,2-3 0,12 0 0,-2-2 0</inkml:trace>
  <inkml:trace contextRef="#ctx0" brushRef="#br0">20209 8703 9566,'-18'-12'1178,"0"3"0,0 9 0,3 10 0,-1 5-1230,-2 3 0,-5 4 0,2-4 0,-1 0 1,1 1-1,0 3 0,2 3-969,0 2 1,1 1 1020,5 3 0,5-3 0,2 5 0</inkml:trace>
  <inkml:trace contextRef="#ctx0" brushRef="#br0">20595 8276 9195,'-21'-34'0,"4"6"589,2 9 1,1 7 0,1 12-498,0 0 0,4 0 0,1 1 1,3 4-1,2 4 0,1 3 1,4 2-1,4 3-84,7 0 0,11 7 0,10-3 1,3 1-1,6-1 0,0-2-17,-2-3 0,2 4 0,-9-1 0,-1 0 0,-7 0 0,-8-2 86,-8-3 0,-4 4 0,-7 0 0,-4-2 1,-5 1-1,-6-1 0,-6 2 191,-4-2 1,-5 2 0,0-4-1,2-2 1,0 0 0,4 0-50,3 1 0,3 1 0,7-1 1,3 0-1,5 1 0,1-3-864,-2-2 0,2 2 0,-6-5 0,-3 0 0,-4 1 0,-8-1 645,-5 0 0,-17-2 0,-9-4 0</inkml:trace>
  <inkml:trace contextRef="#ctx0" brushRef="#br0">18875 9755 8742,'6'-7'921,"2"1"0,5 8 0,0 1 1,-1 4-1,-1 3-401,-2 5 0,-5 7 0,3 1 0,-1 2 0,-3 3 0,-1 2 0,-2 2-681,0 2 0,-5-3 0,-1 3 0,-1-1 0,-3-2 0,-1 0 0,1 0-7391,1-1 7552,6-2 0,-3-7 0,6-2 0</inkml:trace>
  <inkml:trace contextRef="#ctx0" brushRef="#br0">19289 10129 8284,'0'-28'0,"0"10"0,-2 18 0,-1 7 432,-1 5 0,-7 3 0,3 1 0,-4 3 0,0 1 0,2 0 0,2 1-1306,2 3 0,2 1 874,4 2 0,6-1 0,1 1 0</inkml:trace>
  <inkml:trace contextRef="#ctx0" brushRef="#br0">19729 9755 7930,'7'-22'0,"-1"0"732,0 3 1,1 8-1,7 7-300,-1 3 1,0 1 0,1 0 0,-1 0 0,0 0 0,1 0 0,0 1 0,3 3 151,0 5 1,-3 2 0,-7 1 0,-1-1 0,-3 4 0,-1 0-513,-2 0 1,-2 0 0,-2 1 0,-5 3 0,-5 0 0,-2 2 0,-2-2-328,2 1 0,6-3 0,2-3 0,2-1 0,3 0 0,2 1-281,1-1 264,0-6 0,10 4 0,7-7 0,3 1 0,7-1 0,0 1-241,2-2 1,1-2 0,-2-1-1,0 2 1,0 0 0,-2 3 0,-1-2 512,0-2 0,2-1 0,-1 0 0</inkml:trace>
  <inkml:trace contextRef="#ctx0" brushRef="#br0">20488 9955 8202,'0'-13'949,"0"0"1,-1 5-1,-3 7 1,-5 7-665,-3 7 0,-7 9 0,-4 2 1,-2 3-1,-2 2 0,1-1 1,-1 4-1,2-1-903,3 1 0,4 4 1,9-4-1,5-1 618,2-2 0,8 0 0,2-8 0</inkml:trace>
  <inkml:trace contextRef="#ctx0" brushRef="#br0">20862 9622 10407,'-6'-18'0,"-2"1"0,-1 2 270,1 4 1,3 6 0,-2 6-575,1 3 0,3-2 0,7 4 1,5 0-1,3 1 0,1 2 352,1 0 0,-1-2 0,0 2 0,1-3 0,-1-1 250,0-1 1,-4 5-1,-1-3 1,-1 0 469,0 0 0,-2-2 0,4-4 0,1 0 0,2 0 762,1 0-1385,1 0 1,3 0-1,1 0 1,0 0-1,0 0 1,0 0 49,-2 0 1,3 2 0,-1 1 0,-3 3-1,-3-1 1,-5 3 0,-1-1-150,-3 4 1,-2-4 0,-2 2 0,-4 0 0,-4 0-1,-2 0 1,-3 1-70,1 2 1,1-3 0,2-2-1,2 1 1,2-1-74,3 3 0,8 1 1,5-1-1,7-1 1,5 0-1,3 0 1,2-2 96,-1-1 0,-5 4 0,-3-1 0,-5 3 0,-3 1 0,-2 1 0,-2 1 154,-3 2 0,-8-2 0,-5 4 0,-6-1 0,-8 0 0,-4-2 0,-6-1-158,-5-2 0,2-4 0,-7-1 0,2-1 0,2-1 0,2 0-691,2-3 0,4-2 1,7 1 693,2 2 0,-2-2 0,4 4 0</inkml:trace>
  <inkml:trace contextRef="#ctx0" brushRef="#br0">5639 10968 8420,'-12'-13'0,"3"4"0,4 8 819,4 9 0,1 12 0,1-1 0,2 2 0,3 4 1,2 3-1,1 5 0,0-1 0,-1 2 0,3-1 0,1 1 1,1 0-1611,0 3 0,-4-5 0,0 0 0,1-6 0,1-2 0,-1-3 791,-1-2 0,0-1 0,4-5 0</inkml:trace>
  <inkml:trace contextRef="#ctx0" brushRef="#br0">5559 10955 8395,'-6'-25'-11,"3"4"1,-3-4 984,4 10 1,1 8-1,11 7 1,4 0-1,3 0 1,4 0-1,4 0 1,3 0-339,4 0 1,5 0 0,-2 1 0,4 2-1,1 3 1,-2 1-2385,-2 4 0,1 2 1748,-6 5 0,6-3 0,-3 4 0</inkml:trace>
  <inkml:trace contextRef="#ctx0" brushRef="#br0">5599 11341 8067,'-21'-16'881,"3"3"1,9 4 0,6 12-1,6 1-921,6-1 0,9-1 1,6-2-1,5 0 1,8 0-1,5 0 40,2 0 0,18-6 0,1-2 0</inkml:trace>
  <inkml:trace contextRef="#ctx0" brushRef="#br0">6199 10982 12030,'-18'-23'0,"1"4"1188,6 9 0,3 10 0,8 16 0,0 2-996,0-2 1,0-1-1,0-2 1,2 1-1,2 0 1,6 3-1,5 0 1,3 0-352,-2-2 0,5-2 1,0-1-1,1-3 1,-1-5-1,-2-2-573,-3-2 0,-1 0 0,-3-2 0,-2-1 0,-2-3 1052,-2-1 0,-3-1 0,-8-1 0,-4 5 0,-1 4 854,1 4 0,3 8 0,8 8 0,2-1 1,6 2-1,7-2-903,5 0 0,9-1 0,5-6 0,1-3 0,1-5 0,1-4 0,2-4-549,1-5 1,-7-9 0,-4-4 0,-3-6 0,-4-7 0,-5-6-887,-5-5 741,-10 3 1,2-7 0,-9 5 0,-4 2 0,-5 2 0,0 2 234,2 4 1,2 7 0,-1 7 0,5 2 0,4 4 0,6 5-1008,7 5 0,8 4 0,10 2 0,5 5 1,4 6 1194,4 4 0,3 2 0,7-5 0</inkml:trace>
  <inkml:trace contextRef="#ctx0" brushRef="#br0">7145 10728 8080,'-6'-19'0,"6"12"0,0 2 333,7 11 0,5 2 1,2 0-1,-1 3 0,2 1 1,3 1-1,2 2 0,1 1-333,-3 2 0,3 6 0,-1-4 0</inkml:trace>
  <inkml:trace contextRef="#ctx0" brushRef="#br0">7078 11035 9733,'2'-21'0,"4"5"0,9 6 0,8 5 0,8 4 799,3 1 0,2 0 0,4 0-799,0 0 0,12-6 0,3-2 0</inkml:trace>
  <inkml:trace contextRef="#ctx0" brushRef="#br0">7865 10542 8759,'1'-24'0,"4"6"1524,4 9 1,2 8-1,3 5-1217,-1 5 0,-4 3 0,-2 3 1,-1 1-1,-3 3 0,-1 2 1,-4 4-1,-2 5-228,-5 6 1,-3-2-1,-1 1 1,-1 1-1,3-2 1,2-2-80,4 1 0,4-5 0,1 5 0</inkml:trace>
  <inkml:trace contextRef="#ctx0" brushRef="#br0">8251 10875 8133,'-13'-15'423,"6"9"0,1 17 0,1 5-188,1 6 0,-5-3 0,4-1 1,3-3-1,0-2 0,2 1-235,0-1 0,6 0 0,1 1 0</inkml:trace>
  <inkml:trace contextRef="#ctx0" brushRef="#br0">8491 10568 8028,'0'-34'402,"5"8"1,1 9 134,1 7 1,2 4 0,4 6 0,1 0 0,-1 0 0,2 0 0,1 0 155,2 0 0,0 0 1,-5 2-1,0 2 1,1 5-1,-1 3-512,0 1 0,-5 0 1,-4 2-1,-2 2 1,-4 0-1,-2 1 1,-5 1-743,-3 4 0,-1-4 0,-1-1 0,1-2 1,1 0-1,3 2 0,5-2 531,2-1 1,4-2 0,4 1 0,7-1 0,8-1 0,4-2 120,2-1 1,4-4-1,0 2 1,-2-1-92,0-3 0,-3-2 0,1-1 0</inkml:trace>
  <inkml:trace contextRef="#ctx0" brushRef="#br0">9025 10822 8042,'-14'-20'0,"1"9"135,0 9 1,-1 12-1,1 10 1,0-1 219,-1 0 0,1-1 0,0-5 0,1 1 1,3 0-1,4 3-355,4 0 0,-5 1 0,-1-4 0</inkml:trace>
  <inkml:trace contextRef="#ctx0" brushRef="#br0">9278 10568 8053,'-5'-44'303,"1"0"0,-1 11 0,7 12 477,2 9 1,4 7-1,5 5 1,0 0-1,1 0 1,1 0-1,2 1 1,6 3-694,2 5 0,0 3 1,-1 1-1,-4 2 1,0 2-1,-4 0-346,-1 0 1,-2-3 0,-1 0-1,-3-1 1,-5 0 0,-2 1 313,-2-1 0,-5 0 0,-1 1 0,-1-2 1,-2-2-1,0-1 0,0 1 0,-1 2 762,-2 1 1,-1 5 0,-1 0 0,0-2-1,-3-1 1,0-2-926,0 1 1,-2 2 0,1 0-1,3-1 1,4 1 107,2-1 0,12-6 0,-2-3 0</inkml:trace>
  <inkml:trace contextRef="#ctx0" brushRef="#br0">13010 9969 8009,'-7'-14'-131,"2"1"1,4 4 42,1 0 0,1 6 1,4-1-1,4 2 76,3 2 0,-4 0 293,1 0 0,-12 0 1,-1 0-1,-6 2 1,-4 2 296,1 5 1,-8 3 0,-5 3 0,-9 3 0,-6 5 0,-6 5-1,-10 7-382,-6 3 0,28-19 1,-1 1-1,-6 4 1,-1 0-1,-1 2 1,-1-1-1,-1 0 0,0 2 1,-1 0-1,0 0 1,-1 1-1,-1 1-264,0 0 1,1-1-1,-1 1 1,1-1 0,4-3-1,1 0 1,2-1 0,2-1-1,3 0 1,1 0 0,2-2-1,2 0 1,-25 17-463,5-2 1,6-5-1,5 1 1,1 0-1,4-6 1,5 1-807,6-3 1,6-7 1335,10 1 0,19-9 0,12-3 0</inkml:trace>
  <inkml:trace contextRef="#ctx0" brushRef="#br0">11784 10635 9572,'-37'-18'0,"-5"2"0,-1 7 527,2 12 0,-2 15 0,7 16 0,-2 1-344,-2 2 0,1 3 0,5-7 1,9 0-1,10 1 0,9 0 0,9 1 1,11-1-623,12-3 1,25 2 438,15-2 0,-22-20 0,3-3 0,7-2 0,0 0 0</inkml:trace>
  <inkml:trace contextRef="#ctx0" brushRef="#br0">14183 10075 8803,'-29'0'638,"2"0"0,5 2 0,13 4 0,4 7-832,4 8 0,1 4 0,4 2 0,8-1 0,15 1 0,13 0 0,15-1 744,7 1 1,-24-14-1,2 1 1,3 0-1,0 0 1,4 0-1,1 1 1,3 1 0,0-1-1,2 1 1,-1-1-503,2 2 1,-1-1 0,0-1 0,1 0-268,-1 2 1,0 1 0,0-1 0,0 0 0,-3 2-1,0-1 1,-3-1 0,-2 0 0,-4 0 0,0-1-846,-4-2 1,-2 2-1,26 16 1064,-8-1 0,2-4 0,-11-5 0,-7 2 0,-5 1 0</inkml:trace>
  <inkml:trace contextRef="#ctx0" brushRef="#br0">15383 10808 8138,'-41'-19'441,"-4"4"0,11-3 0,-4 10 1,-1 6-1,0 10-703,-2 9 0,-2 8 1,3 5-1,2 1 262,2-1 0,3 4 0,7 0 0</inkml:trace>
  <inkml:trace contextRef="#ctx0" brushRef="#br0">18729 10995 8374,'0'-18'-27,"0"0"17,0 7 1529,6 5 1,-3 6-1,4 3 1,-1 5 0,-3 10-692,-1 6 1,-4 1 0,-1 0 0,-3 2 0,-1 4-1,-4 2-864,0-2 1,-7 1 0,1 1 0,4-1 0,4 1 0,3-5 35,3-4 0,-4 1 0,0-4 0</inkml:trace>
  <inkml:trace contextRef="#ctx0" brushRef="#br0">18516 11008 8347,'11'-44'1605,"-2"-1"0,8 10 1,-3 13-1,4 11-1270,1 8 1,5 3 0,0 0 0,4 0-1,5 2 1,1 1 0,3 4-281,1 5 1,2 0 0,-1 9 0,-4-1-1,-4 1 1,-4 3 0,-5-1-7290,-4 0 7234,-9 2 0,3-4 0,-5 5 0</inkml:trace>
  <inkml:trace contextRef="#ctx0" brushRef="#br0">18662 11221 11844,'-26'0'0,"-1"0"0,2 0 0,2 2 0,7 2 0,6 5 316,5 3 1,4 1 0,4 1 0,6-2 0,10-2 0,8-1-1,7 0 1,3 0-1046,4 0 0,2-7 0,-3 4 729,0 0 0,0-4 0,0 4 0</inkml:trace>
  <inkml:trace contextRef="#ctx0" brushRef="#br0">19235 11142 8503,'5'-18'0,"1"0"0,1 3 162,4 5 0,0 4 1,3 6-166,-1 0 0,0 0 0,1 0 1,-2 1-1,-2 4-63,-1 4 1,-5 3-1,4 1 1,-1 0-1,0-1 1,2-2-280,-1-1 1,4-4 0,-2 2-1,5-1 1,3-3 0,-2-3 554,-1-4 0,-2-4 1,-1-5-1,-2 0 1,-2-1-1,-2 1 1167,-3 0 1,-2-1 0,-2 2-1,-4 3 1,-4 7-659,-3 4 0,-1 12 0,0 8 1,-1 3-1,1 3 0,0 2-342,-1 1 0,3 5 0,2-4 0,4 1 0,4 1 1,2-3-1,5-2-732,7-3 1,8-6 0,9 0 0,2-9 0,2-3 0,3-7-276,2-4 0,-3-5 0,-4-10 0,-2-6 1,-7-4-1,0-5 0,-6-1 568,-2-3 1,2-1-1,-10-2 1,0 1-1,-1 2 1,-1 3 743,-1 2 0,5 2 1,-3 8-1,1 4 0,4 5 1,1 4-620,1 4 1,5 4 0,1 2 0,2 4 0,2 5 0,4 5 0,1 3-5078,-1-2 5014,14 5 0,-11 0 0,16 5 0</inkml:trace>
  <inkml:trace contextRef="#ctx0" brushRef="#br0">20315 11088 8754,'0'-22'0,"2"1"0,2 6 875,5 8 1,7 10 0,4 3-1,-1 0-782,0 0 0,3 0 1,-3-3-1,2 3 1,3 1-1,1 3 1,0 2-94,-2 2 0,2 5 0,-5 2 0</inkml:trace>
  <inkml:trace contextRef="#ctx0" brushRef="#br0">20288 11368 8583,'-4'-15'0,"7"6"437,9 11 1,10 7-1,2 3 1,4-4-815,3-3 1,6-4 0,0-1 376,6 0 0,-1 6 0,3 2 0</inkml:trace>
  <inkml:trace contextRef="#ctx0" brushRef="#br0">21235 10942 8409,'-12'-5'0,"2"11"715,1 15 1,-2 4 0,-5 6-1,-2-3-182,2-1 1,1 0-1,2-1 1,0 1-1,1 1 1,3 2 0,4 2-4212,4 2 3678,1-4 0,6 8 0,1-4 0</inkml:trace>
  <inkml:trace contextRef="#ctx0" brushRef="#br0">21435 11381 9875,'-13'-26'1566,"-1"11"0,2 10 0,2 14-1595,1 14 0,0 3 1,-4-2-1,0-3 0,-1-2 1,2-3-1,4-1-189,3-2 0,-1 7 0,3 0 0,5 3 218,5-1 0,5-6 0,1 3 0</inkml:trace>
  <inkml:trace contextRef="#ctx0" brushRef="#br0">21901 11075 8020,'5'-30'514,"-1"4"1,1 9 255,-5 17 1,4 2-1,2 5 1,2 1-1,3-1 1,6 3-1,5 4 1,5 3-599,4 6 0,-3 0 0,3 0 0,-3-4 0,-3-1 1,-3-1-544,-4 0 1,-7 2 0,-4-1-1,-3-2 1,-7-3 0,-10-2-1,-12-4 277,-9-1 1,-2 3-1,-2-3 1,-2 0 0,4 1-1,7-1 1,6 1 483,4 1 1,7 1 0,8 4-1,5 0 1,8-1-729,9-3 1,6 3 0,4-5-1,2 2 1,4 0 337,4 2 0,-1-6 0,9 1 0</inkml:trace>
  <inkml:trace contextRef="#ctx0" brushRef="#br0">22501 11461 9358,'-17'-19'0,"-1"7"0,1 12 716,3 12 0,-4 7 0,0 7 0,2-4-952,1-4 1,2-4 0,-1 0-1,2-1 1,4 0 0,3 2-1,4 1 1,2 2 235,4-2 0,8-7 0,8-3 0</inkml:trace>
  <inkml:trace contextRef="#ctx0" brushRef="#br0">22808 11341 11333,'4'-60'0,"1"6"0,-2 13 0,0 16 790,1 11 1,-1 9 0,6 5-546,1 0 0,-2 0 1,1 0-1,1 0 0,2 1 1,0 3-609,-3 5 0,4 5 0,-3 2 1,5 3-1,0 0 0,1 2 1,-1-2 104,0 1 1,-2 2 0,1-3-1,-3 0 1,0 1 0,-4-4 0,-1-1 1505,-3-2 0,-2 0 0,-2 1 0,-3-1-642,-5 0 1,-3 1 0,-1-1 0,1 0 0,1 1 0,4 0 0,1 3-960,3 1 0,3 1 0,4-1 1,4 2-1,2 1 0,1-3-458,-1-3 0,5-4 1,-8 0 745,1-2 0,-16-6 1,-14 1-1,-12-2 1,-11-2-1,-8 1 65,-8 3 0,-10 4 0,-3 5 0</inkml:trace>
  <inkml:trace contextRef="#ctx0" brushRef="#br0">5425 14113 8439,'6'-7'8,"-3"6"1,6 5 0,2-1 0,2-2 0,3-2-1,3-3 1,1-4 0,-1-1 0,-4 0 0,-3-1-1,-4 0 966,3 1 1,-7-3 0,-4 5-1,-7-1 1,-5 4-157,-1 2 0,-5 8 0,-1 3 0,-2 3 0,-3 1 1,1 2-367,0 3 0,0 2 0,3 7 1,1 0-1,0-1 0,4 1-189,5 0 0,4-1 1,6 1-1,0 0 0,3-1 1,6 0-1,8-3-445,7-1 0,4-7 1,2 0-1,2-6 1,1-3-1,1-3-252,0-2 0,-9-7 1,0-3-1,-4-2 1,-6-4-1,-5-3 1,-5-4 306,-4-3 1,-11-5-1,-5 2 1,-4 3 0,-5 0-1,-1 1 1,-2 2 587,1 4 0,1 8 1,2 2-1,6 2-1316,2 3 0,9 3 0,7 5 0,13 4 0,9 2 0,11 3-3764,9-1 4619,-4-6 0,-3 2 0,3 0 0,31 6 0</inkml:trace>
  <inkml:trace contextRef="#ctx0" brushRef="#br0">6225 14220 8159,'-26'-31'814,"-1"3"0,2 7 0,2 11 0,6 7 0,2 4 40,2 4 0,1 2 0,1 8 0,4 1 0,1 3 0,3 2 0,3 3 0,6 3-885,7 4 0,8-2 0,10 5 1,5-1-1,4-5 0,3-4-590,1-7 1,5-3 0,-3-4 0,0-2-1,-2-2 1,-5-5 0,-7-4 70,-4-6 1,-7-4-1,-5-5 1,-5-4-1,-7-3 1,-2-2 555,-2 0 0,-6 1 1,-3-1-1,-3 2 1,0 3-1,2 2-91,1 1 1,6 0 0,2-3-1,8 4 1,11 3 84,5 2 0,10-12 0,1-4 0</inkml:trace>
  <inkml:trace contextRef="#ctx0" brushRef="#br0">6958 13874 8177,'8'-6'3950,"-2"6"-3330,-6 0 0,0 11 0,0 12 0,0 3 0,0 5 0,0 4 0,0 2 0,0 1-506,0 4 1,4 0-1,2 0 1,1-1-1,4 1 1,1-5-1,1-3-3503,0-4 0,-1-8 3389,-3-4 0,3-4 0,-5 0 0</inkml:trace>
  <inkml:trace contextRef="#ctx0" brushRef="#br0">6745 13994 8323,'2'-55'1735,"2"7"0,5 16 0,6 15-1736,7 16 0,2 2 1,10 7-1,0-1 0,0-1 1,3 0-1,0-1 1,1-1-2400,2 0 2400,3 7 0,11-4 0,-1 7 0</inkml:trace>
  <inkml:trace contextRef="#ctx0" brushRef="#br0">7518 13887 8984,'-9'-6'0,"0"6"0,-5 18 0,6 10 0</inkml:trace>
  <inkml:trace contextRef="#ctx0" brushRef="#br0">7385 14260 11887,'7'-22'0,"1"1"0,2 6 1041,8 8 1,10 16 0,5 4 0,1 0-1861,3-2 1,-5-1 0,-1-4 818,-2 2 0,-3 0 0,1 6 0</inkml:trace>
  <inkml:trace contextRef="#ctx0" brushRef="#br0">8051 14220 7993,'-11'-13'0,"2"-1"0,3 7 452,6 1 1,1 2 0,4-1 0,4 1 0,2-1 0,3 1 0,-1 1 0,0 0 0,1 0-1,1-1 1,1 1 0,2 1 0,-2 2 78,-1 0 1,2 0 0,3 2 0,0 1 0,3 1 0,-1-1-1,0 0 1,0 0 0,1 1-271,-1-1 1,-6 3-1,0 0 1,-4 0-1,-4 1 1,-2 1 0,-3 2-245,-2 2 0,-2 0 0,-5-2 0,-6-1 0,-6 2 0,-1 0 0,-2 3 40,0-1 0,5-4 0,-2 0 0,3 0 0,4 0 0,2-1 1,4 3 188,4 1 1,11 0-1,6-1 1,7 0 0,6 2-1,4 0 1,4 4 47,1-3 0,-1 1 0,-1 0 0,-2 1 0,-6 4 1,-3-1-1,-5 2-270,-7-1 0,-6 1 1,-8 3 37,-4-2 0,-5-1 1,-12 2-1,-11 0 57,-8 0 1,1-3-1,-6-1 1,-3-1-1,2-2 1,-2-3-159,1-2 0,10-7 0,-1 3 1,5-1-1,6-3 0,4-1 0,7-2-2419,2 0 0,9 1 1,7 2-1,11 2 2358,9-2 1,4 4-1,2 0 1</inkml:trace>
  <inkml:trace contextRef="#ctx0" brushRef="#br0">8891 14846 9002,'8'-35'2029,"-4"-1"0,-8 25 0,-5 19 1,-5 12-2017,-3 2 1,0-1 0,-5-5-1,-2 3 1,-2 2 0,-5 4 0,-3 5-1,-2 5-870,0 4 857,-5 7 0,0-11 0,-5 4 0</inkml:trace>
  <inkml:trace contextRef="#ctx0" brushRef="#br0">9278 14393 8097,'0'-25'0,"0"3"0,1 6 262,4 5 1,-2 1 0,4 4 0,0-1 0,1-2 0,2 0 0,1 0-1,-1 0 1,-1 2 0,1 2 0,2 4 0,1 1 0,1 0 0,-1 1 0,0 4 358,1 4 1,-1 2-1,0 4 1,1 3-1,-1 4 1,-1 3-1,-2 2 1,-1 1-1,0 3-444,-2 5 1,4-2 0,-5 0 0,0-2 0,0-2 0,-2-2 0,0-1-240,1 0 0,-1-2 0,-4-3 0,-1-4 0,-4-4 0,-5 0-1468,-6-1 0,-3-5 1,-7-4-1,1-3 1530,-3-1 0,-2-11 0,4-4 0</inkml:trace>
  <inkml:trace contextRef="#ctx0" brushRef="#br0">9544 14047 11423,'17'-53'0,"6"10"0,8 19 1707,7 18 0,3 13 1,2 11-1,-2 3-2000,2 0 0,6 4 0,2-2 1,5 6-1,8 3 0,-30-15 0,1 0 293,3 2 0,0-1 0,1 1 0,0 1 0,1 0 0,0 0 0</inkml:trace>
  <inkml:trace contextRef="#ctx0" brushRef="#br0">18929 13820 8250,'-6'-12'0,"-3"4"0,-3 3 383,-1 4 1,-5 1 0,-1 1 0,0 2 0,-2 1 0,2-1 0,-1-1 0,4-2 0,1 1 0,2 4 0,1 4 458,3 3 0,3 2 0,6 3 1,0 2-1,0 2 0,0 2 1,0 3-1,0 0 0,3 1-584,6 0 1,-3 1-1,10 0 1,1 0-1,-1-3 1,3-1-1,2-3 1,1-4-525,0-2 1,-4-8 0,3-2-1,-2-4 1,-4-2 0,-5-5 0,-4-7 22,0-8 0,-4-6 0,1-4 0,-6-3 0,-6-3 0,-3-1 0,-3-2 480,-3 3 1,3 3 0,-2 8 0,2 4 0,2 6-1,-1 4-370,1 3 0,4 6 0,2 0 0,2 6 0,8 8 1,9 3-1245,9 4 0,14 4 1,10-4-1,5-3 1,8-5 1376,0-5 0,7-4 0,9-1 0</inkml:trace>
  <inkml:trace contextRef="#ctx0" brushRef="#br0">19475 13887 8225,'-25'-12'0,"1"-4"1514,2-3 1,6 5 0,-3 10 0,1 2 0,0 4-725,2 2 1,3 4 0,4 6-1,4 4 1,4 4 0,1 2 0,3 0-512,6-2 1,1 0 0,12 5-1,5 0 1,4-2 0,7-3-668,4-4 1,-2-8 0,7-3 0,1-1 0,-4-3 0,-1-1 0,-7-4-810,-7-2 0,-1-2 0,-11-4 0,-4 1 1,-4-2-1,-3-1 0,-3-1 394,-2 0 1,-1 4-1,0 0 1,-1-1-1,-2-2 1,-2-1 802,2-1 0,14 1 0,4 0 0</inkml:trace>
  <inkml:trace contextRef="#ctx0" brushRef="#br0">20049 13780 8333,'13'-25'672,"0"3"1,4 3 0,-3 5 645,-2 1 0,-1 1 1,2 5-1,-1 8-709,-3 11 0,1 4 0,-6 11 0,1 6 0,-1 5 0,1 5 0,-1 3 0,1 1-941,-1 4 1,2-1-1,-3-1 1,3-5-1,1-2 1,4-2-1,1-2 1,1-4 331,0-7 0,6 0 0,2-7 0</inkml:trace>
  <inkml:trace contextRef="#ctx0" brushRef="#br0">19969 13687 8101,'0'-56'0,"3"5"0,4 14 1718,6 17 0,4 11 0,-4 9 0,2 1-1168,2 4 0,0-4 0,5 4 1,3-4-1,3 1 0,3 2 0,2 5-1357,4 3 0,-6 3 0,9 2 0,-1 4 807,-1 0 0,2 4 0,0-4 0</inkml:trace>
  <inkml:trace contextRef="#ctx0" brushRef="#br0">20742 13647 8080,'-12'-27'1764,"3"1"1,5 12 0,8 8-1546,5 8 0,4 2 1,5-4-1,3 0 1,4 0-1,3 2 1,6 2-1,2 5-1706,2 3 0,-4 3 1,0 1 1486,-1 2 0,-8 6 0,-6-4 0</inkml:trace>
  <inkml:trace contextRef="#ctx0" brushRef="#br0">20688 14047 12271,'8'-25'0,"7"4"406,10 8 0,7 10 0,10 9 0,1-1 0,4 1-1460,5-3 0,0-1 1054,10-2 0,0 0 0,5 0 0</inkml:trace>
  <inkml:trace contextRef="#ctx0" brushRef="#br0">21582 13540 7905,'0'-19'728,"0"-3"0,0 7 1,0 2-1,1 2 1,2 3-1,3 0-145,1 2 1,2 2-1,6 4 1,3 0-1,4-2 1,5-1-1,2-1 1,2 1-1,0 1 1,2 2-105,3 0 0,-4 5 1,-1 1-1,-4 1 1,-5 4-1,-6 0 0,-4 3 1,-4-1-305,-2 0 0,-9 5 0,-12 1 0,-10 2 0,-11 1 0,-7 1 203,-6-1 1,-5-1 0,-3 2-1,4-1 1,3 1 0,8-3-1,8 0 54,6-1 0,12-4 0,4 4 1,6-1-1,10-1 0,14 1 1,16 0-433,12 0 0,12 0 0,4-7 0,3 0 0,2-2 0,-2 0-389,-3-2 0,-4 0 0,-9-4 0,-6 2 0,-8-2 0,-8 0-4527,-8 1 1,-13-2 4708,-10 2 1,-16-2 0,-14-2 0</inkml:trace>
  <inkml:trace contextRef="#ctx0" brushRef="#br0">22395 14007 8094,'9'-2'0,"-1"-1"0,4-1 0,3 1 427,3 2 0,6-1 1,-2-1-1,1-1 0,1 1 1,-2 1-1,1 2 0,-3 2 1,-2 2-1,-3 5 0,-3 4 1,-3 5-1,-6 4 0,-6 3 4202,-6 2-4735,-9 0 0,0-1 0,-7 1 0,-3 0 0,1-2 0,2-1 0,4-4-2493,2 0 0,-3-4 2599,4-7 0,6 3 0,6-5 0</inkml:trace>
  <inkml:trace contextRef="#ctx0" brushRef="#br0">23448 13327 7920,'0'-29'0,"-2"2"668,-2 6 0,-4 15 1,-5 8-1,0 2-261,-1 2 1,1 0 0,0-2 0,-1 5 0,0 5 0,-3 3 0,-2 7-1,0 6 514,0 5 0,-5 13 1,3 2-1,0 0 0,4 1 1,3-4-499,5-2 1,3 5 0,9-1-1,5-3 1,8-3 0,5-5 307,3-2-1097,10-4 0,-11-10 1,11-2-1,-1-4 1,-5-6-1,-4-2 0,-6-5-272,-4-2 1,-6-2 0,-5-2 0,-9-3 0,-10-2 479,-10-2 1,-9 0 0,-1 1 0,-1 4 0,0 4-1,3 2 166,2 4 0,0 8 0,7 11-8,3 5 0,3 0 0,5 3 0</inkml:trace>
  <inkml:trace contextRef="#ctx0" brushRef="#br0">17089 15659 8041,'-13'-6'391,"0"-2"0,7 2 0,6 1 0,7 4 0,6 1 1,4 0-1,2 0 0,0 0 0,2 1 0,-2 2 76,0 2 0,5 4 0,-3-4 1,0 1-1,-4 2 0,-2-1 1,-1 4-1968,-1 0 1,0 3 1499,1-1 0,-7 0 0,-1 1 0</inkml:trace>
  <inkml:trace contextRef="#ctx0" brushRef="#br0">16983 15966 8052,'0'-19'0,"7"11"0,6 4 442,8 10 1,3 4 0,-1-1-1,0-5 1,2-2 0,5-2-443,5 0 0,9-6 0,4-1 0</inkml:trace>
  <inkml:trace contextRef="#ctx0" brushRef="#br0">18102 15486 8092,'-14'0'0,"-3"0"756,-1 0 0,4 0 1,11 0-1,12 2 0,10 1 1,6 1-1,3-1 0,2-2-215,1-1 0,4 5 1,-2 1-1,-2 0 1,-1 1-1,-7 1 1,-2 2-681,-5 2 1,-7 1 0,-4 0-1,-5 1 1,-6-1 140,-7 0 0,-8 5 0,-9 0 0,-2-2 0,-1-1 0,0-3 187,4-3 1,2 3 0,5-5 0,4 2 0,3 0 959,2 1-1047,6-4 1,2 4 0,10-4 0,3 2 0,6 2 0,4 1-302,4-3 1,3 3-1,2-5 1,-1 0-1,1 1 1,0-1-422,-1 0 0,1 0 1,0-3-1,-2 1 0,-1-1 1,-2 0 619,1 2 0,3-4 0,0 5 0</inkml:trace>
  <inkml:trace contextRef="#ctx0" brushRef="#br0">18809 15526 9160,'-9'-4'4166,"0"-1"-3697,6 1 0,-1 4 1,8 0-1,5 0 1,3 0-1,1 0 1,2 0-1,1 0-159,2 0 1,6 0 0,-4 1 0,3 2 0,-3 2 0,1-2-398,0-2 0,-5 5 0,2 1 0,-5 2 0,-4 0-78,-4 2 0,-4-4 1,-1 2-1,0 1 1,0 2 154,0 1 1,-1-1-1,-2-1 1,-2-2 189,2 1 0,2 2-413,1 1 1,1-4-1,4-2 1,4-1-1,1-1-142,-1 1 1,3-3-1,-5 5 1,2 3 784,0 1 0,-5 1 1,4 0-1,-2 1 0,-3-1 1,-2 0-1,-1 1-8,0-1 0,0 0 1,0 1-1,0-1 1,-1-1-1,-4-2-618,-4-1 1,-7-4-1,-3 2 1,-2-1 0,-3-3-1,-1 0 1,-3 0-237,-3 1 0,1 5 0,-5-5 0,-2 1 0,1-1 0,4 2-999,5 2 0,9-1 0,2 3 1451,5-1 0,6 0 0,5 5 0</inkml:trace>
  <inkml:trace contextRef="#ctx0" brushRef="#br0">19782 15606 9395,'-2'-12'0,"-2"3"1465,-5 5 0,3 4 0,2 4-1100,2 5 1,4-1 0,4 2 0,6 3 0,4 5 0,2 3 0,-1 3-8,1 1 0,1 1 0,-4 1 0,0 0 0,-5-2 0,-2-1-866,-5-2 0,-2-6 0,-1 2 0,0-3 0,-1-2 0,-5 0-1356,-7 1 1,-4-7 1863,-9-3 0,-4-8 0,-10-3 0</inkml:trace>
  <inkml:trace contextRef="#ctx0" brushRef="#br0">19635 15686 12396,'30'-30'0,"-2"2"0,-4 3 0,-1 3 0,1 4 0,4 6 0,0 3 0,1 2 421,-3-3 0,1 4 0,1 1 1,2 4-1,1 1 0,0 0-421,1 0 0,3 0 0,5 0 0</inkml:trace>
  <inkml:trace contextRef="#ctx0" brushRef="#br0">20622 15446 10515,'-6'-13'1296,"-3"0"1,-4 8 0,-4 8-1,0 9-1069,0 3 1,-2 0 0,1-1 0,2 4-1,1 4 1,2 3 0,1 2 0,3 1 211,5 3 0,4 2 0,7 4 0,8-3 0,9-1-865,4-4 1,3-5 0,9-3 0,0-4 0,0-3 0,-2-5 0,-2-3-822,-5-4 1,-12-2 0,-11-4 1115,-16-5 0,-16 3 0,-13 2 0,-4 2 0,-5 4 0,0 1 512,0 1 1,8 7-1,7-1 1,4 5 0,5 4-1,4 0 1,5 2-3121,4 0 2739,3-5 0,6 9 0,0-4 0</inkml:trace>
  <inkml:trace contextRef="#ctx0" brushRef="#br0">19475 16153 13673,'-7'5'378,"3"4"1,6 3 0,4 2 0,0-1-150,0 0 1,5 5-1,-4 1 1,2 0 0,-2 2-1,1-2-229,-1 1 0,-4 3 0,3-2 0</inkml:trace>
  <inkml:trace contextRef="#ctx0" brushRef="#br0">18502 16099 9676,'0'-19'1509,"-1"10"0,-4 0-1446,-4 6 0,-2 9 1,-3 5-1,-1 3 1,-1 6-1,-2 0 0,2 4 1,1 1-166,2 2 1,1 1 0,2 2 0,2 1-1,2-2 1,3-2 101,2-5 0,1 3 0,0-4 0</inkml:trace>
  <inkml:trace contextRef="#ctx0" brushRef="#br0">20222 16113 7872,'-6'-14'556,"0"8"0,-4 6 0,1 8 0,-3 5-84,-4 5 1,-5-2 0,-4 6-1,1 2 1,2 1 0,-2 2-1,-1-1-2095,-2 1 1,6 1 0,4 2 1622,2 1 0,-4-6 0,-2-6 0</inkml:trace>
  <inkml:trace contextRef="#ctx0" brushRef="#br0">18276 15846 7963,'-39'-49'0,"5"5"0,9 7 0,10 12 288,9 7 0,21 10 0,9 4 0,8 2 0,11 2 0,11 0 0,12 0 0,-27 0 1,2 0-1,4 0 0,2 0 0,3 1 0,1 0 0,3 1 0,1 0 52,5 2 1,0 1 0,-1 1-1,1 2 1,5-1 0,0 2 0,-2 0-1,-1 0 1,-4-1 0,1 0-1,-2-1 1,0 1 0,-3-2 0,0 1-286,-2 0 1,-1-1 0,-4 0-1,-2 0 1,-5-1 0,-1 1 0,27 2-1,-12 1 1,-14 0-187,-12 0 1,-15-6-1,-16 2 1,-16-4 0,-21-1 351,-19 0 1,21 1 0,-3-1-1,-5 2 1,-3-1 0,-2 2 0,-1-1-1,-5 0 1,0 0 0,-3 1 0,0-1 4,-3 0 0,0 0 0,-3 3 0,1-1 1,4-1-1,1 0 0,1 0 0,1 1 1,1 1-1,0 1 0,3-1 0,1 0-83,3-1 0,1 1 1,6 1-1,2 0 0,-25 1 1,13 2-1,13-1 0,14-1-285,11 0 1,13 2 0,20 6-1,19 0 1,21 1 0,-21-9-1,3-1 119,4 1 1,4-2 0,10 3-1,4-1 1,-1-3 0,1 0 0,2-1-1,2 1 1,3-1 0,1-2 0,0 0-1,-1 0 1,1-1 0,0 0 16,-4 0 0,-2 0 0,-8-1 0,-1 0 0,-6 0 0,-2-1 0,-5 0 0,-2 0 0,25-2 0,-15-1 0,-14 1 167,-11 1 0,-13-5 0,-17-1 0,-15-2 0,-23-1 1,-21 1 118,23 6 0,-2 1 0,-9 3 0,-3 0 0,-7-2 0,0 1 1,-3 1-1,1 1 0,-4-1 0,1 2 0,2-1 0,0 0-86,-1-1 0,1 2 0,2 1 0,2 2 0,4 0 0,3 0 0,3 2 1,2-1-1,6-1 0,1 1 0,-27 1-133,18-1 0,17-3 0,20 4 0,17-2 0,25 1 0,29-2-215,-19-2 0,4-1 1,9 0-1,3-1 1,9-1-1,3-1 1,5-1-1,1-2 1,-22 1-1,1 1 1,-1-2-1,2 0 1,1 0-1,-1-1-63,1 0 1,-1 0 0,0 0 0,23-1 0,-3 0-1,-7-1 1,-3 0 0,-4 1 0,-3 1 0,-9 1-1,-2 0 1,26-4 0,-21 1 98,-17-1 0,-11-2 0,-15-1 0,-13-1 0,-22 1 0,-24 0 212,16 6 1,-3 0 0,-9 1 0,-4 0-1,-9 1 1,-2 2 0,-4 0 0,-2 1-1,-5 1 1,-1 1 0,25 0 0,-1 0-1,0 0 223,-1 0 1,0 0-1,2 0 1,-20 0-1,1 0 1,2 0 0,1 0-1,8-1 1,1 0-1,7 0 1,3-1-1,9 0 1,2 0 0,-16-3-318,20-1 0,14 3 0,19-4 0,22 0 0,30 1 0,-11 2 0,4 0 0,11 1 0,4-1 0,7 0 0,3-1 0,-14 1 0,3-1 0,0 1 0,3 0 0,2 0 0,-1 0 0,1 0 0,1 1 0,-1 0 0,-1 0 0,1 0 0,-2 1 0,-3 0 0,-1 0 0,-1 0-499,-4 1 1,0 0 0,-1 0 0,23-2 0,-2 0 0,-8 1 0,-4 0 0,-5 0 0,-4-1 0,-8 1 0,-3 0 0,20-2-15,-20 1 1,-23 1-1,-20 1 1,-26-2 0,-34-2-1,17 3 1,-3 1 243,-9 0 1,-2 1 0,-11 1-1,-4 1 1,21 0 0,-1 2-1,-1 0 1,-3 2 0,-1 2-1,1 0 269,-2 2 0,-1 1 0,0 1 0,-6 2 0,0 1 0,1 0 0,0 1 0,1 0 0,0 0 0</inkml:trace>
  <inkml:trace contextRef="#ctx0" brushRef="#br0">18022 14913 7817,'-11'-13'0,"0"1"0,4 2 1070,1 1 1,1 4-1,7-4 1,1-1-1,3-2 1,1-1-462,4-1 1,-6 9-1,0 6 1,-5 11 0,-5 10-1,-3 8 1,-4 8-1,0 7-505,3 3 1,3 7-1,8-6 1,2 2-1,8-1 1,7-4-1,9-3-200,5-5 0,4-7 1,6-1-1,1-8 1,-1-7-1,-1-6 4,-2-3 1,-6-3 0,-5-8 0,-3-5 0,-7-6 0,-3-8-220,-4-6 0,-8-4 0,-1-6 0,-7-1 0,-9-1 1,-10 1 255,-6 2 0,-5 8 1,-6 2-1,-2 5 0,-1 6 1,-1 5-222,1 4 0,1 3 0,4 8 0,2 2 1,7 5-1,5 3 0,8 1-1484,5 0 1,5 5 1759,6 0 0,24 6 0,6-4 0</inkml:trace>
  <inkml:trace contextRef="#ctx0" brushRef="#br0">18875 14966 10649,'-34'-43'0,"-6"5"0,-5 11 1912,-3 15 1,-4 18 0,2 18 0,-6 3-1838,-7-1 0,29-9 0,-1 0 0,-2-2 0,-2-1 0,-1 2 0,-1 0 0,-4 2 0,-1 1 0,0 1 0,-1 2 0,0 1 0,1 1-286,1 2 1,1 1 0,2 4-1,3 1 1,2-2 0,1 2-1,1-1 1,2 1 0,3 0 0,2 0-1,3-1 1,3 0 210,-14 33 0,12-5 0,5 0 0</inkml:trace>
  <inkml:trace contextRef="#ctx0" brushRef="#br0">16876 19551 17274,'-7'-6'0,"2"-3"293,4-3 0,7 3 1,4 2-1,5 0 1,4 1-1,0-2 1,1 2-1,-3 0 1,1 3-1,1 2 1,1 1-1,0 0 1,0 1-1,-1 4-400,-3 4 0,3 3 1,-1 1-1,0 0 1,0 2-126,-1 3 0,1 3 0,-4 5 0</inkml:trace>
  <inkml:trace contextRef="#ctx0" brushRef="#br0">16969 19871 16943,'-32'7'0,"5"-2"0,8-2 0,4 0 0,5 1 466,5-1 0,10-2 1,15-1-1,8 0 0,5 0 1,4 0-1,3 0-4532,5 0 4062,2 6 0,6-4 0,1 4 0</inkml:trace>
  <inkml:trace contextRef="#ctx0" brushRef="#br0">17756 19698 12615,'-12'-23'0,"2"1"1135,1 3 0,1 3-479,-1 2 1,5 7 0,8 2 0,7 5 0,5 6 0,8 6 0,4 7-394,3 7 1,6-1 0,-4 10 0,-1 4 0,-2 4 0,-2 4-221,-4 1 1,1 5 0,-7-3 0,-2 3 0,-3-2 0,-2-4-1,-4-4-367,-1-1 1,-8-5 0,-8-3 0,-6-6 0,-8-2 0,-6-3 488,-5-3 1,-2-6-1,0-7 1,1-1-1,-1-4 1,2-5-1,2-8-143,6-5 1,10 0 0,0-8 0,9-4 0,9-6 0,11-5-51,9-1 1,11-3-1,8-4 1,6-5-1,4 0 1,1 2 0,-1 1 77,-4 2 0,-4 1 0,-7 6 0,-4 1 1,-6 2-1,-7 3-105,-9 2 1,-7-4-1,-10 4 1,-10-1-1,-11-1 1,-10 3-1,-8 1 301,-11 5 1,0 9-1,-10 2 1,0 11 0,3 11-1,0 13-89,5 11 0,-2 4 0,32-13 0,-1 0 0</inkml:trace>
  <inkml:trace contextRef="#ctx0" brushRef="#br0">3532 7743 14076,'-13'-27'-747,"4"7"1,0 2 738,-1 3 0,0 6 0,-1 2 0,2-1 0,-1 3 0,-2-3 0,0 1 0,2-2 0,1 0 0,-1 0 0,-2 0 0,-1 0 329,-1 0 0,-5 5 0,-3-3 0,-3 1 0,-2 3 0,-1 1 0,-3 2 0,-5 0 46,-2 0 1,-4 2 0,-2 1 0,-5 3 0,-3 1 0,-1 2 0,-2 0-1,-1-2-160,-2-1 0,-6 4 0,2-1 0,-2 2 1,1-1-1,2-1 0,0 1 58,0 2 1,4 1 0,-4 1-1,0 1 1,3 1 0,2 3-1,4 2-70,0 3 1,8 1 0,2 3 0,7 0 0,4 2 0,6-2-314,5 1 0,12 5 0,5-1 0,7 0 0,11 1 0,10 0 0,12 1 0,10-1 323,11-3 0,10 2 0,-31-17 1,0-1-1,2 0 0,-1 0 1,3 0-1,1-1 0,2 1 1,0 0-56,3 0 0,1 1 1,0 0-1,1-1 1,4-1-1,-1-1 1,2 1-1,-1 0 1,3 1-1,1-1 1,0 2-1,1 0-182,0-1 1,0-1 0,0 0 0,1-1 0,-3-1 0,0 0 0,1-2 0,-1-1 0,0-1-1,0 0 1,-1-2 0,0-2 0,-1 1 0,-1-2 17,-2-1 1,0-1 0,-1-1 0,1 0-1,-4-2 1,0-1 0,2-1 0,-1-2-1,-2-1 1,1-2 0,-1-2 0,0-2-1,-4 0 1,0-2 19,-2 0 0,-1-1 0,0-5 0,-1-1 1,-3 0-1,-1-1 0,0-1 0,-1-2 1,-2-1-1,-1-1 0,-2 1 0,-2-2-95,22-29 1,-28 25 0,-3-2-1,13-31 1,-7-3 0,-6 0-1,-7 1-100,-6 1 0,-16-3 1,-10 10-1,-13-1 0,12 31 1,-3 2-1,-3 1 0,-1 2 1,-5 2-1,-1 1-13,-5 0 1,-1 4 0,2 2 0,-2 2 0,-10 0 0,-1 1-1,1 3 1,0 1 0,0 2 0,-1 1 0,0 1 0,-1 1 0,2 1-1,1 1-139,1 1 1,1 1 0,-3 2 0,1 2 0,8 0 0,0 1 0,4 1 0,0 1 0,-32 9 0,10 4-245,5 0 0,10 3 1,4 5-1,8 1 1,8 4-1,9 1-1752,10 3 2337,6 7 0,1 1 0,3 2 0,5-2 0,7-1 0</inkml:trace>
  <inkml:trace contextRef="#ctx0" brushRef="#br0">2946 8263 30554,'-7'-22'-3469,"2"-1"1,5 3 3817,5 11 1,-2 3 0,5 6 0,3 0-1,1 0 1,1 0 304,0 0 1,2 1-1,1 2 1,4 3-1,-1 0 1,2 2-460,-1-1 1,1-3 0,3 4 0,-3-1 0,-1-1-1,0 0 193,-1-3 1,-1-1-1,-7-4 1,-2-2 0,-4-5-388,-4-3 0,-8-1 0,-7-2 0,-5-2 0,-3 0 0,0 2 1,-2 3-21,-1 3 1,-2 6-1,2-1 1,1 2 0,4 2-1,0 0-118,4 0 1,1 6-1,2 3 1,1 3-1,3 1 1,5 1-1,2-1 314,2 0 1,2 5 0,4 1 0,6 0 0,5 2 0,3-2-819,-1 1 1,3 2 0,-3-3 0,2 0 0,3 1 0,1-4-1112,2-1 1,-1-2 1679,1 0 0,0 1 1,-1-1-1</inkml:trace>
  <inkml:trace contextRef="#ctx0" brushRef="#br0">3399 8303 12652,'-7'-27'0,"2"2"0,4 3 593,1 4 1,0 8 64,0 1 0,0 7 0,1 1 0,4 7 0,4 4 0,3 6 0,1 4-1048,0 3 1,6 2 0,2 2-1,3 0 1,0-1 540,-1 1 1,11 0 0,-6-1 0</inkml:trace>
  <inkml:trace contextRef="#ctx0" brushRef="#br0">3759 8369 19308,'-22'-29'0,"1"1"0,2 4 0,3 3 0,-1 5 0,1 3 0,-2 4 0,0 4 0,1 4 601,-1 1 0,-4 1 0,4 4 0,3 5 0,3 6 0,5 7 0,1 3-2176,3 5 1,9 3 0,7 6-1,9 0 1614,8 0 1,4 0 0,6 0 0</inkml:trace>
  <inkml:trace contextRef="#ctx0" brushRef="#br0">4052 8356 10262,'-9'-44'955,"1"8"0,3 17-1074,-4 19 0,6 6 0,-1 7 0,1 0 0,0 2 0,-2 2 0,3 3 201,0 5 1,8 1 0,1 8 0,2 0 0,0-2 0,2 1 0,-1-3-234,-1-2 0,1-8 0,-4-2 1,0-3 223,0-2 1,-2-7-1,-4-7 1,0-10-1,-1-8 1,-4-5-1,-3-5 296,-4-4 0,3-4 0,0-4 1,0-1-1,0 5 0,2 3 578,1 5 1,1 0 0,5 4 0,0 3-1616,0 4 0,2 11 0,2 7 0,7 9 0,5 7 0,6 6-257,3 3 938,14 8 1,-4-5-1,11 5 1</inkml:trace>
  <inkml:trace contextRef="#ctx0" brushRef="#br0">4359 8436 10311,'-13'-55'0,"1"6"0,3 11 0,4 8 0,4 8 0,1 4 0,1 2 435,4-2 1,2 3-1,8-1 1,3 6-1,6 5 1,5 4-1,10 2 1,7 5-436,7 8 0,3-1 0,-2 6 0</inkml:trace>
  <inkml:trace contextRef="#ctx0" brushRef="#br0">3772 8916 21520,'0'-13'-849,"0"-1"1,0 5 0,0 0 0,0 2 219,0 4 1,-1 9-1,-2 12 1,-3 0 0,0-1-1,-1 1-532,-1-2 1,5 4 0,-1-3 1021,2 0 1,8-3 0,2 0 0</inkml:trace>
  <inkml:trace contextRef="#ctx0" brushRef="#br0">3732 9116 20973,'-13'0'-420,"0"0"1,1 1-48,3 4 0,-1-2 0,5 6 0,2 1 1,2 2-1,1 1 0,0 2-122,0 3 0,0-4 0,0 6 0</inkml:trace>
  <inkml:trace contextRef="#ctx0" brushRef="#br0">3666 9382 9076,'-15'-20'196,"2"8"-544,8 12 0,4 6 1,-2 7-1103,6 0 1445,4 1 0,6-1 1,1 0-1</inkml:trace>
  <inkml:trace contextRef="#ctx0" brushRef="#br0">3639 9596 16731,'-13'0'0,"1"1"-128,3 3 1,3-1 0,5 6 0,-2 2 0,-2 1-1644,2 1 1,2 0 1562,1 1 0,6-1 0,1 0 0</inkml:trace>
  <inkml:trace contextRef="#ctx0" brushRef="#br0">3479 10062 9171,'-12'-4'0,"2"9"0,1 16 0,0 4 0,-4 8 0</inkml:trace>
  <inkml:trace contextRef="#ctx0" brushRef="#br0">3119 10462 16416,'0'-14'-206,"0"1"1,-1 6-1,-4 2 1,-4 4 0,-2 1-1,-3 0 1,1 0-1,0-2 1,-1-1 0,1-1 661,0 1 0,-1 0 1,1 0-1,0-1 0,1-1 1,1 1-1,3-1-48,-3 2 0,4 0 0,-2 0 0,-2-1 0,0 1-502,-3 2 0,-3-1 1,-1-1-1,0-1 0,-1 1 1,-3 1-1,-4 2 0,0 0 199,-1 0 0,0 2 1,1 1-1,-1 1 1,0-1-1,2-1 87,3-2 0,-2 4 0,5 2 0,0 0 0,0 0 0,1-2-236,-2 2 0,6 0 1,-4 4-1,3-2 0,2-1 1,-1 1-1,1 2-110,0 2 0,4-3 0,0 0 0,0 1 0,0 2 0,2 1 0,-1-1 124,1-3 1,4 3 0,-1-3 0,1 2-1,0 3 1,-2-1-75,2 0 0,2 5 0,1 0 1,1 0-1,2-1 0,3 1 0,3 0 70,6 1 0,0 1 0,7 3 1,2-2-1,2-2 0,5-1 1,5 0 143,2 0 1,4 5 0,1-2-1,1 0 1,2-2 0,2-1 63,0-1 0,16 1 1,-5-4-1,4-1 1,5 0-1,3 1 1,-33-8-1,1 1-117,-1 0 0,1-1 0,-1 0 0,1 0 1,0 0-1,0-2 0,1 0 0,-1 0 0,-1-1 1,1 0-1,0-2 0,0 1 15,0-1 0,-1-1 0,38 0 1,-1-1-1,-2-4 0,-3-4 1,-2-2-1,-5-3 100,-2 1 1,-3 0 0,-5-2 0,-1-2 0,-1-2 0,-4-2 0,-1-2-84,-3-2 0,0-2 0,-2 0 1,1-1-1,-5-3 0,-2-4-42,-1-4 1,-6-2 0,-1-1-1,-8-1 1,-5 2 0,-5-1 0,-5 4-285,-2 1 1,-14 3 0,-9-3 0,-12 3 0,-13 1 0,-8 3-1,-10 2 2,-6 2 1,1 5 0,31 12 0,0 2 0,0 0 0,1 2 0,-2 1 0,1 0 0,-2 1 0,1 0 0,-1 2 0,0-1 182,2 2 1,-1-1 0,-3 1 0,0 0 0,2 1 0,0-1 0,-2 2 0,1-1 0,-1 2 0,1 0-1,1 1 1,0 0-19,-34 6 1,37-2 0,0 0 0,-34 12 0,3-1 0,4 2 0,8-1 0,5 6-1384,7 3 1,2 1 1369,2 5 1,6 1 0,2 4 0</inkml:trace>
  <inkml:trace contextRef="#ctx0" brushRef="#br0">3572 16939 11505,'6'-8'259,"2"1"1,5 4-1,0-3 1,1 0 0,-1 0-1,0 2 1,2-1-1,2 1 1,0 1 0,1 2-1,0 1 1,1 0 5486,2 0-5675,-5 0 0,8 1 0,-5 2 0,0 1 1,2 1-1,-2-1 0,2 1 0,-2-2 1,2 0-353,0 1 0,-5-2 0,3 2 0,-1-3 0,0-1 0,-2 2 0,-1 1-3577,-2 1 3839,1 1 1,-1 1-1,0 1 1</inkml:trace>
  <inkml:trace contextRef="#ctx0" brushRef="#br0">3679 17192 8806,'0'-13'684,"0"-1"0,6 7 1,3 3-1,3 2-352,1 2 1,5 0-1,1 0 1,2 0-1,3 0 1,1 0-1,1 2-351,1 2 0,0-3 0,-2 5 0,-1-1 0,-4-1 0,0 1 0,-4-1-993,-1 1 0,0-1 0,1-2 0,2 0 1012,-2 3 0,5-1 0,-1-4 0</inkml:trace>
  <inkml:trace contextRef="#ctx0" brushRef="#br0">4679 16925 8489,'-5'-5'370,"1"5"1,-2 5-1,3 9 1,-1-1-1,1 2 1,1 1-1,2 2 1,0-2-1,2 1 1,1 0 330,1 6 1,6-4 0,-1 0 0,2-1 0,-1 0-1,-1-2 1,0-1 0,-2-2 0,-1 0-430,0 1 0,-4-5-484,2-1 1,-4-5 0,-4 0 0,-5-4-1,-3-6 1,0-4-101,3-4 1,-1-5 0,5 0 0,2 0 0,2-4 478,1-1 1,0 3-1,0-1 1,1 1 0,4 0-1,4 1 1,3 2 271,1 3 0,0 1 0,1 3 0,0 2 1,3 1-1,0-2-109,0 0 1,2 2-1,-1 1 1,-2 1 0,-1 1-1,-2 0 1,0 3-791,1 2 1,-1 1-1,0 0 1,1 0-1,-1 1 1,0 3-395,1 5 0,-1 3 0,0 2 0,2-1 0,2 0 0,0 0-1397,0 1 1,2-2 2250,-1-3 0,5 2 0,-2-3 0</inkml:trace>
  <inkml:trace contextRef="#ctx0" brushRef="#br0">5692 16566 8256,'7'-20'0,"4"1"0,-5-2 0,0 7 489,0 3 1,-4 8 0,-7-1 0,-7 4 0,-6 6 0,-1 6-1,-2 7 1,0 5 130,-2 4 0,-1 3 1,0 1-1,2 5 1,-2 5-1,1 1 0,0 3-241,6 0 0,3 5 0,5-3 1,6-1-1,6-2 0,9-5-121,9-5 1,3-2-1,10-8 1,1-3-1,1-4 39,1-3 0,7-6 0,-5-2 0,-1-1 0,1-3 0,-7-3-385,-2-5 1,-5-2 0,-4-6 0,-8-1 0,-7 1 0,-4 0-1,-5-1-463,-6 1 1,-8 1 0,-14 3-1,-6 5 1,-6 2 0,-4 2-890,0 0 1260,-5 6 0,12 2 0,-2 5 1,7 2-1,2 1 0,5 2-18,4-2 1,11 5 0,9 0 0,2-1 0,4 0 197,2-1 0,9-4 0,8 4 0</inkml:trace>
  <inkml:trace contextRef="#ctx0" brushRef="#br0">2639 16339 8518,'-25'-12'163,"3"3"0,-2-1 1,7 6-1,2 2 301,4 5 0,1 6 1,6 10-1,1 6 1,1 6-1,2 4 0,2 3 151,2 5 1,-1 4 0,6 7-1,1 0 1,2 3 0,0 0-411,-3 0 1,1-1 0,-4-1-1,0 0 1,0-5 0,-3-1-1,-2-2-160,-1 4 1,0-1-1,0-1 1,0-5 0,0-2-1,2-4-106,2-2 0,-1 1 1,6-6-1,2-2 0,2-2 1,5-5-1,5-4 104,7-3 0,5-3 0,10-2 0,5-3 0,7 1 0,8-2 49,9 0 0,-35-3 0,2 0 0,6-1 0,2 0 1,3 2-1,0-1 0,1 2 0,0-1 0,3 1 0,1-1 1,0 1-1,1-1-76,2 0 0,0 0 0,10 1 0,0 0 0,-4-2 0,-1 0 0,3 0 0,1 0 0,2 0 0,0 1 0,0-1 0,0 0-75,0 0 0,0 0 0,1 2 0,-2 0 0,-1-1 1,-1 0-1,-1 0 0,-1 1 0,0-2 0,0 1 1,-3 0-1,-2-1 64,-1 1 0,-1 0 1,0-2-1,-1-1 0,-3 1 1,-1 0-1,-1-1 0,-2 0 1,-2-2-1,0 0 0,-4 0 1,0-2-1,0-2 0,1-1 101,-1-1 0,0-2 1,-4 1-1,-1 0 1,5-3-1,1 0 1,-4-1-1,0 0 1,-2-1-1,0-1 0,-2-1 1,0-1 128,-1-1 1,0-1-1,-3-1 1,0-1-1,1 0 1,-1-1-1,-1-1 1,0-1-1,-3-1 1,0-1-1,0-1 1,0-1-1,-2-1 1,0-2 57,0 0 1,-1-2 0,-4 0 0,0-1 0,-3 0-1,0-1 1,11-32 0,-8-2 0,-5-2-408,-3-1 1,-11 33 0,-1-1-1,0-35 1,-4 36 0,-2 0 0,-3 1-1,-1-1 1,-3 0 0,-1 0-1,-2 1 1,-1 0-575,-1 1 0,-1 1 0,-3 1 0,-2 2 0,-2 1 0,-1 1 1,-27-25-1,-2 6 0,-6 5 403,-5 5 0,28 22 0,-1 2 0,1 3 0,-2 2 0,0 0 1,-2 2-1,-1 0 0,-1 2 0,-3 1 0,-2 2 0,-1 0 0,-2 1 191,-1 1 0,-1 1 1,-1 0-1,1 1 0,-3 1 1,0 2-1,-2 1 1,0 2-1,-4 1 0,0 0 1,-1 0-1,0 0 216,-1 0 1,0-1 0,-1 2 0,1 0-1,0 1 1,1-1 0,2 1 0,-1 0-1,0-1 1,0 1 0,3-1 0,1 0-1,-1-1 1,0 1-57,2 0 1,0 0-1,1 3 1,0 0 0,4-2-1,1 1 1,2-1-1,0 2 1,5-1 0,0 0-1,3 0 1,2 2-1989,-32 12 1,5-2 0,15 3 1921,5 2 0,2 1 0,12-2 0,0 0 0</inkml:trace>
  <inkml:trace contextRef="#ctx0" brushRef="#br0">2173 18072 8500,'-12'-2'512,"3"-2"0,3 1 0,6-6 0,0-2 0,2 0 253,2-3 1,1 7 0,-1 2-452,-8 4 0,-2 1 0,-2-1 0,1-2 1,1-3-1,0-2-8,3-2 0,1-2 0,2-3 0,0-1 0,0-3 0,0-2 0,0-3-24,0-1 0,0-2 1,0 1-1,2-1 1,1 2-1,1 1-260,-1 2 0,-1 4 0,-2-2 1,0 0-1,0 3 0,0-1 1,0 0-33,0 2 1,-5-4 0,-1 1 0,-1 0 0,-2-2 0,0 2 241,0 0 1,6-4 0,-2 6 0,0-1 0,1 0 0,1 0 0,0 2-111,-2 1 0,4 1 0,-4-3 0,4-1 0,-1 2 0,-1 0-184,-1-2 43,0 3 0,-1-4 0,1 4 0,-1-1 0,1-3 0,-1-1 113,2 1 1,-3 0-1,2 1 1,0-3-1,-1-1 1,1 1-1,-1-1 115,-1-3 0,5 6 1,-5-8-1,1 2 1,1 1-1,1 1-362,2 0 0,1 3 0,-2-4 1,-1 2-1,-1 0 0,1-1 1,0 3-10,-2 0 0,4 1 0,-5 3 0,1-2 0,1 2 1,0 1 237,-2 2 1,4-1-1,-4 1 1,2 0-1,-2-1 1,0 1 0,0 0-176,3-1 0,-3 1 0,2 0 0,-1-1 1,1 1-620,-1 0 0,1 4 0,2 0-906,-2-1 1,2 2-1638,-2-1 3357,3 6 0,6 9 0,3 9 0</inkml:trace>
  <inkml:trace contextRef="#ctx0" brushRef="#br0">1520 16432 22140,'0'-13'-2457,"0"0"1,0 4 2327,0 0 0,0 5 0,1-4 0,4 2 643,3 3 0,6-3 1,2 2-1,2 1 1,0 1-1,-1 2-235,1 0 0,6-4 0,-2 0 0,3 1 0,2 0 0,0 0-65,-1-2 0,-1-4 0,-1 3 0,-3 0 0,-2-1 0,-3 1 1,-1 0 141,-1 3 0,-1-3 0,0 2 0,1 1-440,-1 1 1,-1 4 0,-2 2-1,-1 5 1,1 5 0,2 2 0,3 5-595,3 4 0,-6-4 1,4 8-1,2 2 0,1 2 789,5 4 0,1-5 0,1 1 0</inkml:trace>
  <inkml:trace contextRef="#ctx0" brushRef="#br0">4839 16752 8292,'7'-6'572,"-1"3"1,-6-6 0,2 1 0,1-1 0,3 0 0,-1-2 0,3 1-96,-1 1 0,-4-3 0,2 3 0,-4-2 0,-1-3 0,0-1-223,0-2 0,5 0 0,-1-5 0,-1-1 0,-2-3 0,1 0 0,2-1 147,5 0 0,-1 1 1,1-1-1,-1 0 1,1 1-1,0 1-261,2 2 0,-4 0 0,0 3 1,1 1-1,-2 0 0,0 3 0,-3 1-288,-2 2 1,-1-5 0,0 0 0,0 2 0,-1 1 0,-2 2 180,-2-1 0,-5 1 1,2-2-1,0-1 0,0-2 1,2 2 127,3 1 1,2 2 0,1-1 0,0 1 0,0-2 0,0-1 48,0-2 1,0 0 0,0 5-1,1 0 1,2-1-429,2 1 1,-1 0-1,-4-1-2,0 1 0,-4 0 1,-2 1-1,0 1-111,0 3 0,1 3 0,5-4-732,0-1 0,0 3-39,0-2 1,0 7 0,-1 2-1,-2 8 1,-1 3 0,1 3-611,1-1 1,2 0 1711,0 1 0,-6-1 0,-1 0 0</inkml:trace>
  <inkml:trace contextRef="#ctx0" brushRef="#br0">4666 15886 8327,'-2'-7'177,"-1"1"0,-1 0 124,1-3 1,1 1 0,2 0 0,0-3 0,2-1 0,2-1 0,5 0 1606,3-1-1756,7 1 1,2-2 0,6-1 0,-1-2 0,2 2-1,2 1 67,1 2 0,0 4 0,-4 0 0,-1 0 0,1 2-167,0 2 0,-5-1 0,-1 2 0,-2 1 0,-3 1 0,-1 4 0,-3 2-739,-3 5 0,1 9 1,-5 4-1,-2 5 1,-2 2-1,-1 4-2292,0 1 2979,0 8 0,0-7 0,0 4 0</inkml:trace>
  <inkml:trace contextRef="#ctx0" brushRef="#br0">2639 16246 10195,'8'-27'-181,"2"2"1,-4 3-1,1 4 508,4 3 1,1 3-1,-2 3 1,-4 7 0,-7 3-1,-5 3 1,-5-1 0,-1-1-71,-1-2 1,0 0 0,1-3 0,1-5 0,4-6 0,1-6 0,3-6-168,2-8 0,1-3 1,0-12-1,3-4 1,3-5-1,5-7-104,4-3 0,-3 1 0,6-6 0,-3 2 0,-2 5 255,0 0-295,1 4 1,-1 10-1,0 4 1,1 3-1,-2 5-28,-4 5 0,4-4 0,-3 5 0,2 0 0,-1 3 1,0 3-1,4 1 73,2 0 0,3 2 0,-1 2 0,6 2 0,4 2 0,4 2 0,2 3 53,3 0 0,8 2 0,4 2 0,4 1 0,5 0 1,6 0-38,5 0 0,5 2 1,-34 2-1,0 1 1,0 1-1,0 0 1,0 1-1,0 0 1,1-1-1,0 1-23,1 1 1,0-1 0,-1 1 0,-1 1 0,2 0 0,-1 0 0,-1 0 0,-1 0-1,36 0 1,1 1 0,-38 1 0,0-1 23,-1 1 1,1 1 0,32 6-1,1-3 1,0 1 0,1 2 0,-33-5-1,-1 1-5,1-1 1,-1 1 0,1-3-1,-1 0 1,2 2 0,0 1-1,2-1 1,-1 1 0,2-1-1,0 1 1,2-1 0,1 1 0,-2-1-1,1 1-59,-1-2 1,-1 1 0,-3 0 0,0-1 0,-2-1 0,-1-1 0,37 4 0,-1-2 0,-3-2 158,-1-1 0,5 0 0,-1-1 0,0-2 0,-1-3 0,-2-2 56,-2-2 1,-7 3 0,-2-1-1,-3 2 1,-3 2 0,-5-1 0,-5 1-194,-3 1 0,-5 3 1,-2 3-1,-4 3 0,-3 1 1,-3 4-223,-2 1 1,0 2 0,-5 3 0,2 0 0,0 0 0,-1-3 0,1 0 474,-1-1 1,2-4 0,-1-2-1,-2 1 1,-1-2 0,-2 1 0,0-1 295,1 0 1,-1 0 0,0-3 0,1 3 0,-1 3-561,0 5 1,-5 1 0,-4 6 0,-2 1 0,-2 2 0,-2 6 0,-2 2-197,-5 5 1,-9 8-1,-4 3 1,-2 4 0,0 3-1,5 1 360,4 2 0,5 0 1,10-5-1,3-1 0,7-2 1,11-4-336,7-4 0,8 1 0,-4-9 1,1 1-1,-1 1 190,-2 1 0,-2 1 1,-1 2-1</inkml:trace>
  <inkml:trace contextRef="#ctx0" brushRef="#br0">4879 16512 8385,'-12'-25'0,"3"3"0,3 9 337,6 7 1,0 4 0,0-2 0,0-5-1,2-3 1,1-3 24,1-3 1,1 2 0,-4-7-1,2-4 1,1-4 0,1-3 0,-1-3-1,2-3-41,2-5 0,0-2 0,4-6 0,-1-2 0,-2-3 0,1-3-306,2 1 1,1-3 0,0 7 0,1 3 0,-1 0 0,-1 4-1,-3 1-117,-5 5 1,2 6-1,-1 3 1,-2 2-1,-3 4 1,-3 2 55,-2 4 0,-4 1 1,3-2-1,1 2 0,-3 0 1,2 2-1,0-2 35,3 1 1,2 3-1,1-2 1,0 1 0,0 0-1,0 2-306,0 1 0,1 6 1,4 2-1,2 3 1,1 5-1727,-4 7 1,-3 9 2042,-1 6 0,-5 8 0,-3 3 0</inkml:trace>
  <inkml:trace contextRef="#ctx0" brushRef="#br0">4932 15166 9637,'0'-56'0,"0"6"55,0 11 1,0 20 0,2 22-139,2 9 1,-1 10 0,4-1 0,1-1 0,-2 0 0,1-3 0,1 3 0,3 0 86,6 4 0,-1 6 0,6 2 0,2 2 0,1 3 0,2 0 95,-1-1 1,1 2 0,0-3 0</inkml:trace>
  <inkml:trace contextRef="#ctx0" brushRef="#br0">1133 15273 28445,'0'-13'-1409,"0"4"0,-1 1 0,-2 1 0,-3 1 0,-2 2 1675,-2 5 0,-2 9 0,0 10 0,2 0 0,2 4 0,3 1 0,0 2 0,1 0-336,-1-1 1,1 5-1,5 0 1,2-1 0,3-2-1,0-3-185,0-2 0,4 2 0,-1-5 0,3 1 0,1-3 1,1-3-261,-1-2 0,0-1 1,1-3-13,-1-5 1,-6-4-1,-4-4 530,-6-5 1,-2-3 0,-6 0-1,4 2 1,1 1 366,3-1 1,-3 2 0,3 1-1,6-1 1,9 2 0,7-1-82,2 0 1,8 2-1,-2-4 1,1 0 0,2 2-1,-2 1 1,0 2-888,-3-1 1,-5 1 0,0 4 0,1 0 0,-2 0 846,1 0 1,9 0 0,-1 0 0</inkml:trace>
  <inkml:trace contextRef="#ctx0" brushRef="#br0">1786 15313 17471,'-13'-42'654,"0"16"1,7 15 0,6 14-1122,7 2 1,5-1 0,3-4 0,1 2 108,2 2 1,4 4-1,-3 5 1,2 2 275,3 3 1,1 2-1,2 7 1</inkml:trace>
  <inkml:trace contextRef="#ctx0" brushRef="#br0">1866 15699 9836,'8'-29'0,"5"4"0,9 8 0,8 10 0,5 4 0,4 0 0,2-1 0,4 1 0,14-5 0,9 1 0</inkml:trace>
  <inkml:trace contextRef="#ctx0" brushRef="#br0">2439 15273 13929,'0'-25'-1203,"-1"4"0,-2-3 1461,-1 14 1,-1 14-1,5 14 1,2-2-1,1-1 1,1-1 0,-1-1-1,-2 2 1,-1 1-1,0 2-576,0-2 0,5-6 1,1-2-1,1-4 1,2-5-1,0-7 400,0-3 0,-6-7 0,1-1 1,-2-1-1,-2 0 0,0-1 273,0-3 1,0 3-1,0 1 1,0 0 0,0 4-1,0 1-624,0 2 1,4 4-1,2 2 1,2 1-1,3 3 1,6 1-2965,5 2 3140,3 0 0,8 0 1,1 0-1</inkml:trace>
  <inkml:trace contextRef="#ctx0" brushRef="#br0">3066 14873 8733,'-10'-13'0,"-5"-1"0,-3 3 230,-1 2 1,-3 3 0,2 7 0,0 4 0,-4 5 0,-1 6 235,-2 7 0,2 0 0,3 1 0,5-2 0,7 2 1,5 0-1,4-1 0,4-2-312,6-2 1,7 3 0,17-5-1,5-4 1,7-4 0,1-3 0,1-3-614,0-2 0,-8-1 0,-2 0 0,-6-1 0,-7-2 304,-4-2 1,-9 1 0,-13 5-1,-10 4 1,-8 4 0,-7 4-1,-4 5 425,-5 4 1,4 5-1,1 4 1,4 4 0,6 5-275,8 5 0,0 2 0,5 7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18915 5064 29057,'0'-13'-3277,"-1"1"0,-3 3 0,-5 5 3812,-3 2 1,-2 2-1,1 0 1,0 0-1,0 0 1,-1 0 93,1 0 1,4-4 0,0-1 0,0 1-1,0 0-423,0-1 1,1 1 0,-6 4 0,1 0 0,0 0-1,-2 0 1,-2 1-139,0 4 0,-7-4 1,2 4-1,-2-3 0,0 1 1,2 2-1,-2-2 0,1-2 100,1-1 1,-2 5 0,5-1 0,-1-1 0,0-1 0,0-1-118,1 4 0,1-4 0,3 4 0,-1-4 0,-3-1 1,0 0-1,-2 1-65,0 4 1,5-4 0,-3 5-1,1-1 1,-1-1 0,-1 1 350,1 1 1,-3-3 0,3 4 0,-1-1 0,0-2 0,-1 1 0,-1 1-333,1 1 1,-3-2 0,5 2 0,-2 0 0,-1-1 0,0 2 0,1-2-59,2-1 1,-5 6 0,3-4 0,-1 2 0,0-1 0,-2-1 0,1-1-26,0 0 0,-2 4 0,3-2 0,-2 0 0,1 0 0,2-1 102,2 1 0,-4-1 1,4 3-1,0-1 1,-2 0-1,2 0 1,-2 0-95,0 1 1,4 2 0,-6 2-1,1-1 1,0 0 0,1 1-66,2-1 1,-5 5-1,4-1 1,-3 1-1,1 0 1,-2 0 0,1-2 73,1-1 1,-4 0-1,4 1 1,-2 2 0,1-2-1,2-1 1,0-2 55,1 0 1,3 5-1,-1 0 1,2-2-1,1-1 1,1-2 0,2 1-73,0-1 1,0 3 0,-1-1 0,-1-2 0,1 2-1,0 2 1,-1-1 5,1-1 1,0-1 0,-1 3 0,0 2 0,-3 0 0,-1 0-22,2-2 1,1 3-1,2 1 1,-2 0-1,-1-2 1,-2 0-1,3 2 4,5 0 0,-2 3 0,3-7 0,-1 1 0,0 0 0,2 0 0,1-1 33,-1 3 0,5-4 0,-3 5 1,2-2-1,0-3 0,-1-1 1,1 0-114,-1 3 1,-1-4 0,3 6 0,-1-3 0,-1 3 0,1-1-61,0 0 1,-5 3 0,4-2 0,2-1 0,2 2 0,1-2 0,0 2 121,0-1 1,0-2 0,0 3 0,0 0 0,0-2 0,1 0-1,2-3 205,2-1 0,1-1 0,-3 0 0,2 4 59,3 4 0,1 4 0,3-1 1,-2-3-1,-3-4-171,-1-4 1,5 0-1,-4 1 1,2 1 0,0 2-1,1-2 1,2-1 82,1-2 0,1 5 0,-1 0 1,0-4-1,1-2 0,-1-3 1,0 2 237,1 0 0,-1 1 0,0-1 0,1-3 1,-1 1-1,0 0 27,1 0 0,-1-1 1,0 2-1,1-1 1,-1 1-1,0 1 1,1-1-183,-1-1 1,0 0 0,1 4 0,-1 0 0,2 1 0,1-1 0,3-1 284,2-3 1,1 3-1,5-4 1,-2 3 0,0-1-1,0-2-383,4-3 1,0 4 0,-2-3 0,0 0 0,-2 0 0,-2-1 0,-2-1-56,-2 0 0,5 2 0,-3-3 0,1 2 0,-1-1 0,0 1 0,-1-1 0,-2 6 0,4-2 0,2 1 0,0-2 0,-1 1 0,0-3 0,0 1 0,7 3 0,3-4 0,-1-1 0,2 1 0,-1-1 0,-1-1 0,-2-1 0,3-1 0,-2 2 0,-2 1 0,-1-1 0,-1-1 0,0-2 0,-5 1 0,0 2 0,2 2 0,0-2 0,-1-2 0,-1-1 0,2 0 0,0 0 0,1 0 0,-1 2 0,2 1 0,0 1 0,2-1 0,0-1 0,-3-1 0,6 2 0,-3 1 0,-1-1 0,0-1 0,-1-2 0,1 0 0,0 0 0,-1 0 0,1 0 0,0 0 0,-1 0 0,1 0 0,0 0 0,1 0 0,1 0 0,4 0 0,-1 0 0,4 0 0,3 0 0,-8-5 0,6 1 0,-3 1 0,0 0 0,1 0 0,1-1 0,-5-2 0,3 3 0,0-3 0,-1 0 0,-1 0 0,-2 2 0,-2-2 0,3 3 0,0-5 0,-1 1 0,0 1 0,-1 0 0,2 2 0,-1-2 0,2 0 0,1-3 0,0 3 0,1 1 0,-2 0 0,1-1 0,-4 0 0,4 0 0,0 3 0,-1-2 0,2 1 0,-1-1 0,1 1 0,0 1 0,-4-3 0,1 2 0,-3 1 0,-1 0 0,1 0 0,1-2 0,2 2 0,1-3 0,-4 2 0,1 0 0,2-1 0,-1 1 0,-2 1 0,3-3 0,2 1 0,-2 1 0,0-1 0,-3 0 0,2-1 0,-2 0 0,0 0 0,-1 3 0,-1-3 0,1 0 0,0 0 0,-1 3 0,1-3 0,0 0 0,-1 0 0,0 0 0,-3 2 0,-1-2 0,2-3 0,1 2 0,2-2 0,0 0 0,-1 0 0,1 0 0,0-1 0,-1-2 0,1-1 0,0-1 0,1 0 0,1-3 0,2-1 0,-1 2 0,-6 0 0,-2 0 0,2-4 0,-1 1 0,1 0 0,-2 1 0,2-1 0,-3 3 0,0-5 0,-2 0 0,-1 0 0,-1-1 0,1 1 0,0 1 0,-5 2 0,1-3 0,-1-1 0,0 1 0,1 1 0,-1-1 0,0-1 0,1-1 0,-1 1 0,-1 0 0,-2 0 0,-1 0-180,1-2 0,-2-1 0,1-2 0,-1 2 0,0 1 0,-2 2 1,-2-2-367,1-1 1,-1-2 0,-4 2 0,0 2 0,2 0 0,1 0 151,1-3 1,0 0-1,-4 1 1,-1-1-1,-2 3 1,-3-2-1,0 1 73,0-1 0,-4 1 0,2 0 0,0 4 0,-1-1 0,0 2 0,0-2 63,0 0 1,2 5 0,-4-2 0,2 3 0,1 2 0,-1 0 270,0-1 1,0 1 0,-3 0 0,0-1-1,0 1 1,-3 0 0,1-1 62,-1 1 0,-3 0 0,-1-1 0,-2 1 0,-1 0 1,0-1-1,1 1 117,2 0 1,-4-1 0,4 3 0,0 0-1,0 2 1,1-1 123,-1-2 0,4-1 0,-4 1 0,1 2 0,0 1 0,0-2 0,1-1 72,-1-1 1,-4 4 0,2 0-1,0 0 1,-4 1 0,-1 0-154,-2 2 1,-4-3-1,0 5 1,1 1 0,1 0-1,-1 0 1,-3-1-131,-1 1 1,5 0 0,-2 0 0,1-2 0,0 2 0,-1 2-1,2-1 183,0-2 0,3 2 0,-2-3 1,-2 0-1,-1 1 0,1-1 1,2 1-241,1-1 1,-1-4 0,-1 3 0,-4-1 0,-1-2 0,-3 0-50,-1 0 0,-2 6 0,0-8 0,-2 3 0,1 1 0,-1 1 0,4 1 0,-1 1 0,-2-5 0,-2 5 0,1 1 0,-1 0 0,3 0 0,2-2 0,2 2 0,1 2 0,-5-1 0,0-1 0,1-1 0,1 0 0,-2-2 0,9 4 0,-18-5 0,9 4 0,-2-2 0,1 2 0,1 0 0,0-1 0,0 3 0,0-4 0,0 4 0,-2 1 0,1 0 0,1 0 0,-8 0 0,7 0 0,-3 0 0,-2 0 0,3 0 0,0 0 0,1 0 0,2 0 0,-3 0 0,8 1 0,-4 2 0,1 1 0,1-1-344,1-1 0,7-2 1,-3 1-1,6 2 1,2 3-1,3 0 1,2 2-3048,3-1 3044,-5 2 1,6 10 0,-4 2 0</inkml:trace>
  <inkml:trace contextRef="#ctx0" brushRef="#br0">2493 11741 10089,'4'-18'0,"2"1"0,2 0 110,2 3 0,2 0 0,0 1 0,-2 0 0,-1-2 1,1 0-1,2 0 0,0 3 0,-2 0 0,-1 1 1,0-3-1,0 2 6722,0 4-6096,-6 2 1,3 7-1,-6 4 1,0 3-1,-2 6 23,-2 4 0,-2-1 1,-5 10-1,3 6 1,-3 2-1,1 2-170,1-1 1,-3 1 0,5 6 0,-2 1 0,0-1-1025,-1-2 1,2-2-1,1-2 1,1-1 0,3-1-1,1-1-1303,2-3 0,0-9 0,0-2 0,2-4 0,1-1-3236,1-3 4966,7-8 1,-4-4-1,6-7 1</inkml:trace>
  <inkml:trace contextRef="#ctx0" brushRef="#br0">2413 11648 19745,'-6'-28'267,"-3"-3"1,0 14 423,5 4 1,5 9 0,15 4 0,5 0 0,6 0 0,2 0 0,5 0 0,5 0 90,4 0 0,6 1 0,-3 2 1,0 3-1,0 1 0,-3 2-2092,-2-1 1,-3 4 0,0-4 0,-6 4 0,-2 2-1,-7-1-1210,-2 0 2396,-9 1 1,-6-1-1,-6 0 1</inkml:trace>
  <inkml:trace contextRef="#ctx0" brushRef="#br0">2359 12088 11579,'-31'15'0,"3"1"9,3 2 0,9-1 0,11-3 0,5-1 906,5 0 1,8-1 0,11-3-1,7-4 1,9-4 0,6-1-1,4 0-549,3 0 0,-7 0 1,8 0-1,-4-1 0,-4-2 1,-3-3-1,-5 0-3768,-1 0 1,3 0 3364,-8 1 1,-1-2 0,-5-6-1</inkml:trace>
  <inkml:trace contextRef="#ctx0" brushRef="#br0">3639 11315 8407,'5'-25'0,"1"4"1015,1 8 1,0 11 0,2 11 0,-4 3-189,-4 1 0,-1 2 0,0 3 0,0 4 1,-1 5-1,-4 4 0,-4 4-463,-3 4 0,-1 2 0,0 2 0,-2 2 0,-1-3 0,-2 1 0,0 0-896,-1 2 0,4-1 0,-3-2 0,4 1 0,2 0 0,1-3 0,2-3-652,-1 0 0,4-3 0,0 0 1,2-2-1,-1-2 1184,2-2 0,2-1 0,1-1 0</inkml:trace>
  <inkml:trace contextRef="#ctx0" brushRef="#br0">4226 11501 8357,'0'-20'4921,"0"-6"-4696,0 18 0,0 2 0,0 15 1,-2 2-1,-1 3 0,-3-1-72,-1 0 1,2 7 0,-2 2 0,1 3-1,3 2 1,2-1-154,1 1 0,0 0 0,0-1 0</inkml:trace>
  <inkml:trace contextRef="#ctx0" brushRef="#br0">4012 12034 8330,'-6'-13'1918,"5"7"0,-3 6 1,2 8-1812,2 3 1,0 3-1,0-1-511,0 0 404,0-5 0,0 10 0,0-4 0</inkml:trace>
  <inkml:trace contextRef="#ctx0" brushRef="#br0">2186 12834 8254,'-13'-19'477,"1"4"1,6 0 520,10 9 0,16 8 1,17 10-1,7-2 0,12-3 1,13-1-1,-28-4 0,2-1-737,6 0 0,1 0 0,0-1 1,1 0-1,10 0 0,1 0 1,2-1-1,1 0 0,-2 0 0,0-1 1,2 0-1,0-2-326,0 1 1,-1-1 0,-7 0 0,-2-1 0,4-1 0,-1-1 0,-2 0 0,-2 0 0,-4 1 0,-1-1 0,-2 0 0,-2 1 0,-6 0 0,-1 0-1290,29-3 0,-14 2 1,-10 4-1,-7-2 0,-10 2 1354,-6 2 0,-12 7 0,-2 1 0</inkml:trace>
  <inkml:trace contextRef="#ctx0" brushRef="#br0">5479 12114 8132,'7'-41'0,"-2"8"132,-4 17 1,-1 13-1,0 16 1,0 1-1,0-1 1,0 0-1,-1 2 1,-2 3-1,-2 6 1,2 4 0,0 4 1271,-1 2 0,2 6 0,-4 5 1,2-4-1,-1-2 0,3-5 1,0-2-394,2-2 1,0-6 0,0-4 0,0 0 0,2-5-1425,2-5 1,2-12-1,4-11 1,-1-9-1,3-8 1,3-7 302,3-6 1,-1 2 0,-2-5 0,1 2 0,2-1 0,0 2 667,1 2 0,-4 8 0,4 6 1,-1 8-1,0 6 0,-2 4 104,-1 5 0,-2 4 0,-1 4 0,-1 6 0,-4 7 1,-1 6-663,-3 7 0,3 0 0,0 5 0,0 1 0,1-1 0,0 1 0,4 1-274,1 1 0,2-2 0,6-2 0,5-3 0,6-6 0,2-6-1365,-1-4 1,8-7-1,-4-4 1,-4-2 0,-4-4-1,-4-2 0,-2-5 1,-7-5-1,-2-2 1,-7-3 0,-4 0-1,-2-2 2070,0 0 0,0 5 0,-2-2 0,-2 3 0,-5 3 0,-3 4 1207,-1 3 0,1 5 1,3 5-1,5 5 0,2 6 1,2 8-646,0 5 1,3 0-1,5 2 1,6-3-1,6-3 1,5-1-1,1-4-1481,1 0 1,3-7 0,-10-6 0,1-1 0,-4-4 0,-7-5-12,-6-6 0,-2-7 1,-4-5-1,-2-3 0,-5-5 1,-3-2 186,-1-2 1,-5-3-1,0 5 1,2 2-1,3 2 1,4 5-2199,4 4 1713,-2 3 1,7 3 796,0 4 0,12 2 0,9 6 0</inkml:trace>
  <inkml:trace contextRef="#ctx0" brushRef="#br0">7665 11581 8727,'4'-29'1091,"1"2"1,4 15 0,-5 18 0,-2 7 170,-5 5 1,-5 7 0,-5 2 0,0 7 0,-1 6 0,1 3-1,-2 3-253,-3 1 0,-1 2 1,-3 4-1,3 2 0,1 0 1,0 0-1085,2-3 1,5-9-1,4-3 1,1-8-1,2-5 1,-1-5-526,1-4 0,-1-8 0,5-4 0,0-6 11,0-10 0,0-10 0,0-9 1,2-4-1,2-1 0,5-3 0,3-1 587,1-2 0,1 7 0,-3 7 0,0 6 1,-2 7-1,0 3 1244,-2 1 0,5 9 0,-5 3 0,2 11 1,-2 9-1,1 6-1208,-1 4 1,-2 4 0,2 6 0,1 1 0,-1-1 0,3 0-1390,2 2 1,3-8 0,1 1 0,2-4 0,0-6 0,0-4-613,-1-6 1,6-5 0,-4-4 0,2-5 0,1-4 1770,-1-4 1,4-15-1,-5-9 1</inkml:trace>
  <inkml:trace contextRef="#ctx0" brushRef="#br0">7985 12341 11236,'16'-27'0,"-4"-1"0,-5 0 0,-4 1 0,-1 7 1638,-2 3 0,0 13 1,0 8-1,0 13 0,1 6 1,2 7-885,2 5 0,5 1 0,0 8 1,5-2-1,4-4 0,2-2 1,1-5-1418,-1-3 0,-2-7 0,-5-3 0,-1-5-158,0-4 1,-7-14 0,-6-11 0,-7-6 0,-6-6 0,-5-2 0,-3-1 1399,0 0 1,2-2 0,7 5 0,2 0 0,2 4 0,3 4-453,2 3 0,1 7 1,4 3-1,3 1 1,9 3-1,7 1 1,4 4-1674,1 2 0,5-1 0,2 5 0,1-1 0,2-1 0,-2 0-1510,-3-3 1,-9-3 3055,-4-5 0,-3-2 0,-2-6 0</inkml:trace>
  <inkml:trace contextRef="#ctx0" brushRef="#br0">8465 12248 8196,'7'-2'1201,"-1"-1"-597,0-1 0,-3 1 0,4 7 0,1 7 0,-2 5 0,0 8 1,-4 5-1,1 5 0,0 2 0,3-1 0,0 1-360,0-2 0,5 3 0,-4-6 0,2-3 0,-2-4 0,1-6-1533,-1-4 0,-4-11 1289,1-11 0,-8-13 0,-3-19 0</inkml:trace>
  <inkml:trace contextRef="#ctx0" brushRef="#br0">8518 12274 11723,'0'-34'0,"0"3"0,1 5 0,4 3 0,4 7 790,3 6 1,1 4-1,0 6 1,1 3 0,0 4-1,3 6 1,2 2-1116,2 0 0,1 3 0,5 1 0,-2 0 0,-2 1 0,0-6 0,-1-2 325,-1-3 0,-2-6 0,-6 3 0</inkml:trace>
  <inkml:trace contextRef="#ctx0" brushRef="#br0">8865 12301 8184,'0'-13'0,"-2"1"0,-1 1 0,-3 4 0,0 0 1371,0-1 0,2 7 0,4 1 1,0 7-1,1 6 0,4 5-295,4 4 0,3 8 1,1 1-1,0 0 1,1 0-1,-1 0 1,0-1-1293,1-2 0,-6-1 1,0-2-1,-2-3 1,-3-3-2713,-2 1 0,-1-5 0,-1 1 1682,-4-6 0,7-7 0,1-10 0,12-10 1246,8-6 0,1-13 0,9-11 0</inkml:trace>
  <inkml:trace contextRef="#ctx0" brushRef="#br0">9531 11848 9105,'19'-39'0,"-4"5"0,-5 9 2089,1 10 0,1 9 0,0 12 1,-2 9-1574,-1 10 1,-6 12-1,1 12 1,-4 6 0,-6 10-1,-6 5 1,4-32 0,-1 1-762,-2 2 1,1 1-1,2-5 1,0 1 0,-1 6-1,0 0 245,2-2 0,-1 0 0,-4-3 0,-1-1 0,-1-2 0,0 0 0</inkml:trace>
  <inkml:trace contextRef="#ctx0" brushRef="#br0">9144 12448 8209,'20'-55'666,"2"-3"0,14-4 0,8 13 0,8 10 738,7 8 0,8 11 0,-4 2 1,5 5-1,5 4 0,-2 4 1,-1 7 6563,-5 7-7968,-1 5 0,2 19 0,1 1 0</inkml:trace>
  <inkml:trace contextRef="#ctx0" brushRef="#br0">15143 12328 12173,'-4'-9'0,"-2"0"465,-2-2 0,5 0 1,-1-3-1,2 1 0,2 0 1,0-1-1,2 2 1,1 2 762,1 1 1,1 8 0,-7 1 0,-1 7-1,-3 5 1,-1 1 0,-3 1 0,-2-1-1147,-2 0 1,6 1 0,-1-1 0,0 0-1,1 2 1,4 1 0,2 2-140,2-2 0,0-1 1,0-1-1,0-1 1,2 0-1,2 1 670,5-1 1,3 2 0,0 1 0,-2 2-1,-1 0 1,0-1 0,0 1-572,0-2 0,-6 4 0,1-1 0,-2 0 0,-4 2 1,-2-2-256,-5 0 1,-7-1 0,-4-5 0,0-1 0,-4-1 0,-1-4 0,-2-1-1387,0-3 0,7-2 0,2-1 0,8 0-2615,10 0 4241,8-6 0,37-7 0,4-8 0</inkml:trace>
  <inkml:trace contextRef="#ctx0" brushRef="#br0">15636 12221 8432,'0'-40'2562,"0"0"1,-4 5 0,-1 21-1840,2 14 0,2 14 1,1 5-1,0 0 1,0 2-1,0-1 1,0 6-1,0 3-290,0 7 0,4 2 1,1 5-1,-2 3 1,-2 4-1,-1-1-1831,0-1 1,0-4 0,0-5 0,0-4 0,-1-4-1,-2-4 1398,-2-5 0,-11-3 0,1-5 0</inkml:trace>
  <inkml:trace contextRef="#ctx0" brushRef="#br0">15516 12607 8432,'6'-32'640,"2"4"1,5-2-1,0 6 1,2 7-1,1 3 1,4 5 78,0 5 0,1 3 0,1 1 0,-1 1 0,0 2 0,3 4 0,1 4-1244,4 4 0,-2 2 1,4 0 524,-3 0 0,-1 1 0,0-4 0</inkml:trace>
  <inkml:trace contextRef="#ctx0" brushRef="#br0">16010 12554 9659,'-14'-19'0,"2"4"2349,3 5 1,-1 5 0,4-2-1590,-1 1 1,4 3 0,-2 7 0,4 5 0,4 5 0,4 2-1,7 3-456,0 2 1,6-5-1,-1 3 1,0-2 0,0-2-1,-2-5 1,-3-3-1645,0-4 1,-5-1 0,-2-4 0,-1-2 0,-3-5-953,-2-3 2234,-6-1 0,-1-5 1,-5 0-1,4 2 1,1 0 1710,3-2 0,1 3 0,2-3 0,3 5-617,6 4 0,0 9 0,10 9 0,1 4 0,2 4 0,3 2-1072,2 2 0,-1-5 0,1 2 1,0-4-1,-2 0 0,-3-1 0,-4-1-2194,-3-3 1,-2 3-1,-1-3 2266,-3 2 1,-3-2 0,-5 0 0,4 0 0,5 0 0,6 0 625,7 1 0,2-2 1,4-1-1,4-1 1,5-3-1,2-2-46,3-1 1,-6 0-1,-5-3 1,-6-4-1,-4-8 1,-4-4-932,-3-5 0,-8-1 0,-4-2 0,-6 1 0,-7-1 0,-6 1 0,-8 0-116,-6 4 1,2 9 0,-3 8 0,5 4 0,3 1 0,7 1 0,6 5 691,5 8 0,5 6 0,6 11 0,9 6 0,10 6 0,9 8-261,5 5 0,-17-23 0,2 1 0,-1 3 0,1 0 0</inkml:trace>
  <inkml:trace contextRef="#ctx0" brushRef="#br0">14876 12821 8230,'-38'-33'0,"2"8"0,7 10 347,5 9 1,12 3-1,14 0 1,14-3 0,20-1-1,23-3 1,-19 4 0,3 0-1,9 0 1,4 0 0,7 1-1,3 1 1,7 1 0,3 2-1,-23 0 1,0 0 0,1 1-1,3 0 1,0 1 0,0 0-1,-1 0 1,0 1-1,0 1-101,1 0 1,0 2-1,0 0 1,1-1 0,0 0-1,-1 1 1,-2 1 0,-1 1-1,0-1 1,-2 1-1,-1-1 1,0 1 0,23 3-1,-1 0 1,-6 1 0,-3 1-1,-4-2 1,-4 0-1,-9 0 1,-2 0 0,24 6-1,-20-3-722,-15-4 1,-20 1-1,-29-8 1,-28-6-1,-27-11 1,23 4-1,-3-2 664,-9-3 1,-2-1 0,-5 0 0,-2 0 0,17 5 0,-1 0 0,0-1-1,-1 1 1,1-1 0,0 0 0,0 0 0,0 1 0,0 0 0,0-1-1,-1 0 1,1 0 135,2 0 0,-1 0 1,1 1-1,-21-5 1,2 0-1,7 1 1,2 1-1,4 0 1,1 2-1,6 0 1,3 0-1,7 2 0,3 0 20,-19-7 1,15 5 0,22 6 0,18 8 0,27 11 0,28 10-558,-19-7 0,3 0 0,13 4 0,3 0 0,6 4 0,2-1 0,5 0 0,2-1 0,-20-7 0,2 0 1,0-1-1,2 0 0,0 0 0,1 0-211,1-1 1,0-1 0,-1 1-1,-2 1 1,0-1 0,-2 0-1,22 4 1,-2-1 0,-6 0 0,-1-2-1,-7-1 1,-2-1 0,-8-4-1,-3-1-428,28 0 1,-24-5 0,-19-5 0,-15-8 0,-22-13 0,-24-9 1082,-28-8-156,21 20 1,-5 1 0,-7 3 0,-3 2 0,-3 1 0,-1 1-1,-5 2 1,0 2 0,-1 2 0,0 2 0,-2 3 0,-1 2-273,1 1 1,0 3 0,5 1 0,1 2 0,-4 4 0,0 2 196,4 3 0,1 1 0,-1 0 0,1 0 0,9 0 0,-1 0 0</inkml:trace>
  <inkml:trace contextRef="#ctx0" brushRef="#br0">2613 13887 8327,'0'-15'0,"0"-1"0,0-3 0,0-2 0,1 5 762,4-2 1,2 4 0,6 6 0,1 5-1,-1 6 1,0 7 0,-1 6 0,-1 9-1,-4 8 1,-1 8-85,-3 5 1,-2 3 0,-1 3 0,-1 0 0,-2-2 0,-3 2-1,0-2 1,0 2 0,3-3-1889,2-5 0,1 4 1,0-13-1,0-2 0,0-5 1,1-6-4824,4-4 6033,-4-3 0,5-14 0,-6-2 0</inkml:trace>
  <inkml:trace contextRef="#ctx0" brushRef="#br0">2306 14060 8108,'-7'-34'945,"2"3"1,10 4 0,5 18 0,6 5-266,7 3 1,6-4-1,5 1 1,5-1-1,7 1 1,6-1-1,5 1 1,4-1-505,0 1 0,2 4 1,-5 6-1,-2 1 0,-1 4 1,-3 1 309,-3 1-486,-9 0 0,-1 6 0,-5 2 0</inkml:trace>
  <inkml:trace contextRef="#ctx0" brushRef="#br0">2466 14380 8108,'-34'13'194,"3"1"1,4-1 0,7 0 0,6 1 401,8-1 0,6-1 1,8-2-1,9-2 1,13-2-1,10-4 1,9 0-258,9-2 1,2 0-1,4 0 1,3 0 0,-2 0-340,0 0 0,3-6 0,-7-1 0</inkml:trace>
  <inkml:trace contextRef="#ctx0" brushRef="#br0">3173 14127 8030,'6'-34'1928,"1"0"1,9 10 0,5 9-1520,6 6 0,7 0 1,0 3-1,3-1 1,6-2-1,3 2 1,5 1-157,6 0 1,-7 4 0,0 0 0,-5 4 0,-10 7 0,-3 5 0,-9 2-373,-2 2 1,-9 5 0,-9 0 0,-6 2 0,-9 3 0,-9 2 0,-13 4 99,-12 4 1,0-5 0,-8 4-1,-1-5 1,4-4 0,3 2 0,6-3 457,2-4 0,9 1 0,4-5 0,10 2 0,6 1 0,7-1-252,2-3 0,8 1 0,6 0 1,9 1-1,10-1 0,6-3 1,4-1-622,4-2 0,-2-1 0,4-2 0,-1-1 0,-3 0 0,-2 0-1717,-1 0 0,-4-6 0,-2 1 2151,-1-2 0,4-2 0,-3 0 0</inkml:trace>
  <inkml:trace contextRef="#ctx0" brushRef="#br0">4146 14207 7999,'-14'-34'1251,"1"9"-984,0 11 0,4 13 0,1 10 1,1 2-1,1 4 0,-1 3-267,-1 4 0,5 15 0,-3 5 0</inkml:trace>
  <inkml:trace contextRef="#ctx0" brushRef="#br0">4079 14846 8049,'-27'-5'364,"-2"-1"1,2 1-1,6 13 1,5 14 3447,3 9-3812,-1-2 0,1 10 0,0-5 0</inkml:trace>
  <inkml:trace contextRef="#ctx0" brushRef="#br0">5212 14167 8162,'0'-27'0,"0"2"0,0 3 0,0 4 364,0 3 1,0 6 0,2 0 0,2 1 0,5 0 0,3 4-1,1 4 1,0 4 0,1 6 0,-1 7 0,0 6 0,2 7 6884,3 6-7107,-3-4 0,4 11 1,-7-3-1,-2 2 0,-1-1 1,2-2-1,0-2 0,3-2 1,-1 1-917,0-2 1,2-2-1,3-7 1,4-2 0,3-7-1,3-6 1,2-7 773,1-6 0,12-16 0,-1-9 0</inkml:trace>
  <inkml:trace contextRef="#ctx0" brushRef="#br0">5865 14180 12258,'0'-34'0,"-1"3"0,-4 6 0,-4 7 0,-2 9 641,-3 6 0,-3 18 0,-3 6 0,0 5 0,-4 8 0,-1 3 0,-4 6 1,0 3-391,-2 3 0,0 6 1,5-6-1,4 3 1,4 2-1,5 1 1,4 0-1637,5-3 1,4-9-1,4-2 1,5-5 1384,3-4 0,7-1 0,2-4 0</inkml:trace>
  <inkml:trace contextRef="#ctx0" brushRef="#br0">5985 14620 8297,'0'-34'1524,"0"3"1,0 10-1,2 22 1,2 10-762,5 5 1,3 0 0,3-5 0,1-4 0,3 1 0,2-2 0,4 1 0,3 0-1012,3 4 1,5-4-1,-3 1 1,-2-3 0,-2-2-116,-4-1 1,-13-4 0,-4-2 0,-11-3-1,-12-1 491,-10 4 1,-3 2 0,-8 2 0,-1 0-1,0 2 1,0 2 522,1 5 1,8 3 0,2 3 0,6 1 0,7 3 0,4 2 0,5 3-1422,2 1 1,10-3-1,6 0 1,12 0-1,9-1 1,10-5-2560,8-5 1,6-5 3328,8-6 0,5 0 0,2 0 0</inkml:trace>
  <inkml:trace contextRef="#ctx0" brushRef="#br0">6705 14660 8254,'-13'-13'287,"-2"5"0,-3 5 1,-3 6 1050,1 6 1,2 3 0,8 3-1,1 2 1,0 4 0,0 1 0,0 1-977,-1 0 0,2 2 0,1 1 0,1-3 1,1-2-1,1 0-1825,0 0 0,-1-10 1,5 3-1,0-2 1,0-8 0,2-4 0,1-9 1462,1-7 0,12-5 0,-1-6 0</inkml:trace>
  <inkml:trace contextRef="#ctx0" brushRef="#br0">7238 14180 8116,'8'-37'647,"-4"-3"0,-2 18 551,-2 17 0,0 16 0,0 15 0,0 1 0,0 1 1,0 3-1,0 6 0,-2 6-735,-2 6 0,1 3 0,-5 3 0,2 1 0,3 2 1,2-3-973,1-5 0,0-9 0,0-7 0,0-2 0,0-7 1,0-6-1360,0-4 1562,0-2 0,0-7 0,0-7 0,0-10 288,0-5 0,0-3 0,0 1 0,0-3 0,0-1 0,0 1 0,0 2 1741,0 3 0,1 7 1,4 4-1486,4 4 0,1 8 0,0 5 0,-1 6 1,2 3-1,-1 2 0,2 2-1345,1 2 0,-1 0 0,10-2 0,2-3 0,1-4 0,3-3-1337,3-2 0,4-6 0,3-2 2444,-2-4 0,-4 5 0,-5 2 0</inkml:trace>
  <inkml:trace contextRef="#ctx0" brushRef="#br0">7678 14860 10664,'-1'-21'0,"-4"3"0,-4 3 0,-2 4 0,-3 2 0,1 4 1147,0 4 0,4 2 0,1 4 0,2 4 0,3 2 0,3 4 0,3 2-963,2 0 1,10 1-1,-1-5 1,4 1-1,1-2 1,-2-2-1,-3-3-1313,0-1 0,-2-3 1,-5-7-1,-7-7 1,-9-3 984,-7-4 0,-5 0 0,-7 5 0,-2-1 0,-1 1 0,3 0 1755,4-1 1,5 6-1,10 0-1676,9 2 0,11 3 0,18 6 0,7 3 0,4 2 0,9 2 65,4 2 0,5 1 0,8 0 0</inkml:trace>
  <inkml:trace contextRef="#ctx0" brushRef="#br0">7931 14780 8187,'-14'-11'2048,"-4"-2"0,5 4 1,-1 12-1,8 12-1829,5 10 1,2 8 0,4-5 0,4-4 0,2-2 0,3-1 0,1 1-85,2-2 1,4 4 0,6-5 0,-1 1 0,0-3 0,-6-3-5819,-6-4 5683,-1-7 0,-12 9 0,5-5 0</inkml:trace>
  <inkml:trace contextRef="#ctx0" brushRef="#br0">7851 14900 8403,'-20'-28'0,"2"-1"0,3 3 0,3 5 0,3 5 0,5 2 803,2 1 1,8 6 0,5 2 0,5 4-1,6 1 1,3 1 0,4 4-804,2 4 0,9 2 0,7 3 0</inkml:trace>
  <inkml:trace contextRef="#ctx0" brushRef="#br0">8278 14766 8128,'-18'-31'1214,"0"0"1,2 14 0,7 12 0,5 11-734,2 6 0,2-3 1,0 0-1,2 0 1,1-1-1,3 1 1,1 3-1,5 3-478,4 3 1,1 5 0,3-2-1,1 1 1,-2-1 0,2-2-956,0-2 1,-5-3 0,2-2 0,-3-1 426,-2-2 544,0-7 0,-5 6 1,-2-5-1,1 3-19,6 1 0,7-4 0,6 3 0</inkml:trace>
  <inkml:trace contextRef="#ctx0" brushRef="#br0">9025 14340 7993,'-15'-36'0,"-3"10"0,5 23 0,-1 32 0,7 19 840,1 11 1,-1 3 0,-7-8-1,1-3 1,-2 1 0,-3 2-1,-2 5 1,-1 6-1267,3 6 1,3-4-1,3-1 1,2-6 0,3-9 425,1-6 0,-5-13 0,4-12 0</inkml:trace>
  <inkml:trace contextRef="#ctx0" brushRef="#br0">8838 15033 7993,'22'-47'0,"0"-4"0,2-1 0,1 7 614,2 6 1,5 4-1,4 8 1,3 8 4028,0 7-4643,1 6 0,0 6 0,0 0 0</inkml:trace>
  <inkml:trace contextRef="#ctx0" brushRef="#br0">18436 17645 10617,'6'-7'-3,"-4"1"0,7 6 0,2 0 1,1 0-1,1 0 2961,0 0-2723,1 0 1,-1 0 0,0 0 0,1 0 0,-1 0 0,2 0 0,1 0 0,3 0-1,2 0 82,3 0 0,-2 0 0,2 0 1,1 0-1,-2 0 0,1 0 0,-2 0-345,1 0 1,-7 0 0,3 0-1,-1-2 1,0-1 0,-2-3 72,-1-1 0,-3 3 0,-2-4 0,-1 1 0,1-1 0,2-2 0,1-2 84,1-1 1,-4 4-1,2 0 1,3-1-1,0-2 1,-1-3-157,0-3 1,1 8 0,-1-3-1,3 1 1,-4 0 0,0-1-1,-2-1 103,1 1 0,-5 4 1,0 0-1,-1-1 1,-3-2-1,-1-1-155,-2-1 0,0 1 1,0 0-1,0-1 1,0 1-131,0 0 1,0-1 0,0 1-1,0 0 1,0-1 207,0 1 0,0 0 0,0-1 0,0 1 1,0 0-1,1-1 98,4 1 1,-4 0 0,4-1 0,-4 1 0,-1 0 0,0-1-26,0 1 1,0 0 0,-1 1 0,-2 2 0,-3 1 0,-2-2-226,-2-1 1,-2 1 0,0 0 0,2 2 0,1-1 216,-1-2 1,2 0 0,1 2 0,1 1 0,1-1 0,1-2 66,0-1 0,-7 4 0,2 0 0,-4-2 0,-3 1-192,-2 1 0,-4-1 0,2 5 0,0 2 0,-3 2 0,1 1-77,0 0 1,4 0-1,-2 1 1,0 2 0,4 2-1,1-1 1,2 1 227,0-1 0,-5 1 0,1-4 0,4 2 0,3 1 0,-1-1 133,0-1 1,2-2 0,0 0 0,-2 0 0,0 0 0,-3 0-150,1 0 1,0 4-1,-1 2 1,1 0-1,-2 2 1,-1-1-172,-2 3 0,0 2 1,5 3-1,0 1 0,1 2 1,1 0 109,2 1 0,7-3 1,-3 5-1,4 0 1,1 0-1,0 2 0,0 2 91,0 2 0,1 0 0,2-1 0,3 3 0,0 0 0,1 2-201,1-1 1,-4-1-1,4 1 1,-3 3 0,0-1-1,1 2-171,3 0 0,-2 0 0,2 3 0,3-3 0,3 1 0,2-3-346,0 1 494,-2-2 0,2-5 0,3 0 0,0-3 1,3-2-1,-1-2-299,0-2 1,-4-4 0,2-3 0,1-2 0,-2-2 0,2-2 423,0 2 1,7-5-1,6 5 1</inkml:trace>
  <inkml:trace contextRef="#ctx0" brushRef="#br0">5879 15713 8021,'0'-31'0,"-2"2"0,-2 12 0,-5 15 480,3 14 1,-5 19 0,6 2 0,-3-1 0,-1 2 0,0-1 0,2 0 0,1-2 0,3 0 0,2 1 0,1 1 0,0-1-265,0-2 1,6-2-1,2-3 1,4-2-1,2-6 1,-1-2-1,0-3-609,1-3 386,-7-3 1,3-8 0,-5-2 0,-2-5 0,-3-4 0,-5-5 0,-4-6 190,-2-5 1,2-1 0,1-4 0,2 1 0,3 2 0,2 0 0,1 0 418,0 1 0,6 4 0,3 4 1,3 4-1,2 3 0,4 2 0,4 1-341,4 3 0,-1-1 0,-2 5 0,0 2 0,0 2 1,1 2-1,-2 4-422,-4 4 0,-3 2 0,-2 3 0,-1-1 0,-3 0 1,-5 1-280,-2-1 0,-2 0 1,0 1-1,-2-1-127,-2 0 0,-2 1 966,-3-1 0,5-6 0,10-1 0,5-1 0,7 1 68,3 1 0,1-2 0,5 3 0,0 3 0,-1 2 0,-1 3-148,-2 2 1,-4 6 0,-7-3 0,-3 1 0,-5 0 0,-4 2-317,-4 1 1,-10 2 0,-8-1 0,-5-1 0,-2-2-1,-4-6 1,-1-2-187,-3-2 1,3-5-1,0-4 1,1-2-1,4-2 1,2 0 0,5 0-4903,4 0 2865,3 0 0,15 0 1,9 0 2218,10 0 0,18 0 0,5 0 0</inkml:trace>
  <inkml:trace contextRef="#ctx0" brushRef="#br0">6545 15779 8911,'13'-47'1167,"-4"3"1,0 8-604,2 5 13,0 15 0,3-1 0,-1 13 0,0 1 0,-1 3 1,-1 4 166,-2 5 1,-7 15 0,3 9-1,-5 8 1,-5 8 0,-3 3 0,-4 2-1,-2 3-1315,1 0 0,0 3 0,1-4 0,3 0 0,5-2 1,4-4-6081,4 0 6651,3-4 0,19 0 0,2-6 0</inkml:trace>
  <inkml:trace contextRef="#ctx0" brushRef="#br0">7065 16446 10452,'25'-27'0,"-3"2"0,-4 4 689,-3 8 0,3 5 1,0 10 16,-2 2 1,-7-1 0,-5 8 0,-2 3 0,-5 9 0,-6 6-477,-9 7 0,-12 7 1,-5 3-1,-5 1 1,-3 3-1,-2-1 1,2-1-1335,2-4 1,8-7-1,7 3 1,5-6 0,5-4 1103,2-4 0,-2-2 0,9-11 0</inkml:trace>
  <inkml:trace contextRef="#ctx0" brushRef="#br0">5292 15886 7971,'-12'-9'0,"2"0"0,2-1 0,3-2 505,2-1 0,1 7 0,2 6 0,0 9 0,0 7 0,0 8 0,0 5 0,2 8 1,1 5-24,1 2 0,0 1 1,-4-4-1,2 2 1,1 0-1,3-3 1,0-5-500,0-2 1,0-6-1,-3-7 1,2-2-408,3-6 1,-5-6 0,1-11 0,-2-6 0,-2-10 0,-2-10 340,-2-6 1,-2-5 0,-4-4 0,2-5-1,2-6 1,2 1 0,-1 1 271,1 2 0,-2 1 1,3 5-1,-1 7 1,1 7-1,1 7 974,2 3 0,2 6-865,2 8 0,-1 3 0,6 7 0,1 4-194,2 4 1,7 2 0,4 4 0,2 1 0,1 4 0,1-1 0,0 2-272,-1-1 0,1-3 0,-2 1 1,-3-4-1,-4 0 0,-4-1-230,-6 0 1,3 1 0,-8-3 0,-5 0 356,-5-2 0,-1-5 1,1 5-1,0 1 1,1 2-1,0 2 1,3-1 373,1 0 1,4 5 0,2 1 0,7 1 0,3 0-1,4 1 1,-1 1 54,-3-1 1,0 3 0,-2-5 0,-4 0 0,-3 2 0,-4-2-389,-1 0 0,-6-1 1,-5-5-1,-10 1 1,-10-2-1,-8-2-197,-5-1 0,-5-2 0,-9 4 0,-3-4 1,-1 0-1,0-1 0,0 2 0,3-2-655,5 0 0,8 0 0,11-3 1,5 2-1,8 3 851,9 2 0,11 2 0,9 1 0</inkml:trace>
  <inkml:trace contextRef="#ctx0" brushRef="#br0">7798 15779 8733,'-6'-13'1360,"-3"0"1,-1 7-1,1 7 1,5 11-1016,2 9 1,2 4-1,0 2 1,2 1-1,2 3 1,5 3-1,3 1 1,1 1-201,0 1 1,1-4 0,-1-1 0,-1-2 0,-2-2 0,-1-4-1845,2-4 0,-4-6 1432,2-5 1,-12-14 0,-2-5 0,-5-12 0,-3-11 0,1-4 281,3-4 0,3-7 1,6 2-1,0 0 1,2 0-1,2 3 1,6 2 574,7 1 1,-1 6 0,5 4 0,-1 5 0,0 6 0,0 3-100,1 4 1,0 7 0,3 1 0,-4 2-358,0 2 0,2 0 0,-4 2-206,-2 2 1,-6 4 0,-2 5 0,-2 0 0,-3 2 0,-2 2 0,-1 0-356,0 0 0,-6-3 0,-1 0 0,-2-1 0,0 0 280,-1 1 1,2-5 0,1-1 0,2 1 127,7-1 1,4-1 0,7-4 0,0 3 0,1 1-1,-1 4 1,2 1 204,3 1 1,-8 2-1,3 3 1,-2 4-1,-4 3 1,-2 3 29,-4 3 0,-10-3 0,-7 5 0,-11-2 0,-4 0 0,-4-1 1,-1-4-194,-1-3 1,-5-4 0,7-7 0,-1-3-1,4-5 1,7-3 0,4-1-617,5 0 1,7-1 0,4-3 0,5-5 0,6-3 0,9-3-1632,10-3 0,8 2 0,8-6 2224,4-2 0,2-13 0,6-4 0</inkml:trace>
  <inkml:trace contextRef="#ctx0" brushRef="#br0">8531 15819 7919,'0'-26'1313,"0"-1"1,2 9 0,1 9-878,1 12 1,2 14-1,-3 3 1,3 3-1,1-3 1,4 1-1,1 0 1,1 1-178,0-1 0,1 4 0,-1-3 1,0 3-1,1 0 0,-1-2-1133,0-6 0,-5-2 0,-2-3 384,0-3 0,-11-9 0,1-10 0,-7-7 1,-2-5-1,0-3 359,-1-2 1,1 1 0,1-3 0,2 1 0,2 0-1,2 3 1,3 1 1046,2 4 0,1 0 0,0 7 0,1 1 0,4 2 0,4 2-390,3 2 0,1 2 0,0 4 0,2 0 0,1 2 0,4 2 0,-1 5-332,0 3 1,3 1-1,-4 0 1,-2 2-1,-2 1 1,-4 2-236,-1-1 0,-6 2 0,1-1 0,-2-2 1,-4-1-637,-2-2 0,-3-1 1,-7-3-1,1-5 1,0-2 216,-1-2 1,1 0 975,0 0 0,5 1 0,2 4 0,2 3 0,-2 4-459,-2 2 1,0 0 0,-6 3 0,-1 2 0,-1 0 0,-2 0-614,2-2 1,0-2 0,1-2 0,0 0 0,5 1-786,2-1 1,5-6 0,9-2 0,9-5 0,10-6 1340,9-8 0,11-17 0,2-10 0</inkml:trace>
  <inkml:trace contextRef="#ctx0" brushRef="#br0">9078 15806 9149,'0'-21'2041,"0"2"0,1 18 0,4 4-1742,4 2 1,8 6-1,6-5 1,2 0-386,1 0 1,12 4-1,1-3 1,3 1-1,1-4 1,-2-2-1,1-2-1116,-4 0 0,-2-2 0,-1-2 0,-5-5 0,-8-3 0,-7-3 0,-6-3 1269,-3-4 1,-3 1-1,-8-1 1,-5 0 0,-5 0-1,-3 1 575,2 2 1,-3 1 0,1 5 0,2 1 0,1 3 0,2 5 508,-1 2 0,3 4 1,0 4-1,4 7 1,1 11-1,3 7-659,1 4 0,-2 13 0,0-5 0,1 4 0,3 2 0,3-2 0,1-2-954,-1-5 1,3-3-1,-2 1 1,1-1 0,-1-3-1,1-1 1,-2-4-1966,-2-1 0,-7-1 0,-3 1 2427,-3 3 0,-7-2 0,-2 3 0</inkml:trace>
  <inkml:trace contextRef="#ctx0" brushRef="#br0">2559 17205 8307,'0'-20'509,"2"8"1,2 12-1,4 9 1,1 5-1,-2 6 1,-1 0-1,-2 4 1,1 3 56,-1 4 0,1 7 0,-5 8 0,0 3 0,0 4 0,-2 5 0,-2 1 0,-5 4 0,-3-1 0,-1 3-1040,-1-1 0,1-2 1,0 0-1,-1-3 0,3-1 1,0-2-1,4-2-4333,1-4 4807,1-13 0,5 7 0,0-10 0</inkml:trace>
  <inkml:trace contextRef="#ctx0" brushRef="#br0">2133 17379 11348,'-8'-36'-204,"8"6"1,9 22 0,3 3 759,1 4 0,7 1 0,2 0 0,5 0 0,5 1 0,8 2 0,11 3 1,6 1-331,6 4 1,8 1 0,-9 1 0,-3 0 0,-4 1 0,-6-3-1899,-5-2 1,-8 3-1,-7-1 1634,-5 5 1,-5-1 0,-5 4 0</inkml:trace>
  <inkml:trace contextRef="#ctx0" brushRef="#br0">2293 17858 8305,'0'-13'738,"6"6"0,4 2 0,6 4-319,7 1 1,3 0 0,5 0 0,5 0 0,4 0 0,3 0 0,3 1 0,0 4-1730,0 4 0,1 2 1,-4 3 1309,0-1 0,-5 0 0,8 1 0</inkml:trace>
  <inkml:trace contextRef="#ctx0" brushRef="#br0">3386 17432 10004,'-12'-37'-82,"3"6"600,3 12 1,12 14 0,4 10 0,7 2 0,6 3 0,7 2 0,4 3 0,2 0-116,-1 0 0,-5-2 0,2 2 0,-2 1 0,-3 2 0,-7-3-515,-3-5 1,-10 2 0,-4-3 0,-7 1 0,-10-1 0,-6-5-4,-6-2 1,-5-2 0,0 0 0,2 0 0,0 0 0,4 0 309,3 0 0,7 0 0,8 1 0,1 4 0,4 4 0,7 3 108,8 1 0,8 2 0,10 2 0,5 6 0,2 0 0,2 1 0,-1-2-324,-4 2 0,-2 1 0,-8 2 0,-4-2 0,-8-1 0,-7-2 58,-5 2 1,-8-1-1,-8 1 1,-10-3 0,-9-2-1,-6-3 1,-4-1 123,-5-2 0,1-4 0,1-1 0,1-2 0,3-4 0,3 0-230,4-2 1,8 0-1,9-2-2634,4-2 0,20 1 2703,21-6 0,13 0 0,14-4 0</inkml:trace>
  <inkml:trace contextRef="#ctx0" brushRef="#br0">4186 17632 9400,'-9'-25'686,"0"2"1,4 10-1,-2 10-827,1 6 1,2 5 0,4 5 0,0 2 0,0 4 0,0 6 0,0 8-1916,0 5 2056,0-1 0,6 15 0,1-5 0</inkml:trace>
  <inkml:trace contextRef="#ctx0" brushRef="#br0">3999 18232 8438,'-18'7'0,"0"-1"0,2 0 0,1 1 819,2 1 1,1 3 917,3-2 1,5 3-1738,8 2 0,10-1 0,6 0 0</inkml:trace>
  <inkml:trace contextRef="#ctx0" brushRef="#br0">5185 17512 8402,'6'-30'0,"3"5"0,5 9 0,3 11 0,4 11 695,0 8 1,4 3 0,-4 0 0,1 0-1,0 1 1,2 0 0,0 1 0,-2 0-1,-4 4 1,-4-1 0,0 5 0,-2-2-1665,-4 0 1,3 2-1,-7-10 1,1 0 0,1-3-1,2-2 969,4-3 0,8-9 0,0-7 0</inkml:trace>
  <inkml:trace contextRef="#ctx0" brushRef="#br0">5772 17459 9249,'-2'-23'0,"-2"4"0,-5 4 1774,-3 8 1,-1 4-1,-2 6 1,-1 4-1,-3 8-1021,-2 4 1,-1 5 0,-4 6 0,3 2 0,2 2 0,0 5-1,2 4 1,0 6-1265,3 2 0,2 3 0,5-1 0,5 0 0,2 1 0,5-2-2662,6-4 0,0-3 3173,9-10 0,3-2 0,-1-6 0</inkml:trace>
  <inkml:trace contextRef="#ctx0" brushRef="#br0">5812 18032 10179,'0'-33'0,"1"2"0,4 6 0,4 11 2049,3 10 1,5 8 0,3 2 0,-1 0-1730,0 0 0,9-1 0,2-5 0,5 0 0,7 0 0,-1 0 0,1 0-825,-2 0 0,-8 0 0,-5-2 0,-9-2 1,-9-5-1,-11-1-74,-10 1 0,-11 1 1,-11 5-1,-3-1 1,-6 2-1,-2 4 1813,-1 2 0,3 7 0,8-2 0,5 2 1,7 3-1,6-1 0,7 0-741,5 1 0,7-1 1,7 0-1,10 2 1,9 0-1,8 0-1854,2-3 0,10-2 0,3 2 0,7-3 0,1-5 1361,1-2 0,3-8 0,-2-2 0</inkml:trace>
  <inkml:trace contextRef="#ctx0" brushRef="#br0">6492 18032 10327,'-30'-6'0,"4"-2"0,0 1 0,1 2 0,0 5 0,3 5 1404,4 4 0,5 3 0,4 1 1,4 0-1,5 2 0,5 1 1,5 4-550,6 0 0,7-2 1,5 3-1,0-2 1,-4-3-1,-4-1-1077,-3-1 1,-4-1-1,-6-1 1,-7-3-1,-9-5 1,-7-2-1119,-6-2 1,1 0-1,-1-2 1,0-1-1,1-1 1,5-1 1339,5-1 0,5-1 0,6-6 0</inkml:trace>
  <inkml:trace contextRef="#ctx0" brushRef="#br0">7518 17619 9940,'21'-11'1073,"-3"-2"1,-3-2 830,-2 6 1,-6 5-894,-2 8 1,-10 8 0,-4 6 0,-2 0 0,-3 2 0,1 5-434,0 5 0,4 6 1,0-4-1,0 1 0,1 2 1,4 1-1,3 1-521,1-5 1,0 2 0,1-4 0,5-3 0,4-5 0,4-4-1402,-3-6 1,0-1 0,1-8-1,-2-4 1,-3-7 0,-1-5 1130,-3-5 0,-1-1 0,-2-5 1,0 2-1,0 0 0,0 0 1,0 1 2433,0 2 1,0 5 0,1 7-1775,4 1 0,-2 3 0,6 8 0,2 4 0,6 4 0,4 3 0,1 3-3241,0 2 1,5 0 0,5 4 2793,2 2 0,2-10 0,4 9 0</inkml:trace>
  <inkml:trace contextRef="#ctx0" brushRef="#br0">8065 18085 8203,'-27'-10'910,"0"-4"0,7-1 0,0 7 0,3 3 661,-1 4 1,2 2-1,7 4 1,4 3-1,4 6 1,4 2-1613,6 2 0,7 1 0,14-3 1,2 4-1,2-1 0,2-1-1165,-2-7 0,-3-3 0,-10-7 0,-7 2 0,-5 0 0,-4-4 1003,-7-7 0,-10-5 0,-10-3 0,-3-2 0,-2 2 0,2 1 1615,3 2 1,-2 1 0,7 1 0,0 4 2946,2 1-5081,14 2 1,8 4 0,19 0 0,6 1-1,10 4 722,4 3 0,14 4 0,8 2 0</inkml:trace>
  <inkml:trace contextRef="#ctx0" brushRef="#br0">8531 18032 8065,'-26'-28'2605,"0"4"1,4 16 0,4 8-2018,4 8 0,2 4 1,1 1-1,4 0 1,1 1-1,3-1-878,2 0 0,7 5 0,2 1 1,6 1-1,2-1 0,3-3 1,1-1 289,-1-2 0,5-5 0,-4-2 0</inkml:trace>
  <inkml:trace contextRef="#ctx0" brushRef="#br0">8531 18112 8065,'-13'-15'1419,"0"-3"1,-1 3-1,1-1 1,1 4-1,2 3-516,1-1 0,7 4 1,2 1-1,9 4 0,6 1 1,4 1-540,2 4 0,3-2 0,5 4 0,5 1-364,5-1 0,-2 2 0,9 4 0</inkml:trace>
  <inkml:trace contextRef="#ctx0" brushRef="#br0">8931 17925 8017,'0'-24'0,"0"-1"0,2 3 2564,2 7 1,-1 9-2168,6 11 1,0-4-1,4 5 1,1-1 0,0 0-1,3 3 1,2 2-1,2 2-149,2 1 1,2 5 0,2 1 0,1 1 0,2-1 0,1-1-2322,-1 1 0,-2-4 2073,-2 2 0,1-2 0,0-1 0</inkml:trace>
  <inkml:trace contextRef="#ctx0" brushRef="#br0">9304 18005 8017,'-20'-18'499,"2"2"0,3 4 0,3 8 0,2 7 0,3 7 0,1 5 230,3 3 0,7 10 0,6-2 1,7 4-730,5 3 0,3 1 0,2 6 0</inkml:trace>
  <inkml:trace contextRef="#ctx0" brushRef="#br0">2373 20537 8106,'13'-31'0,"0"0"0,1 1 1073,-1 2 0,0 3 0,1 1 0,-2 4 0,-2 0 212,-1 4 0,-6 6 1,3 2-1,-2 5 1,1 8-975,-2 7 0,-3 10 0,-3 3 1,-3 6-1,-2 8 0,-1 1-855,2 3 1,1 4 0,6-3 0,0-1-1,3-1 1,4-2 543,7 0 0,8-6 0,-1-2 0</inkml:trace>
  <inkml:trace contextRef="#ctx0" brushRef="#br0">2226 20564 8106,'-7'-55'766,"2"3"1,11 20 0,8 12 173,6 10 1,10 4-1,4 2 1,3-4-1,7-1 1,4 0-1,5-1 1,0 0-440,4 1 0,-1 4 0,-3 11 0,-1 6 1,-3 4-502,-4 1 0,-4 3 0,-1 1 0</inkml:trace>
  <inkml:trace contextRef="#ctx0" brushRef="#br0">2319 20884 9888,'-17'-18'0,"-1"2"1396,2 4 0,13 6 1,10 9-1,11 1-1295,8-1 1,12-6 0,3-3 0,11 0 0,9-1-1,4 1 1,3 0-3793,3 3 3691,-15 2 0,-18-2 0,0 0 0,24-5 0</inkml:trace>
  <inkml:trace contextRef="#ctx0" brushRef="#br0">3053 20577 10875,'-14'-24'1208,"1"-2"0,1 10 0,3 11-936,5 11 1,2 6 0,4 0 0,4-2-1,6 0 1,7 4-226,6 2 1,2 8 0,13-4 0,7 3 0,6-4 0,7-4-48,0-8 0,3 2 0,3-2 0</inkml:trace>
  <inkml:trace contextRef="#ctx0" brushRef="#br0">3692 20431 8869,'-28'-29'0,"-1"1"1343,-2 2 0,-3 3 0,4 15 0,3 3-686,2 4 1,-2 2-1,10 4 1,0 3-1,4 6 1,4 2-1,5 5-602,2 4 1,2 5 0,2 11 0,4 2 0,5 3 0,9 1 0,3 1-6861,6-5 6805,6 1 0,5-10 0,7 6 0</inkml:trace>
  <inkml:trace contextRef="#ctx0" brushRef="#br0">3679 20684 11441,'-19'-28'831,"-3"5"0,4 10 0,3 23 0,5 10-873,-1 3 1,1 7-1,0-9 1,2 1-1,2 0 1,3 3-1,2 5-498,1 5 1,1 1 0,4 1 539,4 0 0,8-1 0,4-10 0</inkml:trace>
  <inkml:trace contextRef="#ctx0" brushRef="#br0">4839 20391 8106,'-12'-6'0,"2"-2"192,1 1 1,4 2 0,-2 10 549,1 4 0,3 1 1,6 2-1,3 1 1,1 6-1,4 5-742,1 3 0,1 11 0,0 4 0</inkml:trace>
  <inkml:trace contextRef="#ctx0" brushRef="#br0">4919 20844 8106,'-14'-30'0,"1"5"1131,0 9 0,5 8 1,4 13-1,4 4-464,4 2 0,4-2 1,7 0-668,2 2 0,4 0 0,6 3 0</inkml:trace>
  <inkml:trace contextRef="#ctx0" brushRef="#br0">5772 20511 8900,'-13'-42'2035,"1"9"-1963,3 16 0,4 8 0,10 4 0,4 4 0,3 2 1,1 2 411,0 2 0,7 10 0,3-1 0,5 6 1,6 3-1,3 1-640,5-2 1,7-3-1,1-7 1,5-3 0,3-4-1,-2-4 1,-3-4-819,-4-6 1,-6-1 0,-10-11 0,-10 0 0,-5 2 0,-7-2 903,-4 1 1,-8 3 0,-8 0-1,-6 2 1,-6 3 0,-7 3 0,-3 5 926,-2 2 0,-8 14 0,1 6 0,-2 6 0,1 5 0,2 5 86,4 6 1,-1 3 0,8-1 0,4 1 0,4 2 0,5 1 0,5 0-1066,5-3 1,7-1-1,5-2 1,9 0-1,8-3 122,9-6 0,9 0 0,6-10 0</inkml:trace>
  <inkml:trace contextRef="#ctx0" brushRef="#br0">6545 20710 8920,'-4'-13'2045,"-1"0"0,1 7 0,5 4-1506,4 5 1,2 6 0,8-4-1,3-1 1,4 1 0,3-1 0,3-1-1,2-2-654,1-1 0,-1 0 0,-8 0 0,-4 0 0,-5-1-568,-4-4 1,-6-2 0,-11-5 0,-8 3 0,-5 5 0,-5 2 1265,-2 2 1,2 0-1,-5 2 1,3 2-1,3 5 1,3 5-1,5 2 12,7 2 0,4 4 0,6-3 0,0 2 0,3 3 0,6-1-2904,9-1 0,7 4 0,6-6 2309,5 1 0,8-2 0,3-5 0</inkml:trace>
  <inkml:trace contextRef="#ctx0" brushRef="#br0">7118 20830 8106,'-13'-29'0,"0"2"0,-1 8 2157,1 7 0,4 11 0,2 6-1521,1 3 0,-3 1 0,4 4 0,2 0 0,2 2 0,1 1 0,0 4-810,0 0 0,-1 1 1,-2 3-1,-2-3 1,1-2-1,-2-3-1104,-3-1 1,-3-3 0,-1-2 0,-2-2 0,-1-1 0,-4-1 782,0 0 1,2-2-1,-3-4 1,3-1 0,5-2 203,3-2 291,13 1 0,4-2 0,14-1 0</inkml:trace>
  <inkml:trace contextRef="#ctx0" brushRef="#br0">8131 20151 8948,'-1'-33'0,"-4"8"1403,-3 10 1,2 14 0,1 12 0,2 9-833,-1 6 1,-2 8 0,-4-1-1,1 0 1,-2 2 0,-1 2-1,1 5 1,0 1-261,2 2 1,5-3 0,-4 2 0,3-2 0,2-2 0,3-2-1064,4-2 0,3-4 0,7-5 1,1-2-1,1-4 0,2-8-166,-2-7 0,-1-4 0,-3-5 0,-4-5 1,-3-6 1122,-4-6 1,-1-2-1,0-5 1,-1 1 0,-4 1-1,-3 2 3751,-4 6-2773,4 2 1,-2 6 0,6 3-885,1 5 1,1 3 0,4 13 0,2 3 0,5 3 0,4 1 0,4 0-1381,0 2 0,7-5 0,0 0 0,4-1 1,4 0-1,2-3-534,3-5 1,1 0 0,-1-4-1,-3 0 1,-2 0 1614,-2-3 0,-8-1 0,-3-2 0</inkml:trace>
  <inkml:trace contextRef="#ctx0" brushRef="#br0">8545 20844 8483,'-15'-6'0,"-1"-3"0,-4-3 0,0-1 903,-4-1 0,3 5 0,-1 2 1,0 1-1,1 3 0,3 2-22,3 1 0,6 0 0,2 1 0,3 4 0,5 4 0,8 2 1,7 3-982,6-1 0,8 0 0,3 1 0,1-2 0,1-2 0,-1-3-854,-3-1 0,-4-1 0,-5-5 1,-5-2-1,-7-2 0,-7-5 0,-7-3 929,-10-1 1,-5-1-1,-8 1 1,2 0-1,1-1 1,4 3 499,0 2 0,7 3 1,9 6-1,5 0-536,9 0 1,17 1-1,6 4 1,8 2-1,8 2 61,3 0 0,1 0 0,1 4 0</inkml:trace>
  <inkml:trace contextRef="#ctx0" brushRef="#br0">8891 20777 11689,'-26'-19'0,"-1"-2"0,2 2 0,2 5 2230,6 9 1,2 3-2178,2 2 1,5 6-1,7 4 1,8 5 0,12 3-1,8 0 1,7-1-530,5 1 0,-5 2 0,7-4 476,-2 2 0,2-1 0,-7-3 0</inkml:trace>
  <inkml:trace contextRef="#ctx0" brushRef="#br0">9011 20857 8106,'-19'-19'1046,"4"0"1,-3-4-1,5 6 1,4 2-475,5 1 1,4 6-1,4 0 1,6 2-1,7 3 1,6 2-1,6 1-692,2 0 0,4 4 1,-2 2-1,1 2 1,1 2-1,0 0-1151,-4-1 1,-5 3 0,-3-3 0,-6 1-1,-2 1 1271,-2-3 0,1 1 0,-1 5 0</inkml:trace>
  <inkml:trace contextRef="#ctx0" brushRef="#br0">9371 20844 8775,'0'-14'0,"2"0"0,1-3 777,1-1 1,6-1 0,-1 3 0,3-3-315,1-2 1,1 5 0,-1-2-1,0 3 1,1 3 0,-1 3-1,0 5-663,1 2 1,-5 4 0,-2 2 0,0 5-1,-1 3 1,2 1 0,-1 2 0,4 2-939,0 0 0,3 6 0,1-6 0,1 0 1138,2-3 0,5 0 0,-2-1 0</inkml:trace>
  <inkml:trace contextRef="#ctx0" brushRef="#br0">9824 20577 8106,'8'-34'0,"-4"4"0,-2 7 0,-1 6 1188,4 7 0,-4 7 0,4 12-853,-4 9 1,-5 7-1,-4 8 1,-2 7 0,-5 8-1,-1 7 1,-4 4 286,-2 2 0,-4 0-622,-6 1 0,4-9 0,-4-7 0</inkml:trace>
  <inkml:trace contextRef="#ctx0" brushRef="#br0">9704 20870 7923,'26'-46'1228,"-1"1"1,1-5 0,1 2 0,2 3-1,3 4 1,-3 10 0,1 4 0,28-5-302,-3 17 1,4 10-1,-7 11 1,-1 6-928,1 4 0,9 8 0,-6-3 0</inkml:trace>
  <inkml:trace contextRef="#ctx0" brushRef="#br0">12957 17605 11836,'-6'-9'0,"-3"2"448,-3 1 1,-1 2 0,0 4 18,-1 0 0,13 0 1,5 0-1,5 1 0,1 2 1,-1 1-1,2-1 0,1-1-78,1-2 0,5 0 0,1 0 0,0 0 1,0 0-1,-1 0 0,0 0 0,1 0-199,2 0 1,-3 0-1,2 0 1,0 1-1,-4 2-399,-1 2 0,-3 1 1,-2-3 152,-1 1 1,-8 1-1,-1-5 1,-7-2 0,-5-1 193,-1-1 0,0-2 1,-2 3-1,-2-2 1,0 1-1,0-1 1,1 1-30,-2 1 0,3 2 0,-2 1 0,2 0 1,2 0-1,-1 0-162,1 0 1,0 0 0,-1 0 263,1 0 124,6 0 0,8 0 1,11 0-1,6 0 1,2 0-1,6 0-423,3 0 1,1 0 0,4 0 0,-2 0 0,-2 0 0,-2 0-1,-3 0-608,-2 0 0,-4 0 0,-7 1 629,-3 3 1,-21 4 0,-10 5 0</inkml:trace>
  <inkml:trace contextRef="#ctx0" brushRef="#br0">6079 19378 8213,'-2'-28'0,"-1"5"0,-1 10 190,1 9 1,1 1-1,2 12 1,0 1-1,0 2 1,0 1-1,0 2 1,0 3-1,0 2 1,2 3-1,1-1 1252,1 1 0,1-3 0,-5-3 1,0-2-1,0-1-1870,0-1 0,-2-7 0,-2-8 0,-4-8 0,1-9 374,2-6 0,4 4 0,1-9 1,1 1-1,5 1 0,6-1 1,6 3 333,3-1 0,4 6 0,4 4 1,0 2-1,0 3 0,-2 3 39,-3 5 0,-1-2 0,-5 1 1,-2 2-1,-1 3 0,-3 5 1,-3 4-240,-5 2 1,-2 3 0,-2 1 0,-2 1-1,-2 2 1,-6-1-245,-7 3 1,1-4-1,-5 5 1,2-2 0,1-4-1,0-3-290,1-4 430,5 1 1,1 0 0,10-1 0,5-2 112,8-3 1,12-2-1,1-1 1,5 0 0,1 0-1,-2 0 1,0 0 448,-4 0 1,-3 0-1,0 0 1,-6 1 0,-5 4-320,-7 4 0,-4 3 0,-4 1 1,-8 2-1,-6 0 0,-7 1 1,-3-1-316,-6 1 0,1 0 1,-2-2-1,-1-3 1,2 0-1,3-2-1218,3 1 1,1-4 0,2 0 0,3-2 0,7 1-1409,9-2 1,11-2 2721,17-1 0,6-12 0,12-2 0</inkml:trace>
  <inkml:trace contextRef="#ctx0" brushRef="#br0">6625 19351 8198,'21'-34'0,"-2"3"0,-4 9 0,1 5 969,2 7 1,0 4-1,-3 8 1,1 2 0,2 5-1,-2 3-207,-1 1 0,-2 5 0,-1 1 0,-3 2 0,-5 3 0,-2 2-662,-2 5 1,0-4-1,0 1 1,0-4 0,-2-2-1,-2 0 1,-4-1-490,1-2 0,-5-1 0,3-6 0,-3-3-129,-1-5 1,4-8 0,2-5 0,1-5-1,3-2 1,1-3-890,2-2 1276,6-1 0,0 0 0,6 1 0,-2 0 0,4 2 0,-1 1 477,3 6 1,1-1 0,-4 6 0,0-1 0,1 2 0,-1 2 932,0-1 0,1 1 0,-1 6 0,0 2-1136,1 5 0,-7-2 1,-2 2-1,-4 2 1,-1 0-1,0 3-547,0-1 1,0-4 0,0 0 0,0 1-21,0 2 1,0-3 0,1-2 0,4 1 707,4-1 1,-2-4-1,1 3 1,-1-2-1,0 2 1,2 2 322,-1 2 1,2-2 0,-5 0 0,-4 3 0,-4 1 0,-6 1-513,-3 0 0,-2 1 0,-4-1 0,-4-1 0,-4-2 0,1-1-1117,3 1 1,-3-2 0,4-1-1,0-1 1,4-3-699,2-1 1,9-4-1,7-2 1,11-5 1719,9-3 0,10-13 0,3-3 0</inkml:trace>
  <inkml:trace contextRef="#ctx0" brushRef="#br0">7372 19378 11123,'14'-42'0,"3"8"1724,0 9 0,10 13 0,-3 12 0,-2 8-1163,-1 3 1,-3 3 0,-7 1 0,-2 1 0,-3 3 0,-1 3 0,-1 6-491,-1 6 0,-7 11 0,-7 5 0,-5 7 0,-6 5-71,-3 3 0,-8 2 0,-1-1 0</inkml:trace>
  <inkml:trace contextRef="#ctx0" brushRef="#br0">8091 19484 8149,'0'-25'0,"0"3"0,-1 6 782,-4 5 0,4 7 0,-5 8 0,2 7 0,-2 3 0,0 6 0,-2 0 0,1 4 0,-2 1 0,0 2 0,0 1 0,0 0-329,2-1 0,1 2 1,6-6-1,0 0 1,2 1-1,2-5-453,5-4 0,3 7 0,1-7 0</inkml:trace>
  <inkml:trace contextRef="#ctx0" brushRef="#br0">8491 19298 8004,'0'-33'1217,"0"15"-65,0 1 0,0 9 0,0-1-378,0-1 0,6 4 1,6 2-1,9 4 1,10 3-1,7 1 1,5-1 556,2-2 1,4 5 0,-6 2 0,-3 1 0,-6 0 0,-5 1-1442,-3 2 0,-10 1 1,-3 0-1,-7 1 0,-6-1 1,-7 2-1,-10 1-145,-8 2 1,-13 0 0,1-5-1,0 0 1,0-1 0,4-1 270,6-3 0,7 0 0,8 2 0,3-1 0,6 1 0,9 2 462,12 2 0,20-1 0,21 0 0,9-1 0,-29-6 0,1-1 0,2-2 0,0 1 0,4 0 0,0-1-478,2 1 0,-1 0 0,-2 0 0,0 1 0,2 1 0,-2 1 0,-2 0 0,-1 1 0,-3 0 0,-1 0 0,34 11-3872,-8 2 3682,-6 1 0,-11 5 1,-1 0-1</inkml:trace>
  <inkml:trace contextRef="#ctx0" brushRef="#br0">11851 20511 8150,'-14'-23'0,"1"1"0,1 3 713,3 3 1,5 10 0,8 6 0,5 9 0,3 8 0,1 8 0,2 10 0,0 4 0,0 9-1,-4-1-472,1 1 0,-1 1 0,-1-4 0,-1 1 0,0 2 0,0-4 0,-2 1 0,1-5 1,-3 0-2615,1-3 1,5-5 2372,-2 4 0,2-13 0,3 3 0</inkml:trace>
  <inkml:trace contextRef="#ctx0" brushRef="#br0">12290 21004 10326,'-17'-9'1230,"-1"0"1,5 10 0,4 13 0,-2 0-1036,-1 1 1,1-1 0,2-1 0,4 2 0,4 1 0,1 3 0,3 2 0,4 3-196,6 1 0,16-4 0,-1-2 0</inkml:trace>
  <inkml:trace contextRef="#ctx0" brushRef="#br0">12757 20497 11062,'-4'-37'0,"-1"6"1073,2 9 0,2 10-754,1 3 0,0 8 0,0 1 1,0 9-1,1 7 0,4 5-395,3-1 0,4 10 0,3-3 0,3 2 0,6 2 1,4-1-934,3-5 1,6 0 0,-2-7 0,4-3 0,2-5 1008,4-5 0,-4-4 0,5-1 0</inkml:trace>
  <inkml:trace contextRef="#ctx0" brushRef="#br0">13343 20457 8150,'-7'-28'331,"-5"-2"0,5 13 0,-2 0 0,0 4 0,-1 4 787,-2 5 0,-1 2 1,-1 5-1,1 6 1,0 9-1,-1 9-216,1 8 1,4 5 0,0 15 0,-1 7-1,-1 2 1,2 4 0,5-3-1076,3 0 1,2 9 0,3-3 0,1-32 0,1-1 0,1 1-1,1-1 1,9 33 172,0-8 0,3-13 0,1-4 0</inkml:trace>
  <inkml:trace contextRef="#ctx0" brushRef="#br0">14117 3172 8013,'-14'0'899,"8"0"1,5-2 1837,4-2 1,13-2 0,2-4-2557,6 1 1,4 0-1,1-4 1,5-1-1,3 2 1,5 2 0,-1 1-1,1 0 1,-2 0-1,-2 2 1,-2 0-4292,-5-1 0,-4 5 4110,-5-1 0,-3-4 0,-5 1 0</inkml:trace>
  <inkml:trace contextRef="#ctx0" brushRef="#br0">15236 2506 9035,'-13'-11'0,"1"1"0,3 4 1966,5 9 0,2 7 0,2 5 0,-1 3 0,-2 5-751,-2 7 0,1 7 0,4 10 0,-1 10 0,-4 5 1,-5 8-1,-5 1-1467,-3 1 1,-4-1 0,4-6 0,3-2 0,4-7 0,3-6 0,2-7-1567,3-6 1818,2-4 0,7-7 0,1 1 0</inkml:trace>
  <inkml:trace contextRef="#ctx0" brushRef="#br0">15676 2332 10986,'39'-56'0,"-4"4"0,-5 11 0,-6 11 0,-7 12 0,-2 8 0,-3 8 1092,-3 10 0,-3 16 0,-8 20 0,-5 15 1,-9 14-1,3-30 0,-2 1 0,-3 3 1,0 1-603,-2 0 1,-1 2 0,-1 5 0,1 1 0,0-6 0,2 0 0,-1 0 0,1 0 0,1-3 0,1 0 0,1-3 0,2-2 0,1 0 0,2-1 0,2-3 0,2 0-2973,-3 33 1,4-10 2481,6-4 0,0-8 0,0-3 0</inkml:trace>
  <inkml:trace contextRef="#ctx0" brushRef="#br0">15370 3092 7943,'-14'-19'4153,"1"-4"0,7 4-3488,6 15 0,6 2 0,9 4 0,4 1 0,8 3 0,8 0 1,10 1-1,8-1-7015,8 0 6350,4 4 0,2-8 0,-1 4 0</inkml:trace>
  <inkml:trace contextRef="#ctx0" brushRef="#br0">16089 3052 7973,'-34'-13'-6,"-1"5"0,8 4 3282,6 2 1,7 8 0,5 3-2049,4 3 1,4 1 0,1 2 0,1 3-1,4 4 1,5 2 0,6-1 0,5-2-1054,0-2 0,9-5 0,-4-7 0,2-1 0,0-3 0,-2-1-1272,-4-2 1,2-5 0,-8-1 0,-4-1 0,-6-4 0,-5 0 0,-1-3 1162,0 1 1,-7 1-1,-5 2 1,-4 2 0,-1 2 1127,2 3 0,2 3 0,1 5 0,3 4 0,6 3 0,6 2-2018,6 4 0,5-3 0,5 3 0,6-5 0,6-4 0,3-5 0,5-2-2453,4-2 0,-5-2 0,4-2 3263,-4-5 0,-2-9 1,-10-2-1</inkml:trace>
  <inkml:trace contextRef="#ctx0" brushRef="#br0">16476 3185 10313,'-35'9'0,"0"0"1329,3 1 0,-2-2 0,6 1 0,4 0-75,3-2 0,5 5 1,7-3-1,6 1 1,6 0-848,6-1 0,15-6 0,8 0 0,10-6 0,8-7 0,6-6 0,7-8-10238,2-6 9641,-5-4 1,-24 12 0,0-2-1,-2 1 1,0-1 0</inkml:trace>
  <inkml:trace contextRef="#ctx0" brushRef="#br0">17449 2319 9887,'-6'15'2190,"-3"3"1,-2 4-1372,-3 3 0,1 3 0,0 5 0,-1 5 0,1 7 1,1 2-1,2 3 0,2 1 0,2-1 0,3-3 0,2-2 1,1-7 323,0-5 0,0-7 0,0-3 1,1-7-2282,4-6 0,-11-5 0,-4-10 0,-16-4 0,-12-1 1,-11 1-1,-7 5 0,-5 4 1906,0 4 1,2 5 0,6 7 0,2 5 0,8 3 0,12 4-1,12 3 1,10 3-441,9 2 0,19 4 0,18-9 0,15-2 0,18-2 0,-28-16 0,2-1 1,7-3-1,1-1-328,6-3 0,0 0 0,0 1 0,1-1 0,4 1 0,0 0 0</inkml:trace>
  <inkml:trace contextRef="#ctx0" brushRef="#br0">14077 17419 8004,'11'-37'211,"-2"5"0,-1 15 0,-5 18 0,1 10 0,-1 5 767,-1 0 0,-2-1 0,0-2 1,0 2-1,0 3 0,0 3 0,0 2 1,0 2-400,0 4 0,-2 0 0,-1-4 0,-1-1 1,1-3-1,1-2 0,2-3-777,0-1 0,0-9 0,0-6 0,0-7 0,0-8-273,0-7 1,0-1-1,0-11 1,0-1-1,-1-5 1,-2 0-1,-2 1 594,2 4 1,-2 10 0,-1-1 0,0 6 0,0 3-1,1 4-283,-1 4 1,6 3 0,0 6-1,9 2 1,8 1-4000,5 1 4159,15 1 0,4 1 0,13 1 0</inkml:trace>
  <inkml:trace contextRef="#ctx0" brushRef="#br0">14690 17019 8622,'0'-27'0,"1"12"1659,4 21 1,7 11-1,7 14 1,2-3-1237,2-2 1,2 0 0,4-1 0,2 0 0,4 6 0,2 5 0,-1 5 0,-4 2-595,1 3 1,-9-6-1,1 3 1,-4-6 0,-7-3-1,-3-6-350,-7-1 1,-4-4 0,-6 0-1,-7-6 1,-9-3 0,-6-5 244,-3-5 1,-1-3 0,6-3 0,-1-4 0,2-6 0,3-3 0,5-4 399,7-1 0,7-6 0,12 1 0,10-6 1,8-2-1,5-1 0,3 1 909,2 1 1,1-4-1,2 4 1,-1-2-1,-4-2 1,-4 2-988,-3 3 0,-7 3 0,-3 1 1,-5 0-1,-4 2 0,-6 3 1,-9 3-614,-12 0 0,-11 8 0,-22-1 0,-9 6 0,-10 8 567,-4 5 0,31 4 0,-1 2 0,-4 1 0,1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17436 6011 29679,'-8'-21'-1164,"3"2"1,3 11-1,-2 4 1,-4 4 0,2 3-1,8 3 1628,10 1 0,2-4 0,7 3 0,0-2 1,0 2-1,4 0 0,3 2-402,3-1 0,2-4 0,-2 3 0,3-2 1,3 1-1,0-1 617,0 2 1,9-4-1,-5 2 1,5-2-1,5-2 1,0 0-477,3 0 1,2 4-1,2 0 1,-2-1-1,3-1 1,-2-1-1,0 2-84,-2 2 1,1 1 0,-1-3 0,1 3 0,1-1 0,2 3 0,0-2-103,-1 0 1,6 3 0,-1-3 0,0-1 0,-1 1 0,-3-3-18,0-1 0,4-1 0,-4 2 0,0 2 0,0-2 0,-2-2 0,0-1 0,5 0 0,-10 2 0,8 1 0,-4 1 0,0-1 0,2-2 0,1-1 0,-1 0 0,6 0 0,1 0 0,-3 0 0,-1 0 0,-5 0 0,-1 0 0,3 0 0,1-1 0,0-2 0,0-1 0,-2 1 0,-3 1 0,4-2 0,0-1 0,0 2 0,-1 2 0,1 1 0,1 0 0,5 0 0,-6 1 0,9 2 0,-2 3 0,-2 0 0,1 0 0,-3-2 0,-2 2 0,9-4 0,-1 2 0,1-2 0,2-2 0,1 0 0,4 0 0,-2 0 0,-2 0 0,-3 0 0,0 0 0,2 0 0,2 0 0,2 0 0,-4-5 0,1 1 0,-1 1 0,-1 1 0,2 2 0,-1 0 0,-2 0 0,2 0 0,-1-1 0,-2-2 0,0-1 0,-5-1 0,-1-1 0,1 0 0,-4-4 0,-2 1 0,-1 0 0,-3 0 0,-2 0 0,-1-1 0,-9 3 0,1-1 0,-2 1 0,-5 1 0,-2 0 0,-1 3 0,2 2 0,-5 1 0,2 0 0,-3 0 0,-1 0 0,-2 0-50,1 0 0,-1 1 1,-1 2-1,0 3 1,-1 0-1,0 0 0,-1-2-1094,-2 2 0,-1-3 0,-5 4 0,1 1 0,-3-1 888,-2 4 0,-3 0 0,-6 3 0</inkml:trace>
  <inkml:trace contextRef="#ctx0" brushRef="#br0">13850 4331 20383,'-13'-13'0,"-1"0"0,3-1 88,2 1 0,-8 0 0,4-1 0,-3 1 0,-4 0 0,-2 1 0,-3 1 1,-2 3-1,-1-1 0,-1 1 219,-2 4 0,-1 2 0,4 2 0,-3 0 1,-3 0-1,-1 0 0,-1 0 0,0 2 0,-1 2 367,-3 5-685,3-3 0,-13 6 0,3-3 1,-2 3-1,-3 3 0,3 1 83,2 2 1,-2 5 0,3 1 0,0 4 0,-1 6 0,1 3 0,1 6 0,7 3-260,5 4 0,4 13 0,5 5 0,9 4 1,10-33-1,3 1 0,1 0 0,3 0 214,0-1 1,3 2 0,7 7 0,3 0 0,2-3 0,2 0 0,2 1 0,2 0 0,5 0 0,2 0 0,2-3 0,3 0 0,3-1 0,4-1 582,2 1 1,3-3 0,0-7 0,3-2 0,8 3 0,2-2 0,3-3 0,2-3 0,1-3 0,1-2-1,2-2 1,1-2-517,1-1 0,0-2 1,2-2-1,1-3 0,0 0 1,0-2-1,0-3 0,0-1 1,-3 0-1,-1-2 0,-3 0 1,-1-2-1,-5 1 1,-2-2-95,-3-1 0,-1-1 0,0-3 0,-2-2 0,-3-1 0,-2-1 0,-1-2 0,-1 0 0,-1-3 0,-2-2 0,-4 0 0,-1-2-545,-3 0 0,-1-4 0,0-8 0,-2-2 266,-7 2 1,-2-1 0,2-6 0,-2-3-1,-7 2 1,-3-1 0,0-1 0,-2-2 0,-2-3-1,-3-1-72,-1 0 1,-4-1 0,-6 1 0,-3 0-1,-4-1 1,-3 0 0,-5 0 0,-5 2 0,-2 2-1,-5 2 1,-4 1 0,-5 3 0,-4 1-1,-5 4 248,-6-1 0,-3 4 0,-8 1 0,-2 5 0,19 12 0,-1 1 1,-1 2-1,-2 1 0,0 1 0,-1 1 0,-2 2 0,0 1 1,-1 1-1,1 2 0,0 0 0,-1 0 103,1 1 0,-1 1 0,0 0 0,-1 0 0,0 1 0,1 1 0,3 0 0,0 1 0</inkml:trace>
  <inkml:trace contextRef="#ctx0" brushRef="#br0">14050 6810 25700,'0'-13'-7356,"6"1"7276,3 3 0,-2 3 0,2 5 0,0-4 0,-2-4 769,-2-2 0,-5-1 1,-5 3-1,-4 4 0,-2 4 1,-3 1-512,1 0 0,4 6 0,0 1 0,-1 2 1,-2 0-1,0 1 0,2 2 0,2 2-208,2-1 0,-2-4 0,2 0 1,0 1 116,0 2 0,1-3 0,7-2 0,1 1 0,3-3 801,1 1 0,2-1 0,4-5-767,1 0 0,-7-6 1,-2-3-1,-3-3-789,3-1 0,-4 4 1,4 0 694,-4-1 0,4 5 1,-1 5-1,-1 8 1,-1 4-61,-2 1 1,0 5 0,0-1 0,0 1 0,0 0 0,0 0-149,0-2 0,-5 3 0,-1-1 0,-1-2 0,-3-1 0,-1-2-415,2 1 1,-1-5-1,4 0 1,-1-1 0,-1 0-2497,5-4 0,5-2 3022,11-2 1,12-12 0,3-3-1</inkml:trace>
  <inkml:trace contextRef="#ctx0" brushRef="#br0">14383 6730 20171,'8'-6'-1121,"-4"-3"1,2-2 0,0-1 1342,1 3 0,-4-3 1,2 3-1,-4-3 62,-1-1 1,-1 6-1,-4 2 1,-2 5 0,-2 5 59,0 3 1,0 6 0,-6 2 0,-1 3-1,-2 2 1,4 1 0,2 0-179,3 1 1,1-1-1,0 5 1,3-1 0,5-1-1,5-1 1,3-3-57,4-2 0,3-1 0,1-5 0,2-1 1,0-3-1,0-5-148,-1-2 0,1-5 1,-3-5-1,0-8 0,0-6 1,-3-6-1,-2-2-425,-3-2 1,-1 2-1,-6-4 1,0 1-1,0 5 1,-1 4 0,-4 7-382,-4 2 0,-2 3 0,-3 3 1,1 6 977,0 6 0,-1 11 0,1 6 1</inkml:trace>
  <inkml:trace contextRef="#ctx0" brushRef="#br0">13450 6277 8458,'0'-21'0,"6"-2"0,3 6 0,3 6 0,1 5-330,0 4 0,1-4 0,-2-3 1,-3-3-1,-7 1 0,-4 2 2159,-7 4-1308,-3 4 1,3 1-1,1 1 474,3 4 1,2-2 0,7 6-692,5 1 0,-2 2 0,1 1 0,-1-1 1,-1 0-1,0 0-136,-3 2 1,-2 4-1,1-1 1,1 2-1,1 0 1,-1 2 0,-1-1-179,-2 4 0,0-3 0,0 0 0,0-2 0,0-3 0,0-1 1,0-2-540,0 1 0,0-1 0,0 0-1398,0 1 1,0-5 0,-2-2 1471,-2-1 1,1-3 0,-6-6 0,-1-2 0,-2 1 526,-2-2 0,1 3 0,0-6 0,-1 0 1,3 0-1,0 2 0,4 0 710,1-1 1,-3-1-1,6-3 1,5 2-1,6 3-96,9 1 0,5 3 0,6 6 0,2 3 0,-1 1 0,4 3-450,-1 2 0,1 8 1,-8 0-1,-1 3 1,-2-3-1,2 1 0,0-2-659,-2 0 1,-4 4-1,-8-7 1,-1-3-1,1-4 1,2-3-2218,1-3 2660,1-1 0,5-8 0,2-2 0</inkml:trace>
  <inkml:trace contextRef="#ctx0" brushRef="#br0">12490 9262 10801,'6'-7'-290,"2"1"1</inkml:trace>
  <inkml:trace contextRef="#ctx0" brushRef="#br0">12477 9276 10801,'7'-2'-292,"-4"-1"1,-6-1 114,-5 1 1,0 1 837,-1 2 1,8 0 0,1-1 258,7-4 0,-1 2 1,0-5-1,-2-3 0,1-1-826,-2-1 0,-8 6 0,-3 1 0,-4 1 0,-2 1 80,1 1 0,0 1 1,1 4-1,1 1 1,4 3-1,1 1 29,3 4 1,2-4 0,2 2-1,4 1 1,2 2 0,2 1 0,0-1-214,1-3 1,2 3-1,1-3 1,1 1-1,-1-1-258,0-4 0,-4 0 1,0 0-1,0-4 0,0-2 1,-2-5 197,-1-1 0,3-2 0,-3-5 0,0 0 0,1-3 0,-1-1 728,0 2 1,3 1-1,-3 2-392,1 0 1,-4 7 0,2 6 0,-4 7-372,-1 5 1,-4 6 0,-2 1 0,0 0 0,-1 2 0,1 0 0,0 1 0,3 0-832,1 0 1,2-5-1,2 2 1,2-3-1,7-1 1,5-3 984,6 0 0,9-6 1,3 0-1</inkml:trace>
  <inkml:trace contextRef="#ctx0" brushRef="#br0">12917 9049 22421,'-21'-6'0,"3"-1"524,4-1 1,2-3-301,3 2 1,3 1 0,7 1 0,4 1 0,7 3 0,7 0 0,9 0 0,3-1 696,2 1 0,2 1 0,-2 4 1,0 1-1,-2 3 0,-6 1-1095,-6 3 1,-4-2 0,-3 1-1,-3 1 1,-6 2 0,-6 1 0,-9 0-81,-9 1 0,-10-1 0,-14 0 1,-2 1-1,3-1 0,1 0 1,6 1 206,4-1 0,11-1 1,6-2-1,5-1 1,8 0-1,8 0 590,8 0 1,17-2 0,13 2 0,7-3 0,11-2 0,4 1 0,4-2-1084,1-2 0,-14-1 1,4 2-1,-7 1 598,-7 1 0,-9 13 0,-5-3 0</inkml:trace>
  <inkml:trace contextRef="#ctx0" brushRef="#br0">9918 13181 17574,'-14'0'-710,"2"-6"1,2-2 865,1 1 1,6-5 0,-1 3 0,4-1 0,4 1 0,5 4 0,3 2-1,1 0 1,1-1 988,-1 1 0,-6 3-994,-2 5 1,-2 0 0,1 6 0,5-4 0,4-1 0,4-3-184,1-1 1,5-2 0,-2 0 0,1 0 0,-1 0 0,-2 0-42,-3 0 1,-4 0 0,-9 0 0,-12 0 0,-8 0 1,-10 0-1,-1 0 1,-3 0-1,-5 0 32,-2 0 0,2 0 0,2 0 0,1-2 0,5-1 0,5-1 0,3 1 325,1 1 0,10 1 0,2-2 0,10-2 116,10 2 1,12 2 0,12 1-1,5 0 1,4 0 0,3 0-122,5 0 0,4 0-271,4 0 1,9-12 0,-2-3-1</inkml:trace>
  <inkml:trace contextRef="#ctx0" brushRef="#br0">13144 13141 18987,'-8'-6'-283,"-4"0"1,5-5 0,-1 2 486,4-1 0,4 4 1,4 2-1,4 4 1,1 4-135,0 5 0,0-2 0,4 1 0,0-1 1,1-1-1,-1 2-32,0-1 0,2 0 0,3 2 0,4-4 0,2-2 0,-1 0 0,0 1-163,0-1 1,1-1 0,0-2 0,-4 0-36,0 0 1,-10 0 0,-10 0 0,-10 0-5,-11 0 0,-4 0 0,-14 0 1,-2 0-1,-1 0 0,1 0 0,1 1 320,0 3 1,6-2 0,3 2-1,4-2 1,5-2 0,4 0 1,17 0 0,11 0 0,15 0-1,12 0 1,9-2 0,4-1-302,5-1 0,6-5 1,-3 5-1,-2 1 0,-3 1 1,-4 1-789,-4-4 1,-10 4-1,-5-4 1,-7 5-1,-6 5 902,-7 4 1,-16 3 0,-9 1 0</inkml:trace>
  <inkml:trace contextRef="#ctx0" brushRef="#br0">10704 10262 26848,'0'-13'-1271,"0"7"0,0 6 1,0 9-1,0 5 0,0 4 1,0 0 1924,0 1 1,0-4 0,0 4 0,0-1 0,0 0 0,2-2 0,1-1 87,1-2 0,0 0 0,-2-1 0,1-1 0,1-2 0,1-1-650,1 0 0,-5-1-405,4-2 1,-4-5-1,-1 0 1,0-9-1,2-6 51,2-3 1,-1-4 0,6 4 0,1 1-1,2 0 1,1 2 601,1 4 1,-1 2-1,0-2 1,1 4-1,-1 1 1,0 3 0,1 2 35,-1 1 0,-4 5 0,-2 4 0,-1 3 1,-3 2-1,-1 0-199,-2 4 0,0-3 0,0 4 1,-2-1-1,-2 1 0,-7 0 1,-3 1-375,-4-4 1,-1 2 0,2-3-1,0-4 1,-1 0 0,0-2-1962,0 0 1,0-7 0,5 3-73,0-4 0,7-1 1,7 0 2188,11 0 0,7 6 0,8 2 0</inkml:trace>
  <inkml:trace contextRef="#ctx0" brushRef="#br0">11237 10249 18946,'-13'0'608,"0"0"0,4 0 31,0 0 0,1 1 0,1 2 0,7 3-220,7 1 0,10-2 0,2 2 1,0 1-1,2-2 0,-2 1-226,1 0 0,2-2 1,-4 2-1,-4 1-360,-3-1 0,-7-3 0,-8 4 0,-5-2 92,-3-3 0,3-2 0,0-1 0,-1 0 0,-2 2 250,-1 2 0,5-1 1,5 6-1,8 0 0,7 0 1,5-2 51,4-1 0,1 3 0,5-3 0,-2 1 0,-1 2 0,-3 0-215,-2 0 0,-1 0 0,-7 4 1,-2 0-1,-4 1 0,-5-2-25,-5-3 0,-7 2 0,-7-3 0,-2 1 0,-2-2 1,-2 0-1,-4-1 59,-2 0 0,5 0 1,-2-3-1,4 2 0,2-2 1,1-2-2709,3-1 1,6 0-1242,8 0 3848,5 6 1,19 1 0,0 7 0</inkml:trace>
  <inkml:trace contextRef="#ctx0" brushRef="#br0">8918 12354 8267,'0'-13'-8,"-6"6"382,-3 2 0,-3-1 1,-1 2-1,0 1 1,1 0-1,1 0 1,2-2-1,1 1 1,-1 0-1,0-1 854,-2 2 1,4 2 0,0 2 0,-1 4-1,2 5 1,0 5 0,3 3 0,2-1-755,1 3 0,0-4 0,0 5 0,1-2 0,2-3 0,3-1 0,0-2 1,2-1-1074,-1-3 0,-3 1 1,5-5 529,2-2 1,-4-8-1,1-4 1,-3-2 0,-2-3 1217,-1 1 1,-4 3-670,-2 5 1,-2 8 0,-3 13-1,3 4 1,2-1 0,-1 0-481,2-3 0,2 4 0,1-3 0,0 0 0,1-4 0,5-3-1812,8-1 714,-1-6 1,8 3 0,-4-6 0,4-1 0,1-4 0,-1-4 0,-2-4 1097,-2-5 0,3-14 0,1-10 0</inkml:trace>
  <inkml:trace contextRef="#ctx0" brushRef="#br0">9184 12221 11892,'0'-21'1859,"0"9"0,0 12 0,0 8-1356,0 4 0,2 1 0,1 0 0,3 1 0,1-1 0,5 0-791,4 1 0,5-1 1,6 0-1,-1-1 0,1-3 1,1-5-1,2-2-1168,1-2 1,-4 0 0,-7-2-1,0-2 1,-6-5 0,-2-4 1048,-3-5 0,-6 3 0,2-4 0,-5 1 0,-3 0 0,-3 4 1404,-2 3 1,-1 1 0,-4 5 0,0 3 0,-1 3 0,1 8 406,0 9 0,4 7 0,0 6 1,-1 6-1,-1 4 0,2 5 1,3 0-754,1 0 0,3-1 1,-1-5-1,6-1 0,7 0 1,5-3-652,3-5 0,12 3 0,-2 0 0</inkml:trace>
  <inkml:trace contextRef="#ctx0" brushRef="#br0">12290 12554 10519,'0'-15'0,"0"-1"1081,0-2 0,-1 5 1,-4 6-566,-3 1 1,-4 1 0,-2 5 0,1 2 0,0 2 0,-1 7 0,1 3-180,0 4 1,1 4-1,2-1 1,2 1 0,2 3-1,3-2-224,2-3 1,1 3-1,1-4 1,4-1-1,5-2 1,6-4-171,7 0 0,-4-7 0,-1 0 0,-4-4 0,0-1 0,-1-1 0,-1-4-576,-3-3 1,-3 0-1,-6-1 1,0-1 0,0-2-1,-2 0 1380,-2 3 1,-4 2-1,-5 4 1,0 0-1,1 5-74,3 5 1,-1 5-1,5 1 1,2 0-1,2 1 1,1-1-1071,0 0 0,0 5 1,1 0-1,4-2 0,5-2 1,6-4-1,7-3-3305,2-1 0,1-1 3702,1-5 0,0 0 0,-1 0 0</inkml:trace>
  <inkml:trace contextRef="#ctx0" brushRef="#br0">12610 12488 8128,'0'-27'3836,"6"14"0,3 8-3304,3 11 0,0 6 0,-2 3 0,-1 2 0,1 7 0,2 4 0,2 5-160,-1 1 0,-1 3 1,-3 6-1,-3 1 1,-2-1-1,1-1-2972,-3-2 0,-6-6 2600,-5-3 0,-3-3 0,-1-1 0</inkml:trace>
  <inkml:trace contextRef="#ctx0" brushRef="#br0">12544 12541 7864,'9'-41'1638,"1"0"0,0 3 1,2 1-1,22-25 0,5 22 1,-1 9-1008,1 7 0,2 5 1,-5 5-1,2 3 1,4 2-1,2 4 0,4 5 1,-1 6-632,-3 7 0,4 13 0,-1 8 0</inkml:trace>
  <inkml:trace contextRef="#ctx0" brushRef="#br0">10557 15313 8526,'-13'-16'819,"0"2"0,7 10 0,6 1 0,9 6 0,6 6 1,2 4-1,0 5 0,-3 4 0,0 3 0,-1 2 0,0 1 1,1 2 319,-1 1 0,-1 1 0,-2-2 1,-1 1-1,0-1 0,0-2 1,-2-2-1306,-1 1 0,0-6 1,-3-3-1,3-5-295,2-4 1,-5-11-1,2-11 1,1-8 0,2-4-1,1-3 1,0-2 332,1-1 1,2-1-1,0 2 1,-2-1-1,-1 3 1,1 4-1,1 6 1551,-3 4 1,3 0 0,-5 2 0,0 5 0,0 7-1424,-3 7 0,-2 5 0,-1 7 0,0 4 0,0 2 0,0 1 0,0 1 0,0 0 0,0-1 0,0 0 0,0-3 0,-1 0 0,-2-1 0,-2-2-257,2-2 1,-3-3-1,0-2-5193,-1 1-725,4-7 6175,-3-1 0,18-18 0,3-3 0</inkml:trace>
  <inkml:trace contextRef="#ctx0" brushRef="#br0">11144 15326 11055,'-18'-19'0,"0"7"2296,2 11 1,7 7-1,5 7 1,2 0-1653,2 1 0,2-1 0,2 0 0,5 2 0,4 1 0,5 4 0,4-1 0,4 0-1451,0-3 0,1-2 0,0-5 0,-1-5 0,1-3 0,-2-1-1687,-3 0 0,1-5 0,-9-7 2494,-2-9 0,-1-1 0,2-11 0</inkml:trace>
  <inkml:trace contextRef="#ctx0" brushRef="#br0">11437 15220 8131,'-1'-26'0,"-2"4"-463,-2 4 1126,1 4 1,-2 6 0,-1 7-1,-1 8 741,4 11 0,1 13 0,0 9 1,-3 9-1,0 7 0,0 5 1,3 3-191,2 2 1,1-7-1,0 7 1,1-4 0,2-3-1,3 0 1,1-3-1215,4-1 0,1-1 0,1-1 0</inkml:trace>
  <inkml:trace contextRef="#ctx0" brushRef="#br0">16449 13754 8235,'-4'-14'0,"0"1"0,-2 6 0,1 2 388,-4 4 0,-3 7 0,1 2 0,0 6 0,4 5 1,1 6-1,3 6 0,1 3 0,2 3 0,0 2 1,2 1-1,2 0 0,5-2 671,3-2 0,7 1 0,4-6 0,2-1 0,0-4 0,-1-4 1,-2-4-1,0-4-1208,-1-6 0,-2 3 0,-6-7 1,1-1-1,-2-3 0,-4-4 1,-2-7-1,-1-5-376,-1-6 1,1 1-1,-5-1 1,-2 0-1,-1 0 1169,-1-1 1,-2 9-65,1 0 1,10 13 0,1 11 0,7 5 0,6 4 0,1 2 0,0 3-40,1 1 0,1 3 0,4 0 1,-4 2-1,-4-4 0,-4 1 1,-2-3-1254,-3 1 1,1-6 0,-4-1 0,0-3 0,0-2-177,-3 0 0,-3-5 1,-4-4-1,-5-2 1,-5-2-1,-2 0 1,-3-2-283,-2-2 1,3 1-1,-2-6 1,0-2-1,6 0 1,3-4-1,7-1 666,2-2 0,4-6 0,2 2 0,5-3 0,4-2 1,5 0 629,4 1 1,2-1-1,1 0 1,-1 1-1,1-1 1,-1 0-1,1 2 242,0 3 0,-4 1 0,-3 5 0,-3 0 0,-2 2 0,0 6 199,1 2 0,-1 3 0,-1 7 0,-2 5 0,-2 4 355,-3 5 0,1 7 0,-3 8 0,3 1 0,2 3 1,2 1-1,2 2-548,1 0 0,1-1 0,-1-2 0,0-3 0,-1-3 0,-2-4 0,-1-5-2652,2-3 2278,-5-1 0,5-11 0,-3-1 0</inkml:trace>
  <inkml:trace contextRef="#ctx0" brushRef="#br0">16849 13954 11143,'-4'-66'0,"-1"6"0,4 8 0,5 10 0,10 10 0,6 5 0,9 6 1404,6 8 0,7 0 0,14 4 1,3-1-1,6 1 0,2 4 1,3 5-2019,-2 5 0,-5 4 0,-2 7 614,-2 2 0,-1 5 0,-5-2 0</inkml:trace>
  <inkml:trace contextRef="#ctx0" brushRef="#br0">12250 17485 11095,'0'-20'-520,"2"0"1,2 8 933,5 4 1,-1-3 0,1 5 0,1-1 0,2-4 0,1 1 186,0 1 0,-5 9 1,-4 11-1,-2 3 0,-2 4 1,0 0-1,0 0-204,0-1 1,1 7 0,2-3 0,3 0 0,0-2 0,1-1-1,1-1-77,2 0 0,-4-2 0,0-2 0,-2 0-863,1 0 347,-1-5 0,-4-8 0,0-10 0,0-5 0,0-5 0,2 1 1,1 0-1,3 1-113,1-1 1,6 9 0,5-4 0,0 4 0,0 2-1,0 4 334,-2 3 0,3 1 0,-1 0 0,-3 1 0,-5 3 0,-4 5 529,0 3 0,-5 3 0,4 1 1,-5 2-1,-5 0 0,-3 0 1431,-4-1-2013,-2 1 1,0 0 0,-3 0-1,-2-2 1,-2-3 0,-1-2-690,1-2 1,-2-5 0,5 3 0,2-1 0,1-3-331,1-1 1,7-8-1,4-3 1,7-3-1,10 0-288,7 3 0,5-1 0,4 4 1335,1-1 0,0-2 0,-4-5 0</inkml:trace>
  <inkml:trace contextRef="#ctx0" brushRef="#br0">12904 17352 8361,'7'-21'397,"5"3"131,-3 10 1,-3 3-1,-2 10 1,-4 3-1,-4 4 1,-5 2 0,-3 0-1,-1 4 0,-5-1 1,0 5-1,3 1 0,3 3 1,5 0-1,1 1-301,3 0 1,3-1 0,5 1-1,5 0 1,5-2 0,5-2-1,4-2-415,4-2 0,2-1 0,-2-5 0,0-1 0,0-1-333,-2-2 1,-9-6 0,-2-1-1,-9-4 1,-12-6 639,-9 1 1,-5-5 0,-7 4 0,0 1 0,1 3 0,0 1 0,4 0 203,4-2 1,4 1 0,2 5-1,3 4 1,4 4-2610,4 2 2286,7 9 0,7 0 0,8 7 0</inkml:trace>
  <inkml:trace contextRef="#ctx0" brushRef="#br0">12424 18098 8251,'0'-13'687,"0"0"1,0-1 0,0 1 0,0 0 0,0-1 0,0 1-74,0 0 1,-2 5 0,-2 4 0,-5 2 0,-3 2 0,-1 0 0,-2 2-126,-3 2 0,3 4 1,-2 5-1,2 0 0,3 1 1,3-1-62,5 0 1,2 1-1,4-1 1,2 2 0,6 1-1,5 0-466,3-4 1,6 2 0,-2-7 0,2 0-1,-1-2 1,-2-4-563,-2-1 1,-1 0 0,-5 0 0,-1-1-1,-3-4 237,-4-4 0,-5-1 0,-5 1 1425,-4 5 1,-3 4 0,-1 6 0,0 6 0,1 4 0,3 0-603,5-1 0,2-2 0,2 1 0,0-1 1,2 0-2660,2 1 2011,-3-7 1,16 3 0,-2-4 0,2 0 0,6 0 0,-1-3-6303,1-1 6490,12-2 0,-13-12 0,10-3 0</inkml:trace>
  <inkml:trace contextRef="#ctx0" brushRef="#br0">12917 18058 8150,'0'-23'673,"0"-4"0,0 8 1,1 7 739,4 4 1,-2 4 0,6 4-989,1 0 0,2 6 0,0 3 1,-2 4-1,-1 5 0,3 3 1,3 1 52,2 0 0,1 0 1,-4 6-1,-1 1 1,0 0-1,-1-1-409,-3 2 1,1-2-1,-5-4 1,-2-4-1,-2 0 1,-1-4-452,0-1 1,-1-3 0,-4-3 0,-4-4-1,-2 0 1,-3-1 0,-1-2-349,-2-5 0,2 0 0,-3-6 1,3-3-1,3-3 0,2-2 544,1 0 0,6 1 1,0 0-1,8-2 1,6 2-1,6-1 1,1 1 889,1-2 1,0 1 0,5 3 0,-3 1 0,-1 0 0,-1-1 0,1 1-107,-4 0 0,3-1 1,-1 2-1,-2 2 1,1 1-1,-1-1-553,2-2 0,-2-6 0,-6 0 0,-2 2 1,-2 0-1,-3 0-226,-2-2 1,-4 0-1,-6 5 1,-8-1 0,-9 1-1,-6 1 1,-7 3-144,-4 5 1,-6 2-1,4 2 1,-3 2-1,-1 4 324,2 7 0,-5 6 0,5 8 0</inkml:trace>
  <inkml:trace contextRef="#ctx0" brushRef="#br0">12237 18685 8361,'-7'-14'0,"-1"1"0,5 0 315,-1-1 0,-1 5 0,5 1 0,2-3 0,1-1 1,3 1-1,1 0 0,4 4 0,0 1 0,4 3 1,2 1-1,0 2 95,0 0 0,-3 6 1,0 3-1,-1 5 1,-1 3-1,-2 6 0,-2 2 1,-2 3-1,-3 1 1,0 4 239,1 1 0,-3-3 0,4 3 1,-4-1-1,-1-4 0,2 0 1,1-4-547,1-3 0,7 2 1,-4-7-1,2-2 1,0-3-1,1-5-236,2-1 0,-3-1 1,-2-7-1,-1-2 1,-3-5-235,-1-3 1,-2-1 0,0 0 591,0-1 0,0 8 1,0 6-1,-2 8 321,-2 4 0,2 1 1,-2 0-1,2 1 1,1 0-1,-2 3 0,-2 0-518,3 0 1,0-3 0,1-2 0,-2-1 0,-2-2 0,2 1-4102,2 2 1,-1-5-2159,-2-2 6230,2-4 0,2-7 0,8-1 0</inkml:trace>
  <inkml:trace contextRef="#ctx0" brushRef="#br0">12730 18805 8524,'0'-40'1054,"0"7"-501,0 6 1,6 13 0,3 9-1,3 4 1,3 1 0,1 1 339,2 4 1,10 1 0,0 5 0,5 1 0,2 3 0,1 0-550,-1 0 0,-1-2 0,3-1 0,-2-2 0,-4-2 1,-5-2-1,-5-2 116,-6 2 0,0-3 1,-11 6-1,-2 1 0,-7 2 85,-8 1 0,-11 5 0,-9 1 0,1 2 1,-2 3-1,1 1-509,1 2 1,2-1 0,8 2 0,4 0 0,5 2 0,4-2-614,4 2 1,4 5 0,1 1 576,0 2 0,12 8 0,3 2 0</inkml:trace>
  <inkml:trace contextRef="#ctx0" brushRef="#br0">23234 10262 29768,'21'-33'-2335,"4"7"1,-2 1-1,0 10 1744,0 9 355,2 4 0,-11 13 1,3 3-1,-5 6 1,-5 5-1,-1 3 1,-3 6-1,-3 3 1,-5 5-1,-3 1 0,-4 2 1,-3 3 1508,-3-1 1,3 2 0,-4-7 0,1-5 0,2-5 0,3-7-602,2-5 0,2-13 0,-2-9 0,2-9 0,4-12 0,4-8 0,1-9-1049,0-7 1,6-11 0,1-3-1,3-1 1,2 2 0,5-1 214,2 0 1,-3 11 0,2 2 0,-3 10 0,-2 8 0,0 7 436,1 5 1,-1 9 0,0 5 0,1 2 0,-1 4 0,2 3 0,3 7-247,4 5 1,-1 6 0,1-1-1,0 4 1,2 2 0,1 1-1454,3 2 1,8 5 0,1-5 0,6-1 1881,5-2 1,16-13-1,4-3 1</inkml:trace>
  <inkml:trace contextRef="#ctx0" brushRef="#br0">24394 9969 25684,'0'-34'-239,"5"20"1,1 20 0,-1 16 502,1 13 0,-1 3 0,-5 3 1,0 4-1,-2 5 0,-2 5 1,-3 4-1,-1 2-1091,4 3 1,-2 5-1,1 2 1,2-1 0,2-3-1,1-7-3588,0-6 0,6-8 4471,3-11 1,14-2-1,6-7 1</inkml:trace>
  <inkml:trace contextRef="#ctx0" brushRef="#br0">25047 10022 23538,'8'-46'-1507,"-4"6"0,-1 8 2668,2 23 0,-2 9 1,5 9-1,3 2 0,2 4 1,5 3-1,6 3-1992,5-1 1,5 9 0,8-6-1,1 1 1,3 1 909,1 0 1,2-4 0,4-2 0</inkml:trace>
  <inkml:trace contextRef="#ctx0" brushRef="#br0">25061 10395 30681,'-8'-19'-888,"14"10"1,13 2-1,10 7 1481,6 4 1,10 5-1,3-5 1,4-1 0,2-1-1,-3-2 1,0 1 0,-2 4-594,1 4 0,-4 3 0,0 1 0</inkml:trace>
  <inkml:trace contextRef="#ctx0" brushRef="#br0">25394 12448 29158,'0'-27'-4916,"0"2"1,1 3 4589,4 4 0,-4 10 0,4 10 0,-4 10 0,-1 8 0,-1 6 0,-2 3 0,-3 5 0,-1 6 5193,-4 2-5070,5 5 0,-12 0 1,4 7-1</inkml:trace>
  <inkml:trace contextRef="#ctx0" brushRef="#br0">25341 13247 29068,'9'-26'-1802,"-1"8"1,-5 12 0,2 13 0,-4 7 901,-1 0 0,0 6 0,0-3 0,0 0 0,0-2 0,0-2 392,0 0 0,-6 0 1,-1 1-1</inkml:trace>
  <inkml:trace contextRef="#ctx0" brushRef="#br0">25274 13620 23445,'-13'0'-306,"4"3"0,1 6 1,1 12-1,1 10-39,0 9 0,-3 7 0,5-1-113,1 2 1,-5 1 0,1 4 0</inkml:trace>
  <inkml:trace contextRef="#ctx0" brushRef="#br0">24754 14993 12437,'0'-61'0,"0"5"1452,0 10 0,2 21-671,2 16 1,3 11-1,8 4 1,3-1 0,6 3-1,5-2 1,7 1 0,2 1-1160,2 2 1,5 2 0,-1 1 0,-1 0 0,-1 1 0,-4-1 491,-2 0 0,2 7 0,-4 0 0</inkml:trace>
  <inkml:trace contextRef="#ctx0" brushRef="#br0">24714 15166 15815,'-13'-25'-13,"-1"3"0,9 9 797,5 8 0,10 8 0,11 2 0,2-2 0,5-2 0,2-1 0,3 1 0,2 4-1385,4 4 0,5 3 0,1 1 608,-2 0 1,-2 1 0,-1-1 0</inkml:trace>
  <inkml:trace contextRef="#ctx0" brushRef="#br0">25421 15153 21672,'0'-41'-561,"1"17"0,2 24 842,1 15 1,5 8 0,-3 4 0,2-2-1,1-3 1,-1-2 0,1-3 1778,2 1-1893,1 6 1,1-9 0,0 2 0,1-3-291,-1-5 1,-1-6-1,-3-12 1,-5-9-1,-2-7 1,-2-5-383,0-1 0,0-10 0,0 1 0,0-2 1,0-1-1,0 0 262,0-1 1,0 1 0,0 7-1,0 7 1,0 5 0,1 8 0,2 4 477,1 3 1,7 8 0,-2 1-1,3 8 1,2 9 0,4 5-919,4 3 1,5 3 0,3 2 805,1 1 1,18 6 0,-1-3 0</inkml:trace>
  <inkml:trace contextRef="#ctx0" brushRef="#br0">26327 14860 21367,'0'-39'-971,"0"4"0,0 17 0,0 34 0,0 20 2199,0 14 1,-1 11 0,-4-2 0,-2-1-1,-2 0 1,0-2 0,0 6 0,2 6-1457,4-31 0,1 2 0,1 2 0,1 2 0,0 2 0,0 0 0,0 1 0,0 0 119,0-1 1,0-1 0,-3 1 0,0-1 0,-5 30 0</inkml:trace>
  <inkml:trace contextRef="#ctx0" brushRef="#br0">24674 15513 23958,'-7'-30'1270,"2"12"1,20 36-1,19 37 1,-7-18-1,4 3-1095,6 8 1,1 2-1,6 4 1,0 1-1,0 0 1,1 0-1,1-1 1,2-2-1,5 1 1,1-3-1,2-4 1,4-3-1,4-5 1,3-5-176,-18-14 0,0-2 0,2-2 0,1-1 0,2-3 0,1-2 0,6-1 0,2-3 0,0-1 0,0 0 0,0-1 0,0-1 0,-2-2 0,-1 0 0,0-2 0,-2-1 0,0-1 0,-1-2-360,-1-1 1,-2-2-1,-1 0 1,17-7-1,-2-2 1,0-3 0,-1-3-1,-8 0 1,-4-4-1,-7 0 1,-4-4-1,-6-4 1,-4-2 0,-5-3-1,-5-3-167,-3-1 1,-5-3 0,-4-11 0,-7-2 0,-8-2 0,-5-1-1,-4-4 1,-7-1 0,3 21 0,-3 0 0,-2 1 0,-4-2-1,-2 0 1,-2 0 446,-4-2 1,-2 1 0,-3 0 0,-4-2-1,-2 0 1,-3 2 0,0 4 0,-2 3-1,-2 0 1,0 2 0,-3 1 0,0 3-1,-3 1 1,-2 2 0,0 3 0,-1 3-1,-1 3 1,0 3 0,-3 2 0,-1 2-1,0 4 89,0 2 1,-1 3 0,1 3 0,-1 3 0,0 2 0,0 2 0,-4 3-1,-1 3 1,1 1 0,0 3 0,0 2 0,1 2 0,2 1 0,1 3-1,1 1 1,1 1 0,2 3 0,1 0 0,7 0 0,1 1 0,2 0-90,4 1 1,2 0 0,2 2-1,-15 17 1,6 4 79,13-1 0,3 1 0,-1 0 0,4 0 0,10 1 0,-1-1 0</inkml:trace>
  <inkml:trace contextRef="#ctx0" brushRef="#br0">24274 10742 7890,'-29'-25'0,"20"13"0,-9 6 0,24 25 258,12 21 0,10 16 0,-5 9 0,-11-28 0,0 0 0,1 6 0,-1 0 0,1 3 0,0 2 0,0 2 0,0 2 1,0 0-1,1 1 0,0 4 0,1 0 0,2 1 0,2 1 0,2 4 0,2 0 0,3-1 0,0 0 12,3 0 0,0-1 0,2 4 1,2-1-1,2-4 0,1-2 1,-1-1-1,1-1 0,1-1 1,1 0-1,0-4 0,0 0 0,0-1 1,1-1-1,-2-3 0,0 0 1,-1-2-1,-1-1-290,0 0 1,-2 0 0,-3-5 0,0-1 0,-3 1 0,0 0 0,-2-4 0,-2 0 0,18 28 0,-7-2-544,-4-1 1,-5-4-1,-4 4 1,-6-3-1,-6-1 1,-4-3 55,-2 0 0,-1-7 0,-2 0 0,0-5 0,0-5 0,0-5 0,0-6-1553,0-7 0,1-3 2060,4-5 0,-4-3 0,5-6 0</inkml:trace>
  <inkml:trace contextRef="#ctx0" brushRef="#br0">25527 13674 7786,'-32'-8'829,"-4"4"1,-1 4-1,2 6 1,3 7-229,4 8 0,12 8 0,4 5 0,8 5 0,10 7 0,13 6-328,13 5 0,-9-27 0,3 0 0,7 1 0,2 0 1,4-2-1,2-2 0,4-1 0,2-1 0,4-3 1,0-2-1,4-1 0,2-2 0,0-3 0,1-1 0,1-3 1,1-1-1,-3-2 0,1-1-273,0-1 0,0-1 0,-4 0 0,0-2 0,-5-2 0,1 0 0</inkml:trace>
  <inkml:trace contextRef="#ctx0" brushRef="#br0">23128 12514 16606,'13'-65'112,"0"3"0,1 12 1,-1 27 355,0 13 0,-5 10 0,-4 9 0,-2 9 1,-2 7-1,0 4-626,0 2 1,-6 11 0,-3-1 0,-3 5 0,-1 5 0,-1 0 927,1 3-1130,6-1 1,-4-6 0,7-2 0,2-5 0,4-6 0,4-7 57,1-8 0,2-6 1,6-7-1,0-10 1,1-14 175,0-10 1,-8-6 0,5-8 0,-3-2-1,-1-4 1,-1 0 0,-1 0 187,1 2 1,-4 2-1,5 7 1,0 4-1,0 8 1,0 6 267,1 7 0,-3 0 1,2 8-1,0 2 0,0 7 1,0 6-1,1 7-683,2 3 0,7 3 0,2 4 0,3 1 0,2-2 361,7-2 0,10 3 0,4-7 0</inkml:trace>
  <inkml:trace contextRef="#ctx0" brushRef="#br0">24061 12434 13078,'-25'-35'0,"3"10"0,4 19 1213,3 19 1,-3 22-1,-1 17 1,-2 0-1333,-3 0 0,4 6 0,-2-6 0,-1-1 0,3 4 0,3-2 0,5 4 0,5-2-1184,1-1 1,9 3 0,12-4 1276,10-6 1,14-10-1,8-4 1</inkml:trace>
  <inkml:trace contextRef="#ctx0" brushRef="#br0">24368 12514 11183,'-14'-40'167,"2"17"0,3 12 34,5 17 0,4 15 0,4 1 0,5 2 1,3-2-1,3-3 0,3-1 0,4 1-1696,3 2 0,11 1 1512,-1 5 0,13-1 1,-7 1-1</inkml:trace>
  <inkml:trace contextRef="#ctx0" brushRef="#br0">24434 13021 8350,'-21'-26'981,"14"16"1,20 4 0,21 21-619,14 10 1,1 3 0,0-3 0,2-2-364,6-6 0,-2-2 0,4-1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6225 5344 14534,'-7'-6'-149,"-5"0"0,3-3-228,-3 5 520,-7 3 0,4 1 0,-3 0 0,4 0 0,0 0 0,1 0 0,1-2 1,8-2-1,11-4 0,18-1 254,15 0 0,18 1 0,-19 2 0,2 0 0,3 0 0,2 1 0,3 1 0,0 1 0,4 0 1,1 0-1,1 1 0,1 1 0,2 0 0,1 1-299,-1-1 1,-1 2 0,1-2 0,0 2 0,-5-1 0,0 1 0,0 1-1,-2 0 1,-3 2 0,-1 0 0,-3 0 0,-1 1 0,-4-1 0,-1-1 0,30 5-1,-11-1-723,-11 3 0,-8-2 0,-13 1 0,-2 0 0,-7-1-1607,-6 1 0,-7 0 2210,-12 5 1,-6-1 0,-11 0 0</inkml:trace>
  <inkml:trace contextRef="#ctx0" brushRef="#br0">9238 5464 28804,'-27'-25'-1920,"12"4"1,6-5 2022,6 6 0,5 11 0,4 5 0,7 3 1,8 1-1,6 0 0,7 0 0,10 0 1,12-2-1,11-1 0,-28 0 0,1 0 1,5 0-1,1-1 26,5-1 1,2-1 0,9 1 0,2 0 0,1 0 0,0 0 0,3 1 0,1 0 0,3 0 0,1 1 0,0 0 0,0 0 0,-22 1 0,0 0 0,0 0 0,24 0 0,-1 1-87,-22 0 1,-1 1 0,1 0 0,-1-1-1,0 2 1,1-1 0,1 0 0,0 0-1,1 0 1,-2 0 0,1-1 0,0 2 0,1-1-1,0 0 1,-1 1 0,0 0 0,-1 1-1,0-1 1,1 2 0,-1-1 0,0 1-239,-1-1 0,-1 1 0,1-1 1,22 4-1,-1-1 0,-4-3 1,0 0-1,-2 0 0,-2 1 0,-3-1 1,-2 0-1,0 0 0,-1 0-1,-2 0 0,-1-1 1,-4 0-1,-1-2 0,-3 0 1,-1-1-1,-1 0 0,-2-2 1,-4 2-1,-1-1 1,33-3 195,-4 3 0,-2 1 0,-3 2 0,-3 0 0</inkml:trace>
  <inkml:trace contextRef="#ctx0" brushRef="#br0">1760 6250 27613,'-14'0'646,"7"-3"-848,2-5 0,5 0 0,5-5 0,5 7 0,7 3 1,6 0-1,7-1 0,8-1 0,7-1 0,5-1 1,0-2-1,2 2 253,0 1 0,3-3 0,0 4 0,-2 2 0,-4 0 0,-3 0 0,-2-1-1996,-1 1 2008,-1 1 1,-2 2-1,0 0 1</inkml:trace>
  <inkml:trace contextRef="#ctx0" brushRef="#br0">2786 5824 15513,'-19'-30'0,"5"1"-1406,8-1 0,6 12 1732,5 1 0,7 14 0,7 13 0,0 5 0,2 4 0,1 2 0,5 4 0,3 2-571,-1-1 0,-2 8 0,-5-6 0,-4 4 0,-5 0 0,-2-4-93,-3-4 0,-6 1 0,-2-4 0,-8 0 0,-5-2 0,-3-1 0,-3 1 533,-2 2 1,-7-5-1,-6 3 1</inkml:trace>
  <inkml:trace contextRef="#ctx0" brushRef="#br0">3173 8090 29717,'-20'-26'-2473,"6"6"0,-4-5 1,1 10 1061,0 9 1552,2 4 0,-9 2 0,6 0 0,2 0 0,1 0 1,2-1-1,0-2 0,1-3 0,3-1 338,4-4 1,4 4 0,2-2 0,4 0 0,4 0-1,4 2 1,6-1 0,7 2 0,6 0 306,7 3 0,-1 2 1,10 1-1,-1 0 0,-1 0 1,1 0-1,-1 0 1,2 1-968,-1 4 0,-7-4 1,3 4-1,-2-4 1,-4-1-1,-3 0-276,-1 0 0,-6 0 0,1 0 0,-6-1 0,-3-2 262,-2-2 1,-3-5 0,0 3 0</inkml:trace>
  <inkml:trace contextRef="#ctx0" brushRef="#br0">3839 7823 10550,'7'-34'0,"5"4"894,5 7 0,2 9 0,-3 10 0,2 2-730,-2 2 1,-1 9 0,-2 3-1,1 0 1,-1 3 0,0-2 0,2 3-182,3-1 1,-3 0 0,3-2-1,-4 1 1,-2-1 0,-3 0-1,-4 1-89,-4-1 0,-1 0 1,-1 1-1,-5-1 0,-8 0 1,-6 1-675,-6-1 0,-6 6 841,-4 3 1,-2 4-1,-2 0 1</inkml:trace>
  <inkml:trace contextRef="#ctx0" brushRef="#br0">7052 10555 8341,'0'-38'0,"0"2"0,6 11 0,2 12 0,4 7 0,-3 10 155,0 5 1,0-2 0,4 1 0,1-1 0,2-1 0,6 0 0,9-3 0,9 0 0,9 1 0,12 4 0,13 1-1,-31-5 1,3-1 0,3 1 0,2-1 296,4 1 1,0 0 0,7-2-1,2-1 1,6 1 0,2 0-1,-21-1 1,0 0 0,1-1-1,4 0 1,0-1 0,1 0-1,1 0 1,0 0 0,1 0 0,2 0-1,0-1 1,0 1-349,2 0 0,-1 0 1,0 0-1,0 0 1,0 1-1,1-1 0,1 1 1,1 0-1,0 0 1,0 0-1,0 0 0,0 0 1,0 0-1,0 0 1,-1 0-1,2 0 0,-1 0 1,0 0-1,-3 0 1,0 0-1,-1 0-262,-3 0 0,-1 0 1,1 0-1,2 2 0,1-1 1,-3 1-1,-5-1 0,-2 1 1,-1-1-1,25 1 0,-1-1 1,-5 0-1,-2 0 1,-6-1-1,-2 0 0,-4-1 1,-2 0-139,-3-1 0,-1 0 1,-4-1-1,-2 0 1,-4-2-1,-1 0 0,25-4 1,-12 0-1,-10 0-1090,-5 0 0,-11 5 1386,-12-5 0,-11 0 0,-10-5 0</inkml:trace>
  <inkml:trace contextRef="#ctx0" brushRef="#br0">12277 10435 8466,'-27'-13'0,"-1"5"0,-1 4 0,-4 3 0,-1 1 0,3 1-41,-5 3 0,5-2 0,-1 2 0,2-1 0,6 0 0,4 2 1,3-2-1,7-2 675,10-1 0,13 0 1,26 0-1,16-1 1,14-4-1,-25 2 1,1-1-1,4-1 1,1 1-1,6 0 0,2-1-441,5 0 1,0 0 0,-1-1 0,1 1 0,8 0 0,3 0 0,0 1-1,0 1 1,0-1 0,2 2 0,-24 0 0,0 1 0,1 1 0,-2-1 0,1 1-1,0-1-189,-1 1 0,0 0 0,0 0 0,2 0 0,0 0 0,-1 0 1,18 1-1,-2 0 0,0 0 0,0 2 0,1 2 0,-2 0 1,-4 2-1,-1 1 0,-2 1 0,0 0-922,-3-1 1,-2 0 0,-4 2 0,-1 0-1,1-1 1,-1-1 917,-4 1 0,0-1 0,-5 0 0,-1 0 0,-2 1 0,0 0 0,-1 1 0,1 0 0</inkml:trace>
  <inkml:trace contextRef="#ctx0" brushRef="#br0">17889 9676 12651,'-19'-21'-166,"4"-3"1,-4 6 0,1 4 0,0 3-1,2 7 1,1 1 0,2 0 1121,-1-2 1,1 1 0,0 4 0,-1 0-1,4 0 1,7 0 0,13 0 720,14 0 1,10 0-1331,11 0 1,2 0 0,5 0-1,0 0 1,-2 0-347,0 0 0,4 0 0,-11 0 0,-5 0 0,-7 0 0,-7 1 0,-6 2-555,-3 2 1,-8 1 0,-5-3 0,-10 1 0,-11 1 0,-9 0 643,-8 4 0,-1 2 1,2-1-1,3-1 1,6 1-1,4 1 103,4-2 0,7 2 0,4-2 1,3 2-1,7-1 0,7-1 0,9 1 21,6 2 0,1 1 1,8 1-1,-2-1 0,-2 0 1,-2 1-1,-3-1-424,-3 0 0,-4 1 0,-7-1 0,-4 0 0,-3 1 0,-7 1 143,-8 2 0,-9 3 1,-9 2-1,-5-3 1,-6-1-1,-2 0 1,2-2-330,5-1 0,-2-6 0,7-1 0,3 3 0,5-1 0,3 1-1969,3-3 1,7 1 0,7 5 2334,10-1 1,18-6-1,16-1 1</inkml:trace>
  <inkml:trace contextRef="#ctx0" brushRef="#br0">19102 9942 9514,'-6'-25'0,"-1"3"0,-2 4 1298,0 3 1,5 8 0,-4 1-469,2 0 1,0 4 0,3-1-1,-3 6 485,-1 6 0,0 5-1054,-2 3 0,-3 4 0,3 6 1,-1-1-1,-1 0 0,4-3 0,1-2-581,3-2 0,1 3 0,2-4 0,0-1 0,0-3-571,0 0 1,0-8 0,2-6 858,2-8 0,-2-5 1,2-3-1,-1-4 0,2 1 1,2 0-1,1 3 1437,-4 1 1,2 1 0,0 3-589,1 2 0,-4 4 1,3 10-1,-1 4 0,0 4-943,3 5 0,-5-4 0,3 3 0,-2-5 0,2-5 0,0 0 0,1-1-409,1 0 1,-4-1-1,4-7 1,-2-2 0,-2-5-1,1-3 1,0-1 488,3-1 1,-5 1-1,3 0 1,-2-1-1,1 1 491,-2 0 0,0 5 0,0 5 0,2 6 1,1 6-422,0 3 0,0 3 0,-1 3 0,4 4 0,2 3 0,3 2 0,-1 1-2355,0 3 1,5-3 0,1 3-1,2-4 2331,3-5 0,7 3 0,3-4 0</inkml:trace>
  <inkml:trace contextRef="#ctx0" brushRef="#br0">19569 10062 8422,'-14'-25'3138,"7"-3"1,-3 7 0,5 12-2813,2 14 1,2 2-1,1 2 1,0 1 0,0 2-1,0 1-1303,0 1 0,6-1 1,2 0-1,3 1 0,-1-2 1,-1-4 976,1-3 0,2-4 0,2-1 0</inkml:trace>
  <inkml:trace contextRef="#ctx0" brushRef="#br0">19542 9942 8422,'-15'-27'850,"-3"2"1,11 3-229,0 4 1,1 8 0,9 5 0,4 7 0,9 10-356,8 6-267,0-2 0,20 15 0,-2-3 0</inkml:trace>
  <inkml:trace contextRef="#ctx0" brushRef="#br0">19942 10062 8259,'-13'-27'4518,"5"7"1,2 8-4210,6 12 0,0 6 1,2 9-1,2 1-1114,5 2 1,3-1 0,0-3 0,-2-1 0,-2 0-56,-3 1 0,-2-8 0,-7-6 0,-3-8 0,-2-2 1244,0 1 1,4-6 0,-2 5 0,1-1-1,3 0 1,2-1 596,1-2 0,6 7 0,2 3 0,4 2 0,3 4 0,1 2-1416,2 5 0,6 4 1,-2 6-1,3 7 0,2 5 435,0 3 0,5-5 0,2 4 0</inkml:trace>
  <inkml:trace contextRef="#ctx0" brushRef="#br0">21342 9942 9937,'7'-25'435,"-3"3"0,-4 4 1,-4 9 61,-5 5 1,-7 1 0,-3 0-1,-4-2 1,-3 2 0,-5 2 109,-3 1 1,-1 0 0,-2 0 0,5 0 0,2 0 0,7 0-487,2 0 0,3 1 0,6 4 0,3 4 1,5 4-1,4 3-510,4 2 0,4 0 1,5-3-1,0 1 1,1 2-1,-1-2-55,0-1 0,-1-2 0,-3 0 1,-5 1-1,-2-1 0,-5 0 554,-6 1 1,-1-5 0,-12-2 0,-2 0 0,-1-1 0,-1 0 65,4-3 1,3 0 0,9 2 0,7 2-166,12 0-11,8 5 0,28-10 0,4 4 0</inkml:trace>
  <inkml:trace contextRef="#ctx0" brushRef="#br0">21622 10115 8373,'0'-29'2895,"0"2"-2318,5-3 1,3 22 0,5-1-198,1 6 1,-1 3 0,0 1 0,0 2 0,2 2 0,2-2-1,0 0 1,0-1-596,-3 3 0,0 4 1,-4-5-1,-7-1 139,-12-1 1,-9-2 0,-10-2 0,-1-1 0,-2-1 0,0 1 845,-2 1 0,9 2 1,-1 0-677,4 0 1,12 6 0,14 3-1,13 3 1,11 1 0,10-1 0,8-1-3491,9-3 3396,2-5 0,-19 1 0,1-2 0,34-2 0</inkml:trace>
  <inkml:trace contextRef="#ctx0" brushRef="#br0">22301 9649 8342,'-12'-15'0,"4"-3"0,0 6 0,5 15 1014,-1 9 1,-2 10 0,3 2 0,-3 4 0,0 5 0,-1 1-1,1 4 1,0 5-971,3 6 0,1 3 0,2 1 0,-1-1 0,-2-1 0,-2-4-44,3-1 0,-6-8 0,1-5 0</inkml:trace>
  <inkml:trace contextRef="#ctx0" brushRef="#br0">22155 10089 11243,'1'-40'737,"4"9"1,2 14 0,5 14-1030,-3 6 1,3 0 0,-3 6 0,2 2 0,4 2 0,3 5 0,4 4 0,3 2-3828,2-2 4119,6-3 0,1-6 0,6 1 0</inkml:trace>
  <inkml:trace contextRef="#ctx0" brushRef="#br0">22621 10169 9880,'0'-29'2752,"0"10"1,6 13 0,3 8-2713,3 2 0,3 4 0,1 5 0,3 0 1,2 1-848,3-1 1,1 0-1,0-1 1,0-2-1,-1-2 1,1-2 0,-1-3 806,1-2 0,6-13 0,3-2 0</inkml:trace>
  <inkml:trace contextRef="#ctx0" brushRef="#br0">23208 10169 8481,'-14'6'565,"3"7"1,0 9 0,2 5 319,-1 4 1,0-3 0,-1 3 0,4-3 0,-1-3 0,3-1 0,-1-3 0,3-2 1047,1-3 0,2-1-2050,0-2 0,2-8 0,2-8 0,3-10 0,4-8 0,1-6 0,4-4-732,3-3 1,-1-1-1,3-4 1,-1 4-1,0 3 1,-1 4 0,-3 2 588,-1-1 0,-3 11 0,-3 2 1,-6 5 406,-6 7 1,-9 3 0,-9 12-1,-4 2 1,-8 4 0,-4 8-1,-3 6-147,0 1 0,0 4 0,1-4 0</inkml:trace>
  <inkml:trace contextRef="#ctx0" brushRef="#br0">4146 12634 28331,'0'-34'-4718,"1"3"1,4 4 1991,3 5 3452,4 3 0,6 10 0,3 0 0,3-1 0,5-2 0,4 0 0,5 2 0,5 1 0,8-2 0,5 1 0,9 0 0,8 2-420,-34 5 1,2 0 0,5 1-1,2 0 1,1 2 0,0 0 0,3 0-1,0 1 1,3 1 0,1-1-1,2 2 1,1 0 0,4 0 0,1 0 993,3 0 1,0 0-1235,1 2 0,1 1 0,4-4 0,-1 1 0,2 2 0,-1 1 0,0-2 0,-1 1 0,2-1 0,0 1 0,0-1 0,-1 0 0,-22-1 0,-1 0 0,2 0-66,-1 1 0,1-1 0,0 1 0,1-2 0,0 1 0,0-1 0,-1 1 0,-1-1 0,1 1 0,-1-1 0,1 1 0,-1-1 0,1 0 0,0 0 0,0 0 0,0 0 0,1 0 0,0 0 0,0-1 0,-1 0 0,0 0 0,0-1 0,-1 1 0,0-1 0,22 0 0,-1 0 0,1 0 0,-1-1 0,0-1 0,0-1 0,0-1 0,0-1 0,-4 0 0,0-1 0,-4-1 0,-1 0 0,-3 1 0,-1-1 0,-6 0 0,-1 1 0,-1-1 0,-1 0 0,-3 1 0,-1 0 0,-4 1 0,-1 0-31,32-4 0,-5 6 1,-13-1-1,-5 4 1,-3 4-1,-4 5 1,-3 3 30,-4 1 0,-4 4 0,-5-1 0,0 0 0,-1 2 0</inkml:trace>
  <inkml:trace contextRef="#ctx0" brushRef="#br0">5332 13620 8190,'0'-28'0,"9"9"0,9 17 0,13 10 0,10 10 0,14-1 0,13 0 0,-28-11 0,2 0 0,6-2 0,3-1 0,8 0 0,2 0 0,7-1 0,2-1 0,4 0 0,1-1 0,-24 0 0,1 0 0,-1 0 0,1 0 0,0 0 0,0 0 0,0 0 0,1 0 0,0 0 0,1 0 0,0 0 0,0-1 0,1 0 0,0-1 0,1 0 248,-1 0 1,-1-1 0,1 0 0,-1-2 0,0-1 0,-1 0 0,-1 0-1,0 0 1,-2 0 0,25-2 0,-1-1 0,-4 0 0,-1 0 0,-4 0-1,-1 0 1,-6 1 0,-2 0-123,-4 0 1,-2 1 0,-6 3 0,-2 1 0,-3 0 0,-1 0 0,26-2 0,-13 1 0,-14 2-127,-10 5 0,-14 5 0,-7 5 0</inkml:trace>
  <inkml:trace contextRef="#ctx0" brushRef="#br0">13850 13567 8268,'-15'-27'0,"-1"-2"0,11 2 0,4 6 0,2 5 377,4 3 0,4 4 0,-3 0 0,1 0 1,2 3-1,0 5 0,-2 5 227,-1 4 0,5-4 1,-2 3-1,4-1 0,5-1 1,4-1-1,3 1 1,3-2-1,3-2-156,5-1 0,5 0 0,5 0 0,6 0 0,3 0 0,6 0 1,2 0-515,4 0 0,3 0 1,-1 0-1,-1 0 1,3 2-1,-3 1 1,1 1 163,-4-1 1,-7-2 0,10 1-1,-3 1 1,-6 1 0,-1 1-1,-2-1-14,2 1 1,0 1-1,-5-3 1,0 1-1,2 0 1,0 1 0,1-1-270,0-1 0,-2-1 0,7-2 0,-1 0 0,-2 0 0,-2 0 117,-4 0 59,-2 0 1,4 0-1,-1 0 1,0 0 0,1 0-1,-1 0 388,0 0 1,-1 0 0,-1 0 0,-3-2-1,3-1 1,1-1-395,1 1 0,0 1 0,-1 1 0,-1-2 1,-3-1-1,1 1 0,0 1-213,0 2 0,-5 0 0,2-1 0,-1-2 1,-4-2-1,2 2 0,-1 0 514,-1-1 1,-1 2-1,0-2 1,0 2-1,2 1 1,1-2-167,1-1 1,5-1-1,-3 5 1,0 0-1,1 0 1,1 0-1,0 0-160,0 0 1,4 0 0,-5 0 0,2-1 0,-2-2 0,-1-2-25,-3 2 1,-1 2-1,-2 1 1,0-2-1,0-1 1,0-1-1,-2 1 263,-2 1 0,2 2 0,-4 0 0,2 0 1,-1 0-1,2 0-158,2 0 0,5 0 0,1 0 0,-2 2 1,0 1-1,0 1 0,2 1-280,3 1 0,1-5 0,3 5 0,-2-1 0,-3-1 0,1 0 276,-1 2 0,-4-3 1,2 5-1,-4-2 0,-1-2 1,0 2-1,-1 1-171,-4 1 0,7 2 0,-4-4 1,1 0-1,2 1 0,-2-1 1,2 2 81,0-1 1,-1-2 0,8 2 0,-1-1 0,-1-3 0,2 0 0,-1 0 364,3 1 0,1 1 0,1-5 1,-2 0-1,2 0 0,-2 0-343,2 0 1,-5 0-1,1 0 1,-2 0 0,-2 0-1,0 0-153,1 0 0,-2 0 1,-5 0-1,-1 0 0,3 0 1,0 0-1,3 0 222,-1 0 1,2 0 0,2-2 0,5-1 0,0-1 0,4-1 125,1-1-206,2 5 1,0-6 0,0 4 0,-2-3 0,-1 0 0,-2-2-240,0 1 1,-1 3-1,-1-5 1,-4-2-1,0-1 1,-1-1 474,0 0 1,-3-1 0,-6 1 0,-1 0 0,1-2 0,0-1-1,0-2-57,-2 2 0,-3-1 0,2 1 0,0-2 0,-2 1 0,1-1-596,-4 0 1,1-4 0,0 4 0,1 0 0,-2 0 0,0-1 0,-4 0 72,-3 0 1,-1 1 0,-6 5 0,-1-1 0,-2 1 258,0 0 0,-6-1 1,-2 1-1,-2 0 1,-4 1-1,-4 1 17,-7 3 1,-2-1 0,-7-3-1,-2 1 1,-1 3 0,-3-3 0,-3 1 123,-5 1 0,-4-3 1,-4 3-1,-3-4 1,-5-3-1,-3-2-40,-4 2 1,-11-4 0,5 3 0,0 2 0,-3 3 0,2 3 0,0 0 26,2 2 1,5-4 0,-2 7 0,2 1 0,1 0 0,0 0 80,1-1 0,-3-1 1,4 5-1,-5 0 0,-2 0 1,-7 0-1,-2 0-75,33 0 0,0 0 0,-35-4 0,36 1 0,-1 0 0,0 0 0,-2 0 0,-1-1 0,0 0 1,-1 1-1,0 0-43,0 1 0,0-1 1,-1-2-1,1 1 0,1 1 1,1 0-1,1 0 1,0 0-1,0 0 0,0 0 1,2 1-1,0 1 0,-36-1-36,5 2 0,-1 0 0,0 0 0,-1 0 0,2 0 0,1 0-39,1 0 105,0 0 0,1 0 0,-2 0 0,-2 0 1,-3 0-1,-1-1 32,36-1 0,-1 0 0,-1 1 1,0 0-1,1-2 0,0 0 1,-34-1-1,1-1 0,4 2 0,1 0-51,6-1 0,8 2 1,-5-4-1,3 2 1,3-2-1,2 0-177,1 0 215,0-4 1,0 7 0,1-6 0,-1 0 0,0 0-1,1 0 76,2-1 1,-4 3-1,1-1 1,-3 1 0,-2 1-1,-3 0-135,0 3 0,-3-3 0,4 2 0,0 1 1,-1 0-1,3 0 0,-4-2-22,0 2 0,3 2 0,-5 1 0,0-2 0,4-1 0,0-1 0,-2 1 144,-4 2 1,-2 1-1,0 0 1,4 0-1,-1 0 1,0-2-13,-2-2 0,-7 2 1,-3-2-1,1 2 1,-2 2-1,0 0-62,35 0 0,1 0 0,-2 0 0,1 0 0,0 0 0,0-1 0,1-1 1,0 1-1,-34-4 0,2 1 0,0-1-15,1 1 1,7 0-1,-7 4 1,1 0 0,3 0-1,-3 0 1,0 0 119,-6 0 1,3 1 0,-3 4-1,36-1 1,0 0 0,-2 2-1,0 0 1,-1 1 0,1 0-137,-1-1 0,0 1 1,1 1-1,0 2 1,0-1-1,0 1 1,0 0-1,0-1 1,0 1-1,0-1 1,2 0-1,-1-1 1,2 0-1,0 0-52,-34 10 0,15-3 0,-3 2 0,4-2 0,6-2 0,1 1 0,7-1 58,4 0 0,0 5 0,6 1 1,3 2-1,4 3 0,6 1-601,3 2 1,-2 1 0,0 3 0,4 5 0,4 2 0,5 2-1,8 1-2546,12 4 3169,17-4 0,26-7 0,9-8 0</inkml:trace>
  <inkml:trace contextRef="#ctx0" brushRef="#br0">1666 14353 23718,'-20'0'0,"2"0"0,3-1 249,2-4 1,4 4 0,1-5 0,2 0 0,6-3 0,8-3 0,10-1 0,7 0 0,6-1 0,6 1 0,4 0 366,4-1 0,5 3 0,1 0 0,2 4 0,3 1 0,0 1 0,4 1 1,-1-2-433,-1-1 0,-1 4 1,-3-3-1,-7 1 1,-4 1-1,-4-1-184,-4 0 0,1 3 0,-8-2 0,-3 2 0,-1 2 0,-4 0 0,-2 0-714,-3 0 0,3 0 0,0 0 0,-2 2 0,0 1-798,2 1 0,-3 5 0,3-3 0,-4 0 1397,0 0 1,5 4-1,2-3 1</inkml:trace>
  <inkml:trace contextRef="#ctx0" brushRef="#br0">2893 13860 28624,'-9'-6'-1906,"0"-3"2574,6 4 0,-2 3 0,10 8 0,4 0 1,4 1-1,5-1 0,4 2-472,3-1 0,2 2 0,0 4 0,-1 2 0,-1 1 0,-1 4 0,-3-1-196,-2 0 0,-1-1 0,-6-5 0,-2 1 0,-2-1 0,-3 0 0,-2 0 0,-7 5 0,-6 2 0,-7-1 0,-6 1 0,-6 1-1005,-2 3 0,-6-3 1,2 1-1,-4 0 1,-1 0-1,0 0 1,0 2-997,0 1 0,6-2 1,3-3 1687,3 0 0,1 3 1,1-2-1</inkml:trace>
  <inkml:trace contextRef="#ctx0" brushRef="#br0">2213 15353 29840,'-6'-40'-4916,"4"12"1,-2 6 3904,2 5 0,1 10 1,-3 2-1,-4 5 1,1 5 1042,2 4 0,4-2 1,1 2-1,1 0 0,4-2 1,4-2 846,2-4 0,4-1 0,3 0 1,4 0-1,5 0 0,3 0 1,2 0-1,2 0-244,3 0 0,3 0 0,3 0 0,3 0 1,0 0-1,1 0-549,1 0 1,-4-4 0,4-2 0,-1 0-1,-3 0 1,-1 3 0,-6 0-231,-2-1 0,-6 2 0,-5-2 1,-3 4-1,-4 4 0,-5 7-6188,-6 5 6319,-4 5 0,-2 5 0,0 1 0</inkml:trace>
  <inkml:trace contextRef="#ctx0" brushRef="#br0">3346 15193 11655,'1'-65'0,"5"3"0,6 13 1948,4 16 1,1 12-1,-7 21-2497,-1 6 0,-6 9 1,1 4-1,-2 2 1,-2 6-1,-2 5 0,-2 11 1,-6 6 348,-7 6 0,-12 6 0,-10-1 0,-1 4 0,19-31 0,-1 1 0,1-2 0,-1-1 130,-24 29 0,5-9 0,-7-3 1,1-5-1,-3 0 354,-1-2 1,1-5-1,-3-4 1</inkml:trace>
  <inkml:trace contextRef="#ctx0" brushRef="#br0">9078 16419 8283,'-21'-7'0,"2"1"0,4 9 0,-1 4-46,-2 6 0,0 2 0,5-6 0,1-3 0,5 0 0,7 1 0,7 1 0,5-4 547,1-2 1,5-2-1,1 0 1,2 0-1,3 0 1,1-2-1,1-1 1,1-1-1,1 1-288,3 1 1,-2 1-1,2-2 1,-5-2 0,-2 3-1,-2 0-169,2 2 1,-5 0 0,-1 0 0,-3 0 0,-2 0 0,0 0 0,1 0 48,-1 0 1,0 0 0,1 0 0,-1 0-146,0 0 1,-4 0 0,0 0-1,2 0 1,0 0 0,3 0-208,-1 0 1,0 4-1,1 1 1,-1-2-1,0-2 1,1-1 69,-1 0 1,0 0 0,-1-1 0,-3-4 0,-3-2 325,0 0 1,-5-5-608,4 3 1,-4 4 0,-1 5-253,0 8 1,2-1 0,1 2 721,1 2 0,13 0 0,-3 3 0</inkml:trace>
  <inkml:trace contextRef="#ctx0" brushRef="#br0">9664 16419 8268,'0'-21'229,"0"2"24,0 6 1,3 5-1,5 5 1,5 5 0,3 4-1,5 0 1,4 0 118,5-3 1,11-2 0,1-1 0,4 0 0,6 0 0,2 0 0,6 0 0,0 0-79,4 0 1,4 0-1,2-1 1,-4-2-1,1-2-567,-3 2 308,-6 2 1,1 1 0,-6 0 0,-1 0-1,-2 0-68,-1 0 1,-10 0 0,1 1 0,-2 2 0,-1 2 0,0-2 0,-3-2 182,-1-1 1,4 5 0,-3-1 0,2-1 0,1-2 0,3-1-19,3 0 0,1 0 0,-3 0 0,4 0 1,4 0-1,3 0-132,1 0 1,2 0 0,1 0 0,2 0 0,-2 0 0,-3 0 0,-2 0-100,-2 0 1,-5 0-1,3 0 1,1 2-1,-2 1 1,0 1 91,-3-1 1,-2 3 0,-1 0-1,0 0 1,-1 1 0,-2-1 15,-2 0 59,1-1 1,-1-1 0,1 1 0,-1-1 0,2 0 0,2 1 125,2-2 0,7 0 1,-2 0-1,1 1 1,3-1-1,1 0-142,-2 2 1,2-4 0,-2 5-1,3-2 1,3 1 0,0-2-101,-2-2 1,3-1 0,-7 0 0,2 0 0,0 0-1,0 0-288,-1 0 318,-1 0 1,-3 0-1,1 0 1,2 0 0,-1 0-1,-1 0 61,0 0 1,2 0 0,3 2 0,0 1 0,-2 1 0,2-1 0,-3-1-45,-2-2 1,2 4 0,-1 2 0,1 0-1,2 1 1,1-1-54,5 0 1,-4 3-1,6-4 1,-3-1 0,1 0-1,-2 1 97,1-2 1,-4-2-1,-3-1 1,-2 0 0,-1 0-1,-3 0 1,0 0 120,-2 0 1,-1 0 0,-3 0-1,-1 0 1,-1 0 0,1 0-422,-1 0 226,1 0 1,4 2-1,0 1 1,0 1 0,1 1-1,2-1-53,2 1 1,4 3 0,-3-3 0,1-1 0,3 1 0,2 1 142,1 1 1,1-4-1,-1 3 1,0-2 0,-1 1-1,-1-1 1,-4 1-18,-1-1 1,-2 2 0,-4-3 0,0 1 0,0 1 0,0-1-113,0 1 1,0 4 0,0-3 0,2 0-1,1 1 1,1-1 0,-1 1-46,-1 1 1,4-5 0,2 3 0,4-2 0,2 0 0,-3-1 382,-2-1 0,8-2 0,-4 0 0,2 0 0,-1 0 0,0 0-185,-1 0 1,-1 0 0,-2 0 0,-2 0 0,-1 0 0,-1 0-1,1 0-373,1 0 0,-10 0 0,2 0 0,-1 0 0,-1 0 0,4 0 164,2 0 1,-2 0 0,2 0-1,-1 0 1,2 0 0,5 0-1,3 0 309,1 0 1,11-6 0,-5-3 0,4-3 0,4-1 0,-3 0-9,1-1 1,2-1 0,-8-1 0,1-2-1,-2 4 1,-2 2-967,-4 3 492,3 0 0,-14 0 1,2 0-1,-2 0 1,-4 0-1,-1 1 1,-3-1 139,-1 1 0,2-4 1,-2 4-1,0-4 1,-1-3-1,-1-1 304,2-2 1,-1-4 0,5 2 0,-2 0 0,-3-4 0,-2-1 21,-2-2 1,-3 2 0,-1 1 0,-3 4 0,-2-1 0,-3 2-542,-1-1 1,-2 3 0,1 2-1,-3-2 1,0 0 0,-2 0-630,1 3 872,-4 0 0,1 7 1,-4 1-1,2 0 265,-2-3-89,-2 3 1,-2-6 0,-4 3 0,-4-2-1,-4-3 1,-5 1 24,-4 0 0,-9-5 0,-6-1 1,-5-2-1,-3-3 0,-3-1-55,-2-2 1,-1 2-1,1 1 1,3 4 0,-1 0-1,2 4 1,-1 1 4,0 2 1,2 0 0,-2-1-1,-1 3 1,2 0 0,-1 4-78,0 1 0,-2-5 1,-5 4-1,3-2 1,0 0-1,2-1 228,-1-2 0,-5-1 0,-4-1 0,-5 1 0,2 0 0,-2-1 0,2 1-125,-2 0 0,-4 1 0,8 2 0,-3 2 0,3 1 0,0 1-204,4 0 0,-6 2 1,1 2-1,3-1 0,-1-1 1,1 1 96,-1 1 0,-3-2 0,4-1 0,0 2 0,1 0 0,-1 0 307,2-1-77,-11-6 1,9 8 0,-8-4 0,0 2 0,3-2 0,-1 0-133,2 0 1,4-3 0,-3 5 0,2-1 0,3 1 0,0-2 0,-1 0-218,-1 0 0,1 2 1,2 2-1,-1-1 0,-4-1 1,1-1 175,0-1 0,-8 5 0,4-5 0,-1 1 0,-3 1 0,1 0 107,-1-2 0,-7 4 0,7-2 0,-1 2 1,-2 2-1,2 0-214,2 0 67,-4 0 0,9 0 1,-4 0-1,1 0 1,4 0-1,-2 0 21,-4 0 0,6-1 0,-10-2 0,-1-2 0,0 1 0,-3-1 99,0 1 0,0-2 0,35 5 0,1-1 0,0 0 0,0 0 0,0-1 0,1 1 0,-2 0 0,1 0 0,-2 0 0,1-1-69,-2 2 1,1-1 0,-1 2 0,0-1 0,2 1 0,0 0-1,0 0 1,1 0 0,-2 0 0,1 0 0,-36 0-174,1 0 1,-2 1-1,2 2 1,0 2-1,35-4 1,1 1-1,-36 1 166,36-1 0,0 0 13,-2-1 1,0 0 0,-31 5 0,33-6-1,-1 0 1,0 0 0,0 0 0,0 0 0,-1 0-1,0 0 1,-1 0 0,-1 0 0,1 0 79,-1 0 1,1 0 0,-1 0 0,-1 0-1,2 0 1,-1 0 0,2 0 0,-1 0 0,-1 0-1,0 0 1,-1 0 0,1 0-111,-1 0 1,0 0-1,-3 0 1,0 0-1,1 0 1,0 0-1,-1 0 1,0 1-1,-3 1 1,-1 1-1,0 1 1,1 0-125,-1 2 0,-1 0 1,-1 1-1,0 1 1,1 0-1,-1 0 0,-2 1 1,0 0-1,-3 0 1,1 0-1,0 0 0,-1 0 1,0 0-1,0-1 175,0 1 0,0-1 1,1 0-1,0 0 1,-3 0-1,1 0 1,-1 1-1,1 0 0,1 0 1,1 0-1,1 0 1,1 0 65,0-1 1,1 1-1,4 0 1,0 0 0,2-2-1,-1-1 1,2 2 0,1-1-1,1 1 1,2 1-1,0 0 1,1 1 0,1 0-1,1 1-117,1 0 0,1 1 0,-4 3 0,0 1 0,2 2 0,1 0 0,0 1 0,-1 0 0,1 1 0,-1 0 0,2 1 1,0 0-360,1 1 0,1 0 1,1 1-1,0 2 0,1 0 1,1 1-1,1 0 1,1-1-1,-23 22 0,7-1-125,4-3 1,10-3 0,5-4-1,9-5 1,8-3 0,7-2 0,7 1-100,10 0 0,11-5 600,10 0 0,7-4 0,-2 4 0,-3 0 0</inkml:trace>
  <inkml:trace contextRef="#ctx0" brushRef="#br0">20315 15766 7793,'-41'0'0,"16"7"0,22 10 0,14 9 126,15 8 0,8 5 0,13-11 0,12-4 0,-21-14 1,3-1-1,7-2 0,3-2 0,8-1 0,2-2 0,5-1 1,1-2-1,7-1 0,2-2 0,-23 0 0,2-1 0,0-1 1,4-1-1,2-2 0,0 0 0,0-2 0,1-1 0,0-1 2,0 0 1,1-1 0,-2-2 0,-1 0 0,0-2 0,-2-1 0,-3-1 0,0-2 0,-2-1 0,-1-1 0,-1 0 0,-2-2 0,0-1 0,-1-2 0,-2-1 0,-3-1-1,-1-1 1,-1-1-209,-3-2 1,-1 0-1,-3-2 1,8-16-1,-5-3 1,-6-2 0,-5-1-1,-5 1 1,-6 0-1,-8-2 1,-7 0-1,-6 2 1,-8 1 0,-12 0-1,-8 4-47,-9 2 1,-8 6-1,8 17 1,-3 3 0,-3 4-1,-10 1 1,-3 3 0,-2 3-1,-8 2 1,-1 2-1,-3 3 1,14 3 0,-2 1-1,-1 1 1,0 2 0,-5 0-1,-2 2 1,0 1-1,0 1 77,-3 1 0,0 1 0,-1 1 1,1 1-1,15 0 0,0 0 1,0 2-1,1 0 0,-1 0 1,-13 5-1,-1 2 0,1 0 0,1 1 1,2 0-1,1 0 0,0 2 1,2 0-1,5-1 0,2 1 0,1 0 1,1 2-1,-10 6 0,1 1 1,4 1 300,7 0 1,3 1-1,3 0 1,7-2-1,2 1 1,4 1-1,-9 18 1,6 3-1,8-2 1,6 2-1,8 2 1,8 0-1,9 3 1,8 0-1,11 4 1,8-2-252,14 3 0,6-1 0,-13-19 0,0 0 0,2-1 0,5-1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3333 5557 9447,'-12'-8'0,"1"0"0,2 2 129,-1 3 1,6 2-1,4 1 1,7-2 0,6-1-1,5-3 1,4 0 0,4-1-1,2 1 238,3 0 0,1-3 1,5 5-1,-1 1 1,1 1-1,3 4 1,1 1-1,2 3 0,-3 0-278,-1 0 1,5 0 0,-7-3 0,0 1 0,2-1 0,-2-2 0,1-1 177,2 0 0,-6 0 0,9 0 0,0 0 0,0 0 0,3-1 301,3-3 1,0 1-475,4-6 0,-2 4 0,6-2 0,1 1 0,0 1-145,0 0 0,8 3 0,-9-2 0,0 1 0,0 0 0,-5-2 0,-1 2 103,0 2 0,-5-1 1,0-1-1,-2-1 1,-4-1-1,1 1 222,1 0 0,-8-5 0,6 3 1,0 0-1,1-2 0,4 3 1,-2-3-222,-2 1 0,4 4 0,-1-3 0,-1 1 0,0 1 0,-1 1-131,-2 2 0,5-4 1,-6 1-1,-1 1 1,4 1-1,-2 2 0,3 0 153,-2 0 0,-2 0 1,-2 0-1,3 0 0,0 0 1,3 0 142,-2 0 1,2-4 0,-1-1 0,1 1 0,-2-2 0,2-1 0,0-2-222,3 0 1,-5 4 0,5-2 0,-1 1 0,-1 3 0,-1 2-1,-1 1-164,-2 0 1,-5 0 0,1 0 0,1 0 0,1 0 0,1 0 139,-4 0 1,4 0 0,-4 1 0,4 2 0,1 1 0,1-1 0,2-1 310,2-2 0,4 0 0,-3 0 0,1-2 1,3-1-1,1-1-202,-2 1 1,2-3 0,-2 0 0,3 0 0,1-1 0,-1 1 0,0 0-249,1 3 0,-2-3 0,5 2 0,-4 1 1,-3 1-1,1 2 74,2 0 0,1 0 0,1 0 0,-1 0 0,0 0 0,2 0 0,1 0 125,2 0 1,0-1 0,-5-2 0,-1-2-1,-2 1 1,-1-2 0,2-1-65,0-1 1,-2-4 0,-1 3-1,-2-1 1,-3 0 0,-2 2 0,-1 1-720,0 0 1,-4 4-1,-2-2 1,-2 4 0,-2 1-1,-2 1 1,-1 5-1632,-1 7 1,7 4 2409,2 9 0,4-2 0,1 9 0</inkml:trace>
  <inkml:trace contextRef="#ctx0" brushRef="#br0">14663 6450 11104,'-13'-26'-230,"4"3"1,0 3 0,0-1 0,2 2 817,2 0 1,-1 1-1,2 4-573,1 1 0,7 7 0,5 5 0,5 4 0,3 1 0,6 1 0,3-1 0,5-1 0,6-2 216,6-1 0,12 0 0,10-1 0,6-2 1,-32 0-1,1 0 0,3 0 0,1 0-74,4 0 0,1 0 1,6-1-1,2-1 0,-1 3 1,1 0-1,2 0 1,0 1-1,3 0 0,1 0 1,-1 2-1,0 0-198,2 1 0,-1 0 0,4 1 0,-2 0 0,-3 2 0,-1 1 0,-1-2 0,-1-1 1,-2 1-1,0-1 0,-2 1 0,1-2-25,-1 1 1,1 0-1,0 0 1,-1 0-1,-2-1 1,1-1 0,-1 1-1,0 1 1,1-2-1,0 1 1,1-1-1,0-1 1,1 0 0,-1 0 209,0 0 0,0 0 0,-1 0 1,0 0-1,-2 0 0,1 0 0,0 0 1,-1 0-1,1 1 0,1 0 1,2 0-1,2 1 113,2 0 1,1 0-341,-3 0 1,0 0-1,5 1 1,1-1-1,-3 0 1,0 0-1,1 0 1,0-1-1,4 0 1,0 0-1,-2-1 1,-1 0 60,0 0 0,0 0 1,2-2-1,-1-1 1,-4 0-1,-2-1 0,1-1 1,-1 0-1,1-2 1,0-1-1,-4 0 1,1-1 132,-1 0 1,1-1-1,-5 2 1,0 0-1,-3-3 1,0 0-1,-2 0 1,-2-1-1,1 1 1,-2 0-1,-3 0 1,0 0-1,-2 0 1,-1 0-157,33-10 0,-11-4 0,-2 3 0,0-3 0,0-1 0,-1 3-117,-4 0 1,-5 1-1,2-4 1,-2-1-1,-5 0 1,-4 2-68,-4 3 0,-1-3 1,-8 3-1,-3-5 1,-5-3-1,-7-2 37,-5-2 1,-8-2 0,-11-2 0,-15-1 0,-16 2 0,-14-1 0,25 19 0,-2 2-25,-3 0 1,-2 0 0,-5-1 0,-1 0 0,-3 2 0,-1 1 0,2 0 0,1 1-1,-2-1 1,0 2 0,2 0 0,0 0 98,1 2 0,-1 0 0,-4-1 0,1 0 0,2 3 0,1 1 0,0-1 0,-1 0 0,-2 0 0,-1 0 0,1 0 0,-1-1 1,-3 0-1,-1 1 176,-4-1 1,0 0-1,4-1 1,1-1-1,-8 1 1,0 0-1,-2-2 1,1 0-1,0 0 1,-1 0-1,-3-1 1,0 1 72,-2-1 0,0 1 1,8 2-1,0 0 1,-4 1-1,0 1 0,4 0 1,0 2-1,2 1 1,1 1-1,1 1 1,1 1-1,0 1 0,0 1-59,0 0 1,0 0 0,-5 1-1,-1 0 1,-2 1 0,0 0 0,0 0-1,0 1 1,-2 1 0,0 0-1,2 0 1,0 1-150,3 1 1,0 1-1,-5-1 1,2 1-1,8 1 1,1 0-1,0-1 1,1 1-1,2 0 1,1-1-1,2 1 1,1 1 134,0 1 1,0 0 0,-1 0 0,1 1 0,0 2 0,1 0 0,-1-1-1,-1 0 1,0 1 0,-1 0 0,0 1 0,-1 0 0,0 3 0,-1 0 0,-10 0 0,-2 2 0,-2 1 0,-2 2 1,21-8-1,-1 1 0,-1 0 0,-2 1 0,-2-1 0,0 1 1,-1 1-1,0 1 0,-1-1 0,-1 1 0,-1 1 0,0-1-80,-1 1 1,0 0 0,1-1 0,6 1 0,1-1 0,0 0 0,-1 0 0,0-1 0,2 0 0,-17 6 0,4 1 0,5-3 0,3 1 0,2-1 0,1-1 14,0-2 1,2 1 0,1 1-1,1-1 1,1-2 0,0-2 0,3-1-1,2-1 1,4-2 0,2-1 0,-30 6 327,9-2 0,9-4 0,8-1 0,9-1 0,7-1 1,8 1-1,6 1-224,5 2 0,17 3 0,13 5 1,20 4-1,-12-8 0,5-1 1,11 3-1,4-1-119,12 3 0,5 0 1,-14-4-1,2 1 1,3 0-1,7 2 1,2-1-1,0 1 1,-15-3-1,1 0 1,-1 0-1,2 1 1,1 0-1,1 1 1,1 0-1,0 0 20,1 1 0,0 1 0,0-1 0,0 1 0,-2 0 0,0 1 0,0-1 0</inkml:trace>
  <inkml:trace contextRef="#ctx0" brushRef="#br0">10664 7330 32767,'-10'0'-561,"-2"0"0,-3 0 461,0 0 0,-5 0 0,-1 0 0</inkml:trace>
  <inkml:trace contextRef="#ctx0" brushRef="#br0">10371 7343 27929,'-19'0'29,"-4"0"0,3-1 0,-1-4 0,2-2 0,2-2 0,3 0 0,2-1 302,3-2 0,6 3 0,13 2 0,11 1 0,12 3 0,10 1 0,16 2 0,13 0 0,-29 0 0,2 0 0,1 0 0,1 0 0,4 0 1,2 0-332,2 0 0,2 0 0,3 1 0,0 0 0,8 0 0,0 1 0,5 0 0,0 0 0,1 0 0,1-1 0,-23 0 0,1 0 0,-1 0 0,1 0 0,0 0 0,0 0 0,1 1 0,1-1 0,0 1 0,-1-1 0,1 0 0,-1-1 0,1 1 0,0 0 0,-1 0 0,0 0 0,-1 0 0,0 0 0,0 1 0,-1-1 0,0 1 0,1-1 0,0 1 0,0-1 0,22 0 0,-1-2 0,-3 1 0,-1 0 0,-2 0 0,-1 0 0,-4 1 0,-2 0 0,0 0 0,-2 1 0,0 0 0,-2 0 0,-8 1 0,0-1 0,-3-2 0,-1 0 0,-4 0 0,-3 0 0,26 0 0,-12-2 0,-12-1-687,-6-1 0,-9-1 0,-7 4 0,-7-2-5108,-6-2 5722,-19 1 0,-14 4 1,-12 0-1</inkml:trace>
  <inkml:trace contextRef="#ctx0" brushRef="#br0">5252 8489 8509,'-6'-26'0,"3"6"-105,-6 7 1,6 7-1,0 9 1,6 2 0,6-2-1,3-2 346,1-1 0,7 0 0,3 0 0,6 2 0,3 1 0,1 1 0,2-1 0,2 0 0,6 0 45,3 1 0,3 7 0,4-2 0,2 2 0,3 3 1,4 1-355,3 2 1,6-2 0,2 3 0,-36-10 0,1-1 0,2-1 0,0 0 0,3-2-1,0 0 101,3-1 0,0-1 1,-2 1-1,0 0 0,3-1 1,2 0-1,0 0 0,1-1 1,1 0-1,0-2 0,3 0 1,-1-2-1067,-1-2 0,0 1 1158,4 1 1,0 0 0,-7-2 0,0 0-1,4 1 1,1 2 0,-2-1 0,1 0 0,-1 0-1,-1 0 1,1 1 0,-1 1-87,-2 0 0,-1 0 0,-1 1 1,0 0-1,-1 1 0,-1 0 1,1 1-1,-1 0 0,1 2 1,0 1-1,-2 1 0,-1 0 1,0 0-1,-2 0-359,-1-2 1,-1 1 0,32 5 0,0-4 0,-4 0 0,-5 0 0,-4-3 246,-3-2 1,-4-1 0,-2-1 0,-3-4 0,-3-3 0,-1-4 0,-5 0-42,-3 3 1,0-3 0,-8 5 0,-5-2 0,-5 1 0,-2 2-2830,-1 4 2943,-5 0 0,-3 2 0</inkml:trace>
  <inkml:trace contextRef="#ctx0" brushRef="#br0">2586 10329 20180,'-13'-6'-624,"-5"4"1,-1-2 0,-2 2-391,-3 2 921,-1 0 1,-6 0 0,-2 0 0,-1 2 0,-1 2 0,1 4 0,3-1 0,4-3 0,3-1 0,4 0 0,2 3 850,6 2 1,7-5 0,14 1 0,9-2-1,7-4-269,6-2 0,3 2 0,8-2 1,1 1-1,1 0 0,-1-2 0,0 2 1,-1 0-499,-2-1 0,7 2 0,-8-3 0,-1 0 0,-2 1 0,-4 1-252,-2 1 0,-2-2 0,-3-1 0,-3 2 0,-2 2 0,-3 1-551,1 0 1,0 0 0,-5 0 0,1 0 0,-1 0 0,0 0-3578,1 0 4330,5 0 0,2 6 0,5 1 1</inkml:trace>
  <inkml:trace contextRef="#ctx0" brushRef="#br0">3119 10142 9882,'-10'-9'165,"5"0"1,7 5-1,11 10 1,2 0 499,3 0 0,1-2 0,6-4 1,0 1-1,5 2 0,1 3 1,3 2-96,0 2 1,-9 2-1,1 1 1,-6 2-1,-3 1 1,-4 4-1117,-4 0 0,-5 3 1,-10 3-1,-8 1 0,-12 1 1,-8 2-1,-4 1-756,-2-2 0,-2 4 0,-1-2 1,-1-1 1303,1-2 0,2-2 1,1 1-1</inkml:trace>
  <inkml:trace contextRef="#ctx0" brushRef="#br0">1853 11341 8384,'-21'-26'0,"3"5"0,8 5 344,1 5 1,5 5 0,-4 8-1,4 2 1,7 4 0,10 1-1,14-2 1,11-1 0,11-3 35,7-2 0,11-1 0,9 0 0,-37 1 0,2-2 1,1 1-1,0-1 0,1-1 0,0 0 0,1-3 0,-1 1 1,0-1-1,0-1 0,1 1 0,0 0-692,-2 0 1,0 1 0,-1 2-1,0 1 1,33-3 0,-8 1-1,-7 0 1,-4-2 0,-3 2 311,-3 2 0,-3-5 0,-6-2 0</inkml:trace>
  <inkml:trace contextRef="#ctx0" brushRef="#br0">3053 11062 15528,'-8'-35'-509,"4"15"1,8 11-1,5 6 806,3 3 0,-3 10 1,-2 4-1,1 0 1,-2 1-1,-1 0 0,-2 1 1,-1 4-478,-2 0 1,-6 3 0,-4 5-1,-8 1 1,-7 4 0,-5-2-896,0-3 1,-2 6 1086,1-7 0,-6 8 1,3-1-1</inkml:trace>
  <inkml:trace contextRef="#ctx0" brushRef="#br0">11984 11595 8660,'-14'0'-1,"1"-2"0,1-2 1,2-4-8,1 1 362,6-5 0,-3 9 1,8-4-1,4 1 1,8 3-1,12 1 1,11 2-1,10 0 1,11 0-1,7 0 21,6 0 1,-29 0-1,2 0 1,4 0 0,2 0-1,1 0 1,1 0-1,2 0 1,0 0 0,1 0-1,0 0 1,3 0-1,1 0 1,3 0 0,2-1-1,5 0 1,1-1-227,2 0 0,1-1 0,-22 1 0,1-2 1,-1 2-1,1 0 0,0 0 0,0 1 1,2 0-1,0-1 0,1 1 0,1-1 1,0 1-1,1-1 0,2 1 0,0-1 0,0 1-255,2-1 1,0 1 0,0 1 0,-4 1-1,0 0 1,0 1 0,2 1 0,1 0 0,-1 0-1,0 1 1,-1 1 0,0-1 0,-2 2 0,-1 0-1,1 0 1,1 1 0,1 1 0,-1-1-62,1 2 0,-1-1 1,0 1-1,-4-1 0,-1 1 1,1 0-1,3 0 1,1-1-1,-1 0 0,-2 1 1,-2-1-1,1-1 1,-2 0-1,-1-1 0,1 0 1,1 0-1,-1 0 1,0-1-1,0-1 0,-1-1 1,0 0 41,1 0 0,-1-1 1,0 0-1,22 1 0,-1-1 1,-3-2-1,0-2 0,-3 1 1,-1-1-1,-1-1 1,0-1-1,-4-1 0,0 0 59,0-2 1,-1-1 0,-1-3 0,-1 0 0,-5 0 0,0 1 0,-3-1 0,-1 0 0,-3 0 0,-1 1 0,-3 0 0,-1 1 0,33-8-2442,-7 3 2507,-10 6 0,-6 2 0,-9 6 0,-3 0 0</inkml:trace>
  <inkml:trace contextRef="#ctx0" brushRef="#br0">4132 12568 18304,'-26'-45'-2985,"9"14"3254,4-9 0,10 21 1,3 10-1,9 6 0,7 3 1,9 0-1,11 0 0,13 0 1,13 0-1,12 0 0,-30 0 1,2 0 8,8 0 0,1 0 1,-1 0-1,1 0 1,10 0-1,2 0 1,0 0-1,1 0 1,0 0-1,2 0 1,2 0-1,2 0 1,-23 0-1,0 1 0,1-1 1,3 1-1,0 0 1,1 0-189,2 1 0,1-1 1,-1 1-1,-1 0 1,0 0-1,1 0 1,-1-1-1,0 0 0,1 0 1,-2 0-1,-1 2 1,1-1-1,-2 0 1,-1-1-1,0 2 1,0-1-1,0 1 0,-1-1 1,24 1-1,-2 0-661,-4 0 0,-1 0 0,-4 1 0,-2 1 0,-5-3 0,-1 0 0,-2 0 0,-2-1 0,-3 0 0,-1 0-664,-3-1 0,-3 0 0,28 0 1235,-8 0 0,-7-5 0,-3 1 0,1-1 0</inkml:trace>
  <inkml:trace contextRef="#ctx0" brushRef="#br0">16076 12194 8018,'0'-13'0,"0"0"0,6 5 0,3 4 0,3 1 0,3-2 0,2-2 0,6-2 0,2 0 0,1-1 0,3 0 0,0-1 0,4 2 1134,1-1 1,-3 3-1,5-1 1,1 2-1135,1 3 0,8-4 0,1-1 0</inkml:trace>
  <inkml:trace contextRef="#ctx0" brushRef="#br0">17769 11888 8083,'0'-13'1033,"0"4"0,2 1 0,2 2-71,5 3 1,1 3 0,1 5-1,-4 4 1,-1 3 0,-3 2-1,-2 6 1,-1 5-751,0 4 1,-1 4-1,-4-2 1,-3 3-1,-4 3 1,-2 0-1137,1 0 1,0 3 0,1-7 0,3-1-1,5 2 1,2-3 0,2-1 923,0-5 0,6-7 0,1 1 0</inkml:trace>
  <inkml:trace contextRef="#ctx0" brushRef="#br0">18542 12074 8001,'-6'-11'666,"-3"2"-292,-2 4 0,2 4 1,0 1-1,-2 0 0,-2 0 1,-3 0-1,-2 0 0,2 1 338,1 4 0,-3 2 0,2 6 1,3 1-1,2-1 0,2 2-720,2 3 1,1-4-1,6 6 1,1-3 0,4 1-1,4-1-146,3-3 1,5-2 0,1-3 0,0-4-1,0-4 1,-1-1 0,0 0-26,-2 0 1,-4-1-1,0-4 1,-4-4-1,-1-3 1,-1-2 385,1-4 1,-5 3-1,3-3 420,-2 3 1,-1 8 0,4 4 0,5 4 0,6 5-308,7 2 0,3-4 0,5 4 1,4-2-1,0-3 0,1-2 1,-1-1-238,-1 0 0,3 0 1,-7 0-1,-3 0 1,-5 0-290,-3 0 0,-1 0 1,-6 2-1,-3 2 1,-5 5-1,-3 4-440,-1 5 0,6-2 1,2 5-1,2 0 1,2-2-1,4 0-1096,4-3 1,8-1 1741,7-1 0,4-7 0,1-1 0</inkml:trace>
  <inkml:trace contextRef="#ctx0" brushRef="#br0">19569 11954 8015,'-5'-28'0,"1"-3"0,1 9 0,7 15 0,7 8 736,5 8 1,3-2 0,5 1 0,-2-1-1,2 1 1,1 2 0,2 2 0,-1 1 186,1 0 0,-6 5 0,-4 3 1,-3 1-1,-5 3 0,-5-1-848,-2 1 1,-4-1 0,-2 0 0,-5-2 0,-3 0 0,-1 0 0,1-1-151,3-2 1,3-1 0,6-3-1,3 1 1,6 0 0,12-2-95,11-4 1,5-1 0,12 3 0,0-3 0,0-5 0,0-2 0,0-1-2832,-2 4 0,-1-3 3000,-6 7 0,0 0 0,0 5 0</inkml:trace>
  <inkml:trace contextRef="#ctx0" brushRef="#br0">4159 12914 19941,'-6'-12'-1622,"-3"3"0,-3 6 1515,-1 6 0,-5 0 0,-1 5 0,-2-2 0,-4-2 0,-3 0 0,-5 1 0,1-1 1,-4 1-1,1-1 0,-2 1 0,4-1 0,2 1 556,0-2 1,7 2 0,-1 0 0,3-2 0,3-2 0,-1 1 0,4 1 0,1 3 0,2 0-341,-1 0 0,1 8 1,-2 1-1,-1 4 0,-3 5 1,-2 3-1,-1 5-1444,1 8 1266,-4 6 1,4 18-1,8-29 1,-2 1 0,0 3-1,-1 2 1,-2 5 0,0 3-1,-1 3 1,0 2-3,-1 6 0,0 2 0,2 2 0,0 2 0,0 5 0,1 0 0,5-22 0,0 1 0,0-1 0,1 3 0,0 0 0,1 0 0,0-2 0,1 1 0,1-1-85,-3 25 1,3-1 0,3-2 0,2-1 0,2-8 0,2-2 0,3-5 0,1-3 0,3-4 0,2-3-1,3-7 1,2-2 0,3-4 0,3-1 247,26 23 1,14-15 0,-27-22-1,1-2 1,5-2 0,2-3-1,2-1 1,2-2 0,3 0 0,1-1-1,2-1 1,0-1 353,1 0 1,1-1 0,3 0 0,0-2 0,-1-1 0,0-2-447,-1 1 0,-2 0 0,2 2 0,0 1 0,1-1 0,-1 0 0,1 0 0,-1 1 0</inkml:trace>
  <inkml:trace contextRef="#ctx0" brushRef="#br0">6825 13527 8714,'-4'-13'-440,"-1"-1"1,-1 7 0,2 3 0,-5 2 339,-3 2 1,3 0 0,0 0 0,-1 0 785,-2 0 0,5-1 1,2-4-334,4-4 1,2 2 0,4-1 0,4 3 0,2 2-1,4 1-184,3 2 0,-2 0 0,6 0 1,2 0-1,3 0 0,2 0 1,4 2-80,1 2 1,2-1 0,4 4 0,1-1-1,4-1 1,3-1 349,4 1 0,5-1 0,2-4 0,6 0 0,2 0 0,4 0 0,1-1-302,-33-2 1,-1 1 0,1 2 0,1-1-1,0-2 1,1 0 0,0 0 0,0 1-1,1 0 1,0 0 0,0 0 0,1 1-1,1 0 1,0 0-297,1 1 1,-1 0 0,-1 0 0,-1 0-1,-1 0 1,1 0 0,-2 0 0,0 0-1,35 0 1,1-1 176,-4-3 0,-4 2 0,4-2 0,-4 2 0,-6 1 0,0-2 0,-4-2 253,-2 2 0,-4 3 0,-2 3 0,-4 3 1,-3 0-1,-4 1-611,-1 1 0,-7-1 0,-3 4 0,-5-4 1,-4-1-1,-4-2 0,-3 1-4858,-4-1 5194,-5 1 0,3 1 0,-6 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25194 2812 21915,'-19'-16'-804,"5"-6"1,7-7-403,7 3 0,0 1 1243,0 2 0,0-2 0,0 4 0,0-1 0,0 2 0,0 0 0,-1 5 0,-4 4 0,-4 3 0,-4 2 0,-5 3 0,-6 2 0,-5 1 0,-7 0-3,-2 0 1,-7 0-1,1-2 1,-1-1-1,1-3 1,0-1-1,-1-3 1,1-2-1,-1-3 1,4-1 314,4-2 0,-5-6 0,7 2 1,2-2-1,2-1 0,1 2 1,-1-3 164,2 3 1,-5 3 0,-2 0 0,-4 0 0,-3 6 0,-6 2-538,-7 3 1,-2 6-1,-13-3 1,-1 2 0,34 1-1,0 1 1,-4 0 0,0 0-1,-1-1 1,0 1-47,-2 0 1,1 0 0,-4-3 0,1 1 0,2 1-1,1 0 1,1 0 0,0 0 0,0-1 0,0 1 0,3 0-1,0 0 270,0 0 1,0 0 0,2-2 0,1 1 0,-37-2 0,6 0 0,0 0-1,2 2 1,0-1 191,2 1 1,3-1-1,-2 5 1,-4 0-1,-1 0 1,-6 0-1,-2 0-269,1 0 1,34 0 0,0 0 0,3 0 0,-1 0 0,-36 2 0,37-1 0,0 1 0,-33 4-130,3 1 0,-3-2 0,9 2 0,1-1 0,-3-2 0,3 1 0,-1-1 88,2-1 0,3-1 1,-2-2-1,0 0 1,-2 0-1,-3 0 1,-1 0-7,-3 0 1,30-2 0,0-1 0,1 1 0,-1 0 0,-1 0 0,1 1 0,-1 0 0,1 0-1,-36 1-112,1 0 1,-2 2-1,4 1 1,0 3 0,-1 0-1,1 1 1,0 0 13,-1 4 0,2-5 0,-2 0 0,0-2 0,6 1 0,-1-2 0,5-2 282,1-1 1,-1 0 0,4-1 0,2-2 0,1-3 0,2 0-44,-1 0 1,3 1 0,0 5 0,4 0 0,-1 0 0,1 0-724,-3 0 1,-1 6 0,1 3-1,3 3 1,-1 1 0,2 1 0,-1-1 411,0 0 0,-2 1 0,-5-1 0,1 0 0,-2 1 0,-1-3 217,-2-2 0,0 2 1,7-5-1,0 1 1,4 2-1,1 0 1,3-2 107,1-1 1,4 5 0,1-4 0,1 2-1,1 0 1,1 3-295,3 4 1,-2-1 0,0 2 0,1 0 0,-2-1 0,0 3-1076,-3 2 898,-2-5 1,-1 5 0,2-6-1,-1 1 1,1-3 0,-2 1 288,3-4 0,-3 0 0,6 4 0,0-2 0,2-2 0,4-1 0,3 1 50,3 2 0,-2 1 0,5 1 1,0 1-1,-2 1 0,2 3-644,-1 2 1,-2 1-1,3 5 1,-2-1-1,-2 1 1,-1 1 205,2 3 0,-4-3 1,4 3-1,-3-2 0,-2-3 1,1-1-1,-1-1 509,0-2 0,-1-5 1,0 0-1,0-2 1,3-3-1,1-2 1795,3-1-1835,2 0 1,6 0 0,1 0 0,3 1 0,5 2-866,2 1 1,2 5 0,0 2 0,0-1-1,0 3 1,2 2 107,2 4 0,-2 6 0,2-3 0,-3-1 0,-1-2 0,-1-2 1,-2 0 468,-1-4 1,-2-3-1,3-6 1,-3 1-1,0-1 243,0 0 1,1 1-1,8-1 1,6-1-1,9-2 130,6-1 1,8 4 0,5 7 0,5 0-1,4 4 1,1 1 0,4 3-447,0 3 0,-3-1 0,-4 4 0,-2-1 0,-4-4 0,-1-1 70,-1-1 1,-5-2 0,3-3 0,0-2 0,0-4 0,3-1 1124,2-3-327,1-2 0,6-1 1,4 0-1,5 0 1,5 0-1,4-1-308,4 3 1,6 1 0,-36-6-1,0 1 1,1 0 0,2 1 0,2 0-1,1 0 1,0 1 0,0 1-185,-1 1 0,1-1 1,-2 0-1,-1 1 1,-2 1-1,-1 1 1,0-1-1,-1 1 1,1 1-1,0 0 1,-2 0-1,1-1 1,32 12-42,-1-3 1,-11-5 0,6 0 0,2-2 0,-1-3 0,4-3 124,0-5 1,-1-2 0,9-2 0,-37 0 0,0 0 0,2 0 0,0 0-1,2-1 1,1 0 0,0 0 0,1-2-19,0-1 0,0-1 0,6 1 0,0 1 0,-2-1 1,-1 0-1,0 1 0,1 0 0,2 1 0,-1 0 0,0 0 1,-1-1-213,0 1 0,0 0 0,2-1 0,0 2 0,0 0 0,-1 2 0,-1-1 0,0 0 0,0 0 0,0 0 0,-3-1 0,-1 0 0,-2-1 0,0 0 0,6 1 0,-1 0 0,-8-2 0,0-1 0,7 1 0,0 1 0,0-1 0,-2-1 0,-2 0 0,-1-1 0,-2 1 0,1-1 0,-1 0 0,0 0 0,34-7 0,-33 5 0,1 1 0,0 0 0,-1 0 0,-1 0 0,0 1 0,1 1 0,-1 1 0,0 0 0,0 0 0,1 1 0,0 1 0,6 0 0,1 1 0,-5-1 0,1 2 0,1-1 0,0 1 0,3 1 0,-1 1 0,-1 0 0,-1 1 0,-2-1 0,1 1 0,2 2 0,0 0 0,-6-2 0,0 0 0,0 0 0,0 0 0,-1 0 0,0 0 0,34 2 0,-5-3 0,6-2 0,-6-1 0,3 0 0,3-1 0,-1-2 0,1-3 0,0-2 0,-36 4 0,-1 0 0,3-3 0,-1 0 0,0 1 0,0-1 0,0 1 0,-1 0 0,2 1 0,0 0 0,0 1 0,0 0 0,2 1 0,-1 0 0,0 0 0,0 0 0,-2 2 0,0 0 0,0-2 0,-1 1 0,2 0 0,-1 1 0,-1 0 0,1 1 0,0 0 0,0 0 0,34-5 0,-2 1 0,-4 1 0,-4 0 0,-2-2 0,-2-3 0,-1-4 0,-3-2 0,1 0 0,3-3 0,2-2 0,3-3 0,1-6 0,2-1 0,-1-6 0,-32 17 0,0-1 0,2 0 0,0-1 0,1 0 0,0 0 0,0 0 0,0 0 0,-1 1 0,0-2 0,-3 2 0,-1 0 0,31-18 0,-6 3 0,-3 3 0,-7 4-719,-7 3 1,-3 8 0,-9-3 0,-4 1 0,-3-1 0,-6 0-12,-5-1 1,0-3 0,-5 1 0,-2-4 0,-3-3 0,-5-4-1,-4-5 268,-3-4 0,-1-2 0,1-10 0,2 1 0,3-2 0,1-1 404,3-2 0,1 1 1,2 5-1,0 1 1,0 4-1,0 3 1,-1 4-163,-4 3 1,-4 7 0,-8-3 0,-6 4 0,-5 1 0,-7 2-42,-10 1 0,-15 2 0,-7 0 1,-3 6-1,-2 2 0,34 9 0,0 0 1,-1 1-1,0 0 161,-1 0 0,0 1 0,-3 2 0,0 1 0,-1-2 0,-1 0 1,-1 1-1,0-1 0,0 1 0,0-2 0,0 2 0,0-1 119,0 0 1,-1 0-1,3-2 1,1 1 0,-5 1-1,1 0 1,1 0 0,0 0-1,3 0 1,0 0 0,1 2-1,1 0 1,2 2 0,0 1 5,1 2 1,0 1 449,-34 13 1,5 9 0,0 7 0</inkml:trace>
  <inkml:trace contextRef="#ctx0" brushRef="#br0">4746 7996 32767,'0'-20'-4916,"0"2"1,0 3 4982,0 2 1,1 5 0,2 2 0,3 2 0,1-2 0,4 0 0,1 0 0,2 2 0,3-1-1,2 1 1,0 1 0,2 1 493,0 2 1,1 0 0,4 0 0,3 0 0,0 0 0,5 0 0,3 0 0,5 0-245,-1 0 1,7 5 0,1 1 0,4 1 0,3 2 0,3 0 0,2 0-296,3 1 1,1-2-1,5 0 1,1 1-1,3 0 1,-2-1-1,2-2 92,-1-4 0,-34-1 1,-1 0-1,33-1 1,0 0-1,-1 0 1,-1 0-1,-2 0 90,-2 0 0,2 0 0,-8 0 0,0 0 0,1 0 1,-3 0-259,3 0 1,-3 1-1,4 2 1,-5 2-1,2-2 1,0-2-1,1 1 107,-3 2 1,5-2-1,0 2 1,1-2-1,0-4 1,2-1 0,0-1-54,-2 1 0,3-3 0,-4 0 0,0 0 0,-4-1 0,-2 1 0,-2 0 0,1 1 0,-2 5 0,-2 0 0,-1 0 0,1 0 0,2 0 0,1 0 0,-1 2 0,0 1 0,0 1 0,1 1 0,0-1 0,2 1 0,-3-1 0,9-4 0,0 0 0,-2 0 0,0 0 0,-3 0 0,-1 0 0,-2-2 0,1 0 0,-2-3 0,-2 2 0,-3 2 0,-1 1 0,3 0 0,-3 0 0,-1 0 0,-1 0 0,-3 1 0,4 2 0,1 2 0,-3-1 0,1-4 0,-1 0 0,-1 0 0,1 0 0,-1 0 0,-3 0 0,5 0 0,-1 0 0,0 0 0,3 0 0,0 0 0,0 0 0,3 0 0,-3 0 0,0 0 0,0 0 0,-2 0 0,1 0 0,-1 0 0,2 0 0,-5 0 0,2 0 0,-1 1 0,1 2 0,-2 2 0,2-1 0,-1-4 0,1 0 0,-2 0 0,2 0 0,-1 0 0,-1 0 0,3 0 0,2 0 0,2 0 0,2 0 0,2 0 0,3 0 0,2 0 0,-5 2 0,6 1 0,1 1 0,1 1 0,-3-1 0,-2 1 0,-6 0 0,-2-2 0,-1 2 0,-4-2 0,-4-2 0,-4-1 0,-1 0 0,4 0 0,-3 0 0,0 2 0,0 1 0,0 1 0,2-1 0,10-1 0,-6-2 0,3 0 0,1 0 0,2 1 0,1 2 0,4 1 0,2 5 0,3-4 0,2-1 0,-2 1 0,-1 1 0,-1 1 0,-1 0 0,0 2 0,-1-3 0,-2-1 0,-2-1 0,-2 1 0,-3 0 0,-2-3 0,-1 2 0,-1-2 0,-2-2 0,-2 0 0,2 0 0,2 0 0,2 0 0,2 0 0,2 0 0,-1 0 0,2 0 0,3 0 0,3 0 0,0 0 0,-1 0 0,1 1 0,3 2 0,0 2 0,0-2 0,-4 0 0,0 0 0,-4 1 0,1-1 0,-3-1 0,1-2 0,5 0 0,-2 0 0,1 0 0,0 0 0,-1 0 0,2 0 0,0 0 0,3 0 0,-1 0 0,0 0 0,2 0 0,3 0 0,4 0 0,-4 4 0,1 0 0,3-1 0,-1-1 0,0-2 0,-5 0 0,-1 0 0,-2 0 0,1 0 0,-3 0 0,0 0 0,-5 0 0,-2-2 0,-1-2 0,-3 1 0,9-6 0,0-1 0,0-2 0,0-1 0,1-1 0,-3 1 0,2 1 0,0 2 0,-2 2 0,-1 2 0,-1 3-29,-1 2 0,1-4 0,-4 1 0,1 0 0,1-1 0,-3-1-214,-2-1 0,8 2 0,-6-3 0,1-3 1,2-1-1,0-1 0,3 0 332,2-1 1,-4 0 0,5-3 0,1-1 0,1 2 0,-1 0-263,-1-2 1,-6 5 0,0-2 0,-3 5 0,-3 1 0,1 0 0,-2 0-323,-2-1 0,2 2 1,-5-1-1,-3-1 1,-3-2-1,-4-1 241,-2-1 0,-1 1 1,-5-2-1,-1-1 0,-2-3 1,-2-2-1,-2-3 244,-3-1 0,-2-3 1,1-2-1,0-1 1,3 3-1,-2 3-218,-2 3 1,-1 5 0,0 0 0,-1 3 0,-4 4 0,-3 3 0,-4 1-321,-2 3 0,1-3 1,-2 0-1,-3 0 0,-5 0 1,-7 2 649,-5-2 1,-4 3-1,-2-6 1,-2-2-1,-3 0 1,0-1-1,-2 1 191,1 3 0,0-1 0,-4-3 1,4 1-1,1 4 0,2 1-177,-2 3 0,3 0 1,-6 0-1,-2-1 0,0 1 1,-3 1-1,1 2-211,0 0 1,-7 0 0,0 0 0,-1 0 0,3 0 0,3 0 446,2 0 1,-6-1-1,-3-4 1,-4-2-1,0-2 1,-1 0-1,0-1-49,1-2 1,-7-1 0,36 6 0,-1 0 0,-3 1 0,0-1 0,-2 0 0,-1 1 0,-4-2 0,-2 1-1,-2-1 1,-1 0-195,-3-1 0,-1 0 0,-7 0 0,0 0 0,0 2 1,2 1-1,-1-1 0,0 0 0,0 1 0,1 1 0,4-1 1,1 1-311,2 0 1,0 1 0,1 3-1,2-1 1,4 0 0,2-2 0,2 2-1,1 0 1,0 0 0,0 0-1,1 0 1,0 1 0,-2 0 0,0 0 229,1 1 1,0 0-1,4 0 1,0 0-1,-2 0 1,0 0 0,3 0-1,-1 0 1,-36 0-1,36 0 1,1 0 64,-2 0 0,0 0-68,2 0 1,-1 0 0,-7-2 0,0 0 0,0-1 0,0 0 0,-2 0-1,0 0 1,-4-1 0,-1 0 0,-1 1 0,-1-1-64,-2-1 0,-1 0 1,-7 1-1,0 2 1,2-1-1,1 1 0,1 1 1,-1 1-1,0 0 1,0 0-1,3 0 1,1 0-1,-1 0 0,1 1-104,2 1 1,1 1 0,0-1-1,2 2 1,0 1 0,0 0-1,-1-1 1,0-1 0,2 1 0,1 0-1,-2-1 1,0 0 100,2 0 1,0 0-1,2-1 1,-1 0 0,0-2-1,1 0 1,0 0 0,0 0-1,2 0 1,-1 0 0,0 0-1,0 0 1,1 0 0,-1 0 257,1 0 0,-1 0 1,-2-2-1,0 0 0,-1-1 1,0 0-1,1 0 0,0 0 1,0 0-1,0 0 0,3 1 1,0 1-118,3 0 1,-1 0-1,-2-1 1,0 0-1,5 0 1,2 0-1,0 0 1,0 1-1,1 0 1,0 2-1,-34 2 1,5 1-281,4-1 0,12-2 0,-1-1 0,1 0 0,0 0 0,-1 0 0,0 0 246,-1 0 0,0-1 0,-4-3 0,-3-4 0,-3-1 0,1 0 269,-1-1 0,-4-2 0,6-1 0,-3 1 1,-2 2-1,0 2-268,1 2 0,-3-3 1,0 5-1,-4 1 1,1 2-1,-1 1 0,2 0-248,-2 0 1,1 0 0,33 0 0,1 1 0,-36 2 0,1 1 0,1-1 0,-2 0 153,36 0 0,0-1 1,-3-1-1,1-1 1,2 2-1,0 1 1,-1-2-1,0-1 1,-1 0-1,0 0 1,0 0-1,0 0 274,-1 0 1,2 0 0,-35 0-1,1 0 1,3 0 0,1 0-1,1 0 1,-2 0-208,2 0 1,-2 2-1,1 1 1,-4 1 0,-1 1-1,36-3 1,-1 0-79,0 0 1,0 0 24,-1 4 0,0-1 0,0-4 0,0-1 0,-1 2 0,0 1 0,-1-2 0,0 1 0,-2-1 0,0 1 1,1 0-1,-1 0 77,1 0 0,1-1 0,2 0 1,1-1-1,-37 0 0,5 0 0,4 2 1,5 1-1,3 1 0,0-1 1,7 0 0,-5 0-1,1 3 1,0 2 0,-3 0-232,-4 0 1,6 5-1,-3-1 1,-3 4-1,-2 2 1,-5 0-1,2 1-68,0 2 0,2 0 0,4 2 0,6-1 0,4 1 1,6-1-37,5 0 0,-1-1 0,13 3 0,2-4 0,6 1 0,5 0-360,4 2 0,8 7 0,-1 3 0,4-1 0,4 4 0,6-1 0,10 5 113,9 2 1,8-2 0,9 7 0,10-1 0,-24-24 0,0-1 444,1 0 1,2-1-1,9 3 1,1 0-1,-2 1 1,-1 0-1</inkml:trace>
  <inkml:trace contextRef="#ctx0" brushRef="#br0">6972 9902 8273,'-6'-27'0,"4"2"516,-2 3 1,4 10-1,6 11 1,7 5 0,8 4-1,7 2-147,8 2 0,2 1 0,14-1 1,6-2-1,4-2 0,9-1 0,3-1 1,-34-3-1,0 0-196,1-2 1,-1 1 0,0 1 0,0 0 0,4-1-1,0 0 1,0 0 0,-1-1 0,-1 0 0,1 0 0,-1-1-1,0 0 1,-2 0 0,0 0 0,0 0 0,0 0-114,-1-1 0,-1 2 0,35 3 0,-1 1 0,-1-2 1,-4-2-1,0-1 0,-4 0-91,2 0 1,-1 5-1,1-1 1,-1-1-1,3-2 1,-1-1 116,4 0 1,4-1 0,-2-2 0,3-1 0,-37 2 0,1 1-1,0 0 1,2 0-16,1 1 1,0 0-67,-1 0 0,-1 0 0,1 0 0,0 0 1,34 0-1,1 0 0,-2 0 0,-3-1-44,-3-4 0,-4 4 0,0-5 0,1 1 0,-3-1 0,0-1 105,-1-3 1,-5 2 0,3-1-1,-1-1 1,0-2 0,0-1-1,0-1 85,-1 1 0,3 0 0,-6 1 0,1 2 0,-3 2 0,-2 1-371,-2-1 0,2 1 1,-5-2-1,-4 3 1,-2 0-1,-7-1 1,-2-2 167,-5 0 0,-3 5 1,0-5-1,-2-2 1,-3 0-1,1-3 212,-2 1 0,-2-5 0,-4-1 0,-2-2 0,-3-3 0,0-1 0,-1 0-235,1 3 1,-2-3 0,-6 4 0,-3-1 0,-3 1-1,-4 0-323,-4 1 0,-6 2 0,0-3 0,-2 0 0,-1 2 1,-1-2 443,0 1 0,-4 2 0,-1-3 0,-1 2 1,-1 1-1,0 0 0,-3-1 166,-2-2 0,-2 5 1,-2-2-1,-4 3 1,-4 2-1,-5 0-279,-3-1 94,2 1 1,-6 6 0,3 1 0,3 1 0,-1 1 0,3 1-443,-1 2 1,1 1 0,3 0-1,2 0 1,-2 0 0,3 0 303,2 0 0,-2 0 0,4 0 0,1 0 1,0 0-1,-2 0 0,-2 0 257,-2 0 1,1 0 0,-3 0 0,-3 0 0,1 0 0,-1 0-117,1 0 0,6 0 1,0 1-1,1 2 1,1 1-1,0-1 1,1-1-110,0-2 0,3 0 0,-2 0 0,2 0 0,1 0 1,-2 0 68,-2 0 0,-4 0 0,4 0 1,-1 0-1,-2 0 0,2 0 37,0 0 0,-4 0 1,1 0-1,-3 0 1,-1 0-1,0 0-101,-1 0 0,-3 4 1,-3 1-1,0-1 0,-4 1 1,-1-1-1,-3-1-62,-3-2 0,1 4 0,-4-1 1,0-1-1,0 0 0,36-1 1,0-1-1,-36 4 281,3-2 1,-3 3 0,0 0 0,0 1 0,1 3 0,2 4-122,0 3 1,33-6 0,1 1-1,0 2 1,1 3 0,-1 0 0,0 1-1,-2 2 1,1 2 0,0 0-1,0 2 1,2 1 0,0 3-382,2 1 1,1 1-1,5-2 1,1 2-1,2 2 1,1 1-1,-10 23 1,14-7-1,12-3-321,10-3 1,20-3-1,21-3 1,24-3 677,-24-17 0,4-1 0,4 0 0,3-1 0,6-2 0,0 0 0</inkml:trace>
  <inkml:trace contextRef="#ctx0" brushRef="#br0">6079 14780 15384,'0'-21'-1103,"0"2"1,1 7-1,3 2 1578,5 1 0,3 4 1,3-2-1,4-1 0,8 1 1,7-2-1,6 0 0,4 0 1,5 1-1,3-1 1,4 0-1,5 0-99,6 1 1,4-2 0,0 4 0,-33 3-1,0-1 1,1-1 0,0 1 0,2-1 0,-1 1-1,2 0 1,-1-1 0,2 1 0,-1-1-109,0 1 0,-1 1 0,-2-1 0,-1 2 1,37 2-1,-36 0 0,-1 0 0,1 0 0,-1 0 1,38 0-1,-6 0-198,-7 0 1,1 0 0,-8 0-1,-2 0 1,-6 0 0,-2 0-1,-3 0-555,-1 0 1,-8-5 0,-3 0 0,-3-1 0,-3 0 0,-3 3-1514,-4 1 0,-3-2 1886,-2-1 1,-17 7-1,-5 5 1</inkml:trace>
  <inkml:trace contextRef="#ctx0" brushRef="#br0">7078 11941 8556,'14'-25'0,"-7"9"0,-1-7 0,0 7 120,-5 9 1,4 1-1,-10 4 1,-4-1 0,-2-1-1,-3 1 1,0 2-1,-3-1 1,-1-1 0,2-1 226,1 1 0,3 0 0,2 0 0,3-3 1,-1-2-1,2-2 23,0-2 0,-4-1 0,1 1 0,-3 3 0,-2 5 0,-4 2 0,-4 2-531,-4 0 1,-2 0 0,-1 0 0,-2 0 0,-1 0 0,1 0-86,0 0 1,-4 5-1,2-1 1,0 1-1,1-1 1,2 0 699,2-1 1,1 3 0,1 0 0,-1 0 0,0 2 0,1-1 0,-1 3-437,1 2 0,-3 3 0,0 1 0,-4 4 0,-1-1 0,-3 2 0,0-1-160,1 4 0,-2 0 1,2 1-1,-1-1 1,2 1-1,4-3 319,3-1 1,2 1 0,3-4 0,2-2 0,2-1 0,2-2 135,3 0 1,2 2 0,1 1 0,4 2 0,0 0 0,1 0-1,-2 1-457,1 2 1,4 1 0,-2 3-1,4-1 1,1-2 0,0 0-458,0-1 768,0-2 1,1-1 0,2 0 0,3 0 0,3-1 0,5 1 150,2-2 1,9-1-1,0-3 1,6-2 0,3-1-1,3 0 211,2-1 0,5-1 0,2-4 1,0 1-1,2 1 0,-1-1 1,3 2-498,2 2 1,-3-4-1,-2 3 1,1 1 0,-2-2-1,3 0-139,2-3 1,-6 3 0,5-2-1,-2 0 1,-1 1 0,3-1 0,1-1 202,-1-1 1,9 2-1,-5 1 1,1-2-1,1 0 1,0 0-114,2 1 1,6 2 0,-2-3 0,0 1 0,0 1 0,-4-1 0,1 1-127,-1-2 0,-6-2 0,3 1 0,-5 1 0,-1 1 0,0-1-143,0-2 454,-6-1 1,7 0 0,-3 0 0,1 0 0,1 0 0,-4 0 290,4 0 0,2 0 1,3 0-1,1 0 0,0 0 1,-2 2-507,4 2 1,-5-2 0,4 4 0,-4 0 0,1 1 0,0 2 0,4-2-523,-3-1 1,-3 3 0,-4-4 0,1-1 0,-3 0 0,3 1 829,-1-2 1,-2-2-1,2-1 1,0-1-1,1-2 1,2-3 0,2 0 421,1 0 0,1 2 1,1 2-1,1-1 0,2-1 1,-1 1-998,3 1 1,-10 2 0,3 0-1,-2 0 1,-3 2 0,0 1-1,-1 3-61,1 1 1,-8-2 0,3 2 0,1-1-1,0-3 1,2-2 815,-3-1 0,5 0 1,-1 0-1,2 0 1,0 0-1,1 0 1,2 0-64,1 0 0,10 0 0,-1-1 0,-1-2 1,-2-2-1,-1 3-736,-2 0 0,-1 1 1,-2-2-1,-1-2 1,-2 2-1,-2 2 241,-3 1 1,3-2 0,-5-1 0,-2-1 0,2 1 0,-1 0 0,1 0 383,1-2 1,-1 0-1,6 2 1,1-3 0,1 0-1,-1-2 1,-1 2-172,1 1 0,2-4 0,1 3 0,-1 0 0,-1-2 0,-5 1-470,-5-3 1,6 2 0,-8-1 0,-1 0 0,-2-1 0,-3 0 0,-2-2 162,1 1 0,-8-3 1,3-4-1,-2 0 0,0-1 1,2-3 289,-1-3 0,1-2 0,0 0 0,-1 1 0,-1 0 0,-1 3 0,-3 0-331,-2 0 1,-1 4-1,-3-1 1,0 3-1,-1-1 1,-3 0-160,-4-1 0,2 4 0,-5-3 0,-1 3 1,-1 2-1,-2 0 116,0-1 0,-5 1-1,-1 1 1,-1 2 0,-3 2 0,-2 1 74,-1 0 1,-1 2-1,1-2 1,-2-1-1,-3 2 1,-5-1-1,-6 0-40,-2-4 0,-6 1 0,0 0 0,-4 1 0,-5-2 0,0-1 335,0-1 1,-3 0-1,3 1 1,0 2-1,0 1 1,4 0-1,-1 0 50,-2 0 0,7 6 0,-5-1 0,0 2 0,1 2 0,-1 0-162,-1 0 0,2 0 0,-4 0 0,2 0 0,0 0 1,-1 0-1,-1 0-149,-3 0 1,3 0-1,2 0 1,3 0-1,1 0 1,0 0 234,0 0 1,0 0 0,0 0 0,0 0 0,0-1 0,1-2 93,4-2 0,-8-1 0,3 3 0,-2-1 0,-1-1 0,0 0 0,-3-3-197,-1 1 0,2-1 0,-2 5 0,0-3 0,1 1 0,-2-3 0,2 2-6,1 0 0,0 0 0,4 3 0,-1-1 0,1 1 0,2 2 183,1 1 0,-1-5 0,-1 1 1,0 1-1,0 1 0,2 2 1,1-1 14,1-4 0,2 2 0,-3-4 0,3 1 0,0 2 0,1-2-99,1-3 0,-4 1 1,5 1-1,0 0 0,-2-1 1,-1-1-1,-1 2-237,-1 2 1,1-1-1,-5 2 1,0 1-1,0 0 1,0 0 104,0-1 1,-6-1 0,-3 5 0,-1 0 0,-1 0 0,2 0 84,-1 0 1,-2 0 0,-3 0 0,-1 0 0,-2 0 0,2 0 0,0 0 237,-2 0 1,6 0 0,-4 0-1,0-1 1,1-2 0,0-3-214,2-2 0,-2 4 0,-1-3 0,-4-1 0,1 1 0,-3-2 0,0 2-94,-2 2 0,-9 2 1,5 0-1,-3-1 0,-3 1 1,0 1 33,36 2 0,-1 0 0,-1 2 0,0 1 1,1 0-1,0 0 0,-34 3 0,0 1 1,4 0-1,-1 2-83,5-1 1,7 2 0,0-4 0,4 1 0,2 2 0,1 0-1,4-1-786,1-3 1,2 6 0,4-2-1,1 3 945,4 1 1,-10 6 0,4 2 0</inkml:trace>
  <inkml:trace contextRef="#ctx0" brushRef="#br0">10304 13780 19258,'-12'-6'-919,"3"-3"0,5-2 794,3-3 1,1 1-1,0 0 1,1 1 0,3 3-1,5 4 1,3 4 0,2 2 189,-1 4 1,0 2 0,2 7 0,3-1 0,3-1 0,2-2 0,2-1 0,5 0 0,3 0 379,4 0 0,1-6 1,4 1-1,2-2 1,6-2-1,4 0 1,3 0-1,1 0-23,3 0 0,6 0 0,-4 0 0,4 0 0,3 0 0,-2 0-445,1 0 0,-1 4 0,-2 0 1,-4-1-1,0 0 0,-3 0-6,3 2 1,-4-1 0,0-4-1,-5 0 1,-1 0 0,-1 0-1,0 0 103,0 0 1,-1 5 0,3-1-1,2-1 1,2 0 0,2 0-1,0 1 0,0-1 1,3 3 0,-4-1-1,0-1 1,0 1 0,-2-1 81,-4-1 0,0-1 1,-6-2-1,-2 0 1,0 0-1,-2 0-29,1 0 1,-2 0-1,-2 0 1,-2 0-1,3 0 1,0 0-75,3 0 1,4 0 0,-1 0-1,0 0 1,1 0 0,1 0 0,2 0-57,2 0 0,1 0 0,1 0 0,-1 0 0,0 1 0,-1 2 0,-1 1-184,-3-1 0,0-1 0,1-1 0,-5 2 0,-2 2 0,-2-2 443,0-2 1,3-1-1,-1 0 1,0 0-1,1 0 1,-3 0-164,-3 0 1,4 0 0,-2 0 0,1 0 0,3 2 0,-2 1 0,1 1-320,-2-1 0,1 0 0,1 0 0,1 1 0,-3-1 0,1 0 128,1 2 1,-2-4-1,7 4 1,0-4 0,-1-1-1,2 0 1,-2 0 446,0 0 0,4 0 1,-3 0-1,2 0 1,-1 0-1,-3 0-356,-2 0 0,3 0 0,-1 0 0,-2 2 0,-2 1 0,-1 1 0,0-1-119,0-1 0,0-1 1,0 2-1,0 1 0,-1-1 1,-2-1-1,-2-2 187,2 0 1,-4 0 0,-1 0-1,0 0 1,-1 0 0,0 0 78,1 0 1,-4 0 0,5-2 0,-2-1 0,2-1 0,1 0 98,3-2 0,0 4 1,0-2-1,-3 2 0,0 2 1,0 0-1,3 0-785,2 0 1,1 2 0,-2 1 0,-1 3 0,-1 0 0,1-1 445,1-2 1,1 3-1,-2-1 1,0-2-1,1 0 1,4 0 289,1 1 1,-5 1 0,8-5 0,-1 0 0,1 0 0,1 0 0,2 0 95,-2 0 1,5 0 0,-3 0 0,1 0 0,1 0 0,-4 1-531,-1 3 0,1-1 1,-4 5-1,-1-2 0,1-2 1,-2 1-1,1 1 293,-2 1 1,1-4-1,2 3 1,2-2-1,-3 1 1,1-2 177,2-2 1,-2-1 0,4 0 0,1 0-1,-3 0 1,3 0 109,-1 0 0,-2 0 0,2 2 1,1 1-1,-3 1 0,3 0-741,-1 2 0,-2-3 0,2 6 1,0 2-1,-1-1 0,0 0 0,-3-1-1,-1 2 0,1-1 0,0 0 0,-2-2 0,4-1 0,-1-1 479,2 0 0,3-2 0,-2-4 0,2 0 0,3 0 0,-2 0 192,2 0 0,3 0 1,1-1-1,-1-2 1,1-1-1,-1-1 1,1 1-497,2-1 0,-6 1 0,4 4 0,2 0 0,0 0 0,2 0-9,1 0 0,-8-2 0,4-1 0,-1-1 0,-1-1 0,3 0 1,1-3 284,3 1 1,8-10 0,-5 4 0,3-3 0,2-3-1,-2-4 237,0-2 1,-30 12 0,1 0 0,28-13 0,-1 3 0,1 2 0,-3 2 0,2 1-193,2-1 1,-7 7 0,4-3 0,-4 2 0,-5 2-1,-1-1-4060,-2 1 3613,1 3 1,-3-2-1,-2 4 1,-3-1-1,-1-2 1,-1 0 51,-1 0 1,3 0-1,0-4 1,-2-1-1,1 1 1,-5 0 438,-2-1 0,4-3 0,-8-3 1,0 0-1,-2-4 0,0 0 0,-1 1-272,-2 0 1,-1 1-1,-1-5 1,0 1 0,-1 1-1,1 2-214,0 6 0,-2 2 1,-3 1-1,-3 1 1,-1 0-1,0 1 1,-3 2 132,-5 1 1,2 0-1,-5-4 1,1-1 294,-4 1 0,-2 4 0,-4 0 0,-1-1 0,-3-2 0,-3-3 0,-4-1-104,-3-2 0,-8 0 0,0 5 0,-5-2 0,-8-1 0,-6-3 0,-6-1-247,-3 1 0,-4 0 0,0 3 0,-1-4 0,-3 1 0,-3-2 161,1 1 0,-6 2 0,4-3 1,1 2-1,-3 1 0,3 0 0,-2 1 352,-2 0 0,6 2 1,-8 2-1,-2 0 1,-1-1-1,35 8 1,-1-1-123,-1 0 1,-1 1 0,-34-8-1,33 8 1,-2-1 0,-1 1-1,1 0 1,-2 1 0,-1 0-1,-2 0 1,0 1-184,-3-1 0,0 0 1,2 1-1,0 0 1,-4 1-1,-1-1 1,2 0-1,-1 0 1,1 1-1,0 1 1,1-2-1,0 2 1,3 0-1,0 1 22,3 0 1,0 0 0,-3 1 0,1 0 0,2 0 0,1 0 0,1 0 0,0 0 0,1 0 0,0 0 0,1 0 0,0-1 0,0-1-1,1 1 183,0-1 1,1-1-1,1 1 1,-1 0-1,-1 1 1,0 0 0,0 0-1,-1-1 1,0 0-1,0 0 1,-1 0-1,0 0 35,-2-2 0,1 2-159,3 1 0,0 0 0,-10-4 0,-1 0 0,4 2 0,0 1 0,0 1 0,0-1 0,-3 1 0,0 1 0,3 0 0,0 0-137,0 0 0,0 0 0,-2 0 0,1 0 0,2 0 0,1 1 0,1 1 1,1-1-1,0 2 0,0 0 0,2 0 0,1 0 0,-2 0 0,1 0 61,-1-1 0,2-1 1,-32 5-1,3-2 1,3-1-1,2-1 1,-1-2 246,0 0 1,3-2-1,1-1 1,-1-3 0,-1 1-1,-3-1 1,1 1 15,-1-1 1,1 5 0,7-4 0,1 4 0,-6 1 0,1 0-423,-3 0 0,-5 0 1,-1 0-1,2 0 0,1 0 1,1 0-1,0 0-11,1 0 1,2-2-1,-1-1 1,-5-3-1,-1 1 1,-3-3 560,0 1 0,7-1 0,-4-2 0,-1 1 0,-1-1 0,2-1 0,3 1-161,1 1 0,-2 5 0,-1-4 0,2 2 0,-2 3 0,2 2-416,0 1 0,1 0 1,-1 0-1,-1 1 0,-2 2 1,1 2-1,2-2 136,1-2 1,-1-1 0,0 0-1,-2 0 1,4 0 0,-3 0 274,1 0 0,6 0 1,-6 0-1,0-1 1,3-2-1,-3-2 1,2 2-96,1 2 0,-9 1 0,5 0 1,-6 0-1,37 0 0,-1 0 1,1 0-1,-1 0 0,0 0 1,0 0-225,0 0 0,-1 0 1,-34 4-1,32-1 1,0 0-1,0 0 1,1 0-1,0 1 1,1 0-1,-2-1 1,1 0 168,-1-1 1,1 1 0,1 2-1,0-1 1,-3-1 0,0-1 0,0-1-1,0 1 1,1-1 0,-1-1 0,-2 0-1,0 0 1,0 0 0,0 0 105,-1 0 0,0 0 0,1 0 0,1 0 1,3 0-1,1 0 0,-1 0 0,0 0 1,0 0-1,1 0 0,0 0 0,1 0 0,1 1 1,-1 0-181,-35 3 1,0 5 0,4 7-1,-2 4 1,35-11 0,0 1-1,-1 0 1,0 1-112,1-1 1,0 0-1,-1 1 1,1 0 0,0 2-1,1 0 1,-2-1 0,-1 1-1,1-1 1,-1 0 0,0 0-1,0 1 1,-1-1 0,1-1 224,-1 2 1,0 0-1,-1-1 1,-1-1-1,1 1 1,1 0-1,0-2 1,1 1-1,1-1 1,-1 0-1,2 0 1,0 0 143,-34 9 1,4 0-1,5-3 1,4 4 0,5 0-1,4 6 1,5 3-546,2 7 0,7 1 1,1 4-1,0 8 0,3 1 1,1 7-1,6-2-276,3 1 1,5 7 0,7-9 0,6 1 0,9-2 0,11-6 476,8-7 1,22 0 0,9-6 0,-21-17 0,1-1 0,7-2 0,0-1 0,4-3-1,0-1 151,1-1 1,1-1 0,9-1 0,0 1 0,0 0 0,0-1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3986 6797 29943,'-46'13'-549,"4"-4"0,-4 0 0,3 1 339,3 2 1,3 1 0,12-1 0,5-1-1,9-4 1,16-1 0,18-4 0,20-4-1,18-4 1,-24 3 0,3-1 0,5-1-1,2-1 436,5 0 1,2 0 0,8 2 0,2 0-1,3-1 1,1 1 0,1-1 0,0-1-1,2 1 1,2 0 0,0 0 0,2 0-1,-23 2 1,2 1 0,0-1 0,1 1 0,0-1-1,1 1 1,1 0 0,2 0 0,-1 0-78,2 0 0,1 0 1,-2 0-120,-7 0 0,-2 1 1,3 0-1,10-1 1,2 1-1,-2-1 1,-7 1-1,-1-1 1,0 1-1,0-1 1,0 2-1,-1-1 1,1 0-1,-2 1 0,1-1 1,22 1-1,-1 0-162,-4 0 1,0 0 0,0 0-1,-1 0 1,-7 0 0,0 0 0,-3 0-1,0-1 1,-3-1 0,0 1-1,-5-1 1,-1-1 0,-2 2 0,-1-1-1,-4 1 1,-1-1-442,-2 0 0,0 0 0,28 0 0,-16-2 0,-8 3 0,-10 1 573,-8 0 0,-3 0 0,-11 0 0,-3 0 0</inkml:trace>
  <inkml:trace contextRef="#ctx0" brushRef="#br0">4546 8116 28112,'8'0'-220,"1"2"0,2 1 340,1 1 0,5 1 0,3-5 1,-1 0-1,3 0 0,2 0 1,5 0-1,4 0 0,4 0 0,2 0 1,3 0-1,4 0 198,3 0 1,6 0 0,-6-2 0,1-1-1,2-1 1,-2-1 0,4 1 0,-1-1-136,3 2 1,1-3 0,-2 1-1,-1-1 1,1 0 0,-3 1-184,0-1 0,-2 5 0,1-4 0,-3 4 0,3 1 0,2 0-6,5 0 1,-2 4-1,6 1 1,1-1 0,0 1-1,1-1 0,0-1 1,7-1-1,-6-2 1,2 0-1,4 0 1,0-2 14,1-2 0,-1 1 1,-3-5-1,2 2 1,1 2-1,-1-1 1,-2 1-10,-1 1 0,-5 2 0,-1 1 0,-1 0 0,0 0 0,-1 1-246,-3 4 1,-1 0 0,-2 6 0,0-4 0,-1-1-1,-1-1 1,-2-1 98,1 0 1,0 1 0,2-5 0,0 0 0,4 0 0,2 0 0,3-2 447,-1-2 1,0 1 0,3-6 0,3-1-1,-4-1 1,0 3-356,-1 3 0,-4 2 0,4 0 0,-2-1 0,-1 1 0,-2 1 0,-1 2-680,-3 0 1,-3 5-1,1-1 1,-2 1 0,-1-1-1,-1 0 603,0-1 0,4 3 0,-1-1 0,3-2 1,1-2-1,1-1 0,2 0 373,6 0 1,-7 0-1,9 0 1,-1 0-311,0 0 1,-3 0 0,4 0-113,0 0 0,4 0 0,-6 0 1,2 0-1,-1 0 0,-2 0 15,-2 0 1,-1 5-1,-5-1 1,1-1 0,-1-1-1,0-2 1,1 0 331,-1 0 1,0 0 0,1 0-1,0 0 1,1-2 0,3-1-1,0-1 151,3 1 1,4-3 0,-5 0 0,3 0 0,2 0-1,-2 3-483,3 2 0,-1 1 0,1 0 0,1 0 0,0 0 0,-1 1 0,1 2-24,0 1 0,-5 5 0,-1-4 0,1-1 0,0 1 1,2-1 285,-5-1 1,-1-1-1,-3-2 1,1 0 0,-1 0-1,1 0 1,-1 0 127,0 0 0,1-5 1,0-1-1,-1-1 0,3-2 1,-1 2-1,4 2-315,0 4 1,-8 1-1,4 0 1,-1 0 0,0 0-1,2 0 1,0 0-103,-2 0 1,0 0-1,0 0 1,2 0 0,-1 0-1,-3 0 218,0 0 1,3 0-1,1 0 1,-2 0-1,1 0 1,-1 0-1,3-2 222,2-2 0,-3 2 0,4-2 0,2 1 0,-1 0 0,2-2-441,2 2 0,-8 6 0,8 3 0,-3 2 0,-4 1 0,0-1 0,-3 0-46,1-2 0,1 3 0,-2-5 1,-1-1-1,-3-1 0,-2-2 0,-2 0 259,-2 0 1,3 0 0,-5 0 0,-1-2-1,2-2 1,2-5 0,0-3-134,1-1 1,-6 4 0,3 1 0,-1 2 0,-1 3 0,-3 2-671,-3 1 1,-1 0-1,-6 0 1,-2 1-1,-1 4 1,-2 4-1,-4 4 833,-4 5 0,2-3 0,1 4 0</inkml:trace>
  <inkml:trace contextRef="#ctx0" brushRef="#br0">7385 12874 13442,'-5'-13'-1846,"1"-1"1925,1 1 0,2 0 0,1-1 0,0 1 0,1 1 0,2 2 0,3 1 0,3 0 0,4 0 1,3 2 362,1 1 0,6-3 0,3 5 0,0-1 0,5 1 0,0-1 0,5 2 0,1 2 0,5 1-399,-1 0 0,0 0 0,-1 0 0,0 1 0,0 2 0,0 2 0,0-2 0,0 0 51,0 1 0,0-1 0,0 4 1,0 1-1,0-1 0,0 4 0,0 0-40,0 3 1,0-1-1,0 0 1,0 1-1,2-2 1,1-2 202,1-1 1,8-6 0,0 1 0,4-2-1,2-2 1,0-2 0,1-1-13,2-1 1,-5-7-1,2 4 1,-4 0 0,0 1-1,-1 1-307,0 1 1,-5-1 0,-4 5-1,-2 0 1,-2 2 0,0 1 0,0 3-22,0 1 0,-5-2 1,1 2-1,1-1 0,3-2 1,3 1 336,1-1 1,1 1 0,-2-5 0,3 0 0,7 0 0,2-2 0,5-1-109,3-1 1,-3-2-1,10 3 1,-5-2-1,-3 3 1,2 0-345,1 2 0,2 0 0,-2 0 1,-1 2-1,-4 0 0,1 3 0,-2-1 53,1 2 0,-3-4 0,-2 2 1,0-2-1,0-2 0,-5 0 1,-2 0 166,-6 0 1,-3 0-1,-2 0 1,0 0-1,-4-2 1,-2-1 67,0-1-313,-3-1 0,5 5 0,-7 0 0,1 0 0,0 0 0,-2 0-925,-3 0 1,3 6-1,-3 3 1,2 3-1,0 1 1111,-2 1 1,-6 5 0,3 2 0</inkml:trace>
  <inkml:trace contextRef="#ctx0" brushRef="#br0">12397 13754 12027,'0'-14'-198,"0"7"1,-4 2 0,-1 10 0,2 4 0,3 1 0,6 1 0,6-4-1,6 0 873,2 1 0,9-1 0,5 2 1,4-5-1,5-2 0,10-2 0,8 0 1,10 0-397,-32 0 1,-1 0 0,2 2-1,0 0 1,6 1 0,2-1-1,1-1 1,1 1 0,1-1 0,2 1-1,-1-1 1,1 1 0,-1 0-1,-1 0 1,0 0 0,1-1-152,-1 0 0,1 0 0,1-1 0,-1 0 0,1 0 0,0 0 0,-2 0 0,0 0 0,-3 0 0,0 0 0,-2 0 0,0 0 0,-2-1 0,-1 0-198,0-1 1,0 0-1,-2 1 1,-2-1 0,35-7-1,-1-2 1,-4 0-1,-2-3-33,-5 1 1,-4 0 0,-8-2 0,-4-1 0,-3-4 0,-6 0-98,-3-4 1,-4-6 0,-8-2 0,-6-2 0,-5-3 0,-8-2-411,-6-1 447,-16 0 1,-11 5 0,-16 1 0,-10 1 0,21 17-1,-1 2 1,-7 0 0,-2 2-127,-3 0 1,-3 1-1,-5-1 1,-2 1-1,-3 1 1,-1 2 0,-5 0-1,-2 0 1,-4 0-1,-1 1 1,23 2-1,-1 1 1,0 0 0,-1-1-1,0 1 1,0-1 338,-1 1 0,0-1 1,1 1-1,1-1 1,0 1-1,0 0 0,-2-1 1,-1 1-1,0-1 1,2 1-1,0 0 0,0 0 1,1 1-1,-1 0 1,1 1-1,-22-1 1,2 1 159,1 1 0,1 1 1,4-1-1,2 2 1,6 0-1,2 2 1,2 2-1,2 2 1,2 3-1,1 4 1,5 1-1,1 2 50,1 3 1,2 2 0,5-2-1,2 1 1,-20 29 0,10 4-1,12 5 1,15 3-600,13 2 1,31 2 0,-5-35-1,6-2 1,5 1 0,4-1 0,9 1-1,4-1 1,5 0 0,3-3 0,9 0-1,2-2 339,-19-8 0,2-2 0,0 1 0,2 0 0,1 0 0,1-1 0,3 0 0</inkml:trace>
  <inkml:trace contextRef="#ctx0" brushRef="#br0">6225 16992 8236,'14'-7'71,"-6"-4"0,1 7 0,2-1 0,1 1 0,1 0 0,0 1 0,0 1 0,1 2 1,-1 0-1,0-1 0,2-2 0,2-2 34,0 2 1,1 2 0,-3-1-1,1-1 1,2-3 0,0 1-1,0-1 1,1 1 0,2 1 0,2-2 58,2-2 1,8 5 0,3-2 0,2 0-1,4 1 1,0 1 0,4 1 0,3 1-1,6-2 1,4-2 0,4 2 0,-3 2-88,0 1 1,6 0-1,-2 0 1,-2 0 0,0 0-1,-2 0 1,2-2-1,0-1 91,2-1 1,-1 0-1,-6 4 1,0 0-1,0 0 1,-1 0-110,2 0 1,-4 0 0,4 0-1,-3 0 1,0 1 0,1 2 0,2 1 1,-2-1 1,-1-1 0,-2-1 0,4 2 0,2 2 0,5-2 0,-2-2 91,-2-1 1,7-1 0,-2-2 0,0-2 0,4 2 0,-3 2-226,4 1 0,-2 0 1,-3 0-1,-1 0 1,2 0-1,0 0 1,0 1 6,-2 4 1,-6-2 0,1 4-1,-1-1 1,0-1 0,-1-1 116,3 0 1,-3 1 0,7-5 0,3 0 0,-2 0-1,3 0 1,-1-2 119,2-2 1,4 1 0,-4-4-1,-2-1 1,1 2 0,-4 0-213,-3 3 1,4 2 0,-12 1 0,2 0 0,-2 0 0,-4 1 0,-4 2 0,-6 3-563,-3 2 0,1-5 0,-6 3 0,-3-2 0,-3 2 1,-4 0 112,-2 0 0,4 0 0,-6-3 0,-2 3 0,-3-1 0,-4 3 489,-3-1 0,12 2 0,-2 4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9118 5824 17906,'-15'-40'-1498,"11"-3"1,18 3-1,13 7 1707,12 8 1,18 6 0,-19 11 0,1 1 0,8-1 0,3-2 0,10-1 0,3-1 0,7-2 0,3 0 0,-19 3 0,1 1 0,1 0 0,2-1 0,0 2 0,2-1 0,3 0 0,2 0 0,-1 0 0,3 0 0,0 1 0,1-1 0,2 0 0,1 0 0,0 0 0,0 1 0,1 1 0,-1 0 0,2 1 0,-1 0 0,1 2 0,0 0 0,-1 0 0,1 1-78,-1 1 1,0 0-1,0 0 1,3 0-1,0-1 1,0 1 0,0 1-1,0 1 1,-1 0-1,-1-1 1,0 1 0,-1 1-1,-3-1 1,0 1-1,-2 1 1,-3-1 0,0 1-1,-2 1 1,-2-1-1,-1 1 1,0 1 0,-3-1-1,-1 0 1,0 1-310,-2 0 1,1 1 0,-1-1 0,-2 0 0,0-1 0,-1 1 0,19 1 0,-2 1 0,-4 0 0,-1 0 0,-4 1 0,-2 0 0,-3 1 0,-1 1 0,-2 0 0,-2 0-1049,-3 0 0,-1 2 1,-7 1-1,0 1 0,29 9 1225,-5 0 0,0 0 0,-12-4 0,3 4 0</inkml:trace>
  <inkml:trace contextRef="#ctx0" brushRef="#br0">4132 6877 13477,'20'-31'-145,"17"1"0,19-13 1,-18 23-1,2 2 1,7 0-1,1 3 150,5 1 1,2 0 0,9-1 0,1 0 174,-1 4 1,1 0 0,-12 3 0,3 0-1,-1 0 1,2 0 0,1 0 0,-1 1-1,1 0 1,0 0 0,0 0 0,1 0 0,0 1-1,0 0 1,-1 0 0,-1 1 0,0-1-1,3 1 1,0 0 0,1 1 0,-2-1 0,1 2-1,0-1 1,2 0 0,1 1 0,0-1-1,-2 2 1,0-1 0,-1 1 0,2 0 0,0 0-1,-1 0-390,1 1 1,0 0 0,-2 0-1,-6 1 1,-2 0 0,1 0-1,3 1 1,0 0 0,0 0 209,-3 0 0,-2 1 0,1 0 0,-1-1 0,0 1 0,-1-1 0,21-1 0,-1 0 0</inkml:trace>
  <inkml:trace contextRef="#ctx0" brushRef="#br0">15610 8356 8471,'6'-38'0,"-4"9"0,6-2 15,-2 11 0,-3 11 0,-8 4 0,-4 4 0,-4 1 0,-5-2 0,-4-1 1,-5-3-1,-2 1 0,-4-3 0,1 2 42,-1 0 0,-2 2 0,2 4 0,-1 0 0,-2 0 1,2 0-1,2-2 290,-1-2 1,3 2 0,-4-2 0,0 3 0,0 1 0,-3 0-277,-1 0 0,-4 0 0,-4-2 0,-7-1 0,-6-1 0,-5 1-306,-3 1 0,4-4 1,-8-1-1,4-2 0,6 0 1,7 0 282,3 2 0,7-4 0,-2 6 0,3-1 0,4-2 0,1 2 69,-1 0 1,-2-3 0,-2 4 0,-2-1 0,3-2 0,-1 2 0,-2-1-72,-4 0 1,-4 2 0,-5-2 0,-3-1 0,-2 2 0,-1-1-97,0 0 1,-2-1 0,8-2 0,2 2-1,1 1 1,5 1 111,5 0 0,1-3 1,8 3-1,-1 0 0,2-1 1,3 1-8,4 0 1,2 0 0,-1 3 0,0-1-1,1 1 1,-1 0-19,0-2-38,-5 4 0,-2-6 1,-8 4-1,-1-2 0,-3 1 1,-4-1-19,-9 1 1,7-5-1,-9 4 1,3 3 0,5-1-1,0 0 1,2-2 46,1 2 1,-3 2 0,7 1 0,0 0 0,-3 0 0,0 0 26,-1 0 0,-4 0 1,9 0-1,-1 0 1,-2 0-1,1 1-93,-4 4 1,0-2 0,-3 4 0,1 0 0,-2 1-1,0 1-25,2-2 63,-3 5 1,8-9 0,-3 4 0,0 1 0,4-2 0,-1 1 35,1 0 0,-2-2 1,-3 2-1,2 1 1,3-2-1,-1 1-28,1 0 0,-7 2 0,-3 5 0,-1-1 1,0 0-1,-3 2 0,-1 1-19,-1 2 0,-4 0 1,6-3-1,0 0 1,-1 1-1,4-3 74,1-1 0,0 3 1,3-6-1,-1 3 0,1 1 1,7 0-1,4 1-17,3-1 0,6 0 0,3 1 0,3-1 0,3 2 0,1 2-272,2 6 0,4-1 0,-3 3 0,3 3 0,5 2 0,4 1 0,2 1 14,-1 2 0,5 1 0,-1 0 0,4-4 0,4-1 0,5-1 281,3 3 1,3-1-1,4-3 1,8 1-1,8 2 1,10-1 189,8-2 0,12-1 0,-26-14 0,2 1 0,4-1 0,2 0 1,7 1-1,2-1 0,5 0 0,2 0 0,5 0 0,2 0-120,1-2 1,2 0 0,-23-2 0,1 0 0,0 0 0,2-1 0,0 0-1,1 1 1,3 0 0,0 1 0,1 0 0,0 1 0,-1-1 0,1 0-1,2 1 1,-1-1 0,1 1-236,2-1 1,-1 0 0,0 1 0,-1 0 0,0 1-1,1 0 1,5-1 0,2 0 0,1 0 0,0 0-1,1-1 1,0 1 0,0 0 0,1 0 0,-1 0 0,2-1-1,0-1 1,-1 0 0,0-1 0,0 0 0,0 0 90,0-2 0,0 0 0,1-1 0,0 2 0,1-1 0,-1-1 0,1 0 0,-1 0 0,0-1 1,-1-1-1,0-1 0,0 0 0,-1-1 0,0 0 0,0-2 0,0 1 0,0-2 0,-1 0 116,0 0 0,0-1 0,0-1 0,3 0 0,1 0 0,-1-1 0,-2-1 0,1 0 0,0 0 0,-1-1 0,1 0 0,-1-1 0,1 0 0,-1-1 0,0 1 0,-1-1 0,0-1 0,0 1-79,-1-2 1,-1 1-1,1-1 1,2 2-1,0-1 1,0 0-1,-3-1 1,0-1 0,-1 1-1,0 0 1,-1 0-1,0 0 1,-4 1-1,0 0 1,-1 1 0,-4-1-1,-2 1 1,0-1-1,-3 2 1,0-1-1,-2 0-279,24-4 1,-3-1 0,-11 1 0,-1-1 0,-2 1 0,0 0 0,-6 0 0,-2-1 0,-6 1 0,-3-1-1,31-12 1,-14-1-11,-10 1 0,-10-7 0,-19-6 1,-11-6-1,-15-12 0,-17-5 216,7 28 0,-4 0 1,-12-6-1,-5 0 1,-6-1-1,-3 2 1,-6-2-1,-4 1 1,15 11-1,-2 2 1,0 0-1,-4-1 1,-1 1-1,-1 0-111,-3 0 0,-1 0 1,-2 1-1,-6 0 1,-2 1-1,-1 1 1,4 2-1,-1 1 1,0 2-1,-1-1 1,-1 1-1,0 1 0,-2 1 1,-1 0-1,0 1 1,1 1-1,-1 1 1,-1 1-1,-4 1 1,0 2-1,-2 0-134,18 3 0,-1 1 0,0 1 0,0 1 0,2 0 0,1 1 0,0 1 1,-2 0-1,-6 1 0,-2 0 0,0 0 0,0 1 0,1 1 0,-1 0 0,1 2 1,-1 0 285,0 1 0,0 2 0,-1 0 0,1 0 0,-1 0 0,1-1 0</inkml:trace>
  <inkml:trace contextRef="#ctx0" brushRef="#br0">3652 9969 8438,'-20'-46'0,"5"10"0,6 2 482,-1 9 0,5 12 0,5 7 0,9 1 0,7 1 0,8 1 0,7 0 0,8 0 0,7-1-350,5 1 0,-5 1 1,9 2-1,-2 0 1,1 0-1,-2 0-132,-1 0 0,1 0 0,2 0 0</inkml:trace>
  <inkml:trace contextRef="#ctx0" brushRef="#br0">4212 9769 13259,'-19'-27'-391,"6"1"0,5 6 0,10 20 423,2 8 1,-1 9 0,5 6 0,-2 2 0,-3 1-1,-2 1 1,-1 1 0,-1 3-839,-4 5 1,-8 4 0,-9 3 807,-4 1 0,-6-5 0,-2-7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3626 7357 12794,'-8'-20'-503,"-3"3"1,3-3 0,-1 8 612,0 5 0,0 3 0,-4 4 0,1 1 0,6 4 0,9 2 0,12 0 0,9-2 0,10-4 1,6-1 247,4 0 0,8 0 0,0 0 1,4-1-1,2-2 0,-2-3 0,-1 0 1,-4 0-1,-6 3-822,-6 2 1,-5 1 0,-7 0 0,-2 0 0,-3 0 0,-4 1 490,-3 4 1,-8-10 0,-1 4 0</inkml:trace>
  <inkml:trace contextRef="#ctx0" brushRef="#br0">4412 7143 9931,'14'-29'0,"2"-7"0,3-1 1089,3 5 1,-1 14-969,-12 18 1,-5 12 0,-8 11 0,-6 7 0,-7 6 0,-6 2 0,-6 2 0,-3 1-664,-2 4 0,3-4 1,-5 4-1,1-5 1,1-5-1,1-4 298,0-2 1,7-9 0,-1-2-1,8-3 1,4-3 340,2-3 1,-1-3 0,1-6 0</inkml:trace>
  <inkml:trace contextRef="#ctx0" brushRef="#br0">6199 9516 18081,'8'0'-383,"1"0"1,2 0 472,1 0 0,1 0 1,0 0-1,1 0 0,-1 0 1,2 0-1,1 0 0,3 0 1,0 0-1,2-2 1,0-1-1,3-1 0,1 1-60,1 1 0,1-2 0,0-1 1,-1 2-1,1 2 0,0-1 1,-1-1-1,1-1 0,1 1 185,3 2 0,-3 1 0,4 0 0,-4 0 0,-2 0 1,3 0-1,0 0 2,2 0 0,5 0 1,-4 0-1,2 0 1,2 0-1,0 0-279,-1 0 0,-1 0 0,3 0 0,-1 0 0,1 0 0,1 0 55,2 0 1,-1 0 0,-2 0-1,-2 0 1,2 0 0,0 0 28,-1 0 0,1 0 0,-4 0 0,1 0 0,3 0 0,0 0 0,1 1-94,2 4 0,-7-4 0,7 5 0,-2-2 0,-1 1 0,2-2 153,1-2 1,-8-1 0,8 0 0,0 0 0,0 0 0,3 0 0,-1 0 146,1 0 1,4 0-1,-2 0 1,-3 0 0,0 0-1,-4 0-180,-2 0 0,3 0 0,-4 0 1,4 0-1,1 0 0,-2 0-137,-2 0 0,7 5 1,-3-1-1,1-1 1,2 0-1,0 0 0,3 1 138,1-1 1,-2-1-1,4-2 1,1 0 0,2 0-1,1-2 1,0-1 214,1-1 0,-1 0 1,0 4-1,-1 0 0,-1 0 1,-4 0-1,-1 0-313,-3 0 1,0 1 0,-2 2 0,2 3-1,-3 0 1,2 0-1344,-1-3 1304,-8 4 0,11-5 1,-8 4-1,2-2 0,2 0 1,0-1 243,0-1 0,0-2 0,2 0 0,1 0 0,1 0 0,-1 0 71,-2 0 0,2 0 0,0 0 0,-1 0 0,1 0 0,-2 0 0,2 0-406,2 0 0,-7 1 0,5 2 0,2 2 1,-1-1-1,2 1 0,-2-1 120,2-1 0,0-1 0,5-2 0,-3 0 0,3 0 0,-1 0 338,-1 0 1,6 0-1,-3 0 1,1-2-1,3-1 1,-1-3-271,0-1 0,-2 4 0,0-2 1,1 4-1,-1 1 0,-1-2 1,-2-1-363,-1-1 0,-6 0 0,2 4 0,-2 0 0,-2 0 0,0 0 0,-2 0 458,0 0 1,-1-2-1,2-1 1,0-3-1,1 0 1,1-1 118,-2-1 1,7 4 0,-5-5 0,2 0-1,2 0 1,-3 0-224,-1-1 0,-2 0 0,-2-1 0,-2 3 0,-4-1 0,-1 0 0,0 1-437,-1 2 1,-3-4 0,-5 3-1,-3-2 1,-1 0 0,0-1-1,-2-2 309,-1-2 0,-3 1 1,-2 0-1,-1-1 0,1 0 1,2-4 135,1-4 0,1 2 0,-1 1 1,0 1-1,1 1 0,-2 0-150,-3 2 1,1-2 0,-6-1 0,-1 2 0,-1 1 0,-4 1-261,-2 1 1,-4-2-1,-6 1 1,-4-3 0,-3 2-1,-1-1 248,0 1 1,1 1 0,-3 2 0,2 1-1,0 2 1,0 1 0,-1-1 345,0 0 0,-1 1 0,-1-2 0,1 1 1,-3 0-1,1 0 7,-4 0 1,-1 5 0,0-5 0,-5 0-1,-4 0 1,-3 2 0,-2 0-275,-3-1 0,4 4 0,-4-4 0,2 1 0,3 1 0,2-1 163,1-1 0,0 4 1,0-4-1,2 1 1,0 1-1,3-1 1,-2 1 111,-2 0 1,1-3 0,-1 4 0,1 2 0,-4 1 0,-1-1-402,-2-2 0,-3 1 0,-5 4 0,-1 0 0,3 0 0,0 0 0,4 0-62,1 0 1,-3 0 0,5 0 0,-1 0 0,1 0 0,-1 0 189,2 0 0,0 0 0,1 0 1,-4-2-1,1-1 0,1-1 0,2 1 500,-1 1 1,-4 2-1,1-1 1,0-2-1,-3-2 1,0 2-517,-1 2 0,-6 1 1,4 0-1,-4 0 0,-2 0 1,0 0-1,0 0-94,2 0 0,1 0 1,2 0-1,0 0 1,1 0-1,1 0 286,2 0 1,7 0 0,-3 0 0,2-1 0,0-2 0,-3-3 0,-1 0 155,-3 0 1,-2-3 0,-3 4-1,0 2 1,-1 1 0,1-1-303,-1-2 0,-1 1 0,4 4 0,0 0 1,-1 0-1,0 0 0,-3 0-301,0 0 1,2 0 0,4 0 0,0 0 0,2 0 0,0 0 332,1 0 0,4 0 0,-3 0 0,-1-2 0,2-1 1,-1-3 302,0-1 0,1 0 1,-3-4-1,0 4 1,3-1-1,-1 2 1,-1 0-345,-1 4 0,2 0 1,-3 1-1,2-2 1,1-2-1,-1 2 0,-2 2-127,-2 1 1,3 0 0,0 0 0,-1 0-1,0 0 1,-1 0 284,2 0 0,9 0 0,-3 0 0,1 0 1,2 0-1,1 0 0,5 0 6,1 0 0,-2 0 1,2 0-1,1 0 0,-2 0 1,1 0-1,-1 0-276,0 0 1,-3 0 0,-6 1 0,-2 2-1,1 3 1,-2 1-139,-3 4 0,-3 1 1,-1 1-1,0 0 1,1 1-1,2-1 1,2 0 429,2 1 0,-3-2 1,5-2-1,2-1 0,4 0 1,4 0-29,1-1 0,2 1 0,5 5 0,-1-1 0,0 2 0,2 1 0,1 3-369,2 2 1,6 1 0,-2 5 0,3 0 0,3-1 0,4 2 36,3 3 1,4-2 0,4 2-1,5-3 1,10-2 0,9 1 0,8 0 300,10-1 0,10 1 0,8-2 0,7-1 0,-30-13 0,1-1 0,1 0 0,1-1-295,1-1 1,1 0 0,1 2-1,0-1 1,-3 0 0,-1 0-1,1 0 1,-1-1 227,-2-1 1,1 0 0,4 3-1,-1 0 1,-3 0 0,0 0-1</inkml:trace>
  <inkml:trace contextRef="#ctx0" brushRef="#br0">2973 10289 20420,'-8'-55'-1064,"4"15"0,10 19 1,6 9-1,4 8 1,2 2 1375,1 2 1,-3 0 0,8 0 0,3 0 0,5 0 0,7 0-1,8 0 1,6 0 0,8 0 0,1 0 0,3 0 0,-2 0-1,-3 0 1,-3 0-1,-7 0 1,-3 0-1,-1 0 1,-3 0-1,-1 0 1,-4 0-180,-2 0 0,8 0 0,-2 0 1</inkml:trace>
  <inkml:trace contextRef="#ctx0" brushRef="#br0">3839 10062 8485,'2'-30'270,"2"4"1,9 4 0,11 13 0,6 4 101,5 4 1,8 1-1,3 0 1,1 0 0,5 0-1,3 0 1,1 0-1,-4 0-571,-6 0 1,-6 6-1,-6 3 1,-7 2 0,-9 4-1,-8 1-339,-6 2 0,-15 6 0,-13-2 0,-13 3 0,-12 2 538,-7 0 0,-5-1 0,-6 1 0</inkml:trace>
  <inkml:trace contextRef="#ctx0" brushRef="#br0">2413 11155 23739,'-28'-33'-1496,"-2"1"1,12-5 0,2 4 1680,1 5 0,8 0 0,2 10 0,4 2 1,2 2-1,4 4 0,7 3 0,8 1 1,11 1-1,9 1 0,9-1 9,9 2 0,3 2 0,4 1 0,5 0 0,2 0 0,-34 1 0,1-1 0,0 2 0,-1-1 0,1 2 0,1 0 0,-1 0 0,0 0-206,2 0 1,0 0 0,-3 2-1,1-1 1,32 2 0,-5 0-1,-3 0 1,-6-3 0,-3 0-356,-5 1 0,-9-2 0,-9 2 1,-3-2-1,-3-2 472,-3 0 0,3-6 0,-4-2 0</inkml:trace>
  <inkml:trace contextRef="#ctx0" brushRef="#br0">3612 10888 23741,'-7'-34'-2031,"9"-1"0,11 10 0,6 7 2599,2 6 0,8 9 0,0-2 0,3 4 1,5 2-1,0 2 0,0 3 0,-3 2-802,-1 2 1,1 2 0,-7 1 0,-7 2 0,-5 3 0,-6 4-185,-4 3 0,-20 6 1,-12 2-1,-11 1 1,-13 3-1,-4 0-33,-4-1 1,-3 5 0,29-22 0,-1 1 439,1 0 1,1 1-1,2 3 1,-1 2-1,-5 5 1,0-1-1</inkml:trace>
  <inkml:trace contextRef="#ctx0" brushRef="#br0">5625 14966 8482,'-7'-47'0,"1"7"255,6 19 0,1 9 0,5 12 0,6 0 0,8 0 0,5 0 0,9 0 0,9 0 0,10 2 0,6 1 116,2 1 1,13 11 0,-36-8-1,0-1 1,3 2 0,2 1-1,5 0 1,0 1 0,2 1-1,1 0 1,2 2 0,1 1-1,-1 0 1,0 1 0,4 1-1,0 0-322,4-1 0,-2-1 1,-6 0-1,-1 0 1,6 0-1,0-1 1,-2 0-1,-1-1 1,-1 0-1,0-2 1,1 0-1,0-2 1,-3-1-1,-1-1-334,2-1 0,-2-1 1,-2 0-1,-2-2 0,1-1 1,-1-2-1,-3 1 1,-2 0-1,-1 0 0,-2-1 1,32-5-1,-4-6-177,-8-4 0,-9-2 1,-7 6-1,-6 2 0,-5 2 462,-4 2 0,-8 8 0,0 5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height" value="0.053" units="cm"/>
      <inkml:brushProperty name="color" value="#FF0000"/>
    </inkml:brush>
  </inkml:definitions>
  <inkml:trace contextRef="#ctx0" brushRef="#br0">2013 5118 29904,'6'-42'-3277,"1"7"0,2 6 0,-2 7 3071,-1 5 1,3 6 0,-3 2 0,2-1 0,3 0 0,4-1 0,5 4 0,0 1-1,5 3 743,5 1 0,6-2 0,7-2 0,2 0 0,4-1 1,6 1-1,3-2 0,3 1 0,-2-3 2045,2-2-2353,5-2 0,-11 1 0,3 1 0,-3 2 0,-4 1 0,-2 0 0,-6 2-548,-6 2 1,-1 4 0,-8 1 0,-4 0 0,-4 0-470,-3 0 1,-8 6-1,-6 3 1,-6 2-1,-6 3 370,-3-1 0,-1 6 0,-1 2 0</inkml:trace>
  <inkml:trace contextRef="#ctx0" brushRef="#br0">3026 4784 30193,'-7'-26'-3260,"2"-1"1,4 6 0,2 4 3445,4 2 0,-2 6 0,5 2 0,4-1 0,5 1 0,5-2 0,4 0 0,4 2 152,1 1 1,6-3-1,-3 4 1,2 2-1,-2 2 1,-3 2-288,-6 4 1,0 2 0,-7 8 0,-2 1 0,-2 4-1,-5 0-606,-5 4 0,-2 7 0,-5 5 0,-5 2 0,-7 2 0,-4 0 1,-6 0 195,-5 0 1,2-4 0,-3-2 0,4-2-1,5-2 1,4-2 195,4-1 1,6-7 0,2 0-1</inkml:trace>
  <inkml:trace contextRef="#ctx0" brushRef="#br0">7652 7170 23204,'0'-13'-6913,"0"4"4609,0 0 2559,5 6 0,-2-3 0,6 6 1,3 0-1,3 0 0,3 0 1,-1 0-1,1 0 0,2 0 1,0 2-1,4 0 0,3 3 1748,4-2-1749,-3-2 0,6 4 0,-4-1 0,2-1 0,2-1 0,3-2 1,3 0-1,3 0-53,2 0 1,5 0-1,-1 0 1,1 0-1,1 0 1,-3 0 0,3 0-1,-1 0-386,-1 0 0,6 4 0,-3 2 0,1 0 0,2 0 0,-3-2 97,-2 2 1,2-4 0,3 2-1,-4-1 1,0 0 0,-2 2 0,0-2 584,1-2 1,-3-1 0,1 0 0,-1 0 0,-1-1 0,1-2 0,-1-2-73,0 2 0,5 2 1,-4 1-1,2 1 1,0 2-1,0 2-661,-2-2 0,3 2 0,-4 0 1,2-2-1,1-2 0,-1-1 0,0 0 314,-2 0 1,0 0 0,-3 0 0,1 0 0,-1-1 0,-1-2 175,-2-2 0,-1 0 0,1 2 0,0-2 1,-1 1-1,-2-1 0,-1 1-232,1 1 0,0 1 1,1 2-1,-1-1 1,3-2-1,0-2-156,3 2 1,4 2 0,-1 1 0,0 0 0,2 0 0,-2 0 0,0 0 277,-4 0 0,1-4 0,0-1 0,2 2 0,-2 2 0,0-1-87,1-2 0,-2 2 0,2-2 1,-2 2-1,-2 2 0,1 0 0,0 0-307,-1 0 0,6 0 1,-7 0-1,1 2 1,3 1-1,-2 1 122,1-1 0,2 3 0,1-1 1,-2-2-1,0-1 0,0 1 0,-1 2 356,-3-2 0,2-2 1,-2-1-1,4 0 0,0-1 1,-2-2 1131,-1-2-1390,0 1 0,0 4 0,0 0 1,0 0-1,-1 0 0,-2 0-137,-2 0 1,1 0 0,2 0 0,-1 0 0,-1 0 0,1 0 113,2 0 1,1 0 0,0 1-1,0 2 1,-1 2 0,0-2 0,0-2 247,1-1 0,-3 0 0,7 0 0,-3 0 0,-2 0 0,-1 0-34,2 0 0,-3 0 0,8 0 0,-4 0 0,-1 0 0,0 0 1,0 0-335,0 0 0,5 0 0,-1 0 0,-1 0 0,0 0 0,0 0 0,2 0 210,-3 0 1,1 0-1,0 0 1,3 0-1,0 0 1,0 0 177,-3 0 1,3 0 0,0 0-1,1-1 1,4-2 0,0-2 0,4 2-323,3 2 1,-3 2 0,4 2 0,-3 2 0,-1-1 0,-3 1-54,0-1 0,0 1 0,1-5 0,-1 0 0,-2 0-314,-1 0 0,-4 0 799,3 0 1,-3 0-57,4 0 1,-9 0 0,3 0 0,1 0 0,1 0-250,0 0 0,4 0 1,-4 0-1,-1 0 0,2 0 1,1 0-1,2 0-246,0 0 1,0 0 0,4 0-1,1 0 1,-1 1 0,2 2 113,3 2 1,-12-1 0,2-4-1,1 0 1,2 0 0,2 0 0,0 0 414,1 0 0,-1 0 1,-1 0-1,-2 0 0,-1-1 1,0-2-232,-2-2 1,4 1 0,-5 4 0,0 0-1,1 0 1,0 0 0,4 0-337,0 0 0,3 0 0,-1 0 0,-1 0 1,-2 0-1,-1 0 217,2 0 0,-4-2 0,2-1 0,0-1 1,-2-1-1,-1 1 0,-2-2 180,1-1 0,-1 2 0,-2-2 0,1 1 0,3 1 0,1 1 1,3-1-355,2 3 1,2 0 0,-1 2 0,0 2-1,2 0 1,1 4-97,2 2 1,-2-1 0,-5 4 0,-2-4 0,-1-1 0,0-3 0,-4-2 190,-2-1 0,-2 0 0,0 0 0,-2 0 0,-1 0 0,-4-1-388,-5-4 0,0-1 1,-9-4-1,-1 1 283,-3-1 0,7-8 0,-7-3 1</inkml:trace>
  <inkml:trace contextRef="#ctx0" brushRef="#br0">5799 7197 29110,'-14'-12'-761,"1"3"0,4-1 1,2 4-1,2-2 0,7-1 1,5 2 1719,5 3 0,-3 2 1,0 2-1,1 2 0,2 2 1,0 5-1064,-3 3 0,-2 5 0,-4 1 1,1-1-1,-1-3 0,-1 1 0,-2 1-532,0 2 0,-5 0 1,1-5-1,1 1 0,2-1 237,1 0 1,0-2 0,0-7 386,0-8 0,-5-11 1,-1-4-1,-1-2 1,-4-3-1,1-1 9,1-2 0,-1 5 1,5 1-1,1 2 1,0 3-1,-1 1-1589,2 2 0,2 4 0,2 1 1816,4 2 1,3 6 0,10 6 0,4 0-1,4 0 1,0-1-101,1 1 1,0-5 0,-1 4 0,1-4 0,-2-1 0,-1 0 392,-2 0 0,0 6 1,5 1-1</inkml:trace>
  <inkml:trace contextRef="#ctx0" brushRef="#br0">3333 8796 31247,'-14'0'-126,"1"0"0,0 0-170,-1 0 1,4 0 0,7 0-1,12 0 1,10 0 701,6 0 0,8-5 0,1 0 0,3-1 0,1 0 0,5 3 0,3 1 1,6 2-407,4 0 0,-5 0 0,1 0 0,-5 0 0,-4 2 0,-3 1-883,-5 1 0,-2 2 0,-8-3 1,-3 1-1,-4-1 648,-3-1-99,-8-2 1,-1-12 0,-6-3-1</inkml:trace>
  <inkml:trace contextRef="#ctx0" brushRef="#br0">4186 8649 30763,'20'0'-535,"4"-9"0,-6-1 0,-2 1 729,-1 2 0,-3 1 0,-2 3 0,-2 0 0,-2 4 0,-4 7-4679,0 4 3963,-2 1 0,-2 0 0,-2 1 0,-5 0 0,-4 3 0,-3 2 25,-2 2 0,-6-1 0,2 4 1,-2-3-1,-1 0 0,1-2 542,1 0 0,-11-1 0,5-5 0</inkml:trace>
  <inkml:trace contextRef="#ctx0" brushRef="#br0">5785 9142 29767,'-13'-32'-3609,"6"8"0,1-1 3620,0 4 1,3 3-1,-6 7 1,-3 2-1,-3 4 1,-3 4-1,1 1 1,-3 0-1,-2 1 1,-4 2-1,-4 3-117,-1 2 1,-6 0-1,3 4 1,-2-1 0,2-4-1,1-1 1,2-3 576,-1-2 0,4-1 0,-3 0 0,2 0 0,3 0 0,-1 0 0,0 0-133,1 0 0,1 0 1,-1 0-1,3 0 1,-4 0-1,2 2 1,-3 2-261,0 5 0,5 0 1,-5 3-1,2 3 0,2 0 1,0-1-478,3 0 0,2 4 0,7-1 1,2 0-1,3-3 0,1 1 1,3 1 140,1 2 1,2 0 0,0-5-1,2 2 1,1 1 0,3 4 425,1 0 0,2-3 0,4 2 0,2 0 0,1 3 0,4 4-317,0 0 1,3 1 0,5 1 0,1 2 0,4 1 0,-1-2 94,1 0 0,8-3 0,1 1 0,4-2 0,4-3 0,2-4 0,1-3 356,1-2 1,1-4 0,1-2 0,2 1 0,-1-2 0,1 0 12,0-3 1,0 3 0,-4-1-1,4 1 1,3 2 0,1-2 0,-1 1-390,-2 1 0,8-6 1,-2 3-1,0-2 1,3 0-1,-3 1 281,1-1 1,6-1 0,-4-2-1,2 0 1,1 0 0,-3 0 467,2 0 1,-1-5-1,-2 1 1,0 1 0,1 1-1,1 1-271,2-4-404,-32 5 0,-1-1 0,31-5 0,2 6 0,-2 0 0,1 0 0,3 2 0,1 2 0,-8-3 0,5 4 0,2-2 0,-1 0 0,1 1 0,-2-1 0,0-1 0,3-2 0,-4 0 0,-5 0 0,0-2 0,-4-1 0,1-1 0,3-5 0,-5 5 0,-1-1 0,3 1 0,-1-1 0,-2 2 0,8 3 0,-11 3 0,3 2 0,0-1 0,-1 1 0,3 0 0,4 3 0,-6-1 0,7 2 0,-4-3 0,-3-1 0,0-1 0,-3-1 0,4-2 0,-2-1 0,-1 0 0,1 0 0,1 0 0,1 0 0,-1 0 0,-6 0 0,-4 0 0,0 0 0,0 0 0,0 2 0,1 2 0,0-2 0,1 4 0,-4-2 0,0 1 0,-1-2 0,0-2 0,-1 3 0,-2 1 0,3-2 0,4-2 0,0-1 0,2 0 0,0 0 0,1 0 0,-1 0 0,-1 0 0,-3 0 0,3 0 0,1 0 0,1 0 0,0 0 0,1 0 0,-1 0 0,0 2 0,1 1 0,-1 1 0,0 2 0,0-3 0,1 2 0,-2-1 0,-1 0 0,3 1 0,-8-1 0,9-4 0,-1 0 0,3 0 0,0 0 0,3 0 0,-6 0 0,4 0 0,-3 0 0,-2 0 0,1 0 0,-1 0 0,-1 0 0,-2 0 0,-2 0 0,-1 0 0,0 2 0,4 1-67,1 1 0,-4 2 0,1-3 0,2 2 0,-1-2 0,0-2 0,-1-1 107,2 0 0,-4 0 1,2 0-1,1 0 0,2 0 1,0-1-4,-3-4 1,7-2 0,-3-5 0,2 1 0,0 3 0,-3-3-38,-3-1 0,1-1 0,-4 0 0,0-1 0,1 1 0,-2 0-528,-4-1 1,5 1-1,-7 0 1,-1-1-1,2 1 1,-4 0-1,-1-2-1103,-1-3 1391,-4 3 1,2-4 0,-5 4 0,-2-2 0,-1-6 0,-3-2 269,-2-1 1,-1-6-1,-5 0 1,0-1-1,-1 1 1,-1 2-1463,-2 2 873,-7 1 1,4 5 0,-6 1 0,2 1 0,1 0 0,1 0 0,-1 0 24,-1 1 1,-2 1-1,-2 5 1,-1 0-1,-3 1 1,-1 1 515,-3 3 0,-2 0 0,-3-2 0,-1 2 0,-4 1 0,0 0 243,-4-4 1,-1 1-1,-3 0 1,-2 1 0,-3-2-1,-1-1-74,-3-1 0,-6 1 0,-4 2 1,-2 1-1,-6-1 0,-1-1-72,-5 2 0,-4-1 0,6 4 0,0 0 0,-2 0 0,2 3 0,1 0 156,6-1 1,-1 2 0,5-2-1,-1 2 1,2 2 0,1 0-1,2 0 223,-2 0 1,0 0 0,-6-1 0,-1-2 0,-6-1 0,-7-1-244,-5-1 1,3 5 0,-4-4 0,-1 4-1,-3 1 1,38 0 0,-1 0 0,-36 0-106,4 0 1,3 0 0,1 0 0,0 0-1,1 0 1,-1 0 0,2-2-91,3-2 1,-4 2 0,4-3 0,-1 0 0,-3-1 0,3 0 75,-1 0 1,-4-4 0,6 1 0,-3-1 0,-4-1 0,0 4-36,-2 1 0,32 1 0,1 1 0,-1 2 0,1 0 0,-3 0 0,0 1 0,-2 0 1,-1 0-1,0 1 0,0 0-292,2 0 0,-1 0 139,-7 0 0,0 0 1,12 0-1,-1 0 1,-5 0-1,-1 0 0,4 0 1,1 0-1,1 0 1,1 0-1,-38 0-141,38 0 0,-1 0 226,-33 0 0,33 0 0,1 0 1,-33 0-1,1 0 0,0 0 1,1 0 170,-2 0 0,32 0 0,1-1 1,0-1-1,0 1 0,0-1 1,-1-1-1,0 1 0,0 0 1,0 0-1,-1-1-44,0 1 0,-1 0 1,-1 0-1,1 0 1,0 1-1,0 2 1,1-1-1,-1 0 1,-1 0-1,-1 0 1,2 0-1,-1 0-539,1-1 1,0 2 0,-5 0-1,0 2 1,4 0 0,1 0-1,-2 0 1,0 1 0,0 1-1,0-1 1,1 1 0,1-1 373,1 1 1,0-1 0,-4-2 0,1-1-1,2 1 1,0 0 0,-1-1 0,0 0-1,-2-1 1,0 0 0,1 0 0,0 0-1,-1 0 1,-2 0 352,-2 0 1,0 0-210,-1 0 1,0 0 0,-7 0-1,0 0 1,1 0 0,0 0-1,-1 0 1,-1 0 0,-1 0-1,-1 0 1,1-1 0,-1 0-13,0-1 1,0 0-1,2 1 1,1 0-1,1-1 1,1 0 0,2 1-1,1 1 1,3-1-1,0 2 1,2-1 0,0 1-116,1 1 1,0 0 0,-2 2 0,1 1 0,1 4 0,1 0-1,-2 1 1,0 1 0,-3 0 0,0 0 0,1 0 0,-2 0-209,-1 1 1,0 0 0,3 0 0,0 0-1,0 0 1,0-1 0,2 0 0,0-1-1,1 0 1,0-1 0,1 0 0,2-1 0,0-1-1,1 0 64,1 0 1,0 0 0,2-2 0,0-1 0,-34 3 0,1 0 171,1 1 0,6-5 0,-5 1 0,0-2 0,0-2 0</inkml:trace>
  <inkml:trace contextRef="#ctx0" brushRef="#br0">6932 14353 8316,'26'-46'0,"13"6"0,7 2 0,7 10 227,5 9 0,16 5 0,-35 9 0,0 0 1,6 1-1,1 0 0,6 1 0,2-1 1,6 1-1,2 0 0,5-1 0,2 1 1,2 0-1,2 0 0,-22 1 0,0 0 0,1 0 1,2 1-1,0 0 0,1 0 0,3 0 1,1 1-1,0-1 0,0 1 0,0 0 1,1 0-1,0 0 0,1 0 0,0 0 0,-2 0 1,1 0-1,-1 0-272,-1 1 0,-1-1 0,2-1 0,6 1 0,1 0 1,-1-1-1,-4 0 0,-1 0 0,0 0 0,-1 0 1,1-1-1,0 1 0,-1-1 0,0 1 0,-1-1 0,-3 1 1,-1-1-1,0 1 0,-1-1 0,-1 1 0,0-1 1,22 0-1,-1 1 0,-2 1 0,0 2-764,-3 2 0,-1 1 1,-4-2-1,0 3 1,-1 3-1,1 1 1</inkml:trace>
  <inkml:trace contextRef="#ctx0" brushRef="#br0">3173 15513 31825,'-29'-53'-2255,"4"1"1,13 6-1,4 10 1,5 14 2804,6 10 1,-1 6-1,7 6 1,3 0-1,5 0 1,8 2-1,7 2 1,10 4 0,4-1-1,7-1 1,5-2-1,5 2-509,1 2 1,0-4 0,2 5-1,3 0 1,-1-2 0,0-1 0,-4-1-888,-4-1 0,-2 1 0,-6-5 964,-3 0 1,3 0-1,-5 0 1</inkml:trace>
  <inkml:trace contextRef="#ctx0" brushRef="#br0">4159 15193 27412,'0'-13'-2564,"1"5"0,5 4 0,8 2 2935,6 2 1,4 6 0,0 2 0,-3 1-1,-1-2 1,0 0 0,0-1 0,0 2 104,-1-1 0,-3 2 1,-7 4-1,-5 2 1,-2 3-1,-5 6-1114,-6 5 1,-12 5-1,-14 6 1,-4 0-1,-4 2 1,-3 1-955,-2 1 1571,17-19 1,1 0-1,-25 23 1,22-22 0,-1 1-1</inkml:trace>
  <inkml:trace contextRef="#ctx0" brushRef="#br0">10797 17752 8451,'-19'-19'0,"10"4"0,0-3 0,8 5 193,5 4 0,4-2 0,7 5 0,4-1 0,9-3 0,13-4 1,17-3-1,-20 6 0,3-1 0,6 0 0,3-1 0,9 0 1,2 0-1,6-1 0,3 1 0,-19 4 0,2 0 0,0 0 0,2 0 1,2 0-1,0 1 10,1-2 1,2 1 0,1 1-1,5 0 1,2 2 0,-1-1-1,-1 1 1,0 0 0,-1 0-1,-1 2 1,1-1 0,-1 1-1,1 1 1,0 0 0,0 0-1,-1 1 1,-1 1 0,0 0 0,1 0-1,1 0 1,0 1 0,-3 0-1,0 1 1,-1 0-468,-1 0 0,-1 0 1,0 1-1,0 1 1,0-1-1,-1 2 1,-6 1-1,-1 0 1,-1 1-1,21 4 1,0 0-1,-6 0 0,-1 0 1,-7 2-1,-2 0-6,-5 0 0,-1 1 1,0 0-1,-3 1 0,-9-1 1,0 1-1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74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defTabSz="977900">
              <a:defRPr sz="10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174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algn="r" defTabSz="977900">
              <a:defRPr sz="1000" i="1">
                <a:solidFill>
                  <a:schemeClr val="tx1"/>
                </a:solidFil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68413" y="715963"/>
            <a:ext cx="4324350" cy="33416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9163" y="4305300"/>
            <a:ext cx="5019675" cy="403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59" tIns="59330" rIns="90559" bIns="593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55980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defTabSz="977900">
              <a:defRPr sz="1000" i="1">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55980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algn="r" defTabSz="977900">
              <a:defRPr sz="1000" i="1">
                <a:solidFill>
                  <a:schemeClr val="tx1"/>
                </a:solidFill>
              </a:defRPr>
            </a:lvl1pPr>
          </a:lstStyle>
          <a:p>
            <a:pPr>
              <a:defRPr/>
            </a:pPr>
            <a:fld id="{30EA5C48-F12C-4DDD-BA5F-76BF48436E21}" type="slidenum">
              <a:rPr lang="en-US" altLang="en-US"/>
              <a:pPr>
                <a:defRPr/>
              </a:pPr>
              <a:t>‹#›</a:t>
            </a:fld>
            <a:endParaRPr lang="en-US" altLang="en-US"/>
          </a:p>
        </p:txBody>
      </p:sp>
    </p:spTree>
    <p:extLst>
      <p:ext uri="{BB962C8B-B14F-4D97-AF65-F5344CB8AC3E}">
        <p14:creationId xmlns:p14="http://schemas.microsoft.com/office/powerpoint/2010/main" val="1215333922"/>
      </p:ext>
    </p:extLst>
  </p:cSld>
  <p:clrMap bg1="lt1" tx1="dk1" bg2="lt2" tx2="dk2" accent1="accent1" accent2="accent2" accent3="accent3" accent4="accent4" accent5="accent5" accent6="accent6" hlink="hlink" folHlink="folHlink"/>
  <p:notesStyle>
    <a:lvl1pPr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71488"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46150"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30338"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908175"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D5838BE8-D41B-41B7-A159-CB6F259E8CEA}" type="slidenum">
              <a:rPr lang="en-US" altLang="en-US" smtClean="0">
                <a:solidFill>
                  <a:schemeClr val="tx1"/>
                </a:solidFill>
              </a:rPr>
              <a:pPr/>
              <a:t>0</a:t>
            </a:fld>
            <a:endParaRPr lang="en-US" altLang="en-US">
              <a:solidFill>
                <a:schemeClr val="tx1"/>
              </a:solidFill>
            </a:endParaRPr>
          </a:p>
        </p:txBody>
      </p:sp>
      <p:sp>
        <p:nvSpPr>
          <p:cNvPr id="6147" name="Rectangle 2"/>
          <p:cNvSpPr>
            <a:spLocks noGrp="1" noRot="1" noChangeAspect="1" noChangeArrowheads="1" noTextEdit="1"/>
          </p:cNvSpPr>
          <p:nvPr>
            <p:ph type="sldImg"/>
          </p:nvPr>
        </p:nvSpPr>
        <p:spPr>
          <a:ln cap="flat"/>
        </p:spPr>
      </p:sp>
      <p:sp>
        <p:nvSpPr>
          <p:cNvPr id="6148" name="Rectangle 3"/>
          <p:cNvSpPr>
            <a:spLocks noGrp="1" noChangeArrowheads="1"/>
          </p:cNvSpPr>
          <p:nvPr>
            <p:ph type="body" idx="1"/>
          </p:nvPr>
        </p:nvSpPr>
        <p:spPr>
          <a:noFill/>
        </p:spPr>
        <p:txBody>
          <a:bodyPr lIns="92120" rIns="92120"/>
          <a:lstStyle/>
          <a:p>
            <a:endParaRPr lang="en-US" altLang="en-US" sz="1400"/>
          </a:p>
        </p:txBody>
      </p:sp>
    </p:spTree>
    <p:extLst>
      <p:ext uri="{BB962C8B-B14F-4D97-AF65-F5344CB8AC3E}">
        <p14:creationId xmlns:p14="http://schemas.microsoft.com/office/powerpoint/2010/main" val="44110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3DD1B841-268A-4AFD-9A1C-C8CFC2F9C0F1}" type="slidenum">
              <a:rPr lang="en-US" altLang="en-US" smtClean="0">
                <a:solidFill>
                  <a:schemeClr val="tx1"/>
                </a:solidFill>
              </a:rPr>
              <a:pPr/>
              <a:t>1</a:t>
            </a:fld>
            <a:endParaRPr lang="en-US" altLang="en-US">
              <a:solidFill>
                <a:schemeClr val="tx1"/>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23385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14400" y="3886200"/>
            <a:ext cx="7772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ctrTitle" sz="quarter"/>
          </p:nvPr>
        </p:nvSpPr>
        <p:spPr>
          <a:xfrm>
            <a:off x="838200" y="2438400"/>
            <a:ext cx="7772400" cy="1447800"/>
          </a:xfrm>
          <a:extLst>
            <a:ext uri="{91240B29-F687-4F45-9708-019B960494DF}">
              <a14:hiddenLine xmlns:a14="http://schemas.microsoft.com/office/drawing/2010/main" w="9525">
                <a:solidFill>
                  <a:schemeClr val="tx1"/>
                </a:solidFill>
                <a:miter lim="800000"/>
                <a:headEnd/>
                <a:tailEnd/>
              </a14:hiddenLine>
            </a:ext>
          </a:extLst>
        </p:spPr>
        <p:txBody>
          <a:bodyPr/>
          <a:lstStyle>
            <a:lvl1pPr>
              <a:defRPr sz="3600"/>
            </a:lvl1pPr>
          </a:lstStyle>
          <a:p>
            <a:pPr lvl="0"/>
            <a:r>
              <a:rPr lang="en-US" noProof="0"/>
              <a:t>Click to edit Master title style</a:t>
            </a:r>
          </a:p>
        </p:txBody>
      </p:sp>
      <p:sp>
        <p:nvSpPr>
          <p:cNvPr id="3076" name="Rectangle 4"/>
          <p:cNvSpPr>
            <a:spLocks noGrp="1" noChangeArrowheads="1"/>
          </p:cNvSpPr>
          <p:nvPr>
            <p:ph type="subTitle" sz="quarter" idx="1"/>
          </p:nvPr>
        </p:nvSpPr>
        <p:spPr>
          <a:xfrm>
            <a:off x="1508125" y="4403725"/>
            <a:ext cx="7042150" cy="198755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Monotype Sort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77099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081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838200"/>
            <a:ext cx="196215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838200"/>
            <a:ext cx="57340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6923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a:t>Click to edit Master title style</a:t>
            </a:r>
          </a:p>
        </p:txBody>
      </p:sp>
      <p:sp>
        <p:nvSpPr>
          <p:cNvPr id="3" name="Text Placeholder 2"/>
          <p:cNvSpPr>
            <a:spLocks noGrp="1"/>
          </p:cNvSpPr>
          <p:nvPr>
            <p:ph type="body" sz="half" idx="1"/>
          </p:nvPr>
        </p:nvSpPr>
        <p:spPr>
          <a:xfrm>
            <a:off x="990600" y="1641475"/>
            <a:ext cx="3771900" cy="521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914900" y="1641475"/>
            <a:ext cx="3771900" cy="5216525"/>
          </a:xfrm>
        </p:spPr>
        <p:txBody>
          <a:bodyPr/>
          <a:lstStyle/>
          <a:p>
            <a:pPr lvl="0"/>
            <a:endParaRPr lang="en-US" noProof="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0216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a:t>Click to edit Master title style</a:t>
            </a:r>
          </a:p>
        </p:txBody>
      </p:sp>
      <p:sp>
        <p:nvSpPr>
          <p:cNvPr id="3" name="ClipArt Placeholder 2"/>
          <p:cNvSpPr>
            <a:spLocks noGrp="1"/>
          </p:cNvSpPr>
          <p:nvPr>
            <p:ph type="clipArt" sz="half" idx="1"/>
          </p:nvPr>
        </p:nvSpPr>
        <p:spPr>
          <a:xfrm>
            <a:off x="990600" y="1641475"/>
            <a:ext cx="3771900" cy="5216525"/>
          </a:xfrm>
        </p:spPr>
        <p:txBody>
          <a:bodyPr/>
          <a:lstStyle/>
          <a:p>
            <a:pPr lvl="0"/>
            <a:endParaRPr lang="en-US" noProof="0"/>
          </a:p>
        </p:txBody>
      </p:sp>
      <p:sp>
        <p:nvSpPr>
          <p:cNvPr id="4" name="Text Placeholder 3"/>
          <p:cNvSpPr>
            <a:spLocks noGrp="1"/>
          </p:cNvSpPr>
          <p:nvPr>
            <p:ph type="body" sz="half" idx="2"/>
          </p:nvPr>
        </p:nvSpPr>
        <p:spPr>
          <a:xfrm>
            <a:off x="4914900" y="1641475"/>
            <a:ext cx="3771900" cy="521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09874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a:t>Click to edit Master title style</a:t>
            </a:r>
          </a:p>
        </p:txBody>
      </p:sp>
      <p:sp>
        <p:nvSpPr>
          <p:cNvPr id="3" name="Text Placeholder 2"/>
          <p:cNvSpPr>
            <a:spLocks noGrp="1"/>
          </p:cNvSpPr>
          <p:nvPr>
            <p:ph type="body" sz="half" idx="1"/>
          </p:nvPr>
        </p:nvSpPr>
        <p:spPr>
          <a:xfrm>
            <a:off x="990600" y="1641475"/>
            <a:ext cx="3771900" cy="521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914900" y="1641475"/>
            <a:ext cx="3771900" cy="5216525"/>
          </a:xfrm>
        </p:spPr>
        <p:txBody>
          <a:bodyPr/>
          <a:lstStyle/>
          <a:p>
            <a:pPr lvl="0"/>
            <a:endParaRPr lang="en-US" noProof="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109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284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2621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41475"/>
            <a:ext cx="3771900" cy="521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641475"/>
            <a:ext cx="3771900" cy="521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945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918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1413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390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4261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60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914400" y="1447800"/>
            <a:ext cx="7769225"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title"/>
          </p:nvPr>
        </p:nvSpPr>
        <p:spPr bwMode="auto">
          <a:xfrm>
            <a:off x="838200" y="838200"/>
            <a:ext cx="77724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600" tIns="50800" rIns="101600" bIns="5080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90600" y="1641475"/>
            <a:ext cx="76962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600" tIns="50800" rIns="101600" bIns="5080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dt" sz="half" idx="2"/>
          </p:nvPr>
        </p:nvSpPr>
        <p:spPr bwMode="auto">
          <a:xfrm>
            <a:off x="838200" y="6781800"/>
            <a:ext cx="3429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600" tIns="50800" rIns="101600" bIns="50800" numCol="1" anchor="ctr" anchorCtr="0" compatLnSpc="1">
            <a:prstTxWarp prst="textNoShape">
              <a:avLst/>
            </a:prstTxWarp>
          </a:bodyPr>
          <a:lstStyle>
            <a:lvl1pPr defTabSz="1106488">
              <a:defRPr sz="1000" b="1" i="1">
                <a:solidFill>
                  <a:schemeClr val="tx2"/>
                </a:solidFill>
              </a:defRPr>
            </a:lvl1pPr>
          </a:lstStyle>
          <a:p>
            <a:pPr>
              <a:defRPr/>
            </a:pPr>
            <a:endParaRPr lang="en-US"/>
          </a:p>
        </p:txBody>
      </p:sp>
      <p:sp>
        <p:nvSpPr>
          <p:cNvPr id="1030" name="Rectangle 6"/>
          <p:cNvSpPr>
            <a:spLocks noGrp="1" noChangeArrowheads="1"/>
          </p:cNvSpPr>
          <p:nvPr>
            <p:ph type="ftr" sz="quarter" idx="3"/>
          </p:nvPr>
        </p:nvSpPr>
        <p:spPr bwMode="auto">
          <a:xfrm>
            <a:off x="7315200" y="67818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600" tIns="50800" rIns="101600" bIns="50800" numCol="1" anchor="ctr" anchorCtr="0" compatLnSpc="1">
            <a:prstTxWarp prst="textNoShape">
              <a:avLst/>
            </a:prstTxWarp>
          </a:bodyPr>
          <a:lstStyle>
            <a:lvl1pPr algn="r" defTabSz="1106488">
              <a:defRPr sz="1400">
                <a:solidFill>
                  <a:schemeClr val="tx2"/>
                </a:solidFill>
                <a:latin typeface="Hewlett" pitchFamily="82" charset="0"/>
              </a:defRPr>
            </a:lvl1pPr>
          </a:lstStyle>
          <a:p>
            <a:pPr>
              <a:defRPr/>
            </a:pPr>
            <a:endParaRPr lang="en-US"/>
          </a:p>
        </p:txBody>
      </p:sp>
      <p:sp>
        <p:nvSpPr>
          <p:cNvPr id="1031" name="Line 7"/>
          <p:cNvSpPr>
            <a:spLocks noChangeShapeType="1"/>
          </p:cNvSpPr>
          <p:nvPr/>
        </p:nvSpPr>
        <p:spPr bwMode="auto">
          <a:xfrm>
            <a:off x="914400" y="6858000"/>
            <a:ext cx="7772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8"/>
          <p:cNvSpPr>
            <a:spLocks noChangeArrowheads="1"/>
          </p:cNvSpPr>
          <p:nvPr/>
        </p:nvSpPr>
        <p:spPr bwMode="auto">
          <a:xfrm>
            <a:off x="4495800" y="68580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600" tIns="50800" rIns="101600" bIns="50800" anchor="ctr"/>
          <a:lstStyle>
            <a:lvl1pPr defTabSz="1106488">
              <a:defRPr>
                <a:solidFill>
                  <a:schemeClr val="accent1"/>
                </a:solidFill>
                <a:latin typeface="Times New Roman" panose="02020603050405020304" pitchFamily="18" charset="0"/>
              </a:defRPr>
            </a:lvl1pPr>
            <a:lvl2pPr marL="742950" indent="-285750" defTabSz="1106488">
              <a:defRPr>
                <a:solidFill>
                  <a:schemeClr val="accent1"/>
                </a:solidFill>
                <a:latin typeface="Times New Roman" panose="02020603050405020304" pitchFamily="18" charset="0"/>
              </a:defRPr>
            </a:lvl2pPr>
            <a:lvl3pPr marL="1143000" indent="-228600" defTabSz="1106488">
              <a:defRPr>
                <a:solidFill>
                  <a:schemeClr val="accent1"/>
                </a:solidFill>
                <a:latin typeface="Times New Roman" panose="02020603050405020304" pitchFamily="18" charset="0"/>
              </a:defRPr>
            </a:lvl3pPr>
            <a:lvl4pPr marL="1600200" indent="-228600" defTabSz="1106488">
              <a:defRPr>
                <a:solidFill>
                  <a:schemeClr val="accent1"/>
                </a:solidFill>
                <a:latin typeface="Times New Roman" panose="02020603050405020304" pitchFamily="18" charset="0"/>
              </a:defRPr>
            </a:lvl4pPr>
            <a:lvl5pPr marL="2057400" indent="-228600" defTabSz="1106488">
              <a:defRPr>
                <a:solidFill>
                  <a:schemeClr val="accent1"/>
                </a:solidFill>
                <a:latin typeface="Times New Roman" panose="02020603050405020304" pitchFamily="18" charset="0"/>
              </a:defRPr>
            </a:lvl5pPr>
            <a:lvl6pPr marL="2514600" indent="-228600" defTabSz="1106488"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106488"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106488"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106488" eaLnBrk="0" fontAlgn="base" hangingPunct="0">
              <a:spcBef>
                <a:spcPct val="0"/>
              </a:spcBef>
              <a:spcAft>
                <a:spcPct val="0"/>
              </a:spcAft>
              <a:defRPr>
                <a:solidFill>
                  <a:schemeClr val="accent1"/>
                </a:solidFill>
                <a:latin typeface="Times New Roman" panose="02020603050405020304" pitchFamily="18" charset="0"/>
              </a:defRPr>
            </a:lvl9pPr>
          </a:lstStyle>
          <a:p>
            <a:pPr algn="ctr">
              <a:defRPr/>
            </a:pPr>
            <a:r>
              <a:rPr lang="en-US" altLang="en-US" sz="1400">
                <a:solidFill>
                  <a:schemeClr val="tx1"/>
                </a:solidFill>
              </a:rPr>
              <a:t>- </a:t>
            </a:r>
            <a:fld id="{25E028D9-E0BC-4B62-B434-A27A1B183AFA}" type="slidenum">
              <a:rPr lang="en-US" altLang="en-US" sz="1400" smtClean="0">
                <a:solidFill>
                  <a:schemeClr val="tx1"/>
                </a:solidFill>
              </a:rPr>
              <a:pPr algn="ctr">
                <a:defRPr/>
              </a:pPr>
              <a:t>‹#›</a:t>
            </a:fld>
            <a:r>
              <a:rPr lang="en-US" altLang="en-US" sz="1400">
                <a:solidFill>
                  <a:schemeClr val="tx1"/>
                </a:solidFill>
              </a:rPr>
              <a:t> -</a:t>
            </a:r>
          </a:p>
        </p:txBody>
      </p:sp>
    </p:spTree>
  </p:cSld>
  <p:clrMap bg1="lt1" tx1="dk1" bg2="lt2" tx2="dk2" accent1="accent1" accent2="accent2" accent3="accent3" accent4="accent4" accent5="accent5" accent6="accent6" hlink="hlink" folHlink="folHlink"/>
  <p:sldLayoutIdLst>
    <p:sldLayoutId id="2147483859"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Lst>
  <p:txStyles>
    <p:titleStyle>
      <a:lvl1pPr algn="l" defTabSz="1106488" rtl="0" eaLnBrk="0" fontAlgn="base" hangingPunct="0">
        <a:spcBef>
          <a:spcPct val="0"/>
        </a:spcBef>
        <a:spcAft>
          <a:spcPct val="0"/>
        </a:spcAft>
        <a:defRPr sz="3200">
          <a:solidFill>
            <a:schemeClr val="tx1"/>
          </a:solidFill>
          <a:latin typeface="+mj-lt"/>
          <a:ea typeface="+mj-ea"/>
          <a:cs typeface="+mj-cs"/>
        </a:defRPr>
      </a:lvl1pPr>
      <a:lvl2pPr algn="l" defTabSz="1106488" rtl="0" eaLnBrk="0" fontAlgn="base" hangingPunct="0">
        <a:spcBef>
          <a:spcPct val="0"/>
        </a:spcBef>
        <a:spcAft>
          <a:spcPct val="0"/>
        </a:spcAft>
        <a:defRPr sz="3200">
          <a:solidFill>
            <a:schemeClr val="tx1"/>
          </a:solidFill>
          <a:latin typeface="Times New Roman" pitchFamily="18" charset="0"/>
        </a:defRPr>
      </a:lvl2pPr>
      <a:lvl3pPr algn="l" defTabSz="1106488" rtl="0" eaLnBrk="0" fontAlgn="base" hangingPunct="0">
        <a:spcBef>
          <a:spcPct val="0"/>
        </a:spcBef>
        <a:spcAft>
          <a:spcPct val="0"/>
        </a:spcAft>
        <a:defRPr sz="3200">
          <a:solidFill>
            <a:schemeClr val="tx1"/>
          </a:solidFill>
          <a:latin typeface="Times New Roman" pitchFamily="18" charset="0"/>
        </a:defRPr>
      </a:lvl3pPr>
      <a:lvl4pPr algn="l" defTabSz="1106488" rtl="0" eaLnBrk="0" fontAlgn="base" hangingPunct="0">
        <a:spcBef>
          <a:spcPct val="0"/>
        </a:spcBef>
        <a:spcAft>
          <a:spcPct val="0"/>
        </a:spcAft>
        <a:defRPr sz="3200">
          <a:solidFill>
            <a:schemeClr val="tx1"/>
          </a:solidFill>
          <a:latin typeface="Times New Roman" pitchFamily="18" charset="0"/>
        </a:defRPr>
      </a:lvl4pPr>
      <a:lvl5pPr algn="l" defTabSz="1106488" rtl="0" eaLnBrk="0" fontAlgn="base" hangingPunct="0">
        <a:spcBef>
          <a:spcPct val="0"/>
        </a:spcBef>
        <a:spcAft>
          <a:spcPct val="0"/>
        </a:spcAft>
        <a:defRPr sz="3200">
          <a:solidFill>
            <a:schemeClr val="tx1"/>
          </a:solidFill>
          <a:latin typeface="Times New Roman" pitchFamily="18" charset="0"/>
        </a:defRPr>
      </a:lvl5pPr>
      <a:lvl6pPr marL="457200" algn="l" defTabSz="1106488" rtl="0" eaLnBrk="0" fontAlgn="base" hangingPunct="0">
        <a:spcBef>
          <a:spcPct val="0"/>
        </a:spcBef>
        <a:spcAft>
          <a:spcPct val="0"/>
        </a:spcAft>
        <a:defRPr sz="3200">
          <a:solidFill>
            <a:schemeClr val="tx1"/>
          </a:solidFill>
          <a:latin typeface="Times New Roman" pitchFamily="18" charset="0"/>
        </a:defRPr>
      </a:lvl6pPr>
      <a:lvl7pPr marL="914400" algn="l" defTabSz="1106488" rtl="0" eaLnBrk="0" fontAlgn="base" hangingPunct="0">
        <a:spcBef>
          <a:spcPct val="0"/>
        </a:spcBef>
        <a:spcAft>
          <a:spcPct val="0"/>
        </a:spcAft>
        <a:defRPr sz="3200">
          <a:solidFill>
            <a:schemeClr val="tx1"/>
          </a:solidFill>
          <a:latin typeface="Times New Roman" pitchFamily="18" charset="0"/>
        </a:defRPr>
      </a:lvl7pPr>
      <a:lvl8pPr marL="1371600" algn="l" defTabSz="1106488" rtl="0" eaLnBrk="0" fontAlgn="base" hangingPunct="0">
        <a:spcBef>
          <a:spcPct val="0"/>
        </a:spcBef>
        <a:spcAft>
          <a:spcPct val="0"/>
        </a:spcAft>
        <a:defRPr sz="3200">
          <a:solidFill>
            <a:schemeClr val="tx1"/>
          </a:solidFill>
          <a:latin typeface="Times New Roman" pitchFamily="18" charset="0"/>
        </a:defRPr>
      </a:lvl8pPr>
      <a:lvl9pPr marL="1828800" algn="l" defTabSz="1106488" rtl="0" eaLnBrk="0" fontAlgn="base" hangingPunct="0">
        <a:spcBef>
          <a:spcPct val="0"/>
        </a:spcBef>
        <a:spcAft>
          <a:spcPct val="0"/>
        </a:spcAft>
        <a:defRPr sz="3200">
          <a:solidFill>
            <a:schemeClr val="tx1"/>
          </a:solidFill>
          <a:latin typeface="Times New Roman" pitchFamily="18" charset="0"/>
        </a:defRPr>
      </a:lvl9pPr>
    </p:titleStyle>
    <p:bodyStyle>
      <a:lvl1pPr marL="377825" indent="-377825" algn="l" defTabSz="1106488" rtl="0" eaLnBrk="0" fontAlgn="base" hangingPunct="0">
        <a:spcBef>
          <a:spcPct val="20000"/>
        </a:spcBef>
        <a:spcAft>
          <a:spcPct val="0"/>
        </a:spcAft>
        <a:buClr>
          <a:srgbClr val="FF0000"/>
        </a:buClr>
        <a:buSzPct val="75000"/>
        <a:buFont typeface="Monotype Sorts" pitchFamily="2" charset="2"/>
        <a:buChar char="v"/>
        <a:defRPr sz="2400">
          <a:solidFill>
            <a:schemeClr val="tx1"/>
          </a:solidFill>
          <a:latin typeface="+mn-lt"/>
          <a:ea typeface="+mn-ea"/>
          <a:cs typeface="+mn-cs"/>
        </a:defRPr>
      </a:lvl1pPr>
      <a:lvl2pPr marL="806450" indent="-314325" algn="l" defTabSz="1106488" rtl="0" eaLnBrk="0" fontAlgn="base" hangingPunct="0">
        <a:spcBef>
          <a:spcPct val="20000"/>
        </a:spcBef>
        <a:spcAft>
          <a:spcPct val="0"/>
        </a:spcAft>
        <a:buClr>
          <a:srgbClr val="FF0000"/>
        </a:buClr>
        <a:buSzPct val="100000"/>
        <a:buChar char="»"/>
        <a:defRPr sz="2000">
          <a:solidFill>
            <a:schemeClr val="tx1"/>
          </a:solidFill>
          <a:latin typeface="+mn-lt"/>
        </a:defRPr>
      </a:lvl2pPr>
      <a:lvl3pPr marL="1171575" indent="-250825" algn="l" defTabSz="1106488" rtl="0" eaLnBrk="0" fontAlgn="base" hangingPunct="0">
        <a:spcBef>
          <a:spcPct val="20000"/>
        </a:spcBef>
        <a:spcAft>
          <a:spcPct val="0"/>
        </a:spcAft>
        <a:buClr>
          <a:srgbClr val="FF0000"/>
        </a:buClr>
        <a:buFont typeface="Wingdings" panose="05000000000000000000" pitchFamily="2" charset="2"/>
        <a:buChar char="Ÿ"/>
        <a:defRPr>
          <a:solidFill>
            <a:schemeClr val="tx1"/>
          </a:solidFill>
          <a:latin typeface="+mn-lt"/>
        </a:defRPr>
      </a:lvl3pPr>
      <a:lvl4pPr marL="1538288" indent="-252413" algn="l" defTabSz="1106488" rtl="0" eaLnBrk="0" fontAlgn="base" hangingPunct="0">
        <a:spcBef>
          <a:spcPct val="20000"/>
        </a:spcBef>
        <a:spcAft>
          <a:spcPct val="0"/>
        </a:spcAft>
        <a:buClr>
          <a:srgbClr val="FF0000"/>
        </a:buClr>
        <a:buSzPct val="65000"/>
        <a:buFont typeface="Monotype Sorts" pitchFamily="2" charset="2"/>
        <a:buChar char="u"/>
        <a:defRPr sz="1600">
          <a:solidFill>
            <a:schemeClr val="tx1"/>
          </a:solidFill>
          <a:latin typeface="+mn-lt"/>
        </a:defRPr>
      </a:lvl4pPr>
      <a:lvl5pPr marL="19050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5pPr>
      <a:lvl6pPr marL="23622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6pPr>
      <a:lvl7pPr marL="28194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7pPr>
      <a:lvl8pPr marL="32766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8pPr>
      <a:lvl9pPr marL="37338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ustomXml" Target="../ink/ink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38200" y="2438400"/>
            <a:ext cx="8458200" cy="1447800"/>
          </a:xfrm>
          <a:noFill/>
        </p:spPr>
        <p:txBody>
          <a:bodyPr lIns="111125" tIns="55562" rIns="111125" bIns="55562"/>
          <a:lstStyle/>
          <a:p>
            <a:r>
              <a:rPr lang="en-US" altLang="en-US" sz="4800" dirty="0"/>
              <a:t>EECS 583 – Class 15</a:t>
            </a:r>
            <a:br>
              <a:rPr lang="en-US" altLang="en-US" sz="4800" dirty="0"/>
            </a:br>
            <a:r>
              <a:rPr lang="en-US" altLang="en-US" sz="4800" dirty="0"/>
              <a:t>Exam Review</a:t>
            </a:r>
          </a:p>
        </p:txBody>
      </p:sp>
      <p:sp>
        <p:nvSpPr>
          <p:cNvPr id="5123" name="Rectangle 3"/>
          <p:cNvSpPr>
            <a:spLocks noGrp="1" noChangeArrowheads="1"/>
          </p:cNvSpPr>
          <p:nvPr>
            <p:ph type="subTitle" idx="1"/>
          </p:nvPr>
        </p:nvSpPr>
        <p:spPr>
          <a:noFill/>
        </p:spPr>
        <p:txBody>
          <a:bodyPr lIns="111125" tIns="55562" rIns="111125" bIns="55562"/>
          <a:lstStyle/>
          <a:p>
            <a:pPr algn="l">
              <a:lnSpc>
                <a:spcPct val="80000"/>
              </a:lnSpc>
            </a:pPr>
            <a:endParaRPr lang="en-US" altLang="en-US" i="1" dirty="0"/>
          </a:p>
          <a:p>
            <a:pPr algn="l">
              <a:lnSpc>
                <a:spcPct val="80000"/>
              </a:lnSpc>
            </a:pPr>
            <a:r>
              <a:rPr lang="en-US" altLang="en-US" i="1" dirty="0"/>
              <a:t>University of Michigan</a:t>
            </a:r>
          </a:p>
          <a:p>
            <a:pPr algn="l">
              <a:lnSpc>
                <a:spcPct val="80000"/>
              </a:lnSpc>
            </a:pPr>
            <a:endParaRPr lang="en-US" altLang="en-US" i="1" dirty="0"/>
          </a:p>
          <a:p>
            <a:pPr algn="l">
              <a:lnSpc>
                <a:spcPct val="80000"/>
              </a:lnSpc>
            </a:pPr>
            <a:r>
              <a:rPr lang="en-US" altLang="en-US" i="1" dirty="0"/>
              <a:t>October 30, 2023</a:t>
            </a:r>
          </a:p>
        </p:txBody>
      </p:sp>
      <p:pic>
        <p:nvPicPr>
          <p:cNvPr id="1026" name="Picture 2" descr="Happy Halloween Images – Browse 881,025 Stock Photos, Vectors, and Video |  Adobe 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775" y="4175577"/>
            <a:ext cx="4343400" cy="220617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4F17E6E1-659A-C3A8-138B-7E79F5F0741B}"/>
                  </a:ext>
                </a:extLst>
              </p14:cNvPr>
              <p14:cNvContentPartPr/>
              <p14:nvPr/>
            </p14:nvContentPartPr>
            <p14:xfrm>
              <a:off x="7596720" y="2657880"/>
              <a:ext cx="1247760" cy="498960"/>
            </p14:xfrm>
          </p:contentPart>
        </mc:Choice>
        <mc:Fallback>
          <p:pic>
            <p:nvPicPr>
              <p:cNvPr id="2" name="Ink 1">
                <a:extLst>
                  <a:ext uri="{FF2B5EF4-FFF2-40B4-BE49-F238E27FC236}">
                    <a16:creationId xmlns:a16="http://schemas.microsoft.com/office/drawing/2014/main" id="{4F17E6E1-659A-C3A8-138B-7E79F5F0741B}"/>
                  </a:ext>
                </a:extLst>
              </p:cNvPr>
              <p:cNvPicPr/>
              <p:nvPr/>
            </p:nvPicPr>
            <p:blipFill>
              <a:blip r:embed="rId5"/>
              <a:stretch>
                <a:fillRect/>
              </a:stretch>
            </p:blipFill>
            <p:spPr>
              <a:xfrm>
                <a:off x="7587360" y="2648520"/>
                <a:ext cx="1266480" cy="51768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a:t>Studying</a:t>
            </a:r>
          </a:p>
        </p:txBody>
      </p:sp>
      <p:sp>
        <p:nvSpPr>
          <p:cNvPr id="30723" name="Rectangle 3"/>
          <p:cNvSpPr>
            <a:spLocks noGrp="1" noChangeArrowheads="1"/>
          </p:cNvSpPr>
          <p:nvPr>
            <p:ph type="body" idx="1"/>
          </p:nvPr>
        </p:nvSpPr>
        <p:spPr>
          <a:xfrm>
            <a:off x="941388" y="1489075"/>
            <a:ext cx="8431212" cy="5216525"/>
          </a:xfrm>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sz="2100" dirty="0"/>
              <a:t>8 exams + answer keys (F12, F13, F18, F19, F20, F21, F22, W23) are posted on the course website</a:t>
            </a:r>
          </a:p>
          <a:p>
            <a:pPr lvl="1"/>
            <a:r>
              <a:rPr lang="en-US" altLang="en-US" sz="1800" dirty="0">
                <a:solidFill>
                  <a:srgbClr val="FF0000"/>
                </a:solidFill>
              </a:rPr>
              <a:t>Note – Past exams may not accurately predict future exams!!</a:t>
            </a:r>
          </a:p>
          <a:p>
            <a:pPr lvl="1"/>
            <a:r>
              <a:rPr lang="en-US" altLang="en-US" sz="1800" dirty="0" err="1">
                <a:solidFill>
                  <a:srgbClr val="FF0000"/>
                </a:solidFill>
              </a:rPr>
              <a:t>Fomat</a:t>
            </a:r>
            <a:r>
              <a:rPr lang="en-US" altLang="en-US" sz="1800" dirty="0">
                <a:solidFill>
                  <a:srgbClr val="FF0000"/>
                </a:solidFill>
              </a:rPr>
              <a:t> will be similar</a:t>
            </a:r>
          </a:p>
          <a:p>
            <a:pPr lvl="1"/>
            <a:r>
              <a:rPr lang="en-US" altLang="en-US" sz="1800" dirty="0">
                <a:solidFill>
                  <a:srgbClr val="FF0000"/>
                </a:solidFill>
              </a:rPr>
              <a:t>Work out the problems without looking at the answers!</a:t>
            </a:r>
          </a:p>
          <a:p>
            <a:pPr lvl="1"/>
            <a:r>
              <a:rPr lang="en-US" altLang="en-US" sz="1800" b="1" dirty="0">
                <a:solidFill>
                  <a:srgbClr val="FF0000"/>
                </a:solidFill>
              </a:rPr>
              <a:t>Exams vary in terms of time/length</a:t>
            </a:r>
            <a:endParaRPr lang="en-US" altLang="en-US" sz="2100" b="1" dirty="0"/>
          </a:p>
          <a:p>
            <a:r>
              <a:rPr lang="en-US" altLang="en-US" sz="2100" dirty="0"/>
              <a:t>Preparing yourself</a:t>
            </a:r>
          </a:p>
          <a:p>
            <a:pPr lvl="1"/>
            <a:r>
              <a:rPr lang="en-US" altLang="en-US" sz="1800" dirty="0">
                <a:solidFill>
                  <a:srgbClr val="FF0000"/>
                </a:solidFill>
              </a:rPr>
              <a:t>Yes, you should study even though its open notes</a:t>
            </a:r>
          </a:p>
          <a:p>
            <a:pPr lvl="2"/>
            <a:r>
              <a:rPr lang="en-US" altLang="en-US" sz="1600" dirty="0"/>
              <a:t>Lots of material that you have likely forgotten from early this semester</a:t>
            </a:r>
          </a:p>
          <a:p>
            <a:pPr lvl="2"/>
            <a:r>
              <a:rPr lang="en-US" altLang="en-US" sz="1600" dirty="0"/>
              <a:t>Refresh your memories, especially the old topics</a:t>
            </a:r>
          </a:p>
          <a:p>
            <a:pPr lvl="2"/>
            <a:r>
              <a:rPr lang="en-US" altLang="en-US" sz="1600" dirty="0"/>
              <a:t>No memorization required, but you need to be familiar with the material to finish the exam</a:t>
            </a:r>
            <a:endParaRPr lang="en-US" altLang="en-US" dirty="0"/>
          </a:p>
          <a:p>
            <a:pPr lvl="1"/>
            <a:r>
              <a:rPr lang="en-US" altLang="en-US" sz="1800" dirty="0"/>
              <a:t>Go through lecture notes, especially the examples!</a:t>
            </a:r>
          </a:p>
          <a:p>
            <a:pPr lvl="1"/>
            <a:r>
              <a:rPr lang="en-US" altLang="en-US" sz="1800" dirty="0"/>
              <a:t>If you are confused on a topic, go through the reading</a:t>
            </a:r>
          </a:p>
          <a:p>
            <a:pPr lvl="1"/>
            <a:r>
              <a:rPr lang="en-US" altLang="en-US" sz="1800" dirty="0"/>
              <a:t>Go through the practice exams (Don’t look at the answer) as the final step</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0532CF79-F075-BE46-51EB-E88EB5E3169D}"/>
                  </a:ext>
                </a:extLst>
              </p14:cNvPr>
              <p14:cNvContentPartPr/>
              <p14:nvPr/>
            </p14:nvContentPartPr>
            <p14:xfrm>
              <a:off x="724680" y="1655280"/>
              <a:ext cx="6282000" cy="4735800"/>
            </p14:xfrm>
          </p:contentPart>
        </mc:Choice>
        <mc:Fallback>
          <p:pic>
            <p:nvPicPr>
              <p:cNvPr id="2" name="Ink 1">
                <a:extLst>
                  <a:ext uri="{FF2B5EF4-FFF2-40B4-BE49-F238E27FC236}">
                    <a16:creationId xmlns:a16="http://schemas.microsoft.com/office/drawing/2014/main" id="{0532CF79-F075-BE46-51EB-E88EB5E3169D}"/>
                  </a:ext>
                </a:extLst>
              </p:cNvPr>
              <p:cNvPicPr/>
              <p:nvPr/>
            </p:nvPicPr>
            <p:blipFill>
              <a:blip r:embed="rId3"/>
              <a:stretch>
                <a:fillRect/>
              </a:stretch>
            </p:blipFill>
            <p:spPr>
              <a:xfrm>
                <a:off x="715320" y="1645920"/>
                <a:ext cx="6300720" cy="475452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t>Exam Topics</a:t>
            </a:r>
          </a:p>
        </p:txBody>
      </p:sp>
      <p:sp>
        <p:nvSpPr>
          <p:cNvPr id="31747" name="Rectangle 3"/>
          <p:cNvSpPr>
            <a:spLocks noGrp="1" noChangeArrowheads="1"/>
          </p:cNvSpPr>
          <p:nvPr>
            <p:ph type="body" idx="1"/>
          </p:nvPr>
        </p:nvSpPr>
        <p:spPr/>
        <p:txBody>
          <a:bodyPr/>
          <a:lstStyle/>
          <a:p>
            <a:r>
              <a:rPr lang="en-US" altLang="en-US" sz="2100" dirty="0"/>
              <a:t>Control flow analysis</a:t>
            </a:r>
          </a:p>
          <a:p>
            <a:pPr lvl="1"/>
            <a:r>
              <a:rPr lang="en-US" altLang="en-US" sz="1800" dirty="0"/>
              <a:t>Control flow graphs, Dom/</a:t>
            </a:r>
            <a:r>
              <a:rPr lang="en-US" altLang="en-US" sz="1800" dirty="0" err="1"/>
              <a:t>pdom</a:t>
            </a:r>
            <a:r>
              <a:rPr lang="en-US" altLang="en-US" sz="1800" dirty="0"/>
              <a:t>, Loop detection</a:t>
            </a:r>
          </a:p>
          <a:p>
            <a:pPr lvl="1"/>
            <a:r>
              <a:rPr lang="en-US" altLang="en-US" sz="1800" dirty="0"/>
              <a:t>Trace selection, superblocks</a:t>
            </a:r>
          </a:p>
          <a:p>
            <a:r>
              <a:rPr lang="en-US" altLang="en-US" sz="2100" dirty="0"/>
              <a:t>Predicated execution</a:t>
            </a:r>
          </a:p>
          <a:p>
            <a:pPr lvl="1"/>
            <a:r>
              <a:rPr lang="en-US" altLang="en-US" sz="1800" dirty="0"/>
              <a:t>Control dependence analysis, if-conversion</a:t>
            </a:r>
          </a:p>
          <a:p>
            <a:r>
              <a:rPr lang="en-US" altLang="en-US" sz="2100" dirty="0"/>
              <a:t>Dataflow analysis</a:t>
            </a:r>
          </a:p>
          <a:p>
            <a:pPr lvl="1"/>
            <a:r>
              <a:rPr lang="en-US" altLang="en-US" sz="1800" dirty="0"/>
              <a:t>Liveness, reaching </a:t>
            </a:r>
            <a:r>
              <a:rPr lang="en-US" altLang="en-US" sz="1800" dirty="0" err="1"/>
              <a:t>defs</a:t>
            </a:r>
            <a:r>
              <a:rPr lang="en-US" altLang="en-US" sz="1800" dirty="0"/>
              <a:t>, DU/UD chains, available </a:t>
            </a:r>
            <a:r>
              <a:rPr lang="en-US" altLang="en-US" sz="1800" dirty="0" err="1"/>
              <a:t>defs</a:t>
            </a:r>
            <a:r>
              <a:rPr lang="en-US" altLang="en-US" sz="1800" dirty="0"/>
              <a:t>/</a:t>
            </a:r>
            <a:r>
              <a:rPr lang="en-US" altLang="en-US" sz="1800" dirty="0" err="1"/>
              <a:t>exprs</a:t>
            </a:r>
            <a:endParaRPr lang="en-US" altLang="en-US" sz="1800" dirty="0"/>
          </a:p>
          <a:p>
            <a:pPr lvl="1"/>
            <a:r>
              <a:rPr lang="en-US" altLang="en-US" sz="1800" dirty="0"/>
              <a:t>Static single assignment – </a:t>
            </a:r>
            <a:r>
              <a:rPr lang="en-US" altLang="en-US" sz="1800" dirty="0">
                <a:solidFill>
                  <a:srgbClr val="FF0000"/>
                </a:solidFill>
              </a:rPr>
              <a:t>Make sure you understand SSA!</a:t>
            </a:r>
          </a:p>
          <a:p>
            <a:r>
              <a:rPr lang="en-US" altLang="en-US" sz="2100" dirty="0"/>
              <a:t>Optimizations</a:t>
            </a:r>
          </a:p>
          <a:p>
            <a:pPr lvl="1"/>
            <a:r>
              <a:rPr lang="en-US" altLang="en-US" sz="1800" dirty="0"/>
              <a:t>Classical: Dead code </a:t>
            </a:r>
            <a:r>
              <a:rPr lang="en-US" altLang="en-US" sz="1800" dirty="0" err="1"/>
              <a:t>elim</a:t>
            </a:r>
            <a:r>
              <a:rPr lang="en-US" altLang="en-US" sz="1800" dirty="0"/>
              <a:t>, constant/copy prop, CSE, LICM, induction variable strength reduction</a:t>
            </a:r>
          </a:p>
          <a:p>
            <a:pPr lvl="1"/>
            <a:r>
              <a:rPr lang="en-US" altLang="en-US" sz="1800" dirty="0"/>
              <a:t>ILP optimizations - unrolling, tree height reduction, induction/accumulator expansion – </a:t>
            </a:r>
            <a:r>
              <a:rPr lang="en-US" altLang="en-US" sz="1800" dirty="0">
                <a:solidFill>
                  <a:srgbClr val="FF0000"/>
                </a:solidFill>
              </a:rPr>
              <a:t>Just understand the concepts</a:t>
            </a:r>
          </a:p>
          <a:p>
            <a:pPr lvl="1"/>
            <a:r>
              <a:rPr lang="en-US" altLang="en-US" sz="1800" dirty="0"/>
              <a:t>Speculative optimization – like HW2</a:t>
            </a:r>
          </a:p>
          <a:p>
            <a:endParaRPr lang="en-US" altLang="en-US" sz="21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1779D632-9CEA-5C44-F9E8-889753926DAA}"/>
                  </a:ext>
                </a:extLst>
              </p14:cNvPr>
              <p14:cNvContentPartPr/>
              <p14:nvPr/>
            </p14:nvContentPartPr>
            <p14:xfrm>
              <a:off x="783360" y="1568880"/>
              <a:ext cx="7820280" cy="4913280"/>
            </p14:xfrm>
          </p:contentPart>
        </mc:Choice>
        <mc:Fallback>
          <p:pic>
            <p:nvPicPr>
              <p:cNvPr id="2" name="Ink 1">
                <a:extLst>
                  <a:ext uri="{FF2B5EF4-FFF2-40B4-BE49-F238E27FC236}">
                    <a16:creationId xmlns:a16="http://schemas.microsoft.com/office/drawing/2014/main" id="{1779D632-9CEA-5C44-F9E8-889753926DAA}"/>
                  </a:ext>
                </a:extLst>
              </p:cNvPr>
              <p:cNvPicPr/>
              <p:nvPr/>
            </p:nvPicPr>
            <p:blipFill>
              <a:blip r:embed="rId3"/>
              <a:stretch>
                <a:fillRect/>
              </a:stretch>
            </p:blipFill>
            <p:spPr>
              <a:xfrm>
                <a:off x="774000" y="1559520"/>
                <a:ext cx="7839000" cy="493200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Exam Topics - Continued</a:t>
            </a:r>
          </a:p>
        </p:txBody>
      </p:sp>
      <p:sp>
        <p:nvSpPr>
          <p:cNvPr id="32771" name="Rectangle 3"/>
          <p:cNvSpPr>
            <a:spLocks noGrp="1" noChangeArrowheads="1"/>
          </p:cNvSpPr>
          <p:nvPr>
            <p:ph type="body" idx="1"/>
          </p:nvPr>
        </p:nvSpPr>
        <p:spPr/>
        <p:txBody>
          <a:bodyPr/>
          <a:lstStyle/>
          <a:p>
            <a:r>
              <a:rPr lang="en-US" altLang="en-US" dirty="0"/>
              <a:t>Acyclic scheduling</a:t>
            </a:r>
          </a:p>
          <a:p>
            <a:pPr lvl="1"/>
            <a:r>
              <a:rPr lang="en-US" altLang="en-US" dirty="0"/>
              <a:t>Dependence graphs, </a:t>
            </a:r>
            <a:r>
              <a:rPr lang="en-US" altLang="en-US" dirty="0" err="1"/>
              <a:t>Estart</a:t>
            </a:r>
            <a:r>
              <a:rPr lang="en-US" altLang="en-US" dirty="0"/>
              <a:t>/</a:t>
            </a:r>
            <a:r>
              <a:rPr lang="en-US" altLang="en-US" dirty="0" err="1"/>
              <a:t>Lstart</a:t>
            </a:r>
            <a:r>
              <a:rPr lang="en-US" altLang="en-US" dirty="0"/>
              <a:t>/Slack, list scheduling</a:t>
            </a:r>
          </a:p>
          <a:p>
            <a:pPr lvl="1"/>
            <a:r>
              <a:rPr lang="en-US" altLang="en-US" dirty="0"/>
              <a:t>Code motion across branches, speculation, exceptions</a:t>
            </a:r>
          </a:p>
          <a:p>
            <a:r>
              <a:rPr lang="en-US" altLang="en-US" dirty="0"/>
              <a:t>Software pipelining</a:t>
            </a:r>
          </a:p>
          <a:p>
            <a:pPr lvl="1"/>
            <a:r>
              <a:rPr lang="en-US" altLang="en-US" dirty="0"/>
              <a:t>DSA form, </a:t>
            </a:r>
            <a:r>
              <a:rPr lang="en-US" altLang="en-US" dirty="0" err="1"/>
              <a:t>ResMII</a:t>
            </a:r>
            <a:r>
              <a:rPr lang="en-US" altLang="en-US" dirty="0"/>
              <a:t>, </a:t>
            </a:r>
            <a:r>
              <a:rPr lang="en-US" altLang="en-US" dirty="0" err="1"/>
              <a:t>RecMII</a:t>
            </a:r>
            <a:r>
              <a:rPr lang="en-US" altLang="en-US" dirty="0"/>
              <a:t>, modulo scheduling</a:t>
            </a:r>
          </a:p>
          <a:p>
            <a:pPr lvl="1"/>
            <a:r>
              <a:rPr lang="en-US" altLang="en-US" dirty="0">
                <a:solidFill>
                  <a:srgbClr val="FF0000"/>
                </a:solidFill>
              </a:rPr>
              <a:t>Make sure you can modulo schedule a loop!</a:t>
            </a:r>
          </a:p>
          <a:p>
            <a:pPr lvl="1"/>
            <a:r>
              <a:rPr lang="en-US" altLang="en-US" dirty="0"/>
              <a:t>Execution control with LC, ESC</a:t>
            </a:r>
          </a:p>
          <a:p>
            <a:r>
              <a:rPr lang="en-US" altLang="en-US" dirty="0"/>
              <a:t>Register allocation</a:t>
            </a:r>
          </a:p>
          <a:p>
            <a:pPr lvl="1"/>
            <a:r>
              <a:rPr lang="en-US" altLang="en-US" dirty="0"/>
              <a:t>Interference graph, graph coloring</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4B2608A8-825D-B556-5236-8B6444D5E6DA}"/>
                  </a:ext>
                </a:extLst>
              </p14:cNvPr>
              <p14:cNvContentPartPr/>
              <p14:nvPr/>
            </p14:nvContentPartPr>
            <p14:xfrm>
              <a:off x="892440" y="2154600"/>
              <a:ext cx="6195960" cy="2672280"/>
            </p14:xfrm>
          </p:contentPart>
        </mc:Choice>
        <mc:Fallback>
          <p:pic>
            <p:nvPicPr>
              <p:cNvPr id="2" name="Ink 1">
                <a:extLst>
                  <a:ext uri="{FF2B5EF4-FFF2-40B4-BE49-F238E27FC236}">
                    <a16:creationId xmlns:a16="http://schemas.microsoft.com/office/drawing/2014/main" id="{4B2608A8-825D-B556-5236-8B6444D5E6DA}"/>
                  </a:ext>
                </a:extLst>
              </p:cNvPr>
              <p:cNvPicPr/>
              <p:nvPr/>
            </p:nvPicPr>
            <p:blipFill>
              <a:blip r:embed="rId3"/>
              <a:stretch>
                <a:fillRect/>
              </a:stretch>
            </p:blipFill>
            <p:spPr>
              <a:xfrm>
                <a:off x="883080" y="2145240"/>
                <a:ext cx="6214680" cy="2691000"/>
              </a:xfrm>
              <a:prstGeom prst="rect">
                <a:avLst/>
              </a:prstGeom>
            </p:spPr>
          </p:pic>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Some Sample Problems</a:t>
            </a:r>
          </a:p>
        </p:txBody>
      </p:sp>
      <p:sp>
        <p:nvSpPr>
          <p:cNvPr id="3" name="Subtitle 2"/>
          <p:cNvSpPr>
            <a:spLocks noGrp="1"/>
          </p:cNvSpPr>
          <p:nvPr>
            <p:ph type="subTitle" sz="quarter" idx="1"/>
          </p:nvPr>
        </p:nvSpPr>
        <p:spPr/>
        <p:txBody>
          <a:bodyPr/>
          <a:lstStyle/>
          <a:p>
            <a:endParaRPr lang="en-US"/>
          </a:p>
        </p:txBody>
      </p:sp>
    </p:spTree>
    <p:extLst>
      <p:ext uri="{BB962C8B-B14F-4D97-AF65-F5344CB8AC3E}">
        <p14:creationId xmlns:p14="http://schemas.microsoft.com/office/powerpoint/2010/main" val="3671915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Short Questions</a:t>
            </a:r>
          </a:p>
        </p:txBody>
      </p:sp>
      <p:sp>
        <p:nvSpPr>
          <p:cNvPr id="3" name="Content Placeholder 2"/>
          <p:cNvSpPr>
            <a:spLocks noGrp="1"/>
          </p:cNvSpPr>
          <p:nvPr>
            <p:ph idx="1"/>
          </p:nvPr>
        </p:nvSpPr>
        <p:spPr/>
        <p:txBody>
          <a:bodyPr/>
          <a:lstStyle/>
          <a:p>
            <a:r>
              <a:rPr lang="en-US" dirty="0"/>
              <a:t>Fast questions – a couple of minutes each</a:t>
            </a:r>
          </a:p>
          <a:p>
            <a:pPr lvl="1"/>
            <a:r>
              <a:rPr lang="en-US" dirty="0"/>
              <a:t>Don’t waste too much time on any single question</a:t>
            </a:r>
          </a:p>
          <a:p>
            <a:pPr lvl="1"/>
            <a:r>
              <a:rPr lang="en-US" dirty="0"/>
              <a:t>Come back later to questions you don’t know the answer</a:t>
            </a:r>
          </a:p>
          <a:p>
            <a:r>
              <a:rPr lang="en-US" dirty="0"/>
              <a:t>Basic facts/trends</a:t>
            </a:r>
          </a:p>
          <a:p>
            <a:r>
              <a:rPr lang="en-US" dirty="0"/>
              <a:t>Most should be obvious, but some a little thought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0E752A1-9B4F-4C5B-885A-B34B37DBA3FD}"/>
                  </a:ext>
                </a:extLst>
              </p14:cNvPr>
              <p14:cNvContentPartPr/>
              <p14:nvPr/>
            </p14:nvContentPartPr>
            <p14:xfrm>
              <a:off x="1070640" y="2293200"/>
              <a:ext cx="3258360" cy="1506960"/>
            </p14:xfrm>
          </p:contentPart>
        </mc:Choice>
        <mc:Fallback>
          <p:pic>
            <p:nvPicPr>
              <p:cNvPr id="4" name="Ink 3">
                <a:extLst>
                  <a:ext uri="{FF2B5EF4-FFF2-40B4-BE49-F238E27FC236}">
                    <a16:creationId xmlns:a16="http://schemas.microsoft.com/office/drawing/2014/main" id="{C0E752A1-9B4F-4C5B-885A-B34B37DBA3FD}"/>
                  </a:ext>
                </a:extLst>
              </p:cNvPr>
              <p:cNvPicPr/>
              <p:nvPr/>
            </p:nvPicPr>
            <p:blipFill>
              <a:blip r:embed="rId3"/>
              <a:stretch>
                <a:fillRect/>
              </a:stretch>
            </p:blipFill>
            <p:spPr>
              <a:xfrm>
                <a:off x="1061280" y="2283840"/>
                <a:ext cx="3277080" cy="1525680"/>
              </a:xfrm>
              <a:prstGeom prst="rect">
                <a:avLst/>
              </a:prstGeom>
            </p:spPr>
          </p:pic>
        </mc:Fallback>
      </mc:AlternateContent>
    </p:spTree>
    <p:extLst>
      <p:ext uri="{BB962C8B-B14F-4D97-AF65-F5344CB8AC3E}">
        <p14:creationId xmlns:p14="http://schemas.microsoft.com/office/powerpoint/2010/main" val="149923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38200" y="838200"/>
            <a:ext cx="8458200" cy="615950"/>
          </a:xfrm>
        </p:spPr>
        <p:txBody>
          <a:bodyPr/>
          <a:lstStyle/>
          <a:p>
            <a:r>
              <a:rPr lang="en-US" altLang="en-US" dirty="0"/>
              <a:t>Question 1 – Fall 2021, Question 2 - Winter 2023</a:t>
            </a:r>
          </a:p>
        </p:txBody>
      </p:sp>
      <p:sp>
        <p:nvSpPr>
          <p:cNvPr id="33795" name="Content Placeholder 2"/>
          <p:cNvSpPr>
            <a:spLocks noGrp="1"/>
          </p:cNvSpPr>
          <p:nvPr>
            <p:ph idx="1"/>
          </p:nvPr>
        </p:nvSpPr>
        <p:spPr/>
        <p:txBody>
          <a:bodyPr/>
          <a:lstStyle/>
          <a:p>
            <a:r>
              <a:rPr lang="en-US" dirty="0"/>
              <a:t>What is the main difference between reaching definitions and available definitions?</a:t>
            </a:r>
          </a:p>
          <a:p>
            <a:endParaRPr lang="en-US" altLang="en-US" dirty="0"/>
          </a:p>
          <a:p>
            <a:endParaRPr lang="en-US" altLang="en-US" dirty="0"/>
          </a:p>
          <a:p>
            <a:pPr marL="0" indent="0">
              <a:buNone/>
            </a:pPr>
            <a:endParaRPr lang="en-US" altLang="en-US" dirty="0"/>
          </a:p>
          <a:p>
            <a:r>
              <a:rPr lang="en-US" altLang="en-US" dirty="0"/>
              <a:t>In liveness analysis, how would the analysis results be changed if the meet function was modified from using union of live variables (IN sets) of the successor blocks to intersection over the same sets of variables? Briefly explain your answer</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9B22D804-4E04-ADC8-A7CC-4A7603A9966D}"/>
                  </a:ext>
                </a:extLst>
              </p14:cNvPr>
              <p14:cNvContentPartPr/>
              <p14:nvPr/>
            </p14:nvContentPartPr>
            <p14:xfrm>
              <a:off x="687240" y="1760760"/>
              <a:ext cx="7576920" cy="4946760"/>
            </p14:xfrm>
          </p:contentPart>
        </mc:Choice>
        <mc:Fallback>
          <p:pic>
            <p:nvPicPr>
              <p:cNvPr id="2" name="Ink 1">
                <a:extLst>
                  <a:ext uri="{FF2B5EF4-FFF2-40B4-BE49-F238E27FC236}">
                    <a16:creationId xmlns:a16="http://schemas.microsoft.com/office/drawing/2014/main" id="{9B22D804-4E04-ADC8-A7CC-4A7603A9966D}"/>
                  </a:ext>
                </a:extLst>
              </p:cNvPr>
              <p:cNvPicPr/>
              <p:nvPr/>
            </p:nvPicPr>
            <p:blipFill>
              <a:blip r:embed="rId3"/>
              <a:stretch>
                <a:fillRect/>
              </a:stretch>
            </p:blipFill>
            <p:spPr>
              <a:xfrm>
                <a:off x="677880" y="1751400"/>
                <a:ext cx="7595640" cy="4965480"/>
              </a:xfrm>
              <a:prstGeom prst="rect">
                <a:avLst/>
              </a:prstGeom>
            </p:spPr>
          </p:pic>
        </mc:Fallback>
      </mc:AlternateContent>
    </p:spTree>
    <p:extLst>
      <p:ext uri="{BB962C8B-B14F-4D97-AF65-F5344CB8AC3E}">
        <p14:creationId xmlns:p14="http://schemas.microsoft.com/office/powerpoint/2010/main" val="328788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Question 2 – Fall 2022</a:t>
            </a:r>
          </a:p>
        </p:txBody>
      </p:sp>
      <p:sp>
        <p:nvSpPr>
          <p:cNvPr id="33795" name="Content Placeholder 2"/>
          <p:cNvSpPr>
            <a:spLocks noGrp="1"/>
          </p:cNvSpPr>
          <p:nvPr>
            <p:ph idx="1"/>
          </p:nvPr>
        </p:nvSpPr>
        <p:spPr/>
        <p:txBody>
          <a:bodyPr/>
          <a:lstStyle/>
          <a:p>
            <a:r>
              <a:rPr lang="en-US" dirty="0"/>
              <a:t>What is the main purpose of a compiler identifying and co-locating hot blocks of code together as done with trace selection?</a:t>
            </a:r>
            <a:endParaRPr lang="en-US" altLang="en-US"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274981A-3B50-B059-54AF-1134E54EBBBA}"/>
                  </a:ext>
                </a:extLst>
              </p14:cNvPr>
              <p14:cNvContentPartPr/>
              <p14:nvPr/>
            </p14:nvContentPartPr>
            <p14:xfrm>
              <a:off x="379800" y="2557080"/>
              <a:ext cx="8312760" cy="5143680"/>
            </p14:xfrm>
          </p:contentPart>
        </mc:Choice>
        <mc:Fallback>
          <p:pic>
            <p:nvPicPr>
              <p:cNvPr id="2" name="Ink 1">
                <a:extLst>
                  <a:ext uri="{FF2B5EF4-FFF2-40B4-BE49-F238E27FC236}">
                    <a16:creationId xmlns:a16="http://schemas.microsoft.com/office/drawing/2014/main" id="{8274981A-3B50-B059-54AF-1134E54EBBBA}"/>
                  </a:ext>
                </a:extLst>
              </p:cNvPr>
              <p:cNvPicPr/>
              <p:nvPr/>
            </p:nvPicPr>
            <p:blipFill>
              <a:blip r:embed="rId3"/>
              <a:stretch>
                <a:fillRect/>
              </a:stretch>
            </p:blipFill>
            <p:spPr>
              <a:xfrm>
                <a:off x="370440" y="2547720"/>
                <a:ext cx="8331480" cy="5162400"/>
              </a:xfrm>
              <a:prstGeom prst="rect">
                <a:avLst/>
              </a:prstGeom>
            </p:spPr>
          </p:pic>
        </mc:Fallback>
      </mc:AlternateContent>
    </p:spTree>
    <p:extLst>
      <p:ext uri="{BB962C8B-B14F-4D97-AF65-F5344CB8AC3E}">
        <p14:creationId xmlns:p14="http://schemas.microsoft.com/office/powerpoint/2010/main" val="152111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Question 3 – Fall 2018</a:t>
            </a:r>
          </a:p>
        </p:txBody>
      </p:sp>
      <p:sp>
        <p:nvSpPr>
          <p:cNvPr id="33795" name="Content Placeholder 2"/>
          <p:cNvSpPr>
            <a:spLocks noGrp="1"/>
          </p:cNvSpPr>
          <p:nvPr>
            <p:ph idx="1"/>
          </p:nvPr>
        </p:nvSpPr>
        <p:spPr/>
        <p:txBody>
          <a:bodyPr/>
          <a:lstStyle/>
          <a:p>
            <a:r>
              <a:rPr lang="en-US" altLang="en-US"/>
              <a:t>When a compiler scheduler wants to speculate an instruction, name one issue that it must consider to preserve correctness of the resulting code.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2B99373-F634-457C-4090-4C35EDA404F5}"/>
                  </a:ext>
                </a:extLst>
              </p14:cNvPr>
              <p14:cNvContentPartPr/>
              <p14:nvPr/>
            </p14:nvContentPartPr>
            <p14:xfrm>
              <a:off x="1094040" y="1026720"/>
              <a:ext cx="8566560" cy="5617800"/>
            </p14:xfrm>
          </p:contentPart>
        </mc:Choice>
        <mc:Fallback>
          <p:pic>
            <p:nvPicPr>
              <p:cNvPr id="2" name="Ink 1">
                <a:extLst>
                  <a:ext uri="{FF2B5EF4-FFF2-40B4-BE49-F238E27FC236}">
                    <a16:creationId xmlns:a16="http://schemas.microsoft.com/office/drawing/2014/main" id="{E2B99373-F634-457C-4090-4C35EDA404F5}"/>
                  </a:ext>
                </a:extLst>
              </p:cNvPr>
              <p:cNvPicPr/>
              <p:nvPr/>
            </p:nvPicPr>
            <p:blipFill>
              <a:blip r:embed="rId3"/>
              <a:stretch>
                <a:fillRect/>
              </a:stretch>
            </p:blipFill>
            <p:spPr>
              <a:xfrm>
                <a:off x="1084680" y="1017360"/>
                <a:ext cx="8585280" cy="5636520"/>
              </a:xfrm>
              <a:prstGeom prst="rect">
                <a:avLst/>
              </a:prstGeom>
            </p:spPr>
          </p:pic>
        </mc:Fallback>
      </mc:AlternateContent>
    </p:spTree>
    <p:extLst>
      <p:ext uri="{BB962C8B-B14F-4D97-AF65-F5344CB8AC3E}">
        <p14:creationId xmlns:p14="http://schemas.microsoft.com/office/powerpoint/2010/main" val="3806032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 – Fall 2020</a:t>
            </a:r>
          </a:p>
        </p:txBody>
      </p:sp>
      <p:sp>
        <p:nvSpPr>
          <p:cNvPr id="3" name="Content Placeholder 2"/>
          <p:cNvSpPr>
            <a:spLocks noGrp="1"/>
          </p:cNvSpPr>
          <p:nvPr>
            <p:ph idx="1"/>
          </p:nvPr>
        </p:nvSpPr>
        <p:spPr/>
        <p:txBody>
          <a:bodyPr/>
          <a:lstStyle/>
          <a:p>
            <a:r>
              <a:rPr lang="en-US" dirty="0"/>
              <a:t>It is often possible to improve the performance of a loop limited by </a:t>
            </a:r>
            <a:r>
              <a:rPr lang="en-US" dirty="0" err="1"/>
              <a:t>RecMII</a:t>
            </a:r>
            <a:r>
              <a:rPr lang="en-US" dirty="0"/>
              <a:t> by adding resources to the processor. Is the preceding statement True or False? Justify your answer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8DE174BF-5F59-31C6-DC95-A939E0510273}"/>
                  </a:ext>
                </a:extLst>
              </p14:cNvPr>
              <p14:cNvContentPartPr/>
              <p14:nvPr/>
            </p14:nvContentPartPr>
            <p14:xfrm>
              <a:off x="1578960" y="623880"/>
              <a:ext cx="7347240" cy="4937040"/>
            </p14:xfrm>
          </p:contentPart>
        </mc:Choice>
        <mc:Fallback>
          <p:pic>
            <p:nvPicPr>
              <p:cNvPr id="4" name="Ink 3">
                <a:extLst>
                  <a:ext uri="{FF2B5EF4-FFF2-40B4-BE49-F238E27FC236}">
                    <a16:creationId xmlns:a16="http://schemas.microsoft.com/office/drawing/2014/main" id="{8DE174BF-5F59-31C6-DC95-A939E0510273}"/>
                  </a:ext>
                </a:extLst>
              </p:cNvPr>
              <p:cNvPicPr/>
              <p:nvPr/>
            </p:nvPicPr>
            <p:blipFill>
              <a:blip r:embed="rId3"/>
              <a:stretch>
                <a:fillRect/>
              </a:stretch>
            </p:blipFill>
            <p:spPr>
              <a:xfrm>
                <a:off x="1569600" y="614520"/>
                <a:ext cx="7365960" cy="4955760"/>
              </a:xfrm>
              <a:prstGeom prst="rect">
                <a:avLst/>
              </a:prstGeom>
            </p:spPr>
          </p:pic>
        </mc:Fallback>
      </mc:AlternateContent>
    </p:spTree>
    <p:extLst>
      <p:ext uri="{BB962C8B-B14F-4D97-AF65-F5344CB8AC3E}">
        <p14:creationId xmlns:p14="http://schemas.microsoft.com/office/powerpoint/2010/main" val="936430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 – Fall 2021</a:t>
            </a:r>
          </a:p>
        </p:txBody>
      </p:sp>
      <p:sp>
        <p:nvSpPr>
          <p:cNvPr id="3" name="Content Placeholder 2"/>
          <p:cNvSpPr>
            <a:spLocks noGrp="1"/>
          </p:cNvSpPr>
          <p:nvPr>
            <p:ph idx="1"/>
          </p:nvPr>
        </p:nvSpPr>
        <p:spPr/>
        <p:txBody>
          <a:bodyPr/>
          <a:lstStyle/>
          <a:p>
            <a:r>
              <a:rPr lang="en-US" dirty="0"/>
              <a:t>Is it possible to unroll a loop with a statically (compile-time) unknown number of iterations? Yes/No and briefly explain.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BB54B79-3EF3-93C8-070B-90E55E00A313}"/>
                  </a:ext>
                </a:extLst>
              </p14:cNvPr>
              <p14:cNvContentPartPr/>
              <p14:nvPr/>
            </p14:nvContentPartPr>
            <p14:xfrm>
              <a:off x="432000" y="248400"/>
              <a:ext cx="9506520" cy="7039800"/>
            </p14:xfrm>
          </p:contentPart>
        </mc:Choice>
        <mc:Fallback>
          <p:pic>
            <p:nvPicPr>
              <p:cNvPr id="4" name="Ink 3">
                <a:extLst>
                  <a:ext uri="{FF2B5EF4-FFF2-40B4-BE49-F238E27FC236}">
                    <a16:creationId xmlns:a16="http://schemas.microsoft.com/office/drawing/2014/main" id="{6BB54B79-3EF3-93C8-070B-90E55E00A313}"/>
                  </a:ext>
                </a:extLst>
              </p:cNvPr>
              <p:cNvPicPr/>
              <p:nvPr/>
            </p:nvPicPr>
            <p:blipFill>
              <a:blip r:embed="rId3"/>
              <a:stretch>
                <a:fillRect/>
              </a:stretch>
            </p:blipFill>
            <p:spPr>
              <a:xfrm>
                <a:off x="422640" y="239040"/>
                <a:ext cx="9525240" cy="7058520"/>
              </a:xfrm>
              <a:prstGeom prst="rect">
                <a:avLst/>
              </a:prstGeom>
            </p:spPr>
          </p:pic>
        </mc:Fallback>
      </mc:AlternateContent>
    </p:spTree>
    <p:extLst>
      <p:ext uri="{BB962C8B-B14F-4D97-AF65-F5344CB8AC3E}">
        <p14:creationId xmlns:p14="http://schemas.microsoft.com/office/powerpoint/2010/main" val="152221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Announcements</a:t>
            </a:r>
          </a:p>
        </p:txBody>
      </p:sp>
      <p:sp>
        <p:nvSpPr>
          <p:cNvPr id="7171" name="Rectangle 3"/>
          <p:cNvSpPr>
            <a:spLocks noGrp="1" noChangeArrowheads="1"/>
          </p:cNvSpPr>
          <p:nvPr>
            <p:ph type="body" idx="1"/>
          </p:nvPr>
        </p:nvSpPr>
        <p:spPr>
          <a:xfrm>
            <a:off x="990600" y="1454150"/>
            <a:ext cx="7696200" cy="5216525"/>
          </a:xfrm>
        </p:spPr>
        <p:txBody>
          <a:bodyPr/>
          <a:lstStyle/>
          <a:p>
            <a:r>
              <a:rPr lang="en-US" altLang="en-US" sz="2000" dirty="0"/>
              <a:t>Project proposal deadline – Tonight (Monday) midnight</a:t>
            </a:r>
          </a:p>
          <a:p>
            <a:pPr lvl="1"/>
            <a:r>
              <a:rPr lang="en-US" altLang="en-US" sz="1800" dirty="0"/>
              <a:t>Submit paragraph + reference on your project topic (Email to Aditya, </a:t>
            </a:r>
            <a:r>
              <a:rPr lang="en-US" altLang="en-US" sz="1800" dirty="0" err="1"/>
              <a:t>Tarun</a:t>
            </a:r>
            <a:r>
              <a:rPr lang="en-US" altLang="en-US" sz="1800" dirty="0"/>
              <a:t>, and Scott)</a:t>
            </a:r>
            <a:endParaRPr lang="en-US" altLang="en-US" sz="1600" dirty="0"/>
          </a:p>
          <a:p>
            <a:r>
              <a:rPr lang="en-US" altLang="en-US" sz="2000" dirty="0"/>
              <a:t>Research paper presentations</a:t>
            </a:r>
          </a:p>
          <a:p>
            <a:pPr lvl="1"/>
            <a:r>
              <a:rPr lang="en-US" altLang="en-US" sz="1800" dirty="0"/>
              <a:t>Each group sign up for 15 min (presentation) + 2 min (Q&amp;A) slot on the EECS 583 calendar</a:t>
            </a:r>
          </a:p>
          <a:p>
            <a:pPr lvl="1"/>
            <a:r>
              <a:rPr lang="en-US" altLang="en-US" sz="1800" dirty="0"/>
              <a:t>Mon Nov 6 – Mon Dec 4: presentations during class (4 slots per class)</a:t>
            </a:r>
          </a:p>
          <a:p>
            <a:r>
              <a:rPr lang="en-US" altLang="en-US" sz="2000" dirty="0"/>
              <a:t>Midterm Exam</a:t>
            </a:r>
          </a:p>
          <a:p>
            <a:pPr lvl="1"/>
            <a:r>
              <a:rPr lang="en-US" altLang="en-US" sz="1800" dirty="0"/>
              <a:t>Friday, Nov 3, Hybrid format</a:t>
            </a:r>
          </a:p>
          <a:p>
            <a:pPr lvl="1"/>
            <a:r>
              <a:rPr lang="en-US" altLang="en-US" sz="1800" dirty="0"/>
              <a:t>In person – Send email to Aditya if you want to take the exam in class</a:t>
            </a:r>
          </a:p>
          <a:p>
            <a:pPr lvl="2"/>
            <a:r>
              <a:rPr lang="en-US" altLang="en-US" sz="1600" dirty="0"/>
              <a:t>10:30am-12:15pm (1571 GG Brown)</a:t>
            </a:r>
          </a:p>
          <a:p>
            <a:pPr lvl="2"/>
            <a:r>
              <a:rPr lang="en-US" altLang="en-US" sz="1600" dirty="0"/>
              <a:t>Questions answered in the hallway</a:t>
            </a:r>
          </a:p>
          <a:p>
            <a:pPr lvl="1"/>
            <a:r>
              <a:rPr lang="en-US" altLang="en-US" dirty="0"/>
              <a:t>Virtual</a:t>
            </a:r>
          </a:p>
          <a:p>
            <a:pPr lvl="2"/>
            <a:r>
              <a:rPr lang="en-US" altLang="en-US" sz="1600" dirty="0"/>
              <a:t>10:30am-12:15pm + 15 </a:t>
            </a:r>
            <a:r>
              <a:rPr lang="en-US" altLang="en-US" sz="1600" dirty="0" err="1"/>
              <a:t>mins</a:t>
            </a:r>
            <a:r>
              <a:rPr lang="en-US" altLang="en-US" sz="1600" dirty="0"/>
              <a:t> extra time for logistics (printing, scanning, etc.)</a:t>
            </a:r>
          </a:p>
          <a:p>
            <a:pPr lvl="2"/>
            <a:r>
              <a:rPr lang="en-US" altLang="en-US" sz="1600" dirty="0"/>
              <a:t>Questions about exam can be posted on piazza and will be answered ASAP</a:t>
            </a:r>
          </a:p>
          <a:p>
            <a:pPr lvl="1"/>
            <a:r>
              <a:rPr lang="en-US" altLang="en-US" sz="1800" dirty="0"/>
              <a:t>Covers through register allocation (last lecture)</a:t>
            </a:r>
            <a:endParaRPr lang="en-US" altLang="en-US" sz="1600" dirty="0"/>
          </a:p>
          <a:p>
            <a:pPr lvl="1">
              <a:buFontTx/>
              <a:buNone/>
            </a:pPr>
            <a:endParaRPr lang="en-US" altLang="en-US" sz="1800" dirty="0"/>
          </a:p>
          <a:p>
            <a:pPr lvl="1"/>
            <a:endParaRPr lang="en-US" altLang="en-US" dirty="0">
              <a:latin typeface="Arial" panose="020B0604020202020204" pitchFamily="34" charset="0"/>
            </a:endParaRPr>
          </a:p>
          <a:p>
            <a:pPr lvl="1"/>
            <a:endParaRPr lang="en-US" altLang="en-US" dirty="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327CBE5D-E78A-9273-9E4B-D1F55E44BE94}"/>
                  </a:ext>
                </a:extLst>
              </p14:cNvPr>
              <p14:cNvContentPartPr/>
              <p14:nvPr/>
            </p14:nvContentPartPr>
            <p14:xfrm>
              <a:off x="1314720" y="1803960"/>
              <a:ext cx="7760160" cy="4970880"/>
            </p14:xfrm>
          </p:contentPart>
        </mc:Choice>
        <mc:Fallback>
          <p:pic>
            <p:nvPicPr>
              <p:cNvPr id="2" name="Ink 1">
                <a:extLst>
                  <a:ext uri="{FF2B5EF4-FFF2-40B4-BE49-F238E27FC236}">
                    <a16:creationId xmlns:a16="http://schemas.microsoft.com/office/drawing/2014/main" id="{327CBE5D-E78A-9273-9E4B-D1F55E44BE94}"/>
                  </a:ext>
                </a:extLst>
              </p:cNvPr>
              <p:cNvPicPr/>
              <p:nvPr/>
            </p:nvPicPr>
            <p:blipFill>
              <a:blip r:embed="rId4"/>
              <a:stretch>
                <a:fillRect/>
              </a:stretch>
            </p:blipFill>
            <p:spPr>
              <a:xfrm>
                <a:off x="1305360" y="1794600"/>
                <a:ext cx="7778880" cy="4989600"/>
              </a:xfrm>
              <a:prstGeom prst="rect">
                <a:avLst/>
              </a:prstGeom>
            </p:spPr>
          </p:pic>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Medium/Long Questions</a:t>
            </a:r>
          </a:p>
        </p:txBody>
      </p:sp>
      <p:sp>
        <p:nvSpPr>
          <p:cNvPr id="3" name="Content Placeholder 2"/>
          <p:cNvSpPr>
            <a:spLocks noGrp="1"/>
          </p:cNvSpPr>
          <p:nvPr>
            <p:ph idx="1"/>
          </p:nvPr>
        </p:nvSpPr>
        <p:spPr/>
        <p:txBody>
          <a:bodyPr/>
          <a:lstStyle/>
          <a:p>
            <a:r>
              <a:rPr lang="en-US" dirty="0"/>
              <a:t>Longer questions</a:t>
            </a:r>
          </a:p>
          <a:p>
            <a:pPr lvl="1"/>
            <a:r>
              <a:rPr lang="en-US" dirty="0"/>
              <a:t>Problems that must be worked out: 5-10 </a:t>
            </a:r>
            <a:r>
              <a:rPr lang="en-US" dirty="0" err="1"/>
              <a:t>mins</a:t>
            </a:r>
            <a:r>
              <a:rPr lang="en-US" dirty="0"/>
              <a:t> each</a:t>
            </a:r>
          </a:p>
          <a:p>
            <a:pPr lvl="1"/>
            <a:r>
              <a:rPr lang="en-US" dirty="0"/>
              <a:t>Some questions like lecture examples</a:t>
            </a:r>
          </a:p>
          <a:p>
            <a:pPr lvl="1"/>
            <a:r>
              <a:rPr lang="en-US" dirty="0"/>
              <a:t>But, some have a little twist</a:t>
            </a:r>
          </a:p>
          <a:p>
            <a:r>
              <a:rPr lang="en-US" dirty="0"/>
              <a:t>Practicing problems ahead of time will make you more comfortable and faster</a:t>
            </a:r>
          </a:p>
          <a:p>
            <a:pPr lvl="1"/>
            <a:r>
              <a:rPr lang="en-US" dirty="0"/>
              <a:t>So, practicing is strongly recommended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C48A765-E6C2-6D9B-3220-6DE2EEA0B149}"/>
                  </a:ext>
                </a:extLst>
              </p14:cNvPr>
              <p14:cNvContentPartPr/>
              <p14:nvPr/>
            </p14:nvContentPartPr>
            <p14:xfrm>
              <a:off x="2586600" y="2782800"/>
              <a:ext cx="2927520" cy="547200"/>
            </p14:xfrm>
          </p:contentPart>
        </mc:Choice>
        <mc:Fallback>
          <p:pic>
            <p:nvPicPr>
              <p:cNvPr id="4" name="Ink 3">
                <a:extLst>
                  <a:ext uri="{FF2B5EF4-FFF2-40B4-BE49-F238E27FC236}">
                    <a16:creationId xmlns:a16="http://schemas.microsoft.com/office/drawing/2014/main" id="{0C48A765-E6C2-6D9B-3220-6DE2EEA0B149}"/>
                  </a:ext>
                </a:extLst>
              </p:cNvPr>
              <p:cNvPicPr/>
              <p:nvPr/>
            </p:nvPicPr>
            <p:blipFill>
              <a:blip r:embed="rId3"/>
              <a:stretch>
                <a:fillRect/>
              </a:stretch>
            </p:blipFill>
            <p:spPr>
              <a:xfrm>
                <a:off x="2577240" y="2773440"/>
                <a:ext cx="2946240" cy="565920"/>
              </a:xfrm>
              <a:prstGeom prst="rect">
                <a:avLst/>
              </a:prstGeom>
            </p:spPr>
          </p:pic>
        </mc:Fallback>
      </mc:AlternateContent>
    </p:spTree>
    <p:extLst>
      <p:ext uri="{BB962C8B-B14F-4D97-AF65-F5344CB8AC3E}">
        <p14:creationId xmlns:p14="http://schemas.microsoft.com/office/powerpoint/2010/main" val="2383630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 – Fall 2022</a:t>
            </a:r>
          </a:p>
        </p:txBody>
      </p:sp>
      <p:sp>
        <p:nvSpPr>
          <p:cNvPr id="5" name="TextBox 4"/>
          <p:cNvSpPr txBox="1"/>
          <p:nvPr/>
        </p:nvSpPr>
        <p:spPr>
          <a:xfrm>
            <a:off x="819752" y="1642843"/>
            <a:ext cx="7393371" cy="2062103"/>
          </a:xfrm>
          <a:prstGeom prst="rect">
            <a:avLst/>
          </a:prstGeom>
          <a:noFill/>
        </p:spPr>
        <p:txBody>
          <a:bodyPr wrap="none" rtlCol="0">
            <a:spAutoFit/>
          </a:bodyPr>
          <a:lstStyle/>
          <a:p>
            <a:r>
              <a:rPr lang="en-US" sz="1600" dirty="0"/>
              <a:t>Due to a corrupt disk, the original order of the instructions was lost and the</a:t>
            </a:r>
          </a:p>
          <a:p>
            <a:r>
              <a:rPr lang="en-US" sz="1600" dirty="0"/>
              <a:t>instructions got randomly ordered. The student reassigns the number of each</a:t>
            </a:r>
          </a:p>
          <a:p>
            <a:r>
              <a:rPr lang="en-US" sz="1600" dirty="0"/>
              <a:t>instruction and knows the corresponding partial </a:t>
            </a:r>
            <a:r>
              <a:rPr lang="en-US" sz="1600" dirty="0" err="1"/>
              <a:t>Estart</a:t>
            </a:r>
            <a:r>
              <a:rPr lang="en-US" sz="1600" dirty="0"/>
              <a:t> and </a:t>
            </a:r>
            <a:r>
              <a:rPr lang="en-US" sz="1600" dirty="0" err="1"/>
              <a:t>Lstart</a:t>
            </a:r>
            <a:r>
              <a:rPr lang="en-US" sz="1600" dirty="0"/>
              <a:t> values (see Table</a:t>
            </a:r>
          </a:p>
          <a:p>
            <a:r>
              <a:rPr lang="en-US" sz="1600" dirty="0"/>
              <a:t>below). It is also known that Instruction 7 (r2 = r6*2) is the last instruction of the BB</a:t>
            </a:r>
          </a:p>
          <a:p>
            <a:r>
              <a:rPr lang="en-US" sz="1600" dirty="0"/>
              <a:t>and has the largest </a:t>
            </a:r>
            <a:r>
              <a:rPr lang="en-US" sz="1600" dirty="0" err="1"/>
              <a:t>Estart</a:t>
            </a:r>
            <a:r>
              <a:rPr lang="en-US" sz="1600" dirty="0"/>
              <a:t> and </a:t>
            </a:r>
            <a:r>
              <a:rPr lang="en-US" sz="1600" dirty="0" err="1"/>
              <a:t>Lstart</a:t>
            </a:r>
            <a:r>
              <a:rPr lang="en-US" sz="1600" dirty="0"/>
              <a:t> values.  Determine the original order of the</a:t>
            </a:r>
          </a:p>
          <a:p>
            <a:r>
              <a:rPr lang="en-US" sz="1600" dirty="0"/>
              <a:t>instructions using the partial </a:t>
            </a:r>
            <a:r>
              <a:rPr lang="en-US" sz="1600" dirty="0" err="1"/>
              <a:t>Estart</a:t>
            </a:r>
            <a:r>
              <a:rPr lang="en-US" sz="1600" dirty="0"/>
              <a:t>/</a:t>
            </a:r>
            <a:r>
              <a:rPr lang="en-US" sz="1600" dirty="0" err="1"/>
              <a:t>Lstart</a:t>
            </a:r>
            <a:r>
              <a:rPr lang="en-US" sz="1600" dirty="0"/>
              <a:t> values and complete the missing </a:t>
            </a:r>
            <a:r>
              <a:rPr lang="en-US" sz="1600" dirty="0" err="1"/>
              <a:t>Estart</a:t>
            </a:r>
            <a:r>
              <a:rPr lang="en-US" sz="1600" dirty="0"/>
              <a:t>/</a:t>
            </a:r>
            <a:r>
              <a:rPr lang="en-US" sz="1600" dirty="0" err="1"/>
              <a:t>Lstart</a:t>
            </a:r>
            <a:br>
              <a:rPr lang="en-US" sz="1600" dirty="0"/>
            </a:br>
            <a:r>
              <a:rPr lang="en-US" sz="1600" dirty="0"/>
              <a:t>values in the table below for the original ordering. Remember, the instruction numbers</a:t>
            </a:r>
            <a:br>
              <a:rPr lang="en-US" sz="1600" dirty="0"/>
            </a:br>
            <a:r>
              <a:rPr lang="en-US" sz="1600" dirty="0"/>
              <a:t>do not represent the original order.</a:t>
            </a:r>
          </a:p>
        </p:txBody>
      </p:sp>
      <p:pic>
        <p:nvPicPr>
          <p:cNvPr id="3" name="Picture 2"/>
          <p:cNvPicPr>
            <a:picLocks noChangeAspect="1"/>
          </p:cNvPicPr>
          <p:nvPr/>
        </p:nvPicPr>
        <p:blipFill>
          <a:blip r:embed="rId2"/>
          <a:stretch>
            <a:fillRect/>
          </a:stretch>
        </p:blipFill>
        <p:spPr>
          <a:xfrm>
            <a:off x="533400" y="3732344"/>
            <a:ext cx="5749801" cy="2750760"/>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263B8335-F0A0-CABD-4505-B38C9D721E0E}"/>
                  </a:ext>
                </a:extLst>
              </p14:cNvPr>
              <p14:cNvContentPartPr/>
              <p14:nvPr/>
            </p14:nvContentPartPr>
            <p14:xfrm>
              <a:off x="2274120" y="890280"/>
              <a:ext cx="6815160" cy="6479640"/>
            </p14:xfrm>
          </p:contentPart>
        </mc:Choice>
        <mc:Fallback>
          <p:pic>
            <p:nvPicPr>
              <p:cNvPr id="4" name="Ink 3">
                <a:extLst>
                  <a:ext uri="{FF2B5EF4-FFF2-40B4-BE49-F238E27FC236}">
                    <a16:creationId xmlns:a16="http://schemas.microsoft.com/office/drawing/2014/main" id="{263B8335-F0A0-CABD-4505-B38C9D721E0E}"/>
                  </a:ext>
                </a:extLst>
              </p:cNvPr>
              <p:cNvPicPr/>
              <p:nvPr/>
            </p:nvPicPr>
            <p:blipFill>
              <a:blip r:embed="rId4"/>
              <a:stretch>
                <a:fillRect/>
              </a:stretch>
            </p:blipFill>
            <p:spPr>
              <a:xfrm>
                <a:off x="2264760" y="880920"/>
                <a:ext cx="6833880" cy="6498360"/>
              </a:xfrm>
              <a:prstGeom prst="rect">
                <a:avLst/>
              </a:prstGeom>
            </p:spPr>
          </p:pic>
        </mc:Fallback>
      </mc:AlternateContent>
    </p:spTree>
    <p:extLst>
      <p:ext uri="{BB962C8B-B14F-4D97-AF65-F5344CB8AC3E}">
        <p14:creationId xmlns:p14="http://schemas.microsoft.com/office/powerpoint/2010/main" val="734943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 – Fall 2019</a:t>
            </a:r>
          </a:p>
        </p:txBody>
      </p:sp>
      <p:sp>
        <p:nvSpPr>
          <p:cNvPr id="4" name="Text Box 24"/>
          <p:cNvSpPr txBox="1">
            <a:spLocks noChangeArrowheads="1"/>
          </p:cNvSpPr>
          <p:nvPr/>
        </p:nvSpPr>
        <p:spPr bwMode="auto">
          <a:xfrm>
            <a:off x="819284" y="2505139"/>
            <a:ext cx="2559050" cy="203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91440" rIns="91440" bIns="91440" anchor="t" anchorCtr="0" upright="1">
            <a:noAutofit/>
          </a:bodyPr>
          <a:lstStyle/>
          <a:p>
            <a:pPr marL="0" marR="0" indent="171450">
              <a:spcBef>
                <a:spcPts val="0"/>
              </a:spcBef>
              <a:spcAft>
                <a:spcPts val="0"/>
              </a:spcAft>
            </a:pPr>
            <a:r>
              <a:rPr lang="en-US" sz="1100" dirty="0">
                <a:latin typeface="Courier New" panose="02070309020205020404" pitchFamily="49" charset="0"/>
                <a:ea typeface="Times New Roman" panose="02020603050405020304" pitchFamily="18" charset="0"/>
              </a:rPr>
              <a:t>d</a:t>
            </a:r>
            <a:r>
              <a:rPr lang="en-US" sz="1100" dirty="0">
                <a:effectLst/>
                <a:latin typeface="Courier New" panose="02070309020205020404" pitchFamily="49" charset="0"/>
                <a:ea typeface="Times New Roman" panose="02020603050405020304" pitchFamily="18" charset="0"/>
              </a:rPr>
              <a:t>o {</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if (a&gt;0 &amp;&amp; b&gt;0){</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if (c&gt;0)</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x+=1;</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else</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x+=2;</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z=x/3;</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}else{</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y+=1;</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171450">
              <a:spcBef>
                <a:spcPts val="0"/>
              </a:spcBef>
              <a:spcAft>
                <a:spcPts val="0"/>
              </a:spcAft>
            </a:pPr>
            <a:r>
              <a:rPr lang="en-US" sz="1100" dirty="0">
                <a:effectLst/>
                <a:latin typeface="Courier New" panose="02070309020205020404" pitchFamily="49" charset="0"/>
                <a:ea typeface="Times New Roman" panose="02020603050405020304" pitchFamily="18" charset="0"/>
              </a:rPr>
              <a:t>} while(z&lt;100)</a:t>
            </a:r>
            <a:endParaRPr lang="en-US" sz="1200" dirty="0">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819752" y="1642843"/>
            <a:ext cx="7327647" cy="646331"/>
          </a:xfrm>
          <a:prstGeom prst="rect">
            <a:avLst/>
          </a:prstGeom>
          <a:noFill/>
        </p:spPr>
        <p:txBody>
          <a:bodyPr wrap="none" rtlCol="0">
            <a:spAutoFit/>
          </a:bodyPr>
          <a:lstStyle/>
          <a:p>
            <a:r>
              <a:rPr lang="en-US" dirty="0"/>
              <a:t>Draw the control flow graph (CFG) and determine</a:t>
            </a:r>
            <a:br>
              <a:rPr lang="en-US" dirty="0"/>
            </a:br>
            <a:r>
              <a:rPr lang="en-US" dirty="0"/>
              <a:t>the </a:t>
            </a:r>
            <a:r>
              <a:rPr lang="en-US" i="1" dirty="0"/>
              <a:t>minimum</a:t>
            </a:r>
            <a:r>
              <a:rPr lang="en-US" dirty="0"/>
              <a:t> number of predicates required to if-convert the following code.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7A02708A-C9A1-A79E-FDEE-E8D500A50D6B}"/>
                  </a:ext>
                </a:extLst>
              </p14:cNvPr>
              <p14:cNvContentPartPr/>
              <p14:nvPr/>
            </p14:nvContentPartPr>
            <p14:xfrm>
              <a:off x="412560" y="1944000"/>
              <a:ext cx="8931240" cy="5799960"/>
            </p14:xfrm>
          </p:contentPart>
        </mc:Choice>
        <mc:Fallback>
          <p:pic>
            <p:nvPicPr>
              <p:cNvPr id="3" name="Ink 2">
                <a:extLst>
                  <a:ext uri="{FF2B5EF4-FFF2-40B4-BE49-F238E27FC236}">
                    <a16:creationId xmlns:a16="http://schemas.microsoft.com/office/drawing/2014/main" id="{7A02708A-C9A1-A79E-FDEE-E8D500A50D6B}"/>
                  </a:ext>
                </a:extLst>
              </p:cNvPr>
              <p:cNvPicPr/>
              <p:nvPr/>
            </p:nvPicPr>
            <p:blipFill>
              <a:blip r:embed="rId3"/>
              <a:stretch>
                <a:fillRect/>
              </a:stretch>
            </p:blipFill>
            <p:spPr>
              <a:xfrm>
                <a:off x="403200" y="1934640"/>
                <a:ext cx="8949960" cy="5818680"/>
              </a:xfrm>
              <a:prstGeom prst="rect">
                <a:avLst/>
              </a:prstGeom>
            </p:spPr>
          </p:pic>
        </mc:Fallback>
      </mc:AlternateContent>
    </p:spTree>
    <p:extLst>
      <p:ext uri="{BB962C8B-B14F-4D97-AF65-F5344CB8AC3E}">
        <p14:creationId xmlns:p14="http://schemas.microsoft.com/office/powerpoint/2010/main" val="3817581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7 – Fall 2020 </a:t>
            </a:r>
          </a:p>
        </p:txBody>
      </p:sp>
      <p:grpSp>
        <p:nvGrpSpPr>
          <p:cNvPr id="4" name="Group 3">
            <a:extLst>
              <a:ext uri="{FF2B5EF4-FFF2-40B4-BE49-F238E27FC236}">
                <a16:creationId xmlns:a16="http://schemas.microsoft.com/office/drawing/2014/main" id="{A4D66D36-D055-47AA-9202-480241ADBCE2}"/>
              </a:ext>
            </a:extLst>
          </p:cNvPr>
          <p:cNvGrpSpPr/>
          <p:nvPr/>
        </p:nvGrpSpPr>
        <p:grpSpPr>
          <a:xfrm>
            <a:off x="2895600" y="2286000"/>
            <a:ext cx="4098925" cy="4271644"/>
            <a:chOff x="502112" y="332735"/>
            <a:chExt cx="4844806" cy="4452982"/>
          </a:xfrm>
        </p:grpSpPr>
        <p:sp>
          <p:nvSpPr>
            <p:cNvPr id="5" name="Text Box 73">
              <a:extLst>
                <a:ext uri="{FF2B5EF4-FFF2-40B4-BE49-F238E27FC236}">
                  <a16:creationId xmlns:a16="http://schemas.microsoft.com/office/drawing/2014/main" id="{192C8336-CDA5-4B19-9089-3173E903C06D}"/>
                </a:ext>
              </a:extLst>
            </p:cNvPr>
            <p:cNvSpPr txBox="1">
              <a:spLocks noRot="1" noChangeAspect="1" noEditPoints="1" noChangeArrowheads="1" noChangeShapeType="1" noTextEdit="1"/>
            </p:cNvSpPr>
            <p:nvPr/>
          </p:nvSpPr>
          <p:spPr bwMode="auto">
            <a:xfrm>
              <a:off x="1834509" y="590596"/>
              <a:ext cx="1854200" cy="972923"/>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BB1:</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r1 = mult r2, r3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r4 = add r2, 10</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r5 = div r3, 2</a:t>
              </a:r>
              <a:endParaRPr lang="en-US" sz="1200">
                <a:effectLst/>
                <a:latin typeface="Times New Roman" panose="02020603050405020304" pitchFamily="18" charset="0"/>
                <a:ea typeface="Times New Roman" panose="02020603050405020304" pitchFamily="18" charset="0"/>
              </a:endParaRPr>
            </a:p>
          </p:txBody>
        </p:sp>
        <p:sp>
          <p:nvSpPr>
            <p:cNvPr id="6" name="Text Box 73">
              <a:extLst>
                <a:ext uri="{FF2B5EF4-FFF2-40B4-BE49-F238E27FC236}">
                  <a16:creationId xmlns:a16="http://schemas.microsoft.com/office/drawing/2014/main" id="{31C5C6B5-F8BB-46B2-948D-43ACCAFE028D}"/>
                </a:ext>
              </a:extLst>
            </p:cNvPr>
            <p:cNvSpPr txBox="1">
              <a:spLocks noRot="1" noChangeAspect="1" noEditPoints="1" noChangeArrowheads="1" noChangeShapeType="1" noTextEdit="1"/>
            </p:cNvSpPr>
            <p:nvPr/>
          </p:nvSpPr>
          <p:spPr bwMode="auto">
            <a:xfrm>
              <a:off x="502112" y="2197920"/>
              <a:ext cx="1854200" cy="8664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BB2:</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r4 = mult r2, r3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r2 = add r1, 10</a:t>
              </a:r>
              <a:endParaRPr lang="en-US" sz="1200">
                <a:effectLst/>
                <a:latin typeface="Times New Roman" panose="02020603050405020304" pitchFamily="18" charset="0"/>
                <a:ea typeface="Times New Roman" panose="02020603050405020304" pitchFamily="18" charset="0"/>
              </a:endParaRPr>
            </a:p>
          </p:txBody>
        </p:sp>
        <p:sp>
          <p:nvSpPr>
            <p:cNvPr id="7" name="Text Box 73">
              <a:extLst>
                <a:ext uri="{FF2B5EF4-FFF2-40B4-BE49-F238E27FC236}">
                  <a16:creationId xmlns:a16="http://schemas.microsoft.com/office/drawing/2014/main" id="{0992C41C-0AAC-4AD9-931F-9BB30501BB2C}"/>
                </a:ext>
              </a:extLst>
            </p:cNvPr>
            <p:cNvSpPr txBox="1">
              <a:spLocks noRot="1" noChangeAspect="1" noEditPoints="1" noChangeArrowheads="1" noChangeShapeType="1" noTextEdit="1"/>
            </p:cNvSpPr>
            <p:nvPr/>
          </p:nvSpPr>
          <p:spPr bwMode="auto">
            <a:xfrm>
              <a:off x="3492719" y="2214166"/>
              <a:ext cx="1854199" cy="8664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r3 = add r1, r4</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 r6 = add r6, r6</a:t>
              </a:r>
              <a:endParaRPr lang="en-US" sz="1200">
                <a:effectLst/>
                <a:latin typeface="Times New Roman" panose="02020603050405020304" pitchFamily="18" charset="0"/>
                <a:ea typeface="Times New Roman" panose="02020603050405020304" pitchFamily="18" charset="0"/>
              </a:endParaRPr>
            </a:p>
          </p:txBody>
        </p:sp>
        <p:sp>
          <p:nvSpPr>
            <p:cNvPr id="8" name="Text Box 73">
              <a:extLst>
                <a:ext uri="{FF2B5EF4-FFF2-40B4-BE49-F238E27FC236}">
                  <a16:creationId xmlns:a16="http://schemas.microsoft.com/office/drawing/2014/main" id="{90F2E445-17FF-404E-BC55-7BC9D075D096}"/>
                </a:ext>
              </a:extLst>
            </p:cNvPr>
            <p:cNvSpPr txBox="1">
              <a:spLocks noRot="1" noChangeAspect="1" noEditPoints="1" noChangeArrowheads="1" noChangeShapeType="1" noTextEdit="1"/>
            </p:cNvSpPr>
            <p:nvPr/>
          </p:nvSpPr>
          <p:spPr bwMode="auto">
            <a:xfrm>
              <a:off x="1979987" y="3919252"/>
              <a:ext cx="1854200" cy="8664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BB4:</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 r8 = div r5,3 </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 r1 = mult r2, 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r2 = add r2, 2</a:t>
              </a:r>
              <a:endParaRPr lang="en-US" sz="1200">
                <a:effectLst/>
                <a:latin typeface="Times New Roman" panose="02020603050405020304" pitchFamily="18" charset="0"/>
                <a:ea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8708B6DA-CDF1-45C0-89C5-A9D5C576A5BF}"/>
                </a:ext>
              </a:extLst>
            </p:cNvPr>
            <p:cNvCxnSpPr>
              <a:cxnSpLocks/>
              <a:stCxn id="5" idx="2"/>
              <a:endCxn id="6" idx="0"/>
            </p:cNvCxnSpPr>
            <p:nvPr/>
          </p:nvCxnSpPr>
          <p:spPr>
            <a:xfrm flipH="1">
              <a:off x="1429213" y="1563519"/>
              <a:ext cx="1332396" cy="6344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AB610FB-AECA-4902-82F2-161C8F97E4DC}"/>
                </a:ext>
              </a:extLst>
            </p:cNvPr>
            <p:cNvCxnSpPr>
              <a:cxnSpLocks/>
              <a:stCxn id="5" idx="2"/>
              <a:endCxn id="7" idx="0"/>
            </p:cNvCxnSpPr>
            <p:nvPr/>
          </p:nvCxnSpPr>
          <p:spPr>
            <a:xfrm>
              <a:off x="2761609" y="1563519"/>
              <a:ext cx="1658210" cy="6506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47BA872-008D-49D3-BCAC-8011ED1196EE}"/>
                </a:ext>
              </a:extLst>
            </p:cNvPr>
            <p:cNvCxnSpPr>
              <a:cxnSpLocks/>
              <a:stCxn id="6" idx="2"/>
              <a:endCxn id="8" idx="0"/>
            </p:cNvCxnSpPr>
            <p:nvPr/>
          </p:nvCxnSpPr>
          <p:spPr>
            <a:xfrm>
              <a:off x="1429213" y="3064385"/>
              <a:ext cx="1477875" cy="854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ADD58F9-73DE-4760-A38F-AD2B0DA1D435}"/>
                </a:ext>
              </a:extLst>
            </p:cNvPr>
            <p:cNvCxnSpPr>
              <a:cxnSpLocks/>
              <a:stCxn id="7" idx="2"/>
              <a:endCxn id="8" idx="0"/>
            </p:cNvCxnSpPr>
            <p:nvPr/>
          </p:nvCxnSpPr>
          <p:spPr>
            <a:xfrm flipH="1">
              <a:off x="2907088" y="3080630"/>
              <a:ext cx="1512731" cy="838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EB798-325C-4EEE-AFB0-EC292C8FFED5}"/>
                </a:ext>
              </a:extLst>
            </p:cNvPr>
            <p:cNvCxnSpPr>
              <a:cxnSpLocks/>
              <a:endCxn id="5" idx="0"/>
            </p:cNvCxnSpPr>
            <p:nvPr/>
          </p:nvCxnSpPr>
          <p:spPr>
            <a:xfrm>
              <a:off x="2761609" y="332735"/>
              <a:ext cx="0" cy="257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826168" y="1658552"/>
            <a:ext cx="6511334" cy="646331"/>
          </a:xfrm>
          <a:prstGeom prst="rect">
            <a:avLst/>
          </a:prstGeom>
          <a:noFill/>
        </p:spPr>
        <p:txBody>
          <a:bodyPr wrap="none" rtlCol="0">
            <a:spAutoFit/>
          </a:bodyPr>
          <a:lstStyle/>
          <a:p>
            <a:r>
              <a:rPr lang="en-US" dirty="0"/>
              <a:t>Compute the Available Expression GEN/KILL/IN/OUT sets at BB4.</a:t>
            </a:r>
            <a:br>
              <a:rPr lang="en-US" dirty="0"/>
            </a:br>
            <a:r>
              <a:rPr lang="en-US" dirty="0"/>
              <a:t>Assume r2, r3, r6 are defined before entering BB1</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DD3E3E76-1F46-8784-26C9-FA17C8594E7B}"/>
                  </a:ext>
                </a:extLst>
              </p14:cNvPr>
              <p14:cNvContentPartPr/>
              <p14:nvPr/>
            </p14:nvContentPartPr>
            <p14:xfrm>
              <a:off x="374400" y="1613520"/>
              <a:ext cx="9530640" cy="5784840"/>
            </p14:xfrm>
          </p:contentPart>
        </mc:Choice>
        <mc:Fallback>
          <p:pic>
            <p:nvPicPr>
              <p:cNvPr id="3" name="Ink 2">
                <a:extLst>
                  <a:ext uri="{FF2B5EF4-FFF2-40B4-BE49-F238E27FC236}">
                    <a16:creationId xmlns:a16="http://schemas.microsoft.com/office/drawing/2014/main" id="{DD3E3E76-1F46-8784-26C9-FA17C8594E7B}"/>
                  </a:ext>
                </a:extLst>
              </p:cNvPr>
              <p:cNvPicPr/>
              <p:nvPr/>
            </p:nvPicPr>
            <p:blipFill>
              <a:blip r:embed="rId3"/>
              <a:stretch>
                <a:fillRect/>
              </a:stretch>
            </p:blipFill>
            <p:spPr>
              <a:xfrm>
                <a:off x="365040" y="1604160"/>
                <a:ext cx="9549360" cy="5803560"/>
              </a:xfrm>
              <a:prstGeom prst="rect">
                <a:avLst/>
              </a:prstGeom>
            </p:spPr>
          </p:pic>
        </mc:Fallback>
      </mc:AlternateContent>
    </p:spTree>
    <p:extLst>
      <p:ext uri="{BB962C8B-B14F-4D97-AF65-F5344CB8AC3E}">
        <p14:creationId xmlns:p14="http://schemas.microsoft.com/office/powerpoint/2010/main" val="405031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8 – Fall 2019 </a:t>
            </a:r>
          </a:p>
        </p:txBody>
      </p:sp>
      <p:grpSp>
        <p:nvGrpSpPr>
          <p:cNvPr id="4" name="Group 3"/>
          <p:cNvGrpSpPr/>
          <p:nvPr/>
        </p:nvGrpSpPr>
        <p:grpSpPr>
          <a:xfrm>
            <a:off x="4128802" y="1828800"/>
            <a:ext cx="4454526" cy="4665343"/>
            <a:chOff x="0" y="0"/>
            <a:chExt cx="4454526" cy="4665343"/>
          </a:xfrm>
        </p:grpSpPr>
        <p:grpSp>
          <p:nvGrpSpPr>
            <p:cNvPr id="5" name="Group 4"/>
            <p:cNvGrpSpPr/>
            <p:nvPr/>
          </p:nvGrpSpPr>
          <p:grpSpPr>
            <a:xfrm>
              <a:off x="0" y="0"/>
              <a:ext cx="4454526" cy="4665343"/>
              <a:chOff x="0" y="-550350"/>
              <a:chExt cx="6240006" cy="6912533"/>
            </a:xfrm>
          </p:grpSpPr>
          <p:sp>
            <p:nvSpPr>
              <p:cNvPr id="7" name="Rectangle 6"/>
              <p:cNvSpPr/>
              <p:nvPr/>
            </p:nvSpPr>
            <p:spPr>
              <a:xfrm>
                <a:off x="2725135" y="-550350"/>
                <a:ext cx="2031231" cy="13935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2725415" y="1168400"/>
                <a:ext cx="2031231" cy="843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BB1</a:t>
                </a:r>
                <a:endParaRPr lang="en-US" sz="1200">
                  <a:effectLst/>
                  <a:latin typeface="Times New Roman" panose="02020603050405020304" pitchFamily="18" charset="0"/>
                  <a:ea typeface="Times New Roman" panose="02020603050405020304" pitchFamily="18" charset="0"/>
                </a:endParaRPr>
              </a:p>
            </p:txBody>
          </p:sp>
          <p:sp>
            <p:nvSpPr>
              <p:cNvPr id="9" name="Rectangle 8"/>
              <p:cNvSpPr/>
              <p:nvPr/>
            </p:nvSpPr>
            <p:spPr>
              <a:xfrm>
                <a:off x="922015" y="2758440"/>
                <a:ext cx="2031231" cy="843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BB2</a:t>
                </a:r>
                <a:endParaRPr lang="en-US" sz="120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4208775" y="2758440"/>
                <a:ext cx="2031231" cy="843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BB3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r7 = r7+1</a:t>
                </a:r>
                <a:endParaRPr lang="en-US" sz="120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2649220" y="4104640"/>
                <a:ext cx="2031231" cy="843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BB4</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r1 = r1+1</a:t>
                </a:r>
                <a:endParaRPr lang="en-US" sz="1200">
                  <a:effectLst/>
                  <a:latin typeface="Times New Roman" panose="02020603050405020304" pitchFamily="18" charset="0"/>
                  <a:ea typeface="Times New Roman" panose="02020603050405020304" pitchFamily="18" charset="0"/>
                </a:endParaRPr>
              </a:p>
            </p:txBody>
          </p:sp>
          <p:cxnSp>
            <p:nvCxnSpPr>
              <p:cNvPr id="12" name="Straight Arrow Connector 11"/>
              <p:cNvCxnSpPr>
                <a:cxnSpLocks/>
              </p:cNvCxnSpPr>
              <p:nvPr/>
            </p:nvCxnSpPr>
            <p:spPr>
              <a:xfrm>
                <a:off x="3741031" y="843280"/>
                <a:ext cx="0" cy="3251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H="1">
                <a:off x="1937631" y="2011680"/>
                <a:ext cx="1803400" cy="7467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a:off x="3741031" y="2011680"/>
                <a:ext cx="1483360" cy="7467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a:off x="1937631" y="3601720"/>
                <a:ext cx="1727205" cy="5029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flipH="1">
                <a:off x="3664836" y="3601720"/>
                <a:ext cx="1559555" cy="5029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H="1">
                <a:off x="835655" y="3601720"/>
                <a:ext cx="1101976" cy="2092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a:off x="3664836" y="4947920"/>
                <a:ext cx="3087" cy="7467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30"/>
              <p:cNvSpPr txBox="1"/>
              <p:nvPr/>
            </p:nvSpPr>
            <p:spPr>
              <a:xfrm>
                <a:off x="0" y="5694060"/>
                <a:ext cx="2271225" cy="597094"/>
              </a:xfrm>
              <a:prstGeom prst="rect">
                <a:avLst/>
              </a:prstGeom>
              <a:noFill/>
            </p:spPr>
            <p:txBody>
              <a:bodyPr wrap="square" rtlCol="0">
                <a:noAutofit/>
              </a:bodyP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Live = {r5, r6}</a:t>
                </a:r>
                <a:endParaRPr lang="en-US" sz="1200">
                  <a:effectLst/>
                  <a:latin typeface="Times New Roman" panose="02020603050405020304" pitchFamily="18" charset="0"/>
                  <a:ea typeface="Times New Roman" panose="02020603050405020304" pitchFamily="18" charset="0"/>
                </a:endParaRPr>
              </a:p>
            </p:txBody>
          </p:sp>
          <p:sp>
            <p:nvSpPr>
              <p:cNvPr id="20" name="TextBox 31"/>
              <p:cNvSpPr txBox="1"/>
              <p:nvPr/>
            </p:nvSpPr>
            <p:spPr>
              <a:xfrm>
                <a:off x="2579029" y="5694060"/>
                <a:ext cx="2703821" cy="668123"/>
              </a:xfrm>
              <a:prstGeom prst="rect">
                <a:avLst/>
              </a:prstGeom>
              <a:noFill/>
            </p:spPr>
            <p:txBody>
              <a:bodyPr wrap="square" rtlCol="0">
                <a:noAutofit/>
              </a:bodyP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Live = {r2, r3, r4, r8}</a:t>
                </a:r>
                <a:endParaRPr lang="en-US" sz="1200">
                  <a:effectLst/>
                  <a:latin typeface="Times New Roman" panose="02020603050405020304" pitchFamily="18" charset="0"/>
                  <a:ea typeface="Times New Roman" panose="02020603050405020304" pitchFamily="18" charset="0"/>
                </a:endParaRPr>
              </a:p>
            </p:txBody>
          </p:sp>
          <p:cxnSp>
            <p:nvCxnSpPr>
              <p:cNvPr id="21" name="Connector: Elbow 147"/>
              <p:cNvCxnSpPr>
                <a:cxnSpLocks/>
              </p:cNvCxnSpPr>
              <p:nvPr/>
            </p:nvCxnSpPr>
            <p:spPr>
              <a:xfrm rot="16200000" flipV="1">
                <a:off x="1455413" y="2860042"/>
                <a:ext cx="3357880" cy="817876"/>
              </a:xfrm>
              <a:prstGeom prst="bentConnector4">
                <a:avLst>
                  <a:gd name="adj1" fmla="val -9985"/>
                  <a:gd name="adj2" fmla="val 371429"/>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148"/>
              <p:cNvCxnSpPr>
                <a:cxnSpLocks/>
              </p:cNvCxnSpPr>
              <p:nvPr/>
            </p:nvCxnSpPr>
            <p:spPr>
              <a:xfrm rot="5400000" flipH="1">
                <a:off x="3984679" y="2362008"/>
                <a:ext cx="2011680" cy="467745"/>
              </a:xfrm>
              <a:prstGeom prst="bentConnector4">
                <a:avLst>
                  <a:gd name="adj1" fmla="val -11364"/>
                  <a:gd name="adj2" fmla="val -26600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51"/>
              <p:cNvSpPr txBox="1"/>
              <p:nvPr/>
            </p:nvSpPr>
            <p:spPr>
              <a:xfrm>
                <a:off x="3130367" y="-404956"/>
                <a:ext cx="1821815" cy="1613802"/>
              </a:xfrm>
              <a:prstGeom prst="rect">
                <a:avLst/>
              </a:prstGeom>
              <a:noFill/>
            </p:spPr>
            <p:txBody>
              <a:bodyPr wrap="square" rtlCol="0">
                <a:noAutofit/>
              </a:bodyPr>
              <a:lstStyle/>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I1. r2 = load(r1)</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I2. r3 = load(r4)</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I3. r5 = r6*3</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a:solidFill>
                      <a:srgbClr val="000000"/>
                    </a:solidFill>
                    <a:effectLst/>
                    <a:latin typeface="Times New Roman" panose="02020603050405020304" pitchFamily="18" charset="0"/>
                    <a:ea typeface="Times New Roman" panose="02020603050405020304" pitchFamily="18" charset="0"/>
                  </a:rPr>
                  <a:t>I4. r8 = r6*3</a:t>
                </a:r>
                <a:endParaRPr lang="en-US" sz="1200">
                  <a:effectLst/>
                  <a:latin typeface="Times New Roman" panose="02020603050405020304" pitchFamily="18" charset="0"/>
                  <a:ea typeface="Times New Roman" panose="02020603050405020304" pitchFamily="18" charset="0"/>
                </a:endParaRPr>
              </a:p>
            </p:txBody>
          </p:sp>
        </p:grpSp>
        <p:sp>
          <p:nvSpPr>
            <p:cNvPr id="6" name="Text Box 2"/>
            <p:cNvSpPr txBox="1"/>
            <p:nvPr/>
          </p:nvSpPr>
          <p:spPr>
            <a:xfrm>
              <a:off x="1911350" y="25400"/>
              <a:ext cx="685800" cy="3429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rPr>
                <a:t>BB0</a:t>
              </a:r>
              <a:endParaRPr lang="en-US" sz="1200">
                <a:effectLst/>
                <a:latin typeface="Times New Roman" panose="02020603050405020304" pitchFamily="18" charset="0"/>
                <a:ea typeface="Times New Roman" panose="02020603050405020304" pitchFamily="18" charset="0"/>
              </a:endParaRPr>
            </a:p>
          </p:txBody>
        </p:sp>
      </p:grpSp>
      <p:sp>
        <p:nvSpPr>
          <p:cNvPr id="24" name="TextBox 23"/>
          <p:cNvSpPr txBox="1"/>
          <p:nvPr/>
        </p:nvSpPr>
        <p:spPr>
          <a:xfrm>
            <a:off x="418067" y="1625111"/>
            <a:ext cx="4160113" cy="2246769"/>
          </a:xfrm>
          <a:prstGeom prst="rect">
            <a:avLst/>
          </a:prstGeom>
          <a:noFill/>
        </p:spPr>
        <p:txBody>
          <a:bodyPr wrap="none" rtlCol="0">
            <a:spAutoFit/>
          </a:bodyPr>
          <a:lstStyle/>
          <a:p>
            <a:r>
              <a:rPr lang="en-US" sz="1400" dirty="0"/>
              <a:t>You are trying to reverse engineer some optimized</a:t>
            </a:r>
            <a:br>
              <a:rPr lang="en-US" sz="1400" dirty="0"/>
            </a:br>
            <a:r>
              <a:rPr lang="en-US" sz="1400" dirty="0"/>
              <a:t>assembly code to determine the original locations of</a:t>
            </a:r>
            <a:br>
              <a:rPr lang="en-US" sz="1400" dirty="0"/>
            </a:br>
            <a:r>
              <a:rPr lang="en-US" sz="1400" dirty="0"/>
              <a:t>instructions before optimization.  In the following</a:t>
            </a:r>
            <a:br>
              <a:rPr lang="en-US" sz="1400" dirty="0"/>
            </a:br>
            <a:r>
              <a:rPr lang="en-US" sz="1400" dirty="0"/>
              <a:t>loop consisting of 4 basic blocks (BB1-BB4), the</a:t>
            </a:r>
            <a:br>
              <a:rPr lang="en-US" sz="1400" dirty="0"/>
            </a:br>
            <a:r>
              <a:rPr lang="en-US" sz="1400" dirty="0" err="1"/>
              <a:t>preheader</a:t>
            </a:r>
            <a:r>
              <a:rPr lang="en-US" sz="1400" dirty="0"/>
              <a:t> (BB0) contains 4 instructions (I1, I2, I3, I4)</a:t>
            </a:r>
            <a:br>
              <a:rPr lang="en-US" sz="1400" dirty="0"/>
            </a:br>
            <a:r>
              <a:rPr lang="en-US" sz="1400" dirty="0"/>
              <a:t>that were possibly removed from the loop using LICM.</a:t>
            </a:r>
            <a:br>
              <a:rPr lang="en-US" sz="1400" dirty="0"/>
            </a:br>
            <a:r>
              <a:rPr lang="en-US" sz="1400" dirty="0"/>
              <a:t>For each instruction, determine whether LICM could</a:t>
            </a:r>
            <a:br>
              <a:rPr lang="en-US" sz="1400" dirty="0"/>
            </a:br>
            <a:r>
              <a:rPr lang="en-US" sz="1400" dirty="0"/>
              <a:t>have been legally applied and if so, which basic</a:t>
            </a:r>
            <a:br>
              <a:rPr lang="en-US" sz="1400" dirty="0"/>
            </a:br>
            <a:r>
              <a:rPr lang="en-US" sz="1400" dirty="0"/>
              <a:t>block(s) the instruction could have originally resided. </a:t>
            </a:r>
          </a:p>
          <a:p>
            <a:endParaRPr lang="en-US" sz="1400"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E2ED2E76-C27C-3B44-4BFA-1EE4540F7AD3}"/>
                  </a:ext>
                </a:extLst>
              </p14:cNvPr>
              <p14:cNvContentPartPr/>
              <p14:nvPr/>
            </p14:nvContentPartPr>
            <p14:xfrm>
              <a:off x="765000" y="764280"/>
              <a:ext cx="7076520" cy="6931800"/>
            </p14:xfrm>
          </p:contentPart>
        </mc:Choice>
        <mc:Fallback>
          <p:pic>
            <p:nvPicPr>
              <p:cNvPr id="3" name="Ink 2">
                <a:extLst>
                  <a:ext uri="{FF2B5EF4-FFF2-40B4-BE49-F238E27FC236}">
                    <a16:creationId xmlns:a16="http://schemas.microsoft.com/office/drawing/2014/main" id="{E2ED2E76-C27C-3B44-4BFA-1EE4540F7AD3}"/>
                  </a:ext>
                </a:extLst>
              </p:cNvPr>
              <p:cNvPicPr/>
              <p:nvPr/>
            </p:nvPicPr>
            <p:blipFill>
              <a:blip r:embed="rId3"/>
              <a:stretch>
                <a:fillRect/>
              </a:stretch>
            </p:blipFill>
            <p:spPr>
              <a:xfrm>
                <a:off x="755640" y="754920"/>
                <a:ext cx="7095240" cy="6950520"/>
              </a:xfrm>
              <a:prstGeom prst="rect">
                <a:avLst/>
              </a:prstGeom>
            </p:spPr>
          </p:pic>
        </mc:Fallback>
      </mc:AlternateContent>
    </p:spTree>
    <p:extLst>
      <p:ext uri="{BB962C8B-B14F-4D97-AF65-F5344CB8AC3E}">
        <p14:creationId xmlns:p14="http://schemas.microsoft.com/office/powerpoint/2010/main" val="119032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 – Fall 2020</a:t>
            </a:r>
          </a:p>
        </p:txBody>
      </p:sp>
      <p:sp>
        <p:nvSpPr>
          <p:cNvPr id="12" name="Rectangle 11"/>
          <p:cNvSpPr/>
          <p:nvPr/>
        </p:nvSpPr>
        <p:spPr>
          <a:xfrm>
            <a:off x="2286000" y="3701534"/>
            <a:ext cx="2864387" cy="369332"/>
          </a:xfrm>
          <a:prstGeom prst="rect">
            <a:avLst/>
          </a:prstGeom>
        </p:spPr>
        <p:txBody>
          <a:bodyPr wrap="square">
            <a:spAutoFit/>
          </a:bodyPr>
          <a:lstStyle/>
          <a:p>
            <a:r>
              <a:rPr lang="en-US" dirty="0"/>
              <a:t> </a:t>
            </a:r>
          </a:p>
        </p:txBody>
      </p:sp>
      <p:grpSp>
        <p:nvGrpSpPr>
          <p:cNvPr id="13" name="Group 12"/>
          <p:cNvGrpSpPr/>
          <p:nvPr/>
        </p:nvGrpSpPr>
        <p:grpSpPr>
          <a:xfrm>
            <a:off x="2711986" y="1454150"/>
            <a:ext cx="4876801" cy="5350506"/>
            <a:chOff x="2907409" y="1099154"/>
            <a:chExt cx="4877181" cy="5361689"/>
          </a:xfrm>
        </p:grpSpPr>
        <p:grpSp>
          <p:nvGrpSpPr>
            <p:cNvPr id="14" name="Group 13"/>
            <p:cNvGrpSpPr/>
            <p:nvPr/>
          </p:nvGrpSpPr>
          <p:grpSpPr>
            <a:xfrm>
              <a:off x="2907409" y="1099154"/>
              <a:ext cx="4877181" cy="5361689"/>
              <a:chOff x="115234" y="0"/>
              <a:chExt cx="3841451" cy="3581177"/>
            </a:xfrm>
          </p:grpSpPr>
          <p:sp>
            <p:nvSpPr>
              <p:cNvPr id="15" name="Rectangle 14"/>
              <p:cNvSpPr/>
              <p:nvPr/>
            </p:nvSpPr>
            <p:spPr>
              <a:xfrm>
                <a:off x="115235" y="0"/>
                <a:ext cx="3841450" cy="3581175"/>
              </a:xfrm>
              <a:prstGeom prst="rect">
                <a:avLst/>
              </a:prstGeom>
              <a:noFill/>
              <a:ln>
                <a:noFill/>
              </a:ln>
            </p:spPr>
            <p:txBody>
              <a:bodyPr spcFirstLastPara="1" wrap="square" lIns="91425" tIns="91425" rIns="91425" bIns="91425" anchor="ctr" anchorCtr="0">
                <a:noAutofit/>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p:txBody>
          </p:sp>
          <p:grpSp>
            <p:nvGrpSpPr>
              <p:cNvPr id="16" name="Group 15"/>
              <p:cNvGrpSpPr/>
              <p:nvPr/>
            </p:nvGrpSpPr>
            <p:grpSpPr>
              <a:xfrm>
                <a:off x="115234" y="0"/>
                <a:ext cx="3841450" cy="3581177"/>
                <a:chOff x="115250" y="0"/>
                <a:chExt cx="3841955" cy="3581300"/>
              </a:xfrm>
            </p:grpSpPr>
            <p:sp>
              <p:nvSpPr>
                <p:cNvPr id="19" name="Rectangle 18"/>
                <p:cNvSpPr/>
                <p:nvPr/>
              </p:nvSpPr>
              <p:spPr>
                <a:xfrm>
                  <a:off x="1470356" y="0"/>
                  <a:ext cx="765810" cy="467995"/>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a0 = 1</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b0 = 2</a:t>
                  </a:r>
                  <a:endParaRPr lang="en-US" sz="1200">
                    <a:effectLst/>
                    <a:latin typeface="Times New Roman" panose="02020603050405020304" pitchFamily="18" charset="0"/>
                    <a:ea typeface="Times New Roman" panose="02020603050405020304" pitchFamily="18" charset="0"/>
                  </a:endParaRPr>
                </a:p>
              </p:txBody>
            </p:sp>
            <p:sp>
              <p:nvSpPr>
                <p:cNvPr id="20" name="Rectangle 19"/>
                <p:cNvSpPr/>
                <p:nvPr/>
              </p:nvSpPr>
              <p:spPr>
                <a:xfrm>
                  <a:off x="1332254" y="637083"/>
                  <a:ext cx="1078315" cy="37973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a1 = Phi(__, a8)</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b1 = Phi(b0, b7)</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a2 = a1 + b1</a:t>
                  </a:r>
                  <a:endParaRPr lang="en-US" sz="1200">
                    <a:effectLst/>
                    <a:latin typeface="Times New Roman" panose="02020603050405020304" pitchFamily="18" charset="0"/>
                    <a:ea typeface="Times New Roman" panose="02020603050405020304" pitchFamily="18" charset="0"/>
                  </a:endParaRPr>
                </a:p>
              </p:txBody>
            </p:sp>
            <p:sp>
              <p:nvSpPr>
                <p:cNvPr id="21" name="Rectangle 20"/>
                <p:cNvSpPr/>
                <p:nvPr/>
              </p:nvSpPr>
              <p:spPr>
                <a:xfrm>
                  <a:off x="926628" y="1214971"/>
                  <a:ext cx="959984" cy="42384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a3 = Phi(__, a6)</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b2 = Phi(b1, b4)</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a3 * b2</a:t>
                  </a:r>
                  <a:endParaRPr lang="en-US" sz="1200">
                    <a:effectLst/>
                    <a:latin typeface="Times New Roman" panose="02020603050405020304" pitchFamily="18" charset="0"/>
                    <a:ea typeface="Times New Roman" panose="02020603050405020304" pitchFamily="18" charset="0"/>
                  </a:endParaRPr>
                </a:p>
              </p:txBody>
            </p:sp>
            <p:sp>
              <p:nvSpPr>
                <p:cNvPr id="22" name="Rectangle 21"/>
                <p:cNvSpPr/>
                <p:nvPr/>
              </p:nvSpPr>
              <p:spPr>
                <a:xfrm>
                  <a:off x="2677164" y="2253079"/>
                  <a:ext cx="790575" cy="317025"/>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b1 + 2</a:t>
                  </a:r>
                  <a:endParaRPr lang="en-US" sz="1200">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1463446" y="3022730"/>
                  <a:ext cx="991252" cy="55857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a7 = Phi(a6, a2)</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Phi(b4, b5)</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a7+ 1</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a8 + b6</a:t>
                  </a:r>
                  <a:endParaRPr lang="en-US" sz="1200">
                    <a:effectLst/>
                    <a:latin typeface="Times New Roman" panose="02020603050405020304" pitchFamily="18" charset="0"/>
                    <a:ea typeface="Times New Roman" panose="02020603050405020304" pitchFamily="18" charset="0"/>
                  </a:endParaRPr>
                </a:p>
              </p:txBody>
            </p:sp>
            <p:cxnSp>
              <p:nvCxnSpPr>
                <p:cNvPr id="24" name="Straight Arrow Connector 23"/>
                <p:cNvCxnSpPr/>
                <p:nvPr/>
              </p:nvCxnSpPr>
              <p:spPr>
                <a:xfrm flipH="1">
                  <a:off x="1406620" y="1016813"/>
                  <a:ext cx="464792" cy="198158"/>
                </a:xfrm>
                <a:prstGeom prst="straightConnector1">
                  <a:avLst/>
                </a:prstGeom>
                <a:noFill/>
                <a:ln w="12700" cap="flat" cmpd="sng">
                  <a:solidFill>
                    <a:schemeClr val="dk1"/>
                  </a:solidFill>
                  <a:prstDash val="solid"/>
                  <a:miter lim="800000"/>
                  <a:headEnd type="none" w="sm" len="sm"/>
                  <a:tailEnd type="triangle" w="med" len="med"/>
                </a:ln>
              </p:spPr>
            </p:cxnSp>
            <p:cxnSp>
              <p:nvCxnSpPr>
                <p:cNvPr id="25" name="Straight Arrow Connector 24"/>
                <p:cNvCxnSpPr/>
                <p:nvPr/>
              </p:nvCxnSpPr>
              <p:spPr>
                <a:xfrm>
                  <a:off x="1851596" y="1016813"/>
                  <a:ext cx="1221055" cy="1236269"/>
                </a:xfrm>
                <a:prstGeom prst="straightConnector1">
                  <a:avLst/>
                </a:prstGeom>
                <a:noFill/>
                <a:ln w="12700" cap="flat" cmpd="sng">
                  <a:solidFill>
                    <a:schemeClr val="dk1"/>
                  </a:solidFill>
                  <a:prstDash val="solid"/>
                  <a:miter lim="800000"/>
                  <a:headEnd type="none" w="sm" len="sm"/>
                  <a:tailEnd type="triangle" w="med" len="med"/>
                </a:ln>
              </p:spPr>
            </p:cxnSp>
            <p:cxnSp>
              <p:nvCxnSpPr>
                <p:cNvPr id="26" name="Straight Arrow Connector 25"/>
                <p:cNvCxnSpPr/>
                <p:nvPr/>
              </p:nvCxnSpPr>
              <p:spPr>
                <a:xfrm>
                  <a:off x="1369810" y="2845249"/>
                  <a:ext cx="589262" cy="177481"/>
                </a:xfrm>
                <a:prstGeom prst="straightConnector1">
                  <a:avLst/>
                </a:prstGeom>
                <a:noFill/>
                <a:ln w="12700" cap="flat" cmpd="sng">
                  <a:solidFill>
                    <a:schemeClr val="dk1"/>
                  </a:solidFill>
                  <a:prstDash val="solid"/>
                  <a:miter lim="800000"/>
                  <a:headEnd type="none" w="sm" len="sm"/>
                  <a:tailEnd type="triangle" w="med" len="med"/>
                </a:ln>
              </p:spPr>
            </p:cxnSp>
            <p:cxnSp>
              <p:nvCxnSpPr>
                <p:cNvPr id="27" name="Straight Arrow Connector 26"/>
                <p:cNvCxnSpPr/>
                <p:nvPr/>
              </p:nvCxnSpPr>
              <p:spPr>
                <a:xfrm flipH="1">
                  <a:off x="1959072" y="2570105"/>
                  <a:ext cx="1113380" cy="452626"/>
                </a:xfrm>
                <a:prstGeom prst="straightConnector1">
                  <a:avLst/>
                </a:prstGeom>
                <a:noFill/>
                <a:ln w="12700" cap="flat" cmpd="sng">
                  <a:solidFill>
                    <a:schemeClr val="dk1"/>
                  </a:solidFill>
                  <a:prstDash val="solid"/>
                  <a:miter lim="800000"/>
                  <a:headEnd type="none" w="sm" len="sm"/>
                  <a:tailEnd type="triangle" w="med" len="med"/>
                </a:ln>
              </p:spPr>
            </p:cxnSp>
            <p:sp>
              <p:nvSpPr>
                <p:cNvPr id="28" name="Rectangle 27"/>
                <p:cNvSpPr/>
                <p:nvPr/>
              </p:nvSpPr>
              <p:spPr>
                <a:xfrm>
                  <a:off x="914400" y="117043"/>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BB0</a:t>
                  </a:r>
                  <a:endParaRPr lang="en-US" sz="1200">
                    <a:effectLst/>
                    <a:latin typeface="Times New Roman" panose="02020603050405020304" pitchFamily="18" charset="0"/>
                    <a:ea typeface="Times New Roman" panose="02020603050405020304" pitchFamily="18" charset="0"/>
                  </a:endParaRPr>
                </a:p>
              </p:txBody>
            </p:sp>
            <p:cxnSp>
              <p:nvCxnSpPr>
                <p:cNvPr id="29" name="Connector: Elbow 32"/>
                <p:cNvCxnSpPr/>
                <p:nvPr/>
              </p:nvCxnSpPr>
              <p:spPr>
                <a:xfrm rot="10800000">
                  <a:off x="2410569" y="826948"/>
                  <a:ext cx="44128" cy="2475067"/>
                </a:xfrm>
                <a:prstGeom prst="bentConnector3">
                  <a:avLst>
                    <a:gd name="adj1" fmla="val -3413123"/>
                  </a:avLst>
                </a:prstGeom>
                <a:noFill/>
                <a:ln w="12700" cap="flat" cmpd="sng">
                  <a:solidFill>
                    <a:schemeClr val="dk1"/>
                  </a:solidFill>
                  <a:prstDash val="solid"/>
                  <a:miter lim="800000"/>
                  <a:headEnd type="none" w="sm" len="sm"/>
                  <a:tailEnd type="triangle" w="med" len="med"/>
                </a:ln>
              </p:spPr>
            </p:cxnSp>
            <p:cxnSp>
              <p:nvCxnSpPr>
                <p:cNvPr id="30" name="Connector: Elbow 33"/>
                <p:cNvCxnSpPr/>
                <p:nvPr/>
              </p:nvCxnSpPr>
              <p:spPr>
                <a:xfrm rot="10800000">
                  <a:off x="926566" y="1426754"/>
                  <a:ext cx="53605" cy="1237774"/>
                </a:xfrm>
                <a:prstGeom prst="bentConnector3">
                  <a:avLst>
                    <a:gd name="adj1" fmla="val 1607495"/>
                  </a:avLst>
                </a:prstGeom>
                <a:noFill/>
                <a:ln w="12700" cap="flat" cmpd="sng">
                  <a:solidFill>
                    <a:schemeClr val="dk1"/>
                  </a:solidFill>
                  <a:prstDash val="solid"/>
                  <a:miter lim="800000"/>
                  <a:headEnd type="none" w="sm" len="sm"/>
                  <a:tailEnd type="triangle" w="med" len="med"/>
                </a:ln>
              </p:spPr>
            </p:cxnSp>
            <p:sp>
              <p:nvSpPr>
                <p:cNvPr id="31" name="Rectangle 30"/>
                <p:cNvSpPr/>
                <p:nvPr/>
              </p:nvSpPr>
              <p:spPr>
                <a:xfrm>
                  <a:off x="490089" y="1923710"/>
                  <a:ext cx="743585" cy="314138"/>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a3 + 1</a:t>
                  </a:r>
                  <a:endParaRPr lang="en-US" sz="1200">
                    <a:effectLst/>
                    <a:latin typeface="Times New Roman" panose="02020603050405020304" pitchFamily="18" charset="0"/>
                    <a:ea typeface="Times New Roman" panose="02020603050405020304" pitchFamily="18" charset="0"/>
                  </a:endParaRPr>
                </a:p>
              </p:txBody>
            </p:sp>
            <p:cxnSp>
              <p:nvCxnSpPr>
                <p:cNvPr id="32" name="Straight Arrow Connector 31"/>
                <p:cNvCxnSpPr/>
                <p:nvPr/>
              </p:nvCxnSpPr>
              <p:spPr>
                <a:xfrm flipH="1">
                  <a:off x="861912" y="1638935"/>
                  <a:ext cx="523150" cy="284964"/>
                </a:xfrm>
                <a:prstGeom prst="straightConnector1">
                  <a:avLst/>
                </a:prstGeom>
                <a:noFill/>
                <a:ln w="12700" cap="flat" cmpd="sng">
                  <a:solidFill>
                    <a:schemeClr val="dk1"/>
                  </a:solidFill>
                  <a:prstDash val="solid"/>
                  <a:miter lim="800000"/>
                  <a:headEnd type="none" w="sm" len="sm"/>
                  <a:tailEnd type="triangle" w="med" len="med"/>
                </a:ln>
              </p:spPr>
            </p:cxnSp>
            <p:sp>
              <p:nvSpPr>
                <p:cNvPr id="33" name="Rectangle 32"/>
                <p:cNvSpPr/>
                <p:nvPr/>
              </p:nvSpPr>
              <p:spPr>
                <a:xfrm>
                  <a:off x="1389690" y="1945463"/>
                  <a:ext cx="796290" cy="282613"/>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a3+ 2</a:t>
                  </a:r>
                  <a:endParaRPr lang="en-US" sz="1200">
                    <a:effectLst/>
                    <a:latin typeface="Times New Roman" panose="02020603050405020304" pitchFamily="18" charset="0"/>
                    <a:ea typeface="Times New Roman" panose="02020603050405020304" pitchFamily="18" charset="0"/>
                  </a:endParaRPr>
                </a:p>
              </p:txBody>
            </p:sp>
            <p:cxnSp>
              <p:nvCxnSpPr>
                <p:cNvPr id="34" name="Straight Arrow Connector 33"/>
                <p:cNvCxnSpPr/>
                <p:nvPr/>
              </p:nvCxnSpPr>
              <p:spPr>
                <a:xfrm>
                  <a:off x="1385062" y="1638935"/>
                  <a:ext cx="402971" cy="306908"/>
                </a:xfrm>
                <a:prstGeom prst="straightConnector1">
                  <a:avLst/>
                </a:prstGeom>
                <a:noFill/>
                <a:ln w="12700" cap="flat" cmpd="sng">
                  <a:solidFill>
                    <a:schemeClr val="dk1"/>
                  </a:solidFill>
                  <a:prstDash val="solid"/>
                  <a:miter lim="800000"/>
                  <a:headEnd type="none" w="sm" len="sm"/>
                  <a:tailEnd type="triangle" w="med" len="med"/>
                </a:ln>
              </p:spPr>
            </p:cxnSp>
            <p:sp>
              <p:nvSpPr>
                <p:cNvPr id="35" name="Rectangle 34"/>
                <p:cNvSpPr/>
                <p:nvPr/>
              </p:nvSpPr>
              <p:spPr>
                <a:xfrm>
                  <a:off x="980246" y="2484335"/>
                  <a:ext cx="960000" cy="3609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a6 = Phi(a4, a5) </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__ = b3 + 1</a:t>
                  </a:r>
                  <a:endParaRPr lang="en-US" sz="1200">
                    <a:effectLst/>
                    <a:latin typeface="Times New Roman" panose="02020603050405020304" pitchFamily="18" charset="0"/>
                    <a:ea typeface="Times New Roman" panose="02020603050405020304" pitchFamily="18" charset="0"/>
                  </a:endParaRPr>
                </a:p>
              </p:txBody>
            </p:sp>
            <p:sp>
              <p:nvSpPr>
                <p:cNvPr id="36" name="Rectangle 35"/>
                <p:cNvSpPr/>
                <p:nvPr/>
              </p:nvSpPr>
              <p:spPr>
                <a:xfrm>
                  <a:off x="907085" y="519379"/>
                  <a:ext cx="532765" cy="342265"/>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BB1</a:t>
                  </a:r>
                  <a:endParaRPr lang="en-US" sz="1200">
                    <a:effectLst/>
                    <a:latin typeface="Times New Roman" panose="02020603050405020304" pitchFamily="18" charset="0"/>
                    <a:ea typeface="Times New Roman" panose="02020603050405020304" pitchFamily="18" charset="0"/>
                  </a:endParaRPr>
                </a:p>
              </p:txBody>
            </p:sp>
            <p:sp>
              <p:nvSpPr>
                <p:cNvPr id="37" name="Rectangle 36"/>
                <p:cNvSpPr/>
                <p:nvPr/>
              </p:nvSpPr>
              <p:spPr>
                <a:xfrm>
                  <a:off x="473405" y="1201677"/>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BB2</a:t>
                  </a:r>
                  <a:endParaRPr lang="en-US" sz="1200">
                    <a:effectLst/>
                    <a:latin typeface="Times New Roman" panose="02020603050405020304" pitchFamily="18" charset="0"/>
                    <a:ea typeface="Times New Roman" panose="02020603050405020304" pitchFamily="18" charset="0"/>
                  </a:endParaRPr>
                </a:p>
              </p:txBody>
            </p:sp>
            <p:sp>
              <p:nvSpPr>
                <p:cNvPr id="38" name="Rectangle 37"/>
                <p:cNvSpPr/>
                <p:nvPr/>
              </p:nvSpPr>
              <p:spPr>
                <a:xfrm>
                  <a:off x="115250" y="2024661"/>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BB3</a:t>
                  </a:r>
                  <a:endParaRPr lang="en-US" sz="1200">
                    <a:effectLst/>
                    <a:latin typeface="Times New Roman" panose="02020603050405020304" pitchFamily="18" charset="0"/>
                    <a:ea typeface="Times New Roman" panose="02020603050405020304" pitchFamily="18" charset="0"/>
                  </a:endParaRPr>
                </a:p>
              </p:txBody>
            </p:sp>
            <p:sp>
              <p:nvSpPr>
                <p:cNvPr id="39" name="Rectangle 38"/>
                <p:cNvSpPr/>
                <p:nvPr/>
              </p:nvSpPr>
              <p:spPr>
                <a:xfrm>
                  <a:off x="2157984" y="2026310"/>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BB4</a:t>
                  </a:r>
                  <a:endParaRPr lang="en-US" sz="1200">
                    <a:effectLst/>
                    <a:latin typeface="Times New Roman" panose="02020603050405020304" pitchFamily="18" charset="0"/>
                    <a:ea typeface="Times New Roman" panose="02020603050405020304" pitchFamily="18" charset="0"/>
                  </a:endParaRPr>
                </a:p>
              </p:txBody>
            </p:sp>
            <p:sp>
              <p:nvSpPr>
                <p:cNvPr id="40" name="Rectangle 39"/>
                <p:cNvSpPr/>
                <p:nvPr/>
              </p:nvSpPr>
              <p:spPr>
                <a:xfrm>
                  <a:off x="497434" y="2523744"/>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BB5</a:t>
                  </a:r>
                  <a:endParaRPr lang="en-US" sz="1200">
                    <a:effectLst/>
                    <a:latin typeface="Times New Roman" panose="02020603050405020304" pitchFamily="18" charset="0"/>
                    <a:ea typeface="Times New Roman" panose="02020603050405020304" pitchFamily="18" charset="0"/>
                  </a:endParaRPr>
                </a:p>
              </p:txBody>
            </p:sp>
            <p:sp>
              <p:nvSpPr>
                <p:cNvPr id="41" name="Rectangle 40"/>
                <p:cNvSpPr/>
                <p:nvPr/>
              </p:nvSpPr>
              <p:spPr>
                <a:xfrm>
                  <a:off x="3503981" y="2326234"/>
                  <a:ext cx="453224" cy="342822"/>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BB6</a:t>
                  </a:r>
                  <a:endParaRPr lang="en-US" sz="1200">
                    <a:effectLst/>
                    <a:latin typeface="Times New Roman" panose="02020603050405020304" pitchFamily="18" charset="0"/>
                    <a:ea typeface="Times New Roman" panose="02020603050405020304" pitchFamily="18" charset="0"/>
                  </a:endParaRPr>
                </a:p>
              </p:txBody>
            </p:sp>
            <p:sp>
              <p:nvSpPr>
                <p:cNvPr id="42" name="Rectangle 41"/>
                <p:cNvSpPr/>
                <p:nvPr/>
              </p:nvSpPr>
              <p:spPr>
                <a:xfrm>
                  <a:off x="986560" y="3227835"/>
                  <a:ext cx="453224" cy="216886"/>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BB7</a:t>
                  </a:r>
                  <a:endParaRPr lang="en-US" sz="1200">
                    <a:effectLst/>
                    <a:latin typeface="Times New Roman" panose="02020603050405020304" pitchFamily="18" charset="0"/>
                    <a:ea typeface="Times New Roman" panose="02020603050405020304" pitchFamily="18" charset="0"/>
                  </a:endParaRPr>
                </a:p>
              </p:txBody>
            </p:sp>
            <p:cxnSp>
              <p:nvCxnSpPr>
                <p:cNvPr id="43" name="Straight Arrow Connector 42"/>
                <p:cNvCxnSpPr/>
                <p:nvPr/>
              </p:nvCxnSpPr>
              <p:spPr>
                <a:xfrm flipH="1">
                  <a:off x="1851596" y="467995"/>
                  <a:ext cx="1665" cy="169088"/>
                </a:xfrm>
                <a:prstGeom prst="straightConnector1">
                  <a:avLst/>
                </a:prstGeom>
                <a:noFill/>
                <a:ln w="12700" cap="flat" cmpd="sng">
                  <a:solidFill>
                    <a:schemeClr val="dk1"/>
                  </a:solidFill>
                  <a:prstDash val="solid"/>
                  <a:miter lim="800000"/>
                  <a:headEnd type="none" w="sm" len="sm"/>
                  <a:tailEnd type="triangle" w="med" len="med"/>
                </a:ln>
              </p:spPr>
            </p:cxnSp>
          </p:grpSp>
          <p:cxnSp>
            <p:nvCxnSpPr>
              <p:cNvPr id="17" name="Straight Arrow Connector 16"/>
              <p:cNvCxnSpPr/>
              <p:nvPr/>
            </p:nvCxnSpPr>
            <p:spPr>
              <a:xfrm flipH="1">
                <a:off x="1369533" y="2227784"/>
                <a:ext cx="417937" cy="256218"/>
              </a:xfrm>
              <a:prstGeom prst="straightConnector1">
                <a:avLst/>
              </a:prstGeom>
              <a:noFill/>
              <a:ln w="12700" cap="flat" cmpd="sng">
                <a:solidFill>
                  <a:schemeClr val="dk1"/>
                </a:solidFill>
                <a:prstDash val="solid"/>
                <a:miter lim="800000"/>
                <a:headEnd type="none" w="sm" len="sm"/>
                <a:tailEnd type="triangle" w="med" len="med"/>
              </a:ln>
            </p:spPr>
          </p:cxnSp>
          <p:cxnSp>
            <p:nvCxnSpPr>
              <p:cNvPr id="18" name="Straight Arrow Connector 17"/>
              <p:cNvCxnSpPr/>
              <p:nvPr/>
            </p:nvCxnSpPr>
            <p:spPr>
              <a:xfrm>
                <a:off x="861710" y="2237554"/>
                <a:ext cx="507823" cy="246448"/>
              </a:xfrm>
              <a:prstGeom prst="straightConnector1">
                <a:avLst/>
              </a:prstGeom>
              <a:noFill/>
              <a:ln w="12700" cap="flat" cmpd="sng">
                <a:solidFill>
                  <a:schemeClr val="dk1"/>
                </a:solidFill>
                <a:prstDash val="solid"/>
                <a:miter lim="800000"/>
                <a:headEnd type="none" w="sm" len="sm"/>
                <a:tailEnd type="triangle" w="med" len="med"/>
              </a:ln>
            </p:spPr>
          </p:cxnSp>
        </p:grpSp>
      </p:grpSp>
      <p:sp>
        <p:nvSpPr>
          <p:cNvPr id="44" name="TextBox 43"/>
          <p:cNvSpPr txBox="1"/>
          <p:nvPr/>
        </p:nvSpPr>
        <p:spPr>
          <a:xfrm>
            <a:off x="6047738" y="1579196"/>
            <a:ext cx="3864712" cy="800219"/>
          </a:xfrm>
          <a:prstGeom prst="rect">
            <a:avLst/>
          </a:prstGeom>
          <a:noFill/>
        </p:spPr>
        <p:txBody>
          <a:bodyPr wrap="none" rtlCol="0">
            <a:spAutoFit/>
          </a:bodyPr>
          <a:lstStyle/>
          <a:p>
            <a:r>
              <a:rPr lang="en-US" sz="1400" b="1" dirty="0"/>
              <a:t>Variable pool</a:t>
            </a:r>
            <a:r>
              <a:rPr lang="en-US" sz="1400" dirty="0"/>
              <a:t>: a0, a2, a4, a5, a8; b3, b4, b5, b6, b7</a:t>
            </a:r>
            <a:br>
              <a:rPr lang="en-US" sz="1400" dirty="0"/>
            </a:br>
            <a:r>
              <a:rPr lang="en-US" sz="1400" dirty="0"/>
              <a:t>(</a:t>
            </a:r>
            <a:r>
              <a:rPr lang="en-US" sz="1400" i="1" dirty="0"/>
              <a:t>All variables can only be used once</a:t>
            </a:r>
            <a:r>
              <a:rPr lang="en-US" sz="1400" dirty="0"/>
              <a:t>)</a:t>
            </a:r>
            <a:endParaRPr lang="en-US" sz="2000" dirty="0"/>
          </a:p>
          <a:p>
            <a:endParaRPr lang="en-US"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45E766F7-9241-3CBF-1B8D-C18436D9C583}"/>
                  </a:ext>
                </a:extLst>
              </p14:cNvPr>
              <p14:cNvContentPartPr/>
              <p14:nvPr/>
            </p14:nvContentPartPr>
            <p14:xfrm>
              <a:off x="3152880" y="1501560"/>
              <a:ext cx="6686280" cy="5474880"/>
            </p14:xfrm>
          </p:contentPart>
        </mc:Choice>
        <mc:Fallback>
          <p:pic>
            <p:nvPicPr>
              <p:cNvPr id="3" name="Ink 2">
                <a:extLst>
                  <a:ext uri="{FF2B5EF4-FFF2-40B4-BE49-F238E27FC236}">
                    <a16:creationId xmlns:a16="http://schemas.microsoft.com/office/drawing/2014/main" id="{45E766F7-9241-3CBF-1B8D-C18436D9C583}"/>
                  </a:ext>
                </a:extLst>
              </p:cNvPr>
              <p:cNvPicPr/>
              <p:nvPr/>
            </p:nvPicPr>
            <p:blipFill>
              <a:blip r:embed="rId3"/>
              <a:stretch>
                <a:fillRect/>
              </a:stretch>
            </p:blipFill>
            <p:spPr>
              <a:xfrm>
                <a:off x="3143520" y="1492200"/>
                <a:ext cx="6705000" cy="5493600"/>
              </a:xfrm>
              <a:prstGeom prst="rect">
                <a:avLst/>
              </a:prstGeom>
            </p:spPr>
          </p:pic>
        </mc:Fallback>
      </mc:AlternateContent>
    </p:spTree>
    <p:extLst>
      <p:ext uri="{BB962C8B-B14F-4D97-AF65-F5344CB8AC3E}">
        <p14:creationId xmlns:p14="http://schemas.microsoft.com/office/powerpoint/2010/main" val="116257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Research Paper Presentation Logistics</a:t>
            </a:r>
          </a:p>
        </p:txBody>
      </p:sp>
      <p:sp>
        <p:nvSpPr>
          <p:cNvPr id="9219" name="Content Placeholder 2"/>
          <p:cNvSpPr>
            <a:spLocks noGrp="1"/>
          </p:cNvSpPr>
          <p:nvPr>
            <p:ph idx="1"/>
          </p:nvPr>
        </p:nvSpPr>
        <p:spPr>
          <a:xfrm>
            <a:off x="533400" y="1450975"/>
            <a:ext cx="9144000" cy="5216525"/>
          </a:xfrm>
        </p:spPr>
        <p:txBody>
          <a:bodyPr/>
          <a:lstStyle/>
          <a:p>
            <a:r>
              <a:rPr lang="en-US" altLang="en-US" dirty="0"/>
              <a:t>Monday Nov 6 – Monday Dec 4</a:t>
            </a:r>
          </a:p>
          <a:p>
            <a:pPr lvl="1"/>
            <a:r>
              <a:rPr lang="en-US" altLang="en-US" dirty="0"/>
              <a:t>Signup for slot on Google calendar (just like project proposals)</a:t>
            </a:r>
          </a:p>
          <a:p>
            <a:pPr lvl="1"/>
            <a:r>
              <a:rPr lang="en-US" altLang="en-US" dirty="0"/>
              <a:t>Sign up for earliest slot available on the day you want to present </a:t>
            </a:r>
            <a:r>
              <a:rPr lang="en-US" altLang="en-US" dirty="0">
                <a:sym typeface="Wingdings" panose="05000000000000000000" pitchFamily="2" charset="2"/>
              </a:rPr>
              <a:t> no gaps</a:t>
            </a:r>
          </a:p>
          <a:p>
            <a:pPr lvl="2"/>
            <a:r>
              <a:rPr lang="en-US" altLang="en-US" dirty="0">
                <a:sym typeface="Wingdings" panose="05000000000000000000" pitchFamily="2" charset="2"/>
              </a:rPr>
              <a:t>Plan on attending the entire lecture on the day you present</a:t>
            </a:r>
          </a:p>
          <a:p>
            <a:pPr lvl="1"/>
            <a:r>
              <a:rPr lang="en-US" altLang="en-US" dirty="0">
                <a:sym typeface="Wingdings" panose="05000000000000000000" pitchFamily="2" charset="2"/>
              </a:rPr>
              <a:t>Not all days will be full (max of 4 slots per lecture)</a:t>
            </a:r>
            <a:endParaRPr lang="en-US" altLang="en-US" dirty="0"/>
          </a:p>
          <a:p>
            <a:r>
              <a:rPr lang="en-US" altLang="en-US" dirty="0"/>
              <a:t>Each group: 15 min slot + 2 </a:t>
            </a:r>
            <a:r>
              <a:rPr lang="en-US" altLang="en-US" dirty="0" err="1"/>
              <a:t>mins</a:t>
            </a:r>
            <a:r>
              <a:rPr lang="en-US" altLang="en-US" dirty="0"/>
              <a:t> Q&amp;A</a:t>
            </a:r>
          </a:p>
          <a:p>
            <a:pPr lvl="1"/>
            <a:r>
              <a:rPr lang="en-US" altLang="en-US" dirty="0"/>
              <a:t>You will be cut off if you go long!</a:t>
            </a:r>
          </a:p>
          <a:p>
            <a:pPr lvl="1"/>
            <a:r>
              <a:rPr lang="en-US" altLang="en-US" dirty="0"/>
              <a:t>Tag-team presentation – Divide up as you like but everyone must talk</a:t>
            </a:r>
          </a:p>
          <a:p>
            <a:pPr lvl="1"/>
            <a:r>
              <a:rPr lang="en-US" altLang="en-US" dirty="0"/>
              <a:t>Max of 20 slides (for the group), animations not included in count</a:t>
            </a:r>
          </a:p>
          <a:p>
            <a:pPr lvl="1"/>
            <a:r>
              <a:rPr lang="en-US" altLang="en-US" dirty="0">
                <a:solidFill>
                  <a:srgbClr val="FF0000"/>
                </a:solidFill>
              </a:rPr>
              <a:t>Record your paper on the group sign up sheet (so we can check for conflicts!)</a:t>
            </a:r>
          </a:p>
          <a:p>
            <a:pPr lvl="1"/>
            <a:r>
              <a:rPr lang="en-US" altLang="en-US" dirty="0">
                <a:solidFill>
                  <a:srgbClr val="FF0000"/>
                </a:solidFill>
              </a:rPr>
              <a:t>Submit paper (pdf) and slides (</a:t>
            </a:r>
            <a:r>
              <a:rPr lang="en-US" altLang="en-US" dirty="0" err="1">
                <a:solidFill>
                  <a:srgbClr val="FF0000"/>
                </a:solidFill>
              </a:rPr>
              <a:t>pptx</a:t>
            </a:r>
            <a:r>
              <a:rPr lang="en-US" altLang="en-US" dirty="0">
                <a:solidFill>
                  <a:srgbClr val="FF0000"/>
                </a:solidFill>
              </a:rPr>
              <a:t> or pdf) night before (by 9pm!)</a:t>
            </a:r>
          </a:p>
          <a:p>
            <a:pPr lvl="2"/>
            <a:r>
              <a:rPr lang="en-US" altLang="en-US" dirty="0">
                <a:solidFill>
                  <a:srgbClr val="FF0000"/>
                </a:solidFill>
              </a:rPr>
              <a:t>Call your files groupX_paper.pdf, groupX_slides.pdf/</a:t>
            </a:r>
            <a:r>
              <a:rPr lang="en-US" altLang="en-US" dirty="0" err="1">
                <a:solidFill>
                  <a:srgbClr val="FF0000"/>
                </a:solidFill>
              </a:rPr>
              <a:t>pptx</a:t>
            </a:r>
            <a:endParaRPr lang="en-US" altLang="en-US" dirty="0">
              <a:solidFill>
                <a:srgbClr val="FF0000"/>
              </a:solidFill>
            </a:endParaRPr>
          </a:p>
          <a:p>
            <a:pPr lvl="2"/>
            <a:r>
              <a:rPr lang="en-US" altLang="en-US" dirty="0">
                <a:solidFill>
                  <a:srgbClr val="FF0000"/>
                </a:solidFill>
              </a:rPr>
              <a:t>Email to Aditya, </a:t>
            </a:r>
            <a:r>
              <a:rPr lang="en-US" altLang="en-US" dirty="0" err="1">
                <a:solidFill>
                  <a:srgbClr val="FF0000"/>
                </a:solidFill>
              </a:rPr>
              <a:t>Tarun</a:t>
            </a:r>
            <a:r>
              <a:rPr lang="en-US" altLang="en-US" dirty="0">
                <a:solidFill>
                  <a:srgbClr val="FF0000"/>
                </a:solidFill>
              </a:rPr>
              <a:t>, and Scott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743D9A5-63B5-FC91-70CE-18B21E14520D}"/>
                  </a:ext>
                </a:extLst>
              </p14:cNvPr>
              <p14:cNvContentPartPr/>
              <p14:nvPr/>
            </p14:nvContentPartPr>
            <p14:xfrm>
              <a:off x="567720" y="1885320"/>
              <a:ext cx="7829640" cy="4155480"/>
            </p14:xfrm>
          </p:contentPart>
        </mc:Choice>
        <mc:Fallback>
          <p:pic>
            <p:nvPicPr>
              <p:cNvPr id="2" name="Ink 1">
                <a:extLst>
                  <a:ext uri="{FF2B5EF4-FFF2-40B4-BE49-F238E27FC236}">
                    <a16:creationId xmlns:a16="http://schemas.microsoft.com/office/drawing/2014/main" id="{5743D9A5-63B5-FC91-70CE-18B21E14520D}"/>
                  </a:ext>
                </a:extLst>
              </p:cNvPr>
              <p:cNvPicPr/>
              <p:nvPr/>
            </p:nvPicPr>
            <p:blipFill>
              <a:blip r:embed="rId3"/>
              <a:stretch>
                <a:fillRect/>
              </a:stretch>
            </p:blipFill>
            <p:spPr>
              <a:xfrm>
                <a:off x="558360" y="1875960"/>
                <a:ext cx="7848360" cy="4174200"/>
              </a:xfrm>
              <a:prstGeom prst="rect">
                <a:avLst/>
              </a:prstGeom>
            </p:spPr>
          </p:pic>
        </mc:Fallback>
      </mc:AlternateContent>
    </p:spTree>
    <p:extLst>
      <p:ext uri="{BB962C8B-B14F-4D97-AF65-F5344CB8AC3E}">
        <p14:creationId xmlns:p14="http://schemas.microsoft.com/office/powerpoint/2010/main" val="85433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835025"/>
            <a:ext cx="7772400" cy="615950"/>
          </a:xfrm>
        </p:spPr>
        <p:txBody>
          <a:bodyPr/>
          <a:lstStyle/>
          <a:p>
            <a:r>
              <a:rPr lang="en-US" altLang="en-US" dirty="0"/>
              <a:t>Research Paper Presentation Format </a:t>
            </a:r>
          </a:p>
        </p:txBody>
      </p:sp>
      <p:sp>
        <p:nvSpPr>
          <p:cNvPr id="9219" name="Content Placeholder 2"/>
          <p:cNvSpPr>
            <a:spLocks noGrp="1"/>
          </p:cNvSpPr>
          <p:nvPr>
            <p:ph idx="1"/>
          </p:nvPr>
        </p:nvSpPr>
        <p:spPr>
          <a:xfrm>
            <a:off x="533400" y="1450975"/>
            <a:ext cx="9144000" cy="5216525"/>
          </a:xfrm>
        </p:spPr>
        <p:txBody>
          <a:bodyPr/>
          <a:lstStyle/>
          <a:p>
            <a:r>
              <a:rPr lang="en-US" altLang="en-US" dirty="0"/>
              <a:t>Make your own slides!!!</a:t>
            </a:r>
          </a:p>
          <a:p>
            <a:pPr lvl="1"/>
            <a:r>
              <a:rPr lang="en-US" altLang="en-US" dirty="0"/>
              <a:t>Don’t just lift figures from the pdf (graphs/tables ok to lift)</a:t>
            </a:r>
          </a:p>
          <a:p>
            <a:pPr lvl="1"/>
            <a:r>
              <a:rPr lang="en-US" altLang="en-US" dirty="0"/>
              <a:t>Don’t have too many all text slides</a:t>
            </a:r>
          </a:p>
          <a:p>
            <a:pPr lvl="1"/>
            <a:r>
              <a:rPr lang="en-US" altLang="en-US" dirty="0"/>
              <a:t>No long sentences on slides, don’t just read the slides</a:t>
            </a:r>
          </a:p>
          <a:p>
            <a:r>
              <a:rPr lang="en-US" altLang="en-US" dirty="0"/>
              <a:t>Points to discuss</a:t>
            </a:r>
          </a:p>
          <a:p>
            <a:pPr lvl="1"/>
            <a:r>
              <a:rPr lang="en-US" altLang="en-US" dirty="0"/>
              <a:t>Intro/Motivation – area + problem + why is it important to solve this problem</a:t>
            </a:r>
          </a:p>
          <a:p>
            <a:pPr lvl="1"/>
            <a:r>
              <a:rPr lang="en-US" altLang="en-US" dirty="0"/>
              <a:t>How the technique works, examples are super helpful</a:t>
            </a:r>
          </a:p>
          <a:p>
            <a:pPr lvl="1"/>
            <a:r>
              <a:rPr lang="en-US" altLang="en-US" dirty="0"/>
              <a:t>Some results, but don’t show 10 graphs</a:t>
            </a:r>
          </a:p>
          <a:p>
            <a:pPr lvl="1"/>
            <a:r>
              <a:rPr lang="en-US" altLang="en-US" dirty="0"/>
              <a:t>Group’s commentary (last slide or 2 of your presentation)</a:t>
            </a:r>
          </a:p>
          <a:p>
            <a:pPr lvl="2"/>
            <a:r>
              <a:rPr lang="en-US" altLang="en-US" dirty="0"/>
              <a:t>What is best about the paper?  Why is the idea so awesome?  Don’t focus on results</a:t>
            </a:r>
          </a:p>
          <a:p>
            <a:pPr lvl="2"/>
            <a:r>
              <a:rPr lang="en-US" altLang="en-US" dirty="0"/>
              <a:t>What are limitations/weaknesses of the approach (be critical!)</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65129FD5-4471-6C17-1350-A286924A4492}"/>
                  </a:ext>
                </a:extLst>
              </p14:cNvPr>
              <p14:cNvContentPartPr/>
              <p14:nvPr/>
            </p14:nvContentPartPr>
            <p14:xfrm>
              <a:off x="640440" y="1751040"/>
              <a:ext cx="6917760" cy="3814920"/>
            </p14:xfrm>
          </p:contentPart>
        </mc:Choice>
        <mc:Fallback>
          <p:pic>
            <p:nvPicPr>
              <p:cNvPr id="2" name="Ink 1">
                <a:extLst>
                  <a:ext uri="{FF2B5EF4-FFF2-40B4-BE49-F238E27FC236}">
                    <a16:creationId xmlns:a16="http://schemas.microsoft.com/office/drawing/2014/main" id="{65129FD5-4471-6C17-1350-A286924A4492}"/>
                  </a:ext>
                </a:extLst>
              </p:cNvPr>
              <p:cNvPicPr/>
              <p:nvPr/>
            </p:nvPicPr>
            <p:blipFill>
              <a:blip r:embed="rId3"/>
              <a:stretch>
                <a:fillRect/>
              </a:stretch>
            </p:blipFill>
            <p:spPr>
              <a:xfrm>
                <a:off x="631080" y="1741680"/>
                <a:ext cx="6936480" cy="3833640"/>
              </a:xfrm>
              <a:prstGeom prst="rect">
                <a:avLst/>
              </a:prstGeom>
            </p:spPr>
          </p:pic>
        </mc:Fallback>
      </mc:AlternateContent>
    </p:spTree>
    <p:extLst>
      <p:ext uri="{BB962C8B-B14F-4D97-AF65-F5344CB8AC3E}">
        <p14:creationId xmlns:p14="http://schemas.microsoft.com/office/powerpoint/2010/main" val="119255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838200"/>
            <a:ext cx="8534400" cy="615950"/>
          </a:xfrm>
        </p:spPr>
        <p:txBody>
          <a:bodyPr/>
          <a:lstStyle/>
          <a:p>
            <a:r>
              <a:rPr lang="en-US" altLang="en-US" dirty="0"/>
              <a:t>Research Paper Presentation – Audience Members</a:t>
            </a:r>
          </a:p>
        </p:txBody>
      </p:sp>
      <p:sp>
        <p:nvSpPr>
          <p:cNvPr id="10243" name="Content Placeholder 2"/>
          <p:cNvSpPr>
            <a:spLocks noGrp="1"/>
          </p:cNvSpPr>
          <p:nvPr>
            <p:ph idx="1"/>
          </p:nvPr>
        </p:nvSpPr>
        <p:spPr>
          <a:xfrm>
            <a:off x="990600" y="1641475"/>
            <a:ext cx="8077200" cy="5216525"/>
          </a:xfrm>
        </p:spPr>
        <p:txBody>
          <a:bodyPr/>
          <a:lstStyle/>
          <a:p>
            <a:r>
              <a:rPr lang="en-US" altLang="en-US" dirty="0"/>
              <a:t>Research presentations != skip class</a:t>
            </a:r>
          </a:p>
          <a:p>
            <a:pPr lvl="1"/>
            <a:r>
              <a:rPr lang="en-US" altLang="en-US" dirty="0"/>
              <a:t>You should attend or watch the Zoom video</a:t>
            </a:r>
          </a:p>
          <a:p>
            <a:r>
              <a:rPr lang="en-US" altLang="en-US" dirty="0"/>
              <a:t>Grading + give comments to your peers</a:t>
            </a:r>
          </a:p>
          <a:p>
            <a:pPr lvl="1"/>
            <a:r>
              <a:rPr lang="en-US" altLang="en-US" dirty="0"/>
              <a:t>Class + Aditya, </a:t>
            </a:r>
            <a:r>
              <a:rPr lang="en-US" altLang="en-US" dirty="0" err="1"/>
              <a:t>Tarun</a:t>
            </a:r>
            <a:r>
              <a:rPr lang="en-US" altLang="en-US" dirty="0"/>
              <a:t>, &amp; I will evaluate each group’s presentation and provide feedback</a:t>
            </a:r>
          </a:p>
          <a:p>
            <a:pPr lvl="1"/>
            <a:r>
              <a:rPr lang="en-US" altLang="en-US" dirty="0"/>
              <a:t>Each person will submit evaluation sheet for the day’s presentations</a:t>
            </a:r>
          </a:p>
          <a:p>
            <a:pPr lvl="2"/>
            <a:r>
              <a:rPr lang="en-US" altLang="en-US" dirty="0"/>
              <a:t>Online Google form</a:t>
            </a:r>
          </a:p>
          <a:p>
            <a:pPr lvl="2"/>
            <a:r>
              <a:rPr lang="en-US" altLang="en-US" dirty="0"/>
              <a:t>3 days (72 </a:t>
            </a:r>
            <a:r>
              <a:rPr lang="en-US" altLang="en-US" dirty="0" err="1"/>
              <a:t>hrs</a:t>
            </a:r>
            <a:r>
              <a:rPr lang="en-US" altLang="en-US" dirty="0"/>
              <a:t>) to submit</a:t>
            </a:r>
          </a:p>
          <a:p>
            <a:pPr lvl="1"/>
            <a:r>
              <a:rPr lang="en-US" altLang="en-US" dirty="0"/>
              <a:t>Aditya/</a:t>
            </a:r>
            <a:r>
              <a:rPr lang="en-US" altLang="en-US" dirty="0" err="1"/>
              <a:t>Tarun</a:t>
            </a:r>
            <a:r>
              <a:rPr lang="en-US" altLang="en-US" dirty="0"/>
              <a:t> will anonymize comments and email to each group</a:t>
            </a:r>
          </a:p>
          <a:p>
            <a:pPr lvl="1"/>
            <a:r>
              <a:rPr lang="en-US" altLang="en-US" dirty="0"/>
              <a:t>Be critical, but constructive with your criticisms</a:t>
            </a:r>
          </a:p>
          <a:p>
            <a:pPr lvl="2"/>
            <a:r>
              <a:rPr lang="en-US" altLang="en-US" dirty="0"/>
              <a:t>What was good about the talk, what could be improved.</a:t>
            </a:r>
          </a:p>
          <a:p>
            <a:pPr lvl="2"/>
            <a:r>
              <a:rPr lang="en-US" altLang="en-US" dirty="0"/>
              <a:t>Don’t try to give separate comments for each group member, just evaluate the entire team</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422CF03-DE9D-09DE-83DA-ED54D428146C}"/>
                  </a:ext>
                </a:extLst>
              </p14:cNvPr>
              <p14:cNvContentPartPr/>
              <p14:nvPr/>
            </p14:nvContentPartPr>
            <p14:xfrm>
              <a:off x="1362960" y="738720"/>
              <a:ext cx="7970760" cy="4582440"/>
            </p14:xfrm>
          </p:contentPart>
        </mc:Choice>
        <mc:Fallback>
          <p:pic>
            <p:nvPicPr>
              <p:cNvPr id="2" name="Ink 1">
                <a:extLst>
                  <a:ext uri="{FF2B5EF4-FFF2-40B4-BE49-F238E27FC236}">
                    <a16:creationId xmlns:a16="http://schemas.microsoft.com/office/drawing/2014/main" id="{A422CF03-DE9D-09DE-83DA-ED54D428146C}"/>
                  </a:ext>
                </a:extLst>
              </p:cNvPr>
              <p:cNvPicPr/>
              <p:nvPr/>
            </p:nvPicPr>
            <p:blipFill>
              <a:blip r:embed="rId3"/>
              <a:stretch>
                <a:fillRect/>
              </a:stretch>
            </p:blipFill>
            <p:spPr>
              <a:xfrm>
                <a:off x="1353600" y="729360"/>
                <a:ext cx="7989480" cy="4601160"/>
              </a:xfrm>
              <a:prstGeom prst="rect">
                <a:avLst/>
              </a:prstGeom>
            </p:spPr>
          </p:pic>
        </mc:Fallback>
      </mc:AlternateContent>
    </p:spTree>
    <p:extLst>
      <p:ext uri="{BB962C8B-B14F-4D97-AF65-F5344CB8AC3E}">
        <p14:creationId xmlns:p14="http://schemas.microsoft.com/office/powerpoint/2010/main" val="122393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sz="quarter"/>
          </p:nvPr>
        </p:nvSpPr>
        <p:spPr/>
        <p:txBody>
          <a:bodyPr/>
          <a:lstStyle/>
          <a:p>
            <a:r>
              <a:rPr lang="en-US" altLang="en-US"/>
              <a:t>Exam Review</a:t>
            </a:r>
          </a:p>
        </p:txBody>
      </p:sp>
      <p:sp>
        <p:nvSpPr>
          <p:cNvPr id="28675" name="Subtitle 2"/>
          <p:cNvSpPr>
            <a:spLocks noGrp="1"/>
          </p:cNvSpPr>
          <p:nvPr>
            <p:ph type="subTitle" sz="quarter" idx="1"/>
          </p:nvPr>
        </p:nvSpPr>
        <p:spPr/>
        <p:txBody>
          <a:bodyPr/>
          <a:lstStyle/>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Virtual Exam Logistics (see piazza for more details)</a:t>
            </a:r>
          </a:p>
        </p:txBody>
      </p:sp>
      <p:sp>
        <p:nvSpPr>
          <p:cNvPr id="29699" name="Rectangle 3"/>
          <p:cNvSpPr>
            <a:spLocks noGrp="1" noChangeArrowheads="1"/>
          </p:cNvSpPr>
          <p:nvPr>
            <p:ph type="body" idx="1"/>
          </p:nvPr>
        </p:nvSpPr>
        <p:spPr>
          <a:xfrm>
            <a:off x="914400" y="1524000"/>
            <a:ext cx="8153400" cy="5216525"/>
          </a:xfrm>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dirty="0"/>
              <a:t>Friday, Nov 3</a:t>
            </a:r>
          </a:p>
          <a:p>
            <a:r>
              <a:rPr lang="en-US" altLang="en-US" dirty="0"/>
              <a:t>10:30-12:15 + 15 minutes for logistics</a:t>
            </a:r>
          </a:p>
          <a:p>
            <a:r>
              <a:rPr lang="en-US" altLang="en-US" dirty="0" err="1"/>
              <a:t>Gradescope</a:t>
            </a:r>
            <a:r>
              <a:rPr lang="en-US" altLang="en-US" dirty="0"/>
              <a:t> to distribute/collect exams, accessible via canvas</a:t>
            </a:r>
          </a:p>
          <a:p>
            <a:r>
              <a:rPr lang="en-US" altLang="en-US" dirty="0"/>
              <a:t>Steps</a:t>
            </a:r>
          </a:p>
          <a:p>
            <a:pPr lvl="1"/>
            <a:r>
              <a:rPr lang="en-US" altLang="en-US" dirty="0"/>
              <a:t>Download, take exam, scan &amp; submit</a:t>
            </a:r>
          </a:p>
          <a:p>
            <a:pPr lvl="2"/>
            <a:r>
              <a:rPr lang="en-US" altLang="en-US" dirty="0"/>
              <a:t>Print out and write on exam sheets</a:t>
            </a:r>
          </a:p>
          <a:p>
            <a:pPr lvl="2"/>
            <a:r>
              <a:rPr lang="en-US" altLang="en-US" dirty="0"/>
              <a:t>Just write answers on paper</a:t>
            </a:r>
          </a:p>
          <a:p>
            <a:pPr lvl="2"/>
            <a:r>
              <a:rPr lang="en-US" altLang="en-US" dirty="0"/>
              <a:t>Use electronic method (</a:t>
            </a:r>
            <a:r>
              <a:rPr lang="en-US" altLang="en-US" dirty="0" err="1"/>
              <a:t>ie</a:t>
            </a:r>
            <a:r>
              <a:rPr lang="en-US" altLang="en-US" dirty="0"/>
              <a:t> tablet) to create electronic answers</a:t>
            </a:r>
          </a:p>
          <a:p>
            <a:pPr lvl="1"/>
            <a:r>
              <a:rPr lang="en-US" altLang="en-US" dirty="0"/>
              <a:t>Exam itself should take ~ 75 </a:t>
            </a:r>
            <a:r>
              <a:rPr lang="en-US" altLang="en-US" dirty="0" err="1"/>
              <a:t>mins</a:t>
            </a:r>
            <a:endParaRPr lang="en-US" altLang="en-US" dirty="0"/>
          </a:p>
          <a:p>
            <a:pPr lvl="1"/>
            <a:r>
              <a:rPr lang="en-US" altLang="en-US" dirty="0"/>
              <a:t>Some slack time to deal with difficulties, but email course staff if you run into problems</a:t>
            </a:r>
          </a:p>
          <a:p>
            <a:r>
              <a:rPr lang="en-US" altLang="en-US" dirty="0"/>
              <a:t>Use piazza to ask questions and get answers during the exam</a:t>
            </a:r>
          </a:p>
          <a:p>
            <a:pPr lvl="1"/>
            <a:r>
              <a:rPr lang="en-US" altLang="en-US" dirty="0"/>
              <a:t>We will answer ASAP.  Be sure to read others questions before posting your own.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D4F4299-F00E-A641-FED2-0AC08CD8C49F}"/>
                  </a:ext>
                </a:extLst>
              </p14:cNvPr>
              <p14:cNvContentPartPr/>
              <p14:nvPr/>
            </p14:nvContentPartPr>
            <p14:xfrm>
              <a:off x="1323360" y="2427840"/>
              <a:ext cx="4637160" cy="3689640"/>
            </p14:xfrm>
          </p:contentPart>
        </mc:Choice>
        <mc:Fallback>
          <p:pic>
            <p:nvPicPr>
              <p:cNvPr id="2" name="Ink 1">
                <a:extLst>
                  <a:ext uri="{FF2B5EF4-FFF2-40B4-BE49-F238E27FC236}">
                    <a16:creationId xmlns:a16="http://schemas.microsoft.com/office/drawing/2014/main" id="{FD4F4299-F00E-A641-FED2-0AC08CD8C49F}"/>
                  </a:ext>
                </a:extLst>
              </p:cNvPr>
              <p:cNvPicPr/>
              <p:nvPr/>
            </p:nvPicPr>
            <p:blipFill>
              <a:blip r:embed="rId3"/>
              <a:stretch>
                <a:fillRect/>
              </a:stretch>
            </p:blipFill>
            <p:spPr>
              <a:xfrm>
                <a:off x="1314000" y="2418480"/>
                <a:ext cx="4655880" cy="3708360"/>
              </a:xfrm>
              <a:prstGeom prst="rect">
                <a:avLst/>
              </a:prstGeom>
            </p:spPr>
          </p:pic>
        </mc:Fallback>
      </mc:AlternateContent>
    </p:spTree>
    <p:extLst>
      <p:ext uri="{BB962C8B-B14F-4D97-AF65-F5344CB8AC3E}">
        <p14:creationId xmlns:p14="http://schemas.microsoft.com/office/powerpoint/2010/main" val="222600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In-person Exam Logistics</a:t>
            </a:r>
          </a:p>
        </p:txBody>
      </p:sp>
      <p:sp>
        <p:nvSpPr>
          <p:cNvPr id="29699" name="Rectangle 3"/>
          <p:cNvSpPr>
            <a:spLocks noGrp="1" noChangeArrowheads="1"/>
          </p:cNvSpPr>
          <p:nvPr>
            <p:ph type="body" idx="1"/>
          </p:nvPr>
        </p:nvSpPr>
        <p:spPr>
          <a:xfrm>
            <a:off x="914400" y="1524000"/>
            <a:ext cx="8153400" cy="5216525"/>
          </a:xfrm>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dirty="0"/>
              <a:t>Friday Nov 3 – 1571 GG Brown</a:t>
            </a:r>
          </a:p>
          <a:p>
            <a:r>
              <a:rPr lang="en-US" altLang="en-US" dirty="0"/>
              <a:t>10:30-12:15</a:t>
            </a:r>
          </a:p>
          <a:p>
            <a:r>
              <a:rPr lang="en-US" altLang="en-US" dirty="0"/>
              <a:t>Printed exams available in classroom</a:t>
            </a:r>
          </a:p>
          <a:p>
            <a:r>
              <a:rPr lang="en-US" altLang="en-US" dirty="0"/>
              <a:t>Steps – Normal pre-COVID exam</a:t>
            </a:r>
          </a:p>
          <a:p>
            <a:pPr lvl="1"/>
            <a:r>
              <a:rPr lang="en-US" altLang="en-US" dirty="0"/>
              <a:t>Exam itself should take ~75 </a:t>
            </a:r>
            <a:r>
              <a:rPr lang="en-US" altLang="en-US" dirty="0" err="1"/>
              <a:t>mins</a:t>
            </a:r>
            <a:endParaRPr lang="en-US" altLang="en-US" dirty="0"/>
          </a:p>
          <a:p>
            <a:pPr lvl="1"/>
            <a:r>
              <a:rPr lang="en-US" altLang="en-US" dirty="0"/>
              <a:t>Course staff will be outside lecture room to answer questions</a:t>
            </a:r>
          </a:p>
          <a:p>
            <a:r>
              <a:rPr lang="en-US" altLang="en-US" dirty="0"/>
              <a:t>Bring whatever you like (open book exam)</a:t>
            </a:r>
          </a:p>
          <a:p>
            <a:pPr lvl="1"/>
            <a:r>
              <a:rPr lang="en-US" altLang="en-US" dirty="0"/>
              <a:t>Tablet/laptop</a:t>
            </a:r>
          </a:p>
          <a:p>
            <a:pPr lvl="1"/>
            <a:r>
              <a:rPr lang="en-US" altLang="en-US" dirty="0"/>
              <a:t>Printed materials (old exams, lecture problems, etc.)</a:t>
            </a:r>
          </a:p>
          <a:p>
            <a:pPr lvl="1"/>
            <a:r>
              <a:rPr lang="en-US" altLang="en-US" dirty="0"/>
              <a:t>Books, etc.</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8CEE80C-D3AB-7302-CAFC-81B322F7322A}"/>
                  </a:ext>
                </a:extLst>
              </p14:cNvPr>
              <p14:cNvContentPartPr/>
              <p14:nvPr/>
            </p14:nvContentPartPr>
            <p14:xfrm>
              <a:off x="1293480" y="1909800"/>
              <a:ext cx="4784760" cy="1731960"/>
            </p14:xfrm>
          </p:contentPart>
        </mc:Choice>
        <mc:Fallback>
          <p:pic>
            <p:nvPicPr>
              <p:cNvPr id="2" name="Ink 1">
                <a:extLst>
                  <a:ext uri="{FF2B5EF4-FFF2-40B4-BE49-F238E27FC236}">
                    <a16:creationId xmlns:a16="http://schemas.microsoft.com/office/drawing/2014/main" id="{58CEE80C-D3AB-7302-CAFC-81B322F7322A}"/>
                  </a:ext>
                </a:extLst>
              </p:cNvPr>
              <p:cNvPicPr/>
              <p:nvPr/>
            </p:nvPicPr>
            <p:blipFill>
              <a:blip r:embed="rId3"/>
              <a:stretch>
                <a:fillRect/>
              </a:stretch>
            </p:blipFill>
            <p:spPr>
              <a:xfrm>
                <a:off x="1284120" y="1900440"/>
                <a:ext cx="4803480" cy="1750680"/>
              </a:xfrm>
              <a:prstGeom prst="rect">
                <a:avLst/>
              </a:prstGeom>
            </p:spPr>
          </p:pic>
        </mc:Fallback>
      </mc:AlternateContent>
    </p:spTree>
    <p:extLst>
      <p:ext uri="{BB962C8B-B14F-4D97-AF65-F5344CB8AC3E}">
        <p14:creationId xmlns:p14="http://schemas.microsoft.com/office/powerpoint/2010/main" val="160016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What to Expect</a:t>
            </a:r>
          </a:p>
        </p:txBody>
      </p:sp>
      <p:sp>
        <p:nvSpPr>
          <p:cNvPr id="29699" name="Rectangle 3"/>
          <p:cNvSpPr>
            <a:spLocks noGrp="1" noChangeArrowheads="1"/>
          </p:cNvSpPr>
          <p:nvPr>
            <p:ph type="body" idx="1"/>
          </p:nvPr>
        </p:nvSpPr>
        <p:spPr>
          <a:extLs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dirty="0"/>
              <a:t>Exam format</a:t>
            </a:r>
          </a:p>
          <a:p>
            <a:pPr lvl="1"/>
            <a:r>
              <a:rPr lang="en-US" altLang="en-US" sz="1800" dirty="0"/>
              <a:t>Open notes, open internet</a:t>
            </a:r>
          </a:p>
          <a:p>
            <a:pPr lvl="1"/>
            <a:r>
              <a:rPr lang="en-US" altLang="en-US" sz="1800" dirty="0"/>
              <a:t>Apply techniques we discussed in class </a:t>
            </a:r>
          </a:p>
          <a:p>
            <a:pPr lvl="1"/>
            <a:r>
              <a:rPr lang="en-US" altLang="en-US" sz="1800" dirty="0"/>
              <a:t>Reason about solving compiler problems – how/why things are done</a:t>
            </a:r>
          </a:p>
          <a:p>
            <a:pPr lvl="1"/>
            <a:r>
              <a:rPr lang="en-US" altLang="en-US" sz="1800" dirty="0"/>
              <a:t>A couple of thinking problems</a:t>
            </a:r>
          </a:p>
          <a:p>
            <a:pPr lvl="1"/>
            <a:r>
              <a:rPr lang="en-US" altLang="en-US" sz="1800" dirty="0"/>
              <a:t>No LLVM code</a:t>
            </a:r>
          </a:p>
          <a:p>
            <a:r>
              <a:rPr lang="en-US" altLang="en-US" sz="2200" dirty="0"/>
              <a:t>Honor code and cheating</a:t>
            </a:r>
          </a:p>
          <a:p>
            <a:pPr lvl="1"/>
            <a:r>
              <a:rPr lang="en-US" altLang="en-US" sz="1800" dirty="0"/>
              <a:t>Must sign honor code acknowledging that you have neither given no received aid on the exam</a:t>
            </a:r>
          </a:p>
          <a:p>
            <a:pPr lvl="1"/>
            <a:r>
              <a:rPr lang="en-US" altLang="en-US" sz="1800" dirty="0">
                <a:solidFill>
                  <a:srgbClr val="FF0000"/>
                </a:solidFill>
              </a:rPr>
              <a:t>Please do not share answers or talk to other students during the exam</a:t>
            </a:r>
          </a:p>
          <a:p>
            <a:pPr lvl="1"/>
            <a:r>
              <a:rPr lang="en-US" altLang="en-US" sz="1800" dirty="0"/>
              <a:t>Graduate class, so we don’t expect cheating to be an issue</a:t>
            </a:r>
          </a:p>
          <a:p>
            <a:pPr lvl="2"/>
            <a:r>
              <a:rPr lang="en-US" altLang="en-US" sz="1600" dirty="0"/>
              <a:t>But we will investigate any anomalies that arise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4AF615D4-9CEE-1395-96FF-6F957F1E6E1D}"/>
                  </a:ext>
                </a:extLst>
              </p14:cNvPr>
              <p14:cNvContentPartPr/>
              <p14:nvPr/>
            </p14:nvContentPartPr>
            <p14:xfrm>
              <a:off x="825480" y="2516760"/>
              <a:ext cx="4041000" cy="2958120"/>
            </p14:xfrm>
          </p:contentPart>
        </mc:Choice>
        <mc:Fallback>
          <p:pic>
            <p:nvPicPr>
              <p:cNvPr id="2" name="Ink 1">
                <a:extLst>
                  <a:ext uri="{FF2B5EF4-FFF2-40B4-BE49-F238E27FC236}">
                    <a16:creationId xmlns:a16="http://schemas.microsoft.com/office/drawing/2014/main" id="{4AF615D4-9CEE-1395-96FF-6F957F1E6E1D}"/>
                  </a:ext>
                </a:extLst>
              </p:cNvPr>
              <p:cNvPicPr/>
              <p:nvPr/>
            </p:nvPicPr>
            <p:blipFill>
              <a:blip r:embed="rId3"/>
              <a:stretch>
                <a:fillRect/>
              </a:stretch>
            </p:blipFill>
            <p:spPr>
              <a:xfrm>
                <a:off x="816120" y="2507400"/>
                <a:ext cx="4059720" cy="2976840"/>
              </a:xfrm>
              <a:prstGeom prst="rect">
                <a:avLst/>
              </a:prstGeom>
            </p:spPr>
          </p:pic>
        </mc:Fallback>
      </mc:AlternateContent>
    </p:spTree>
    <p:extLst>
      <p:ext uri="{BB962C8B-B14F-4D97-AF65-F5344CB8AC3E}">
        <p14:creationId xmlns:p14="http://schemas.microsoft.com/office/powerpoint/2010/main" val="2464426610"/>
      </p:ext>
    </p:extLst>
  </p:cSld>
  <p:clrMapOvr>
    <a:masterClrMapping/>
  </p:clrMapOvr>
</p:sld>
</file>

<file path=ppt/theme/theme1.xml><?xml version="1.0" encoding="utf-8"?>
<a:theme xmlns:a="http://schemas.openxmlformats.org/drawingml/2006/main" name="hp new">
  <a:themeElements>
    <a:clrScheme name="">
      <a:dk1>
        <a:srgbClr val="000000"/>
      </a:dk1>
      <a:lt1>
        <a:srgbClr val="FFFFFF"/>
      </a:lt1>
      <a:dk2>
        <a:srgbClr val="3333FF"/>
      </a:dk2>
      <a:lt2>
        <a:srgbClr val="777777"/>
      </a:lt2>
      <a:accent1>
        <a:srgbClr val="3333FF"/>
      </a:accent1>
      <a:accent2>
        <a:srgbClr val="3333FF"/>
      </a:accent2>
      <a:accent3>
        <a:srgbClr val="FFFFFF"/>
      </a:accent3>
      <a:accent4>
        <a:srgbClr val="000000"/>
      </a:accent4>
      <a:accent5>
        <a:srgbClr val="ADADFF"/>
      </a:accent5>
      <a:accent6>
        <a:srgbClr val="2D2DE7"/>
      </a:accent6>
      <a:hlink>
        <a:srgbClr val="000000"/>
      </a:hlink>
      <a:folHlink>
        <a:srgbClr val="0099CC"/>
      </a:folHlink>
    </a:clrScheme>
    <a:fontScheme name="hp n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hp new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hp new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hp new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hp new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Designs\hp new.pot</Template>
  <TotalTime>12598</TotalTime>
  <Words>1815</Words>
  <Application>Microsoft Office PowerPoint</Application>
  <PresentationFormat>Custom</PresentationFormat>
  <Paragraphs>244</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hp new</vt:lpstr>
      <vt:lpstr>EECS 583 – Class 15 Exam Review</vt:lpstr>
      <vt:lpstr>Announcements</vt:lpstr>
      <vt:lpstr>Research Paper Presentation Logistics</vt:lpstr>
      <vt:lpstr>Research Paper Presentation Format </vt:lpstr>
      <vt:lpstr>Research Paper Presentation – Audience Members</vt:lpstr>
      <vt:lpstr>Exam Review</vt:lpstr>
      <vt:lpstr>Virtual Exam Logistics (see piazza for more details)</vt:lpstr>
      <vt:lpstr>In-person Exam Logistics</vt:lpstr>
      <vt:lpstr>What to Expect</vt:lpstr>
      <vt:lpstr>Studying</vt:lpstr>
      <vt:lpstr>Exam Topics</vt:lpstr>
      <vt:lpstr>Exam Topics - Continued</vt:lpstr>
      <vt:lpstr>Some Sample Problems</vt:lpstr>
      <vt:lpstr>Part I: Short Questions</vt:lpstr>
      <vt:lpstr>Question 1 – Fall 2021, Question 2 - Winter 2023</vt:lpstr>
      <vt:lpstr>Question 2 – Fall 2022</vt:lpstr>
      <vt:lpstr>Question 3 – Fall 2018</vt:lpstr>
      <vt:lpstr>Question 2 – Fall 2020</vt:lpstr>
      <vt:lpstr>Question 3 – Fall 2021</vt:lpstr>
      <vt:lpstr>Part II: Medium/Long Questions</vt:lpstr>
      <vt:lpstr>Question 9 – Fall 2022</vt:lpstr>
      <vt:lpstr>Question 6 – Fall 2019</vt:lpstr>
      <vt:lpstr>Question 7 – Fall 2020 </vt:lpstr>
      <vt:lpstr>Question 8 – Fall 2019 </vt:lpstr>
      <vt:lpstr>Question 9 – Fall 2020</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583 Lecture Notes</dc:title>
  <dc:creator>Scott Mahlke</dc:creator>
  <cp:lastModifiedBy>Mahlke, Scott</cp:lastModifiedBy>
  <cp:revision>306</cp:revision>
  <cp:lastPrinted>2001-10-18T06:50:13Z</cp:lastPrinted>
  <dcterms:created xsi:type="dcterms:W3CDTF">1999-01-24T07:45:10Z</dcterms:created>
  <dcterms:modified xsi:type="dcterms:W3CDTF">2023-10-30T16:44:10Z</dcterms:modified>
</cp:coreProperties>
</file>